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vml" ContentType="application/vnd.openxmlformats-officedocument.vmlDrawing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2.xml" ContentType="application/vnd.openxmlformats-officedocument.theme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3.xml" ContentType="application/vnd.openxmlformats-officedocument.theme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theme/theme4.xml" ContentType="application/vnd.openxmlformats-officedocument.theme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theme/theme5.xml" ContentType="application/vnd.openxmlformats-officedocument.theme+xml"/>
  <Override PartName="/ppt/slideLayouts/slideLayout95.xml" ContentType="application/vnd.openxmlformats-officedocument.presentationml.slideLayout+xml"/>
  <Override PartName="/ppt/theme/theme6.xml" ContentType="application/vnd.openxmlformats-officedocument.theme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7.xml" ContentType="application/vnd.openxmlformats-officedocument.theme+xml"/>
  <Override PartName="/ppt/slideLayouts/slideLayout100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slideLayouts/slideLayout101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slideLayouts/slideLayout102.xml" ContentType="application/vnd.openxmlformats-officedocument.presentationml.slideLayout+xml"/>
  <Override PartName="/ppt/theme/theme12.xml" ContentType="application/vnd.openxmlformats-officedocument.theme+xml"/>
  <Override PartName="/ppt/slideLayouts/slideLayout103.xml" ContentType="application/vnd.openxmlformats-officedocument.presentationml.slideLayout+xml"/>
  <Override PartName="/ppt/theme/theme13.xml" ContentType="application/vnd.openxmlformats-officedocument.theme+xml"/>
  <Override PartName="/ppt/slideLayouts/slideLayout104.xml" ContentType="application/vnd.openxmlformats-officedocument.presentationml.slideLayout+xml"/>
  <Override PartName="/ppt/theme/theme14.xml" ContentType="application/vnd.openxmlformats-officedocument.theme+xml"/>
  <Override PartName="/ppt/slideLayouts/slideLayout105.xml" ContentType="application/vnd.openxmlformats-officedocument.presentationml.slideLayout+xml"/>
  <Override PartName="/ppt/theme/theme15.xml" ContentType="application/vnd.openxmlformats-officedocument.theme+xml"/>
  <Override PartName="/ppt/theme/theme16.xml" ContentType="application/vnd.openxmlformats-officedocument.theme+xml"/>
  <Override PartName="/ppt/theme/theme17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740" r:id="rId4"/>
    <p:sldMasterId id="2147483785" r:id="rId5"/>
    <p:sldMasterId id="2147483817" r:id="rId6"/>
    <p:sldMasterId id="2147483829" r:id="rId7"/>
    <p:sldMasterId id="2147483860" r:id="rId8"/>
    <p:sldMasterId id="2147483882" r:id="rId9"/>
    <p:sldMasterId id="2147483884" r:id="rId10"/>
    <p:sldMasterId id="2147483886" r:id="rId11"/>
    <p:sldMasterId id="2147483889" r:id="rId12"/>
    <p:sldMasterId id="2147483891" r:id="rId13"/>
    <p:sldMasterId id="2147483895" r:id="rId14"/>
    <p:sldMasterId id="2147483902" r:id="rId15"/>
    <p:sldMasterId id="2147483904" r:id="rId16"/>
    <p:sldMasterId id="2147483906" r:id="rId17"/>
    <p:sldMasterId id="2147483914" r:id="rId18"/>
  </p:sldMasterIdLst>
  <p:notesMasterIdLst>
    <p:notesMasterId r:id="rId83"/>
  </p:notesMasterIdLst>
  <p:handoutMasterIdLst>
    <p:handoutMasterId r:id="rId84"/>
  </p:handoutMasterIdLst>
  <p:sldIdLst>
    <p:sldId id="959" r:id="rId19"/>
    <p:sldId id="1492" r:id="rId20"/>
    <p:sldId id="1079" r:id="rId21"/>
    <p:sldId id="1019" r:id="rId22"/>
    <p:sldId id="1004" r:id="rId23"/>
    <p:sldId id="1020" r:id="rId24"/>
    <p:sldId id="1002" r:id="rId25"/>
    <p:sldId id="1003" r:id="rId26"/>
    <p:sldId id="1005" r:id="rId27"/>
    <p:sldId id="1006" r:id="rId28"/>
    <p:sldId id="1007" r:id="rId29"/>
    <p:sldId id="1008" r:id="rId30"/>
    <p:sldId id="1009" r:id="rId31"/>
    <p:sldId id="1010" r:id="rId32"/>
    <p:sldId id="1026" r:id="rId33"/>
    <p:sldId id="1021" r:id="rId34"/>
    <p:sldId id="1011" r:id="rId35"/>
    <p:sldId id="1022" r:id="rId36"/>
    <p:sldId id="1015" r:id="rId37"/>
    <p:sldId id="1014" r:id="rId38"/>
    <p:sldId id="942" r:id="rId39"/>
    <p:sldId id="1031" r:id="rId40"/>
    <p:sldId id="1029" r:id="rId41"/>
    <p:sldId id="1052" r:id="rId42"/>
    <p:sldId id="1032" r:id="rId43"/>
    <p:sldId id="1038" r:id="rId44"/>
    <p:sldId id="1034" r:id="rId45"/>
    <p:sldId id="1039" r:id="rId46"/>
    <p:sldId id="1053" r:id="rId47"/>
    <p:sldId id="1036" r:id="rId48"/>
    <p:sldId id="1037" r:id="rId49"/>
    <p:sldId id="1030" r:id="rId50"/>
    <p:sldId id="1033" r:id="rId51"/>
    <p:sldId id="1035" r:id="rId52"/>
    <p:sldId id="1013" r:id="rId53"/>
    <p:sldId id="1023" r:id="rId54"/>
    <p:sldId id="1018" r:id="rId55"/>
    <p:sldId id="955" r:id="rId56"/>
    <p:sldId id="1040" r:id="rId57"/>
    <p:sldId id="1044" r:id="rId58"/>
    <p:sldId id="1045" r:id="rId59"/>
    <p:sldId id="1046" r:id="rId60"/>
    <p:sldId id="1048" r:id="rId61"/>
    <p:sldId id="1047" r:id="rId62"/>
    <p:sldId id="1041" r:id="rId63"/>
    <p:sldId id="1049" r:id="rId64"/>
    <p:sldId id="1043" r:id="rId65"/>
    <p:sldId id="992" r:id="rId66"/>
    <p:sldId id="1017" r:id="rId67"/>
    <p:sldId id="1050" r:id="rId68"/>
    <p:sldId id="1054" r:id="rId69"/>
    <p:sldId id="1055" r:id="rId70"/>
    <p:sldId id="1059" r:id="rId71"/>
    <p:sldId id="1060" r:id="rId72"/>
    <p:sldId id="1080" r:id="rId73"/>
    <p:sldId id="1062" r:id="rId74"/>
    <p:sldId id="1064" r:id="rId75"/>
    <p:sldId id="1067" r:id="rId76"/>
    <p:sldId id="1068" r:id="rId77"/>
    <p:sldId id="1069" r:id="rId78"/>
    <p:sldId id="1070" r:id="rId79"/>
    <p:sldId id="1073" r:id="rId80"/>
    <p:sldId id="1084" r:id="rId81"/>
    <p:sldId id="1515" r:id="rId82"/>
  </p:sldIdLst>
  <p:sldSz cx="12192000" cy="6858000"/>
  <p:notesSz cx="9945688" cy="68580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83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2" name="Автор" initials="A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showAnimation="0">
    <p:browse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242E40"/>
    <a:srgbClr val="273042"/>
    <a:srgbClr val="EA4706"/>
    <a:srgbClr val="232F61"/>
    <a:srgbClr val="E0E0E0"/>
    <a:srgbClr val="C5D9F1"/>
    <a:srgbClr val="CFBE52"/>
    <a:srgbClr val="EA4740"/>
    <a:srgbClr val="9197B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622" autoAdjust="0"/>
    <p:restoredTop sz="85724" autoAdjust="0"/>
  </p:normalViewPr>
  <p:slideViewPr>
    <p:cSldViewPr snapToGrid="0">
      <p:cViewPr varScale="1">
        <p:scale>
          <a:sx n="113" d="100"/>
          <a:sy n="113" d="100"/>
        </p:scale>
        <p:origin x="474" y="102"/>
      </p:cViewPr>
      <p:guideLst>
        <p:guide orient="horz" pos="2183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-3528"/>
    </p:cViewPr>
  </p:sorterViewPr>
  <p:gridSpacing cx="90001" cy="90001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8.xml"/><Relationship Id="rId21" Type="http://schemas.openxmlformats.org/officeDocument/2006/relationships/slide" Target="slides/slide3.xml"/><Relationship Id="rId42" Type="http://schemas.openxmlformats.org/officeDocument/2006/relationships/slide" Target="slides/slide24.xml"/><Relationship Id="rId47" Type="http://schemas.openxmlformats.org/officeDocument/2006/relationships/slide" Target="slides/slide29.xml"/><Relationship Id="rId63" Type="http://schemas.openxmlformats.org/officeDocument/2006/relationships/slide" Target="slides/slide45.xml"/><Relationship Id="rId68" Type="http://schemas.openxmlformats.org/officeDocument/2006/relationships/slide" Target="slides/slide50.xml"/><Relationship Id="rId84" Type="http://schemas.openxmlformats.org/officeDocument/2006/relationships/handoutMaster" Target="handoutMasters/handoutMaster1.xml"/><Relationship Id="rId89" Type="http://schemas.openxmlformats.org/officeDocument/2006/relationships/tableStyles" Target="tableStyles.xml"/><Relationship Id="rId16" Type="http://schemas.openxmlformats.org/officeDocument/2006/relationships/slideMaster" Target="slideMasters/slideMaster13.xml"/><Relationship Id="rId11" Type="http://schemas.openxmlformats.org/officeDocument/2006/relationships/slideMaster" Target="slideMasters/slideMaster8.xml"/><Relationship Id="rId32" Type="http://schemas.openxmlformats.org/officeDocument/2006/relationships/slide" Target="slides/slide14.xml"/><Relationship Id="rId37" Type="http://schemas.openxmlformats.org/officeDocument/2006/relationships/slide" Target="slides/slide19.xml"/><Relationship Id="rId53" Type="http://schemas.openxmlformats.org/officeDocument/2006/relationships/slide" Target="slides/slide35.xml"/><Relationship Id="rId58" Type="http://schemas.openxmlformats.org/officeDocument/2006/relationships/slide" Target="slides/slide40.xml"/><Relationship Id="rId74" Type="http://schemas.openxmlformats.org/officeDocument/2006/relationships/slide" Target="slides/slide56.xml"/><Relationship Id="rId79" Type="http://schemas.openxmlformats.org/officeDocument/2006/relationships/slide" Target="slides/slide61.xml"/><Relationship Id="rId5" Type="http://schemas.openxmlformats.org/officeDocument/2006/relationships/slideMaster" Target="slideMasters/slideMaster2.xml"/><Relationship Id="rId14" Type="http://schemas.openxmlformats.org/officeDocument/2006/relationships/slideMaster" Target="slideMasters/slideMaster11.xml"/><Relationship Id="rId22" Type="http://schemas.openxmlformats.org/officeDocument/2006/relationships/slide" Target="slides/slide4.xml"/><Relationship Id="rId27" Type="http://schemas.openxmlformats.org/officeDocument/2006/relationships/slide" Target="slides/slide9.xml"/><Relationship Id="rId30" Type="http://schemas.openxmlformats.org/officeDocument/2006/relationships/slide" Target="slides/slide12.xml"/><Relationship Id="rId35" Type="http://schemas.openxmlformats.org/officeDocument/2006/relationships/slide" Target="slides/slide17.xml"/><Relationship Id="rId43" Type="http://schemas.openxmlformats.org/officeDocument/2006/relationships/slide" Target="slides/slide25.xml"/><Relationship Id="rId48" Type="http://schemas.openxmlformats.org/officeDocument/2006/relationships/slide" Target="slides/slide30.xml"/><Relationship Id="rId56" Type="http://schemas.openxmlformats.org/officeDocument/2006/relationships/slide" Target="slides/slide38.xml"/><Relationship Id="rId64" Type="http://schemas.openxmlformats.org/officeDocument/2006/relationships/slide" Target="slides/slide46.xml"/><Relationship Id="rId69" Type="http://schemas.openxmlformats.org/officeDocument/2006/relationships/slide" Target="slides/slide51.xml"/><Relationship Id="rId77" Type="http://schemas.openxmlformats.org/officeDocument/2006/relationships/slide" Target="slides/slide59.xml"/><Relationship Id="rId8" Type="http://schemas.openxmlformats.org/officeDocument/2006/relationships/slideMaster" Target="slideMasters/slideMaster5.xml"/><Relationship Id="rId51" Type="http://schemas.openxmlformats.org/officeDocument/2006/relationships/slide" Target="slides/slide33.xml"/><Relationship Id="rId72" Type="http://schemas.openxmlformats.org/officeDocument/2006/relationships/slide" Target="slides/slide54.xml"/><Relationship Id="rId80" Type="http://schemas.openxmlformats.org/officeDocument/2006/relationships/slide" Target="slides/slide62.xml"/><Relationship Id="rId85" Type="http://schemas.openxmlformats.org/officeDocument/2006/relationships/commentAuthors" Target="commentAuthors.xml"/><Relationship Id="rId3" Type="http://schemas.openxmlformats.org/officeDocument/2006/relationships/customXml" Target="../customXml/item3.xml"/><Relationship Id="rId12" Type="http://schemas.openxmlformats.org/officeDocument/2006/relationships/slideMaster" Target="slideMasters/slideMaster9.xml"/><Relationship Id="rId17" Type="http://schemas.openxmlformats.org/officeDocument/2006/relationships/slideMaster" Target="slideMasters/slideMaster14.xml"/><Relationship Id="rId25" Type="http://schemas.openxmlformats.org/officeDocument/2006/relationships/slide" Target="slides/slide7.xml"/><Relationship Id="rId33" Type="http://schemas.openxmlformats.org/officeDocument/2006/relationships/slide" Target="slides/slide15.xml"/><Relationship Id="rId38" Type="http://schemas.openxmlformats.org/officeDocument/2006/relationships/slide" Target="slides/slide20.xml"/><Relationship Id="rId46" Type="http://schemas.openxmlformats.org/officeDocument/2006/relationships/slide" Target="slides/slide28.xml"/><Relationship Id="rId59" Type="http://schemas.openxmlformats.org/officeDocument/2006/relationships/slide" Target="slides/slide41.xml"/><Relationship Id="rId67" Type="http://schemas.openxmlformats.org/officeDocument/2006/relationships/slide" Target="slides/slide49.xml"/><Relationship Id="rId20" Type="http://schemas.openxmlformats.org/officeDocument/2006/relationships/slide" Target="slides/slide2.xml"/><Relationship Id="rId41" Type="http://schemas.openxmlformats.org/officeDocument/2006/relationships/slide" Target="slides/slide23.xml"/><Relationship Id="rId54" Type="http://schemas.openxmlformats.org/officeDocument/2006/relationships/slide" Target="slides/slide36.xml"/><Relationship Id="rId62" Type="http://schemas.openxmlformats.org/officeDocument/2006/relationships/slide" Target="slides/slide44.xml"/><Relationship Id="rId70" Type="http://schemas.openxmlformats.org/officeDocument/2006/relationships/slide" Target="slides/slide52.xml"/><Relationship Id="rId75" Type="http://schemas.openxmlformats.org/officeDocument/2006/relationships/slide" Target="slides/slide57.xml"/><Relationship Id="rId83" Type="http://schemas.openxmlformats.org/officeDocument/2006/relationships/notesMaster" Target="notesMasters/notesMaster1.xml"/><Relationship Id="rId88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Master" Target="slideMasters/slideMaster12.xml"/><Relationship Id="rId23" Type="http://schemas.openxmlformats.org/officeDocument/2006/relationships/slide" Target="slides/slide5.xml"/><Relationship Id="rId28" Type="http://schemas.openxmlformats.org/officeDocument/2006/relationships/slide" Target="slides/slide10.xml"/><Relationship Id="rId36" Type="http://schemas.openxmlformats.org/officeDocument/2006/relationships/slide" Target="slides/slide18.xml"/><Relationship Id="rId49" Type="http://schemas.openxmlformats.org/officeDocument/2006/relationships/slide" Target="slides/slide31.xml"/><Relationship Id="rId57" Type="http://schemas.openxmlformats.org/officeDocument/2006/relationships/slide" Target="slides/slide39.xml"/><Relationship Id="rId10" Type="http://schemas.openxmlformats.org/officeDocument/2006/relationships/slideMaster" Target="slideMasters/slideMaster7.xml"/><Relationship Id="rId31" Type="http://schemas.openxmlformats.org/officeDocument/2006/relationships/slide" Target="slides/slide13.xml"/><Relationship Id="rId44" Type="http://schemas.openxmlformats.org/officeDocument/2006/relationships/slide" Target="slides/slide26.xml"/><Relationship Id="rId52" Type="http://schemas.openxmlformats.org/officeDocument/2006/relationships/slide" Target="slides/slide34.xml"/><Relationship Id="rId60" Type="http://schemas.openxmlformats.org/officeDocument/2006/relationships/slide" Target="slides/slide42.xml"/><Relationship Id="rId65" Type="http://schemas.openxmlformats.org/officeDocument/2006/relationships/slide" Target="slides/slide47.xml"/><Relationship Id="rId73" Type="http://schemas.openxmlformats.org/officeDocument/2006/relationships/slide" Target="slides/slide55.xml"/><Relationship Id="rId78" Type="http://schemas.openxmlformats.org/officeDocument/2006/relationships/slide" Target="slides/slide60.xml"/><Relationship Id="rId81" Type="http://schemas.openxmlformats.org/officeDocument/2006/relationships/slide" Target="slides/slide63.xml"/><Relationship Id="rId86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3" Type="http://schemas.openxmlformats.org/officeDocument/2006/relationships/slideMaster" Target="slideMasters/slideMaster10.xml"/><Relationship Id="rId18" Type="http://schemas.openxmlformats.org/officeDocument/2006/relationships/slideMaster" Target="slideMasters/slideMaster15.xml"/><Relationship Id="rId39" Type="http://schemas.openxmlformats.org/officeDocument/2006/relationships/slide" Target="slides/slide21.xml"/><Relationship Id="rId34" Type="http://schemas.openxmlformats.org/officeDocument/2006/relationships/slide" Target="slides/slide16.xml"/><Relationship Id="rId50" Type="http://schemas.openxmlformats.org/officeDocument/2006/relationships/slide" Target="slides/slide32.xml"/><Relationship Id="rId55" Type="http://schemas.openxmlformats.org/officeDocument/2006/relationships/slide" Target="slides/slide37.xml"/><Relationship Id="rId76" Type="http://schemas.openxmlformats.org/officeDocument/2006/relationships/slide" Target="slides/slide58.xml"/><Relationship Id="rId7" Type="http://schemas.openxmlformats.org/officeDocument/2006/relationships/slideMaster" Target="slideMasters/slideMaster4.xml"/><Relationship Id="rId71" Type="http://schemas.openxmlformats.org/officeDocument/2006/relationships/slide" Target="slides/slide53.xml"/><Relationship Id="rId2" Type="http://schemas.openxmlformats.org/officeDocument/2006/relationships/customXml" Target="../customXml/item2.xml"/><Relationship Id="rId29" Type="http://schemas.openxmlformats.org/officeDocument/2006/relationships/slide" Target="slides/slide11.xml"/><Relationship Id="rId24" Type="http://schemas.openxmlformats.org/officeDocument/2006/relationships/slide" Target="slides/slide6.xml"/><Relationship Id="rId40" Type="http://schemas.openxmlformats.org/officeDocument/2006/relationships/slide" Target="slides/slide22.xml"/><Relationship Id="rId45" Type="http://schemas.openxmlformats.org/officeDocument/2006/relationships/slide" Target="slides/slide27.xml"/><Relationship Id="rId66" Type="http://schemas.openxmlformats.org/officeDocument/2006/relationships/slide" Target="slides/slide48.xml"/><Relationship Id="rId87" Type="http://schemas.openxmlformats.org/officeDocument/2006/relationships/viewProps" Target="viewProps.xml"/><Relationship Id="rId61" Type="http://schemas.openxmlformats.org/officeDocument/2006/relationships/slide" Target="slides/slide43.xml"/><Relationship Id="rId82" Type="http://schemas.openxmlformats.org/officeDocument/2006/relationships/slide" Target="slides/slide64.xml"/><Relationship Id="rId19" Type="http://schemas.openxmlformats.org/officeDocument/2006/relationships/slide" Target="slides/slide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E4F975F8-A94A-487F-8B3C-CC4685AC332A}" type="doc">
      <dgm:prSet loTypeId="urn:microsoft.com/office/officeart/2005/8/layout/orgChart1" loCatId="hierarchy" qsTypeId="urn:microsoft.com/office/officeart/2005/8/quickstyle/simple4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F69A6F38-6848-4C44-8F18-A0ECECD6AC47}">
      <dgm:prSet phldrT="[Текст]" custT="1"/>
      <dgm:spPr>
        <a:solidFill>
          <a:srgbClr val="242E40"/>
        </a:solidFill>
      </dgm:spPr>
      <dgm:t>
        <a:bodyPr/>
        <a:lstStyle/>
        <a:p>
          <a:r>
            <a:rPr lang="ru-RU" sz="1800" dirty="0"/>
            <a:t>Минеральная вата</a:t>
          </a:r>
        </a:p>
        <a:p>
          <a:r>
            <a:rPr lang="en-US" sz="1800" dirty="0"/>
            <a:t>Mineral Wool</a:t>
          </a:r>
          <a:r>
            <a:rPr lang="ru-RU" sz="1800" dirty="0"/>
            <a:t>*</a:t>
          </a:r>
          <a:r>
            <a:rPr lang="en-US" sz="1800" dirty="0"/>
            <a:t> (MW)</a:t>
          </a:r>
        </a:p>
      </dgm:t>
    </dgm:pt>
    <dgm:pt modelId="{5987009F-7DD1-44C1-A1C9-6E87C3FA3C11}" type="parTrans" cxnId="{738C338F-3713-4680-AF2F-CF5881D7A3CB}">
      <dgm:prSet/>
      <dgm:spPr/>
      <dgm:t>
        <a:bodyPr/>
        <a:lstStyle/>
        <a:p>
          <a:endParaRPr lang="en-US" sz="2000"/>
        </a:p>
      </dgm:t>
    </dgm:pt>
    <dgm:pt modelId="{B915432E-3102-4312-BB79-77A34859B604}" type="sibTrans" cxnId="{738C338F-3713-4680-AF2F-CF5881D7A3CB}">
      <dgm:prSet/>
      <dgm:spPr/>
      <dgm:t>
        <a:bodyPr/>
        <a:lstStyle/>
        <a:p>
          <a:endParaRPr lang="en-US" sz="2000"/>
        </a:p>
      </dgm:t>
    </dgm:pt>
    <dgm:pt modelId="{F2EBD611-282B-4341-AC19-B1BB6F1DF0EA}">
      <dgm:prSet phldrT="[Текст]" custT="1"/>
      <dgm:spPr>
        <a:solidFill>
          <a:srgbClr val="242E40"/>
        </a:solidFill>
      </dgm:spPr>
      <dgm:t>
        <a:bodyPr/>
        <a:lstStyle/>
        <a:p>
          <a:r>
            <a:rPr lang="ru-RU" sz="1600" dirty="0"/>
            <a:t>Стеклянная вата</a:t>
          </a:r>
        </a:p>
        <a:p>
          <a:r>
            <a:rPr lang="en-US" sz="1600" dirty="0"/>
            <a:t>Glass Wool (GW)</a:t>
          </a:r>
        </a:p>
      </dgm:t>
    </dgm:pt>
    <dgm:pt modelId="{A15DF553-7BA2-4D6A-854B-9BC21D6B46F1}" type="parTrans" cxnId="{D9853677-90F5-49A2-8E43-025E79A2FFC1}">
      <dgm:prSet/>
      <dgm:spPr>
        <a:ln>
          <a:solidFill>
            <a:schemeClr val="tx1"/>
          </a:solidFill>
        </a:ln>
      </dgm:spPr>
      <dgm:t>
        <a:bodyPr/>
        <a:lstStyle/>
        <a:p>
          <a:endParaRPr lang="en-US" sz="2000" b="1"/>
        </a:p>
      </dgm:t>
    </dgm:pt>
    <dgm:pt modelId="{95329B15-11EA-45FF-A0D5-9A83769B4694}" type="sibTrans" cxnId="{D9853677-90F5-49A2-8E43-025E79A2FFC1}">
      <dgm:prSet/>
      <dgm:spPr/>
      <dgm:t>
        <a:bodyPr/>
        <a:lstStyle/>
        <a:p>
          <a:endParaRPr lang="en-US" sz="2000"/>
        </a:p>
      </dgm:t>
    </dgm:pt>
    <dgm:pt modelId="{137C368F-45C5-4FF9-A5B9-3E9A85FE2D5F}">
      <dgm:prSet phldrT="[Текст]" custT="1"/>
      <dgm:spPr>
        <a:solidFill>
          <a:srgbClr val="242E40"/>
        </a:solidFill>
      </dgm:spPr>
      <dgm:t>
        <a:bodyPr/>
        <a:lstStyle/>
        <a:p>
          <a:r>
            <a:rPr lang="ru-RU" sz="1600" dirty="0"/>
            <a:t>Каменная вата</a:t>
          </a:r>
        </a:p>
        <a:p>
          <a:r>
            <a:rPr lang="en-US" sz="1600" dirty="0"/>
            <a:t>Rock Wool (RW)</a:t>
          </a:r>
        </a:p>
      </dgm:t>
    </dgm:pt>
    <dgm:pt modelId="{428D168C-E241-452E-AFDA-ECE9847730BD}" type="parTrans" cxnId="{6B4E6612-D597-432C-9517-129720FA9923}">
      <dgm:prSet/>
      <dgm:spPr/>
      <dgm:t>
        <a:bodyPr/>
        <a:lstStyle/>
        <a:p>
          <a:endParaRPr lang="en-US" sz="2000"/>
        </a:p>
      </dgm:t>
    </dgm:pt>
    <dgm:pt modelId="{B69E32D0-BA6B-4A8C-A9E5-43C0B6EEAC5A}" type="sibTrans" cxnId="{6B4E6612-D597-432C-9517-129720FA9923}">
      <dgm:prSet/>
      <dgm:spPr/>
      <dgm:t>
        <a:bodyPr/>
        <a:lstStyle/>
        <a:p>
          <a:endParaRPr lang="en-US" sz="2000"/>
        </a:p>
      </dgm:t>
    </dgm:pt>
    <dgm:pt modelId="{ACA24CE7-29CC-465A-AA3E-3274EB527015}">
      <dgm:prSet phldrT="[Текст]" custT="1"/>
      <dgm:spPr>
        <a:solidFill>
          <a:srgbClr val="242E40"/>
        </a:solidFill>
      </dgm:spPr>
      <dgm:t>
        <a:bodyPr/>
        <a:lstStyle/>
        <a:p>
          <a:r>
            <a:rPr lang="ru-RU" sz="1600" dirty="0"/>
            <a:t>Шлаковая вата</a:t>
          </a:r>
        </a:p>
        <a:p>
          <a:r>
            <a:rPr lang="en-US" sz="1600" dirty="0"/>
            <a:t>Slag Wool (SW)</a:t>
          </a:r>
        </a:p>
      </dgm:t>
    </dgm:pt>
    <dgm:pt modelId="{2C23EAC5-7AB0-4E5B-97AE-32C531101DB0}" type="parTrans" cxnId="{AB199C1C-2485-469E-AE67-48011FA8A729}">
      <dgm:prSet/>
      <dgm:spPr>
        <a:ln>
          <a:solidFill>
            <a:schemeClr val="tx1"/>
          </a:solidFill>
        </a:ln>
      </dgm:spPr>
      <dgm:t>
        <a:bodyPr/>
        <a:lstStyle/>
        <a:p>
          <a:endParaRPr lang="en-US" sz="2000"/>
        </a:p>
      </dgm:t>
    </dgm:pt>
    <dgm:pt modelId="{B570A52C-D4A1-498D-84FF-8E2CA5722241}" type="sibTrans" cxnId="{AB199C1C-2485-469E-AE67-48011FA8A729}">
      <dgm:prSet/>
      <dgm:spPr/>
      <dgm:t>
        <a:bodyPr/>
        <a:lstStyle/>
        <a:p>
          <a:endParaRPr lang="en-US" sz="2000"/>
        </a:p>
      </dgm:t>
    </dgm:pt>
    <dgm:pt modelId="{A949AA54-EC7A-41FF-9679-B79F09E78DB1}" type="pres">
      <dgm:prSet presAssocID="{E4F975F8-A94A-487F-8B3C-CC4685AC332A}" presName="hierChild1" presStyleCnt="0">
        <dgm:presLayoutVars>
          <dgm:orgChart val="1"/>
          <dgm:chPref val="1"/>
          <dgm:dir/>
          <dgm:animOne val="branch"/>
          <dgm:animLvl val="lvl"/>
          <dgm:resizeHandles/>
        </dgm:presLayoutVars>
      </dgm:prSet>
      <dgm:spPr/>
    </dgm:pt>
    <dgm:pt modelId="{C2F9522C-24ED-420F-BD7B-08567FDC2F7E}" type="pres">
      <dgm:prSet presAssocID="{F69A6F38-6848-4C44-8F18-A0ECECD6AC47}" presName="hierRoot1" presStyleCnt="0">
        <dgm:presLayoutVars>
          <dgm:hierBranch val="init"/>
        </dgm:presLayoutVars>
      </dgm:prSet>
      <dgm:spPr/>
    </dgm:pt>
    <dgm:pt modelId="{231E1188-D0C0-4458-A6CF-2C76561A3569}" type="pres">
      <dgm:prSet presAssocID="{F69A6F38-6848-4C44-8F18-A0ECECD6AC47}" presName="rootComposite1" presStyleCnt="0"/>
      <dgm:spPr/>
    </dgm:pt>
    <dgm:pt modelId="{73087976-35DD-4416-AD8B-DDDEF200AEEF}" type="pres">
      <dgm:prSet presAssocID="{F69A6F38-6848-4C44-8F18-A0ECECD6AC47}" presName="rootText1" presStyleLbl="node0" presStyleIdx="0" presStyleCnt="1" custScaleX="144302" custLinFactNeighborX="826" custLinFactNeighborY="-531">
        <dgm:presLayoutVars>
          <dgm:chPref val="3"/>
        </dgm:presLayoutVars>
      </dgm:prSet>
      <dgm:spPr/>
    </dgm:pt>
    <dgm:pt modelId="{94314A7D-19AE-4E2D-A8CD-27A79C9541E4}" type="pres">
      <dgm:prSet presAssocID="{F69A6F38-6848-4C44-8F18-A0ECECD6AC47}" presName="rootConnector1" presStyleLbl="node1" presStyleIdx="0" presStyleCnt="0"/>
      <dgm:spPr/>
    </dgm:pt>
    <dgm:pt modelId="{FDF9F148-0475-4DD7-A04F-5F4FB99DD571}" type="pres">
      <dgm:prSet presAssocID="{F69A6F38-6848-4C44-8F18-A0ECECD6AC47}" presName="hierChild2" presStyleCnt="0"/>
      <dgm:spPr/>
    </dgm:pt>
    <dgm:pt modelId="{588B222D-D985-4E49-9776-BF3740822817}" type="pres">
      <dgm:prSet presAssocID="{A15DF553-7BA2-4D6A-854B-9BC21D6B46F1}" presName="Name37" presStyleLbl="parChTrans1D2" presStyleIdx="0" presStyleCnt="3"/>
      <dgm:spPr/>
    </dgm:pt>
    <dgm:pt modelId="{3EA8F93C-88D9-4F54-8509-03AFABFCD004}" type="pres">
      <dgm:prSet presAssocID="{F2EBD611-282B-4341-AC19-B1BB6F1DF0EA}" presName="hierRoot2" presStyleCnt="0">
        <dgm:presLayoutVars>
          <dgm:hierBranch val="init"/>
        </dgm:presLayoutVars>
      </dgm:prSet>
      <dgm:spPr/>
    </dgm:pt>
    <dgm:pt modelId="{00E0A349-7E66-44D0-BA18-EA6CA674DF67}" type="pres">
      <dgm:prSet presAssocID="{F2EBD611-282B-4341-AC19-B1BB6F1DF0EA}" presName="rootComposite" presStyleCnt="0"/>
      <dgm:spPr/>
    </dgm:pt>
    <dgm:pt modelId="{35965A81-20BD-4072-8F78-50BF28472C91}" type="pres">
      <dgm:prSet presAssocID="{F2EBD611-282B-4341-AC19-B1BB6F1DF0EA}" presName="rootText" presStyleLbl="node2" presStyleIdx="0" presStyleCnt="3">
        <dgm:presLayoutVars>
          <dgm:chPref val="3"/>
        </dgm:presLayoutVars>
      </dgm:prSet>
      <dgm:spPr/>
    </dgm:pt>
    <dgm:pt modelId="{2A6E8E40-371A-4F31-9DD7-E2161F99239C}" type="pres">
      <dgm:prSet presAssocID="{F2EBD611-282B-4341-AC19-B1BB6F1DF0EA}" presName="rootConnector" presStyleLbl="node2" presStyleIdx="0" presStyleCnt="3"/>
      <dgm:spPr/>
    </dgm:pt>
    <dgm:pt modelId="{37207BA5-BD3F-4B5C-9BB7-109EAA1CCDE7}" type="pres">
      <dgm:prSet presAssocID="{F2EBD611-282B-4341-AC19-B1BB6F1DF0EA}" presName="hierChild4" presStyleCnt="0"/>
      <dgm:spPr/>
    </dgm:pt>
    <dgm:pt modelId="{D5CAB87C-7B3D-4CE9-902D-AE54DF761447}" type="pres">
      <dgm:prSet presAssocID="{F2EBD611-282B-4341-AC19-B1BB6F1DF0EA}" presName="hierChild5" presStyleCnt="0"/>
      <dgm:spPr/>
    </dgm:pt>
    <dgm:pt modelId="{7A08AEB5-F3E2-47EC-AD15-99BDBC2777BB}" type="pres">
      <dgm:prSet presAssocID="{428D168C-E241-452E-AFDA-ECE9847730BD}" presName="Name37" presStyleLbl="parChTrans1D2" presStyleIdx="1" presStyleCnt="3"/>
      <dgm:spPr/>
    </dgm:pt>
    <dgm:pt modelId="{6EF3E052-FB91-4306-9EF1-55899C0FB841}" type="pres">
      <dgm:prSet presAssocID="{137C368F-45C5-4FF9-A5B9-3E9A85FE2D5F}" presName="hierRoot2" presStyleCnt="0">
        <dgm:presLayoutVars>
          <dgm:hierBranch val="init"/>
        </dgm:presLayoutVars>
      </dgm:prSet>
      <dgm:spPr/>
    </dgm:pt>
    <dgm:pt modelId="{552B8789-A7C8-4612-A7FF-591B03C5ABE9}" type="pres">
      <dgm:prSet presAssocID="{137C368F-45C5-4FF9-A5B9-3E9A85FE2D5F}" presName="rootComposite" presStyleCnt="0"/>
      <dgm:spPr/>
    </dgm:pt>
    <dgm:pt modelId="{BEB0DF25-3E71-483F-9465-62E6479202A3}" type="pres">
      <dgm:prSet presAssocID="{137C368F-45C5-4FF9-A5B9-3E9A85FE2D5F}" presName="rootText" presStyleLbl="node2" presStyleIdx="1" presStyleCnt="3">
        <dgm:presLayoutVars>
          <dgm:chPref val="3"/>
        </dgm:presLayoutVars>
      </dgm:prSet>
      <dgm:spPr/>
    </dgm:pt>
    <dgm:pt modelId="{0175D9E3-DD88-46E5-809D-F85EC5564FC7}" type="pres">
      <dgm:prSet presAssocID="{137C368F-45C5-4FF9-A5B9-3E9A85FE2D5F}" presName="rootConnector" presStyleLbl="node2" presStyleIdx="1" presStyleCnt="3"/>
      <dgm:spPr/>
    </dgm:pt>
    <dgm:pt modelId="{F6859B7A-816A-4C38-9A20-C9B18C4C4B3E}" type="pres">
      <dgm:prSet presAssocID="{137C368F-45C5-4FF9-A5B9-3E9A85FE2D5F}" presName="hierChild4" presStyleCnt="0"/>
      <dgm:spPr/>
    </dgm:pt>
    <dgm:pt modelId="{C4687E06-DC53-4641-9063-AD692FA4FA1B}" type="pres">
      <dgm:prSet presAssocID="{137C368F-45C5-4FF9-A5B9-3E9A85FE2D5F}" presName="hierChild5" presStyleCnt="0"/>
      <dgm:spPr/>
    </dgm:pt>
    <dgm:pt modelId="{3DB0AEF1-310A-41ED-9B91-AC9722EF7C34}" type="pres">
      <dgm:prSet presAssocID="{2C23EAC5-7AB0-4E5B-97AE-32C531101DB0}" presName="Name37" presStyleLbl="parChTrans1D2" presStyleIdx="2" presStyleCnt="3"/>
      <dgm:spPr/>
    </dgm:pt>
    <dgm:pt modelId="{2472719D-4889-4FCB-8965-CB1E67893E7A}" type="pres">
      <dgm:prSet presAssocID="{ACA24CE7-29CC-465A-AA3E-3274EB527015}" presName="hierRoot2" presStyleCnt="0">
        <dgm:presLayoutVars>
          <dgm:hierBranch val="init"/>
        </dgm:presLayoutVars>
      </dgm:prSet>
      <dgm:spPr/>
    </dgm:pt>
    <dgm:pt modelId="{C05E59B5-847C-4B6E-AE0D-42DDC676636F}" type="pres">
      <dgm:prSet presAssocID="{ACA24CE7-29CC-465A-AA3E-3274EB527015}" presName="rootComposite" presStyleCnt="0"/>
      <dgm:spPr/>
    </dgm:pt>
    <dgm:pt modelId="{86AFF41F-09DF-499F-8F1F-BF6419DA451F}" type="pres">
      <dgm:prSet presAssocID="{ACA24CE7-29CC-465A-AA3E-3274EB527015}" presName="rootText" presStyleLbl="node2" presStyleIdx="2" presStyleCnt="3">
        <dgm:presLayoutVars>
          <dgm:chPref val="3"/>
        </dgm:presLayoutVars>
      </dgm:prSet>
      <dgm:spPr/>
    </dgm:pt>
    <dgm:pt modelId="{2527E153-1CE7-4818-9B08-0FC4A0C2B85F}" type="pres">
      <dgm:prSet presAssocID="{ACA24CE7-29CC-465A-AA3E-3274EB527015}" presName="rootConnector" presStyleLbl="node2" presStyleIdx="2" presStyleCnt="3"/>
      <dgm:spPr/>
    </dgm:pt>
    <dgm:pt modelId="{44BFBC1D-AE80-4A49-8902-2E55D44AC058}" type="pres">
      <dgm:prSet presAssocID="{ACA24CE7-29CC-465A-AA3E-3274EB527015}" presName="hierChild4" presStyleCnt="0"/>
      <dgm:spPr/>
    </dgm:pt>
    <dgm:pt modelId="{613E663E-9D92-4855-916A-2D29F566F781}" type="pres">
      <dgm:prSet presAssocID="{ACA24CE7-29CC-465A-AA3E-3274EB527015}" presName="hierChild5" presStyleCnt="0"/>
      <dgm:spPr/>
    </dgm:pt>
    <dgm:pt modelId="{C084DBCC-1AD1-4E88-A395-610252EF4093}" type="pres">
      <dgm:prSet presAssocID="{F69A6F38-6848-4C44-8F18-A0ECECD6AC47}" presName="hierChild3" presStyleCnt="0"/>
      <dgm:spPr/>
    </dgm:pt>
  </dgm:ptLst>
  <dgm:cxnLst>
    <dgm:cxn modelId="{6B4E6612-D597-432C-9517-129720FA9923}" srcId="{F69A6F38-6848-4C44-8F18-A0ECECD6AC47}" destId="{137C368F-45C5-4FF9-A5B9-3E9A85FE2D5F}" srcOrd="1" destOrd="0" parTransId="{428D168C-E241-452E-AFDA-ECE9847730BD}" sibTransId="{B69E32D0-BA6B-4A8C-A9E5-43C0B6EEAC5A}"/>
    <dgm:cxn modelId="{AB199C1C-2485-469E-AE67-48011FA8A729}" srcId="{F69A6F38-6848-4C44-8F18-A0ECECD6AC47}" destId="{ACA24CE7-29CC-465A-AA3E-3274EB527015}" srcOrd="2" destOrd="0" parTransId="{2C23EAC5-7AB0-4E5B-97AE-32C531101DB0}" sibTransId="{B570A52C-D4A1-498D-84FF-8E2CA5722241}"/>
    <dgm:cxn modelId="{AC534C3C-B37A-4C35-B2BB-ED864F9D6EAC}" type="presOf" srcId="{137C368F-45C5-4FF9-A5B9-3E9A85FE2D5F}" destId="{BEB0DF25-3E71-483F-9465-62E6479202A3}" srcOrd="0" destOrd="0" presId="urn:microsoft.com/office/officeart/2005/8/layout/orgChart1"/>
    <dgm:cxn modelId="{435DA466-0942-4207-8061-4C228EB4F2A1}" type="presOf" srcId="{E4F975F8-A94A-487F-8B3C-CC4685AC332A}" destId="{A949AA54-EC7A-41FF-9679-B79F09E78DB1}" srcOrd="0" destOrd="0" presId="urn:microsoft.com/office/officeart/2005/8/layout/orgChart1"/>
    <dgm:cxn modelId="{73771753-2AC3-4331-B5C8-1CAD387E6AC3}" type="presOf" srcId="{ACA24CE7-29CC-465A-AA3E-3274EB527015}" destId="{86AFF41F-09DF-499F-8F1F-BF6419DA451F}" srcOrd="0" destOrd="0" presId="urn:microsoft.com/office/officeart/2005/8/layout/orgChart1"/>
    <dgm:cxn modelId="{D9853677-90F5-49A2-8E43-025E79A2FFC1}" srcId="{F69A6F38-6848-4C44-8F18-A0ECECD6AC47}" destId="{F2EBD611-282B-4341-AC19-B1BB6F1DF0EA}" srcOrd="0" destOrd="0" parTransId="{A15DF553-7BA2-4D6A-854B-9BC21D6B46F1}" sibTransId="{95329B15-11EA-45FF-A0D5-9A83769B4694}"/>
    <dgm:cxn modelId="{58EC5088-1848-43C3-9EE9-8F219FFFA5DB}" type="presOf" srcId="{A15DF553-7BA2-4D6A-854B-9BC21D6B46F1}" destId="{588B222D-D985-4E49-9776-BF3740822817}" srcOrd="0" destOrd="0" presId="urn:microsoft.com/office/officeart/2005/8/layout/orgChart1"/>
    <dgm:cxn modelId="{738C338F-3713-4680-AF2F-CF5881D7A3CB}" srcId="{E4F975F8-A94A-487F-8B3C-CC4685AC332A}" destId="{F69A6F38-6848-4C44-8F18-A0ECECD6AC47}" srcOrd="0" destOrd="0" parTransId="{5987009F-7DD1-44C1-A1C9-6E87C3FA3C11}" sibTransId="{B915432E-3102-4312-BB79-77A34859B604}"/>
    <dgm:cxn modelId="{BFF8FF8F-BC08-4C8C-8E79-26003E04534F}" type="presOf" srcId="{428D168C-E241-452E-AFDA-ECE9847730BD}" destId="{7A08AEB5-F3E2-47EC-AD15-99BDBC2777BB}" srcOrd="0" destOrd="0" presId="urn:microsoft.com/office/officeart/2005/8/layout/orgChart1"/>
    <dgm:cxn modelId="{CE9BB8A2-FC73-487A-B325-A0266C6F240A}" type="presOf" srcId="{F69A6F38-6848-4C44-8F18-A0ECECD6AC47}" destId="{73087976-35DD-4416-AD8B-DDDEF200AEEF}" srcOrd="0" destOrd="0" presId="urn:microsoft.com/office/officeart/2005/8/layout/orgChart1"/>
    <dgm:cxn modelId="{B8E3F4BF-77BD-4DA3-B8C7-C639E80E0B4F}" type="presOf" srcId="{F2EBD611-282B-4341-AC19-B1BB6F1DF0EA}" destId="{35965A81-20BD-4072-8F78-50BF28472C91}" srcOrd="0" destOrd="0" presId="urn:microsoft.com/office/officeart/2005/8/layout/orgChart1"/>
    <dgm:cxn modelId="{7DB436C5-DC45-4A9A-B291-43F1D8B629DF}" type="presOf" srcId="{F69A6F38-6848-4C44-8F18-A0ECECD6AC47}" destId="{94314A7D-19AE-4E2D-A8CD-27A79C9541E4}" srcOrd="1" destOrd="0" presId="urn:microsoft.com/office/officeart/2005/8/layout/orgChart1"/>
    <dgm:cxn modelId="{09CF25DC-B01D-4C40-98DC-5F54D69CA202}" type="presOf" srcId="{ACA24CE7-29CC-465A-AA3E-3274EB527015}" destId="{2527E153-1CE7-4818-9B08-0FC4A0C2B85F}" srcOrd="1" destOrd="0" presId="urn:microsoft.com/office/officeart/2005/8/layout/orgChart1"/>
    <dgm:cxn modelId="{1C300AE5-8C20-49F3-9C64-A8B21B8C9351}" type="presOf" srcId="{2C23EAC5-7AB0-4E5B-97AE-32C531101DB0}" destId="{3DB0AEF1-310A-41ED-9B91-AC9722EF7C34}" srcOrd="0" destOrd="0" presId="urn:microsoft.com/office/officeart/2005/8/layout/orgChart1"/>
    <dgm:cxn modelId="{AC39A6F3-7638-4B42-922E-D1C0D8BE3712}" type="presOf" srcId="{137C368F-45C5-4FF9-A5B9-3E9A85FE2D5F}" destId="{0175D9E3-DD88-46E5-809D-F85EC5564FC7}" srcOrd="1" destOrd="0" presId="urn:microsoft.com/office/officeart/2005/8/layout/orgChart1"/>
    <dgm:cxn modelId="{904801FA-CB18-4FFD-AC69-A84D4BE486FB}" type="presOf" srcId="{F2EBD611-282B-4341-AC19-B1BB6F1DF0EA}" destId="{2A6E8E40-371A-4F31-9DD7-E2161F99239C}" srcOrd="1" destOrd="0" presId="urn:microsoft.com/office/officeart/2005/8/layout/orgChart1"/>
    <dgm:cxn modelId="{E53986E2-09A0-4248-92E8-99D5B519A82D}" type="presParOf" srcId="{A949AA54-EC7A-41FF-9679-B79F09E78DB1}" destId="{C2F9522C-24ED-420F-BD7B-08567FDC2F7E}" srcOrd="0" destOrd="0" presId="urn:microsoft.com/office/officeart/2005/8/layout/orgChart1"/>
    <dgm:cxn modelId="{5FA45F19-A0F8-4F39-B4D4-C1B3C21FBD3D}" type="presParOf" srcId="{C2F9522C-24ED-420F-BD7B-08567FDC2F7E}" destId="{231E1188-D0C0-4458-A6CF-2C76561A3569}" srcOrd="0" destOrd="0" presId="urn:microsoft.com/office/officeart/2005/8/layout/orgChart1"/>
    <dgm:cxn modelId="{3F1D3447-6E23-473A-B08E-C47CE6F9B15E}" type="presParOf" srcId="{231E1188-D0C0-4458-A6CF-2C76561A3569}" destId="{73087976-35DD-4416-AD8B-DDDEF200AEEF}" srcOrd="0" destOrd="0" presId="urn:microsoft.com/office/officeart/2005/8/layout/orgChart1"/>
    <dgm:cxn modelId="{8A513818-23FC-438B-BA47-69C5944C0BA4}" type="presParOf" srcId="{231E1188-D0C0-4458-A6CF-2C76561A3569}" destId="{94314A7D-19AE-4E2D-A8CD-27A79C9541E4}" srcOrd="1" destOrd="0" presId="urn:microsoft.com/office/officeart/2005/8/layout/orgChart1"/>
    <dgm:cxn modelId="{1F0C0007-F99E-4D8A-B93D-25DE38F5BC2E}" type="presParOf" srcId="{C2F9522C-24ED-420F-BD7B-08567FDC2F7E}" destId="{FDF9F148-0475-4DD7-A04F-5F4FB99DD571}" srcOrd="1" destOrd="0" presId="urn:microsoft.com/office/officeart/2005/8/layout/orgChart1"/>
    <dgm:cxn modelId="{2CE151AA-BEF9-46DD-AF74-6B8FAB9CCCC9}" type="presParOf" srcId="{FDF9F148-0475-4DD7-A04F-5F4FB99DD571}" destId="{588B222D-D985-4E49-9776-BF3740822817}" srcOrd="0" destOrd="0" presId="urn:microsoft.com/office/officeart/2005/8/layout/orgChart1"/>
    <dgm:cxn modelId="{B46A82D0-6A52-4061-B401-4185D3FEE78D}" type="presParOf" srcId="{FDF9F148-0475-4DD7-A04F-5F4FB99DD571}" destId="{3EA8F93C-88D9-4F54-8509-03AFABFCD004}" srcOrd="1" destOrd="0" presId="urn:microsoft.com/office/officeart/2005/8/layout/orgChart1"/>
    <dgm:cxn modelId="{84CB77A3-3532-4BB6-B9A9-25C5C08261B8}" type="presParOf" srcId="{3EA8F93C-88D9-4F54-8509-03AFABFCD004}" destId="{00E0A349-7E66-44D0-BA18-EA6CA674DF67}" srcOrd="0" destOrd="0" presId="urn:microsoft.com/office/officeart/2005/8/layout/orgChart1"/>
    <dgm:cxn modelId="{15CD65EC-3680-46F5-A097-45F6B89E90C2}" type="presParOf" srcId="{00E0A349-7E66-44D0-BA18-EA6CA674DF67}" destId="{35965A81-20BD-4072-8F78-50BF28472C91}" srcOrd="0" destOrd="0" presId="urn:microsoft.com/office/officeart/2005/8/layout/orgChart1"/>
    <dgm:cxn modelId="{BC9049C2-E276-4401-9B82-3FFA6E028E47}" type="presParOf" srcId="{00E0A349-7E66-44D0-BA18-EA6CA674DF67}" destId="{2A6E8E40-371A-4F31-9DD7-E2161F99239C}" srcOrd="1" destOrd="0" presId="urn:microsoft.com/office/officeart/2005/8/layout/orgChart1"/>
    <dgm:cxn modelId="{54EAA0D4-11B0-41F3-B8B3-50378CC96E5E}" type="presParOf" srcId="{3EA8F93C-88D9-4F54-8509-03AFABFCD004}" destId="{37207BA5-BD3F-4B5C-9BB7-109EAA1CCDE7}" srcOrd="1" destOrd="0" presId="urn:microsoft.com/office/officeart/2005/8/layout/orgChart1"/>
    <dgm:cxn modelId="{2319DCD5-0D9A-488E-9A42-17D17B0F9105}" type="presParOf" srcId="{3EA8F93C-88D9-4F54-8509-03AFABFCD004}" destId="{D5CAB87C-7B3D-4CE9-902D-AE54DF761447}" srcOrd="2" destOrd="0" presId="urn:microsoft.com/office/officeart/2005/8/layout/orgChart1"/>
    <dgm:cxn modelId="{593C5143-BE2E-4012-9E54-CBF565DF2AF8}" type="presParOf" srcId="{FDF9F148-0475-4DD7-A04F-5F4FB99DD571}" destId="{7A08AEB5-F3E2-47EC-AD15-99BDBC2777BB}" srcOrd="2" destOrd="0" presId="urn:microsoft.com/office/officeart/2005/8/layout/orgChart1"/>
    <dgm:cxn modelId="{FBF4B0A1-6E87-404E-A460-A46F666C311B}" type="presParOf" srcId="{FDF9F148-0475-4DD7-A04F-5F4FB99DD571}" destId="{6EF3E052-FB91-4306-9EF1-55899C0FB841}" srcOrd="3" destOrd="0" presId="urn:microsoft.com/office/officeart/2005/8/layout/orgChart1"/>
    <dgm:cxn modelId="{E8AB0E54-3166-4904-AFD8-199215E99AA4}" type="presParOf" srcId="{6EF3E052-FB91-4306-9EF1-55899C0FB841}" destId="{552B8789-A7C8-4612-A7FF-591B03C5ABE9}" srcOrd="0" destOrd="0" presId="urn:microsoft.com/office/officeart/2005/8/layout/orgChart1"/>
    <dgm:cxn modelId="{62FC572A-2402-4FC2-A443-3A56539B67BD}" type="presParOf" srcId="{552B8789-A7C8-4612-A7FF-591B03C5ABE9}" destId="{BEB0DF25-3E71-483F-9465-62E6479202A3}" srcOrd="0" destOrd="0" presId="urn:microsoft.com/office/officeart/2005/8/layout/orgChart1"/>
    <dgm:cxn modelId="{670ED8F6-6609-485A-98CF-57BA0CA8E90A}" type="presParOf" srcId="{552B8789-A7C8-4612-A7FF-591B03C5ABE9}" destId="{0175D9E3-DD88-46E5-809D-F85EC5564FC7}" srcOrd="1" destOrd="0" presId="urn:microsoft.com/office/officeart/2005/8/layout/orgChart1"/>
    <dgm:cxn modelId="{2AD845B2-D687-47D2-9C84-5F44B2A6D598}" type="presParOf" srcId="{6EF3E052-FB91-4306-9EF1-55899C0FB841}" destId="{F6859B7A-816A-4C38-9A20-C9B18C4C4B3E}" srcOrd="1" destOrd="0" presId="urn:microsoft.com/office/officeart/2005/8/layout/orgChart1"/>
    <dgm:cxn modelId="{CDDDF97D-CFC0-4763-B974-B0850EB7B708}" type="presParOf" srcId="{6EF3E052-FB91-4306-9EF1-55899C0FB841}" destId="{C4687E06-DC53-4641-9063-AD692FA4FA1B}" srcOrd="2" destOrd="0" presId="urn:microsoft.com/office/officeart/2005/8/layout/orgChart1"/>
    <dgm:cxn modelId="{A1735909-C24B-4F91-B26B-22793DE8D4CF}" type="presParOf" srcId="{FDF9F148-0475-4DD7-A04F-5F4FB99DD571}" destId="{3DB0AEF1-310A-41ED-9B91-AC9722EF7C34}" srcOrd="4" destOrd="0" presId="urn:microsoft.com/office/officeart/2005/8/layout/orgChart1"/>
    <dgm:cxn modelId="{9B7FBF7E-6C43-4DD4-BAF4-D89B90B8E592}" type="presParOf" srcId="{FDF9F148-0475-4DD7-A04F-5F4FB99DD571}" destId="{2472719D-4889-4FCB-8965-CB1E67893E7A}" srcOrd="5" destOrd="0" presId="urn:microsoft.com/office/officeart/2005/8/layout/orgChart1"/>
    <dgm:cxn modelId="{3FBB3010-3A67-4320-8359-BF985DC9ABD1}" type="presParOf" srcId="{2472719D-4889-4FCB-8965-CB1E67893E7A}" destId="{C05E59B5-847C-4B6E-AE0D-42DDC676636F}" srcOrd="0" destOrd="0" presId="urn:microsoft.com/office/officeart/2005/8/layout/orgChart1"/>
    <dgm:cxn modelId="{2E236280-5D5B-4129-86BB-85EE996F2CA2}" type="presParOf" srcId="{C05E59B5-847C-4B6E-AE0D-42DDC676636F}" destId="{86AFF41F-09DF-499F-8F1F-BF6419DA451F}" srcOrd="0" destOrd="0" presId="urn:microsoft.com/office/officeart/2005/8/layout/orgChart1"/>
    <dgm:cxn modelId="{592470F6-1B58-4B77-83D6-9E47FE9970BE}" type="presParOf" srcId="{C05E59B5-847C-4B6E-AE0D-42DDC676636F}" destId="{2527E153-1CE7-4818-9B08-0FC4A0C2B85F}" srcOrd="1" destOrd="0" presId="urn:microsoft.com/office/officeart/2005/8/layout/orgChart1"/>
    <dgm:cxn modelId="{AC56F0CE-5EDA-4B7C-9277-5A66411A6EB7}" type="presParOf" srcId="{2472719D-4889-4FCB-8965-CB1E67893E7A}" destId="{44BFBC1D-AE80-4A49-8902-2E55D44AC058}" srcOrd="1" destOrd="0" presId="urn:microsoft.com/office/officeart/2005/8/layout/orgChart1"/>
    <dgm:cxn modelId="{F3DE6231-B45C-48B2-86FD-F36203E5B4F1}" type="presParOf" srcId="{2472719D-4889-4FCB-8965-CB1E67893E7A}" destId="{613E663E-9D92-4855-916A-2D29F566F781}" srcOrd="2" destOrd="0" presId="urn:microsoft.com/office/officeart/2005/8/layout/orgChart1"/>
    <dgm:cxn modelId="{8F7E9D41-892B-4C15-A544-0562FD19C56C}" type="presParOf" srcId="{C2F9522C-24ED-420F-BD7B-08567FDC2F7E}" destId="{C084DBCC-1AD1-4E88-A395-610252EF4093}" srcOrd="2" destOrd="0" presId="urn:microsoft.com/office/officeart/2005/8/layout/orgChart1"/>
  </dgm:cxnLst>
  <dgm:bg>
    <a:noFill/>
  </dgm:bg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09526686-17D7-4F3B-BC89-612EA67707D7}" type="doc">
      <dgm:prSet loTypeId="urn:microsoft.com/office/officeart/2008/layout/LinedList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BD51EEB7-B592-461C-8243-372723DC3D0B}">
      <dgm:prSet phldrT="[Текст]" custT="1"/>
      <dgm:spPr/>
      <dgm:t>
        <a:bodyPr/>
        <a:lstStyle/>
        <a:p>
          <a:pPr algn="r">
            <a:lnSpc>
              <a:spcPct val="114000"/>
            </a:lnSpc>
          </a:pPr>
          <a:r>
            <a:rPr lang="ru-RU" sz="1600" b="1" dirty="0"/>
            <a:t>Преимущества:</a:t>
          </a:r>
        </a:p>
      </dgm:t>
    </dgm:pt>
    <dgm:pt modelId="{3D57BBA4-4EDF-4789-9E9A-C5848D1AD2F6}" type="parTrans" cxnId="{E98557BA-243B-4767-83DF-CA07CF776935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AB83BBE5-E69F-4539-87DE-B5EFB0F8E63F}" type="sibTrans" cxnId="{E98557BA-243B-4767-83DF-CA07CF776935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A13FC087-75C0-4663-A9F0-D72F7EB3789B}">
      <dgm:prSet phldrT="[Текст]" custT="1"/>
      <dgm:spPr/>
      <dgm:t>
        <a:bodyPr anchor="ctr" anchorCtr="0"/>
        <a:lstStyle/>
        <a:p>
          <a:pPr>
            <a:lnSpc>
              <a:spcPct val="114000"/>
            </a:lnSpc>
          </a:pPr>
          <a:r>
            <a:rPr lang="ru-RU" sz="1600" dirty="0">
              <a:solidFill>
                <a:srgbClr val="002B5E"/>
              </a:solidFill>
            </a:rPr>
            <a:t>Сразу готовы к монтажу, не нужно встряхивать</a:t>
          </a:r>
          <a:endParaRPr lang="ru-RU" sz="1600" dirty="0"/>
        </a:p>
      </dgm:t>
    </dgm:pt>
    <dgm:pt modelId="{82173677-B252-413D-BA49-20368592B290}" type="parTrans" cxnId="{C76257B8-DCB0-43B7-BEDE-E1F18CB1760C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23EA38D7-12D4-4614-A6AC-0BE899EF5FF1}" type="sibTrans" cxnId="{C76257B8-DCB0-43B7-BEDE-E1F18CB1760C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4815CDBE-EB97-4F5A-9766-9C658E016623}">
      <dgm:prSet phldrT="[Текст]" custT="1"/>
      <dgm:spPr/>
      <dgm:t>
        <a:bodyPr anchor="ctr" anchorCtr="0"/>
        <a:lstStyle/>
        <a:p>
          <a:pPr>
            <a:lnSpc>
              <a:spcPct val="114000"/>
            </a:lnSpc>
          </a:pPr>
          <a:r>
            <a:rPr lang="ru-RU" sz="1600" dirty="0">
              <a:solidFill>
                <a:srgbClr val="002B5E"/>
              </a:solidFill>
            </a:rPr>
            <a:t>Удобно работать в маленьких помещениях</a:t>
          </a:r>
          <a:endParaRPr lang="ru-RU" sz="1600" dirty="0"/>
        </a:p>
      </dgm:t>
    </dgm:pt>
    <dgm:pt modelId="{BE09E122-99C9-40B3-9A51-2543D70FC7A7}" type="parTrans" cxnId="{E6757DE8-2EA2-4347-994B-7746A57B2C4B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6474F96D-7FCE-498E-9A5E-6FC3962172A7}" type="sibTrans" cxnId="{E6757DE8-2EA2-4347-994B-7746A57B2C4B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8CC2F4D6-4CCE-408C-BD38-998CB5749383}">
      <dgm:prSet phldrT="[Текст]" custT="1"/>
      <dgm:spPr/>
      <dgm:t>
        <a:bodyPr anchor="ctr" anchorCtr="0"/>
        <a:lstStyle/>
        <a:p>
          <a:pPr>
            <a:lnSpc>
              <a:spcPct val="114000"/>
            </a:lnSpc>
          </a:pPr>
          <a:r>
            <a:rPr lang="ru-RU" sz="1600" dirty="0">
              <a:solidFill>
                <a:srgbClr val="002B5E"/>
              </a:solidFill>
            </a:rPr>
            <a:t>Удобнее работать одному </a:t>
          </a:r>
          <a:endParaRPr lang="ru-RU" sz="1600" dirty="0"/>
        </a:p>
      </dgm:t>
    </dgm:pt>
    <dgm:pt modelId="{5CEA7146-5B37-4196-B165-AE19A3FAF810}" type="parTrans" cxnId="{A50901D1-4359-4A16-8A42-3FB546733D78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544B0F4A-479F-410C-BD76-B86D6E269CA2}" type="sibTrans" cxnId="{A50901D1-4359-4A16-8A42-3FB546733D78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1F928704-8804-44BB-B651-FAB393381FB7}">
      <dgm:prSet phldrT="[Текст]" custT="1"/>
      <dgm:spPr/>
      <dgm:t>
        <a:bodyPr anchor="ctr" anchorCtr="0"/>
        <a:lstStyle/>
        <a:p>
          <a:pPr>
            <a:lnSpc>
              <a:spcPct val="114000"/>
            </a:lnSpc>
          </a:pPr>
          <a:r>
            <a:rPr lang="ru-RU" sz="1600" dirty="0">
              <a:solidFill>
                <a:srgbClr val="002B5E"/>
              </a:solidFill>
            </a:rPr>
            <a:t>Материал не пачкается при распаковке </a:t>
          </a:r>
          <a:endParaRPr lang="ru-RU" sz="1600" dirty="0"/>
        </a:p>
      </dgm:t>
    </dgm:pt>
    <dgm:pt modelId="{4B2859A2-14CE-4AEA-BB17-7069378E738B}" type="parTrans" cxnId="{E895E806-AEB0-4236-B2F3-2A8E91FFBC5A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65C8F84D-4504-41D5-A3C7-1AF1627BCFF2}" type="sibTrans" cxnId="{E895E806-AEB0-4236-B2F3-2A8E91FFBC5A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53062208-9E93-4751-83B7-6E86C6C76D38}" type="pres">
      <dgm:prSet presAssocID="{09526686-17D7-4F3B-BC89-612EA67707D7}" presName="vert0" presStyleCnt="0">
        <dgm:presLayoutVars>
          <dgm:dir/>
          <dgm:animOne val="branch"/>
          <dgm:animLvl val="lvl"/>
        </dgm:presLayoutVars>
      </dgm:prSet>
      <dgm:spPr/>
    </dgm:pt>
    <dgm:pt modelId="{10217707-8673-431A-91A8-E76EB57925C7}" type="pres">
      <dgm:prSet presAssocID="{BD51EEB7-B592-461C-8243-372723DC3D0B}" presName="thickLine" presStyleLbl="alignNode1" presStyleIdx="0" presStyleCnt="1" custLinFactNeighborX="-51" custLinFactNeighborY="-6"/>
      <dgm:spPr/>
    </dgm:pt>
    <dgm:pt modelId="{CD9BABB5-2CDB-427F-88CF-5F1F48F7F8D1}" type="pres">
      <dgm:prSet presAssocID="{BD51EEB7-B592-461C-8243-372723DC3D0B}" presName="horz1" presStyleCnt="0"/>
      <dgm:spPr/>
    </dgm:pt>
    <dgm:pt modelId="{E41AE182-D839-47C4-92B1-32BF041FECB2}" type="pres">
      <dgm:prSet presAssocID="{BD51EEB7-B592-461C-8243-372723DC3D0B}" presName="tx1" presStyleLbl="revTx" presStyleIdx="0" presStyleCnt="5" custScaleX="215281"/>
      <dgm:spPr/>
    </dgm:pt>
    <dgm:pt modelId="{1CCE64FB-1DEB-4F92-864F-CBDFBE5D7428}" type="pres">
      <dgm:prSet presAssocID="{BD51EEB7-B592-461C-8243-372723DC3D0B}" presName="vert1" presStyleCnt="0"/>
      <dgm:spPr/>
    </dgm:pt>
    <dgm:pt modelId="{22A775EC-8F26-49EF-9F71-A1028D2A45ED}" type="pres">
      <dgm:prSet presAssocID="{A13FC087-75C0-4663-A9F0-D72F7EB3789B}" presName="vertSpace2a" presStyleCnt="0"/>
      <dgm:spPr/>
    </dgm:pt>
    <dgm:pt modelId="{44A38738-78D4-4792-9FC0-E58C9541BE0A}" type="pres">
      <dgm:prSet presAssocID="{A13FC087-75C0-4663-A9F0-D72F7EB3789B}" presName="horz2" presStyleCnt="0"/>
      <dgm:spPr/>
    </dgm:pt>
    <dgm:pt modelId="{3D7A0510-0458-4FD3-9405-0EAFC2F58E1A}" type="pres">
      <dgm:prSet presAssocID="{A13FC087-75C0-4663-A9F0-D72F7EB3789B}" presName="horzSpace2" presStyleCnt="0"/>
      <dgm:spPr/>
    </dgm:pt>
    <dgm:pt modelId="{D43A97AD-9561-4685-B50B-195B6FE8B733}" type="pres">
      <dgm:prSet presAssocID="{A13FC087-75C0-4663-A9F0-D72F7EB3789B}" presName="tx2" presStyleLbl="revTx" presStyleIdx="1" presStyleCnt="5"/>
      <dgm:spPr/>
    </dgm:pt>
    <dgm:pt modelId="{6655C7E5-359E-409A-98BE-321E2061C258}" type="pres">
      <dgm:prSet presAssocID="{A13FC087-75C0-4663-A9F0-D72F7EB3789B}" presName="vert2" presStyleCnt="0"/>
      <dgm:spPr/>
    </dgm:pt>
    <dgm:pt modelId="{D92A679F-0C02-4EC3-93AD-23C706BFABF7}" type="pres">
      <dgm:prSet presAssocID="{A13FC087-75C0-4663-A9F0-D72F7EB3789B}" presName="thinLine2b" presStyleLbl="callout" presStyleIdx="0" presStyleCnt="4"/>
      <dgm:spPr/>
    </dgm:pt>
    <dgm:pt modelId="{11E3235E-E39B-4ECB-ABCF-493F4AE3515C}" type="pres">
      <dgm:prSet presAssocID="{A13FC087-75C0-4663-A9F0-D72F7EB3789B}" presName="vertSpace2b" presStyleCnt="0"/>
      <dgm:spPr/>
    </dgm:pt>
    <dgm:pt modelId="{B0A6E5D6-E272-4CC8-8775-04CC8CB14DED}" type="pres">
      <dgm:prSet presAssocID="{4815CDBE-EB97-4F5A-9766-9C658E016623}" presName="horz2" presStyleCnt="0"/>
      <dgm:spPr/>
    </dgm:pt>
    <dgm:pt modelId="{736E1615-36F4-44B6-9DD6-DE0F3E5EF0A8}" type="pres">
      <dgm:prSet presAssocID="{4815CDBE-EB97-4F5A-9766-9C658E016623}" presName="horzSpace2" presStyleCnt="0"/>
      <dgm:spPr/>
    </dgm:pt>
    <dgm:pt modelId="{63FCEB3C-E08E-440D-8AA7-999CF99D653C}" type="pres">
      <dgm:prSet presAssocID="{4815CDBE-EB97-4F5A-9766-9C658E016623}" presName="tx2" presStyleLbl="revTx" presStyleIdx="2" presStyleCnt="5"/>
      <dgm:spPr/>
    </dgm:pt>
    <dgm:pt modelId="{7109942E-BB37-4B69-9308-B696C8913D28}" type="pres">
      <dgm:prSet presAssocID="{4815CDBE-EB97-4F5A-9766-9C658E016623}" presName="vert2" presStyleCnt="0"/>
      <dgm:spPr/>
    </dgm:pt>
    <dgm:pt modelId="{4A4B36DF-2F86-4B64-AA2C-E7E9991EA065}" type="pres">
      <dgm:prSet presAssocID="{4815CDBE-EB97-4F5A-9766-9C658E016623}" presName="thinLine2b" presStyleLbl="callout" presStyleIdx="1" presStyleCnt="4"/>
      <dgm:spPr/>
    </dgm:pt>
    <dgm:pt modelId="{61BA775F-1AB7-4017-94C6-0231CC8B0229}" type="pres">
      <dgm:prSet presAssocID="{4815CDBE-EB97-4F5A-9766-9C658E016623}" presName="vertSpace2b" presStyleCnt="0"/>
      <dgm:spPr/>
    </dgm:pt>
    <dgm:pt modelId="{DD10F16A-8138-4129-B46B-9D6E338F4956}" type="pres">
      <dgm:prSet presAssocID="{8CC2F4D6-4CCE-408C-BD38-998CB5749383}" presName="horz2" presStyleCnt="0"/>
      <dgm:spPr/>
    </dgm:pt>
    <dgm:pt modelId="{C87A65EE-1C12-4EAD-9810-8DBD9D368278}" type="pres">
      <dgm:prSet presAssocID="{8CC2F4D6-4CCE-408C-BD38-998CB5749383}" presName="horzSpace2" presStyleCnt="0"/>
      <dgm:spPr/>
    </dgm:pt>
    <dgm:pt modelId="{CFB6B5A1-5AC3-4F95-96DC-686D3C097DA8}" type="pres">
      <dgm:prSet presAssocID="{8CC2F4D6-4CCE-408C-BD38-998CB5749383}" presName="tx2" presStyleLbl="revTx" presStyleIdx="3" presStyleCnt="5"/>
      <dgm:spPr/>
    </dgm:pt>
    <dgm:pt modelId="{3B68A983-6BA5-441A-8830-312A4C38733C}" type="pres">
      <dgm:prSet presAssocID="{8CC2F4D6-4CCE-408C-BD38-998CB5749383}" presName="vert2" presStyleCnt="0"/>
      <dgm:spPr/>
    </dgm:pt>
    <dgm:pt modelId="{2C95866B-2282-4C52-9441-FF3AEFBF0DDF}" type="pres">
      <dgm:prSet presAssocID="{8CC2F4D6-4CCE-408C-BD38-998CB5749383}" presName="thinLine2b" presStyleLbl="callout" presStyleIdx="2" presStyleCnt="4"/>
      <dgm:spPr/>
    </dgm:pt>
    <dgm:pt modelId="{68E717D8-A498-4E37-82B1-B9FDD5DF9F44}" type="pres">
      <dgm:prSet presAssocID="{8CC2F4D6-4CCE-408C-BD38-998CB5749383}" presName="vertSpace2b" presStyleCnt="0"/>
      <dgm:spPr/>
    </dgm:pt>
    <dgm:pt modelId="{D546C4CB-710F-4DCE-A8B2-A2B0314FF1D2}" type="pres">
      <dgm:prSet presAssocID="{1F928704-8804-44BB-B651-FAB393381FB7}" presName="horz2" presStyleCnt="0"/>
      <dgm:spPr/>
    </dgm:pt>
    <dgm:pt modelId="{A6B8406F-EA75-4DDD-9597-A8EB74C02FA1}" type="pres">
      <dgm:prSet presAssocID="{1F928704-8804-44BB-B651-FAB393381FB7}" presName="horzSpace2" presStyleCnt="0"/>
      <dgm:spPr/>
    </dgm:pt>
    <dgm:pt modelId="{73FBC168-B95E-44CB-8530-FDC946969EF4}" type="pres">
      <dgm:prSet presAssocID="{1F928704-8804-44BB-B651-FAB393381FB7}" presName="tx2" presStyleLbl="revTx" presStyleIdx="4" presStyleCnt="5"/>
      <dgm:spPr/>
    </dgm:pt>
    <dgm:pt modelId="{5CD4BA2C-5555-4052-ADD4-06F17F0CF821}" type="pres">
      <dgm:prSet presAssocID="{1F928704-8804-44BB-B651-FAB393381FB7}" presName="vert2" presStyleCnt="0"/>
      <dgm:spPr/>
    </dgm:pt>
    <dgm:pt modelId="{259DA984-0C5E-479A-A6B2-B037417E98D9}" type="pres">
      <dgm:prSet presAssocID="{1F928704-8804-44BB-B651-FAB393381FB7}" presName="thinLine2b" presStyleLbl="callout" presStyleIdx="3" presStyleCnt="4"/>
      <dgm:spPr/>
    </dgm:pt>
    <dgm:pt modelId="{3220721E-8573-4573-90F5-2F3774F3024B}" type="pres">
      <dgm:prSet presAssocID="{1F928704-8804-44BB-B651-FAB393381FB7}" presName="vertSpace2b" presStyleCnt="0"/>
      <dgm:spPr/>
    </dgm:pt>
  </dgm:ptLst>
  <dgm:cxnLst>
    <dgm:cxn modelId="{E895E806-AEB0-4236-B2F3-2A8E91FFBC5A}" srcId="{BD51EEB7-B592-461C-8243-372723DC3D0B}" destId="{1F928704-8804-44BB-B651-FAB393381FB7}" srcOrd="3" destOrd="0" parTransId="{4B2859A2-14CE-4AEA-BB17-7069378E738B}" sibTransId="{65C8F84D-4504-41D5-A3C7-1AF1627BCFF2}"/>
    <dgm:cxn modelId="{1B617A5F-8492-4AFA-BE0E-4DE1F590CF73}" type="presOf" srcId="{A13FC087-75C0-4663-A9F0-D72F7EB3789B}" destId="{D43A97AD-9561-4685-B50B-195B6FE8B733}" srcOrd="0" destOrd="0" presId="urn:microsoft.com/office/officeart/2008/layout/LinedList"/>
    <dgm:cxn modelId="{7E05CC52-6328-48D2-A811-1B27989B9E84}" type="presOf" srcId="{4815CDBE-EB97-4F5A-9766-9C658E016623}" destId="{63FCEB3C-E08E-440D-8AA7-999CF99D653C}" srcOrd="0" destOrd="0" presId="urn:microsoft.com/office/officeart/2008/layout/LinedList"/>
    <dgm:cxn modelId="{A368945A-5F9C-47F5-BFC5-7A8A6CAABBB2}" type="presOf" srcId="{BD51EEB7-B592-461C-8243-372723DC3D0B}" destId="{E41AE182-D839-47C4-92B1-32BF041FECB2}" srcOrd="0" destOrd="0" presId="urn:microsoft.com/office/officeart/2008/layout/LinedList"/>
    <dgm:cxn modelId="{C543007E-DB80-4972-BF9D-040A75FFDFC1}" type="presOf" srcId="{09526686-17D7-4F3B-BC89-612EA67707D7}" destId="{53062208-9E93-4751-83B7-6E86C6C76D38}" srcOrd="0" destOrd="0" presId="urn:microsoft.com/office/officeart/2008/layout/LinedList"/>
    <dgm:cxn modelId="{384F82A1-5617-4BB3-A208-911704D7E0E5}" type="presOf" srcId="{1F928704-8804-44BB-B651-FAB393381FB7}" destId="{73FBC168-B95E-44CB-8530-FDC946969EF4}" srcOrd="0" destOrd="0" presId="urn:microsoft.com/office/officeart/2008/layout/LinedList"/>
    <dgm:cxn modelId="{C76257B8-DCB0-43B7-BEDE-E1F18CB1760C}" srcId="{BD51EEB7-B592-461C-8243-372723DC3D0B}" destId="{A13FC087-75C0-4663-A9F0-D72F7EB3789B}" srcOrd="0" destOrd="0" parTransId="{82173677-B252-413D-BA49-20368592B290}" sibTransId="{23EA38D7-12D4-4614-A6AC-0BE899EF5FF1}"/>
    <dgm:cxn modelId="{E98557BA-243B-4767-83DF-CA07CF776935}" srcId="{09526686-17D7-4F3B-BC89-612EA67707D7}" destId="{BD51EEB7-B592-461C-8243-372723DC3D0B}" srcOrd="0" destOrd="0" parTransId="{3D57BBA4-4EDF-4789-9E9A-C5848D1AD2F6}" sibTransId="{AB83BBE5-E69F-4539-87DE-B5EFB0F8E63F}"/>
    <dgm:cxn modelId="{A50901D1-4359-4A16-8A42-3FB546733D78}" srcId="{BD51EEB7-B592-461C-8243-372723DC3D0B}" destId="{8CC2F4D6-4CCE-408C-BD38-998CB5749383}" srcOrd="2" destOrd="0" parTransId="{5CEA7146-5B37-4196-B165-AE19A3FAF810}" sibTransId="{544B0F4A-479F-410C-BD76-B86D6E269CA2}"/>
    <dgm:cxn modelId="{E6757DE8-2EA2-4347-994B-7746A57B2C4B}" srcId="{BD51EEB7-B592-461C-8243-372723DC3D0B}" destId="{4815CDBE-EB97-4F5A-9766-9C658E016623}" srcOrd="1" destOrd="0" parTransId="{BE09E122-99C9-40B3-9A51-2543D70FC7A7}" sibTransId="{6474F96D-7FCE-498E-9A5E-6FC3962172A7}"/>
    <dgm:cxn modelId="{6BAFC8ED-4794-4D64-B30B-78718E676A8D}" type="presOf" srcId="{8CC2F4D6-4CCE-408C-BD38-998CB5749383}" destId="{CFB6B5A1-5AC3-4F95-96DC-686D3C097DA8}" srcOrd="0" destOrd="0" presId="urn:microsoft.com/office/officeart/2008/layout/LinedList"/>
    <dgm:cxn modelId="{D8896B55-6041-4E6B-A9C3-D5B42790766B}" type="presParOf" srcId="{53062208-9E93-4751-83B7-6E86C6C76D38}" destId="{10217707-8673-431A-91A8-E76EB57925C7}" srcOrd="0" destOrd="0" presId="urn:microsoft.com/office/officeart/2008/layout/LinedList"/>
    <dgm:cxn modelId="{8841D954-85F4-4C7D-8EDE-B5CCFC717B6A}" type="presParOf" srcId="{53062208-9E93-4751-83B7-6E86C6C76D38}" destId="{CD9BABB5-2CDB-427F-88CF-5F1F48F7F8D1}" srcOrd="1" destOrd="0" presId="urn:microsoft.com/office/officeart/2008/layout/LinedList"/>
    <dgm:cxn modelId="{2E6D0328-CB47-440B-861C-12AE9AD95965}" type="presParOf" srcId="{CD9BABB5-2CDB-427F-88CF-5F1F48F7F8D1}" destId="{E41AE182-D839-47C4-92B1-32BF041FECB2}" srcOrd="0" destOrd="0" presId="urn:microsoft.com/office/officeart/2008/layout/LinedList"/>
    <dgm:cxn modelId="{84F81099-7781-43DB-9A86-C4AF15C48D8D}" type="presParOf" srcId="{CD9BABB5-2CDB-427F-88CF-5F1F48F7F8D1}" destId="{1CCE64FB-1DEB-4F92-864F-CBDFBE5D7428}" srcOrd="1" destOrd="0" presId="urn:microsoft.com/office/officeart/2008/layout/LinedList"/>
    <dgm:cxn modelId="{A114F563-03A9-4410-967F-458A66808CAC}" type="presParOf" srcId="{1CCE64FB-1DEB-4F92-864F-CBDFBE5D7428}" destId="{22A775EC-8F26-49EF-9F71-A1028D2A45ED}" srcOrd="0" destOrd="0" presId="urn:microsoft.com/office/officeart/2008/layout/LinedList"/>
    <dgm:cxn modelId="{BEDDA946-6C64-45F0-818B-6AA88111ED00}" type="presParOf" srcId="{1CCE64FB-1DEB-4F92-864F-CBDFBE5D7428}" destId="{44A38738-78D4-4792-9FC0-E58C9541BE0A}" srcOrd="1" destOrd="0" presId="urn:microsoft.com/office/officeart/2008/layout/LinedList"/>
    <dgm:cxn modelId="{C35B2F79-FAF2-4075-9E18-573C44310CB7}" type="presParOf" srcId="{44A38738-78D4-4792-9FC0-E58C9541BE0A}" destId="{3D7A0510-0458-4FD3-9405-0EAFC2F58E1A}" srcOrd="0" destOrd="0" presId="urn:microsoft.com/office/officeart/2008/layout/LinedList"/>
    <dgm:cxn modelId="{155E3661-4516-49A9-91ED-CB7093BEEF32}" type="presParOf" srcId="{44A38738-78D4-4792-9FC0-E58C9541BE0A}" destId="{D43A97AD-9561-4685-B50B-195B6FE8B733}" srcOrd="1" destOrd="0" presId="urn:microsoft.com/office/officeart/2008/layout/LinedList"/>
    <dgm:cxn modelId="{ECC7DA86-2763-47CD-A141-70B28E3889C9}" type="presParOf" srcId="{44A38738-78D4-4792-9FC0-E58C9541BE0A}" destId="{6655C7E5-359E-409A-98BE-321E2061C258}" srcOrd="2" destOrd="0" presId="urn:microsoft.com/office/officeart/2008/layout/LinedList"/>
    <dgm:cxn modelId="{20E65AFE-C920-47D7-BEF2-BE170A382949}" type="presParOf" srcId="{1CCE64FB-1DEB-4F92-864F-CBDFBE5D7428}" destId="{D92A679F-0C02-4EC3-93AD-23C706BFABF7}" srcOrd="2" destOrd="0" presId="urn:microsoft.com/office/officeart/2008/layout/LinedList"/>
    <dgm:cxn modelId="{243118E3-30D9-4098-8CAE-CFF47045A426}" type="presParOf" srcId="{1CCE64FB-1DEB-4F92-864F-CBDFBE5D7428}" destId="{11E3235E-E39B-4ECB-ABCF-493F4AE3515C}" srcOrd="3" destOrd="0" presId="urn:microsoft.com/office/officeart/2008/layout/LinedList"/>
    <dgm:cxn modelId="{00B6E4A8-951E-40EA-A43D-3AC3BBE23D69}" type="presParOf" srcId="{1CCE64FB-1DEB-4F92-864F-CBDFBE5D7428}" destId="{B0A6E5D6-E272-4CC8-8775-04CC8CB14DED}" srcOrd="4" destOrd="0" presId="urn:microsoft.com/office/officeart/2008/layout/LinedList"/>
    <dgm:cxn modelId="{63D4E7EB-2FA8-4666-8CC1-FA75C3B9D2F7}" type="presParOf" srcId="{B0A6E5D6-E272-4CC8-8775-04CC8CB14DED}" destId="{736E1615-36F4-44B6-9DD6-DE0F3E5EF0A8}" srcOrd="0" destOrd="0" presId="urn:microsoft.com/office/officeart/2008/layout/LinedList"/>
    <dgm:cxn modelId="{A679B974-1ADF-49CD-B768-576F2CEE93DE}" type="presParOf" srcId="{B0A6E5D6-E272-4CC8-8775-04CC8CB14DED}" destId="{63FCEB3C-E08E-440D-8AA7-999CF99D653C}" srcOrd="1" destOrd="0" presId="urn:microsoft.com/office/officeart/2008/layout/LinedList"/>
    <dgm:cxn modelId="{E0DCDB21-4C68-4A41-95EC-E9CA2768AD4C}" type="presParOf" srcId="{B0A6E5D6-E272-4CC8-8775-04CC8CB14DED}" destId="{7109942E-BB37-4B69-9308-B696C8913D28}" srcOrd="2" destOrd="0" presId="urn:microsoft.com/office/officeart/2008/layout/LinedList"/>
    <dgm:cxn modelId="{592F5F55-8D45-48C4-AB04-6D7C13093A06}" type="presParOf" srcId="{1CCE64FB-1DEB-4F92-864F-CBDFBE5D7428}" destId="{4A4B36DF-2F86-4B64-AA2C-E7E9991EA065}" srcOrd="5" destOrd="0" presId="urn:microsoft.com/office/officeart/2008/layout/LinedList"/>
    <dgm:cxn modelId="{FBF60993-B2F6-4F7A-92CB-BC88A8E4B90C}" type="presParOf" srcId="{1CCE64FB-1DEB-4F92-864F-CBDFBE5D7428}" destId="{61BA775F-1AB7-4017-94C6-0231CC8B0229}" srcOrd="6" destOrd="0" presId="urn:microsoft.com/office/officeart/2008/layout/LinedList"/>
    <dgm:cxn modelId="{42153BFE-8341-42D1-B4EE-0DADCF9496D6}" type="presParOf" srcId="{1CCE64FB-1DEB-4F92-864F-CBDFBE5D7428}" destId="{DD10F16A-8138-4129-B46B-9D6E338F4956}" srcOrd="7" destOrd="0" presId="urn:microsoft.com/office/officeart/2008/layout/LinedList"/>
    <dgm:cxn modelId="{DB2336A6-D964-487A-AC5B-563A709D622E}" type="presParOf" srcId="{DD10F16A-8138-4129-B46B-9D6E338F4956}" destId="{C87A65EE-1C12-4EAD-9810-8DBD9D368278}" srcOrd="0" destOrd="0" presId="urn:microsoft.com/office/officeart/2008/layout/LinedList"/>
    <dgm:cxn modelId="{99447229-53DF-4512-9400-DB171901C2CF}" type="presParOf" srcId="{DD10F16A-8138-4129-B46B-9D6E338F4956}" destId="{CFB6B5A1-5AC3-4F95-96DC-686D3C097DA8}" srcOrd="1" destOrd="0" presId="urn:microsoft.com/office/officeart/2008/layout/LinedList"/>
    <dgm:cxn modelId="{3523335F-41A4-4AD9-A7CB-4C4606D8B01D}" type="presParOf" srcId="{DD10F16A-8138-4129-B46B-9D6E338F4956}" destId="{3B68A983-6BA5-441A-8830-312A4C38733C}" srcOrd="2" destOrd="0" presId="urn:microsoft.com/office/officeart/2008/layout/LinedList"/>
    <dgm:cxn modelId="{4834B7A8-9277-4AC2-9A98-0AE99F875B1A}" type="presParOf" srcId="{1CCE64FB-1DEB-4F92-864F-CBDFBE5D7428}" destId="{2C95866B-2282-4C52-9441-FF3AEFBF0DDF}" srcOrd="8" destOrd="0" presId="urn:microsoft.com/office/officeart/2008/layout/LinedList"/>
    <dgm:cxn modelId="{2C7BCF7B-8A82-4FCA-8384-D80EFD6E643B}" type="presParOf" srcId="{1CCE64FB-1DEB-4F92-864F-CBDFBE5D7428}" destId="{68E717D8-A498-4E37-82B1-B9FDD5DF9F44}" srcOrd="9" destOrd="0" presId="urn:microsoft.com/office/officeart/2008/layout/LinedList"/>
    <dgm:cxn modelId="{2BE5E05C-B5B2-41AC-A250-4A00F26D7519}" type="presParOf" srcId="{1CCE64FB-1DEB-4F92-864F-CBDFBE5D7428}" destId="{D546C4CB-710F-4DCE-A8B2-A2B0314FF1D2}" srcOrd="10" destOrd="0" presId="urn:microsoft.com/office/officeart/2008/layout/LinedList"/>
    <dgm:cxn modelId="{AA7FA2AE-408F-4987-9277-B37B2589306C}" type="presParOf" srcId="{D546C4CB-710F-4DCE-A8B2-A2B0314FF1D2}" destId="{A6B8406F-EA75-4DDD-9597-A8EB74C02FA1}" srcOrd="0" destOrd="0" presId="urn:microsoft.com/office/officeart/2008/layout/LinedList"/>
    <dgm:cxn modelId="{B21D651E-0CD4-444E-82F2-CF3FCCD661B9}" type="presParOf" srcId="{D546C4CB-710F-4DCE-A8B2-A2B0314FF1D2}" destId="{73FBC168-B95E-44CB-8530-FDC946969EF4}" srcOrd="1" destOrd="0" presId="urn:microsoft.com/office/officeart/2008/layout/LinedList"/>
    <dgm:cxn modelId="{D18D4FB5-C148-418A-9B15-960CE707AB62}" type="presParOf" srcId="{D546C4CB-710F-4DCE-A8B2-A2B0314FF1D2}" destId="{5CD4BA2C-5555-4052-ADD4-06F17F0CF821}" srcOrd="2" destOrd="0" presId="urn:microsoft.com/office/officeart/2008/layout/LinedList"/>
    <dgm:cxn modelId="{780B51B9-A985-4567-8088-51D815F13E99}" type="presParOf" srcId="{1CCE64FB-1DEB-4F92-864F-CBDFBE5D7428}" destId="{259DA984-0C5E-479A-A6B2-B037417E98D9}" srcOrd="11" destOrd="0" presId="urn:microsoft.com/office/officeart/2008/layout/LinedList"/>
    <dgm:cxn modelId="{91986864-819D-45F7-B2E3-372193E93960}" type="presParOf" srcId="{1CCE64FB-1DEB-4F92-864F-CBDFBE5D7428}" destId="{3220721E-8573-4573-90F5-2F3774F3024B}" srcOrd="12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09526686-17D7-4F3B-BC89-612EA67707D7}" type="doc">
      <dgm:prSet loTypeId="urn:microsoft.com/office/officeart/2008/layout/LinedList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BD51EEB7-B592-461C-8243-372723DC3D0B}">
      <dgm:prSet phldrT="[Текст]" custT="1"/>
      <dgm:spPr/>
      <dgm:t>
        <a:bodyPr/>
        <a:lstStyle/>
        <a:p>
          <a:pPr algn="r">
            <a:lnSpc>
              <a:spcPct val="114000"/>
            </a:lnSpc>
          </a:pPr>
          <a:r>
            <a:rPr lang="ru-RU" sz="1600" b="1" dirty="0"/>
            <a:t>Преимущества:</a:t>
          </a:r>
        </a:p>
      </dgm:t>
    </dgm:pt>
    <dgm:pt modelId="{3D57BBA4-4EDF-4789-9E9A-C5848D1AD2F6}" type="parTrans" cxnId="{E98557BA-243B-4767-83DF-CA07CF776935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AB83BBE5-E69F-4539-87DE-B5EFB0F8E63F}" type="sibTrans" cxnId="{E98557BA-243B-4767-83DF-CA07CF776935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A13FC087-75C0-4663-A9F0-D72F7EB3789B}">
      <dgm:prSet phldrT="[Текст]" custT="1"/>
      <dgm:spPr/>
      <dgm:t>
        <a:bodyPr anchor="ctr" anchorCtr="0"/>
        <a:lstStyle/>
        <a:p>
          <a:pPr>
            <a:lnSpc>
              <a:spcPct val="114000"/>
            </a:lnSpc>
          </a:pPr>
          <a:r>
            <a:rPr lang="ru-RU" altLang="ru-RU" sz="1600" dirty="0">
              <a:solidFill>
                <a:srgbClr val="002B5E"/>
              </a:solidFill>
              <a:latin typeface="+mn-lt"/>
            </a:rPr>
            <a:t>Дешевле аналогичных плит </a:t>
          </a:r>
          <a:endParaRPr lang="ru-RU" sz="1600" dirty="0"/>
        </a:p>
      </dgm:t>
    </dgm:pt>
    <dgm:pt modelId="{82173677-B252-413D-BA49-20368592B290}" type="parTrans" cxnId="{C76257B8-DCB0-43B7-BEDE-E1F18CB1760C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23EA38D7-12D4-4614-A6AC-0BE899EF5FF1}" type="sibTrans" cxnId="{C76257B8-DCB0-43B7-BEDE-E1F18CB1760C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4815CDBE-EB97-4F5A-9766-9C658E016623}">
      <dgm:prSet phldrT="[Текст]" custT="1"/>
      <dgm:spPr/>
      <dgm:t>
        <a:bodyPr anchor="ctr" anchorCtr="0"/>
        <a:lstStyle/>
        <a:p>
          <a:pPr algn="l">
            <a:lnSpc>
              <a:spcPct val="114000"/>
            </a:lnSpc>
          </a:pPr>
          <a:r>
            <a:rPr lang="ru-RU" altLang="ru-RU" sz="1600" dirty="0">
              <a:solidFill>
                <a:srgbClr val="002B5E"/>
              </a:solidFill>
              <a:latin typeface="+mn-lt"/>
            </a:rPr>
            <a:t>Можно утеплить одним отрезком всю длину</a:t>
          </a:r>
          <a:endParaRPr lang="ru-RU" sz="1600" dirty="0"/>
        </a:p>
      </dgm:t>
    </dgm:pt>
    <dgm:pt modelId="{BE09E122-99C9-40B3-9A51-2543D70FC7A7}" type="parTrans" cxnId="{E6757DE8-2EA2-4347-994B-7746A57B2C4B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6474F96D-7FCE-498E-9A5E-6FC3962172A7}" type="sibTrans" cxnId="{E6757DE8-2EA2-4347-994B-7746A57B2C4B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8CC2F4D6-4CCE-408C-BD38-998CB5749383}">
      <dgm:prSet phldrT="[Текст]" custT="1"/>
      <dgm:spPr/>
      <dgm:t>
        <a:bodyPr anchor="ctr" anchorCtr="0"/>
        <a:lstStyle/>
        <a:p>
          <a:pPr>
            <a:lnSpc>
              <a:spcPct val="114000"/>
            </a:lnSpc>
          </a:pPr>
          <a:r>
            <a:rPr lang="ru-RU" altLang="ru-RU" sz="1600" dirty="0">
              <a:solidFill>
                <a:srgbClr val="002B5E"/>
              </a:solidFill>
              <a:latin typeface="+mn-lt"/>
            </a:rPr>
            <a:t>Занимает мало места при хранении</a:t>
          </a:r>
          <a:endParaRPr lang="ru-RU" sz="1600" dirty="0"/>
        </a:p>
      </dgm:t>
    </dgm:pt>
    <dgm:pt modelId="{5CEA7146-5B37-4196-B165-AE19A3FAF810}" type="parTrans" cxnId="{A50901D1-4359-4A16-8A42-3FB546733D78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544B0F4A-479F-410C-BD76-B86D6E269CA2}" type="sibTrans" cxnId="{A50901D1-4359-4A16-8A42-3FB546733D78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1F928704-8804-44BB-B651-FAB393381FB7}">
      <dgm:prSet phldrT="[Текст]" custT="1"/>
      <dgm:spPr/>
      <dgm:t>
        <a:bodyPr anchor="ctr" anchorCtr="0"/>
        <a:lstStyle/>
        <a:p>
          <a:pPr>
            <a:lnSpc>
              <a:spcPct val="114000"/>
            </a:lnSpc>
          </a:pPr>
          <a:r>
            <a:rPr lang="ru-RU" altLang="ru-RU" sz="1600" dirty="0">
              <a:solidFill>
                <a:srgbClr val="002B5E"/>
              </a:solidFill>
              <a:latin typeface="+mn-lt"/>
            </a:rPr>
            <a:t>Легко переносить</a:t>
          </a:r>
          <a:endParaRPr lang="ru-RU" sz="1600" dirty="0"/>
        </a:p>
      </dgm:t>
    </dgm:pt>
    <dgm:pt modelId="{4B2859A2-14CE-4AEA-BB17-7069378E738B}" type="parTrans" cxnId="{E895E806-AEB0-4236-B2F3-2A8E91FFBC5A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65C8F84D-4504-41D5-A3C7-1AF1627BCFF2}" type="sibTrans" cxnId="{E895E806-AEB0-4236-B2F3-2A8E91FFBC5A}">
      <dgm:prSet/>
      <dgm:spPr/>
      <dgm:t>
        <a:bodyPr/>
        <a:lstStyle/>
        <a:p>
          <a:pPr>
            <a:lnSpc>
              <a:spcPct val="114000"/>
            </a:lnSpc>
          </a:pPr>
          <a:endParaRPr lang="ru-RU" sz="1600"/>
        </a:p>
      </dgm:t>
    </dgm:pt>
    <dgm:pt modelId="{D9A7D19E-2505-4A0A-88AD-F5F2F4E81C31}">
      <dgm:prSet phldrT="[Текст]" custT="1"/>
      <dgm:spPr/>
      <dgm:t>
        <a:bodyPr anchor="ctr" anchorCtr="0"/>
        <a:lstStyle/>
        <a:p>
          <a:r>
            <a:rPr lang="ru-RU" altLang="ru-RU" sz="1600" dirty="0">
              <a:solidFill>
                <a:srgbClr val="002B5E"/>
              </a:solidFill>
              <a:latin typeface="+mn-lt"/>
            </a:rPr>
            <a:t>Нет обрезков материала</a:t>
          </a:r>
          <a:endParaRPr lang="ru-RU" sz="1600" dirty="0"/>
        </a:p>
      </dgm:t>
    </dgm:pt>
    <dgm:pt modelId="{C01B0F03-DF48-4900-BD75-52CA804EE865}" type="parTrans" cxnId="{33F440D0-7D65-4749-941F-2E3F7CE8C3CF}">
      <dgm:prSet/>
      <dgm:spPr/>
      <dgm:t>
        <a:bodyPr/>
        <a:lstStyle/>
        <a:p>
          <a:endParaRPr lang="ru-RU" sz="1600"/>
        </a:p>
      </dgm:t>
    </dgm:pt>
    <dgm:pt modelId="{1FFB7599-6674-4103-9D36-957ABE6776E1}" type="sibTrans" cxnId="{33F440D0-7D65-4749-941F-2E3F7CE8C3CF}">
      <dgm:prSet/>
      <dgm:spPr/>
      <dgm:t>
        <a:bodyPr/>
        <a:lstStyle/>
        <a:p>
          <a:endParaRPr lang="ru-RU" sz="1600"/>
        </a:p>
      </dgm:t>
    </dgm:pt>
    <dgm:pt modelId="{53062208-9E93-4751-83B7-6E86C6C76D38}" type="pres">
      <dgm:prSet presAssocID="{09526686-17D7-4F3B-BC89-612EA67707D7}" presName="vert0" presStyleCnt="0">
        <dgm:presLayoutVars>
          <dgm:dir/>
          <dgm:animOne val="branch"/>
          <dgm:animLvl val="lvl"/>
        </dgm:presLayoutVars>
      </dgm:prSet>
      <dgm:spPr/>
    </dgm:pt>
    <dgm:pt modelId="{10217707-8673-431A-91A8-E76EB57925C7}" type="pres">
      <dgm:prSet presAssocID="{BD51EEB7-B592-461C-8243-372723DC3D0B}" presName="thickLine" presStyleLbl="alignNode1" presStyleIdx="0" presStyleCnt="1"/>
      <dgm:spPr/>
    </dgm:pt>
    <dgm:pt modelId="{CD9BABB5-2CDB-427F-88CF-5F1F48F7F8D1}" type="pres">
      <dgm:prSet presAssocID="{BD51EEB7-B592-461C-8243-372723DC3D0B}" presName="horz1" presStyleCnt="0"/>
      <dgm:spPr/>
    </dgm:pt>
    <dgm:pt modelId="{E41AE182-D839-47C4-92B1-32BF041FECB2}" type="pres">
      <dgm:prSet presAssocID="{BD51EEB7-B592-461C-8243-372723DC3D0B}" presName="tx1" presStyleLbl="revTx" presStyleIdx="0" presStyleCnt="6" custScaleX="221817"/>
      <dgm:spPr/>
    </dgm:pt>
    <dgm:pt modelId="{1CCE64FB-1DEB-4F92-864F-CBDFBE5D7428}" type="pres">
      <dgm:prSet presAssocID="{BD51EEB7-B592-461C-8243-372723DC3D0B}" presName="vert1" presStyleCnt="0"/>
      <dgm:spPr/>
    </dgm:pt>
    <dgm:pt modelId="{22A775EC-8F26-49EF-9F71-A1028D2A45ED}" type="pres">
      <dgm:prSet presAssocID="{A13FC087-75C0-4663-A9F0-D72F7EB3789B}" presName="vertSpace2a" presStyleCnt="0"/>
      <dgm:spPr/>
    </dgm:pt>
    <dgm:pt modelId="{44A38738-78D4-4792-9FC0-E58C9541BE0A}" type="pres">
      <dgm:prSet presAssocID="{A13FC087-75C0-4663-A9F0-D72F7EB3789B}" presName="horz2" presStyleCnt="0"/>
      <dgm:spPr/>
    </dgm:pt>
    <dgm:pt modelId="{3D7A0510-0458-4FD3-9405-0EAFC2F58E1A}" type="pres">
      <dgm:prSet presAssocID="{A13FC087-75C0-4663-A9F0-D72F7EB3789B}" presName="horzSpace2" presStyleCnt="0"/>
      <dgm:spPr/>
    </dgm:pt>
    <dgm:pt modelId="{D43A97AD-9561-4685-B50B-195B6FE8B733}" type="pres">
      <dgm:prSet presAssocID="{A13FC087-75C0-4663-A9F0-D72F7EB3789B}" presName="tx2" presStyleLbl="revTx" presStyleIdx="1" presStyleCnt="6"/>
      <dgm:spPr/>
    </dgm:pt>
    <dgm:pt modelId="{6655C7E5-359E-409A-98BE-321E2061C258}" type="pres">
      <dgm:prSet presAssocID="{A13FC087-75C0-4663-A9F0-D72F7EB3789B}" presName="vert2" presStyleCnt="0"/>
      <dgm:spPr/>
    </dgm:pt>
    <dgm:pt modelId="{D92A679F-0C02-4EC3-93AD-23C706BFABF7}" type="pres">
      <dgm:prSet presAssocID="{A13FC087-75C0-4663-A9F0-D72F7EB3789B}" presName="thinLine2b" presStyleLbl="callout" presStyleIdx="0" presStyleCnt="5"/>
      <dgm:spPr/>
    </dgm:pt>
    <dgm:pt modelId="{11E3235E-E39B-4ECB-ABCF-493F4AE3515C}" type="pres">
      <dgm:prSet presAssocID="{A13FC087-75C0-4663-A9F0-D72F7EB3789B}" presName="vertSpace2b" presStyleCnt="0"/>
      <dgm:spPr/>
    </dgm:pt>
    <dgm:pt modelId="{B0A6E5D6-E272-4CC8-8775-04CC8CB14DED}" type="pres">
      <dgm:prSet presAssocID="{4815CDBE-EB97-4F5A-9766-9C658E016623}" presName="horz2" presStyleCnt="0"/>
      <dgm:spPr/>
    </dgm:pt>
    <dgm:pt modelId="{736E1615-36F4-44B6-9DD6-DE0F3E5EF0A8}" type="pres">
      <dgm:prSet presAssocID="{4815CDBE-EB97-4F5A-9766-9C658E016623}" presName="horzSpace2" presStyleCnt="0"/>
      <dgm:spPr/>
    </dgm:pt>
    <dgm:pt modelId="{63FCEB3C-E08E-440D-8AA7-999CF99D653C}" type="pres">
      <dgm:prSet presAssocID="{4815CDBE-EB97-4F5A-9766-9C658E016623}" presName="tx2" presStyleLbl="revTx" presStyleIdx="2" presStyleCnt="6"/>
      <dgm:spPr/>
    </dgm:pt>
    <dgm:pt modelId="{7109942E-BB37-4B69-9308-B696C8913D28}" type="pres">
      <dgm:prSet presAssocID="{4815CDBE-EB97-4F5A-9766-9C658E016623}" presName="vert2" presStyleCnt="0"/>
      <dgm:spPr/>
    </dgm:pt>
    <dgm:pt modelId="{4A4B36DF-2F86-4B64-AA2C-E7E9991EA065}" type="pres">
      <dgm:prSet presAssocID="{4815CDBE-EB97-4F5A-9766-9C658E016623}" presName="thinLine2b" presStyleLbl="callout" presStyleIdx="1" presStyleCnt="5"/>
      <dgm:spPr/>
    </dgm:pt>
    <dgm:pt modelId="{61BA775F-1AB7-4017-94C6-0231CC8B0229}" type="pres">
      <dgm:prSet presAssocID="{4815CDBE-EB97-4F5A-9766-9C658E016623}" presName="vertSpace2b" presStyleCnt="0"/>
      <dgm:spPr/>
    </dgm:pt>
    <dgm:pt modelId="{DD10F16A-8138-4129-B46B-9D6E338F4956}" type="pres">
      <dgm:prSet presAssocID="{8CC2F4D6-4CCE-408C-BD38-998CB5749383}" presName="horz2" presStyleCnt="0"/>
      <dgm:spPr/>
    </dgm:pt>
    <dgm:pt modelId="{C87A65EE-1C12-4EAD-9810-8DBD9D368278}" type="pres">
      <dgm:prSet presAssocID="{8CC2F4D6-4CCE-408C-BD38-998CB5749383}" presName="horzSpace2" presStyleCnt="0"/>
      <dgm:spPr/>
    </dgm:pt>
    <dgm:pt modelId="{CFB6B5A1-5AC3-4F95-96DC-686D3C097DA8}" type="pres">
      <dgm:prSet presAssocID="{8CC2F4D6-4CCE-408C-BD38-998CB5749383}" presName="tx2" presStyleLbl="revTx" presStyleIdx="3" presStyleCnt="6"/>
      <dgm:spPr/>
    </dgm:pt>
    <dgm:pt modelId="{3B68A983-6BA5-441A-8830-312A4C38733C}" type="pres">
      <dgm:prSet presAssocID="{8CC2F4D6-4CCE-408C-BD38-998CB5749383}" presName="vert2" presStyleCnt="0"/>
      <dgm:spPr/>
    </dgm:pt>
    <dgm:pt modelId="{2C95866B-2282-4C52-9441-FF3AEFBF0DDF}" type="pres">
      <dgm:prSet presAssocID="{8CC2F4D6-4CCE-408C-BD38-998CB5749383}" presName="thinLine2b" presStyleLbl="callout" presStyleIdx="2" presStyleCnt="5"/>
      <dgm:spPr/>
    </dgm:pt>
    <dgm:pt modelId="{68E717D8-A498-4E37-82B1-B9FDD5DF9F44}" type="pres">
      <dgm:prSet presAssocID="{8CC2F4D6-4CCE-408C-BD38-998CB5749383}" presName="vertSpace2b" presStyleCnt="0"/>
      <dgm:spPr/>
    </dgm:pt>
    <dgm:pt modelId="{D546C4CB-710F-4DCE-A8B2-A2B0314FF1D2}" type="pres">
      <dgm:prSet presAssocID="{1F928704-8804-44BB-B651-FAB393381FB7}" presName="horz2" presStyleCnt="0"/>
      <dgm:spPr/>
    </dgm:pt>
    <dgm:pt modelId="{A6B8406F-EA75-4DDD-9597-A8EB74C02FA1}" type="pres">
      <dgm:prSet presAssocID="{1F928704-8804-44BB-B651-FAB393381FB7}" presName="horzSpace2" presStyleCnt="0"/>
      <dgm:spPr/>
    </dgm:pt>
    <dgm:pt modelId="{73FBC168-B95E-44CB-8530-FDC946969EF4}" type="pres">
      <dgm:prSet presAssocID="{1F928704-8804-44BB-B651-FAB393381FB7}" presName="tx2" presStyleLbl="revTx" presStyleIdx="4" presStyleCnt="6"/>
      <dgm:spPr/>
    </dgm:pt>
    <dgm:pt modelId="{5CD4BA2C-5555-4052-ADD4-06F17F0CF821}" type="pres">
      <dgm:prSet presAssocID="{1F928704-8804-44BB-B651-FAB393381FB7}" presName="vert2" presStyleCnt="0"/>
      <dgm:spPr/>
    </dgm:pt>
    <dgm:pt modelId="{259DA984-0C5E-479A-A6B2-B037417E98D9}" type="pres">
      <dgm:prSet presAssocID="{1F928704-8804-44BB-B651-FAB393381FB7}" presName="thinLine2b" presStyleLbl="callout" presStyleIdx="3" presStyleCnt="5"/>
      <dgm:spPr/>
    </dgm:pt>
    <dgm:pt modelId="{3220721E-8573-4573-90F5-2F3774F3024B}" type="pres">
      <dgm:prSet presAssocID="{1F928704-8804-44BB-B651-FAB393381FB7}" presName="vertSpace2b" presStyleCnt="0"/>
      <dgm:spPr/>
    </dgm:pt>
    <dgm:pt modelId="{3BD7837C-222F-4756-B874-6E0818590566}" type="pres">
      <dgm:prSet presAssocID="{D9A7D19E-2505-4A0A-88AD-F5F2F4E81C31}" presName="horz2" presStyleCnt="0"/>
      <dgm:spPr/>
    </dgm:pt>
    <dgm:pt modelId="{BE2E4957-5617-4B63-BDA3-AC1C5C0EA7EF}" type="pres">
      <dgm:prSet presAssocID="{D9A7D19E-2505-4A0A-88AD-F5F2F4E81C31}" presName="horzSpace2" presStyleCnt="0"/>
      <dgm:spPr/>
    </dgm:pt>
    <dgm:pt modelId="{F4519165-D710-4A0B-8163-46F657B7D8C9}" type="pres">
      <dgm:prSet presAssocID="{D9A7D19E-2505-4A0A-88AD-F5F2F4E81C31}" presName="tx2" presStyleLbl="revTx" presStyleIdx="5" presStyleCnt="6"/>
      <dgm:spPr/>
    </dgm:pt>
    <dgm:pt modelId="{CBB56EF0-88C4-430A-84FD-B78A8346D95E}" type="pres">
      <dgm:prSet presAssocID="{D9A7D19E-2505-4A0A-88AD-F5F2F4E81C31}" presName="vert2" presStyleCnt="0"/>
      <dgm:spPr/>
    </dgm:pt>
    <dgm:pt modelId="{638707B4-489B-4489-8127-E72148986C55}" type="pres">
      <dgm:prSet presAssocID="{D9A7D19E-2505-4A0A-88AD-F5F2F4E81C31}" presName="thinLine2b" presStyleLbl="callout" presStyleIdx="4" presStyleCnt="5"/>
      <dgm:spPr/>
    </dgm:pt>
    <dgm:pt modelId="{BA5E18ED-7E44-4365-82DE-AAB78A40E88B}" type="pres">
      <dgm:prSet presAssocID="{D9A7D19E-2505-4A0A-88AD-F5F2F4E81C31}" presName="vertSpace2b" presStyleCnt="0"/>
      <dgm:spPr/>
    </dgm:pt>
  </dgm:ptLst>
  <dgm:cxnLst>
    <dgm:cxn modelId="{E895E806-AEB0-4236-B2F3-2A8E91FFBC5A}" srcId="{BD51EEB7-B592-461C-8243-372723DC3D0B}" destId="{1F928704-8804-44BB-B651-FAB393381FB7}" srcOrd="3" destOrd="0" parTransId="{4B2859A2-14CE-4AEA-BB17-7069378E738B}" sibTransId="{65C8F84D-4504-41D5-A3C7-1AF1627BCFF2}"/>
    <dgm:cxn modelId="{1B617A5F-8492-4AFA-BE0E-4DE1F590CF73}" type="presOf" srcId="{A13FC087-75C0-4663-A9F0-D72F7EB3789B}" destId="{D43A97AD-9561-4685-B50B-195B6FE8B733}" srcOrd="0" destOrd="0" presId="urn:microsoft.com/office/officeart/2008/layout/LinedList"/>
    <dgm:cxn modelId="{D06B7052-4DF4-4384-B0D7-A2DD6609F4A5}" type="presOf" srcId="{D9A7D19E-2505-4A0A-88AD-F5F2F4E81C31}" destId="{F4519165-D710-4A0B-8163-46F657B7D8C9}" srcOrd="0" destOrd="0" presId="urn:microsoft.com/office/officeart/2008/layout/LinedList"/>
    <dgm:cxn modelId="{7E05CC52-6328-48D2-A811-1B27989B9E84}" type="presOf" srcId="{4815CDBE-EB97-4F5A-9766-9C658E016623}" destId="{63FCEB3C-E08E-440D-8AA7-999CF99D653C}" srcOrd="0" destOrd="0" presId="urn:microsoft.com/office/officeart/2008/layout/LinedList"/>
    <dgm:cxn modelId="{A368945A-5F9C-47F5-BFC5-7A8A6CAABBB2}" type="presOf" srcId="{BD51EEB7-B592-461C-8243-372723DC3D0B}" destId="{E41AE182-D839-47C4-92B1-32BF041FECB2}" srcOrd="0" destOrd="0" presId="urn:microsoft.com/office/officeart/2008/layout/LinedList"/>
    <dgm:cxn modelId="{C543007E-DB80-4972-BF9D-040A75FFDFC1}" type="presOf" srcId="{09526686-17D7-4F3B-BC89-612EA67707D7}" destId="{53062208-9E93-4751-83B7-6E86C6C76D38}" srcOrd="0" destOrd="0" presId="urn:microsoft.com/office/officeart/2008/layout/LinedList"/>
    <dgm:cxn modelId="{384F82A1-5617-4BB3-A208-911704D7E0E5}" type="presOf" srcId="{1F928704-8804-44BB-B651-FAB393381FB7}" destId="{73FBC168-B95E-44CB-8530-FDC946969EF4}" srcOrd="0" destOrd="0" presId="urn:microsoft.com/office/officeart/2008/layout/LinedList"/>
    <dgm:cxn modelId="{C76257B8-DCB0-43B7-BEDE-E1F18CB1760C}" srcId="{BD51EEB7-B592-461C-8243-372723DC3D0B}" destId="{A13FC087-75C0-4663-A9F0-D72F7EB3789B}" srcOrd="0" destOrd="0" parTransId="{82173677-B252-413D-BA49-20368592B290}" sibTransId="{23EA38D7-12D4-4614-A6AC-0BE899EF5FF1}"/>
    <dgm:cxn modelId="{E98557BA-243B-4767-83DF-CA07CF776935}" srcId="{09526686-17D7-4F3B-BC89-612EA67707D7}" destId="{BD51EEB7-B592-461C-8243-372723DC3D0B}" srcOrd="0" destOrd="0" parTransId="{3D57BBA4-4EDF-4789-9E9A-C5848D1AD2F6}" sibTransId="{AB83BBE5-E69F-4539-87DE-B5EFB0F8E63F}"/>
    <dgm:cxn modelId="{33F440D0-7D65-4749-941F-2E3F7CE8C3CF}" srcId="{BD51EEB7-B592-461C-8243-372723DC3D0B}" destId="{D9A7D19E-2505-4A0A-88AD-F5F2F4E81C31}" srcOrd="4" destOrd="0" parTransId="{C01B0F03-DF48-4900-BD75-52CA804EE865}" sibTransId="{1FFB7599-6674-4103-9D36-957ABE6776E1}"/>
    <dgm:cxn modelId="{A50901D1-4359-4A16-8A42-3FB546733D78}" srcId="{BD51EEB7-B592-461C-8243-372723DC3D0B}" destId="{8CC2F4D6-4CCE-408C-BD38-998CB5749383}" srcOrd="2" destOrd="0" parTransId="{5CEA7146-5B37-4196-B165-AE19A3FAF810}" sibTransId="{544B0F4A-479F-410C-BD76-B86D6E269CA2}"/>
    <dgm:cxn modelId="{E6757DE8-2EA2-4347-994B-7746A57B2C4B}" srcId="{BD51EEB7-B592-461C-8243-372723DC3D0B}" destId="{4815CDBE-EB97-4F5A-9766-9C658E016623}" srcOrd="1" destOrd="0" parTransId="{BE09E122-99C9-40B3-9A51-2543D70FC7A7}" sibTransId="{6474F96D-7FCE-498E-9A5E-6FC3962172A7}"/>
    <dgm:cxn modelId="{6BAFC8ED-4794-4D64-B30B-78718E676A8D}" type="presOf" srcId="{8CC2F4D6-4CCE-408C-BD38-998CB5749383}" destId="{CFB6B5A1-5AC3-4F95-96DC-686D3C097DA8}" srcOrd="0" destOrd="0" presId="urn:microsoft.com/office/officeart/2008/layout/LinedList"/>
    <dgm:cxn modelId="{D8896B55-6041-4E6B-A9C3-D5B42790766B}" type="presParOf" srcId="{53062208-9E93-4751-83B7-6E86C6C76D38}" destId="{10217707-8673-431A-91A8-E76EB57925C7}" srcOrd="0" destOrd="0" presId="urn:microsoft.com/office/officeart/2008/layout/LinedList"/>
    <dgm:cxn modelId="{8841D954-85F4-4C7D-8EDE-B5CCFC717B6A}" type="presParOf" srcId="{53062208-9E93-4751-83B7-6E86C6C76D38}" destId="{CD9BABB5-2CDB-427F-88CF-5F1F48F7F8D1}" srcOrd="1" destOrd="0" presId="urn:microsoft.com/office/officeart/2008/layout/LinedList"/>
    <dgm:cxn modelId="{2E6D0328-CB47-440B-861C-12AE9AD95965}" type="presParOf" srcId="{CD9BABB5-2CDB-427F-88CF-5F1F48F7F8D1}" destId="{E41AE182-D839-47C4-92B1-32BF041FECB2}" srcOrd="0" destOrd="0" presId="urn:microsoft.com/office/officeart/2008/layout/LinedList"/>
    <dgm:cxn modelId="{84F81099-7781-43DB-9A86-C4AF15C48D8D}" type="presParOf" srcId="{CD9BABB5-2CDB-427F-88CF-5F1F48F7F8D1}" destId="{1CCE64FB-1DEB-4F92-864F-CBDFBE5D7428}" srcOrd="1" destOrd="0" presId="urn:microsoft.com/office/officeart/2008/layout/LinedList"/>
    <dgm:cxn modelId="{A114F563-03A9-4410-967F-458A66808CAC}" type="presParOf" srcId="{1CCE64FB-1DEB-4F92-864F-CBDFBE5D7428}" destId="{22A775EC-8F26-49EF-9F71-A1028D2A45ED}" srcOrd="0" destOrd="0" presId="urn:microsoft.com/office/officeart/2008/layout/LinedList"/>
    <dgm:cxn modelId="{BEDDA946-6C64-45F0-818B-6AA88111ED00}" type="presParOf" srcId="{1CCE64FB-1DEB-4F92-864F-CBDFBE5D7428}" destId="{44A38738-78D4-4792-9FC0-E58C9541BE0A}" srcOrd="1" destOrd="0" presId="urn:microsoft.com/office/officeart/2008/layout/LinedList"/>
    <dgm:cxn modelId="{C35B2F79-FAF2-4075-9E18-573C44310CB7}" type="presParOf" srcId="{44A38738-78D4-4792-9FC0-E58C9541BE0A}" destId="{3D7A0510-0458-4FD3-9405-0EAFC2F58E1A}" srcOrd="0" destOrd="0" presId="urn:microsoft.com/office/officeart/2008/layout/LinedList"/>
    <dgm:cxn modelId="{155E3661-4516-49A9-91ED-CB7093BEEF32}" type="presParOf" srcId="{44A38738-78D4-4792-9FC0-E58C9541BE0A}" destId="{D43A97AD-9561-4685-B50B-195B6FE8B733}" srcOrd="1" destOrd="0" presId="urn:microsoft.com/office/officeart/2008/layout/LinedList"/>
    <dgm:cxn modelId="{ECC7DA86-2763-47CD-A141-70B28E3889C9}" type="presParOf" srcId="{44A38738-78D4-4792-9FC0-E58C9541BE0A}" destId="{6655C7E5-359E-409A-98BE-321E2061C258}" srcOrd="2" destOrd="0" presId="urn:microsoft.com/office/officeart/2008/layout/LinedList"/>
    <dgm:cxn modelId="{20E65AFE-C920-47D7-BEF2-BE170A382949}" type="presParOf" srcId="{1CCE64FB-1DEB-4F92-864F-CBDFBE5D7428}" destId="{D92A679F-0C02-4EC3-93AD-23C706BFABF7}" srcOrd="2" destOrd="0" presId="urn:microsoft.com/office/officeart/2008/layout/LinedList"/>
    <dgm:cxn modelId="{243118E3-30D9-4098-8CAE-CFF47045A426}" type="presParOf" srcId="{1CCE64FB-1DEB-4F92-864F-CBDFBE5D7428}" destId="{11E3235E-E39B-4ECB-ABCF-493F4AE3515C}" srcOrd="3" destOrd="0" presId="urn:microsoft.com/office/officeart/2008/layout/LinedList"/>
    <dgm:cxn modelId="{00B6E4A8-951E-40EA-A43D-3AC3BBE23D69}" type="presParOf" srcId="{1CCE64FB-1DEB-4F92-864F-CBDFBE5D7428}" destId="{B0A6E5D6-E272-4CC8-8775-04CC8CB14DED}" srcOrd="4" destOrd="0" presId="urn:microsoft.com/office/officeart/2008/layout/LinedList"/>
    <dgm:cxn modelId="{63D4E7EB-2FA8-4666-8CC1-FA75C3B9D2F7}" type="presParOf" srcId="{B0A6E5D6-E272-4CC8-8775-04CC8CB14DED}" destId="{736E1615-36F4-44B6-9DD6-DE0F3E5EF0A8}" srcOrd="0" destOrd="0" presId="urn:microsoft.com/office/officeart/2008/layout/LinedList"/>
    <dgm:cxn modelId="{A679B974-1ADF-49CD-B768-576F2CEE93DE}" type="presParOf" srcId="{B0A6E5D6-E272-4CC8-8775-04CC8CB14DED}" destId="{63FCEB3C-E08E-440D-8AA7-999CF99D653C}" srcOrd="1" destOrd="0" presId="urn:microsoft.com/office/officeart/2008/layout/LinedList"/>
    <dgm:cxn modelId="{E0DCDB21-4C68-4A41-95EC-E9CA2768AD4C}" type="presParOf" srcId="{B0A6E5D6-E272-4CC8-8775-04CC8CB14DED}" destId="{7109942E-BB37-4B69-9308-B696C8913D28}" srcOrd="2" destOrd="0" presId="urn:microsoft.com/office/officeart/2008/layout/LinedList"/>
    <dgm:cxn modelId="{592F5F55-8D45-48C4-AB04-6D7C13093A06}" type="presParOf" srcId="{1CCE64FB-1DEB-4F92-864F-CBDFBE5D7428}" destId="{4A4B36DF-2F86-4B64-AA2C-E7E9991EA065}" srcOrd="5" destOrd="0" presId="urn:microsoft.com/office/officeart/2008/layout/LinedList"/>
    <dgm:cxn modelId="{FBF60993-B2F6-4F7A-92CB-BC88A8E4B90C}" type="presParOf" srcId="{1CCE64FB-1DEB-4F92-864F-CBDFBE5D7428}" destId="{61BA775F-1AB7-4017-94C6-0231CC8B0229}" srcOrd="6" destOrd="0" presId="urn:microsoft.com/office/officeart/2008/layout/LinedList"/>
    <dgm:cxn modelId="{42153BFE-8341-42D1-B4EE-0DADCF9496D6}" type="presParOf" srcId="{1CCE64FB-1DEB-4F92-864F-CBDFBE5D7428}" destId="{DD10F16A-8138-4129-B46B-9D6E338F4956}" srcOrd="7" destOrd="0" presId="urn:microsoft.com/office/officeart/2008/layout/LinedList"/>
    <dgm:cxn modelId="{DB2336A6-D964-487A-AC5B-563A709D622E}" type="presParOf" srcId="{DD10F16A-8138-4129-B46B-9D6E338F4956}" destId="{C87A65EE-1C12-4EAD-9810-8DBD9D368278}" srcOrd="0" destOrd="0" presId="urn:microsoft.com/office/officeart/2008/layout/LinedList"/>
    <dgm:cxn modelId="{99447229-53DF-4512-9400-DB171901C2CF}" type="presParOf" srcId="{DD10F16A-8138-4129-B46B-9D6E338F4956}" destId="{CFB6B5A1-5AC3-4F95-96DC-686D3C097DA8}" srcOrd="1" destOrd="0" presId="urn:microsoft.com/office/officeart/2008/layout/LinedList"/>
    <dgm:cxn modelId="{3523335F-41A4-4AD9-A7CB-4C4606D8B01D}" type="presParOf" srcId="{DD10F16A-8138-4129-B46B-9D6E338F4956}" destId="{3B68A983-6BA5-441A-8830-312A4C38733C}" srcOrd="2" destOrd="0" presId="urn:microsoft.com/office/officeart/2008/layout/LinedList"/>
    <dgm:cxn modelId="{4834B7A8-9277-4AC2-9A98-0AE99F875B1A}" type="presParOf" srcId="{1CCE64FB-1DEB-4F92-864F-CBDFBE5D7428}" destId="{2C95866B-2282-4C52-9441-FF3AEFBF0DDF}" srcOrd="8" destOrd="0" presId="urn:microsoft.com/office/officeart/2008/layout/LinedList"/>
    <dgm:cxn modelId="{2C7BCF7B-8A82-4FCA-8384-D80EFD6E643B}" type="presParOf" srcId="{1CCE64FB-1DEB-4F92-864F-CBDFBE5D7428}" destId="{68E717D8-A498-4E37-82B1-B9FDD5DF9F44}" srcOrd="9" destOrd="0" presId="urn:microsoft.com/office/officeart/2008/layout/LinedList"/>
    <dgm:cxn modelId="{2BE5E05C-B5B2-41AC-A250-4A00F26D7519}" type="presParOf" srcId="{1CCE64FB-1DEB-4F92-864F-CBDFBE5D7428}" destId="{D546C4CB-710F-4DCE-A8B2-A2B0314FF1D2}" srcOrd="10" destOrd="0" presId="urn:microsoft.com/office/officeart/2008/layout/LinedList"/>
    <dgm:cxn modelId="{AA7FA2AE-408F-4987-9277-B37B2589306C}" type="presParOf" srcId="{D546C4CB-710F-4DCE-A8B2-A2B0314FF1D2}" destId="{A6B8406F-EA75-4DDD-9597-A8EB74C02FA1}" srcOrd="0" destOrd="0" presId="urn:microsoft.com/office/officeart/2008/layout/LinedList"/>
    <dgm:cxn modelId="{B21D651E-0CD4-444E-82F2-CF3FCCD661B9}" type="presParOf" srcId="{D546C4CB-710F-4DCE-A8B2-A2B0314FF1D2}" destId="{73FBC168-B95E-44CB-8530-FDC946969EF4}" srcOrd="1" destOrd="0" presId="urn:microsoft.com/office/officeart/2008/layout/LinedList"/>
    <dgm:cxn modelId="{D18D4FB5-C148-418A-9B15-960CE707AB62}" type="presParOf" srcId="{D546C4CB-710F-4DCE-A8B2-A2B0314FF1D2}" destId="{5CD4BA2C-5555-4052-ADD4-06F17F0CF821}" srcOrd="2" destOrd="0" presId="urn:microsoft.com/office/officeart/2008/layout/LinedList"/>
    <dgm:cxn modelId="{780B51B9-A985-4567-8088-51D815F13E99}" type="presParOf" srcId="{1CCE64FB-1DEB-4F92-864F-CBDFBE5D7428}" destId="{259DA984-0C5E-479A-A6B2-B037417E98D9}" srcOrd="11" destOrd="0" presId="urn:microsoft.com/office/officeart/2008/layout/LinedList"/>
    <dgm:cxn modelId="{91986864-819D-45F7-B2E3-372193E93960}" type="presParOf" srcId="{1CCE64FB-1DEB-4F92-864F-CBDFBE5D7428}" destId="{3220721E-8573-4573-90F5-2F3774F3024B}" srcOrd="12" destOrd="0" presId="urn:microsoft.com/office/officeart/2008/layout/LinedList"/>
    <dgm:cxn modelId="{D2234237-C2EC-43CF-9E24-1E270813089A}" type="presParOf" srcId="{1CCE64FB-1DEB-4F92-864F-CBDFBE5D7428}" destId="{3BD7837C-222F-4756-B874-6E0818590566}" srcOrd="13" destOrd="0" presId="urn:microsoft.com/office/officeart/2008/layout/LinedList"/>
    <dgm:cxn modelId="{97DBE5B9-E7FD-4F43-A076-3533C3FD9672}" type="presParOf" srcId="{3BD7837C-222F-4756-B874-6E0818590566}" destId="{BE2E4957-5617-4B63-BDA3-AC1C5C0EA7EF}" srcOrd="0" destOrd="0" presId="urn:microsoft.com/office/officeart/2008/layout/LinedList"/>
    <dgm:cxn modelId="{4FBD4522-F3D6-4454-9969-14FA93BAA14B}" type="presParOf" srcId="{3BD7837C-222F-4756-B874-6E0818590566}" destId="{F4519165-D710-4A0B-8163-46F657B7D8C9}" srcOrd="1" destOrd="0" presId="urn:microsoft.com/office/officeart/2008/layout/LinedList"/>
    <dgm:cxn modelId="{5C8D2CB9-7059-4D67-8839-CA1EFD9B9302}" type="presParOf" srcId="{3BD7837C-222F-4756-B874-6E0818590566}" destId="{CBB56EF0-88C4-430A-84FD-B78A8346D95E}" srcOrd="2" destOrd="0" presId="urn:microsoft.com/office/officeart/2008/layout/LinedList"/>
    <dgm:cxn modelId="{3F0C1CC8-C757-49CB-B497-EBD00F94AEE9}" type="presParOf" srcId="{1CCE64FB-1DEB-4F92-864F-CBDFBE5D7428}" destId="{638707B4-489B-4489-8127-E72148986C55}" srcOrd="14" destOrd="0" presId="urn:microsoft.com/office/officeart/2008/layout/LinedList"/>
    <dgm:cxn modelId="{226CD86D-9B73-4132-A899-978D12FAD6DE}" type="presParOf" srcId="{1CCE64FB-1DEB-4F92-864F-CBDFBE5D7428}" destId="{BA5E18ED-7E44-4365-82DE-AAB78A40E88B}" srcOrd="15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14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DB0AEF1-310A-41ED-9B91-AC9722EF7C34}">
      <dsp:nvSpPr>
        <dsp:cNvPr id="0" name=""/>
        <dsp:cNvSpPr/>
      </dsp:nvSpPr>
      <dsp:spPr>
        <a:xfrm>
          <a:off x="3930554" y="1743950"/>
          <a:ext cx="2748637" cy="486387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46230"/>
              </a:lnTo>
              <a:lnTo>
                <a:pt x="2748637" y="246230"/>
              </a:lnTo>
              <a:lnTo>
                <a:pt x="2748637" y="486387"/>
              </a:lnTo>
            </a:path>
          </a:pathLst>
        </a:custGeom>
        <a:noFill/>
        <a:ln w="6350" cap="flat" cmpd="sng" algn="ctr">
          <a:solidFill>
            <a:schemeClr val="tx1"/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A08AEB5-F3E2-47EC-AD15-99BDBC2777BB}">
      <dsp:nvSpPr>
        <dsp:cNvPr id="0" name=""/>
        <dsp:cNvSpPr/>
      </dsp:nvSpPr>
      <dsp:spPr>
        <a:xfrm>
          <a:off x="3865942" y="1743950"/>
          <a:ext cx="91440" cy="486387"/>
        </a:xfrm>
        <a:custGeom>
          <a:avLst/>
          <a:gdLst/>
          <a:ahLst/>
          <a:cxnLst/>
          <a:rect l="0" t="0" r="0" b="0"/>
          <a:pathLst>
            <a:path>
              <a:moveTo>
                <a:pt x="64612" y="0"/>
              </a:moveTo>
              <a:lnTo>
                <a:pt x="64612" y="246230"/>
              </a:lnTo>
              <a:lnTo>
                <a:pt x="45720" y="246230"/>
              </a:lnTo>
              <a:lnTo>
                <a:pt x="45720" y="486387"/>
              </a:lnTo>
            </a:path>
          </a:pathLst>
        </a:custGeom>
        <a:noFill/>
        <a:ln w="6350" cap="flat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88B222D-D985-4E49-9776-BF3740822817}">
      <dsp:nvSpPr>
        <dsp:cNvPr id="0" name=""/>
        <dsp:cNvSpPr/>
      </dsp:nvSpPr>
      <dsp:spPr>
        <a:xfrm>
          <a:off x="1144132" y="1743950"/>
          <a:ext cx="2786422" cy="486387"/>
        </a:xfrm>
        <a:custGeom>
          <a:avLst/>
          <a:gdLst/>
          <a:ahLst/>
          <a:cxnLst/>
          <a:rect l="0" t="0" r="0" b="0"/>
          <a:pathLst>
            <a:path>
              <a:moveTo>
                <a:pt x="2786422" y="0"/>
              </a:moveTo>
              <a:lnTo>
                <a:pt x="2786422" y="246230"/>
              </a:lnTo>
              <a:lnTo>
                <a:pt x="0" y="246230"/>
              </a:lnTo>
              <a:lnTo>
                <a:pt x="0" y="486387"/>
              </a:lnTo>
            </a:path>
          </a:pathLst>
        </a:custGeom>
        <a:noFill/>
        <a:ln w="6350" cap="flat" cmpd="sng" algn="ctr">
          <a:solidFill>
            <a:schemeClr val="tx1"/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3087976-35DD-4416-AD8B-DDDEF200AEEF}">
      <dsp:nvSpPr>
        <dsp:cNvPr id="0" name=""/>
        <dsp:cNvSpPr/>
      </dsp:nvSpPr>
      <dsp:spPr>
        <a:xfrm>
          <a:off x="2280306" y="600343"/>
          <a:ext cx="3300496" cy="1143607"/>
        </a:xfrm>
        <a:prstGeom prst="rect">
          <a:avLst/>
        </a:prstGeom>
        <a:solidFill>
          <a:srgbClr val="242E40"/>
        </a:soli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800" kern="1200" dirty="0"/>
            <a:t>Минеральная вата</a:t>
          </a: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Mineral Wool</a:t>
          </a:r>
          <a:r>
            <a:rPr lang="ru-RU" sz="1800" kern="1200" dirty="0"/>
            <a:t>*</a:t>
          </a:r>
          <a:r>
            <a:rPr lang="en-US" sz="1800" kern="1200" dirty="0"/>
            <a:t> (MW)</a:t>
          </a:r>
        </a:p>
      </dsp:txBody>
      <dsp:txXfrm>
        <a:off x="2280306" y="600343"/>
        <a:ext cx="3300496" cy="1143607"/>
      </dsp:txXfrm>
    </dsp:sp>
    <dsp:sp modelId="{35965A81-20BD-4072-8F78-50BF28472C91}">
      <dsp:nvSpPr>
        <dsp:cNvPr id="0" name=""/>
        <dsp:cNvSpPr/>
      </dsp:nvSpPr>
      <dsp:spPr>
        <a:xfrm>
          <a:off x="525" y="2230338"/>
          <a:ext cx="2287214" cy="1143607"/>
        </a:xfrm>
        <a:prstGeom prst="rect">
          <a:avLst/>
        </a:prstGeom>
        <a:solidFill>
          <a:srgbClr val="242E40"/>
        </a:soli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/>
            <a:t>Стеклянная вата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Glass Wool (GW)</a:t>
          </a:r>
        </a:p>
      </dsp:txBody>
      <dsp:txXfrm>
        <a:off x="525" y="2230338"/>
        <a:ext cx="2287214" cy="1143607"/>
      </dsp:txXfrm>
    </dsp:sp>
    <dsp:sp modelId="{BEB0DF25-3E71-483F-9465-62E6479202A3}">
      <dsp:nvSpPr>
        <dsp:cNvPr id="0" name=""/>
        <dsp:cNvSpPr/>
      </dsp:nvSpPr>
      <dsp:spPr>
        <a:xfrm>
          <a:off x="2768055" y="2230338"/>
          <a:ext cx="2287214" cy="1143607"/>
        </a:xfrm>
        <a:prstGeom prst="rect">
          <a:avLst/>
        </a:prstGeom>
        <a:solidFill>
          <a:srgbClr val="242E40"/>
        </a:soli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/>
            <a:t>Каменная вата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Rock Wool (RW)</a:t>
          </a:r>
        </a:p>
      </dsp:txBody>
      <dsp:txXfrm>
        <a:off x="2768055" y="2230338"/>
        <a:ext cx="2287214" cy="1143607"/>
      </dsp:txXfrm>
    </dsp:sp>
    <dsp:sp modelId="{86AFF41F-09DF-499F-8F1F-BF6419DA451F}">
      <dsp:nvSpPr>
        <dsp:cNvPr id="0" name=""/>
        <dsp:cNvSpPr/>
      </dsp:nvSpPr>
      <dsp:spPr>
        <a:xfrm>
          <a:off x="5535584" y="2230338"/>
          <a:ext cx="2287214" cy="1143607"/>
        </a:xfrm>
        <a:prstGeom prst="rect">
          <a:avLst/>
        </a:prstGeom>
        <a:solidFill>
          <a:srgbClr val="242E40"/>
        </a:soli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/>
            <a:t>Шлаковая вата</a:t>
          </a:r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kern="1200" dirty="0"/>
            <a:t>Slag Wool (SW)</a:t>
          </a:r>
        </a:p>
      </dsp:txBody>
      <dsp:txXfrm>
        <a:off x="5535584" y="2230338"/>
        <a:ext cx="2287214" cy="1143607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0217707-8673-431A-91A8-E76EB57925C7}">
      <dsp:nvSpPr>
        <dsp:cNvPr id="0" name=""/>
        <dsp:cNvSpPr/>
      </dsp:nvSpPr>
      <dsp:spPr>
        <a:xfrm>
          <a:off x="0" y="0"/>
          <a:ext cx="5603484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41AE182-D839-47C4-92B1-32BF041FECB2}">
      <dsp:nvSpPr>
        <dsp:cNvPr id="0" name=""/>
        <dsp:cNvSpPr/>
      </dsp:nvSpPr>
      <dsp:spPr>
        <a:xfrm>
          <a:off x="0" y="0"/>
          <a:ext cx="1960275" cy="299242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t" anchorCtr="0">
          <a:noAutofit/>
        </a:bodyPr>
        <a:lstStyle/>
        <a:p>
          <a:pPr marL="0" lvl="0" indent="0" algn="r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b="1" kern="1200" dirty="0"/>
            <a:t>Преимущества:</a:t>
          </a:r>
        </a:p>
      </dsp:txBody>
      <dsp:txXfrm>
        <a:off x="0" y="0"/>
        <a:ext cx="1960275" cy="2992423"/>
      </dsp:txXfrm>
    </dsp:sp>
    <dsp:sp modelId="{D43A97AD-9561-4685-B50B-195B6FE8B733}">
      <dsp:nvSpPr>
        <dsp:cNvPr id="0" name=""/>
        <dsp:cNvSpPr/>
      </dsp:nvSpPr>
      <dsp:spPr>
        <a:xfrm>
          <a:off x="2028568" y="35177"/>
          <a:ext cx="3573972" cy="703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>
              <a:solidFill>
                <a:srgbClr val="002B5E"/>
              </a:solidFill>
            </a:rPr>
            <a:t>Сразу готовы к монтажу, не нужно встряхивать</a:t>
          </a:r>
          <a:endParaRPr lang="ru-RU" sz="1600" kern="1200" dirty="0"/>
        </a:p>
      </dsp:txBody>
      <dsp:txXfrm>
        <a:off x="2028568" y="35177"/>
        <a:ext cx="3573972" cy="703540"/>
      </dsp:txXfrm>
    </dsp:sp>
    <dsp:sp modelId="{D92A679F-0C02-4EC3-93AD-23C706BFABF7}">
      <dsp:nvSpPr>
        <dsp:cNvPr id="0" name=""/>
        <dsp:cNvSpPr/>
      </dsp:nvSpPr>
      <dsp:spPr>
        <a:xfrm>
          <a:off x="1960275" y="738717"/>
          <a:ext cx="3642264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3FCEB3C-E08E-440D-8AA7-999CF99D653C}">
      <dsp:nvSpPr>
        <dsp:cNvPr id="0" name=""/>
        <dsp:cNvSpPr/>
      </dsp:nvSpPr>
      <dsp:spPr>
        <a:xfrm>
          <a:off x="2028568" y="773894"/>
          <a:ext cx="3573972" cy="703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>
              <a:solidFill>
                <a:srgbClr val="002B5E"/>
              </a:solidFill>
            </a:rPr>
            <a:t>Удобно работать в маленьких помещениях</a:t>
          </a:r>
          <a:endParaRPr lang="ru-RU" sz="1600" kern="1200" dirty="0"/>
        </a:p>
      </dsp:txBody>
      <dsp:txXfrm>
        <a:off x="2028568" y="773894"/>
        <a:ext cx="3573972" cy="703540"/>
      </dsp:txXfrm>
    </dsp:sp>
    <dsp:sp modelId="{4A4B36DF-2F86-4B64-AA2C-E7E9991EA065}">
      <dsp:nvSpPr>
        <dsp:cNvPr id="0" name=""/>
        <dsp:cNvSpPr/>
      </dsp:nvSpPr>
      <dsp:spPr>
        <a:xfrm>
          <a:off x="1960275" y="1477435"/>
          <a:ext cx="3642264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FB6B5A1-5AC3-4F95-96DC-686D3C097DA8}">
      <dsp:nvSpPr>
        <dsp:cNvPr id="0" name=""/>
        <dsp:cNvSpPr/>
      </dsp:nvSpPr>
      <dsp:spPr>
        <a:xfrm>
          <a:off x="2028568" y="1512612"/>
          <a:ext cx="3573972" cy="703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>
              <a:solidFill>
                <a:srgbClr val="002B5E"/>
              </a:solidFill>
            </a:rPr>
            <a:t>Удобнее работать одному </a:t>
          </a:r>
          <a:endParaRPr lang="ru-RU" sz="1600" kern="1200" dirty="0"/>
        </a:p>
      </dsp:txBody>
      <dsp:txXfrm>
        <a:off x="2028568" y="1512612"/>
        <a:ext cx="3573972" cy="703540"/>
      </dsp:txXfrm>
    </dsp:sp>
    <dsp:sp modelId="{2C95866B-2282-4C52-9441-FF3AEFBF0DDF}">
      <dsp:nvSpPr>
        <dsp:cNvPr id="0" name=""/>
        <dsp:cNvSpPr/>
      </dsp:nvSpPr>
      <dsp:spPr>
        <a:xfrm>
          <a:off x="1960275" y="2216153"/>
          <a:ext cx="3642264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3FBC168-B95E-44CB-8530-FDC946969EF4}">
      <dsp:nvSpPr>
        <dsp:cNvPr id="0" name=""/>
        <dsp:cNvSpPr/>
      </dsp:nvSpPr>
      <dsp:spPr>
        <a:xfrm>
          <a:off x="2028568" y="2251330"/>
          <a:ext cx="3573972" cy="70354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>
              <a:solidFill>
                <a:srgbClr val="002B5E"/>
              </a:solidFill>
            </a:rPr>
            <a:t>Материал не пачкается при распаковке </a:t>
          </a:r>
          <a:endParaRPr lang="ru-RU" sz="1600" kern="1200" dirty="0"/>
        </a:p>
      </dsp:txBody>
      <dsp:txXfrm>
        <a:off x="2028568" y="2251330"/>
        <a:ext cx="3573972" cy="703540"/>
      </dsp:txXfrm>
    </dsp:sp>
    <dsp:sp modelId="{259DA984-0C5E-479A-A6B2-B037417E98D9}">
      <dsp:nvSpPr>
        <dsp:cNvPr id="0" name=""/>
        <dsp:cNvSpPr/>
      </dsp:nvSpPr>
      <dsp:spPr>
        <a:xfrm>
          <a:off x="1960275" y="2954871"/>
          <a:ext cx="3642264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0217707-8673-431A-91A8-E76EB57925C7}">
      <dsp:nvSpPr>
        <dsp:cNvPr id="0" name=""/>
        <dsp:cNvSpPr/>
      </dsp:nvSpPr>
      <dsp:spPr>
        <a:xfrm>
          <a:off x="0" y="1461"/>
          <a:ext cx="5603484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41AE182-D839-47C4-92B1-32BF041FECB2}">
      <dsp:nvSpPr>
        <dsp:cNvPr id="0" name=""/>
        <dsp:cNvSpPr/>
      </dsp:nvSpPr>
      <dsp:spPr>
        <a:xfrm>
          <a:off x="0" y="1461"/>
          <a:ext cx="1997941" cy="29895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t" anchorCtr="0">
          <a:noAutofit/>
        </a:bodyPr>
        <a:lstStyle/>
        <a:p>
          <a:pPr marL="0" lvl="0" indent="0" algn="r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b="1" kern="1200" dirty="0"/>
            <a:t>Преимущества:</a:t>
          </a:r>
        </a:p>
      </dsp:txBody>
      <dsp:txXfrm>
        <a:off x="0" y="1461"/>
        <a:ext cx="1997941" cy="2989500"/>
      </dsp:txXfrm>
    </dsp:sp>
    <dsp:sp modelId="{D43A97AD-9561-4685-B50B-195B6FE8B733}">
      <dsp:nvSpPr>
        <dsp:cNvPr id="0" name=""/>
        <dsp:cNvSpPr/>
      </dsp:nvSpPr>
      <dsp:spPr>
        <a:xfrm>
          <a:off x="2065495" y="29633"/>
          <a:ext cx="3535311" cy="563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altLang="ru-RU" sz="1600" kern="1200" dirty="0">
              <a:solidFill>
                <a:srgbClr val="002B5E"/>
              </a:solidFill>
              <a:latin typeface="+mn-lt"/>
            </a:rPr>
            <a:t>Дешевле аналогичных плит </a:t>
          </a:r>
          <a:endParaRPr lang="ru-RU" sz="1600" kern="1200" dirty="0"/>
        </a:p>
      </dsp:txBody>
      <dsp:txXfrm>
        <a:off x="2065495" y="29633"/>
        <a:ext cx="3535311" cy="563450"/>
      </dsp:txXfrm>
    </dsp:sp>
    <dsp:sp modelId="{D92A679F-0C02-4EC3-93AD-23C706BFABF7}">
      <dsp:nvSpPr>
        <dsp:cNvPr id="0" name=""/>
        <dsp:cNvSpPr/>
      </dsp:nvSpPr>
      <dsp:spPr>
        <a:xfrm>
          <a:off x="1997941" y="593084"/>
          <a:ext cx="3602865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3FCEB3C-E08E-440D-8AA7-999CF99D653C}">
      <dsp:nvSpPr>
        <dsp:cNvPr id="0" name=""/>
        <dsp:cNvSpPr/>
      </dsp:nvSpPr>
      <dsp:spPr>
        <a:xfrm>
          <a:off x="2065495" y="621257"/>
          <a:ext cx="3535311" cy="563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altLang="ru-RU" sz="1600" kern="1200" dirty="0">
              <a:solidFill>
                <a:srgbClr val="002B5E"/>
              </a:solidFill>
              <a:latin typeface="+mn-lt"/>
            </a:rPr>
            <a:t>Можно утеплить одним отрезком всю длину</a:t>
          </a:r>
          <a:endParaRPr lang="ru-RU" sz="1600" kern="1200" dirty="0"/>
        </a:p>
      </dsp:txBody>
      <dsp:txXfrm>
        <a:off x="2065495" y="621257"/>
        <a:ext cx="3535311" cy="563450"/>
      </dsp:txXfrm>
    </dsp:sp>
    <dsp:sp modelId="{4A4B36DF-2F86-4B64-AA2C-E7E9991EA065}">
      <dsp:nvSpPr>
        <dsp:cNvPr id="0" name=""/>
        <dsp:cNvSpPr/>
      </dsp:nvSpPr>
      <dsp:spPr>
        <a:xfrm>
          <a:off x="1997941" y="1184707"/>
          <a:ext cx="3602865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FB6B5A1-5AC3-4F95-96DC-686D3C097DA8}">
      <dsp:nvSpPr>
        <dsp:cNvPr id="0" name=""/>
        <dsp:cNvSpPr/>
      </dsp:nvSpPr>
      <dsp:spPr>
        <a:xfrm>
          <a:off x="2065495" y="1212880"/>
          <a:ext cx="3535311" cy="563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altLang="ru-RU" sz="1600" kern="1200" dirty="0">
              <a:solidFill>
                <a:srgbClr val="002B5E"/>
              </a:solidFill>
              <a:latin typeface="+mn-lt"/>
            </a:rPr>
            <a:t>Занимает мало места при хранении</a:t>
          </a:r>
          <a:endParaRPr lang="ru-RU" sz="1600" kern="1200" dirty="0"/>
        </a:p>
      </dsp:txBody>
      <dsp:txXfrm>
        <a:off x="2065495" y="1212880"/>
        <a:ext cx="3535311" cy="563450"/>
      </dsp:txXfrm>
    </dsp:sp>
    <dsp:sp modelId="{2C95866B-2282-4C52-9441-FF3AEFBF0DDF}">
      <dsp:nvSpPr>
        <dsp:cNvPr id="0" name=""/>
        <dsp:cNvSpPr/>
      </dsp:nvSpPr>
      <dsp:spPr>
        <a:xfrm>
          <a:off x="1997941" y="1776331"/>
          <a:ext cx="3602865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3FBC168-B95E-44CB-8530-FDC946969EF4}">
      <dsp:nvSpPr>
        <dsp:cNvPr id="0" name=""/>
        <dsp:cNvSpPr/>
      </dsp:nvSpPr>
      <dsp:spPr>
        <a:xfrm>
          <a:off x="2065495" y="1804503"/>
          <a:ext cx="3535311" cy="563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114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altLang="ru-RU" sz="1600" kern="1200" dirty="0">
              <a:solidFill>
                <a:srgbClr val="002B5E"/>
              </a:solidFill>
              <a:latin typeface="+mn-lt"/>
            </a:rPr>
            <a:t>Легко переносить</a:t>
          </a:r>
          <a:endParaRPr lang="ru-RU" sz="1600" kern="1200" dirty="0"/>
        </a:p>
      </dsp:txBody>
      <dsp:txXfrm>
        <a:off x="2065495" y="1804503"/>
        <a:ext cx="3535311" cy="563450"/>
      </dsp:txXfrm>
    </dsp:sp>
    <dsp:sp modelId="{259DA984-0C5E-479A-A6B2-B037417E98D9}">
      <dsp:nvSpPr>
        <dsp:cNvPr id="0" name=""/>
        <dsp:cNvSpPr/>
      </dsp:nvSpPr>
      <dsp:spPr>
        <a:xfrm>
          <a:off x="1997941" y="2367954"/>
          <a:ext cx="3602865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4519165-D710-4A0B-8163-46F657B7D8C9}">
      <dsp:nvSpPr>
        <dsp:cNvPr id="0" name=""/>
        <dsp:cNvSpPr/>
      </dsp:nvSpPr>
      <dsp:spPr>
        <a:xfrm>
          <a:off x="2065495" y="2396127"/>
          <a:ext cx="3535311" cy="5634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altLang="ru-RU" sz="1600" kern="1200" dirty="0">
              <a:solidFill>
                <a:srgbClr val="002B5E"/>
              </a:solidFill>
              <a:latin typeface="+mn-lt"/>
            </a:rPr>
            <a:t>Нет обрезков материала</a:t>
          </a:r>
          <a:endParaRPr lang="ru-RU" sz="1600" kern="1200" dirty="0"/>
        </a:p>
      </dsp:txBody>
      <dsp:txXfrm>
        <a:off x="2065495" y="2396127"/>
        <a:ext cx="3535311" cy="563450"/>
      </dsp:txXfrm>
    </dsp:sp>
    <dsp:sp modelId="{638707B4-489B-4489-8127-E72148986C55}">
      <dsp:nvSpPr>
        <dsp:cNvPr id="0" name=""/>
        <dsp:cNvSpPr/>
      </dsp:nvSpPr>
      <dsp:spPr>
        <a:xfrm>
          <a:off x="1997941" y="2959577"/>
          <a:ext cx="3602865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orgChart1">
  <dgm:title val=""/>
  <dgm:desc val=""/>
  <dgm:catLst>
    <dgm:cat type="hierarchy" pri="1000"/>
    <dgm:cat type="convert" pri="6000"/>
  </dgm:catLst>
  <dgm:sampData>
    <dgm:dataModel>
      <dgm:ptLst>
        <dgm:pt modelId="0" type="doc"/>
        <dgm:pt modelId="1">
          <dgm:prSet phldr="1"/>
        </dgm:pt>
        <dgm:pt modelId="2" type="asst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5" srcId="0" destId="1" srcOrd="0" destOrd="0"/>
        <dgm:cxn modelId="6" srcId="1" destId="2" srcOrd="0" destOrd="0"/>
        <dgm:cxn modelId="7" srcId="1" destId="3" srcOrd="1" destOrd="0"/>
        <dgm:cxn modelId="8" srcId="1" destId="4" srcOrd="2" destOrd="0"/>
        <dgm:cxn modelId="9" srcId="1" destId="5" srcOrd="3" destOrd="0"/>
      </dgm:cxnLst>
      <dgm:bg/>
      <dgm:whole/>
    </dgm:dataModel>
  </dgm:sampData>
  <dgm:styleData>
    <dgm:dataModel>
      <dgm:ptLst>
        <dgm:pt modelId="0" type="doc"/>
        <dgm:pt modelId="1"/>
        <dgm:pt modelId="12"/>
        <dgm:pt modelId="13"/>
      </dgm:ptLst>
      <dgm:cxnLst>
        <dgm:cxn modelId="2" srcId="0" destId="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 type="asst"/>
        <dgm:pt modelId="12"/>
        <dgm:pt modelId="13"/>
        <dgm:pt modelId="14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  <dgm:cxn modelId="18" srcId="1" destId="14" srcOrd="2" destOrd="0"/>
      </dgm:cxnLst>
      <dgm:bg/>
      <dgm:whole/>
    </dgm:dataModel>
  </dgm:clrData>
  <dgm:layoutNode name="hierChild1">
    <dgm:varLst>
      <dgm:orgChart val="1"/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des" forName="rootComposite1" refType="w" fact="10"/>
      <dgm:constr type="h" for="des" forName="rootComposite1" refType="w" refFor="des" refForName="rootComposite1" fact="0.5"/>
      <dgm:constr type="w" for="des" forName="rootComposite" refType="w" fact="10"/>
      <dgm:constr type="h" for="des" forName="rootComposite" refType="w" refFor="des" refForName="rootComposite1" fact="0.5"/>
      <dgm:constr type="w" for="des" forName="rootComposite3" refType="w" fact="10"/>
      <dgm:constr type="h" for="des" forName="rootComposite3" refType="w" refFor="des" refForName="rootComposite1" fact="0.5"/>
      <dgm:constr type="primFontSz" for="des" ptType="node" op="equ"/>
      <dgm:constr type="sp" for="des" op="equ"/>
      <dgm:constr type="sp" for="des" forName="hierRoot1" refType="w" refFor="des" refForName="rootComposite1" fact="0.21"/>
      <dgm:constr type="sp" for="des" forName="hierRoot2" refType="sp" refFor="des" refForName="hierRoot1"/>
      <dgm:constr type="sp" for="des" forName="hierRoot3" refType="sp" refFor="des" refForName="hierRoot1"/>
      <dgm:constr type="sibSp" refType="w" refFor="des" refForName="rootComposite1" fact="0.2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ibSp" for="des" forName="hierChild7" refType="sibSp"/>
      <dgm:constr type="secSibSp" refType="w" refFor="des" refForName="rootComposite1" fact="0.21"/>
      <dgm:constr type="secSibSp" for="des" forName="hierChild2" refType="secSibSp"/>
      <dgm:constr type="secSibSp" for="des" forName="hierChild3" refType="secSibSp"/>
      <dgm:constr type="secSibSp" for="des" forName="hierChild4" refType="secSibSp"/>
      <dgm:constr type="secSibSp" for="des" forName="hierChild5" refType="secSibSp"/>
      <dgm:constr type="secSibSp" for="des" forName="hierChild6" refType="secSibSp"/>
      <dgm:constr type="secSibSp" for="des" forName="hierChild7" refType="secSibSp"/>
    </dgm:constrLst>
    <dgm:ruleLst/>
    <dgm:forEach name="Name3" axis="ch">
      <dgm:forEach name="Name4" axis="self" ptType="node">
        <dgm:layoutNode name="hierRoot1">
          <dgm:varLst>
            <dgm:hierBranch val="init"/>
          </dgm:varLst>
          <dgm:choose name="Name5">
            <dgm:if name="Name6" func="var" arg="hierBranch" op="equ" val="l">
              <dgm:choose name="Name7">
                <dgm:if name="Name8" axis="ch" ptType="asst" func="cnt" op="gte" val="1">
                  <dgm:alg type="hierRoot">
                    <dgm:param type="hierAlign" val="tR"/>
                  </dgm:alg>
                  <dgm:constrLst>
                    <dgm:constr type="alignOff" val="0.65"/>
                  </dgm:constrLst>
                </dgm:if>
                <dgm:else name="Name9">
                  <dgm:alg type="hierRoot">
                    <dgm:param type="hierAlign" val="tR"/>
                  </dgm:alg>
                  <dgm:constrLst>
                    <dgm:constr type="alignOff" val="0.25"/>
                  </dgm:constrLst>
                </dgm:else>
              </dgm:choose>
            </dgm:if>
            <dgm:if name="Name10" func="var" arg="hierBranch" op="equ" val="r">
              <dgm:choose name="Name11">
                <dgm:if name="Name12" axis="ch" ptType="asst" func="cnt" op="gte" val="1">
                  <dgm:alg type="hierRoot">
                    <dgm:param type="hierAlign" val="tL"/>
                  </dgm:alg>
                  <dgm:constrLst>
                    <dgm:constr type="alignOff" val="0.65"/>
                  </dgm:constrLst>
                </dgm:if>
                <dgm:else name="Name13">
                  <dgm:alg type="hierRoot">
                    <dgm:param type="hierAlign" val="tL"/>
                  </dgm:alg>
                  <dgm:constrLst>
                    <dgm:constr type="alignOff" val="0.25"/>
                  </dgm:constrLst>
                </dgm:else>
              </dgm:choose>
            </dgm:if>
            <dgm:if name="Name14" func="var" arg="hierBranch" op="equ" val="hang">
              <dgm:alg type="hierRoot"/>
              <dgm:constrLst>
                <dgm:constr type="alignOff" val="0.65"/>
              </dgm:constrLst>
            </dgm:if>
            <dgm:else name="Name15">
              <dgm:alg type="hierRoot"/>
              <dgm:constrLst>
                <dgm:constr type="alignOff"/>
                <dgm:constr type="bendDist" for="des" ptType="parTrans" refType="sp" fact="0.5"/>
              </dgm:constrLst>
            </dgm:else>
          </dgm:choose>
          <dgm:shape xmlns:r="http://schemas.openxmlformats.org/officeDocument/2006/relationships" r:blip="">
            <dgm:adjLst/>
          </dgm:shape>
          <dgm:presOf/>
          <dgm:ruleLst/>
          <dgm:layoutNode name="rootComposite1">
            <dgm:alg type="composite"/>
            <dgm:shape xmlns:r="http://schemas.openxmlformats.org/officeDocument/2006/relationships" r:blip="">
              <dgm:adjLst/>
            </dgm:shape>
            <dgm:presOf axis="self" ptType="node" cnt="1"/>
            <dgm:choose name="Name16">
              <dgm:if name="Name17" func="var" arg="hierBranch" op="equ" val="init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8" func="var" arg="hierBranch" op="equ" val="l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9" func="var" arg="hierBranch" op="equ" val="r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else name="Name20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else>
            </dgm:choose>
            <dgm:ruleLst/>
            <dgm:layoutNode name="rootText1" styleLbl="node0">
              <dgm:varLst>
                <dgm:chPref val="3"/>
              </dgm:varLst>
              <dgm:alg type="tx"/>
              <dgm:shape xmlns:r="http://schemas.openxmlformats.org/officeDocument/2006/relationships" type="rect" r:blip="">
                <dgm:adjLst/>
              </dgm:shape>
              <dgm:presOf axis="self" ptType="node" cnt="1"/>
              <dgm:constrLst>
                <dgm:constr type="primFontSz" val="65"/>
                <dgm:constr type="lMarg" refType="primFontSz" fact="0.05"/>
                <dgm:constr type="rMarg" refType="primFontSz" fact="0.05"/>
                <dgm:constr type="tMarg" refType="primFontSz" fact="0.05"/>
                <dgm:constr type="bMarg" refType="primFontSz" fact="0.05"/>
              </dgm:constrLst>
              <dgm:ruleLst>
                <dgm:rule type="primFontSz" val="5" fact="NaN" max="NaN"/>
              </dgm:ruleLst>
            </dgm:layoutNode>
            <dgm:layoutNode name="rootConnector1" moveWith="rootText1">
              <dgm:alg type="sp"/>
              <dgm:shape xmlns:r="http://schemas.openxmlformats.org/officeDocument/2006/relationships" type="rect" r:blip="" hideGeom="1">
                <dgm:adjLst/>
              </dgm:shape>
              <dgm:presOf axis="self" ptType="node" cnt="1"/>
              <dgm:constrLst/>
              <dgm:ruleLst/>
            </dgm:layoutNode>
          </dgm:layoutNode>
          <dgm:layoutNode name="hierChild2">
            <dgm:choose name="Name21">
              <dgm:if name="Name22" func="var" arg="hierBranch" op="equ" val="l">
                <dgm:alg type="hierChild">
                  <dgm:param type="chAlign" val="r"/>
                  <dgm:param type="linDir" val="fromT"/>
                </dgm:alg>
              </dgm:if>
              <dgm:if name="Name23" func="var" arg="hierBranch" op="equ" val="r">
                <dgm:alg type="hierChild">
                  <dgm:param type="chAlign" val="l"/>
                  <dgm:param type="linDir" val="fromT"/>
                </dgm:alg>
              </dgm:if>
              <dgm:if name="Name24" func="var" arg="hierBranch" op="equ" val="hang">
                <dgm:choose name="Name25">
                  <dgm:if name="Name26" func="var" arg="dir" op="equ" val="norm">
                    <dgm:alg type="hierChild">
                      <dgm:param type="chAlign" val="l"/>
                      <dgm:param type="linDir" val="fromL"/>
                      <dgm:param type="secChAlign" val="t"/>
                      <dgm:param type="secLinDir" val="fromT"/>
                    </dgm:alg>
                  </dgm:if>
                  <dgm:else name="Name27">
                    <dgm:alg type="hierChild">
                      <dgm:param type="chAlign" val="l"/>
                      <dgm:param type="linDir" val="fromR"/>
                      <dgm:param type="secChAlign" val="t"/>
                      <dgm:param type="secLinDir" val="fromT"/>
                    </dgm:alg>
                  </dgm:else>
                </dgm:choose>
              </dgm:if>
              <dgm:else name="Name28">
                <dgm:choose name="Name29">
                  <dgm:if name="Name30" func="var" arg="dir" op="equ" val="norm">
                    <dgm:alg type="hierChild"/>
                  </dgm:if>
                  <dgm:else name="Name31">
                    <dgm:alg type="hierChild">
                      <dgm:param type="linDir" val="fromR"/>
                    </dgm:alg>
                  </dgm:else>
                </dgm:choose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a" axis="ch" ptType="nonAsst">
              <dgm:forEach name="Name32" axis="precedSib" ptType="parTrans" st="-1" cnt="1">
                <dgm:choose name="Name33">
                  <dgm:if name="Name34" func="var" arg="hierBranch" op="equ" val="std">
                    <dgm:layoutNode name="Name35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tCtr"/>
                        <dgm:param type="bendPt" val="end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36" func="var" arg="hierBranch" op="equ" val="init">
                    <dgm:layoutNode name="Name37">
                      <dgm:choose name="Name38">
                        <dgm:if name="Name39" axis="self" func="depth" op="lte" val="2">
                          <dgm:alg type="conn">
                            <dgm:param type="connRout" val="bend"/>
                            <dgm:param type="dim" val="1D"/>
                            <dgm:param type="endSty" val="noArr"/>
                            <dgm:param type="begPts" val="bCtr"/>
                            <dgm:param type="endPts" val="tCtr"/>
                            <dgm:param type="bendPt" val="end"/>
                          </dgm:alg>
                        </dgm:if>
                        <dgm:else name="Name40">
                          <dgm:choose name="Name41">
                            <dgm:if name="Name42" axis="par des" func="maxDepth" op="lte" val="1">
                              <dgm:choose name="Name43">
                                <dgm:if name="Name44" axis="par ch" ptType="node asst" func="cnt" op="gte" val="1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</dgm:alg>
                                </dgm:if>
                                <dgm:else name="Name45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  <dgm:param type="srcNode" val="rootConnector"/>
                                  </dgm:alg>
                                </dgm:else>
                              </dgm:choose>
                            </dgm:if>
                            <dgm:else name="Name46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tCtr"/>
                                <dgm:param type="bendPt" val="end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47" func="var" arg="hierBranch" op="equ" val="hang">
                    <dgm:layoutNode name="Name48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midL midR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else name="Name49">
                    <dgm:layoutNode name="Name50">
                      <dgm:choose name="Name51">
                        <dgm:if name="Name52" axis="self" func="depth" op="lte" val="2">
                          <dgm:choose name="Name53">
                            <dgm:if name="Name54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5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1"/>
                              </dgm:alg>
                            </dgm:else>
                          </dgm:choose>
                        </dgm:if>
                        <dgm:else name="Name56">
                          <dgm:choose name="Name57">
                            <dgm:if name="Name58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9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else>
                </dgm:choose>
              </dgm:forEach>
              <dgm:layoutNode name="hierRoot2">
                <dgm:varLst>
                  <dgm:hierBranch val="init"/>
                </dgm:varLst>
                <dgm:choose name="Name60">
                  <dgm:if name="Name61" func="var" arg="hierBranch" op="equ" val="l">
                    <dgm:choose name="Name62">
                      <dgm:if name="Name63" axis="ch" ptType="asst" func="cnt" op="gte" val="1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4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5" func="var" arg="hierBranch" op="equ" val="r">
                    <dgm:choose name="Name66">
                      <dgm:if name="Name67" axis="ch" ptType="asst" func="cnt" op="g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8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9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70" func="var" arg="hierBranch" op="equ" val="init">
                    <dgm:choose name="Name71">
                      <dgm:if name="Name72" axis="des" func="maxDepth" op="lte" val="1">
                        <dgm:choose name="Name73">
                          <dgm:if name="Name74" axis="ch" ptType="asst" func="cnt" op="gte" val="1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65"/>
                            </dgm:constrLst>
                          </dgm:if>
                          <dgm:else name="Name75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25"/>
                            </dgm:constrLst>
                          </dgm:else>
                        </dgm:choose>
                      </dgm:if>
                      <dgm:else name="Name76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77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else>
                </dgm:choose>
                <dgm:ruleLst/>
                <dgm:layoutNode name="rootComposite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78">
                    <dgm:if name="Name79" func="var" arg="hierBranch" op="equ" val="init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0" func="var" arg="hierBranch" op="equ" val="l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1" func="var" arg="hierBranch" op="equ" val="r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else name="Name82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else>
                  </dgm:choose>
                  <dgm:ruleLst/>
                  <dgm:layoutNode name="rootText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" moveWith="rootText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4">
                  <dgm:choose name="Name83">
                    <dgm:if name="Name84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85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86" func="var" arg="hierBranch" op="equ" val="hang">
                      <dgm:choose name="Name87">
                        <dgm:if name="Name88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89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90" func="var" arg="hierBranch" op="equ" val="std">
                      <dgm:choose name="Name91">
                        <dgm:if name="Name92" func="var" arg="dir" op="equ" val="norm">
                          <dgm:alg type="hierChild"/>
                        </dgm:if>
                        <dgm:else name="Name93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94" func="var" arg="hierBranch" op="equ" val="init">
                      <dgm:choose name="Name95">
                        <dgm:if name="Name96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97">
                          <dgm:choose name="Name98">
                            <dgm:if name="Name99" func="var" arg="dir" op="equ" val="norm">
                              <dgm:alg type="hierChild"/>
                            </dgm:if>
                            <dgm:else name="Name100">
                              <dgm:alg type="hierChild">
                                <dgm:param type="linDir" val="fromR"/>
                              </dgm:alg>
                            </dgm:else>
                          </dgm:choose>
                        </dgm:else>
                      </dgm:choose>
                    </dgm:if>
                    <dgm:else name="Name101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2" ref="rep2a"/>
                </dgm:layoutNode>
                <dgm:layoutNode name="hierChild5">
                  <dgm:choose name="Name103">
                    <dgm:if name="Name104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05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6" ref="rep2b"/>
                </dgm:layoutNode>
              </dgm:layoutNode>
            </dgm:forEach>
          </dgm:layoutNode>
          <dgm:layoutNode name="hierChild3">
            <dgm:choose name="Name107">
              <dgm:if name="Name108" func="var" arg="dir" op="equ" val="norm">
                <dgm:alg type="hierChild">
                  <dgm:param type="chAlign" val="l"/>
                  <dgm:param type="linDir" val="fromL"/>
                  <dgm:param type="secChAlign" val="t"/>
                  <dgm:param type="secLinDir" val="fromT"/>
                </dgm:alg>
              </dgm:if>
              <dgm:else name="Name109">
                <dgm:alg type="hierChild">
                  <dgm:param type="chAlign" val="l"/>
                  <dgm:param type="linDir" val="fromR"/>
                  <dgm:param type="secChAlign" val="t"/>
                  <dgm:param type="secLinDir" val="fromT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b" axis="ch" ptType="asst">
              <dgm:forEach name="Name110" axis="precedSib" ptType="parTrans" st="-1" cnt="1">
                <dgm:layoutNode name="Name111">
                  <dgm:alg type="conn">
                    <dgm:param type="connRout" val="bend"/>
                    <dgm:param type="dim" val="1D"/>
                    <dgm:param type="endSty" val="noArr"/>
                    <dgm:param type="begPts" val="bCtr"/>
                    <dgm:param type="endPts" val="midL midR"/>
                  </dgm:alg>
                  <dgm:shape xmlns:r="http://schemas.openxmlformats.org/officeDocument/2006/relationships" type="conn" r:blip="" zOrderOff="-99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layoutNode name="hierRoot3">
                <dgm:varLst>
                  <dgm:hierBranch val="init"/>
                </dgm:varLst>
                <dgm:choose name="Name112">
                  <dgm:if name="Name113" func="var" arg="hierBranch" op="equ" val="l">
                    <dgm:alg type="hierRoot">
                      <dgm:param type="hierAlign" val="tR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4" func="var" arg="hierBranch" op="equ" val="r">
                    <dgm:alg type="hierRoot">
                      <dgm:param type="hierAlign" val="tL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5" func="var" arg="hierBranch" op="equ" val="hang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6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117" func="var" arg="hierBranch" op="equ" val="init">
                    <dgm:choose name="Name118">
                      <dgm:if name="Name119" axis="des" func="maxDepth" op="l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120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121"/>
                </dgm:choose>
                <dgm:ruleLst/>
                <dgm:layoutNode name="rootComposite3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122">
                    <dgm:if name="Name123" func="var" arg="hierBranch" op="equ" val="init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4" func="var" arg="hierBranch" op="equ" val="l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5" func="var" arg="hierBranch" op="equ" val="r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else name="Name126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else>
                  </dgm:choose>
                  <dgm:ruleLst/>
                  <dgm:layoutNode name="rootText3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3" moveWith="rootText1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6">
                  <dgm:choose name="Name127">
                    <dgm:if name="Name128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129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130" func="var" arg="hierBranch" op="equ" val="hang">
                      <dgm:choose name="Name131">
                        <dgm:if name="Name132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133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134" func="var" arg="hierBranch" op="equ" val="std">
                      <dgm:choose name="Name135">
                        <dgm:if name="Name136" func="var" arg="dir" op="equ" val="norm">
                          <dgm:alg type="hierChild"/>
                        </dgm:if>
                        <dgm:else name="Name137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138" func="var" arg="hierBranch" op="equ" val="init">
                      <dgm:choose name="Name139">
                        <dgm:if name="Name140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141">
                          <dgm:alg type="hierChild"/>
                        </dgm:else>
                      </dgm:choose>
                    </dgm:if>
                    <dgm:else name="Name142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3" ref="rep2a"/>
                </dgm:layoutNode>
                <dgm:layoutNode name="hierChild7">
                  <dgm:choose name="Name144">
                    <dgm:if name="Name145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46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7" ref="rep2b"/>
                </dgm:layoutNode>
              </dgm:layoutNode>
            </dgm:forEach>
          </dgm:layoutNode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02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7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4309798" cy="3440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Marcador de fecha 2"/>
          <p:cNvSpPr>
            <a:spLocks noGrp="1"/>
          </p:cNvSpPr>
          <p:nvPr>
            <p:ph type="dt" sz="quarter" idx="1"/>
          </p:nvPr>
        </p:nvSpPr>
        <p:spPr>
          <a:xfrm>
            <a:off x="5633588" y="1"/>
            <a:ext cx="4309798" cy="3440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5A2B52D-FEC0-42DA-9617-850FF5E53BBE}" type="datetimeFigureOut">
              <a:rPr lang="es-ES" smtClean="0"/>
              <a:t>24/02/2025</a:t>
            </a:fld>
            <a:endParaRPr lang="es-ES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2"/>
          </p:nvPr>
        </p:nvSpPr>
        <p:spPr>
          <a:xfrm>
            <a:off x="0" y="6513910"/>
            <a:ext cx="4309798" cy="34409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3"/>
          </p:nvPr>
        </p:nvSpPr>
        <p:spPr>
          <a:xfrm>
            <a:off x="5633588" y="6513910"/>
            <a:ext cx="4309798" cy="34409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E472789-FCBC-4239-89C9-97B7B0A6DD48}" type="slidenum">
              <a:rPr lang="es-ES" smtClean="0"/>
              <a:t>‹#›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8315548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4310063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5634038" y="0"/>
            <a:ext cx="4310062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D951DA4-E199-4BC8-8F7C-859CF3C73786}" type="datetimeFigureOut">
              <a:rPr lang="es-ES" smtClean="0"/>
              <a:t>24/02/2025</a:t>
            </a:fld>
            <a:endParaRPr lang="es-ES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2916238" y="857250"/>
            <a:ext cx="4114800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995363" y="3300413"/>
            <a:ext cx="7956550" cy="270033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4310063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5634038" y="6513513"/>
            <a:ext cx="4310062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4688870-189A-406D-BD54-0A03CDEDA767}" type="slidenum">
              <a:rPr lang="es-ES" smtClean="0"/>
              <a:t>‹#›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51081050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10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206598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11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21370016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12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7969161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14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7955928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15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71627873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altLang="ru-RU" dirty="0">
              <a:solidFill>
                <a:schemeClr val="accent1"/>
              </a:solidFill>
              <a:latin typeface="+mn-lt"/>
            </a:endParaRP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688870-189A-406D-BD54-0A03CDEDA767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254261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altLang="ru-RU" dirty="0">
              <a:solidFill>
                <a:schemeClr val="accent1"/>
              </a:solidFill>
              <a:latin typeface="+mn-lt"/>
            </a:endParaRP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4150090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altLang="ru-RU" dirty="0">
              <a:solidFill>
                <a:schemeClr val="accent1"/>
              </a:solidFill>
              <a:latin typeface="+mn-lt"/>
            </a:endParaRP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688870-189A-406D-BD54-0A03CDEDA767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9443519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altLang="ru-RU" dirty="0">
              <a:solidFill>
                <a:schemeClr val="accent1"/>
              </a:solidFill>
              <a:latin typeface="+mn-lt"/>
            </a:endParaRPr>
          </a:p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688870-189A-406D-BD54-0A03CDEDA767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219303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38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6109822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39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3429470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40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9780766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41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4400246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42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50932241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43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4146184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44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2557004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45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6623785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46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7435095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4688870-189A-406D-BD54-0A03CDEDA767}" type="slidenum">
              <a:rPr lang="es-ES" smtClean="0"/>
              <a:t>47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1089916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Образ слайда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0179" name="Заметки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dirty="0"/>
          </a:p>
        </p:txBody>
      </p:sp>
      <p:sp>
        <p:nvSpPr>
          <p:cNvPr id="50180" name="Номер слайда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fld id="{DE823DBE-2DD2-4A8E-98A9-B9D52B406BDA}" type="slidenum">
              <a:rPr lang="de-DE" altLang="ru-RU" sz="1200" smtClean="0">
                <a:latin typeface="Arial" pitchFamily="34" charset="0"/>
              </a:rPr>
              <a:pPr/>
              <a:t>50</a:t>
            </a:fld>
            <a:endParaRPr lang="de-DE" altLang="ru-RU" sz="1200"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22951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688870-189A-406D-BD54-0A03CDEDA767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900746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Образ слайда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17763" name="Заметки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algn="just"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17764" name="Номер слайда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defTabSz="457200">
              <a:defRPr/>
            </a:pPr>
            <a:fld id="{15B3E66E-473E-4B31-9081-170BC47D3AB7}" type="slidenum">
              <a:rPr lang="ru-RU" smtClean="0">
                <a:solidFill>
                  <a:prstClr val="black"/>
                </a:solidFill>
              </a:rPr>
              <a:pPr defTabSz="457200">
                <a:defRPr/>
              </a:pPr>
              <a:t>54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81771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baseline="0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71AB4C78-39EA-483E-ABA5-088C90B94F15}" type="slidenum">
              <a:rPr lang="ru-RU" smtClean="0">
                <a:solidFill>
                  <a:prstClr val="black"/>
                </a:solidFill>
              </a:rPr>
              <a:pPr>
                <a:defRPr/>
              </a:pPr>
              <a:t>56</a:t>
            </a:fld>
            <a:endParaRPr lang="ru-RU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76638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defTabSz="457200">
              <a:defRPr/>
            </a:pPr>
            <a:fld id="{90939A69-6423-5E40-B271-8C5F76D42AD7}" type="slidenum">
              <a:rPr lang="en-US" smtClean="0">
                <a:solidFill>
                  <a:prstClr val="black"/>
                </a:solidFill>
              </a:rPr>
              <a:pPr defTabSz="457200">
                <a:defRPr/>
              </a:pPr>
              <a:t>57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637384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defTabSz="457200">
              <a:defRPr/>
            </a:pPr>
            <a:fld id="{90939A69-6423-5E40-B271-8C5F76D42AD7}" type="slidenum">
              <a:rPr lang="en-US" smtClean="0">
                <a:solidFill>
                  <a:prstClr val="black"/>
                </a:solidFill>
              </a:rPr>
              <a:pPr defTabSz="457200">
                <a:defRPr/>
              </a:pPr>
              <a:t>58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925140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defTabSz="457200">
              <a:defRPr/>
            </a:pPr>
            <a:fld id="{90939A69-6423-5E40-B271-8C5F76D42AD7}" type="slidenum">
              <a:rPr lang="en-US" smtClean="0">
                <a:solidFill>
                  <a:prstClr val="black"/>
                </a:solidFill>
              </a:rPr>
              <a:pPr defTabSz="457200">
                <a:defRPr/>
              </a:pPr>
              <a:t>59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242205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defTabSz="457200">
              <a:defRPr/>
            </a:pPr>
            <a:fld id="{90939A69-6423-5E40-B271-8C5F76D42AD7}" type="slidenum">
              <a:rPr lang="en-US" smtClean="0">
                <a:solidFill>
                  <a:prstClr val="black"/>
                </a:solidFill>
              </a:rPr>
              <a:pPr defTabSz="457200">
                <a:defRPr/>
              </a:pPr>
              <a:t>61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885204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Для всех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defTabSz="457200">
              <a:defRPr/>
            </a:pPr>
            <a:fld id="{90939A69-6423-5E40-B271-8C5F76D42AD7}" type="slidenum">
              <a:rPr lang="en-US" smtClean="0">
                <a:solidFill>
                  <a:prstClr val="black"/>
                </a:solidFill>
              </a:rPr>
              <a:pPr defTabSz="457200">
                <a:defRPr/>
              </a:pPr>
              <a:t>62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332346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3.png"/><Relationship Id="rId4" Type="http://schemas.openxmlformats.org/officeDocument/2006/relationships/image" Target="../media/image1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5.svg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5.svg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3.png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svg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svg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4242552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382713" y="5150717"/>
            <a:ext cx="7887575" cy="901234"/>
          </a:xfrm>
          <a:prstGeom prst="rect">
            <a:avLst/>
          </a:prstGeom>
        </p:spPr>
        <p:txBody>
          <a:bodyPr lIns="0" tIns="0" rIns="0" bIns="0" anchor="t">
            <a:normAutofit/>
          </a:bodyPr>
          <a:lstStyle>
            <a:lvl1pPr algn="r">
              <a:lnSpc>
                <a:spcPct val="75000"/>
              </a:lnSpc>
              <a:defRPr sz="507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</a:p>
        </p:txBody>
      </p:sp>
    </p:spTree>
    <p:extLst>
      <p:ext uri="{BB962C8B-B14F-4D97-AF65-F5344CB8AC3E}">
        <p14:creationId xmlns:p14="http://schemas.microsoft.com/office/powerpoint/2010/main" val="3800317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4" pos="7167">
          <p15:clr>
            <a:srgbClr val="FBAE40"/>
          </p15:clr>
        </p15:guide>
        <p15:guide id="5" pos="87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8F65A20-884B-C66C-A4C7-564A987D50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Спикер </a:t>
            </a:r>
            <a:r>
              <a:rPr lang="en-US" dirty="0"/>
              <a:t>| </a:t>
            </a:r>
            <a:r>
              <a:rPr lang="ru-RU" dirty="0"/>
              <a:t>Дата</a:t>
            </a:r>
          </a:p>
        </p:txBody>
      </p:sp>
    </p:spTree>
    <p:extLst>
      <p:ext uri="{BB962C8B-B14F-4D97-AF65-F5344CB8AC3E}">
        <p14:creationId xmlns:p14="http://schemas.microsoft.com/office/powerpoint/2010/main" val="22362656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3">
          <p15:clr>
            <a:srgbClr val="FBAE40"/>
          </p15:clr>
        </p15:guide>
        <p15:guide id="4" pos="7287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4">
            <a:extLst>
              <a:ext uri="{FF2B5EF4-FFF2-40B4-BE49-F238E27FC236}">
                <a16:creationId xmlns:a16="http://schemas.microsoft.com/office/drawing/2014/main" id="{11E7F1FC-49D1-0DB8-982C-3989FEC59AB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866900"/>
            <a:ext cx="12192000" cy="4991100"/>
          </a:xfrm>
          <a:prstGeom prst="rect">
            <a:avLst/>
          </a:prstGeom>
          <a:solidFill>
            <a:schemeClr val="tx2"/>
          </a:solidFill>
        </p:spPr>
        <p:txBody>
          <a:bodyPr/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8F65A20-884B-C66C-A4C7-564A987D50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Спикер </a:t>
            </a:r>
            <a:r>
              <a:rPr lang="en-US" dirty="0"/>
              <a:t>| </a:t>
            </a:r>
            <a:r>
              <a:rPr lang="ru-RU" dirty="0"/>
              <a:t>Дата</a:t>
            </a:r>
          </a:p>
        </p:txBody>
      </p:sp>
    </p:spTree>
    <p:extLst>
      <p:ext uri="{BB962C8B-B14F-4D97-AF65-F5344CB8AC3E}">
        <p14:creationId xmlns:p14="http://schemas.microsoft.com/office/powerpoint/2010/main" val="16931806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1176">
          <p15:clr>
            <a:srgbClr val="FBAE40"/>
          </p15:clr>
        </p15:guide>
        <p15:guide id="6" orient="horz" pos="754">
          <p15:clr>
            <a:srgbClr val="FBAE40"/>
          </p15:clr>
        </p15:guide>
        <p15:guide id="7" orient="horz" pos="378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2- ШМУЦТИТУЛ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олилиния 15">
            <a:extLst>
              <a:ext uri="{FF2B5EF4-FFF2-40B4-BE49-F238E27FC236}">
                <a16:creationId xmlns:a16="http://schemas.microsoft.com/office/drawing/2014/main" id="{D9281E3F-ED7D-A1CD-1EB0-5CF6784BE2DA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F4242CAA-85FE-9F70-D73A-0B0496F17E9C}"/>
              </a:ext>
            </a:extLst>
          </p:cNvPr>
          <p:cNvSpPr/>
          <p:nvPr userDrawn="1"/>
        </p:nvSpPr>
        <p:spPr>
          <a:xfrm>
            <a:off x="6990346" y="0"/>
            <a:ext cx="5201651" cy="6858000"/>
          </a:xfrm>
          <a:prstGeom prst="rect">
            <a:avLst/>
          </a:prstGeom>
          <a:solidFill>
            <a:srgbClr val="F5F6F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C30B2555-428D-1DD7-DE85-7F73C60C88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10600134" y="561594"/>
            <a:ext cx="266400" cy="532800"/>
          </a:xfrm>
          <a:prstGeom prst="rect">
            <a:avLst/>
          </a:prstGeom>
        </p:spPr>
      </p:pic>
      <p:sp>
        <p:nvSpPr>
          <p:cNvPr id="18" name="Текст 17">
            <a:extLst>
              <a:ext uri="{FF2B5EF4-FFF2-40B4-BE49-F238E27FC236}">
                <a16:creationId xmlns:a16="http://schemas.microsoft.com/office/drawing/2014/main" id="{F06B9286-B95D-5D4A-A143-15503E3873D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513401" y="2366484"/>
            <a:ext cx="3868402" cy="82188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2800" b="1" i="0" cap="all" baseline="0">
                <a:solidFill>
                  <a:schemeClr val="accent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НАЗВАНИЕ НОВОГО РАЗДЕЛА</a:t>
            </a: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72F085D-D253-AC81-3B80-42F808397A27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543CF4B4-5553-94D2-83DB-65D7C868122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email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115403" y="561594"/>
            <a:ext cx="266400" cy="532800"/>
          </a:xfrm>
          <a:prstGeom prst="rect">
            <a:avLst/>
          </a:prstGeom>
        </p:spPr>
      </p:pic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DD5C1C08-7C30-5EDC-EC19-E3810CF78737}"/>
              </a:ext>
            </a:extLst>
          </p:cNvPr>
          <p:cNvCxnSpPr>
            <a:cxnSpLocks/>
          </p:cNvCxnSpPr>
          <p:nvPr userDrawn="1"/>
        </p:nvCxnSpPr>
        <p:spPr>
          <a:xfrm>
            <a:off x="6966284" y="0"/>
            <a:ext cx="24062" cy="685800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Текст 8">
            <a:extLst>
              <a:ext uri="{FF2B5EF4-FFF2-40B4-BE49-F238E27FC236}">
                <a16:creationId xmlns:a16="http://schemas.microsoft.com/office/drawing/2014/main" id="{CA723675-32E9-E656-C584-3B6FCE953BD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513638" y="3505200"/>
            <a:ext cx="3868737" cy="19177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Пояснительный текст</a:t>
            </a:r>
          </a:p>
        </p:txBody>
      </p:sp>
    </p:spTree>
    <p:extLst>
      <p:ext uri="{BB962C8B-B14F-4D97-AF65-F5344CB8AC3E}">
        <p14:creationId xmlns:p14="http://schemas.microsoft.com/office/powerpoint/2010/main" val="11353092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906">
          <p15:clr>
            <a:srgbClr val="FBAE40"/>
          </p15:clr>
        </p15:guide>
        <p15:guide id="2" orient="horz" pos="958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6">
            <a:extLst>
              <a:ext uri="{FF2B5EF4-FFF2-40B4-BE49-F238E27FC236}">
                <a16:creationId xmlns:a16="http://schemas.microsoft.com/office/drawing/2014/main" id="{D2E5DD60-EEE0-CD50-0CC2-591AEFDF4AF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86D83D8-1B91-70FD-25A1-AF7C010DF20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71029" y="5327606"/>
            <a:ext cx="8674735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Образец </a:t>
            </a:r>
            <a:br>
              <a:rPr lang="ru-RU" dirty="0"/>
            </a:br>
            <a:r>
              <a:rPr lang="ru-RU" dirty="0"/>
              <a:t>заголовка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0ACBD2B-6332-075A-0762-9473A9BE60B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941074A2-EF62-94BD-8C48-73DCC441AC1F}"/>
              </a:ext>
            </a:extLst>
          </p:cNvPr>
          <p:cNvSpPr/>
          <p:nvPr userDrawn="1"/>
        </p:nvSpPr>
        <p:spPr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r>
              <a:rPr lang="ru-RU" sz="1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www.tn.ru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FD7942A-21DB-9012-4938-EE48AA940FB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26559" y="5180882"/>
            <a:ext cx="782638" cy="7826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398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57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6">
            <a:extLst>
              <a:ext uri="{FF2B5EF4-FFF2-40B4-BE49-F238E27FC236}">
                <a16:creationId xmlns:a16="http://schemas.microsoft.com/office/drawing/2014/main" id="{D2E5DD60-EEE0-CD50-0CC2-591AEFDF4AF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86D83D8-1B91-70FD-25A1-AF7C010DF20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71029" y="5327606"/>
            <a:ext cx="6681749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Образец </a:t>
            </a:r>
            <a:br>
              <a:rPr lang="ru-RU" dirty="0"/>
            </a:br>
            <a:r>
              <a:rPr lang="ru-RU" dirty="0"/>
              <a:t>заголовка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0ACBD2B-6332-075A-0762-9473A9BE60B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941074A2-EF62-94BD-8C48-73DCC441AC1F}"/>
              </a:ext>
            </a:extLst>
          </p:cNvPr>
          <p:cNvSpPr/>
          <p:nvPr userDrawn="1"/>
        </p:nvSpPr>
        <p:spPr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r>
              <a:rPr lang="ru-RU" sz="1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www.tn.ru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FD7942A-21DB-9012-4938-EE48AA940FB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26559" y="5180882"/>
            <a:ext cx="782638" cy="782638"/>
          </a:xfrm>
          <a:prstGeom prst="rect">
            <a:avLst/>
          </a:prstGeom>
        </p:spPr>
      </p:pic>
      <p:sp>
        <p:nvSpPr>
          <p:cNvPr id="7" name="Текст 6">
            <a:extLst>
              <a:ext uri="{FF2B5EF4-FFF2-40B4-BE49-F238E27FC236}">
                <a16:creationId xmlns:a16="http://schemas.microsoft.com/office/drawing/2014/main" id="{7677971F-3777-C07A-DCAC-59DF2E60AB5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88100" y="3857625"/>
            <a:ext cx="5160963" cy="1131888"/>
          </a:xfrm>
          <a:prstGeom prst="rect">
            <a:avLst/>
          </a:prstGeom>
        </p:spPr>
        <p:txBody>
          <a:bodyPr anchor="b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Адресный блок</a:t>
            </a:r>
          </a:p>
        </p:txBody>
      </p:sp>
    </p:spTree>
    <p:extLst>
      <p:ext uri="{BB962C8B-B14F-4D97-AF65-F5344CB8AC3E}">
        <p14:creationId xmlns:p14="http://schemas.microsoft.com/office/powerpoint/2010/main" val="16238462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57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 - blank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ítulo 1"/>
          <p:cNvSpPr>
            <a:spLocks noGrp="1"/>
          </p:cNvSpPr>
          <p:nvPr>
            <p:ph type="title"/>
          </p:nvPr>
        </p:nvSpPr>
        <p:spPr>
          <a:xfrm>
            <a:off x="727776" y="122601"/>
            <a:ext cx="9540000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1571524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960000" y="1649058"/>
            <a:ext cx="10272000" cy="444694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dirty="0"/>
              <a:t>Haga clic para modificar el estilo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>
              <a:buFont typeface="Courier New" panose="02070309020205020404" pitchFamily="49" charset="0"/>
              <a:buChar char="o"/>
            </a:pPr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>
              <a:buFont typeface="Wingdings" panose="05000000000000000000" pitchFamily="2" charset="2"/>
              <a:buChar char="§"/>
            </a:pPr>
            <a:r>
              <a:rPr lang="es-ES" dirty="0"/>
              <a:t>Quinto nivel</a:t>
            </a:r>
          </a:p>
        </p:txBody>
      </p:sp>
      <p:sp>
        <p:nvSpPr>
          <p:cNvPr id="7" name="Marcador de título 1"/>
          <p:cNvSpPr>
            <a:spLocks noGrp="1"/>
          </p:cNvSpPr>
          <p:nvPr>
            <p:ph type="title"/>
          </p:nvPr>
        </p:nvSpPr>
        <p:spPr>
          <a:xfrm>
            <a:off x="960001" y="27065"/>
            <a:ext cx="8760721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  <p:grpSp>
        <p:nvGrpSpPr>
          <p:cNvPr id="9" name="Grupo 8"/>
          <p:cNvGrpSpPr/>
          <p:nvPr userDrawn="1"/>
        </p:nvGrpSpPr>
        <p:grpSpPr>
          <a:xfrm>
            <a:off x="721" y="767613"/>
            <a:ext cx="12192000" cy="29313"/>
            <a:chOff x="541" y="920012"/>
            <a:chExt cx="9144000" cy="29313"/>
          </a:xfrm>
        </p:grpSpPr>
        <p:cxnSp>
          <p:nvCxnSpPr>
            <p:cNvPr id="10" name="Conector recto 9"/>
            <p:cNvCxnSpPr/>
            <p:nvPr/>
          </p:nvCxnSpPr>
          <p:spPr>
            <a:xfrm>
              <a:off x="541" y="920012"/>
              <a:ext cx="9144000" cy="0"/>
            </a:xfrm>
            <a:prstGeom prst="line">
              <a:avLst/>
            </a:prstGeom>
            <a:ln w="15875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Conector recto 10"/>
            <p:cNvCxnSpPr/>
            <p:nvPr/>
          </p:nvCxnSpPr>
          <p:spPr>
            <a:xfrm>
              <a:off x="7290541" y="949325"/>
              <a:ext cx="1854000" cy="0"/>
            </a:xfrm>
            <a:prstGeom prst="line">
              <a:avLst/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Rectangle 2"/>
          <p:cNvSpPr>
            <a:spLocks noChangeArrowheads="1"/>
          </p:cNvSpPr>
          <p:nvPr userDrawn="1"/>
        </p:nvSpPr>
        <p:spPr bwMode="gray">
          <a:xfrm>
            <a:off x="10886656" y="6595406"/>
            <a:ext cx="1066800" cy="185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 anchorCtr="0"/>
          <a:lstStyle/>
          <a:p>
            <a:pPr algn="r">
              <a:lnSpc>
                <a:spcPct val="100000"/>
              </a:lnSpc>
            </a:pPr>
            <a:r>
              <a:rPr lang="en-US" sz="800" dirty="0">
                <a:solidFill>
                  <a:srgbClr val="232F61"/>
                </a:solidFill>
              </a:rPr>
              <a:t>Slide </a:t>
            </a:r>
            <a:fld id="{2819D494-579A-4722-9BDB-4AB29297F694}" type="slidenum">
              <a:rPr lang="en-US" sz="800" smtClean="0">
                <a:solidFill>
                  <a:srgbClr val="232F61"/>
                </a:solidFill>
              </a:rPr>
              <a:pPr algn="r">
                <a:lnSpc>
                  <a:spcPct val="100000"/>
                </a:lnSpc>
              </a:pPr>
              <a:t>‹#›</a:t>
            </a:fld>
            <a:endParaRPr lang="en-US" sz="800" dirty="0">
              <a:solidFill>
                <a:srgbClr val="232F6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370333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 -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/>
          <p:cNvSpPr>
            <a:spLocks noGrp="1"/>
          </p:cNvSpPr>
          <p:nvPr>
            <p:ph type="body" sz="quarter" idx="11"/>
          </p:nvPr>
        </p:nvSpPr>
        <p:spPr>
          <a:xfrm>
            <a:off x="865188" y="1801813"/>
            <a:ext cx="10272712" cy="4446587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42825519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ver page and Inde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lnSpc>
                <a:spcPct val="100000"/>
              </a:lnSpc>
              <a:defRPr>
                <a:solidFill>
                  <a:srgbClr val="232F61"/>
                </a:solidFill>
              </a:defRPr>
            </a:lvl1pPr>
          </a:lstStyle>
          <a:p>
            <a:r>
              <a:rPr lang="es-ES" dirty="0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 hasCustomPrompt="1"/>
          </p:nvPr>
        </p:nvSpPr>
        <p:spPr/>
        <p:txBody>
          <a:bodyPr>
            <a:noAutofit/>
          </a:bodyPr>
          <a:lstStyle>
            <a:lvl1pPr>
              <a:lnSpc>
                <a:spcPct val="100000"/>
              </a:lnSpc>
              <a:defRPr>
                <a:solidFill>
                  <a:srgbClr val="232F61"/>
                </a:solidFill>
              </a:defRPr>
            </a:lvl1pPr>
            <a:lvl2pPr>
              <a:lnSpc>
                <a:spcPct val="100000"/>
              </a:lnSpc>
              <a:defRPr/>
            </a:lvl2pPr>
            <a:lvl3pPr>
              <a:lnSpc>
                <a:spcPct val="100000"/>
              </a:lnSpc>
              <a:defRPr/>
            </a:lvl3pPr>
            <a:lvl4pPr>
              <a:lnSpc>
                <a:spcPct val="100000"/>
              </a:lnSpc>
              <a:defRPr/>
            </a:lvl4pPr>
            <a:lvl5pPr>
              <a:lnSpc>
                <a:spcPct val="100000"/>
              </a:lnSpc>
              <a:defRPr/>
            </a:lvl5pPr>
          </a:lstStyle>
          <a:p>
            <a:pPr lvl="0"/>
            <a:r>
              <a:rPr lang="es-ES" dirty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30568527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ck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138580" y="818147"/>
            <a:ext cx="6327273" cy="87254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es-ES" dirty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idx="1"/>
          </p:nvPr>
        </p:nvSpPr>
        <p:spPr>
          <a:xfrm>
            <a:off x="1138580" y="2181726"/>
            <a:ext cx="6327273" cy="39407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>
              <a:defRPr b="1">
                <a:solidFill>
                  <a:srgbClr val="FFFFFF"/>
                </a:solidFill>
              </a:defRPr>
            </a:lvl1pPr>
            <a:lvl2pPr>
              <a:defRPr b="1">
                <a:solidFill>
                  <a:srgbClr val="FFFFFF"/>
                </a:solidFill>
              </a:defRPr>
            </a:lvl2pPr>
            <a:lvl3pPr>
              <a:defRPr b="1">
                <a:solidFill>
                  <a:srgbClr val="FFFFFF"/>
                </a:solidFill>
              </a:defRPr>
            </a:lvl3pPr>
            <a:lvl4pPr>
              <a:defRPr b="1">
                <a:solidFill>
                  <a:srgbClr val="FFFFFF"/>
                </a:solidFill>
              </a:defRPr>
            </a:lvl4pPr>
            <a:lvl5pPr>
              <a:defRPr b="1">
                <a:solidFill>
                  <a:srgbClr val="FFFFFF"/>
                </a:solidFill>
              </a:defRPr>
            </a:lvl5pPr>
          </a:lstStyle>
          <a:p>
            <a:pPr lvl="0"/>
            <a:r>
              <a:rPr lang="es-ES" dirty="0"/>
              <a:t>Haga clic para modificar el estilo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/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/>
            <a:r>
              <a:rPr lang="es-ES" dirty="0"/>
              <a:t>Quinto nivel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307747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- Заголовок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A786FAC3-ABDC-420A-BA8C-E6EA9F719B17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165601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/>
            </a:lvl1pPr>
          </a:lstStyle>
          <a:p>
            <a:r>
              <a:rPr lang="ru-RU" dirty="0"/>
              <a:t>КОРОТКИЙ ЗАГОЛОВОК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A8170027-7AAD-489F-902B-26FBE4EDE7BE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951758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7241B2B0-9AF2-453A-B9A7-D1B62C777A21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2C34D66D-6404-0CCD-07B2-1FFE9B580B0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42320" y="809220"/>
            <a:ext cx="7308299" cy="1080296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  <a:r>
              <a:rPr lang="en-US" dirty="0"/>
              <a:t>. </a:t>
            </a:r>
            <a:br>
              <a:rPr lang="ru-RU" dirty="0"/>
            </a:br>
            <a:r>
              <a:rPr lang="ru-RU" dirty="0"/>
              <a:t>Когда используется большой объем текста в несколько строк</a:t>
            </a:r>
          </a:p>
        </p:txBody>
      </p:sp>
    </p:spTree>
    <p:extLst>
      <p:ext uri="{BB962C8B-B14F-4D97-AF65-F5344CB8AC3E}">
        <p14:creationId xmlns:p14="http://schemas.microsoft.com/office/powerpoint/2010/main" val="937445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BDF84A8-141E-4BA7-902E-57F4E56B24CA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586863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2E07725-5BD2-429B-8B83-DC1F6B204EA8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6" name="Текст 7">
            <a:extLst>
              <a:ext uri="{FF2B5EF4-FFF2-40B4-BE49-F238E27FC236}">
                <a16:creationId xmlns:a16="http://schemas.microsoft.com/office/drawing/2014/main" id="{6C958351-F2A7-B54F-52D8-254E1F66F6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3928972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4832150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1071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13CD07-C3DB-42B5-AEB5-31E0473E9823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69199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олилиния: фигура 1">
            <a:extLst>
              <a:ext uri="{FF2B5EF4-FFF2-40B4-BE49-F238E27FC236}">
                <a16:creationId xmlns:a16="http://schemas.microsoft.com/office/drawing/2014/main" id="{EC0F1B3C-4316-BFD5-A686-D9360686267A}"/>
              </a:ext>
            </a:extLst>
          </p:cNvPr>
          <p:cNvSpPr/>
          <p:nvPr userDrawn="1"/>
        </p:nvSpPr>
        <p:spPr>
          <a:xfrm>
            <a:off x="1210230" y="851923"/>
            <a:ext cx="9404377" cy="5010285"/>
          </a:xfrm>
          <a:custGeom>
            <a:avLst/>
            <a:gdLst>
              <a:gd name="connsiteX0" fmla="*/ 3044071 w 10567974"/>
              <a:gd name="connsiteY0" fmla="*/ 5577626 h 5630204"/>
              <a:gd name="connsiteX1" fmla="*/ 3070367 w 10567974"/>
              <a:gd name="connsiteY1" fmla="*/ 5603915 h 5630204"/>
              <a:gd name="connsiteX2" fmla="*/ 3044071 w 10567974"/>
              <a:gd name="connsiteY2" fmla="*/ 5630204 h 5630204"/>
              <a:gd name="connsiteX3" fmla="*/ 3017778 w 10567974"/>
              <a:gd name="connsiteY3" fmla="*/ 5603915 h 5630204"/>
              <a:gd name="connsiteX4" fmla="*/ 3044071 w 10567974"/>
              <a:gd name="connsiteY4" fmla="*/ 5577626 h 5630204"/>
              <a:gd name="connsiteX5" fmla="*/ 3043605 w 10567974"/>
              <a:gd name="connsiteY5" fmla="*/ 5486186 h 5630204"/>
              <a:gd name="connsiteX6" fmla="*/ 3069894 w 10567974"/>
              <a:gd name="connsiteY6" fmla="*/ 5512475 h 5630204"/>
              <a:gd name="connsiteX7" fmla="*/ 3043605 w 10567974"/>
              <a:gd name="connsiteY7" fmla="*/ 5538764 h 5630204"/>
              <a:gd name="connsiteX8" fmla="*/ 3017316 w 10567974"/>
              <a:gd name="connsiteY8" fmla="*/ 5512475 h 5630204"/>
              <a:gd name="connsiteX9" fmla="*/ 3043605 w 10567974"/>
              <a:gd name="connsiteY9" fmla="*/ 5486186 h 5630204"/>
              <a:gd name="connsiteX10" fmla="*/ 2952165 w 10567974"/>
              <a:gd name="connsiteY10" fmla="*/ 5486186 h 5630204"/>
              <a:gd name="connsiteX11" fmla="*/ 2978454 w 10567974"/>
              <a:gd name="connsiteY11" fmla="*/ 5512475 h 5630204"/>
              <a:gd name="connsiteX12" fmla="*/ 2952165 w 10567974"/>
              <a:gd name="connsiteY12" fmla="*/ 5538764 h 5630204"/>
              <a:gd name="connsiteX13" fmla="*/ 2925876 w 10567974"/>
              <a:gd name="connsiteY13" fmla="*/ 5512475 h 5630204"/>
              <a:gd name="connsiteX14" fmla="*/ 2952165 w 10567974"/>
              <a:gd name="connsiteY14" fmla="*/ 5486186 h 5630204"/>
              <a:gd name="connsiteX15" fmla="*/ 2952165 w 10567974"/>
              <a:gd name="connsiteY15" fmla="*/ 5394746 h 5630204"/>
              <a:gd name="connsiteX16" fmla="*/ 2978455 w 10567974"/>
              <a:gd name="connsiteY16" fmla="*/ 5421035 h 5630204"/>
              <a:gd name="connsiteX17" fmla="*/ 2952165 w 10567974"/>
              <a:gd name="connsiteY17" fmla="*/ 5447324 h 5630204"/>
              <a:gd name="connsiteX18" fmla="*/ 2925876 w 10567974"/>
              <a:gd name="connsiteY18" fmla="*/ 5421035 h 5630204"/>
              <a:gd name="connsiteX19" fmla="*/ 2952165 w 10567974"/>
              <a:gd name="connsiteY19" fmla="*/ 5394746 h 5630204"/>
              <a:gd name="connsiteX20" fmla="*/ 2860726 w 10567974"/>
              <a:gd name="connsiteY20" fmla="*/ 5394746 h 5630204"/>
              <a:gd name="connsiteX21" fmla="*/ 2887014 w 10567974"/>
              <a:gd name="connsiteY21" fmla="*/ 5421035 h 5630204"/>
              <a:gd name="connsiteX22" fmla="*/ 2860726 w 10567974"/>
              <a:gd name="connsiteY22" fmla="*/ 5447324 h 5630204"/>
              <a:gd name="connsiteX23" fmla="*/ 2834437 w 10567974"/>
              <a:gd name="connsiteY23" fmla="*/ 5421035 h 5630204"/>
              <a:gd name="connsiteX24" fmla="*/ 2860726 w 10567974"/>
              <a:gd name="connsiteY24" fmla="*/ 5394746 h 5630204"/>
              <a:gd name="connsiteX25" fmla="*/ 2860726 w 10567974"/>
              <a:gd name="connsiteY25" fmla="*/ 5303306 h 5630204"/>
              <a:gd name="connsiteX26" fmla="*/ 2887015 w 10567974"/>
              <a:gd name="connsiteY26" fmla="*/ 5329595 h 5630204"/>
              <a:gd name="connsiteX27" fmla="*/ 2860726 w 10567974"/>
              <a:gd name="connsiteY27" fmla="*/ 5355884 h 5630204"/>
              <a:gd name="connsiteX28" fmla="*/ 2834437 w 10567974"/>
              <a:gd name="connsiteY28" fmla="*/ 5329595 h 5630204"/>
              <a:gd name="connsiteX29" fmla="*/ 2860726 w 10567974"/>
              <a:gd name="connsiteY29" fmla="*/ 5303306 h 5630204"/>
              <a:gd name="connsiteX30" fmla="*/ 2769286 w 10567974"/>
              <a:gd name="connsiteY30" fmla="*/ 5303306 h 5630204"/>
              <a:gd name="connsiteX31" fmla="*/ 2795575 w 10567974"/>
              <a:gd name="connsiteY31" fmla="*/ 5329595 h 5630204"/>
              <a:gd name="connsiteX32" fmla="*/ 2769286 w 10567974"/>
              <a:gd name="connsiteY32" fmla="*/ 5355884 h 5630204"/>
              <a:gd name="connsiteX33" fmla="*/ 2742997 w 10567974"/>
              <a:gd name="connsiteY33" fmla="*/ 5329595 h 5630204"/>
              <a:gd name="connsiteX34" fmla="*/ 2769286 w 10567974"/>
              <a:gd name="connsiteY34" fmla="*/ 5303306 h 5630204"/>
              <a:gd name="connsiteX35" fmla="*/ 2860726 w 10567974"/>
              <a:gd name="connsiteY35" fmla="*/ 5211866 h 5630204"/>
              <a:gd name="connsiteX36" fmla="*/ 2887015 w 10567974"/>
              <a:gd name="connsiteY36" fmla="*/ 5238155 h 5630204"/>
              <a:gd name="connsiteX37" fmla="*/ 2860726 w 10567974"/>
              <a:gd name="connsiteY37" fmla="*/ 5264444 h 5630204"/>
              <a:gd name="connsiteX38" fmla="*/ 2834437 w 10567974"/>
              <a:gd name="connsiteY38" fmla="*/ 5238155 h 5630204"/>
              <a:gd name="connsiteX39" fmla="*/ 2860726 w 10567974"/>
              <a:gd name="connsiteY39" fmla="*/ 5211866 h 5630204"/>
              <a:gd name="connsiteX40" fmla="*/ 2769287 w 10567974"/>
              <a:gd name="connsiteY40" fmla="*/ 5211866 h 5630204"/>
              <a:gd name="connsiteX41" fmla="*/ 2795575 w 10567974"/>
              <a:gd name="connsiteY41" fmla="*/ 5238155 h 5630204"/>
              <a:gd name="connsiteX42" fmla="*/ 2769287 w 10567974"/>
              <a:gd name="connsiteY42" fmla="*/ 5264444 h 5630204"/>
              <a:gd name="connsiteX43" fmla="*/ 2742997 w 10567974"/>
              <a:gd name="connsiteY43" fmla="*/ 5238155 h 5630204"/>
              <a:gd name="connsiteX44" fmla="*/ 2769287 w 10567974"/>
              <a:gd name="connsiteY44" fmla="*/ 5211866 h 5630204"/>
              <a:gd name="connsiteX45" fmla="*/ 10084485 w 10567974"/>
              <a:gd name="connsiteY45" fmla="*/ 5120426 h 5630204"/>
              <a:gd name="connsiteX46" fmla="*/ 10110774 w 10567974"/>
              <a:gd name="connsiteY46" fmla="*/ 5146715 h 5630204"/>
              <a:gd name="connsiteX47" fmla="*/ 10084485 w 10567974"/>
              <a:gd name="connsiteY47" fmla="*/ 5173004 h 5630204"/>
              <a:gd name="connsiteX48" fmla="*/ 10058196 w 10567974"/>
              <a:gd name="connsiteY48" fmla="*/ 5146715 h 5630204"/>
              <a:gd name="connsiteX49" fmla="*/ 10084485 w 10567974"/>
              <a:gd name="connsiteY49" fmla="*/ 5120426 h 5630204"/>
              <a:gd name="connsiteX50" fmla="*/ 9993045 w 10567974"/>
              <a:gd name="connsiteY50" fmla="*/ 5120426 h 5630204"/>
              <a:gd name="connsiteX51" fmla="*/ 10019334 w 10567974"/>
              <a:gd name="connsiteY51" fmla="*/ 5146715 h 5630204"/>
              <a:gd name="connsiteX52" fmla="*/ 9993045 w 10567974"/>
              <a:gd name="connsiteY52" fmla="*/ 5173004 h 5630204"/>
              <a:gd name="connsiteX53" fmla="*/ 9966756 w 10567974"/>
              <a:gd name="connsiteY53" fmla="*/ 5146715 h 5630204"/>
              <a:gd name="connsiteX54" fmla="*/ 9993045 w 10567974"/>
              <a:gd name="connsiteY54" fmla="*/ 5120426 h 5630204"/>
              <a:gd name="connsiteX55" fmla="*/ 2952167 w 10567974"/>
              <a:gd name="connsiteY55" fmla="*/ 5120426 h 5630204"/>
              <a:gd name="connsiteX56" fmla="*/ 2978456 w 10567974"/>
              <a:gd name="connsiteY56" fmla="*/ 5146715 h 5630204"/>
              <a:gd name="connsiteX57" fmla="*/ 2952167 w 10567974"/>
              <a:gd name="connsiteY57" fmla="*/ 5173004 h 5630204"/>
              <a:gd name="connsiteX58" fmla="*/ 2925878 w 10567974"/>
              <a:gd name="connsiteY58" fmla="*/ 5146715 h 5630204"/>
              <a:gd name="connsiteX59" fmla="*/ 2952167 w 10567974"/>
              <a:gd name="connsiteY59" fmla="*/ 5120426 h 5630204"/>
              <a:gd name="connsiteX60" fmla="*/ 2860727 w 10567974"/>
              <a:gd name="connsiteY60" fmla="*/ 5120426 h 5630204"/>
              <a:gd name="connsiteX61" fmla="*/ 2887016 w 10567974"/>
              <a:gd name="connsiteY61" fmla="*/ 5146715 h 5630204"/>
              <a:gd name="connsiteX62" fmla="*/ 2860727 w 10567974"/>
              <a:gd name="connsiteY62" fmla="*/ 5173004 h 5630204"/>
              <a:gd name="connsiteX63" fmla="*/ 2834438 w 10567974"/>
              <a:gd name="connsiteY63" fmla="*/ 5146715 h 5630204"/>
              <a:gd name="connsiteX64" fmla="*/ 2860727 w 10567974"/>
              <a:gd name="connsiteY64" fmla="*/ 5120426 h 5630204"/>
              <a:gd name="connsiteX65" fmla="*/ 2769287 w 10567974"/>
              <a:gd name="connsiteY65" fmla="*/ 5120426 h 5630204"/>
              <a:gd name="connsiteX66" fmla="*/ 2795577 w 10567974"/>
              <a:gd name="connsiteY66" fmla="*/ 5146715 h 5630204"/>
              <a:gd name="connsiteX67" fmla="*/ 2769287 w 10567974"/>
              <a:gd name="connsiteY67" fmla="*/ 5173004 h 5630204"/>
              <a:gd name="connsiteX68" fmla="*/ 2742998 w 10567974"/>
              <a:gd name="connsiteY68" fmla="*/ 5146715 h 5630204"/>
              <a:gd name="connsiteX69" fmla="*/ 2769287 w 10567974"/>
              <a:gd name="connsiteY69" fmla="*/ 5120426 h 5630204"/>
              <a:gd name="connsiteX70" fmla="*/ 10084485 w 10567974"/>
              <a:gd name="connsiteY70" fmla="*/ 5028986 h 5630204"/>
              <a:gd name="connsiteX71" fmla="*/ 10110774 w 10567974"/>
              <a:gd name="connsiteY71" fmla="*/ 5055275 h 5630204"/>
              <a:gd name="connsiteX72" fmla="*/ 10084485 w 10567974"/>
              <a:gd name="connsiteY72" fmla="*/ 5081564 h 5630204"/>
              <a:gd name="connsiteX73" fmla="*/ 10058196 w 10567974"/>
              <a:gd name="connsiteY73" fmla="*/ 5055275 h 5630204"/>
              <a:gd name="connsiteX74" fmla="*/ 10084485 w 10567974"/>
              <a:gd name="connsiteY74" fmla="*/ 5028986 h 5630204"/>
              <a:gd name="connsiteX75" fmla="*/ 9993045 w 10567974"/>
              <a:gd name="connsiteY75" fmla="*/ 5028986 h 5630204"/>
              <a:gd name="connsiteX76" fmla="*/ 10019334 w 10567974"/>
              <a:gd name="connsiteY76" fmla="*/ 5055275 h 5630204"/>
              <a:gd name="connsiteX77" fmla="*/ 9993045 w 10567974"/>
              <a:gd name="connsiteY77" fmla="*/ 5081564 h 5630204"/>
              <a:gd name="connsiteX78" fmla="*/ 9966756 w 10567974"/>
              <a:gd name="connsiteY78" fmla="*/ 5055275 h 5630204"/>
              <a:gd name="connsiteX79" fmla="*/ 9993045 w 10567974"/>
              <a:gd name="connsiteY79" fmla="*/ 5028986 h 5630204"/>
              <a:gd name="connsiteX80" fmla="*/ 5603925 w 10567974"/>
              <a:gd name="connsiteY80" fmla="*/ 5028986 h 5630204"/>
              <a:gd name="connsiteX81" fmla="*/ 5630214 w 10567974"/>
              <a:gd name="connsiteY81" fmla="*/ 5055275 h 5630204"/>
              <a:gd name="connsiteX82" fmla="*/ 5603925 w 10567974"/>
              <a:gd name="connsiteY82" fmla="*/ 5081564 h 5630204"/>
              <a:gd name="connsiteX83" fmla="*/ 5577636 w 10567974"/>
              <a:gd name="connsiteY83" fmla="*/ 5055275 h 5630204"/>
              <a:gd name="connsiteX84" fmla="*/ 5603925 w 10567974"/>
              <a:gd name="connsiteY84" fmla="*/ 5028986 h 5630204"/>
              <a:gd name="connsiteX85" fmla="*/ 5512485 w 10567974"/>
              <a:gd name="connsiteY85" fmla="*/ 5028986 h 5630204"/>
              <a:gd name="connsiteX86" fmla="*/ 5538774 w 10567974"/>
              <a:gd name="connsiteY86" fmla="*/ 5055275 h 5630204"/>
              <a:gd name="connsiteX87" fmla="*/ 5512485 w 10567974"/>
              <a:gd name="connsiteY87" fmla="*/ 5081564 h 5630204"/>
              <a:gd name="connsiteX88" fmla="*/ 5486196 w 10567974"/>
              <a:gd name="connsiteY88" fmla="*/ 5055275 h 5630204"/>
              <a:gd name="connsiteX89" fmla="*/ 5512485 w 10567974"/>
              <a:gd name="connsiteY89" fmla="*/ 5028986 h 5630204"/>
              <a:gd name="connsiteX90" fmla="*/ 3043609 w 10567974"/>
              <a:gd name="connsiteY90" fmla="*/ 5028986 h 5630204"/>
              <a:gd name="connsiteX91" fmla="*/ 3069897 w 10567974"/>
              <a:gd name="connsiteY91" fmla="*/ 5055275 h 5630204"/>
              <a:gd name="connsiteX92" fmla="*/ 3043609 w 10567974"/>
              <a:gd name="connsiteY92" fmla="*/ 5081564 h 5630204"/>
              <a:gd name="connsiteX93" fmla="*/ 3017319 w 10567974"/>
              <a:gd name="connsiteY93" fmla="*/ 5055275 h 5630204"/>
              <a:gd name="connsiteX94" fmla="*/ 3043609 w 10567974"/>
              <a:gd name="connsiteY94" fmla="*/ 5028986 h 5630204"/>
              <a:gd name="connsiteX95" fmla="*/ 2952168 w 10567974"/>
              <a:gd name="connsiteY95" fmla="*/ 5028986 h 5630204"/>
              <a:gd name="connsiteX96" fmla="*/ 2978458 w 10567974"/>
              <a:gd name="connsiteY96" fmla="*/ 5055275 h 5630204"/>
              <a:gd name="connsiteX97" fmla="*/ 2952168 w 10567974"/>
              <a:gd name="connsiteY97" fmla="*/ 5081564 h 5630204"/>
              <a:gd name="connsiteX98" fmla="*/ 2925879 w 10567974"/>
              <a:gd name="connsiteY98" fmla="*/ 5055275 h 5630204"/>
              <a:gd name="connsiteX99" fmla="*/ 2952168 w 10567974"/>
              <a:gd name="connsiteY99" fmla="*/ 5028986 h 5630204"/>
              <a:gd name="connsiteX100" fmla="*/ 2860729 w 10567974"/>
              <a:gd name="connsiteY100" fmla="*/ 5028986 h 5630204"/>
              <a:gd name="connsiteX101" fmla="*/ 2887017 w 10567974"/>
              <a:gd name="connsiteY101" fmla="*/ 5055275 h 5630204"/>
              <a:gd name="connsiteX102" fmla="*/ 2860729 w 10567974"/>
              <a:gd name="connsiteY102" fmla="*/ 5081564 h 5630204"/>
              <a:gd name="connsiteX103" fmla="*/ 2834439 w 10567974"/>
              <a:gd name="connsiteY103" fmla="*/ 5055275 h 5630204"/>
              <a:gd name="connsiteX104" fmla="*/ 2860729 w 10567974"/>
              <a:gd name="connsiteY104" fmla="*/ 5028986 h 5630204"/>
              <a:gd name="connsiteX105" fmla="*/ 2769288 w 10567974"/>
              <a:gd name="connsiteY105" fmla="*/ 5028986 h 5630204"/>
              <a:gd name="connsiteX106" fmla="*/ 2795577 w 10567974"/>
              <a:gd name="connsiteY106" fmla="*/ 5055275 h 5630204"/>
              <a:gd name="connsiteX107" fmla="*/ 2769288 w 10567974"/>
              <a:gd name="connsiteY107" fmla="*/ 5081564 h 5630204"/>
              <a:gd name="connsiteX108" fmla="*/ 2743000 w 10567974"/>
              <a:gd name="connsiteY108" fmla="*/ 5055275 h 5630204"/>
              <a:gd name="connsiteX109" fmla="*/ 2769288 w 10567974"/>
              <a:gd name="connsiteY109" fmla="*/ 5028986 h 5630204"/>
              <a:gd name="connsiteX110" fmla="*/ 10175925 w 10567974"/>
              <a:gd name="connsiteY110" fmla="*/ 4937546 h 5630204"/>
              <a:gd name="connsiteX111" fmla="*/ 10202214 w 10567974"/>
              <a:gd name="connsiteY111" fmla="*/ 4963835 h 5630204"/>
              <a:gd name="connsiteX112" fmla="*/ 10175925 w 10567974"/>
              <a:gd name="connsiteY112" fmla="*/ 4990124 h 5630204"/>
              <a:gd name="connsiteX113" fmla="*/ 10149636 w 10567974"/>
              <a:gd name="connsiteY113" fmla="*/ 4963835 h 5630204"/>
              <a:gd name="connsiteX114" fmla="*/ 10175925 w 10567974"/>
              <a:gd name="connsiteY114" fmla="*/ 4937546 h 5630204"/>
              <a:gd name="connsiteX115" fmla="*/ 10084485 w 10567974"/>
              <a:gd name="connsiteY115" fmla="*/ 4937546 h 5630204"/>
              <a:gd name="connsiteX116" fmla="*/ 10110774 w 10567974"/>
              <a:gd name="connsiteY116" fmla="*/ 4963835 h 5630204"/>
              <a:gd name="connsiteX117" fmla="*/ 10084485 w 10567974"/>
              <a:gd name="connsiteY117" fmla="*/ 4990124 h 5630204"/>
              <a:gd name="connsiteX118" fmla="*/ 10058196 w 10567974"/>
              <a:gd name="connsiteY118" fmla="*/ 4963835 h 5630204"/>
              <a:gd name="connsiteX119" fmla="*/ 10084485 w 10567974"/>
              <a:gd name="connsiteY119" fmla="*/ 4937546 h 5630204"/>
              <a:gd name="connsiteX120" fmla="*/ 9352965 w 10567974"/>
              <a:gd name="connsiteY120" fmla="*/ 4937546 h 5630204"/>
              <a:gd name="connsiteX121" fmla="*/ 9379254 w 10567974"/>
              <a:gd name="connsiteY121" fmla="*/ 4963835 h 5630204"/>
              <a:gd name="connsiteX122" fmla="*/ 9352965 w 10567974"/>
              <a:gd name="connsiteY122" fmla="*/ 4990124 h 5630204"/>
              <a:gd name="connsiteX123" fmla="*/ 9326676 w 10567974"/>
              <a:gd name="connsiteY123" fmla="*/ 4963835 h 5630204"/>
              <a:gd name="connsiteX124" fmla="*/ 9352965 w 10567974"/>
              <a:gd name="connsiteY124" fmla="*/ 4937546 h 5630204"/>
              <a:gd name="connsiteX125" fmla="*/ 5695365 w 10567974"/>
              <a:gd name="connsiteY125" fmla="*/ 4937546 h 5630204"/>
              <a:gd name="connsiteX126" fmla="*/ 5721654 w 10567974"/>
              <a:gd name="connsiteY126" fmla="*/ 4963835 h 5630204"/>
              <a:gd name="connsiteX127" fmla="*/ 5695365 w 10567974"/>
              <a:gd name="connsiteY127" fmla="*/ 4990124 h 5630204"/>
              <a:gd name="connsiteX128" fmla="*/ 5669076 w 10567974"/>
              <a:gd name="connsiteY128" fmla="*/ 4963835 h 5630204"/>
              <a:gd name="connsiteX129" fmla="*/ 5695365 w 10567974"/>
              <a:gd name="connsiteY129" fmla="*/ 4937546 h 5630204"/>
              <a:gd name="connsiteX130" fmla="*/ 5603925 w 10567974"/>
              <a:gd name="connsiteY130" fmla="*/ 4937546 h 5630204"/>
              <a:gd name="connsiteX131" fmla="*/ 5630214 w 10567974"/>
              <a:gd name="connsiteY131" fmla="*/ 4963835 h 5630204"/>
              <a:gd name="connsiteX132" fmla="*/ 5603925 w 10567974"/>
              <a:gd name="connsiteY132" fmla="*/ 4990124 h 5630204"/>
              <a:gd name="connsiteX133" fmla="*/ 5577636 w 10567974"/>
              <a:gd name="connsiteY133" fmla="*/ 4963835 h 5630204"/>
              <a:gd name="connsiteX134" fmla="*/ 5603925 w 10567974"/>
              <a:gd name="connsiteY134" fmla="*/ 4937546 h 5630204"/>
              <a:gd name="connsiteX135" fmla="*/ 5512485 w 10567974"/>
              <a:gd name="connsiteY135" fmla="*/ 4937546 h 5630204"/>
              <a:gd name="connsiteX136" fmla="*/ 5538774 w 10567974"/>
              <a:gd name="connsiteY136" fmla="*/ 4963835 h 5630204"/>
              <a:gd name="connsiteX137" fmla="*/ 5512485 w 10567974"/>
              <a:gd name="connsiteY137" fmla="*/ 4990124 h 5630204"/>
              <a:gd name="connsiteX138" fmla="*/ 5486196 w 10567974"/>
              <a:gd name="connsiteY138" fmla="*/ 4963835 h 5630204"/>
              <a:gd name="connsiteX139" fmla="*/ 5512485 w 10567974"/>
              <a:gd name="connsiteY139" fmla="*/ 4937546 h 5630204"/>
              <a:gd name="connsiteX140" fmla="*/ 3135051 w 10567974"/>
              <a:gd name="connsiteY140" fmla="*/ 4937546 h 5630204"/>
              <a:gd name="connsiteX141" fmla="*/ 3161340 w 10567974"/>
              <a:gd name="connsiteY141" fmla="*/ 4963835 h 5630204"/>
              <a:gd name="connsiteX142" fmla="*/ 3135051 w 10567974"/>
              <a:gd name="connsiteY142" fmla="*/ 4990124 h 5630204"/>
              <a:gd name="connsiteX143" fmla="*/ 3108762 w 10567974"/>
              <a:gd name="connsiteY143" fmla="*/ 4963835 h 5630204"/>
              <a:gd name="connsiteX144" fmla="*/ 3135051 w 10567974"/>
              <a:gd name="connsiteY144" fmla="*/ 4937546 h 5630204"/>
              <a:gd name="connsiteX145" fmla="*/ 3043611 w 10567974"/>
              <a:gd name="connsiteY145" fmla="*/ 4937546 h 5630204"/>
              <a:gd name="connsiteX146" fmla="*/ 3069901 w 10567974"/>
              <a:gd name="connsiteY146" fmla="*/ 4963835 h 5630204"/>
              <a:gd name="connsiteX147" fmla="*/ 3043611 w 10567974"/>
              <a:gd name="connsiteY147" fmla="*/ 4990124 h 5630204"/>
              <a:gd name="connsiteX148" fmla="*/ 3017322 w 10567974"/>
              <a:gd name="connsiteY148" fmla="*/ 4963835 h 5630204"/>
              <a:gd name="connsiteX149" fmla="*/ 3043611 w 10567974"/>
              <a:gd name="connsiteY149" fmla="*/ 4937546 h 5630204"/>
              <a:gd name="connsiteX150" fmla="*/ 2952171 w 10567974"/>
              <a:gd name="connsiteY150" fmla="*/ 4937546 h 5630204"/>
              <a:gd name="connsiteX151" fmla="*/ 2978460 w 10567974"/>
              <a:gd name="connsiteY151" fmla="*/ 4963835 h 5630204"/>
              <a:gd name="connsiteX152" fmla="*/ 2952171 w 10567974"/>
              <a:gd name="connsiteY152" fmla="*/ 4990124 h 5630204"/>
              <a:gd name="connsiteX153" fmla="*/ 2925882 w 10567974"/>
              <a:gd name="connsiteY153" fmla="*/ 4963835 h 5630204"/>
              <a:gd name="connsiteX154" fmla="*/ 2952171 w 10567974"/>
              <a:gd name="connsiteY154" fmla="*/ 4937546 h 5630204"/>
              <a:gd name="connsiteX155" fmla="*/ 2860731 w 10567974"/>
              <a:gd name="connsiteY155" fmla="*/ 4937546 h 5630204"/>
              <a:gd name="connsiteX156" fmla="*/ 2887020 w 10567974"/>
              <a:gd name="connsiteY156" fmla="*/ 4963835 h 5630204"/>
              <a:gd name="connsiteX157" fmla="*/ 2860731 w 10567974"/>
              <a:gd name="connsiteY157" fmla="*/ 4990124 h 5630204"/>
              <a:gd name="connsiteX158" fmla="*/ 2834442 w 10567974"/>
              <a:gd name="connsiteY158" fmla="*/ 4963835 h 5630204"/>
              <a:gd name="connsiteX159" fmla="*/ 2860731 w 10567974"/>
              <a:gd name="connsiteY159" fmla="*/ 4937546 h 5630204"/>
              <a:gd name="connsiteX160" fmla="*/ 2769291 w 10567974"/>
              <a:gd name="connsiteY160" fmla="*/ 4937546 h 5630204"/>
              <a:gd name="connsiteX161" fmla="*/ 2795580 w 10567974"/>
              <a:gd name="connsiteY161" fmla="*/ 4963835 h 5630204"/>
              <a:gd name="connsiteX162" fmla="*/ 2769291 w 10567974"/>
              <a:gd name="connsiteY162" fmla="*/ 4990124 h 5630204"/>
              <a:gd name="connsiteX163" fmla="*/ 2743002 w 10567974"/>
              <a:gd name="connsiteY163" fmla="*/ 4963835 h 5630204"/>
              <a:gd name="connsiteX164" fmla="*/ 2769291 w 10567974"/>
              <a:gd name="connsiteY164" fmla="*/ 4937546 h 5630204"/>
              <a:gd name="connsiteX165" fmla="*/ 10267365 w 10567974"/>
              <a:gd name="connsiteY165" fmla="*/ 4846106 h 5630204"/>
              <a:gd name="connsiteX166" fmla="*/ 10293654 w 10567974"/>
              <a:gd name="connsiteY166" fmla="*/ 4872395 h 5630204"/>
              <a:gd name="connsiteX167" fmla="*/ 10267365 w 10567974"/>
              <a:gd name="connsiteY167" fmla="*/ 4898684 h 5630204"/>
              <a:gd name="connsiteX168" fmla="*/ 10241076 w 10567974"/>
              <a:gd name="connsiteY168" fmla="*/ 4872395 h 5630204"/>
              <a:gd name="connsiteX169" fmla="*/ 10267365 w 10567974"/>
              <a:gd name="connsiteY169" fmla="*/ 4846106 h 5630204"/>
              <a:gd name="connsiteX170" fmla="*/ 10175925 w 10567974"/>
              <a:gd name="connsiteY170" fmla="*/ 4846106 h 5630204"/>
              <a:gd name="connsiteX171" fmla="*/ 10202214 w 10567974"/>
              <a:gd name="connsiteY171" fmla="*/ 4872395 h 5630204"/>
              <a:gd name="connsiteX172" fmla="*/ 10175925 w 10567974"/>
              <a:gd name="connsiteY172" fmla="*/ 4898684 h 5630204"/>
              <a:gd name="connsiteX173" fmla="*/ 10149636 w 10567974"/>
              <a:gd name="connsiteY173" fmla="*/ 4872395 h 5630204"/>
              <a:gd name="connsiteX174" fmla="*/ 10175925 w 10567974"/>
              <a:gd name="connsiteY174" fmla="*/ 4846106 h 5630204"/>
              <a:gd name="connsiteX175" fmla="*/ 10084485 w 10567974"/>
              <a:gd name="connsiteY175" fmla="*/ 4846106 h 5630204"/>
              <a:gd name="connsiteX176" fmla="*/ 10110774 w 10567974"/>
              <a:gd name="connsiteY176" fmla="*/ 4872395 h 5630204"/>
              <a:gd name="connsiteX177" fmla="*/ 10084485 w 10567974"/>
              <a:gd name="connsiteY177" fmla="*/ 4898684 h 5630204"/>
              <a:gd name="connsiteX178" fmla="*/ 10058196 w 10567974"/>
              <a:gd name="connsiteY178" fmla="*/ 4872395 h 5630204"/>
              <a:gd name="connsiteX179" fmla="*/ 10084485 w 10567974"/>
              <a:gd name="connsiteY179" fmla="*/ 4846106 h 5630204"/>
              <a:gd name="connsiteX180" fmla="*/ 9352965 w 10567974"/>
              <a:gd name="connsiteY180" fmla="*/ 4846106 h 5630204"/>
              <a:gd name="connsiteX181" fmla="*/ 9379254 w 10567974"/>
              <a:gd name="connsiteY181" fmla="*/ 4872395 h 5630204"/>
              <a:gd name="connsiteX182" fmla="*/ 9352965 w 10567974"/>
              <a:gd name="connsiteY182" fmla="*/ 4898684 h 5630204"/>
              <a:gd name="connsiteX183" fmla="*/ 9326676 w 10567974"/>
              <a:gd name="connsiteY183" fmla="*/ 4872395 h 5630204"/>
              <a:gd name="connsiteX184" fmla="*/ 9352965 w 10567974"/>
              <a:gd name="connsiteY184" fmla="*/ 4846106 h 5630204"/>
              <a:gd name="connsiteX185" fmla="*/ 9261525 w 10567974"/>
              <a:gd name="connsiteY185" fmla="*/ 4846106 h 5630204"/>
              <a:gd name="connsiteX186" fmla="*/ 9287814 w 10567974"/>
              <a:gd name="connsiteY186" fmla="*/ 4872395 h 5630204"/>
              <a:gd name="connsiteX187" fmla="*/ 9261525 w 10567974"/>
              <a:gd name="connsiteY187" fmla="*/ 4898684 h 5630204"/>
              <a:gd name="connsiteX188" fmla="*/ 9235236 w 10567974"/>
              <a:gd name="connsiteY188" fmla="*/ 4872395 h 5630204"/>
              <a:gd name="connsiteX189" fmla="*/ 9261525 w 10567974"/>
              <a:gd name="connsiteY189" fmla="*/ 4846106 h 5630204"/>
              <a:gd name="connsiteX190" fmla="*/ 5786805 w 10567974"/>
              <a:gd name="connsiteY190" fmla="*/ 4846106 h 5630204"/>
              <a:gd name="connsiteX191" fmla="*/ 5813094 w 10567974"/>
              <a:gd name="connsiteY191" fmla="*/ 4872395 h 5630204"/>
              <a:gd name="connsiteX192" fmla="*/ 5786805 w 10567974"/>
              <a:gd name="connsiteY192" fmla="*/ 4898684 h 5630204"/>
              <a:gd name="connsiteX193" fmla="*/ 5760516 w 10567974"/>
              <a:gd name="connsiteY193" fmla="*/ 4872395 h 5630204"/>
              <a:gd name="connsiteX194" fmla="*/ 5786805 w 10567974"/>
              <a:gd name="connsiteY194" fmla="*/ 4846106 h 5630204"/>
              <a:gd name="connsiteX195" fmla="*/ 5695365 w 10567974"/>
              <a:gd name="connsiteY195" fmla="*/ 4846106 h 5630204"/>
              <a:gd name="connsiteX196" fmla="*/ 5721654 w 10567974"/>
              <a:gd name="connsiteY196" fmla="*/ 4872395 h 5630204"/>
              <a:gd name="connsiteX197" fmla="*/ 5695365 w 10567974"/>
              <a:gd name="connsiteY197" fmla="*/ 4898684 h 5630204"/>
              <a:gd name="connsiteX198" fmla="*/ 5669076 w 10567974"/>
              <a:gd name="connsiteY198" fmla="*/ 4872395 h 5630204"/>
              <a:gd name="connsiteX199" fmla="*/ 5695365 w 10567974"/>
              <a:gd name="connsiteY199" fmla="*/ 4846106 h 5630204"/>
              <a:gd name="connsiteX200" fmla="*/ 5603925 w 10567974"/>
              <a:gd name="connsiteY200" fmla="*/ 4846106 h 5630204"/>
              <a:gd name="connsiteX201" fmla="*/ 5630214 w 10567974"/>
              <a:gd name="connsiteY201" fmla="*/ 4872395 h 5630204"/>
              <a:gd name="connsiteX202" fmla="*/ 5603925 w 10567974"/>
              <a:gd name="connsiteY202" fmla="*/ 4898684 h 5630204"/>
              <a:gd name="connsiteX203" fmla="*/ 5577636 w 10567974"/>
              <a:gd name="connsiteY203" fmla="*/ 4872395 h 5630204"/>
              <a:gd name="connsiteX204" fmla="*/ 5603925 w 10567974"/>
              <a:gd name="connsiteY204" fmla="*/ 4846106 h 5630204"/>
              <a:gd name="connsiteX205" fmla="*/ 5512485 w 10567974"/>
              <a:gd name="connsiteY205" fmla="*/ 4846106 h 5630204"/>
              <a:gd name="connsiteX206" fmla="*/ 5538774 w 10567974"/>
              <a:gd name="connsiteY206" fmla="*/ 4872395 h 5630204"/>
              <a:gd name="connsiteX207" fmla="*/ 5512485 w 10567974"/>
              <a:gd name="connsiteY207" fmla="*/ 4898684 h 5630204"/>
              <a:gd name="connsiteX208" fmla="*/ 5486196 w 10567974"/>
              <a:gd name="connsiteY208" fmla="*/ 4872395 h 5630204"/>
              <a:gd name="connsiteX209" fmla="*/ 5512485 w 10567974"/>
              <a:gd name="connsiteY209" fmla="*/ 4846106 h 5630204"/>
              <a:gd name="connsiteX210" fmla="*/ 3226494 w 10567974"/>
              <a:gd name="connsiteY210" fmla="*/ 4846106 h 5630204"/>
              <a:gd name="connsiteX211" fmla="*/ 3252783 w 10567974"/>
              <a:gd name="connsiteY211" fmla="*/ 4872395 h 5630204"/>
              <a:gd name="connsiteX212" fmla="*/ 3226494 w 10567974"/>
              <a:gd name="connsiteY212" fmla="*/ 4898684 h 5630204"/>
              <a:gd name="connsiteX213" fmla="*/ 3200205 w 10567974"/>
              <a:gd name="connsiteY213" fmla="*/ 4872395 h 5630204"/>
              <a:gd name="connsiteX214" fmla="*/ 3226494 w 10567974"/>
              <a:gd name="connsiteY214" fmla="*/ 4846106 h 5630204"/>
              <a:gd name="connsiteX215" fmla="*/ 3135054 w 10567974"/>
              <a:gd name="connsiteY215" fmla="*/ 4846106 h 5630204"/>
              <a:gd name="connsiteX216" fmla="*/ 3161343 w 10567974"/>
              <a:gd name="connsiteY216" fmla="*/ 4872395 h 5630204"/>
              <a:gd name="connsiteX217" fmla="*/ 3135054 w 10567974"/>
              <a:gd name="connsiteY217" fmla="*/ 4898684 h 5630204"/>
              <a:gd name="connsiteX218" fmla="*/ 3108765 w 10567974"/>
              <a:gd name="connsiteY218" fmla="*/ 4872395 h 5630204"/>
              <a:gd name="connsiteX219" fmla="*/ 3135054 w 10567974"/>
              <a:gd name="connsiteY219" fmla="*/ 4846106 h 5630204"/>
              <a:gd name="connsiteX220" fmla="*/ 3043614 w 10567974"/>
              <a:gd name="connsiteY220" fmla="*/ 4846106 h 5630204"/>
              <a:gd name="connsiteX221" fmla="*/ 3069904 w 10567974"/>
              <a:gd name="connsiteY221" fmla="*/ 4872395 h 5630204"/>
              <a:gd name="connsiteX222" fmla="*/ 3043614 w 10567974"/>
              <a:gd name="connsiteY222" fmla="*/ 4898684 h 5630204"/>
              <a:gd name="connsiteX223" fmla="*/ 3017325 w 10567974"/>
              <a:gd name="connsiteY223" fmla="*/ 4872395 h 5630204"/>
              <a:gd name="connsiteX224" fmla="*/ 3043614 w 10567974"/>
              <a:gd name="connsiteY224" fmla="*/ 4846106 h 5630204"/>
              <a:gd name="connsiteX225" fmla="*/ 2952174 w 10567974"/>
              <a:gd name="connsiteY225" fmla="*/ 4846106 h 5630204"/>
              <a:gd name="connsiteX226" fmla="*/ 2978463 w 10567974"/>
              <a:gd name="connsiteY226" fmla="*/ 4872395 h 5630204"/>
              <a:gd name="connsiteX227" fmla="*/ 2952174 w 10567974"/>
              <a:gd name="connsiteY227" fmla="*/ 4898684 h 5630204"/>
              <a:gd name="connsiteX228" fmla="*/ 2925885 w 10567974"/>
              <a:gd name="connsiteY228" fmla="*/ 4872395 h 5630204"/>
              <a:gd name="connsiteX229" fmla="*/ 2952174 w 10567974"/>
              <a:gd name="connsiteY229" fmla="*/ 4846106 h 5630204"/>
              <a:gd name="connsiteX230" fmla="*/ 2860734 w 10567974"/>
              <a:gd name="connsiteY230" fmla="*/ 4846106 h 5630204"/>
              <a:gd name="connsiteX231" fmla="*/ 2887023 w 10567974"/>
              <a:gd name="connsiteY231" fmla="*/ 4872395 h 5630204"/>
              <a:gd name="connsiteX232" fmla="*/ 2860734 w 10567974"/>
              <a:gd name="connsiteY232" fmla="*/ 4898684 h 5630204"/>
              <a:gd name="connsiteX233" fmla="*/ 2834445 w 10567974"/>
              <a:gd name="connsiteY233" fmla="*/ 4872395 h 5630204"/>
              <a:gd name="connsiteX234" fmla="*/ 2860734 w 10567974"/>
              <a:gd name="connsiteY234" fmla="*/ 4846106 h 5630204"/>
              <a:gd name="connsiteX235" fmla="*/ 10175925 w 10567974"/>
              <a:gd name="connsiteY235" fmla="*/ 4754666 h 5630204"/>
              <a:gd name="connsiteX236" fmla="*/ 10202214 w 10567974"/>
              <a:gd name="connsiteY236" fmla="*/ 4780955 h 5630204"/>
              <a:gd name="connsiteX237" fmla="*/ 10175925 w 10567974"/>
              <a:gd name="connsiteY237" fmla="*/ 4807244 h 5630204"/>
              <a:gd name="connsiteX238" fmla="*/ 10149636 w 10567974"/>
              <a:gd name="connsiteY238" fmla="*/ 4780955 h 5630204"/>
              <a:gd name="connsiteX239" fmla="*/ 10175925 w 10567974"/>
              <a:gd name="connsiteY239" fmla="*/ 4754666 h 5630204"/>
              <a:gd name="connsiteX240" fmla="*/ 10084485 w 10567974"/>
              <a:gd name="connsiteY240" fmla="*/ 4754666 h 5630204"/>
              <a:gd name="connsiteX241" fmla="*/ 10110774 w 10567974"/>
              <a:gd name="connsiteY241" fmla="*/ 4780955 h 5630204"/>
              <a:gd name="connsiteX242" fmla="*/ 10084485 w 10567974"/>
              <a:gd name="connsiteY242" fmla="*/ 4807244 h 5630204"/>
              <a:gd name="connsiteX243" fmla="*/ 10058196 w 10567974"/>
              <a:gd name="connsiteY243" fmla="*/ 4780955 h 5630204"/>
              <a:gd name="connsiteX244" fmla="*/ 10084485 w 10567974"/>
              <a:gd name="connsiteY244" fmla="*/ 4754666 h 5630204"/>
              <a:gd name="connsiteX245" fmla="*/ 9444405 w 10567974"/>
              <a:gd name="connsiteY245" fmla="*/ 4754666 h 5630204"/>
              <a:gd name="connsiteX246" fmla="*/ 9470694 w 10567974"/>
              <a:gd name="connsiteY246" fmla="*/ 4780955 h 5630204"/>
              <a:gd name="connsiteX247" fmla="*/ 9444405 w 10567974"/>
              <a:gd name="connsiteY247" fmla="*/ 4807244 h 5630204"/>
              <a:gd name="connsiteX248" fmla="*/ 9418116 w 10567974"/>
              <a:gd name="connsiteY248" fmla="*/ 4780955 h 5630204"/>
              <a:gd name="connsiteX249" fmla="*/ 9444405 w 10567974"/>
              <a:gd name="connsiteY249" fmla="*/ 4754666 h 5630204"/>
              <a:gd name="connsiteX250" fmla="*/ 9352965 w 10567974"/>
              <a:gd name="connsiteY250" fmla="*/ 4754666 h 5630204"/>
              <a:gd name="connsiteX251" fmla="*/ 9379254 w 10567974"/>
              <a:gd name="connsiteY251" fmla="*/ 4780955 h 5630204"/>
              <a:gd name="connsiteX252" fmla="*/ 9352965 w 10567974"/>
              <a:gd name="connsiteY252" fmla="*/ 4807244 h 5630204"/>
              <a:gd name="connsiteX253" fmla="*/ 9326676 w 10567974"/>
              <a:gd name="connsiteY253" fmla="*/ 4780955 h 5630204"/>
              <a:gd name="connsiteX254" fmla="*/ 9352965 w 10567974"/>
              <a:gd name="connsiteY254" fmla="*/ 4754666 h 5630204"/>
              <a:gd name="connsiteX255" fmla="*/ 9261525 w 10567974"/>
              <a:gd name="connsiteY255" fmla="*/ 4754666 h 5630204"/>
              <a:gd name="connsiteX256" fmla="*/ 9287814 w 10567974"/>
              <a:gd name="connsiteY256" fmla="*/ 4780955 h 5630204"/>
              <a:gd name="connsiteX257" fmla="*/ 9261525 w 10567974"/>
              <a:gd name="connsiteY257" fmla="*/ 4807244 h 5630204"/>
              <a:gd name="connsiteX258" fmla="*/ 9235236 w 10567974"/>
              <a:gd name="connsiteY258" fmla="*/ 4780955 h 5630204"/>
              <a:gd name="connsiteX259" fmla="*/ 9261525 w 10567974"/>
              <a:gd name="connsiteY259" fmla="*/ 4754666 h 5630204"/>
              <a:gd name="connsiteX260" fmla="*/ 9170085 w 10567974"/>
              <a:gd name="connsiteY260" fmla="*/ 4754666 h 5630204"/>
              <a:gd name="connsiteX261" fmla="*/ 9196374 w 10567974"/>
              <a:gd name="connsiteY261" fmla="*/ 4780955 h 5630204"/>
              <a:gd name="connsiteX262" fmla="*/ 9170085 w 10567974"/>
              <a:gd name="connsiteY262" fmla="*/ 4807244 h 5630204"/>
              <a:gd name="connsiteX263" fmla="*/ 9143796 w 10567974"/>
              <a:gd name="connsiteY263" fmla="*/ 4780955 h 5630204"/>
              <a:gd name="connsiteX264" fmla="*/ 9170085 w 10567974"/>
              <a:gd name="connsiteY264" fmla="*/ 4754666 h 5630204"/>
              <a:gd name="connsiteX265" fmla="*/ 5878245 w 10567974"/>
              <a:gd name="connsiteY265" fmla="*/ 4754666 h 5630204"/>
              <a:gd name="connsiteX266" fmla="*/ 5904534 w 10567974"/>
              <a:gd name="connsiteY266" fmla="*/ 4780955 h 5630204"/>
              <a:gd name="connsiteX267" fmla="*/ 5878245 w 10567974"/>
              <a:gd name="connsiteY267" fmla="*/ 4807244 h 5630204"/>
              <a:gd name="connsiteX268" fmla="*/ 5851956 w 10567974"/>
              <a:gd name="connsiteY268" fmla="*/ 4780955 h 5630204"/>
              <a:gd name="connsiteX269" fmla="*/ 5878245 w 10567974"/>
              <a:gd name="connsiteY269" fmla="*/ 4754666 h 5630204"/>
              <a:gd name="connsiteX270" fmla="*/ 5786805 w 10567974"/>
              <a:gd name="connsiteY270" fmla="*/ 4754666 h 5630204"/>
              <a:gd name="connsiteX271" fmla="*/ 5813094 w 10567974"/>
              <a:gd name="connsiteY271" fmla="*/ 4780955 h 5630204"/>
              <a:gd name="connsiteX272" fmla="*/ 5786805 w 10567974"/>
              <a:gd name="connsiteY272" fmla="*/ 4807244 h 5630204"/>
              <a:gd name="connsiteX273" fmla="*/ 5760516 w 10567974"/>
              <a:gd name="connsiteY273" fmla="*/ 4780955 h 5630204"/>
              <a:gd name="connsiteX274" fmla="*/ 5786805 w 10567974"/>
              <a:gd name="connsiteY274" fmla="*/ 4754666 h 5630204"/>
              <a:gd name="connsiteX275" fmla="*/ 5695365 w 10567974"/>
              <a:gd name="connsiteY275" fmla="*/ 4754666 h 5630204"/>
              <a:gd name="connsiteX276" fmla="*/ 5721654 w 10567974"/>
              <a:gd name="connsiteY276" fmla="*/ 4780955 h 5630204"/>
              <a:gd name="connsiteX277" fmla="*/ 5695365 w 10567974"/>
              <a:gd name="connsiteY277" fmla="*/ 4807244 h 5630204"/>
              <a:gd name="connsiteX278" fmla="*/ 5669076 w 10567974"/>
              <a:gd name="connsiteY278" fmla="*/ 4780955 h 5630204"/>
              <a:gd name="connsiteX279" fmla="*/ 5695365 w 10567974"/>
              <a:gd name="connsiteY279" fmla="*/ 4754666 h 5630204"/>
              <a:gd name="connsiteX280" fmla="*/ 5603925 w 10567974"/>
              <a:gd name="connsiteY280" fmla="*/ 4754666 h 5630204"/>
              <a:gd name="connsiteX281" fmla="*/ 5630214 w 10567974"/>
              <a:gd name="connsiteY281" fmla="*/ 4780955 h 5630204"/>
              <a:gd name="connsiteX282" fmla="*/ 5603925 w 10567974"/>
              <a:gd name="connsiteY282" fmla="*/ 4807244 h 5630204"/>
              <a:gd name="connsiteX283" fmla="*/ 5577636 w 10567974"/>
              <a:gd name="connsiteY283" fmla="*/ 4780955 h 5630204"/>
              <a:gd name="connsiteX284" fmla="*/ 5603925 w 10567974"/>
              <a:gd name="connsiteY284" fmla="*/ 4754666 h 5630204"/>
              <a:gd name="connsiteX285" fmla="*/ 5512485 w 10567974"/>
              <a:gd name="connsiteY285" fmla="*/ 4754666 h 5630204"/>
              <a:gd name="connsiteX286" fmla="*/ 5538774 w 10567974"/>
              <a:gd name="connsiteY286" fmla="*/ 4780955 h 5630204"/>
              <a:gd name="connsiteX287" fmla="*/ 5512485 w 10567974"/>
              <a:gd name="connsiteY287" fmla="*/ 4807244 h 5630204"/>
              <a:gd name="connsiteX288" fmla="*/ 5486196 w 10567974"/>
              <a:gd name="connsiteY288" fmla="*/ 4780955 h 5630204"/>
              <a:gd name="connsiteX289" fmla="*/ 5512485 w 10567974"/>
              <a:gd name="connsiteY289" fmla="*/ 4754666 h 5630204"/>
              <a:gd name="connsiteX290" fmla="*/ 3317925 w 10567974"/>
              <a:gd name="connsiteY290" fmla="*/ 4754666 h 5630204"/>
              <a:gd name="connsiteX291" fmla="*/ 3344214 w 10567974"/>
              <a:gd name="connsiteY291" fmla="*/ 4780955 h 5630204"/>
              <a:gd name="connsiteX292" fmla="*/ 3317925 w 10567974"/>
              <a:gd name="connsiteY292" fmla="*/ 4807244 h 5630204"/>
              <a:gd name="connsiteX293" fmla="*/ 3291636 w 10567974"/>
              <a:gd name="connsiteY293" fmla="*/ 4780955 h 5630204"/>
              <a:gd name="connsiteX294" fmla="*/ 3317925 w 10567974"/>
              <a:gd name="connsiteY294" fmla="*/ 4754666 h 5630204"/>
              <a:gd name="connsiteX295" fmla="*/ 3226498 w 10567974"/>
              <a:gd name="connsiteY295" fmla="*/ 4754666 h 5630204"/>
              <a:gd name="connsiteX296" fmla="*/ 3252787 w 10567974"/>
              <a:gd name="connsiteY296" fmla="*/ 4780955 h 5630204"/>
              <a:gd name="connsiteX297" fmla="*/ 3226498 w 10567974"/>
              <a:gd name="connsiteY297" fmla="*/ 4807244 h 5630204"/>
              <a:gd name="connsiteX298" fmla="*/ 3200209 w 10567974"/>
              <a:gd name="connsiteY298" fmla="*/ 4780955 h 5630204"/>
              <a:gd name="connsiteX299" fmla="*/ 3226498 w 10567974"/>
              <a:gd name="connsiteY299" fmla="*/ 4754666 h 5630204"/>
              <a:gd name="connsiteX300" fmla="*/ 3135058 w 10567974"/>
              <a:gd name="connsiteY300" fmla="*/ 4754666 h 5630204"/>
              <a:gd name="connsiteX301" fmla="*/ 3161347 w 10567974"/>
              <a:gd name="connsiteY301" fmla="*/ 4780955 h 5630204"/>
              <a:gd name="connsiteX302" fmla="*/ 3135058 w 10567974"/>
              <a:gd name="connsiteY302" fmla="*/ 4807244 h 5630204"/>
              <a:gd name="connsiteX303" fmla="*/ 3108769 w 10567974"/>
              <a:gd name="connsiteY303" fmla="*/ 4780955 h 5630204"/>
              <a:gd name="connsiteX304" fmla="*/ 3135058 w 10567974"/>
              <a:gd name="connsiteY304" fmla="*/ 4754666 h 5630204"/>
              <a:gd name="connsiteX305" fmla="*/ 3043618 w 10567974"/>
              <a:gd name="connsiteY305" fmla="*/ 4754666 h 5630204"/>
              <a:gd name="connsiteX306" fmla="*/ 3069907 w 10567974"/>
              <a:gd name="connsiteY306" fmla="*/ 4780955 h 5630204"/>
              <a:gd name="connsiteX307" fmla="*/ 3043618 w 10567974"/>
              <a:gd name="connsiteY307" fmla="*/ 4807244 h 5630204"/>
              <a:gd name="connsiteX308" fmla="*/ 3017329 w 10567974"/>
              <a:gd name="connsiteY308" fmla="*/ 4780955 h 5630204"/>
              <a:gd name="connsiteX309" fmla="*/ 3043618 w 10567974"/>
              <a:gd name="connsiteY309" fmla="*/ 4754666 h 5630204"/>
              <a:gd name="connsiteX310" fmla="*/ 2952177 w 10567974"/>
              <a:gd name="connsiteY310" fmla="*/ 4754666 h 5630204"/>
              <a:gd name="connsiteX311" fmla="*/ 2978467 w 10567974"/>
              <a:gd name="connsiteY311" fmla="*/ 4780955 h 5630204"/>
              <a:gd name="connsiteX312" fmla="*/ 2952177 w 10567974"/>
              <a:gd name="connsiteY312" fmla="*/ 4807244 h 5630204"/>
              <a:gd name="connsiteX313" fmla="*/ 2925889 w 10567974"/>
              <a:gd name="connsiteY313" fmla="*/ 4780955 h 5630204"/>
              <a:gd name="connsiteX314" fmla="*/ 2952177 w 10567974"/>
              <a:gd name="connsiteY314" fmla="*/ 4754666 h 5630204"/>
              <a:gd name="connsiteX315" fmla="*/ 2860737 w 10567974"/>
              <a:gd name="connsiteY315" fmla="*/ 4754666 h 5630204"/>
              <a:gd name="connsiteX316" fmla="*/ 2887027 w 10567974"/>
              <a:gd name="connsiteY316" fmla="*/ 4780955 h 5630204"/>
              <a:gd name="connsiteX317" fmla="*/ 2860737 w 10567974"/>
              <a:gd name="connsiteY317" fmla="*/ 4807244 h 5630204"/>
              <a:gd name="connsiteX318" fmla="*/ 2834448 w 10567974"/>
              <a:gd name="connsiteY318" fmla="*/ 4780955 h 5630204"/>
              <a:gd name="connsiteX319" fmla="*/ 2860737 w 10567974"/>
              <a:gd name="connsiteY319" fmla="*/ 4754666 h 5630204"/>
              <a:gd name="connsiteX320" fmla="*/ 10084485 w 10567974"/>
              <a:gd name="connsiteY320" fmla="*/ 4663226 h 5630204"/>
              <a:gd name="connsiteX321" fmla="*/ 10110774 w 10567974"/>
              <a:gd name="connsiteY321" fmla="*/ 4689515 h 5630204"/>
              <a:gd name="connsiteX322" fmla="*/ 10084485 w 10567974"/>
              <a:gd name="connsiteY322" fmla="*/ 4715804 h 5630204"/>
              <a:gd name="connsiteX323" fmla="*/ 10058196 w 10567974"/>
              <a:gd name="connsiteY323" fmla="*/ 4689515 h 5630204"/>
              <a:gd name="connsiteX324" fmla="*/ 10084485 w 10567974"/>
              <a:gd name="connsiteY324" fmla="*/ 4663226 h 5630204"/>
              <a:gd name="connsiteX325" fmla="*/ 9444405 w 10567974"/>
              <a:gd name="connsiteY325" fmla="*/ 4663226 h 5630204"/>
              <a:gd name="connsiteX326" fmla="*/ 9470694 w 10567974"/>
              <a:gd name="connsiteY326" fmla="*/ 4689515 h 5630204"/>
              <a:gd name="connsiteX327" fmla="*/ 9444405 w 10567974"/>
              <a:gd name="connsiteY327" fmla="*/ 4715804 h 5630204"/>
              <a:gd name="connsiteX328" fmla="*/ 9418116 w 10567974"/>
              <a:gd name="connsiteY328" fmla="*/ 4689515 h 5630204"/>
              <a:gd name="connsiteX329" fmla="*/ 9444405 w 10567974"/>
              <a:gd name="connsiteY329" fmla="*/ 4663226 h 5630204"/>
              <a:gd name="connsiteX330" fmla="*/ 9352965 w 10567974"/>
              <a:gd name="connsiteY330" fmla="*/ 4663226 h 5630204"/>
              <a:gd name="connsiteX331" fmla="*/ 9379254 w 10567974"/>
              <a:gd name="connsiteY331" fmla="*/ 4689515 h 5630204"/>
              <a:gd name="connsiteX332" fmla="*/ 9352965 w 10567974"/>
              <a:gd name="connsiteY332" fmla="*/ 4715804 h 5630204"/>
              <a:gd name="connsiteX333" fmla="*/ 9326676 w 10567974"/>
              <a:gd name="connsiteY333" fmla="*/ 4689515 h 5630204"/>
              <a:gd name="connsiteX334" fmla="*/ 9352965 w 10567974"/>
              <a:gd name="connsiteY334" fmla="*/ 4663226 h 5630204"/>
              <a:gd name="connsiteX335" fmla="*/ 9261525 w 10567974"/>
              <a:gd name="connsiteY335" fmla="*/ 4663226 h 5630204"/>
              <a:gd name="connsiteX336" fmla="*/ 9287814 w 10567974"/>
              <a:gd name="connsiteY336" fmla="*/ 4689515 h 5630204"/>
              <a:gd name="connsiteX337" fmla="*/ 9261525 w 10567974"/>
              <a:gd name="connsiteY337" fmla="*/ 4715804 h 5630204"/>
              <a:gd name="connsiteX338" fmla="*/ 9235236 w 10567974"/>
              <a:gd name="connsiteY338" fmla="*/ 4689515 h 5630204"/>
              <a:gd name="connsiteX339" fmla="*/ 9261525 w 10567974"/>
              <a:gd name="connsiteY339" fmla="*/ 4663226 h 5630204"/>
              <a:gd name="connsiteX340" fmla="*/ 9170085 w 10567974"/>
              <a:gd name="connsiteY340" fmla="*/ 4663226 h 5630204"/>
              <a:gd name="connsiteX341" fmla="*/ 9196374 w 10567974"/>
              <a:gd name="connsiteY341" fmla="*/ 4689515 h 5630204"/>
              <a:gd name="connsiteX342" fmla="*/ 9170085 w 10567974"/>
              <a:gd name="connsiteY342" fmla="*/ 4715804 h 5630204"/>
              <a:gd name="connsiteX343" fmla="*/ 9143796 w 10567974"/>
              <a:gd name="connsiteY343" fmla="*/ 4689515 h 5630204"/>
              <a:gd name="connsiteX344" fmla="*/ 9170085 w 10567974"/>
              <a:gd name="connsiteY344" fmla="*/ 4663226 h 5630204"/>
              <a:gd name="connsiteX345" fmla="*/ 9078645 w 10567974"/>
              <a:gd name="connsiteY345" fmla="*/ 4663226 h 5630204"/>
              <a:gd name="connsiteX346" fmla="*/ 9104934 w 10567974"/>
              <a:gd name="connsiteY346" fmla="*/ 4689515 h 5630204"/>
              <a:gd name="connsiteX347" fmla="*/ 9078645 w 10567974"/>
              <a:gd name="connsiteY347" fmla="*/ 4715804 h 5630204"/>
              <a:gd name="connsiteX348" fmla="*/ 9052356 w 10567974"/>
              <a:gd name="connsiteY348" fmla="*/ 4689515 h 5630204"/>
              <a:gd name="connsiteX349" fmla="*/ 9078645 w 10567974"/>
              <a:gd name="connsiteY349" fmla="*/ 4663226 h 5630204"/>
              <a:gd name="connsiteX350" fmla="*/ 8987205 w 10567974"/>
              <a:gd name="connsiteY350" fmla="*/ 4663226 h 5630204"/>
              <a:gd name="connsiteX351" fmla="*/ 9013494 w 10567974"/>
              <a:gd name="connsiteY351" fmla="*/ 4689515 h 5630204"/>
              <a:gd name="connsiteX352" fmla="*/ 8987205 w 10567974"/>
              <a:gd name="connsiteY352" fmla="*/ 4715804 h 5630204"/>
              <a:gd name="connsiteX353" fmla="*/ 8960916 w 10567974"/>
              <a:gd name="connsiteY353" fmla="*/ 4689515 h 5630204"/>
              <a:gd name="connsiteX354" fmla="*/ 8987205 w 10567974"/>
              <a:gd name="connsiteY354" fmla="*/ 4663226 h 5630204"/>
              <a:gd name="connsiteX355" fmla="*/ 8621445 w 10567974"/>
              <a:gd name="connsiteY355" fmla="*/ 4663226 h 5630204"/>
              <a:gd name="connsiteX356" fmla="*/ 8647734 w 10567974"/>
              <a:gd name="connsiteY356" fmla="*/ 4689515 h 5630204"/>
              <a:gd name="connsiteX357" fmla="*/ 8621445 w 10567974"/>
              <a:gd name="connsiteY357" fmla="*/ 4715804 h 5630204"/>
              <a:gd name="connsiteX358" fmla="*/ 8595156 w 10567974"/>
              <a:gd name="connsiteY358" fmla="*/ 4689515 h 5630204"/>
              <a:gd name="connsiteX359" fmla="*/ 8621445 w 10567974"/>
              <a:gd name="connsiteY359" fmla="*/ 4663226 h 5630204"/>
              <a:gd name="connsiteX360" fmla="*/ 8530005 w 10567974"/>
              <a:gd name="connsiteY360" fmla="*/ 4663226 h 5630204"/>
              <a:gd name="connsiteX361" fmla="*/ 8556294 w 10567974"/>
              <a:gd name="connsiteY361" fmla="*/ 4689515 h 5630204"/>
              <a:gd name="connsiteX362" fmla="*/ 8530005 w 10567974"/>
              <a:gd name="connsiteY362" fmla="*/ 4715804 h 5630204"/>
              <a:gd name="connsiteX363" fmla="*/ 8503716 w 10567974"/>
              <a:gd name="connsiteY363" fmla="*/ 4689515 h 5630204"/>
              <a:gd name="connsiteX364" fmla="*/ 8530005 w 10567974"/>
              <a:gd name="connsiteY364" fmla="*/ 4663226 h 5630204"/>
              <a:gd name="connsiteX365" fmla="*/ 8438565 w 10567974"/>
              <a:gd name="connsiteY365" fmla="*/ 4663226 h 5630204"/>
              <a:gd name="connsiteX366" fmla="*/ 8464854 w 10567974"/>
              <a:gd name="connsiteY366" fmla="*/ 4689515 h 5630204"/>
              <a:gd name="connsiteX367" fmla="*/ 8438565 w 10567974"/>
              <a:gd name="connsiteY367" fmla="*/ 4715804 h 5630204"/>
              <a:gd name="connsiteX368" fmla="*/ 8412276 w 10567974"/>
              <a:gd name="connsiteY368" fmla="*/ 4689515 h 5630204"/>
              <a:gd name="connsiteX369" fmla="*/ 8438565 w 10567974"/>
              <a:gd name="connsiteY369" fmla="*/ 4663226 h 5630204"/>
              <a:gd name="connsiteX370" fmla="*/ 5878245 w 10567974"/>
              <a:gd name="connsiteY370" fmla="*/ 4663226 h 5630204"/>
              <a:gd name="connsiteX371" fmla="*/ 5904534 w 10567974"/>
              <a:gd name="connsiteY371" fmla="*/ 4689515 h 5630204"/>
              <a:gd name="connsiteX372" fmla="*/ 5878245 w 10567974"/>
              <a:gd name="connsiteY372" fmla="*/ 4715804 h 5630204"/>
              <a:gd name="connsiteX373" fmla="*/ 5851956 w 10567974"/>
              <a:gd name="connsiteY373" fmla="*/ 4689515 h 5630204"/>
              <a:gd name="connsiteX374" fmla="*/ 5878245 w 10567974"/>
              <a:gd name="connsiteY374" fmla="*/ 4663226 h 5630204"/>
              <a:gd name="connsiteX375" fmla="*/ 5786805 w 10567974"/>
              <a:gd name="connsiteY375" fmla="*/ 4663226 h 5630204"/>
              <a:gd name="connsiteX376" fmla="*/ 5813094 w 10567974"/>
              <a:gd name="connsiteY376" fmla="*/ 4689515 h 5630204"/>
              <a:gd name="connsiteX377" fmla="*/ 5786805 w 10567974"/>
              <a:gd name="connsiteY377" fmla="*/ 4715804 h 5630204"/>
              <a:gd name="connsiteX378" fmla="*/ 5760516 w 10567974"/>
              <a:gd name="connsiteY378" fmla="*/ 4689515 h 5630204"/>
              <a:gd name="connsiteX379" fmla="*/ 5786805 w 10567974"/>
              <a:gd name="connsiteY379" fmla="*/ 4663226 h 5630204"/>
              <a:gd name="connsiteX380" fmla="*/ 5695365 w 10567974"/>
              <a:gd name="connsiteY380" fmla="*/ 4663226 h 5630204"/>
              <a:gd name="connsiteX381" fmla="*/ 5721654 w 10567974"/>
              <a:gd name="connsiteY381" fmla="*/ 4689515 h 5630204"/>
              <a:gd name="connsiteX382" fmla="*/ 5695365 w 10567974"/>
              <a:gd name="connsiteY382" fmla="*/ 4715804 h 5630204"/>
              <a:gd name="connsiteX383" fmla="*/ 5669076 w 10567974"/>
              <a:gd name="connsiteY383" fmla="*/ 4689515 h 5630204"/>
              <a:gd name="connsiteX384" fmla="*/ 5695365 w 10567974"/>
              <a:gd name="connsiteY384" fmla="*/ 4663226 h 5630204"/>
              <a:gd name="connsiteX385" fmla="*/ 5603925 w 10567974"/>
              <a:gd name="connsiteY385" fmla="*/ 4663226 h 5630204"/>
              <a:gd name="connsiteX386" fmla="*/ 5630214 w 10567974"/>
              <a:gd name="connsiteY386" fmla="*/ 4689515 h 5630204"/>
              <a:gd name="connsiteX387" fmla="*/ 5603925 w 10567974"/>
              <a:gd name="connsiteY387" fmla="*/ 4715804 h 5630204"/>
              <a:gd name="connsiteX388" fmla="*/ 5577636 w 10567974"/>
              <a:gd name="connsiteY388" fmla="*/ 4689515 h 5630204"/>
              <a:gd name="connsiteX389" fmla="*/ 5603925 w 10567974"/>
              <a:gd name="connsiteY389" fmla="*/ 4663226 h 5630204"/>
              <a:gd name="connsiteX390" fmla="*/ 5512485 w 10567974"/>
              <a:gd name="connsiteY390" fmla="*/ 4663226 h 5630204"/>
              <a:gd name="connsiteX391" fmla="*/ 5538774 w 10567974"/>
              <a:gd name="connsiteY391" fmla="*/ 4689515 h 5630204"/>
              <a:gd name="connsiteX392" fmla="*/ 5512485 w 10567974"/>
              <a:gd name="connsiteY392" fmla="*/ 4715804 h 5630204"/>
              <a:gd name="connsiteX393" fmla="*/ 5486196 w 10567974"/>
              <a:gd name="connsiteY393" fmla="*/ 4689515 h 5630204"/>
              <a:gd name="connsiteX394" fmla="*/ 5512485 w 10567974"/>
              <a:gd name="connsiteY394" fmla="*/ 4663226 h 5630204"/>
              <a:gd name="connsiteX395" fmla="*/ 3409365 w 10567974"/>
              <a:gd name="connsiteY395" fmla="*/ 4663226 h 5630204"/>
              <a:gd name="connsiteX396" fmla="*/ 3435654 w 10567974"/>
              <a:gd name="connsiteY396" fmla="*/ 4689515 h 5630204"/>
              <a:gd name="connsiteX397" fmla="*/ 3409365 w 10567974"/>
              <a:gd name="connsiteY397" fmla="*/ 4715804 h 5630204"/>
              <a:gd name="connsiteX398" fmla="*/ 3383076 w 10567974"/>
              <a:gd name="connsiteY398" fmla="*/ 4689515 h 5630204"/>
              <a:gd name="connsiteX399" fmla="*/ 3409365 w 10567974"/>
              <a:gd name="connsiteY399" fmla="*/ 4663226 h 5630204"/>
              <a:gd name="connsiteX400" fmla="*/ 3317925 w 10567974"/>
              <a:gd name="connsiteY400" fmla="*/ 4663226 h 5630204"/>
              <a:gd name="connsiteX401" fmla="*/ 3344214 w 10567974"/>
              <a:gd name="connsiteY401" fmla="*/ 4689515 h 5630204"/>
              <a:gd name="connsiteX402" fmla="*/ 3317925 w 10567974"/>
              <a:gd name="connsiteY402" fmla="*/ 4715804 h 5630204"/>
              <a:gd name="connsiteX403" fmla="*/ 3291636 w 10567974"/>
              <a:gd name="connsiteY403" fmla="*/ 4689515 h 5630204"/>
              <a:gd name="connsiteX404" fmla="*/ 3317925 w 10567974"/>
              <a:gd name="connsiteY404" fmla="*/ 4663226 h 5630204"/>
              <a:gd name="connsiteX405" fmla="*/ 3226503 w 10567974"/>
              <a:gd name="connsiteY405" fmla="*/ 4663226 h 5630204"/>
              <a:gd name="connsiteX406" fmla="*/ 3252792 w 10567974"/>
              <a:gd name="connsiteY406" fmla="*/ 4689515 h 5630204"/>
              <a:gd name="connsiteX407" fmla="*/ 3226503 w 10567974"/>
              <a:gd name="connsiteY407" fmla="*/ 4715804 h 5630204"/>
              <a:gd name="connsiteX408" fmla="*/ 3200214 w 10567974"/>
              <a:gd name="connsiteY408" fmla="*/ 4689515 h 5630204"/>
              <a:gd name="connsiteX409" fmla="*/ 3226503 w 10567974"/>
              <a:gd name="connsiteY409" fmla="*/ 4663226 h 5630204"/>
              <a:gd name="connsiteX410" fmla="*/ 3135063 w 10567974"/>
              <a:gd name="connsiteY410" fmla="*/ 4663226 h 5630204"/>
              <a:gd name="connsiteX411" fmla="*/ 3161352 w 10567974"/>
              <a:gd name="connsiteY411" fmla="*/ 4689515 h 5630204"/>
              <a:gd name="connsiteX412" fmla="*/ 3135063 w 10567974"/>
              <a:gd name="connsiteY412" fmla="*/ 4715804 h 5630204"/>
              <a:gd name="connsiteX413" fmla="*/ 3108773 w 10567974"/>
              <a:gd name="connsiteY413" fmla="*/ 4689515 h 5630204"/>
              <a:gd name="connsiteX414" fmla="*/ 3135063 w 10567974"/>
              <a:gd name="connsiteY414" fmla="*/ 4663226 h 5630204"/>
              <a:gd name="connsiteX415" fmla="*/ 3043623 w 10567974"/>
              <a:gd name="connsiteY415" fmla="*/ 4663226 h 5630204"/>
              <a:gd name="connsiteX416" fmla="*/ 3069911 w 10567974"/>
              <a:gd name="connsiteY416" fmla="*/ 4689515 h 5630204"/>
              <a:gd name="connsiteX417" fmla="*/ 3043623 w 10567974"/>
              <a:gd name="connsiteY417" fmla="*/ 4715804 h 5630204"/>
              <a:gd name="connsiteX418" fmla="*/ 3017333 w 10567974"/>
              <a:gd name="connsiteY418" fmla="*/ 4689515 h 5630204"/>
              <a:gd name="connsiteX419" fmla="*/ 3043623 w 10567974"/>
              <a:gd name="connsiteY419" fmla="*/ 4663226 h 5630204"/>
              <a:gd name="connsiteX420" fmla="*/ 2952182 w 10567974"/>
              <a:gd name="connsiteY420" fmla="*/ 4663226 h 5630204"/>
              <a:gd name="connsiteX421" fmla="*/ 2978471 w 10567974"/>
              <a:gd name="connsiteY421" fmla="*/ 4689515 h 5630204"/>
              <a:gd name="connsiteX422" fmla="*/ 2952182 w 10567974"/>
              <a:gd name="connsiteY422" fmla="*/ 4715804 h 5630204"/>
              <a:gd name="connsiteX423" fmla="*/ 2925893 w 10567974"/>
              <a:gd name="connsiteY423" fmla="*/ 4689515 h 5630204"/>
              <a:gd name="connsiteX424" fmla="*/ 2952182 w 10567974"/>
              <a:gd name="connsiteY424" fmla="*/ 4663226 h 5630204"/>
              <a:gd name="connsiteX425" fmla="*/ 2860742 w 10567974"/>
              <a:gd name="connsiteY425" fmla="*/ 4663226 h 5630204"/>
              <a:gd name="connsiteX426" fmla="*/ 2887031 w 10567974"/>
              <a:gd name="connsiteY426" fmla="*/ 4689515 h 5630204"/>
              <a:gd name="connsiteX427" fmla="*/ 2860742 w 10567974"/>
              <a:gd name="connsiteY427" fmla="*/ 4715804 h 5630204"/>
              <a:gd name="connsiteX428" fmla="*/ 2834453 w 10567974"/>
              <a:gd name="connsiteY428" fmla="*/ 4689515 h 5630204"/>
              <a:gd name="connsiteX429" fmla="*/ 2860742 w 10567974"/>
              <a:gd name="connsiteY429" fmla="*/ 4663226 h 5630204"/>
              <a:gd name="connsiteX430" fmla="*/ 9535845 w 10567974"/>
              <a:gd name="connsiteY430" fmla="*/ 4571786 h 5630204"/>
              <a:gd name="connsiteX431" fmla="*/ 9562134 w 10567974"/>
              <a:gd name="connsiteY431" fmla="*/ 4598075 h 5630204"/>
              <a:gd name="connsiteX432" fmla="*/ 9535845 w 10567974"/>
              <a:gd name="connsiteY432" fmla="*/ 4624364 h 5630204"/>
              <a:gd name="connsiteX433" fmla="*/ 9509556 w 10567974"/>
              <a:gd name="connsiteY433" fmla="*/ 4598075 h 5630204"/>
              <a:gd name="connsiteX434" fmla="*/ 9535845 w 10567974"/>
              <a:gd name="connsiteY434" fmla="*/ 4571786 h 5630204"/>
              <a:gd name="connsiteX435" fmla="*/ 9444405 w 10567974"/>
              <a:gd name="connsiteY435" fmla="*/ 4571786 h 5630204"/>
              <a:gd name="connsiteX436" fmla="*/ 9470694 w 10567974"/>
              <a:gd name="connsiteY436" fmla="*/ 4598075 h 5630204"/>
              <a:gd name="connsiteX437" fmla="*/ 9444405 w 10567974"/>
              <a:gd name="connsiteY437" fmla="*/ 4624364 h 5630204"/>
              <a:gd name="connsiteX438" fmla="*/ 9418116 w 10567974"/>
              <a:gd name="connsiteY438" fmla="*/ 4598075 h 5630204"/>
              <a:gd name="connsiteX439" fmla="*/ 9444405 w 10567974"/>
              <a:gd name="connsiteY439" fmla="*/ 4571786 h 5630204"/>
              <a:gd name="connsiteX440" fmla="*/ 9352965 w 10567974"/>
              <a:gd name="connsiteY440" fmla="*/ 4571786 h 5630204"/>
              <a:gd name="connsiteX441" fmla="*/ 9379254 w 10567974"/>
              <a:gd name="connsiteY441" fmla="*/ 4598075 h 5630204"/>
              <a:gd name="connsiteX442" fmla="*/ 9352965 w 10567974"/>
              <a:gd name="connsiteY442" fmla="*/ 4624364 h 5630204"/>
              <a:gd name="connsiteX443" fmla="*/ 9326676 w 10567974"/>
              <a:gd name="connsiteY443" fmla="*/ 4598075 h 5630204"/>
              <a:gd name="connsiteX444" fmla="*/ 9352965 w 10567974"/>
              <a:gd name="connsiteY444" fmla="*/ 4571786 h 5630204"/>
              <a:gd name="connsiteX445" fmla="*/ 9261525 w 10567974"/>
              <a:gd name="connsiteY445" fmla="*/ 4571786 h 5630204"/>
              <a:gd name="connsiteX446" fmla="*/ 9287814 w 10567974"/>
              <a:gd name="connsiteY446" fmla="*/ 4598075 h 5630204"/>
              <a:gd name="connsiteX447" fmla="*/ 9261525 w 10567974"/>
              <a:gd name="connsiteY447" fmla="*/ 4624364 h 5630204"/>
              <a:gd name="connsiteX448" fmla="*/ 9235236 w 10567974"/>
              <a:gd name="connsiteY448" fmla="*/ 4598075 h 5630204"/>
              <a:gd name="connsiteX449" fmla="*/ 9261525 w 10567974"/>
              <a:gd name="connsiteY449" fmla="*/ 4571786 h 5630204"/>
              <a:gd name="connsiteX450" fmla="*/ 9170085 w 10567974"/>
              <a:gd name="connsiteY450" fmla="*/ 4571786 h 5630204"/>
              <a:gd name="connsiteX451" fmla="*/ 9196374 w 10567974"/>
              <a:gd name="connsiteY451" fmla="*/ 4598075 h 5630204"/>
              <a:gd name="connsiteX452" fmla="*/ 9170085 w 10567974"/>
              <a:gd name="connsiteY452" fmla="*/ 4624364 h 5630204"/>
              <a:gd name="connsiteX453" fmla="*/ 9143796 w 10567974"/>
              <a:gd name="connsiteY453" fmla="*/ 4598075 h 5630204"/>
              <a:gd name="connsiteX454" fmla="*/ 9170085 w 10567974"/>
              <a:gd name="connsiteY454" fmla="*/ 4571786 h 5630204"/>
              <a:gd name="connsiteX455" fmla="*/ 9078645 w 10567974"/>
              <a:gd name="connsiteY455" fmla="*/ 4571786 h 5630204"/>
              <a:gd name="connsiteX456" fmla="*/ 9104934 w 10567974"/>
              <a:gd name="connsiteY456" fmla="*/ 4598075 h 5630204"/>
              <a:gd name="connsiteX457" fmla="*/ 9078645 w 10567974"/>
              <a:gd name="connsiteY457" fmla="*/ 4624364 h 5630204"/>
              <a:gd name="connsiteX458" fmla="*/ 9052356 w 10567974"/>
              <a:gd name="connsiteY458" fmla="*/ 4598075 h 5630204"/>
              <a:gd name="connsiteX459" fmla="*/ 9078645 w 10567974"/>
              <a:gd name="connsiteY459" fmla="*/ 4571786 h 5630204"/>
              <a:gd name="connsiteX460" fmla="*/ 8987205 w 10567974"/>
              <a:gd name="connsiteY460" fmla="*/ 4571786 h 5630204"/>
              <a:gd name="connsiteX461" fmla="*/ 9013494 w 10567974"/>
              <a:gd name="connsiteY461" fmla="*/ 4598075 h 5630204"/>
              <a:gd name="connsiteX462" fmla="*/ 8987205 w 10567974"/>
              <a:gd name="connsiteY462" fmla="*/ 4624364 h 5630204"/>
              <a:gd name="connsiteX463" fmla="*/ 8960916 w 10567974"/>
              <a:gd name="connsiteY463" fmla="*/ 4598075 h 5630204"/>
              <a:gd name="connsiteX464" fmla="*/ 8987205 w 10567974"/>
              <a:gd name="connsiteY464" fmla="*/ 4571786 h 5630204"/>
              <a:gd name="connsiteX465" fmla="*/ 8895765 w 10567974"/>
              <a:gd name="connsiteY465" fmla="*/ 4571786 h 5630204"/>
              <a:gd name="connsiteX466" fmla="*/ 8922054 w 10567974"/>
              <a:gd name="connsiteY466" fmla="*/ 4598075 h 5630204"/>
              <a:gd name="connsiteX467" fmla="*/ 8895765 w 10567974"/>
              <a:gd name="connsiteY467" fmla="*/ 4624364 h 5630204"/>
              <a:gd name="connsiteX468" fmla="*/ 8869476 w 10567974"/>
              <a:gd name="connsiteY468" fmla="*/ 4598075 h 5630204"/>
              <a:gd name="connsiteX469" fmla="*/ 8895765 w 10567974"/>
              <a:gd name="connsiteY469" fmla="*/ 4571786 h 5630204"/>
              <a:gd name="connsiteX470" fmla="*/ 8804325 w 10567974"/>
              <a:gd name="connsiteY470" fmla="*/ 4571786 h 5630204"/>
              <a:gd name="connsiteX471" fmla="*/ 8830614 w 10567974"/>
              <a:gd name="connsiteY471" fmla="*/ 4598075 h 5630204"/>
              <a:gd name="connsiteX472" fmla="*/ 8804325 w 10567974"/>
              <a:gd name="connsiteY472" fmla="*/ 4624364 h 5630204"/>
              <a:gd name="connsiteX473" fmla="*/ 8778036 w 10567974"/>
              <a:gd name="connsiteY473" fmla="*/ 4598075 h 5630204"/>
              <a:gd name="connsiteX474" fmla="*/ 8804325 w 10567974"/>
              <a:gd name="connsiteY474" fmla="*/ 4571786 h 5630204"/>
              <a:gd name="connsiteX475" fmla="*/ 8712885 w 10567974"/>
              <a:gd name="connsiteY475" fmla="*/ 4571786 h 5630204"/>
              <a:gd name="connsiteX476" fmla="*/ 8739174 w 10567974"/>
              <a:gd name="connsiteY476" fmla="*/ 4598075 h 5630204"/>
              <a:gd name="connsiteX477" fmla="*/ 8712885 w 10567974"/>
              <a:gd name="connsiteY477" fmla="*/ 4624364 h 5630204"/>
              <a:gd name="connsiteX478" fmla="*/ 8686596 w 10567974"/>
              <a:gd name="connsiteY478" fmla="*/ 4598075 h 5630204"/>
              <a:gd name="connsiteX479" fmla="*/ 8712885 w 10567974"/>
              <a:gd name="connsiteY479" fmla="*/ 4571786 h 5630204"/>
              <a:gd name="connsiteX480" fmla="*/ 8621445 w 10567974"/>
              <a:gd name="connsiteY480" fmla="*/ 4571786 h 5630204"/>
              <a:gd name="connsiteX481" fmla="*/ 8647734 w 10567974"/>
              <a:gd name="connsiteY481" fmla="*/ 4598075 h 5630204"/>
              <a:gd name="connsiteX482" fmla="*/ 8621445 w 10567974"/>
              <a:gd name="connsiteY482" fmla="*/ 4624364 h 5630204"/>
              <a:gd name="connsiteX483" fmla="*/ 8595156 w 10567974"/>
              <a:gd name="connsiteY483" fmla="*/ 4598075 h 5630204"/>
              <a:gd name="connsiteX484" fmla="*/ 8621445 w 10567974"/>
              <a:gd name="connsiteY484" fmla="*/ 4571786 h 5630204"/>
              <a:gd name="connsiteX485" fmla="*/ 8530005 w 10567974"/>
              <a:gd name="connsiteY485" fmla="*/ 4571786 h 5630204"/>
              <a:gd name="connsiteX486" fmla="*/ 8556294 w 10567974"/>
              <a:gd name="connsiteY486" fmla="*/ 4598075 h 5630204"/>
              <a:gd name="connsiteX487" fmla="*/ 8530005 w 10567974"/>
              <a:gd name="connsiteY487" fmla="*/ 4624364 h 5630204"/>
              <a:gd name="connsiteX488" fmla="*/ 8503716 w 10567974"/>
              <a:gd name="connsiteY488" fmla="*/ 4598075 h 5630204"/>
              <a:gd name="connsiteX489" fmla="*/ 8530005 w 10567974"/>
              <a:gd name="connsiteY489" fmla="*/ 4571786 h 5630204"/>
              <a:gd name="connsiteX490" fmla="*/ 8438565 w 10567974"/>
              <a:gd name="connsiteY490" fmla="*/ 4571786 h 5630204"/>
              <a:gd name="connsiteX491" fmla="*/ 8464854 w 10567974"/>
              <a:gd name="connsiteY491" fmla="*/ 4598075 h 5630204"/>
              <a:gd name="connsiteX492" fmla="*/ 8438565 w 10567974"/>
              <a:gd name="connsiteY492" fmla="*/ 4624364 h 5630204"/>
              <a:gd name="connsiteX493" fmla="*/ 8412276 w 10567974"/>
              <a:gd name="connsiteY493" fmla="*/ 4598075 h 5630204"/>
              <a:gd name="connsiteX494" fmla="*/ 8438565 w 10567974"/>
              <a:gd name="connsiteY494" fmla="*/ 4571786 h 5630204"/>
              <a:gd name="connsiteX495" fmla="*/ 5969685 w 10567974"/>
              <a:gd name="connsiteY495" fmla="*/ 4571786 h 5630204"/>
              <a:gd name="connsiteX496" fmla="*/ 5995974 w 10567974"/>
              <a:gd name="connsiteY496" fmla="*/ 4598075 h 5630204"/>
              <a:gd name="connsiteX497" fmla="*/ 5969685 w 10567974"/>
              <a:gd name="connsiteY497" fmla="*/ 4624364 h 5630204"/>
              <a:gd name="connsiteX498" fmla="*/ 5943396 w 10567974"/>
              <a:gd name="connsiteY498" fmla="*/ 4598075 h 5630204"/>
              <a:gd name="connsiteX499" fmla="*/ 5969685 w 10567974"/>
              <a:gd name="connsiteY499" fmla="*/ 4571786 h 5630204"/>
              <a:gd name="connsiteX500" fmla="*/ 5878245 w 10567974"/>
              <a:gd name="connsiteY500" fmla="*/ 4571786 h 5630204"/>
              <a:gd name="connsiteX501" fmla="*/ 5904534 w 10567974"/>
              <a:gd name="connsiteY501" fmla="*/ 4598075 h 5630204"/>
              <a:gd name="connsiteX502" fmla="*/ 5878245 w 10567974"/>
              <a:gd name="connsiteY502" fmla="*/ 4624364 h 5630204"/>
              <a:gd name="connsiteX503" fmla="*/ 5851956 w 10567974"/>
              <a:gd name="connsiteY503" fmla="*/ 4598075 h 5630204"/>
              <a:gd name="connsiteX504" fmla="*/ 5878245 w 10567974"/>
              <a:gd name="connsiteY504" fmla="*/ 4571786 h 5630204"/>
              <a:gd name="connsiteX505" fmla="*/ 5786805 w 10567974"/>
              <a:gd name="connsiteY505" fmla="*/ 4571786 h 5630204"/>
              <a:gd name="connsiteX506" fmla="*/ 5813094 w 10567974"/>
              <a:gd name="connsiteY506" fmla="*/ 4598075 h 5630204"/>
              <a:gd name="connsiteX507" fmla="*/ 5786805 w 10567974"/>
              <a:gd name="connsiteY507" fmla="*/ 4624364 h 5630204"/>
              <a:gd name="connsiteX508" fmla="*/ 5760516 w 10567974"/>
              <a:gd name="connsiteY508" fmla="*/ 4598075 h 5630204"/>
              <a:gd name="connsiteX509" fmla="*/ 5786805 w 10567974"/>
              <a:gd name="connsiteY509" fmla="*/ 4571786 h 5630204"/>
              <a:gd name="connsiteX510" fmla="*/ 5695365 w 10567974"/>
              <a:gd name="connsiteY510" fmla="*/ 4571786 h 5630204"/>
              <a:gd name="connsiteX511" fmla="*/ 5721654 w 10567974"/>
              <a:gd name="connsiteY511" fmla="*/ 4598075 h 5630204"/>
              <a:gd name="connsiteX512" fmla="*/ 5695365 w 10567974"/>
              <a:gd name="connsiteY512" fmla="*/ 4624364 h 5630204"/>
              <a:gd name="connsiteX513" fmla="*/ 5669076 w 10567974"/>
              <a:gd name="connsiteY513" fmla="*/ 4598075 h 5630204"/>
              <a:gd name="connsiteX514" fmla="*/ 5695365 w 10567974"/>
              <a:gd name="connsiteY514" fmla="*/ 4571786 h 5630204"/>
              <a:gd name="connsiteX515" fmla="*/ 5603925 w 10567974"/>
              <a:gd name="connsiteY515" fmla="*/ 4571786 h 5630204"/>
              <a:gd name="connsiteX516" fmla="*/ 5630214 w 10567974"/>
              <a:gd name="connsiteY516" fmla="*/ 4598075 h 5630204"/>
              <a:gd name="connsiteX517" fmla="*/ 5603925 w 10567974"/>
              <a:gd name="connsiteY517" fmla="*/ 4624364 h 5630204"/>
              <a:gd name="connsiteX518" fmla="*/ 5577636 w 10567974"/>
              <a:gd name="connsiteY518" fmla="*/ 4598075 h 5630204"/>
              <a:gd name="connsiteX519" fmla="*/ 5603925 w 10567974"/>
              <a:gd name="connsiteY519" fmla="*/ 4571786 h 5630204"/>
              <a:gd name="connsiteX520" fmla="*/ 5512485 w 10567974"/>
              <a:gd name="connsiteY520" fmla="*/ 4571786 h 5630204"/>
              <a:gd name="connsiteX521" fmla="*/ 5538774 w 10567974"/>
              <a:gd name="connsiteY521" fmla="*/ 4598075 h 5630204"/>
              <a:gd name="connsiteX522" fmla="*/ 5512485 w 10567974"/>
              <a:gd name="connsiteY522" fmla="*/ 4624364 h 5630204"/>
              <a:gd name="connsiteX523" fmla="*/ 5486196 w 10567974"/>
              <a:gd name="connsiteY523" fmla="*/ 4598075 h 5630204"/>
              <a:gd name="connsiteX524" fmla="*/ 5512485 w 10567974"/>
              <a:gd name="connsiteY524" fmla="*/ 4571786 h 5630204"/>
              <a:gd name="connsiteX525" fmla="*/ 3500805 w 10567974"/>
              <a:gd name="connsiteY525" fmla="*/ 4571786 h 5630204"/>
              <a:gd name="connsiteX526" fmla="*/ 3527094 w 10567974"/>
              <a:gd name="connsiteY526" fmla="*/ 4598075 h 5630204"/>
              <a:gd name="connsiteX527" fmla="*/ 3500805 w 10567974"/>
              <a:gd name="connsiteY527" fmla="*/ 4624364 h 5630204"/>
              <a:gd name="connsiteX528" fmla="*/ 3474516 w 10567974"/>
              <a:gd name="connsiteY528" fmla="*/ 4598075 h 5630204"/>
              <a:gd name="connsiteX529" fmla="*/ 3500805 w 10567974"/>
              <a:gd name="connsiteY529" fmla="*/ 4571786 h 5630204"/>
              <a:gd name="connsiteX530" fmla="*/ 3409365 w 10567974"/>
              <a:gd name="connsiteY530" fmla="*/ 4571786 h 5630204"/>
              <a:gd name="connsiteX531" fmla="*/ 3435654 w 10567974"/>
              <a:gd name="connsiteY531" fmla="*/ 4598075 h 5630204"/>
              <a:gd name="connsiteX532" fmla="*/ 3409365 w 10567974"/>
              <a:gd name="connsiteY532" fmla="*/ 4624364 h 5630204"/>
              <a:gd name="connsiteX533" fmla="*/ 3383076 w 10567974"/>
              <a:gd name="connsiteY533" fmla="*/ 4598075 h 5630204"/>
              <a:gd name="connsiteX534" fmla="*/ 3409365 w 10567974"/>
              <a:gd name="connsiteY534" fmla="*/ 4571786 h 5630204"/>
              <a:gd name="connsiteX535" fmla="*/ 3317925 w 10567974"/>
              <a:gd name="connsiteY535" fmla="*/ 4571786 h 5630204"/>
              <a:gd name="connsiteX536" fmla="*/ 3344214 w 10567974"/>
              <a:gd name="connsiteY536" fmla="*/ 4598075 h 5630204"/>
              <a:gd name="connsiteX537" fmla="*/ 3317925 w 10567974"/>
              <a:gd name="connsiteY537" fmla="*/ 4624364 h 5630204"/>
              <a:gd name="connsiteX538" fmla="*/ 3291636 w 10567974"/>
              <a:gd name="connsiteY538" fmla="*/ 4598075 h 5630204"/>
              <a:gd name="connsiteX539" fmla="*/ 3317925 w 10567974"/>
              <a:gd name="connsiteY539" fmla="*/ 4571786 h 5630204"/>
              <a:gd name="connsiteX540" fmla="*/ 3226509 w 10567974"/>
              <a:gd name="connsiteY540" fmla="*/ 4571786 h 5630204"/>
              <a:gd name="connsiteX541" fmla="*/ 3252798 w 10567974"/>
              <a:gd name="connsiteY541" fmla="*/ 4598075 h 5630204"/>
              <a:gd name="connsiteX542" fmla="*/ 3226509 w 10567974"/>
              <a:gd name="connsiteY542" fmla="*/ 4624364 h 5630204"/>
              <a:gd name="connsiteX543" fmla="*/ 3200220 w 10567974"/>
              <a:gd name="connsiteY543" fmla="*/ 4598075 h 5630204"/>
              <a:gd name="connsiteX544" fmla="*/ 3226509 w 10567974"/>
              <a:gd name="connsiteY544" fmla="*/ 4571786 h 5630204"/>
              <a:gd name="connsiteX545" fmla="*/ 3135068 w 10567974"/>
              <a:gd name="connsiteY545" fmla="*/ 4571786 h 5630204"/>
              <a:gd name="connsiteX546" fmla="*/ 3161358 w 10567974"/>
              <a:gd name="connsiteY546" fmla="*/ 4598075 h 5630204"/>
              <a:gd name="connsiteX547" fmla="*/ 3135068 w 10567974"/>
              <a:gd name="connsiteY547" fmla="*/ 4624364 h 5630204"/>
              <a:gd name="connsiteX548" fmla="*/ 3108779 w 10567974"/>
              <a:gd name="connsiteY548" fmla="*/ 4598075 h 5630204"/>
              <a:gd name="connsiteX549" fmla="*/ 3135068 w 10567974"/>
              <a:gd name="connsiteY549" fmla="*/ 4571786 h 5630204"/>
              <a:gd name="connsiteX550" fmla="*/ 3043628 w 10567974"/>
              <a:gd name="connsiteY550" fmla="*/ 4571786 h 5630204"/>
              <a:gd name="connsiteX551" fmla="*/ 3069917 w 10567974"/>
              <a:gd name="connsiteY551" fmla="*/ 4598075 h 5630204"/>
              <a:gd name="connsiteX552" fmla="*/ 3043628 w 10567974"/>
              <a:gd name="connsiteY552" fmla="*/ 4624364 h 5630204"/>
              <a:gd name="connsiteX553" fmla="*/ 3017339 w 10567974"/>
              <a:gd name="connsiteY553" fmla="*/ 4598075 h 5630204"/>
              <a:gd name="connsiteX554" fmla="*/ 3043628 w 10567974"/>
              <a:gd name="connsiteY554" fmla="*/ 4571786 h 5630204"/>
              <a:gd name="connsiteX555" fmla="*/ 2952188 w 10567974"/>
              <a:gd name="connsiteY555" fmla="*/ 4571786 h 5630204"/>
              <a:gd name="connsiteX556" fmla="*/ 2978476 w 10567974"/>
              <a:gd name="connsiteY556" fmla="*/ 4598075 h 5630204"/>
              <a:gd name="connsiteX557" fmla="*/ 2952188 w 10567974"/>
              <a:gd name="connsiteY557" fmla="*/ 4624364 h 5630204"/>
              <a:gd name="connsiteX558" fmla="*/ 2925898 w 10567974"/>
              <a:gd name="connsiteY558" fmla="*/ 4598075 h 5630204"/>
              <a:gd name="connsiteX559" fmla="*/ 2952188 w 10567974"/>
              <a:gd name="connsiteY559" fmla="*/ 4571786 h 5630204"/>
              <a:gd name="connsiteX560" fmla="*/ 2860747 w 10567974"/>
              <a:gd name="connsiteY560" fmla="*/ 4571786 h 5630204"/>
              <a:gd name="connsiteX561" fmla="*/ 2887036 w 10567974"/>
              <a:gd name="connsiteY561" fmla="*/ 4598075 h 5630204"/>
              <a:gd name="connsiteX562" fmla="*/ 2860747 w 10567974"/>
              <a:gd name="connsiteY562" fmla="*/ 4624364 h 5630204"/>
              <a:gd name="connsiteX563" fmla="*/ 2834458 w 10567974"/>
              <a:gd name="connsiteY563" fmla="*/ 4598075 h 5630204"/>
              <a:gd name="connsiteX564" fmla="*/ 2860747 w 10567974"/>
              <a:gd name="connsiteY564" fmla="*/ 4571786 h 5630204"/>
              <a:gd name="connsiteX565" fmla="*/ 9535845 w 10567974"/>
              <a:gd name="connsiteY565" fmla="*/ 4480346 h 5630204"/>
              <a:gd name="connsiteX566" fmla="*/ 9562134 w 10567974"/>
              <a:gd name="connsiteY566" fmla="*/ 4506635 h 5630204"/>
              <a:gd name="connsiteX567" fmla="*/ 9535845 w 10567974"/>
              <a:gd name="connsiteY567" fmla="*/ 4532924 h 5630204"/>
              <a:gd name="connsiteX568" fmla="*/ 9509556 w 10567974"/>
              <a:gd name="connsiteY568" fmla="*/ 4506635 h 5630204"/>
              <a:gd name="connsiteX569" fmla="*/ 9535845 w 10567974"/>
              <a:gd name="connsiteY569" fmla="*/ 4480346 h 5630204"/>
              <a:gd name="connsiteX570" fmla="*/ 9444405 w 10567974"/>
              <a:gd name="connsiteY570" fmla="*/ 4480346 h 5630204"/>
              <a:gd name="connsiteX571" fmla="*/ 9470694 w 10567974"/>
              <a:gd name="connsiteY571" fmla="*/ 4506635 h 5630204"/>
              <a:gd name="connsiteX572" fmla="*/ 9444405 w 10567974"/>
              <a:gd name="connsiteY572" fmla="*/ 4532924 h 5630204"/>
              <a:gd name="connsiteX573" fmla="*/ 9418116 w 10567974"/>
              <a:gd name="connsiteY573" fmla="*/ 4506635 h 5630204"/>
              <a:gd name="connsiteX574" fmla="*/ 9444405 w 10567974"/>
              <a:gd name="connsiteY574" fmla="*/ 4480346 h 5630204"/>
              <a:gd name="connsiteX575" fmla="*/ 9352965 w 10567974"/>
              <a:gd name="connsiteY575" fmla="*/ 4480346 h 5630204"/>
              <a:gd name="connsiteX576" fmla="*/ 9379254 w 10567974"/>
              <a:gd name="connsiteY576" fmla="*/ 4506635 h 5630204"/>
              <a:gd name="connsiteX577" fmla="*/ 9352965 w 10567974"/>
              <a:gd name="connsiteY577" fmla="*/ 4532924 h 5630204"/>
              <a:gd name="connsiteX578" fmla="*/ 9326676 w 10567974"/>
              <a:gd name="connsiteY578" fmla="*/ 4506635 h 5630204"/>
              <a:gd name="connsiteX579" fmla="*/ 9352965 w 10567974"/>
              <a:gd name="connsiteY579" fmla="*/ 4480346 h 5630204"/>
              <a:gd name="connsiteX580" fmla="*/ 9261525 w 10567974"/>
              <a:gd name="connsiteY580" fmla="*/ 4480346 h 5630204"/>
              <a:gd name="connsiteX581" fmla="*/ 9287814 w 10567974"/>
              <a:gd name="connsiteY581" fmla="*/ 4506635 h 5630204"/>
              <a:gd name="connsiteX582" fmla="*/ 9261525 w 10567974"/>
              <a:gd name="connsiteY582" fmla="*/ 4532924 h 5630204"/>
              <a:gd name="connsiteX583" fmla="*/ 9235236 w 10567974"/>
              <a:gd name="connsiteY583" fmla="*/ 4506635 h 5630204"/>
              <a:gd name="connsiteX584" fmla="*/ 9261525 w 10567974"/>
              <a:gd name="connsiteY584" fmla="*/ 4480346 h 5630204"/>
              <a:gd name="connsiteX585" fmla="*/ 9170085 w 10567974"/>
              <a:gd name="connsiteY585" fmla="*/ 4480346 h 5630204"/>
              <a:gd name="connsiteX586" fmla="*/ 9196374 w 10567974"/>
              <a:gd name="connsiteY586" fmla="*/ 4506635 h 5630204"/>
              <a:gd name="connsiteX587" fmla="*/ 9170085 w 10567974"/>
              <a:gd name="connsiteY587" fmla="*/ 4532924 h 5630204"/>
              <a:gd name="connsiteX588" fmla="*/ 9143796 w 10567974"/>
              <a:gd name="connsiteY588" fmla="*/ 4506635 h 5630204"/>
              <a:gd name="connsiteX589" fmla="*/ 9170085 w 10567974"/>
              <a:gd name="connsiteY589" fmla="*/ 4480346 h 5630204"/>
              <a:gd name="connsiteX590" fmla="*/ 9078645 w 10567974"/>
              <a:gd name="connsiteY590" fmla="*/ 4480346 h 5630204"/>
              <a:gd name="connsiteX591" fmla="*/ 9104934 w 10567974"/>
              <a:gd name="connsiteY591" fmla="*/ 4506635 h 5630204"/>
              <a:gd name="connsiteX592" fmla="*/ 9078645 w 10567974"/>
              <a:gd name="connsiteY592" fmla="*/ 4532924 h 5630204"/>
              <a:gd name="connsiteX593" fmla="*/ 9052356 w 10567974"/>
              <a:gd name="connsiteY593" fmla="*/ 4506635 h 5630204"/>
              <a:gd name="connsiteX594" fmla="*/ 9078645 w 10567974"/>
              <a:gd name="connsiteY594" fmla="*/ 4480346 h 5630204"/>
              <a:gd name="connsiteX595" fmla="*/ 8987205 w 10567974"/>
              <a:gd name="connsiteY595" fmla="*/ 4480346 h 5630204"/>
              <a:gd name="connsiteX596" fmla="*/ 9013494 w 10567974"/>
              <a:gd name="connsiteY596" fmla="*/ 4506635 h 5630204"/>
              <a:gd name="connsiteX597" fmla="*/ 8987205 w 10567974"/>
              <a:gd name="connsiteY597" fmla="*/ 4532924 h 5630204"/>
              <a:gd name="connsiteX598" fmla="*/ 8960916 w 10567974"/>
              <a:gd name="connsiteY598" fmla="*/ 4506635 h 5630204"/>
              <a:gd name="connsiteX599" fmla="*/ 8987205 w 10567974"/>
              <a:gd name="connsiteY599" fmla="*/ 4480346 h 5630204"/>
              <a:gd name="connsiteX600" fmla="*/ 8895765 w 10567974"/>
              <a:gd name="connsiteY600" fmla="*/ 4480346 h 5630204"/>
              <a:gd name="connsiteX601" fmla="*/ 8922054 w 10567974"/>
              <a:gd name="connsiteY601" fmla="*/ 4506635 h 5630204"/>
              <a:gd name="connsiteX602" fmla="*/ 8895765 w 10567974"/>
              <a:gd name="connsiteY602" fmla="*/ 4532924 h 5630204"/>
              <a:gd name="connsiteX603" fmla="*/ 8869476 w 10567974"/>
              <a:gd name="connsiteY603" fmla="*/ 4506635 h 5630204"/>
              <a:gd name="connsiteX604" fmla="*/ 8895765 w 10567974"/>
              <a:gd name="connsiteY604" fmla="*/ 4480346 h 5630204"/>
              <a:gd name="connsiteX605" fmla="*/ 8804325 w 10567974"/>
              <a:gd name="connsiteY605" fmla="*/ 4480346 h 5630204"/>
              <a:gd name="connsiteX606" fmla="*/ 8830614 w 10567974"/>
              <a:gd name="connsiteY606" fmla="*/ 4506635 h 5630204"/>
              <a:gd name="connsiteX607" fmla="*/ 8804325 w 10567974"/>
              <a:gd name="connsiteY607" fmla="*/ 4532924 h 5630204"/>
              <a:gd name="connsiteX608" fmla="*/ 8778036 w 10567974"/>
              <a:gd name="connsiteY608" fmla="*/ 4506635 h 5630204"/>
              <a:gd name="connsiteX609" fmla="*/ 8804325 w 10567974"/>
              <a:gd name="connsiteY609" fmla="*/ 4480346 h 5630204"/>
              <a:gd name="connsiteX610" fmla="*/ 8712885 w 10567974"/>
              <a:gd name="connsiteY610" fmla="*/ 4480346 h 5630204"/>
              <a:gd name="connsiteX611" fmla="*/ 8739174 w 10567974"/>
              <a:gd name="connsiteY611" fmla="*/ 4506635 h 5630204"/>
              <a:gd name="connsiteX612" fmla="*/ 8712885 w 10567974"/>
              <a:gd name="connsiteY612" fmla="*/ 4532924 h 5630204"/>
              <a:gd name="connsiteX613" fmla="*/ 8686596 w 10567974"/>
              <a:gd name="connsiteY613" fmla="*/ 4506635 h 5630204"/>
              <a:gd name="connsiteX614" fmla="*/ 8712885 w 10567974"/>
              <a:gd name="connsiteY614" fmla="*/ 4480346 h 5630204"/>
              <a:gd name="connsiteX615" fmla="*/ 8621445 w 10567974"/>
              <a:gd name="connsiteY615" fmla="*/ 4480346 h 5630204"/>
              <a:gd name="connsiteX616" fmla="*/ 8647734 w 10567974"/>
              <a:gd name="connsiteY616" fmla="*/ 4506635 h 5630204"/>
              <a:gd name="connsiteX617" fmla="*/ 8621445 w 10567974"/>
              <a:gd name="connsiteY617" fmla="*/ 4532924 h 5630204"/>
              <a:gd name="connsiteX618" fmla="*/ 8595156 w 10567974"/>
              <a:gd name="connsiteY618" fmla="*/ 4506635 h 5630204"/>
              <a:gd name="connsiteX619" fmla="*/ 8621445 w 10567974"/>
              <a:gd name="connsiteY619" fmla="*/ 4480346 h 5630204"/>
              <a:gd name="connsiteX620" fmla="*/ 8530005 w 10567974"/>
              <a:gd name="connsiteY620" fmla="*/ 4480346 h 5630204"/>
              <a:gd name="connsiteX621" fmla="*/ 8556294 w 10567974"/>
              <a:gd name="connsiteY621" fmla="*/ 4506635 h 5630204"/>
              <a:gd name="connsiteX622" fmla="*/ 8530005 w 10567974"/>
              <a:gd name="connsiteY622" fmla="*/ 4532924 h 5630204"/>
              <a:gd name="connsiteX623" fmla="*/ 8503716 w 10567974"/>
              <a:gd name="connsiteY623" fmla="*/ 4506635 h 5630204"/>
              <a:gd name="connsiteX624" fmla="*/ 8530005 w 10567974"/>
              <a:gd name="connsiteY624" fmla="*/ 4480346 h 5630204"/>
              <a:gd name="connsiteX625" fmla="*/ 8438565 w 10567974"/>
              <a:gd name="connsiteY625" fmla="*/ 4480346 h 5630204"/>
              <a:gd name="connsiteX626" fmla="*/ 8464854 w 10567974"/>
              <a:gd name="connsiteY626" fmla="*/ 4506635 h 5630204"/>
              <a:gd name="connsiteX627" fmla="*/ 8438565 w 10567974"/>
              <a:gd name="connsiteY627" fmla="*/ 4532924 h 5630204"/>
              <a:gd name="connsiteX628" fmla="*/ 8412276 w 10567974"/>
              <a:gd name="connsiteY628" fmla="*/ 4506635 h 5630204"/>
              <a:gd name="connsiteX629" fmla="*/ 8438565 w 10567974"/>
              <a:gd name="connsiteY629" fmla="*/ 4480346 h 5630204"/>
              <a:gd name="connsiteX630" fmla="*/ 8347125 w 10567974"/>
              <a:gd name="connsiteY630" fmla="*/ 4480346 h 5630204"/>
              <a:gd name="connsiteX631" fmla="*/ 8373414 w 10567974"/>
              <a:gd name="connsiteY631" fmla="*/ 4506635 h 5630204"/>
              <a:gd name="connsiteX632" fmla="*/ 8347125 w 10567974"/>
              <a:gd name="connsiteY632" fmla="*/ 4532924 h 5630204"/>
              <a:gd name="connsiteX633" fmla="*/ 8320836 w 10567974"/>
              <a:gd name="connsiteY633" fmla="*/ 4506635 h 5630204"/>
              <a:gd name="connsiteX634" fmla="*/ 8347125 w 10567974"/>
              <a:gd name="connsiteY634" fmla="*/ 4480346 h 5630204"/>
              <a:gd name="connsiteX635" fmla="*/ 6061125 w 10567974"/>
              <a:gd name="connsiteY635" fmla="*/ 4480346 h 5630204"/>
              <a:gd name="connsiteX636" fmla="*/ 6087414 w 10567974"/>
              <a:gd name="connsiteY636" fmla="*/ 4506635 h 5630204"/>
              <a:gd name="connsiteX637" fmla="*/ 6061125 w 10567974"/>
              <a:gd name="connsiteY637" fmla="*/ 4532924 h 5630204"/>
              <a:gd name="connsiteX638" fmla="*/ 6034836 w 10567974"/>
              <a:gd name="connsiteY638" fmla="*/ 4506635 h 5630204"/>
              <a:gd name="connsiteX639" fmla="*/ 6061125 w 10567974"/>
              <a:gd name="connsiteY639" fmla="*/ 4480346 h 5630204"/>
              <a:gd name="connsiteX640" fmla="*/ 5969685 w 10567974"/>
              <a:gd name="connsiteY640" fmla="*/ 4480346 h 5630204"/>
              <a:gd name="connsiteX641" fmla="*/ 5995974 w 10567974"/>
              <a:gd name="connsiteY641" fmla="*/ 4506635 h 5630204"/>
              <a:gd name="connsiteX642" fmla="*/ 5969685 w 10567974"/>
              <a:gd name="connsiteY642" fmla="*/ 4532924 h 5630204"/>
              <a:gd name="connsiteX643" fmla="*/ 5943396 w 10567974"/>
              <a:gd name="connsiteY643" fmla="*/ 4506635 h 5630204"/>
              <a:gd name="connsiteX644" fmla="*/ 5969685 w 10567974"/>
              <a:gd name="connsiteY644" fmla="*/ 4480346 h 5630204"/>
              <a:gd name="connsiteX645" fmla="*/ 5878245 w 10567974"/>
              <a:gd name="connsiteY645" fmla="*/ 4480346 h 5630204"/>
              <a:gd name="connsiteX646" fmla="*/ 5904534 w 10567974"/>
              <a:gd name="connsiteY646" fmla="*/ 4506635 h 5630204"/>
              <a:gd name="connsiteX647" fmla="*/ 5878245 w 10567974"/>
              <a:gd name="connsiteY647" fmla="*/ 4532924 h 5630204"/>
              <a:gd name="connsiteX648" fmla="*/ 5851956 w 10567974"/>
              <a:gd name="connsiteY648" fmla="*/ 4506635 h 5630204"/>
              <a:gd name="connsiteX649" fmla="*/ 5878245 w 10567974"/>
              <a:gd name="connsiteY649" fmla="*/ 4480346 h 5630204"/>
              <a:gd name="connsiteX650" fmla="*/ 5786805 w 10567974"/>
              <a:gd name="connsiteY650" fmla="*/ 4480346 h 5630204"/>
              <a:gd name="connsiteX651" fmla="*/ 5813094 w 10567974"/>
              <a:gd name="connsiteY651" fmla="*/ 4506635 h 5630204"/>
              <a:gd name="connsiteX652" fmla="*/ 5786805 w 10567974"/>
              <a:gd name="connsiteY652" fmla="*/ 4532924 h 5630204"/>
              <a:gd name="connsiteX653" fmla="*/ 5760516 w 10567974"/>
              <a:gd name="connsiteY653" fmla="*/ 4506635 h 5630204"/>
              <a:gd name="connsiteX654" fmla="*/ 5786805 w 10567974"/>
              <a:gd name="connsiteY654" fmla="*/ 4480346 h 5630204"/>
              <a:gd name="connsiteX655" fmla="*/ 5695365 w 10567974"/>
              <a:gd name="connsiteY655" fmla="*/ 4480346 h 5630204"/>
              <a:gd name="connsiteX656" fmla="*/ 5721654 w 10567974"/>
              <a:gd name="connsiteY656" fmla="*/ 4506635 h 5630204"/>
              <a:gd name="connsiteX657" fmla="*/ 5695365 w 10567974"/>
              <a:gd name="connsiteY657" fmla="*/ 4532924 h 5630204"/>
              <a:gd name="connsiteX658" fmla="*/ 5669076 w 10567974"/>
              <a:gd name="connsiteY658" fmla="*/ 4506635 h 5630204"/>
              <a:gd name="connsiteX659" fmla="*/ 5695365 w 10567974"/>
              <a:gd name="connsiteY659" fmla="*/ 4480346 h 5630204"/>
              <a:gd name="connsiteX660" fmla="*/ 5603925 w 10567974"/>
              <a:gd name="connsiteY660" fmla="*/ 4480346 h 5630204"/>
              <a:gd name="connsiteX661" fmla="*/ 5630214 w 10567974"/>
              <a:gd name="connsiteY661" fmla="*/ 4506635 h 5630204"/>
              <a:gd name="connsiteX662" fmla="*/ 5603925 w 10567974"/>
              <a:gd name="connsiteY662" fmla="*/ 4532924 h 5630204"/>
              <a:gd name="connsiteX663" fmla="*/ 5577636 w 10567974"/>
              <a:gd name="connsiteY663" fmla="*/ 4506635 h 5630204"/>
              <a:gd name="connsiteX664" fmla="*/ 5603925 w 10567974"/>
              <a:gd name="connsiteY664" fmla="*/ 4480346 h 5630204"/>
              <a:gd name="connsiteX665" fmla="*/ 5512485 w 10567974"/>
              <a:gd name="connsiteY665" fmla="*/ 4480346 h 5630204"/>
              <a:gd name="connsiteX666" fmla="*/ 5538774 w 10567974"/>
              <a:gd name="connsiteY666" fmla="*/ 4506635 h 5630204"/>
              <a:gd name="connsiteX667" fmla="*/ 5512485 w 10567974"/>
              <a:gd name="connsiteY667" fmla="*/ 4532924 h 5630204"/>
              <a:gd name="connsiteX668" fmla="*/ 5486196 w 10567974"/>
              <a:gd name="connsiteY668" fmla="*/ 4506635 h 5630204"/>
              <a:gd name="connsiteX669" fmla="*/ 5512485 w 10567974"/>
              <a:gd name="connsiteY669" fmla="*/ 4480346 h 5630204"/>
              <a:gd name="connsiteX670" fmla="*/ 3500805 w 10567974"/>
              <a:gd name="connsiteY670" fmla="*/ 4480346 h 5630204"/>
              <a:gd name="connsiteX671" fmla="*/ 3527094 w 10567974"/>
              <a:gd name="connsiteY671" fmla="*/ 4506635 h 5630204"/>
              <a:gd name="connsiteX672" fmla="*/ 3500805 w 10567974"/>
              <a:gd name="connsiteY672" fmla="*/ 4532924 h 5630204"/>
              <a:gd name="connsiteX673" fmla="*/ 3474516 w 10567974"/>
              <a:gd name="connsiteY673" fmla="*/ 4506635 h 5630204"/>
              <a:gd name="connsiteX674" fmla="*/ 3500805 w 10567974"/>
              <a:gd name="connsiteY674" fmla="*/ 4480346 h 5630204"/>
              <a:gd name="connsiteX675" fmla="*/ 3409365 w 10567974"/>
              <a:gd name="connsiteY675" fmla="*/ 4480346 h 5630204"/>
              <a:gd name="connsiteX676" fmla="*/ 3435654 w 10567974"/>
              <a:gd name="connsiteY676" fmla="*/ 4506635 h 5630204"/>
              <a:gd name="connsiteX677" fmla="*/ 3409365 w 10567974"/>
              <a:gd name="connsiteY677" fmla="*/ 4532924 h 5630204"/>
              <a:gd name="connsiteX678" fmla="*/ 3383076 w 10567974"/>
              <a:gd name="connsiteY678" fmla="*/ 4506635 h 5630204"/>
              <a:gd name="connsiteX679" fmla="*/ 3409365 w 10567974"/>
              <a:gd name="connsiteY679" fmla="*/ 4480346 h 5630204"/>
              <a:gd name="connsiteX680" fmla="*/ 3317925 w 10567974"/>
              <a:gd name="connsiteY680" fmla="*/ 4480346 h 5630204"/>
              <a:gd name="connsiteX681" fmla="*/ 3344214 w 10567974"/>
              <a:gd name="connsiteY681" fmla="*/ 4506635 h 5630204"/>
              <a:gd name="connsiteX682" fmla="*/ 3317925 w 10567974"/>
              <a:gd name="connsiteY682" fmla="*/ 4532924 h 5630204"/>
              <a:gd name="connsiteX683" fmla="*/ 3291636 w 10567974"/>
              <a:gd name="connsiteY683" fmla="*/ 4506635 h 5630204"/>
              <a:gd name="connsiteX684" fmla="*/ 3317925 w 10567974"/>
              <a:gd name="connsiteY684" fmla="*/ 4480346 h 5630204"/>
              <a:gd name="connsiteX685" fmla="*/ 3226515 w 10567974"/>
              <a:gd name="connsiteY685" fmla="*/ 4480346 h 5630204"/>
              <a:gd name="connsiteX686" fmla="*/ 3252805 w 10567974"/>
              <a:gd name="connsiteY686" fmla="*/ 4506635 h 5630204"/>
              <a:gd name="connsiteX687" fmla="*/ 3226515 w 10567974"/>
              <a:gd name="connsiteY687" fmla="*/ 4532924 h 5630204"/>
              <a:gd name="connsiteX688" fmla="*/ 3200226 w 10567974"/>
              <a:gd name="connsiteY688" fmla="*/ 4506635 h 5630204"/>
              <a:gd name="connsiteX689" fmla="*/ 3226515 w 10567974"/>
              <a:gd name="connsiteY689" fmla="*/ 4480346 h 5630204"/>
              <a:gd name="connsiteX690" fmla="*/ 3135075 w 10567974"/>
              <a:gd name="connsiteY690" fmla="*/ 4480346 h 5630204"/>
              <a:gd name="connsiteX691" fmla="*/ 3161364 w 10567974"/>
              <a:gd name="connsiteY691" fmla="*/ 4506635 h 5630204"/>
              <a:gd name="connsiteX692" fmla="*/ 3135075 w 10567974"/>
              <a:gd name="connsiteY692" fmla="*/ 4532924 h 5630204"/>
              <a:gd name="connsiteX693" fmla="*/ 3108785 w 10567974"/>
              <a:gd name="connsiteY693" fmla="*/ 4506635 h 5630204"/>
              <a:gd name="connsiteX694" fmla="*/ 3135075 w 10567974"/>
              <a:gd name="connsiteY694" fmla="*/ 4480346 h 5630204"/>
              <a:gd name="connsiteX695" fmla="*/ 3043634 w 10567974"/>
              <a:gd name="connsiteY695" fmla="*/ 4480346 h 5630204"/>
              <a:gd name="connsiteX696" fmla="*/ 3069924 w 10567974"/>
              <a:gd name="connsiteY696" fmla="*/ 4506635 h 5630204"/>
              <a:gd name="connsiteX697" fmla="*/ 3043634 w 10567974"/>
              <a:gd name="connsiteY697" fmla="*/ 4532924 h 5630204"/>
              <a:gd name="connsiteX698" fmla="*/ 3017345 w 10567974"/>
              <a:gd name="connsiteY698" fmla="*/ 4506635 h 5630204"/>
              <a:gd name="connsiteX699" fmla="*/ 3043634 w 10567974"/>
              <a:gd name="connsiteY699" fmla="*/ 4480346 h 5630204"/>
              <a:gd name="connsiteX700" fmla="*/ 2952194 w 10567974"/>
              <a:gd name="connsiteY700" fmla="*/ 4480346 h 5630204"/>
              <a:gd name="connsiteX701" fmla="*/ 2978483 w 10567974"/>
              <a:gd name="connsiteY701" fmla="*/ 4506635 h 5630204"/>
              <a:gd name="connsiteX702" fmla="*/ 2952194 w 10567974"/>
              <a:gd name="connsiteY702" fmla="*/ 4532924 h 5630204"/>
              <a:gd name="connsiteX703" fmla="*/ 2925904 w 10567974"/>
              <a:gd name="connsiteY703" fmla="*/ 4506635 h 5630204"/>
              <a:gd name="connsiteX704" fmla="*/ 2952194 w 10567974"/>
              <a:gd name="connsiteY704" fmla="*/ 4480346 h 5630204"/>
              <a:gd name="connsiteX705" fmla="*/ 2860753 w 10567974"/>
              <a:gd name="connsiteY705" fmla="*/ 4480346 h 5630204"/>
              <a:gd name="connsiteX706" fmla="*/ 2887042 w 10567974"/>
              <a:gd name="connsiteY706" fmla="*/ 4506635 h 5630204"/>
              <a:gd name="connsiteX707" fmla="*/ 2860753 w 10567974"/>
              <a:gd name="connsiteY707" fmla="*/ 4532924 h 5630204"/>
              <a:gd name="connsiteX708" fmla="*/ 2834463 w 10567974"/>
              <a:gd name="connsiteY708" fmla="*/ 4506635 h 5630204"/>
              <a:gd name="connsiteX709" fmla="*/ 2860753 w 10567974"/>
              <a:gd name="connsiteY709" fmla="*/ 4480346 h 5630204"/>
              <a:gd name="connsiteX710" fmla="*/ 9535845 w 10567974"/>
              <a:gd name="connsiteY710" fmla="*/ 4388906 h 5630204"/>
              <a:gd name="connsiteX711" fmla="*/ 9562134 w 10567974"/>
              <a:gd name="connsiteY711" fmla="*/ 4415195 h 5630204"/>
              <a:gd name="connsiteX712" fmla="*/ 9535845 w 10567974"/>
              <a:gd name="connsiteY712" fmla="*/ 4441484 h 5630204"/>
              <a:gd name="connsiteX713" fmla="*/ 9509556 w 10567974"/>
              <a:gd name="connsiteY713" fmla="*/ 4415195 h 5630204"/>
              <a:gd name="connsiteX714" fmla="*/ 9535845 w 10567974"/>
              <a:gd name="connsiteY714" fmla="*/ 4388906 h 5630204"/>
              <a:gd name="connsiteX715" fmla="*/ 9444405 w 10567974"/>
              <a:gd name="connsiteY715" fmla="*/ 4388906 h 5630204"/>
              <a:gd name="connsiteX716" fmla="*/ 9470694 w 10567974"/>
              <a:gd name="connsiteY716" fmla="*/ 4415195 h 5630204"/>
              <a:gd name="connsiteX717" fmla="*/ 9444405 w 10567974"/>
              <a:gd name="connsiteY717" fmla="*/ 4441484 h 5630204"/>
              <a:gd name="connsiteX718" fmla="*/ 9418116 w 10567974"/>
              <a:gd name="connsiteY718" fmla="*/ 4415195 h 5630204"/>
              <a:gd name="connsiteX719" fmla="*/ 9444405 w 10567974"/>
              <a:gd name="connsiteY719" fmla="*/ 4388906 h 5630204"/>
              <a:gd name="connsiteX720" fmla="*/ 9352965 w 10567974"/>
              <a:gd name="connsiteY720" fmla="*/ 4388906 h 5630204"/>
              <a:gd name="connsiteX721" fmla="*/ 9379254 w 10567974"/>
              <a:gd name="connsiteY721" fmla="*/ 4415195 h 5630204"/>
              <a:gd name="connsiteX722" fmla="*/ 9352965 w 10567974"/>
              <a:gd name="connsiteY722" fmla="*/ 4441484 h 5630204"/>
              <a:gd name="connsiteX723" fmla="*/ 9326676 w 10567974"/>
              <a:gd name="connsiteY723" fmla="*/ 4415195 h 5630204"/>
              <a:gd name="connsiteX724" fmla="*/ 9352965 w 10567974"/>
              <a:gd name="connsiteY724" fmla="*/ 4388906 h 5630204"/>
              <a:gd name="connsiteX725" fmla="*/ 9261525 w 10567974"/>
              <a:gd name="connsiteY725" fmla="*/ 4388906 h 5630204"/>
              <a:gd name="connsiteX726" fmla="*/ 9287814 w 10567974"/>
              <a:gd name="connsiteY726" fmla="*/ 4415195 h 5630204"/>
              <a:gd name="connsiteX727" fmla="*/ 9261525 w 10567974"/>
              <a:gd name="connsiteY727" fmla="*/ 4441484 h 5630204"/>
              <a:gd name="connsiteX728" fmla="*/ 9235236 w 10567974"/>
              <a:gd name="connsiteY728" fmla="*/ 4415195 h 5630204"/>
              <a:gd name="connsiteX729" fmla="*/ 9261525 w 10567974"/>
              <a:gd name="connsiteY729" fmla="*/ 4388906 h 5630204"/>
              <a:gd name="connsiteX730" fmla="*/ 9170085 w 10567974"/>
              <a:gd name="connsiteY730" fmla="*/ 4388906 h 5630204"/>
              <a:gd name="connsiteX731" fmla="*/ 9196374 w 10567974"/>
              <a:gd name="connsiteY731" fmla="*/ 4415195 h 5630204"/>
              <a:gd name="connsiteX732" fmla="*/ 9170085 w 10567974"/>
              <a:gd name="connsiteY732" fmla="*/ 4441484 h 5630204"/>
              <a:gd name="connsiteX733" fmla="*/ 9143796 w 10567974"/>
              <a:gd name="connsiteY733" fmla="*/ 4415195 h 5630204"/>
              <a:gd name="connsiteX734" fmla="*/ 9170085 w 10567974"/>
              <a:gd name="connsiteY734" fmla="*/ 4388906 h 5630204"/>
              <a:gd name="connsiteX735" fmla="*/ 9078645 w 10567974"/>
              <a:gd name="connsiteY735" fmla="*/ 4388906 h 5630204"/>
              <a:gd name="connsiteX736" fmla="*/ 9104934 w 10567974"/>
              <a:gd name="connsiteY736" fmla="*/ 4415195 h 5630204"/>
              <a:gd name="connsiteX737" fmla="*/ 9078645 w 10567974"/>
              <a:gd name="connsiteY737" fmla="*/ 4441484 h 5630204"/>
              <a:gd name="connsiteX738" fmla="*/ 9052356 w 10567974"/>
              <a:gd name="connsiteY738" fmla="*/ 4415195 h 5630204"/>
              <a:gd name="connsiteX739" fmla="*/ 9078645 w 10567974"/>
              <a:gd name="connsiteY739" fmla="*/ 4388906 h 5630204"/>
              <a:gd name="connsiteX740" fmla="*/ 8987205 w 10567974"/>
              <a:gd name="connsiteY740" fmla="*/ 4388906 h 5630204"/>
              <a:gd name="connsiteX741" fmla="*/ 9013494 w 10567974"/>
              <a:gd name="connsiteY741" fmla="*/ 4415195 h 5630204"/>
              <a:gd name="connsiteX742" fmla="*/ 8987205 w 10567974"/>
              <a:gd name="connsiteY742" fmla="*/ 4441484 h 5630204"/>
              <a:gd name="connsiteX743" fmla="*/ 8960916 w 10567974"/>
              <a:gd name="connsiteY743" fmla="*/ 4415195 h 5630204"/>
              <a:gd name="connsiteX744" fmla="*/ 8987205 w 10567974"/>
              <a:gd name="connsiteY744" fmla="*/ 4388906 h 5630204"/>
              <a:gd name="connsiteX745" fmla="*/ 8895765 w 10567974"/>
              <a:gd name="connsiteY745" fmla="*/ 4388906 h 5630204"/>
              <a:gd name="connsiteX746" fmla="*/ 8922054 w 10567974"/>
              <a:gd name="connsiteY746" fmla="*/ 4415195 h 5630204"/>
              <a:gd name="connsiteX747" fmla="*/ 8895765 w 10567974"/>
              <a:gd name="connsiteY747" fmla="*/ 4441484 h 5630204"/>
              <a:gd name="connsiteX748" fmla="*/ 8869476 w 10567974"/>
              <a:gd name="connsiteY748" fmla="*/ 4415195 h 5630204"/>
              <a:gd name="connsiteX749" fmla="*/ 8895765 w 10567974"/>
              <a:gd name="connsiteY749" fmla="*/ 4388906 h 5630204"/>
              <a:gd name="connsiteX750" fmla="*/ 8804325 w 10567974"/>
              <a:gd name="connsiteY750" fmla="*/ 4388906 h 5630204"/>
              <a:gd name="connsiteX751" fmla="*/ 8830614 w 10567974"/>
              <a:gd name="connsiteY751" fmla="*/ 4415195 h 5630204"/>
              <a:gd name="connsiteX752" fmla="*/ 8804325 w 10567974"/>
              <a:gd name="connsiteY752" fmla="*/ 4441484 h 5630204"/>
              <a:gd name="connsiteX753" fmla="*/ 8778036 w 10567974"/>
              <a:gd name="connsiteY753" fmla="*/ 4415195 h 5630204"/>
              <a:gd name="connsiteX754" fmla="*/ 8804325 w 10567974"/>
              <a:gd name="connsiteY754" fmla="*/ 4388906 h 5630204"/>
              <a:gd name="connsiteX755" fmla="*/ 8712885 w 10567974"/>
              <a:gd name="connsiteY755" fmla="*/ 4388906 h 5630204"/>
              <a:gd name="connsiteX756" fmla="*/ 8739174 w 10567974"/>
              <a:gd name="connsiteY756" fmla="*/ 4415195 h 5630204"/>
              <a:gd name="connsiteX757" fmla="*/ 8712885 w 10567974"/>
              <a:gd name="connsiteY757" fmla="*/ 4441484 h 5630204"/>
              <a:gd name="connsiteX758" fmla="*/ 8686596 w 10567974"/>
              <a:gd name="connsiteY758" fmla="*/ 4415195 h 5630204"/>
              <a:gd name="connsiteX759" fmla="*/ 8712885 w 10567974"/>
              <a:gd name="connsiteY759" fmla="*/ 4388906 h 5630204"/>
              <a:gd name="connsiteX760" fmla="*/ 8621445 w 10567974"/>
              <a:gd name="connsiteY760" fmla="*/ 4388906 h 5630204"/>
              <a:gd name="connsiteX761" fmla="*/ 8647734 w 10567974"/>
              <a:gd name="connsiteY761" fmla="*/ 4415195 h 5630204"/>
              <a:gd name="connsiteX762" fmla="*/ 8621445 w 10567974"/>
              <a:gd name="connsiteY762" fmla="*/ 4441484 h 5630204"/>
              <a:gd name="connsiteX763" fmla="*/ 8595156 w 10567974"/>
              <a:gd name="connsiteY763" fmla="*/ 4415195 h 5630204"/>
              <a:gd name="connsiteX764" fmla="*/ 8621445 w 10567974"/>
              <a:gd name="connsiteY764" fmla="*/ 4388906 h 5630204"/>
              <a:gd name="connsiteX765" fmla="*/ 8530005 w 10567974"/>
              <a:gd name="connsiteY765" fmla="*/ 4388906 h 5630204"/>
              <a:gd name="connsiteX766" fmla="*/ 8556294 w 10567974"/>
              <a:gd name="connsiteY766" fmla="*/ 4415195 h 5630204"/>
              <a:gd name="connsiteX767" fmla="*/ 8530005 w 10567974"/>
              <a:gd name="connsiteY767" fmla="*/ 4441484 h 5630204"/>
              <a:gd name="connsiteX768" fmla="*/ 8503716 w 10567974"/>
              <a:gd name="connsiteY768" fmla="*/ 4415195 h 5630204"/>
              <a:gd name="connsiteX769" fmla="*/ 8530005 w 10567974"/>
              <a:gd name="connsiteY769" fmla="*/ 4388906 h 5630204"/>
              <a:gd name="connsiteX770" fmla="*/ 8438565 w 10567974"/>
              <a:gd name="connsiteY770" fmla="*/ 4388906 h 5630204"/>
              <a:gd name="connsiteX771" fmla="*/ 8464854 w 10567974"/>
              <a:gd name="connsiteY771" fmla="*/ 4415195 h 5630204"/>
              <a:gd name="connsiteX772" fmla="*/ 8438565 w 10567974"/>
              <a:gd name="connsiteY772" fmla="*/ 4441484 h 5630204"/>
              <a:gd name="connsiteX773" fmla="*/ 8412276 w 10567974"/>
              <a:gd name="connsiteY773" fmla="*/ 4415195 h 5630204"/>
              <a:gd name="connsiteX774" fmla="*/ 8438565 w 10567974"/>
              <a:gd name="connsiteY774" fmla="*/ 4388906 h 5630204"/>
              <a:gd name="connsiteX775" fmla="*/ 8347125 w 10567974"/>
              <a:gd name="connsiteY775" fmla="*/ 4388906 h 5630204"/>
              <a:gd name="connsiteX776" fmla="*/ 8373414 w 10567974"/>
              <a:gd name="connsiteY776" fmla="*/ 4415195 h 5630204"/>
              <a:gd name="connsiteX777" fmla="*/ 8347125 w 10567974"/>
              <a:gd name="connsiteY777" fmla="*/ 4441484 h 5630204"/>
              <a:gd name="connsiteX778" fmla="*/ 8320836 w 10567974"/>
              <a:gd name="connsiteY778" fmla="*/ 4415195 h 5630204"/>
              <a:gd name="connsiteX779" fmla="*/ 8347125 w 10567974"/>
              <a:gd name="connsiteY779" fmla="*/ 4388906 h 5630204"/>
              <a:gd name="connsiteX780" fmla="*/ 6335445 w 10567974"/>
              <a:gd name="connsiteY780" fmla="*/ 4388906 h 5630204"/>
              <a:gd name="connsiteX781" fmla="*/ 6361734 w 10567974"/>
              <a:gd name="connsiteY781" fmla="*/ 4415195 h 5630204"/>
              <a:gd name="connsiteX782" fmla="*/ 6335445 w 10567974"/>
              <a:gd name="connsiteY782" fmla="*/ 4441484 h 5630204"/>
              <a:gd name="connsiteX783" fmla="*/ 6309156 w 10567974"/>
              <a:gd name="connsiteY783" fmla="*/ 4415195 h 5630204"/>
              <a:gd name="connsiteX784" fmla="*/ 6335445 w 10567974"/>
              <a:gd name="connsiteY784" fmla="*/ 4388906 h 5630204"/>
              <a:gd name="connsiteX785" fmla="*/ 6061125 w 10567974"/>
              <a:gd name="connsiteY785" fmla="*/ 4388906 h 5630204"/>
              <a:gd name="connsiteX786" fmla="*/ 6087414 w 10567974"/>
              <a:gd name="connsiteY786" fmla="*/ 4415195 h 5630204"/>
              <a:gd name="connsiteX787" fmla="*/ 6061125 w 10567974"/>
              <a:gd name="connsiteY787" fmla="*/ 4441484 h 5630204"/>
              <a:gd name="connsiteX788" fmla="*/ 6034836 w 10567974"/>
              <a:gd name="connsiteY788" fmla="*/ 4415195 h 5630204"/>
              <a:gd name="connsiteX789" fmla="*/ 6061125 w 10567974"/>
              <a:gd name="connsiteY789" fmla="*/ 4388906 h 5630204"/>
              <a:gd name="connsiteX790" fmla="*/ 5969685 w 10567974"/>
              <a:gd name="connsiteY790" fmla="*/ 4388906 h 5630204"/>
              <a:gd name="connsiteX791" fmla="*/ 5995974 w 10567974"/>
              <a:gd name="connsiteY791" fmla="*/ 4415195 h 5630204"/>
              <a:gd name="connsiteX792" fmla="*/ 5969685 w 10567974"/>
              <a:gd name="connsiteY792" fmla="*/ 4441484 h 5630204"/>
              <a:gd name="connsiteX793" fmla="*/ 5943396 w 10567974"/>
              <a:gd name="connsiteY793" fmla="*/ 4415195 h 5630204"/>
              <a:gd name="connsiteX794" fmla="*/ 5969685 w 10567974"/>
              <a:gd name="connsiteY794" fmla="*/ 4388906 h 5630204"/>
              <a:gd name="connsiteX795" fmla="*/ 5878245 w 10567974"/>
              <a:gd name="connsiteY795" fmla="*/ 4388906 h 5630204"/>
              <a:gd name="connsiteX796" fmla="*/ 5904534 w 10567974"/>
              <a:gd name="connsiteY796" fmla="*/ 4415195 h 5630204"/>
              <a:gd name="connsiteX797" fmla="*/ 5878245 w 10567974"/>
              <a:gd name="connsiteY797" fmla="*/ 4441484 h 5630204"/>
              <a:gd name="connsiteX798" fmla="*/ 5851956 w 10567974"/>
              <a:gd name="connsiteY798" fmla="*/ 4415195 h 5630204"/>
              <a:gd name="connsiteX799" fmla="*/ 5878245 w 10567974"/>
              <a:gd name="connsiteY799" fmla="*/ 4388906 h 5630204"/>
              <a:gd name="connsiteX800" fmla="*/ 5786805 w 10567974"/>
              <a:gd name="connsiteY800" fmla="*/ 4388906 h 5630204"/>
              <a:gd name="connsiteX801" fmla="*/ 5813094 w 10567974"/>
              <a:gd name="connsiteY801" fmla="*/ 4415195 h 5630204"/>
              <a:gd name="connsiteX802" fmla="*/ 5786805 w 10567974"/>
              <a:gd name="connsiteY802" fmla="*/ 4441484 h 5630204"/>
              <a:gd name="connsiteX803" fmla="*/ 5760516 w 10567974"/>
              <a:gd name="connsiteY803" fmla="*/ 4415195 h 5630204"/>
              <a:gd name="connsiteX804" fmla="*/ 5786805 w 10567974"/>
              <a:gd name="connsiteY804" fmla="*/ 4388906 h 5630204"/>
              <a:gd name="connsiteX805" fmla="*/ 5695365 w 10567974"/>
              <a:gd name="connsiteY805" fmla="*/ 4388906 h 5630204"/>
              <a:gd name="connsiteX806" fmla="*/ 5721654 w 10567974"/>
              <a:gd name="connsiteY806" fmla="*/ 4415195 h 5630204"/>
              <a:gd name="connsiteX807" fmla="*/ 5695365 w 10567974"/>
              <a:gd name="connsiteY807" fmla="*/ 4441484 h 5630204"/>
              <a:gd name="connsiteX808" fmla="*/ 5669076 w 10567974"/>
              <a:gd name="connsiteY808" fmla="*/ 4415195 h 5630204"/>
              <a:gd name="connsiteX809" fmla="*/ 5695365 w 10567974"/>
              <a:gd name="connsiteY809" fmla="*/ 4388906 h 5630204"/>
              <a:gd name="connsiteX810" fmla="*/ 5603925 w 10567974"/>
              <a:gd name="connsiteY810" fmla="*/ 4388906 h 5630204"/>
              <a:gd name="connsiteX811" fmla="*/ 5630214 w 10567974"/>
              <a:gd name="connsiteY811" fmla="*/ 4415195 h 5630204"/>
              <a:gd name="connsiteX812" fmla="*/ 5603925 w 10567974"/>
              <a:gd name="connsiteY812" fmla="*/ 4441484 h 5630204"/>
              <a:gd name="connsiteX813" fmla="*/ 5577636 w 10567974"/>
              <a:gd name="connsiteY813" fmla="*/ 4415195 h 5630204"/>
              <a:gd name="connsiteX814" fmla="*/ 5603925 w 10567974"/>
              <a:gd name="connsiteY814" fmla="*/ 4388906 h 5630204"/>
              <a:gd name="connsiteX815" fmla="*/ 5512485 w 10567974"/>
              <a:gd name="connsiteY815" fmla="*/ 4388906 h 5630204"/>
              <a:gd name="connsiteX816" fmla="*/ 5538774 w 10567974"/>
              <a:gd name="connsiteY816" fmla="*/ 4415195 h 5630204"/>
              <a:gd name="connsiteX817" fmla="*/ 5512485 w 10567974"/>
              <a:gd name="connsiteY817" fmla="*/ 4441484 h 5630204"/>
              <a:gd name="connsiteX818" fmla="*/ 5486196 w 10567974"/>
              <a:gd name="connsiteY818" fmla="*/ 4415195 h 5630204"/>
              <a:gd name="connsiteX819" fmla="*/ 5512485 w 10567974"/>
              <a:gd name="connsiteY819" fmla="*/ 4388906 h 5630204"/>
              <a:gd name="connsiteX820" fmla="*/ 5421045 w 10567974"/>
              <a:gd name="connsiteY820" fmla="*/ 4388906 h 5630204"/>
              <a:gd name="connsiteX821" fmla="*/ 5447334 w 10567974"/>
              <a:gd name="connsiteY821" fmla="*/ 4415195 h 5630204"/>
              <a:gd name="connsiteX822" fmla="*/ 5421045 w 10567974"/>
              <a:gd name="connsiteY822" fmla="*/ 4441484 h 5630204"/>
              <a:gd name="connsiteX823" fmla="*/ 5394756 w 10567974"/>
              <a:gd name="connsiteY823" fmla="*/ 4415195 h 5630204"/>
              <a:gd name="connsiteX824" fmla="*/ 5421045 w 10567974"/>
              <a:gd name="connsiteY824" fmla="*/ 4388906 h 5630204"/>
              <a:gd name="connsiteX825" fmla="*/ 3592245 w 10567974"/>
              <a:gd name="connsiteY825" fmla="*/ 4388906 h 5630204"/>
              <a:gd name="connsiteX826" fmla="*/ 3618534 w 10567974"/>
              <a:gd name="connsiteY826" fmla="*/ 4415195 h 5630204"/>
              <a:gd name="connsiteX827" fmla="*/ 3592245 w 10567974"/>
              <a:gd name="connsiteY827" fmla="*/ 4441484 h 5630204"/>
              <a:gd name="connsiteX828" fmla="*/ 3565956 w 10567974"/>
              <a:gd name="connsiteY828" fmla="*/ 4415195 h 5630204"/>
              <a:gd name="connsiteX829" fmla="*/ 3592245 w 10567974"/>
              <a:gd name="connsiteY829" fmla="*/ 4388906 h 5630204"/>
              <a:gd name="connsiteX830" fmla="*/ 3500805 w 10567974"/>
              <a:gd name="connsiteY830" fmla="*/ 4388906 h 5630204"/>
              <a:gd name="connsiteX831" fmla="*/ 3527094 w 10567974"/>
              <a:gd name="connsiteY831" fmla="*/ 4415195 h 5630204"/>
              <a:gd name="connsiteX832" fmla="*/ 3500805 w 10567974"/>
              <a:gd name="connsiteY832" fmla="*/ 4441484 h 5630204"/>
              <a:gd name="connsiteX833" fmla="*/ 3474516 w 10567974"/>
              <a:gd name="connsiteY833" fmla="*/ 4415195 h 5630204"/>
              <a:gd name="connsiteX834" fmla="*/ 3500805 w 10567974"/>
              <a:gd name="connsiteY834" fmla="*/ 4388906 h 5630204"/>
              <a:gd name="connsiteX835" fmla="*/ 3409365 w 10567974"/>
              <a:gd name="connsiteY835" fmla="*/ 4388906 h 5630204"/>
              <a:gd name="connsiteX836" fmla="*/ 3435654 w 10567974"/>
              <a:gd name="connsiteY836" fmla="*/ 4415195 h 5630204"/>
              <a:gd name="connsiteX837" fmla="*/ 3409365 w 10567974"/>
              <a:gd name="connsiteY837" fmla="*/ 4441484 h 5630204"/>
              <a:gd name="connsiteX838" fmla="*/ 3383076 w 10567974"/>
              <a:gd name="connsiteY838" fmla="*/ 4415195 h 5630204"/>
              <a:gd name="connsiteX839" fmla="*/ 3409365 w 10567974"/>
              <a:gd name="connsiteY839" fmla="*/ 4388906 h 5630204"/>
              <a:gd name="connsiteX840" fmla="*/ 3317925 w 10567974"/>
              <a:gd name="connsiteY840" fmla="*/ 4388906 h 5630204"/>
              <a:gd name="connsiteX841" fmla="*/ 3344214 w 10567974"/>
              <a:gd name="connsiteY841" fmla="*/ 4415195 h 5630204"/>
              <a:gd name="connsiteX842" fmla="*/ 3317925 w 10567974"/>
              <a:gd name="connsiteY842" fmla="*/ 4441484 h 5630204"/>
              <a:gd name="connsiteX843" fmla="*/ 3291636 w 10567974"/>
              <a:gd name="connsiteY843" fmla="*/ 4415195 h 5630204"/>
              <a:gd name="connsiteX844" fmla="*/ 3317925 w 10567974"/>
              <a:gd name="connsiteY844" fmla="*/ 4388906 h 5630204"/>
              <a:gd name="connsiteX845" fmla="*/ 3226522 w 10567974"/>
              <a:gd name="connsiteY845" fmla="*/ 4388906 h 5630204"/>
              <a:gd name="connsiteX846" fmla="*/ 3252811 w 10567974"/>
              <a:gd name="connsiteY846" fmla="*/ 4415195 h 5630204"/>
              <a:gd name="connsiteX847" fmla="*/ 3226522 w 10567974"/>
              <a:gd name="connsiteY847" fmla="*/ 4441484 h 5630204"/>
              <a:gd name="connsiteX848" fmla="*/ 3200233 w 10567974"/>
              <a:gd name="connsiteY848" fmla="*/ 4415195 h 5630204"/>
              <a:gd name="connsiteX849" fmla="*/ 3226522 w 10567974"/>
              <a:gd name="connsiteY849" fmla="*/ 4388906 h 5630204"/>
              <a:gd name="connsiteX850" fmla="*/ 3135082 w 10567974"/>
              <a:gd name="connsiteY850" fmla="*/ 4388906 h 5630204"/>
              <a:gd name="connsiteX851" fmla="*/ 3161371 w 10567974"/>
              <a:gd name="connsiteY851" fmla="*/ 4415195 h 5630204"/>
              <a:gd name="connsiteX852" fmla="*/ 3135082 w 10567974"/>
              <a:gd name="connsiteY852" fmla="*/ 4441484 h 5630204"/>
              <a:gd name="connsiteX853" fmla="*/ 3108792 w 10567974"/>
              <a:gd name="connsiteY853" fmla="*/ 4415195 h 5630204"/>
              <a:gd name="connsiteX854" fmla="*/ 3135082 w 10567974"/>
              <a:gd name="connsiteY854" fmla="*/ 4388906 h 5630204"/>
              <a:gd name="connsiteX855" fmla="*/ 3043641 w 10567974"/>
              <a:gd name="connsiteY855" fmla="*/ 4388906 h 5630204"/>
              <a:gd name="connsiteX856" fmla="*/ 3069930 w 10567974"/>
              <a:gd name="connsiteY856" fmla="*/ 4415195 h 5630204"/>
              <a:gd name="connsiteX857" fmla="*/ 3043641 w 10567974"/>
              <a:gd name="connsiteY857" fmla="*/ 4441484 h 5630204"/>
              <a:gd name="connsiteX858" fmla="*/ 3017351 w 10567974"/>
              <a:gd name="connsiteY858" fmla="*/ 4415195 h 5630204"/>
              <a:gd name="connsiteX859" fmla="*/ 3043641 w 10567974"/>
              <a:gd name="connsiteY859" fmla="*/ 4388906 h 5630204"/>
              <a:gd name="connsiteX860" fmla="*/ 2952200 w 10567974"/>
              <a:gd name="connsiteY860" fmla="*/ 4388906 h 5630204"/>
              <a:gd name="connsiteX861" fmla="*/ 2978489 w 10567974"/>
              <a:gd name="connsiteY861" fmla="*/ 4415195 h 5630204"/>
              <a:gd name="connsiteX862" fmla="*/ 2952200 w 10567974"/>
              <a:gd name="connsiteY862" fmla="*/ 4441484 h 5630204"/>
              <a:gd name="connsiteX863" fmla="*/ 2925911 w 10567974"/>
              <a:gd name="connsiteY863" fmla="*/ 4415195 h 5630204"/>
              <a:gd name="connsiteX864" fmla="*/ 2952200 w 10567974"/>
              <a:gd name="connsiteY864" fmla="*/ 4388906 h 5630204"/>
              <a:gd name="connsiteX865" fmla="*/ 9993045 w 10567974"/>
              <a:gd name="connsiteY865" fmla="*/ 4297466 h 5630204"/>
              <a:gd name="connsiteX866" fmla="*/ 10019334 w 10567974"/>
              <a:gd name="connsiteY866" fmla="*/ 4323755 h 5630204"/>
              <a:gd name="connsiteX867" fmla="*/ 9993045 w 10567974"/>
              <a:gd name="connsiteY867" fmla="*/ 4350044 h 5630204"/>
              <a:gd name="connsiteX868" fmla="*/ 9966756 w 10567974"/>
              <a:gd name="connsiteY868" fmla="*/ 4323755 h 5630204"/>
              <a:gd name="connsiteX869" fmla="*/ 9993045 w 10567974"/>
              <a:gd name="connsiteY869" fmla="*/ 4297466 h 5630204"/>
              <a:gd name="connsiteX870" fmla="*/ 9901605 w 10567974"/>
              <a:gd name="connsiteY870" fmla="*/ 4297466 h 5630204"/>
              <a:gd name="connsiteX871" fmla="*/ 9927894 w 10567974"/>
              <a:gd name="connsiteY871" fmla="*/ 4323755 h 5630204"/>
              <a:gd name="connsiteX872" fmla="*/ 9901605 w 10567974"/>
              <a:gd name="connsiteY872" fmla="*/ 4350044 h 5630204"/>
              <a:gd name="connsiteX873" fmla="*/ 9875316 w 10567974"/>
              <a:gd name="connsiteY873" fmla="*/ 4323755 h 5630204"/>
              <a:gd name="connsiteX874" fmla="*/ 9901605 w 10567974"/>
              <a:gd name="connsiteY874" fmla="*/ 4297466 h 5630204"/>
              <a:gd name="connsiteX875" fmla="*/ 9444405 w 10567974"/>
              <a:gd name="connsiteY875" fmla="*/ 4297466 h 5630204"/>
              <a:gd name="connsiteX876" fmla="*/ 9470694 w 10567974"/>
              <a:gd name="connsiteY876" fmla="*/ 4323755 h 5630204"/>
              <a:gd name="connsiteX877" fmla="*/ 9444405 w 10567974"/>
              <a:gd name="connsiteY877" fmla="*/ 4350044 h 5630204"/>
              <a:gd name="connsiteX878" fmla="*/ 9418116 w 10567974"/>
              <a:gd name="connsiteY878" fmla="*/ 4323755 h 5630204"/>
              <a:gd name="connsiteX879" fmla="*/ 9444405 w 10567974"/>
              <a:gd name="connsiteY879" fmla="*/ 4297466 h 5630204"/>
              <a:gd name="connsiteX880" fmla="*/ 9352965 w 10567974"/>
              <a:gd name="connsiteY880" fmla="*/ 4297466 h 5630204"/>
              <a:gd name="connsiteX881" fmla="*/ 9379254 w 10567974"/>
              <a:gd name="connsiteY881" fmla="*/ 4323755 h 5630204"/>
              <a:gd name="connsiteX882" fmla="*/ 9352965 w 10567974"/>
              <a:gd name="connsiteY882" fmla="*/ 4350044 h 5630204"/>
              <a:gd name="connsiteX883" fmla="*/ 9326676 w 10567974"/>
              <a:gd name="connsiteY883" fmla="*/ 4323755 h 5630204"/>
              <a:gd name="connsiteX884" fmla="*/ 9352965 w 10567974"/>
              <a:gd name="connsiteY884" fmla="*/ 4297466 h 5630204"/>
              <a:gd name="connsiteX885" fmla="*/ 9261525 w 10567974"/>
              <a:gd name="connsiteY885" fmla="*/ 4297466 h 5630204"/>
              <a:gd name="connsiteX886" fmla="*/ 9287814 w 10567974"/>
              <a:gd name="connsiteY886" fmla="*/ 4323755 h 5630204"/>
              <a:gd name="connsiteX887" fmla="*/ 9261525 w 10567974"/>
              <a:gd name="connsiteY887" fmla="*/ 4350044 h 5630204"/>
              <a:gd name="connsiteX888" fmla="*/ 9235236 w 10567974"/>
              <a:gd name="connsiteY888" fmla="*/ 4323755 h 5630204"/>
              <a:gd name="connsiteX889" fmla="*/ 9261525 w 10567974"/>
              <a:gd name="connsiteY889" fmla="*/ 4297466 h 5630204"/>
              <a:gd name="connsiteX890" fmla="*/ 9170085 w 10567974"/>
              <a:gd name="connsiteY890" fmla="*/ 4297466 h 5630204"/>
              <a:gd name="connsiteX891" fmla="*/ 9196374 w 10567974"/>
              <a:gd name="connsiteY891" fmla="*/ 4323755 h 5630204"/>
              <a:gd name="connsiteX892" fmla="*/ 9170085 w 10567974"/>
              <a:gd name="connsiteY892" fmla="*/ 4350044 h 5630204"/>
              <a:gd name="connsiteX893" fmla="*/ 9143796 w 10567974"/>
              <a:gd name="connsiteY893" fmla="*/ 4323755 h 5630204"/>
              <a:gd name="connsiteX894" fmla="*/ 9170085 w 10567974"/>
              <a:gd name="connsiteY894" fmla="*/ 4297466 h 5630204"/>
              <a:gd name="connsiteX895" fmla="*/ 9078645 w 10567974"/>
              <a:gd name="connsiteY895" fmla="*/ 4297466 h 5630204"/>
              <a:gd name="connsiteX896" fmla="*/ 9104934 w 10567974"/>
              <a:gd name="connsiteY896" fmla="*/ 4323755 h 5630204"/>
              <a:gd name="connsiteX897" fmla="*/ 9078645 w 10567974"/>
              <a:gd name="connsiteY897" fmla="*/ 4350044 h 5630204"/>
              <a:gd name="connsiteX898" fmla="*/ 9052356 w 10567974"/>
              <a:gd name="connsiteY898" fmla="*/ 4323755 h 5630204"/>
              <a:gd name="connsiteX899" fmla="*/ 9078645 w 10567974"/>
              <a:gd name="connsiteY899" fmla="*/ 4297466 h 5630204"/>
              <a:gd name="connsiteX900" fmla="*/ 8987205 w 10567974"/>
              <a:gd name="connsiteY900" fmla="*/ 4297466 h 5630204"/>
              <a:gd name="connsiteX901" fmla="*/ 9013494 w 10567974"/>
              <a:gd name="connsiteY901" fmla="*/ 4323755 h 5630204"/>
              <a:gd name="connsiteX902" fmla="*/ 8987205 w 10567974"/>
              <a:gd name="connsiteY902" fmla="*/ 4350044 h 5630204"/>
              <a:gd name="connsiteX903" fmla="*/ 8960916 w 10567974"/>
              <a:gd name="connsiteY903" fmla="*/ 4323755 h 5630204"/>
              <a:gd name="connsiteX904" fmla="*/ 8987205 w 10567974"/>
              <a:gd name="connsiteY904" fmla="*/ 4297466 h 5630204"/>
              <a:gd name="connsiteX905" fmla="*/ 8895765 w 10567974"/>
              <a:gd name="connsiteY905" fmla="*/ 4297466 h 5630204"/>
              <a:gd name="connsiteX906" fmla="*/ 8922054 w 10567974"/>
              <a:gd name="connsiteY906" fmla="*/ 4323755 h 5630204"/>
              <a:gd name="connsiteX907" fmla="*/ 8895765 w 10567974"/>
              <a:gd name="connsiteY907" fmla="*/ 4350044 h 5630204"/>
              <a:gd name="connsiteX908" fmla="*/ 8869476 w 10567974"/>
              <a:gd name="connsiteY908" fmla="*/ 4323755 h 5630204"/>
              <a:gd name="connsiteX909" fmla="*/ 8895765 w 10567974"/>
              <a:gd name="connsiteY909" fmla="*/ 4297466 h 5630204"/>
              <a:gd name="connsiteX910" fmla="*/ 8804325 w 10567974"/>
              <a:gd name="connsiteY910" fmla="*/ 4297466 h 5630204"/>
              <a:gd name="connsiteX911" fmla="*/ 8830614 w 10567974"/>
              <a:gd name="connsiteY911" fmla="*/ 4323755 h 5630204"/>
              <a:gd name="connsiteX912" fmla="*/ 8804325 w 10567974"/>
              <a:gd name="connsiteY912" fmla="*/ 4350044 h 5630204"/>
              <a:gd name="connsiteX913" fmla="*/ 8778036 w 10567974"/>
              <a:gd name="connsiteY913" fmla="*/ 4323755 h 5630204"/>
              <a:gd name="connsiteX914" fmla="*/ 8804325 w 10567974"/>
              <a:gd name="connsiteY914" fmla="*/ 4297466 h 5630204"/>
              <a:gd name="connsiteX915" fmla="*/ 8712885 w 10567974"/>
              <a:gd name="connsiteY915" fmla="*/ 4297466 h 5630204"/>
              <a:gd name="connsiteX916" fmla="*/ 8739174 w 10567974"/>
              <a:gd name="connsiteY916" fmla="*/ 4323755 h 5630204"/>
              <a:gd name="connsiteX917" fmla="*/ 8712885 w 10567974"/>
              <a:gd name="connsiteY917" fmla="*/ 4350044 h 5630204"/>
              <a:gd name="connsiteX918" fmla="*/ 8686596 w 10567974"/>
              <a:gd name="connsiteY918" fmla="*/ 4323755 h 5630204"/>
              <a:gd name="connsiteX919" fmla="*/ 8712885 w 10567974"/>
              <a:gd name="connsiteY919" fmla="*/ 4297466 h 5630204"/>
              <a:gd name="connsiteX920" fmla="*/ 8621445 w 10567974"/>
              <a:gd name="connsiteY920" fmla="*/ 4297466 h 5630204"/>
              <a:gd name="connsiteX921" fmla="*/ 8647734 w 10567974"/>
              <a:gd name="connsiteY921" fmla="*/ 4323755 h 5630204"/>
              <a:gd name="connsiteX922" fmla="*/ 8621445 w 10567974"/>
              <a:gd name="connsiteY922" fmla="*/ 4350044 h 5630204"/>
              <a:gd name="connsiteX923" fmla="*/ 8595156 w 10567974"/>
              <a:gd name="connsiteY923" fmla="*/ 4323755 h 5630204"/>
              <a:gd name="connsiteX924" fmla="*/ 8621445 w 10567974"/>
              <a:gd name="connsiteY924" fmla="*/ 4297466 h 5630204"/>
              <a:gd name="connsiteX925" fmla="*/ 8530005 w 10567974"/>
              <a:gd name="connsiteY925" fmla="*/ 4297466 h 5630204"/>
              <a:gd name="connsiteX926" fmla="*/ 8556294 w 10567974"/>
              <a:gd name="connsiteY926" fmla="*/ 4323755 h 5630204"/>
              <a:gd name="connsiteX927" fmla="*/ 8530005 w 10567974"/>
              <a:gd name="connsiteY927" fmla="*/ 4350044 h 5630204"/>
              <a:gd name="connsiteX928" fmla="*/ 8503716 w 10567974"/>
              <a:gd name="connsiteY928" fmla="*/ 4323755 h 5630204"/>
              <a:gd name="connsiteX929" fmla="*/ 8530005 w 10567974"/>
              <a:gd name="connsiteY929" fmla="*/ 4297466 h 5630204"/>
              <a:gd name="connsiteX930" fmla="*/ 8438565 w 10567974"/>
              <a:gd name="connsiteY930" fmla="*/ 4297466 h 5630204"/>
              <a:gd name="connsiteX931" fmla="*/ 8464854 w 10567974"/>
              <a:gd name="connsiteY931" fmla="*/ 4323755 h 5630204"/>
              <a:gd name="connsiteX932" fmla="*/ 8438565 w 10567974"/>
              <a:gd name="connsiteY932" fmla="*/ 4350044 h 5630204"/>
              <a:gd name="connsiteX933" fmla="*/ 8412276 w 10567974"/>
              <a:gd name="connsiteY933" fmla="*/ 4323755 h 5630204"/>
              <a:gd name="connsiteX934" fmla="*/ 8438565 w 10567974"/>
              <a:gd name="connsiteY934" fmla="*/ 4297466 h 5630204"/>
              <a:gd name="connsiteX935" fmla="*/ 8347125 w 10567974"/>
              <a:gd name="connsiteY935" fmla="*/ 4297466 h 5630204"/>
              <a:gd name="connsiteX936" fmla="*/ 8373414 w 10567974"/>
              <a:gd name="connsiteY936" fmla="*/ 4323755 h 5630204"/>
              <a:gd name="connsiteX937" fmla="*/ 8347125 w 10567974"/>
              <a:gd name="connsiteY937" fmla="*/ 4350044 h 5630204"/>
              <a:gd name="connsiteX938" fmla="*/ 8320836 w 10567974"/>
              <a:gd name="connsiteY938" fmla="*/ 4323755 h 5630204"/>
              <a:gd name="connsiteX939" fmla="*/ 8347125 w 10567974"/>
              <a:gd name="connsiteY939" fmla="*/ 4297466 h 5630204"/>
              <a:gd name="connsiteX940" fmla="*/ 6426885 w 10567974"/>
              <a:gd name="connsiteY940" fmla="*/ 4297466 h 5630204"/>
              <a:gd name="connsiteX941" fmla="*/ 6453174 w 10567974"/>
              <a:gd name="connsiteY941" fmla="*/ 4323755 h 5630204"/>
              <a:gd name="connsiteX942" fmla="*/ 6426885 w 10567974"/>
              <a:gd name="connsiteY942" fmla="*/ 4350044 h 5630204"/>
              <a:gd name="connsiteX943" fmla="*/ 6400596 w 10567974"/>
              <a:gd name="connsiteY943" fmla="*/ 4323755 h 5630204"/>
              <a:gd name="connsiteX944" fmla="*/ 6426885 w 10567974"/>
              <a:gd name="connsiteY944" fmla="*/ 4297466 h 5630204"/>
              <a:gd name="connsiteX945" fmla="*/ 6335445 w 10567974"/>
              <a:gd name="connsiteY945" fmla="*/ 4297466 h 5630204"/>
              <a:gd name="connsiteX946" fmla="*/ 6361734 w 10567974"/>
              <a:gd name="connsiteY946" fmla="*/ 4323755 h 5630204"/>
              <a:gd name="connsiteX947" fmla="*/ 6335445 w 10567974"/>
              <a:gd name="connsiteY947" fmla="*/ 4350044 h 5630204"/>
              <a:gd name="connsiteX948" fmla="*/ 6309156 w 10567974"/>
              <a:gd name="connsiteY948" fmla="*/ 4323755 h 5630204"/>
              <a:gd name="connsiteX949" fmla="*/ 6335445 w 10567974"/>
              <a:gd name="connsiteY949" fmla="*/ 4297466 h 5630204"/>
              <a:gd name="connsiteX950" fmla="*/ 6152565 w 10567974"/>
              <a:gd name="connsiteY950" fmla="*/ 4297466 h 5630204"/>
              <a:gd name="connsiteX951" fmla="*/ 6178854 w 10567974"/>
              <a:gd name="connsiteY951" fmla="*/ 4323755 h 5630204"/>
              <a:gd name="connsiteX952" fmla="*/ 6152565 w 10567974"/>
              <a:gd name="connsiteY952" fmla="*/ 4350044 h 5630204"/>
              <a:gd name="connsiteX953" fmla="*/ 6126276 w 10567974"/>
              <a:gd name="connsiteY953" fmla="*/ 4323755 h 5630204"/>
              <a:gd name="connsiteX954" fmla="*/ 6152565 w 10567974"/>
              <a:gd name="connsiteY954" fmla="*/ 4297466 h 5630204"/>
              <a:gd name="connsiteX955" fmla="*/ 6061125 w 10567974"/>
              <a:gd name="connsiteY955" fmla="*/ 4297466 h 5630204"/>
              <a:gd name="connsiteX956" fmla="*/ 6087414 w 10567974"/>
              <a:gd name="connsiteY956" fmla="*/ 4323755 h 5630204"/>
              <a:gd name="connsiteX957" fmla="*/ 6061125 w 10567974"/>
              <a:gd name="connsiteY957" fmla="*/ 4350044 h 5630204"/>
              <a:gd name="connsiteX958" fmla="*/ 6034836 w 10567974"/>
              <a:gd name="connsiteY958" fmla="*/ 4323755 h 5630204"/>
              <a:gd name="connsiteX959" fmla="*/ 6061125 w 10567974"/>
              <a:gd name="connsiteY959" fmla="*/ 4297466 h 5630204"/>
              <a:gd name="connsiteX960" fmla="*/ 5969685 w 10567974"/>
              <a:gd name="connsiteY960" fmla="*/ 4297466 h 5630204"/>
              <a:gd name="connsiteX961" fmla="*/ 5995974 w 10567974"/>
              <a:gd name="connsiteY961" fmla="*/ 4323755 h 5630204"/>
              <a:gd name="connsiteX962" fmla="*/ 5969685 w 10567974"/>
              <a:gd name="connsiteY962" fmla="*/ 4350044 h 5630204"/>
              <a:gd name="connsiteX963" fmla="*/ 5943396 w 10567974"/>
              <a:gd name="connsiteY963" fmla="*/ 4323755 h 5630204"/>
              <a:gd name="connsiteX964" fmla="*/ 5969685 w 10567974"/>
              <a:gd name="connsiteY964" fmla="*/ 4297466 h 5630204"/>
              <a:gd name="connsiteX965" fmla="*/ 5878245 w 10567974"/>
              <a:gd name="connsiteY965" fmla="*/ 4297466 h 5630204"/>
              <a:gd name="connsiteX966" fmla="*/ 5904534 w 10567974"/>
              <a:gd name="connsiteY966" fmla="*/ 4323755 h 5630204"/>
              <a:gd name="connsiteX967" fmla="*/ 5878245 w 10567974"/>
              <a:gd name="connsiteY967" fmla="*/ 4350044 h 5630204"/>
              <a:gd name="connsiteX968" fmla="*/ 5851956 w 10567974"/>
              <a:gd name="connsiteY968" fmla="*/ 4323755 h 5630204"/>
              <a:gd name="connsiteX969" fmla="*/ 5878245 w 10567974"/>
              <a:gd name="connsiteY969" fmla="*/ 4297466 h 5630204"/>
              <a:gd name="connsiteX970" fmla="*/ 5786805 w 10567974"/>
              <a:gd name="connsiteY970" fmla="*/ 4297466 h 5630204"/>
              <a:gd name="connsiteX971" fmla="*/ 5813094 w 10567974"/>
              <a:gd name="connsiteY971" fmla="*/ 4323755 h 5630204"/>
              <a:gd name="connsiteX972" fmla="*/ 5786805 w 10567974"/>
              <a:gd name="connsiteY972" fmla="*/ 4350044 h 5630204"/>
              <a:gd name="connsiteX973" fmla="*/ 5760516 w 10567974"/>
              <a:gd name="connsiteY973" fmla="*/ 4323755 h 5630204"/>
              <a:gd name="connsiteX974" fmla="*/ 5786805 w 10567974"/>
              <a:gd name="connsiteY974" fmla="*/ 4297466 h 5630204"/>
              <a:gd name="connsiteX975" fmla="*/ 5695365 w 10567974"/>
              <a:gd name="connsiteY975" fmla="*/ 4297466 h 5630204"/>
              <a:gd name="connsiteX976" fmla="*/ 5721654 w 10567974"/>
              <a:gd name="connsiteY976" fmla="*/ 4323755 h 5630204"/>
              <a:gd name="connsiteX977" fmla="*/ 5695365 w 10567974"/>
              <a:gd name="connsiteY977" fmla="*/ 4350044 h 5630204"/>
              <a:gd name="connsiteX978" fmla="*/ 5669076 w 10567974"/>
              <a:gd name="connsiteY978" fmla="*/ 4323755 h 5630204"/>
              <a:gd name="connsiteX979" fmla="*/ 5695365 w 10567974"/>
              <a:gd name="connsiteY979" fmla="*/ 4297466 h 5630204"/>
              <a:gd name="connsiteX980" fmla="*/ 5603925 w 10567974"/>
              <a:gd name="connsiteY980" fmla="*/ 4297466 h 5630204"/>
              <a:gd name="connsiteX981" fmla="*/ 5630214 w 10567974"/>
              <a:gd name="connsiteY981" fmla="*/ 4323755 h 5630204"/>
              <a:gd name="connsiteX982" fmla="*/ 5603925 w 10567974"/>
              <a:gd name="connsiteY982" fmla="*/ 4350044 h 5630204"/>
              <a:gd name="connsiteX983" fmla="*/ 5577636 w 10567974"/>
              <a:gd name="connsiteY983" fmla="*/ 4323755 h 5630204"/>
              <a:gd name="connsiteX984" fmla="*/ 5603925 w 10567974"/>
              <a:gd name="connsiteY984" fmla="*/ 4297466 h 5630204"/>
              <a:gd name="connsiteX985" fmla="*/ 5512485 w 10567974"/>
              <a:gd name="connsiteY985" fmla="*/ 4297466 h 5630204"/>
              <a:gd name="connsiteX986" fmla="*/ 5538774 w 10567974"/>
              <a:gd name="connsiteY986" fmla="*/ 4323755 h 5630204"/>
              <a:gd name="connsiteX987" fmla="*/ 5512485 w 10567974"/>
              <a:gd name="connsiteY987" fmla="*/ 4350044 h 5630204"/>
              <a:gd name="connsiteX988" fmla="*/ 5486196 w 10567974"/>
              <a:gd name="connsiteY988" fmla="*/ 4323755 h 5630204"/>
              <a:gd name="connsiteX989" fmla="*/ 5512485 w 10567974"/>
              <a:gd name="connsiteY989" fmla="*/ 4297466 h 5630204"/>
              <a:gd name="connsiteX990" fmla="*/ 5421045 w 10567974"/>
              <a:gd name="connsiteY990" fmla="*/ 4297466 h 5630204"/>
              <a:gd name="connsiteX991" fmla="*/ 5447334 w 10567974"/>
              <a:gd name="connsiteY991" fmla="*/ 4323755 h 5630204"/>
              <a:gd name="connsiteX992" fmla="*/ 5421045 w 10567974"/>
              <a:gd name="connsiteY992" fmla="*/ 4350044 h 5630204"/>
              <a:gd name="connsiteX993" fmla="*/ 5394756 w 10567974"/>
              <a:gd name="connsiteY993" fmla="*/ 4323755 h 5630204"/>
              <a:gd name="connsiteX994" fmla="*/ 5421045 w 10567974"/>
              <a:gd name="connsiteY994" fmla="*/ 4297466 h 5630204"/>
              <a:gd name="connsiteX995" fmla="*/ 3775125 w 10567974"/>
              <a:gd name="connsiteY995" fmla="*/ 4297466 h 5630204"/>
              <a:gd name="connsiteX996" fmla="*/ 3801414 w 10567974"/>
              <a:gd name="connsiteY996" fmla="*/ 4323755 h 5630204"/>
              <a:gd name="connsiteX997" fmla="*/ 3775125 w 10567974"/>
              <a:gd name="connsiteY997" fmla="*/ 4350044 h 5630204"/>
              <a:gd name="connsiteX998" fmla="*/ 3748836 w 10567974"/>
              <a:gd name="connsiteY998" fmla="*/ 4323755 h 5630204"/>
              <a:gd name="connsiteX999" fmla="*/ 3775125 w 10567974"/>
              <a:gd name="connsiteY999" fmla="*/ 4297466 h 5630204"/>
              <a:gd name="connsiteX1000" fmla="*/ 3683685 w 10567974"/>
              <a:gd name="connsiteY1000" fmla="*/ 4297466 h 5630204"/>
              <a:gd name="connsiteX1001" fmla="*/ 3709974 w 10567974"/>
              <a:gd name="connsiteY1001" fmla="*/ 4323755 h 5630204"/>
              <a:gd name="connsiteX1002" fmla="*/ 3683685 w 10567974"/>
              <a:gd name="connsiteY1002" fmla="*/ 4350044 h 5630204"/>
              <a:gd name="connsiteX1003" fmla="*/ 3657396 w 10567974"/>
              <a:gd name="connsiteY1003" fmla="*/ 4323755 h 5630204"/>
              <a:gd name="connsiteX1004" fmla="*/ 3683685 w 10567974"/>
              <a:gd name="connsiteY1004" fmla="*/ 4297466 h 5630204"/>
              <a:gd name="connsiteX1005" fmla="*/ 3592245 w 10567974"/>
              <a:gd name="connsiteY1005" fmla="*/ 4297466 h 5630204"/>
              <a:gd name="connsiteX1006" fmla="*/ 3618534 w 10567974"/>
              <a:gd name="connsiteY1006" fmla="*/ 4323755 h 5630204"/>
              <a:gd name="connsiteX1007" fmla="*/ 3592245 w 10567974"/>
              <a:gd name="connsiteY1007" fmla="*/ 4350044 h 5630204"/>
              <a:gd name="connsiteX1008" fmla="*/ 3565956 w 10567974"/>
              <a:gd name="connsiteY1008" fmla="*/ 4323755 h 5630204"/>
              <a:gd name="connsiteX1009" fmla="*/ 3592245 w 10567974"/>
              <a:gd name="connsiteY1009" fmla="*/ 4297466 h 5630204"/>
              <a:gd name="connsiteX1010" fmla="*/ 3500805 w 10567974"/>
              <a:gd name="connsiteY1010" fmla="*/ 4297466 h 5630204"/>
              <a:gd name="connsiteX1011" fmla="*/ 3527094 w 10567974"/>
              <a:gd name="connsiteY1011" fmla="*/ 4323755 h 5630204"/>
              <a:gd name="connsiteX1012" fmla="*/ 3500805 w 10567974"/>
              <a:gd name="connsiteY1012" fmla="*/ 4350044 h 5630204"/>
              <a:gd name="connsiteX1013" fmla="*/ 3474516 w 10567974"/>
              <a:gd name="connsiteY1013" fmla="*/ 4323755 h 5630204"/>
              <a:gd name="connsiteX1014" fmla="*/ 3500805 w 10567974"/>
              <a:gd name="connsiteY1014" fmla="*/ 4297466 h 5630204"/>
              <a:gd name="connsiteX1015" fmla="*/ 3409365 w 10567974"/>
              <a:gd name="connsiteY1015" fmla="*/ 4297466 h 5630204"/>
              <a:gd name="connsiteX1016" fmla="*/ 3435654 w 10567974"/>
              <a:gd name="connsiteY1016" fmla="*/ 4323755 h 5630204"/>
              <a:gd name="connsiteX1017" fmla="*/ 3409365 w 10567974"/>
              <a:gd name="connsiteY1017" fmla="*/ 4350044 h 5630204"/>
              <a:gd name="connsiteX1018" fmla="*/ 3383076 w 10567974"/>
              <a:gd name="connsiteY1018" fmla="*/ 4323755 h 5630204"/>
              <a:gd name="connsiteX1019" fmla="*/ 3409365 w 10567974"/>
              <a:gd name="connsiteY1019" fmla="*/ 4297466 h 5630204"/>
              <a:gd name="connsiteX1020" fmla="*/ 3317925 w 10567974"/>
              <a:gd name="connsiteY1020" fmla="*/ 4297466 h 5630204"/>
              <a:gd name="connsiteX1021" fmla="*/ 3344214 w 10567974"/>
              <a:gd name="connsiteY1021" fmla="*/ 4323755 h 5630204"/>
              <a:gd name="connsiteX1022" fmla="*/ 3317925 w 10567974"/>
              <a:gd name="connsiteY1022" fmla="*/ 4350044 h 5630204"/>
              <a:gd name="connsiteX1023" fmla="*/ 3291636 w 10567974"/>
              <a:gd name="connsiteY1023" fmla="*/ 4323755 h 5630204"/>
              <a:gd name="connsiteX1024" fmla="*/ 3317925 w 10567974"/>
              <a:gd name="connsiteY1024" fmla="*/ 4297466 h 5630204"/>
              <a:gd name="connsiteX1025" fmla="*/ 3226530 w 10567974"/>
              <a:gd name="connsiteY1025" fmla="*/ 4297466 h 5630204"/>
              <a:gd name="connsiteX1026" fmla="*/ 3252819 w 10567974"/>
              <a:gd name="connsiteY1026" fmla="*/ 4323755 h 5630204"/>
              <a:gd name="connsiteX1027" fmla="*/ 3226530 w 10567974"/>
              <a:gd name="connsiteY1027" fmla="*/ 4350044 h 5630204"/>
              <a:gd name="connsiteX1028" fmla="*/ 3200241 w 10567974"/>
              <a:gd name="connsiteY1028" fmla="*/ 4323755 h 5630204"/>
              <a:gd name="connsiteX1029" fmla="*/ 3226530 w 10567974"/>
              <a:gd name="connsiteY1029" fmla="*/ 4297466 h 5630204"/>
              <a:gd name="connsiteX1030" fmla="*/ 3135089 w 10567974"/>
              <a:gd name="connsiteY1030" fmla="*/ 4297466 h 5630204"/>
              <a:gd name="connsiteX1031" fmla="*/ 3161378 w 10567974"/>
              <a:gd name="connsiteY1031" fmla="*/ 4323755 h 5630204"/>
              <a:gd name="connsiteX1032" fmla="*/ 3135089 w 10567974"/>
              <a:gd name="connsiteY1032" fmla="*/ 4350044 h 5630204"/>
              <a:gd name="connsiteX1033" fmla="*/ 3108800 w 10567974"/>
              <a:gd name="connsiteY1033" fmla="*/ 4323755 h 5630204"/>
              <a:gd name="connsiteX1034" fmla="*/ 3135089 w 10567974"/>
              <a:gd name="connsiteY1034" fmla="*/ 4297466 h 5630204"/>
              <a:gd name="connsiteX1035" fmla="*/ 3043649 w 10567974"/>
              <a:gd name="connsiteY1035" fmla="*/ 4297466 h 5630204"/>
              <a:gd name="connsiteX1036" fmla="*/ 3069937 w 10567974"/>
              <a:gd name="connsiteY1036" fmla="*/ 4323755 h 5630204"/>
              <a:gd name="connsiteX1037" fmla="*/ 3043649 w 10567974"/>
              <a:gd name="connsiteY1037" fmla="*/ 4350044 h 5630204"/>
              <a:gd name="connsiteX1038" fmla="*/ 3017359 w 10567974"/>
              <a:gd name="connsiteY1038" fmla="*/ 4323755 h 5630204"/>
              <a:gd name="connsiteX1039" fmla="*/ 3043649 w 10567974"/>
              <a:gd name="connsiteY1039" fmla="*/ 4297466 h 5630204"/>
              <a:gd name="connsiteX1040" fmla="*/ 2952208 w 10567974"/>
              <a:gd name="connsiteY1040" fmla="*/ 4297466 h 5630204"/>
              <a:gd name="connsiteX1041" fmla="*/ 2978496 w 10567974"/>
              <a:gd name="connsiteY1041" fmla="*/ 4323755 h 5630204"/>
              <a:gd name="connsiteX1042" fmla="*/ 2952208 w 10567974"/>
              <a:gd name="connsiteY1042" fmla="*/ 4350044 h 5630204"/>
              <a:gd name="connsiteX1043" fmla="*/ 2925918 w 10567974"/>
              <a:gd name="connsiteY1043" fmla="*/ 4323755 h 5630204"/>
              <a:gd name="connsiteX1044" fmla="*/ 2952208 w 10567974"/>
              <a:gd name="connsiteY1044" fmla="*/ 4297466 h 5630204"/>
              <a:gd name="connsiteX1045" fmla="*/ 9993045 w 10567974"/>
              <a:gd name="connsiteY1045" fmla="*/ 4206026 h 5630204"/>
              <a:gd name="connsiteX1046" fmla="*/ 10019334 w 10567974"/>
              <a:gd name="connsiteY1046" fmla="*/ 4232315 h 5630204"/>
              <a:gd name="connsiteX1047" fmla="*/ 9993045 w 10567974"/>
              <a:gd name="connsiteY1047" fmla="*/ 4258604 h 5630204"/>
              <a:gd name="connsiteX1048" fmla="*/ 9966756 w 10567974"/>
              <a:gd name="connsiteY1048" fmla="*/ 4232315 h 5630204"/>
              <a:gd name="connsiteX1049" fmla="*/ 9993045 w 10567974"/>
              <a:gd name="connsiteY1049" fmla="*/ 4206026 h 5630204"/>
              <a:gd name="connsiteX1050" fmla="*/ 9901605 w 10567974"/>
              <a:gd name="connsiteY1050" fmla="*/ 4206026 h 5630204"/>
              <a:gd name="connsiteX1051" fmla="*/ 9927894 w 10567974"/>
              <a:gd name="connsiteY1051" fmla="*/ 4232315 h 5630204"/>
              <a:gd name="connsiteX1052" fmla="*/ 9901605 w 10567974"/>
              <a:gd name="connsiteY1052" fmla="*/ 4258604 h 5630204"/>
              <a:gd name="connsiteX1053" fmla="*/ 9875316 w 10567974"/>
              <a:gd name="connsiteY1053" fmla="*/ 4232315 h 5630204"/>
              <a:gd name="connsiteX1054" fmla="*/ 9901605 w 10567974"/>
              <a:gd name="connsiteY1054" fmla="*/ 4206026 h 5630204"/>
              <a:gd name="connsiteX1055" fmla="*/ 9352965 w 10567974"/>
              <a:gd name="connsiteY1055" fmla="*/ 4206026 h 5630204"/>
              <a:gd name="connsiteX1056" fmla="*/ 9379254 w 10567974"/>
              <a:gd name="connsiteY1056" fmla="*/ 4232315 h 5630204"/>
              <a:gd name="connsiteX1057" fmla="*/ 9352965 w 10567974"/>
              <a:gd name="connsiteY1057" fmla="*/ 4258604 h 5630204"/>
              <a:gd name="connsiteX1058" fmla="*/ 9326676 w 10567974"/>
              <a:gd name="connsiteY1058" fmla="*/ 4232315 h 5630204"/>
              <a:gd name="connsiteX1059" fmla="*/ 9352965 w 10567974"/>
              <a:gd name="connsiteY1059" fmla="*/ 4206026 h 5630204"/>
              <a:gd name="connsiteX1060" fmla="*/ 9261525 w 10567974"/>
              <a:gd name="connsiteY1060" fmla="*/ 4206026 h 5630204"/>
              <a:gd name="connsiteX1061" fmla="*/ 9287814 w 10567974"/>
              <a:gd name="connsiteY1061" fmla="*/ 4232315 h 5630204"/>
              <a:gd name="connsiteX1062" fmla="*/ 9261525 w 10567974"/>
              <a:gd name="connsiteY1062" fmla="*/ 4258604 h 5630204"/>
              <a:gd name="connsiteX1063" fmla="*/ 9235236 w 10567974"/>
              <a:gd name="connsiteY1063" fmla="*/ 4232315 h 5630204"/>
              <a:gd name="connsiteX1064" fmla="*/ 9261525 w 10567974"/>
              <a:gd name="connsiteY1064" fmla="*/ 4206026 h 5630204"/>
              <a:gd name="connsiteX1065" fmla="*/ 9170085 w 10567974"/>
              <a:gd name="connsiteY1065" fmla="*/ 4206026 h 5630204"/>
              <a:gd name="connsiteX1066" fmla="*/ 9196374 w 10567974"/>
              <a:gd name="connsiteY1066" fmla="*/ 4232315 h 5630204"/>
              <a:gd name="connsiteX1067" fmla="*/ 9170085 w 10567974"/>
              <a:gd name="connsiteY1067" fmla="*/ 4258604 h 5630204"/>
              <a:gd name="connsiteX1068" fmla="*/ 9143796 w 10567974"/>
              <a:gd name="connsiteY1068" fmla="*/ 4232315 h 5630204"/>
              <a:gd name="connsiteX1069" fmla="*/ 9170085 w 10567974"/>
              <a:gd name="connsiteY1069" fmla="*/ 4206026 h 5630204"/>
              <a:gd name="connsiteX1070" fmla="*/ 9078645 w 10567974"/>
              <a:gd name="connsiteY1070" fmla="*/ 4206026 h 5630204"/>
              <a:gd name="connsiteX1071" fmla="*/ 9104934 w 10567974"/>
              <a:gd name="connsiteY1071" fmla="*/ 4232315 h 5630204"/>
              <a:gd name="connsiteX1072" fmla="*/ 9078645 w 10567974"/>
              <a:gd name="connsiteY1072" fmla="*/ 4258604 h 5630204"/>
              <a:gd name="connsiteX1073" fmla="*/ 9052356 w 10567974"/>
              <a:gd name="connsiteY1073" fmla="*/ 4232315 h 5630204"/>
              <a:gd name="connsiteX1074" fmla="*/ 9078645 w 10567974"/>
              <a:gd name="connsiteY1074" fmla="*/ 4206026 h 5630204"/>
              <a:gd name="connsiteX1075" fmla="*/ 8987205 w 10567974"/>
              <a:gd name="connsiteY1075" fmla="*/ 4206026 h 5630204"/>
              <a:gd name="connsiteX1076" fmla="*/ 9013494 w 10567974"/>
              <a:gd name="connsiteY1076" fmla="*/ 4232315 h 5630204"/>
              <a:gd name="connsiteX1077" fmla="*/ 8987205 w 10567974"/>
              <a:gd name="connsiteY1077" fmla="*/ 4258604 h 5630204"/>
              <a:gd name="connsiteX1078" fmla="*/ 8960916 w 10567974"/>
              <a:gd name="connsiteY1078" fmla="*/ 4232315 h 5630204"/>
              <a:gd name="connsiteX1079" fmla="*/ 8987205 w 10567974"/>
              <a:gd name="connsiteY1079" fmla="*/ 4206026 h 5630204"/>
              <a:gd name="connsiteX1080" fmla="*/ 8895765 w 10567974"/>
              <a:gd name="connsiteY1080" fmla="*/ 4206026 h 5630204"/>
              <a:gd name="connsiteX1081" fmla="*/ 8922054 w 10567974"/>
              <a:gd name="connsiteY1081" fmla="*/ 4232315 h 5630204"/>
              <a:gd name="connsiteX1082" fmla="*/ 8895765 w 10567974"/>
              <a:gd name="connsiteY1082" fmla="*/ 4258604 h 5630204"/>
              <a:gd name="connsiteX1083" fmla="*/ 8869476 w 10567974"/>
              <a:gd name="connsiteY1083" fmla="*/ 4232315 h 5630204"/>
              <a:gd name="connsiteX1084" fmla="*/ 8895765 w 10567974"/>
              <a:gd name="connsiteY1084" fmla="*/ 4206026 h 5630204"/>
              <a:gd name="connsiteX1085" fmla="*/ 8804325 w 10567974"/>
              <a:gd name="connsiteY1085" fmla="*/ 4206026 h 5630204"/>
              <a:gd name="connsiteX1086" fmla="*/ 8830614 w 10567974"/>
              <a:gd name="connsiteY1086" fmla="*/ 4232315 h 5630204"/>
              <a:gd name="connsiteX1087" fmla="*/ 8804325 w 10567974"/>
              <a:gd name="connsiteY1087" fmla="*/ 4258604 h 5630204"/>
              <a:gd name="connsiteX1088" fmla="*/ 8778036 w 10567974"/>
              <a:gd name="connsiteY1088" fmla="*/ 4232315 h 5630204"/>
              <a:gd name="connsiteX1089" fmla="*/ 8804325 w 10567974"/>
              <a:gd name="connsiteY1089" fmla="*/ 4206026 h 5630204"/>
              <a:gd name="connsiteX1090" fmla="*/ 8712885 w 10567974"/>
              <a:gd name="connsiteY1090" fmla="*/ 4206026 h 5630204"/>
              <a:gd name="connsiteX1091" fmla="*/ 8739174 w 10567974"/>
              <a:gd name="connsiteY1091" fmla="*/ 4232315 h 5630204"/>
              <a:gd name="connsiteX1092" fmla="*/ 8712885 w 10567974"/>
              <a:gd name="connsiteY1092" fmla="*/ 4258604 h 5630204"/>
              <a:gd name="connsiteX1093" fmla="*/ 8686596 w 10567974"/>
              <a:gd name="connsiteY1093" fmla="*/ 4232315 h 5630204"/>
              <a:gd name="connsiteX1094" fmla="*/ 8712885 w 10567974"/>
              <a:gd name="connsiteY1094" fmla="*/ 4206026 h 5630204"/>
              <a:gd name="connsiteX1095" fmla="*/ 8621445 w 10567974"/>
              <a:gd name="connsiteY1095" fmla="*/ 4206026 h 5630204"/>
              <a:gd name="connsiteX1096" fmla="*/ 8647734 w 10567974"/>
              <a:gd name="connsiteY1096" fmla="*/ 4232315 h 5630204"/>
              <a:gd name="connsiteX1097" fmla="*/ 8621445 w 10567974"/>
              <a:gd name="connsiteY1097" fmla="*/ 4258604 h 5630204"/>
              <a:gd name="connsiteX1098" fmla="*/ 8595156 w 10567974"/>
              <a:gd name="connsiteY1098" fmla="*/ 4232315 h 5630204"/>
              <a:gd name="connsiteX1099" fmla="*/ 8621445 w 10567974"/>
              <a:gd name="connsiteY1099" fmla="*/ 4206026 h 5630204"/>
              <a:gd name="connsiteX1100" fmla="*/ 8530005 w 10567974"/>
              <a:gd name="connsiteY1100" fmla="*/ 4206026 h 5630204"/>
              <a:gd name="connsiteX1101" fmla="*/ 8556294 w 10567974"/>
              <a:gd name="connsiteY1101" fmla="*/ 4232315 h 5630204"/>
              <a:gd name="connsiteX1102" fmla="*/ 8530005 w 10567974"/>
              <a:gd name="connsiteY1102" fmla="*/ 4258604 h 5630204"/>
              <a:gd name="connsiteX1103" fmla="*/ 8503716 w 10567974"/>
              <a:gd name="connsiteY1103" fmla="*/ 4232315 h 5630204"/>
              <a:gd name="connsiteX1104" fmla="*/ 8530005 w 10567974"/>
              <a:gd name="connsiteY1104" fmla="*/ 4206026 h 5630204"/>
              <a:gd name="connsiteX1105" fmla="*/ 6426885 w 10567974"/>
              <a:gd name="connsiteY1105" fmla="*/ 4206026 h 5630204"/>
              <a:gd name="connsiteX1106" fmla="*/ 6453174 w 10567974"/>
              <a:gd name="connsiteY1106" fmla="*/ 4232315 h 5630204"/>
              <a:gd name="connsiteX1107" fmla="*/ 6426885 w 10567974"/>
              <a:gd name="connsiteY1107" fmla="*/ 4258604 h 5630204"/>
              <a:gd name="connsiteX1108" fmla="*/ 6400596 w 10567974"/>
              <a:gd name="connsiteY1108" fmla="*/ 4232315 h 5630204"/>
              <a:gd name="connsiteX1109" fmla="*/ 6426885 w 10567974"/>
              <a:gd name="connsiteY1109" fmla="*/ 4206026 h 5630204"/>
              <a:gd name="connsiteX1110" fmla="*/ 6335445 w 10567974"/>
              <a:gd name="connsiteY1110" fmla="*/ 4206026 h 5630204"/>
              <a:gd name="connsiteX1111" fmla="*/ 6361734 w 10567974"/>
              <a:gd name="connsiteY1111" fmla="*/ 4232315 h 5630204"/>
              <a:gd name="connsiteX1112" fmla="*/ 6335445 w 10567974"/>
              <a:gd name="connsiteY1112" fmla="*/ 4258604 h 5630204"/>
              <a:gd name="connsiteX1113" fmla="*/ 6309156 w 10567974"/>
              <a:gd name="connsiteY1113" fmla="*/ 4232315 h 5630204"/>
              <a:gd name="connsiteX1114" fmla="*/ 6335445 w 10567974"/>
              <a:gd name="connsiteY1114" fmla="*/ 4206026 h 5630204"/>
              <a:gd name="connsiteX1115" fmla="*/ 6152565 w 10567974"/>
              <a:gd name="connsiteY1115" fmla="*/ 4206026 h 5630204"/>
              <a:gd name="connsiteX1116" fmla="*/ 6178854 w 10567974"/>
              <a:gd name="connsiteY1116" fmla="*/ 4232315 h 5630204"/>
              <a:gd name="connsiteX1117" fmla="*/ 6152565 w 10567974"/>
              <a:gd name="connsiteY1117" fmla="*/ 4258604 h 5630204"/>
              <a:gd name="connsiteX1118" fmla="*/ 6126276 w 10567974"/>
              <a:gd name="connsiteY1118" fmla="*/ 4232315 h 5630204"/>
              <a:gd name="connsiteX1119" fmla="*/ 6152565 w 10567974"/>
              <a:gd name="connsiteY1119" fmla="*/ 4206026 h 5630204"/>
              <a:gd name="connsiteX1120" fmla="*/ 6061125 w 10567974"/>
              <a:gd name="connsiteY1120" fmla="*/ 4206026 h 5630204"/>
              <a:gd name="connsiteX1121" fmla="*/ 6087414 w 10567974"/>
              <a:gd name="connsiteY1121" fmla="*/ 4232315 h 5630204"/>
              <a:gd name="connsiteX1122" fmla="*/ 6061125 w 10567974"/>
              <a:gd name="connsiteY1122" fmla="*/ 4258604 h 5630204"/>
              <a:gd name="connsiteX1123" fmla="*/ 6034836 w 10567974"/>
              <a:gd name="connsiteY1123" fmla="*/ 4232315 h 5630204"/>
              <a:gd name="connsiteX1124" fmla="*/ 6061125 w 10567974"/>
              <a:gd name="connsiteY1124" fmla="*/ 4206026 h 5630204"/>
              <a:gd name="connsiteX1125" fmla="*/ 5969685 w 10567974"/>
              <a:gd name="connsiteY1125" fmla="*/ 4206026 h 5630204"/>
              <a:gd name="connsiteX1126" fmla="*/ 5995974 w 10567974"/>
              <a:gd name="connsiteY1126" fmla="*/ 4232315 h 5630204"/>
              <a:gd name="connsiteX1127" fmla="*/ 5969685 w 10567974"/>
              <a:gd name="connsiteY1127" fmla="*/ 4258604 h 5630204"/>
              <a:gd name="connsiteX1128" fmla="*/ 5943396 w 10567974"/>
              <a:gd name="connsiteY1128" fmla="*/ 4232315 h 5630204"/>
              <a:gd name="connsiteX1129" fmla="*/ 5969685 w 10567974"/>
              <a:gd name="connsiteY1129" fmla="*/ 4206026 h 5630204"/>
              <a:gd name="connsiteX1130" fmla="*/ 5878245 w 10567974"/>
              <a:gd name="connsiteY1130" fmla="*/ 4206026 h 5630204"/>
              <a:gd name="connsiteX1131" fmla="*/ 5904534 w 10567974"/>
              <a:gd name="connsiteY1131" fmla="*/ 4232315 h 5630204"/>
              <a:gd name="connsiteX1132" fmla="*/ 5878245 w 10567974"/>
              <a:gd name="connsiteY1132" fmla="*/ 4258604 h 5630204"/>
              <a:gd name="connsiteX1133" fmla="*/ 5851956 w 10567974"/>
              <a:gd name="connsiteY1133" fmla="*/ 4232315 h 5630204"/>
              <a:gd name="connsiteX1134" fmla="*/ 5878245 w 10567974"/>
              <a:gd name="connsiteY1134" fmla="*/ 4206026 h 5630204"/>
              <a:gd name="connsiteX1135" fmla="*/ 5786805 w 10567974"/>
              <a:gd name="connsiteY1135" fmla="*/ 4206026 h 5630204"/>
              <a:gd name="connsiteX1136" fmla="*/ 5813094 w 10567974"/>
              <a:gd name="connsiteY1136" fmla="*/ 4232315 h 5630204"/>
              <a:gd name="connsiteX1137" fmla="*/ 5786805 w 10567974"/>
              <a:gd name="connsiteY1137" fmla="*/ 4258604 h 5630204"/>
              <a:gd name="connsiteX1138" fmla="*/ 5760516 w 10567974"/>
              <a:gd name="connsiteY1138" fmla="*/ 4232315 h 5630204"/>
              <a:gd name="connsiteX1139" fmla="*/ 5786805 w 10567974"/>
              <a:gd name="connsiteY1139" fmla="*/ 4206026 h 5630204"/>
              <a:gd name="connsiteX1140" fmla="*/ 5695365 w 10567974"/>
              <a:gd name="connsiteY1140" fmla="*/ 4206026 h 5630204"/>
              <a:gd name="connsiteX1141" fmla="*/ 5721654 w 10567974"/>
              <a:gd name="connsiteY1141" fmla="*/ 4232315 h 5630204"/>
              <a:gd name="connsiteX1142" fmla="*/ 5695365 w 10567974"/>
              <a:gd name="connsiteY1142" fmla="*/ 4258604 h 5630204"/>
              <a:gd name="connsiteX1143" fmla="*/ 5669076 w 10567974"/>
              <a:gd name="connsiteY1143" fmla="*/ 4232315 h 5630204"/>
              <a:gd name="connsiteX1144" fmla="*/ 5695365 w 10567974"/>
              <a:gd name="connsiteY1144" fmla="*/ 4206026 h 5630204"/>
              <a:gd name="connsiteX1145" fmla="*/ 5603925 w 10567974"/>
              <a:gd name="connsiteY1145" fmla="*/ 4206026 h 5630204"/>
              <a:gd name="connsiteX1146" fmla="*/ 5630214 w 10567974"/>
              <a:gd name="connsiteY1146" fmla="*/ 4232315 h 5630204"/>
              <a:gd name="connsiteX1147" fmla="*/ 5603925 w 10567974"/>
              <a:gd name="connsiteY1147" fmla="*/ 4258604 h 5630204"/>
              <a:gd name="connsiteX1148" fmla="*/ 5577636 w 10567974"/>
              <a:gd name="connsiteY1148" fmla="*/ 4232315 h 5630204"/>
              <a:gd name="connsiteX1149" fmla="*/ 5603925 w 10567974"/>
              <a:gd name="connsiteY1149" fmla="*/ 4206026 h 5630204"/>
              <a:gd name="connsiteX1150" fmla="*/ 5512485 w 10567974"/>
              <a:gd name="connsiteY1150" fmla="*/ 4206026 h 5630204"/>
              <a:gd name="connsiteX1151" fmla="*/ 5538774 w 10567974"/>
              <a:gd name="connsiteY1151" fmla="*/ 4232315 h 5630204"/>
              <a:gd name="connsiteX1152" fmla="*/ 5512485 w 10567974"/>
              <a:gd name="connsiteY1152" fmla="*/ 4258604 h 5630204"/>
              <a:gd name="connsiteX1153" fmla="*/ 5486196 w 10567974"/>
              <a:gd name="connsiteY1153" fmla="*/ 4232315 h 5630204"/>
              <a:gd name="connsiteX1154" fmla="*/ 5512485 w 10567974"/>
              <a:gd name="connsiteY1154" fmla="*/ 4206026 h 5630204"/>
              <a:gd name="connsiteX1155" fmla="*/ 5421045 w 10567974"/>
              <a:gd name="connsiteY1155" fmla="*/ 4206026 h 5630204"/>
              <a:gd name="connsiteX1156" fmla="*/ 5447334 w 10567974"/>
              <a:gd name="connsiteY1156" fmla="*/ 4232315 h 5630204"/>
              <a:gd name="connsiteX1157" fmla="*/ 5421045 w 10567974"/>
              <a:gd name="connsiteY1157" fmla="*/ 4258604 h 5630204"/>
              <a:gd name="connsiteX1158" fmla="*/ 5394756 w 10567974"/>
              <a:gd name="connsiteY1158" fmla="*/ 4232315 h 5630204"/>
              <a:gd name="connsiteX1159" fmla="*/ 5421045 w 10567974"/>
              <a:gd name="connsiteY1159" fmla="*/ 4206026 h 5630204"/>
              <a:gd name="connsiteX1160" fmla="*/ 3775125 w 10567974"/>
              <a:gd name="connsiteY1160" fmla="*/ 4206026 h 5630204"/>
              <a:gd name="connsiteX1161" fmla="*/ 3801414 w 10567974"/>
              <a:gd name="connsiteY1161" fmla="*/ 4232315 h 5630204"/>
              <a:gd name="connsiteX1162" fmla="*/ 3775125 w 10567974"/>
              <a:gd name="connsiteY1162" fmla="*/ 4258604 h 5630204"/>
              <a:gd name="connsiteX1163" fmla="*/ 3748836 w 10567974"/>
              <a:gd name="connsiteY1163" fmla="*/ 4232315 h 5630204"/>
              <a:gd name="connsiteX1164" fmla="*/ 3775125 w 10567974"/>
              <a:gd name="connsiteY1164" fmla="*/ 4206026 h 5630204"/>
              <a:gd name="connsiteX1165" fmla="*/ 3683685 w 10567974"/>
              <a:gd name="connsiteY1165" fmla="*/ 4206026 h 5630204"/>
              <a:gd name="connsiteX1166" fmla="*/ 3709974 w 10567974"/>
              <a:gd name="connsiteY1166" fmla="*/ 4232315 h 5630204"/>
              <a:gd name="connsiteX1167" fmla="*/ 3683685 w 10567974"/>
              <a:gd name="connsiteY1167" fmla="*/ 4258604 h 5630204"/>
              <a:gd name="connsiteX1168" fmla="*/ 3657396 w 10567974"/>
              <a:gd name="connsiteY1168" fmla="*/ 4232315 h 5630204"/>
              <a:gd name="connsiteX1169" fmla="*/ 3683685 w 10567974"/>
              <a:gd name="connsiteY1169" fmla="*/ 4206026 h 5630204"/>
              <a:gd name="connsiteX1170" fmla="*/ 3592245 w 10567974"/>
              <a:gd name="connsiteY1170" fmla="*/ 4206026 h 5630204"/>
              <a:gd name="connsiteX1171" fmla="*/ 3618534 w 10567974"/>
              <a:gd name="connsiteY1171" fmla="*/ 4232315 h 5630204"/>
              <a:gd name="connsiteX1172" fmla="*/ 3592245 w 10567974"/>
              <a:gd name="connsiteY1172" fmla="*/ 4258604 h 5630204"/>
              <a:gd name="connsiteX1173" fmla="*/ 3565956 w 10567974"/>
              <a:gd name="connsiteY1173" fmla="*/ 4232315 h 5630204"/>
              <a:gd name="connsiteX1174" fmla="*/ 3592245 w 10567974"/>
              <a:gd name="connsiteY1174" fmla="*/ 4206026 h 5630204"/>
              <a:gd name="connsiteX1175" fmla="*/ 3500805 w 10567974"/>
              <a:gd name="connsiteY1175" fmla="*/ 4206026 h 5630204"/>
              <a:gd name="connsiteX1176" fmla="*/ 3527094 w 10567974"/>
              <a:gd name="connsiteY1176" fmla="*/ 4232315 h 5630204"/>
              <a:gd name="connsiteX1177" fmla="*/ 3500805 w 10567974"/>
              <a:gd name="connsiteY1177" fmla="*/ 4258604 h 5630204"/>
              <a:gd name="connsiteX1178" fmla="*/ 3474516 w 10567974"/>
              <a:gd name="connsiteY1178" fmla="*/ 4232315 h 5630204"/>
              <a:gd name="connsiteX1179" fmla="*/ 3500805 w 10567974"/>
              <a:gd name="connsiteY1179" fmla="*/ 4206026 h 5630204"/>
              <a:gd name="connsiteX1180" fmla="*/ 3409365 w 10567974"/>
              <a:gd name="connsiteY1180" fmla="*/ 4206026 h 5630204"/>
              <a:gd name="connsiteX1181" fmla="*/ 3435654 w 10567974"/>
              <a:gd name="connsiteY1181" fmla="*/ 4232315 h 5630204"/>
              <a:gd name="connsiteX1182" fmla="*/ 3409365 w 10567974"/>
              <a:gd name="connsiteY1182" fmla="*/ 4258604 h 5630204"/>
              <a:gd name="connsiteX1183" fmla="*/ 3383076 w 10567974"/>
              <a:gd name="connsiteY1183" fmla="*/ 4232315 h 5630204"/>
              <a:gd name="connsiteX1184" fmla="*/ 3409365 w 10567974"/>
              <a:gd name="connsiteY1184" fmla="*/ 4206026 h 5630204"/>
              <a:gd name="connsiteX1185" fmla="*/ 3317925 w 10567974"/>
              <a:gd name="connsiteY1185" fmla="*/ 4206026 h 5630204"/>
              <a:gd name="connsiteX1186" fmla="*/ 3344214 w 10567974"/>
              <a:gd name="connsiteY1186" fmla="*/ 4232315 h 5630204"/>
              <a:gd name="connsiteX1187" fmla="*/ 3317925 w 10567974"/>
              <a:gd name="connsiteY1187" fmla="*/ 4258604 h 5630204"/>
              <a:gd name="connsiteX1188" fmla="*/ 3291636 w 10567974"/>
              <a:gd name="connsiteY1188" fmla="*/ 4232315 h 5630204"/>
              <a:gd name="connsiteX1189" fmla="*/ 3317925 w 10567974"/>
              <a:gd name="connsiteY1189" fmla="*/ 4206026 h 5630204"/>
              <a:gd name="connsiteX1190" fmla="*/ 3226537 w 10567974"/>
              <a:gd name="connsiteY1190" fmla="*/ 4206026 h 5630204"/>
              <a:gd name="connsiteX1191" fmla="*/ 3252826 w 10567974"/>
              <a:gd name="connsiteY1191" fmla="*/ 4232315 h 5630204"/>
              <a:gd name="connsiteX1192" fmla="*/ 3226537 w 10567974"/>
              <a:gd name="connsiteY1192" fmla="*/ 4258604 h 5630204"/>
              <a:gd name="connsiteX1193" fmla="*/ 3200248 w 10567974"/>
              <a:gd name="connsiteY1193" fmla="*/ 4232315 h 5630204"/>
              <a:gd name="connsiteX1194" fmla="*/ 3226537 w 10567974"/>
              <a:gd name="connsiteY1194" fmla="*/ 4206026 h 5630204"/>
              <a:gd name="connsiteX1195" fmla="*/ 3135096 w 10567974"/>
              <a:gd name="connsiteY1195" fmla="*/ 4206026 h 5630204"/>
              <a:gd name="connsiteX1196" fmla="*/ 3161386 w 10567974"/>
              <a:gd name="connsiteY1196" fmla="*/ 4232315 h 5630204"/>
              <a:gd name="connsiteX1197" fmla="*/ 3135096 w 10567974"/>
              <a:gd name="connsiteY1197" fmla="*/ 4258604 h 5630204"/>
              <a:gd name="connsiteX1198" fmla="*/ 3108807 w 10567974"/>
              <a:gd name="connsiteY1198" fmla="*/ 4232315 h 5630204"/>
              <a:gd name="connsiteX1199" fmla="*/ 3135096 w 10567974"/>
              <a:gd name="connsiteY1199" fmla="*/ 4206026 h 5630204"/>
              <a:gd name="connsiteX1200" fmla="*/ 3043655 w 10567974"/>
              <a:gd name="connsiteY1200" fmla="*/ 4206026 h 5630204"/>
              <a:gd name="connsiteX1201" fmla="*/ 3069945 w 10567974"/>
              <a:gd name="connsiteY1201" fmla="*/ 4232315 h 5630204"/>
              <a:gd name="connsiteX1202" fmla="*/ 3043655 w 10567974"/>
              <a:gd name="connsiteY1202" fmla="*/ 4258604 h 5630204"/>
              <a:gd name="connsiteX1203" fmla="*/ 3017366 w 10567974"/>
              <a:gd name="connsiteY1203" fmla="*/ 4232315 h 5630204"/>
              <a:gd name="connsiteX1204" fmla="*/ 3043655 w 10567974"/>
              <a:gd name="connsiteY1204" fmla="*/ 4206026 h 5630204"/>
              <a:gd name="connsiteX1205" fmla="*/ 2952214 w 10567974"/>
              <a:gd name="connsiteY1205" fmla="*/ 4206026 h 5630204"/>
              <a:gd name="connsiteX1206" fmla="*/ 2978503 w 10567974"/>
              <a:gd name="connsiteY1206" fmla="*/ 4232315 h 5630204"/>
              <a:gd name="connsiteX1207" fmla="*/ 2952214 w 10567974"/>
              <a:gd name="connsiteY1207" fmla="*/ 4258604 h 5630204"/>
              <a:gd name="connsiteX1208" fmla="*/ 2925925 w 10567974"/>
              <a:gd name="connsiteY1208" fmla="*/ 4232315 h 5630204"/>
              <a:gd name="connsiteX1209" fmla="*/ 2952214 w 10567974"/>
              <a:gd name="connsiteY1209" fmla="*/ 4206026 h 5630204"/>
              <a:gd name="connsiteX1210" fmla="*/ 9352965 w 10567974"/>
              <a:gd name="connsiteY1210" fmla="*/ 4114586 h 5630204"/>
              <a:gd name="connsiteX1211" fmla="*/ 9379254 w 10567974"/>
              <a:gd name="connsiteY1211" fmla="*/ 4140875 h 5630204"/>
              <a:gd name="connsiteX1212" fmla="*/ 9352965 w 10567974"/>
              <a:gd name="connsiteY1212" fmla="*/ 4167164 h 5630204"/>
              <a:gd name="connsiteX1213" fmla="*/ 9326676 w 10567974"/>
              <a:gd name="connsiteY1213" fmla="*/ 4140875 h 5630204"/>
              <a:gd name="connsiteX1214" fmla="*/ 9352965 w 10567974"/>
              <a:gd name="connsiteY1214" fmla="*/ 4114586 h 5630204"/>
              <a:gd name="connsiteX1215" fmla="*/ 9261525 w 10567974"/>
              <a:gd name="connsiteY1215" fmla="*/ 4114586 h 5630204"/>
              <a:gd name="connsiteX1216" fmla="*/ 9287814 w 10567974"/>
              <a:gd name="connsiteY1216" fmla="*/ 4140875 h 5630204"/>
              <a:gd name="connsiteX1217" fmla="*/ 9261525 w 10567974"/>
              <a:gd name="connsiteY1217" fmla="*/ 4167164 h 5630204"/>
              <a:gd name="connsiteX1218" fmla="*/ 9235236 w 10567974"/>
              <a:gd name="connsiteY1218" fmla="*/ 4140875 h 5630204"/>
              <a:gd name="connsiteX1219" fmla="*/ 9261525 w 10567974"/>
              <a:gd name="connsiteY1219" fmla="*/ 4114586 h 5630204"/>
              <a:gd name="connsiteX1220" fmla="*/ 9170085 w 10567974"/>
              <a:gd name="connsiteY1220" fmla="*/ 4114586 h 5630204"/>
              <a:gd name="connsiteX1221" fmla="*/ 9196374 w 10567974"/>
              <a:gd name="connsiteY1221" fmla="*/ 4140875 h 5630204"/>
              <a:gd name="connsiteX1222" fmla="*/ 9170085 w 10567974"/>
              <a:gd name="connsiteY1222" fmla="*/ 4167164 h 5630204"/>
              <a:gd name="connsiteX1223" fmla="*/ 9143796 w 10567974"/>
              <a:gd name="connsiteY1223" fmla="*/ 4140875 h 5630204"/>
              <a:gd name="connsiteX1224" fmla="*/ 9170085 w 10567974"/>
              <a:gd name="connsiteY1224" fmla="*/ 4114586 h 5630204"/>
              <a:gd name="connsiteX1225" fmla="*/ 9078645 w 10567974"/>
              <a:gd name="connsiteY1225" fmla="*/ 4114586 h 5630204"/>
              <a:gd name="connsiteX1226" fmla="*/ 9104934 w 10567974"/>
              <a:gd name="connsiteY1226" fmla="*/ 4140875 h 5630204"/>
              <a:gd name="connsiteX1227" fmla="*/ 9078645 w 10567974"/>
              <a:gd name="connsiteY1227" fmla="*/ 4167164 h 5630204"/>
              <a:gd name="connsiteX1228" fmla="*/ 9052356 w 10567974"/>
              <a:gd name="connsiteY1228" fmla="*/ 4140875 h 5630204"/>
              <a:gd name="connsiteX1229" fmla="*/ 9078645 w 10567974"/>
              <a:gd name="connsiteY1229" fmla="*/ 4114586 h 5630204"/>
              <a:gd name="connsiteX1230" fmla="*/ 8987205 w 10567974"/>
              <a:gd name="connsiteY1230" fmla="*/ 4114586 h 5630204"/>
              <a:gd name="connsiteX1231" fmla="*/ 9013494 w 10567974"/>
              <a:gd name="connsiteY1231" fmla="*/ 4140875 h 5630204"/>
              <a:gd name="connsiteX1232" fmla="*/ 8987205 w 10567974"/>
              <a:gd name="connsiteY1232" fmla="*/ 4167164 h 5630204"/>
              <a:gd name="connsiteX1233" fmla="*/ 8960916 w 10567974"/>
              <a:gd name="connsiteY1233" fmla="*/ 4140875 h 5630204"/>
              <a:gd name="connsiteX1234" fmla="*/ 8987205 w 10567974"/>
              <a:gd name="connsiteY1234" fmla="*/ 4114586 h 5630204"/>
              <a:gd name="connsiteX1235" fmla="*/ 8895765 w 10567974"/>
              <a:gd name="connsiteY1235" fmla="*/ 4114586 h 5630204"/>
              <a:gd name="connsiteX1236" fmla="*/ 8922054 w 10567974"/>
              <a:gd name="connsiteY1236" fmla="*/ 4140875 h 5630204"/>
              <a:gd name="connsiteX1237" fmla="*/ 8895765 w 10567974"/>
              <a:gd name="connsiteY1237" fmla="*/ 4167164 h 5630204"/>
              <a:gd name="connsiteX1238" fmla="*/ 8869476 w 10567974"/>
              <a:gd name="connsiteY1238" fmla="*/ 4140875 h 5630204"/>
              <a:gd name="connsiteX1239" fmla="*/ 8895765 w 10567974"/>
              <a:gd name="connsiteY1239" fmla="*/ 4114586 h 5630204"/>
              <a:gd name="connsiteX1240" fmla="*/ 8804325 w 10567974"/>
              <a:gd name="connsiteY1240" fmla="*/ 4114586 h 5630204"/>
              <a:gd name="connsiteX1241" fmla="*/ 8830614 w 10567974"/>
              <a:gd name="connsiteY1241" fmla="*/ 4140875 h 5630204"/>
              <a:gd name="connsiteX1242" fmla="*/ 8804325 w 10567974"/>
              <a:gd name="connsiteY1242" fmla="*/ 4167164 h 5630204"/>
              <a:gd name="connsiteX1243" fmla="*/ 8778036 w 10567974"/>
              <a:gd name="connsiteY1243" fmla="*/ 4140875 h 5630204"/>
              <a:gd name="connsiteX1244" fmla="*/ 8804325 w 10567974"/>
              <a:gd name="connsiteY1244" fmla="*/ 4114586 h 5630204"/>
              <a:gd name="connsiteX1245" fmla="*/ 8712885 w 10567974"/>
              <a:gd name="connsiteY1245" fmla="*/ 4114586 h 5630204"/>
              <a:gd name="connsiteX1246" fmla="*/ 8739174 w 10567974"/>
              <a:gd name="connsiteY1246" fmla="*/ 4140875 h 5630204"/>
              <a:gd name="connsiteX1247" fmla="*/ 8712885 w 10567974"/>
              <a:gd name="connsiteY1247" fmla="*/ 4167164 h 5630204"/>
              <a:gd name="connsiteX1248" fmla="*/ 8686596 w 10567974"/>
              <a:gd name="connsiteY1248" fmla="*/ 4140875 h 5630204"/>
              <a:gd name="connsiteX1249" fmla="*/ 8712885 w 10567974"/>
              <a:gd name="connsiteY1249" fmla="*/ 4114586 h 5630204"/>
              <a:gd name="connsiteX1250" fmla="*/ 8621445 w 10567974"/>
              <a:gd name="connsiteY1250" fmla="*/ 4114586 h 5630204"/>
              <a:gd name="connsiteX1251" fmla="*/ 8647734 w 10567974"/>
              <a:gd name="connsiteY1251" fmla="*/ 4140875 h 5630204"/>
              <a:gd name="connsiteX1252" fmla="*/ 8621445 w 10567974"/>
              <a:gd name="connsiteY1252" fmla="*/ 4167164 h 5630204"/>
              <a:gd name="connsiteX1253" fmla="*/ 8595156 w 10567974"/>
              <a:gd name="connsiteY1253" fmla="*/ 4140875 h 5630204"/>
              <a:gd name="connsiteX1254" fmla="*/ 8621445 w 10567974"/>
              <a:gd name="connsiteY1254" fmla="*/ 4114586 h 5630204"/>
              <a:gd name="connsiteX1255" fmla="*/ 8530005 w 10567974"/>
              <a:gd name="connsiteY1255" fmla="*/ 4114586 h 5630204"/>
              <a:gd name="connsiteX1256" fmla="*/ 8556294 w 10567974"/>
              <a:gd name="connsiteY1256" fmla="*/ 4140875 h 5630204"/>
              <a:gd name="connsiteX1257" fmla="*/ 8530005 w 10567974"/>
              <a:gd name="connsiteY1257" fmla="*/ 4167164 h 5630204"/>
              <a:gd name="connsiteX1258" fmla="*/ 8503716 w 10567974"/>
              <a:gd name="connsiteY1258" fmla="*/ 4140875 h 5630204"/>
              <a:gd name="connsiteX1259" fmla="*/ 8530005 w 10567974"/>
              <a:gd name="connsiteY1259" fmla="*/ 4114586 h 5630204"/>
              <a:gd name="connsiteX1260" fmla="*/ 6426885 w 10567974"/>
              <a:gd name="connsiteY1260" fmla="*/ 4114586 h 5630204"/>
              <a:gd name="connsiteX1261" fmla="*/ 6453174 w 10567974"/>
              <a:gd name="connsiteY1261" fmla="*/ 4140875 h 5630204"/>
              <a:gd name="connsiteX1262" fmla="*/ 6426885 w 10567974"/>
              <a:gd name="connsiteY1262" fmla="*/ 4167164 h 5630204"/>
              <a:gd name="connsiteX1263" fmla="*/ 6400596 w 10567974"/>
              <a:gd name="connsiteY1263" fmla="*/ 4140875 h 5630204"/>
              <a:gd name="connsiteX1264" fmla="*/ 6426885 w 10567974"/>
              <a:gd name="connsiteY1264" fmla="*/ 4114586 h 5630204"/>
              <a:gd name="connsiteX1265" fmla="*/ 6335445 w 10567974"/>
              <a:gd name="connsiteY1265" fmla="*/ 4114586 h 5630204"/>
              <a:gd name="connsiteX1266" fmla="*/ 6361734 w 10567974"/>
              <a:gd name="connsiteY1266" fmla="*/ 4140875 h 5630204"/>
              <a:gd name="connsiteX1267" fmla="*/ 6335445 w 10567974"/>
              <a:gd name="connsiteY1267" fmla="*/ 4167164 h 5630204"/>
              <a:gd name="connsiteX1268" fmla="*/ 6309156 w 10567974"/>
              <a:gd name="connsiteY1268" fmla="*/ 4140875 h 5630204"/>
              <a:gd name="connsiteX1269" fmla="*/ 6335445 w 10567974"/>
              <a:gd name="connsiteY1269" fmla="*/ 4114586 h 5630204"/>
              <a:gd name="connsiteX1270" fmla="*/ 6152565 w 10567974"/>
              <a:gd name="connsiteY1270" fmla="*/ 4114586 h 5630204"/>
              <a:gd name="connsiteX1271" fmla="*/ 6178854 w 10567974"/>
              <a:gd name="connsiteY1271" fmla="*/ 4140875 h 5630204"/>
              <a:gd name="connsiteX1272" fmla="*/ 6152565 w 10567974"/>
              <a:gd name="connsiteY1272" fmla="*/ 4167164 h 5630204"/>
              <a:gd name="connsiteX1273" fmla="*/ 6126276 w 10567974"/>
              <a:gd name="connsiteY1273" fmla="*/ 4140875 h 5630204"/>
              <a:gd name="connsiteX1274" fmla="*/ 6152565 w 10567974"/>
              <a:gd name="connsiteY1274" fmla="*/ 4114586 h 5630204"/>
              <a:gd name="connsiteX1275" fmla="*/ 6061125 w 10567974"/>
              <a:gd name="connsiteY1275" fmla="*/ 4114586 h 5630204"/>
              <a:gd name="connsiteX1276" fmla="*/ 6087414 w 10567974"/>
              <a:gd name="connsiteY1276" fmla="*/ 4140875 h 5630204"/>
              <a:gd name="connsiteX1277" fmla="*/ 6061125 w 10567974"/>
              <a:gd name="connsiteY1277" fmla="*/ 4167164 h 5630204"/>
              <a:gd name="connsiteX1278" fmla="*/ 6034836 w 10567974"/>
              <a:gd name="connsiteY1278" fmla="*/ 4140875 h 5630204"/>
              <a:gd name="connsiteX1279" fmla="*/ 6061125 w 10567974"/>
              <a:gd name="connsiteY1279" fmla="*/ 4114586 h 5630204"/>
              <a:gd name="connsiteX1280" fmla="*/ 5969685 w 10567974"/>
              <a:gd name="connsiteY1280" fmla="*/ 4114586 h 5630204"/>
              <a:gd name="connsiteX1281" fmla="*/ 5995974 w 10567974"/>
              <a:gd name="connsiteY1281" fmla="*/ 4140875 h 5630204"/>
              <a:gd name="connsiteX1282" fmla="*/ 5969685 w 10567974"/>
              <a:gd name="connsiteY1282" fmla="*/ 4167164 h 5630204"/>
              <a:gd name="connsiteX1283" fmla="*/ 5943396 w 10567974"/>
              <a:gd name="connsiteY1283" fmla="*/ 4140875 h 5630204"/>
              <a:gd name="connsiteX1284" fmla="*/ 5969685 w 10567974"/>
              <a:gd name="connsiteY1284" fmla="*/ 4114586 h 5630204"/>
              <a:gd name="connsiteX1285" fmla="*/ 5878245 w 10567974"/>
              <a:gd name="connsiteY1285" fmla="*/ 4114586 h 5630204"/>
              <a:gd name="connsiteX1286" fmla="*/ 5904534 w 10567974"/>
              <a:gd name="connsiteY1286" fmla="*/ 4140875 h 5630204"/>
              <a:gd name="connsiteX1287" fmla="*/ 5878245 w 10567974"/>
              <a:gd name="connsiteY1287" fmla="*/ 4167164 h 5630204"/>
              <a:gd name="connsiteX1288" fmla="*/ 5851956 w 10567974"/>
              <a:gd name="connsiteY1288" fmla="*/ 4140875 h 5630204"/>
              <a:gd name="connsiteX1289" fmla="*/ 5878245 w 10567974"/>
              <a:gd name="connsiteY1289" fmla="*/ 4114586 h 5630204"/>
              <a:gd name="connsiteX1290" fmla="*/ 5786805 w 10567974"/>
              <a:gd name="connsiteY1290" fmla="*/ 4114586 h 5630204"/>
              <a:gd name="connsiteX1291" fmla="*/ 5813094 w 10567974"/>
              <a:gd name="connsiteY1291" fmla="*/ 4140875 h 5630204"/>
              <a:gd name="connsiteX1292" fmla="*/ 5786805 w 10567974"/>
              <a:gd name="connsiteY1292" fmla="*/ 4167164 h 5630204"/>
              <a:gd name="connsiteX1293" fmla="*/ 5760516 w 10567974"/>
              <a:gd name="connsiteY1293" fmla="*/ 4140875 h 5630204"/>
              <a:gd name="connsiteX1294" fmla="*/ 5786805 w 10567974"/>
              <a:gd name="connsiteY1294" fmla="*/ 4114586 h 5630204"/>
              <a:gd name="connsiteX1295" fmla="*/ 5695365 w 10567974"/>
              <a:gd name="connsiteY1295" fmla="*/ 4114586 h 5630204"/>
              <a:gd name="connsiteX1296" fmla="*/ 5721654 w 10567974"/>
              <a:gd name="connsiteY1296" fmla="*/ 4140875 h 5630204"/>
              <a:gd name="connsiteX1297" fmla="*/ 5695365 w 10567974"/>
              <a:gd name="connsiteY1297" fmla="*/ 4167164 h 5630204"/>
              <a:gd name="connsiteX1298" fmla="*/ 5669076 w 10567974"/>
              <a:gd name="connsiteY1298" fmla="*/ 4140875 h 5630204"/>
              <a:gd name="connsiteX1299" fmla="*/ 5695365 w 10567974"/>
              <a:gd name="connsiteY1299" fmla="*/ 4114586 h 5630204"/>
              <a:gd name="connsiteX1300" fmla="*/ 5603925 w 10567974"/>
              <a:gd name="connsiteY1300" fmla="*/ 4114586 h 5630204"/>
              <a:gd name="connsiteX1301" fmla="*/ 5630214 w 10567974"/>
              <a:gd name="connsiteY1301" fmla="*/ 4140875 h 5630204"/>
              <a:gd name="connsiteX1302" fmla="*/ 5603925 w 10567974"/>
              <a:gd name="connsiteY1302" fmla="*/ 4167164 h 5630204"/>
              <a:gd name="connsiteX1303" fmla="*/ 5577636 w 10567974"/>
              <a:gd name="connsiteY1303" fmla="*/ 4140875 h 5630204"/>
              <a:gd name="connsiteX1304" fmla="*/ 5603925 w 10567974"/>
              <a:gd name="connsiteY1304" fmla="*/ 4114586 h 5630204"/>
              <a:gd name="connsiteX1305" fmla="*/ 5512485 w 10567974"/>
              <a:gd name="connsiteY1305" fmla="*/ 4114586 h 5630204"/>
              <a:gd name="connsiteX1306" fmla="*/ 5538774 w 10567974"/>
              <a:gd name="connsiteY1306" fmla="*/ 4140875 h 5630204"/>
              <a:gd name="connsiteX1307" fmla="*/ 5512485 w 10567974"/>
              <a:gd name="connsiteY1307" fmla="*/ 4167164 h 5630204"/>
              <a:gd name="connsiteX1308" fmla="*/ 5486196 w 10567974"/>
              <a:gd name="connsiteY1308" fmla="*/ 4140875 h 5630204"/>
              <a:gd name="connsiteX1309" fmla="*/ 5512485 w 10567974"/>
              <a:gd name="connsiteY1309" fmla="*/ 4114586 h 5630204"/>
              <a:gd name="connsiteX1310" fmla="*/ 5421045 w 10567974"/>
              <a:gd name="connsiteY1310" fmla="*/ 4114586 h 5630204"/>
              <a:gd name="connsiteX1311" fmla="*/ 5447334 w 10567974"/>
              <a:gd name="connsiteY1311" fmla="*/ 4140875 h 5630204"/>
              <a:gd name="connsiteX1312" fmla="*/ 5421045 w 10567974"/>
              <a:gd name="connsiteY1312" fmla="*/ 4167164 h 5630204"/>
              <a:gd name="connsiteX1313" fmla="*/ 5394756 w 10567974"/>
              <a:gd name="connsiteY1313" fmla="*/ 4140875 h 5630204"/>
              <a:gd name="connsiteX1314" fmla="*/ 5421045 w 10567974"/>
              <a:gd name="connsiteY1314" fmla="*/ 4114586 h 5630204"/>
              <a:gd name="connsiteX1315" fmla="*/ 5329605 w 10567974"/>
              <a:gd name="connsiteY1315" fmla="*/ 4114586 h 5630204"/>
              <a:gd name="connsiteX1316" fmla="*/ 5355894 w 10567974"/>
              <a:gd name="connsiteY1316" fmla="*/ 4140875 h 5630204"/>
              <a:gd name="connsiteX1317" fmla="*/ 5329605 w 10567974"/>
              <a:gd name="connsiteY1317" fmla="*/ 4167164 h 5630204"/>
              <a:gd name="connsiteX1318" fmla="*/ 5303316 w 10567974"/>
              <a:gd name="connsiteY1318" fmla="*/ 4140875 h 5630204"/>
              <a:gd name="connsiteX1319" fmla="*/ 5329605 w 10567974"/>
              <a:gd name="connsiteY1319" fmla="*/ 4114586 h 5630204"/>
              <a:gd name="connsiteX1320" fmla="*/ 3866565 w 10567974"/>
              <a:gd name="connsiteY1320" fmla="*/ 4114586 h 5630204"/>
              <a:gd name="connsiteX1321" fmla="*/ 3892854 w 10567974"/>
              <a:gd name="connsiteY1321" fmla="*/ 4140875 h 5630204"/>
              <a:gd name="connsiteX1322" fmla="*/ 3866565 w 10567974"/>
              <a:gd name="connsiteY1322" fmla="*/ 4167164 h 5630204"/>
              <a:gd name="connsiteX1323" fmla="*/ 3840276 w 10567974"/>
              <a:gd name="connsiteY1323" fmla="*/ 4140875 h 5630204"/>
              <a:gd name="connsiteX1324" fmla="*/ 3866565 w 10567974"/>
              <a:gd name="connsiteY1324" fmla="*/ 4114586 h 5630204"/>
              <a:gd name="connsiteX1325" fmla="*/ 3775125 w 10567974"/>
              <a:gd name="connsiteY1325" fmla="*/ 4114586 h 5630204"/>
              <a:gd name="connsiteX1326" fmla="*/ 3801414 w 10567974"/>
              <a:gd name="connsiteY1326" fmla="*/ 4140875 h 5630204"/>
              <a:gd name="connsiteX1327" fmla="*/ 3775125 w 10567974"/>
              <a:gd name="connsiteY1327" fmla="*/ 4167164 h 5630204"/>
              <a:gd name="connsiteX1328" fmla="*/ 3748836 w 10567974"/>
              <a:gd name="connsiteY1328" fmla="*/ 4140875 h 5630204"/>
              <a:gd name="connsiteX1329" fmla="*/ 3775125 w 10567974"/>
              <a:gd name="connsiteY1329" fmla="*/ 4114586 h 5630204"/>
              <a:gd name="connsiteX1330" fmla="*/ 3683685 w 10567974"/>
              <a:gd name="connsiteY1330" fmla="*/ 4114586 h 5630204"/>
              <a:gd name="connsiteX1331" fmla="*/ 3709974 w 10567974"/>
              <a:gd name="connsiteY1331" fmla="*/ 4140875 h 5630204"/>
              <a:gd name="connsiteX1332" fmla="*/ 3683685 w 10567974"/>
              <a:gd name="connsiteY1332" fmla="*/ 4167164 h 5630204"/>
              <a:gd name="connsiteX1333" fmla="*/ 3657396 w 10567974"/>
              <a:gd name="connsiteY1333" fmla="*/ 4140875 h 5630204"/>
              <a:gd name="connsiteX1334" fmla="*/ 3683685 w 10567974"/>
              <a:gd name="connsiteY1334" fmla="*/ 4114586 h 5630204"/>
              <a:gd name="connsiteX1335" fmla="*/ 3592245 w 10567974"/>
              <a:gd name="connsiteY1335" fmla="*/ 4114586 h 5630204"/>
              <a:gd name="connsiteX1336" fmla="*/ 3618534 w 10567974"/>
              <a:gd name="connsiteY1336" fmla="*/ 4140875 h 5630204"/>
              <a:gd name="connsiteX1337" fmla="*/ 3592245 w 10567974"/>
              <a:gd name="connsiteY1337" fmla="*/ 4167164 h 5630204"/>
              <a:gd name="connsiteX1338" fmla="*/ 3565956 w 10567974"/>
              <a:gd name="connsiteY1338" fmla="*/ 4140875 h 5630204"/>
              <a:gd name="connsiteX1339" fmla="*/ 3592245 w 10567974"/>
              <a:gd name="connsiteY1339" fmla="*/ 4114586 h 5630204"/>
              <a:gd name="connsiteX1340" fmla="*/ 3500805 w 10567974"/>
              <a:gd name="connsiteY1340" fmla="*/ 4114586 h 5630204"/>
              <a:gd name="connsiteX1341" fmla="*/ 3527094 w 10567974"/>
              <a:gd name="connsiteY1341" fmla="*/ 4140875 h 5630204"/>
              <a:gd name="connsiteX1342" fmla="*/ 3500805 w 10567974"/>
              <a:gd name="connsiteY1342" fmla="*/ 4167164 h 5630204"/>
              <a:gd name="connsiteX1343" fmla="*/ 3474516 w 10567974"/>
              <a:gd name="connsiteY1343" fmla="*/ 4140875 h 5630204"/>
              <a:gd name="connsiteX1344" fmla="*/ 3500805 w 10567974"/>
              <a:gd name="connsiteY1344" fmla="*/ 4114586 h 5630204"/>
              <a:gd name="connsiteX1345" fmla="*/ 3409365 w 10567974"/>
              <a:gd name="connsiteY1345" fmla="*/ 4114586 h 5630204"/>
              <a:gd name="connsiteX1346" fmla="*/ 3435654 w 10567974"/>
              <a:gd name="connsiteY1346" fmla="*/ 4140875 h 5630204"/>
              <a:gd name="connsiteX1347" fmla="*/ 3409365 w 10567974"/>
              <a:gd name="connsiteY1347" fmla="*/ 4167164 h 5630204"/>
              <a:gd name="connsiteX1348" fmla="*/ 3383076 w 10567974"/>
              <a:gd name="connsiteY1348" fmla="*/ 4140875 h 5630204"/>
              <a:gd name="connsiteX1349" fmla="*/ 3409365 w 10567974"/>
              <a:gd name="connsiteY1349" fmla="*/ 4114586 h 5630204"/>
              <a:gd name="connsiteX1350" fmla="*/ 3317925 w 10567974"/>
              <a:gd name="connsiteY1350" fmla="*/ 4114586 h 5630204"/>
              <a:gd name="connsiteX1351" fmla="*/ 3344214 w 10567974"/>
              <a:gd name="connsiteY1351" fmla="*/ 4140875 h 5630204"/>
              <a:gd name="connsiteX1352" fmla="*/ 3317925 w 10567974"/>
              <a:gd name="connsiteY1352" fmla="*/ 4167164 h 5630204"/>
              <a:gd name="connsiteX1353" fmla="*/ 3291636 w 10567974"/>
              <a:gd name="connsiteY1353" fmla="*/ 4140875 h 5630204"/>
              <a:gd name="connsiteX1354" fmla="*/ 3317925 w 10567974"/>
              <a:gd name="connsiteY1354" fmla="*/ 4114586 h 5630204"/>
              <a:gd name="connsiteX1355" fmla="*/ 3226544 w 10567974"/>
              <a:gd name="connsiteY1355" fmla="*/ 4114586 h 5630204"/>
              <a:gd name="connsiteX1356" fmla="*/ 3252834 w 10567974"/>
              <a:gd name="connsiteY1356" fmla="*/ 4140875 h 5630204"/>
              <a:gd name="connsiteX1357" fmla="*/ 3226544 w 10567974"/>
              <a:gd name="connsiteY1357" fmla="*/ 4167164 h 5630204"/>
              <a:gd name="connsiteX1358" fmla="*/ 3200255 w 10567974"/>
              <a:gd name="connsiteY1358" fmla="*/ 4140875 h 5630204"/>
              <a:gd name="connsiteX1359" fmla="*/ 3226544 w 10567974"/>
              <a:gd name="connsiteY1359" fmla="*/ 4114586 h 5630204"/>
              <a:gd name="connsiteX1360" fmla="*/ 3135103 w 10567974"/>
              <a:gd name="connsiteY1360" fmla="*/ 4114586 h 5630204"/>
              <a:gd name="connsiteX1361" fmla="*/ 3161393 w 10567974"/>
              <a:gd name="connsiteY1361" fmla="*/ 4140875 h 5630204"/>
              <a:gd name="connsiteX1362" fmla="*/ 3135103 w 10567974"/>
              <a:gd name="connsiteY1362" fmla="*/ 4167164 h 5630204"/>
              <a:gd name="connsiteX1363" fmla="*/ 3108814 w 10567974"/>
              <a:gd name="connsiteY1363" fmla="*/ 4140875 h 5630204"/>
              <a:gd name="connsiteX1364" fmla="*/ 3135103 w 10567974"/>
              <a:gd name="connsiteY1364" fmla="*/ 4114586 h 5630204"/>
              <a:gd name="connsiteX1365" fmla="*/ 3043662 w 10567974"/>
              <a:gd name="connsiteY1365" fmla="*/ 4114586 h 5630204"/>
              <a:gd name="connsiteX1366" fmla="*/ 3069951 w 10567974"/>
              <a:gd name="connsiteY1366" fmla="*/ 4140875 h 5630204"/>
              <a:gd name="connsiteX1367" fmla="*/ 3043662 w 10567974"/>
              <a:gd name="connsiteY1367" fmla="*/ 4167164 h 5630204"/>
              <a:gd name="connsiteX1368" fmla="*/ 3017373 w 10567974"/>
              <a:gd name="connsiteY1368" fmla="*/ 4140875 h 5630204"/>
              <a:gd name="connsiteX1369" fmla="*/ 3043662 w 10567974"/>
              <a:gd name="connsiteY1369" fmla="*/ 4114586 h 5630204"/>
              <a:gd name="connsiteX1370" fmla="*/ 2952221 w 10567974"/>
              <a:gd name="connsiteY1370" fmla="*/ 4114586 h 5630204"/>
              <a:gd name="connsiteX1371" fmla="*/ 2978510 w 10567974"/>
              <a:gd name="connsiteY1371" fmla="*/ 4140875 h 5630204"/>
              <a:gd name="connsiteX1372" fmla="*/ 2952221 w 10567974"/>
              <a:gd name="connsiteY1372" fmla="*/ 4167164 h 5630204"/>
              <a:gd name="connsiteX1373" fmla="*/ 2925932 w 10567974"/>
              <a:gd name="connsiteY1373" fmla="*/ 4140875 h 5630204"/>
              <a:gd name="connsiteX1374" fmla="*/ 2952221 w 10567974"/>
              <a:gd name="connsiteY1374" fmla="*/ 4114586 h 5630204"/>
              <a:gd name="connsiteX1375" fmla="*/ 2860780 w 10567974"/>
              <a:gd name="connsiteY1375" fmla="*/ 4114586 h 5630204"/>
              <a:gd name="connsiteX1376" fmla="*/ 2887069 w 10567974"/>
              <a:gd name="connsiteY1376" fmla="*/ 4140875 h 5630204"/>
              <a:gd name="connsiteX1377" fmla="*/ 2860780 w 10567974"/>
              <a:gd name="connsiteY1377" fmla="*/ 4167164 h 5630204"/>
              <a:gd name="connsiteX1378" fmla="*/ 2834490 w 10567974"/>
              <a:gd name="connsiteY1378" fmla="*/ 4140875 h 5630204"/>
              <a:gd name="connsiteX1379" fmla="*/ 2860780 w 10567974"/>
              <a:gd name="connsiteY1379" fmla="*/ 4114586 h 5630204"/>
              <a:gd name="connsiteX1380" fmla="*/ 9261525 w 10567974"/>
              <a:gd name="connsiteY1380" fmla="*/ 4023146 h 5630204"/>
              <a:gd name="connsiteX1381" fmla="*/ 9287814 w 10567974"/>
              <a:gd name="connsiteY1381" fmla="*/ 4049435 h 5630204"/>
              <a:gd name="connsiteX1382" fmla="*/ 9261525 w 10567974"/>
              <a:gd name="connsiteY1382" fmla="*/ 4075724 h 5630204"/>
              <a:gd name="connsiteX1383" fmla="*/ 9235236 w 10567974"/>
              <a:gd name="connsiteY1383" fmla="*/ 4049435 h 5630204"/>
              <a:gd name="connsiteX1384" fmla="*/ 9261525 w 10567974"/>
              <a:gd name="connsiteY1384" fmla="*/ 4023146 h 5630204"/>
              <a:gd name="connsiteX1385" fmla="*/ 9170085 w 10567974"/>
              <a:gd name="connsiteY1385" fmla="*/ 4023146 h 5630204"/>
              <a:gd name="connsiteX1386" fmla="*/ 9196374 w 10567974"/>
              <a:gd name="connsiteY1386" fmla="*/ 4049435 h 5630204"/>
              <a:gd name="connsiteX1387" fmla="*/ 9170085 w 10567974"/>
              <a:gd name="connsiteY1387" fmla="*/ 4075724 h 5630204"/>
              <a:gd name="connsiteX1388" fmla="*/ 9143796 w 10567974"/>
              <a:gd name="connsiteY1388" fmla="*/ 4049435 h 5630204"/>
              <a:gd name="connsiteX1389" fmla="*/ 9170085 w 10567974"/>
              <a:gd name="connsiteY1389" fmla="*/ 4023146 h 5630204"/>
              <a:gd name="connsiteX1390" fmla="*/ 9078645 w 10567974"/>
              <a:gd name="connsiteY1390" fmla="*/ 4023146 h 5630204"/>
              <a:gd name="connsiteX1391" fmla="*/ 9104934 w 10567974"/>
              <a:gd name="connsiteY1391" fmla="*/ 4049435 h 5630204"/>
              <a:gd name="connsiteX1392" fmla="*/ 9078645 w 10567974"/>
              <a:gd name="connsiteY1392" fmla="*/ 4075724 h 5630204"/>
              <a:gd name="connsiteX1393" fmla="*/ 9052356 w 10567974"/>
              <a:gd name="connsiteY1393" fmla="*/ 4049435 h 5630204"/>
              <a:gd name="connsiteX1394" fmla="*/ 9078645 w 10567974"/>
              <a:gd name="connsiteY1394" fmla="*/ 4023146 h 5630204"/>
              <a:gd name="connsiteX1395" fmla="*/ 8987205 w 10567974"/>
              <a:gd name="connsiteY1395" fmla="*/ 4023146 h 5630204"/>
              <a:gd name="connsiteX1396" fmla="*/ 9013494 w 10567974"/>
              <a:gd name="connsiteY1396" fmla="*/ 4049435 h 5630204"/>
              <a:gd name="connsiteX1397" fmla="*/ 8987205 w 10567974"/>
              <a:gd name="connsiteY1397" fmla="*/ 4075724 h 5630204"/>
              <a:gd name="connsiteX1398" fmla="*/ 8960916 w 10567974"/>
              <a:gd name="connsiteY1398" fmla="*/ 4049435 h 5630204"/>
              <a:gd name="connsiteX1399" fmla="*/ 8987205 w 10567974"/>
              <a:gd name="connsiteY1399" fmla="*/ 4023146 h 5630204"/>
              <a:gd name="connsiteX1400" fmla="*/ 8895765 w 10567974"/>
              <a:gd name="connsiteY1400" fmla="*/ 4023146 h 5630204"/>
              <a:gd name="connsiteX1401" fmla="*/ 8922054 w 10567974"/>
              <a:gd name="connsiteY1401" fmla="*/ 4049435 h 5630204"/>
              <a:gd name="connsiteX1402" fmla="*/ 8895765 w 10567974"/>
              <a:gd name="connsiteY1402" fmla="*/ 4075724 h 5630204"/>
              <a:gd name="connsiteX1403" fmla="*/ 8869476 w 10567974"/>
              <a:gd name="connsiteY1403" fmla="*/ 4049435 h 5630204"/>
              <a:gd name="connsiteX1404" fmla="*/ 8895765 w 10567974"/>
              <a:gd name="connsiteY1404" fmla="*/ 4023146 h 5630204"/>
              <a:gd name="connsiteX1405" fmla="*/ 8804325 w 10567974"/>
              <a:gd name="connsiteY1405" fmla="*/ 4023146 h 5630204"/>
              <a:gd name="connsiteX1406" fmla="*/ 8830614 w 10567974"/>
              <a:gd name="connsiteY1406" fmla="*/ 4049435 h 5630204"/>
              <a:gd name="connsiteX1407" fmla="*/ 8804325 w 10567974"/>
              <a:gd name="connsiteY1407" fmla="*/ 4075724 h 5630204"/>
              <a:gd name="connsiteX1408" fmla="*/ 8778036 w 10567974"/>
              <a:gd name="connsiteY1408" fmla="*/ 4049435 h 5630204"/>
              <a:gd name="connsiteX1409" fmla="*/ 8804325 w 10567974"/>
              <a:gd name="connsiteY1409" fmla="*/ 4023146 h 5630204"/>
              <a:gd name="connsiteX1410" fmla="*/ 8712885 w 10567974"/>
              <a:gd name="connsiteY1410" fmla="*/ 4023146 h 5630204"/>
              <a:gd name="connsiteX1411" fmla="*/ 8739174 w 10567974"/>
              <a:gd name="connsiteY1411" fmla="*/ 4049435 h 5630204"/>
              <a:gd name="connsiteX1412" fmla="*/ 8712885 w 10567974"/>
              <a:gd name="connsiteY1412" fmla="*/ 4075724 h 5630204"/>
              <a:gd name="connsiteX1413" fmla="*/ 8686596 w 10567974"/>
              <a:gd name="connsiteY1413" fmla="*/ 4049435 h 5630204"/>
              <a:gd name="connsiteX1414" fmla="*/ 8712885 w 10567974"/>
              <a:gd name="connsiteY1414" fmla="*/ 4023146 h 5630204"/>
              <a:gd name="connsiteX1415" fmla="*/ 8621445 w 10567974"/>
              <a:gd name="connsiteY1415" fmla="*/ 4023146 h 5630204"/>
              <a:gd name="connsiteX1416" fmla="*/ 8647734 w 10567974"/>
              <a:gd name="connsiteY1416" fmla="*/ 4049435 h 5630204"/>
              <a:gd name="connsiteX1417" fmla="*/ 8621445 w 10567974"/>
              <a:gd name="connsiteY1417" fmla="*/ 4075724 h 5630204"/>
              <a:gd name="connsiteX1418" fmla="*/ 8595156 w 10567974"/>
              <a:gd name="connsiteY1418" fmla="*/ 4049435 h 5630204"/>
              <a:gd name="connsiteX1419" fmla="*/ 8621445 w 10567974"/>
              <a:gd name="connsiteY1419" fmla="*/ 4023146 h 5630204"/>
              <a:gd name="connsiteX1420" fmla="*/ 6518325 w 10567974"/>
              <a:gd name="connsiteY1420" fmla="*/ 4023146 h 5630204"/>
              <a:gd name="connsiteX1421" fmla="*/ 6544614 w 10567974"/>
              <a:gd name="connsiteY1421" fmla="*/ 4049435 h 5630204"/>
              <a:gd name="connsiteX1422" fmla="*/ 6518325 w 10567974"/>
              <a:gd name="connsiteY1422" fmla="*/ 4075724 h 5630204"/>
              <a:gd name="connsiteX1423" fmla="*/ 6492036 w 10567974"/>
              <a:gd name="connsiteY1423" fmla="*/ 4049435 h 5630204"/>
              <a:gd name="connsiteX1424" fmla="*/ 6518325 w 10567974"/>
              <a:gd name="connsiteY1424" fmla="*/ 4023146 h 5630204"/>
              <a:gd name="connsiteX1425" fmla="*/ 6426885 w 10567974"/>
              <a:gd name="connsiteY1425" fmla="*/ 4023146 h 5630204"/>
              <a:gd name="connsiteX1426" fmla="*/ 6453174 w 10567974"/>
              <a:gd name="connsiteY1426" fmla="*/ 4049435 h 5630204"/>
              <a:gd name="connsiteX1427" fmla="*/ 6426885 w 10567974"/>
              <a:gd name="connsiteY1427" fmla="*/ 4075724 h 5630204"/>
              <a:gd name="connsiteX1428" fmla="*/ 6400596 w 10567974"/>
              <a:gd name="connsiteY1428" fmla="*/ 4049435 h 5630204"/>
              <a:gd name="connsiteX1429" fmla="*/ 6426885 w 10567974"/>
              <a:gd name="connsiteY1429" fmla="*/ 4023146 h 5630204"/>
              <a:gd name="connsiteX1430" fmla="*/ 6244005 w 10567974"/>
              <a:gd name="connsiteY1430" fmla="*/ 4023146 h 5630204"/>
              <a:gd name="connsiteX1431" fmla="*/ 6270294 w 10567974"/>
              <a:gd name="connsiteY1431" fmla="*/ 4049435 h 5630204"/>
              <a:gd name="connsiteX1432" fmla="*/ 6244005 w 10567974"/>
              <a:gd name="connsiteY1432" fmla="*/ 4075724 h 5630204"/>
              <a:gd name="connsiteX1433" fmla="*/ 6217716 w 10567974"/>
              <a:gd name="connsiteY1433" fmla="*/ 4049435 h 5630204"/>
              <a:gd name="connsiteX1434" fmla="*/ 6244005 w 10567974"/>
              <a:gd name="connsiteY1434" fmla="*/ 4023146 h 5630204"/>
              <a:gd name="connsiteX1435" fmla="*/ 6152565 w 10567974"/>
              <a:gd name="connsiteY1435" fmla="*/ 4023146 h 5630204"/>
              <a:gd name="connsiteX1436" fmla="*/ 6178854 w 10567974"/>
              <a:gd name="connsiteY1436" fmla="*/ 4049435 h 5630204"/>
              <a:gd name="connsiteX1437" fmla="*/ 6152565 w 10567974"/>
              <a:gd name="connsiteY1437" fmla="*/ 4075724 h 5630204"/>
              <a:gd name="connsiteX1438" fmla="*/ 6126276 w 10567974"/>
              <a:gd name="connsiteY1438" fmla="*/ 4049435 h 5630204"/>
              <a:gd name="connsiteX1439" fmla="*/ 6152565 w 10567974"/>
              <a:gd name="connsiteY1439" fmla="*/ 4023146 h 5630204"/>
              <a:gd name="connsiteX1440" fmla="*/ 6061125 w 10567974"/>
              <a:gd name="connsiteY1440" fmla="*/ 4023146 h 5630204"/>
              <a:gd name="connsiteX1441" fmla="*/ 6087414 w 10567974"/>
              <a:gd name="connsiteY1441" fmla="*/ 4049435 h 5630204"/>
              <a:gd name="connsiteX1442" fmla="*/ 6061125 w 10567974"/>
              <a:gd name="connsiteY1442" fmla="*/ 4075724 h 5630204"/>
              <a:gd name="connsiteX1443" fmla="*/ 6034836 w 10567974"/>
              <a:gd name="connsiteY1443" fmla="*/ 4049435 h 5630204"/>
              <a:gd name="connsiteX1444" fmla="*/ 6061125 w 10567974"/>
              <a:gd name="connsiteY1444" fmla="*/ 4023146 h 5630204"/>
              <a:gd name="connsiteX1445" fmla="*/ 5969685 w 10567974"/>
              <a:gd name="connsiteY1445" fmla="*/ 4023146 h 5630204"/>
              <a:gd name="connsiteX1446" fmla="*/ 5995974 w 10567974"/>
              <a:gd name="connsiteY1446" fmla="*/ 4049435 h 5630204"/>
              <a:gd name="connsiteX1447" fmla="*/ 5969685 w 10567974"/>
              <a:gd name="connsiteY1447" fmla="*/ 4075724 h 5630204"/>
              <a:gd name="connsiteX1448" fmla="*/ 5943396 w 10567974"/>
              <a:gd name="connsiteY1448" fmla="*/ 4049435 h 5630204"/>
              <a:gd name="connsiteX1449" fmla="*/ 5969685 w 10567974"/>
              <a:gd name="connsiteY1449" fmla="*/ 4023146 h 5630204"/>
              <a:gd name="connsiteX1450" fmla="*/ 5878245 w 10567974"/>
              <a:gd name="connsiteY1450" fmla="*/ 4023146 h 5630204"/>
              <a:gd name="connsiteX1451" fmla="*/ 5904534 w 10567974"/>
              <a:gd name="connsiteY1451" fmla="*/ 4049435 h 5630204"/>
              <a:gd name="connsiteX1452" fmla="*/ 5878245 w 10567974"/>
              <a:gd name="connsiteY1452" fmla="*/ 4075724 h 5630204"/>
              <a:gd name="connsiteX1453" fmla="*/ 5851956 w 10567974"/>
              <a:gd name="connsiteY1453" fmla="*/ 4049435 h 5630204"/>
              <a:gd name="connsiteX1454" fmla="*/ 5878245 w 10567974"/>
              <a:gd name="connsiteY1454" fmla="*/ 4023146 h 5630204"/>
              <a:gd name="connsiteX1455" fmla="*/ 5786805 w 10567974"/>
              <a:gd name="connsiteY1455" fmla="*/ 4023146 h 5630204"/>
              <a:gd name="connsiteX1456" fmla="*/ 5813094 w 10567974"/>
              <a:gd name="connsiteY1456" fmla="*/ 4049435 h 5630204"/>
              <a:gd name="connsiteX1457" fmla="*/ 5786805 w 10567974"/>
              <a:gd name="connsiteY1457" fmla="*/ 4075724 h 5630204"/>
              <a:gd name="connsiteX1458" fmla="*/ 5760516 w 10567974"/>
              <a:gd name="connsiteY1458" fmla="*/ 4049435 h 5630204"/>
              <a:gd name="connsiteX1459" fmla="*/ 5786805 w 10567974"/>
              <a:gd name="connsiteY1459" fmla="*/ 4023146 h 5630204"/>
              <a:gd name="connsiteX1460" fmla="*/ 5695365 w 10567974"/>
              <a:gd name="connsiteY1460" fmla="*/ 4023146 h 5630204"/>
              <a:gd name="connsiteX1461" fmla="*/ 5721654 w 10567974"/>
              <a:gd name="connsiteY1461" fmla="*/ 4049435 h 5630204"/>
              <a:gd name="connsiteX1462" fmla="*/ 5695365 w 10567974"/>
              <a:gd name="connsiteY1462" fmla="*/ 4075724 h 5630204"/>
              <a:gd name="connsiteX1463" fmla="*/ 5669076 w 10567974"/>
              <a:gd name="connsiteY1463" fmla="*/ 4049435 h 5630204"/>
              <a:gd name="connsiteX1464" fmla="*/ 5695365 w 10567974"/>
              <a:gd name="connsiteY1464" fmla="*/ 4023146 h 5630204"/>
              <a:gd name="connsiteX1465" fmla="*/ 5603925 w 10567974"/>
              <a:gd name="connsiteY1465" fmla="*/ 4023146 h 5630204"/>
              <a:gd name="connsiteX1466" fmla="*/ 5630214 w 10567974"/>
              <a:gd name="connsiteY1466" fmla="*/ 4049435 h 5630204"/>
              <a:gd name="connsiteX1467" fmla="*/ 5603925 w 10567974"/>
              <a:gd name="connsiteY1467" fmla="*/ 4075724 h 5630204"/>
              <a:gd name="connsiteX1468" fmla="*/ 5577636 w 10567974"/>
              <a:gd name="connsiteY1468" fmla="*/ 4049435 h 5630204"/>
              <a:gd name="connsiteX1469" fmla="*/ 5603925 w 10567974"/>
              <a:gd name="connsiteY1469" fmla="*/ 4023146 h 5630204"/>
              <a:gd name="connsiteX1470" fmla="*/ 5512485 w 10567974"/>
              <a:gd name="connsiteY1470" fmla="*/ 4023146 h 5630204"/>
              <a:gd name="connsiteX1471" fmla="*/ 5538774 w 10567974"/>
              <a:gd name="connsiteY1471" fmla="*/ 4049435 h 5630204"/>
              <a:gd name="connsiteX1472" fmla="*/ 5512485 w 10567974"/>
              <a:gd name="connsiteY1472" fmla="*/ 4075724 h 5630204"/>
              <a:gd name="connsiteX1473" fmla="*/ 5486196 w 10567974"/>
              <a:gd name="connsiteY1473" fmla="*/ 4049435 h 5630204"/>
              <a:gd name="connsiteX1474" fmla="*/ 5512485 w 10567974"/>
              <a:gd name="connsiteY1474" fmla="*/ 4023146 h 5630204"/>
              <a:gd name="connsiteX1475" fmla="*/ 5421045 w 10567974"/>
              <a:gd name="connsiteY1475" fmla="*/ 4023146 h 5630204"/>
              <a:gd name="connsiteX1476" fmla="*/ 5447334 w 10567974"/>
              <a:gd name="connsiteY1476" fmla="*/ 4049435 h 5630204"/>
              <a:gd name="connsiteX1477" fmla="*/ 5421045 w 10567974"/>
              <a:gd name="connsiteY1477" fmla="*/ 4075724 h 5630204"/>
              <a:gd name="connsiteX1478" fmla="*/ 5394756 w 10567974"/>
              <a:gd name="connsiteY1478" fmla="*/ 4049435 h 5630204"/>
              <a:gd name="connsiteX1479" fmla="*/ 5421045 w 10567974"/>
              <a:gd name="connsiteY1479" fmla="*/ 4023146 h 5630204"/>
              <a:gd name="connsiteX1480" fmla="*/ 5329605 w 10567974"/>
              <a:gd name="connsiteY1480" fmla="*/ 4023146 h 5630204"/>
              <a:gd name="connsiteX1481" fmla="*/ 5355894 w 10567974"/>
              <a:gd name="connsiteY1481" fmla="*/ 4049435 h 5630204"/>
              <a:gd name="connsiteX1482" fmla="*/ 5329605 w 10567974"/>
              <a:gd name="connsiteY1482" fmla="*/ 4075724 h 5630204"/>
              <a:gd name="connsiteX1483" fmla="*/ 5303316 w 10567974"/>
              <a:gd name="connsiteY1483" fmla="*/ 4049435 h 5630204"/>
              <a:gd name="connsiteX1484" fmla="*/ 5329605 w 10567974"/>
              <a:gd name="connsiteY1484" fmla="*/ 4023146 h 5630204"/>
              <a:gd name="connsiteX1485" fmla="*/ 3866565 w 10567974"/>
              <a:gd name="connsiteY1485" fmla="*/ 4023146 h 5630204"/>
              <a:gd name="connsiteX1486" fmla="*/ 3892854 w 10567974"/>
              <a:gd name="connsiteY1486" fmla="*/ 4049435 h 5630204"/>
              <a:gd name="connsiteX1487" fmla="*/ 3866565 w 10567974"/>
              <a:gd name="connsiteY1487" fmla="*/ 4075724 h 5630204"/>
              <a:gd name="connsiteX1488" fmla="*/ 3840276 w 10567974"/>
              <a:gd name="connsiteY1488" fmla="*/ 4049435 h 5630204"/>
              <a:gd name="connsiteX1489" fmla="*/ 3866565 w 10567974"/>
              <a:gd name="connsiteY1489" fmla="*/ 4023146 h 5630204"/>
              <a:gd name="connsiteX1490" fmla="*/ 3775125 w 10567974"/>
              <a:gd name="connsiteY1490" fmla="*/ 4023146 h 5630204"/>
              <a:gd name="connsiteX1491" fmla="*/ 3801414 w 10567974"/>
              <a:gd name="connsiteY1491" fmla="*/ 4049435 h 5630204"/>
              <a:gd name="connsiteX1492" fmla="*/ 3775125 w 10567974"/>
              <a:gd name="connsiteY1492" fmla="*/ 4075724 h 5630204"/>
              <a:gd name="connsiteX1493" fmla="*/ 3748836 w 10567974"/>
              <a:gd name="connsiteY1493" fmla="*/ 4049435 h 5630204"/>
              <a:gd name="connsiteX1494" fmla="*/ 3775125 w 10567974"/>
              <a:gd name="connsiteY1494" fmla="*/ 4023146 h 5630204"/>
              <a:gd name="connsiteX1495" fmla="*/ 3683685 w 10567974"/>
              <a:gd name="connsiteY1495" fmla="*/ 4023146 h 5630204"/>
              <a:gd name="connsiteX1496" fmla="*/ 3709974 w 10567974"/>
              <a:gd name="connsiteY1496" fmla="*/ 4049435 h 5630204"/>
              <a:gd name="connsiteX1497" fmla="*/ 3683685 w 10567974"/>
              <a:gd name="connsiteY1497" fmla="*/ 4075724 h 5630204"/>
              <a:gd name="connsiteX1498" fmla="*/ 3657396 w 10567974"/>
              <a:gd name="connsiteY1498" fmla="*/ 4049435 h 5630204"/>
              <a:gd name="connsiteX1499" fmla="*/ 3683685 w 10567974"/>
              <a:gd name="connsiteY1499" fmla="*/ 4023146 h 5630204"/>
              <a:gd name="connsiteX1500" fmla="*/ 3592245 w 10567974"/>
              <a:gd name="connsiteY1500" fmla="*/ 4023146 h 5630204"/>
              <a:gd name="connsiteX1501" fmla="*/ 3618534 w 10567974"/>
              <a:gd name="connsiteY1501" fmla="*/ 4049435 h 5630204"/>
              <a:gd name="connsiteX1502" fmla="*/ 3592245 w 10567974"/>
              <a:gd name="connsiteY1502" fmla="*/ 4075724 h 5630204"/>
              <a:gd name="connsiteX1503" fmla="*/ 3565956 w 10567974"/>
              <a:gd name="connsiteY1503" fmla="*/ 4049435 h 5630204"/>
              <a:gd name="connsiteX1504" fmla="*/ 3592245 w 10567974"/>
              <a:gd name="connsiteY1504" fmla="*/ 4023146 h 5630204"/>
              <a:gd name="connsiteX1505" fmla="*/ 3500805 w 10567974"/>
              <a:gd name="connsiteY1505" fmla="*/ 4023146 h 5630204"/>
              <a:gd name="connsiteX1506" fmla="*/ 3527094 w 10567974"/>
              <a:gd name="connsiteY1506" fmla="*/ 4049435 h 5630204"/>
              <a:gd name="connsiteX1507" fmla="*/ 3500805 w 10567974"/>
              <a:gd name="connsiteY1507" fmla="*/ 4075724 h 5630204"/>
              <a:gd name="connsiteX1508" fmla="*/ 3474516 w 10567974"/>
              <a:gd name="connsiteY1508" fmla="*/ 4049435 h 5630204"/>
              <a:gd name="connsiteX1509" fmla="*/ 3500805 w 10567974"/>
              <a:gd name="connsiteY1509" fmla="*/ 4023146 h 5630204"/>
              <a:gd name="connsiteX1510" fmla="*/ 3409365 w 10567974"/>
              <a:gd name="connsiteY1510" fmla="*/ 4023146 h 5630204"/>
              <a:gd name="connsiteX1511" fmla="*/ 3435654 w 10567974"/>
              <a:gd name="connsiteY1511" fmla="*/ 4049435 h 5630204"/>
              <a:gd name="connsiteX1512" fmla="*/ 3409365 w 10567974"/>
              <a:gd name="connsiteY1512" fmla="*/ 4075724 h 5630204"/>
              <a:gd name="connsiteX1513" fmla="*/ 3383076 w 10567974"/>
              <a:gd name="connsiteY1513" fmla="*/ 4049435 h 5630204"/>
              <a:gd name="connsiteX1514" fmla="*/ 3409365 w 10567974"/>
              <a:gd name="connsiteY1514" fmla="*/ 4023146 h 5630204"/>
              <a:gd name="connsiteX1515" fmla="*/ 3317925 w 10567974"/>
              <a:gd name="connsiteY1515" fmla="*/ 4023146 h 5630204"/>
              <a:gd name="connsiteX1516" fmla="*/ 3344214 w 10567974"/>
              <a:gd name="connsiteY1516" fmla="*/ 4049435 h 5630204"/>
              <a:gd name="connsiteX1517" fmla="*/ 3317925 w 10567974"/>
              <a:gd name="connsiteY1517" fmla="*/ 4075724 h 5630204"/>
              <a:gd name="connsiteX1518" fmla="*/ 3291636 w 10567974"/>
              <a:gd name="connsiteY1518" fmla="*/ 4049435 h 5630204"/>
              <a:gd name="connsiteX1519" fmla="*/ 3317925 w 10567974"/>
              <a:gd name="connsiteY1519" fmla="*/ 4023146 h 5630204"/>
              <a:gd name="connsiteX1520" fmla="*/ 3226552 w 10567974"/>
              <a:gd name="connsiteY1520" fmla="*/ 4023146 h 5630204"/>
              <a:gd name="connsiteX1521" fmla="*/ 3252841 w 10567974"/>
              <a:gd name="connsiteY1521" fmla="*/ 4049435 h 5630204"/>
              <a:gd name="connsiteX1522" fmla="*/ 3226552 w 10567974"/>
              <a:gd name="connsiteY1522" fmla="*/ 4075724 h 5630204"/>
              <a:gd name="connsiteX1523" fmla="*/ 3200263 w 10567974"/>
              <a:gd name="connsiteY1523" fmla="*/ 4049435 h 5630204"/>
              <a:gd name="connsiteX1524" fmla="*/ 3226552 w 10567974"/>
              <a:gd name="connsiteY1524" fmla="*/ 4023146 h 5630204"/>
              <a:gd name="connsiteX1525" fmla="*/ 3135111 w 10567974"/>
              <a:gd name="connsiteY1525" fmla="*/ 4023146 h 5630204"/>
              <a:gd name="connsiteX1526" fmla="*/ 3161400 w 10567974"/>
              <a:gd name="connsiteY1526" fmla="*/ 4049435 h 5630204"/>
              <a:gd name="connsiteX1527" fmla="*/ 3135111 w 10567974"/>
              <a:gd name="connsiteY1527" fmla="*/ 4075724 h 5630204"/>
              <a:gd name="connsiteX1528" fmla="*/ 3108821 w 10567974"/>
              <a:gd name="connsiteY1528" fmla="*/ 4049435 h 5630204"/>
              <a:gd name="connsiteX1529" fmla="*/ 3135111 w 10567974"/>
              <a:gd name="connsiteY1529" fmla="*/ 4023146 h 5630204"/>
              <a:gd name="connsiteX1530" fmla="*/ 3043669 w 10567974"/>
              <a:gd name="connsiteY1530" fmla="*/ 4023146 h 5630204"/>
              <a:gd name="connsiteX1531" fmla="*/ 3069959 w 10567974"/>
              <a:gd name="connsiteY1531" fmla="*/ 4049435 h 5630204"/>
              <a:gd name="connsiteX1532" fmla="*/ 3043669 w 10567974"/>
              <a:gd name="connsiteY1532" fmla="*/ 4075724 h 5630204"/>
              <a:gd name="connsiteX1533" fmla="*/ 3017380 w 10567974"/>
              <a:gd name="connsiteY1533" fmla="*/ 4049435 h 5630204"/>
              <a:gd name="connsiteX1534" fmla="*/ 3043669 w 10567974"/>
              <a:gd name="connsiteY1534" fmla="*/ 4023146 h 5630204"/>
              <a:gd name="connsiteX1535" fmla="*/ 2952228 w 10567974"/>
              <a:gd name="connsiteY1535" fmla="*/ 4023146 h 5630204"/>
              <a:gd name="connsiteX1536" fmla="*/ 2978517 w 10567974"/>
              <a:gd name="connsiteY1536" fmla="*/ 4049435 h 5630204"/>
              <a:gd name="connsiteX1537" fmla="*/ 2952228 w 10567974"/>
              <a:gd name="connsiteY1537" fmla="*/ 4075724 h 5630204"/>
              <a:gd name="connsiteX1538" fmla="*/ 2925938 w 10567974"/>
              <a:gd name="connsiteY1538" fmla="*/ 4049435 h 5630204"/>
              <a:gd name="connsiteX1539" fmla="*/ 2952228 w 10567974"/>
              <a:gd name="connsiteY1539" fmla="*/ 4023146 h 5630204"/>
              <a:gd name="connsiteX1540" fmla="*/ 2860786 w 10567974"/>
              <a:gd name="connsiteY1540" fmla="*/ 4023146 h 5630204"/>
              <a:gd name="connsiteX1541" fmla="*/ 2887076 w 10567974"/>
              <a:gd name="connsiteY1541" fmla="*/ 4049435 h 5630204"/>
              <a:gd name="connsiteX1542" fmla="*/ 2860786 w 10567974"/>
              <a:gd name="connsiteY1542" fmla="*/ 4075724 h 5630204"/>
              <a:gd name="connsiteX1543" fmla="*/ 2834497 w 10567974"/>
              <a:gd name="connsiteY1543" fmla="*/ 4049435 h 5630204"/>
              <a:gd name="connsiteX1544" fmla="*/ 2860786 w 10567974"/>
              <a:gd name="connsiteY1544" fmla="*/ 4023146 h 5630204"/>
              <a:gd name="connsiteX1545" fmla="*/ 2769345 w 10567974"/>
              <a:gd name="connsiteY1545" fmla="*/ 4023146 h 5630204"/>
              <a:gd name="connsiteX1546" fmla="*/ 2795635 w 10567974"/>
              <a:gd name="connsiteY1546" fmla="*/ 4049435 h 5630204"/>
              <a:gd name="connsiteX1547" fmla="*/ 2769345 w 10567974"/>
              <a:gd name="connsiteY1547" fmla="*/ 4075724 h 5630204"/>
              <a:gd name="connsiteX1548" fmla="*/ 2743056 w 10567974"/>
              <a:gd name="connsiteY1548" fmla="*/ 4049435 h 5630204"/>
              <a:gd name="connsiteX1549" fmla="*/ 2769345 w 10567974"/>
              <a:gd name="connsiteY1549" fmla="*/ 4023146 h 5630204"/>
              <a:gd name="connsiteX1550" fmla="*/ 9444405 w 10567974"/>
              <a:gd name="connsiteY1550" fmla="*/ 3931706 h 5630204"/>
              <a:gd name="connsiteX1551" fmla="*/ 9470694 w 10567974"/>
              <a:gd name="connsiteY1551" fmla="*/ 3957995 h 5630204"/>
              <a:gd name="connsiteX1552" fmla="*/ 9444405 w 10567974"/>
              <a:gd name="connsiteY1552" fmla="*/ 3984284 h 5630204"/>
              <a:gd name="connsiteX1553" fmla="*/ 9418116 w 10567974"/>
              <a:gd name="connsiteY1553" fmla="*/ 3957995 h 5630204"/>
              <a:gd name="connsiteX1554" fmla="*/ 9444405 w 10567974"/>
              <a:gd name="connsiteY1554" fmla="*/ 3931706 h 5630204"/>
              <a:gd name="connsiteX1555" fmla="*/ 8804325 w 10567974"/>
              <a:gd name="connsiteY1555" fmla="*/ 3931706 h 5630204"/>
              <a:gd name="connsiteX1556" fmla="*/ 8830614 w 10567974"/>
              <a:gd name="connsiteY1556" fmla="*/ 3957995 h 5630204"/>
              <a:gd name="connsiteX1557" fmla="*/ 8804325 w 10567974"/>
              <a:gd name="connsiteY1557" fmla="*/ 3984284 h 5630204"/>
              <a:gd name="connsiteX1558" fmla="*/ 8778036 w 10567974"/>
              <a:gd name="connsiteY1558" fmla="*/ 3957995 h 5630204"/>
              <a:gd name="connsiteX1559" fmla="*/ 8804325 w 10567974"/>
              <a:gd name="connsiteY1559" fmla="*/ 3931706 h 5630204"/>
              <a:gd name="connsiteX1560" fmla="*/ 6244005 w 10567974"/>
              <a:gd name="connsiteY1560" fmla="*/ 3931706 h 5630204"/>
              <a:gd name="connsiteX1561" fmla="*/ 6270294 w 10567974"/>
              <a:gd name="connsiteY1561" fmla="*/ 3957995 h 5630204"/>
              <a:gd name="connsiteX1562" fmla="*/ 6244005 w 10567974"/>
              <a:gd name="connsiteY1562" fmla="*/ 3984284 h 5630204"/>
              <a:gd name="connsiteX1563" fmla="*/ 6217716 w 10567974"/>
              <a:gd name="connsiteY1563" fmla="*/ 3957995 h 5630204"/>
              <a:gd name="connsiteX1564" fmla="*/ 6244005 w 10567974"/>
              <a:gd name="connsiteY1564" fmla="*/ 3931706 h 5630204"/>
              <a:gd name="connsiteX1565" fmla="*/ 6152565 w 10567974"/>
              <a:gd name="connsiteY1565" fmla="*/ 3931706 h 5630204"/>
              <a:gd name="connsiteX1566" fmla="*/ 6178854 w 10567974"/>
              <a:gd name="connsiteY1566" fmla="*/ 3957995 h 5630204"/>
              <a:gd name="connsiteX1567" fmla="*/ 6152565 w 10567974"/>
              <a:gd name="connsiteY1567" fmla="*/ 3984284 h 5630204"/>
              <a:gd name="connsiteX1568" fmla="*/ 6126276 w 10567974"/>
              <a:gd name="connsiteY1568" fmla="*/ 3957995 h 5630204"/>
              <a:gd name="connsiteX1569" fmla="*/ 6152565 w 10567974"/>
              <a:gd name="connsiteY1569" fmla="*/ 3931706 h 5630204"/>
              <a:gd name="connsiteX1570" fmla="*/ 6061125 w 10567974"/>
              <a:gd name="connsiteY1570" fmla="*/ 3931706 h 5630204"/>
              <a:gd name="connsiteX1571" fmla="*/ 6087414 w 10567974"/>
              <a:gd name="connsiteY1571" fmla="*/ 3957995 h 5630204"/>
              <a:gd name="connsiteX1572" fmla="*/ 6061125 w 10567974"/>
              <a:gd name="connsiteY1572" fmla="*/ 3984284 h 5630204"/>
              <a:gd name="connsiteX1573" fmla="*/ 6034836 w 10567974"/>
              <a:gd name="connsiteY1573" fmla="*/ 3957995 h 5630204"/>
              <a:gd name="connsiteX1574" fmla="*/ 6061125 w 10567974"/>
              <a:gd name="connsiteY1574" fmla="*/ 3931706 h 5630204"/>
              <a:gd name="connsiteX1575" fmla="*/ 5969685 w 10567974"/>
              <a:gd name="connsiteY1575" fmla="*/ 3931706 h 5630204"/>
              <a:gd name="connsiteX1576" fmla="*/ 5995974 w 10567974"/>
              <a:gd name="connsiteY1576" fmla="*/ 3957995 h 5630204"/>
              <a:gd name="connsiteX1577" fmla="*/ 5969685 w 10567974"/>
              <a:gd name="connsiteY1577" fmla="*/ 3984284 h 5630204"/>
              <a:gd name="connsiteX1578" fmla="*/ 5943396 w 10567974"/>
              <a:gd name="connsiteY1578" fmla="*/ 3957995 h 5630204"/>
              <a:gd name="connsiteX1579" fmla="*/ 5969685 w 10567974"/>
              <a:gd name="connsiteY1579" fmla="*/ 3931706 h 5630204"/>
              <a:gd name="connsiteX1580" fmla="*/ 5878245 w 10567974"/>
              <a:gd name="connsiteY1580" fmla="*/ 3931706 h 5630204"/>
              <a:gd name="connsiteX1581" fmla="*/ 5904534 w 10567974"/>
              <a:gd name="connsiteY1581" fmla="*/ 3957995 h 5630204"/>
              <a:gd name="connsiteX1582" fmla="*/ 5878245 w 10567974"/>
              <a:gd name="connsiteY1582" fmla="*/ 3984284 h 5630204"/>
              <a:gd name="connsiteX1583" fmla="*/ 5851956 w 10567974"/>
              <a:gd name="connsiteY1583" fmla="*/ 3957995 h 5630204"/>
              <a:gd name="connsiteX1584" fmla="*/ 5878245 w 10567974"/>
              <a:gd name="connsiteY1584" fmla="*/ 3931706 h 5630204"/>
              <a:gd name="connsiteX1585" fmla="*/ 5786805 w 10567974"/>
              <a:gd name="connsiteY1585" fmla="*/ 3931706 h 5630204"/>
              <a:gd name="connsiteX1586" fmla="*/ 5813094 w 10567974"/>
              <a:gd name="connsiteY1586" fmla="*/ 3957995 h 5630204"/>
              <a:gd name="connsiteX1587" fmla="*/ 5786805 w 10567974"/>
              <a:gd name="connsiteY1587" fmla="*/ 3984284 h 5630204"/>
              <a:gd name="connsiteX1588" fmla="*/ 5760516 w 10567974"/>
              <a:gd name="connsiteY1588" fmla="*/ 3957995 h 5630204"/>
              <a:gd name="connsiteX1589" fmla="*/ 5786805 w 10567974"/>
              <a:gd name="connsiteY1589" fmla="*/ 3931706 h 5630204"/>
              <a:gd name="connsiteX1590" fmla="*/ 5695365 w 10567974"/>
              <a:gd name="connsiteY1590" fmla="*/ 3931706 h 5630204"/>
              <a:gd name="connsiteX1591" fmla="*/ 5721654 w 10567974"/>
              <a:gd name="connsiteY1591" fmla="*/ 3957995 h 5630204"/>
              <a:gd name="connsiteX1592" fmla="*/ 5695365 w 10567974"/>
              <a:gd name="connsiteY1592" fmla="*/ 3984284 h 5630204"/>
              <a:gd name="connsiteX1593" fmla="*/ 5669076 w 10567974"/>
              <a:gd name="connsiteY1593" fmla="*/ 3957995 h 5630204"/>
              <a:gd name="connsiteX1594" fmla="*/ 5695365 w 10567974"/>
              <a:gd name="connsiteY1594" fmla="*/ 3931706 h 5630204"/>
              <a:gd name="connsiteX1595" fmla="*/ 5603925 w 10567974"/>
              <a:gd name="connsiteY1595" fmla="*/ 3931706 h 5630204"/>
              <a:gd name="connsiteX1596" fmla="*/ 5630214 w 10567974"/>
              <a:gd name="connsiteY1596" fmla="*/ 3957995 h 5630204"/>
              <a:gd name="connsiteX1597" fmla="*/ 5603925 w 10567974"/>
              <a:gd name="connsiteY1597" fmla="*/ 3984284 h 5630204"/>
              <a:gd name="connsiteX1598" fmla="*/ 5577636 w 10567974"/>
              <a:gd name="connsiteY1598" fmla="*/ 3957995 h 5630204"/>
              <a:gd name="connsiteX1599" fmla="*/ 5603925 w 10567974"/>
              <a:gd name="connsiteY1599" fmla="*/ 3931706 h 5630204"/>
              <a:gd name="connsiteX1600" fmla="*/ 5512485 w 10567974"/>
              <a:gd name="connsiteY1600" fmla="*/ 3931706 h 5630204"/>
              <a:gd name="connsiteX1601" fmla="*/ 5538774 w 10567974"/>
              <a:gd name="connsiteY1601" fmla="*/ 3957995 h 5630204"/>
              <a:gd name="connsiteX1602" fmla="*/ 5512485 w 10567974"/>
              <a:gd name="connsiteY1602" fmla="*/ 3984284 h 5630204"/>
              <a:gd name="connsiteX1603" fmla="*/ 5486196 w 10567974"/>
              <a:gd name="connsiteY1603" fmla="*/ 3957995 h 5630204"/>
              <a:gd name="connsiteX1604" fmla="*/ 5512485 w 10567974"/>
              <a:gd name="connsiteY1604" fmla="*/ 3931706 h 5630204"/>
              <a:gd name="connsiteX1605" fmla="*/ 5421045 w 10567974"/>
              <a:gd name="connsiteY1605" fmla="*/ 3931706 h 5630204"/>
              <a:gd name="connsiteX1606" fmla="*/ 5447334 w 10567974"/>
              <a:gd name="connsiteY1606" fmla="*/ 3957995 h 5630204"/>
              <a:gd name="connsiteX1607" fmla="*/ 5421045 w 10567974"/>
              <a:gd name="connsiteY1607" fmla="*/ 3984284 h 5630204"/>
              <a:gd name="connsiteX1608" fmla="*/ 5394756 w 10567974"/>
              <a:gd name="connsiteY1608" fmla="*/ 3957995 h 5630204"/>
              <a:gd name="connsiteX1609" fmla="*/ 5421045 w 10567974"/>
              <a:gd name="connsiteY1609" fmla="*/ 3931706 h 5630204"/>
              <a:gd name="connsiteX1610" fmla="*/ 3866565 w 10567974"/>
              <a:gd name="connsiteY1610" fmla="*/ 3931706 h 5630204"/>
              <a:gd name="connsiteX1611" fmla="*/ 3892854 w 10567974"/>
              <a:gd name="connsiteY1611" fmla="*/ 3957995 h 5630204"/>
              <a:gd name="connsiteX1612" fmla="*/ 3866565 w 10567974"/>
              <a:gd name="connsiteY1612" fmla="*/ 3984284 h 5630204"/>
              <a:gd name="connsiteX1613" fmla="*/ 3840276 w 10567974"/>
              <a:gd name="connsiteY1613" fmla="*/ 3957995 h 5630204"/>
              <a:gd name="connsiteX1614" fmla="*/ 3866565 w 10567974"/>
              <a:gd name="connsiteY1614" fmla="*/ 3931706 h 5630204"/>
              <a:gd name="connsiteX1615" fmla="*/ 3775125 w 10567974"/>
              <a:gd name="connsiteY1615" fmla="*/ 3931706 h 5630204"/>
              <a:gd name="connsiteX1616" fmla="*/ 3801414 w 10567974"/>
              <a:gd name="connsiteY1616" fmla="*/ 3957995 h 5630204"/>
              <a:gd name="connsiteX1617" fmla="*/ 3775125 w 10567974"/>
              <a:gd name="connsiteY1617" fmla="*/ 3984284 h 5630204"/>
              <a:gd name="connsiteX1618" fmla="*/ 3748836 w 10567974"/>
              <a:gd name="connsiteY1618" fmla="*/ 3957995 h 5630204"/>
              <a:gd name="connsiteX1619" fmla="*/ 3775125 w 10567974"/>
              <a:gd name="connsiteY1619" fmla="*/ 3931706 h 5630204"/>
              <a:gd name="connsiteX1620" fmla="*/ 3683685 w 10567974"/>
              <a:gd name="connsiteY1620" fmla="*/ 3931706 h 5630204"/>
              <a:gd name="connsiteX1621" fmla="*/ 3709974 w 10567974"/>
              <a:gd name="connsiteY1621" fmla="*/ 3957995 h 5630204"/>
              <a:gd name="connsiteX1622" fmla="*/ 3683685 w 10567974"/>
              <a:gd name="connsiteY1622" fmla="*/ 3984284 h 5630204"/>
              <a:gd name="connsiteX1623" fmla="*/ 3657396 w 10567974"/>
              <a:gd name="connsiteY1623" fmla="*/ 3957995 h 5630204"/>
              <a:gd name="connsiteX1624" fmla="*/ 3683685 w 10567974"/>
              <a:gd name="connsiteY1624" fmla="*/ 3931706 h 5630204"/>
              <a:gd name="connsiteX1625" fmla="*/ 3592245 w 10567974"/>
              <a:gd name="connsiteY1625" fmla="*/ 3931706 h 5630204"/>
              <a:gd name="connsiteX1626" fmla="*/ 3618534 w 10567974"/>
              <a:gd name="connsiteY1626" fmla="*/ 3957995 h 5630204"/>
              <a:gd name="connsiteX1627" fmla="*/ 3592245 w 10567974"/>
              <a:gd name="connsiteY1627" fmla="*/ 3984284 h 5630204"/>
              <a:gd name="connsiteX1628" fmla="*/ 3565956 w 10567974"/>
              <a:gd name="connsiteY1628" fmla="*/ 3957995 h 5630204"/>
              <a:gd name="connsiteX1629" fmla="*/ 3592245 w 10567974"/>
              <a:gd name="connsiteY1629" fmla="*/ 3931706 h 5630204"/>
              <a:gd name="connsiteX1630" fmla="*/ 3500805 w 10567974"/>
              <a:gd name="connsiteY1630" fmla="*/ 3931706 h 5630204"/>
              <a:gd name="connsiteX1631" fmla="*/ 3527094 w 10567974"/>
              <a:gd name="connsiteY1631" fmla="*/ 3957995 h 5630204"/>
              <a:gd name="connsiteX1632" fmla="*/ 3500805 w 10567974"/>
              <a:gd name="connsiteY1632" fmla="*/ 3984284 h 5630204"/>
              <a:gd name="connsiteX1633" fmla="*/ 3474516 w 10567974"/>
              <a:gd name="connsiteY1633" fmla="*/ 3957995 h 5630204"/>
              <a:gd name="connsiteX1634" fmla="*/ 3500805 w 10567974"/>
              <a:gd name="connsiteY1634" fmla="*/ 3931706 h 5630204"/>
              <a:gd name="connsiteX1635" fmla="*/ 3409365 w 10567974"/>
              <a:gd name="connsiteY1635" fmla="*/ 3931706 h 5630204"/>
              <a:gd name="connsiteX1636" fmla="*/ 3435654 w 10567974"/>
              <a:gd name="connsiteY1636" fmla="*/ 3957995 h 5630204"/>
              <a:gd name="connsiteX1637" fmla="*/ 3409365 w 10567974"/>
              <a:gd name="connsiteY1637" fmla="*/ 3984284 h 5630204"/>
              <a:gd name="connsiteX1638" fmla="*/ 3383076 w 10567974"/>
              <a:gd name="connsiteY1638" fmla="*/ 3957995 h 5630204"/>
              <a:gd name="connsiteX1639" fmla="*/ 3409365 w 10567974"/>
              <a:gd name="connsiteY1639" fmla="*/ 3931706 h 5630204"/>
              <a:gd name="connsiteX1640" fmla="*/ 3317925 w 10567974"/>
              <a:gd name="connsiteY1640" fmla="*/ 3931706 h 5630204"/>
              <a:gd name="connsiteX1641" fmla="*/ 3344214 w 10567974"/>
              <a:gd name="connsiteY1641" fmla="*/ 3957995 h 5630204"/>
              <a:gd name="connsiteX1642" fmla="*/ 3317925 w 10567974"/>
              <a:gd name="connsiteY1642" fmla="*/ 3984284 h 5630204"/>
              <a:gd name="connsiteX1643" fmla="*/ 3291636 w 10567974"/>
              <a:gd name="connsiteY1643" fmla="*/ 3957995 h 5630204"/>
              <a:gd name="connsiteX1644" fmla="*/ 3317925 w 10567974"/>
              <a:gd name="connsiteY1644" fmla="*/ 3931706 h 5630204"/>
              <a:gd name="connsiteX1645" fmla="*/ 3226557 w 10567974"/>
              <a:gd name="connsiteY1645" fmla="*/ 3931706 h 5630204"/>
              <a:gd name="connsiteX1646" fmla="*/ 3252846 w 10567974"/>
              <a:gd name="connsiteY1646" fmla="*/ 3957995 h 5630204"/>
              <a:gd name="connsiteX1647" fmla="*/ 3226557 w 10567974"/>
              <a:gd name="connsiteY1647" fmla="*/ 3984284 h 5630204"/>
              <a:gd name="connsiteX1648" fmla="*/ 3200267 w 10567974"/>
              <a:gd name="connsiteY1648" fmla="*/ 3957995 h 5630204"/>
              <a:gd name="connsiteX1649" fmla="*/ 3226557 w 10567974"/>
              <a:gd name="connsiteY1649" fmla="*/ 3931706 h 5630204"/>
              <a:gd name="connsiteX1650" fmla="*/ 3135116 w 10567974"/>
              <a:gd name="connsiteY1650" fmla="*/ 3931706 h 5630204"/>
              <a:gd name="connsiteX1651" fmla="*/ 3161405 w 10567974"/>
              <a:gd name="connsiteY1651" fmla="*/ 3957995 h 5630204"/>
              <a:gd name="connsiteX1652" fmla="*/ 3135116 w 10567974"/>
              <a:gd name="connsiteY1652" fmla="*/ 3984284 h 5630204"/>
              <a:gd name="connsiteX1653" fmla="*/ 3108826 w 10567974"/>
              <a:gd name="connsiteY1653" fmla="*/ 3957995 h 5630204"/>
              <a:gd name="connsiteX1654" fmla="*/ 3135116 w 10567974"/>
              <a:gd name="connsiteY1654" fmla="*/ 3931706 h 5630204"/>
              <a:gd name="connsiteX1655" fmla="*/ 3043674 w 10567974"/>
              <a:gd name="connsiteY1655" fmla="*/ 3931706 h 5630204"/>
              <a:gd name="connsiteX1656" fmla="*/ 3069964 w 10567974"/>
              <a:gd name="connsiteY1656" fmla="*/ 3957995 h 5630204"/>
              <a:gd name="connsiteX1657" fmla="*/ 3043674 w 10567974"/>
              <a:gd name="connsiteY1657" fmla="*/ 3984284 h 5630204"/>
              <a:gd name="connsiteX1658" fmla="*/ 3017385 w 10567974"/>
              <a:gd name="connsiteY1658" fmla="*/ 3957995 h 5630204"/>
              <a:gd name="connsiteX1659" fmla="*/ 3043674 w 10567974"/>
              <a:gd name="connsiteY1659" fmla="*/ 3931706 h 5630204"/>
              <a:gd name="connsiteX1660" fmla="*/ 2952232 w 10567974"/>
              <a:gd name="connsiteY1660" fmla="*/ 3931706 h 5630204"/>
              <a:gd name="connsiteX1661" fmla="*/ 2978522 w 10567974"/>
              <a:gd name="connsiteY1661" fmla="*/ 3957995 h 5630204"/>
              <a:gd name="connsiteX1662" fmla="*/ 2952232 w 10567974"/>
              <a:gd name="connsiteY1662" fmla="*/ 3984284 h 5630204"/>
              <a:gd name="connsiteX1663" fmla="*/ 2925943 w 10567974"/>
              <a:gd name="connsiteY1663" fmla="*/ 3957995 h 5630204"/>
              <a:gd name="connsiteX1664" fmla="*/ 2952232 w 10567974"/>
              <a:gd name="connsiteY1664" fmla="*/ 3931706 h 5630204"/>
              <a:gd name="connsiteX1665" fmla="*/ 2860791 w 10567974"/>
              <a:gd name="connsiteY1665" fmla="*/ 3931706 h 5630204"/>
              <a:gd name="connsiteX1666" fmla="*/ 2887081 w 10567974"/>
              <a:gd name="connsiteY1666" fmla="*/ 3957995 h 5630204"/>
              <a:gd name="connsiteX1667" fmla="*/ 2860791 w 10567974"/>
              <a:gd name="connsiteY1667" fmla="*/ 3984284 h 5630204"/>
              <a:gd name="connsiteX1668" fmla="*/ 2834502 w 10567974"/>
              <a:gd name="connsiteY1668" fmla="*/ 3957995 h 5630204"/>
              <a:gd name="connsiteX1669" fmla="*/ 2860791 w 10567974"/>
              <a:gd name="connsiteY1669" fmla="*/ 3931706 h 5630204"/>
              <a:gd name="connsiteX1670" fmla="*/ 2769350 w 10567974"/>
              <a:gd name="connsiteY1670" fmla="*/ 3931706 h 5630204"/>
              <a:gd name="connsiteX1671" fmla="*/ 2795639 w 10567974"/>
              <a:gd name="connsiteY1671" fmla="*/ 3957995 h 5630204"/>
              <a:gd name="connsiteX1672" fmla="*/ 2769350 w 10567974"/>
              <a:gd name="connsiteY1672" fmla="*/ 3984284 h 5630204"/>
              <a:gd name="connsiteX1673" fmla="*/ 2743060 w 10567974"/>
              <a:gd name="connsiteY1673" fmla="*/ 3957995 h 5630204"/>
              <a:gd name="connsiteX1674" fmla="*/ 2769350 w 10567974"/>
              <a:gd name="connsiteY1674" fmla="*/ 3931706 h 5630204"/>
              <a:gd name="connsiteX1675" fmla="*/ 2677908 w 10567974"/>
              <a:gd name="connsiteY1675" fmla="*/ 3931706 h 5630204"/>
              <a:gd name="connsiteX1676" fmla="*/ 2704198 w 10567974"/>
              <a:gd name="connsiteY1676" fmla="*/ 3957995 h 5630204"/>
              <a:gd name="connsiteX1677" fmla="*/ 2677908 w 10567974"/>
              <a:gd name="connsiteY1677" fmla="*/ 3984284 h 5630204"/>
              <a:gd name="connsiteX1678" fmla="*/ 2651619 w 10567974"/>
              <a:gd name="connsiteY1678" fmla="*/ 3957995 h 5630204"/>
              <a:gd name="connsiteX1679" fmla="*/ 2677908 w 10567974"/>
              <a:gd name="connsiteY1679" fmla="*/ 3931706 h 5630204"/>
              <a:gd name="connsiteX1680" fmla="*/ 9718725 w 10567974"/>
              <a:gd name="connsiteY1680" fmla="*/ 3840266 h 5630204"/>
              <a:gd name="connsiteX1681" fmla="*/ 9745014 w 10567974"/>
              <a:gd name="connsiteY1681" fmla="*/ 3866555 h 5630204"/>
              <a:gd name="connsiteX1682" fmla="*/ 9718725 w 10567974"/>
              <a:gd name="connsiteY1682" fmla="*/ 3892844 h 5630204"/>
              <a:gd name="connsiteX1683" fmla="*/ 9692436 w 10567974"/>
              <a:gd name="connsiteY1683" fmla="*/ 3866555 h 5630204"/>
              <a:gd name="connsiteX1684" fmla="*/ 9718725 w 10567974"/>
              <a:gd name="connsiteY1684" fmla="*/ 3840266 h 5630204"/>
              <a:gd name="connsiteX1685" fmla="*/ 9627285 w 10567974"/>
              <a:gd name="connsiteY1685" fmla="*/ 3840266 h 5630204"/>
              <a:gd name="connsiteX1686" fmla="*/ 9653574 w 10567974"/>
              <a:gd name="connsiteY1686" fmla="*/ 3866555 h 5630204"/>
              <a:gd name="connsiteX1687" fmla="*/ 9627285 w 10567974"/>
              <a:gd name="connsiteY1687" fmla="*/ 3892844 h 5630204"/>
              <a:gd name="connsiteX1688" fmla="*/ 9600996 w 10567974"/>
              <a:gd name="connsiteY1688" fmla="*/ 3866555 h 5630204"/>
              <a:gd name="connsiteX1689" fmla="*/ 9627285 w 10567974"/>
              <a:gd name="connsiteY1689" fmla="*/ 3840266 h 5630204"/>
              <a:gd name="connsiteX1690" fmla="*/ 9352965 w 10567974"/>
              <a:gd name="connsiteY1690" fmla="*/ 3840266 h 5630204"/>
              <a:gd name="connsiteX1691" fmla="*/ 9379254 w 10567974"/>
              <a:gd name="connsiteY1691" fmla="*/ 3866555 h 5630204"/>
              <a:gd name="connsiteX1692" fmla="*/ 9352965 w 10567974"/>
              <a:gd name="connsiteY1692" fmla="*/ 3892844 h 5630204"/>
              <a:gd name="connsiteX1693" fmla="*/ 9326676 w 10567974"/>
              <a:gd name="connsiteY1693" fmla="*/ 3866555 h 5630204"/>
              <a:gd name="connsiteX1694" fmla="*/ 9352965 w 10567974"/>
              <a:gd name="connsiteY1694" fmla="*/ 3840266 h 5630204"/>
              <a:gd name="connsiteX1695" fmla="*/ 9261525 w 10567974"/>
              <a:gd name="connsiteY1695" fmla="*/ 3840266 h 5630204"/>
              <a:gd name="connsiteX1696" fmla="*/ 9287814 w 10567974"/>
              <a:gd name="connsiteY1696" fmla="*/ 3866555 h 5630204"/>
              <a:gd name="connsiteX1697" fmla="*/ 9261525 w 10567974"/>
              <a:gd name="connsiteY1697" fmla="*/ 3892844 h 5630204"/>
              <a:gd name="connsiteX1698" fmla="*/ 9235236 w 10567974"/>
              <a:gd name="connsiteY1698" fmla="*/ 3866555 h 5630204"/>
              <a:gd name="connsiteX1699" fmla="*/ 9261525 w 10567974"/>
              <a:gd name="connsiteY1699" fmla="*/ 3840266 h 5630204"/>
              <a:gd name="connsiteX1700" fmla="*/ 9170085 w 10567974"/>
              <a:gd name="connsiteY1700" fmla="*/ 3840266 h 5630204"/>
              <a:gd name="connsiteX1701" fmla="*/ 9196374 w 10567974"/>
              <a:gd name="connsiteY1701" fmla="*/ 3866555 h 5630204"/>
              <a:gd name="connsiteX1702" fmla="*/ 9170085 w 10567974"/>
              <a:gd name="connsiteY1702" fmla="*/ 3892844 h 5630204"/>
              <a:gd name="connsiteX1703" fmla="*/ 9143796 w 10567974"/>
              <a:gd name="connsiteY1703" fmla="*/ 3866555 h 5630204"/>
              <a:gd name="connsiteX1704" fmla="*/ 9170085 w 10567974"/>
              <a:gd name="connsiteY1704" fmla="*/ 3840266 h 5630204"/>
              <a:gd name="connsiteX1705" fmla="*/ 9078645 w 10567974"/>
              <a:gd name="connsiteY1705" fmla="*/ 3840266 h 5630204"/>
              <a:gd name="connsiteX1706" fmla="*/ 9104934 w 10567974"/>
              <a:gd name="connsiteY1706" fmla="*/ 3866555 h 5630204"/>
              <a:gd name="connsiteX1707" fmla="*/ 9078645 w 10567974"/>
              <a:gd name="connsiteY1707" fmla="*/ 3892844 h 5630204"/>
              <a:gd name="connsiteX1708" fmla="*/ 9052356 w 10567974"/>
              <a:gd name="connsiteY1708" fmla="*/ 3866555 h 5630204"/>
              <a:gd name="connsiteX1709" fmla="*/ 9078645 w 10567974"/>
              <a:gd name="connsiteY1709" fmla="*/ 3840266 h 5630204"/>
              <a:gd name="connsiteX1710" fmla="*/ 8987205 w 10567974"/>
              <a:gd name="connsiteY1710" fmla="*/ 3840266 h 5630204"/>
              <a:gd name="connsiteX1711" fmla="*/ 9013494 w 10567974"/>
              <a:gd name="connsiteY1711" fmla="*/ 3866555 h 5630204"/>
              <a:gd name="connsiteX1712" fmla="*/ 8987205 w 10567974"/>
              <a:gd name="connsiteY1712" fmla="*/ 3892844 h 5630204"/>
              <a:gd name="connsiteX1713" fmla="*/ 8960916 w 10567974"/>
              <a:gd name="connsiteY1713" fmla="*/ 3866555 h 5630204"/>
              <a:gd name="connsiteX1714" fmla="*/ 8987205 w 10567974"/>
              <a:gd name="connsiteY1714" fmla="*/ 3840266 h 5630204"/>
              <a:gd name="connsiteX1715" fmla="*/ 8621445 w 10567974"/>
              <a:gd name="connsiteY1715" fmla="*/ 3840266 h 5630204"/>
              <a:gd name="connsiteX1716" fmla="*/ 8647734 w 10567974"/>
              <a:gd name="connsiteY1716" fmla="*/ 3866555 h 5630204"/>
              <a:gd name="connsiteX1717" fmla="*/ 8621445 w 10567974"/>
              <a:gd name="connsiteY1717" fmla="*/ 3892844 h 5630204"/>
              <a:gd name="connsiteX1718" fmla="*/ 8595156 w 10567974"/>
              <a:gd name="connsiteY1718" fmla="*/ 3866555 h 5630204"/>
              <a:gd name="connsiteX1719" fmla="*/ 8621445 w 10567974"/>
              <a:gd name="connsiteY1719" fmla="*/ 3840266 h 5630204"/>
              <a:gd name="connsiteX1720" fmla="*/ 8530005 w 10567974"/>
              <a:gd name="connsiteY1720" fmla="*/ 3840266 h 5630204"/>
              <a:gd name="connsiteX1721" fmla="*/ 8556294 w 10567974"/>
              <a:gd name="connsiteY1721" fmla="*/ 3866555 h 5630204"/>
              <a:gd name="connsiteX1722" fmla="*/ 8530005 w 10567974"/>
              <a:gd name="connsiteY1722" fmla="*/ 3892844 h 5630204"/>
              <a:gd name="connsiteX1723" fmla="*/ 8503716 w 10567974"/>
              <a:gd name="connsiteY1723" fmla="*/ 3866555 h 5630204"/>
              <a:gd name="connsiteX1724" fmla="*/ 8530005 w 10567974"/>
              <a:gd name="connsiteY1724" fmla="*/ 3840266 h 5630204"/>
              <a:gd name="connsiteX1725" fmla="*/ 8438565 w 10567974"/>
              <a:gd name="connsiteY1725" fmla="*/ 3840266 h 5630204"/>
              <a:gd name="connsiteX1726" fmla="*/ 8464854 w 10567974"/>
              <a:gd name="connsiteY1726" fmla="*/ 3866555 h 5630204"/>
              <a:gd name="connsiteX1727" fmla="*/ 8438565 w 10567974"/>
              <a:gd name="connsiteY1727" fmla="*/ 3892844 h 5630204"/>
              <a:gd name="connsiteX1728" fmla="*/ 8412276 w 10567974"/>
              <a:gd name="connsiteY1728" fmla="*/ 3866555 h 5630204"/>
              <a:gd name="connsiteX1729" fmla="*/ 8438565 w 10567974"/>
              <a:gd name="connsiteY1729" fmla="*/ 3840266 h 5630204"/>
              <a:gd name="connsiteX1730" fmla="*/ 8347125 w 10567974"/>
              <a:gd name="connsiteY1730" fmla="*/ 3840266 h 5630204"/>
              <a:gd name="connsiteX1731" fmla="*/ 8373414 w 10567974"/>
              <a:gd name="connsiteY1731" fmla="*/ 3866555 h 5630204"/>
              <a:gd name="connsiteX1732" fmla="*/ 8347125 w 10567974"/>
              <a:gd name="connsiteY1732" fmla="*/ 3892844 h 5630204"/>
              <a:gd name="connsiteX1733" fmla="*/ 8320836 w 10567974"/>
              <a:gd name="connsiteY1733" fmla="*/ 3866555 h 5630204"/>
              <a:gd name="connsiteX1734" fmla="*/ 8347125 w 10567974"/>
              <a:gd name="connsiteY1734" fmla="*/ 3840266 h 5630204"/>
              <a:gd name="connsiteX1735" fmla="*/ 8255685 w 10567974"/>
              <a:gd name="connsiteY1735" fmla="*/ 3840266 h 5630204"/>
              <a:gd name="connsiteX1736" fmla="*/ 8281974 w 10567974"/>
              <a:gd name="connsiteY1736" fmla="*/ 3866555 h 5630204"/>
              <a:gd name="connsiteX1737" fmla="*/ 8255685 w 10567974"/>
              <a:gd name="connsiteY1737" fmla="*/ 3892844 h 5630204"/>
              <a:gd name="connsiteX1738" fmla="*/ 8229396 w 10567974"/>
              <a:gd name="connsiteY1738" fmla="*/ 3866555 h 5630204"/>
              <a:gd name="connsiteX1739" fmla="*/ 8255685 w 10567974"/>
              <a:gd name="connsiteY1739" fmla="*/ 3840266 h 5630204"/>
              <a:gd name="connsiteX1740" fmla="*/ 8164245 w 10567974"/>
              <a:gd name="connsiteY1740" fmla="*/ 3840266 h 5630204"/>
              <a:gd name="connsiteX1741" fmla="*/ 8190534 w 10567974"/>
              <a:gd name="connsiteY1741" fmla="*/ 3866555 h 5630204"/>
              <a:gd name="connsiteX1742" fmla="*/ 8164245 w 10567974"/>
              <a:gd name="connsiteY1742" fmla="*/ 3892844 h 5630204"/>
              <a:gd name="connsiteX1743" fmla="*/ 8137956 w 10567974"/>
              <a:gd name="connsiteY1743" fmla="*/ 3866555 h 5630204"/>
              <a:gd name="connsiteX1744" fmla="*/ 8164245 w 10567974"/>
              <a:gd name="connsiteY1744" fmla="*/ 3840266 h 5630204"/>
              <a:gd name="connsiteX1745" fmla="*/ 6244005 w 10567974"/>
              <a:gd name="connsiteY1745" fmla="*/ 3840266 h 5630204"/>
              <a:gd name="connsiteX1746" fmla="*/ 6270294 w 10567974"/>
              <a:gd name="connsiteY1746" fmla="*/ 3866555 h 5630204"/>
              <a:gd name="connsiteX1747" fmla="*/ 6244005 w 10567974"/>
              <a:gd name="connsiteY1747" fmla="*/ 3892844 h 5630204"/>
              <a:gd name="connsiteX1748" fmla="*/ 6217716 w 10567974"/>
              <a:gd name="connsiteY1748" fmla="*/ 3866555 h 5630204"/>
              <a:gd name="connsiteX1749" fmla="*/ 6244005 w 10567974"/>
              <a:gd name="connsiteY1749" fmla="*/ 3840266 h 5630204"/>
              <a:gd name="connsiteX1750" fmla="*/ 6152565 w 10567974"/>
              <a:gd name="connsiteY1750" fmla="*/ 3840266 h 5630204"/>
              <a:gd name="connsiteX1751" fmla="*/ 6178854 w 10567974"/>
              <a:gd name="connsiteY1751" fmla="*/ 3866555 h 5630204"/>
              <a:gd name="connsiteX1752" fmla="*/ 6152565 w 10567974"/>
              <a:gd name="connsiteY1752" fmla="*/ 3892844 h 5630204"/>
              <a:gd name="connsiteX1753" fmla="*/ 6126276 w 10567974"/>
              <a:gd name="connsiteY1753" fmla="*/ 3866555 h 5630204"/>
              <a:gd name="connsiteX1754" fmla="*/ 6152565 w 10567974"/>
              <a:gd name="connsiteY1754" fmla="*/ 3840266 h 5630204"/>
              <a:gd name="connsiteX1755" fmla="*/ 6061125 w 10567974"/>
              <a:gd name="connsiteY1755" fmla="*/ 3840266 h 5630204"/>
              <a:gd name="connsiteX1756" fmla="*/ 6087414 w 10567974"/>
              <a:gd name="connsiteY1756" fmla="*/ 3866555 h 5630204"/>
              <a:gd name="connsiteX1757" fmla="*/ 6061125 w 10567974"/>
              <a:gd name="connsiteY1757" fmla="*/ 3892844 h 5630204"/>
              <a:gd name="connsiteX1758" fmla="*/ 6034836 w 10567974"/>
              <a:gd name="connsiteY1758" fmla="*/ 3866555 h 5630204"/>
              <a:gd name="connsiteX1759" fmla="*/ 6061125 w 10567974"/>
              <a:gd name="connsiteY1759" fmla="*/ 3840266 h 5630204"/>
              <a:gd name="connsiteX1760" fmla="*/ 5969685 w 10567974"/>
              <a:gd name="connsiteY1760" fmla="*/ 3840266 h 5630204"/>
              <a:gd name="connsiteX1761" fmla="*/ 5995974 w 10567974"/>
              <a:gd name="connsiteY1761" fmla="*/ 3866555 h 5630204"/>
              <a:gd name="connsiteX1762" fmla="*/ 5969685 w 10567974"/>
              <a:gd name="connsiteY1762" fmla="*/ 3892844 h 5630204"/>
              <a:gd name="connsiteX1763" fmla="*/ 5943396 w 10567974"/>
              <a:gd name="connsiteY1763" fmla="*/ 3866555 h 5630204"/>
              <a:gd name="connsiteX1764" fmla="*/ 5969685 w 10567974"/>
              <a:gd name="connsiteY1764" fmla="*/ 3840266 h 5630204"/>
              <a:gd name="connsiteX1765" fmla="*/ 5878245 w 10567974"/>
              <a:gd name="connsiteY1765" fmla="*/ 3840266 h 5630204"/>
              <a:gd name="connsiteX1766" fmla="*/ 5904534 w 10567974"/>
              <a:gd name="connsiteY1766" fmla="*/ 3866555 h 5630204"/>
              <a:gd name="connsiteX1767" fmla="*/ 5878245 w 10567974"/>
              <a:gd name="connsiteY1767" fmla="*/ 3892844 h 5630204"/>
              <a:gd name="connsiteX1768" fmla="*/ 5851956 w 10567974"/>
              <a:gd name="connsiteY1768" fmla="*/ 3866555 h 5630204"/>
              <a:gd name="connsiteX1769" fmla="*/ 5878245 w 10567974"/>
              <a:gd name="connsiteY1769" fmla="*/ 3840266 h 5630204"/>
              <a:gd name="connsiteX1770" fmla="*/ 5786805 w 10567974"/>
              <a:gd name="connsiteY1770" fmla="*/ 3840266 h 5630204"/>
              <a:gd name="connsiteX1771" fmla="*/ 5813094 w 10567974"/>
              <a:gd name="connsiteY1771" fmla="*/ 3866555 h 5630204"/>
              <a:gd name="connsiteX1772" fmla="*/ 5786805 w 10567974"/>
              <a:gd name="connsiteY1772" fmla="*/ 3892844 h 5630204"/>
              <a:gd name="connsiteX1773" fmla="*/ 5760516 w 10567974"/>
              <a:gd name="connsiteY1773" fmla="*/ 3866555 h 5630204"/>
              <a:gd name="connsiteX1774" fmla="*/ 5786805 w 10567974"/>
              <a:gd name="connsiteY1774" fmla="*/ 3840266 h 5630204"/>
              <a:gd name="connsiteX1775" fmla="*/ 5695365 w 10567974"/>
              <a:gd name="connsiteY1775" fmla="*/ 3840266 h 5630204"/>
              <a:gd name="connsiteX1776" fmla="*/ 5721654 w 10567974"/>
              <a:gd name="connsiteY1776" fmla="*/ 3866555 h 5630204"/>
              <a:gd name="connsiteX1777" fmla="*/ 5695365 w 10567974"/>
              <a:gd name="connsiteY1777" fmla="*/ 3892844 h 5630204"/>
              <a:gd name="connsiteX1778" fmla="*/ 5669076 w 10567974"/>
              <a:gd name="connsiteY1778" fmla="*/ 3866555 h 5630204"/>
              <a:gd name="connsiteX1779" fmla="*/ 5695365 w 10567974"/>
              <a:gd name="connsiteY1779" fmla="*/ 3840266 h 5630204"/>
              <a:gd name="connsiteX1780" fmla="*/ 5603925 w 10567974"/>
              <a:gd name="connsiteY1780" fmla="*/ 3840266 h 5630204"/>
              <a:gd name="connsiteX1781" fmla="*/ 5630214 w 10567974"/>
              <a:gd name="connsiteY1781" fmla="*/ 3866555 h 5630204"/>
              <a:gd name="connsiteX1782" fmla="*/ 5603925 w 10567974"/>
              <a:gd name="connsiteY1782" fmla="*/ 3892844 h 5630204"/>
              <a:gd name="connsiteX1783" fmla="*/ 5577636 w 10567974"/>
              <a:gd name="connsiteY1783" fmla="*/ 3866555 h 5630204"/>
              <a:gd name="connsiteX1784" fmla="*/ 5603925 w 10567974"/>
              <a:gd name="connsiteY1784" fmla="*/ 3840266 h 5630204"/>
              <a:gd name="connsiteX1785" fmla="*/ 5512485 w 10567974"/>
              <a:gd name="connsiteY1785" fmla="*/ 3840266 h 5630204"/>
              <a:gd name="connsiteX1786" fmla="*/ 5538774 w 10567974"/>
              <a:gd name="connsiteY1786" fmla="*/ 3866555 h 5630204"/>
              <a:gd name="connsiteX1787" fmla="*/ 5512485 w 10567974"/>
              <a:gd name="connsiteY1787" fmla="*/ 3892844 h 5630204"/>
              <a:gd name="connsiteX1788" fmla="*/ 5486196 w 10567974"/>
              <a:gd name="connsiteY1788" fmla="*/ 3866555 h 5630204"/>
              <a:gd name="connsiteX1789" fmla="*/ 5512485 w 10567974"/>
              <a:gd name="connsiteY1789" fmla="*/ 3840266 h 5630204"/>
              <a:gd name="connsiteX1790" fmla="*/ 5421045 w 10567974"/>
              <a:gd name="connsiteY1790" fmla="*/ 3840266 h 5630204"/>
              <a:gd name="connsiteX1791" fmla="*/ 5447334 w 10567974"/>
              <a:gd name="connsiteY1791" fmla="*/ 3866555 h 5630204"/>
              <a:gd name="connsiteX1792" fmla="*/ 5421045 w 10567974"/>
              <a:gd name="connsiteY1792" fmla="*/ 3892844 h 5630204"/>
              <a:gd name="connsiteX1793" fmla="*/ 5394756 w 10567974"/>
              <a:gd name="connsiteY1793" fmla="*/ 3866555 h 5630204"/>
              <a:gd name="connsiteX1794" fmla="*/ 5421045 w 10567974"/>
              <a:gd name="connsiteY1794" fmla="*/ 3840266 h 5630204"/>
              <a:gd name="connsiteX1795" fmla="*/ 3958005 w 10567974"/>
              <a:gd name="connsiteY1795" fmla="*/ 3840266 h 5630204"/>
              <a:gd name="connsiteX1796" fmla="*/ 3984294 w 10567974"/>
              <a:gd name="connsiteY1796" fmla="*/ 3866555 h 5630204"/>
              <a:gd name="connsiteX1797" fmla="*/ 3958005 w 10567974"/>
              <a:gd name="connsiteY1797" fmla="*/ 3892844 h 5630204"/>
              <a:gd name="connsiteX1798" fmla="*/ 3931716 w 10567974"/>
              <a:gd name="connsiteY1798" fmla="*/ 3866555 h 5630204"/>
              <a:gd name="connsiteX1799" fmla="*/ 3958005 w 10567974"/>
              <a:gd name="connsiteY1799" fmla="*/ 3840266 h 5630204"/>
              <a:gd name="connsiteX1800" fmla="*/ 3866565 w 10567974"/>
              <a:gd name="connsiteY1800" fmla="*/ 3840266 h 5630204"/>
              <a:gd name="connsiteX1801" fmla="*/ 3892854 w 10567974"/>
              <a:gd name="connsiteY1801" fmla="*/ 3866555 h 5630204"/>
              <a:gd name="connsiteX1802" fmla="*/ 3866565 w 10567974"/>
              <a:gd name="connsiteY1802" fmla="*/ 3892844 h 5630204"/>
              <a:gd name="connsiteX1803" fmla="*/ 3840276 w 10567974"/>
              <a:gd name="connsiteY1803" fmla="*/ 3866555 h 5630204"/>
              <a:gd name="connsiteX1804" fmla="*/ 3866565 w 10567974"/>
              <a:gd name="connsiteY1804" fmla="*/ 3840266 h 5630204"/>
              <a:gd name="connsiteX1805" fmla="*/ 3775125 w 10567974"/>
              <a:gd name="connsiteY1805" fmla="*/ 3840266 h 5630204"/>
              <a:gd name="connsiteX1806" fmla="*/ 3801414 w 10567974"/>
              <a:gd name="connsiteY1806" fmla="*/ 3866555 h 5630204"/>
              <a:gd name="connsiteX1807" fmla="*/ 3775125 w 10567974"/>
              <a:gd name="connsiteY1807" fmla="*/ 3892844 h 5630204"/>
              <a:gd name="connsiteX1808" fmla="*/ 3748836 w 10567974"/>
              <a:gd name="connsiteY1808" fmla="*/ 3866555 h 5630204"/>
              <a:gd name="connsiteX1809" fmla="*/ 3775125 w 10567974"/>
              <a:gd name="connsiteY1809" fmla="*/ 3840266 h 5630204"/>
              <a:gd name="connsiteX1810" fmla="*/ 3683685 w 10567974"/>
              <a:gd name="connsiteY1810" fmla="*/ 3840266 h 5630204"/>
              <a:gd name="connsiteX1811" fmla="*/ 3709974 w 10567974"/>
              <a:gd name="connsiteY1811" fmla="*/ 3866555 h 5630204"/>
              <a:gd name="connsiteX1812" fmla="*/ 3683685 w 10567974"/>
              <a:gd name="connsiteY1812" fmla="*/ 3892844 h 5630204"/>
              <a:gd name="connsiteX1813" fmla="*/ 3657396 w 10567974"/>
              <a:gd name="connsiteY1813" fmla="*/ 3866555 h 5630204"/>
              <a:gd name="connsiteX1814" fmla="*/ 3683685 w 10567974"/>
              <a:gd name="connsiteY1814" fmla="*/ 3840266 h 5630204"/>
              <a:gd name="connsiteX1815" fmla="*/ 3592245 w 10567974"/>
              <a:gd name="connsiteY1815" fmla="*/ 3840266 h 5630204"/>
              <a:gd name="connsiteX1816" fmla="*/ 3618534 w 10567974"/>
              <a:gd name="connsiteY1816" fmla="*/ 3866555 h 5630204"/>
              <a:gd name="connsiteX1817" fmla="*/ 3592245 w 10567974"/>
              <a:gd name="connsiteY1817" fmla="*/ 3892844 h 5630204"/>
              <a:gd name="connsiteX1818" fmla="*/ 3565956 w 10567974"/>
              <a:gd name="connsiteY1818" fmla="*/ 3866555 h 5630204"/>
              <a:gd name="connsiteX1819" fmla="*/ 3592245 w 10567974"/>
              <a:gd name="connsiteY1819" fmla="*/ 3840266 h 5630204"/>
              <a:gd name="connsiteX1820" fmla="*/ 3500805 w 10567974"/>
              <a:gd name="connsiteY1820" fmla="*/ 3840266 h 5630204"/>
              <a:gd name="connsiteX1821" fmla="*/ 3527094 w 10567974"/>
              <a:gd name="connsiteY1821" fmla="*/ 3866555 h 5630204"/>
              <a:gd name="connsiteX1822" fmla="*/ 3500805 w 10567974"/>
              <a:gd name="connsiteY1822" fmla="*/ 3892844 h 5630204"/>
              <a:gd name="connsiteX1823" fmla="*/ 3474516 w 10567974"/>
              <a:gd name="connsiteY1823" fmla="*/ 3866555 h 5630204"/>
              <a:gd name="connsiteX1824" fmla="*/ 3500805 w 10567974"/>
              <a:gd name="connsiteY1824" fmla="*/ 3840266 h 5630204"/>
              <a:gd name="connsiteX1825" fmla="*/ 3409365 w 10567974"/>
              <a:gd name="connsiteY1825" fmla="*/ 3840266 h 5630204"/>
              <a:gd name="connsiteX1826" fmla="*/ 3435654 w 10567974"/>
              <a:gd name="connsiteY1826" fmla="*/ 3866555 h 5630204"/>
              <a:gd name="connsiteX1827" fmla="*/ 3409365 w 10567974"/>
              <a:gd name="connsiteY1827" fmla="*/ 3892844 h 5630204"/>
              <a:gd name="connsiteX1828" fmla="*/ 3383076 w 10567974"/>
              <a:gd name="connsiteY1828" fmla="*/ 3866555 h 5630204"/>
              <a:gd name="connsiteX1829" fmla="*/ 3409365 w 10567974"/>
              <a:gd name="connsiteY1829" fmla="*/ 3840266 h 5630204"/>
              <a:gd name="connsiteX1830" fmla="*/ 3317925 w 10567974"/>
              <a:gd name="connsiteY1830" fmla="*/ 3840266 h 5630204"/>
              <a:gd name="connsiteX1831" fmla="*/ 3344214 w 10567974"/>
              <a:gd name="connsiteY1831" fmla="*/ 3866555 h 5630204"/>
              <a:gd name="connsiteX1832" fmla="*/ 3317925 w 10567974"/>
              <a:gd name="connsiteY1832" fmla="*/ 3892844 h 5630204"/>
              <a:gd name="connsiteX1833" fmla="*/ 3291636 w 10567974"/>
              <a:gd name="connsiteY1833" fmla="*/ 3866555 h 5630204"/>
              <a:gd name="connsiteX1834" fmla="*/ 3317925 w 10567974"/>
              <a:gd name="connsiteY1834" fmla="*/ 3840266 h 5630204"/>
              <a:gd name="connsiteX1835" fmla="*/ 3226565 w 10567974"/>
              <a:gd name="connsiteY1835" fmla="*/ 3840266 h 5630204"/>
              <a:gd name="connsiteX1836" fmla="*/ 3252855 w 10567974"/>
              <a:gd name="connsiteY1836" fmla="*/ 3866555 h 5630204"/>
              <a:gd name="connsiteX1837" fmla="*/ 3226565 w 10567974"/>
              <a:gd name="connsiteY1837" fmla="*/ 3892844 h 5630204"/>
              <a:gd name="connsiteX1838" fmla="*/ 3200276 w 10567974"/>
              <a:gd name="connsiteY1838" fmla="*/ 3866555 h 5630204"/>
              <a:gd name="connsiteX1839" fmla="*/ 3226565 w 10567974"/>
              <a:gd name="connsiteY1839" fmla="*/ 3840266 h 5630204"/>
              <a:gd name="connsiteX1840" fmla="*/ 3135124 w 10567974"/>
              <a:gd name="connsiteY1840" fmla="*/ 3840266 h 5630204"/>
              <a:gd name="connsiteX1841" fmla="*/ 3161413 w 10567974"/>
              <a:gd name="connsiteY1841" fmla="*/ 3866555 h 5630204"/>
              <a:gd name="connsiteX1842" fmla="*/ 3135124 w 10567974"/>
              <a:gd name="connsiteY1842" fmla="*/ 3892844 h 5630204"/>
              <a:gd name="connsiteX1843" fmla="*/ 3108835 w 10567974"/>
              <a:gd name="connsiteY1843" fmla="*/ 3866555 h 5630204"/>
              <a:gd name="connsiteX1844" fmla="*/ 3135124 w 10567974"/>
              <a:gd name="connsiteY1844" fmla="*/ 3840266 h 5630204"/>
              <a:gd name="connsiteX1845" fmla="*/ 3043682 w 10567974"/>
              <a:gd name="connsiteY1845" fmla="*/ 3840266 h 5630204"/>
              <a:gd name="connsiteX1846" fmla="*/ 3069972 w 10567974"/>
              <a:gd name="connsiteY1846" fmla="*/ 3866555 h 5630204"/>
              <a:gd name="connsiteX1847" fmla="*/ 3043682 w 10567974"/>
              <a:gd name="connsiteY1847" fmla="*/ 3892844 h 5630204"/>
              <a:gd name="connsiteX1848" fmla="*/ 3017393 w 10567974"/>
              <a:gd name="connsiteY1848" fmla="*/ 3866555 h 5630204"/>
              <a:gd name="connsiteX1849" fmla="*/ 3043682 w 10567974"/>
              <a:gd name="connsiteY1849" fmla="*/ 3840266 h 5630204"/>
              <a:gd name="connsiteX1850" fmla="*/ 2952240 w 10567974"/>
              <a:gd name="connsiteY1850" fmla="*/ 3840266 h 5630204"/>
              <a:gd name="connsiteX1851" fmla="*/ 2978530 w 10567974"/>
              <a:gd name="connsiteY1851" fmla="*/ 3866555 h 5630204"/>
              <a:gd name="connsiteX1852" fmla="*/ 2952240 w 10567974"/>
              <a:gd name="connsiteY1852" fmla="*/ 3892844 h 5630204"/>
              <a:gd name="connsiteX1853" fmla="*/ 2925951 w 10567974"/>
              <a:gd name="connsiteY1853" fmla="*/ 3866555 h 5630204"/>
              <a:gd name="connsiteX1854" fmla="*/ 2952240 w 10567974"/>
              <a:gd name="connsiteY1854" fmla="*/ 3840266 h 5630204"/>
              <a:gd name="connsiteX1855" fmla="*/ 2860799 w 10567974"/>
              <a:gd name="connsiteY1855" fmla="*/ 3840266 h 5630204"/>
              <a:gd name="connsiteX1856" fmla="*/ 2887088 w 10567974"/>
              <a:gd name="connsiteY1856" fmla="*/ 3866555 h 5630204"/>
              <a:gd name="connsiteX1857" fmla="*/ 2860799 w 10567974"/>
              <a:gd name="connsiteY1857" fmla="*/ 3892844 h 5630204"/>
              <a:gd name="connsiteX1858" fmla="*/ 2834510 w 10567974"/>
              <a:gd name="connsiteY1858" fmla="*/ 3866555 h 5630204"/>
              <a:gd name="connsiteX1859" fmla="*/ 2860799 w 10567974"/>
              <a:gd name="connsiteY1859" fmla="*/ 3840266 h 5630204"/>
              <a:gd name="connsiteX1860" fmla="*/ 2769357 w 10567974"/>
              <a:gd name="connsiteY1860" fmla="*/ 3840266 h 5630204"/>
              <a:gd name="connsiteX1861" fmla="*/ 2795647 w 10567974"/>
              <a:gd name="connsiteY1861" fmla="*/ 3866555 h 5630204"/>
              <a:gd name="connsiteX1862" fmla="*/ 2769357 w 10567974"/>
              <a:gd name="connsiteY1862" fmla="*/ 3892844 h 5630204"/>
              <a:gd name="connsiteX1863" fmla="*/ 2743068 w 10567974"/>
              <a:gd name="connsiteY1863" fmla="*/ 3866555 h 5630204"/>
              <a:gd name="connsiteX1864" fmla="*/ 2769357 w 10567974"/>
              <a:gd name="connsiteY1864" fmla="*/ 3840266 h 5630204"/>
              <a:gd name="connsiteX1865" fmla="*/ 2677916 w 10567974"/>
              <a:gd name="connsiteY1865" fmla="*/ 3840266 h 5630204"/>
              <a:gd name="connsiteX1866" fmla="*/ 2704205 w 10567974"/>
              <a:gd name="connsiteY1866" fmla="*/ 3866555 h 5630204"/>
              <a:gd name="connsiteX1867" fmla="*/ 2677916 w 10567974"/>
              <a:gd name="connsiteY1867" fmla="*/ 3892844 h 5630204"/>
              <a:gd name="connsiteX1868" fmla="*/ 2651626 w 10567974"/>
              <a:gd name="connsiteY1868" fmla="*/ 3866555 h 5630204"/>
              <a:gd name="connsiteX1869" fmla="*/ 2677916 w 10567974"/>
              <a:gd name="connsiteY1869" fmla="*/ 3840266 h 5630204"/>
              <a:gd name="connsiteX1870" fmla="*/ 9535845 w 10567974"/>
              <a:gd name="connsiteY1870" fmla="*/ 3748826 h 5630204"/>
              <a:gd name="connsiteX1871" fmla="*/ 9562134 w 10567974"/>
              <a:gd name="connsiteY1871" fmla="*/ 3775115 h 5630204"/>
              <a:gd name="connsiteX1872" fmla="*/ 9535845 w 10567974"/>
              <a:gd name="connsiteY1872" fmla="*/ 3801404 h 5630204"/>
              <a:gd name="connsiteX1873" fmla="*/ 9509556 w 10567974"/>
              <a:gd name="connsiteY1873" fmla="*/ 3775115 h 5630204"/>
              <a:gd name="connsiteX1874" fmla="*/ 9535845 w 10567974"/>
              <a:gd name="connsiteY1874" fmla="*/ 3748826 h 5630204"/>
              <a:gd name="connsiteX1875" fmla="*/ 9444405 w 10567974"/>
              <a:gd name="connsiteY1875" fmla="*/ 3748826 h 5630204"/>
              <a:gd name="connsiteX1876" fmla="*/ 9470694 w 10567974"/>
              <a:gd name="connsiteY1876" fmla="*/ 3775115 h 5630204"/>
              <a:gd name="connsiteX1877" fmla="*/ 9444405 w 10567974"/>
              <a:gd name="connsiteY1877" fmla="*/ 3801404 h 5630204"/>
              <a:gd name="connsiteX1878" fmla="*/ 9418116 w 10567974"/>
              <a:gd name="connsiteY1878" fmla="*/ 3775115 h 5630204"/>
              <a:gd name="connsiteX1879" fmla="*/ 9444405 w 10567974"/>
              <a:gd name="connsiteY1879" fmla="*/ 3748826 h 5630204"/>
              <a:gd name="connsiteX1880" fmla="*/ 9170085 w 10567974"/>
              <a:gd name="connsiteY1880" fmla="*/ 3748826 h 5630204"/>
              <a:gd name="connsiteX1881" fmla="*/ 9196374 w 10567974"/>
              <a:gd name="connsiteY1881" fmla="*/ 3775115 h 5630204"/>
              <a:gd name="connsiteX1882" fmla="*/ 9170085 w 10567974"/>
              <a:gd name="connsiteY1882" fmla="*/ 3801404 h 5630204"/>
              <a:gd name="connsiteX1883" fmla="*/ 9143796 w 10567974"/>
              <a:gd name="connsiteY1883" fmla="*/ 3775115 h 5630204"/>
              <a:gd name="connsiteX1884" fmla="*/ 9170085 w 10567974"/>
              <a:gd name="connsiteY1884" fmla="*/ 3748826 h 5630204"/>
              <a:gd name="connsiteX1885" fmla="*/ 9078645 w 10567974"/>
              <a:gd name="connsiteY1885" fmla="*/ 3748826 h 5630204"/>
              <a:gd name="connsiteX1886" fmla="*/ 9104934 w 10567974"/>
              <a:gd name="connsiteY1886" fmla="*/ 3775115 h 5630204"/>
              <a:gd name="connsiteX1887" fmla="*/ 9078645 w 10567974"/>
              <a:gd name="connsiteY1887" fmla="*/ 3801404 h 5630204"/>
              <a:gd name="connsiteX1888" fmla="*/ 9052356 w 10567974"/>
              <a:gd name="connsiteY1888" fmla="*/ 3775115 h 5630204"/>
              <a:gd name="connsiteX1889" fmla="*/ 9078645 w 10567974"/>
              <a:gd name="connsiteY1889" fmla="*/ 3748826 h 5630204"/>
              <a:gd name="connsiteX1890" fmla="*/ 8987205 w 10567974"/>
              <a:gd name="connsiteY1890" fmla="*/ 3748826 h 5630204"/>
              <a:gd name="connsiteX1891" fmla="*/ 9013494 w 10567974"/>
              <a:gd name="connsiteY1891" fmla="*/ 3775115 h 5630204"/>
              <a:gd name="connsiteX1892" fmla="*/ 8987205 w 10567974"/>
              <a:gd name="connsiteY1892" fmla="*/ 3801404 h 5630204"/>
              <a:gd name="connsiteX1893" fmla="*/ 8960916 w 10567974"/>
              <a:gd name="connsiteY1893" fmla="*/ 3775115 h 5630204"/>
              <a:gd name="connsiteX1894" fmla="*/ 8987205 w 10567974"/>
              <a:gd name="connsiteY1894" fmla="*/ 3748826 h 5630204"/>
              <a:gd name="connsiteX1895" fmla="*/ 8621445 w 10567974"/>
              <a:gd name="connsiteY1895" fmla="*/ 3748826 h 5630204"/>
              <a:gd name="connsiteX1896" fmla="*/ 8647734 w 10567974"/>
              <a:gd name="connsiteY1896" fmla="*/ 3775115 h 5630204"/>
              <a:gd name="connsiteX1897" fmla="*/ 8621445 w 10567974"/>
              <a:gd name="connsiteY1897" fmla="*/ 3801404 h 5630204"/>
              <a:gd name="connsiteX1898" fmla="*/ 8595156 w 10567974"/>
              <a:gd name="connsiteY1898" fmla="*/ 3775115 h 5630204"/>
              <a:gd name="connsiteX1899" fmla="*/ 8621445 w 10567974"/>
              <a:gd name="connsiteY1899" fmla="*/ 3748826 h 5630204"/>
              <a:gd name="connsiteX1900" fmla="*/ 8164245 w 10567974"/>
              <a:gd name="connsiteY1900" fmla="*/ 3748826 h 5630204"/>
              <a:gd name="connsiteX1901" fmla="*/ 8190534 w 10567974"/>
              <a:gd name="connsiteY1901" fmla="*/ 3775115 h 5630204"/>
              <a:gd name="connsiteX1902" fmla="*/ 8164245 w 10567974"/>
              <a:gd name="connsiteY1902" fmla="*/ 3801404 h 5630204"/>
              <a:gd name="connsiteX1903" fmla="*/ 8137956 w 10567974"/>
              <a:gd name="connsiteY1903" fmla="*/ 3775115 h 5630204"/>
              <a:gd name="connsiteX1904" fmla="*/ 8164245 w 10567974"/>
              <a:gd name="connsiteY1904" fmla="*/ 3748826 h 5630204"/>
              <a:gd name="connsiteX1905" fmla="*/ 8072805 w 10567974"/>
              <a:gd name="connsiteY1905" fmla="*/ 3748826 h 5630204"/>
              <a:gd name="connsiteX1906" fmla="*/ 8099094 w 10567974"/>
              <a:gd name="connsiteY1906" fmla="*/ 3775115 h 5630204"/>
              <a:gd name="connsiteX1907" fmla="*/ 8072805 w 10567974"/>
              <a:gd name="connsiteY1907" fmla="*/ 3801404 h 5630204"/>
              <a:gd name="connsiteX1908" fmla="*/ 8046516 w 10567974"/>
              <a:gd name="connsiteY1908" fmla="*/ 3775115 h 5630204"/>
              <a:gd name="connsiteX1909" fmla="*/ 8072805 w 10567974"/>
              <a:gd name="connsiteY1909" fmla="*/ 3748826 h 5630204"/>
              <a:gd name="connsiteX1910" fmla="*/ 6244005 w 10567974"/>
              <a:gd name="connsiteY1910" fmla="*/ 3748826 h 5630204"/>
              <a:gd name="connsiteX1911" fmla="*/ 6270294 w 10567974"/>
              <a:gd name="connsiteY1911" fmla="*/ 3775115 h 5630204"/>
              <a:gd name="connsiteX1912" fmla="*/ 6244005 w 10567974"/>
              <a:gd name="connsiteY1912" fmla="*/ 3801404 h 5630204"/>
              <a:gd name="connsiteX1913" fmla="*/ 6217716 w 10567974"/>
              <a:gd name="connsiteY1913" fmla="*/ 3775115 h 5630204"/>
              <a:gd name="connsiteX1914" fmla="*/ 6244005 w 10567974"/>
              <a:gd name="connsiteY1914" fmla="*/ 3748826 h 5630204"/>
              <a:gd name="connsiteX1915" fmla="*/ 6152565 w 10567974"/>
              <a:gd name="connsiteY1915" fmla="*/ 3748826 h 5630204"/>
              <a:gd name="connsiteX1916" fmla="*/ 6178854 w 10567974"/>
              <a:gd name="connsiteY1916" fmla="*/ 3775115 h 5630204"/>
              <a:gd name="connsiteX1917" fmla="*/ 6152565 w 10567974"/>
              <a:gd name="connsiteY1917" fmla="*/ 3801404 h 5630204"/>
              <a:gd name="connsiteX1918" fmla="*/ 6126276 w 10567974"/>
              <a:gd name="connsiteY1918" fmla="*/ 3775115 h 5630204"/>
              <a:gd name="connsiteX1919" fmla="*/ 6152565 w 10567974"/>
              <a:gd name="connsiteY1919" fmla="*/ 3748826 h 5630204"/>
              <a:gd name="connsiteX1920" fmla="*/ 6061125 w 10567974"/>
              <a:gd name="connsiteY1920" fmla="*/ 3748826 h 5630204"/>
              <a:gd name="connsiteX1921" fmla="*/ 6087414 w 10567974"/>
              <a:gd name="connsiteY1921" fmla="*/ 3775115 h 5630204"/>
              <a:gd name="connsiteX1922" fmla="*/ 6061125 w 10567974"/>
              <a:gd name="connsiteY1922" fmla="*/ 3801404 h 5630204"/>
              <a:gd name="connsiteX1923" fmla="*/ 6034836 w 10567974"/>
              <a:gd name="connsiteY1923" fmla="*/ 3775115 h 5630204"/>
              <a:gd name="connsiteX1924" fmla="*/ 6061125 w 10567974"/>
              <a:gd name="connsiteY1924" fmla="*/ 3748826 h 5630204"/>
              <a:gd name="connsiteX1925" fmla="*/ 5969685 w 10567974"/>
              <a:gd name="connsiteY1925" fmla="*/ 3748826 h 5630204"/>
              <a:gd name="connsiteX1926" fmla="*/ 5995974 w 10567974"/>
              <a:gd name="connsiteY1926" fmla="*/ 3775115 h 5630204"/>
              <a:gd name="connsiteX1927" fmla="*/ 5969685 w 10567974"/>
              <a:gd name="connsiteY1927" fmla="*/ 3801404 h 5630204"/>
              <a:gd name="connsiteX1928" fmla="*/ 5943396 w 10567974"/>
              <a:gd name="connsiteY1928" fmla="*/ 3775115 h 5630204"/>
              <a:gd name="connsiteX1929" fmla="*/ 5969685 w 10567974"/>
              <a:gd name="connsiteY1929" fmla="*/ 3748826 h 5630204"/>
              <a:gd name="connsiteX1930" fmla="*/ 5878245 w 10567974"/>
              <a:gd name="connsiteY1930" fmla="*/ 3748826 h 5630204"/>
              <a:gd name="connsiteX1931" fmla="*/ 5904534 w 10567974"/>
              <a:gd name="connsiteY1931" fmla="*/ 3775115 h 5630204"/>
              <a:gd name="connsiteX1932" fmla="*/ 5878245 w 10567974"/>
              <a:gd name="connsiteY1932" fmla="*/ 3801404 h 5630204"/>
              <a:gd name="connsiteX1933" fmla="*/ 5851956 w 10567974"/>
              <a:gd name="connsiteY1933" fmla="*/ 3775115 h 5630204"/>
              <a:gd name="connsiteX1934" fmla="*/ 5878245 w 10567974"/>
              <a:gd name="connsiteY1934" fmla="*/ 3748826 h 5630204"/>
              <a:gd name="connsiteX1935" fmla="*/ 5786805 w 10567974"/>
              <a:gd name="connsiteY1935" fmla="*/ 3748826 h 5630204"/>
              <a:gd name="connsiteX1936" fmla="*/ 5813094 w 10567974"/>
              <a:gd name="connsiteY1936" fmla="*/ 3775115 h 5630204"/>
              <a:gd name="connsiteX1937" fmla="*/ 5786805 w 10567974"/>
              <a:gd name="connsiteY1937" fmla="*/ 3801404 h 5630204"/>
              <a:gd name="connsiteX1938" fmla="*/ 5760516 w 10567974"/>
              <a:gd name="connsiteY1938" fmla="*/ 3775115 h 5630204"/>
              <a:gd name="connsiteX1939" fmla="*/ 5786805 w 10567974"/>
              <a:gd name="connsiteY1939" fmla="*/ 3748826 h 5630204"/>
              <a:gd name="connsiteX1940" fmla="*/ 5695365 w 10567974"/>
              <a:gd name="connsiteY1940" fmla="*/ 3748826 h 5630204"/>
              <a:gd name="connsiteX1941" fmla="*/ 5721654 w 10567974"/>
              <a:gd name="connsiteY1941" fmla="*/ 3775115 h 5630204"/>
              <a:gd name="connsiteX1942" fmla="*/ 5695365 w 10567974"/>
              <a:gd name="connsiteY1942" fmla="*/ 3801404 h 5630204"/>
              <a:gd name="connsiteX1943" fmla="*/ 5669076 w 10567974"/>
              <a:gd name="connsiteY1943" fmla="*/ 3775115 h 5630204"/>
              <a:gd name="connsiteX1944" fmla="*/ 5695365 w 10567974"/>
              <a:gd name="connsiteY1944" fmla="*/ 3748826 h 5630204"/>
              <a:gd name="connsiteX1945" fmla="*/ 5603925 w 10567974"/>
              <a:gd name="connsiteY1945" fmla="*/ 3748826 h 5630204"/>
              <a:gd name="connsiteX1946" fmla="*/ 5630214 w 10567974"/>
              <a:gd name="connsiteY1946" fmla="*/ 3775115 h 5630204"/>
              <a:gd name="connsiteX1947" fmla="*/ 5603925 w 10567974"/>
              <a:gd name="connsiteY1947" fmla="*/ 3801404 h 5630204"/>
              <a:gd name="connsiteX1948" fmla="*/ 5577636 w 10567974"/>
              <a:gd name="connsiteY1948" fmla="*/ 3775115 h 5630204"/>
              <a:gd name="connsiteX1949" fmla="*/ 5603925 w 10567974"/>
              <a:gd name="connsiteY1949" fmla="*/ 3748826 h 5630204"/>
              <a:gd name="connsiteX1950" fmla="*/ 5512485 w 10567974"/>
              <a:gd name="connsiteY1950" fmla="*/ 3748826 h 5630204"/>
              <a:gd name="connsiteX1951" fmla="*/ 5538774 w 10567974"/>
              <a:gd name="connsiteY1951" fmla="*/ 3775115 h 5630204"/>
              <a:gd name="connsiteX1952" fmla="*/ 5512485 w 10567974"/>
              <a:gd name="connsiteY1952" fmla="*/ 3801404 h 5630204"/>
              <a:gd name="connsiteX1953" fmla="*/ 5486196 w 10567974"/>
              <a:gd name="connsiteY1953" fmla="*/ 3775115 h 5630204"/>
              <a:gd name="connsiteX1954" fmla="*/ 5512485 w 10567974"/>
              <a:gd name="connsiteY1954" fmla="*/ 3748826 h 5630204"/>
              <a:gd name="connsiteX1955" fmla="*/ 5421045 w 10567974"/>
              <a:gd name="connsiteY1955" fmla="*/ 3748826 h 5630204"/>
              <a:gd name="connsiteX1956" fmla="*/ 5447334 w 10567974"/>
              <a:gd name="connsiteY1956" fmla="*/ 3775115 h 5630204"/>
              <a:gd name="connsiteX1957" fmla="*/ 5421045 w 10567974"/>
              <a:gd name="connsiteY1957" fmla="*/ 3801404 h 5630204"/>
              <a:gd name="connsiteX1958" fmla="*/ 5394756 w 10567974"/>
              <a:gd name="connsiteY1958" fmla="*/ 3775115 h 5630204"/>
              <a:gd name="connsiteX1959" fmla="*/ 5421045 w 10567974"/>
              <a:gd name="connsiteY1959" fmla="*/ 3748826 h 5630204"/>
              <a:gd name="connsiteX1960" fmla="*/ 5329605 w 10567974"/>
              <a:gd name="connsiteY1960" fmla="*/ 3748826 h 5630204"/>
              <a:gd name="connsiteX1961" fmla="*/ 5355894 w 10567974"/>
              <a:gd name="connsiteY1961" fmla="*/ 3775115 h 5630204"/>
              <a:gd name="connsiteX1962" fmla="*/ 5329605 w 10567974"/>
              <a:gd name="connsiteY1962" fmla="*/ 3801404 h 5630204"/>
              <a:gd name="connsiteX1963" fmla="*/ 5303316 w 10567974"/>
              <a:gd name="connsiteY1963" fmla="*/ 3775115 h 5630204"/>
              <a:gd name="connsiteX1964" fmla="*/ 5329605 w 10567974"/>
              <a:gd name="connsiteY1964" fmla="*/ 3748826 h 5630204"/>
              <a:gd name="connsiteX1965" fmla="*/ 3958005 w 10567974"/>
              <a:gd name="connsiteY1965" fmla="*/ 3748826 h 5630204"/>
              <a:gd name="connsiteX1966" fmla="*/ 3984294 w 10567974"/>
              <a:gd name="connsiteY1966" fmla="*/ 3775115 h 5630204"/>
              <a:gd name="connsiteX1967" fmla="*/ 3958005 w 10567974"/>
              <a:gd name="connsiteY1967" fmla="*/ 3801404 h 5630204"/>
              <a:gd name="connsiteX1968" fmla="*/ 3931716 w 10567974"/>
              <a:gd name="connsiteY1968" fmla="*/ 3775115 h 5630204"/>
              <a:gd name="connsiteX1969" fmla="*/ 3958005 w 10567974"/>
              <a:gd name="connsiteY1969" fmla="*/ 3748826 h 5630204"/>
              <a:gd name="connsiteX1970" fmla="*/ 3866565 w 10567974"/>
              <a:gd name="connsiteY1970" fmla="*/ 3748826 h 5630204"/>
              <a:gd name="connsiteX1971" fmla="*/ 3892854 w 10567974"/>
              <a:gd name="connsiteY1971" fmla="*/ 3775115 h 5630204"/>
              <a:gd name="connsiteX1972" fmla="*/ 3866565 w 10567974"/>
              <a:gd name="connsiteY1972" fmla="*/ 3801404 h 5630204"/>
              <a:gd name="connsiteX1973" fmla="*/ 3840276 w 10567974"/>
              <a:gd name="connsiteY1973" fmla="*/ 3775115 h 5630204"/>
              <a:gd name="connsiteX1974" fmla="*/ 3866565 w 10567974"/>
              <a:gd name="connsiteY1974" fmla="*/ 3748826 h 5630204"/>
              <a:gd name="connsiteX1975" fmla="*/ 3775125 w 10567974"/>
              <a:gd name="connsiteY1975" fmla="*/ 3748826 h 5630204"/>
              <a:gd name="connsiteX1976" fmla="*/ 3801414 w 10567974"/>
              <a:gd name="connsiteY1976" fmla="*/ 3775115 h 5630204"/>
              <a:gd name="connsiteX1977" fmla="*/ 3775125 w 10567974"/>
              <a:gd name="connsiteY1977" fmla="*/ 3801404 h 5630204"/>
              <a:gd name="connsiteX1978" fmla="*/ 3748836 w 10567974"/>
              <a:gd name="connsiteY1978" fmla="*/ 3775115 h 5630204"/>
              <a:gd name="connsiteX1979" fmla="*/ 3775125 w 10567974"/>
              <a:gd name="connsiteY1979" fmla="*/ 3748826 h 5630204"/>
              <a:gd name="connsiteX1980" fmla="*/ 3683685 w 10567974"/>
              <a:gd name="connsiteY1980" fmla="*/ 3748826 h 5630204"/>
              <a:gd name="connsiteX1981" fmla="*/ 3709974 w 10567974"/>
              <a:gd name="connsiteY1981" fmla="*/ 3775115 h 5630204"/>
              <a:gd name="connsiteX1982" fmla="*/ 3683685 w 10567974"/>
              <a:gd name="connsiteY1982" fmla="*/ 3801404 h 5630204"/>
              <a:gd name="connsiteX1983" fmla="*/ 3657396 w 10567974"/>
              <a:gd name="connsiteY1983" fmla="*/ 3775115 h 5630204"/>
              <a:gd name="connsiteX1984" fmla="*/ 3683685 w 10567974"/>
              <a:gd name="connsiteY1984" fmla="*/ 3748826 h 5630204"/>
              <a:gd name="connsiteX1985" fmla="*/ 3592245 w 10567974"/>
              <a:gd name="connsiteY1985" fmla="*/ 3748826 h 5630204"/>
              <a:gd name="connsiteX1986" fmla="*/ 3618534 w 10567974"/>
              <a:gd name="connsiteY1986" fmla="*/ 3775115 h 5630204"/>
              <a:gd name="connsiteX1987" fmla="*/ 3592245 w 10567974"/>
              <a:gd name="connsiteY1987" fmla="*/ 3801404 h 5630204"/>
              <a:gd name="connsiteX1988" fmla="*/ 3565956 w 10567974"/>
              <a:gd name="connsiteY1988" fmla="*/ 3775115 h 5630204"/>
              <a:gd name="connsiteX1989" fmla="*/ 3592245 w 10567974"/>
              <a:gd name="connsiteY1989" fmla="*/ 3748826 h 5630204"/>
              <a:gd name="connsiteX1990" fmla="*/ 3500805 w 10567974"/>
              <a:gd name="connsiteY1990" fmla="*/ 3748826 h 5630204"/>
              <a:gd name="connsiteX1991" fmla="*/ 3527094 w 10567974"/>
              <a:gd name="connsiteY1991" fmla="*/ 3775115 h 5630204"/>
              <a:gd name="connsiteX1992" fmla="*/ 3500805 w 10567974"/>
              <a:gd name="connsiteY1992" fmla="*/ 3801404 h 5630204"/>
              <a:gd name="connsiteX1993" fmla="*/ 3474516 w 10567974"/>
              <a:gd name="connsiteY1993" fmla="*/ 3775115 h 5630204"/>
              <a:gd name="connsiteX1994" fmla="*/ 3500805 w 10567974"/>
              <a:gd name="connsiteY1994" fmla="*/ 3748826 h 5630204"/>
              <a:gd name="connsiteX1995" fmla="*/ 3409365 w 10567974"/>
              <a:gd name="connsiteY1995" fmla="*/ 3748826 h 5630204"/>
              <a:gd name="connsiteX1996" fmla="*/ 3435654 w 10567974"/>
              <a:gd name="connsiteY1996" fmla="*/ 3775115 h 5630204"/>
              <a:gd name="connsiteX1997" fmla="*/ 3409365 w 10567974"/>
              <a:gd name="connsiteY1997" fmla="*/ 3801404 h 5630204"/>
              <a:gd name="connsiteX1998" fmla="*/ 3383076 w 10567974"/>
              <a:gd name="connsiteY1998" fmla="*/ 3775115 h 5630204"/>
              <a:gd name="connsiteX1999" fmla="*/ 3409365 w 10567974"/>
              <a:gd name="connsiteY1999" fmla="*/ 3748826 h 5630204"/>
              <a:gd name="connsiteX2000" fmla="*/ 3317925 w 10567974"/>
              <a:gd name="connsiteY2000" fmla="*/ 3748826 h 5630204"/>
              <a:gd name="connsiteX2001" fmla="*/ 3344214 w 10567974"/>
              <a:gd name="connsiteY2001" fmla="*/ 3775115 h 5630204"/>
              <a:gd name="connsiteX2002" fmla="*/ 3317925 w 10567974"/>
              <a:gd name="connsiteY2002" fmla="*/ 3801404 h 5630204"/>
              <a:gd name="connsiteX2003" fmla="*/ 3291636 w 10567974"/>
              <a:gd name="connsiteY2003" fmla="*/ 3775115 h 5630204"/>
              <a:gd name="connsiteX2004" fmla="*/ 3317925 w 10567974"/>
              <a:gd name="connsiteY2004" fmla="*/ 3748826 h 5630204"/>
              <a:gd name="connsiteX2005" fmla="*/ 3226573 w 10567974"/>
              <a:gd name="connsiteY2005" fmla="*/ 3748826 h 5630204"/>
              <a:gd name="connsiteX2006" fmla="*/ 3252862 w 10567974"/>
              <a:gd name="connsiteY2006" fmla="*/ 3775115 h 5630204"/>
              <a:gd name="connsiteX2007" fmla="*/ 3226573 w 10567974"/>
              <a:gd name="connsiteY2007" fmla="*/ 3801404 h 5630204"/>
              <a:gd name="connsiteX2008" fmla="*/ 3200283 w 10567974"/>
              <a:gd name="connsiteY2008" fmla="*/ 3775115 h 5630204"/>
              <a:gd name="connsiteX2009" fmla="*/ 3226573 w 10567974"/>
              <a:gd name="connsiteY2009" fmla="*/ 3748826 h 5630204"/>
              <a:gd name="connsiteX2010" fmla="*/ 3135131 w 10567974"/>
              <a:gd name="connsiteY2010" fmla="*/ 3748826 h 5630204"/>
              <a:gd name="connsiteX2011" fmla="*/ 3161421 w 10567974"/>
              <a:gd name="connsiteY2011" fmla="*/ 3775115 h 5630204"/>
              <a:gd name="connsiteX2012" fmla="*/ 3135131 w 10567974"/>
              <a:gd name="connsiteY2012" fmla="*/ 3801404 h 5630204"/>
              <a:gd name="connsiteX2013" fmla="*/ 3108841 w 10567974"/>
              <a:gd name="connsiteY2013" fmla="*/ 3775115 h 5630204"/>
              <a:gd name="connsiteX2014" fmla="*/ 3135131 w 10567974"/>
              <a:gd name="connsiteY2014" fmla="*/ 3748826 h 5630204"/>
              <a:gd name="connsiteX2015" fmla="*/ 3043689 w 10567974"/>
              <a:gd name="connsiteY2015" fmla="*/ 3748826 h 5630204"/>
              <a:gd name="connsiteX2016" fmla="*/ 3069979 w 10567974"/>
              <a:gd name="connsiteY2016" fmla="*/ 3775115 h 5630204"/>
              <a:gd name="connsiteX2017" fmla="*/ 3043689 w 10567974"/>
              <a:gd name="connsiteY2017" fmla="*/ 3801404 h 5630204"/>
              <a:gd name="connsiteX2018" fmla="*/ 3017400 w 10567974"/>
              <a:gd name="connsiteY2018" fmla="*/ 3775115 h 5630204"/>
              <a:gd name="connsiteX2019" fmla="*/ 3043689 w 10567974"/>
              <a:gd name="connsiteY2019" fmla="*/ 3748826 h 5630204"/>
              <a:gd name="connsiteX2020" fmla="*/ 2952248 w 10567974"/>
              <a:gd name="connsiteY2020" fmla="*/ 3748826 h 5630204"/>
              <a:gd name="connsiteX2021" fmla="*/ 2978537 w 10567974"/>
              <a:gd name="connsiteY2021" fmla="*/ 3775115 h 5630204"/>
              <a:gd name="connsiteX2022" fmla="*/ 2952248 w 10567974"/>
              <a:gd name="connsiteY2022" fmla="*/ 3801404 h 5630204"/>
              <a:gd name="connsiteX2023" fmla="*/ 2925958 w 10567974"/>
              <a:gd name="connsiteY2023" fmla="*/ 3775115 h 5630204"/>
              <a:gd name="connsiteX2024" fmla="*/ 2952248 w 10567974"/>
              <a:gd name="connsiteY2024" fmla="*/ 3748826 h 5630204"/>
              <a:gd name="connsiteX2025" fmla="*/ 2860806 w 10567974"/>
              <a:gd name="connsiteY2025" fmla="*/ 3748826 h 5630204"/>
              <a:gd name="connsiteX2026" fmla="*/ 2887095 w 10567974"/>
              <a:gd name="connsiteY2026" fmla="*/ 3775115 h 5630204"/>
              <a:gd name="connsiteX2027" fmla="*/ 2860806 w 10567974"/>
              <a:gd name="connsiteY2027" fmla="*/ 3801404 h 5630204"/>
              <a:gd name="connsiteX2028" fmla="*/ 2834516 w 10567974"/>
              <a:gd name="connsiteY2028" fmla="*/ 3775115 h 5630204"/>
              <a:gd name="connsiteX2029" fmla="*/ 2860806 w 10567974"/>
              <a:gd name="connsiteY2029" fmla="*/ 3748826 h 5630204"/>
              <a:gd name="connsiteX2030" fmla="*/ 2769364 w 10567974"/>
              <a:gd name="connsiteY2030" fmla="*/ 3748826 h 5630204"/>
              <a:gd name="connsiteX2031" fmla="*/ 2795654 w 10567974"/>
              <a:gd name="connsiteY2031" fmla="*/ 3775115 h 5630204"/>
              <a:gd name="connsiteX2032" fmla="*/ 2769364 w 10567974"/>
              <a:gd name="connsiteY2032" fmla="*/ 3801404 h 5630204"/>
              <a:gd name="connsiteX2033" fmla="*/ 2743074 w 10567974"/>
              <a:gd name="connsiteY2033" fmla="*/ 3775115 h 5630204"/>
              <a:gd name="connsiteX2034" fmla="*/ 2769364 w 10567974"/>
              <a:gd name="connsiteY2034" fmla="*/ 3748826 h 5630204"/>
              <a:gd name="connsiteX2035" fmla="*/ 2677922 w 10567974"/>
              <a:gd name="connsiteY2035" fmla="*/ 3748826 h 5630204"/>
              <a:gd name="connsiteX2036" fmla="*/ 2704212 w 10567974"/>
              <a:gd name="connsiteY2036" fmla="*/ 3775115 h 5630204"/>
              <a:gd name="connsiteX2037" fmla="*/ 2677922 w 10567974"/>
              <a:gd name="connsiteY2037" fmla="*/ 3801404 h 5630204"/>
              <a:gd name="connsiteX2038" fmla="*/ 2651633 w 10567974"/>
              <a:gd name="connsiteY2038" fmla="*/ 3775115 h 5630204"/>
              <a:gd name="connsiteX2039" fmla="*/ 2677922 w 10567974"/>
              <a:gd name="connsiteY2039" fmla="*/ 3748826 h 5630204"/>
              <a:gd name="connsiteX2040" fmla="*/ 2586480 w 10567974"/>
              <a:gd name="connsiteY2040" fmla="*/ 3748826 h 5630204"/>
              <a:gd name="connsiteX2041" fmla="*/ 2612770 w 10567974"/>
              <a:gd name="connsiteY2041" fmla="*/ 3775115 h 5630204"/>
              <a:gd name="connsiteX2042" fmla="*/ 2586480 w 10567974"/>
              <a:gd name="connsiteY2042" fmla="*/ 3801404 h 5630204"/>
              <a:gd name="connsiteX2043" fmla="*/ 2560191 w 10567974"/>
              <a:gd name="connsiteY2043" fmla="*/ 3775115 h 5630204"/>
              <a:gd name="connsiteX2044" fmla="*/ 2586480 w 10567974"/>
              <a:gd name="connsiteY2044" fmla="*/ 3748826 h 5630204"/>
              <a:gd name="connsiteX2045" fmla="*/ 9078645 w 10567974"/>
              <a:gd name="connsiteY2045" fmla="*/ 3657386 h 5630204"/>
              <a:gd name="connsiteX2046" fmla="*/ 9104934 w 10567974"/>
              <a:gd name="connsiteY2046" fmla="*/ 3683675 h 5630204"/>
              <a:gd name="connsiteX2047" fmla="*/ 9078645 w 10567974"/>
              <a:gd name="connsiteY2047" fmla="*/ 3709964 h 5630204"/>
              <a:gd name="connsiteX2048" fmla="*/ 9052356 w 10567974"/>
              <a:gd name="connsiteY2048" fmla="*/ 3683675 h 5630204"/>
              <a:gd name="connsiteX2049" fmla="*/ 9078645 w 10567974"/>
              <a:gd name="connsiteY2049" fmla="*/ 3657386 h 5630204"/>
              <a:gd name="connsiteX2050" fmla="*/ 8987205 w 10567974"/>
              <a:gd name="connsiteY2050" fmla="*/ 3657386 h 5630204"/>
              <a:gd name="connsiteX2051" fmla="*/ 9013494 w 10567974"/>
              <a:gd name="connsiteY2051" fmla="*/ 3683675 h 5630204"/>
              <a:gd name="connsiteX2052" fmla="*/ 8987205 w 10567974"/>
              <a:gd name="connsiteY2052" fmla="*/ 3709964 h 5630204"/>
              <a:gd name="connsiteX2053" fmla="*/ 8960916 w 10567974"/>
              <a:gd name="connsiteY2053" fmla="*/ 3683675 h 5630204"/>
              <a:gd name="connsiteX2054" fmla="*/ 8987205 w 10567974"/>
              <a:gd name="connsiteY2054" fmla="*/ 3657386 h 5630204"/>
              <a:gd name="connsiteX2055" fmla="*/ 8895765 w 10567974"/>
              <a:gd name="connsiteY2055" fmla="*/ 3657386 h 5630204"/>
              <a:gd name="connsiteX2056" fmla="*/ 8922054 w 10567974"/>
              <a:gd name="connsiteY2056" fmla="*/ 3683675 h 5630204"/>
              <a:gd name="connsiteX2057" fmla="*/ 8895765 w 10567974"/>
              <a:gd name="connsiteY2057" fmla="*/ 3709964 h 5630204"/>
              <a:gd name="connsiteX2058" fmla="*/ 8869476 w 10567974"/>
              <a:gd name="connsiteY2058" fmla="*/ 3683675 h 5630204"/>
              <a:gd name="connsiteX2059" fmla="*/ 8895765 w 10567974"/>
              <a:gd name="connsiteY2059" fmla="*/ 3657386 h 5630204"/>
              <a:gd name="connsiteX2060" fmla="*/ 8712885 w 10567974"/>
              <a:gd name="connsiteY2060" fmla="*/ 3657386 h 5630204"/>
              <a:gd name="connsiteX2061" fmla="*/ 8739174 w 10567974"/>
              <a:gd name="connsiteY2061" fmla="*/ 3683675 h 5630204"/>
              <a:gd name="connsiteX2062" fmla="*/ 8712885 w 10567974"/>
              <a:gd name="connsiteY2062" fmla="*/ 3709964 h 5630204"/>
              <a:gd name="connsiteX2063" fmla="*/ 8686596 w 10567974"/>
              <a:gd name="connsiteY2063" fmla="*/ 3683675 h 5630204"/>
              <a:gd name="connsiteX2064" fmla="*/ 8712885 w 10567974"/>
              <a:gd name="connsiteY2064" fmla="*/ 3657386 h 5630204"/>
              <a:gd name="connsiteX2065" fmla="*/ 8621445 w 10567974"/>
              <a:gd name="connsiteY2065" fmla="*/ 3657386 h 5630204"/>
              <a:gd name="connsiteX2066" fmla="*/ 8647734 w 10567974"/>
              <a:gd name="connsiteY2066" fmla="*/ 3683675 h 5630204"/>
              <a:gd name="connsiteX2067" fmla="*/ 8621445 w 10567974"/>
              <a:gd name="connsiteY2067" fmla="*/ 3709964 h 5630204"/>
              <a:gd name="connsiteX2068" fmla="*/ 8595156 w 10567974"/>
              <a:gd name="connsiteY2068" fmla="*/ 3683675 h 5630204"/>
              <a:gd name="connsiteX2069" fmla="*/ 8621445 w 10567974"/>
              <a:gd name="connsiteY2069" fmla="*/ 3657386 h 5630204"/>
              <a:gd name="connsiteX2070" fmla="*/ 8530005 w 10567974"/>
              <a:gd name="connsiteY2070" fmla="*/ 3657386 h 5630204"/>
              <a:gd name="connsiteX2071" fmla="*/ 8556294 w 10567974"/>
              <a:gd name="connsiteY2071" fmla="*/ 3683675 h 5630204"/>
              <a:gd name="connsiteX2072" fmla="*/ 8530005 w 10567974"/>
              <a:gd name="connsiteY2072" fmla="*/ 3709964 h 5630204"/>
              <a:gd name="connsiteX2073" fmla="*/ 8503716 w 10567974"/>
              <a:gd name="connsiteY2073" fmla="*/ 3683675 h 5630204"/>
              <a:gd name="connsiteX2074" fmla="*/ 8530005 w 10567974"/>
              <a:gd name="connsiteY2074" fmla="*/ 3657386 h 5630204"/>
              <a:gd name="connsiteX2075" fmla="*/ 8438565 w 10567974"/>
              <a:gd name="connsiteY2075" fmla="*/ 3657386 h 5630204"/>
              <a:gd name="connsiteX2076" fmla="*/ 8464854 w 10567974"/>
              <a:gd name="connsiteY2076" fmla="*/ 3683675 h 5630204"/>
              <a:gd name="connsiteX2077" fmla="*/ 8438565 w 10567974"/>
              <a:gd name="connsiteY2077" fmla="*/ 3709964 h 5630204"/>
              <a:gd name="connsiteX2078" fmla="*/ 8412276 w 10567974"/>
              <a:gd name="connsiteY2078" fmla="*/ 3683675 h 5630204"/>
              <a:gd name="connsiteX2079" fmla="*/ 8438565 w 10567974"/>
              <a:gd name="connsiteY2079" fmla="*/ 3657386 h 5630204"/>
              <a:gd name="connsiteX2080" fmla="*/ 8347125 w 10567974"/>
              <a:gd name="connsiteY2080" fmla="*/ 3657386 h 5630204"/>
              <a:gd name="connsiteX2081" fmla="*/ 8373414 w 10567974"/>
              <a:gd name="connsiteY2081" fmla="*/ 3683675 h 5630204"/>
              <a:gd name="connsiteX2082" fmla="*/ 8347125 w 10567974"/>
              <a:gd name="connsiteY2082" fmla="*/ 3709964 h 5630204"/>
              <a:gd name="connsiteX2083" fmla="*/ 8320836 w 10567974"/>
              <a:gd name="connsiteY2083" fmla="*/ 3683675 h 5630204"/>
              <a:gd name="connsiteX2084" fmla="*/ 8347125 w 10567974"/>
              <a:gd name="connsiteY2084" fmla="*/ 3657386 h 5630204"/>
              <a:gd name="connsiteX2085" fmla="*/ 8072805 w 10567974"/>
              <a:gd name="connsiteY2085" fmla="*/ 3657386 h 5630204"/>
              <a:gd name="connsiteX2086" fmla="*/ 8099094 w 10567974"/>
              <a:gd name="connsiteY2086" fmla="*/ 3683675 h 5630204"/>
              <a:gd name="connsiteX2087" fmla="*/ 8072805 w 10567974"/>
              <a:gd name="connsiteY2087" fmla="*/ 3709964 h 5630204"/>
              <a:gd name="connsiteX2088" fmla="*/ 8046516 w 10567974"/>
              <a:gd name="connsiteY2088" fmla="*/ 3683675 h 5630204"/>
              <a:gd name="connsiteX2089" fmla="*/ 8072805 w 10567974"/>
              <a:gd name="connsiteY2089" fmla="*/ 3657386 h 5630204"/>
              <a:gd name="connsiteX2090" fmla="*/ 7981365 w 10567974"/>
              <a:gd name="connsiteY2090" fmla="*/ 3657386 h 5630204"/>
              <a:gd name="connsiteX2091" fmla="*/ 8007654 w 10567974"/>
              <a:gd name="connsiteY2091" fmla="*/ 3683675 h 5630204"/>
              <a:gd name="connsiteX2092" fmla="*/ 7981365 w 10567974"/>
              <a:gd name="connsiteY2092" fmla="*/ 3709964 h 5630204"/>
              <a:gd name="connsiteX2093" fmla="*/ 7955076 w 10567974"/>
              <a:gd name="connsiteY2093" fmla="*/ 3683675 h 5630204"/>
              <a:gd name="connsiteX2094" fmla="*/ 7981365 w 10567974"/>
              <a:gd name="connsiteY2094" fmla="*/ 3657386 h 5630204"/>
              <a:gd name="connsiteX2095" fmla="*/ 6244005 w 10567974"/>
              <a:gd name="connsiteY2095" fmla="*/ 3657386 h 5630204"/>
              <a:gd name="connsiteX2096" fmla="*/ 6270294 w 10567974"/>
              <a:gd name="connsiteY2096" fmla="*/ 3683675 h 5630204"/>
              <a:gd name="connsiteX2097" fmla="*/ 6244005 w 10567974"/>
              <a:gd name="connsiteY2097" fmla="*/ 3709964 h 5630204"/>
              <a:gd name="connsiteX2098" fmla="*/ 6217716 w 10567974"/>
              <a:gd name="connsiteY2098" fmla="*/ 3683675 h 5630204"/>
              <a:gd name="connsiteX2099" fmla="*/ 6244005 w 10567974"/>
              <a:gd name="connsiteY2099" fmla="*/ 3657386 h 5630204"/>
              <a:gd name="connsiteX2100" fmla="*/ 6152565 w 10567974"/>
              <a:gd name="connsiteY2100" fmla="*/ 3657386 h 5630204"/>
              <a:gd name="connsiteX2101" fmla="*/ 6178854 w 10567974"/>
              <a:gd name="connsiteY2101" fmla="*/ 3683675 h 5630204"/>
              <a:gd name="connsiteX2102" fmla="*/ 6152565 w 10567974"/>
              <a:gd name="connsiteY2102" fmla="*/ 3709964 h 5630204"/>
              <a:gd name="connsiteX2103" fmla="*/ 6126276 w 10567974"/>
              <a:gd name="connsiteY2103" fmla="*/ 3683675 h 5630204"/>
              <a:gd name="connsiteX2104" fmla="*/ 6152565 w 10567974"/>
              <a:gd name="connsiteY2104" fmla="*/ 3657386 h 5630204"/>
              <a:gd name="connsiteX2105" fmla="*/ 6061125 w 10567974"/>
              <a:gd name="connsiteY2105" fmla="*/ 3657386 h 5630204"/>
              <a:gd name="connsiteX2106" fmla="*/ 6087414 w 10567974"/>
              <a:gd name="connsiteY2106" fmla="*/ 3683675 h 5630204"/>
              <a:gd name="connsiteX2107" fmla="*/ 6061125 w 10567974"/>
              <a:gd name="connsiteY2107" fmla="*/ 3709964 h 5630204"/>
              <a:gd name="connsiteX2108" fmla="*/ 6034836 w 10567974"/>
              <a:gd name="connsiteY2108" fmla="*/ 3683675 h 5630204"/>
              <a:gd name="connsiteX2109" fmla="*/ 6061125 w 10567974"/>
              <a:gd name="connsiteY2109" fmla="*/ 3657386 h 5630204"/>
              <a:gd name="connsiteX2110" fmla="*/ 5969685 w 10567974"/>
              <a:gd name="connsiteY2110" fmla="*/ 3657386 h 5630204"/>
              <a:gd name="connsiteX2111" fmla="*/ 5995974 w 10567974"/>
              <a:gd name="connsiteY2111" fmla="*/ 3683675 h 5630204"/>
              <a:gd name="connsiteX2112" fmla="*/ 5969685 w 10567974"/>
              <a:gd name="connsiteY2112" fmla="*/ 3709964 h 5630204"/>
              <a:gd name="connsiteX2113" fmla="*/ 5943396 w 10567974"/>
              <a:gd name="connsiteY2113" fmla="*/ 3683675 h 5630204"/>
              <a:gd name="connsiteX2114" fmla="*/ 5969685 w 10567974"/>
              <a:gd name="connsiteY2114" fmla="*/ 3657386 h 5630204"/>
              <a:gd name="connsiteX2115" fmla="*/ 5878245 w 10567974"/>
              <a:gd name="connsiteY2115" fmla="*/ 3657386 h 5630204"/>
              <a:gd name="connsiteX2116" fmla="*/ 5904534 w 10567974"/>
              <a:gd name="connsiteY2116" fmla="*/ 3683675 h 5630204"/>
              <a:gd name="connsiteX2117" fmla="*/ 5878245 w 10567974"/>
              <a:gd name="connsiteY2117" fmla="*/ 3709964 h 5630204"/>
              <a:gd name="connsiteX2118" fmla="*/ 5851956 w 10567974"/>
              <a:gd name="connsiteY2118" fmla="*/ 3683675 h 5630204"/>
              <a:gd name="connsiteX2119" fmla="*/ 5878245 w 10567974"/>
              <a:gd name="connsiteY2119" fmla="*/ 3657386 h 5630204"/>
              <a:gd name="connsiteX2120" fmla="*/ 5786805 w 10567974"/>
              <a:gd name="connsiteY2120" fmla="*/ 3657386 h 5630204"/>
              <a:gd name="connsiteX2121" fmla="*/ 5813094 w 10567974"/>
              <a:gd name="connsiteY2121" fmla="*/ 3683675 h 5630204"/>
              <a:gd name="connsiteX2122" fmla="*/ 5786805 w 10567974"/>
              <a:gd name="connsiteY2122" fmla="*/ 3709964 h 5630204"/>
              <a:gd name="connsiteX2123" fmla="*/ 5760516 w 10567974"/>
              <a:gd name="connsiteY2123" fmla="*/ 3683675 h 5630204"/>
              <a:gd name="connsiteX2124" fmla="*/ 5786805 w 10567974"/>
              <a:gd name="connsiteY2124" fmla="*/ 3657386 h 5630204"/>
              <a:gd name="connsiteX2125" fmla="*/ 5695365 w 10567974"/>
              <a:gd name="connsiteY2125" fmla="*/ 3657386 h 5630204"/>
              <a:gd name="connsiteX2126" fmla="*/ 5721654 w 10567974"/>
              <a:gd name="connsiteY2126" fmla="*/ 3683675 h 5630204"/>
              <a:gd name="connsiteX2127" fmla="*/ 5695365 w 10567974"/>
              <a:gd name="connsiteY2127" fmla="*/ 3709964 h 5630204"/>
              <a:gd name="connsiteX2128" fmla="*/ 5669076 w 10567974"/>
              <a:gd name="connsiteY2128" fmla="*/ 3683675 h 5630204"/>
              <a:gd name="connsiteX2129" fmla="*/ 5695365 w 10567974"/>
              <a:gd name="connsiteY2129" fmla="*/ 3657386 h 5630204"/>
              <a:gd name="connsiteX2130" fmla="*/ 5603925 w 10567974"/>
              <a:gd name="connsiteY2130" fmla="*/ 3657386 h 5630204"/>
              <a:gd name="connsiteX2131" fmla="*/ 5630214 w 10567974"/>
              <a:gd name="connsiteY2131" fmla="*/ 3683675 h 5630204"/>
              <a:gd name="connsiteX2132" fmla="*/ 5603925 w 10567974"/>
              <a:gd name="connsiteY2132" fmla="*/ 3709964 h 5630204"/>
              <a:gd name="connsiteX2133" fmla="*/ 5577636 w 10567974"/>
              <a:gd name="connsiteY2133" fmla="*/ 3683675 h 5630204"/>
              <a:gd name="connsiteX2134" fmla="*/ 5603925 w 10567974"/>
              <a:gd name="connsiteY2134" fmla="*/ 3657386 h 5630204"/>
              <a:gd name="connsiteX2135" fmla="*/ 5512485 w 10567974"/>
              <a:gd name="connsiteY2135" fmla="*/ 3657386 h 5630204"/>
              <a:gd name="connsiteX2136" fmla="*/ 5538774 w 10567974"/>
              <a:gd name="connsiteY2136" fmla="*/ 3683675 h 5630204"/>
              <a:gd name="connsiteX2137" fmla="*/ 5512485 w 10567974"/>
              <a:gd name="connsiteY2137" fmla="*/ 3709964 h 5630204"/>
              <a:gd name="connsiteX2138" fmla="*/ 5486196 w 10567974"/>
              <a:gd name="connsiteY2138" fmla="*/ 3683675 h 5630204"/>
              <a:gd name="connsiteX2139" fmla="*/ 5512485 w 10567974"/>
              <a:gd name="connsiteY2139" fmla="*/ 3657386 h 5630204"/>
              <a:gd name="connsiteX2140" fmla="*/ 5421045 w 10567974"/>
              <a:gd name="connsiteY2140" fmla="*/ 3657386 h 5630204"/>
              <a:gd name="connsiteX2141" fmla="*/ 5447334 w 10567974"/>
              <a:gd name="connsiteY2141" fmla="*/ 3683675 h 5630204"/>
              <a:gd name="connsiteX2142" fmla="*/ 5421045 w 10567974"/>
              <a:gd name="connsiteY2142" fmla="*/ 3709964 h 5630204"/>
              <a:gd name="connsiteX2143" fmla="*/ 5394756 w 10567974"/>
              <a:gd name="connsiteY2143" fmla="*/ 3683675 h 5630204"/>
              <a:gd name="connsiteX2144" fmla="*/ 5421045 w 10567974"/>
              <a:gd name="connsiteY2144" fmla="*/ 3657386 h 5630204"/>
              <a:gd name="connsiteX2145" fmla="*/ 5329605 w 10567974"/>
              <a:gd name="connsiteY2145" fmla="*/ 3657386 h 5630204"/>
              <a:gd name="connsiteX2146" fmla="*/ 5355894 w 10567974"/>
              <a:gd name="connsiteY2146" fmla="*/ 3683675 h 5630204"/>
              <a:gd name="connsiteX2147" fmla="*/ 5329605 w 10567974"/>
              <a:gd name="connsiteY2147" fmla="*/ 3709964 h 5630204"/>
              <a:gd name="connsiteX2148" fmla="*/ 5303316 w 10567974"/>
              <a:gd name="connsiteY2148" fmla="*/ 3683675 h 5630204"/>
              <a:gd name="connsiteX2149" fmla="*/ 5329605 w 10567974"/>
              <a:gd name="connsiteY2149" fmla="*/ 3657386 h 5630204"/>
              <a:gd name="connsiteX2150" fmla="*/ 5238165 w 10567974"/>
              <a:gd name="connsiteY2150" fmla="*/ 3657386 h 5630204"/>
              <a:gd name="connsiteX2151" fmla="*/ 5264454 w 10567974"/>
              <a:gd name="connsiteY2151" fmla="*/ 3683675 h 5630204"/>
              <a:gd name="connsiteX2152" fmla="*/ 5238165 w 10567974"/>
              <a:gd name="connsiteY2152" fmla="*/ 3709964 h 5630204"/>
              <a:gd name="connsiteX2153" fmla="*/ 5211876 w 10567974"/>
              <a:gd name="connsiteY2153" fmla="*/ 3683675 h 5630204"/>
              <a:gd name="connsiteX2154" fmla="*/ 5238165 w 10567974"/>
              <a:gd name="connsiteY2154" fmla="*/ 3657386 h 5630204"/>
              <a:gd name="connsiteX2155" fmla="*/ 3683685 w 10567974"/>
              <a:gd name="connsiteY2155" fmla="*/ 3657386 h 5630204"/>
              <a:gd name="connsiteX2156" fmla="*/ 3709974 w 10567974"/>
              <a:gd name="connsiteY2156" fmla="*/ 3683675 h 5630204"/>
              <a:gd name="connsiteX2157" fmla="*/ 3683685 w 10567974"/>
              <a:gd name="connsiteY2157" fmla="*/ 3709964 h 5630204"/>
              <a:gd name="connsiteX2158" fmla="*/ 3657396 w 10567974"/>
              <a:gd name="connsiteY2158" fmla="*/ 3683675 h 5630204"/>
              <a:gd name="connsiteX2159" fmla="*/ 3683685 w 10567974"/>
              <a:gd name="connsiteY2159" fmla="*/ 3657386 h 5630204"/>
              <a:gd name="connsiteX2160" fmla="*/ 3592245 w 10567974"/>
              <a:gd name="connsiteY2160" fmla="*/ 3657386 h 5630204"/>
              <a:gd name="connsiteX2161" fmla="*/ 3618534 w 10567974"/>
              <a:gd name="connsiteY2161" fmla="*/ 3683675 h 5630204"/>
              <a:gd name="connsiteX2162" fmla="*/ 3592245 w 10567974"/>
              <a:gd name="connsiteY2162" fmla="*/ 3709964 h 5630204"/>
              <a:gd name="connsiteX2163" fmla="*/ 3565956 w 10567974"/>
              <a:gd name="connsiteY2163" fmla="*/ 3683675 h 5630204"/>
              <a:gd name="connsiteX2164" fmla="*/ 3592245 w 10567974"/>
              <a:gd name="connsiteY2164" fmla="*/ 3657386 h 5630204"/>
              <a:gd name="connsiteX2165" fmla="*/ 3500805 w 10567974"/>
              <a:gd name="connsiteY2165" fmla="*/ 3657386 h 5630204"/>
              <a:gd name="connsiteX2166" fmla="*/ 3527094 w 10567974"/>
              <a:gd name="connsiteY2166" fmla="*/ 3683675 h 5630204"/>
              <a:gd name="connsiteX2167" fmla="*/ 3500805 w 10567974"/>
              <a:gd name="connsiteY2167" fmla="*/ 3709964 h 5630204"/>
              <a:gd name="connsiteX2168" fmla="*/ 3474516 w 10567974"/>
              <a:gd name="connsiteY2168" fmla="*/ 3683675 h 5630204"/>
              <a:gd name="connsiteX2169" fmla="*/ 3500805 w 10567974"/>
              <a:gd name="connsiteY2169" fmla="*/ 3657386 h 5630204"/>
              <a:gd name="connsiteX2170" fmla="*/ 3409365 w 10567974"/>
              <a:gd name="connsiteY2170" fmla="*/ 3657386 h 5630204"/>
              <a:gd name="connsiteX2171" fmla="*/ 3435654 w 10567974"/>
              <a:gd name="connsiteY2171" fmla="*/ 3683675 h 5630204"/>
              <a:gd name="connsiteX2172" fmla="*/ 3409365 w 10567974"/>
              <a:gd name="connsiteY2172" fmla="*/ 3709964 h 5630204"/>
              <a:gd name="connsiteX2173" fmla="*/ 3383076 w 10567974"/>
              <a:gd name="connsiteY2173" fmla="*/ 3683675 h 5630204"/>
              <a:gd name="connsiteX2174" fmla="*/ 3409365 w 10567974"/>
              <a:gd name="connsiteY2174" fmla="*/ 3657386 h 5630204"/>
              <a:gd name="connsiteX2175" fmla="*/ 3317925 w 10567974"/>
              <a:gd name="connsiteY2175" fmla="*/ 3657386 h 5630204"/>
              <a:gd name="connsiteX2176" fmla="*/ 3344214 w 10567974"/>
              <a:gd name="connsiteY2176" fmla="*/ 3683675 h 5630204"/>
              <a:gd name="connsiteX2177" fmla="*/ 3317925 w 10567974"/>
              <a:gd name="connsiteY2177" fmla="*/ 3709964 h 5630204"/>
              <a:gd name="connsiteX2178" fmla="*/ 3291636 w 10567974"/>
              <a:gd name="connsiteY2178" fmla="*/ 3683675 h 5630204"/>
              <a:gd name="connsiteX2179" fmla="*/ 3317925 w 10567974"/>
              <a:gd name="connsiteY2179" fmla="*/ 3657386 h 5630204"/>
              <a:gd name="connsiteX2180" fmla="*/ 3226581 w 10567974"/>
              <a:gd name="connsiteY2180" fmla="*/ 3657386 h 5630204"/>
              <a:gd name="connsiteX2181" fmla="*/ 3252870 w 10567974"/>
              <a:gd name="connsiteY2181" fmla="*/ 3683675 h 5630204"/>
              <a:gd name="connsiteX2182" fmla="*/ 3226581 w 10567974"/>
              <a:gd name="connsiteY2182" fmla="*/ 3709964 h 5630204"/>
              <a:gd name="connsiteX2183" fmla="*/ 3200291 w 10567974"/>
              <a:gd name="connsiteY2183" fmla="*/ 3683675 h 5630204"/>
              <a:gd name="connsiteX2184" fmla="*/ 3226581 w 10567974"/>
              <a:gd name="connsiteY2184" fmla="*/ 3657386 h 5630204"/>
              <a:gd name="connsiteX2185" fmla="*/ 3135139 w 10567974"/>
              <a:gd name="connsiteY2185" fmla="*/ 3657386 h 5630204"/>
              <a:gd name="connsiteX2186" fmla="*/ 3161428 w 10567974"/>
              <a:gd name="connsiteY2186" fmla="*/ 3683675 h 5630204"/>
              <a:gd name="connsiteX2187" fmla="*/ 3135139 w 10567974"/>
              <a:gd name="connsiteY2187" fmla="*/ 3709964 h 5630204"/>
              <a:gd name="connsiteX2188" fmla="*/ 3108849 w 10567974"/>
              <a:gd name="connsiteY2188" fmla="*/ 3683675 h 5630204"/>
              <a:gd name="connsiteX2189" fmla="*/ 3135139 w 10567974"/>
              <a:gd name="connsiteY2189" fmla="*/ 3657386 h 5630204"/>
              <a:gd name="connsiteX2190" fmla="*/ 3043697 w 10567974"/>
              <a:gd name="connsiteY2190" fmla="*/ 3657386 h 5630204"/>
              <a:gd name="connsiteX2191" fmla="*/ 3069987 w 10567974"/>
              <a:gd name="connsiteY2191" fmla="*/ 3683675 h 5630204"/>
              <a:gd name="connsiteX2192" fmla="*/ 3043697 w 10567974"/>
              <a:gd name="connsiteY2192" fmla="*/ 3709964 h 5630204"/>
              <a:gd name="connsiteX2193" fmla="*/ 3017407 w 10567974"/>
              <a:gd name="connsiteY2193" fmla="*/ 3683675 h 5630204"/>
              <a:gd name="connsiteX2194" fmla="*/ 3043697 w 10567974"/>
              <a:gd name="connsiteY2194" fmla="*/ 3657386 h 5630204"/>
              <a:gd name="connsiteX2195" fmla="*/ 2952254 w 10567974"/>
              <a:gd name="connsiteY2195" fmla="*/ 3657386 h 5630204"/>
              <a:gd name="connsiteX2196" fmla="*/ 2978544 w 10567974"/>
              <a:gd name="connsiteY2196" fmla="*/ 3683675 h 5630204"/>
              <a:gd name="connsiteX2197" fmla="*/ 2952254 w 10567974"/>
              <a:gd name="connsiteY2197" fmla="*/ 3709964 h 5630204"/>
              <a:gd name="connsiteX2198" fmla="*/ 2925965 w 10567974"/>
              <a:gd name="connsiteY2198" fmla="*/ 3683675 h 5630204"/>
              <a:gd name="connsiteX2199" fmla="*/ 2952254 w 10567974"/>
              <a:gd name="connsiteY2199" fmla="*/ 3657386 h 5630204"/>
              <a:gd name="connsiteX2200" fmla="*/ 2860813 w 10567974"/>
              <a:gd name="connsiteY2200" fmla="*/ 3657386 h 5630204"/>
              <a:gd name="connsiteX2201" fmla="*/ 2887102 w 10567974"/>
              <a:gd name="connsiteY2201" fmla="*/ 3683675 h 5630204"/>
              <a:gd name="connsiteX2202" fmla="*/ 2860813 w 10567974"/>
              <a:gd name="connsiteY2202" fmla="*/ 3709964 h 5630204"/>
              <a:gd name="connsiteX2203" fmla="*/ 2834523 w 10567974"/>
              <a:gd name="connsiteY2203" fmla="*/ 3683675 h 5630204"/>
              <a:gd name="connsiteX2204" fmla="*/ 2860813 w 10567974"/>
              <a:gd name="connsiteY2204" fmla="*/ 3657386 h 5630204"/>
              <a:gd name="connsiteX2205" fmla="*/ 2769371 w 10567974"/>
              <a:gd name="connsiteY2205" fmla="*/ 3657386 h 5630204"/>
              <a:gd name="connsiteX2206" fmla="*/ 2795660 w 10567974"/>
              <a:gd name="connsiteY2206" fmla="*/ 3683675 h 5630204"/>
              <a:gd name="connsiteX2207" fmla="*/ 2769371 w 10567974"/>
              <a:gd name="connsiteY2207" fmla="*/ 3709964 h 5630204"/>
              <a:gd name="connsiteX2208" fmla="*/ 2743081 w 10567974"/>
              <a:gd name="connsiteY2208" fmla="*/ 3683675 h 5630204"/>
              <a:gd name="connsiteX2209" fmla="*/ 2769371 w 10567974"/>
              <a:gd name="connsiteY2209" fmla="*/ 3657386 h 5630204"/>
              <a:gd name="connsiteX2210" fmla="*/ 2677929 w 10567974"/>
              <a:gd name="connsiteY2210" fmla="*/ 3657386 h 5630204"/>
              <a:gd name="connsiteX2211" fmla="*/ 2704218 w 10567974"/>
              <a:gd name="connsiteY2211" fmla="*/ 3683675 h 5630204"/>
              <a:gd name="connsiteX2212" fmla="*/ 2677929 w 10567974"/>
              <a:gd name="connsiteY2212" fmla="*/ 3709964 h 5630204"/>
              <a:gd name="connsiteX2213" fmla="*/ 2651639 w 10567974"/>
              <a:gd name="connsiteY2213" fmla="*/ 3683675 h 5630204"/>
              <a:gd name="connsiteX2214" fmla="*/ 2677929 w 10567974"/>
              <a:gd name="connsiteY2214" fmla="*/ 3657386 h 5630204"/>
              <a:gd name="connsiteX2215" fmla="*/ 2586487 w 10567974"/>
              <a:gd name="connsiteY2215" fmla="*/ 3657386 h 5630204"/>
              <a:gd name="connsiteX2216" fmla="*/ 2612776 w 10567974"/>
              <a:gd name="connsiteY2216" fmla="*/ 3683675 h 5630204"/>
              <a:gd name="connsiteX2217" fmla="*/ 2586487 w 10567974"/>
              <a:gd name="connsiteY2217" fmla="*/ 3709964 h 5630204"/>
              <a:gd name="connsiteX2218" fmla="*/ 2560198 w 10567974"/>
              <a:gd name="connsiteY2218" fmla="*/ 3683675 h 5630204"/>
              <a:gd name="connsiteX2219" fmla="*/ 2586487 w 10567974"/>
              <a:gd name="connsiteY2219" fmla="*/ 3657386 h 5630204"/>
              <a:gd name="connsiteX2220" fmla="*/ 8804325 w 10567974"/>
              <a:gd name="connsiteY2220" fmla="*/ 3565946 h 5630204"/>
              <a:gd name="connsiteX2221" fmla="*/ 8830614 w 10567974"/>
              <a:gd name="connsiteY2221" fmla="*/ 3592235 h 5630204"/>
              <a:gd name="connsiteX2222" fmla="*/ 8804325 w 10567974"/>
              <a:gd name="connsiteY2222" fmla="*/ 3618524 h 5630204"/>
              <a:gd name="connsiteX2223" fmla="*/ 8778036 w 10567974"/>
              <a:gd name="connsiteY2223" fmla="*/ 3592235 h 5630204"/>
              <a:gd name="connsiteX2224" fmla="*/ 8804325 w 10567974"/>
              <a:gd name="connsiteY2224" fmla="*/ 3565946 h 5630204"/>
              <a:gd name="connsiteX2225" fmla="*/ 8712885 w 10567974"/>
              <a:gd name="connsiteY2225" fmla="*/ 3565946 h 5630204"/>
              <a:gd name="connsiteX2226" fmla="*/ 8739174 w 10567974"/>
              <a:gd name="connsiteY2226" fmla="*/ 3592235 h 5630204"/>
              <a:gd name="connsiteX2227" fmla="*/ 8712885 w 10567974"/>
              <a:gd name="connsiteY2227" fmla="*/ 3618524 h 5630204"/>
              <a:gd name="connsiteX2228" fmla="*/ 8686596 w 10567974"/>
              <a:gd name="connsiteY2228" fmla="*/ 3592235 h 5630204"/>
              <a:gd name="connsiteX2229" fmla="*/ 8712885 w 10567974"/>
              <a:gd name="connsiteY2229" fmla="*/ 3565946 h 5630204"/>
              <a:gd name="connsiteX2230" fmla="*/ 8621445 w 10567974"/>
              <a:gd name="connsiteY2230" fmla="*/ 3565946 h 5630204"/>
              <a:gd name="connsiteX2231" fmla="*/ 8647734 w 10567974"/>
              <a:gd name="connsiteY2231" fmla="*/ 3592235 h 5630204"/>
              <a:gd name="connsiteX2232" fmla="*/ 8621445 w 10567974"/>
              <a:gd name="connsiteY2232" fmla="*/ 3618524 h 5630204"/>
              <a:gd name="connsiteX2233" fmla="*/ 8595156 w 10567974"/>
              <a:gd name="connsiteY2233" fmla="*/ 3592235 h 5630204"/>
              <a:gd name="connsiteX2234" fmla="*/ 8621445 w 10567974"/>
              <a:gd name="connsiteY2234" fmla="*/ 3565946 h 5630204"/>
              <a:gd name="connsiteX2235" fmla="*/ 8530005 w 10567974"/>
              <a:gd name="connsiteY2235" fmla="*/ 3565946 h 5630204"/>
              <a:gd name="connsiteX2236" fmla="*/ 8556294 w 10567974"/>
              <a:gd name="connsiteY2236" fmla="*/ 3592235 h 5630204"/>
              <a:gd name="connsiteX2237" fmla="*/ 8530005 w 10567974"/>
              <a:gd name="connsiteY2237" fmla="*/ 3618524 h 5630204"/>
              <a:gd name="connsiteX2238" fmla="*/ 8503716 w 10567974"/>
              <a:gd name="connsiteY2238" fmla="*/ 3592235 h 5630204"/>
              <a:gd name="connsiteX2239" fmla="*/ 8530005 w 10567974"/>
              <a:gd name="connsiteY2239" fmla="*/ 3565946 h 5630204"/>
              <a:gd name="connsiteX2240" fmla="*/ 8438565 w 10567974"/>
              <a:gd name="connsiteY2240" fmla="*/ 3565946 h 5630204"/>
              <a:gd name="connsiteX2241" fmla="*/ 8464854 w 10567974"/>
              <a:gd name="connsiteY2241" fmla="*/ 3592235 h 5630204"/>
              <a:gd name="connsiteX2242" fmla="*/ 8438565 w 10567974"/>
              <a:gd name="connsiteY2242" fmla="*/ 3618524 h 5630204"/>
              <a:gd name="connsiteX2243" fmla="*/ 8412276 w 10567974"/>
              <a:gd name="connsiteY2243" fmla="*/ 3592235 h 5630204"/>
              <a:gd name="connsiteX2244" fmla="*/ 8438565 w 10567974"/>
              <a:gd name="connsiteY2244" fmla="*/ 3565946 h 5630204"/>
              <a:gd name="connsiteX2245" fmla="*/ 8072805 w 10567974"/>
              <a:gd name="connsiteY2245" fmla="*/ 3565946 h 5630204"/>
              <a:gd name="connsiteX2246" fmla="*/ 8099094 w 10567974"/>
              <a:gd name="connsiteY2246" fmla="*/ 3592235 h 5630204"/>
              <a:gd name="connsiteX2247" fmla="*/ 8072805 w 10567974"/>
              <a:gd name="connsiteY2247" fmla="*/ 3618524 h 5630204"/>
              <a:gd name="connsiteX2248" fmla="*/ 8046516 w 10567974"/>
              <a:gd name="connsiteY2248" fmla="*/ 3592235 h 5630204"/>
              <a:gd name="connsiteX2249" fmla="*/ 8072805 w 10567974"/>
              <a:gd name="connsiteY2249" fmla="*/ 3565946 h 5630204"/>
              <a:gd name="connsiteX2250" fmla="*/ 7981365 w 10567974"/>
              <a:gd name="connsiteY2250" fmla="*/ 3565946 h 5630204"/>
              <a:gd name="connsiteX2251" fmla="*/ 8007654 w 10567974"/>
              <a:gd name="connsiteY2251" fmla="*/ 3592235 h 5630204"/>
              <a:gd name="connsiteX2252" fmla="*/ 7981365 w 10567974"/>
              <a:gd name="connsiteY2252" fmla="*/ 3618524 h 5630204"/>
              <a:gd name="connsiteX2253" fmla="*/ 7955076 w 10567974"/>
              <a:gd name="connsiteY2253" fmla="*/ 3592235 h 5630204"/>
              <a:gd name="connsiteX2254" fmla="*/ 7981365 w 10567974"/>
              <a:gd name="connsiteY2254" fmla="*/ 3565946 h 5630204"/>
              <a:gd name="connsiteX2255" fmla="*/ 7889925 w 10567974"/>
              <a:gd name="connsiteY2255" fmla="*/ 3565946 h 5630204"/>
              <a:gd name="connsiteX2256" fmla="*/ 7916214 w 10567974"/>
              <a:gd name="connsiteY2256" fmla="*/ 3592235 h 5630204"/>
              <a:gd name="connsiteX2257" fmla="*/ 7889925 w 10567974"/>
              <a:gd name="connsiteY2257" fmla="*/ 3618524 h 5630204"/>
              <a:gd name="connsiteX2258" fmla="*/ 7863636 w 10567974"/>
              <a:gd name="connsiteY2258" fmla="*/ 3592235 h 5630204"/>
              <a:gd name="connsiteX2259" fmla="*/ 7889925 w 10567974"/>
              <a:gd name="connsiteY2259" fmla="*/ 3565946 h 5630204"/>
              <a:gd name="connsiteX2260" fmla="*/ 6335445 w 10567974"/>
              <a:gd name="connsiteY2260" fmla="*/ 3565946 h 5630204"/>
              <a:gd name="connsiteX2261" fmla="*/ 6361734 w 10567974"/>
              <a:gd name="connsiteY2261" fmla="*/ 3592235 h 5630204"/>
              <a:gd name="connsiteX2262" fmla="*/ 6335445 w 10567974"/>
              <a:gd name="connsiteY2262" fmla="*/ 3618524 h 5630204"/>
              <a:gd name="connsiteX2263" fmla="*/ 6309156 w 10567974"/>
              <a:gd name="connsiteY2263" fmla="*/ 3592235 h 5630204"/>
              <a:gd name="connsiteX2264" fmla="*/ 6335445 w 10567974"/>
              <a:gd name="connsiteY2264" fmla="*/ 3565946 h 5630204"/>
              <a:gd name="connsiteX2265" fmla="*/ 6244005 w 10567974"/>
              <a:gd name="connsiteY2265" fmla="*/ 3565946 h 5630204"/>
              <a:gd name="connsiteX2266" fmla="*/ 6270294 w 10567974"/>
              <a:gd name="connsiteY2266" fmla="*/ 3592235 h 5630204"/>
              <a:gd name="connsiteX2267" fmla="*/ 6244005 w 10567974"/>
              <a:gd name="connsiteY2267" fmla="*/ 3618524 h 5630204"/>
              <a:gd name="connsiteX2268" fmla="*/ 6217716 w 10567974"/>
              <a:gd name="connsiteY2268" fmla="*/ 3592235 h 5630204"/>
              <a:gd name="connsiteX2269" fmla="*/ 6244005 w 10567974"/>
              <a:gd name="connsiteY2269" fmla="*/ 3565946 h 5630204"/>
              <a:gd name="connsiteX2270" fmla="*/ 6152565 w 10567974"/>
              <a:gd name="connsiteY2270" fmla="*/ 3565946 h 5630204"/>
              <a:gd name="connsiteX2271" fmla="*/ 6178854 w 10567974"/>
              <a:gd name="connsiteY2271" fmla="*/ 3592235 h 5630204"/>
              <a:gd name="connsiteX2272" fmla="*/ 6152565 w 10567974"/>
              <a:gd name="connsiteY2272" fmla="*/ 3618524 h 5630204"/>
              <a:gd name="connsiteX2273" fmla="*/ 6126276 w 10567974"/>
              <a:gd name="connsiteY2273" fmla="*/ 3592235 h 5630204"/>
              <a:gd name="connsiteX2274" fmla="*/ 6152565 w 10567974"/>
              <a:gd name="connsiteY2274" fmla="*/ 3565946 h 5630204"/>
              <a:gd name="connsiteX2275" fmla="*/ 6061125 w 10567974"/>
              <a:gd name="connsiteY2275" fmla="*/ 3565946 h 5630204"/>
              <a:gd name="connsiteX2276" fmla="*/ 6087414 w 10567974"/>
              <a:gd name="connsiteY2276" fmla="*/ 3592235 h 5630204"/>
              <a:gd name="connsiteX2277" fmla="*/ 6061125 w 10567974"/>
              <a:gd name="connsiteY2277" fmla="*/ 3618524 h 5630204"/>
              <a:gd name="connsiteX2278" fmla="*/ 6034836 w 10567974"/>
              <a:gd name="connsiteY2278" fmla="*/ 3592235 h 5630204"/>
              <a:gd name="connsiteX2279" fmla="*/ 6061125 w 10567974"/>
              <a:gd name="connsiteY2279" fmla="*/ 3565946 h 5630204"/>
              <a:gd name="connsiteX2280" fmla="*/ 5969685 w 10567974"/>
              <a:gd name="connsiteY2280" fmla="*/ 3565946 h 5630204"/>
              <a:gd name="connsiteX2281" fmla="*/ 5995974 w 10567974"/>
              <a:gd name="connsiteY2281" fmla="*/ 3592235 h 5630204"/>
              <a:gd name="connsiteX2282" fmla="*/ 5969685 w 10567974"/>
              <a:gd name="connsiteY2282" fmla="*/ 3618524 h 5630204"/>
              <a:gd name="connsiteX2283" fmla="*/ 5943396 w 10567974"/>
              <a:gd name="connsiteY2283" fmla="*/ 3592235 h 5630204"/>
              <a:gd name="connsiteX2284" fmla="*/ 5969685 w 10567974"/>
              <a:gd name="connsiteY2284" fmla="*/ 3565946 h 5630204"/>
              <a:gd name="connsiteX2285" fmla="*/ 5878245 w 10567974"/>
              <a:gd name="connsiteY2285" fmla="*/ 3565946 h 5630204"/>
              <a:gd name="connsiteX2286" fmla="*/ 5904534 w 10567974"/>
              <a:gd name="connsiteY2286" fmla="*/ 3592235 h 5630204"/>
              <a:gd name="connsiteX2287" fmla="*/ 5878245 w 10567974"/>
              <a:gd name="connsiteY2287" fmla="*/ 3618524 h 5630204"/>
              <a:gd name="connsiteX2288" fmla="*/ 5851956 w 10567974"/>
              <a:gd name="connsiteY2288" fmla="*/ 3592235 h 5630204"/>
              <a:gd name="connsiteX2289" fmla="*/ 5878245 w 10567974"/>
              <a:gd name="connsiteY2289" fmla="*/ 3565946 h 5630204"/>
              <a:gd name="connsiteX2290" fmla="*/ 5786805 w 10567974"/>
              <a:gd name="connsiteY2290" fmla="*/ 3565946 h 5630204"/>
              <a:gd name="connsiteX2291" fmla="*/ 5813094 w 10567974"/>
              <a:gd name="connsiteY2291" fmla="*/ 3592235 h 5630204"/>
              <a:gd name="connsiteX2292" fmla="*/ 5786805 w 10567974"/>
              <a:gd name="connsiteY2292" fmla="*/ 3618524 h 5630204"/>
              <a:gd name="connsiteX2293" fmla="*/ 5760516 w 10567974"/>
              <a:gd name="connsiteY2293" fmla="*/ 3592235 h 5630204"/>
              <a:gd name="connsiteX2294" fmla="*/ 5786805 w 10567974"/>
              <a:gd name="connsiteY2294" fmla="*/ 3565946 h 5630204"/>
              <a:gd name="connsiteX2295" fmla="*/ 5695365 w 10567974"/>
              <a:gd name="connsiteY2295" fmla="*/ 3565946 h 5630204"/>
              <a:gd name="connsiteX2296" fmla="*/ 5721654 w 10567974"/>
              <a:gd name="connsiteY2296" fmla="*/ 3592235 h 5630204"/>
              <a:gd name="connsiteX2297" fmla="*/ 5695365 w 10567974"/>
              <a:gd name="connsiteY2297" fmla="*/ 3618524 h 5630204"/>
              <a:gd name="connsiteX2298" fmla="*/ 5669076 w 10567974"/>
              <a:gd name="connsiteY2298" fmla="*/ 3592235 h 5630204"/>
              <a:gd name="connsiteX2299" fmla="*/ 5695365 w 10567974"/>
              <a:gd name="connsiteY2299" fmla="*/ 3565946 h 5630204"/>
              <a:gd name="connsiteX2300" fmla="*/ 5603925 w 10567974"/>
              <a:gd name="connsiteY2300" fmla="*/ 3565946 h 5630204"/>
              <a:gd name="connsiteX2301" fmla="*/ 5630214 w 10567974"/>
              <a:gd name="connsiteY2301" fmla="*/ 3592235 h 5630204"/>
              <a:gd name="connsiteX2302" fmla="*/ 5603925 w 10567974"/>
              <a:gd name="connsiteY2302" fmla="*/ 3618524 h 5630204"/>
              <a:gd name="connsiteX2303" fmla="*/ 5577636 w 10567974"/>
              <a:gd name="connsiteY2303" fmla="*/ 3592235 h 5630204"/>
              <a:gd name="connsiteX2304" fmla="*/ 5603925 w 10567974"/>
              <a:gd name="connsiteY2304" fmla="*/ 3565946 h 5630204"/>
              <a:gd name="connsiteX2305" fmla="*/ 5512485 w 10567974"/>
              <a:gd name="connsiteY2305" fmla="*/ 3565946 h 5630204"/>
              <a:gd name="connsiteX2306" fmla="*/ 5538774 w 10567974"/>
              <a:gd name="connsiteY2306" fmla="*/ 3592235 h 5630204"/>
              <a:gd name="connsiteX2307" fmla="*/ 5512485 w 10567974"/>
              <a:gd name="connsiteY2307" fmla="*/ 3618524 h 5630204"/>
              <a:gd name="connsiteX2308" fmla="*/ 5486196 w 10567974"/>
              <a:gd name="connsiteY2308" fmla="*/ 3592235 h 5630204"/>
              <a:gd name="connsiteX2309" fmla="*/ 5512485 w 10567974"/>
              <a:gd name="connsiteY2309" fmla="*/ 3565946 h 5630204"/>
              <a:gd name="connsiteX2310" fmla="*/ 5421045 w 10567974"/>
              <a:gd name="connsiteY2310" fmla="*/ 3565946 h 5630204"/>
              <a:gd name="connsiteX2311" fmla="*/ 5447334 w 10567974"/>
              <a:gd name="connsiteY2311" fmla="*/ 3592235 h 5630204"/>
              <a:gd name="connsiteX2312" fmla="*/ 5421045 w 10567974"/>
              <a:gd name="connsiteY2312" fmla="*/ 3618524 h 5630204"/>
              <a:gd name="connsiteX2313" fmla="*/ 5394756 w 10567974"/>
              <a:gd name="connsiteY2313" fmla="*/ 3592235 h 5630204"/>
              <a:gd name="connsiteX2314" fmla="*/ 5421045 w 10567974"/>
              <a:gd name="connsiteY2314" fmla="*/ 3565946 h 5630204"/>
              <a:gd name="connsiteX2315" fmla="*/ 5329605 w 10567974"/>
              <a:gd name="connsiteY2315" fmla="*/ 3565946 h 5630204"/>
              <a:gd name="connsiteX2316" fmla="*/ 5355894 w 10567974"/>
              <a:gd name="connsiteY2316" fmla="*/ 3592235 h 5630204"/>
              <a:gd name="connsiteX2317" fmla="*/ 5329605 w 10567974"/>
              <a:gd name="connsiteY2317" fmla="*/ 3618524 h 5630204"/>
              <a:gd name="connsiteX2318" fmla="*/ 5303316 w 10567974"/>
              <a:gd name="connsiteY2318" fmla="*/ 3592235 h 5630204"/>
              <a:gd name="connsiteX2319" fmla="*/ 5329605 w 10567974"/>
              <a:gd name="connsiteY2319" fmla="*/ 3565946 h 5630204"/>
              <a:gd name="connsiteX2320" fmla="*/ 5238165 w 10567974"/>
              <a:gd name="connsiteY2320" fmla="*/ 3565946 h 5630204"/>
              <a:gd name="connsiteX2321" fmla="*/ 5264454 w 10567974"/>
              <a:gd name="connsiteY2321" fmla="*/ 3592235 h 5630204"/>
              <a:gd name="connsiteX2322" fmla="*/ 5238165 w 10567974"/>
              <a:gd name="connsiteY2322" fmla="*/ 3618524 h 5630204"/>
              <a:gd name="connsiteX2323" fmla="*/ 5211876 w 10567974"/>
              <a:gd name="connsiteY2323" fmla="*/ 3592235 h 5630204"/>
              <a:gd name="connsiteX2324" fmla="*/ 5238165 w 10567974"/>
              <a:gd name="connsiteY2324" fmla="*/ 3565946 h 5630204"/>
              <a:gd name="connsiteX2325" fmla="*/ 3500805 w 10567974"/>
              <a:gd name="connsiteY2325" fmla="*/ 3565946 h 5630204"/>
              <a:gd name="connsiteX2326" fmla="*/ 3527094 w 10567974"/>
              <a:gd name="connsiteY2326" fmla="*/ 3592235 h 5630204"/>
              <a:gd name="connsiteX2327" fmla="*/ 3500805 w 10567974"/>
              <a:gd name="connsiteY2327" fmla="*/ 3618524 h 5630204"/>
              <a:gd name="connsiteX2328" fmla="*/ 3474516 w 10567974"/>
              <a:gd name="connsiteY2328" fmla="*/ 3592235 h 5630204"/>
              <a:gd name="connsiteX2329" fmla="*/ 3500805 w 10567974"/>
              <a:gd name="connsiteY2329" fmla="*/ 3565946 h 5630204"/>
              <a:gd name="connsiteX2330" fmla="*/ 3409365 w 10567974"/>
              <a:gd name="connsiteY2330" fmla="*/ 3565946 h 5630204"/>
              <a:gd name="connsiteX2331" fmla="*/ 3435654 w 10567974"/>
              <a:gd name="connsiteY2331" fmla="*/ 3592235 h 5630204"/>
              <a:gd name="connsiteX2332" fmla="*/ 3409365 w 10567974"/>
              <a:gd name="connsiteY2332" fmla="*/ 3618524 h 5630204"/>
              <a:gd name="connsiteX2333" fmla="*/ 3383076 w 10567974"/>
              <a:gd name="connsiteY2333" fmla="*/ 3592235 h 5630204"/>
              <a:gd name="connsiteX2334" fmla="*/ 3409365 w 10567974"/>
              <a:gd name="connsiteY2334" fmla="*/ 3565946 h 5630204"/>
              <a:gd name="connsiteX2335" fmla="*/ 3317925 w 10567974"/>
              <a:gd name="connsiteY2335" fmla="*/ 3565946 h 5630204"/>
              <a:gd name="connsiteX2336" fmla="*/ 3344214 w 10567974"/>
              <a:gd name="connsiteY2336" fmla="*/ 3592235 h 5630204"/>
              <a:gd name="connsiteX2337" fmla="*/ 3317925 w 10567974"/>
              <a:gd name="connsiteY2337" fmla="*/ 3618524 h 5630204"/>
              <a:gd name="connsiteX2338" fmla="*/ 3291636 w 10567974"/>
              <a:gd name="connsiteY2338" fmla="*/ 3592235 h 5630204"/>
              <a:gd name="connsiteX2339" fmla="*/ 3317925 w 10567974"/>
              <a:gd name="connsiteY2339" fmla="*/ 3565946 h 5630204"/>
              <a:gd name="connsiteX2340" fmla="*/ 3226587 w 10567974"/>
              <a:gd name="connsiteY2340" fmla="*/ 3565946 h 5630204"/>
              <a:gd name="connsiteX2341" fmla="*/ 3252877 w 10567974"/>
              <a:gd name="connsiteY2341" fmla="*/ 3592235 h 5630204"/>
              <a:gd name="connsiteX2342" fmla="*/ 3226587 w 10567974"/>
              <a:gd name="connsiteY2342" fmla="*/ 3618524 h 5630204"/>
              <a:gd name="connsiteX2343" fmla="*/ 3200298 w 10567974"/>
              <a:gd name="connsiteY2343" fmla="*/ 3592235 h 5630204"/>
              <a:gd name="connsiteX2344" fmla="*/ 3226587 w 10567974"/>
              <a:gd name="connsiteY2344" fmla="*/ 3565946 h 5630204"/>
              <a:gd name="connsiteX2345" fmla="*/ 3135145 w 10567974"/>
              <a:gd name="connsiteY2345" fmla="*/ 3565946 h 5630204"/>
              <a:gd name="connsiteX2346" fmla="*/ 3161435 w 10567974"/>
              <a:gd name="connsiteY2346" fmla="*/ 3592235 h 5630204"/>
              <a:gd name="connsiteX2347" fmla="*/ 3135145 w 10567974"/>
              <a:gd name="connsiteY2347" fmla="*/ 3618524 h 5630204"/>
              <a:gd name="connsiteX2348" fmla="*/ 3108856 w 10567974"/>
              <a:gd name="connsiteY2348" fmla="*/ 3592235 h 5630204"/>
              <a:gd name="connsiteX2349" fmla="*/ 3135145 w 10567974"/>
              <a:gd name="connsiteY2349" fmla="*/ 3565946 h 5630204"/>
              <a:gd name="connsiteX2350" fmla="*/ 3043703 w 10567974"/>
              <a:gd name="connsiteY2350" fmla="*/ 3565946 h 5630204"/>
              <a:gd name="connsiteX2351" fmla="*/ 3069993 w 10567974"/>
              <a:gd name="connsiteY2351" fmla="*/ 3592235 h 5630204"/>
              <a:gd name="connsiteX2352" fmla="*/ 3043703 w 10567974"/>
              <a:gd name="connsiteY2352" fmla="*/ 3618524 h 5630204"/>
              <a:gd name="connsiteX2353" fmla="*/ 3017414 w 10567974"/>
              <a:gd name="connsiteY2353" fmla="*/ 3592235 h 5630204"/>
              <a:gd name="connsiteX2354" fmla="*/ 3043703 w 10567974"/>
              <a:gd name="connsiteY2354" fmla="*/ 3565946 h 5630204"/>
              <a:gd name="connsiteX2355" fmla="*/ 2952261 w 10567974"/>
              <a:gd name="connsiteY2355" fmla="*/ 3565946 h 5630204"/>
              <a:gd name="connsiteX2356" fmla="*/ 2978550 w 10567974"/>
              <a:gd name="connsiteY2356" fmla="*/ 3592235 h 5630204"/>
              <a:gd name="connsiteX2357" fmla="*/ 2952261 w 10567974"/>
              <a:gd name="connsiteY2357" fmla="*/ 3618524 h 5630204"/>
              <a:gd name="connsiteX2358" fmla="*/ 2925972 w 10567974"/>
              <a:gd name="connsiteY2358" fmla="*/ 3592235 h 5630204"/>
              <a:gd name="connsiteX2359" fmla="*/ 2952261 w 10567974"/>
              <a:gd name="connsiteY2359" fmla="*/ 3565946 h 5630204"/>
              <a:gd name="connsiteX2360" fmla="*/ 2860819 w 10567974"/>
              <a:gd name="connsiteY2360" fmla="*/ 3565946 h 5630204"/>
              <a:gd name="connsiteX2361" fmla="*/ 2887108 w 10567974"/>
              <a:gd name="connsiteY2361" fmla="*/ 3592235 h 5630204"/>
              <a:gd name="connsiteX2362" fmla="*/ 2860819 w 10567974"/>
              <a:gd name="connsiteY2362" fmla="*/ 3618524 h 5630204"/>
              <a:gd name="connsiteX2363" fmla="*/ 2834530 w 10567974"/>
              <a:gd name="connsiteY2363" fmla="*/ 3592235 h 5630204"/>
              <a:gd name="connsiteX2364" fmla="*/ 2860819 w 10567974"/>
              <a:gd name="connsiteY2364" fmla="*/ 3565946 h 5630204"/>
              <a:gd name="connsiteX2365" fmla="*/ 2769377 w 10567974"/>
              <a:gd name="connsiteY2365" fmla="*/ 3565946 h 5630204"/>
              <a:gd name="connsiteX2366" fmla="*/ 2795666 w 10567974"/>
              <a:gd name="connsiteY2366" fmla="*/ 3592235 h 5630204"/>
              <a:gd name="connsiteX2367" fmla="*/ 2769377 w 10567974"/>
              <a:gd name="connsiteY2367" fmla="*/ 3618524 h 5630204"/>
              <a:gd name="connsiteX2368" fmla="*/ 2743087 w 10567974"/>
              <a:gd name="connsiteY2368" fmla="*/ 3592235 h 5630204"/>
              <a:gd name="connsiteX2369" fmla="*/ 2769377 w 10567974"/>
              <a:gd name="connsiteY2369" fmla="*/ 3565946 h 5630204"/>
              <a:gd name="connsiteX2370" fmla="*/ 2677935 w 10567974"/>
              <a:gd name="connsiteY2370" fmla="*/ 3565946 h 5630204"/>
              <a:gd name="connsiteX2371" fmla="*/ 2704224 w 10567974"/>
              <a:gd name="connsiteY2371" fmla="*/ 3592235 h 5630204"/>
              <a:gd name="connsiteX2372" fmla="*/ 2677935 w 10567974"/>
              <a:gd name="connsiteY2372" fmla="*/ 3618524 h 5630204"/>
              <a:gd name="connsiteX2373" fmla="*/ 2651645 w 10567974"/>
              <a:gd name="connsiteY2373" fmla="*/ 3592235 h 5630204"/>
              <a:gd name="connsiteX2374" fmla="*/ 2677935 w 10567974"/>
              <a:gd name="connsiteY2374" fmla="*/ 3565946 h 5630204"/>
              <a:gd name="connsiteX2375" fmla="*/ 2586493 w 10567974"/>
              <a:gd name="connsiteY2375" fmla="*/ 3565946 h 5630204"/>
              <a:gd name="connsiteX2376" fmla="*/ 2612782 w 10567974"/>
              <a:gd name="connsiteY2376" fmla="*/ 3592235 h 5630204"/>
              <a:gd name="connsiteX2377" fmla="*/ 2586493 w 10567974"/>
              <a:gd name="connsiteY2377" fmla="*/ 3618524 h 5630204"/>
              <a:gd name="connsiteX2378" fmla="*/ 2560203 w 10567974"/>
              <a:gd name="connsiteY2378" fmla="*/ 3592235 h 5630204"/>
              <a:gd name="connsiteX2379" fmla="*/ 2586493 w 10567974"/>
              <a:gd name="connsiteY2379" fmla="*/ 3565946 h 5630204"/>
              <a:gd name="connsiteX2380" fmla="*/ 8438565 w 10567974"/>
              <a:gd name="connsiteY2380" fmla="*/ 3474506 h 5630204"/>
              <a:gd name="connsiteX2381" fmla="*/ 8464854 w 10567974"/>
              <a:gd name="connsiteY2381" fmla="*/ 3500795 h 5630204"/>
              <a:gd name="connsiteX2382" fmla="*/ 8438565 w 10567974"/>
              <a:gd name="connsiteY2382" fmla="*/ 3527084 h 5630204"/>
              <a:gd name="connsiteX2383" fmla="*/ 8412276 w 10567974"/>
              <a:gd name="connsiteY2383" fmla="*/ 3500795 h 5630204"/>
              <a:gd name="connsiteX2384" fmla="*/ 8438565 w 10567974"/>
              <a:gd name="connsiteY2384" fmla="*/ 3474506 h 5630204"/>
              <a:gd name="connsiteX2385" fmla="*/ 8072805 w 10567974"/>
              <a:gd name="connsiteY2385" fmla="*/ 3474506 h 5630204"/>
              <a:gd name="connsiteX2386" fmla="*/ 8099094 w 10567974"/>
              <a:gd name="connsiteY2386" fmla="*/ 3500795 h 5630204"/>
              <a:gd name="connsiteX2387" fmla="*/ 8072805 w 10567974"/>
              <a:gd name="connsiteY2387" fmla="*/ 3527084 h 5630204"/>
              <a:gd name="connsiteX2388" fmla="*/ 8046516 w 10567974"/>
              <a:gd name="connsiteY2388" fmla="*/ 3500795 h 5630204"/>
              <a:gd name="connsiteX2389" fmla="*/ 8072805 w 10567974"/>
              <a:gd name="connsiteY2389" fmla="*/ 3474506 h 5630204"/>
              <a:gd name="connsiteX2390" fmla="*/ 7981365 w 10567974"/>
              <a:gd name="connsiteY2390" fmla="*/ 3474506 h 5630204"/>
              <a:gd name="connsiteX2391" fmla="*/ 8007654 w 10567974"/>
              <a:gd name="connsiteY2391" fmla="*/ 3500795 h 5630204"/>
              <a:gd name="connsiteX2392" fmla="*/ 7981365 w 10567974"/>
              <a:gd name="connsiteY2392" fmla="*/ 3527084 h 5630204"/>
              <a:gd name="connsiteX2393" fmla="*/ 7955076 w 10567974"/>
              <a:gd name="connsiteY2393" fmla="*/ 3500795 h 5630204"/>
              <a:gd name="connsiteX2394" fmla="*/ 7981365 w 10567974"/>
              <a:gd name="connsiteY2394" fmla="*/ 3474506 h 5630204"/>
              <a:gd name="connsiteX2395" fmla="*/ 7889925 w 10567974"/>
              <a:gd name="connsiteY2395" fmla="*/ 3474506 h 5630204"/>
              <a:gd name="connsiteX2396" fmla="*/ 7916214 w 10567974"/>
              <a:gd name="connsiteY2396" fmla="*/ 3500795 h 5630204"/>
              <a:gd name="connsiteX2397" fmla="*/ 7889925 w 10567974"/>
              <a:gd name="connsiteY2397" fmla="*/ 3527084 h 5630204"/>
              <a:gd name="connsiteX2398" fmla="*/ 7863636 w 10567974"/>
              <a:gd name="connsiteY2398" fmla="*/ 3500795 h 5630204"/>
              <a:gd name="connsiteX2399" fmla="*/ 7889925 w 10567974"/>
              <a:gd name="connsiteY2399" fmla="*/ 3474506 h 5630204"/>
              <a:gd name="connsiteX2400" fmla="*/ 7798485 w 10567974"/>
              <a:gd name="connsiteY2400" fmla="*/ 3474506 h 5630204"/>
              <a:gd name="connsiteX2401" fmla="*/ 7824774 w 10567974"/>
              <a:gd name="connsiteY2401" fmla="*/ 3500795 h 5630204"/>
              <a:gd name="connsiteX2402" fmla="*/ 7798485 w 10567974"/>
              <a:gd name="connsiteY2402" fmla="*/ 3527084 h 5630204"/>
              <a:gd name="connsiteX2403" fmla="*/ 7772196 w 10567974"/>
              <a:gd name="connsiteY2403" fmla="*/ 3500795 h 5630204"/>
              <a:gd name="connsiteX2404" fmla="*/ 7798485 w 10567974"/>
              <a:gd name="connsiteY2404" fmla="*/ 3474506 h 5630204"/>
              <a:gd name="connsiteX2405" fmla="*/ 6335445 w 10567974"/>
              <a:gd name="connsiteY2405" fmla="*/ 3474506 h 5630204"/>
              <a:gd name="connsiteX2406" fmla="*/ 6361734 w 10567974"/>
              <a:gd name="connsiteY2406" fmla="*/ 3500795 h 5630204"/>
              <a:gd name="connsiteX2407" fmla="*/ 6335445 w 10567974"/>
              <a:gd name="connsiteY2407" fmla="*/ 3527084 h 5630204"/>
              <a:gd name="connsiteX2408" fmla="*/ 6309156 w 10567974"/>
              <a:gd name="connsiteY2408" fmla="*/ 3500795 h 5630204"/>
              <a:gd name="connsiteX2409" fmla="*/ 6335445 w 10567974"/>
              <a:gd name="connsiteY2409" fmla="*/ 3474506 h 5630204"/>
              <a:gd name="connsiteX2410" fmla="*/ 6244005 w 10567974"/>
              <a:gd name="connsiteY2410" fmla="*/ 3474506 h 5630204"/>
              <a:gd name="connsiteX2411" fmla="*/ 6270294 w 10567974"/>
              <a:gd name="connsiteY2411" fmla="*/ 3500795 h 5630204"/>
              <a:gd name="connsiteX2412" fmla="*/ 6244005 w 10567974"/>
              <a:gd name="connsiteY2412" fmla="*/ 3527084 h 5630204"/>
              <a:gd name="connsiteX2413" fmla="*/ 6217716 w 10567974"/>
              <a:gd name="connsiteY2413" fmla="*/ 3500795 h 5630204"/>
              <a:gd name="connsiteX2414" fmla="*/ 6244005 w 10567974"/>
              <a:gd name="connsiteY2414" fmla="*/ 3474506 h 5630204"/>
              <a:gd name="connsiteX2415" fmla="*/ 6152565 w 10567974"/>
              <a:gd name="connsiteY2415" fmla="*/ 3474506 h 5630204"/>
              <a:gd name="connsiteX2416" fmla="*/ 6178854 w 10567974"/>
              <a:gd name="connsiteY2416" fmla="*/ 3500795 h 5630204"/>
              <a:gd name="connsiteX2417" fmla="*/ 6152565 w 10567974"/>
              <a:gd name="connsiteY2417" fmla="*/ 3527084 h 5630204"/>
              <a:gd name="connsiteX2418" fmla="*/ 6126276 w 10567974"/>
              <a:gd name="connsiteY2418" fmla="*/ 3500795 h 5630204"/>
              <a:gd name="connsiteX2419" fmla="*/ 6152565 w 10567974"/>
              <a:gd name="connsiteY2419" fmla="*/ 3474506 h 5630204"/>
              <a:gd name="connsiteX2420" fmla="*/ 6061125 w 10567974"/>
              <a:gd name="connsiteY2420" fmla="*/ 3474506 h 5630204"/>
              <a:gd name="connsiteX2421" fmla="*/ 6087414 w 10567974"/>
              <a:gd name="connsiteY2421" fmla="*/ 3500795 h 5630204"/>
              <a:gd name="connsiteX2422" fmla="*/ 6061125 w 10567974"/>
              <a:gd name="connsiteY2422" fmla="*/ 3527084 h 5630204"/>
              <a:gd name="connsiteX2423" fmla="*/ 6034836 w 10567974"/>
              <a:gd name="connsiteY2423" fmla="*/ 3500795 h 5630204"/>
              <a:gd name="connsiteX2424" fmla="*/ 6061125 w 10567974"/>
              <a:gd name="connsiteY2424" fmla="*/ 3474506 h 5630204"/>
              <a:gd name="connsiteX2425" fmla="*/ 5969685 w 10567974"/>
              <a:gd name="connsiteY2425" fmla="*/ 3474506 h 5630204"/>
              <a:gd name="connsiteX2426" fmla="*/ 5995974 w 10567974"/>
              <a:gd name="connsiteY2426" fmla="*/ 3500795 h 5630204"/>
              <a:gd name="connsiteX2427" fmla="*/ 5969685 w 10567974"/>
              <a:gd name="connsiteY2427" fmla="*/ 3527084 h 5630204"/>
              <a:gd name="connsiteX2428" fmla="*/ 5943396 w 10567974"/>
              <a:gd name="connsiteY2428" fmla="*/ 3500795 h 5630204"/>
              <a:gd name="connsiteX2429" fmla="*/ 5969685 w 10567974"/>
              <a:gd name="connsiteY2429" fmla="*/ 3474506 h 5630204"/>
              <a:gd name="connsiteX2430" fmla="*/ 5878245 w 10567974"/>
              <a:gd name="connsiteY2430" fmla="*/ 3474506 h 5630204"/>
              <a:gd name="connsiteX2431" fmla="*/ 5904534 w 10567974"/>
              <a:gd name="connsiteY2431" fmla="*/ 3500795 h 5630204"/>
              <a:gd name="connsiteX2432" fmla="*/ 5878245 w 10567974"/>
              <a:gd name="connsiteY2432" fmla="*/ 3527084 h 5630204"/>
              <a:gd name="connsiteX2433" fmla="*/ 5851956 w 10567974"/>
              <a:gd name="connsiteY2433" fmla="*/ 3500795 h 5630204"/>
              <a:gd name="connsiteX2434" fmla="*/ 5878245 w 10567974"/>
              <a:gd name="connsiteY2434" fmla="*/ 3474506 h 5630204"/>
              <a:gd name="connsiteX2435" fmla="*/ 5786805 w 10567974"/>
              <a:gd name="connsiteY2435" fmla="*/ 3474506 h 5630204"/>
              <a:gd name="connsiteX2436" fmla="*/ 5813094 w 10567974"/>
              <a:gd name="connsiteY2436" fmla="*/ 3500795 h 5630204"/>
              <a:gd name="connsiteX2437" fmla="*/ 5786805 w 10567974"/>
              <a:gd name="connsiteY2437" fmla="*/ 3527084 h 5630204"/>
              <a:gd name="connsiteX2438" fmla="*/ 5760516 w 10567974"/>
              <a:gd name="connsiteY2438" fmla="*/ 3500795 h 5630204"/>
              <a:gd name="connsiteX2439" fmla="*/ 5786805 w 10567974"/>
              <a:gd name="connsiteY2439" fmla="*/ 3474506 h 5630204"/>
              <a:gd name="connsiteX2440" fmla="*/ 5695365 w 10567974"/>
              <a:gd name="connsiteY2440" fmla="*/ 3474506 h 5630204"/>
              <a:gd name="connsiteX2441" fmla="*/ 5721654 w 10567974"/>
              <a:gd name="connsiteY2441" fmla="*/ 3500795 h 5630204"/>
              <a:gd name="connsiteX2442" fmla="*/ 5695365 w 10567974"/>
              <a:gd name="connsiteY2442" fmla="*/ 3527084 h 5630204"/>
              <a:gd name="connsiteX2443" fmla="*/ 5669076 w 10567974"/>
              <a:gd name="connsiteY2443" fmla="*/ 3500795 h 5630204"/>
              <a:gd name="connsiteX2444" fmla="*/ 5695365 w 10567974"/>
              <a:gd name="connsiteY2444" fmla="*/ 3474506 h 5630204"/>
              <a:gd name="connsiteX2445" fmla="*/ 5603925 w 10567974"/>
              <a:gd name="connsiteY2445" fmla="*/ 3474506 h 5630204"/>
              <a:gd name="connsiteX2446" fmla="*/ 5630214 w 10567974"/>
              <a:gd name="connsiteY2446" fmla="*/ 3500795 h 5630204"/>
              <a:gd name="connsiteX2447" fmla="*/ 5603925 w 10567974"/>
              <a:gd name="connsiteY2447" fmla="*/ 3527084 h 5630204"/>
              <a:gd name="connsiteX2448" fmla="*/ 5577636 w 10567974"/>
              <a:gd name="connsiteY2448" fmla="*/ 3500795 h 5630204"/>
              <a:gd name="connsiteX2449" fmla="*/ 5603925 w 10567974"/>
              <a:gd name="connsiteY2449" fmla="*/ 3474506 h 5630204"/>
              <a:gd name="connsiteX2450" fmla="*/ 5512485 w 10567974"/>
              <a:gd name="connsiteY2450" fmla="*/ 3474506 h 5630204"/>
              <a:gd name="connsiteX2451" fmla="*/ 5538774 w 10567974"/>
              <a:gd name="connsiteY2451" fmla="*/ 3500795 h 5630204"/>
              <a:gd name="connsiteX2452" fmla="*/ 5512485 w 10567974"/>
              <a:gd name="connsiteY2452" fmla="*/ 3527084 h 5630204"/>
              <a:gd name="connsiteX2453" fmla="*/ 5486196 w 10567974"/>
              <a:gd name="connsiteY2453" fmla="*/ 3500795 h 5630204"/>
              <a:gd name="connsiteX2454" fmla="*/ 5512485 w 10567974"/>
              <a:gd name="connsiteY2454" fmla="*/ 3474506 h 5630204"/>
              <a:gd name="connsiteX2455" fmla="*/ 5421045 w 10567974"/>
              <a:gd name="connsiteY2455" fmla="*/ 3474506 h 5630204"/>
              <a:gd name="connsiteX2456" fmla="*/ 5447334 w 10567974"/>
              <a:gd name="connsiteY2456" fmla="*/ 3500795 h 5630204"/>
              <a:gd name="connsiteX2457" fmla="*/ 5421045 w 10567974"/>
              <a:gd name="connsiteY2457" fmla="*/ 3527084 h 5630204"/>
              <a:gd name="connsiteX2458" fmla="*/ 5394756 w 10567974"/>
              <a:gd name="connsiteY2458" fmla="*/ 3500795 h 5630204"/>
              <a:gd name="connsiteX2459" fmla="*/ 5421045 w 10567974"/>
              <a:gd name="connsiteY2459" fmla="*/ 3474506 h 5630204"/>
              <a:gd name="connsiteX2460" fmla="*/ 5329605 w 10567974"/>
              <a:gd name="connsiteY2460" fmla="*/ 3474506 h 5630204"/>
              <a:gd name="connsiteX2461" fmla="*/ 5355894 w 10567974"/>
              <a:gd name="connsiteY2461" fmla="*/ 3500795 h 5630204"/>
              <a:gd name="connsiteX2462" fmla="*/ 5329605 w 10567974"/>
              <a:gd name="connsiteY2462" fmla="*/ 3527084 h 5630204"/>
              <a:gd name="connsiteX2463" fmla="*/ 5303316 w 10567974"/>
              <a:gd name="connsiteY2463" fmla="*/ 3500795 h 5630204"/>
              <a:gd name="connsiteX2464" fmla="*/ 5329605 w 10567974"/>
              <a:gd name="connsiteY2464" fmla="*/ 3474506 h 5630204"/>
              <a:gd name="connsiteX2465" fmla="*/ 5238165 w 10567974"/>
              <a:gd name="connsiteY2465" fmla="*/ 3474506 h 5630204"/>
              <a:gd name="connsiteX2466" fmla="*/ 5264454 w 10567974"/>
              <a:gd name="connsiteY2466" fmla="*/ 3500795 h 5630204"/>
              <a:gd name="connsiteX2467" fmla="*/ 5238165 w 10567974"/>
              <a:gd name="connsiteY2467" fmla="*/ 3527084 h 5630204"/>
              <a:gd name="connsiteX2468" fmla="*/ 5211876 w 10567974"/>
              <a:gd name="connsiteY2468" fmla="*/ 3500795 h 5630204"/>
              <a:gd name="connsiteX2469" fmla="*/ 5238165 w 10567974"/>
              <a:gd name="connsiteY2469" fmla="*/ 3474506 h 5630204"/>
              <a:gd name="connsiteX2470" fmla="*/ 4872405 w 10567974"/>
              <a:gd name="connsiteY2470" fmla="*/ 3474506 h 5630204"/>
              <a:gd name="connsiteX2471" fmla="*/ 4898694 w 10567974"/>
              <a:gd name="connsiteY2471" fmla="*/ 3500795 h 5630204"/>
              <a:gd name="connsiteX2472" fmla="*/ 4872405 w 10567974"/>
              <a:gd name="connsiteY2472" fmla="*/ 3527084 h 5630204"/>
              <a:gd name="connsiteX2473" fmla="*/ 4846116 w 10567974"/>
              <a:gd name="connsiteY2473" fmla="*/ 3500795 h 5630204"/>
              <a:gd name="connsiteX2474" fmla="*/ 4872405 w 10567974"/>
              <a:gd name="connsiteY2474" fmla="*/ 3474506 h 5630204"/>
              <a:gd name="connsiteX2475" fmla="*/ 4780965 w 10567974"/>
              <a:gd name="connsiteY2475" fmla="*/ 3474506 h 5630204"/>
              <a:gd name="connsiteX2476" fmla="*/ 4807254 w 10567974"/>
              <a:gd name="connsiteY2476" fmla="*/ 3500795 h 5630204"/>
              <a:gd name="connsiteX2477" fmla="*/ 4780965 w 10567974"/>
              <a:gd name="connsiteY2477" fmla="*/ 3527084 h 5630204"/>
              <a:gd name="connsiteX2478" fmla="*/ 4754676 w 10567974"/>
              <a:gd name="connsiteY2478" fmla="*/ 3500795 h 5630204"/>
              <a:gd name="connsiteX2479" fmla="*/ 4780965 w 10567974"/>
              <a:gd name="connsiteY2479" fmla="*/ 3474506 h 5630204"/>
              <a:gd name="connsiteX2480" fmla="*/ 4689525 w 10567974"/>
              <a:gd name="connsiteY2480" fmla="*/ 3474506 h 5630204"/>
              <a:gd name="connsiteX2481" fmla="*/ 4715814 w 10567974"/>
              <a:gd name="connsiteY2481" fmla="*/ 3500795 h 5630204"/>
              <a:gd name="connsiteX2482" fmla="*/ 4689525 w 10567974"/>
              <a:gd name="connsiteY2482" fmla="*/ 3527084 h 5630204"/>
              <a:gd name="connsiteX2483" fmla="*/ 4663236 w 10567974"/>
              <a:gd name="connsiteY2483" fmla="*/ 3500795 h 5630204"/>
              <a:gd name="connsiteX2484" fmla="*/ 4689525 w 10567974"/>
              <a:gd name="connsiteY2484" fmla="*/ 3474506 h 5630204"/>
              <a:gd name="connsiteX2485" fmla="*/ 3500805 w 10567974"/>
              <a:gd name="connsiteY2485" fmla="*/ 3474506 h 5630204"/>
              <a:gd name="connsiteX2486" fmla="*/ 3527094 w 10567974"/>
              <a:gd name="connsiteY2486" fmla="*/ 3500795 h 5630204"/>
              <a:gd name="connsiteX2487" fmla="*/ 3500805 w 10567974"/>
              <a:gd name="connsiteY2487" fmla="*/ 3527084 h 5630204"/>
              <a:gd name="connsiteX2488" fmla="*/ 3474516 w 10567974"/>
              <a:gd name="connsiteY2488" fmla="*/ 3500795 h 5630204"/>
              <a:gd name="connsiteX2489" fmla="*/ 3500805 w 10567974"/>
              <a:gd name="connsiteY2489" fmla="*/ 3474506 h 5630204"/>
              <a:gd name="connsiteX2490" fmla="*/ 3409365 w 10567974"/>
              <a:gd name="connsiteY2490" fmla="*/ 3474506 h 5630204"/>
              <a:gd name="connsiteX2491" fmla="*/ 3435654 w 10567974"/>
              <a:gd name="connsiteY2491" fmla="*/ 3500795 h 5630204"/>
              <a:gd name="connsiteX2492" fmla="*/ 3409365 w 10567974"/>
              <a:gd name="connsiteY2492" fmla="*/ 3527084 h 5630204"/>
              <a:gd name="connsiteX2493" fmla="*/ 3383076 w 10567974"/>
              <a:gd name="connsiteY2493" fmla="*/ 3500795 h 5630204"/>
              <a:gd name="connsiteX2494" fmla="*/ 3409365 w 10567974"/>
              <a:gd name="connsiteY2494" fmla="*/ 3474506 h 5630204"/>
              <a:gd name="connsiteX2495" fmla="*/ 3317925 w 10567974"/>
              <a:gd name="connsiteY2495" fmla="*/ 3474506 h 5630204"/>
              <a:gd name="connsiteX2496" fmla="*/ 3344214 w 10567974"/>
              <a:gd name="connsiteY2496" fmla="*/ 3500795 h 5630204"/>
              <a:gd name="connsiteX2497" fmla="*/ 3317925 w 10567974"/>
              <a:gd name="connsiteY2497" fmla="*/ 3527084 h 5630204"/>
              <a:gd name="connsiteX2498" fmla="*/ 3291636 w 10567974"/>
              <a:gd name="connsiteY2498" fmla="*/ 3500795 h 5630204"/>
              <a:gd name="connsiteX2499" fmla="*/ 3317925 w 10567974"/>
              <a:gd name="connsiteY2499" fmla="*/ 3474506 h 5630204"/>
              <a:gd name="connsiteX2500" fmla="*/ 3226594 w 10567974"/>
              <a:gd name="connsiteY2500" fmla="*/ 3474506 h 5630204"/>
              <a:gd name="connsiteX2501" fmla="*/ 3252884 w 10567974"/>
              <a:gd name="connsiteY2501" fmla="*/ 3500795 h 5630204"/>
              <a:gd name="connsiteX2502" fmla="*/ 3226594 w 10567974"/>
              <a:gd name="connsiteY2502" fmla="*/ 3527084 h 5630204"/>
              <a:gd name="connsiteX2503" fmla="*/ 3200304 w 10567974"/>
              <a:gd name="connsiteY2503" fmla="*/ 3500795 h 5630204"/>
              <a:gd name="connsiteX2504" fmla="*/ 3226594 w 10567974"/>
              <a:gd name="connsiteY2504" fmla="*/ 3474506 h 5630204"/>
              <a:gd name="connsiteX2505" fmla="*/ 3135152 w 10567974"/>
              <a:gd name="connsiteY2505" fmla="*/ 3474506 h 5630204"/>
              <a:gd name="connsiteX2506" fmla="*/ 3161442 w 10567974"/>
              <a:gd name="connsiteY2506" fmla="*/ 3500795 h 5630204"/>
              <a:gd name="connsiteX2507" fmla="*/ 3135152 w 10567974"/>
              <a:gd name="connsiteY2507" fmla="*/ 3527084 h 5630204"/>
              <a:gd name="connsiteX2508" fmla="*/ 3108862 w 10567974"/>
              <a:gd name="connsiteY2508" fmla="*/ 3500795 h 5630204"/>
              <a:gd name="connsiteX2509" fmla="*/ 3135152 w 10567974"/>
              <a:gd name="connsiteY2509" fmla="*/ 3474506 h 5630204"/>
              <a:gd name="connsiteX2510" fmla="*/ 3043710 w 10567974"/>
              <a:gd name="connsiteY2510" fmla="*/ 3474506 h 5630204"/>
              <a:gd name="connsiteX2511" fmla="*/ 3070000 w 10567974"/>
              <a:gd name="connsiteY2511" fmla="*/ 3500795 h 5630204"/>
              <a:gd name="connsiteX2512" fmla="*/ 3043710 w 10567974"/>
              <a:gd name="connsiteY2512" fmla="*/ 3527084 h 5630204"/>
              <a:gd name="connsiteX2513" fmla="*/ 3017420 w 10567974"/>
              <a:gd name="connsiteY2513" fmla="*/ 3500795 h 5630204"/>
              <a:gd name="connsiteX2514" fmla="*/ 3043710 w 10567974"/>
              <a:gd name="connsiteY2514" fmla="*/ 3474506 h 5630204"/>
              <a:gd name="connsiteX2515" fmla="*/ 2952268 w 10567974"/>
              <a:gd name="connsiteY2515" fmla="*/ 3474506 h 5630204"/>
              <a:gd name="connsiteX2516" fmla="*/ 2978557 w 10567974"/>
              <a:gd name="connsiteY2516" fmla="*/ 3500795 h 5630204"/>
              <a:gd name="connsiteX2517" fmla="*/ 2952268 w 10567974"/>
              <a:gd name="connsiteY2517" fmla="*/ 3527084 h 5630204"/>
              <a:gd name="connsiteX2518" fmla="*/ 2925978 w 10567974"/>
              <a:gd name="connsiteY2518" fmla="*/ 3500795 h 5630204"/>
              <a:gd name="connsiteX2519" fmla="*/ 2952268 w 10567974"/>
              <a:gd name="connsiteY2519" fmla="*/ 3474506 h 5630204"/>
              <a:gd name="connsiteX2520" fmla="*/ 2860826 w 10567974"/>
              <a:gd name="connsiteY2520" fmla="*/ 3474506 h 5630204"/>
              <a:gd name="connsiteX2521" fmla="*/ 2887115 w 10567974"/>
              <a:gd name="connsiteY2521" fmla="*/ 3500795 h 5630204"/>
              <a:gd name="connsiteX2522" fmla="*/ 2860826 w 10567974"/>
              <a:gd name="connsiteY2522" fmla="*/ 3527084 h 5630204"/>
              <a:gd name="connsiteX2523" fmla="*/ 2834536 w 10567974"/>
              <a:gd name="connsiteY2523" fmla="*/ 3500795 h 5630204"/>
              <a:gd name="connsiteX2524" fmla="*/ 2860826 w 10567974"/>
              <a:gd name="connsiteY2524" fmla="*/ 3474506 h 5630204"/>
              <a:gd name="connsiteX2525" fmla="*/ 2769383 w 10567974"/>
              <a:gd name="connsiteY2525" fmla="*/ 3474506 h 5630204"/>
              <a:gd name="connsiteX2526" fmla="*/ 2795673 w 10567974"/>
              <a:gd name="connsiteY2526" fmla="*/ 3500795 h 5630204"/>
              <a:gd name="connsiteX2527" fmla="*/ 2769383 w 10567974"/>
              <a:gd name="connsiteY2527" fmla="*/ 3527084 h 5630204"/>
              <a:gd name="connsiteX2528" fmla="*/ 2743094 w 10567974"/>
              <a:gd name="connsiteY2528" fmla="*/ 3500795 h 5630204"/>
              <a:gd name="connsiteX2529" fmla="*/ 2769383 w 10567974"/>
              <a:gd name="connsiteY2529" fmla="*/ 3474506 h 5630204"/>
              <a:gd name="connsiteX2530" fmla="*/ 2677941 w 10567974"/>
              <a:gd name="connsiteY2530" fmla="*/ 3474506 h 5630204"/>
              <a:gd name="connsiteX2531" fmla="*/ 2704230 w 10567974"/>
              <a:gd name="connsiteY2531" fmla="*/ 3500795 h 5630204"/>
              <a:gd name="connsiteX2532" fmla="*/ 2677941 w 10567974"/>
              <a:gd name="connsiteY2532" fmla="*/ 3527084 h 5630204"/>
              <a:gd name="connsiteX2533" fmla="*/ 2651651 w 10567974"/>
              <a:gd name="connsiteY2533" fmla="*/ 3500795 h 5630204"/>
              <a:gd name="connsiteX2534" fmla="*/ 2677941 w 10567974"/>
              <a:gd name="connsiteY2534" fmla="*/ 3474506 h 5630204"/>
              <a:gd name="connsiteX2535" fmla="*/ 2586498 w 10567974"/>
              <a:gd name="connsiteY2535" fmla="*/ 3474506 h 5630204"/>
              <a:gd name="connsiteX2536" fmla="*/ 2612788 w 10567974"/>
              <a:gd name="connsiteY2536" fmla="*/ 3500795 h 5630204"/>
              <a:gd name="connsiteX2537" fmla="*/ 2586498 w 10567974"/>
              <a:gd name="connsiteY2537" fmla="*/ 3527084 h 5630204"/>
              <a:gd name="connsiteX2538" fmla="*/ 2560209 w 10567974"/>
              <a:gd name="connsiteY2538" fmla="*/ 3500795 h 5630204"/>
              <a:gd name="connsiteX2539" fmla="*/ 2586498 w 10567974"/>
              <a:gd name="connsiteY2539" fmla="*/ 3474506 h 5630204"/>
              <a:gd name="connsiteX2540" fmla="*/ 8712885 w 10567974"/>
              <a:gd name="connsiteY2540" fmla="*/ 3383066 h 5630204"/>
              <a:gd name="connsiteX2541" fmla="*/ 8739174 w 10567974"/>
              <a:gd name="connsiteY2541" fmla="*/ 3409355 h 5630204"/>
              <a:gd name="connsiteX2542" fmla="*/ 8712885 w 10567974"/>
              <a:gd name="connsiteY2542" fmla="*/ 3435644 h 5630204"/>
              <a:gd name="connsiteX2543" fmla="*/ 8686596 w 10567974"/>
              <a:gd name="connsiteY2543" fmla="*/ 3409355 h 5630204"/>
              <a:gd name="connsiteX2544" fmla="*/ 8712885 w 10567974"/>
              <a:gd name="connsiteY2544" fmla="*/ 3383066 h 5630204"/>
              <a:gd name="connsiteX2545" fmla="*/ 8621445 w 10567974"/>
              <a:gd name="connsiteY2545" fmla="*/ 3383066 h 5630204"/>
              <a:gd name="connsiteX2546" fmla="*/ 8647734 w 10567974"/>
              <a:gd name="connsiteY2546" fmla="*/ 3409355 h 5630204"/>
              <a:gd name="connsiteX2547" fmla="*/ 8621445 w 10567974"/>
              <a:gd name="connsiteY2547" fmla="*/ 3435644 h 5630204"/>
              <a:gd name="connsiteX2548" fmla="*/ 8595156 w 10567974"/>
              <a:gd name="connsiteY2548" fmla="*/ 3409355 h 5630204"/>
              <a:gd name="connsiteX2549" fmla="*/ 8621445 w 10567974"/>
              <a:gd name="connsiteY2549" fmla="*/ 3383066 h 5630204"/>
              <a:gd name="connsiteX2550" fmla="*/ 8438565 w 10567974"/>
              <a:gd name="connsiteY2550" fmla="*/ 3383066 h 5630204"/>
              <a:gd name="connsiteX2551" fmla="*/ 8464854 w 10567974"/>
              <a:gd name="connsiteY2551" fmla="*/ 3409355 h 5630204"/>
              <a:gd name="connsiteX2552" fmla="*/ 8438565 w 10567974"/>
              <a:gd name="connsiteY2552" fmla="*/ 3435644 h 5630204"/>
              <a:gd name="connsiteX2553" fmla="*/ 8412276 w 10567974"/>
              <a:gd name="connsiteY2553" fmla="*/ 3409355 h 5630204"/>
              <a:gd name="connsiteX2554" fmla="*/ 8438565 w 10567974"/>
              <a:gd name="connsiteY2554" fmla="*/ 3383066 h 5630204"/>
              <a:gd name="connsiteX2555" fmla="*/ 8072805 w 10567974"/>
              <a:gd name="connsiteY2555" fmla="*/ 3383066 h 5630204"/>
              <a:gd name="connsiteX2556" fmla="*/ 8099094 w 10567974"/>
              <a:gd name="connsiteY2556" fmla="*/ 3409355 h 5630204"/>
              <a:gd name="connsiteX2557" fmla="*/ 8072805 w 10567974"/>
              <a:gd name="connsiteY2557" fmla="*/ 3435644 h 5630204"/>
              <a:gd name="connsiteX2558" fmla="*/ 8046516 w 10567974"/>
              <a:gd name="connsiteY2558" fmla="*/ 3409355 h 5630204"/>
              <a:gd name="connsiteX2559" fmla="*/ 8072805 w 10567974"/>
              <a:gd name="connsiteY2559" fmla="*/ 3383066 h 5630204"/>
              <a:gd name="connsiteX2560" fmla="*/ 7981365 w 10567974"/>
              <a:gd name="connsiteY2560" fmla="*/ 3383066 h 5630204"/>
              <a:gd name="connsiteX2561" fmla="*/ 8007654 w 10567974"/>
              <a:gd name="connsiteY2561" fmla="*/ 3409355 h 5630204"/>
              <a:gd name="connsiteX2562" fmla="*/ 7981365 w 10567974"/>
              <a:gd name="connsiteY2562" fmla="*/ 3435644 h 5630204"/>
              <a:gd name="connsiteX2563" fmla="*/ 7955076 w 10567974"/>
              <a:gd name="connsiteY2563" fmla="*/ 3409355 h 5630204"/>
              <a:gd name="connsiteX2564" fmla="*/ 7981365 w 10567974"/>
              <a:gd name="connsiteY2564" fmla="*/ 3383066 h 5630204"/>
              <a:gd name="connsiteX2565" fmla="*/ 7889925 w 10567974"/>
              <a:gd name="connsiteY2565" fmla="*/ 3383066 h 5630204"/>
              <a:gd name="connsiteX2566" fmla="*/ 7916214 w 10567974"/>
              <a:gd name="connsiteY2566" fmla="*/ 3409355 h 5630204"/>
              <a:gd name="connsiteX2567" fmla="*/ 7889925 w 10567974"/>
              <a:gd name="connsiteY2567" fmla="*/ 3435644 h 5630204"/>
              <a:gd name="connsiteX2568" fmla="*/ 7863636 w 10567974"/>
              <a:gd name="connsiteY2568" fmla="*/ 3409355 h 5630204"/>
              <a:gd name="connsiteX2569" fmla="*/ 7889925 w 10567974"/>
              <a:gd name="connsiteY2569" fmla="*/ 3383066 h 5630204"/>
              <a:gd name="connsiteX2570" fmla="*/ 7432725 w 10567974"/>
              <a:gd name="connsiteY2570" fmla="*/ 3383066 h 5630204"/>
              <a:gd name="connsiteX2571" fmla="*/ 7459014 w 10567974"/>
              <a:gd name="connsiteY2571" fmla="*/ 3409355 h 5630204"/>
              <a:gd name="connsiteX2572" fmla="*/ 7432725 w 10567974"/>
              <a:gd name="connsiteY2572" fmla="*/ 3435644 h 5630204"/>
              <a:gd name="connsiteX2573" fmla="*/ 7406436 w 10567974"/>
              <a:gd name="connsiteY2573" fmla="*/ 3409355 h 5630204"/>
              <a:gd name="connsiteX2574" fmla="*/ 7432725 w 10567974"/>
              <a:gd name="connsiteY2574" fmla="*/ 3383066 h 5630204"/>
              <a:gd name="connsiteX2575" fmla="*/ 7341285 w 10567974"/>
              <a:gd name="connsiteY2575" fmla="*/ 3383066 h 5630204"/>
              <a:gd name="connsiteX2576" fmla="*/ 7367574 w 10567974"/>
              <a:gd name="connsiteY2576" fmla="*/ 3409355 h 5630204"/>
              <a:gd name="connsiteX2577" fmla="*/ 7341285 w 10567974"/>
              <a:gd name="connsiteY2577" fmla="*/ 3435644 h 5630204"/>
              <a:gd name="connsiteX2578" fmla="*/ 7314996 w 10567974"/>
              <a:gd name="connsiteY2578" fmla="*/ 3409355 h 5630204"/>
              <a:gd name="connsiteX2579" fmla="*/ 7341285 w 10567974"/>
              <a:gd name="connsiteY2579" fmla="*/ 3383066 h 5630204"/>
              <a:gd name="connsiteX2580" fmla="*/ 6518325 w 10567974"/>
              <a:gd name="connsiteY2580" fmla="*/ 3383066 h 5630204"/>
              <a:gd name="connsiteX2581" fmla="*/ 6544614 w 10567974"/>
              <a:gd name="connsiteY2581" fmla="*/ 3409355 h 5630204"/>
              <a:gd name="connsiteX2582" fmla="*/ 6518325 w 10567974"/>
              <a:gd name="connsiteY2582" fmla="*/ 3435644 h 5630204"/>
              <a:gd name="connsiteX2583" fmla="*/ 6492036 w 10567974"/>
              <a:gd name="connsiteY2583" fmla="*/ 3409355 h 5630204"/>
              <a:gd name="connsiteX2584" fmla="*/ 6518325 w 10567974"/>
              <a:gd name="connsiteY2584" fmla="*/ 3383066 h 5630204"/>
              <a:gd name="connsiteX2585" fmla="*/ 6426885 w 10567974"/>
              <a:gd name="connsiteY2585" fmla="*/ 3383066 h 5630204"/>
              <a:gd name="connsiteX2586" fmla="*/ 6453174 w 10567974"/>
              <a:gd name="connsiteY2586" fmla="*/ 3409355 h 5630204"/>
              <a:gd name="connsiteX2587" fmla="*/ 6426885 w 10567974"/>
              <a:gd name="connsiteY2587" fmla="*/ 3435644 h 5630204"/>
              <a:gd name="connsiteX2588" fmla="*/ 6400596 w 10567974"/>
              <a:gd name="connsiteY2588" fmla="*/ 3409355 h 5630204"/>
              <a:gd name="connsiteX2589" fmla="*/ 6426885 w 10567974"/>
              <a:gd name="connsiteY2589" fmla="*/ 3383066 h 5630204"/>
              <a:gd name="connsiteX2590" fmla="*/ 6335445 w 10567974"/>
              <a:gd name="connsiteY2590" fmla="*/ 3383066 h 5630204"/>
              <a:gd name="connsiteX2591" fmla="*/ 6361734 w 10567974"/>
              <a:gd name="connsiteY2591" fmla="*/ 3409355 h 5630204"/>
              <a:gd name="connsiteX2592" fmla="*/ 6335445 w 10567974"/>
              <a:gd name="connsiteY2592" fmla="*/ 3435644 h 5630204"/>
              <a:gd name="connsiteX2593" fmla="*/ 6309156 w 10567974"/>
              <a:gd name="connsiteY2593" fmla="*/ 3409355 h 5630204"/>
              <a:gd name="connsiteX2594" fmla="*/ 6335445 w 10567974"/>
              <a:gd name="connsiteY2594" fmla="*/ 3383066 h 5630204"/>
              <a:gd name="connsiteX2595" fmla="*/ 6244005 w 10567974"/>
              <a:gd name="connsiteY2595" fmla="*/ 3383066 h 5630204"/>
              <a:gd name="connsiteX2596" fmla="*/ 6270294 w 10567974"/>
              <a:gd name="connsiteY2596" fmla="*/ 3409355 h 5630204"/>
              <a:gd name="connsiteX2597" fmla="*/ 6244005 w 10567974"/>
              <a:gd name="connsiteY2597" fmla="*/ 3435644 h 5630204"/>
              <a:gd name="connsiteX2598" fmla="*/ 6217716 w 10567974"/>
              <a:gd name="connsiteY2598" fmla="*/ 3409355 h 5630204"/>
              <a:gd name="connsiteX2599" fmla="*/ 6244005 w 10567974"/>
              <a:gd name="connsiteY2599" fmla="*/ 3383066 h 5630204"/>
              <a:gd name="connsiteX2600" fmla="*/ 6152565 w 10567974"/>
              <a:gd name="connsiteY2600" fmla="*/ 3383066 h 5630204"/>
              <a:gd name="connsiteX2601" fmla="*/ 6178854 w 10567974"/>
              <a:gd name="connsiteY2601" fmla="*/ 3409355 h 5630204"/>
              <a:gd name="connsiteX2602" fmla="*/ 6152565 w 10567974"/>
              <a:gd name="connsiteY2602" fmla="*/ 3435644 h 5630204"/>
              <a:gd name="connsiteX2603" fmla="*/ 6126276 w 10567974"/>
              <a:gd name="connsiteY2603" fmla="*/ 3409355 h 5630204"/>
              <a:gd name="connsiteX2604" fmla="*/ 6152565 w 10567974"/>
              <a:gd name="connsiteY2604" fmla="*/ 3383066 h 5630204"/>
              <a:gd name="connsiteX2605" fmla="*/ 6061125 w 10567974"/>
              <a:gd name="connsiteY2605" fmla="*/ 3383066 h 5630204"/>
              <a:gd name="connsiteX2606" fmla="*/ 6087414 w 10567974"/>
              <a:gd name="connsiteY2606" fmla="*/ 3409355 h 5630204"/>
              <a:gd name="connsiteX2607" fmla="*/ 6061125 w 10567974"/>
              <a:gd name="connsiteY2607" fmla="*/ 3435644 h 5630204"/>
              <a:gd name="connsiteX2608" fmla="*/ 6034836 w 10567974"/>
              <a:gd name="connsiteY2608" fmla="*/ 3409355 h 5630204"/>
              <a:gd name="connsiteX2609" fmla="*/ 6061125 w 10567974"/>
              <a:gd name="connsiteY2609" fmla="*/ 3383066 h 5630204"/>
              <a:gd name="connsiteX2610" fmla="*/ 5969685 w 10567974"/>
              <a:gd name="connsiteY2610" fmla="*/ 3383066 h 5630204"/>
              <a:gd name="connsiteX2611" fmla="*/ 5995974 w 10567974"/>
              <a:gd name="connsiteY2611" fmla="*/ 3409355 h 5630204"/>
              <a:gd name="connsiteX2612" fmla="*/ 5969685 w 10567974"/>
              <a:gd name="connsiteY2612" fmla="*/ 3435644 h 5630204"/>
              <a:gd name="connsiteX2613" fmla="*/ 5943396 w 10567974"/>
              <a:gd name="connsiteY2613" fmla="*/ 3409355 h 5630204"/>
              <a:gd name="connsiteX2614" fmla="*/ 5969685 w 10567974"/>
              <a:gd name="connsiteY2614" fmla="*/ 3383066 h 5630204"/>
              <a:gd name="connsiteX2615" fmla="*/ 5878245 w 10567974"/>
              <a:gd name="connsiteY2615" fmla="*/ 3383066 h 5630204"/>
              <a:gd name="connsiteX2616" fmla="*/ 5904534 w 10567974"/>
              <a:gd name="connsiteY2616" fmla="*/ 3409355 h 5630204"/>
              <a:gd name="connsiteX2617" fmla="*/ 5878245 w 10567974"/>
              <a:gd name="connsiteY2617" fmla="*/ 3435644 h 5630204"/>
              <a:gd name="connsiteX2618" fmla="*/ 5851956 w 10567974"/>
              <a:gd name="connsiteY2618" fmla="*/ 3409355 h 5630204"/>
              <a:gd name="connsiteX2619" fmla="*/ 5878245 w 10567974"/>
              <a:gd name="connsiteY2619" fmla="*/ 3383066 h 5630204"/>
              <a:gd name="connsiteX2620" fmla="*/ 5786805 w 10567974"/>
              <a:gd name="connsiteY2620" fmla="*/ 3383066 h 5630204"/>
              <a:gd name="connsiteX2621" fmla="*/ 5813094 w 10567974"/>
              <a:gd name="connsiteY2621" fmla="*/ 3409355 h 5630204"/>
              <a:gd name="connsiteX2622" fmla="*/ 5786805 w 10567974"/>
              <a:gd name="connsiteY2622" fmla="*/ 3435644 h 5630204"/>
              <a:gd name="connsiteX2623" fmla="*/ 5760516 w 10567974"/>
              <a:gd name="connsiteY2623" fmla="*/ 3409355 h 5630204"/>
              <a:gd name="connsiteX2624" fmla="*/ 5786805 w 10567974"/>
              <a:gd name="connsiteY2624" fmla="*/ 3383066 h 5630204"/>
              <a:gd name="connsiteX2625" fmla="*/ 5695365 w 10567974"/>
              <a:gd name="connsiteY2625" fmla="*/ 3383066 h 5630204"/>
              <a:gd name="connsiteX2626" fmla="*/ 5721654 w 10567974"/>
              <a:gd name="connsiteY2626" fmla="*/ 3409355 h 5630204"/>
              <a:gd name="connsiteX2627" fmla="*/ 5695365 w 10567974"/>
              <a:gd name="connsiteY2627" fmla="*/ 3435644 h 5630204"/>
              <a:gd name="connsiteX2628" fmla="*/ 5669076 w 10567974"/>
              <a:gd name="connsiteY2628" fmla="*/ 3409355 h 5630204"/>
              <a:gd name="connsiteX2629" fmla="*/ 5695365 w 10567974"/>
              <a:gd name="connsiteY2629" fmla="*/ 3383066 h 5630204"/>
              <a:gd name="connsiteX2630" fmla="*/ 5603925 w 10567974"/>
              <a:gd name="connsiteY2630" fmla="*/ 3383066 h 5630204"/>
              <a:gd name="connsiteX2631" fmla="*/ 5630214 w 10567974"/>
              <a:gd name="connsiteY2631" fmla="*/ 3409355 h 5630204"/>
              <a:gd name="connsiteX2632" fmla="*/ 5603925 w 10567974"/>
              <a:gd name="connsiteY2632" fmla="*/ 3435644 h 5630204"/>
              <a:gd name="connsiteX2633" fmla="*/ 5577636 w 10567974"/>
              <a:gd name="connsiteY2633" fmla="*/ 3409355 h 5630204"/>
              <a:gd name="connsiteX2634" fmla="*/ 5603925 w 10567974"/>
              <a:gd name="connsiteY2634" fmla="*/ 3383066 h 5630204"/>
              <a:gd name="connsiteX2635" fmla="*/ 5512485 w 10567974"/>
              <a:gd name="connsiteY2635" fmla="*/ 3383066 h 5630204"/>
              <a:gd name="connsiteX2636" fmla="*/ 5538774 w 10567974"/>
              <a:gd name="connsiteY2636" fmla="*/ 3409355 h 5630204"/>
              <a:gd name="connsiteX2637" fmla="*/ 5512485 w 10567974"/>
              <a:gd name="connsiteY2637" fmla="*/ 3435644 h 5630204"/>
              <a:gd name="connsiteX2638" fmla="*/ 5486196 w 10567974"/>
              <a:gd name="connsiteY2638" fmla="*/ 3409355 h 5630204"/>
              <a:gd name="connsiteX2639" fmla="*/ 5512485 w 10567974"/>
              <a:gd name="connsiteY2639" fmla="*/ 3383066 h 5630204"/>
              <a:gd name="connsiteX2640" fmla="*/ 5421045 w 10567974"/>
              <a:gd name="connsiteY2640" fmla="*/ 3383066 h 5630204"/>
              <a:gd name="connsiteX2641" fmla="*/ 5447334 w 10567974"/>
              <a:gd name="connsiteY2641" fmla="*/ 3409355 h 5630204"/>
              <a:gd name="connsiteX2642" fmla="*/ 5421045 w 10567974"/>
              <a:gd name="connsiteY2642" fmla="*/ 3435644 h 5630204"/>
              <a:gd name="connsiteX2643" fmla="*/ 5394756 w 10567974"/>
              <a:gd name="connsiteY2643" fmla="*/ 3409355 h 5630204"/>
              <a:gd name="connsiteX2644" fmla="*/ 5421045 w 10567974"/>
              <a:gd name="connsiteY2644" fmla="*/ 3383066 h 5630204"/>
              <a:gd name="connsiteX2645" fmla="*/ 5329605 w 10567974"/>
              <a:gd name="connsiteY2645" fmla="*/ 3383066 h 5630204"/>
              <a:gd name="connsiteX2646" fmla="*/ 5355894 w 10567974"/>
              <a:gd name="connsiteY2646" fmla="*/ 3409355 h 5630204"/>
              <a:gd name="connsiteX2647" fmla="*/ 5329605 w 10567974"/>
              <a:gd name="connsiteY2647" fmla="*/ 3435644 h 5630204"/>
              <a:gd name="connsiteX2648" fmla="*/ 5303316 w 10567974"/>
              <a:gd name="connsiteY2648" fmla="*/ 3409355 h 5630204"/>
              <a:gd name="connsiteX2649" fmla="*/ 5329605 w 10567974"/>
              <a:gd name="connsiteY2649" fmla="*/ 3383066 h 5630204"/>
              <a:gd name="connsiteX2650" fmla="*/ 5238165 w 10567974"/>
              <a:gd name="connsiteY2650" fmla="*/ 3383066 h 5630204"/>
              <a:gd name="connsiteX2651" fmla="*/ 5264454 w 10567974"/>
              <a:gd name="connsiteY2651" fmla="*/ 3409355 h 5630204"/>
              <a:gd name="connsiteX2652" fmla="*/ 5238165 w 10567974"/>
              <a:gd name="connsiteY2652" fmla="*/ 3435644 h 5630204"/>
              <a:gd name="connsiteX2653" fmla="*/ 5211876 w 10567974"/>
              <a:gd name="connsiteY2653" fmla="*/ 3409355 h 5630204"/>
              <a:gd name="connsiteX2654" fmla="*/ 5238165 w 10567974"/>
              <a:gd name="connsiteY2654" fmla="*/ 3383066 h 5630204"/>
              <a:gd name="connsiteX2655" fmla="*/ 5146725 w 10567974"/>
              <a:gd name="connsiteY2655" fmla="*/ 3383066 h 5630204"/>
              <a:gd name="connsiteX2656" fmla="*/ 5173014 w 10567974"/>
              <a:gd name="connsiteY2656" fmla="*/ 3409355 h 5630204"/>
              <a:gd name="connsiteX2657" fmla="*/ 5146725 w 10567974"/>
              <a:gd name="connsiteY2657" fmla="*/ 3435644 h 5630204"/>
              <a:gd name="connsiteX2658" fmla="*/ 5120436 w 10567974"/>
              <a:gd name="connsiteY2658" fmla="*/ 3409355 h 5630204"/>
              <a:gd name="connsiteX2659" fmla="*/ 5146725 w 10567974"/>
              <a:gd name="connsiteY2659" fmla="*/ 3383066 h 5630204"/>
              <a:gd name="connsiteX2660" fmla="*/ 5055285 w 10567974"/>
              <a:gd name="connsiteY2660" fmla="*/ 3383066 h 5630204"/>
              <a:gd name="connsiteX2661" fmla="*/ 5081574 w 10567974"/>
              <a:gd name="connsiteY2661" fmla="*/ 3409355 h 5630204"/>
              <a:gd name="connsiteX2662" fmla="*/ 5055285 w 10567974"/>
              <a:gd name="connsiteY2662" fmla="*/ 3435644 h 5630204"/>
              <a:gd name="connsiteX2663" fmla="*/ 5028996 w 10567974"/>
              <a:gd name="connsiteY2663" fmla="*/ 3409355 h 5630204"/>
              <a:gd name="connsiteX2664" fmla="*/ 5055285 w 10567974"/>
              <a:gd name="connsiteY2664" fmla="*/ 3383066 h 5630204"/>
              <a:gd name="connsiteX2665" fmla="*/ 4963845 w 10567974"/>
              <a:gd name="connsiteY2665" fmla="*/ 3383066 h 5630204"/>
              <a:gd name="connsiteX2666" fmla="*/ 4990134 w 10567974"/>
              <a:gd name="connsiteY2666" fmla="*/ 3409355 h 5630204"/>
              <a:gd name="connsiteX2667" fmla="*/ 4963845 w 10567974"/>
              <a:gd name="connsiteY2667" fmla="*/ 3435644 h 5630204"/>
              <a:gd name="connsiteX2668" fmla="*/ 4937556 w 10567974"/>
              <a:gd name="connsiteY2668" fmla="*/ 3409355 h 5630204"/>
              <a:gd name="connsiteX2669" fmla="*/ 4963845 w 10567974"/>
              <a:gd name="connsiteY2669" fmla="*/ 3383066 h 5630204"/>
              <a:gd name="connsiteX2670" fmla="*/ 4872405 w 10567974"/>
              <a:gd name="connsiteY2670" fmla="*/ 3383066 h 5630204"/>
              <a:gd name="connsiteX2671" fmla="*/ 4898694 w 10567974"/>
              <a:gd name="connsiteY2671" fmla="*/ 3409355 h 5630204"/>
              <a:gd name="connsiteX2672" fmla="*/ 4872405 w 10567974"/>
              <a:gd name="connsiteY2672" fmla="*/ 3435644 h 5630204"/>
              <a:gd name="connsiteX2673" fmla="*/ 4846116 w 10567974"/>
              <a:gd name="connsiteY2673" fmla="*/ 3409355 h 5630204"/>
              <a:gd name="connsiteX2674" fmla="*/ 4872405 w 10567974"/>
              <a:gd name="connsiteY2674" fmla="*/ 3383066 h 5630204"/>
              <a:gd name="connsiteX2675" fmla="*/ 4780965 w 10567974"/>
              <a:gd name="connsiteY2675" fmla="*/ 3383066 h 5630204"/>
              <a:gd name="connsiteX2676" fmla="*/ 4807254 w 10567974"/>
              <a:gd name="connsiteY2676" fmla="*/ 3409355 h 5630204"/>
              <a:gd name="connsiteX2677" fmla="*/ 4780965 w 10567974"/>
              <a:gd name="connsiteY2677" fmla="*/ 3435644 h 5630204"/>
              <a:gd name="connsiteX2678" fmla="*/ 4754676 w 10567974"/>
              <a:gd name="connsiteY2678" fmla="*/ 3409355 h 5630204"/>
              <a:gd name="connsiteX2679" fmla="*/ 4780965 w 10567974"/>
              <a:gd name="connsiteY2679" fmla="*/ 3383066 h 5630204"/>
              <a:gd name="connsiteX2680" fmla="*/ 4689525 w 10567974"/>
              <a:gd name="connsiteY2680" fmla="*/ 3383066 h 5630204"/>
              <a:gd name="connsiteX2681" fmla="*/ 4715814 w 10567974"/>
              <a:gd name="connsiteY2681" fmla="*/ 3409355 h 5630204"/>
              <a:gd name="connsiteX2682" fmla="*/ 4689525 w 10567974"/>
              <a:gd name="connsiteY2682" fmla="*/ 3435644 h 5630204"/>
              <a:gd name="connsiteX2683" fmla="*/ 4663236 w 10567974"/>
              <a:gd name="connsiteY2683" fmla="*/ 3409355 h 5630204"/>
              <a:gd name="connsiteX2684" fmla="*/ 4689525 w 10567974"/>
              <a:gd name="connsiteY2684" fmla="*/ 3383066 h 5630204"/>
              <a:gd name="connsiteX2685" fmla="*/ 3226602 w 10567974"/>
              <a:gd name="connsiteY2685" fmla="*/ 3383066 h 5630204"/>
              <a:gd name="connsiteX2686" fmla="*/ 3252892 w 10567974"/>
              <a:gd name="connsiteY2686" fmla="*/ 3409355 h 5630204"/>
              <a:gd name="connsiteX2687" fmla="*/ 3226602 w 10567974"/>
              <a:gd name="connsiteY2687" fmla="*/ 3435644 h 5630204"/>
              <a:gd name="connsiteX2688" fmla="*/ 3200313 w 10567974"/>
              <a:gd name="connsiteY2688" fmla="*/ 3409355 h 5630204"/>
              <a:gd name="connsiteX2689" fmla="*/ 3226602 w 10567974"/>
              <a:gd name="connsiteY2689" fmla="*/ 3383066 h 5630204"/>
              <a:gd name="connsiteX2690" fmla="*/ 3135160 w 10567974"/>
              <a:gd name="connsiteY2690" fmla="*/ 3383066 h 5630204"/>
              <a:gd name="connsiteX2691" fmla="*/ 3161450 w 10567974"/>
              <a:gd name="connsiteY2691" fmla="*/ 3409355 h 5630204"/>
              <a:gd name="connsiteX2692" fmla="*/ 3135160 w 10567974"/>
              <a:gd name="connsiteY2692" fmla="*/ 3435644 h 5630204"/>
              <a:gd name="connsiteX2693" fmla="*/ 3108870 w 10567974"/>
              <a:gd name="connsiteY2693" fmla="*/ 3409355 h 5630204"/>
              <a:gd name="connsiteX2694" fmla="*/ 3135160 w 10567974"/>
              <a:gd name="connsiteY2694" fmla="*/ 3383066 h 5630204"/>
              <a:gd name="connsiteX2695" fmla="*/ 3043718 w 10567974"/>
              <a:gd name="connsiteY2695" fmla="*/ 3383066 h 5630204"/>
              <a:gd name="connsiteX2696" fmla="*/ 3070008 w 10567974"/>
              <a:gd name="connsiteY2696" fmla="*/ 3409355 h 5630204"/>
              <a:gd name="connsiteX2697" fmla="*/ 3043718 w 10567974"/>
              <a:gd name="connsiteY2697" fmla="*/ 3435644 h 5630204"/>
              <a:gd name="connsiteX2698" fmla="*/ 3017428 w 10567974"/>
              <a:gd name="connsiteY2698" fmla="*/ 3409355 h 5630204"/>
              <a:gd name="connsiteX2699" fmla="*/ 3043718 w 10567974"/>
              <a:gd name="connsiteY2699" fmla="*/ 3383066 h 5630204"/>
              <a:gd name="connsiteX2700" fmla="*/ 2952275 w 10567974"/>
              <a:gd name="connsiteY2700" fmla="*/ 3383066 h 5630204"/>
              <a:gd name="connsiteX2701" fmla="*/ 2978565 w 10567974"/>
              <a:gd name="connsiteY2701" fmla="*/ 3409355 h 5630204"/>
              <a:gd name="connsiteX2702" fmla="*/ 2952275 w 10567974"/>
              <a:gd name="connsiteY2702" fmla="*/ 3435644 h 5630204"/>
              <a:gd name="connsiteX2703" fmla="*/ 2925985 w 10567974"/>
              <a:gd name="connsiteY2703" fmla="*/ 3409355 h 5630204"/>
              <a:gd name="connsiteX2704" fmla="*/ 2952275 w 10567974"/>
              <a:gd name="connsiteY2704" fmla="*/ 3383066 h 5630204"/>
              <a:gd name="connsiteX2705" fmla="*/ 2860833 w 10567974"/>
              <a:gd name="connsiteY2705" fmla="*/ 3383066 h 5630204"/>
              <a:gd name="connsiteX2706" fmla="*/ 2887122 w 10567974"/>
              <a:gd name="connsiteY2706" fmla="*/ 3409355 h 5630204"/>
              <a:gd name="connsiteX2707" fmla="*/ 2860833 w 10567974"/>
              <a:gd name="connsiteY2707" fmla="*/ 3435644 h 5630204"/>
              <a:gd name="connsiteX2708" fmla="*/ 2834543 w 10567974"/>
              <a:gd name="connsiteY2708" fmla="*/ 3409355 h 5630204"/>
              <a:gd name="connsiteX2709" fmla="*/ 2860833 w 10567974"/>
              <a:gd name="connsiteY2709" fmla="*/ 3383066 h 5630204"/>
              <a:gd name="connsiteX2710" fmla="*/ 2769390 w 10567974"/>
              <a:gd name="connsiteY2710" fmla="*/ 3383066 h 5630204"/>
              <a:gd name="connsiteX2711" fmla="*/ 2795680 w 10567974"/>
              <a:gd name="connsiteY2711" fmla="*/ 3409355 h 5630204"/>
              <a:gd name="connsiteX2712" fmla="*/ 2769390 w 10567974"/>
              <a:gd name="connsiteY2712" fmla="*/ 3435644 h 5630204"/>
              <a:gd name="connsiteX2713" fmla="*/ 2743100 w 10567974"/>
              <a:gd name="connsiteY2713" fmla="*/ 3409355 h 5630204"/>
              <a:gd name="connsiteX2714" fmla="*/ 2769390 w 10567974"/>
              <a:gd name="connsiteY2714" fmla="*/ 3383066 h 5630204"/>
              <a:gd name="connsiteX2715" fmla="*/ 2677948 w 10567974"/>
              <a:gd name="connsiteY2715" fmla="*/ 3383066 h 5630204"/>
              <a:gd name="connsiteX2716" fmla="*/ 2704238 w 10567974"/>
              <a:gd name="connsiteY2716" fmla="*/ 3409355 h 5630204"/>
              <a:gd name="connsiteX2717" fmla="*/ 2677948 w 10567974"/>
              <a:gd name="connsiteY2717" fmla="*/ 3435644 h 5630204"/>
              <a:gd name="connsiteX2718" fmla="*/ 2651658 w 10567974"/>
              <a:gd name="connsiteY2718" fmla="*/ 3409355 h 5630204"/>
              <a:gd name="connsiteX2719" fmla="*/ 2677948 w 10567974"/>
              <a:gd name="connsiteY2719" fmla="*/ 3383066 h 5630204"/>
              <a:gd name="connsiteX2720" fmla="*/ 2586506 w 10567974"/>
              <a:gd name="connsiteY2720" fmla="*/ 3383066 h 5630204"/>
              <a:gd name="connsiteX2721" fmla="*/ 2612795 w 10567974"/>
              <a:gd name="connsiteY2721" fmla="*/ 3409355 h 5630204"/>
              <a:gd name="connsiteX2722" fmla="*/ 2586506 w 10567974"/>
              <a:gd name="connsiteY2722" fmla="*/ 3435644 h 5630204"/>
              <a:gd name="connsiteX2723" fmla="*/ 2560216 w 10567974"/>
              <a:gd name="connsiteY2723" fmla="*/ 3409355 h 5630204"/>
              <a:gd name="connsiteX2724" fmla="*/ 2586506 w 10567974"/>
              <a:gd name="connsiteY2724" fmla="*/ 3383066 h 5630204"/>
              <a:gd name="connsiteX2725" fmla="*/ 8621445 w 10567974"/>
              <a:gd name="connsiteY2725" fmla="*/ 3291626 h 5630204"/>
              <a:gd name="connsiteX2726" fmla="*/ 8647734 w 10567974"/>
              <a:gd name="connsiteY2726" fmla="*/ 3317915 h 5630204"/>
              <a:gd name="connsiteX2727" fmla="*/ 8621445 w 10567974"/>
              <a:gd name="connsiteY2727" fmla="*/ 3344204 h 5630204"/>
              <a:gd name="connsiteX2728" fmla="*/ 8595156 w 10567974"/>
              <a:gd name="connsiteY2728" fmla="*/ 3317915 h 5630204"/>
              <a:gd name="connsiteX2729" fmla="*/ 8621445 w 10567974"/>
              <a:gd name="connsiteY2729" fmla="*/ 3291626 h 5630204"/>
              <a:gd name="connsiteX2730" fmla="*/ 8072805 w 10567974"/>
              <a:gd name="connsiteY2730" fmla="*/ 3291626 h 5630204"/>
              <a:gd name="connsiteX2731" fmla="*/ 8099094 w 10567974"/>
              <a:gd name="connsiteY2731" fmla="*/ 3317915 h 5630204"/>
              <a:gd name="connsiteX2732" fmla="*/ 8072805 w 10567974"/>
              <a:gd name="connsiteY2732" fmla="*/ 3344204 h 5630204"/>
              <a:gd name="connsiteX2733" fmla="*/ 8046516 w 10567974"/>
              <a:gd name="connsiteY2733" fmla="*/ 3317915 h 5630204"/>
              <a:gd name="connsiteX2734" fmla="*/ 8072805 w 10567974"/>
              <a:gd name="connsiteY2734" fmla="*/ 3291626 h 5630204"/>
              <a:gd name="connsiteX2735" fmla="*/ 7981365 w 10567974"/>
              <a:gd name="connsiteY2735" fmla="*/ 3291626 h 5630204"/>
              <a:gd name="connsiteX2736" fmla="*/ 8007654 w 10567974"/>
              <a:gd name="connsiteY2736" fmla="*/ 3317915 h 5630204"/>
              <a:gd name="connsiteX2737" fmla="*/ 7981365 w 10567974"/>
              <a:gd name="connsiteY2737" fmla="*/ 3344204 h 5630204"/>
              <a:gd name="connsiteX2738" fmla="*/ 7955076 w 10567974"/>
              <a:gd name="connsiteY2738" fmla="*/ 3317915 h 5630204"/>
              <a:gd name="connsiteX2739" fmla="*/ 7981365 w 10567974"/>
              <a:gd name="connsiteY2739" fmla="*/ 3291626 h 5630204"/>
              <a:gd name="connsiteX2740" fmla="*/ 7889925 w 10567974"/>
              <a:gd name="connsiteY2740" fmla="*/ 3291626 h 5630204"/>
              <a:gd name="connsiteX2741" fmla="*/ 7916214 w 10567974"/>
              <a:gd name="connsiteY2741" fmla="*/ 3317915 h 5630204"/>
              <a:gd name="connsiteX2742" fmla="*/ 7889925 w 10567974"/>
              <a:gd name="connsiteY2742" fmla="*/ 3344204 h 5630204"/>
              <a:gd name="connsiteX2743" fmla="*/ 7863636 w 10567974"/>
              <a:gd name="connsiteY2743" fmla="*/ 3317915 h 5630204"/>
              <a:gd name="connsiteX2744" fmla="*/ 7889925 w 10567974"/>
              <a:gd name="connsiteY2744" fmla="*/ 3291626 h 5630204"/>
              <a:gd name="connsiteX2745" fmla="*/ 7341285 w 10567974"/>
              <a:gd name="connsiteY2745" fmla="*/ 3291626 h 5630204"/>
              <a:gd name="connsiteX2746" fmla="*/ 7367574 w 10567974"/>
              <a:gd name="connsiteY2746" fmla="*/ 3317915 h 5630204"/>
              <a:gd name="connsiteX2747" fmla="*/ 7341285 w 10567974"/>
              <a:gd name="connsiteY2747" fmla="*/ 3344204 h 5630204"/>
              <a:gd name="connsiteX2748" fmla="*/ 7314996 w 10567974"/>
              <a:gd name="connsiteY2748" fmla="*/ 3317915 h 5630204"/>
              <a:gd name="connsiteX2749" fmla="*/ 7341285 w 10567974"/>
              <a:gd name="connsiteY2749" fmla="*/ 3291626 h 5630204"/>
              <a:gd name="connsiteX2750" fmla="*/ 7249845 w 10567974"/>
              <a:gd name="connsiteY2750" fmla="*/ 3291626 h 5630204"/>
              <a:gd name="connsiteX2751" fmla="*/ 7276134 w 10567974"/>
              <a:gd name="connsiteY2751" fmla="*/ 3317915 h 5630204"/>
              <a:gd name="connsiteX2752" fmla="*/ 7249845 w 10567974"/>
              <a:gd name="connsiteY2752" fmla="*/ 3344204 h 5630204"/>
              <a:gd name="connsiteX2753" fmla="*/ 7223556 w 10567974"/>
              <a:gd name="connsiteY2753" fmla="*/ 3317915 h 5630204"/>
              <a:gd name="connsiteX2754" fmla="*/ 7249845 w 10567974"/>
              <a:gd name="connsiteY2754" fmla="*/ 3291626 h 5630204"/>
              <a:gd name="connsiteX2755" fmla="*/ 6518325 w 10567974"/>
              <a:gd name="connsiteY2755" fmla="*/ 3291626 h 5630204"/>
              <a:gd name="connsiteX2756" fmla="*/ 6544614 w 10567974"/>
              <a:gd name="connsiteY2756" fmla="*/ 3317915 h 5630204"/>
              <a:gd name="connsiteX2757" fmla="*/ 6518325 w 10567974"/>
              <a:gd name="connsiteY2757" fmla="*/ 3344204 h 5630204"/>
              <a:gd name="connsiteX2758" fmla="*/ 6492036 w 10567974"/>
              <a:gd name="connsiteY2758" fmla="*/ 3317915 h 5630204"/>
              <a:gd name="connsiteX2759" fmla="*/ 6518325 w 10567974"/>
              <a:gd name="connsiteY2759" fmla="*/ 3291626 h 5630204"/>
              <a:gd name="connsiteX2760" fmla="*/ 6426885 w 10567974"/>
              <a:gd name="connsiteY2760" fmla="*/ 3291626 h 5630204"/>
              <a:gd name="connsiteX2761" fmla="*/ 6453174 w 10567974"/>
              <a:gd name="connsiteY2761" fmla="*/ 3317915 h 5630204"/>
              <a:gd name="connsiteX2762" fmla="*/ 6426885 w 10567974"/>
              <a:gd name="connsiteY2762" fmla="*/ 3344204 h 5630204"/>
              <a:gd name="connsiteX2763" fmla="*/ 6400596 w 10567974"/>
              <a:gd name="connsiteY2763" fmla="*/ 3317915 h 5630204"/>
              <a:gd name="connsiteX2764" fmla="*/ 6426885 w 10567974"/>
              <a:gd name="connsiteY2764" fmla="*/ 3291626 h 5630204"/>
              <a:gd name="connsiteX2765" fmla="*/ 6335445 w 10567974"/>
              <a:gd name="connsiteY2765" fmla="*/ 3291626 h 5630204"/>
              <a:gd name="connsiteX2766" fmla="*/ 6361734 w 10567974"/>
              <a:gd name="connsiteY2766" fmla="*/ 3317915 h 5630204"/>
              <a:gd name="connsiteX2767" fmla="*/ 6335445 w 10567974"/>
              <a:gd name="connsiteY2767" fmla="*/ 3344204 h 5630204"/>
              <a:gd name="connsiteX2768" fmla="*/ 6309156 w 10567974"/>
              <a:gd name="connsiteY2768" fmla="*/ 3317915 h 5630204"/>
              <a:gd name="connsiteX2769" fmla="*/ 6335445 w 10567974"/>
              <a:gd name="connsiteY2769" fmla="*/ 3291626 h 5630204"/>
              <a:gd name="connsiteX2770" fmla="*/ 6244005 w 10567974"/>
              <a:gd name="connsiteY2770" fmla="*/ 3291626 h 5630204"/>
              <a:gd name="connsiteX2771" fmla="*/ 6270294 w 10567974"/>
              <a:gd name="connsiteY2771" fmla="*/ 3317915 h 5630204"/>
              <a:gd name="connsiteX2772" fmla="*/ 6244005 w 10567974"/>
              <a:gd name="connsiteY2772" fmla="*/ 3344204 h 5630204"/>
              <a:gd name="connsiteX2773" fmla="*/ 6217716 w 10567974"/>
              <a:gd name="connsiteY2773" fmla="*/ 3317915 h 5630204"/>
              <a:gd name="connsiteX2774" fmla="*/ 6244005 w 10567974"/>
              <a:gd name="connsiteY2774" fmla="*/ 3291626 h 5630204"/>
              <a:gd name="connsiteX2775" fmla="*/ 6152565 w 10567974"/>
              <a:gd name="connsiteY2775" fmla="*/ 3291626 h 5630204"/>
              <a:gd name="connsiteX2776" fmla="*/ 6178854 w 10567974"/>
              <a:gd name="connsiteY2776" fmla="*/ 3317915 h 5630204"/>
              <a:gd name="connsiteX2777" fmla="*/ 6152565 w 10567974"/>
              <a:gd name="connsiteY2777" fmla="*/ 3344204 h 5630204"/>
              <a:gd name="connsiteX2778" fmla="*/ 6126276 w 10567974"/>
              <a:gd name="connsiteY2778" fmla="*/ 3317915 h 5630204"/>
              <a:gd name="connsiteX2779" fmla="*/ 6152565 w 10567974"/>
              <a:gd name="connsiteY2779" fmla="*/ 3291626 h 5630204"/>
              <a:gd name="connsiteX2780" fmla="*/ 6061125 w 10567974"/>
              <a:gd name="connsiteY2780" fmla="*/ 3291626 h 5630204"/>
              <a:gd name="connsiteX2781" fmla="*/ 6087414 w 10567974"/>
              <a:gd name="connsiteY2781" fmla="*/ 3317915 h 5630204"/>
              <a:gd name="connsiteX2782" fmla="*/ 6061125 w 10567974"/>
              <a:gd name="connsiteY2782" fmla="*/ 3344204 h 5630204"/>
              <a:gd name="connsiteX2783" fmla="*/ 6034836 w 10567974"/>
              <a:gd name="connsiteY2783" fmla="*/ 3317915 h 5630204"/>
              <a:gd name="connsiteX2784" fmla="*/ 6061125 w 10567974"/>
              <a:gd name="connsiteY2784" fmla="*/ 3291626 h 5630204"/>
              <a:gd name="connsiteX2785" fmla="*/ 5969685 w 10567974"/>
              <a:gd name="connsiteY2785" fmla="*/ 3291626 h 5630204"/>
              <a:gd name="connsiteX2786" fmla="*/ 5995974 w 10567974"/>
              <a:gd name="connsiteY2786" fmla="*/ 3317915 h 5630204"/>
              <a:gd name="connsiteX2787" fmla="*/ 5969685 w 10567974"/>
              <a:gd name="connsiteY2787" fmla="*/ 3344204 h 5630204"/>
              <a:gd name="connsiteX2788" fmla="*/ 5943396 w 10567974"/>
              <a:gd name="connsiteY2788" fmla="*/ 3317915 h 5630204"/>
              <a:gd name="connsiteX2789" fmla="*/ 5969685 w 10567974"/>
              <a:gd name="connsiteY2789" fmla="*/ 3291626 h 5630204"/>
              <a:gd name="connsiteX2790" fmla="*/ 5878245 w 10567974"/>
              <a:gd name="connsiteY2790" fmla="*/ 3291626 h 5630204"/>
              <a:gd name="connsiteX2791" fmla="*/ 5904534 w 10567974"/>
              <a:gd name="connsiteY2791" fmla="*/ 3317915 h 5630204"/>
              <a:gd name="connsiteX2792" fmla="*/ 5878245 w 10567974"/>
              <a:gd name="connsiteY2792" fmla="*/ 3344204 h 5630204"/>
              <a:gd name="connsiteX2793" fmla="*/ 5851956 w 10567974"/>
              <a:gd name="connsiteY2793" fmla="*/ 3317915 h 5630204"/>
              <a:gd name="connsiteX2794" fmla="*/ 5878245 w 10567974"/>
              <a:gd name="connsiteY2794" fmla="*/ 3291626 h 5630204"/>
              <a:gd name="connsiteX2795" fmla="*/ 5786805 w 10567974"/>
              <a:gd name="connsiteY2795" fmla="*/ 3291626 h 5630204"/>
              <a:gd name="connsiteX2796" fmla="*/ 5813094 w 10567974"/>
              <a:gd name="connsiteY2796" fmla="*/ 3317915 h 5630204"/>
              <a:gd name="connsiteX2797" fmla="*/ 5786805 w 10567974"/>
              <a:gd name="connsiteY2797" fmla="*/ 3344204 h 5630204"/>
              <a:gd name="connsiteX2798" fmla="*/ 5760516 w 10567974"/>
              <a:gd name="connsiteY2798" fmla="*/ 3317915 h 5630204"/>
              <a:gd name="connsiteX2799" fmla="*/ 5786805 w 10567974"/>
              <a:gd name="connsiteY2799" fmla="*/ 3291626 h 5630204"/>
              <a:gd name="connsiteX2800" fmla="*/ 5695365 w 10567974"/>
              <a:gd name="connsiteY2800" fmla="*/ 3291626 h 5630204"/>
              <a:gd name="connsiteX2801" fmla="*/ 5721654 w 10567974"/>
              <a:gd name="connsiteY2801" fmla="*/ 3317915 h 5630204"/>
              <a:gd name="connsiteX2802" fmla="*/ 5695365 w 10567974"/>
              <a:gd name="connsiteY2802" fmla="*/ 3344204 h 5630204"/>
              <a:gd name="connsiteX2803" fmla="*/ 5669076 w 10567974"/>
              <a:gd name="connsiteY2803" fmla="*/ 3317915 h 5630204"/>
              <a:gd name="connsiteX2804" fmla="*/ 5695365 w 10567974"/>
              <a:gd name="connsiteY2804" fmla="*/ 3291626 h 5630204"/>
              <a:gd name="connsiteX2805" fmla="*/ 5603925 w 10567974"/>
              <a:gd name="connsiteY2805" fmla="*/ 3291626 h 5630204"/>
              <a:gd name="connsiteX2806" fmla="*/ 5630214 w 10567974"/>
              <a:gd name="connsiteY2806" fmla="*/ 3317915 h 5630204"/>
              <a:gd name="connsiteX2807" fmla="*/ 5603925 w 10567974"/>
              <a:gd name="connsiteY2807" fmla="*/ 3344204 h 5630204"/>
              <a:gd name="connsiteX2808" fmla="*/ 5577636 w 10567974"/>
              <a:gd name="connsiteY2808" fmla="*/ 3317915 h 5630204"/>
              <a:gd name="connsiteX2809" fmla="*/ 5603925 w 10567974"/>
              <a:gd name="connsiteY2809" fmla="*/ 3291626 h 5630204"/>
              <a:gd name="connsiteX2810" fmla="*/ 5512485 w 10567974"/>
              <a:gd name="connsiteY2810" fmla="*/ 3291626 h 5630204"/>
              <a:gd name="connsiteX2811" fmla="*/ 5538774 w 10567974"/>
              <a:gd name="connsiteY2811" fmla="*/ 3317915 h 5630204"/>
              <a:gd name="connsiteX2812" fmla="*/ 5512485 w 10567974"/>
              <a:gd name="connsiteY2812" fmla="*/ 3344204 h 5630204"/>
              <a:gd name="connsiteX2813" fmla="*/ 5486196 w 10567974"/>
              <a:gd name="connsiteY2813" fmla="*/ 3317915 h 5630204"/>
              <a:gd name="connsiteX2814" fmla="*/ 5512485 w 10567974"/>
              <a:gd name="connsiteY2814" fmla="*/ 3291626 h 5630204"/>
              <a:gd name="connsiteX2815" fmla="*/ 5421045 w 10567974"/>
              <a:gd name="connsiteY2815" fmla="*/ 3291626 h 5630204"/>
              <a:gd name="connsiteX2816" fmla="*/ 5447334 w 10567974"/>
              <a:gd name="connsiteY2816" fmla="*/ 3317915 h 5630204"/>
              <a:gd name="connsiteX2817" fmla="*/ 5421045 w 10567974"/>
              <a:gd name="connsiteY2817" fmla="*/ 3344204 h 5630204"/>
              <a:gd name="connsiteX2818" fmla="*/ 5394756 w 10567974"/>
              <a:gd name="connsiteY2818" fmla="*/ 3317915 h 5630204"/>
              <a:gd name="connsiteX2819" fmla="*/ 5421045 w 10567974"/>
              <a:gd name="connsiteY2819" fmla="*/ 3291626 h 5630204"/>
              <a:gd name="connsiteX2820" fmla="*/ 5329605 w 10567974"/>
              <a:gd name="connsiteY2820" fmla="*/ 3291626 h 5630204"/>
              <a:gd name="connsiteX2821" fmla="*/ 5355894 w 10567974"/>
              <a:gd name="connsiteY2821" fmla="*/ 3317915 h 5630204"/>
              <a:gd name="connsiteX2822" fmla="*/ 5329605 w 10567974"/>
              <a:gd name="connsiteY2822" fmla="*/ 3344204 h 5630204"/>
              <a:gd name="connsiteX2823" fmla="*/ 5303316 w 10567974"/>
              <a:gd name="connsiteY2823" fmla="*/ 3317915 h 5630204"/>
              <a:gd name="connsiteX2824" fmla="*/ 5329605 w 10567974"/>
              <a:gd name="connsiteY2824" fmla="*/ 3291626 h 5630204"/>
              <a:gd name="connsiteX2825" fmla="*/ 5238165 w 10567974"/>
              <a:gd name="connsiteY2825" fmla="*/ 3291626 h 5630204"/>
              <a:gd name="connsiteX2826" fmla="*/ 5264454 w 10567974"/>
              <a:gd name="connsiteY2826" fmla="*/ 3317915 h 5630204"/>
              <a:gd name="connsiteX2827" fmla="*/ 5238165 w 10567974"/>
              <a:gd name="connsiteY2827" fmla="*/ 3344204 h 5630204"/>
              <a:gd name="connsiteX2828" fmla="*/ 5211876 w 10567974"/>
              <a:gd name="connsiteY2828" fmla="*/ 3317915 h 5630204"/>
              <a:gd name="connsiteX2829" fmla="*/ 5238165 w 10567974"/>
              <a:gd name="connsiteY2829" fmla="*/ 3291626 h 5630204"/>
              <a:gd name="connsiteX2830" fmla="*/ 5146725 w 10567974"/>
              <a:gd name="connsiteY2830" fmla="*/ 3291626 h 5630204"/>
              <a:gd name="connsiteX2831" fmla="*/ 5173014 w 10567974"/>
              <a:gd name="connsiteY2831" fmla="*/ 3317915 h 5630204"/>
              <a:gd name="connsiteX2832" fmla="*/ 5146725 w 10567974"/>
              <a:gd name="connsiteY2832" fmla="*/ 3344204 h 5630204"/>
              <a:gd name="connsiteX2833" fmla="*/ 5120436 w 10567974"/>
              <a:gd name="connsiteY2833" fmla="*/ 3317915 h 5630204"/>
              <a:gd name="connsiteX2834" fmla="*/ 5146725 w 10567974"/>
              <a:gd name="connsiteY2834" fmla="*/ 3291626 h 5630204"/>
              <a:gd name="connsiteX2835" fmla="*/ 5055285 w 10567974"/>
              <a:gd name="connsiteY2835" fmla="*/ 3291626 h 5630204"/>
              <a:gd name="connsiteX2836" fmla="*/ 5081574 w 10567974"/>
              <a:gd name="connsiteY2836" fmla="*/ 3317915 h 5630204"/>
              <a:gd name="connsiteX2837" fmla="*/ 5055285 w 10567974"/>
              <a:gd name="connsiteY2837" fmla="*/ 3344204 h 5630204"/>
              <a:gd name="connsiteX2838" fmla="*/ 5028996 w 10567974"/>
              <a:gd name="connsiteY2838" fmla="*/ 3317915 h 5630204"/>
              <a:gd name="connsiteX2839" fmla="*/ 5055285 w 10567974"/>
              <a:gd name="connsiteY2839" fmla="*/ 3291626 h 5630204"/>
              <a:gd name="connsiteX2840" fmla="*/ 4963845 w 10567974"/>
              <a:gd name="connsiteY2840" fmla="*/ 3291626 h 5630204"/>
              <a:gd name="connsiteX2841" fmla="*/ 4990134 w 10567974"/>
              <a:gd name="connsiteY2841" fmla="*/ 3317915 h 5630204"/>
              <a:gd name="connsiteX2842" fmla="*/ 4963845 w 10567974"/>
              <a:gd name="connsiteY2842" fmla="*/ 3344204 h 5630204"/>
              <a:gd name="connsiteX2843" fmla="*/ 4937556 w 10567974"/>
              <a:gd name="connsiteY2843" fmla="*/ 3317915 h 5630204"/>
              <a:gd name="connsiteX2844" fmla="*/ 4963845 w 10567974"/>
              <a:gd name="connsiteY2844" fmla="*/ 3291626 h 5630204"/>
              <a:gd name="connsiteX2845" fmla="*/ 4872405 w 10567974"/>
              <a:gd name="connsiteY2845" fmla="*/ 3291626 h 5630204"/>
              <a:gd name="connsiteX2846" fmla="*/ 4898694 w 10567974"/>
              <a:gd name="connsiteY2846" fmla="*/ 3317915 h 5630204"/>
              <a:gd name="connsiteX2847" fmla="*/ 4872405 w 10567974"/>
              <a:gd name="connsiteY2847" fmla="*/ 3344204 h 5630204"/>
              <a:gd name="connsiteX2848" fmla="*/ 4846116 w 10567974"/>
              <a:gd name="connsiteY2848" fmla="*/ 3317915 h 5630204"/>
              <a:gd name="connsiteX2849" fmla="*/ 4872405 w 10567974"/>
              <a:gd name="connsiteY2849" fmla="*/ 3291626 h 5630204"/>
              <a:gd name="connsiteX2850" fmla="*/ 4780965 w 10567974"/>
              <a:gd name="connsiteY2850" fmla="*/ 3291626 h 5630204"/>
              <a:gd name="connsiteX2851" fmla="*/ 4807254 w 10567974"/>
              <a:gd name="connsiteY2851" fmla="*/ 3317915 h 5630204"/>
              <a:gd name="connsiteX2852" fmla="*/ 4780965 w 10567974"/>
              <a:gd name="connsiteY2852" fmla="*/ 3344204 h 5630204"/>
              <a:gd name="connsiteX2853" fmla="*/ 4754676 w 10567974"/>
              <a:gd name="connsiteY2853" fmla="*/ 3317915 h 5630204"/>
              <a:gd name="connsiteX2854" fmla="*/ 4780965 w 10567974"/>
              <a:gd name="connsiteY2854" fmla="*/ 3291626 h 5630204"/>
              <a:gd name="connsiteX2855" fmla="*/ 4689525 w 10567974"/>
              <a:gd name="connsiteY2855" fmla="*/ 3291626 h 5630204"/>
              <a:gd name="connsiteX2856" fmla="*/ 4715814 w 10567974"/>
              <a:gd name="connsiteY2856" fmla="*/ 3317915 h 5630204"/>
              <a:gd name="connsiteX2857" fmla="*/ 4689525 w 10567974"/>
              <a:gd name="connsiteY2857" fmla="*/ 3344204 h 5630204"/>
              <a:gd name="connsiteX2858" fmla="*/ 4663236 w 10567974"/>
              <a:gd name="connsiteY2858" fmla="*/ 3317915 h 5630204"/>
              <a:gd name="connsiteX2859" fmla="*/ 4689525 w 10567974"/>
              <a:gd name="connsiteY2859" fmla="*/ 3291626 h 5630204"/>
              <a:gd name="connsiteX2860" fmla="*/ 4598085 w 10567974"/>
              <a:gd name="connsiteY2860" fmla="*/ 3291626 h 5630204"/>
              <a:gd name="connsiteX2861" fmla="*/ 4624374 w 10567974"/>
              <a:gd name="connsiteY2861" fmla="*/ 3317915 h 5630204"/>
              <a:gd name="connsiteX2862" fmla="*/ 4598085 w 10567974"/>
              <a:gd name="connsiteY2862" fmla="*/ 3344204 h 5630204"/>
              <a:gd name="connsiteX2863" fmla="*/ 4571796 w 10567974"/>
              <a:gd name="connsiteY2863" fmla="*/ 3317915 h 5630204"/>
              <a:gd name="connsiteX2864" fmla="*/ 4598085 w 10567974"/>
              <a:gd name="connsiteY2864" fmla="*/ 3291626 h 5630204"/>
              <a:gd name="connsiteX2865" fmla="*/ 3135168 w 10567974"/>
              <a:gd name="connsiteY2865" fmla="*/ 3291626 h 5630204"/>
              <a:gd name="connsiteX2866" fmla="*/ 3161458 w 10567974"/>
              <a:gd name="connsiteY2866" fmla="*/ 3317915 h 5630204"/>
              <a:gd name="connsiteX2867" fmla="*/ 3135168 w 10567974"/>
              <a:gd name="connsiteY2867" fmla="*/ 3344204 h 5630204"/>
              <a:gd name="connsiteX2868" fmla="*/ 3108878 w 10567974"/>
              <a:gd name="connsiteY2868" fmla="*/ 3317915 h 5630204"/>
              <a:gd name="connsiteX2869" fmla="*/ 3135168 w 10567974"/>
              <a:gd name="connsiteY2869" fmla="*/ 3291626 h 5630204"/>
              <a:gd name="connsiteX2870" fmla="*/ 3043725 w 10567974"/>
              <a:gd name="connsiteY2870" fmla="*/ 3291626 h 5630204"/>
              <a:gd name="connsiteX2871" fmla="*/ 3070015 w 10567974"/>
              <a:gd name="connsiteY2871" fmla="*/ 3317915 h 5630204"/>
              <a:gd name="connsiteX2872" fmla="*/ 3043725 w 10567974"/>
              <a:gd name="connsiteY2872" fmla="*/ 3344204 h 5630204"/>
              <a:gd name="connsiteX2873" fmla="*/ 3017435 w 10567974"/>
              <a:gd name="connsiteY2873" fmla="*/ 3317915 h 5630204"/>
              <a:gd name="connsiteX2874" fmla="*/ 3043725 w 10567974"/>
              <a:gd name="connsiteY2874" fmla="*/ 3291626 h 5630204"/>
              <a:gd name="connsiteX2875" fmla="*/ 2952282 w 10567974"/>
              <a:gd name="connsiteY2875" fmla="*/ 3291626 h 5630204"/>
              <a:gd name="connsiteX2876" fmla="*/ 2978572 w 10567974"/>
              <a:gd name="connsiteY2876" fmla="*/ 3317915 h 5630204"/>
              <a:gd name="connsiteX2877" fmla="*/ 2952282 w 10567974"/>
              <a:gd name="connsiteY2877" fmla="*/ 3344204 h 5630204"/>
              <a:gd name="connsiteX2878" fmla="*/ 2925993 w 10567974"/>
              <a:gd name="connsiteY2878" fmla="*/ 3317915 h 5630204"/>
              <a:gd name="connsiteX2879" fmla="*/ 2952282 w 10567974"/>
              <a:gd name="connsiteY2879" fmla="*/ 3291626 h 5630204"/>
              <a:gd name="connsiteX2880" fmla="*/ 2860840 w 10567974"/>
              <a:gd name="connsiteY2880" fmla="*/ 3291626 h 5630204"/>
              <a:gd name="connsiteX2881" fmla="*/ 2887130 w 10567974"/>
              <a:gd name="connsiteY2881" fmla="*/ 3317915 h 5630204"/>
              <a:gd name="connsiteX2882" fmla="*/ 2860840 w 10567974"/>
              <a:gd name="connsiteY2882" fmla="*/ 3344204 h 5630204"/>
              <a:gd name="connsiteX2883" fmla="*/ 2834550 w 10567974"/>
              <a:gd name="connsiteY2883" fmla="*/ 3317915 h 5630204"/>
              <a:gd name="connsiteX2884" fmla="*/ 2860840 w 10567974"/>
              <a:gd name="connsiteY2884" fmla="*/ 3291626 h 5630204"/>
              <a:gd name="connsiteX2885" fmla="*/ 2769397 w 10567974"/>
              <a:gd name="connsiteY2885" fmla="*/ 3291626 h 5630204"/>
              <a:gd name="connsiteX2886" fmla="*/ 2795687 w 10567974"/>
              <a:gd name="connsiteY2886" fmla="*/ 3317915 h 5630204"/>
              <a:gd name="connsiteX2887" fmla="*/ 2769397 w 10567974"/>
              <a:gd name="connsiteY2887" fmla="*/ 3344204 h 5630204"/>
              <a:gd name="connsiteX2888" fmla="*/ 2743108 w 10567974"/>
              <a:gd name="connsiteY2888" fmla="*/ 3317915 h 5630204"/>
              <a:gd name="connsiteX2889" fmla="*/ 2769397 w 10567974"/>
              <a:gd name="connsiteY2889" fmla="*/ 3291626 h 5630204"/>
              <a:gd name="connsiteX2890" fmla="*/ 2677954 w 10567974"/>
              <a:gd name="connsiteY2890" fmla="*/ 3291626 h 5630204"/>
              <a:gd name="connsiteX2891" fmla="*/ 2704244 w 10567974"/>
              <a:gd name="connsiteY2891" fmla="*/ 3317915 h 5630204"/>
              <a:gd name="connsiteX2892" fmla="*/ 2677954 w 10567974"/>
              <a:gd name="connsiteY2892" fmla="*/ 3344204 h 5630204"/>
              <a:gd name="connsiteX2893" fmla="*/ 2651665 w 10567974"/>
              <a:gd name="connsiteY2893" fmla="*/ 3317915 h 5630204"/>
              <a:gd name="connsiteX2894" fmla="*/ 2677954 w 10567974"/>
              <a:gd name="connsiteY2894" fmla="*/ 3291626 h 5630204"/>
              <a:gd name="connsiteX2895" fmla="*/ 2586512 w 10567974"/>
              <a:gd name="connsiteY2895" fmla="*/ 3291626 h 5630204"/>
              <a:gd name="connsiteX2896" fmla="*/ 2612802 w 10567974"/>
              <a:gd name="connsiteY2896" fmla="*/ 3317915 h 5630204"/>
              <a:gd name="connsiteX2897" fmla="*/ 2586512 w 10567974"/>
              <a:gd name="connsiteY2897" fmla="*/ 3344204 h 5630204"/>
              <a:gd name="connsiteX2898" fmla="*/ 2560222 w 10567974"/>
              <a:gd name="connsiteY2898" fmla="*/ 3317915 h 5630204"/>
              <a:gd name="connsiteX2899" fmla="*/ 2586512 w 10567974"/>
              <a:gd name="connsiteY2899" fmla="*/ 3291626 h 5630204"/>
              <a:gd name="connsiteX2900" fmla="*/ 2495069 w 10567974"/>
              <a:gd name="connsiteY2900" fmla="*/ 3291626 h 5630204"/>
              <a:gd name="connsiteX2901" fmla="*/ 2521359 w 10567974"/>
              <a:gd name="connsiteY2901" fmla="*/ 3317915 h 5630204"/>
              <a:gd name="connsiteX2902" fmla="*/ 2495069 w 10567974"/>
              <a:gd name="connsiteY2902" fmla="*/ 3344204 h 5630204"/>
              <a:gd name="connsiteX2903" fmla="*/ 2468780 w 10567974"/>
              <a:gd name="connsiteY2903" fmla="*/ 3317915 h 5630204"/>
              <a:gd name="connsiteX2904" fmla="*/ 2495069 w 10567974"/>
              <a:gd name="connsiteY2904" fmla="*/ 3291626 h 5630204"/>
              <a:gd name="connsiteX2905" fmla="*/ 2403627 w 10567974"/>
              <a:gd name="connsiteY2905" fmla="*/ 3291626 h 5630204"/>
              <a:gd name="connsiteX2906" fmla="*/ 2429917 w 10567974"/>
              <a:gd name="connsiteY2906" fmla="*/ 3317915 h 5630204"/>
              <a:gd name="connsiteX2907" fmla="*/ 2403627 w 10567974"/>
              <a:gd name="connsiteY2907" fmla="*/ 3344204 h 5630204"/>
              <a:gd name="connsiteX2908" fmla="*/ 2377337 w 10567974"/>
              <a:gd name="connsiteY2908" fmla="*/ 3317915 h 5630204"/>
              <a:gd name="connsiteX2909" fmla="*/ 2403627 w 10567974"/>
              <a:gd name="connsiteY2909" fmla="*/ 3291626 h 5630204"/>
              <a:gd name="connsiteX2910" fmla="*/ 8621445 w 10567974"/>
              <a:gd name="connsiteY2910" fmla="*/ 3200186 h 5630204"/>
              <a:gd name="connsiteX2911" fmla="*/ 8647734 w 10567974"/>
              <a:gd name="connsiteY2911" fmla="*/ 3226475 h 5630204"/>
              <a:gd name="connsiteX2912" fmla="*/ 8621445 w 10567974"/>
              <a:gd name="connsiteY2912" fmla="*/ 3252764 h 5630204"/>
              <a:gd name="connsiteX2913" fmla="*/ 8595156 w 10567974"/>
              <a:gd name="connsiteY2913" fmla="*/ 3226475 h 5630204"/>
              <a:gd name="connsiteX2914" fmla="*/ 8621445 w 10567974"/>
              <a:gd name="connsiteY2914" fmla="*/ 3200186 h 5630204"/>
              <a:gd name="connsiteX2915" fmla="*/ 8164245 w 10567974"/>
              <a:gd name="connsiteY2915" fmla="*/ 3200186 h 5630204"/>
              <a:gd name="connsiteX2916" fmla="*/ 8190534 w 10567974"/>
              <a:gd name="connsiteY2916" fmla="*/ 3226475 h 5630204"/>
              <a:gd name="connsiteX2917" fmla="*/ 8164245 w 10567974"/>
              <a:gd name="connsiteY2917" fmla="*/ 3252764 h 5630204"/>
              <a:gd name="connsiteX2918" fmla="*/ 8137956 w 10567974"/>
              <a:gd name="connsiteY2918" fmla="*/ 3226475 h 5630204"/>
              <a:gd name="connsiteX2919" fmla="*/ 8164245 w 10567974"/>
              <a:gd name="connsiteY2919" fmla="*/ 3200186 h 5630204"/>
              <a:gd name="connsiteX2920" fmla="*/ 8072805 w 10567974"/>
              <a:gd name="connsiteY2920" fmla="*/ 3200186 h 5630204"/>
              <a:gd name="connsiteX2921" fmla="*/ 8099094 w 10567974"/>
              <a:gd name="connsiteY2921" fmla="*/ 3226475 h 5630204"/>
              <a:gd name="connsiteX2922" fmla="*/ 8072805 w 10567974"/>
              <a:gd name="connsiteY2922" fmla="*/ 3252764 h 5630204"/>
              <a:gd name="connsiteX2923" fmla="*/ 8046516 w 10567974"/>
              <a:gd name="connsiteY2923" fmla="*/ 3226475 h 5630204"/>
              <a:gd name="connsiteX2924" fmla="*/ 8072805 w 10567974"/>
              <a:gd name="connsiteY2924" fmla="*/ 3200186 h 5630204"/>
              <a:gd name="connsiteX2925" fmla="*/ 7981365 w 10567974"/>
              <a:gd name="connsiteY2925" fmla="*/ 3200186 h 5630204"/>
              <a:gd name="connsiteX2926" fmla="*/ 8007654 w 10567974"/>
              <a:gd name="connsiteY2926" fmla="*/ 3226475 h 5630204"/>
              <a:gd name="connsiteX2927" fmla="*/ 7981365 w 10567974"/>
              <a:gd name="connsiteY2927" fmla="*/ 3252764 h 5630204"/>
              <a:gd name="connsiteX2928" fmla="*/ 7955076 w 10567974"/>
              <a:gd name="connsiteY2928" fmla="*/ 3226475 h 5630204"/>
              <a:gd name="connsiteX2929" fmla="*/ 7981365 w 10567974"/>
              <a:gd name="connsiteY2929" fmla="*/ 3200186 h 5630204"/>
              <a:gd name="connsiteX2930" fmla="*/ 7889925 w 10567974"/>
              <a:gd name="connsiteY2930" fmla="*/ 3200186 h 5630204"/>
              <a:gd name="connsiteX2931" fmla="*/ 7916214 w 10567974"/>
              <a:gd name="connsiteY2931" fmla="*/ 3226475 h 5630204"/>
              <a:gd name="connsiteX2932" fmla="*/ 7889925 w 10567974"/>
              <a:gd name="connsiteY2932" fmla="*/ 3252764 h 5630204"/>
              <a:gd name="connsiteX2933" fmla="*/ 7863636 w 10567974"/>
              <a:gd name="connsiteY2933" fmla="*/ 3226475 h 5630204"/>
              <a:gd name="connsiteX2934" fmla="*/ 7889925 w 10567974"/>
              <a:gd name="connsiteY2934" fmla="*/ 3200186 h 5630204"/>
              <a:gd name="connsiteX2935" fmla="*/ 7432725 w 10567974"/>
              <a:gd name="connsiteY2935" fmla="*/ 3200186 h 5630204"/>
              <a:gd name="connsiteX2936" fmla="*/ 7459014 w 10567974"/>
              <a:gd name="connsiteY2936" fmla="*/ 3226475 h 5630204"/>
              <a:gd name="connsiteX2937" fmla="*/ 7432725 w 10567974"/>
              <a:gd name="connsiteY2937" fmla="*/ 3252764 h 5630204"/>
              <a:gd name="connsiteX2938" fmla="*/ 7406436 w 10567974"/>
              <a:gd name="connsiteY2938" fmla="*/ 3226475 h 5630204"/>
              <a:gd name="connsiteX2939" fmla="*/ 7432725 w 10567974"/>
              <a:gd name="connsiteY2939" fmla="*/ 3200186 h 5630204"/>
              <a:gd name="connsiteX2940" fmla="*/ 7341285 w 10567974"/>
              <a:gd name="connsiteY2940" fmla="*/ 3200186 h 5630204"/>
              <a:gd name="connsiteX2941" fmla="*/ 7367574 w 10567974"/>
              <a:gd name="connsiteY2941" fmla="*/ 3226475 h 5630204"/>
              <a:gd name="connsiteX2942" fmla="*/ 7341285 w 10567974"/>
              <a:gd name="connsiteY2942" fmla="*/ 3252764 h 5630204"/>
              <a:gd name="connsiteX2943" fmla="*/ 7314996 w 10567974"/>
              <a:gd name="connsiteY2943" fmla="*/ 3226475 h 5630204"/>
              <a:gd name="connsiteX2944" fmla="*/ 7341285 w 10567974"/>
              <a:gd name="connsiteY2944" fmla="*/ 3200186 h 5630204"/>
              <a:gd name="connsiteX2945" fmla="*/ 7249845 w 10567974"/>
              <a:gd name="connsiteY2945" fmla="*/ 3200186 h 5630204"/>
              <a:gd name="connsiteX2946" fmla="*/ 7276134 w 10567974"/>
              <a:gd name="connsiteY2946" fmla="*/ 3226475 h 5630204"/>
              <a:gd name="connsiteX2947" fmla="*/ 7249845 w 10567974"/>
              <a:gd name="connsiteY2947" fmla="*/ 3252764 h 5630204"/>
              <a:gd name="connsiteX2948" fmla="*/ 7223556 w 10567974"/>
              <a:gd name="connsiteY2948" fmla="*/ 3226475 h 5630204"/>
              <a:gd name="connsiteX2949" fmla="*/ 7249845 w 10567974"/>
              <a:gd name="connsiteY2949" fmla="*/ 3200186 h 5630204"/>
              <a:gd name="connsiteX2950" fmla="*/ 6335445 w 10567974"/>
              <a:gd name="connsiteY2950" fmla="*/ 3200186 h 5630204"/>
              <a:gd name="connsiteX2951" fmla="*/ 6361734 w 10567974"/>
              <a:gd name="connsiteY2951" fmla="*/ 3226475 h 5630204"/>
              <a:gd name="connsiteX2952" fmla="*/ 6335445 w 10567974"/>
              <a:gd name="connsiteY2952" fmla="*/ 3252764 h 5630204"/>
              <a:gd name="connsiteX2953" fmla="*/ 6309156 w 10567974"/>
              <a:gd name="connsiteY2953" fmla="*/ 3226475 h 5630204"/>
              <a:gd name="connsiteX2954" fmla="*/ 6335445 w 10567974"/>
              <a:gd name="connsiteY2954" fmla="*/ 3200186 h 5630204"/>
              <a:gd name="connsiteX2955" fmla="*/ 6244005 w 10567974"/>
              <a:gd name="connsiteY2955" fmla="*/ 3200186 h 5630204"/>
              <a:gd name="connsiteX2956" fmla="*/ 6270294 w 10567974"/>
              <a:gd name="connsiteY2956" fmla="*/ 3226475 h 5630204"/>
              <a:gd name="connsiteX2957" fmla="*/ 6244005 w 10567974"/>
              <a:gd name="connsiteY2957" fmla="*/ 3252764 h 5630204"/>
              <a:gd name="connsiteX2958" fmla="*/ 6217716 w 10567974"/>
              <a:gd name="connsiteY2958" fmla="*/ 3226475 h 5630204"/>
              <a:gd name="connsiteX2959" fmla="*/ 6244005 w 10567974"/>
              <a:gd name="connsiteY2959" fmla="*/ 3200186 h 5630204"/>
              <a:gd name="connsiteX2960" fmla="*/ 6152565 w 10567974"/>
              <a:gd name="connsiteY2960" fmla="*/ 3200186 h 5630204"/>
              <a:gd name="connsiteX2961" fmla="*/ 6178854 w 10567974"/>
              <a:gd name="connsiteY2961" fmla="*/ 3226475 h 5630204"/>
              <a:gd name="connsiteX2962" fmla="*/ 6152565 w 10567974"/>
              <a:gd name="connsiteY2962" fmla="*/ 3252764 h 5630204"/>
              <a:gd name="connsiteX2963" fmla="*/ 6126276 w 10567974"/>
              <a:gd name="connsiteY2963" fmla="*/ 3226475 h 5630204"/>
              <a:gd name="connsiteX2964" fmla="*/ 6152565 w 10567974"/>
              <a:gd name="connsiteY2964" fmla="*/ 3200186 h 5630204"/>
              <a:gd name="connsiteX2965" fmla="*/ 6061125 w 10567974"/>
              <a:gd name="connsiteY2965" fmla="*/ 3200186 h 5630204"/>
              <a:gd name="connsiteX2966" fmla="*/ 6087414 w 10567974"/>
              <a:gd name="connsiteY2966" fmla="*/ 3226475 h 5630204"/>
              <a:gd name="connsiteX2967" fmla="*/ 6061125 w 10567974"/>
              <a:gd name="connsiteY2967" fmla="*/ 3252764 h 5630204"/>
              <a:gd name="connsiteX2968" fmla="*/ 6034836 w 10567974"/>
              <a:gd name="connsiteY2968" fmla="*/ 3226475 h 5630204"/>
              <a:gd name="connsiteX2969" fmla="*/ 6061125 w 10567974"/>
              <a:gd name="connsiteY2969" fmla="*/ 3200186 h 5630204"/>
              <a:gd name="connsiteX2970" fmla="*/ 5969685 w 10567974"/>
              <a:gd name="connsiteY2970" fmla="*/ 3200186 h 5630204"/>
              <a:gd name="connsiteX2971" fmla="*/ 5995974 w 10567974"/>
              <a:gd name="connsiteY2971" fmla="*/ 3226475 h 5630204"/>
              <a:gd name="connsiteX2972" fmla="*/ 5969685 w 10567974"/>
              <a:gd name="connsiteY2972" fmla="*/ 3252764 h 5630204"/>
              <a:gd name="connsiteX2973" fmla="*/ 5943396 w 10567974"/>
              <a:gd name="connsiteY2973" fmla="*/ 3226475 h 5630204"/>
              <a:gd name="connsiteX2974" fmla="*/ 5969685 w 10567974"/>
              <a:gd name="connsiteY2974" fmla="*/ 3200186 h 5630204"/>
              <a:gd name="connsiteX2975" fmla="*/ 5878245 w 10567974"/>
              <a:gd name="connsiteY2975" fmla="*/ 3200186 h 5630204"/>
              <a:gd name="connsiteX2976" fmla="*/ 5904534 w 10567974"/>
              <a:gd name="connsiteY2976" fmla="*/ 3226475 h 5630204"/>
              <a:gd name="connsiteX2977" fmla="*/ 5878245 w 10567974"/>
              <a:gd name="connsiteY2977" fmla="*/ 3252764 h 5630204"/>
              <a:gd name="connsiteX2978" fmla="*/ 5851956 w 10567974"/>
              <a:gd name="connsiteY2978" fmla="*/ 3226475 h 5630204"/>
              <a:gd name="connsiteX2979" fmla="*/ 5878245 w 10567974"/>
              <a:gd name="connsiteY2979" fmla="*/ 3200186 h 5630204"/>
              <a:gd name="connsiteX2980" fmla="*/ 5786805 w 10567974"/>
              <a:gd name="connsiteY2980" fmla="*/ 3200186 h 5630204"/>
              <a:gd name="connsiteX2981" fmla="*/ 5813094 w 10567974"/>
              <a:gd name="connsiteY2981" fmla="*/ 3226475 h 5630204"/>
              <a:gd name="connsiteX2982" fmla="*/ 5786805 w 10567974"/>
              <a:gd name="connsiteY2982" fmla="*/ 3252764 h 5630204"/>
              <a:gd name="connsiteX2983" fmla="*/ 5760516 w 10567974"/>
              <a:gd name="connsiteY2983" fmla="*/ 3226475 h 5630204"/>
              <a:gd name="connsiteX2984" fmla="*/ 5786805 w 10567974"/>
              <a:gd name="connsiteY2984" fmla="*/ 3200186 h 5630204"/>
              <a:gd name="connsiteX2985" fmla="*/ 5695365 w 10567974"/>
              <a:gd name="connsiteY2985" fmla="*/ 3200186 h 5630204"/>
              <a:gd name="connsiteX2986" fmla="*/ 5721654 w 10567974"/>
              <a:gd name="connsiteY2986" fmla="*/ 3226475 h 5630204"/>
              <a:gd name="connsiteX2987" fmla="*/ 5695365 w 10567974"/>
              <a:gd name="connsiteY2987" fmla="*/ 3252764 h 5630204"/>
              <a:gd name="connsiteX2988" fmla="*/ 5669076 w 10567974"/>
              <a:gd name="connsiteY2988" fmla="*/ 3226475 h 5630204"/>
              <a:gd name="connsiteX2989" fmla="*/ 5695365 w 10567974"/>
              <a:gd name="connsiteY2989" fmla="*/ 3200186 h 5630204"/>
              <a:gd name="connsiteX2990" fmla="*/ 5603925 w 10567974"/>
              <a:gd name="connsiteY2990" fmla="*/ 3200186 h 5630204"/>
              <a:gd name="connsiteX2991" fmla="*/ 5630214 w 10567974"/>
              <a:gd name="connsiteY2991" fmla="*/ 3226475 h 5630204"/>
              <a:gd name="connsiteX2992" fmla="*/ 5603925 w 10567974"/>
              <a:gd name="connsiteY2992" fmla="*/ 3252764 h 5630204"/>
              <a:gd name="connsiteX2993" fmla="*/ 5577636 w 10567974"/>
              <a:gd name="connsiteY2993" fmla="*/ 3226475 h 5630204"/>
              <a:gd name="connsiteX2994" fmla="*/ 5603925 w 10567974"/>
              <a:gd name="connsiteY2994" fmla="*/ 3200186 h 5630204"/>
              <a:gd name="connsiteX2995" fmla="*/ 5512485 w 10567974"/>
              <a:gd name="connsiteY2995" fmla="*/ 3200186 h 5630204"/>
              <a:gd name="connsiteX2996" fmla="*/ 5538774 w 10567974"/>
              <a:gd name="connsiteY2996" fmla="*/ 3226475 h 5630204"/>
              <a:gd name="connsiteX2997" fmla="*/ 5512485 w 10567974"/>
              <a:gd name="connsiteY2997" fmla="*/ 3252764 h 5630204"/>
              <a:gd name="connsiteX2998" fmla="*/ 5486196 w 10567974"/>
              <a:gd name="connsiteY2998" fmla="*/ 3226475 h 5630204"/>
              <a:gd name="connsiteX2999" fmla="*/ 5512485 w 10567974"/>
              <a:gd name="connsiteY2999" fmla="*/ 3200186 h 5630204"/>
              <a:gd name="connsiteX3000" fmla="*/ 5421045 w 10567974"/>
              <a:gd name="connsiteY3000" fmla="*/ 3200186 h 5630204"/>
              <a:gd name="connsiteX3001" fmla="*/ 5447334 w 10567974"/>
              <a:gd name="connsiteY3001" fmla="*/ 3226475 h 5630204"/>
              <a:gd name="connsiteX3002" fmla="*/ 5421045 w 10567974"/>
              <a:gd name="connsiteY3002" fmla="*/ 3252764 h 5630204"/>
              <a:gd name="connsiteX3003" fmla="*/ 5394756 w 10567974"/>
              <a:gd name="connsiteY3003" fmla="*/ 3226475 h 5630204"/>
              <a:gd name="connsiteX3004" fmla="*/ 5421045 w 10567974"/>
              <a:gd name="connsiteY3004" fmla="*/ 3200186 h 5630204"/>
              <a:gd name="connsiteX3005" fmla="*/ 5329605 w 10567974"/>
              <a:gd name="connsiteY3005" fmla="*/ 3200186 h 5630204"/>
              <a:gd name="connsiteX3006" fmla="*/ 5355894 w 10567974"/>
              <a:gd name="connsiteY3006" fmla="*/ 3226475 h 5630204"/>
              <a:gd name="connsiteX3007" fmla="*/ 5329605 w 10567974"/>
              <a:gd name="connsiteY3007" fmla="*/ 3252764 h 5630204"/>
              <a:gd name="connsiteX3008" fmla="*/ 5303316 w 10567974"/>
              <a:gd name="connsiteY3008" fmla="*/ 3226475 h 5630204"/>
              <a:gd name="connsiteX3009" fmla="*/ 5329605 w 10567974"/>
              <a:gd name="connsiteY3009" fmla="*/ 3200186 h 5630204"/>
              <a:gd name="connsiteX3010" fmla="*/ 5238165 w 10567974"/>
              <a:gd name="connsiteY3010" fmla="*/ 3200186 h 5630204"/>
              <a:gd name="connsiteX3011" fmla="*/ 5264454 w 10567974"/>
              <a:gd name="connsiteY3011" fmla="*/ 3226475 h 5630204"/>
              <a:gd name="connsiteX3012" fmla="*/ 5238165 w 10567974"/>
              <a:gd name="connsiteY3012" fmla="*/ 3252764 h 5630204"/>
              <a:gd name="connsiteX3013" fmla="*/ 5211876 w 10567974"/>
              <a:gd name="connsiteY3013" fmla="*/ 3226475 h 5630204"/>
              <a:gd name="connsiteX3014" fmla="*/ 5238165 w 10567974"/>
              <a:gd name="connsiteY3014" fmla="*/ 3200186 h 5630204"/>
              <a:gd name="connsiteX3015" fmla="*/ 5146725 w 10567974"/>
              <a:gd name="connsiteY3015" fmla="*/ 3200186 h 5630204"/>
              <a:gd name="connsiteX3016" fmla="*/ 5173014 w 10567974"/>
              <a:gd name="connsiteY3016" fmla="*/ 3226475 h 5630204"/>
              <a:gd name="connsiteX3017" fmla="*/ 5146725 w 10567974"/>
              <a:gd name="connsiteY3017" fmla="*/ 3252764 h 5630204"/>
              <a:gd name="connsiteX3018" fmla="*/ 5120436 w 10567974"/>
              <a:gd name="connsiteY3018" fmla="*/ 3226475 h 5630204"/>
              <a:gd name="connsiteX3019" fmla="*/ 5146725 w 10567974"/>
              <a:gd name="connsiteY3019" fmla="*/ 3200186 h 5630204"/>
              <a:gd name="connsiteX3020" fmla="*/ 5055285 w 10567974"/>
              <a:gd name="connsiteY3020" fmla="*/ 3200186 h 5630204"/>
              <a:gd name="connsiteX3021" fmla="*/ 5081574 w 10567974"/>
              <a:gd name="connsiteY3021" fmla="*/ 3226475 h 5630204"/>
              <a:gd name="connsiteX3022" fmla="*/ 5055285 w 10567974"/>
              <a:gd name="connsiteY3022" fmla="*/ 3252764 h 5630204"/>
              <a:gd name="connsiteX3023" fmla="*/ 5028996 w 10567974"/>
              <a:gd name="connsiteY3023" fmla="*/ 3226475 h 5630204"/>
              <a:gd name="connsiteX3024" fmla="*/ 5055285 w 10567974"/>
              <a:gd name="connsiteY3024" fmla="*/ 3200186 h 5630204"/>
              <a:gd name="connsiteX3025" fmla="*/ 4963845 w 10567974"/>
              <a:gd name="connsiteY3025" fmla="*/ 3200186 h 5630204"/>
              <a:gd name="connsiteX3026" fmla="*/ 4990134 w 10567974"/>
              <a:gd name="connsiteY3026" fmla="*/ 3226475 h 5630204"/>
              <a:gd name="connsiteX3027" fmla="*/ 4963845 w 10567974"/>
              <a:gd name="connsiteY3027" fmla="*/ 3252764 h 5630204"/>
              <a:gd name="connsiteX3028" fmla="*/ 4937556 w 10567974"/>
              <a:gd name="connsiteY3028" fmla="*/ 3226475 h 5630204"/>
              <a:gd name="connsiteX3029" fmla="*/ 4963845 w 10567974"/>
              <a:gd name="connsiteY3029" fmla="*/ 3200186 h 5630204"/>
              <a:gd name="connsiteX3030" fmla="*/ 4872405 w 10567974"/>
              <a:gd name="connsiteY3030" fmla="*/ 3200186 h 5630204"/>
              <a:gd name="connsiteX3031" fmla="*/ 4898694 w 10567974"/>
              <a:gd name="connsiteY3031" fmla="*/ 3226475 h 5630204"/>
              <a:gd name="connsiteX3032" fmla="*/ 4872405 w 10567974"/>
              <a:gd name="connsiteY3032" fmla="*/ 3252764 h 5630204"/>
              <a:gd name="connsiteX3033" fmla="*/ 4846116 w 10567974"/>
              <a:gd name="connsiteY3033" fmla="*/ 3226475 h 5630204"/>
              <a:gd name="connsiteX3034" fmla="*/ 4872405 w 10567974"/>
              <a:gd name="connsiteY3034" fmla="*/ 3200186 h 5630204"/>
              <a:gd name="connsiteX3035" fmla="*/ 4780965 w 10567974"/>
              <a:gd name="connsiteY3035" fmla="*/ 3200186 h 5630204"/>
              <a:gd name="connsiteX3036" fmla="*/ 4807254 w 10567974"/>
              <a:gd name="connsiteY3036" fmla="*/ 3226475 h 5630204"/>
              <a:gd name="connsiteX3037" fmla="*/ 4780965 w 10567974"/>
              <a:gd name="connsiteY3037" fmla="*/ 3252764 h 5630204"/>
              <a:gd name="connsiteX3038" fmla="*/ 4754676 w 10567974"/>
              <a:gd name="connsiteY3038" fmla="*/ 3226475 h 5630204"/>
              <a:gd name="connsiteX3039" fmla="*/ 4780965 w 10567974"/>
              <a:gd name="connsiteY3039" fmla="*/ 3200186 h 5630204"/>
              <a:gd name="connsiteX3040" fmla="*/ 4689525 w 10567974"/>
              <a:gd name="connsiteY3040" fmla="*/ 3200186 h 5630204"/>
              <a:gd name="connsiteX3041" fmla="*/ 4715814 w 10567974"/>
              <a:gd name="connsiteY3041" fmla="*/ 3226475 h 5630204"/>
              <a:gd name="connsiteX3042" fmla="*/ 4689525 w 10567974"/>
              <a:gd name="connsiteY3042" fmla="*/ 3252764 h 5630204"/>
              <a:gd name="connsiteX3043" fmla="*/ 4663236 w 10567974"/>
              <a:gd name="connsiteY3043" fmla="*/ 3226475 h 5630204"/>
              <a:gd name="connsiteX3044" fmla="*/ 4689525 w 10567974"/>
              <a:gd name="connsiteY3044" fmla="*/ 3200186 h 5630204"/>
              <a:gd name="connsiteX3045" fmla="*/ 4598085 w 10567974"/>
              <a:gd name="connsiteY3045" fmla="*/ 3200186 h 5630204"/>
              <a:gd name="connsiteX3046" fmla="*/ 4624374 w 10567974"/>
              <a:gd name="connsiteY3046" fmla="*/ 3226475 h 5630204"/>
              <a:gd name="connsiteX3047" fmla="*/ 4598085 w 10567974"/>
              <a:gd name="connsiteY3047" fmla="*/ 3252764 h 5630204"/>
              <a:gd name="connsiteX3048" fmla="*/ 4571796 w 10567974"/>
              <a:gd name="connsiteY3048" fmla="*/ 3226475 h 5630204"/>
              <a:gd name="connsiteX3049" fmla="*/ 4598085 w 10567974"/>
              <a:gd name="connsiteY3049" fmla="*/ 3200186 h 5630204"/>
              <a:gd name="connsiteX3050" fmla="*/ 2860846 w 10567974"/>
              <a:gd name="connsiteY3050" fmla="*/ 3200186 h 5630204"/>
              <a:gd name="connsiteX3051" fmla="*/ 2887136 w 10567974"/>
              <a:gd name="connsiteY3051" fmla="*/ 3226475 h 5630204"/>
              <a:gd name="connsiteX3052" fmla="*/ 2860846 w 10567974"/>
              <a:gd name="connsiteY3052" fmla="*/ 3252764 h 5630204"/>
              <a:gd name="connsiteX3053" fmla="*/ 2834557 w 10567974"/>
              <a:gd name="connsiteY3053" fmla="*/ 3226475 h 5630204"/>
              <a:gd name="connsiteX3054" fmla="*/ 2860846 w 10567974"/>
              <a:gd name="connsiteY3054" fmla="*/ 3200186 h 5630204"/>
              <a:gd name="connsiteX3055" fmla="*/ 2586518 w 10567974"/>
              <a:gd name="connsiteY3055" fmla="*/ 3200186 h 5630204"/>
              <a:gd name="connsiteX3056" fmla="*/ 2612808 w 10567974"/>
              <a:gd name="connsiteY3056" fmla="*/ 3226475 h 5630204"/>
              <a:gd name="connsiteX3057" fmla="*/ 2586518 w 10567974"/>
              <a:gd name="connsiteY3057" fmla="*/ 3252764 h 5630204"/>
              <a:gd name="connsiteX3058" fmla="*/ 2560228 w 10567974"/>
              <a:gd name="connsiteY3058" fmla="*/ 3226475 h 5630204"/>
              <a:gd name="connsiteX3059" fmla="*/ 2586518 w 10567974"/>
              <a:gd name="connsiteY3059" fmla="*/ 3200186 h 5630204"/>
              <a:gd name="connsiteX3060" fmla="*/ 2495075 w 10567974"/>
              <a:gd name="connsiteY3060" fmla="*/ 3200186 h 5630204"/>
              <a:gd name="connsiteX3061" fmla="*/ 2521365 w 10567974"/>
              <a:gd name="connsiteY3061" fmla="*/ 3226475 h 5630204"/>
              <a:gd name="connsiteX3062" fmla="*/ 2495075 w 10567974"/>
              <a:gd name="connsiteY3062" fmla="*/ 3252764 h 5630204"/>
              <a:gd name="connsiteX3063" fmla="*/ 2468785 w 10567974"/>
              <a:gd name="connsiteY3063" fmla="*/ 3226475 h 5630204"/>
              <a:gd name="connsiteX3064" fmla="*/ 2495075 w 10567974"/>
              <a:gd name="connsiteY3064" fmla="*/ 3200186 h 5630204"/>
              <a:gd name="connsiteX3065" fmla="*/ 2403633 w 10567974"/>
              <a:gd name="connsiteY3065" fmla="*/ 3200186 h 5630204"/>
              <a:gd name="connsiteX3066" fmla="*/ 2429922 w 10567974"/>
              <a:gd name="connsiteY3066" fmla="*/ 3226475 h 5630204"/>
              <a:gd name="connsiteX3067" fmla="*/ 2403633 w 10567974"/>
              <a:gd name="connsiteY3067" fmla="*/ 3252764 h 5630204"/>
              <a:gd name="connsiteX3068" fmla="*/ 2377343 w 10567974"/>
              <a:gd name="connsiteY3068" fmla="*/ 3226475 h 5630204"/>
              <a:gd name="connsiteX3069" fmla="*/ 2403633 w 10567974"/>
              <a:gd name="connsiteY3069" fmla="*/ 3200186 h 5630204"/>
              <a:gd name="connsiteX3070" fmla="*/ 2312189 w 10567974"/>
              <a:gd name="connsiteY3070" fmla="*/ 3200186 h 5630204"/>
              <a:gd name="connsiteX3071" fmla="*/ 2338479 w 10567974"/>
              <a:gd name="connsiteY3071" fmla="*/ 3226475 h 5630204"/>
              <a:gd name="connsiteX3072" fmla="*/ 2312189 w 10567974"/>
              <a:gd name="connsiteY3072" fmla="*/ 3252764 h 5630204"/>
              <a:gd name="connsiteX3073" fmla="*/ 2285899 w 10567974"/>
              <a:gd name="connsiteY3073" fmla="*/ 3226475 h 5630204"/>
              <a:gd name="connsiteX3074" fmla="*/ 2312189 w 10567974"/>
              <a:gd name="connsiteY3074" fmla="*/ 3200186 h 5630204"/>
              <a:gd name="connsiteX3075" fmla="*/ 8621445 w 10567974"/>
              <a:gd name="connsiteY3075" fmla="*/ 3108746 h 5630204"/>
              <a:gd name="connsiteX3076" fmla="*/ 8647734 w 10567974"/>
              <a:gd name="connsiteY3076" fmla="*/ 3135035 h 5630204"/>
              <a:gd name="connsiteX3077" fmla="*/ 8621445 w 10567974"/>
              <a:gd name="connsiteY3077" fmla="*/ 3161324 h 5630204"/>
              <a:gd name="connsiteX3078" fmla="*/ 8595156 w 10567974"/>
              <a:gd name="connsiteY3078" fmla="*/ 3135035 h 5630204"/>
              <a:gd name="connsiteX3079" fmla="*/ 8621445 w 10567974"/>
              <a:gd name="connsiteY3079" fmla="*/ 3108746 h 5630204"/>
              <a:gd name="connsiteX3080" fmla="*/ 8530005 w 10567974"/>
              <a:gd name="connsiteY3080" fmla="*/ 3108746 h 5630204"/>
              <a:gd name="connsiteX3081" fmla="*/ 8556294 w 10567974"/>
              <a:gd name="connsiteY3081" fmla="*/ 3135035 h 5630204"/>
              <a:gd name="connsiteX3082" fmla="*/ 8530005 w 10567974"/>
              <a:gd name="connsiteY3082" fmla="*/ 3161324 h 5630204"/>
              <a:gd name="connsiteX3083" fmla="*/ 8503716 w 10567974"/>
              <a:gd name="connsiteY3083" fmla="*/ 3135035 h 5630204"/>
              <a:gd name="connsiteX3084" fmla="*/ 8530005 w 10567974"/>
              <a:gd name="connsiteY3084" fmla="*/ 3108746 h 5630204"/>
              <a:gd name="connsiteX3085" fmla="*/ 8164245 w 10567974"/>
              <a:gd name="connsiteY3085" fmla="*/ 3108746 h 5630204"/>
              <a:gd name="connsiteX3086" fmla="*/ 8190534 w 10567974"/>
              <a:gd name="connsiteY3086" fmla="*/ 3135035 h 5630204"/>
              <a:gd name="connsiteX3087" fmla="*/ 8164245 w 10567974"/>
              <a:gd name="connsiteY3087" fmla="*/ 3161324 h 5630204"/>
              <a:gd name="connsiteX3088" fmla="*/ 8137956 w 10567974"/>
              <a:gd name="connsiteY3088" fmla="*/ 3135035 h 5630204"/>
              <a:gd name="connsiteX3089" fmla="*/ 8164245 w 10567974"/>
              <a:gd name="connsiteY3089" fmla="*/ 3108746 h 5630204"/>
              <a:gd name="connsiteX3090" fmla="*/ 8072805 w 10567974"/>
              <a:gd name="connsiteY3090" fmla="*/ 3108746 h 5630204"/>
              <a:gd name="connsiteX3091" fmla="*/ 8099094 w 10567974"/>
              <a:gd name="connsiteY3091" fmla="*/ 3135035 h 5630204"/>
              <a:gd name="connsiteX3092" fmla="*/ 8072805 w 10567974"/>
              <a:gd name="connsiteY3092" fmla="*/ 3161324 h 5630204"/>
              <a:gd name="connsiteX3093" fmla="*/ 8046516 w 10567974"/>
              <a:gd name="connsiteY3093" fmla="*/ 3135035 h 5630204"/>
              <a:gd name="connsiteX3094" fmla="*/ 8072805 w 10567974"/>
              <a:gd name="connsiteY3094" fmla="*/ 3108746 h 5630204"/>
              <a:gd name="connsiteX3095" fmla="*/ 7981365 w 10567974"/>
              <a:gd name="connsiteY3095" fmla="*/ 3108746 h 5630204"/>
              <a:gd name="connsiteX3096" fmla="*/ 8007654 w 10567974"/>
              <a:gd name="connsiteY3096" fmla="*/ 3135035 h 5630204"/>
              <a:gd name="connsiteX3097" fmla="*/ 7981365 w 10567974"/>
              <a:gd name="connsiteY3097" fmla="*/ 3161324 h 5630204"/>
              <a:gd name="connsiteX3098" fmla="*/ 7955076 w 10567974"/>
              <a:gd name="connsiteY3098" fmla="*/ 3135035 h 5630204"/>
              <a:gd name="connsiteX3099" fmla="*/ 7981365 w 10567974"/>
              <a:gd name="connsiteY3099" fmla="*/ 3108746 h 5630204"/>
              <a:gd name="connsiteX3100" fmla="*/ 7889925 w 10567974"/>
              <a:gd name="connsiteY3100" fmla="*/ 3108746 h 5630204"/>
              <a:gd name="connsiteX3101" fmla="*/ 7916214 w 10567974"/>
              <a:gd name="connsiteY3101" fmla="*/ 3135035 h 5630204"/>
              <a:gd name="connsiteX3102" fmla="*/ 7889925 w 10567974"/>
              <a:gd name="connsiteY3102" fmla="*/ 3161324 h 5630204"/>
              <a:gd name="connsiteX3103" fmla="*/ 7863636 w 10567974"/>
              <a:gd name="connsiteY3103" fmla="*/ 3135035 h 5630204"/>
              <a:gd name="connsiteX3104" fmla="*/ 7889925 w 10567974"/>
              <a:gd name="connsiteY3104" fmla="*/ 3108746 h 5630204"/>
              <a:gd name="connsiteX3105" fmla="*/ 7432725 w 10567974"/>
              <a:gd name="connsiteY3105" fmla="*/ 3108746 h 5630204"/>
              <a:gd name="connsiteX3106" fmla="*/ 7459014 w 10567974"/>
              <a:gd name="connsiteY3106" fmla="*/ 3135035 h 5630204"/>
              <a:gd name="connsiteX3107" fmla="*/ 7432725 w 10567974"/>
              <a:gd name="connsiteY3107" fmla="*/ 3161324 h 5630204"/>
              <a:gd name="connsiteX3108" fmla="*/ 7406436 w 10567974"/>
              <a:gd name="connsiteY3108" fmla="*/ 3135035 h 5630204"/>
              <a:gd name="connsiteX3109" fmla="*/ 7432725 w 10567974"/>
              <a:gd name="connsiteY3109" fmla="*/ 3108746 h 5630204"/>
              <a:gd name="connsiteX3110" fmla="*/ 7341285 w 10567974"/>
              <a:gd name="connsiteY3110" fmla="*/ 3108746 h 5630204"/>
              <a:gd name="connsiteX3111" fmla="*/ 7367574 w 10567974"/>
              <a:gd name="connsiteY3111" fmla="*/ 3135035 h 5630204"/>
              <a:gd name="connsiteX3112" fmla="*/ 7341285 w 10567974"/>
              <a:gd name="connsiteY3112" fmla="*/ 3161324 h 5630204"/>
              <a:gd name="connsiteX3113" fmla="*/ 7314996 w 10567974"/>
              <a:gd name="connsiteY3113" fmla="*/ 3135035 h 5630204"/>
              <a:gd name="connsiteX3114" fmla="*/ 7341285 w 10567974"/>
              <a:gd name="connsiteY3114" fmla="*/ 3108746 h 5630204"/>
              <a:gd name="connsiteX3115" fmla="*/ 7249845 w 10567974"/>
              <a:gd name="connsiteY3115" fmla="*/ 3108746 h 5630204"/>
              <a:gd name="connsiteX3116" fmla="*/ 7276134 w 10567974"/>
              <a:gd name="connsiteY3116" fmla="*/ 3135035 h 5630204"/>
              <a:gd name="connsiteX3117" fmla="*/ 7249845 w 10567974"/>
              <a:gd name="connsiteY3117" fmla="*/ 3161324 h 5630204"/>
              <a:gd name="connsiteX3118" fmla="*/ 7223556 w 10567974"/>
              <a:gd name="connsiteY3118" fmla="*/ 3135035 h 5630204"/>
              <a:gd name="connsiteX3119" fmla="*/ 7249845 w 10567974"/>
              <a:gd name="connsiteY3119" fmla="*/ 3108746 h 5630204"/>
              <a:gd name="connsiteX3120" fmla="*/ 7158405 w 10567974"/>
              <a:gd name="connsiteY3120" fmla="*/ 3108746 h 5630204"/>
              <a:gd name="connsiteX3121" fmla="*/ 7184694 w 10567974"/>
              <a:gd name="connsiteY3121" fmla="*/ 3135035 h 5630204"/>
              <a:gd name="connsiteX3122" fmla="*/ 7158405 w 10567974"/>
              <a:gd name="connsiteY3122" fmla="*/ 3161324 h 5630204"/>
              <a:gd name="connsiteX3123" fmla="*/ 7132116 w 10567974"/>
              <a:gd name="connsiteY3123" fmla="*/ 3135035 h 5630204"/>
              <a:gd name="connsiteX3124" fmla="*/ 7158405 w 10567974"/>
              <a:gd name="connsiteY3124" fmla="*/ 3108746 h 5630204"/>
              <a:gd name="connsiteX3125" fmla="*/ 6518325 w 10567974"/>
              <a:gd name="connsiteY3125" fmla="*/ 3108746 h 5630204"/>
              <a:gd name="connsiteX3126" fmla="*/ 6544614 w 10567974"/>
              <a:gd name="connsiteY3126" fmla="*/ 3135035 h 5630204"/>
              <a:gd name="connsiteX3127" fmla="*/ 6518325 w 10567974"/>
              <a:gd name="connsiteY3127" fmla="*/ 3161324 h 5630204"/>
              <a:gd name="connsiteX3128" fmla="*/ 6492036 w 10567974"/>
              <a:gd name="connsiteY3128" fmla="*/ 3135035 h 5630204"/>
              <a:gd name="connsiteX3129" fmla="*/ 6518325 w 10567974"/>
              <a:gd name="connsiteY3129" fmla="*/ 3108746 h 5630204"/>
              <a:gd name="connsiteX3130" fmla="*/ 6426885 w 10567974"/>
              <a:gd name="connsiteY3130" fmla="*/ 3108746 h 5630204"/>
              <a:gd name="connsiteX3131" fmla="*/ 6453174 w 10567974"/>
              <a:gd name="connsiteY3131" fmla="*/ 3135035 h 5630204"/>
              <a:gd name="connsiteX3132" fmla="*/ 6426885 w 10567974"/>
              <a:gd name="connsiteY3132" fmla="*/ 3161324 h 5630204"/>
              <a:gd name="connsiteX3133" fmla="*/ 6400596 w 10567974"/>
              <a:gd name="connsiteY3133" fmla="*/ 3135035 h 5630204"/>
              <a:gd name="connsiteX3134" fmla="*/ 6426885 w 10567974"/>
              <a:gd name="connsiteY3134" fmla="*/ 3108746 h 5630204"/>
              <a:gd name="connsiteX3135" fmla="*/ 6335445 w 10567974"/>
              <a:gd name="connsiteY3135" fmla="*/ 3108746 h 5630204"/>
              <a:gd name="connsiteX3136" fmla="*/ 6361734 w 10567974"/>
              <a:gd name="connsiteY3136" fmla="*/ 3135035 h 5630204"/>
              <a:gd name="connsiteX3137" fmla="*/ 6335445 w 10567974"/>
              <a:gd name="connsiteY3137" fmla="*/ 3161324 h 5630204"/>
              <a:gd name="connsiteX3138" fmla="*/ 6309156 w 10567974"/>
              <a:gd name="connsiteY3138" fmla="*/ 3135035 h 5630204"/>
              <a:gd name="connsiteX3139" fmla="*/ 6335445 w 10567974"/>
              <a:gd name="connsiteY3139" fmla="*/ 3108746 h 5630204"/>
              <a:gd name="connsiteX3140" fmla="*/ 6152565 w 10567974"/>
              <a:gd name="connsiteY3140" fmla="*/ 3108746 h 5630204"/>
              <a:gd name="connsiteX3141" fmla="*/ 6178854 w 10567974"/>
              <a:gd name="connsiteY3141" fmla="*/ 3135035 h 5630204"/>
              <a:gd name="connsiteX3142" fmla="*/ 6152565 w 10567974"/>
              <a:gd name="connsiteY3142" fmla="*/ 3161324 h 5630204"/>
              <a:gd name="connsiteX3143" fmla="*/ 6126276 w 10567974"/>
              <a:gd name="connsiteY3143" fmla="*/ 3135035 h 5630204"/>
              <a:gd name="connsiteX3144" fmla="*/ 6152565 w 10567974"/>
              <a:gd name="connsiteY3144" fmla="*/ 3108746 h 5630204"/>
              <a:gd name="connsiteX3145" fmla="*/ 6061125 w 10567974"/>
              <a:gd name="connsiteY3145" fmla="*/ 3108746 h 5630204"/>
              <a:gd name="connsiteX3146" fmla="*/ 6087414 w 10567974"/>
              <a:gd name="connsiteY3146" fmla="*/ 3135035 h 5630204"/>
              <a:gd name="connsiteX3147" fmla="*/ 6061125 w 10567974"/>
              <a:gd name="connsiteY3147" fmla="*/ 3161324 h 5630204"/>
              <a:gd name="connsiteX3148" fmla="*/ 6034836 w 10567974"/>
              <a:gd name="connsiteY3148" fmla="*/ 3135035 h 5630204"/>
              <a:gd name="connsiteX3149" fmla="*/ 6061125 w 10567974"/>
              <a:gd name="connsiteY3149" fmla="*/ 3108746 h 5630204"/>
              <a:gd name="connsiteX3150" fmla="*/ 5969685 w 10567974"/>
              <a:gd name="connsiteY3150" fmla="*/ 3108746 h 5630204"/>
              <a:gd name="connsiteX3151" fmla="*/ 5995974 w 10567974"/>
              <a:gd name="connsiteY3151" fmla="*/ 3135035 h 5630204"/>
              <a:gd name="connsiteX3152" fmla="*/ 5969685 w 10567974"/>
              <a:gd name="connsiteY3152" fmla="*/ 3161324 h 5630204"/>
              <a:gd name="connsiteX3153" fmla="*/ 5943396 w 10567974"/>
              <a:gd name="connsiteY3153" fmla="*/ 3135035 h 5630204"/>
              <a:gd name="connsiteX3154" fmla="*/ 5969685 w 10567974"/>
              <a:gd name="connsiteY3154" fmla="*/ 3108746 h 5630204"/>
              <a:gd name="connsiteX3155" fmla="*/ 5878245 w 10567974"/>
              <a:gd name="connsiteY3155" fmla="*/ 3108746 h 5630204"/>
              <a:gd name="connsiteX3156" fmla="*/ 5904534 w 10567974"/>
              <a:gd name="connsiteY3156" fmla="*/ 3135035 h 5630204"/>
              <a:gd name="connsiteX3157" fmla="*/ 5878245 w 10567974"/>
              <a:gd name="connsiteY3157" fmla="*/ 3161324 h 5630204"/>
              <a:gd name="connsiteX3158" fmla="*/ 5851956 w 10567974"/>
              <a:gd name="connsiteY3158" fmla="*/ 3135035 h 5630204"/>
              <a:gd name="connsiteX3159" fmla="*/ 5878245 w 10567974"/>
              <a:gd name="connsiteY3159" fmla="*/ 3108746 h 5630204"/>
              <a:gd name="connsiteX3160" fmla="*/ 5786805 w 10567974"/>
              <a:gd name="connsiteY3160" fmla="*/ 3108746 h 5630204"/>
              <a:gd name="connsiteX3161" fmla="*/ 5813094 w 10567974"/>
              <a:gd name="connsiteY3161" fmla="*/ 3135035 h 5630204"/>
              <a:gd name="connsiteX3162" fmla="*/ 5786805 w 10567974"/>
              <a:gd name="connsiteY3162" fmla="*/ 3161324 h 5630204"/>
              <a:gd name="connsiteX3163" fmla="*/ 5760516 w 10567974"/>
              <a:gd name="connsiteY3163" fmla="*/ 3135035 h 5630204"/>
              <a:gd name="connsiteX3164" fmla="*/ 5786805 w 10567974"/>
              <a:gd name="connsiteY3164" fmla="*/ 3108746 h 5630204"/>
              <a:gd name="connsiteX3165" fmla="*/ 5695365 w 10567974"/>
              <a:gd name="connsiteY3165" fmla="*/ 3108746 h 5630204"/>
              <a:gd name="connsiteX3166" fmla="*/ 5721654 w 10567974"/>
              <a:gd name="connsiteY3166" fmla="*/ 3135035 h 5630204"/>
              <a:gd name="connsiteX3167" fmla="*/ 5695365 w 10567974"/>
              <a:gd name="connsiteY3167" fmla="*/ 3161324 h 5630204"/>
              <a:gd name="connsiteX3168" fmla="*/ 5669076 w 10567974"/>
              <a:gd name="connsiteY3168" fmla="*/ 3135035 h 5630204"/>
              <a:gd name="connsiteX3169" fmla="*/ 5695365 w 10567974"/>
              <a:gd name="connsiteY3169" fmla="*/ 3108746 h 5630204"/>
              <a:gd name="connsiteX3170" fmla="*/ 5603925 w 10567974"/>
              <a:gd name="connsiteY3170" fmla="*/ 3108746 h 5630204"/>
              <a:gd name="connsiteX3171" fmla="*/ 5630214 w 10567974"/>
              <a:gd name="connsiteY3171" fmla="*/ 3135035 h 5630204"/>
              <a:gd name="connsiteX3172" fmla="*/ 5603925 w 10567974"/>
              <a:gd name="connsiteY3172" fmla="*/ 3161324 h 5630204"/>
              <a:gd name="connsiteX3173" fmla="*/ 5577636 w 10567974"/>
              <a:gd name="connsiteY3173" fmla="*/ 3135035 h 5630204"/>
              <a:gd name="connsiteX3174" fmla="*/ 5603925 w 10567974"/>
              <a:gd name="connsiteY3174" fmla="*/ 3108746 h 5630204"/>
              <a:gd name="connsiteX3175" fmla="*/ 5512485 w 10567974"/>
              <a:gd name="connsiteY3175" fmla="*/ 3108746 h 5630204"/>
              <a:gd name="connsiteX3176" fmla="*/ 5538774 w 10567974"/>
              <a:gd name="connsiteY3176" fmla="*/ 3135035 h 5630204"/>
              <a:gd name="connsiteX3177" fmla="*/ 5512485 w 10567974"/>
              <a:gd name="connsiteY3177" fmla="*/ 3161324 h 5630204"/>
              <a:gd name="connsiteX3178" fmla="*/ 5486196 w 10567974"/>
              <a:gd name="connsiteY3178" fmla="*/ 3135035 h 5630204"/>
              <a:gd name="connsiteX3179" fmla="*/ 5512485 w 10567974"/>
              <a:gd name="connsiteY3179" fmla="*/ 3108746 h 5630204"/>
              <a:gd name="connsiteX3180" fmla="*/ 5421045 w 10567974"/>
              <a:gd name="connsiteY3180" fmla="*/ 3108746 h 5630204"/>
              <a:gd name="connsiteX3181" fmla="*/ 5447334 w 10567974"/>
              <a:gd name="connsiteY3181" fmla="*/ 3135035 h 5630204"/>
              <a:gd name="connsiteX3182" fmla="*/ 5421045 w 10567974"/>
              <a:gd name="connsiteY3182" fmla="*/ 3161324 h 5630204"/>
              <a:gd name="connsiteX3183" fmla="*/ 5394756 w 10567974"/>
              <a:gd name="connsiteY3183" fmla="*/ 3135035 h 5630204"/>
              <a:gd name="connsiteX3184" fmla="*/ 5421045 w 10567974"/>
              <a:gd name="connsiteY3184" fmla="*/ 3108746 h 5630204"/>
              <a:gd name="connsiteX3185" fmla="*/ 5329605 w 10567974"/>
              <a:gd name="connsiteY3185" fmla="*/ 3108746 h 5630204"/>
              <a:gd name="connsiteX3186" fmla="*/ 5355894 w 10567974"/>
              <a:gd name="connsiteY3186" fmla="*/ 3135035 h 5630204"/>
              <a:gd name="connsiteX3187" fmla="*/ 5329605 w 10567974"/>
              <a:gd name="connsiteY3187" fmla="*/ 3161324 h 5630204"/>
              <a:gd name="connsiteX3188" fmla="*/ 5303316 w 10567974"/>
              <a:gd name="connsiteY3188" fmla="*/ 3135035 h 5630204"/>
              <a:gd name="connsiteX3189" fmla="*/ 5329605 w 10567974"/>
              <a:gd name="connsiteY3189" fmla="*/ 3108746 h 5630204"/>
              <a:gd name="connsiteX3190" fmla="*/ 5238165 w 10567974"/>
              <a:gd name="connsiteY3190" fmla="*/ 3108746 h 5630204"/>
              <a:gd name="connsiteX3191" fmla="*/ 5264454 w 10567974"/>
              <a:gd name="connsiteY3191" fmla="*/ 3135035 h 5630204"/>
              <a:gd name="connsiteX3192" fmla="*/ 5238165 w 10567974"/>
              <a:gd name="connsiteY3192" fmla="*/ 3161324 h 5630204"/>
              <a:gd name="connsiteX3193" fmla="*/ 5211876 w 10567974"/>
              <a:gd name="connsiteY3193" fmla="*/ 3135035 h 5630204"/>
              <a:gd name="connsiteX3194" fmla="*/ 5238165 w 10567974"/>
              <a:gd name="connsiteY3194" fmla="*/ 3108746 h 5630204"/>
              <a:gd name="connsiteX3195" fmla="*/ 5146725 w 10567974"/>
              <a:gd name="connsiteY3195" fmla="*/ 3108746 h 5630204"/>
              <a:gd name="connsiteX3196" fmla="*/ 5173014 w 10567974"/>
              <a:gd name="connsiteY3196" fmla="*/ 3135035 h 5630204"/>
              <a:gd name="connsiteX3197" fmla="*/ 5146725 w 10567974"/>
              <a:gd name="connsiteY3197" fmla="*/ 3161324 h 5630204"/>
              <a:gd name="connsiteX3198" fmla="*/ 5120436 w 10567974"/>
              <a:gd name="connsiteY3198" fmla="*/ 3135035 h 5630204"/>
              <a:gd name="connsiteX3199" fmla="*/ 5146725 w 10567974"/>
              <a:gd name="connsiteY3199" fmla="*/ 3108746 h 5630204"/>
              <a:gd name="connsiteX3200" fmla="*/ 5055285 w 10567974"/>
              <a:gd name="connsiteY3200" fmla="*/ 3108746 h 5630204"/>
              <a:gd name="connsiteX3201" fmla="*/ 5081574 w 10567974"/>
              <a:gd name="connsiteY3201" fmla="*/ 3135035 h 5630204"/>
              <a:gd name="connsiteX3202" fmla="*/ 5055285 w 10567974"/>
              <a:gd name="connsiteY3202" fmla="*/ 3161324 h 5630204"/>
              <a:gd name="connsiteX3203" fmla="*/ 5028996 w 10567974"/>
              <a:gd name="connsiteY3203" fmla="*/ 3135035 h 5630204"/>
              <a:gd name="connsiteX3204" fmla="*/ 5055285 w 10567974"/>
              <a:gd name="connsiteY3204" fmla="*/ 3108746 h 5630204"/>
              <a:gd name="connsiteX3205" fmla="*/ 4963845 w 10567974"/>
              <a:gd name="connsiteY3205" fmla="*/ 3108746 h 5630204"/>
              <a:gd name="connsiteX3206" fmla="*/ 4990134 w 10567974"/>
              <a:gd name="connsiteY3206" fmla="*/ 3135035 h 5630204"/>
              <a:gd name="connsiteX3207" fmla="*/ 4963845 w 10567974"/>
              <a:gd name="connsiteY3207" fmla="*/ 3161324 h 5630204"/>
              <a:gd name="connsiteX3208" fmla="*/ 4937556 w 10567974"/>
              <a:gd name="connsiteY3208" fmla="*/ 3135035 h 5630204"/>
              <a:gd name="connsiteX3209" fmla="*/ 4963845 w 10567974"/>
              <a:gd name="connsiteY3209" fmla="*/ 3108746 h 5630204"/>
              <a:gd name="connsiteX3210" fmla="*/ 4872405 w 10567974"/>
              <a:gd name="connsiteY3210" fmla="*/ 3108746 h 5630204"/>
              <a:gd name="connsiteX3211" fmla="*/ 4898694 w 10567974"/>
              <a:gd name="connsiteY3211" fmla="*/ 3135035 h 5630204"/>
              <a:gd name="connsiteX3212" fmla="*/ 4872405 w 10567974"/>
              <a:gd name="connsiteY3212" fmla="*/ 3161324 h 5630204"/>
              <a:gd name="connsiteX3213" fmla="*/ 4846116 w 10567974"/>
              <a:gd name="connsiteY3213" fmla="*/ 3135035 h 5630204"/>
              <a:gd name="connsiteX3214" fmla="*/ 4872405 w 10567974"/>
              <a:gd name="connsiteY3214" fmla="*/ 3108746 h 5630204"/>
              <a:gd name="connsiteX3215" fmla="*/ 4780965 w 10567974"/>
              <a:gd name="connsiteY3215" fmla="*/ 3108746 h 5630204"/>
              <a:gd name="connsiteX3216" fmla="*/ 4807254 w 10567974"/>
              <a:gd name="connsiteY3216" fmla="*/ 3135035 h 5630204"/>
              <a:gd name="connsiteX3217" fmla="*/ 4780965 w 10567974"/>
              <a:gd name="connsiteY3217" fmla="*/ 3161324 h 5630204"/>
              <a:gd name="connsiteX3218" fmla="*/ 4754676 w 10567974"/>
              <a:gd name="connsiteY3218" fmla="*/ 3135035 h 5630204"/>
              <a:gd name="connsiteX3219" fmla="*/ 4780965 w 10567974"/>
              <a:gd name="connsiteY3219" fmla="*/ 3108746 h 5630204"/>
              <a:gd name="connsiteX3220" fmla="*/ 4689525 w 10567974"/>
              <a:gd name="connsiteY3220" fmla="*/ 3108746 h 5630204"/>
              <a:gd name="connsiteX3221" fmla="*/ 4715814 w 10567974"/>
              <a:gd name="connsiteY3221" fmla="*/ 3135035 h 5630204"/>
              <a:gd name="connsiteX3222" fmla="*/ 4689525 w 10567974"/>
              <a:gd name="connsiteY3222" fmla="*/ 3161324 h 5630204"/>
              <a:gd name="connsiteX3223" fmla="*/ 4663236 w 10567974"/>
              <a:gd name="connsiteY3223" fmla="*/ 3135035 h 5630204"/>
              <a:gd name="connsiteX3224" fmla="*/ 4689525 w 10567974"/>
              <a:gd name="connsiteY3224" fmla="*/ 3108746 h 5630204"/>
              <a:gd name="connsiteX3225" fmla="*/ 4598085 w 10567974"/>
              <a:gd name="connsiteY3225" fmla="*/ 3108746 h 5630204"/>
              <a:gd name="connsiteX3226" fmla="*/ 4624374 w 10567974"/>
              <a:gd name="connsiteY3226" fmla="*/ 3135035 h 5630204"/>
              <a:gd name="connsiteX3227" fmla="*/ 4598085 w 10567974"/>
              <a:gd name="connsiteY3227" fmla="*/ 3161324 h 5630204"/>
              <a:gd name="connsiteX3228" fmla="*/ 4571796 w 10567974"/>
              <a:gd name="connsiteY3228" fmla="*/ 3135035 h 5630204"/>
              <a:gd name="connsiteX3229" fmla="*/ 4598085 w 10567974"/>
              <a:gd name="connsiteY3229" fmla="*/ 3108746 h 5630204"/>
              <a:gd name="connsiteX3230" fmla="*/ 2495081 w 10567974"/>
              <a:gd name="connsiteY3230" fmla="*/ 3108746 h 5630204"/>
              <a:gd name="connsiteX3231" fmla="*/ 2521371 w 10567974"/>
              <a:gd name="connsiteY3231" fmla="*/ 3135035 h 5630204"/>
              <a:gd name="connsiteX3232" fmla="*/ 2495081 w 10567974"/>
              <a:gd name="connsiteY3232" fmla="*/ 3161324 h 5630204"/>
              <a:gd name="connsiteX3233" fmla="*/ 2468791 w 10567974"/>
              <a:gd name="connsiteY3233" fmla="*/ 3135035 h 5630204"/>
              <a:gd name="connsiteX3234" fmla="*/ 2495081 w 10567974"/>
              <a:gd name="connsiteY3234" fmla="*/ 3108746 h 5630204"/>
              <a:gd name="connsiteX3235" fmla="*/ 2403638 w 10567974"/>
              <a:gd name="connsiteY3235" fmla="*/ 3108746 h 5630204"/>
              <a:gd name="connsiteX3236" fmla="*/ 2429928 w 10567974"/>
              <a:gd name="connsiteY3236" fmla="*/ 3135035 h 5630204"/>
              <a:gd name="connsiteX3237" fmla="*/ 2403638 w 10567974"/>
              <a:gd name="connsiteY3237" fmla="*/ 3161324 h 5630204"/>
              <a:gd name="connsiteX3238" fmla="*/ 2377349 w 10567974"/>
              <a:gd name="connsiteY3238" fmla="*/ 3135035 h 5630204"/>
              <a:gd name="connsiteX3239" fmla="*/ 2403638 w 10567974"/>
              <a:gd name="connsiteY3239" fmla="*/ 3108746 h 5630204"/>
              <a:gd name="connsiteX3240" fmla="*/ 2312195 w 10567974"/>
              <a:gd name="connsiteY3240" fmla="*/ 3108746 h 5630204"/>
              <a:gd name="connsiteX3241" fmla="*/ 2338486 w 10567974"/>
              <a:gd name="connsiteY3241" fmla="*/ 3135035 h 5630204"/>
              <a:gd name="connsiteX3242" fmla="*/ 2312195 w 10567974"/>
              <a:gd name="connsiteY3242" fmla="*/ 3161324 h 5630204"/>
              <a:gd name="connsiteX3243" fmla="*/ 2285905 w 10567974"/>
              <a:gd name="connsiteY3243" fmla="*/ 3135035 h 5630204"/>
              <a:gd name="connsiteX3244" fmla="*/ 2312195 w 10567974"/>
              <a:gd name="connsiteY3244" fmla="*/ 3108746 h 5630204"/>
              <a:gd name="connsiteX3245" fmla="*/ 2220752 w 10567974"/>
              <a:gd name="connsiteY3245" fmla="*/ 3108746 h 5630204"/>
              <a:gd name="connsiteX3246" fmla="*/ 2247042 w 10567974"/>
              <a:gd name="connsiteY3246" fmla="*/ 3135035 h 5630204"/>
              <a:gd name="connsiteX3247" fmla="*/ 2220752 w 10567974"/>
              <a:gd name="connsiteY3247" fmla="*/ 3161324 h 5630204"/>
              <a:gd name="connsiteX3248" fmla="*/ 2194462 w 10567974"/>
              <a:gd name="connsiteY3248" fmla="*/ 3135035 h 5630204"/>
              <a:gd name="connsiteX3249" fmla="*/ 2220752 w 10567974"/>
              <a:gd name="connsiteY3249" fmla="*/ 3108746 h 5630204"/>
              <a:gd name="connsiteX3250" fmla="*/ 2129310 w 10567974"/>
              <a:gd name="connsiteY3250" fmla="*/ 3108746 h 5630204"/>
              <a:gd name="connsiteX3251" fmla="*/ 2155599 w 10567974"/>
              <a:gd name="connsiteY3251" fmla="*/ 3135035 h 5630204"/>
              <a:gd name="connsiteX3252" fmla="*/ 2129310 w 10567974"/>
              <a:gd name="connsiteY3252" fmla="*/ 3161324 h 5630204"/>
              <a:gd name="connsiteX3253" fmla="*/ 2103020 w 10567974"/>
              <a:gd name="connsiteY3253" fmla="*/ 3135035 h 5630204"/>
              <a:gd name="connsiteX3254" fmla="*/ 2129310 w 10567974"/>
              <a:gd name="connsiteY3254" fmla="*/ 3108746 h 5630204"/>
              <a:gd name="connsiteX3255" fmla="*/ 2037866 w 10567974"/>
              <a:gd name="connsiteY3255" fmla="*/ 3108746 h 5630204"/>
              <a:gd name="connsiteX3256" fmla="*/ 2064156 w 10567974"/>
              <a:gd name="connsiteY3256" fmla="*/ 3135035 h 5630204"/>
              <a:gd name="connsiteX3257" fmla="*/ 2037866 w 10567974"/>
              <a:gd name="connsiteY3257" fmla="*/ 3161324 h 5630204"/>
              <a:gd name="connsiteX3258" fmla="*/ 2011576 w 10567974"/>
              <a:gd name="connsiteY3258" fmla="*/ 3135035 h 5630204"/>
              <a:gd name="connsiteX3259" fmla="*/ 2037866 w 10567974"/>
              <a:gd name="connsiteY3259" fmla="*/ 3108746 h 5630204"/>
              <a:gd name="connsiteX3260" fmla="*/ 8621445 w 10567974"/>
              <a:gd name="connsiteY3260" fmla="*/ 3017306 h 5630204"/>
              <a:gd name="connsiteX3261" fmla="*/ 8647734 w 10567974"/>
              <a:gd name="connsiteY3261" fmla="*/ 3043595 h 5630204"/>
              <a:gd name="connsiteX3262" fmla="*/ 8621445 w 10567974"/>
              <a:gd name="connsiteY3262" fmla="*/ 3069884 h 5630204"/>
              <a:gd name="connsiteX3263" fmla="*/ 8595156 w 10567974"/>
              <a:gd name="connsiteY3263" fmla="*/ 3043595 h 5630204"/>
              <a:gd name="connsiteX3264" fmla="*/ 8621445 w 10567974"/>
              <a:gd name="connsiteY3264" fmla="*/ 3017306 h 5630204"/>
              <a:gd name="connsiteX3265" fmla="*/ 8530005 w 10567974"/>
              <a:gd name="connsiteY3265" fmla="*/ 3017306 h 5630204"/>
              <a:gd name="connsiteX3266" fmla="*/ 8556294 w 10567974"/>
              <a:gd name="connsiteY3266" fmla="*/ 3043595 h 5630204"/>
              <a:gd name="connsiteX3267" fmla="*/ 8530005 w 10567974"/>
              <a:gd name="connsiteY3267" fmla="*/ 3069884 h 5630204"/>
              <a:gd name="connsiteX3268" fmla="*/ 8503716 w 10567974"/>
              <a:gd name="connsiteY3268" fmla="*/ 3043595 h 5630204"/>
              <a:gd name="connsiteX3269" fmla="*/ 8530005 w 10567974"/>
              <a:gd name="connsiteY3269" fmla="*/ 3017306 h 5630204"/>
              <a:gd name="connsiteX3270" fmla="*/ 8255685 w 10567974"/>
              <a:gd name="connsiteY3270" fmla="*/ 3017306 h 5630204"/>
              <a:gd name="connsiteX3271" fmla="*/ 8281974 w 10567974"/>
              <a:gd name="connsiteY3271" fmla="*/ 3043595 h 5630204"/>
              <a:gd name="connsiteX3272" fmla="*/ 8255685 w 10567974"/>
              <a:gd name="connsiteY3272" fmla="*/ 3069884 h 5630204"/>
              <a:gd name="connsiteX3273" fmla="*/ 8229396 w 10567974"/>
              <a:gd name="connsiteY3273" fmla="*/ 3043595 h 5630204"/>
              <a:gd name="connsiteX3274" fmla="*/ 8255685 w 10567974"/>
              <a:gd name="connsiteY3274" fmla="*/ 3017306 h 5630204"/>
              <a:gd name="connsiteX3275" fmla="*/ 8164245 w 10567974"/>
              <a:gd name="connsiteY3275" fmla="*/ 3017306 h 5630204"/>
              <a:gd name="connsiteX3276" fmla="*/ 8190534 w 10567974"/>
              <a:gd name="connsiteY3276" fmla="*/ 3043595 h 5630204"/>
              <a:gd name="connsiteX3277" fmla="*/ 8164245 w 10567974"/>
              <a:gd name="connsiteY3277" fmla="*/ 3069884 h 5630204"/>
              <a:gd name="connsiteX3278" fmla="*/ 8137956 w 10567974"/>
              <a:gd name="connsiteY3278" fmla="*/ 3043595 h 5630204"/>
              <a:gd name="connsiteX3279" fmla="*/ 8164245 w 10567974"/>
              <a:gd name="connsiteY3279" fmla="*/ 3017306 h 5630204"/>
              <a:gd name="connsiteX3280" fmla="*/ 8072805 w 10567974"/>
              <a:gd name="connsiteY3280" fmla="*/ 3017306 h 5630204"/>
              <a:gd name="connsiteX3281" fmla="*/ 8099094 w 10567974"/>
              <a:gd name="connsiteY3281" fmla="*/ 3043595 h 5630204"/>
              <a:gd name="connsiteX3282" fmla="*/ 8072805 w 10567974"/>
              <a:gd name="connsiteY3282" fmla="*/ 3069884 h 5630204"/>
              <a:gd name="connsiteX3283" fmla="*/ 8046516 w 10567974"/>
              <a:gd name="connsiteY3283" fmla="*/ 3043595 h 5630204"/>
              <a:gd name="connsiteX3284" fmla="*/ 8072805 w 10567974"/>
              <a:gd name="connsiteY3284" fmla="*/ 3017306 h 5630204"/>
              <a:gd name="connsiteX3285" fmla="*/ 7981365 w 10567974"/>
              <a:gd name="connsiteY3285" fmla="*/ 3017306 h 5630204"/>
              <a:gd name="connsiteX3286" fmla="*/ 8007654 w 10567974"/>
              <a:gd name="connsiteY3286" fmla="*/ 3043595 h 5630204"/>
              <a:gd name="connsiteX3287" fmla="*/ 7981365 w 10567974"/>
              <a:gd name="connsiteY3287" fmla="*/ 3069884 h 5630204"/>
              <a:gd name="connsiteX3288" fmla="*/ 7955076 w 10567974"/>
              <a:gd name="connsiteY3288" fmla="*/ 3043595 h 5630204"/>
              <a:gd name="connsiteX3289" fmla="*/ 7981365 w 10567974"/>
              <a:gd name="connsiteY3289" fmla="*/ 3017306 h 5630204"/>
              <a:gd name="connsiteX3290" fmla="*/ 7889925 w 10567974"/>
              <a:gd name="connsiteY3290" fmla="*/ 3017306 h 5630204"/>
              <a:gd name="connsiteX3291" fmla="*/ 7916214 w 10567974"/>
              <a:gd name="connsiteY3291" fmla="*/ 3043595 h 5630204"/>
              <a:gd name="connsiteX3292" fmla="*/ 7889925 w 10567974"/>
              <a:gd name="connsiteY3292" fmla="*/ 3069884 h 5630204"/>
              <a:gd name="connsiteX3293" fmla="*/ 7863636 w 10567974"/>
              <a:gd name="connsiteY3293" fmla="*/ 3043595 h 5630204"/>
              <a:gd name="connsiteX3294" fmla="*/ 7889925 w 10567974"/>
              <a:gd name="connsiteY3294" fmla="*/ 3017306 h 5630204"/>
              <a:gd name="connsiteX3295" fmla="*/ 7798485 w 10567974"/>
              <a:gd name="connsiteY3295" fmla="*/ 3017306 h 5630204"/>
              <a:gd name="connsiteX3296" fmla="*/ 7824774 w 10567974"/>
              <a:gd name="connsiteY3296" fmla="*/ 3043595 h 5630204"/>
              <a:gd name="connsiteX3297" fmla="*/ 7798485 w 10567974"/>
              <a:gd name="connsiteY3297" fmla="*/ 3069884 h 5630204"/>
              <a:gd name="connsiteX3298" fmla="*/ 7772196 w 10567974"/>
              <a:gd name="connsiteY3298" fmla="*/ 3043595 h 5630204"/>
              <a:gd name="connsiteX3299" fmla="*/ 7798485 w 10567974"/>
              <a:gd name="connsiteY3299" fmla="*/ 3017306 h 5630204"/>
              <a:gd name="connsiteX3300" fmla="*/ 7524165 w 10567974"/>
              <a:gd name="connsiteY3300" fmla="*/ 3017306 h 5630204"/>
              <a:gd name="connsiteX3301" fmla="*/ 7550454 w 10567974"/>
              <a:gd name="connsiteY3301" fmla="*/ 3043595 h 5630204"/>
              <a:gd name="connsiteX3302" fmla="*/ 7524165 w 10567974"/>
              <a:gd name="connsiteY3302" fmla="*/ 3069884 h 5630204"/>
              <a:gd name="connsiteX3303" fmla="*/ 7497876 w 10567974"/>
              <a:gd name="connsiteY3303" fmla="*/ 3043595 h 5630204"/>
              <a:gd name="connsiteX3304" fmla="*/ 7524165 w 10567974"/>
              <a:gd name="connsiteY3304" fmla="*/ 3017306 h 5630204"/>
              <a:gd name="connsiteX3305" fmla="*/ 7432725 w 10567974"/>
              <a:gd name="connsiteY3305" fmla="*/ 3017306 h 5630204"/>
              <a:gd name="connsiteX3306" fmla="*/ 7459014 w 10567974"/>
              <a:gd name="connsiteY3306" fmla="*/ 3043595 h 5630204"/>
              <a:gd name="connsiteX3307" fmla="*/ 7432725 w 10567974"/>
              <a:gd name="connsiteY3307" fmla="*/ 3069884 h 5630204"/>
              <a:gd name="connsiteX3308" fmla="*/ 7406436 w 10567974"/>
              <a:gd name="connsiteY3308" fmla="*/ 3043595 h 5630204"/>
              <a:gd name="connsiteX3309" fmla="*/ 7432725 w 10567974"/>
              <a:gd name="connsiteY3309" fmla="*/ 3017306 h 5630204"/>
              <a:gd name="connsiteX3310" fmla="*/ 7341285 w 10567974"/>
              <a:gd name="connsiteY3310" fmla="*/ 3017306 h 5630204"/>
              <a:gd name="connsiteX3311" fmla="*/ 7367574 w 10567974"/>
              <a:gd name="connsiteY3311" fmla="*/ 3043595 h 5630204"/>
              <a:gd name="connsiteX3312" fmla="*/ 7341285 w 10567974"/>
              <a:gd name="connsiteY3312" fmla="*/ 3069884 h 5630204"/>
              <a:gd name="connsiteX3313" fmla="*/ 7314996 w 10567974"/>
              <a:gd name="connsiteY3313" fmla="*/ 3043595 h 5630204"/>
              <a:gd name="connsiteX3314" fmla="*/ 7341285 w 10567974"/>
              <a:gd name="connsiteY3314" fmla="*/ 3017306 h 5630204"/>
              <a:gd name="connsiteX3315" fmla="*/ 7249845 w 10567974"/>
              <a:gd name="connsiteY3315" fmla="*/ 3017306 h 5630204"/>
              <a:gd name="connsiteX3316" fmla="*/ 7276134 w 10567974"/>
              <a:gd name="connsiteY3316" fmla="*/ 3043595 h 5630204"/>
              <a:gd name="connsiteX3317" fmla="*/ 7249845 w 10567974"/>
              <a:gd name="connsiteY3317" fmla="*/ 3069884 h 5630204"/>
              <a:gd name="connsiteX3318" fmla="*/ 7223556 w 10567974"/>
              <a:gd name="connsiteY3318" fmla="*/ 3043595 h 5630204"/>
              <a:gd name="connsiteX3319" fmla="*/ 7249845 w 10567974"/>
              <a:gd name="connsiteY3319" fmla="*/ 3017306 h 5630204"/>
              <a:gd name="connsiteX3320" fmla="*/ 7158405 w 10567974"/>
              <a:gd name="connsiteY3320" fmla="*/ 3017306 h 5630204"/>
              <a:gd name="connsiteX3321" fmla="*/ 7184694 w 10567974"/>
              <a:gd name="connsiteY3321" fmla="*/ 3043595 h 5630204"/>
              <a:gd name="connsiteX3322" fmla="*/ 7158405 w 10567974"/>
              <a:gd name="connsiteY3322" fmla="*/ 3069884 h 5630204"/>
              <a:gd name="connsiteX3323" fmla="*/ 7132116 w 10567974"/>
              <a:gd name="connsiteY3323" fmla="*/ 3043595 h 5630204"/>
              <a:gd name="connsiteX3324" fmla="*/ 7158405 w 10567974"/>
              <a:gd name="connsiteY3324" fmla="*/ 3017306 h 5630204"/>
              <a:gd name="connsiteX3325" fmla="*/ 6609765 w 10567974"/>
              <a:gd name="connsiteY3325" fmla="*/ 3017306 h 5630204"/>
              <a:gd name="connsiteX3326" fmla="*/ 6636054 w 10567974"/>
              <a:gd name="connsiteY3326" fmla="*/ 3043595 h 5630204"/>
              <a:gd name="connsiteX3327" fmla="*/ 6609765 w 10567974"/>
              <a:gd name="connsiteY3327" fmla="*/ 3069884 h 5630204"/>
              <a:gd name="connsiteX3328" fmla="*/ 6583476 w 10567974"/>
              <a:gd name="connsiteY3328" fmla="*/ 3043595 h 5630204"/>
              <a:gd name="connsiteX3329" fmla="*/ 6609765 w 10567974"/>
              <a:gd name="connsiteY3329" fmla="*/ 3017306 h 5630204"/>
              <a:gd name="connsiteX3330" fmla="*/ 6518325 w 10567974"/>
              <a:gd name="connsiteY3330" fmla="*/ 3017306 h 5630204"/>
              <a:gd name="connsiteX3331" fmla="*/ 6544614 w 10567974"/>
              <a:gd name="connsiteY3331" fmla="*/ 3043595 h 5630204"/>
              <a:gd name="connsiteX3332" fmla="*/ 6518325 w 10567974"/>
              <a:gd name="connsiteY3332" fmla="*/ 3069884 h 5630204"/>
              <a:gd name="connsiteX3333" fmla="*/ 6492036 w 10567974"/>
              <a:gd name="connsiteY3333" fmla="*/ 3043595 h 5630204"/>
              <a:gd name="connsiteX3334" fmla="*/ 6518325 w 10567974"/>
              <a:gd name="connsiteY3334" fmla="*/ 3017306 h 5630204"/>
              <a:gd name="connsiteX3335" fmla="*/ 6426885 w 10567974"/>
              <a:gd name="connsiteY3335" fmla="*/ 3017306 h 5630204"/>
              <a:gd name="connsiteX3336" fmla="*/ 6453174 w 10567974"/>
              <a:gd name="connsiteY3336" fmla="*/ 3043595 h 5630204"/>
              <a:gd name="connsiteX3337" fmla="*/ 6426885 w 10567974"/>
              <a:gd name="connsiteY3337" fmla="*/ 3069884 h 5630204"/>
              <a:gd name="connsiteX3338" fmla="*/ 6400596 w 10567974"/>
              <a:gd name="connsiteY3338" fmla="*/ 3043595 h 5630204"/>
              <a:gd name="connsiteX3339" fmla="*/ 6426885 w 10567974"/>
              <a:gd name="connsiteY3339" fmla="*/ 3017306 h 5630204"/>
              <a:gd name="connsiteX3340" fmla="*/ 6335445 w 10567974"/>
              <a:gd name="connsiteY3340" fmla="*/ 3017306 h 5630204"/>
              <a:gd name="connsiteX3341" fmla="*/ 6361734 w 10567974"/>
              <a:gd name="connsiteY3341" fmla="*/ 3043595 h 5630204"/>
              <a:gd name="connsiteX3342" fmla="*/ 6335445 w 10567974"/>
              <a:gd name="connsiteY3342" fmla="*/ 3069884 h 5630204"/>
              <a:gd name="connsiteX3343" fmla="*/ 6309156 w 10567974"/>
              <a:gd name="connsiteY3343" fmla="*/ 3043595 h 5630204"/>
              <a:gd name="connsiteX3344" fmla="*/ 6335445 w 10567974"/>
              <a:gd name="connsiteY3344" fmla="*/ 3017306 h 5630204"/>
              <a:gd name="connsiteX3345" fmla="*/ 6244005 w 10567974"/>
              <a:gd name="connsiteY3345" fmla="*/ 3017306 h 5630204"/>
              <a:gd name="connsiteX3346" fmla="*/ 6270294 w 10567974"/>
              <a:gd name="connsiteY3346" fmla="*/ 3043595 h 5630204"/>
              <a:gd name="connsiteX3347" fmla="*/ 6244005 w 10567974"/>
              <a:gd name="connsiteY3347" fmla="*/ 3069884 h 5630204"/>
              <a:gd name="connsiteX3348" fmla="*/ 6217716 w 10567974"/>
              <a:gd name="connsiteY3348" fmla="*/ 3043595 h 5630204"/>
              <a:gd name="connsiteX3349" fmla="*/ 6244005 w 10567974"/>
              <a:gd name="connsiteY3349" fmla="*/ 3017306 h 5630204"/>
              <a:gd name="connsiteX3350" fmla="*/ 6061125 w 10567974"/>
              <a:gd name="connsiteY3350" fmla="*/ 3017306 h 5630204"/>
              <a:gd name="connsiteX3351" fmla="*/ 6087414 w 10567974"/>
              <a:gd name="connsiteY3351" fmla="*/ 3043595 h 5630204"/>
              <a:gd name="connsiteX3352" fmla="*/ 6061125 w 10567974"/>
              <a:gd name="connsiteY3352" fmla="*/ 3069884 h 5630204"/>
              <a:gd name="connsiteX3353" fmla="*/ 6034836 w 10567974"/>
              <a:gd name="connsiteY3353" fmla="*/ 3043595 h 5630204"/>
              <a:gd name="connsiteX3354" fmla="*/ 6061125 w 10567974"/>
              <a:gd name="connsiteY3354" fmla="*/ 3017306 h 5630204"/>
              <a:gd name="connsiteX3355" fmla="*/ 5969685 w 10567974"/>
              <a:gd name="connsiteY3355" fmla="*/ 3017306 h 5630204"/>
              <a:gd name="connsiteX3356" fmla="*/ 5995974 w 10567974"/>
              <a:gd name="connsiteY3356" fmla="*/ 3043595 h 5630204"/>
              <a:gd name="connsiteX3357" fmla="*/ 5969685 w 10567974"/>
              <a:gd name="connsiteY3357" fmla="*/ 3069884 h 5630204"/>
              <a:gd name="connsiteX3358" fmla="*/ 5943396 w 10567974"/>
              <a:gd name="connsiteY3358" fmla="*/ 3043595 h 5630204"/>
              <a:gd name="connsiteX3359" fmla="*/ 5969685 w 10567974"/>
              <a:gd name="connsiteY3359" fmla="*/ 3017306 h 5630204"/>
              <a:gd name="connsiteX3360" fmla="*/ 5878245 w 10567974"/>
              <a:gd name="connsiteY3360" fmla="*/ 3017306 h 5630204"/>
              <a:gd name="connsiteX3361" fmla="*/ 5904534 w 10567974"/>
              <a:gd name="connsiteY3361" fmla="*/ 3043595 h 5630204"/>
              <a:gd name="connsiteX3362" fmla="*/ 5878245 w 10567974"/>
              <a:gd name="connsiteY3362" fmla="*/ 3069884 h 5630204"/>
              <a:gd name="connsiteX3363" fmla="*/ 5851956 w 10567974"/>
              <a:gd name="connsiteY3363" fmla="*/ 3043595 h 5630204"/>
              <a:gd name="connsiteX3364" fmla="*/ 5878245 w 10567974"/>
              <a:gd name="connsiteY3364" fmla="*/ 3017306 h 5630204"/>
              <a:gd name="connsiteX3365" fmla="*/ 5786805 w 10567974"/>
              <a:gd name="connsiteY3365" fmla="*/ 3017306 h 5630204"/>
              <a:gd name="connsiteX3366" fmla="*/ 5813094 w 10567974"/>
              <a:gd name="connsiteY3366" fmla="*/ 3043595 h 5630204"/>
              <a:gd name="connsiteX3367" fmla="*/ 5786805 w 10567974"/>
              <a:gd name="connsiteY3367" fmla="*/ 3069884 h 5630204"/>
              <a:gd name="connsiteX3368" fmla="*/ 5760516 w 10567974"/>
              <a:gd name="connsiteY3368" fmla="*/ 3043595 h 5630204"/>
              <a:gd name="connsiteX3369" fmla="*/ 5786805 w 10567974"/>
              <a:gd name="connsiteY3369" fmla="*/ 3017306 h 5630204"/>
              <a:gd name="connsiteX3370" fmla="*/ 5695365 w 10567974"/>
              <a:gd name="connsiteY3370" fmla="*/ 3017306 h 5630204"/>
              <a:gd name="connsiteX3371" fmla="*/ 5721654 w 10567974"/>
              <a:gd name="connsiteY3371" fmla="*/ 3043595 h 5630204"/>
              <a:gd name="connsiteX3372" fmla="*/ 5695365 w 10567974"/>
              <a:gd name="connsiteY3372" fmla="*/ 3069884 h 5630204"/>
              <a:gd name="connsiteX3373" fmla="*/ 5669076 w 10567974"/>
              <a:gd name="connsiteY3373" fmla="*/ 3043595 h 5630204"/>
              <a:gd name="connsiteX3374" fmla="*/ 5695365 w 10567974"/>
              <a:gd name="connsiteY3374" fmla="*/ 3017306 h 5630204"/>
              <a:gd name="connsiteX3375" fmla="*/ 5603925 w 10567974"/>
              <a:gd name="connsiteY3375" fmla="*/ 3017306 h 5630204"/>
              <a:gd name="connsiteX3376" fmla="*/ 5630214 w 10567974"/>
              <a:gd name="connsiteY3376" fmla="*/ 3043595 h 5630204"/>
              <a:gd name="connsiteX3377" fmla="*/ 5603925 w 10567974"/>
              <a:gd name="connsiteY3377" fmla="*/ 3069884 h 5630204"/>
              <a:gd name="connsiteX3378" fmla="*/ 5577636 w 10567974"/>
              <a:gd name="connsiteY3378" fmla="*/ 3043595 h 5630204"/>
              <a:gd name="connsiteX3379" fmla="*/ 5603925 w 10567974"/>
              <a:gd name="connsiteY3379" fmla="*/ 3017306 h 5630204"/>
              <a:gd name="connsiteX3380" fmla="*/ 5512485 w 10567974"/>
              <a:gd name="connsiteY3380" fmla="*/ 3017306 h 5630204"/>
              <a:gd name="connsiteX3381" fmla="*/ 5538774 w 10567974"/>
              <a:gd name="connsiteY3381" fmla="*/ 3043595 h 5630204"/>
              <a:gd name="connsiteX3382" fmla="*/ 5512485 w 10567974"/>
              <a:gd name="connsiteY3382" fmla="*/ 3069884 h 5630204"/>
              <a:gd name="connsiteX3383" fmla="*/ 5486196 w 10567974"/>
              <a:gd name="connsiteY3383" fmla="*/ 3043595 h 5630204"/>
              <a:gd name="connsiteX3384" fmla="*/ 5512485 w 10567974"/>
              <a:gd name="connsiteY3384" fmla="*/ 3017306 h 5630204"/>
              <a:gd name="connsiteX3385" fmla="*/ 5421045 w 10567974"/>
              <a:gd name="connsiteY3385" fmla="*/ 3017306 h 5630204"/>
              <a:gd name="connsiteX3386" fmla="*/ 5447334 w 10567974"/>
              <a:gd name="connsiteY3386" fmla="*/ 3043595 h 5630204"/>
              <a:gd name="connsiteX3387" fmla="*/ 5421045 w 10567974"/>
              <a:gd name="connsiteY3387" fmla="*/ 3069884 h 5630204"/>
              <a:gd name="connsiteX3388" fmla="*/ 5394756 w 10567974"/>
              <a:gd name="connsiteY3388" fmla="*/ 3043595 h 5630204"/>
              <a:gd name="connsiteX3389" fmla="*/ 5421045 w 10567974"/>
              <a:gd name="connsiteY3389" fmla="*/ 3017306 h 5630204"/>
              <a:gd name="connsiteX3390" fmla="*/ 5329605 w 10567974"/>
              <a:gd name="connsiteY3390" fmla="*/ 3017306 h 5630204"/>
              <a:gd name="connsiteX3391" fmla="*/ 5355894 w 10567974"/>
              <a:gd name="connsiteY3391" fmla="*/ 3043595 h 5630204"/>
              <a:gd name="connsiteX3392" fmla="*/ 5329605 w 10567974"/>
              <a:gd name="connsiteY3392" fmla="*/ 3069884 h 5630204"/>
              <a:gd name="connsiteX3393" fmla="*/ 5303316 w 10567974"/>
              <a:gd name="connsiteY3393" fmla="*/ 3043595 h 5630204"/>
              <a:gd name="connsiteX3394" fmla="*/ 5329605 w 10567974"/>
              <a:gd name="connsiteY3394" fmla="*/ 3017306 h 5630204"/>
              <a:gd name="connsiteX3395" fmla="*/ 5238165 w 10567974"/>
              <a:gd name="connsiteY3395" fmla="*/ 3017306 h 5630204"/>
              <a:gd name="connsiteX3396" fmla="*/ 5264454 w 10567974"/>
              <a:gd name="connsiteY3396" fmla="*/ 3043595 h 5630204"/>
              <a:gd name="connsiteX3397" fmla="*/ 5238165 w 10567974"/>
              <a:gd name="connsiteY3397" fmla="*/ 3069884 h 5630204"/>
              <a:gd name="connsiteX3398" fmla="*/ 5211876 w 10567974"/>
              <a:gd name="connsiteY3398" fmla="*/ 3043595 h 5630204"/>
              <a:gd name="connsiteX3399" fmla="*/ 5238165 w 10567974"/>
              <a:gd name="connsiteY3399" fmla="*/ 3017306 h 5630204"/>
              <a:gd name="connsiteX3400" fmla="*/ 5146725 w 10567974"/>
              <a:gd name="connsiteY3400" fmla="*/ 3017306 h 5630204"/>
              <a:gd name="connsiteX3401" fmla="*/ 5173014 w 10567974"/>
              <a:gd name="connsiteY3401" fmla="*/ 3043595 h 5630204"/>
              <a:gd name="connsiteX3402" fmla="*/ 5146725 w 10567974"/>
              <a:gd name="connsiteY3402" fmla="*/ 3069884 h 5630204"/>
              <a:gd name="connsiteX3403" fmla="*/ 5120436 w 10567974"/>
              <a:gd name="connsiteY3403" fmla="*/ 3043595 h 5630204"/>
              <a:gd name="connsiteX3404" fmla="*/ 5146725 w 10567974"/>
              <a:gd name="connsiteY3404" fmla="*/ 3017306 h 5630204"/>
              <a:gd name="connsiteX3405" fmla="*/ 5055285 w 10567974"/>
              <a:gd name="connsiteY3405" fmla="*/ 3017306 h 5630204"/>
              <a:gd name="connsiteX3406" fmla="*/ 5081574 w 10567974"/>
              <a:gd name="connsiteY3406" fmla="*/ 3043595 h 5630204"/>
              <a:gd name="connsiteX3407" fmla="*/ 5055285 w 10567974"/>
              <a:gd name="connsiteY3407" fmla="*/ 3069884 h 5630204"/>
              <a:gd name="connsiteX3408" fmla="*/ 5028996 w 10567974"/>
              <a:gd name="connsiteY3408" fmla="*/ 3043595 h 5630204"/>
              <a:gd name="connsiteX3409" fmla="*/ 5055285 w 10567974"/>
              <a:gd name="connsiteY3409" fmla="*/ 3017306 h 5630204"/>
              <a:gd name="connsiteX3410" fmla="*/ 4963845 w 10567974"/>
              <a:gd name="connsiteY3410" fmla="*/ 3017306 h 5630204"/>
              <a:gd name="connsiteX3411" fmla="*/ 4990134 w 10567974"/>
              <a:gd name="connsiteY3411" fmla="*/ 3043595 h 5630204"/>
              <a:gd name="connsiteX3412" fmla="*/ 4963845 w 10567974"/>
              <a:gd name="connsiteY3412" fmla="*/ 3069884 h 5630204"/>
              <a:gd name="connsiteX3413" fmla="*/ 4937556 w 10567974"/>
              <a:gd name="connsiteY3413" fmla="*/ 3043595 h 5630204"/>
              <a:gd name="connsiteX3414" fmla="*/ 4963845 w 10567974"/>
              <a:gd name="connsiteY3414" fmla="*/ 3017306 h 5630204"/>
              <a:gd name="connsiteX3415" fmla="*/ 4872405 w 10567974"/>
              <a:gd name="connsiteY3415" fmla="*/ 3017306 h 5630204"/>
              <a:gd name="connsiteX3416" fmla="*/ 4898694 w 10567974"/>
              <a:gd name="connsiteY3416" fmla="*/ 3043595 h 5630204"/>
              <a:gd name="connsiteX3417" fmla="*/ 4872405 w 10567974"/>
              <a:gd name="connsiteY3417" fmla="*/ 3069884 h 5630204"/>
              <a:gd name="connsiteX3418" fmla="*/ 4846116 w 10567974"/>
              <a:gd name="connsiteY3418" fmla="*/ 3043595 h 5630204"/>
              <a:gd name="connsiteX3419" fmla="*/ 4872405 w 10567974"/>
              <a:gd name="connsiteY3419" fmla="*/ 3017306 h 5630204"/>
              <a:gd name="connsiteX3420" fmla="*/ 4780965 w 10567974"/>
              <a:gd name="connsiteY3420" fmla="*/ 3017306 h 5630204"/>
              <a:gd name="connsiteX3421" fmla="*/ 4807254 w 10567974"/>
              <a:gd name="connsiteY3421" fmla="*/ 3043595 h 5630204"/>
              <a:gd name="connsiteX3422" fmla="*/ 4780965 w 10567974"/>
              <a:gd name="connsiteY3422" fmla="*/ 3069884 h 5630204"/>
              <a:gd name="connsiteX3423" fmla="*/ 4754676 w 10567974"/>
              <a:gd name="connsiteY3423" fmla="*/ 3043595 h 5630204"/>
              <a:gd name="connsiteX3424" fmla="*/ 4780965 w 10567974"/>
              <a:gd name="connsiteY3424" fmla="*/ 3017306 h 5630204"/>
              <a:gd name="connsiteX3425" fmla="*/ 4689525 w 10567974"/>
              <a:gd name="connsiteY3425" fmla="*/ 3017306 h 5630204"/>
              <a:gd name="connsiteX3426" fmla="*/ 4715814 w 10567974"/>
              <a:gd name="connsiteY3426" fmla="*/ 3043595 h 5630204"/>
              <a:gd name="connsiteX3427" fmla="*/ 4689525 w 10567974"/>
              <a:gd name="connsiteY3427" fmla="*/ 3069884 h 5630204"/>
              <a:gd name="connsiteX3428" fmla="*/ 4663236 w 10567974"/>
              <a:gd name="connsiteY3428" fmla="*/ 3043595 h 5630204"/>
              <a:gd name="connsiteX3429" fmla="*/ 4689525 w 10567974"/>
              <a:gd name="connsiteY3429" fmla="*/ 3017306 h 5630204"/>
              <a:gd name="connsiteX3430" fmla="*/ 4598085 w 10567974"/>
              <a:gd name="connsiteY3430" fmla="*/ 3017306 h 5630204"/>
              <a:gd name="connsiteX3431" fmla="*/ 4624374 w 10567974"/>
              <a:gd name="connsiteY3431" fmla="*/ 3043595 h 5630204"/>
              <a:gd name="connsiteX3432" fmla="*/ 4598085 w 10567974"/>
              <a:gd name="connsiteY3432" fmla="*/ 3069884 h 5630204"/>
              <a:gd name="connsiteX3433" fmla="*/ 4571796 w 10567974"/>
              <a:gd name="connsiteY3433" fmla="*/ 3043595 h 5630204"/>
              <a:gd name="connsiteX3434" fmla="*/ 4598085 w 10567974"/>
              <a:gd name="connsiteY3434" fmla="*/ 3017306 h 5630204"/>
              <a:gd name="connsiteX3435" fmla="*/ 4506645 w 10567974"/>
              <a:gd name="connsiteY3435" fmla="*/ 3017306 h 5630204"/>
              <a:gd name="connsiteX3436" fmla="*/ 4532934 w 10567974"/>
              <a:gd name="connsiteY3436" fmla="*/ 3043595 h 5630204"/>
              <a:gd name="connsiteX3437" fmla="*/ 4506645 w 10567974"/>
              <a:gd name="connsiteY3437" fmla="*/ 3069884 h 5630204"/>
              <a:gd name="connsiteX3438" fmla="*/ 4480356 w 10567974"/>
              <a:gd name="connsiteY3438" fmla="*/ 3043595 h 5630204"/>
              <a:gd name="connsiteX3439" fmla="*/ 4506645 w 10567974"/>
              <a:gd name="connsiteY3439" fmla="*/ 3017306 h 5630204"/>
              <a:gd name="connsiteX3440" fmla="*/ 3043749 w 10567974"/>
              <a:gd name="connsiteY3440" fmla="*/ 3017306 h 5630204"/>
              <a:gd name="connsiteX3441" fmla="*/ 3070039 w 10567974"/>
              <a:gd name="connsiteY3441" fmla="*/ 3043595 h 5630204"/>
              <a:gd name="connsiteX3442" fmla="*/ 3043749 w 10567974"/>
              <a:gd name="connsiteY3442" fmla="*/ 3069884 h 5630204"/>
              <a:gd name="connsiteX3443" fmla="*/ 3017459 w 10567974"/>
              <a:gd name="connsiteY3443" fmla="*/ 3043595 h 5630204"/>
              <a:gd name="connsiteX3444" fmla="*/ 3043749 w 10567974"/>
              <a:gd name="connsiteY3444" fmla="*/ 3017306 h 5630204"/>
              <a:gd name="connsiteX3445" fmla="*/ 2952306 w 10567974"/>
              <a:gd name="connsiteY3445" fmla="*/ 3017306 h 5630204"/>
              <a:gd name="connsiteX3446" fmla="*/ 2978595 w 10567974"/>
              <a:gd name="connsiteY3446" fmla="*/ 3043595 h 5630204"/>
              <a:gd name="connsiteX3447" fmla="*/ 2952306 w 10567974"/>
              <a:gd name="connsiteY3447" fmla="*/ 3069884 h 5630204"/>
              <a:gd name="connsiteX3448" fmla="*/ 2926016 w 10567974"/>
              <a:gd name="connsiteY3448" fmla="*/ 3043595 h 5630204"/>
              <a:gd name="connsiteX3449" fmla="*/ 2952306 w 10567974"/>
              <a:gd name="connsiteY3449" fmla="*/ 3017306 h 5630204"/>
              <a:gd name="connsiteX3450" fmla="*/ 2860863 w 10567974"/>
              <a:gd name="connsiteY3450" fmla="*/ 3017306 h 5630204"/>
              <a:gd name="connsiteX3451" fmla="*/ 2887153 w 10567974"/>
              <a:gd name="connsiteY3451" fmla="*/ 3043595 h 5630204"/>
              <a:gd name="connsiteX3452" fmla="*/ 2860863 w 10567974"/>
              <a:gd name="connsiteY3452" fmla="*/ 3069884 h 5630204"/>
              <a:gd name="connsiteX3453" fmla="*/ 2834573 w 10567974"/>
              <a:gd name="connsiteY3453" fmla="*/ 3043595 h 5630204"/>
              <a:gd name="connsiteX3454" fmla="*/ 2860863 w 10567974"/>
              <a:gd name="connsiteY3454" fmla="*/ 3017306 h 5630204"/>
              <a:gd name="connsiteX3455" fmla="*/ 2769419 w 10567974"/>
              <a:gd name="connsiteY3455" fmla="*/ 3017306 h 5630204"/>
              <a:gd name="connsiteX3456" fmla="*/ 2795709 w 10567974"/>
              <a:gd name="connsiteY3456" fmla="*/ 3043595 h 5630204"/>
              <a:gd name="connsiteX3457" fmla="*/ 2769419 w 10567974"/>
              <a:gd name="connsiteY3457" fmla="*/ 3069884 h 5630204"/>
              <a:gd name="connsiteX3458" fmla="*/ 2743129 w 10567974"/>
              <a:gd name="connsiteY3458" fmla="*/ 3043595 h 5630204"/>
              <a:gd name="connsiteX3459" fmla="*/ 2769419 w 10567974"/>
              <a:gd name="connsiteY3459" fmla="*/ 3017306 h 5630204"/>
              <a:gd name="connsiteX3460" fmla="*/ 2677976 w 10567974"/>
              <a:gd name="connsiteY3460" fmla="*/ 3017306 h 5630204"/>
              <a:gd name="connsiteX3461" fmla="*/ 2704266 w 10567974"/>
              <a:gd name="connsiteY3461" fmla="*/ 3043595 h 5630204"/>
              <a:gd name="connsiteX3462" fmla="*/ 2677976 w 10567974"/>
              <a:gd name="connsiteY3462" fmla="*/ 3069884 h 5630204"/>
              <a:gd name="connsiteX3463" fmla="*/ 2651686 w 10567974"/>
              <a:gd name="connsiteY3463" fmla="*/ 3043595 h 5630204"/>
              <a:gd name="connsiteX3464" fmla="*/ 2677976 w 10567974"/>
              <a:gd name="connsiteY3464" fmla="*/ 3017306 h 5630204"/>
              <a:gd name="connsiteX3465" fmla="*/ 2403647 w 10567974"/>
              <a:gd name="connsiteY3465" fmla="*/ 3017306 h 5630204"/>
              <a:gd name="connsiteX3466" fmla="*/ 2429936 w 10567974"/>
              <a:gd name="connsiteY3466" fmla="*/ 3043595 h 5630204"/>
              <a:gd name="connsiteX3467" fmla="*/ 2403647 w 10567974"/>
              <a:gd name="connsiteY3467" fmla="*/ 3069884 h 5630204"/>
              <a:gd name="connsiteX3468" fmla="*/ 2377357 w 10567974"/>
              <a:gd name="connsiteY3468" fmla="*/ 3043595 h 5630204"/>
              <a:gd name="connsiteX3469" fmla="*/ 2403647 w 10567974"/>
              <a:gd name="connsiteY3469" fmla="*/ 3017306 h 5630204"/>
              <a:gd name="connsiteX3470" fmla="*/ 2312203 w 10567974"/>
              <a:gd name="connsiteY3470" fmla="*/ 3017306 h 5630204"/>
              <a:gd name="connsiteX3471" fmla="*/ 2338493 w 10567974"/>
              <a:gd name="connsiteY3471" fmla="*/ 3043595 h 5630204"/>
              <a:gd name="connsiteX3472" fmla="*/ 2312203 w 10567974"/>
              <a:gd name="connsiteY3472" fmla="*/ 3069884 h 5630204"/>
              <a:gd name="connsiteX3473" fmla="*/ 2285913 w 10567974"/>
              <a:gd name="connsiteY3473" fmla="*/ 3043595 h 5630204"/>
              <a:gd name="connsiteX3474" fmla="*/ 2312203 w 10567974"/>
              <a:gd name="connsiteY3474" fmla="*/ 3017306 h 5630204"/>
              <a:gd name="connsiteX3475" fmla="*/ 2220760 w 10567974"/>
              <a:gd name="connsiteY3475" fmla="*/ 3017306 h 5630204"/>
              <a:gd name="connsiteX3476" fmla="*/ 2247050 w 10567974"/>
              <a:gd name="connsiteY3476" fmla="*/ 3043595 h 5630204"/>
              <a:gd name="connsiteX3477" fmla="*/ 2220760 w 10567974"/>
              <a:gd name="connsiteY3477" fmla="*/ 3069884 h 5630204"/>
              <a:gd name="connsiteX3478" fmla="*/ 2194470 w 10567974"/>
              <a:gd name="connsiteY3478" fmla="*/ 3043595 h 5630204"/>
              <a:gd name="connsiteX3479" fmla="*/ 2220760 w 10567974"/>
              <a:gd name="connsiteY3479" fmla="*/ 3017306 h 5630204"/>
              <a:gd name="connsiteX3480" fmla="*/ 2129317 w 10567974"/>
              <a:gd name="connsiteY3480" fmla="*/ 3017306 h 5630204"/>
              <a:gd name="connsiteX3481" fmla="*/ 2155607 w 10567974"/>
              <a:gd name="connsiteY3481" fmla="*/ 3043595 h 5630204"/>
              <a:gd name="connsiteX3482" fmla="*/ 2129317 w 10567974"/>
              <a:gd name="connsiteY3482" fmla="*/ 3069884 h 5630204"/>
              <a:gd name="connsiteX3483" fmla="*/ 2103027 w 10567974"/>
              <a:gd name="connsiteY3483" fmla="*/ 3043595 h 5630204"/>
              <a:gd name="connsiteX3484" fmla="*/ 2129317 w 10567974"/>
              <a:gd name="connsiteY3484" fmla="*/ 3017306 h 5630204"/>
              <a:gd name="connsiteX3485" fmla="*/ 2037874 w 10567974"/>
              <a:gd name="connsiteY3485" fmla="*/ 3017306 h 5630204"/>
              <a:gd name="connsiteX3486" fmla="*/ 2064164 w 10567974"/>
              <a:gd name="connsiteY3486" fmla="*/ 3043595 h 5630204"/>
              <a:gd name="connsiteX3487" fmla="*/ 2037874 w 10567974"/>
              <a:gd name="connsiteY3487" fmla="*/ 3069884 h 5630204"/>
              <a:gd name="connsiteX3488" fmla="*/ 2011584 w 10567974"/>
              <a:gd name="connsiteY3488" fmla="*/ 3043595 h 5630204"/>
              <a:gd name="connsiteX3489" fmla="*/ 2037874 w 10567974"/>
              <a:gd name="connsiteY3489" fmla="*/ 3017306 h 5630204"/>
              <a:gd name="connsiteX3490" fmla="*/ 1946431 w 10567974"/>
              <a:gd name="connsiteY3490" fmla="*/ 3017306 h 5630204"/>
              <a:gd name="connsiteX3491" fmla="*/ 1972721 w 10567974"/>
              <a:gd name="connsiteY3491" fmla="*/ 3043595 h 5630204"/>
              <a:gd name="connsiteX3492" fmla="*/ 1946431 w 10567974"/>
              <a:gd name="connsiteY3492" fmla="*/ 3069884 h 5630204"/>
              <a:gd name="connsiteX3493" fmla="*/ 1920141 w 10567974"/>
              <a:gd name="connsiteY3493" fmla="*/ 3043595 h 5630204"/>
              <a:gd name="connsiteX3494" fmla="*/ 1946431 w 10567974"/>
              <a:gd name="connsiteY3494" fmla="*/ 3017306 h 5630204"/>
              <a:gd name="connsiteX3495" fmla="*/ 1854987 w 10567974"/>
              <a:gd name="connsiteY3495" fmla="*/ 3017306 h 5630204"/>
              <a:gd name="connsiteX3496" fmla="*/ 1881277 w 10567974"/>
              <a:gd name="connsiteY3496" fmla="*/ 3043595 h 5630204"/>
              <a:gd name="connsiteX3497" fmla="*/ 1854987 w 10567974"/>
              <a:gd name="connsiteY3497" fmla="*/ 3069884 h 5630204"/>
              <a:gd name="connsiteX3498" fmla="*/ 1828697 w 10567974"/>
              <a:gd name="connsiteY3498" fmla="*/ 3043595 h 5630204"/>
              <a:gd name="connsiteX3499" fmla="*/ 1854987 w 10567974"/>
              <a:gd name="connsiteY3499" fmla="*/ 3017306 h 5630204"/>
              <a:gd name="connsiteX3500" fmla="*/ 8255685 w 10567974"/>
              <a:gd name="connsiteY3500" fmla="*/ 2925866 h 5630204"/>
              <a:gd name="connsiteX3501" fmla="*/ 8281974 w 10567974"/>
              <a:gd name="connsiteY3501" fmla="*/ 2952155 h 5630204"/>
              <a:gd name="connsiteX3502" fmla="*/ 8255685 w 10567974"/>
              <a:gd name="connsiteY3502" fmla="*/ 2978444 h 5630204"/>
              <a:gd name="connsiteX3503" fmla="*/ 8229396 w 10567974"/>
              <a:gd name="connsiteY3503" fmla="*/ 2952155 h 5630204"/>
              <a:gd name="connsiteX3504" fmla="*/ 8255685 w 10567974"/>
              <a:gd name="connsiteY3504" fmla="*/ 2925866 h 5630204"/>
              <a:gd name="connsiteX3505" fmla="*/ 8164245 w 10567974"/>
              <a:gd name="connsiteY3505" fmla="*/ 2925866 h 5630204"/>
              <a:gd name="connsiteX3506" fmla="*/ 8190534 w 10567974"/>
              <a:gd name="connsiteY3506" fmla="*/ 2952155 h 5630204"/>
              <a:gd name="connsiteX3507" fmla="*/ 8164245 w 10567974"/>
              <a:gd name="connsiteY3507" fmla="*/ 2978444 h 5630204"/>
              <a:gd name="connsiteX3508" fmla="*/ 8137956 w 10567974"/>
              <a:gd name="connsiteY3508" fmla="*/ 2952155 h 5630204"/>
              <a:gd name="connsiteX3509" fmla="*/ 8164245 w 10567974"/>
              <a:gd name="connsiteY3509" fmla="*/ 2925866 h 5630204"/>
              <a:gd name="connsiteX3510" fmla="*/ 8072805 w 10567974"/>
              <a:gd name="connsiteY3510" fmla="*/ 2925866 h 5630204"/>
              <a:gd name="connsiteX3511" fmla="*/ 8099094 w 10567974"/>
              <a:gd name="connsiteY3511" fmla="*/ 2952155 h 5630204"/>
              <a:gd name="connsiteX3512" fmla="*/ 8072805 w 10567974"/>
              <a:gd name="connsiteY3512" fmla="*/ 2978444 h 5630204"/>
              <a:gd name="connsiteX3513" fmla="*/ 8046516 w 10567974"/>
              <a:gd name="connsiteY3513" fmla="*/ 2952155 h 5630204"/>
              <a:gd name="connsiteX3514" fmla="*/ 8072805 w 10567974"/>
              <a:gd name="connsiteY3514" fmla="*/ 2925866 h 5630204"/>
              <a:gd name="connsiteX3515" fmla="*/ 7981365 w 10567974"/>
              <a:gd name="connsiteY3515" fmla="*/ 2925866 h 5630204"/>
              <a:gd name="connsiteX3516" fmla="*/ 8007654 w 10567974"/>
              <a:gd name="connsiteY3516" fmla="*/ 2952155 h 5630204"/>
              <a:gd name="connsiteX3517" fmla="*/ 7981365 w 10567974"/>
              <a:gd name="connsiteY3517" fmla="*/ 2978444 h 5630204"/>
              <a:gd name="connsiteX3518" fmla="*/ 7955076 w 10567974"/>
              <a:gd name="connsiteY3518" fmla="*/ 2952155 h 5630204"/>
              <a:gd name="connsiteX3519" fmla="*/ 7981365 w 10567974"/>
              <a:gd name="connsiteY3519" fmla="*/ 2925866 h 5630204"/>
              <a:gd name="connsiteX3520" fmla="*/ 7889925 w 10567974"/>
              <a:gd name="connsiteY3520" fmla="*/ 2925866 h 5630204"/>
              <a:gd name="connsiteX3521" fmla="*/ 7916214 w 10567974"/>
              <a:gd name="connsiteY3521" fmla="*/ 2952155 h 5630204"/>
              <a:gd name="connsiteX3522" fmla="*/ 7889925 w 10567974"/>
              <a:gd name="connsiteY3522" fmla="*/ 2978444 h 5630204"/>
              <a:gd name="connsiteX3523" fmla="*/ 7863636 w 10567974"/>
              <a:gd name="connsiteY3523" fmla="*/ 2952155 h 5630204"/>
              <a:gd name="connsiteX3524" fmla="*/ 7889925 w 10567974"/>
              <a:gd name="connsiteY3524" fmla="*/ 2925866 h 5630204"/>
              <a:gd name="connsiteX3525" fmla="*/ 7798485 w 10567974"/>
              <a:gd name="connsiteY3525" fmla="*/ 2925866 h 5630204"/>
              <a:gd name="connsiteX3526" fmla="*/ 7824774 w 10567974"/>
              <a:gd name="connsiteY3526" fmla="*/ 2952155 h 5630204"/>
              <a:gd name="connsiteX3527" fmla="*/ 7798485 w 10567974"/>
              <a:gd name="connsiteY3527" fmla="*/ 2978444 h 5630204"/>
              <a:gd name="connsiteX3528" fmla="*/ 7772196 w 10567974"/>
              <a:gd name="connsiteY3528" fmla="*/ 2952155 h 5630204"/>
              <a:gd name="connsiteX3529" fmla="*/ 7798485 w 10567974"/>
              <a:gd name="connsiteY3529" fmla="*/ 2925866 h 5630204"/>
              <a:gd name="connsiteX3530" fmla="*/ 7707045 w 10567974"/>
              <a:gd name="connsiteY3530" fmla="*/ 2925866 h 5630204"/>
              <a:gd name="connsiteX3531" fmla="*/ 7733334 w 10567974"/>
              <a:gd name="connsiteY3531" fmla="*/ 2952155 h 5630204"/>
              <a:gd name="connsiteX3532" fmla="*/ 7707045 w 10567974"/>
              <a:gd name="connsiteY3532" fmla="*/ 2978444 h 5630204"/>
              <a:gd name="connsiteX3533" fmla="*/ 7680756 w 10567974"/>
              <a:gd name="connsiteY3533" fmla="*/ 2952155 h 5630204"/>
              <a:gd name="connsiteX3534" fmla="*/ 7707045 w 10567974"/>
              <a:gd name="connsiteY3534" fmla="*/ 2925866 h 5630204"/>
              <a:gd name="connsiteX3535" fmla="*/ 7615605 w 10567974"/>
              <a:gd name="connsiteY3535" fmla="*/ 2925866 h 5630204"/>
              <a:gd name="connsiteX3536" fmla="*/ 7641894 w 10567974"/>
              <a:gd name="connsiteY3536" fmla="*/ 2952155 h 5630204"/>
              <a:gd name="connsiteX3537" fmla="*/ 7615605 w 10567974"/>
              <a:gd name="connsiteY3537" fmla="*/ 2978444 h 5630204"/>
              <a:gd name="connsiteX3538" fmla="*/ 7589316 w 10567974"/>
              <a:gd name="connsiteY3538" fmla="*/ 2952155 h 5630204"/>
              <a:gd name="connsiteX3539" fmla="*/ 7615605 w 10567974"/>
              <a:gd name="connsiteY3539" fmla="*/ 2925866 h 5630204"/>
              <a:gd name="connsiteX3540" fmla="*/ 7524165 w 10567974"/>
              <a:gd name="connsiteY3540" fmla="*/ 2925866 h 5630204"/>
              <a:gd name="connsiteX3541" fmla="*/ 7550454 w 10567974"/>
              <a:gd name="connsiteY3541" fmla="*/ 2952155 h 5630204"/>
              <a:gd name="connsiteX3542" fmla="*/ 7524165 w 10567974"/>
              <a:gd name="connsiteY3542" fmla="*/ 2978444 h 5630204"/>
              <a:gd name="connsiteX3543" fmla="*/ 7497876 w 10567974"/>
              <a:gd name="connsiteY3543" fmla="*/ 2952155 h 5630204"/>
              <a:gd name="connsiteX3544" fmla="*/ 7524165 w 10567974"/>
              <a:gd name="connsiteY3544" fmla="*/ 2925866 h 5630204"/>
              <a:gd name="connsiteX3545" fmla="*/ 7432725 w 10567974"/>
              <a:gd name="connsiteY3545" fmla="*/ 2925866 h 5630204"/>
              <a:gd name="connsiteX3546" fmla="*/ 7459014 w 10567974"/>
              <a:gd name="connsiteY3546" fmla="*/ 2952155 h 5630204"/>
              <a:gd name="connsiteX3547" fmla="*/ 7432725 w 10567974"/>
              <a:gd name="connsiteY3547" fmla="*/ 2978444 h 5630204"/>
              <a:gd name="connsiteX3548" fmla="*/ 7406436 w 10567974"/>
              <a:gd name="connsiteY3548" fmla="*/ 2952155 h 5630204"/>
              <a:gd name="connsiteX3549" fmla="*/ 7432725 w 10567974"/>
              <a:gd name="connsiteY3549" fmla="*/ 2925866 h 5630204"/>
              <a:gd name="connsiteX3550" fmla="*/ 7341285 w 10567974"/>
              <a:gd name="connsiteY3550" fmla="*/ 2925866 h 5630204"/>
              <a:gd name="connsiteX3551" fmla="*/ 7367574 w 10567974"/>
              <a:gd name="connsiteY3551" fmla="*/ 2952155 h 5630204"/>
              <a:gd name="connsiteX3552" fmla="*/ 7341285 w 10567974"/>
              <a:gd name="connsiteY3552" fmla="*/ 2978444 h 5630204"/>
              <a:gd name="connsiteX3553" fmla="*/ 7314996 w 10567974"/>
              <a:gd name="connsiteY3553" fmla="*/ 2952155 h 5630204"/>
              <a:gd name="connsiteX3554" fmla="*/ 7341285 w 10567974"/>
              <a:gd name="connsiteY3554" fmla="*/ 2925866 h 5630204"/>
              <a:gd name="connsiteX3555" fmla="*/ 7249845 w 10567974"/>
              <a:gd name="connsiteY3555" fmla="*/ 2925866 h 5630204"/>
              <a:gd name="connsiteX3556" fmla="*/ 7276134 w 10567974"/>
              <a:gd name="connsiteY3556" fmla="*/ 2952155 h 5630204"/>
              <a:gd name="connsiteX3557" fmla="*/ 7249845 w 10567974"/>
              <a:gd name="connsiteY3557" fmla="*/ 2978444 h 5630204"/>
              <a:gd name="connsiteX3558" fmla="*/ 7223556 w 10567974"/>
              <a:gd name="connsiteY3558" fmla="*/ 2952155 h 5630204"/>
              <a:gd name="connsiteX3559" fmla="*/ 7249845 w 10567974"/>
              <a:gd name="connsiteY3559" fmla="*/ 2925866 h 5630204"/>
              <a:gd name="connsiteX3560" fmla="*/ 7158405 w 10567974"/>
              <a:gd name="connsiteY3560" fmla="*/ 2925866 h 5630204"/>
              <a:gd name="connsiteX3561" fmla="*/ 7184694 w 10567974"/>
              <a:gd name="connsiteY3561" fmla="*/ 2952155 h 5630204"/>
              <a:gd name="connsiteX3562" fmla="*/ 7158405 w 10567974"/>
              <a:gd name="connsiteY3562" fmla="*/ 2978444 h 5630204"/>
              <a:gd name="connsiteX3563" fmla="*/ 7132116 w 10567974"/>
              <a:gd name="connsiteY3563" fmla="*/ 2952155 h 5630204"/>
              <a:gd name="connsiteX3564" fmla="*/ 7158405 w 10567974"/>
              <a:gd name="connsiteY3564" fmla="*/ 2925866 h 5630204"/>
              <a:gd name="connsiteX3565" fmla="*/ 7066965 w 10567974"/>
              <a:gd name="connsiteY3565" fmla="*/ 2925866 h 5630204"/>
              <a:gd name="connsiteX3566" fmla="*/ 7093254 w 10567974"/>
              <a:gd name="connsiteY3566" fmla="*/ 2952155 h 5630204"/>
              <a:gd name="connsiteX3567" fmla="*/ 7066965 w 10567974"/>
              <a:gd name="connsiteY3567" fmla="*/ 2978444 h 5630204"/>
              <a:gd name="connsiteX3568" fmla="*/ 7040676 w 10567974"/>
              <a:gd name="connsiteY3568" fmla="*/ 2952155 h 5630204"/>
              <a:gd name="connsiteX3569" fmla="*/ 7066965 w 10567974"/>
              <a:gd name="connsiteY3569" fmla="*/ 2925866 h 5630204"/>
              <a:gd name="connsiteX3570" fmla="*/ 6701205 w 10567974"/>
              <a:gd name="connsiteY3570" fmla="*/ 2925866 h 5630204"/>
              <a:gd name="connsiteX3571" fmla="*/ 6727494 w 10567974"/>
              <a:gd name="connsiteY3571" fmla="*/ 2952155 h 5630204"/>
              <a:gd name="connsiteX3572" fmla="*/ 6701205 w 10567974"/>
              <a:gd name="connsiteY3572" fmla="*/ 2978444 h 5630204"/>
              <a:gd name="connsiteX3573" fmla="*/ 6674916 w 10567974"/>
              <a:gd name="connsiteY3573" fmla="*/ 2952155 h 5630204"/>
              <a:gd name="connsiteX3574" fmla="*/ 6701205 w 10567974"/>
              <a:gd name="connsiteY3574" fmla="*/ 2925866 h 5630204"/>
              <a:gd name="connsiteX3575" fmla="*/ 6609765 w 10567974"/>
              <a:gd name="connsiteY3575" fmla="*/ 2925866 h 5630204"/>
              <a:gd name="connsiteX3576" fmla="*/ 6636054 w 10567974"/>
              <a:gd name="connsiteY3576" fmla="*/ 2952155 h 5630204"/>
              <a:gd name="connsiteX3577" fmla="*/ 6609765 w 10567974"/>
              <a:gd name="connsiteY3577" fmla="*/ 2978444 h 5630204"/>
              <a:gd name="connsiteX3578" fmla="*/ 6583476 w 10567974"/>
              <a:gd name="connsiteY3578" fmla="*/ 2952155 h 5630204"/>
              <a:gd name="connsiteX3579" fmla="*/ 6609765 w 10567974"/>
              <a:gd name="connsiteY3579" fmla="*/ 2925866 h 5630204"/>
              <a:gd name="connsiteX3580" fmla="*/ 6518325 w 10567974"/>
              <a:gd name="connsiteY3580" fmla="*/ 2925866 h 5630204"/>
              <a:gd name="connsiteX3581" fmla="*/ 6544614 w 10567974"/>
              <a:gd name="connsiteY3581" fmla="*/ 2952155 h 5630204"/>
              <a:gd name="connsiteX3582" fmla="*/ 6518325 w 10567974"/>
              <a:gd name="connsiteY3582" fmla="*/ 2978444 h 5630204"/>
              <a:gd name="connsiteX3583" fmla="*/ 6492036 w 10567974"/>
              <a:gd name="connsiteY3583" fmla="*/ 2952155 h 5630204"/>
              <a:gd name="connsiteX3584" fmla="*/ 6518325 w 10567974"/>
              <a:gd name="connsiteY3584" fmla="*/ 2925866 h 5630204"/>
              <a:gd name="connsiteX3585" fmla="*/ 6426885 w 10567974"/>
              <a:gd name="connsiteY3585" fmla="*/ 2925866 h 5630204"/>
              <a:gd name="connsiteX3586" fmla="*/ 6453174 w 10567974"/>
              <a:gd name="connsiteY3586" fmla="*/ 2952155 h 5630204"/>
              <a:gd name="connsiteX3587" fmla="*/ 6426885 w 10567974"/>
              <a:gd name="connsiteY3587" fmla="*/ 2978444 h 5630204"/>
              <a:gd name="connsiteX3588" fmla="*/ 6400596 w 10567974"/>
              <a:gd name="connsiteY3588" fmla="*/ 2952155 h 5630204"/>
              <a:gd name="connsiteX3589" fmla="*/ 6426885 w 10567974"/>
              <a:gd name="connsiteY3589" fmla="*/ 2925866 h 5630204"/>
              <a:gd name="connsiteX3590" fmla="*/ 6335445 w 10567974"/>
              <a:gd name="connsiteY3590" fmla="*/ 2925866 h 5630204"/>
              <a:gd name="connsiteX3591" fmla="*/ 6361734 w 10567974"/>
              <a:gd name="connsiteY3591" fmla="*/ 2952155 h 5630204"/>
              <a:gd name="connsiteX3592" fmla="*/ 6335445 w 10567974"/>
              <a:gd name="connsiteY3592" fmla="*/ 2978444 h 5630204"/>
              <a:gd name="connsiteX3593" fmla="*/ 6309156 w 10567974"/>
              <a:gd name="connsiteY3593" fmla="*/ 2952155 h 5630204"/>
              <a:gd name="connsiteX3594" fmla="*/ 6335445 w 10567974"/>
              <a:gd name="connsiteY3594" fmla="*/ 2925866 h 5630204"/>
              <a:gd name="connsiteX3595" fmla="*/ 6244005 w 10567974"/>
              <a:gd name="connsiteY3595" fmla="*/ 2925866 h 5630204"/>
              <a:gd name="connsiteX3596" fmla="*/ 6270294 w 10567974"/>
              <a:gd name="connsiteY3596" fmla="*/ 2952155 h 5630204"/>
              <a:gd name="connsiteX3597" fmla="*/ 6244005 w 10567974"/>
              <a:gd name="connsiteY3597" fmla="*/ 2978444 h 5630204"/>
              <a:gd name="connsiteX3598" fmla="*/ 6217716 w 10567974"/>
              <a:gd name="connsiteY3598" fmla="*/ 2952155 h 5630204"/>
              <a:gd name="connsiteX3599" fmla="*/ 6244005 w 10567974"/>
              <a:gd name="connsiteY3599" fmla="*/ 2925866 h 5630204"/>
              <a:gd name="connsiteX3600" fmla="*/ 6152565 w 10567974"/>
              <a:gd name="connsiteY3600" fmla="*/ 2925866 h 5630204"/>
              <a:gd name="connsiteX3601" fmla="*/ 6178854 w 10567974"/>
              <a:gd name="connsiteY3601" fmla="*/ 2952155 h 5630204"/>
              <a:gd name="connsiteX3602" fmla="*/ 6152565 w 10567974"/>
              <a:gd name="connsiteY3602" fmla="*/ 2978444 h 5630204"/>
              <a:gd name="connsiteX3603" fmla="*/ 6126276 w 10567974"/>
              <a:gd name="connsiteY3603" fmla="*/ 2952155 h 5630204"/>
              <a:gd name="connsiteX3604" fmla="*/ 6152565 w 10567974"/>
              <a:gd name="connsiteY3604" fmla="*/ 2925866 h 5630204"/>
              <a:gd name="connsiteX3605" fmla="*/ 6061125 w 10567974"/>
              <a:gd name="connsiteY3605" fmla="*/ 2925866 h 5630204"/>
              <a:gd name="connsiteX3606" fmla="*/ 6087414 w 10567974"/>
              <a:gd name="connsiteY3606" fmla="*/ 2952155 h 5630204"/>
              <a:gd name="connsiteX3607" fmla="*/ 6061125 w 10567974"/>
              <a:gd name="connsiteY3607" fmla="*/ 2978444 h 5630204"/>
              <a:gd name="connsiteX3608" fmla="*/ 6034836 w 10567974"/>
              <a:gd name="connsiteY3608" fmla="*/ 2952155 h 5630204"/>
              <a:gd name="connsiteX3609" fmla="*/ 6061125 w 10567974"/>
              <a:gd name="connsiteY3609" fmla="*/ 2925866 h 5630204"/>
              <a:gd name="connsiteX3610" fmla="*/ 5969685 w 10567974"/>
              <a:gd name="connsiteY3610" fmla="*/ 2925866 h 5630204"/>
              <a:gd name="connsiteX3611" fmla="*/ 5995974 w 10567974"/>
              <a:gd name="connsiteY3611" fmla="*/ 2952155 h 5630204"/>
              <a:gd name="connsiteX3612" fmla="*/ 5969685 w 10567974"/>
              <a:gd name="connsiteY3612" fmla="*/ 2978444 h 5630204"/>
              <a:gd name="connsiteX3613" fmla="*/ 5943396 w 10567974"/>
              <a:gd name="connsiteY3613" fmla="*/ 2952155 h 5630204"/>
              <a:gd name="connsiteX3614" fmla="*/ 5969685 w 10567974"/>
              <a:gd name="connsiteY3614" fmla="*/ 2925866 h 5630204"/>
              <a:gd name="connsiteX3615" fmla="*/ 5878245 w 10567974"/>
              <a:gd name="connsiteY3615" fmla="*/ 2925866 h 5630204"/>
              <a:gd name="connsiteX3616" fmla="*/ 5904534 w 10567974"/>
              <a:gd name="connsiteY3616" fmla="*/ 2952155 h 5630204"/>
              <a:gd name="connsiteX3617" fmla="*/ 5878245 w 10567974"/>
              <a:gd name="connsiteY3617" fmla="*/ 2978444 h 5630204"/>
              <a:gd name="connsiteX3618" fmla="*/ 5851956 w 10567974"/>
              <a:gd name="connsiteY3618" fmla="*/ 2952155 h 5630204"/>
              <a:gd name="connsiteX3619" fmla="*/ 5878245 w 10567974"/>
              <a:gd name="connsiteY3619" fmla="*/ 2925866 h 5630204"/>
              <a:gd name="connsiteX3620" fmla="*/ 5786805 w 10567974"/>
              <a:gd name="connsiteY3620" fmla="*/ 2925866 h 5630204"/>
              <a:gd name="connsiteX3621" fmla="*/ 5813094 w 10567974"/>
              <a:gd name="connsiteY3621" fmla="*/ 2952155 h 5630204"/>
              <a:gd name="connsiteX3622" fmla="*/ 5786805 w 10567974"/>
              <a:gd name="connsiteY3622" fmla="*/ 2978444 h 5630204"/>
              <a:gd name="connsiteX3623" fmla="*/ 5760516 w 10567974"/>
              <a:gd name="connsiteY3623" fmla="*/ 2952155 h 5630204"/>
              <a:gd name="connsiteX3624" fmla="*/ 5786805 w 10567974"/>
              <a:gd name="connsiteY3624" fmla="*/ 2925866 h 5630204"/>
              <a:gd name="connsiteX3625" fmla="*/ 5695365 w 10567974"/>
              <a:gd name="connsiteY3625" fmla="*/ 2925866 h 5630204"/>
              <a:gd name="connsiteX3626" fmla="*/ 5721654 w 10567974"/>
              <a:gd name="connsiteY3626" fmla="*/ 2952155 h 5630204"/>
              <a:gd name="connsiteX3627" fmla="*/ 5695365 w 10567974"/>
              <a:gd name="connsiteY3627" fmla="*/ 2978444 h 5630204"/>
              <a:gd name="connsiteX3628" fmla="*/ 5669076 w 10567974"/>
              <a:gd name="connsiteY3628" fmla="*/ 2952155 h 5630204"/>
              <a:gd name="connsiteX3629" fmla="*/ 5695365 w 10567974"/>
              <a:gd name="connsiteY3629" fmla="*/ 2925866 h 5630204"/>
              <a:gd name="connsiteX3630" fmla="*/ 5603925 w 10567974"/>
              <a:gd name="connsiteY3630" fmla="*/ 2925866 h 5630204"/>
              <a:gd name="connsiteX3631" fmla="*/ 5630214 w 10567974"/>
              <a:gd name="connsiteY3631" fmla="*/ 2952155 h 5630204"/>
              <a:gd name="connsiteX3632" fmla="*/ 5603925 w 10567974"/>
              <a:gd name="connsiteY3632" fmla="*/ 2978444 h 5630204"/>
              <a:gd name="connsiteX3633" fmla="*/ 5577636 w 10567974"/>
              <a:gd name="connsiteY3633" fmla="*/ 2952155 h 5630204"/>
              <a:gd name="connsiteX3634" fmla="*/ 5603925 w 10567974"/>
              <a:gd name="connsiteY3634" fmla="*/ 2925866 h 5630204"/>
              <a:gd name="connsiteX3635" fmla="*/ 5512485 w 10567974"/>
              <a:gd name="connsiteY3635" fmla="*/ 2925866 h 5630204"/>
              <a:gd name="connsiteX3636" fmla="*/ 5538774 w 10567974"/>
              <a:gd name="connsiteY3636" fmla="*/ 2952155 h 5630204"/>
              <a:gd name="connsiteX3637" fmla="*/ 5512485 w 10567974"/>
              <a:gd name="connsiteY3637" fmla="*/ 2978444 h 5630204"/>
              <a:gd name="connsiteX3638" fmla="*/ 5486196 w 10567974"/>
              <a:gd name="connsiteY3638" fmla="*/ 2952155 h 5630204"/>
              <a:gd name="connsiteX3639" fmla="*/ 5512485 w 10567974"/>
              <a:gd name="connsiteY3639" fmla="*/ 2925866 h 5630204"/>
              <a:gd name="connsiteX3640" fmla="*/ 5421045 w 10567974"/>
              <a:gd name="connsiteY3640" fmla="*/ 2925866 h 5630204"/>
              <a:gd name="connsiteX3641" fmla="*/ 5447334 w 10567974"/>
              <a:gd name="connsiteY3641" fmla="*/ 2952155 h 5630204"/>
              <a:gd name="connsiteX3642" fmla="*/ 5421045 w 10567974"/>
              <a:gd name="connsiteY3642" fmla="*/ 2978444 h 5630204"/>
              <a:gd name="connsiteX3643" fmla="*/ 5394756 w 10567974"/>
              <a:gd name="connsiteY3643" fmla="*/ 2952155 h 5630204"/>
              <a:gd name="connsiteX3644" fmla="*/ 5421045 w 10567974"/>
              <a:gd name="connsiteY3644" fmla="*/ 2925866 h 5630204"/>
              <a:gd name="connsiteX3645" fmla="*/ 5329605 w 10567974"/>
              <a:gd name="connsiteY3645" fmla="*/ 2925866 h 5630204"/>
              <a:gd name="connsiteX3646" fmla="*/ 5355894 w 10567974"/>
              <a:gd name="connsiteY3646" fmla="*/ 2952155 h 5630204"/>
              <a:gd name="connsiteX3647" fmla="*/ 5329605 w 10567974"/>
              <a:gd name="connsiteY3647" fmla="*/ 2978444 h 5630204"/>
              <a:gd name="connsiteX3648" fmla="*/ 5303316 w 10567974"/>
              <a:gd name="connsiteY3648" fmla="*/ 2952155 h 5630204"/>
              <a:gd name="connsiteX3649" fmla="*/ 5329605 w 10567974"/>
              <a:gd name="connsiteY3649" fmla="*/ 2925866 h 5630204"/>
              <a:gd name="connsiteX3650" fmla="*/ 5238165 w 10567974"/>
              <a:gd name="connsiteY3650" fmla="*/ 2925866 h 5630204"/>
              <a:gd name="connsiteX3651" fmla="*/ 5264454 w 10567974"/>
              <a:gd name="connsiteY3651" fmla="*/ 2952155 h 5630204"/>
              <a:gd name="connsiteX3652" fmla="*/ 5238165 w 10567974"/>
              <a:gd name="connsiteY3652" fmla="*/ 2978444 h 5630204"/>
              <a:gd name="connsiteX3653" fmla="*/ 5211876 w 10567974"/>
              <a:gd name="connsiteY3653" fmla="*/ 2952155 h 5630204"/>
              <a:gd name="connsiteX3654" fmla="*/ 5238165 w 10567974"/>
              <a:gd name="connsiteY3654" fmla="*/ 2925866 h 5630204"/>
              <a:gd name="connsiteX3655" fmla="*/ 5146725 w 10567974"/>
              <a:gd name="connsiteY3655" fmla="*/ 2925866 h 5630204"/>
              <a:gd name="connsiteX3656" fmla="*/ 5173014 w 10567974"/>
              <a:gd name="connsiteY3656" fmla="*/ 2952155 h 5630204"/>
              <a:gd name="connsiteX3657" fmla="*/ 5146725 w 10567974"/>
              <a:gd name="connsiteY3657" fmla="*/ 2978444 h 5630204"/>
              <a:gd name="connsiteX3658" fmla="*/ 5120436 w 10567974"/>
              <a:gd name="connsiteY3658" fmla="*/ 2952155 h 5630204"/>
              <a:gd name="connsiteX3659" fmla="*/ 5146725 w 10567974"/>
              <a:gd name="connsiteY3659" fmla="*/ 2925866 h 5630204"/>
              <a:gd name="connsiteX3660" fmla="*/ 5055285 w 10567974"/>
              <a:gd name="connsiteY3660" fmla="*/ 2925866 h 5630204"/>
              <a:gd name="connsiteX3661" fmla="*/ 5081574 w 10567974"/>
              <a:gd name="connsiteY3661" fmla="*/ 2952155 h 5630204"/>
              <a:gd name="connsiteX3662" fmla="*/ 5055285 w 10567974"/>
              <a:gd name="connsiteY3662" fmla="*/ 2978444 h 5630204"/>
              <a:gd name="connsiteX3663" fmla="*/ 5028996 w 10567974"/>
              <a:gd name="connsiteY3663" fmla="*/ 2952155 h 5630204"/>
              <a:gd name="connsiteX3664" fmla="*/ 5055285 w 10567974"/>
              <a:gd name="connsiteY3664" fmla="*/ 2925866 h 5630204"/>
              <a:gd name="connsiteX3665" fmla="*/ 4963845 w 10567974"/>
              <a:gd name="connsiteY3665" fmla="*/ 2925866 h 5630204"/>
              <a:gd name="connsiteX3666" fmla="*/ 4990134 w 10567974"/>
              <a:gd name="connsiteY3666" fmla="*/ 2952155 h 5630204"/>
              <a:gd name="connsiteX3667" fmla="*/ 4963845 w 10567974"/>
              <a:gd name="connsiteY3667" fmla="*/ 2978444 h 5630204"/>
              <a:gd name="connsiteX3668" fmla="*/ 4937556 w 10567974"/>
              <a:gd name="connsiteY3668" fmla="*/ 2952155 h 5630204"/>
              <a:gd name="connsiteX3669" fmla="*/ 4963845 w 10567974"/>
              <a:gd name="connsiteY3669" fmla="*/ 2925866 h 5630204"/>
              <a:gd name="connsiteX3670" fmla="*/ 4872405 w 10567974"/>
              <a:gd name="connsiteY3670" fmla="*/ 2925866 h 5630204"/>
              <a:gd name="connsiteX3671" fmla="*/ 4898694 w 10567974"/>
              <a:gd name="connsiteY3671" fmla="*/ 2952155 h 5630204"/>
              <a:gd name="connsiteX3672" fmla="*/ 4872405 w 10567974"/>
              <a:gd name="connsiteY3672" fmla="*/ 2978444 h 5630204"/>
              <a:gd name="connsiteX3673" fmla="*/ 4846116 w 10567974"/>
              <a:gd name="connsiteY3673" fmla="*/ 2952155 h 5630204"/>
              <a:gd name="connsiteX3674" fmla="*/ 4872405 w 10567974"/>
              <a:gd name="connsiteY3674" fmla="*/ 2925866 h 5630204"/>
              <a:gd name="connsiteX3675" fmla="*/ 4780965 w 10567974"/>
              <a:gd name="connsiteY3675" fmla="*/ 2925866 h 5630204"/>
              <a:gd name="connsiteX3676" fmla="*/ 4807254 w 10567974"/>
              <a:gd name="connsiteY3676" fmla="*/ 2952155 h 5630204"/>
              <a:gd name="connsiteX3677" fmla="*/ 4780965 w 10567974"/>
              <a:gd name="connsiteY3677" fmla="*/ 2978444 h 5630204"/>
              <a:gd name="connsiteX3678" fmla="*/ 4754676 w 10567974"/>
              <a:gd name="connsiteY3678" fmla="*/ 2952155 h 5630204"/>
              <a:gd name="connsiteX3679" fmla="*/ 4780965 w 10567974"/>
              <a:gd name="connsiteY3679" fmla="*/ 2925866 h 5630204"/>
              <a:gd name="connsiteX3680" fmla="*/ 4689525 w 10567974"/>
              <a:gd name="connsiteY3680" fmla="*/ 2925866 h 5630204"/>
              <a:gd name="connsiteX3681" fmla="*/ 4715814 w 10567974"/>
              <a:gd name="connsiteY3681" fmla="*/ 2952155 h 5630204"/>
              <a:gd name="connsiteX3682" fmla="*/ 4689525 w 10567974"/>
              <a:gd name="connsiteY3682" fmla="*/ 2978444 h 5630204"/>
              <a:gd name="connsiteX3683" fmla="*/ 4663236 w 10567974"/>
              <a:gd name="connsiteY3683" fmla="*/ 2952155 h 5630204"/>
              <a:gd name="connsiteX3684" fmla="*/ 4689525 w 10567974"/>
              <a:gd name="connsiteY3684" fmla="*/ 2925866 h 5630204"/>
              <a:gd name="connsiteX3685" fmla="*/ 4598085 w 10567974"/>
              <a:gd name="connsiteY3685" fmla="*/ 2925866 h 5630204"/>
              <a:gd name="connsiteX3686" fmla="*/ 4624374 w 10567974"/>
              <a:gd name="connsiteY3686" fmla="*/ 2952155 h 5630204"/>
              <a:gd name="connsiteX3687" fmla="*/ 4598085 w 10567974"/>
              <a:gd name="connsiteY3687" fmla="*/ 2978444 h 5630204"/>
              <a:gd name="connsiteX3688" fmla="*/ 4571796 w 10567974"/>
              <a:gd name="connsiteY3688" fmla="*/ 2952155 h 5630204"/>
              <a:gd name="connsiteX3689" fmla="*/ 4598085 w 10567974"/>
              <a:gd name="connsiteY3689" fmla="*/ 2925866 h 5630204"/>
              <a:gd name="connsiteX3690" fmla="*/ 4506645 w 10567974"/>
              <a:gd name="connsiteY3690" fmla="*/ 2925866 h 5630204"/>
              <a:gd name="connsiteX3691" fmla="*/ 4532934 w 10567974"/>
              <a:gd name="connsiteY3691" fmla="*/ 2952155 h 5630204"/>
              <a:gd name="connsiteX3692" fmla="*/ 4506645 w 10567974"/>
              <a:gd name="connsiteY3692" fmla="*/ 2978444 h 5630204"/>
              <a:gd name="connsiteX3693" fmla="*/ 4480356 w 10567974"/>
              <a:gd name="connsiteY3693" fmla="*/ 2952155 h 5630204"/>
              <a:gd name="connsiteX3694" fmla="*/ 4506645 w 10567974"/>
              <a:gd name="connsiteY3694" fmla="*/ 2925866 h 5630204"/>
              <a:gd name="connsiteX3695" fmla="*/ 2952316 w 10567974"/>
              <a:gd name="connsiteY3695" fmla="*/ 2925866 h 5630204"/>
              <a:gd name="connsiteX3696" fmla="*/ 2978606 w 10567974"/>
              <a:gd name="connsiteY3696" fmla="*/ 2952155 h 5630204"/>
              <a:gd name="connsiteX3697" fmla="*/ 2952316 w 10567974"/>
              <a:gd name="connsiteY3697" fmla="*/ 2978444 h 5630204"/>
              <a:gd name="connsiteX3698" fmla="*/ 2926026 w 10567974"/>
              <a:gd name="connsiteY3698" fmla="*/ 2952155 h 5630204"/>
              <a:gd name="connsiteX3699" fmla="*/ 2952316 w 10567974"/>
              <a:gd name="connsiteY3699" fmla="*/ 2925866 h 5630204"/>
              <a:gd name="connsiteX3700" fmla="*/ 2860872 w 10567974"/>
              <a:gd name="connsiteY3700" fmla="*/ 2925866 h 5630204"/>
              <a:gd name="connsiteX3701" fmla="*/ 2887162 w 10567974"/>
              <a:gd name="connsiteY3701" fmla="*/ 2952155 h 5630204"/>
              <a:gd name="connsiteX3702" fmla="*/ 2860872 w 10567974"/>
              <a:gd name="connsiteY3702" fmla="*/ 2978444 h 5630204"/>
              <a:gd name="connsiteX3703" fmla="*/ 2834582 w 10567974"/>
              <a:gd name="connsiteY3703" fmla="*/ 2952155 h 5630204"/>
              <a:gd name="connsiteX3704" fmla="*/ 2860872 w 10567974"/>
              <a:gd name="connsiteY3704" fmla="*/ 2925866 h 5630204"/>
              <a:gd name="connsiteX3705" fmla="*/ 2769429 w 10567974"/>
              <a:gd name="connsiteY3705" fmla="*/ 2925866 h 5630204"/>
              <a:gd name="connsiteX3706" fmla="*/ 2795719 w 10567974"/>
              <a:gd name="connsiteY3706" fmla="*/ 2952155 h 5630204"/>
              <a:gd name="connsiteX3707" fmla="*/ 2769429 w 10567974"/>
              <a:gd name="connsiteY3707" fmla="*/ 2978444 h 5630204"/>
              <a:gd name="connsiteX3708" fmla="*/ 2743139 w 10567974"/>
              <a:gd name="connsiteY3708" fmla="*/ 2952155 h 5630204"/>
              <a:gd name="connsiteX3709" fmla="*/ 2769429 w 10567974"/>
              <a:gd name="connsiteY3709" fmla="*/ 2925866 h 5630204"/>
              <a:gd name="connsiteX3710" fmla="*/ 2677986 w 10567974"/>
              <a:gd name="connsiteY3710" fmla="*/ 2925866 h 5630204"/>
              <a:gd name="connsiteX3711" fmla="*/ 2704276 w 10567974"/>
              <a:gd name="connsiteY3711" fmla="*/ 2952155 h 5630204"/>
              <a:gd name="connsiteX3712" fmla="*/ 2677986 w 10567974"/>
              <a:gd name="connsiteY3712" fmla="*/ 2978444 h 5630204"/>
              <a:gd name="connsiteX3713" fmla="*/ 2651696 w 10567974"/>
              <a:gd name="connsiteY3713" fmla="*/ 2952155 h 5630204"/>
              <a:gd name="connsiteX3714" fmla="*/ 2677986 w 10567974"/>
              <a:gd name="connsiteY3714" fmla="*/ 2925866 h 5630204"/>
              <a:gd name="connsiteX3715" fmla="*/ 2495099 w 10567974"/>
              <a:gd name="connsiteY3715" fmla="*/ 2925866 h 5630204"/>
              <a:gd name="connsiteX3716" fmla="*/ 2521389 w 10567974"/>
              <a:gd name="connsiteY3716" fmla="*/ 2952155 h 5630204"/>
              <a:gd name="connsiteX3717" fmla="*/ 2495099 w 10567974"/>
              <a:gd name="connsiteY3717" fmla="*/ 2978444 h 5630204"/>
              <a:gd name="connsiteX3718" fmla="*/ 2468809 w 10567974"/>
              <a:gd name="connsiteY3718" fmla="*/ 2952155 h 5630204"/>
              <a:gd name="connsiteX3719" fmla="*/ 2495099 w 10567974"/>
              <a:gd name="connsiteY3719" fmla="*/ 2925866 h 5630204"/>
              <a:gd name="connsiteX3720" fmla="*/ 2403655 w 10567974"/>
              <a:gd name="connsiteY3720" fmla="*/ 2925866 h 5630204"/>
              <a:gd name="connsiteX3721" fmla="*/ 2429945 w 10567974"/>
              <a:gd name="connsiteY3721" fmla="*/ 2952155 h 5630204"/>
              <a:gd name="connsiteX3722" fmla="*/ 2403655 w 10567974"/>
              <a:gd name="connsiteY3722" fmla="*/ 2978444 h 5630204"/>
              <a:gd name="connsiteX3723" fmla="*/ 2377365 w 10567974"/>
              <a:gd name="connsiteY3723" fmla="*/ 2952155 h 5630204"/>
              <a:gd name="connsiteX3724" fmla="*/ 2403655 w 10567974"/>
              <a:gd name="connsiteY3724" fmla="*/ 2925866 h 5630204"/>
              <a:gd name="connsiteX3725" fmla="*/ 2129325 w 10567974"/>
              <a:gd name="connsiteY3725" fmla="*/ 2925866 h 5630204"/>
              <a:gd name="connsiteX3726" fmla="*/ 2155615 w 10567974"/>
              <a:gd name="connsiteY3726" fmla="*/ 2952155 h 5630204"/>
              <a:gd name="connsiteX3727" fmla="*/ 2129325 w 10567974"/>
              <a:gd name="connsiteY3727" fmla="*/ 2978444 h 5630204"/>
              <a:gd name="connsiteX3728" fmla="*/ 2103035 w 10567974"/>
              <a:gd name="connsiteY3728" fmla="*/ 2952155 h 5630204"/>
              <a:gd name="connsiteX3729" fmla="*/ 2129325 w 10567974"/>
              <a:gd name="connsiteY3729" fmla="*/ 2925866 h 5630204"/>
              <a:gd name="connsiteX3730" fmla="*/ 2037881 w 10567974"/>
              <a:gd name="connsiteY3730" fmla="*/ 2925866 h 5630204"/>
              <a:gd name="connsiteX3731" fmla="*/ 2064171 w 10567974"/>
              <a:gd name="connsiteY3731" fmla="*/ 2952155 h 5630204"/>
              <a:gd name="connsiteX3732" fmla="*/ 2037881 w 10567974"/>
              <a:gd name="connsiteY3732" fmla="*/ 2978444 h 5630204"/>
              <a:gd name="connsiteX3733" fmla="*/ 2011591 w 10567974"/>
              <a:gd name="connsiteY3733" fmla="*/ 2952155 h 5630204"/>
              <a:gd name="connsiteX3734" fmla="*/ 2037881 w 10567974"/>
              <a:gd name="connsiteY3734" fmla="*/ 2925866 h 5630204"/>
              <a:gd name="connsiteX3735" fmla="*/ 1946438 w 10567974"/>
              <a:gd name="connsiteY3735" fmla="*/ 2925866 h 5630204"/>
              <a:gd name="connsiteX3736" fmla="*/ 1972728 w 10567974"/>
              <a:gd name="connsiteY3736" fmla="*/ 2952155 h 5630204"/>
              <a:gd name="connsiteX3737" fmla="*/ 1946438 w 10567974"/>
              <a:gd name="connsiteY3737" fmla="*/ 2978444 h 5630204"/>
              <a:gd name="connsiteX3738" fmla="*/ 1920148 w 10567974"/>
              <a:gd name="connsiteY3738" fmla="*/ 2952155 h 5630204"/>
              <a:gd name="connsiteX3739" fmla="*/ 1946438 w 10567974"/>
              <a:gd name="connsiteY3739" fmla="*/ 2925866 h 5630204"/>
              <a:gd name="connsiteX3740" fmla="*/ 1854995 w 10567974"/>
              <a:gd name="connsiteY3740" fmla="*/ 2925866 h 5630204"/>
              <a:gd name="connsiteX3741" fmla="*/ 1881285 w 10567974"/>
              <a:gd name="connsiteY3741" fmla="*/ 2952155 h 5630204"/>
              <a:gd name="connsiteX3742" fmla="*/ 1854995 w 10567974"/>
              <a:gd name="connsiteY3742" fmla="*/ 2978444 h 5630204"/>
              <a:gd name="connsiteX3743" fmla="*/ 1828705 w 10567974"/>
              <a:gd name="connsiteY3743" fmla="*/ 2952155 h 5630204"/>
              <a:gd name="connsiteX3744" fmla="*/ 1854995 w 10567974"/>
              <a:gd name="connsiteY3744" fmla="*/ 2925866 h 5630204"/>
              <a:gd name="connsiteX3745" fmla="*/ 1763551 w 10567974"/>
              <a:gd name="connsiteY3745" fmla="*/ 2925866 h 5630204"/>
              <a:gd name="connsiteX3746" fmla="*/ 1789841 w 10567974"/>
              <a:gd name="connsiteY3746" fmla="*/ 2952155 h 5630204"/>
              <a:gd name="connsiteX3747" fmla="*/ 1763551 w 10567974"/>
              <a:gd name="connsiteY3747" fmla="*/ 2978444 h 5630204"/>
              <a:gd name="connsiteX3748" fmla="*/ 1737261 w 10567974"/>
              <a:gd name="connsiteY3748" fmla="*/ 2952155 h 5630204"/>
              <a:gd name="connsiteX3749" fmla="*/ 1763551 w 10567974"/>
              <a:gd name="connsiteY3749" fmla="*/ 2925866 h 5630204"/>
              <a:gd name="connsiteX3750" fmla="*/ 8804325 w 10567974"/>
              <a:gd name="connsiteY3750" fmla="*/ 2834426 h 5630204"/>
              <a:gd name="connsiteX3751" fmla="*/ 8830614 w 10567974"/>
              <a:gd name="connsiteY3751" fmla="*/ 2860715 h 5630204"/>
              <a:gd name="connsiteX3752" fmla="*/ 8804325 w 10567974"/>
              <a:gd name="connsiteY3752" fmla="*/ 2887004 h 5630204"/>
              <a:gd name="connsiteX3753" fmla="*/ 8778036 w 10567974"/>
              <a:gd name="connsiteY3753" fmla="*/ 2860715 h 5630204"/>
              <a:gd name="connsiteX3754" fmla="*/ 8804325 w 10567974"/>
              <a:gd name="connsiteY3754" fmla="*/ 2834426 h 5630204"/>
              <a:gd name="connsiteX3755" fmla="*/ 8530005 w 10567974"/>
              <a:gd name="connsiteY3755" fmla="*/ 2834426 h 5630204"/>
              <a:gd name="connsiteX3756" fmla="*/ 8556294 w 10567974"/>
              <a:gd name="connsiteY3756" fmla="*/ 2860715 h 5630204"/>
              <a:gd name="connsiteX3757" fmla="*/ 8530005 w 10567974"/>
              <a:gd name="connsiteY3757" fmla="*/ 2887004 h 5630204"/>
              <a:gd name="connsiteX3758" fmla="*/ 8503716 w 10567974"/>
              <a:gd name="connsiteY3758" fmla="*/ 2860715 h 5630204"/>
              <a:gd name="connsiteX3759" fmla="*/ 8530005 w 10567974"/>
              <a:gd name="connsiteY3759" fmla="*/ 2834426 h 5630204"/>
              <a:gd name="connsiteX3760" fmla="*/ 8438565 w 10567974"/>
              <a:gd name="connsiteY3760" fmla="*/ 2834426 h 5630204"/>
              <a:gd name="connsiteX3761" fmla="*/ 8464854 w 10567974"/>
              <a:gd name="connsiteY3761" fmla="*/ 2860715 h 5630204"/>
              <a:gd name="connsiteX3762" fmla="*/ 8438565 w 10567974"/>
              <a:gd name="connsiteY3762" fmla="*/ 2887004 h 5630204"/>
              <a:gd name="connsiteX3763" fmla="*/ 8412276 w 10567974"/>
              <a:gd name="connsiteY3763" fmla="*/ 2860715 h 5630204"/>
              <a:gd name="connsiteX3764" fmla="*/ 8438565 w 10567974"/>
              <a:gd name="connsiteY3764" fmla="*/ 2834426 h 5630204"/>
              <a:gd name="connsiteX3765" fmla="*/ 8347125 w 10567974"/>
              <a:gd name="connsiteY3765" fmla="*/ 2834426 h 5630204"/>
              <a:gd name="connsiteX3766" fmla="*/ 8373414 w 10567974"/>
              <a:gd name="connsiteY3766" fmla="*/ 2860715 h 5630204"/>
              <a:gd name="connsiteX3767" fmla="*/ 8347125 w 10567974"/>
              <a:gd name="connsiteY3767" fmla="*/ 2887004 h 5630204"/>
              <a:gd name="connsiteX3768" fmla="*/ 8320836 w 10567974"/>
              <a:gd name="connsiteY3768" fmla="*/ 2860715 h 5630204"/>
              <a:gd name="connsiteX3769" fmla="*/ 8347125 w 10567974"/>
              <a:gd name="connsiteY3769" fmla="*/ 2834426 h 5630204"/>
              <a:gd name="connsiteX3770" fmla="*/ 8255685 w 10567974"/>
              <a:gd name="connsiteY3770" fmla="*/ 2834426 h 5630204"/>
              <a:gd name="connsiteX3771" fmla="*/ 8281974 w 10567974"/>
              <a:gd name="connsiteY3771" fmla="*/ 2860715 h 5630204"/>
              <a:gd name="connsiteX3772" fmla="*/ 8255685 w 10567974"/>
              <a:gd name="connsiteY3772" fmla="*/ 2887004 h 5630204"/>
              <a:gd name="connsiteX3773" fmla="*/ 8229396 w 10567974"/>
              <a:gd name="connsiteY3773" fmla="*/ 2860715 h 5630204"/>
              <a:gd name="connsiteX3774" fmla="*/ 8255685 w 10567974"/>
              <a:gd name="connsiteY3774" fmla="*/ 2834426 h 5630204"/>
              <a:gd name="connsiteX3775" fmla="*/ 8164245 w 10567974"/>
              <a:gd name="connsiteY3775" fmla="*/ 2834426 h 5630204"/>
              <a:gd name="connsiteX3776" fmla="*/ 8190534 w 10567974"/>
              <a:gd name="connsiteY3776" fmla="*/ 2860715 h 5630204"/>
              <a:gd name="connsiteX3777" fmla="*/ 8164245 w 10567974"/>
              <a:gd name="connsiteY3777" fmla="*/ 2887004 h 5630204"/>
              <a:gd name="connsiteX3778" fmla="*/ 8137956 w 10567974"/>
              <a:gd name="connsiteY3778" fmla="*/ 2860715 h 5630204"/>
              <a:gd name="connsiteX3779" fmla="*/ 8164245 w 10567974"/>
              <a:gd name="connsiteY3779" fmla="*/ 2834426 h 5630204"/>
              <a:gd name="connsiteX3780" fmla="*/ 8072805 w 10567974"/>
              <a:gd name="connsiteY3780" fmla="*/ 2834426 h 5630204"/>
              <a:gd name="connsiteX3781" fmla="*/ 8099094 w 10567974"/>
              <a:gd name="connsiteY3781" fmla="*/ 2860715 h 5630204"/>
              <a:gd name="connsiteX3782" fmla="*/ 8072805 w 10567974"/>
              <a:gd name="connsiteY3782" fmla="*/ 2887004 h 5630204"/>
              <a:gd name="connsiteX3783" fmla="*/ 8046516 w 10567974"/>
              <a:gd name="connsiteY3783" fmla="*/ 2860715 h 5630204"/>
              <a:gd name="connsiteX3784" fmla="*/ 8072805 w 10567974"/>
              <a:gd name="connsiteY3784" fmla="*/ 2834426 h 5630204"/>
              <a:gd name="connsiteX3785" fmla="*/ 7981365 w 10567974"/>
              <a:gd name="connsiteY3785" fmla="*/ 2834426 h 5630204"/>
              <a:gd name="connsiteX3786" fmla="*/ 8007654 w 10567974"/>
              <a:gd name="connsiteY3786" fmla="*/ 2860715 h 5630204"/>
              <a:gd name="connsiteX3787" fmla="*/ 7981365 w 10567974"/>
              <a:gd name="connsiteY3787" fmla="*/ 2887004 h 5630204"/>
              <a:gd name="connsiteX3788" fmla="*/ 7955076 w 10567974"/>
              <a:gd name="connsiteY3788" fmla="*/ 2860715 h 5630204"/>
              <a:gd name="connsiteX3789" fmla="*/ 7981365 w 10567974"/>
              <a:gd name="connsiteY3789" fmla="*/ 2834426 h 5630204"/>
              <a:gd name="connsiteX3790" fmla="*/ 7889925 w 10567974"/>
              <a:gd name="connsiteY3790" fmla="*/ 2834426 h 5630204"/>
              <a:gd name="connsiteX3791" fmla="*/ 7916214 w 10567974"/>
              <a:gd name="connsiteY3791" fmla="*/ 2860715 h 5630204"/>
              <a:gd name="connsiteX3792" fmla="*/ 7889925 w 10567974"/>
              <a:gd name="connsiteY3792" fmla="*/ 2887004 h 5630204"/>
              <a:gd name="connsiteX3793" fmla="*/ 7863636 w 10567974"/>
              <a:gd name="connsiteY3793" fmla="*/ 2860715 h 5630204"/>
              <a:gd name="connsiteX3794" fmla="*/ 7889925 w 10567974"/>
              <a:gd name="connsiteY3794" fmla="*/ 2834426 h 5630204"/>
              <a:gd name="connsiteX3795" fmla="*/ 7798485 w 10567974"/>
              <a:gd name="connsiteY3795" fmla="*/ 2834426 h 5630204"/>
              <a:gd name="connsiteX3796" fmla="*/ 7824774 w 10567974"/>
              <a:gd name="connsiteY3796" fmla="*/ 2860715 h 5630204"/>
              <a:gd name="connsiteX3797" fmla="*/ 7798485 w 10567974"/>
              <a:gd name="connsiteY3797" fmla="*/ 2887004 h 5630204"/>
              <a:gd name="connsiteX3798" fmla="*/ 7772196 w 10567974"/>
              <a:gd name="connsiteY3798" fmla="*/ 2860715 h 5630204"/>
              <a:gd name="connsiteX3799" fmla="*/ 7798485 w 10567974"/>
              <a:gd name="connsiteY3799" fmla="*/ 2834426 h 5630204"/>
              <a:gd name="connsiteX3800" fmla="*/ 7707045 w 10567974"/>
              <a:gd name="connsiteY3800" fmla="*/ 2834426 h 5630204"/>
              <a:gd name="connsiteX3801" fmla="*/ 7733334 w 10567974"/>
              <a:gd name="connsiteY3801" fmla="*/ 2860715 h 5630204"/>
              <a:gd name="connsiteX3802" fmla="*/ 7707045 w 10567974"/>
              <a:gd name="connsiteY3802" fmla="*/ 2887004 h 5630204"/>
              <a:gd name="connsiteX3803" fmla="*/ 7680756 w 10567974"/>
              <a:gd name="connsiteY3803" fmla="*/ 2860715 h 5630204"/>
              <a:gd name="connsiteX3804" fmla="*/ 7707045 w 10567974"/>
              <a:gd name="connsiteY3804" fmla="*/ 2834426 h 5630204"/>
              <a:gd name="connsiteX3805" fmla="*/ 7615605 w 10567974"/>
              <a:gd name="connsiteY3805" fmla="*/ 2834426 h 5630204"/>
              <a:gd name="connsiteX3806" fmla="*/ 7641894 w 10567974"/>
              <a:gd name="connsiteY3806" fmla="*/ 2860715 h 5630204"/>
              <a:gd name="connsiteX3807" fmla="*/ 7615605 w 10567974"/>
              <a:gd name="connsiteY3807" fmla="*/ 2887004 h 5630204"/>
              <a:gd name="connsiteX3808" fmla="*/ 7589316 w 10567974"/>
              <a:gd name="connsiteY3808" fmla="*/ 2860715 h 5630204"/>
              <a:gd name="connsiteX3809" fmla="*/ 7615605 w 10567974"/>
              <a:gd name="connsiteY3809" fmla="*/ 2834426 h 5630204"/>
              <a:gd name="connsiteX3810" fmla="*/ 7524165 w 10567974"/>
              <a:gd name="connsiteY3810" fmla="*/ 2834426 h 5630204"/>
              <a:gd name="connsiteX3811" fmla="*/ 7550454 w 10567974"/>
              <a:gd name="connsiteY3811" fmla="*/ 2860715 h 5630204"/>
              <a:gd name="connsiteX3812" fmla="*/ 7524165 w 10567974"/>
              <a:gd name="connsiteY3812" fmla="*/ 2887004 h 5630204"/>
              <a:gd name="connsiteX3813" fmla="*/ 7497876 w 10567974"/>
              <a:gd name="connsiteY3813" fmla="*/ 2860715 h 5630204"/>
              <a:gd name="connsiteX3814" fmla="*/ 7524165 w 10567974"/>
              <a:gd name="connsiteY3814" fmla="*/ 2834426 h 5630204"/>
              <a:gd name="connsiteX3815" fmla="*/ 7432725 w 10567974"/>
              <a:gd name="connsiteY3815" fmla="*/ 2834426 h 5630204"/>
              <a:gd name="connsiteX3816" fmla="*/ 7459014 w 10567974"/>
              <a:gd name="connsiteY3816" fmla="*/ 2860715 h 5630204"/>
              <a:gd name="connsiteX3817" fmla="*/ 7432725 w 10567974"/>
              <a:gd name="connsiteY3817" fmla="*/ 2887004 h 5630204"/>
              <a:gd name="connsiteX3818" fmla="*/ 7406436 w 10567974"/>
              <a:gd name="connsiteY3818" fmla="*/ 2860715 h 5630204"/>
              <a:gd name="connsiteX3819" fmla="*/ 7432725 w 10567974"/>
              <a:gd name="connsiteY3819" fmla="*/ 2834426 h 5630204"/>
              <a:gd name="connsiteX3820" fmla="*/ 7341285 w 10567974"/>
              <a:gd name="connsiteY3820" fmla="*/ 2834426 h 5630204"/>
              <a:gd name="connsiteX3821" fmla="*/ 7367574 w 10567974"/>
              <a:gd name="connsiteY3821" fmla="*/ 2860715 h 5630204"/>
              <a:gd name="connsiteX3822" fmla="*/ 7341285 w 10567974"/>
              <a:gd name="connsiteY3822" fmla="*/ 2887004 h 5630204"/>
              <a:gd name="connsiteX3823" fmla="*/ 7314996 w 10567974"/>
              <a:gd name="connsiteY3823" fmla="*/ 2860715 h 5630204"/>
              <a:gd name="connsiteX3824" fmla="*/ 7341285 w 10567974"/>
              <a:gd name="connsiteY3824" fmla="*/ 2834426 h 5630204"/>
              <a:gd name="connsiteX3825" fmla="*/ 7249845 w 10567974"/>
              <a:gd name="connsiteY3825" fmla="*/ 2834426 h 5630204"/>
              <a:gd name="connsiteX3826" fmla="*/ 7276134 w 10567974"/>
              <a:gd name="connsiteY3826" fmla="*/ 2860715 h 5630204"/>
              <a:gd name="connsiteX3827" fmla="*/ 7249845 w 10567974"/>
              <a:gd name="connsiteY3827" fmla="*/ 2887004 h 5630204"/>
              <a:gd name="connsiteX3828" fmla="*/ 7223556 w 10567974"/>
              <a:gd name="connsiteY3828" fmla="*/ 2860715 h 5630204"/>
              <a:gd name="connsiteX3829" fmla="*/ 7249845 w 10567974"/>
              <a:gd name="connsiteY3829" fmla="*/ 2834426 h 5630204"/>
              <a:gd name="connsiteX3830" fmla="*/ 7158405 w 10567974"/>
              <a:gd name="connsiteY3830" fmla="*/ 2834426 h 5630204"/>
              <a:gd name="connsiteX3831" fmla="*/ 7184694 w 10567974"/>
              <a:gd name="connsiteY3831" fmla="*/ 2860715 h 5630204"/>
              <a:gd name="connsiteX3832" fmla="*/ 7158405 w 10567974"/>
              <a:gd name="connsiteY3832" fmla="*/ 2887004 h 5630204"/>
              <a:gd name="connsiteX3833" fmla="*/ 7132116 w 10567974"/>
              <a:gd name="connsiteY3833" fmla="*/ 2860715 h 5630204"/>
              <a:gd name="connsiteX3834" fmla="*/ 7158405 w 10567974"/>
              <a:gd name="connsiteY3834" fmla="*/ 2834426 h 5630204"/>
              <a:gd name="connsiteX3835" fmla="*/ 7066965 w 10567974"/>
              <a:gd name="connsiteY3835" fmla="*/ 2834426 h 5630204"/>
              <a:gd name="connsiteX3836" fmla="*/ 7093254 w 10567974"/>
              <a:gd name="connsiteY3836" fmla="*/ 2860715 h 5630204"/>
              <a:gd name="connsiteX3837" fmla="*/ 7066965 w 10567974"/>
              <a:gd name="connsiteY3837" fmla="*/ 2887004 h 5630204"/>
              <a:gd name="connsiteX3838" fmla="*/ 7040676 w 10567974"/>
              <a:gd name="connsiteY3838" fmla="*/ 2860715 h 5630204"/>
              <a:gd name="connsiteX3839" fmla="*/ 7066965 w 10567974"/>
              <a:gd name="connsiteY3839" fmla="*/ 2834426 h 5630204"/>
              <a:gd name="connsiteX3840" fmla="*/ 6975525 w 10567974"/>
              <a:gd name="connsiteY3840" fmla="*/ 2834426 h 5630204"/>
              <a:gd name="connsiteX3841" fmla="*/ 7001814 w 10567974"/>
              <a:gd name="connsiteY3841" fmla="*/ 2860715 h 5630204"/>
              <a:gd name="connsiteX3842" fmla="*/ 6975525 w 10567974"/>
              <a:gd name="connsiteY3842" fmla="*/ 2887004 h 5630204"/>
              <a:gd name="connsiteX3843" fmla="*/ 6949236 w 10567974"/>
              <a:gd name="connsiteY3843" fmla="*/ 2860715 h 5630204"/>
              <a:gd name="connsiteX3844" fmla="*/ 6975525 w 10567974"/>
              <a:gd name="connsiteY3844" fmla="*/ 2834426 h 5630204"/>
              <a:gd name="connsiteX3845" fmla="*/ 6884085 w 10567974"/>
              <a:gd name="connsiteY3845" fmla="*/ 2834426 h 5630204"/>
              <a:gd name="connsiteX3846" fmla="*/ 6910374 w 10567974"/>
              <a:gd name="connsiteY3846" fmla="*/ 2860715 h 5630204"/>
              <a:gd name="connsiteX3847" fmla="*/ 6884085 w 10567974"/>
              <a:gd name="connsiteY3847" fmla="*/ 2887004 h 5630204"/>
              <a:gd name="connsiteX3848" fmla="*/ 6857796 w 10567974"/>
              <a:gd name="connsiteY3848" fmla="*/ 2860715 h 5630204"/>
              <a:gd name="connsiteX3849" fmla="*/ 6884085 w 10567974"/>
              <a:gd name="connsiteY3849" fmla="*/ 2834426 h 5630204"/>
              <a:gd name="connsiteX3850" fmla="*/ 6792645 w 10567974"/>
              <a:gd name="connsiteY3850" fmla="*/ 2834426 h 5630204"/>
              <a:gd name="connsiteX3851" fmla="*/ 6818934 w 10567974"/>
              <a:gd name="connsiteY3851" fmla="*/ 2860715 h 5630204"/>
              <a:gd name="connsiteX3852" fmla="*/ 6792645 w 10567974"/>
              <a:gd name="connsiteY3852" fmla="*/ 2887004 h 5630204"/>
              <a:gd name="connsiteX3853" fmla="*/ 6766356 w 10567974"/>
              <a:gd name="connsiteY3853" fmla="*/ 2860715 h 5630204"/>
              <a:gd name="connsiteX3854" fmla="*/ 6792645 w 10567974"/>
              <a:gd name="connsiteY3854" fmla="*/ 2834426 h 5630204"/>
              <a:gd name="connsiteX3855" fmla="*/ 6701205 w 10567974"/>
              <a:gd name="connsiteY3855" fmla="*/ 2834426 h 5630204"/>
              <a:gd name="connsiteX3856" fmla="*/ 6727494 w 10567974"/>
              <a:gd name="connsiteY3856" fmla="*/ 2860715 h 5630204"/>
              <a:gd name="connsiteX3857" fmla="*/ 6701205 w 10567974"/>
              <a:gd name="connsiteY3857" fmla="*/ 2887004 h 5630204"/>
              <a:gd name="connsiteX3858" fmla="*/ 6674916 w 10567974"/>
              <a:gd name="connsiteY3858" fmla="*/ 2860715 h 5630204"/>
              <a:gd name="connsiteX3859" fmla="*/ 6701205 w 10567974"/>
              <a:gd name="connsiteY3859" fmla="*/ 2834426 h 5630204"/>
              <a:gd name="connsiteX3860" fmla="*/ 6609765 w 10567974"/>
              <a:gd name="connsiteY3860" fmla="*/ 2834426 h 5630204"/>
              <a:gd name="connsiteX3861" fmla="*/ 6636054 w 10567974"/>
              <a:gd name="connsiteY3861" fmla="*/ 2860715 h 5630204"/>
              <a:gd name="connsiteX3862" fmla="*/ 6609765 w 10567974"/>
              <a:gd name="connsiteY3862" fmla="*/ 2887004 h 5630204"/>
              <a:gd name="connsiteX3863" fmla="*/ 6583476 w 10567974"/>
              <a:gd name="connsiteY3863" fmla="*/ 2860715 h 5630204"/>
              <a:gd name="connsiteX3864" fmla="*/ 6609765 w 10567974"/>
              <a:gd name="connsiteY3864" fmla="*/ 2834426 h 5630204"/>
              <a:gd name="connsiteX3865" fmla="*/ 6518325 w 10567974"/>
              <a:gd name="connsiteY3865" fmla="*/ 2834426 h 5630204"/>
              <a:gd name="connsiteX3866" fmla="*/ 6544614 w 10567974"/>
              <a:gd name="connsiteY3866" fmla="*/ 2860715 h 5630204"/>
              <a:gd name="connsiteX3867" fmla="*/ 6518325 w 10567974"/>
              <a:gd name="connsiteY3867" fmla="*/ 2887004 h 5630204"/>
              <a:gd name="connsiteX3868" fmla="*/ 6492036 w 10567974"/>
              <a:gd name="connsiteY3868" fmla="*/ 2860715 h 5630204"/>
              <a:gd name="connsiteX3869" fmla="*/ 6518325 w 10567974"/>
              <a:gd name="connsiteY3869" fmla="*/ 2834426 h 5630204"/>
              <a:gd name="connsiteX3870" fmla="*/ 6426885 w 10567974"/>
              <a:gd name="connsiteY3870" fmla="*/ 2834426 h 5630204"/>
              <a:gd name="connsiteX3871" fmla="*/ 6453174 w 10567974"/>
              <a:gd name="connsiteY3871" fmla="*/ 2860715 h 5630204"/>
              <a:gd name="connsiteX3872" fmla="*/ 6426885 w 10567974"/>
              <a:gd name="connsiteY3872" fmla="*/ 2887004 h 5630204"/>
              <a:gd name="connsiteX3873" fmla="*/ 6400596 w 10567974"/>
              <a:gd name="connsiteY3873" fmla="*/ 2860715 h 5630204"/>
              <a:gd name="connsiteX3874" fmla="*/ 6426885 w 10567974"/>
              <a:gd name="connsiteY3874" fmla="*/ 2834426 h 5630204"/>
              <a:gd name="connsiteX3875" fmla="*/ 6335445 w 10567974"/>
              <a:gd name="connsiteY3875" fmla="*/ 2834426 h 5630204"/>
              <a:gd name="connsiteX3876" fmla="*/ 6361734 w 10567974"/>
              <a:gd name="connsiteY3876" fmla="*/ 2860715 h 5630204"/>
              <a:gd name="connsiteX3877" fmla="*/ 6335445 w 10567974"/>
              <a:gd name="connsiteY3877" fmla="*/ 2887004 h 5630204"/>
              <a:gd name="connsiteX3878" fmla="*/ 6309156 w 10567974"/>
              <a:gd name="connsiteY3878" fmla="*/ 2860715 h 5630204"/>
              <a:gd name="connsiteX3879" fmla="*/ 6335445 w 10567974"/>
              <a:gd name="connsiteY3879" fmla="*/ 2834426 h 5630204"/>
              <a:gd name="connsiteX3880" fmla="*/ 6244005 w 10567974"/>
              <a:gd name="connsiteY3880" fmla="*/ 2834426 h 5630204"/>
              <a:gd name="connsiteX3881" fmla="*/ 6270294 w 10567974"/>
              <a:gd name="connsiteY3881" fmla="*/ 2860715 h 5630204"/>
              <a:gd name="connsiteX3882" fmla="*/ 6244005 w 10567974"/>
              <a:gd name="connsiteY3882" fmla="*/ 2887004 h 5630204"/>
              <a:gd name="connsiteX3883" fmla="*/ 6217716 w 10567974"/>
              <a:gd name="connsiteY3883" fmla="*/ 2860715 h 5630204"/>
              <a:gd name="connsiteX3884" fmla="*/ 6244005 w 10567974"/>
              <a:gd name="connsiteY3884" fmla="*/ 2834426 h 5630204"/>
              <a:gd name="connsiteX3885" fmla="*/ 6152565 w 10567974"/>
              <a:gd name="connsiteY3885" fmla="*/ 2834426 h 5630204"/>
              <a:gd name="connsiteX3886" fmla="*/ 6178854 w 10567974"/>
              <a:gd name="connsiteY3886" fmla="*/ 2860715 h 5630204"/>
              <a:gd name="connsiteX3887" fmla="*/ 6152565 w 10567974"/>
              <a:gd name="connsiteY3887" fmla="*/ 2887004 h 5630204"/>
              <a:gd name="connsiteX3888" fmla="*/ 6126276 w 10567974"/>
              <a:gd name="connsiteY3888" fmla="*/ 2860715 h 5630204"/>
              <a:gd name="connsiteX3889" fmla="*/ 6152565 w 10567974"/>
              <a:gd name="connsiteY3889" fmla="*/ 2834426 h 5630204"/>
              <a:gd name="connsiteX3890" fmla="*/ 5969685 w 10567974"/>
              <a:gd name="connsiteY3890" fmla="*/ 2834426 h 5630204"/>
              <a:gd name="connsiteX3891" fmla="*/ 5995974 w 10567974"/>
              <a:gd name="connsiteY3891" fmla="*/ 2860715 h 5630204"/>
              <a:gd name="connsiteX3892" fmla="*/ 5969685 w 10567974"/>
              <a:gd name="connsiteY3892" fmla="*/ 2887004 h 5630204"/>
              <a:gd name="connsiteX3893" fmla="*/ 5943396 w 10567974"/>
              <a:gd name="connsiteY3893" fmla="*/ 2860715 h 5630204"/>
              <a:gd name="connsiteX3894" fmla="*/ 5969685 w 10567974"/>
              <a:gd name="connsiteY3894" fmla="*/ 2834426 h 5630204"/>
              <a:gd name="connsiteX3895" fmla="*/ 5878245 w 10567974"/>
              <a:gd name="connsiteY3895" fmla="*/ 2834426 h 5630204"/>
              <a:gd name="connsiteX3896" fmla="*/ 5904534 w 10567974"/>
              <a:gd name="connsiteY3896" fmla="*/ 2860715 h 5630204"/>
              <a:gd name="connsiteX3897" fmla="*/ 5878245 w 10567974"/>
              <a:gd name="connsiteY3897" fmla="*/ 2887004 h 5630204"/>
              <a:gd name="connsiteX3898" fmla="*/ 5851956 w 10567974"/>
              <a:gd name="connsiteY3898" fmla="*/ 2860715 h 5630204"/>
              <a:gd name="connsiteX3899" fmla="*/ 5878245 w 10567974"/>
              <a:gd name="connsiteY3899" fmla="*/ 2834426 h 5630204"/>
              <a:gd name="connsiteX3900" fmla="*/ 5786805 w 10567974"/>
              <a:gd name="connsiteY3900" fmla="*/ 2834426 h 5630204"/>
              <a:gd name="connsiteX3901" fmla="*/ 5813094 w 10567974"/>
              <a:gd name="connsiteY3901" fmla="*/ 2860715 h 5630204"/>
              <a:gd name="connsiteX3902" fmla="*/ 5786805 w 10567974"/>
              <a:gd name="connsiteY3902" fmla="*/ 2887004 h 5630204"/>
              <a:gd name="connsiteX3903" fmla="*/ 5760516 w 10567974"/>
              <a:gd name="connsiteY3903" fmla="*/ 2860715 h 5630204"/>
              <a:gd name="connsiteX3904" fmla="*/ 5786805 w 10567974"/>
              <a:gd name="connsiteY3904" fmla="*/ 2834426 h 5630204"/>
              <a:gd name="connsiteX3905" fmla="*/ 5695365 w 10567974"/>
              <a:gd name="connsiteY3905" fmla="*/ 2834426 h 5630204"/>
              <a:gd name="connsiteX3906" fmla="*/ 5721654 w 10567974"/>
              <a:gd name="connsiteY3906" fmla="*/ 2860715 h 5630204"/>
              <a:gd name="connsiteX3907" fmla="*/ 5695365 w 10567974"/>
              <a:gd name="connsiteY3907" fmla="*/ 2887004 h 5630204"/>
              <a:gd name="connsiteX3908" fmla="*/ 5669076 w 10567974"/>
              <a:gd name="connsiteY3908" fmla="*/ 2860715 h 5630204"/>
              <a:gd name="connsiteX3909" fmla="*/ 5695365 w 10567974"/>
              <a:gd name="connsiteY3909" fmla="*/ 2834426 h 5630204"/>
              <a:gd name="connsiteX3910" fmla="*/ 5603925 w 10567974"/>
              <a:gd name="connsiteY3910" fmla="*/ 2834426 h 5630204"/>
              <a:gd name="connsiteX3911" fmla="*/ 5630214 w 10567974"/>
              <a:gd name="connsiteY3911" fmla="*/ 2860715 h 5630204"/>
              <a:gd name="connsiteX3912" fmla="*/ 5603925 w 10567974"/>
              <a:gd name="connsiteY3912" fmla="*/ 2887004 h 5630204"/>
              <a:gd name="connsiteX3913" fmla="*/ 5577636 w 10567974"/>
              <a:gd name="connsiteY3913" fmla="*/ 2860715 h 5630204"/>
              <a:gd name="connsiteX3914" fmla="*/ 5603925 w 10567974"/>
              <a:gd name="connsiteY3914" fmla="*/ 2834426 h 5630204"/>
              <a:gd name="connsiteX3915" fmla="*/ 5512485 w 10567974"/>
              <a:gd name="connsiteY3915" fmla="*/ 2834426 h 5630204"/>
              <a:gd name="connsiteX3916" fmla="*/ 5538774 w 10567974"/>
              <a:gd name="connsiteY3916" fmla="*/ 2860715 h 5630204"/>
              <a:gd name="connsiteX3917" fmla="*/ 5512485 w 10567974"/>
              <a:gd name="connsiteY3917" fmla="*/ 2887004 h 5630204"/>
              <a:gd name="connsiteX3918" fmla="*/ 5486196 w 10567974"/>
              <a:gd name="connsiteY3918" fmla="*/ 2860715 h 5630204"/>
              <a:gd name="connsiteX3919" fmla="*/ 5512485 w 10567974"/>
              <a:gd name="connsiteY3919" fmla="*/ 2834426 h 5630204"/>
              <a:gd name="connsiteX3920" fmla="*/ 5421045 w 10567974"/>
              <a:gd name="connsiteY3920" fmla="*/ 2834426 h 5630204"/>
              <a:gd name="connsiteX3921" fmla="*/ 5447334 w 10567974"/>
              <a:gd name="connsiteY3921" fmla="*/ 2860715 h 5630204"/>
              <a:gd name="connsiteX3922" fmla="*/ 5421045 w 10567974"/>
              <a:gd name="connsiteY3922" fmla="*/ 2887004 h 5630204"/>
              <a:gd name="connsiteX3923" fmla="*/ 5394756 w 10567974"/>
              <a:gd name="connsiteY3923" fmla="*/ 2860715 h 5630204"/>
              <a:gd name="connsiteX3924" fmla="*/ 5421045 w 10567974"/>
              <a:gd name="connsiteY3924" fmla="*/ 2834426 h 5630204"/>
              <a:gd name="connsiteX3925" fmla="*/ 5329605 w 10567974"/>
              <a:gd name="connsiteY3925" fmla="*/ 2834426 h 5630204"/>
              <a:gd name="connsiteX3926" fmla="*/ 5355894 w 10567974"/>
              <a:gd name="connsiteY3926" fmla="*/ 2860715 h 5630204"/>
              <a:gd name="connsiteX3927" fmla="*/ 5329605 w 10567974"/>
              <a:gd name="connsiteY3927" fmla="*/ 2887004 h 5630204"/>
              <a:gd name="connsiteX3928" fmla="*/ 5303316 w 10567974"/>
              <a:gd name="connsiteY3928" fmla="*/ 2860715 h 5630204"/>
              <a:gd name="connsiteX3929" fmla="*/ 5329605 w 10567974"/>
              <a:gd name="connsiteY3929" fmla="*/ 2834426 h 5630204"/>
              <a:gd name="connsiteX3930" fmla="*/ 5238165 w 10567974"/>
              <a:gd name="connsiteY3930" fmla="*/ 2834426 h 5630204"/>
              <a:gd name="connsiteX3931" fmla="*/ 5264454 w 10567974"/>
              <a:gd name="connsiteY3931" fmla="*/ 2860715 h 5630204"/>
              <a:gd name="connsiteX3932" fmla="*/ 5238165 w 10567974"/>
              <a:gd name="connsiteY3932" fmla="*/ 2887004 h 5630204"/>
              <a:gd name="connsiteX3933" fmla="*/ 5211876 w 10567974"/>
              <a:gd name="connsiteY3933" fmla="*/ 2860715 h 5630204"/>
              <a:gd name="connsiteX3934" fmla="*/ 5238165 w 10567974"/>
              <a:gd name="connsiteY3934" fmla="*/ 2834426 h 5630204"/>
              <a:gd name="connsiteX3935" fmla="*/ 5146725 w 10567974"/>
              <a:gd name="connsiteY3935" fmla="*/ 2834426 h 5630204"/>
              <a:gd name="connsiteX3936" fmla="*/ 5173014 w 10567974"/>
              <a:gd name="connsiteY3936" fmla="*/ 2860715 h 5630204"/>
              <a:gd name="connsiteX3937" fmla="*/ 5146725 w 10567974"/>
              <a:gd name="connsiteY3937" fmla="*/ 2887004 h 5630204"/>
              <a:gd name="connsiteX3938" fmla="*/ 5120436 w 10567974"/>
              <a:gd name="connsiteY3938" fmla="*/ 2860715 h 5630204"/>
              <a:gd name="connsiteX3939" fmla="*/ 5146725 w 10567974"/>
              <a:gd name="connsiteY3939" fmla="*/ 2834426 h 5630204"/>
              <a:gd name="connsiteX3940" fmla="*/ 5055285 w 10567974"/>
              <a:gd name="connsiteY3940" fmla="*/ 2834426 h 5630204"/>
              <a:gd name="connsiteX3941" fmla="*/ 5081574 w 10567974"/>
              <a:gd name="connsiteY3941" fmla="*/ 2860715 h 5630204"/>
              <a:gd name="connsiteX3942" fmla="*/ 5055285 w 10567974"/>
              <a:gd name="connsiteY3942" fmla="*/ 2887004 h 5630204"/>
              <a:gd name="connsiteX3943" fmla="*/ 5028996 w 10567974"/>
              <a:gd name="connsiteY3943" fmla="*/ 2860715 h 5630204"/>
              <a:gd name="connsiteX3944" fmla="*/ 5055285 w 10567974"/>
              <a:gd name="connsiteY3944" fmla="*/ 2834426 h 5630204"/>
              <a:gd name="connsiteX3945" fmla="*/ 4963845 w 10567974"/>
              <a:gd name="connsiteY3945" fmla="*/ 2834426 h 5630204"/>
              <a:gd name="connsiteX3946" fmla="*/ 4990134 w 10567974"/>
              <a:gd name="connsiteY3946" fmla="*/ 2860715 h 5630204"/>
              <a:gd name="connsiteX3947" fmla="*/ 4963845 w 10567974"/>
              <a:gd name="connsiteY3947" fmla="*/ 2887004 h 5630204"/>
              <a:gd name="connsiteX3948" fmla="*/ 4937556 w 10567974"/>
              <a:gd name="connsiteY3948" fmla="*/ 2860715 h 5630204"/>
              <a:gd name="connsiteX3949" fmla="*/ 4963845 w 10567974"/>
              <a:gd name="connsiteY3949" fmla="*/ 2834426 h 5630204"/>
              <a:gd name="connsiteX3950" fmla="*/ 4872405 w 10567974"/>
              <a:gd name="connsiteY3950" fmla="*/ 2834426 h 5630204"/>
              <a:gd name="connsiteX3951" fmla="*/ 4898694 w 10567974"/>
              <a:gd name="connsiteY3951" fmla="*/ 2860715 h 5630204"/>
              <a:gd name="connsiteX3952" fmla="*/ 4872405 w 10567974"/>
              <a:gd name="connsiteY3952" fmla="*/ 2887004 h 5630204"/>
              <a:gd name="connsiteX3953" fmla="*/ 4846116 w 10567974"/>
              <a:gd name="connsiteY3953" fmla="*/ 2860715 h 5630204"/>
              <a:gd name="connsiteX3954" fmla="*/ 4872405 w 10567974"/>
              <a:gd name="connsiteY3954" fmla="*/ 2834426 h 5630204"/>
              <a:gd name="connsiteX3955" fmla="*/ 4780965 w 10567974"/>
              <a:gd name="connsiteY3955" fmla="*/ 2834426 h 5630204"/>
              <a:gd name="connsiteX3956" fmla="*/ 4807254 w 10567974"/>
              <a:gd name="connsiteY3956" fmla="*/ 2860715 h 5630204"/>
              <a:gd name="connsiteX3957" fmla="*/ 4780965 w 10567974"/>
              <a:gd name="connsiteY3957" fmla="*/ 2887004 h 5630204"/>
              <a:gd name="connsiteX3958" fmla="*/ 4754676 w 10567974"/>
              <a:gd name="connsiteY3958" fmla="*/ 2860715 h 5630204"/>
              <a:gd name="connsiteX3959" fmla="*/ 4780965 w 10567974"/>
              <a:gd name="connsiteY3959" fmla="*/ 2834426 h 5630204"/>
              <a:gd name="connsiteX3960" fmla="*/ 4689525 w 10567974"/>
              <a:gd name="connsiteY3960" fmla="*/ 2834426 h 5630204"/>
              <a:gd name="connsiteX3961" fmla="*/ 4715814 w 10567974"/>
              <a:gd name="connsiteY3961" fmla="*/ 2860715 h 5630204"/>
              <a:gd name="connsiteX3962" fmla="*/ 4689525 w 10567974"/>
              <a:gd name="connsiteY3962" fmla="*/ 2887004 h 5630204"/>
              <a:gd name="connsiteX3963" fmla="*/ 4663236 w 10567974"/>
              <a:gd name="connsiteY3963" fmla="*/ 2860715 h 5630204"/>
              <a:gd name="connsiteX3964" fmla="*/ 4689525 w 10567974"/>
              <a:gd name="connsiteY3964" fmla="*/ 2834426 h 5630204"/>
              <a:gd name="connsiteX3965" fmla="*/ 4598085 w 10567974"/>
              <a:gd name="connsiteY3965" fmla="*/ 2834426 h 5630204"/>
              <a:gd name="connsiteX3966" fmla="*/ 4624374 w 10567974"/>
              <a:gd name="connsiteY3966" fmla="*/ 2860715 h 5630204"/>
              <a:gd name="connsiteX3967" fmla="*/ 4598085 w 10567974"/>
              <a:gd name="connsiteY3967" fmla="*/ 2887004 h 5630204"/>
              <a:gd name="connsiteX3968" fmla="*/ 4571796 w 10567974"/>
              <a:gd name="connsiteY3968" fmla="*/ 2860715 h 5630204"/>
              <a:gd name="connsiteX3969" fmla="*/ 4598085 w 10567974"/>
              <a:gd name="connsiteY3969" fmla="*/ 2834426 h 5630204"/>
              <a:gd name="connsiteX3970" fmla="*/ 2129333 w 10567974"/>
              <a:gd name="connsiteY3970" fmla="*/ 2834426 h 5630204"/>
              <a:gd name="connsiteX3971" fmla="*/ 2155623 w 10567974"/>
              <a:gd name="connsiteY3971" fmla="*/ 2860715 h 5630204"/>
              <a:gd name="connsiteX3972" fmla="*/ 2129333 w 10567974"/>
              <a:gd name="connsiteY3972" fmla="*/ 2887004 h 5630204"/>
              <a:gd name="connsiteX3973" fmla="*/ 2103043 w 10567974"/>
              <a:gd name="connsiteY3973" fmla="*/ 2860715 h 5630204"/>
              <a:gd name="connsiteX3974" fmla="*/ 2129333 w 10567974"/>
              <a:gd name="connsiteY3974" fmla="*/ 2834426 h 5630204"/>
              <a:gd name="connsiteX3975" fmla="*/ 2037889 w 10567974"/>
              <a:gd name="connsiteY3975" fmla="*/ 2834426 h 5630204"/>
              <a:gd name="connsiteX3976" fmla="*/ 2064179 w 10567974"/>
              <a:gd name="connsiteY3976" fmla="*/ 2860715 h 5630204"/>
              <a:gd name="connsiteX3977" fmla="*/ 2037889 w 10567974"/>
              <a:gd name="connsiteY3977" fmla="*/ 2887004 h 5630204"/>
              <a:gd name="connsiteX3978" fmla="*/ 2011599 w 10567974"/>
              <a:gd name="connsiteY3978" fmla="*/ 2860715 h 5630204"/>
              <a:gd name="connsiteX3979" fmla="*/ 2037889 w 10567974"/>
              <a:gd name="connsiteY3979" fmla="*/ 2834426 h 5630204"/>
              <a:gd name="connsiteX3980" fmla="*/ 1946445 w 10567974"/>
              <a:gd name="connsiteY3980" fmla="*/ 2834426 h 5630204"/>
              <a:gd name="connsiteX3981" fmla="*/ 1972735 w 10567974"/>
              <a:gd name="connsiteY3981" fmla="*/ 2860715 h 5630204"/>
              <a:gd name="connsiteX3982" fmla="*/ 1946445 w 10567974"/>
              <a:gd name="connsiteY3982" fmla="*/ 2887004 h 5630204"/>
              <a:gd name="connsiteX3983" fmla="*/ 1920155 w 10567974"/>
              <a:gd name="connsiteY3983" fmla="*/ 2860715 h 5630204"/>
              <a:gd name="connsiteX3984" fmla="*/ 1946445 w 10567974"/>
              <a:gd name="connsiteY3984" fmla="*/ 2834426 h 5630204"/>
              <a:gd name="connsiteX3985" fmla="*/ 1855001 w 10567974"/>
              <a:gd name="connsiteY3985" fmla="*/ 2834426 h 5630204"/>
              <a:gd name="connsiteX3986" fmla="*/ 1881292 w 10567974"/>
              <a:gd name="connsiteY3986" fmla="*/ 2860715 h 5630204"/>
              <a:gd name="connsiteX3987" fmla="*/ 1855001 w 10567974"/>
              <a:gd name="connsiteY3987" fmla="*/ 2887004 h 5630204"/>
              <a:gd name="connsiteX3988" fmla="*/ 1828711 w 10567974"/>
              <a:gd name="connsiteY3988" fmla="*/ 2860715 h 5630204"/>
              <a:gd name="connsiteX3989" fmla="*/ 1855001 w 10567974"/>
              <a:gd name="connsiteY3989" fmla="*/ 2834426 h 5630204"/>
              <a:gd name="connsiteX3990" fmla="*/ 1763558 w 10567974"/>
              <a:gd name="connsiteY3990" fmla="*/ 2834426 h 5630204"/>
              <a:gd name="connsiteX3991" fmla="*/ 1789848 w 10567974"/>
              <a:gd name="connsiteY3991" fmla="*/ 2860715 h 5630204"/>
              <a:gd name="connsiteX3992" fmla="*/ 1763558 w 10567974"/>
              <a:gd name="connsiteY3992" fmla="*/ 2887004 h 5630204"/>
              <a:gd name="connsiteX3993" fmla="*/ 1737268 w 10567974"/>
              <a:gd name="connsiteY3993" fmla="*/ 2860715 h 5630204"/>
              <a:gd name="connsiteX3994" fmla="*/ 1763558 w 10567974"/>
              <a:gd name="connsiteY3994" fmla="*/ 2834426 h 5630204"/>
              <a:gd name="connsiteX3995" fmla="*/ 1672114 w 10567974"/>
              <a:gd name="connsiteY3995" fmla="*/ 2834426 h 5630204"/>
              <a:gd name="connsiteX3996" fmla="*/ 1698404 w 10567974"/>
              <a:gd name="connsiteY3996" fmla="*/ 2860715 h 5630204"/>
              <a:gd name="connsiteX3997" fmla="*/ 1672114 w 10567974"/>
              <a:gd name="connsiteY3997" fmla="*/ 2887004 h 5630204"/>
              <a:gd name="connsiteX3998" fmla="*/ 1645824 w 10567974"/>
              <a:gd name="connsiteY3998" fmla="*/ 2860715 h 5630204"/>
              <a:gd name="connsiteX3999" fmla="*/ 1672114 w 10567974"/>
              <a:gd name="connsiteY3999" fmla="*/ 2834426 h 5630204"/>
              <a:gd name="connsiteX4000" fmla="*/ 7341285 w 10567974"/>
              <a:gd name="connsiteY4000" fmla="*/ 2742989 h 5630204"/>
              <a:gd name="connsiteX4001" fmla="*/ 7367574 w 10567974"/>
              <a:gd name="connsiteY4001" fmla="*/ 2769278 h 5630204"/>
              <a:gd name="connsiteX4002" fmla="*/ 7341285 w 10567974"/>
              <a:gd name="connsiteY4002" fmla="*/ 2795565 h 5630204"/>
              <a:gd name="connsiteX4003" fmla="*/ 7314996 w 10567974"/>
              <a:gd name="connsiteY4003" fmla="*/ 2769278 h 5630204"/>
              <a:gd name="connsiteX4004" fmla="*/ 7341285 w 10567974"/>
              <a:gd name="connsiteY4004" fmla="*/ 2742989 h 5630204"/>
              <a:gd name="connsiteX4005" fmla="*/ 7249845 w 10567974"/>
              <a:gd name="connsiteY4005" fmla="*/ 2742989 h 5630204"/>
              <a:gd name="connsiteX4006" fmla="*/ 7276134 w 10567974"/>
              <a:gd name="connsiteY4006" fmla="*/ 2769278 h 5630204"/>
              <a:gd name="connsiteX4007" fmla="*/ 7249845 w 10567974"/>
              <a:gd name="connsiteY4007" fmla="*/ 2795565 h 5630204"/>
              <a:gd name="connsiteX4008" fmla="*/ 7223556 w 10567974"/>
              <a:gd name="connsiteY4008" fmla="*/ 2769278 h 5630204"/>
              <a:gd name="connsiteX4009" fmla="*/ 7249845 w 10567974"/>
              <a:gd name="connsiteY4009" fmla="*/ 2742989 h 5630204"/>
              <a:gd name="connsiteX4010" fmla="*/ 7158405 w 10567974"/>
              <a:gd name="connsiteY4010" fmla="*/ 2742989 h 5630204"/>
              <a:gd name="connsiteX4011" fmla="*/ 7184694 w 10567974"/>
              <a:gd name="connsiteY4011" fmla="*/ 2769278 h 5630204"/>
              <a:gd name="connsiteX4012" fmla="*/ 7158405 w 10567974"/>
              <a:gd name="connsiteY4012" fmla="*/ 2795565 h 5630204"/>
              <a:gd name="connsiteX4013" fmla="*/ 7132116 w 10567974"/>
              <a:gd name="connsiteY4013" fmla="*/ 2769278 h 5630204"/>
              <a:gd name="connsiteX4014" fmla="*/ 7158405 w 10567974"/>
              <a:gd name="connsiteY4014" fmla="*/ 2742989 h 5630204"/>
              <a:gd name="connsiteX4015" fmla="*/ 7066965 w 10567974"/>
              <a:gd name="connsiteY4015" fmla="*/ 2742989 h 5630204"/>
              <a:gd name="connsiteX4016" fmla="*/ 7093254 w 10567974"/>
              <a:gd name="connsiteY4016" fmla="*/ 2769278 h 5630204"/>
              <a:gd name="connsiteX4017" fmla="*/ 7066965 w 10567974"/>
              <a:gd name="connsiteY4017" fmla="*/ 2795565 h 5630204"/>
              <a:gd name="connsiteX4018" fmla="*/ 7040676 w 10567974"/>
              <a:gd name="connsiteY4018" fmla="*/ 2769278 h 5630204"/>
              <a:gd name="connsiteX4019" fmla="*/ 7066965 w 10567974"/>
              <a:gd name="connsiteY4019" fmla="*/ 2742989 h 5630204"/>
              <a:gd name="connsiteX4020" fmla="*/ 6975525 w 10567974"/>
              <a:gd name="connsiteY4020" fmla="*/ 2742989 h 5630204"/>
              <a:gd name="connsiteX4021" fmla="*/ 7001814 w 10567974"/>
              <a:gd name="connsiteY4021" fmla="*/ 2769278 h 5630204"/>
              <a:gd name="connsiteX4022" fmla="*/ 6975525 w 10567974"/>
              <a:gd name="connsiteY4022" fmla="*/ 2795565 h 5630204"/>
              <a:gd name="connsiteX4023" fmla="*/ 6949236 w 10567974"/>
              <a:gd name="connsiteY4023" fmla="*/ 2769278 h 5630204"/>
              <a:gd name="connsiteX4024" fmla="*/ 6975525 w 10567974"/>
              <a:gd name="connsiteY4024" fmla="*/ 2742989 h 5630204"/>
              <a:gd name="connsiteX4025" fmla="*/ 6884085 w 10567974"/>
              <a:gd name="connsiteY4025" fmla="*/ 2742989 h 5630204"/>
              <a:gd name="connsiteX4026" fmla="*/ 6910374 w 10567974"/>
              <a:gd name="connsiteY4026" fmla="*/ 2769278 h 5630204"/>
              <a:gd name="connsiteX4027" fmla="*/ 6884085 w 10567974"/>
              <a:gd name="connsiteY4027" fmla="*/ 2795565 h 5630204"/>
              <a:gd name="connsiteX4028" fmla="*/ 6857796 w 10567974"/>
              <a:gd name="connsiteY4028" fmla="*/ 2769278 h 5630204"/>
              <a:gd name="connsiteX4029" fmla="*/ 6884085 w 10567974"/>
              <a:gd name="connsiteY4029" fmla="*/ 2742989 h 5630204"/>
              <a:gd name="connsiteX4030" fmla="*/ 6792645 w 10567974"/>
              <a:gd name="connsiteY4030" fmla="*/ 2742989 h 5630204"/>
              <a:gd name="connsiteX4031" fmla="*/ 6818934 w 10567974"/>
              <a:gd name="connsiteY4031" fmla="*/ 2769278 h 5630204"/>
              <a:gd name="connsiteX4032" fmla="*/ 6792645 w 10567974"/>
              <a:gd name="connsiteY4032" fmla="*/ 2795565 h 5630204"/>
              <a:gd name="connsiteX4033" fmla="*/ 6766356 w 10567974"/>
              <a:gd name="connsiteY4033" fmla="*/ 2769278 h 5630204"/>
              <a:gd name="connsiteX4034" fmla="*/ 6792645 w 10567974"/>
              <a:gd name="connsiteY4034" fmla="*/ 2742989 h 5630204"/>
              <a:gd name="connsiteX4035" fmla="*/ 6701205 w 10567974"/>
              <a:gd name="connsiteY4035" fmla="*/ 2742989 h 5630204"/>
              <a:gd name="connsiteX4036" fmla="*/ 6727494 w 10567974"/>
              <a:gd name="connsiteY4036" fmla="*/ 2769278 h 5630204"/>
              <a:gd name="connsiteX4037" fmla="*/ 6701205 w 10567974"/>
              <a:gd name="connsiteY4037" fmla="*/ 2795565 h 5630204"/>
              <a:gd name="connsiteX4038" fmla="*/ 6674916 w 10567974"/>
              <a:gd name="connsiteY4038" fmla="*/ 2769278 h 5630204"/>
              <a:gd name="connsiteX4039" fmla="*/ 6701205 w 10567974"/>
              <a:gd name="connsiteY4039" fmla="*/ 2742989 h 5630204"/>
              <a:gd name="connsiteX4040" fmla="*/ 6609765 w 10567974"/>
              <a:gd name="connsiteY4040" fmla="*/ 2742989 h 5630204"/>
              <a:gd name="connsiteX4041" fmla="*/ 6636054 w 10567974"/>
              <a:gd name="connsiteY4041" fmla="*/ 2769278 h 5630204"/>
              <a:gd name="connsiteX4042" fmla="*/ 6609765 w 10567974"/>
              <a:gd name="connsiteY4042" fmla="*/ 2795565 h 5630204"/>
              <a:gd name="connsiteX4043" fmla="*/ 6583476 w 10567974"/>
              <a:gd name="connsiteY4043" fmla="*/ 2769278 h 5630204"/>
              <a:gd name="connsiteX4044" fmla="*/ 6609765 w 10567974"/>
              <a:gd name="connsiteY4044" fmla="*/ 2742989 h 5630204"/>
              <a:gd name="connsiteX4045" fmla="*/ 6426885 w 10567974"/>
              <a:gd name="connsiteY4045" fmla="*/ 2742989 h 5630204"/>
              <a:gd name="connsiteX4046" fmla="*/ 6453174 w 10567974"/>
              <a:gd name="connsiteY4046" fmla="*/ 2769278 h 5630204"/>
              <a:gd name="connsiteX4047" fmla="*/ 6426885 w 10567974"/>
              <a:gd name="connsiteY4047" fmla="*/ 2795565 h 5630204"/>
              <a:gd name="connsiteX4048" fmla="*/ 6400596 w 10567974"/>
              <a:gd name="connsiteY4048" fmla="*/ 2769278 h 5630204"/>
              <a:gd name="connsiteX4049" fmla="*/ 6426885 w 10567974"/>
              <a:gd name="connsiteY4049" fmla="*/ 2742989 h 5630204"/>
              <a:gd name="connsiteX4050" fmla="*/ 6335445 w 10567974"/>
              <a:gd name="connsiteY4050" fmla="*/ 2742989 h 5630204"/>
              <a:gd name="connsiteX4051" fmla="*/ 6361734 w 10567974"/>
              <a:gd name="connsiteY4051" fmla="*/ 2769278 h 5630204"/>
              <a:gd name="connsiteX4052" fmla="*/ 6335445 w 10567974"/>
              <a:gd name="connsiteY4052" fmla="*/ 2795565 h 5630204"/>
              <a:gd name="connsiteX4053" fmla="*/ 6309156 w 10567974"/>
              <a:gd name="connsiteY4053" fmla="*/ 2769278 h 5630204"/>
              <a:gd name="connsiteX4054" fmla="*/ 6335445 w 10567974"/>
              <a:gd name="connsiteY4054" fmla="*/ 2742989 h 5630204"/>
              <a:gd name="connsiteX4055" fmla="*/ 6244005 w 10567974"/>
              <a:gd name="connsiteY4055" fmla="*/ 2742989 h 5630204"/>
              <a:gd name="connsiteX4056" fmla="*/ 6270294 w 10567974"/>
              <a:gd name="connsiteY4056" fmla="*/ 2769278 h 5630204"/>
              <a:gd name="connsiteX4057" fmla="*/ 6244005 w 10567974"/>
              <a:gd name="connsiteY4057" fmla="*/ 2795565 h 5630204"/>
              <a:gd name="connsiteX4058" fmla="*/ 6217716 w 10567974"/>
              <a:gd name="connsiteY4058" fmla="*/ 2769278 h 5630204"/>
              <a:gd name="connsiteX4059" fmla="*/ 6244005 w 10567974"/>
              <a:gd name="connsiteY4059" fmla="*/ 2742989 h 5630204"/>
              <a:gd name="connsiteX4060" fmla="*/ 6152565 w 10567974"/>
              <a:gd name="connsiteY4060" fmla="*/ 2742989 h 5630204"/>
              <a:gd name="connsiteX4061" fmla="*/ 6178854 w 10567974"/>
              <a:gd name="connsiteY4061" fmla="*/ 2769278 h 5630204"/>
              <a:gd name="connsiteX4062" fmla="*/ 6152565 w 10567974"/>
              <a:gd name="connsiteY4062" fmla="*/ 2795565 h 5630204"/>
              <a:gd name="connsiteX4063" fmla="*/ 6126276 w 10567974"/>
              <a:gd name="connsiteY4063" fmla="*/ 2769278 h 5630204"/>
              <a:gd name="connsiteX4064" fmla="*/ 6152565 w 10567974"/>
              <a:gd name="connsiteY4064" fmla="*/ 2742989 h 5630204"/>
              <a:gd name="connsiteX4065" fmla="*/ 6061125 w 10567974"/>
              <a:gd name="connsiteY4065" fmla="*/ 2742989 h 5630204"/>
              <a:gd name="connsiteX4066" fmla="*/ 6087414 w 10567974"/>
              <a:gd name="connsiteY4066" fmla="*/ 2769278 h 5630204"/>
              <a:gd name="connsiteX4067" fmla="*/ 6061125 w 10567974"/>
              <a:gd name="connsiteY4067" fmla="*/ 2795565 h 5630204"/>
              <a:gd name="connsiteX4068" fmla="*/ 6034836 w 10567974"/>
              <a:gd name="connsiteY4068" fmla="*/ 2769278 h 5630204"/>
              <a:gd name="connsiteX4069" fmla="*/ 6061125 w 10567974"/>
              <a:gd name="connsiteY4069" fmla="*/ 2742989 h 5630204"/>
              <a:gd name="connsiteX4070" fmla="*/ 5969685 w 10567974"/>
              <a:gd name="connsiteY4070" fmla="*/ 2742989 h 5630204"/>
              <a:gd name="connsiteX4071" fmla="*/ 5995974 w 10567974"/>
              <a:gd name="connsiteY4071" fmla="*/ 2769278 h 5630204"/>
              <a:gd name="connsiteX4072" fmla="*/ 5969685 w 10567974"/>
              <a:gd name="connsiteY4072" fmla="*/ 2795565 h 5630204"/>
              <a:gd name="connsiteX4073" fmla="*/ 5943396 w 10567974"/>
              <a:gd name="connsiteY4073" fmla="*/ 2769278 h 5630204"/>
              <a:gd name="connsiteX4074" fmla="*/ 5969685 w 10567974"/>
              <a:gd name="connsiteY4074" fmla="*/ 2742989 h 5630204"/>
              <a:gd name="connsiteX4075" fmla="*/ 5878245 w 10567974"/>
              <a:gd name="connsiteY4075" fmla="*/ 2742989 h 5630204"/>
              <a:gd name="connsiteX4076" fmla="*/ 5904534 w 10567974"/>
              <a:gd name="connsiteY4076" fmla="*/ 2769278 h 5630204"/>
              <a:gd name="connsiteX4077" fmla="*/ 5878245 w 10567974"/>
              <a:gd name="connsiteY4077" fmla="*/ 2795565 h 5630204"/>
              <a:gd name="connsiteX4078" fmla="*/ 5851956 w 10567974"/>
              <a:gd name="connsiteY4078" fmla="*/ 2769278 h 5630204"/>
              <a:gd name="connsiteX4079" fmla="*/ 5878245 w 10567974"/>
              <a:gd name="connsiteY4079" fmla="*/ 2742989 h 5630204"/>
              <a:gd name="connsiteX4080" fmla="*/ 5786805 w 10567974"/>
              <a:gd name="connsiteY4080" fmla="*/ 2742989 h 5630204"/>
              <a:gd name="connsiteX4081" fmla="*/ 5813094 w 10567974"/>
              <a:gd name="connsiteY4081" fmla="*/ 2769278 h 5630204"/>
              <a:gd name="connsiteX4082" fmla="*/ 5786805 w 10567974"/>
              <a:gd name="connsiteY4082" fmla="*/ 2795565 h 5630204"/>
              <a:gd name="connsiteX4083" fmla="*/ 5760516 w 10567974"/>
              <a:gd name="connsiteY4083" fmla="*/ 2769278 h 5630204"/>
              <a:gd name="connsiteX4084" fmla="*/ 5786805 w 10567974"/>
              <a:gd name="connsiteY4084" fmla="*/ 2742989 h 5630204"/>
              <a:gd name="connsiteX4085" fmla="*/ 5695365 w 10567974"/>
              <a:gd name="connsiteY4085" fmla="*/ 2742989 h 5630204"/>
              <a:gd name="connsiteX4086" fmla="*/ 5721654 w 10567974"/>
              <a:gd name="connsiteY4086" fmla="*/ 2769278 h 5630204"/>
              <a:gd name="connsiteX4087" fmla="*/ 5695365 w 10567974"/>
              <a:gd name="connsiteY4087" fmla="*/ 2795565 h 5630204"/>
              <a:gd name="connsiteX4088" fmla="*/ 5669076 w 10567974"/>
              <a:gd name="connsiteY4088" fmla="*/ 2769278 h 5630204"/>
              <a:gd name="connsiteX4089" fmla="*/ 5695365 w 10567974"/>
              <a:gd name="connsiteY4089" fmla="*/ 2742989 h 5630204"/>
              <a:gd name="connsiteX4090" fmla="*/ 5603925 w 10567974"/>
              <a:gd name="connsiteY4090" fmla="*/ 2742989 h 5630204"/>
              <a:gd name="connsiteX4091" fmla="*/ 5630214 w 10567974"/>
              <a:gd name="connsiteY4091" fmla="*/ 2769278 h 5630204"/>
              <a:gd name="connsiteX4092" fmla="*/ 5603925 w 10567974"/>
              <a:gd name="connsiteY4092" fmla="*/ 2795565 h 5630204"/>
              <a:gd name="connsiteX4093" fmla="*/ 5577636 w 10567974"/>
              <a:gd name="connsiteY4093" fmla="*/ 2769278 h 5630204"/>
              <a:gd name="connsiteX4094" fmla="*/ 5603925 w 10567974"/>
              <a:gd name="connsiteY4094" fmla="*/ 2742989 h 5630204"/>
              <a:gd name="connsiteX4095" fmla="*/ 5512485 w 10567974"/>
              <a:gd name="connsiteY4095" fmla="*/ 2742989 h 5630204"/>
              <a:gd name="connsiteX4096" fmla="*/ 5538774 w 10567974"/>
              <a:gd name="connsiteY4096" fmla="*/ 2769278 h 5630204"/>
              <a:gd name="connsiteX4097" fmla="*/ 5512485 w 10567974"/>
              <a:gd name="connsiteY4097" fmla="*/ 2795565 h 5630204"/>
              <a:gd name="connsiteX4098" fmla="*/ 5486196 w 10567974"/>
              <a:gd name="connsiteY4098" fmla="*/ 2769278 h 5630204"/>
              <a:gd name="connsiteX4099" fmla="*/ 5512485 w 10567974"/>
              <a:gd name="connsiteY4099" fmla="*/ 2742989 h 5630204"/>
              <a:gd name="connsiteX4100" fmla="*/ 5421045 w 10567974"/>
              <a:gd name="connsiteY4100" fmla="*/ 2742989 h 5630204"/>
              <a:gd name="connsiteX4101" fmla="*/ 5447334 w 10567974"/>
              <a:gd name="connsiteY4101" fmla="*/ 2769278 h 5630204"/>
              <a:gd name="connsiteX4102" fmla="*/ 5421045 w 10567974"/>
              <a:gd name="connsiteY4102" fmla="*/ 2795565 h 5630204"/>
              <a:gd name="connsiteX4103" fmla="*/ 5394756 w 10567974"/>
              <a:gd name="connsiteY4103" fmla="*/ 2769278 h 5630204"/>
              <a:gd name="connsiteX4104" fmla="*/ 5421045 w 10567974"/>
              <a:gd name="connsiteY4104" fmla="*/ 2742989 h 5630204"/>
              <a:gd name="connsiteX4105" fmla="*/ 5329605 w 10567974"/>
              <a:gd name="connsiteY4105" fmla="*/ 2742989 h 5630204"/>
              <a:gd name="connsiteX4106" fmla="*/ 5355894 w 10567974"/>
              <a:gd name="connsiteY4106" fmla="*/ 2769278 h 5630204"/>
              <a:gd name="connsiteX4107" fmla="*/ 5329605 w 10567974"/>
              <a:gd name="connsiteY4107" fmla="*/ 2795565 h 5630204"/>
              <a:gd name="connsiteX4108" fmla="*/ 5303316 w 10567974"/>
              <a:gd name="connsiteY4108" fmla="*/ 2769278 h 5630204"/>
              <a:gd name="connsiteX4109" fmla="*/ 5329605 w 10567974"/>
              <a:gd name="connsiteY4109" fmla="*/ 2742989 h 5630204"/>
              <a:gd name="connsiteX4110" fmla="*/ 5238165 w 10567974"/>
              <a:gd name="connsiteY4110" fmla="*/ 2742989 h 5630204"/>
              <a:gd name="connsiteX4111" fmla="*/ 5264454 w 10567974"/>
              <a:gd name="connsiteY4111" fmla="*/ 2769278 h 5630204"/>
              <a:gd name="connsiteX4112" fmla="*/ 5238165 w 10567974"/>
              <a:gd name="connsiteY4112" fmla="*/ 2795565 h 5630204"/>
              <a:gd name="connsiteX4113" fmla="*/ 5211876 w 10567974"/>
              <a:gd name="connsiteY4113" fmla="*/ 2769278 h 5630204"/>
              <a:gd name="connsiteX4114" fmla="*/ 5238165 w 10567974"/>
              <a:gd name="connsiteY4114" fmla="*/ 2742989 h 5630204"/>
              <a:gd name="connsiteX4115" fmla="*/ 5146725 w 10567974"/>
              <a:gd name="connsiteY4115" fmla="*/ 2742989 h 5630204"/>
              <a:gd name="connsiteX4116" fmla="*/ 5173014 w 10567974"/>
              <a:gd name="connsiteY4116" fmla="*/ 2769278 h 5630204"/>
              <a:gd name="connsiteX4117" fmla="*/ 5146725 w 10567974"/>
              <a:gd name="connsiteY4117" fmla="*/ 2795565 h 5630204"/>
              <a:gd name="connsiteX4118" fmla="*/ 5120436 w 10567974"/>
              <a:gd name="connsiteY4118" fmla="*/ 2769278 h 5630204"/>
              <a:gd name="connsiteX4119" fmla="*/ 5146725 w 10567974"/>
              <a:gd name="connsiteY4119" fmla="*/ 2742989 h 5630204"/>
              <a:gd name="connsiteX4120" fmla="*/ 5055285 w 10567974"/>
              <a:gd name="connsiteY4120" fmla="*/ 2742989 h 5630204"/>
              <a:gd name="connsiteX4121" fmla="*/ 5081574 w 10567974"/>
              <a:gd name="connsiteY4121" fmla="*/ 2769278 h 5630204"/>
              <a:gd name="connsiteX4122" fmla="*/ 5055285 w 10567974"/>
              <a:gd name="connsiteY4122" fmla="*/ 2795565 h 5630204"/>
              <a:gd name="connsiteX4123" fmla="*/ 5028996 w 10567974"/>
              <a:gd name="connsiteY4123" fmla="*/ 2769278 h 5630204"/>
              <a:gd name="connsiteX4124" fmla="*/ 5055285 w 10567974"/>
              <a:gd name="connsiteY4124" fmla="*/ 2742989 h 5630204"/>
              <a:gd name="connsiteX4125" fmla="*/ 4963845 w 10567974"/>
              <a:gd name="connsiteY4125" fmla="*/ 2742989 h 5630204"/>
              <a:gd name="connsiteX4126" fmla="*/ 4990134 w 10567974"/>
              <a:gd name="connsiteY4126" fmla="*/ 2769278 h 5630204"/>
              <a:gd name="connsiteX4127" fmla="*/ 4963845 w 10567974"/>
              <a:gd name="connsiteY4127" fmla="*/ 2795565 h 5630204"/>
              <a:gd name="connsiteX4128" fmla="*/ 4937556 w 10567974"/>
              <a:gd name="connsiteY4128" fmla="*/ 2769278 h 5630204"/>
              <a:gd name="connsiteX4129" fmla="*/ 4963845 w 10567974"/>
              <a:gd name="connsiteY4129" fmla="*/ 2742989 h 5630204"/>
              <a:gd name="connsiteX4130" fmla="*/ 4872405 w 10567974"/>
              <a:gd name="connsiteY4130" fmla="*/ 2742989 h 5630204"/>
              <a:gd name="connsiteX4131" fmla="*/ 4898694 w 10567974"/>
              <a:gd name="connsiteY4131" fmla="*/ 2769278 h 5630204"/>
              <a:gd name="connsiteX4132" fmla="*/ 4872405 w 10567974"/>
              <a:gd name="connsiteY4132" fmla="*/ 2795565 h 5630204"/>
              <a:gd name="connsiteX4133" fmla="*/ 4846116 w 10567974"/>
              <a:gd name="connsiteY4133" fmla="*/ 2769278 h 5630204"/>
              <a:gd name="connsiteX4134" fmla="*/ 4872405 w 10567974"/>
              <a:gd name="connsiteY4134" fmla="*/ 2742989 h 5630204"/>
              <a:gd name="connsiteX4135" fmla="*/ 4780965 w 10567974"/>
              <a:gd name="connsiteY4135" fmla="*/ 2742989 h 5630204"/>
              <a:gd name="connsiteX4136" fmla="*/ 4807254 w 10567974"/>
              <a:gd name="connsiteY4136" fmla="*/ 2769278 h 5630204"/>
              <a:gd name="connsiteX4137" fmla="*/ 4780965 w 10567974"/>
              <a:gd name="connsiteY4137" fmla="*/ 2795565 h 5630204"/>
              <a:gd name="connsiteX4138" fmla="*/ 4754676 w 10567974"/>
              <a:gd name="connsiteY4138" fmla="*/ 2769278 h 5630204"/>
              <a:gd name="connsiteX4139" fmla="*/ 4780965 w 10567974"/>
              <a:gd name="connsiteY4139" fmla="*/ 2742989 h 5630204"/>
              <a:gd name="connsiteX4140" fmla="*/ 4689525 w 10567974"/>
              <a:gd name="connsiteY4140" fmla="*/ 2742989 h 5630204"/>
              <a:gd name="connsiteX4141" fmla="*/ 4715814 w 10567974"/>
              <a:gd name="connsiteY4141" fmla="*/ 2769278 h 5630204"/>
              <a:gd name="connsiteX4142" fmla="*/ 4689525 w 10567974"/>
              <a:gd name="connsiteY4142" fmla="*/ 2795565 h 5630204"/>
              <a:gd name="connsiteX4143" fmla="*/ 4663236 w 10567974"/>
              <a:gd name="connsiteY4143" fmla="*/ 2769278 h 5630204"/>
              <a:gd name="connsiteX4144" fmla="*/ 4689525 w 10567974"/>
              <a:gd name="connsiteY4144" fmla="*/ 2742989 h 5630204"/>
              <a:gd name="connsiteX4145" fmla="*/ 2678005 w 10567974"/>
              <a:gd name="connsiteY4145" fmla="*/ 2742989 h 5630204"/>
              <a:gd name="connsiteX4146" fmla="*/ 2704295 w 10567974"/>
              <a:gd name="connsiteY4146" fmla="*/ 2769278 h 5630204"/>
              <a:gd name="connsiteX4147" fmla="*/ 2678005 w 10567974"/>
              <a:gd name="connsiteY4147" fmla="*/ 2795565 h 5630204"/>
              <a:gd name="connsiteX4148" fmla="*/ 2651715 w 10567974"/>
              <a:gd name="connsiteY4148" fmla="*/ 2769278 h 5630204"/>
              <a:gd name="connsiteX4149" fmla="*/ 2678005 w 10567974"/>
              <a:gd name="connsiteY4149" fmla="*/ 2742989 h 5630204"/>
              <a:gd name="connsiteX4150" fmla="*/ 2129341 w 10567974"/>
              <a:gd name="connsiteY4150" fmla="*/ 2742989 h 5630204"/>
              <a:gd name="connsiteX4151" fmla="*/ 2155631 w 10567974"/>
              <a:gd name="connsiteY4151" fmla="*/ 2769278 h 5630204"/>
              <a:gd name="connsiteX4152" fmla="*/ 2129341 w 10567974"/>
              <a:gd name="connsiteY4152" fmla="*/ 2795565 h 5630204"/>
              <a:gd name="connsiteX4153" fmla="*/ 2103051 w 10567974"/>
              <a:gd name="connsiteY4153" fmla="*/ 2769278 h 5630204"/>
              <a:gd name="connsiteX4154" fmla="*/ 2129341 w 10567974"/>
              <a:gd name="connsiteY4154" fmla="*/ 2742989 h 5630204"/>
              <a:gd name="connsiteX4155" fmla="*/ 2037897 w 10567974"/>
              <a:gd name="connsiteY4155" fmla="*/ 2742989 h 5630204"/>
              <a:gd name="connsiteX4156" fmla="*/ 2064187 w 10567974"/>
              <a:gd name="connsiteY4156" fmla="*/ 2769278 h 5630204"/>
              <a:gd name="connsiteX4157" fmla="*/ 2037897 w 10567974"/>
              <a:gd name="connsiteY4157" fmla="*/ 2795565 h 5630204"/>
              <a:gd name="connsiteX4158" fmla="*/ 2011607 w 10567974"/>
              <a:gd name="connsiteY4158" fmla="*/ 2769278 h 5630204"/>
              <a:gd name="connsiteX4159" fmla="*/ 2037897 w 10567974"/>
              <a:gd name="connsiteY4159" fmla="*/ 2742989 h 5630204"/>
              <a:gd name="connsiteX4160" fmla="*/ 1946453 w 10567974"/>
              <a:gd name="connsiteY4160" fmla="*/ 2742989 h 5630204"/>
              <a:gd name="connsiteX4161" fmla="*/ 1972743 w 10567974"/>
              <a:gd name="connsiteY4161" fmla="*/ 2769278 h 5630204"/>
              <a:gd name="connsiteX4162" fmla="*/ 1946453 w 10567974"/>
              <a:gd name="connsiteY4162" fmla="*/ 2795565 h 5630204"/>
              <a:gd name="connsiteX4163" fmla="*/ 1920163 w 10567974"/>
              <a:gd name="connsiteY4163" fmla="*/ 2769278 h 5630204"/>
              <a:gd name="connsiteX4164" fmla="*/ 1946453 w 10567974"/>
              <a:gd name="connsiteY4164" fmla="*/ 2742989 h 5630204"/>
              <a:gd name="connsiteX4165" fmla="*/ 1855009 w 10567974"/>
              <a:gd name="connsiteY4165" fmla="*/ 2742989 h 5630204"/>
              <a:gd name="connsiteX4166" fmla="*/ 1881299 w 10567974"/>
              <a:gd name="connsiteY4166" fmla="*/ 2769278 h 5630204"/>
              <a:gd name="connsiteX4167" fmla="*/ 1855009 w 10567974"/>
              <a:gd name="connsiteY4167" fmla="*/ 2795565 h 5630204"/>
              <a:gd name="connsiteX4168" fmla="*/ 1828719 w 10567974"/>
              <a:gd name="connsiteY4168" fmla="*/ 2769278 h 5630204"/>
              <a:gd name="connsiteX4169" fmla="*/ 1855009 w 10567974"/>
              <a:gd name="connsiteY4169" fmla="*/ 2742989 h 5630204"/>
              <a:gd name="connsiteX4170" fmla="*/ 1763565 w 10567974"/>
              <a:gd name="connsiteY4170" fmla="*/ 2742989 h 5630204"/>
              <a:gd name="connsiteX4171" fmla="*/ 1789855 w 10567974"/>
              <a:gd name="connsiteY4171" fmla="*/ 2769278 h 5630204"/>
              <a:gd name="connsiteX4172" fmla="*/ 1763565 w 10567974"/>
              <a:gd name="connsiteY4172" fmla="*/ 2795565 h 5630204"/>
              <a:gd name="connsiteX4173" fmla="*/ 1737275 w 10567974"/>
              <a:gd name="connsiteY4173" fmla="*/ 2769278 h 5630204"/>
              <a:gd name="connsiteX4174" fmla="*/ 1763565 w 10567974"/>
              <a:gd name="connsiteY4174" fmla="*/ 2742989 h 5630204"/>
              <a:gd name="connsiteX4175" fmla="*/ 1672121 w 10567974"/>
              <a:gd name="connsiteY4175" fmla="*/ 2742989 h 5630204"/>
              <a:gd name="connsiteX4176" fmla="*/ 1698412 w 10567974"/>
              <a:gd name="connsiteY4176" fmla="*/ 2769278 h 5630204"/>
              <a:gd name="connsiteX4177" fmla="*/ 1672121 w 10567974"/>
              <a:gd name="connsiteY4177" fmla="*/ 2795565 h 5630204"/>
              <a:gd name="connsiteX4178" fmla="*/ 1645831 w 10567974"/>
              <a:gd name="connsiteY4178" fmla="*/ 2769278 h 5630204"/>
              <a:gd name="connsiteX4179" fmla="*/ 1672121 w 10567974"/>
              <a:gd name="connsiteY4179" fmla="*/ 2742989 h 5630204"/>
              <a:gd name="connsiteX4180" fmla="*/ 1580677 w 10567974"/>
              <a:gd name="connsiteY4180" fmla="*/ 2742989 h 5630204"/>
              <a:gd name="connsiteX4181" fmla="*/ 1606967 w 10567974"/>
              <a:gd name="connsiteY4181" fmla="*/ 2769278 h 5630204"/>
              <a:gd name="connsiteX4182" fmla="*/ 1580677 w 10567974"/>
              <a:gd name="connsiteY4182" fmla="*/ 2795565 h 5630204"/>
              <a:gd name="connsiteX4183" fmla="*/ 1554387 w 10567974"/>
              <a:gd name="connsiteY4183" fmla="*/ 2769278 h 5630204"/>
              <a:gd name="connsiteX4184" fmla="*/ 1580677 w 10567974"/>
              <a:gd name="connsiteY4184" fmla="*/ 2742989 h 5630204"/>
              <a:gd name="connsiteX4185" fmla="*/ 8895765 w 10567974"/>
              <a:gd name="connsiteY4185" fmla="*/ 2742988 h 5630204"/>
              <a:gd name="connsiteX4186" fmla="*/ 8922054 w 10567974"/>
              <a:gd name="connsiteY4186" fmla="*/ 2769278 h 5630204"/>
              <a:gd name="connsiteX4187" fmla="*/ 8895765 w 10567974"/>
              <a:gd name="connsiteY4187" fmla="*/ 2795565 h 5630204"/>
              <a:gd name="connsiteX4188" fmla="*/ 8869476 w 10567974"/>
              <a:gd name="connsiteY4188" fmla="*/ 2769278 h 5630204"/>
              <a:gd name="connsiteX4189" fmla="*/ 8895765 w 10567974"/>
              <a:gd name="connsiteY4189" fmla="*/ 2742988 h 5630204"/>
              <a:gd name="connsiteX4190" fmla="*/ 8804325 w 10567974"/>
              <a:gd name="connsiteY4190" fmla="*/ 2742988 h 5630204"/>
              <a:gd name="connsiteX4191" fmla="*/ 8830614 w 10567974"/>
              <a:gd name="connsiteY4191" fmla="*/ 2769278 h 5630204"/>
              <a:gd name="connsiteX4192" fmla="*/ 8804325 w 10567974"/>
              <a:gd name="connsiteY4192" fmla="*/ 2795565 h 5630204"/>
              <a:gd name="connsiteX4193" fmla="*/ 8778036 w 10567974"/>
              <a:gd name="connsiteY4193" fmla="*/ 2769278 h 5630204"/>
              <a:gd name="connsiteX4194" fmla="*/ 8804325 w 10567974"/>
              <a:gd name="connsiteY4194" fmla="*/ 2742988 h 5630204"/>
              <a:gd name="connsiteX4195" fmla="*/ 8530005 w 10567974"/>
              <a:gd name="connsiteY4195" fmla="*/ 2742988 h 5630204"/>
              <a:gd name="connsiteX4196" fmla="*/ 8556294 w 10567974"/>
              <a:gd name="connsiteY4196" fmla="*/ 2769278 h 5630204"/>
              <a:gd name="connsiteX4197" fmla="*/ 8530005 w 10567974"/>
              <a:gd name="connsiteY4197" fmla="*/ 2795565 h 5630204"/>
              <a:gd name="connsiteX4198" fmla="*/ 8503716 w 10567974"/>
              <a:gd name="connsiteY4198" fmla="*/ 2769278 h 5630204"/>
              <a:gd name="connsiteX4199" fmla="*/ 8530005 w 10567974"/>
              <a:gd name="connsiteY4199" fmla="*/ 2742988 h 5630204"/>
              <a:gd name="connsiteX4200" fmla="*/ 8438565 w 10567974"/>
              <a:gd name="connsiteY4200" fmla="*/ 2742988 h 5630204"/>
              <a:gd name="connsiteX4201" fmla="*/ 8464854 w 10567974"/>
              <a:gd name="connsiteY4201" fmla="*/ 2769278 h 5630204"/>
              <a:gd name="connsiteX4202" fmla="*/ 8438565 w 10567974"/>
              <a:gd name="connsiteY4202" fmla="*/ 2795565 h 5630204"/>
              <a:gd name="connsiteX4203" fmla="*/ 8412276 w 10567974"/>
              <a:gd name="connsiteY4203" fmla="*/ 2769278 h 5630204"/>
              <a:gd name="connsiteX4204" fmla="*/ 8438565 w 10567974"/>
              <a:gd name="connsiteY4204" fmla="*/ 2742988 h 5630204"/>
              <a:gd name="connsiteX4205" fmla="*/ 8347125 w 10567974"/>
              <a:gd name="connsiteY4205" fmla="*/ 2742988 h 5630204"/>
              <a:gd name="connsiteX4206" fmla="*/ 8373414 w 10567974"/>
              <a:gd name="connsiteY4206" fmla="*/ 2769278 h 5630204"/>
              <a:gd name="connsiteX4207" fmla="*/ 8347125 w 10567974"/>
              <a:gd name="connsiteY4207" fmla="*/ 2795565 h 5630204"/>
              <a:gd name="connsiteX4208" fmla="*/ 8320836 w 10567974"/>
              <a:gd name="connsiteY4208" fmla="*/ 2769278 h 5630204"/>
              <a:gd name="connsiteX4209" fmla="*/ 8347125 w 10567974"/>
              <a:gd name="connsiteY4209" fmla="*/ 2742988 h 5630204"/>
              <a:gd name="connsiteX4210" fmla="*/ 8255685 w 10567974"/>
              <a:gd name="connsiteY4210" fmla="*/ 2742988 h 5630204"/>
              <a:gd name="connsiteX4211" fmla="*/ 8281974 w 10567974"/>
              <a:gd name="connsiteY4211" fmla="*/ 2769278 h 5630204"/>
              <a:gd name="connsiteX4212" fmla="*/ 8255685 w 10567974"/>
              <a:gd name="connsiteY4212" fmla="*/ 2795565 h 5630204"/>
              <a:gd name="connsiteX4213" fmla="*/ 8229396 w 10567974"/>
              <a:gd name="connsiteY4213" fmla="*/ 2769278 h 5630204"/>
              <a:gd name="connsiteX4214" fmla="*/ 8255685 w 10567974"/>
              <a:gd name="connsiteY4214" fmla="*/ 2742988 h 5630204"/>
              <a:gd name="connsiteX4215" fmla="*/ 8164245 w 10567974"/>
              <a:gd name="connsiteY4215" fmla="*/ 2742988 h 5630204"/>
              <a:gd name="connsiteX4216" fmla="*/ 8190534 w 10567974"/>
              <a:gd name="connsiteY4216" fmla="*/ 2769278 h 5630204"/>
              <a:gd name="connsiteX4217" fmla="*/ 8164245 w 10567974"/>
              <a:gd name="connsiteY4217" fmla="*/ 2795565 h 5630204"/>
              <a:gd name="connsiteX4218" fmla="*/ 8137956 w 10567974"/>
              <a:gd name="connsiteY4218" fmla="*/ 2769278 h 5630204"/>
              <a:gd name="connsiteX4219" fmla="*/ 8164245 w 10567974"/>
              <a:gd name="connsiteY4219" fmla="*/ 2742988 h 5630204"/>
              <a:gd name="connsiteX4220" fmla="*/ 8072805 w 10567974"/>
              <a:gd name="connsiteY4220" fmla="*/ 2742988 h 5630204"/>
              <a:gd name="connsiteX4221" fmla="*/ 8099094 w 10567974"/>
              <a:gd name="connsiteY4221" fmla="*/ 2769278 h 5630204"/>
              <a:gd name="connsiteX4222" fmla="*/ 8072805 w 10567974"/>
              <a:gd name="connsiteY4222" fmla="*/ 2795565 h 5630204"/>
              <a:gd name="connsiteX4223" fmla="*/ 8046516 w 10567974"/>
              <a:gd name="connsiteY4223" fmla="*/ 2769278 h 5630204"/>
              <a:gd name="connsiteX4224" fmla="*/ 8072805 w 10567974"/>
              <a:gd name="connsiteY4224" fmla="*/ 2742988 h 5630204"/>
              <a:gd name="connsiteX4225" fmla="*/ 7981365 w 10567974"/>
              <a:gd name="connsiteY4225" fmla="*/ 2742988 h 5630204"/>
              <a:gd name="connsiteX4226" fmla="*/ 8007654 w 10567974"/>
              <a:gd name="connsiteY4226" fmla="*/ 2769278 h 5630204"/>
              <a:gd name="connsiteX4227" fmla="*/ 7981365 w 10567974"/>
              <a:gd name="connsiteY4227" fmla="*/ 2795565 h 5630204"/>
              <a:gd name="connsiteX4228" fmla="*/ 7955076 w 10567974"/>
              <a:gd name="connsiteY4228" fmla="*/ 2769278 h 5630204"/>
              <a:gd name="connsiteX4229" fmla="*/ 7981365 w 10567974"/>
              <a:gd name="connsiteY4229" fmla="*/ 2742988 h 5630204"/>
              <a:gd name="connsiteX4230" fmla="*/ 7889925 w 10567974"/>
              <a:gd name="connsiteY4230" fmla="*/ 2742988 h 5630204"/>
              <a:gd name="connsiteX4231" fmla="*/ 7916214 w 10567974"/>
              <a:gd name="connsiteY4231" fmla="*/ 2769278 h 5630204"/>
              <a:gd name="connsiteX4232" fmla="*/ 7889925 w 10567974"/>
              <a:gd name="connsiteY4232" fmla="*/ 2795565 h 5630204"/>
              <a:gd name="connsiteX4233" fmla="*/ 7863636 w 10567974"/>
              <a:gd name="connsiteY4233" fmla="*/ 2769278 h 5630204"/>
              <a:gd name="connsiteX4234" fmla="*/ 7889925 w 10567974"/>
              <a:gd name="connsiteY4234" fmla="*/ 2742988 h 5630204"/>
              <a:gd name="connsiteX4235" fmla="*/ 7798485 w 10567974"/>
              <a:gd name="connsiteY4235" fmla="*/ 2742988 h 5630204"/>
              <a:gd name="connsiteX4236" fmla="*/ 7824774 w 10567974"/>
              <a:gd name="connsiteY4236" fmla="*/ 2769278 h 5630204"/>
              <a:gd name="connsiteX4237" fmla="*/ 7798485 w 10567974"/>
              <a:gd name="connsiteY4237" fmla="*/ 2795565 h 5630204"/>
              <a:gd name="connsiteX4238" fmla="*/ 7772196 w 10567974"/>
              <a:gd name="connsiteY4238" fmla="*/ 2769278 h 5630204"/>
              <a:gd name="connsiteX4239" fmla="*/ 7798485 w 10567974"/>
              <a:gd name="connsiteY4239" fmla="*/ 2742988 h 5630204"/>
              <a:gd name="connsiteX4240" fmla="*/ 7707045 w 10567974"/>
              <a:gd name="connsiteY4240" fmla="*/ 2742988 h 5630204"/>
              <a:gd name="connsiteX4241" fmla="*/ 7733334 w 10567974"/>
              <a:gd name="connsiteY4241" fmla="*/ 2769278 h 5630204"/>
              <a:gd name="connsiteX4242" fmla="*/ 7707045 w 10567974"/>
              <a:gd name="connsiteY4242" fmla="*/ 2795565 h 5630204"/>
              <a:gd name="connsiteX4243" fmla="*/ 7680756 w 10567974"/>
              <a:gd name="connsiteY4243" fmla="*/ 2769278 h 5630204"/>
              <a:gd name="connsiteX4244" fmla="*/ 7707045 w 10567974"/>
              <a:gd name="connsiteY4244" fmla="*/ 2742988 h 5630204"/>
              <a:gd name="connsiteX4245" fmla="*/ 7615605 w 10567974"/>
              <a:gd name="connsiteY4245" fmla="*/ 2742988 h 5630204"/>
              <a:gd name="connsiteX4246" fmla="*/ 7641894 w 10567974"/>
              <a:gd name="connsiteY4246" fmla="*/ 2769278 h 5630204"/>
              <a:gd name="connsiteX4247" fmla="*/ 7615605 w 10567974"/>
              <a:gd name="connsiteY4247" fmla="*/ 2795565 h 5630204"/>
              <a:gd name="connsiteX4248" fmla="*/ 7589316 w 10567974"/>
              <a:gd name="connsiteY4248" fmla="*/ 2769278 h 5630204"/>
              <a:gd name="connsiteX4249" fmla="*/ 7615605 w 10567974"/>
              <a:gd name="connsiteY4249" fmla="*/ 2742988 h 5630204"/>
              <a:gd name="connsiteX4250" fmla="*/ 7524165 w 10567974"/>
              <a:gd name="connsiteY4250" fmla="*/ 2742988 h 5630204"/>
              <a:gd name="connsiteX4251" fmla="*/ 7550454 w 10567974"/>
              <a:gd name="connsiteY4251" fmla="*/ 2769278 h 5630204"/>
              <a:gd name="connsiteX4252" fmla="*/ 7524165 w 10567974"/>
              <a:gd name="connsiteY4252" fmla="*/ 2795565 h 5630204"/>
              <a:gd name="connsiteX4253" fmla="*/ 7497876 w 10567974"/>
              <a:gd name="connsiteY4253" fmla="*/ 2769278 h 5630204"/>
              <a:gd name="connsiteX4254" fmla="*/ 7524165 w 10567974"/>
              <a:gd name="connsiteY4254" fmla="*/ 2742988 h 5630204"/>
              <a:gd name="connsiteX4255" fmla="*/ 7432725 w 10567974"/>
              <a:gd name="connsiteY4255" fmla="*/ 2742988 h 5630204"/>
              <a:gd name="connsiteX4256" fmla="*/ 7459014 w 10567974"/>
              <a:gd name="connsiteY4256" fmla="*/ 2769278 h 5630204"/>
              <a:gd name="connsiteX4257" fmla="*/ 7432725 w 10567974"/>
              <a:gd name="connsiteY4257" fmla="*/ 2795565 h 5630204"/>
              <a:gd name="connsiteX4258" fmla="*/ 7406436 w 10567974"/>
              <a:gd name="connsiteY4258" fmla="*/ 2769278 h 5630204"/>
              <a:gd name="connsiteX4259" fmla="*/ 7432725 w 10567974"/>
              <a:gd name="connsiteY4259" fmla="*/ 2742988 h 5630204"/>
              <a:gd name="connsiteX4260" fmla="*/ 8895765 w 10567974"/>
              <a:gd name="connsiteY4260" fmla="*/ 2651547 h 5630204"/>
              <a:gd name="connsiteX4261" fmla="*/ 8922054 w 10567974"/>
              <a:gd name="connsiteY4261" fmla="*/ 2677837 h 5630204"/>
              <a:gd name="connsiteX4262" fmla="*/ 8895765 w 10567974"/>
              <a:gd name="connsiteY4262" fmla="*/ 2704129 h 5630204"/>
              <a:gd name="connsiteX4263" fmla="*/ 8869476 w 10567974"/>
              <a:gd name="connsiteY4263" fmla="*/ 2677837 h 5630204"/>
              <a:gd name="connsiteX4264" fmla="*/ 8895765 w 10567974"/>
              <a:gd name="connsiteY4264" fmla="*/ 2651547 h 5630204"/>
              <a:gd name="connsiteX4265" fmla="*/ 8530005 w 10567974"/>
              <a:gd name="connsiteY4265" fmla="*/ 2651547 h 5630204"/>
              <a:gd name="connsiteX4266" fmla="*/ 8556294 w 10567974"/>
              <a:gd name="connsiteY4266" fmla="*/ 2677837 h 5630204"/>
              <a:gd name="connsiteX4267" fmla="*/ 8530005 w 10567974"/>
              <a:gd name="connsiteY4267" fmla="*/ 2704129 h 5630204"/>
              <a:gd name="connsiteX4268" fmla="*/ 8503716 w 10567974"/>
              <a:gd name="connsiteY4268" fmla="*/ 2677837 h 5630204"/>
              <a:gd name="connsiteX4269" fmla="*/ 8530005 w 10567974"/>
              <a:gd name="connsiteY4269" fmla="*/ 2651547 h 5630204"/>
              <a:gd name="connsiteX4270" fmla="*/ 8438565 w 10567974"/>
              <a:gd name="connsiteY4270" fmla="*/ 2651547 h 5630204"/>
              <a:gd name="connsiteX4271" fmla="*/ 8464854 w 10567974"/>
              <a:gd name="connsiteY4271" fmla="*/ 2677837 h 5630204"/>
              <a:gd name="connsiteX4272" fmla="*/ 8438565 w 10567974"/>
              <a:gd name="connsiteY4272" fmla="*/ 2704129 h 5630204"/>
              <a:gd name="connsiteX4273" fmla="*/ 8412276 w 10567974"/>
              <a:gd name="connsiteY4273" fmla="*/ 2677837 h 5630204"/>
              <a:gd name="connsiteX4274" fmla="*/ 8438565 w 10567974"/>
              <a:gd name="connsiteY4274" fmla="*/ 2651547 h 5630204"/>
              <a:gd name="connsiteX4275" fmla="*/ 8347125 w 10567974"/>
              <a:gd name="connsiteY4275" fmla="*/ 2651547 h 5630204"/>
              <a:gd name="connsiteX4276" fmla="*/ 8373414 w 10567974"/>
              <a:gd name="connsiteY4276" fmla="*/ 2677837 h 5630204"/>
              <a:gd name="connsiteX4277" fmla="*/ 8347125 w 10567974"/>
              <a:gd name="connsiteY4277" fmla="*/ 2704129 h 5630204"/>
              <a:gd name="connsiteX4278" fmla="*/ 8320836 w 10567974"/>
              <a:gd name="connsiteY4278" fmla="*/ 2677837 h 5630204"/>
              <a:gd name="connsiteX4279" fmla="*/ 8347125 w 10567974"/>
              <a:gd name="connsiteY4279" fmla="*/ 2651547 h 5630204"/>
              <a:gd name="connsiteX4280" fmla="*/ 8255685 w 10567974"/>
              <a:gd name="connsiteY4280" fmla="*/ 2651547 h 5630204"/>
              <a:gd name="connsiteX4281" fmla="*/ 8281974 w 10567974"/>
              <a:gd name="connsiteY4281" fmla="*/ 2677837 h 5630204"/>
              <a:gd name="connsiteX4282" fmla="*/ 8255685 w 10567974"/>
              <a:gd name="connsiteY4282" fmla="*/ 2704129 h 5630204"/>
              <a:gd name="connsiteX4283" fmla="*/ 8229396 w 10567974"/>
              <a:gd name="connsiteY4283" fmla="*/ 2677837 h 5630204"/>
              <a:gd name="connsiteX4284" fmla="*/ 8255685 w 10567974"/>
              <a:gd name="connsiteY4284" fmla="*/ 2651547 h 5630204"/>
              <a:gd name="connsiteX4285" fmla="*/ 8164245 w 10567974"/>
              <a:gd name="connsiteY4285" fmla="*/ 2651547 h 5630204"/>
              <a:gd name="connsiteX4286" fmla="*/ 8190534 w 10567974"/>
              <a:gd name="connsiteY4286" fmla="*/ 2677837 h 5630204"/>
              <a:gd name="connsiteX4287" fmla="*/ 8164245 w 10567974"/>
              <a:gd name="connsiteY4287" fmla="*/ 2704129 h 5630204"/>
              <a:gd name="connsiteX4288" fmla="*/ 8137956 w 10567974"/>
              <a:gd name="connsiteY4288" fmla="*/ 2677837 h 5630204"/>
              <a:gd name="connsiteX4289" fmla="*/ 8164245 w 10567974"/>
              <a:gd name="connsiteY4289" fmla="*/ 2651547 h 5630204"/>
              <a:gd name="connsiteX4290" fmla="*/ 8072805 w 10567974"/>
              <a:gd name="connsiteY4290" fmla="*/ 2651547 h 5630204"/>
              <a:gd name="connsiteX4291" fmla="*/ 8099094 w 10567974"/>
              <a:gd name="connsiteY4291" fmla="*/ 2677837 h 5630204"/>
              <a:gd name="connsiteX4292" fmla="*/ 8072805 w 10567974"/>
              <a:gd name="connsiteY4292" fmla="*/ 2704129 h 5630204"/>
              <a:gd name="connsiteX4293" fmla="*/ 8046516 w 10567974"/>
              <a:gd name="connsiteY4293" fmla="*/ 2677837 h 5630204"/>
              <a:gd name="connsiteX4294" fmla="*/ 8072805 w 10567974"/>
              <a:gd name="connsiteY4294" fmla="*/ 2651547 h 5630204"/>
              <a:gd name="connsiteX4295" fmla="*/ 7981365 w 10567974"/>
              <a:gd name="connsiteY4295" fmla="*/ 2651547 h 5630204"/>
              <a:gd name="connsiteX4296" fmla="*/ 8007654 w 10567974"/>
              <a:gd name="connsiteY4296" fmla="*/ 2677837 h 5630204"/>
              <a:gd name="connsiteX4297" fmla="*/ 7981365 w 10567974"/>
              <a:gd name="connsiteY4297" fmla="*/ 2704129 h 5630204"/>
              <a:gd name="connsiteX4298" fmla="*/ 7955076 w 10567974"/>
              <a:gd name="connsiteY4298" fmla="*/ 2677837 h 5630204"/>
              <a:gd name="connsiteX4299" fmla="*/ 7981365 w 10567974"/>
              <a:gd name="connsiteY4299" fmla="*/ 2651547 h 5630204"/>
              <a:gd name="connsiteX4300" fmla="*/ 7889925 w 10567974"/>
              <a:gd name="connsiteY4300" fmla="*/ 2651547 h 5630204"/>
              <a:gd name="connsiteX4301" fmla="*/ 7916214 w 10567974"/>
              <a:gd name="connsiteY4301" fmla="*/ 2677837 h 5630204"/>
              <a:gd name="connsiteX4302" fmla="*/ 7889925 w 10567974"/>
              <a:gd name="connsiteY4302" fmla="*/ 2704129 h 5630204"/>
              <a:gd name="connsiteX4303" fmla="*/ 7863636 w 10567974"/>
              <a:gd name="connsiteY4303" fmla="*/ 2677837 h 5630204"/>
              <a:gd name="connsiteX4304" fmla="*/ 7889925 w 10567974"/>
              <a:gd name="connsiteY4304" fmla="*/ 2651547 h 5630204"/>
              <a:gd name="connsiteX4305" fmla="*/ 7798485 w 10567974"/>
              <a:gd name="connsiteY4305" fmla="*/ 2651547 h 5630204"/>
              <a:gd name="connsiteX4306" fmla="*/ 7824774 w 10567974"/>
              <a:gd name="connsiteY4306" fmla="*/ 2677837 h 5630204"/>
              <a:gd name="connsiteX4307" fmla="*/ 7798485 w 10567974"/>
              <a:gd name="connsiteY4307" fmla="*/ 2704129 h 5630204"/>
              <a:gd name="connsiteX4308" fmla="*/ 7772196 w 10567974"/>
              <a:gd name="connsiteY4308" fmla="*/ 2677837 h 5630204"/>
              <a:gd name="connsiteX4309" fmla="*/ 7798485 w 10567974"/>
              <a:gd name="connsiteY4309" fmla="*/ 2651547 h 5630204"/>
              <a:gd name="connsiteX4310" fmla="*/ 7707045 w 10567974"/>
              <a:gd name="connsiteY4310" fmla="*/ 2651547 h 5630204"/>
              <a:gd name="connsiteX4311" fmla="*/ 7733334 w 10567974"/>
              <a:gd name="connsiteY4311" fmla="*/ 2677837 h 5630204"/>
              <a:gd name="connsiteX4312" fmla="*/ 7707045 w 10567974"/>
              <a:gd name="connsiteY4312" fmla="*/ 2704129 h 5630204"/>
              <a:gd name="connsiteX4313" fmla="*/ 7680756 w 10567974"/>
              <a:gd name="connsiteY4313" fmla="*/ 2677837 h 5630204"/>
              <a:gd name="connsiteX4314" fmla="*/ 7707045 w 10567974"/>
              <a:gd name="connsiteY4314" fmla="*/ 2651547 h 5630204"/>
              <a:gd name="connsiteX4315" fmla="*/ 7615605 w 10567974"/>
              <a:gd name="connsiteY4315" fmla="*/ 2651547 h 5630204"/>
              <a:gd name="connsiteX4316" fmla="*/ 7641894 w 10567974"/>
              <a:gd name="connsiteY4316" fmla="*/ 2677837 h 5630204"/>
              <a:gd name="connsiteX4317" fmla="*/ 7615605 w 10567974"/>
              <a:gd name="connsiteY4317" fmla="*/ 2704129 h 5630204"/>
              <a:gd name="connsiteX4318" fmla="*/ 7589316 w 10567974"/>
              <a:gd name="connsiteY4318" fmla="*/ 2677837 h 5630204"/>
              <a:gd name="connsiteX4319" fmla="*/ 7615605 w 10567974"/>
              <a:gd name="connsiteY4319" fmla="*/ 2651547 h 5630204"/>
              <a:gd name="connsiteX4320" fmla="*/ 7524165 w 10567974"/>
              <a:gd name="connsiteY4320" fmla="*/ 2651547 h 5630204"/>
              <a:gd name="connsiteX4321" fmla="*/ 7550454 w 10567974"/>
              <a:gd name="connsiteY4321" fmla="*/ 2677837 h 5630204"/>
              <a:gd name="connsiteX4322" fmla="*/ 7524165 w 10567974"/>
              <a:gd name="connsiteY4322" fmla="*/ 2704129 h 5630204"/>
              <a:gd name="connsiteX4323" fmla="*/ 7497876 w 10567974"/>
              <a:gd name="connsiteY4323" fmla="*/ 2677837 h 5630204"/>
              <a:gd name="connsiteX4324" fmla="*/ 7524165 w 10567974"/>
              <a:gd name="connsiteY4324" fmla="*/ 2651547 h 5630204"/>
              <a:gd name="connsiteX4325" fmla="*/ 7432725 w 10567974"/>
              <a:gd name="connsiteY4325" fmla="*/ 2651547 h 5630204"/>
              <a:gd name="connsiteX4326" fmla="*/ 7459014 w 10567974"/>
              <a:gd name="connsiteY4326" fmla="*/ 2677837 h 5630204"/>
              <a:gd name="connsiteX4327" fmla="*/ 7432725 w 10567974"/>
              <a:gd name="connsiteY4327" fmla="*/ 2704129 h 5630204"/>
              <a:gd name="connsiteX4328" fmla="*/ 7406436 w 10567974"/>
              <a:gd name="connsiteY4328" fmla="*/ 2677837 h 5630204"/>
              <a:gd name="connsiteX4329" fmla="*/ 7432725 w 10567974"/>
              <a:gd name="connsiteY4329" fmla="*/ 2651547 h 5630204"/>
              <a:gd name="connsiteX4330" fmla="*/ 7341285 w 10567974"/>
              <a:gd name="connsiteY4330" fmla="*/ 2651547 h 5630204"/>
              <a:gd name="connsiteX4331" fmla="*/ 7367574 w 10567974"/>
              <a:gd name="connsiteY4331" fmla="*/ 2677837 h 5630204"/>
              <a:gd name="connsiteX4332" fmla="*/ 7341285 w 10567974"/>
              <a:gd name="connsiteY4332" fmla="*/ 2704129 h 5630204"/>
              <a:gd name="connsiteX4333" fmla="*/ 7314996 w 10567974"/>
              <a:gd name="connsiteY4333" fmla="*/ 2677837 h 5630204"/>
              <a:gd name="connsiteX4334" fmla="*/ 7341285 w 10567974"/>
              <a:gd name="connsiteY4334" fmla="*/ 2651547 h 5630204"/>
              <a:gd name="connsiteX4335" fmla="*/ 7249845 w 10567974"/>
              <a:gd name="connsiteY4335" fmla="*/ 2651547 h 5630204"/>
              <a:gd name="connsiteX4336" fmla="*/ 7276134 w 10567974"/>
              <a:gd name="connsiteY4336" fmla="*/ 2677837 h 5630204"/>
              <a:gd name="connsiteX4337" fmla="*/ 7249845 w 10567974"/>
              <a:gd name="connsiteY4337" fmla="*/ 2704129 h 5630204"/>
              <a:gd name="connsiteX4338" fmla="*/ 7223556 w 10567974"/>
              <a:gd name="connsiteY4338" fmla="*/ 2677837 h 5630204"/>
              <a:gd name="connsiteX4339" fmla="*/ 7249845 w 10567974"/>
              <a:gd name="connsiteY4339" fmla="*/ 2651547 h 5630204"/>
              <a:gd name="connsiteX4340" fmla="*/ 7158405 w 10567974"/>
              <a:gd name="connsiteY4340" fmla="*/ 2651547 h 5630204"/>
              <a:gd name="connsiteX4341" fmla="*/ 7184694 w 10567974"/>
              <a:gd name="connsiteY4341" fmla="*/ 2677837 h 5630204"/>
              <a:gd name="connsiteX4342" fmla="*/ 7158405 w 10567974"/>
              <a:gd name="connsiteY4342" fmla="*/ 2704129 h 5630204"/>
              <a:gd name="connsiteX4343" fmla="*/ 7132116 w 10567974"/>
              <a:gd name="connsiteY4343" fmla="*/ 2677837 h 5630204"/>
              <a:gd name="connsiteX4344" fmla="*/ 7158405 w 10567974"/>
              <a:gd name="connsiteY4344" fmla="*/ 2651547 h 5630204"/>
              <a:gd name="connsiteX4345" fmla="*/ 7066965 w 10567974"/>
              <a:gd name="connsiteY4345" fmla="*/ 2651547 h 5630204"/>
              <a:gd name="connsiteX4346" fmla="*/ 7093254 w 10567974"/>
              <a:gd name="connsiteY4346" fmla="*/ 2677837 h 5630204"/>
              <a:gd name="connsiteX4347" fmla="*/ 7066965 w 10567974"/>
              <a:gd name="connsiteY4347" fmla="*/ 2704129 h 5630204"/>
              <a:gd name="connsiteX4348" fmla="*/ 7040676 w 10567974"/>
              <a:gd name="connsiteY4348" fmla="*/ 2677837 h 5630204"/>
              <a:gd name="connsiteX4349" fmla="*/ 7066965 w 10567974"/>
              <a:gd name="connsiteY4349" fmla="*/ 2651547 h 5630204"/>
              <a:gd name="connsiteX4350" fmla="*/ 6975525 w 10567974"/>
              <a:gd name="connsiteY4350" fmla="*/ 2651547 h 5630204"/>
              <a:gd name="connsiteX4351" fmla="*/ 7001814 w 10567974"/>
              <a:gd name="connsiteY4351" fmla="*/ 2677837 h 5630204"/>
              <a:gd name="connsiteX4352" fmla="*/ 6975525 w 10567974"/>
              <a:gd name="connsiteY4352" fmla="*/ 2704129 h 5630204"/>
              <a:gd name="connsiteX4353" fmla="*/ 6949236 w 10567974"/>
              <a:gd name="connsiteY4353" fmla="*/ 2677837 h 5630204"/>
              <a:gd name="connsiteX4354" fmla="*/ 6975525 w 10567974"/>
              <a:gd name="connsiteY4354" fmla="*/ 2651547 h 5630204"/>
              <a:gd name="connsiteX4355" fmla="*/ 6884085 w 10567974"/>
              <a:gd name="connsiteY4355" fmla="*/ 2651547 h 5630204"/>
              <a:gd name="connsiteX4356" fmla="*/ 6910374 w 10567974"/>
              <a:gd name="connsiteY4356" fmla="*/ 2677837 h 5630204"/>
              <a:gd name="connsiteX4357" fmla="*/ 6884085 w 10567974"/>
              <a:gd name="connsiteY4357" fmla="*/ 2704129 h 5630204"/>
              <a:gd name="connsiteX4358" fmla="*/ 6857796 w 10567974"/>
              <a:gd name="connsiteY4358" fmla="*/ 2677837 h 5630204"/>
              <a:gd name="connsiteX4359" fmla="*/ 6884085 w 10567974"/>
              <a:gd name="connsiteY4359" fmla="*/ 2651547 h 5630204"/>
              <a:gd name="connsiteX4360" fmla="*/ 6792645 w 10567974"/>
              <a:gd name="connsiteY4360" fmla="*/ 2651547 h 5630204"/>
              <a:gd name="connsiteX4361" fmla="*/ 6818934 w 10567974"/>
              <a:gd name="connsiteY4361" fmla="*/ 2677837 h 5630204"/>
              <a:gd name="connsiteX4362" fmla="*/ 6792645 w 10567974"/>
              <a:gd name="connsiteY4362" fmla="*/ 2704129 h 5630204"/>
              <a:gd name="connsiteX4363" fmla="*/ 6766356 w 10567974"/>
              <a:gd name="connsiteY4363" fmla="*/ 2677837 h 5630204"/>
              <a:gd name="connsiteX4364" fmla="*/ 6792645 w 10567974"/>
              <a:gd name="connsiteY4364" fmla="*/ 2651547 h 5630204"/>
              <a:gd name="connsiteX4365" fmla="*/ 6701205 w 10567974"/>
              <a:gd name="connsiteY4365" fmla="*/ 2651547 h 5630204"/>
              <a:gd name="connsiteX4366" fmla="*/ 6727494 w 10567974"/>
              <a:gd name="connsiteY4366" fmla="*/ 2677837 h 5630204"/>
              <a:gd name="connsiteX4367" fmla="*/ 6701205 w 10567974"/>
              <a:gd name="connsiteY4367" fmla="*/ 2704129 h 5630204"/>
              <a:gd name="connsiteX4368" fmla="*/ 6674916 w 10567974"/>
              <a:gd name="connsiteY4368" fmla="*/ 2677837 h 5630204"/>
              <a:gd name="connsiteX4369" fmla="*/ 6701205 w 10567974"/>
              <a:gd name="connsiteY4369" fmla="*/ 2651547 h 5630204"/>
              <a:gd name="connsiteX4370" fmla="*/ 6609765 w 10567974"/>
              <a:gd name="connsiteY4370" fmla="*/ 2651547 h 5630204"/>
              <a:gd name="connsiteX4371" fmla="*/ 6636054 w 10567974"/>
              <a:gd name="connsiteY4371" fmla="*/ 2677837 h 5630204"/>
              <a:gd name="connsiteX4372" fmla="*/ 6609765 w 10567974"/>
              <a:gd name="connsiteY4372" fmla="*/ 2704129 h 5630204"/>
              <a:gd name="connsiteX4373" fmla="*/ 6583476 w 10567974"/>
              <a:gd name="connsiteY4373" fmla="*/ 2677837 h 5630204"/>
              <a:gd name="connsiteX4374" fmla="*/ 6609765 w 10567974"/>
              <a:gd name="connsiteY4374" fmla="*/ 2651547 h 5630204"/>
              <a:gd name="connsiteX4375" fmla="*/ 6518325 w 10567974"/>
              <a:gd name="connsiteY4375" fmla="*/ 2651547 h 5630204"/>
              <a:gd name="connsiteX4376" fmla="*/ 6544614 w 10567974"/>
              <a:gd name="connsiteY4376" fmla="*/ 2677837 h 5630204"/>
              <a:gd name="connsiteX4377" fmla="*/ 6518325 w 10567974"/>
              <a:gd name="connsiteY4377" fmla="*/ 2704129 h 5630204"/>
              <a:gd name="connsiteX4378" fmla="*/ 6492036 w 10567974"/>
              <a:gd name="connsiteY4378" fmla="*/ 2677837 h 5630204"/>
              <a:gd name="connsiteX4379" fmla="*/ 6518325 w 10567974"/>
              <a:gd name="connsiteY4379" fmla="*/ 2651547 h 5630204"/>
              <a:gd name="connsiteX4380" fmla="*/ 6426885 w 10567974"/>
              <a:gd name="connsiteY4380" fmla="*/ 2651547 h 5630204"/>
              <a:gd name="connsiteX4381" fmla="*/ 6453174 w 10567974"/>
              <a:gd name="connsiteY4381" fmla="*/ 2677837 h 5630204"/>
              <a:gd name="connsiteX4382" fmla="*/ 6426885 w 10567974"/>
              <a:gd name="connsiteY4382" fmla="*/ 2704129 h 5630204"/>
              <a:gd name="connsiteX4383" fmla="*/ 6400596 w 10567974"/>
              <a:gd name="connsiteY4383" fmla="*/ 2677837 h 5630204"/>
              <a:gd name="connsiteX4384" fmla="*/ 6426885 w 10567974"/>
              <a:gd name="connsiteY4384" fmla="*/ 2651547 h 5630204"/>
              <a:gd name="connsiteX4385" fmla="*/ 6335445 w 10567974"/>
              <a:gd name="connsiteY4385" fmla="*/ 2651547 h 5630204"/>
              <a:gd name="connsiteX4386" fmla="*/ 6361734 w 10567974"/>
              <a:gd name="connsiteY4386" fmla="*/ 2677837 h 5630204"/>
              <a:gd name="connsiteX4387" fmla="*/ 6335445 w 10567974"/>
              <a:gd name="connsiteY4387" fmla="*/ 2704129 h 5630204"/>
              <a:gd name="connsiteX4388" fmla="*/ 6309156 w 10567974"/>
              <a:gd name="connsiteY4388" fmla="*/ 2677837 h 5630204"/>
              <a:gd name="connsiteX4389" fmla="*/ 6335445 w 10567974"/>
              <a:gd name="connsiteY4389" fmla="*/ 2651547 h 5630204"/>
              <a:gd name="connsiteX4390" fmla="*/ 6244005 w 10567974"/>
              <a:gd name="connsiteY4390" fmla="*/ 2651547 h 5630204"/>
              <a:gd name="connsiteX4391" fmla="*/ 6270294 w 10567974"/>
              <a:gd name="connsiteY4391" fmla="*/ 2677837 h 5630204"/>
              <a:gd name="connsiteX4392" fmla="*/ 6244005 w 10567974"/>
              <a:gd name="connsiteY4392" fmla="*/ 2704129 h 5630204"/>
              <a:gd name="connsiteX4393" fmla="*/ 6217716 w 10567974"/>
              <a:gd name="connsiteY4393" fmla="*/ 2677837 h 5630204"/>
              <a:gd name="connsiteX4394" fmla="*/ 6244005 w 10567974"/>
              <a:gd name="connsiteY4394" fmla="*/ 2651547 h 5630204"/>
              <a:gd name="connsiteX4395" fmla="*/ 6152565 w 10567974"/>
              <a:gd name="connsiteY4395" fmla="*/ 2651547 h 5630204"/>
              <a:gd name="connsiteX4396" fmla="*/ 6178854 w 10567974"/>
              <a:gd name="connsiteY4396" fmla="*/ 2677837 h 5630204"/>
              <a:gd name="connsiteX4397" fmla="*/ 6152565 w 10567974"/>
              <a:gd name="connsiteY4397" fmla="*/ 2704129 h 5630204"/>
              <a:gd name="connsiteX4398" fmla="*/ 6126276 w 10567974"/>
              <a:gd name="connsiteY4398" fmla="*/ 2677837 h 5630204"/>
              <a:gd name="connsiteX4399" fmla="*/ 6152565 w 10567974"/>
              <a:gd name="connsiteY4399" fmla="*/ 2651547 h 5630204"/>
              <a:gd name="connsiteX4400" fmla="*/ 6061125 w 10567974"/>
              <a:gd name="connsiteY4400" fmla="*/ 2651547 h 5630204"/>
              <a:gd name="connsiteX4401" fmla="*/ 6087414 w 10567974"/>
              <a:gd name="connsiteY4401" fmla="*/ 2677837 h 5630204"/>
              <a:gd name="connsiteX4402" fmla="*/ 6061125 w 10567974"/>
              <a:gd name="connsiteY4402" fmla="*/ 2704129 h 5630204"/>
              <a:gd name="connsiteX4403" fmla="*/ 6034836 w 10567974"/>
              <a:gd name="connsiteY4403" fmla="*/ 2677837 h 5630204"/>
              <a:gd name="connsiteX4404" fmla="*/ 6061125 w 10567974"/>
              <a:gd name="connsiteY4404" fmla="*/ 2651547 h 5630204"/>
              <a:gd name="connsiteX4405" fmla="*/ 5695365 w 10567974"/>
              <a:gd name="connsiteY4405" fmla="*/ 2651547 h 5630204"/>
              <a:gd name="connsiteX4406" fmla="*/ 5721654 w 10567974"/>
              <a:gd name="connsiteY4406" fmla="*/ 2677837 h 5630204"/>
              <a:gd name="connsiteX4407" fmla="*/ 5695365 w 10567974"/>
              <a:gd name="connsiteY4407" fmla="*/ 2704129 h 5630204"/>
              <a:gd name="connsiteX4408" fmla="*/ 5669076 w 10567974"/>
              <a:gd name="connsiteY4408" fmla="*/ 2677837 h 5630204"/>
              <a:gd name="connsiteX4409" fmla="*/ 5695365 w 10567974"/>
              <a:gd name="connsiteY4409" fmla="*/ 2651547 h 5630204"/>
              <a:gd name="connsiteX4410" fmla="*/ 5603925 w 10567974"/>
              <a:gd name="connsiteY4410" fmla="*/ 2651547 h 5630204"/>
              <a:gd name="connsiteX4411" fmla="*/ 5630214 w 10567974"/>
              <a:gd name="connsiteY4411" fmla="*/ 2677837 h 5630204"/>
              <a:gd name="connsiteX4412" fmla="*/ 5603925 w 10567974"/>
              <a:gd name="connsiteY4412" fmla="*/ 2704129 h 5630204"/>
              <a:gd name="connsiteX4413" fmla="*/ 5577636 w 10567974"/>
              <a:gd name="connsiteY4413" fmla="*/ 2677837 h 5630204"/>
              <a:gd name="connsiteX4414" fmla="*/ 5603925 w 10567974"/>
              <a:gd name="connsiteY4414" fmla="*/ 2651547 h 5630204"/>
              <a:gd name="connsiteX4415" fmla="*/ 5421045 w 10567974"/>
              <a:gd name="connsiteY4415" fmla="*/ 2651547 h 5630204"/>
              <a:gd name="connsiteX4416" fmla="*/ 5447334 w 10567974"/>
              <a:gd name="connsiteY4416" fmla="*/ 2677837 h 5630204"/>
              <a:gd name="connsiteX4417" fmla="*/ 5421045 w 10567974"/>
              <a:gd name="connsiteY4417" fmla="*/ 2704129 h 5630204"/>
              <a:gd name="connsiteX4418" fmla="*/ 5394756 w 10567974"/>
              <a:gd name="connsiteY4418" fmla="*/ 2677837 h 5630204"/>
              <a:gd name="connsiteX4419" fmla="*/ 5421045 w 10567974"/>
              <a:gd name="connsiteY4419" fmla="*/ 2651547 h 5630204"/>
              <a:gd name="connsiteX4420" fmla="*/ 5329605 w 10567974"/>
              <a:gd name="connsiteY4420" fmla="*/ 2651547 h 5630204"/>
              <a:gd name="connsiteX4421" fmla="*/ 5355894 w 10567974"/>
              <a:gd name="connsiteY4421" fmla="*/ 2677837 h 5630204"/>
              <a:gd name="connsiteX4422" fmla="*/ 5329605 w 10567974"/>
              <a:gd name="connsiteY4422" fmla="*/ 2704129 h 5630204"/>
              <a:gd name="connsiteX4423" fmla="*/ 5303316 w 10567974"/>
              <a:gd name="connsiteY4423" fmla="*/ 2677837 h 5630204"/>
              <a:gd name="connsiteX4424" fmla="*/ 5329605 w 10567974"/>
              <a:gd name="connsiteY4424" fmla="*/ 2651547 h 5630204"/>
              <a:gd name="connsiteX4425" fmla="*/ 5238165 w 10567974"/>
              <a:gd name="connsiteY4425" fmla="*/ 2651547 h 5630204"/>
              <a:gd name="connsiteX4426" fmla="*/ 5264454 w 10567974"/>
              <a:gd name="connsiteY4426" fmla="*/ 2677837 h 5630204"/>
              <a:gd name="connsiteX4427" fmla="*/ 5238165 w 10567974"/>
              <a:gd name="connsiteY4427" fmla="*/ 2704129 h 5630204"/>
              <a:gd name="connsiteX4428" fmla="*/ 5211876 w 10567974"/>
              <a:gd name="connsiteY4428" fmla="*/ 2677837 h 5630204"/>
              <a:gd name="connsiteX4429" fmla="*/ 5238165 w 10567974"/>
              <a:gd name="connsiteY4429" fmla="*/ 2651547 h 5630204"/>
              <a:gd name="connsiteX4430" fmla="*/ 5146725 w 10567974"/>
              <a:gd name="connsiteY4430" fmla="*/ 2651547 h 5630204"/>
              <a:gd name="connsiteX4431" fmla="*/ 5173014 w 10567974"/>
              <a:gd name="connsiteY4431" fmla="*/ 2677837 h 5630204"/>
              <a:gd name="connsiteX4432" fmla="*/ 5146725 w 10567974"/>
              <a:gd name="connsiteY4432" fmla="*/ 2704129 h 5630204"/>
              <a:gd name="connsiteX4433" fmla="*/ 5120436 w 10567974"/>
              <a:gd name="connsiteY4433" fmla="*/ 2677837 h 5630204"/>
              <a:gd name="connsiteX4434" fmla="*/ 5146725 w 10567974"/>
              <a:gd name="connsiteY4434" fmla="*/ 2651547 h 5630204"/>
              <a:gd name="connsiteX4435" fmla="*/ 5055285 w 10567974"/>
              <a:gd name="connsiteY4435" fmla="*/ 2651547 h 5630204"/>
              <a:gd name="connsiteX4436" fmla="*/ 5081574 w 10567974"/>
              <a:gd name="connsiteY4436" fmla="*/ 2677837 h 5630204"/>
              <a:gd name="connsiteX4437" fmla="*/ 5055285 w 10567974"/>
              <a:gd name="connsiteY4437" fmla="*/ 2704129 h 5630204"/>
              <a:gd name="connsiteX4438" fmla="*/ 5028996 w 10567974"/>
              <a:gd name="connsiteY4438" fmla="*/ 2677837 h 5630204"/>
              <a:gd name="connsiteX4439" fmla="*/ 5055285 w 10567974"/>
              <a:gd name="connsiteY4439" fmla="*/ 2651547 h 5630204"/>
              <a:gd name="connsiteX4440" fmla="*/ 4963845 w 10567974"/>
              <a:gd name="connsiteY4440" fmla="*/ 2651547 h 5630204"/>
              <a:gd name="connsiteX4441" fmla="*/ 4990134 w 10567974"/>
              <a:gd name="connsiteY4441" fmla="*/ 2677837 h 5630204"/>
              <a:gd name="connsiteX4442" fmla="*/ 4963845 w 10567974"/>
              <a:gd name="connsiteY4442" fmla="*/ 2704129 h 5630204"/>
              <a:gd name="connsiteX4443" fmla="*/ 4937556 w 10567974"/>
              <a:gd name="connsiteY4443" fmla="*/ 2677837 h 5630204"/>
              <a:gd name="connsiteX4444" fmla="*/ 4963845 w 10567974"/>
              <a:gd name="connsiteY4444" fmla="*/ 2651547 h 5630204"/>
              <a:gd name="connsiteX4445" fmla="*/ 4872405 w 10567974"/>
              <a:gd name="connsiteY4445" fmla="*/ 2651547 h 5630204"/>
              <a:gd name="connsiteX4446" fmla="*/ 4898694 w 10567974"/>
              <a:gd name="connsiteY4446" fmla="*/ 2677837 h 5630204"/>
              <a:gd name="connsiteX4447" fmla="*/ 4872405 w 10567974"/>
              <a:gd name="connsiteY4447" fmla="*/ 2704129 h 5630204"/>
              <a:gd name="connsiteX4448" fmla="*/ 4846116 w 10567974"/>
              <a:gd name="connsiteY4448" fmla="*/ 2677837 h 5630204"/>
              <a:gd name="connsiteX4449" fmla="*/ 4872405 w 10567974"/>
              <a:gd name="connsiteY4449" fmla="*/ 2651547 h 5630204"/>
              <a:gd name="connsiteX4450" fmla="*/ 4780965 w 10567974"/>
              <a:gd name="connsiteY4450" fmla="*/ 2651547 h 5630204"/>
              <a:gd name="connsiteX4451" fmla="*/ 4807254 w 10567974"/>
              <a:gd name="connsiteY4451" fmla="*/ 2677837 h 5630204"/>
              <a:gd name="connsiteX4452" fmla="*/ 4780965 w 10567974"/>
              <a:gd name="connsiteY4452" fmla="*/ 2704129 h 5630204"/>
              <a:gd name="connsiteX4453" fmla="*/ 4754676 w 10567974"/>
              <a:gd name="connsiteY4453" fmla="*/ 2677837 h 5630204"/>
              <a:gd name="connsiteX4454" fmla="*/ 4780965 w 10567974"/>
              <a:gd name="connsiteY4454" fmla="*/ 2651547 h 5630204"/>
              <a:gd name="connsiteX4455" fmla="*/ 2678014 w 10567974"/>
              <a:gd name="connsiteY4455" fmla="*/ 2651547 h 5630204"/>
              <a:gd name="connsiteX4456" fmla="*/ 2704304 w 10567974"/>
              <a:gd name="connsiteY4456" fmla="*/ 2677837 h 5630204"/>
              <a:gd name="connsiteX4457" fmla="*/ 2678014 w 10567974"/>
              <a:gd name="connsiteY4457" fmla="*/ 2704129 h 5630204"/>
              <a:gd name="connsiteX4458" fmla="*/ 2651724 w 10567974"/>
              <a:gd name="connsiteY4458" fmla="*/ 2677837 h 5630204"/>
              <a:gd name="connsiteX4459" fmla="*/ 2678014 w 10567974"/>
              <a:gd name="connsiteY4459" fmla="*/ 2651547 h 5630204"/>
              <a:gd name="connsiteX4460" fmla="*/ 2586570 w 10567974"/>
              <a:gd name="connsiteY4460" fmla="*/ 2651547 h 5630204"/>
              <a:gd name="connsiteX4461" fmla="*/ 2612860 w 10567974"/>
              <a:gd name="connsiteY4461" fmla="*/ 2677837 h 5630204"/>
              <a:gd name="connsiteX4462" fmla="*/ 2586570 w 10567974"/>
              <a:gd name="connsiteY4462" fmla="*/ 2704129 h 5630204"/>
              <a:gd name="connsiteX4463" fmla="*/ 2560279 w 10567974"/>
              <a:gd name="connsiteY4463" fmla="*/ 2677837 h 5630204"/>
              <a:gd name="connsiteX4464" fmla="*/ 2586570 w 10567974"/>
              <a:gd name="connsiteY4464" fmla="*/ 2651547 h 5630204"/>
              <a:gd name="connsiteX4465" fmla="*/ 2495126 w 10567974"/>
              <a:gd name="connsiteY4465" fmla="*/ 2651547 h 5630204"/>
              <a:gd name="connsiteX4466" fmla="*/ 2521416 w 10567974"/>
              <a:gd name="connsiteY4466" fmla="*/ 2677837 h 5630204"/>
              <a:gd name="connsiteX4467" fmla="*/ 2495126 w 10567974"/>
              <a:gd name="connsiteY4467" fmla="*/ 2704129 h 5630204"/>
              <a:gd name="connsiteX4468" fmla="*/ 2468836 w 10567974"/>
              <a:gd name="connsiteY4468" fmla="*/ 2677837 h 5630204"/>
              <a:gd name="connsiteX4469" fmla="*/ 2495126 w 10567974"/>
              <a:gd name="connsiteY4469" fmla="*/ 2651547 h 5630204"/>
              <a:gd name="connsiteX4470" fmla="*/ 2403682 w 10567974"/>
              <a:gd name="connsiteY4470" fmla="*/ 2651547 h 5630204"/>
              <a:gd name="connsiteX4471" fmla="*/ 2429972 w 10567974"/>
              <a:gd name="connsiteY4471" fmla="*/ 2677837 h 5630204"/>
              <a:gd name="connsiteX4472" fmla="*/ 2403682 w 10567974"/>
              <a:gd name="connsiteY4472" fmla="*/ 2704129 h 5630204"/>
              <a:gd name="connsiteX4473" fmla="*/ 2377391 w 10567974"/>
              <a:gd name="connsiteY4473" fmla="*/ 2677837 h 5630204"/>
              <a:gd name="connsiteX4474" fmla="*/ 2403682 w 10567974"/>
              <a:gd name="connsiteY4474" fmla="*/ 2651547 h 5630204"/>
              <a:gd name="connsiteX4475" fmla="*/ 2312237 w 10567974"/>
              <a:gd name="connsiteY4475" fmla="*/ 2651547 h 5630204"/>
              <a:gd name="connsiteX4476" fmla="*/ 2338528 w 10567974"/>
              <a:gd name="connsiteY4476" fmla="*/ 2677837 h 5630204"/>
              <a:gd name="connsiteX4477" fmla="*/ 2312237 w 10567974"/>
              <a:gd name="connsiteY4477" fmla="*/ 2704129 h 5630204"/>
              <a:gd name="connsiteX4478" fmla="*/ 2285947 w 10567974"/>
              <a:gd name="connsiteY4478" fmla="*/ 2677837 h 5630204"/>
              <a:gd name="connsiteX4479" fmla="*/ 2312237 w 10567974"/>
              <a:gd name="connsiteY4479" fmla="*/ 2651547 h 5630204"/>
              <a:gd name="connsiteX4480" fmla="*/ 2220793 w 10567974"/>
              <a:gd name="connsiteY4480" fmla="*/ 2651547 h 5630204"/>
              <a:gd name="connsiteX4481" fmla="*/ 2247084 w 10567974"/>
              <a:gd name="connsiteY4481" fmla="*/ 2677837 h 5630204"/>
              <a:gd name="connsiteX4482" fmla="*/ 2220793 w 10567974"/>
              <a:gd name="connsiteY4482" fmla="*/ 2704129 h 5630204"/>
              <a:gd name="connsiteX4483" fmla="*/ 2194503 w 10567974"/>
              <a:gd name="connsiteY4483" fmla="*/ 2677837 h 5630204"/>
              <a:gd name="connsiteX4484" fmla="*/ 2220793 w 10567974"/>
              <a:gd name="connsiteY4484" fmla="*/ 2651547 h 5630204"/>
              <a:gd name="connsiteX4485" fmla="*/ 2129349 w 10567974"/>
              <a:gd name="connsiteY4485" fmla="*/ 2651547 h 5630204"/>
              <a:gd name="connsiteX4486" fmla="*/ 2155639 w 10567974"/>
              <a:gd name="connsiteY4486" fmla="*/ 2677837 h 5630204"/>
              <a:gd name="connsiteX4487" fmla="*/ 2129349 w 10567974"/>
              <a:gd name="connsiteY4487" fmla="*/ 2704129 h 5630204"/>
              <a:gd name="connsiteX4488" fmla="*/ 2103059 w 10567974"/>
              <a:gd name="connsiteY4488" fmla="*/ 2677837 h 5630204"/>
              <a:gd name="connsiteX4489" fmla="*/ 2129349 w 10567974"/>
              <a:gd name="connsiteY4489" fmla="*/ 2651547 h 5630204"/>
              <a:gd name="connsiteX4490" fmla="*/ 2037905 w 10567974"/>
              <a:gd name="connsiteY4490" fmla="*/ 2651547 h 5630204"/>
              <a:gd name="connsiteX4491" fmla="*/ 2064195 w 10567974"/>
              <a:gd name="connsiteY4491" fmla="*/ 2677837 h 5630204"/>
              <a:gd name="connsiteX4492" fmla="*/ 2037905 w 10567974"/>
              <a:gd name="connsiteY4492" fmla="*/ 2704129 h 5630204"/>
              <a:gd name="connsiteX4493" fmla="*/ 2011615 w 10567974"/>
              <a:gd name="connsiteY4493" fmla="*/ 2677837 h 5630204"/>
              <a:gd name="connsiteX4494" fmla="*/ 2037905 w 10567974"/>
              <a:gd name="connsiteY4494" fmla="*/ 2651547 h 5630204"/>
              <a:gd name="connsiteX4495" fmla="*/ 1946461 w 10567974"/>
              <a:gd name="connsiteY4495" fmla="*/ 2651547 h 5630204"/>
              <a:gd name="connsiteX4496" fmla="*/ 1972751 w 10567974"/>
              <a:gd name="connsiteY4496" fmla="*/ 2677837 h 5630204"/>
              <a:gd name="connsiteX4497" fmla="*/ 1946461 w 10567974"/>
              <a:gd name="connsiteY4497" fmla="*/ 2704129 h 5630204"/>
              <a:gd name="connsiteX4498" fmla="*/ 1920171 w 10567974"/>
              <a:gd name="connsiteY4498" fmla="*/ 2677837 h 5630204"/>
              <a:gd name="connsiteX4499" fmla="*/ 1946461 w 10567974"/>
              <a:gd name="connsiteY4499" fmla="*/ 2651547 h 5630204"/>
              <a:gd name="connsiteX4500" fmla="*/ 1855016 w 10567974"/>
              <a:gd name="connsiteY4500" fmla="*/ 2651547 h 5630204"/>
              <a:gd name="connsiteX4501" fmla="*/ 1881307 w 10567974"/>
              <a:gd name="connsiteY4501" fmla="*/ 2677837 h 5630204"/>
              <a:gd name="connsiteX4502" fmla="*/ 1855016 w 10567974"/>
              <a:gd name="connsiteY4502" fmla="*/ 2704129 h 5630204"/>
              <a:gd name="connsiteX4503" fmla="*/ 1828726 w 10567974"/>
              <a:gd name="connsiteY4503" fmla="*/ 2677837 h 5630204"/>
              <a:gd name="connsiteX4504" fmla="*/ 1855016 w 10567974"/>
              <a:gd name="connsiteY4504" fmla="*/ 2651547 h 5630204"/>
              <a:gd name="connsiteX4505" fmla="*/ 1763573 w 10567974"/>
              <a:gd name="connsiteY4505" fmla="*/ 2651547 h 5630204"/>
              <a:gd name="connsiteX4506" fmla="*/ 1789863 w 10567974"/>
              <a:gd name="connsiteY4506" fmla="*/ 2677837 h 5630204"/>
              <a:gd name="connsiteX4507" fmla="*/ 1763573 w 10567974"/>
              <a:gd name="connsiteY4507" fmla="*/ 2704129 h 5630204"/>
              <a:gd name="connsiteX4508" fmla="*/ 1737282 w 10567974"/>
              <a:gd name="connsiteY4508" fmla="*/ 2677837 h 5630204"/>
              <a:gd name="connsiteX4509" fmla="*/ 1763573 w 10567974"/>
              <a:gd name="connsiteY4509" fmla="*/ 2651547 h 5630204"/>
              <a:gd name="connsiteX4510" fmla="*/ 1672128 w 10567974"/>
              <a:gd name="connsiteY4510" fmla="*/ 2651547 h 5630204"/>
              <a:gd name="connsiteX4511" fmla="*/ 1698418 w 10567974"/>
              <a:gd name="connsiteY4511" fmla="*/ 2677837 h 5630204"/>
              <a:gd name="connsiteX4512" fmla="*/ 1672128 w 10567974"/>
              <a:gd name="connsiteY4512" fmla="*/ 2704129 h 5630204"/>
              <a:gd name="connsiteX4513" fmla="*/ 1645838 w 10567974"/>
              <a:gd name="connsiteY4513" fmla="*/ 2677837 h 5630204"/>
              <a:gd name="connsiteX4514" fmla="*/ 1672128 w 10567974"/>
              <a:gd name="connsiteY4514" fmla="*/ 2651547 h 5630204"/>
              <a:gd name="connsiteX4515" fmla="*/ 1580684 w 10567974"/>
              <a:gd name="connsiteY4515" fmla="*/ 2651547 h 5630204"/>
              <a:gd name="connsiteX4516" fmla="*/ 1606974 w 10567974"/>
              <a:gd name="connsiteY4516" fmla="*/ 2677837 h 5630204"/>
              <a:gd name="connsiteX4517" fmla="*/ 1580684 w 10567974"/>
              <a:gd name="connsiteY4517" fmla="*/ 2704129 h 5630204"/>
              <a:gd name="connsiteX4518" fmla="*/ 1554394 w 10567974"/>
              <a:gd name="connsiteY4518" fmla="*/ 2677837 h 5630204"/>
              <a:gd name="connsiteX4519" fmla="*/ 1580684 w 10567974"/>
              <a:gd name="connsiteY4519" fmla="*/ 2651547 h 5630204"/>
              <a:gd name="connsiteX4520" fmla="*/ 9170085 w 10567974"/>
              <a:gd name="connsiteY4520" fmla="*/ 2560109 h 5630204"/>
              <a:gd name="connsiteX4521" fmla="*/ 9196374 w 10567974"/>
              <a:gd name="connsiteY4521" fmla="*/ 2586401 h 5630204"/>
              <a:gd name="connsiteX4522" fmla="*/ 9170085 w 10567974"/>
              <a:gd name="connsiteY4522" fmla="*/ 2612687 h 5630204"/>
              <a:gd name="connsiteX4523" fmla="*/ 9143796 w 10567974"/>
              <a:gd name="connsiteY4523" fmla="*/ 2586401 h 5630204"/>
              <a:gd name="connsiteX4524" fmla="*/ 9170085 w 10567974"/>
              <a:gd name="connsiteY4524" fmla="*/ 2560109 h 5630204"/>
              <a:gd name="connsiteX4525" fmla="*/ 9078645 w 10567974"/>
              <a:gd name="connsiteY4525" fmla="*/ 2560109 h 5630204"/>
              <a:gd name="connsiteX4526" fmla="*/ 9104934 w 10567974"/>
              <a:gd name="connsiteY4526" fmla="*/ 2586401 h 5630204"/>
              <a:gd name="connsiteX4527" fmla="*/ 9078645 w 10567974"/>
              <a:gd name="connsiteY4527" fmla="*/ 2612687 h 5630204"/>
              <a:gd name="connsiteX4528" fmla="*/ 9052356 w 10567974"/>
              <a:gd name="connsiteY4528" fmla="*/ 2586401 h 5630204"/>
              <a:gd name="connsiteX4529" fmla="*/ 9078645 w 10567974"/>
              <a:gd name="connsiteY4529" fmla="*/ 2560109 h 5630204"/>
              <a:gd name="connsiteX4530" fmla="*/ 8987205 w 10567974"/>
              <a:gd name="connsiteY4530" fmla="*/ 2560109 h 5630204"/>
              <a:gd name="connsiteX4531" fmla="*/ 9013494 w 10567974"/>
              <a:gd name="connsiteY4531" fmla="*/ 2586401 h 5630204"/>
              <a:gd name="connsiteX4532" fmla="*/ 8987205 w 10567974"/>
              <a:gd name="connsiteY4532" fmla="*/ 2612687 h 5630204"/>
              <a:gd name="connsiteX4533" fmla="*/ 8960916 w 10567974"/>
              <a:gd name="connsiteY4533" fmla="*/ 2586401 h 5630204"/>
              <a:gd name="connsiteX4534" fmla="*/ 8987205 w 10567974"/>
              <a:gd name="connsiteY4534" fmla="*/ 2560109 h 5630204"/>
              <a:gd name="connsiteX4535" fmla="*/ 8895765 w 10567974"/>
              <a:gd name="connsiteY4535" fmla="*/ 2560109 h 5630204"/>
              <a:gd name="connsiteX4536" fmla="*/ 8922054 w 10567974"/>
              <a:gd name="connsiteY4536" fmla="*/ 2586401 h 5630204"/>
              <a:gd name="connsiteX4537" fmla="*/ 8895765 w 10567974"/>
              <a:gd name="connsiteY4537" fmla="*/ 2612687 h 5630204"/>
              <a:gd name="connsiteX4538" fmla="*/ 8869476 w 10567974"/>
              <a:gd name="connsiteY4538" fmla="*/ 2586401 h 5630204"/>
              <a:gd name="connsiteX4539" fmla="*/ 8895765 w 10567974"/>
              <a:gd name="connsiteY4539" fmla="*/ 2560109 h 5630204"/>
              <a:gd name="connsiteX4540" fmla="*/ 8804325 w 10567974"/>
              <a:gd name="connsiteY4540" fmla="*/ 2560109 h 5630204"/>
              <a:gd name="connsiteX4541" fmla="*/ 8830614 w 10567974"/>
              <a:gd name="connsiteY4541" fmla="*/ 2586401 h 5630204"/>
              <a:gd name="connsiteX4542" fmla="*/ 8804325 w 10567974"/>
              <a:gd name="connsiteY4542" fmla="*/ 2612687 h 5630204"/>
              <a:gd name="connsiteX4543" fmla="*/ 8778036 w 10567974"/>
              <a:gd name="connsiteY4543" fmla="*/ 2586401 h 5630204"/>
              <a:gd name="connsiteX4544" fmla="*/ 8804325 w 10567974"/>
              <a:gd name="connsiteY4544" fmla="*/ 2560109 h 5630204"/>
              <a:gd name="connsiteX4545" fmla="*/ 8530005 w 10567974"/>
              <a:gd name="connsiteY4545" fmla="*/ 2560109 h 5630204"/>
              <a:gd name="connsiteX4546" fmla="*/ 8556294 w 10567974"/>
              <a:gd name="connsiteY4546" fmla="*/ 2586401 h 5630204"/>
              <a:gd name="connsiteX4547" fmla="*/ 8530005 w 10567974"/>
              <a:gd name="connsiteY4547" fmla="*/ 2612687 h 5630204"/>
              <a:gd name="connsiteX4548" fmla="*/ 8503716 w 10567974"/>
              <a:gd name="connsiteY4548" fmla="*/ 2586401 h 5630204"/>
              <a:gd name="connsiteX4549" fmla="*/ 8530005 w 10567974"/>
              <a:gd name="connsiteY4549" fmla="*/ 2560109 h 5630204"/>
              <a:gd name="connsiteX4550" fmla="*/ 8438565 w 10567974"/>
              <a:gd name="connsiteY4550" fmla="*/ 2560109 h 5630204"/>
              <a:gd name="connsiteX4551" fmla="*/ 8464854 w 10567974"/>
              <a:gd name="connsiteY4551" fmla="*/ 2586401 h 5630204"/>
              <a:gd name="connsiteX4552" fmla="*/ 8438565 w 10567974"/>
              <a:gd name="connsiteY4552" fmla="*/ 2612687 h 5630204"/>
              <a:gd name="connsiteX4553" fmla="*/ 8412276 w 10567974"/>
              <a:gd name="connsiteY4553" fmla="*/ 2586401 h 5630204"/>
              <a:gd name="connsiteX4554" fmla="*/ 8438565 w 10567974"/>
              <a:gd name="connsiteY4554" fmla="*/ 2560109 h 5630204"/>
              <a:gd name="connsiteX4555" fmla="*/ 8347125 w 10567974"/>
              <a:gd name="connsiteY4555" fmla="*/ 2560109 h 5630204"/>
              <a:gd name="connsiteX4556" fmla="*/ 8373414 w 10567974"/>
              <a:gd name="connsiteY4556" fmla="*/ 2586401 h 5630204"/>
              <a:gd name="connsiteX4557" fmla="*/ 8347125 w 10567974"/>
              <a:gd name="connsiteY4557" fmla="*/ 2612687 h 5630204"/>
              <a:gd name="connsiteX4558" fmla="*/ 8320836 w 10567974"/>
              <a:gd name="connsiteY4558" fmla="*/ 2586401 h 5630204"/>
              <a:gd name="connsiteX4559" fmla="*/ 8347125 w 10567974"/>
              <a:gd name="connsiteY4559" fmla="*/ 2560109 h 5630204"/>
              <a:gd name="connsiteX4560" fmla="*/ 8255685 w 10567974"/>
              <a:gd name="connsiteY4560" fmla="*/ 2560109 h 5630204"/>
              <a:gd name="connsiteX4561" fmla="*/ 8281974 w 10567974"/>
              <a:gd name="connsiteY4561" fmla="*/ 2586401 h 5630204"/>
              <a:gd name="connsiteX4562" fmla="*/ 8255685 w 10567974"/>
              <a:gd name="connsiteY4562" fmla="*/ 2612687 h 5630204"/>
              <a:gd name="connsiteX4563" fmla="*/ 8229396 w 10567974"/>
              <a:gd name="connsiteY4563" fmla="*/ 2586401 h 5630204"/>
              <a:gd name="connsiteX4564" fmla="*/ 8255685 w 10567974"/>
              <a:gd name="connsiteY4564" fmla="*/ 2560109 h 5630204"/>
              <a:gd name="connsiteX4565" fmla="*/ 8164245 w 10567974"/>
              <a:gd name="connsiteY4565" fmla="*/ 2560109 h 5630204"/>
              <a:gd name="connsiteX4566" fmla="*/ 8190534 w 10567974"/>
              <a:gd name="connsiteY4566" fmla="*/ 2586401 h 5630204"/>
              <a:gd name="connsiteX4567" fmla="*/ 8164245 w 10567974"/>
              <a:gd name="connsiteY4567" fmla="*/ 2612687 h 5630204"/>
              <a:gd name="connsiteX4568" fmla="*/ 8137956 w 10567974"/>
              <a:gd name="connsiteY4568" fmla="*/ 2586401 h 5630204"/>
              <a:gd name="connsiteX4569" fmla="*/ 8164245 w 10567974"/>
              <a:gd name="connsiteY4569" fmla="*/ 2560109 h 5630204"/>
              <a:gd name="connsiteX4570" fmla="*/ 8072805 w 10567974"/>
              <a:gd name="connsiteY4570" fmla="*/ 2560109 h 5630204"/>
              <a:gd name="connsiteX4571" fmla="*/ 8099094 w 10567974"/>
              <a:gd name="connsiteY4571" fmla="*/ 2586401 h 5630204"/>
              <a:gd name="connsiteX4572" fmla="*/ 8072805 w 10567974"/>
              <a:gd name="connsiteY4572" fmla="*/ 2612687 h 5630204"/>
              <a:gd name="connsiteX4573" fmla="*/ 8046516 w 10567974"/>
              <a:gd name="connsiteY4573" fmla="*/ 2586401 h 5630204"/>
              <a:gd name="connsiteX4574" fmla="*/ 8072805 w 10567974"/>
              <a:gd name="connsiteY4574" fmla="*/ 2560109 h 5630204"/>
              <a:gd name="connsiteX4575" fmla="*/ 7981365 w 10567974"/>
              <a:gd name="connsiteY4575" fmla="*/ 2560109 h 5630204"/>
              <a:gd name="connsiteX4576" fmla="*/ 8007654 w 10567974"/>
              <a:gd name="connsiteY4576" fmla="*/ 2586401 h 5630204"/>
              <a:gd name="connsiteX4577" fmla="*/ 7981365 w 10567974"/>
              <a:gd name="connsiteY4577" fmla="*/ 2612687 h 5630204"/>
              <a:gd name="connsiteX4578" fmla="*/ 7955076 w 10567974"/>
              <a:gd name="connsiteY4578" fmla="*/ 2586401 h 5630204"/>
              <a:gd name="connsiteX4579" fmla="*/ 7981365 w 10567974"/>
              <a:gd name="connsiteY4579" fmla="*/ 2560109 h 5630204"/>
              <a:gd name="connsiteX4580" fmla="*/ 7889925 w 10567974"/>
              <a:gd name="connsiteY4580" fmla="*/ 2560109 h 5630204"/>
              <a:gd name="connsiteX4581" fmla="*/ 7916214 w 10567974"/>
              <a:gd name="connsiteY4581" fmla="*/ 2586401 h 5630204"/>
              <a:gd name="connsiteX4582" fmla="*/ 7889925 w 10567974"/>
              <a:gd name="connsiteY4582" fmla="*/ 2612687 h 5630204"/>
              <a:gd name="connsiteX4583" fmla="*/ 7863636 w 10567974"/>
              <a:gd name="connsiteY4583" fmla="*/ 2586401 h 5630204"/>
              <a:gd name="connsiteX4584" fmla="*/ 7889925 w 10567974"/>
              <a:gd name="connsiteY4584" fmla="*/ 2560109 h 5630204"/>
              <a:gd name="connsiteX4585" fmla="*/ 7798485 w 10567974"/>
              <a:gd name="connsiteY4585" fmla="*/ 2560109 h 5630204"/>
              <a:gd name="connsiteX4586" fmla="*/ 7824774 w 10567974"/>
              <a:gd name="connsiteY4586" fmla="*/ 2586401 h 5630204"/>
              <a:gd name="connsiteX4587" fmla="*/ 7798485 w 10567974"/>
              <a:gd name="connsiteY4587" fmla="*/ 2612687 h 5630204"/>
              <a:gd name="connsiteX4588" fmla="*/ 7772196 w 10567974"/>
              <a:gd name="connsiteY4588" fmla="*/ 2586401 h 5630204"/>
              <a:gd name="connsiteX4589" fmla="*/ 7798485 w 10567974"/>
              <a:gd name="connsiteY4589" fmla="*/ 2560109 h 5630204"/>
              <a:gd name="connsiteX4590" fmla="*/ 7707045 w 10567974"/>
              <a:gd name="connsiteY4590" fmla="*/ 2560109 h 5630204"/>
              <a:gd name="connsiteX4591" fmla="*/ 7733334 w 10567974"/>
              <a:gd name="connsiteY4591" fmla="*/ 2586401 h 5630204"/>
              <a:gd name="connsiteX4592" fmla="*/ 7707045 w 10567974"/>
              <a:gd name="connsiteY4592" fmla="*/ 2612687 h 5630204"/>
              <a:gd name="connsiteX4593" fmla="*/ 7680756 w 10567974"/>
              <a:gd name="connsiteY4593" fmla="*/ 2586401 h 5630204"/>
              <a:gd name="connsiteX4594" fmla="*/ 7707045 w 10567974"/>
              <a:gd name="connsiteY4594" fmla="*/ 2560109 h 5630204"/>
              <a:gd name="connsiteX4595" fmla="*/ 7615605 w 10567974"/>
              <a:gd name="connsiteY4595" fmla="*/ 2560109 h 5630204"/>
              <a:gd name="connsiteX4596" fmla="*/ 7641894 w 10567974"/>
              <a:gd name="connsiteY4596" fmla="*/ 2586401 h 5630204"/>
              <a:gd name="connsiteX4597" fmla="*/ 7615605 w 10567974"/>
              <a:gd name="connsiteY4597" fmla="*/ 2612687 h 5630204"/>
              <a:gd name="connsiteX4598" fmla="*/ 7589316 w 10567974"/>
              <a:gd name="connsiteY4598" fmla="*/ 2586401 h 5630204"/>
              <a:gd name="connsiteX4599" fmla="*/ 7615605 w 10567974"/>
              <a:gd name="connsiteY4599" fmla="*/ 2560109 h 5630204"/>
              <a:gd name="connsiteX4600" fmla="*/ 7524165 w 10567974"/>
              <a:gd name="connsiteY4600" fmla="*/ 2560109 h 5630204"/>
              <a:gd name="connsiteX4601" fmla="*/ 7550454 w 10567974"/>
              <a:gd name="connsiteY4601" fmla="*/ 2586401 h 5630204"/>
              <a:gd name="connsiteX4602" fmla="*/ 7524165 w 10567974"/>
              <a:gd name="connsiteY4602" fmla="*/ 2612687 h 5630204"/>
              <a:gd name="connsiteX4603" fmla="*/ 7497876 w 10567974"/>
              <a:gd name="connsiteY4603" fmla="*/ 2586401 h 5630204"/>
              <a:gd name="connsiteX4604" fmla="*/ 7524165 w 10567974"/>
              <a:gd name="connsiteY4604" fmla="*/ 2560109 h 5630204"/>
              <a:gd name="connsiteX4605" fmla="*/ 7432725 w 10567974"/>
              <a:gd name="connsiteY4605" fmla="*/ 2560109 h 5630204"/>
              <a:gd name="connsiteX4606" fmla="*/ 7459014 w 10567974"/>
              <a:gd name="connsiteY4606" fmla="*/ 2586401 h 5630204"/>
              <a:gd name="connsiteX4607" fmla="*/ 7432725 w 10567974"/>
              <a:gd name="connsiteY4607" fmla="*/ 2612687 h 5630204"/>
              <a:gd name="connsiteX4608" fmla="*/ 7406436 w 10567974"/>
              <a:gd name="connsiteY4608" fmla="*/ 2586401 h 5630204"/>
              <a:gd name="connsiteX4609" fmla="*/ 7432725 w 10567974"/>
              <a:gd name="connsiteY4609" fmla="*/ 2560109 h 5630204"/>
              <a:gd name="connsiteX4610" fmla="*/ 7341285 w 10567974"/>
              <a:gd name="connsiteY4610" fmla="*/ 2560109 h 5630204"/>
              <a:gd name="connsiteX4611" fmla="*/ 7367574 w 10567974"/>
              <a:gd name="connsiteY4611" fmla="*/ 2586401 h 5630204"/>
              <a:gd name="connsiteX4612" fmla="*/ 7341285 w 10567974"/>
              <a:gd name="connsiteY4612" fmla="*/ 2612687 h 5630204"/>
              <a:gd name="connsiteX4613" fmla="*/ 7314996 w 10567974"/>
              <a:gd name="connsiteY4613" fmla="*/ 2586401 h 5630204"/>
              <a:gd name="connsiteX4614" fmla="*/ 7341285 w 10567974"/>
              <a:gd name="connsiteY4614" fmla="*/ 2560109 h 5630204"/>
              <a:gd name="connsiteX4615" fmla="*/ 7249845 w 10567974"/>
              <a:gd name="connsiteY4615" fmla="*/ 2560109 h 5630204"/>
              <a:gd name="connsiteX4616" fmla="*/ 7276134 w 10567974"/>
              <a:gd name="connsiteY4616" fmla="*/ 2586401 h 5630204"/>
              <a:gd name="connsiteX4617" fmla="*/ 7249845 w 10567974"/>
              <a:gd name="connsiteY4617" fmla="*/ 2612687 h 5630204"/>
              <a:gd name="connsiteX4618" fmla="*/ 7223556 w 10567974"/>
              <a:gd name="connsiteY4618" fmla="*/ 2586401 h 5630204"/>
              <a:gd name="connsiteX4619" fmla="*/ 7249845 w 10567974"/>
              <a:gd name="connsiteY4619" fmla="*/ 2560109 h 5630204"/>
              <a:gd name="connsiteX4620" fmla="*/ 7158405 w 10567974"/>
              <a:gd name="connsiteY4620" fmla="*/ 2560109 h 5630204"/>
              <a:gd name="connsiteX4621" fmla="*/ 7184694 w 10567974"/>
              <a:gd name="connsiteY4621" fmla="*/ 2586401 h 5630204"/>
              <a:gd name="connsiteX4622" fmla="*/ 7158405 w 10567974"/>
              <a:gd name="connsiteY4622" fmla="*/ 2612687 h 5630204"/>
              <a:gd name="connsiteX4623" fmla="*/ 7132116 w 10567974"/>
              <a:gd name="connsiteY4623" fmla="*/ 2586401 h 5630204"/>
              <a:gd name="connsiteX4624" fmla="*/ 7158405 w 10567974"/>
              <a:gd name="connsiteY4624" fmla="*/ 2560109 h 5630204"/>
              <a:gd name="connsiteX4625" fmla="*/ 7066965 w 10567974"/>
              <a:gd name="connsiteY4625" fmla="*/ 2560109 h 5630204"/>
              <a:gd name="connsiteX4626" fmla="*/ 7093254 w 10567974"/>
              <a:gd name="connsiteY4626" fmla="*/ 2586401 h 5630204"/>
              <a:gd name="connsiteX4627" fmla="*/ 7066965 w 10567974"/>
              <a:gd name="connsiteY4627" fmla="*/ 2612687 h 5630204"/>
              <a:gd name="connsiteX4628" fmla="*/ 7040676 w 10567974"/>
              <a:gd name="connsiteY4628" fmla="*/ 2586401 h 5630204"/>
              <a:gd name="connsiteX4629" fmla="*/ 7066965 w 10567974"/>
              <a:gd name="connsiteY4629" fmla="*/ 2560109 h 5630204"/>
              <a:gd name="connsiteX4630" fmla="*/ 6975525 w 10567974"/>
              <a:gd name="connsiteY4630" fmla="*/ 2560109 h 5630204"/>
              <a:gd name="connsiteX4631" fmla="*/ 7001814 w 10567974"/>
              <a:gd name="connsiteY4631" fmla="*/ 2586401 h 5630204"/>
              <a:gd name="connsiteX4632" fmla="*/ 6975525 w 10567974"/>
              <a:gd name="connsiteY4632" fmla="*/ 2612687 h 5630204"/>
              <a:gd name="connsiteX4633" fmla="*/ 6949236 w 10567974"/>
              <a:gd name="connsiteY4633" fmla="*/ 2586401 h 5630204"/>
              <a:gd name="connsiteX4634" fmla="*/ 6975525 w 10567974"/>
              <a:gd name="connsiteY4634" fmla="*/ 2560109 h 5630204"/>
              <a:gd name="connsiteX4635" fmla="*/ 6884085 w 10567974"/>
              <a:gd name="connsiteY4635" fmla="*/ 2560109 h 5630204"/>
              <a:gd name="connsiteX4636" fmla="*/ 6910374 w 10567974"/>
              <a:gd name="connsiteY4636" fmla="*/ 2586401 h 5630204"/>
              <a:gd name="connsiteX4637" fmla="*/ 6884085 w 10567974"/>
              <a:gd name="connsiteY4637" fmla="*/ 2612687 h 5630204"/>
              <a:gd name="connsiteX4638" fmla="*/ 6857796 w 10567974"/>
              <a:gd name="connsiteY4638" fmla="*/ 2586401 h 5630204"/>
              <a:gd name="connsiteX4639" fmla="*/ 6884085 w 10567974"/>
              <a:gd name="connsiteY4639" fmla="*/ 2560109 h 5630204"/>
              <a:gd name="connsiteX4640" fmla="*/ 6792645 w 10567974"/>
              <a:gd name="connsiteY4640" fmla="*/ 2560109 h 5630204"/>
              <a:gd name="connsiteX4641" fmla="*/ 6818934 w 10567974"/>
              <a:gd name="connsiteY4641" fmla="*/ 2586401 h 5630204"/>
              <a:gd name="connsiteX4642" fmla="*/ 6792645 w 10567974"/>
              <a:gd name="connsiteY4642" fmla="*/ 2612687 h 5630204"/>
              <a:gd name="connsiteX4643" fmla="*/ 6766356 w 10567974"/>
              <a:gd name="connsiteY4643" fmla="*/ 2586401 h 5630204"/>
              <a:gd name="connsiteX4644" fmla="*/ 6792645 w 10567974"/>
              <a:gd name="connsiteY4644" fmla="*/ 2560109 h 5630204"/>
              <a:gd name="connsiteX4645" fmla="*/ 6701205 w 10567974"/>
              <a:gd name="connsiteY4645" fmla="*/ 2560109 h 5630204"/>
              <a:gd name="connsiteX4646" fmla="*/ 6727494 w 10567974"/>
              <a:gd name="connsiteY4646" fmla="*/ 2586401 h 5630204"/>
              <a:gd name="connsiteX4647" fmla="*/ 6701205 w 10567974"/>
              <a:gd name="connsiteY4647" fmla="*/ 2612687 h 5630204"/>
              <a:gd name="connsiteX4648" fmla="*/ 6674916 w 10567974"/>
              <a:gd name="connsiteY4648" fmla="*/ 2586401 h 5630204"/>
              <a:gd name="connsiteX4649" fmla="*/ 6701205 w 10567974"/>
              <a:gd name="connsiteY4649" fmla="*/ 2560109 h 5630204"/>
              <a:gd name="connsiteX4650" fmla="*/ 6609765 w 10567974"/>
              <a:gd name="connsiteY4650" fmla="*/ 2560109 h 5630204"/>
              <a:gd name="connsiteX4651" fmla="*/ 6636054 w 10567974"/>
              <a:gd name="connsiteY4651" fmla="*/ 2586401 h 5630204"/>
              <a:gd name="connsiteX4652" fmla="*/ 6609765 w 10567974"/>
              <a:gd name="connsiteY4652" fmla="*/ 2612687 h 5630204"/>
              <a:gd name="connsiteX4653" fmla="*/ 6583476 w 10567974"/>
              <a:gd name="connsiteY4653" fmla="*/ 2586401 h 5630204"/>
              <a:gd name="connsiteX4654" fmla="*/ 6609765 w 10567974"/>
              <a:gd name="connsiteY4654" fmla="*/ 2560109 h 5630204"/>
              <a:gd name="connsiteX4655" fmla="*/ 6518325 w 10567974"/>
              <a:gd name="connsiteY4655" fmla="*/ 2560109 h 5630204"/>
              <a:gd name="connsiteX4656" fmla="*/ 6544614 w 10567974"/>
              <a:gd name="connsiteY4656" fmla="*/ 2586401 h 5630204"/>
              <a:gd name="connsiteX4657" fmla="*/ 6518325 w 10567974"/>
              <a:gd name="connsiteY4657" fmla="*/ 2612687 h 5630204"/>
              <a:gd name="connsiteX4658" fmla="*/ 6492036 w 10567974"/>
              <a:gd name="connsiteY4658" fmla="*/ 2586401 h 5630204"/>
              <a:gd name="connsiteX4659" fmla="*/ 6518325 w 10567974"/>
              <a:gd name="connsiteY4659" fmla="*/ 2560109 h 5630204"/>
              <a:gd name="connsiteX4660" fmla="*/ 6426885 w 10567974"/>
              <a:gd name="connsiteY4660" fmla="*/ 2560109 h 5630204"/>
              <a:gd name="connsiteX4661" fmla="*/ 6453174 w 10567974"/>
              <a:gd name="connsiteY4661" fmla="*/ 2586401 h 5630204"/>
              <a:gd name="connsiteX4662" fmla="*/ 6426885 w 10567974"/>
              <a:gd name="connsiteY4662" fmla="*/ 2612687 h 5630204"/>
              <a:gd name="connsiteX4663" fmla="*/ 6400596 w 10567974"/>
              <a:gd name="connsiteY4663" fmla="*/ 2586401 h 5630204"/>
              <a:gd name="connsiteX4664" fmla="*/ 6426885 w 10567974"/>
              <a:gd name="connsiteY4664" fmla="*/ 2560109 h 5630204"/>
              <a:gd name="connsiteX4665" fmla="*/ 6335445 w 10567974"/>
              <a:gd name="connsiteY4665" fmla="*/ 2560109 h 5630204"/>
              <a:gd name="connsiteX4666" fmla="*/ 6361734 w 10567974"/>
              <a:gd name="connsiteY4666" fmla="*/ 2586401 h 5630204"/>
              <a:gd name="connsiteX4667" fmla="*/ 6335445 w 10567974"/>
              <a:gd name="connsiteY4667" fmla="*/ 2612687 h 5630204"/>
              <a:gd name="connsiteX4668" fmla="*/ 6309156 w 10567974"/>
              <a:gd name="connsiteY4668" fmla="*/ 2586401 h 5630204"/>
              <a:gd name="connsiteX4669" fmla="*/ 6335445 w 10567974"/>
              <a:gd name="connsiteY4669" fmla="*/ 2560109 h 5630204"/>
              <a:gd name="connsiteX4670" fmla="*/ 6244005 w 10567974"/>
              <a:gd name="connsiteY4670" fmla="*/ 2560109 h 5630204"/>
              <a:gd name="connsiteX4671" fmla="*/ 6270294 w 10567974"/>
              <a:gd name="connsiteY4671" fmla="*/ 2586401 h 5630204"/>
              <a:gd name="connsiteX4672" fmla="*/ 6244005 w 10567974"/>
              <a:gd name="connsiteY4672" fmla="*/ 2612687 h 5630204"/>
              <a:gd name="connsiteX4673" fmla="*/ 6217716 w 10567974"/>
              <a:gd name="connsiteY4673" fmla="*/ 2586401 h 5630204"/>
              <a:gd name="connsiteX4674" fmla="*/ 6244005 w 10567974"/>
              <a:gd name="connsiteY4674" fmla="*/ 2560109 h 5630204"/>
              <a:gd name="connsiteX4675" fmla="*/ 6152565 w 10567974"/>
              <a:gd name="connsiteY4675" fmla="*/ 2560109 h 5630204"/>
              <a:gd name="connsiteX4676" fmla="*/ 6178854 w 10567974"/>
              <a:gd name="connsiteY4676" fmla="*/ 2586401 h 5630204"/>
              <a:gd name="connsiteX4677" fmla="*/ 6152565 w 10567974"/>
              <a:gd name="connsiteY4677" fmla="*/ 2612687 h 5630204"/>
              <a:gd name="connsiteX4678" fmla="*/ 6126276 w 10567974"/>
              <a:gd name="connsiteY4678" fmla="*/ 2586401 h 5630204"/>
              <a:gd name="connsiteX4679" fmla="*/ 6152565 w 10567974"/>
              <a:gd name="connsiteY4679" fmla="*/ 2560109 h 5630204"/>
              <a:gd name="connsiteX4680" fmla="*/ 6061125 w 10567974"/>
              <a:gd name="connsiteY4680" fmla="*/ 2560109 h 5630204"/>
              <a:gd name="connsiteX4681" fmla="*/ 6087414 w 10567974"/>
              <a:gd name="connsiteY4681" fmla="*/ 2586401 h 5630204"/>
              <a:gd name="connsiteX4682" fmla="*/ 6061125 w 10567974"/>
              <a:gd name="connsiteY4682" fmla="*/ 2612687 h 5630204"/>
              <a:gd name="connsiteX4683" fmla="*/ 6034836 w 10567974"/>
              <a:gd name="connsiteY4683" fmla="*/ 2586401 h 5630204"/>
              <a:gd name="connsiteX4684" fmla="*/ 6061125 w 10567974"/>
              <a:gd name="connsiteY4684" fmla="*/ 2560109 h 5630204"/>
              <a:gd name="connsiteX4685" fmla="*/ 5969685 w 10567974"/>
              <a:gd name="connsiteY4685" fmla="*/ 2560109 h 5630204"/>
              <a:gd name="connsiteX4686" fmla="*/ 5995974 w 10567974"/>
              <a:gd name="connsiteY4686" fmla="*/ 2586401 h 5630204"/>
              <a:gd name="connsiteX4687" fmla="*/ 5969685 w 10567974"/>
              <a:gd name="connsiteY4687" fmla="*/ 2612687 h 5630204"/>
              <a:gd name="connsiteX4688" fmla="*/ 5943396 w 10567974"/>
              <a:gd name="connsiteY4688" fmla="*/ 2586401 h 5630204"/>
              <a:gd name="connsiteX4689" fmla="*/ 5969685 w 10567974"/>
              <a:gd name="connsiteY4689" fmla="*/ 2560109 h 5630204"/>
              <a:gd name="connsiteX4690" fmla="*/ 2678023 w 10567974"/>
              <a:gd name="connsiteY4690" fmla="*/ 2560109 h 5630204"/>
              <a:gd name="connsiteX4691" fmla="*/ 2704313 w 10567974"/>
              <a:gd name="connsiteY4691" fmla="*/ 2586401 h 5630204"/>
              <a:gd name="connsiteX4692" fmla="*/ 2678023 w 10567974"/>
              <a:gd name="connsiteY4692" fmla="*/ 2612687 h 5630204"/>
              <a:gd name="connsiteX4693" fmla="*/ 2651732 w 10567974"/>
              <a:gd name="connsiteY4693" fmla="*/ 2586401 h 5630204"/>
              <a:gd name="connsiteX4694" fmla="*/ 2678023 w 10567974"/>
              <a:gd name="connsiteY4694" fmla="*/ 2560109 h 5630204"/>
              <a:gd name="connsiteX4695" fmla="*/ 2586578 w 10567974"/>
              <a:gd name="connsiteY4695" fmla="*/ 2560109 h 5630204"/>
              <a:gd name="connsiteX4696" fmla="*/ 2612869 w 10567974"/>
              <a:gd name="connsiteY4696" fmla="*/ 2586401 h 5630204"/>
              <a:gd name="connsiteX4697" fmla="*/ 2586578 w 10567974"/>
              <a:gd name="connsiteY4697" fmla="*/ 2612687 h 5630204"/>
              <a:gd name="connsiteX4698" fmla="*/ 2560288 w 10567974"/>
              <a:gd name="connsiteY4698" fmla="*/ 2586401 h 5630204"/>
              <a:gd name="connsiteX4699" fmla="*/ 2586578 w 10567974"/>
              <a:gd name="connsiteY4699" fmla="*/ 2560109 h 5630204"/>
              <a:gd name="connsiteX4700" fmla="*/ 2495134 w 10567974"/>
              <a:gd name="connsiteY4700" fmla="*/ 2560109 h 5630204"/>
              <a:gd name="connsiteX4701" fmla="*/ 2521425 w 10567974"/>
              <a:gd name="connsiteY4701" fmla="*/ 2586401 h 5630204"/>
              <a:gd name="connsiteX4702" fmla="*/ 2495134 w 10567974"/>
              <a:gd name="connsiteY4702" fmla="*/ 2612687 h 5630204"/>
              <a:gd name="connsiteX4703" fmla="*/ 2468844 w 10567974"/>
              <a:gd name="connsiteY4703" fmla="*/ 2586401 h 5630204"/>
              <a:gd name="connsiteX4704" fmla="*/ 2495134 w 10567974"/>
              <a:gd name="connsiteY4704" fmla="*/ 2560109 h 5630204"/>
              <a:gd name="connsiteX4705" fmla="*/ 2403690 w 10567974"/>
              <a:gd name="connsiteY4705" fmla="*/ 2560109 h 5630204"/>
              <a:gd name="connsiteX4706" fmla="*/ 2429980 w 10567974"/>
              <a:gd name="connsiteY4706" fmla="*/ 2586401 h 5630204"/>
              <a:gd name="connsiteX4707" fmla="*/ 2403690 w 10567974"/>
              <a:gd name="connsiteY4707" fmla="*/ 2612687 h 5630204"/>
              <a:gd name="connsiteX4708" fmla="*/ 2377400 w 10567974"/>
              <a:gd name="connsiteY4708" fmla="*/ 2586401 h 5630204"/>
              <a:gd name="connsiteX4709" fmla="*/ 2403690 w 10567974"/>
              <a:gd name="connsiteY4709" fmla="*/ 2560109 h 5630204"/>
              <a:gd name="connsiteX4710" fmla="*/ 2312245 w 10567974"/>
              <a:gd name="connsiteY4710" fmla="*/ 2560109 h 5630204"/>
              <a:gd name="connsiteX4711" fmla="*/ 2338536 w 10567974"/>
              <a:gd name="connsiteY4711" fmla="*/ 2586401 h 5630204"/>
              <a:gd name="connsiteX4712" fmla="*/ 2312245 w 10567974"/>
              <a:gd name="connsiteY4712" fmla="*/ 2612687 h 5630204"/>
              <a:gd name="connsiteX4713" fmla="*/ 2285955 w 10567974"/>
              <a:gd name="connsiteY4713" fmla="*/ 2586401 h 5630204"/>
              <a:gd name="connsiteX4714" fmla="*/ 2312245 w 10567974"/>
              <a:gd name="connsiteY4714" fmla="*/ 2560109 h 5630204"/>
              <a:gd name="connsiteX4715" fmla="*/ 2220801 w 10567974"/>
              <a:gd name="connsiteY4715" fmla="*/ 2560109 h 5630204"/>
              <a:gd name="connsiteX4716" fmla="*/ 2247091 w 10567974"/>
              <a:gd name="connsiteY4716" fmla="*/ 2586401 h 5630204"/>
              <a:gd name="connsiteX4717" fmla="*/ 2220801 w 10567974"/>
              <a:gd name="connsiteY4717" fmla="*/ 2612687 h 5630204"/>
              <a:gd name="connsiteX4718" fmla="*/ 2194511 w 10567974"/>
              <a:gd name="connsiteY4718" fmla="*/ 2586401 h 5630204"/>
              <a:gd name="connsiteX4719" fmla="*/ 2220801 w 10567974"/>
              <a:gd name="connsiteY4719" fmla="*/ 2560109 h 5630204"/>
              <a:gd name="connsiteX4720" fmla="*/ 2129357 w 10567974"/>
              <a:gd name="connsiteY4720" fmla="*/ 2560109 h 5630204"/>
              <a:gd name="connsiteX4721" fmla="*/ 2155647 w 10567974"/>
              <a:gd name="connsiteY4721" fmla="*/ 2586401 h 5630204"/>
              <a:gd name="connsiteX4722" fmla="*/ 2129357 w 10567974"/>
              <a:gd name="connsiteY4722" fmla="*/ 2612687 h 5630204"/>
              <a:gd name="connsiteX4723" fmla="*/ 2103066 w 10567974"/>
              <a:gd name="connsiteY4723" fmla="*/ 2586401 h 5630204"/>
              <a:gd name="connsiteX4724" fmla="*/ 2129357 w 10567974"/>
              <a:gd name="connsiteY4724" fmla="*/ 2560109 h 5630204"/>
              <a:gd name="connsiteX4725" fmla="*/ 2037913 w 10567974"/>
              <a:gd name="connsiteY4725" fmla="*/ 2560109 h 5630204"/>
              <a:gd name="connsiteX4726" fmla="*/ 2064203 w 10567974"/>
              <a:gd name="connsiteY4726" fmla="*/ 2586401 h 5630204"/>
              <a:gd name="connsiteX4727" fmla="*/ 2037913 w 10567974"/>
              <a:gd name="connsiteY4727" fmla="*/ 2612687 h 5630204"/>
              <a:gd name="connsiteX4728" fmla="*/ 2011622 w 10567974"/>
              <a:gd name="connsiteY4728" fmla="*/ 2586401 h 5630204"/>
              <a:gd name="connsiteX4729" fmla="*/ 2037913 w 10567974"/>
              <a:gd name="connsiteY4729" fmla="*/ 2560109 h 5630204"/>
              <a:gd name="connsiteX4730" fmla="*/ 1946468 w 10567974"/>
              <a:gd name="connsiteY4730" fmla="*/ 2560109 h 5630204"/>
              <a:gd name="connsiteX4731" fmla="*/ 1972758 w 10567974"/>
              <a:gd name="connsiteY4731" fmla="*/ 2586401 h 5630204"/>
              <a:gd name="connsiteX4732" fmla="*/ 1946468 w 10567974"/>
              <a:gd name="connsiteY4732" fmla="*/ 2612687 h 5630204"/>
              <a:gd name="connsiteX4733" fmla="*/ 1920177 w 10567974"/>
              <a:gd name="connsiteY4733" fmla="*/ 2586401 h 5630204"/>
              <a:gd name="connsiteX4734" fmla="*/ 1946468 w 10567974"/>
              <a:gd name="connsiteY4734" fmla="*/ 2560109 h 5630204"/>
              <a:gd name="connsiteX4735" fmla="*/ 1855024 w 10567974"/>
              <a:gd name="connsiteY4735" fmla="*/ 2560109 h 5630204"/>
              <a:gd name="connsiteX4736" fmla="*/ 1881314 w 10567974"/>
              <a:gd name="connsiteY4736" fmla="*/ 2586401 h 5630204"/>
              <a:gd name="connsiteX4737" fmla="*/ 1855024 w 10567974"/>
              <a:gd name="connsiteY4737" fmla="*/ 2612687 h 5630204"/>
              <a:gd name="connsiteX4738" fmla="*/ 1828733 w 10567974"/>
              <a:gd name="connsiteY4738" fmla="*/ 2586401 h 5630204"/>
              <a:gd name="connsiteX4739" fmla="*/ 1855024 w 10567974"/>
              <a:gd name="connsiteY4739" fmla="*/ 2560109 h 5630204"/>
              <a:gd name="connsiteX4740" fmla="*/ 1763579 w 10567974"/>
              <a:gd name="connsiteY4740" fmla="*/ 2560109 h 5630204"/>
              <a:gd name="connsiteX4741" fmla="*/ 1789869 w 10567974"/>
              <a:gd name="connsiteY4741" fmla="*/ 2586401 h 5630204"/>
              <a:gd name="connsiteX4742" fmla="*/ 1763579 w 10567974"/>
              <a:gd name="connsiteY4742" fmla="*/ 2612687 h 5630204"/>
              <a:gd name="connsiteX4743" fmla="*/ 1737289 w 10567974"/>
              <a:gd name="connsiteY4743" fmla="*/ 2586401 h 5630204"/>
              <a:gd name="connsiteX4744" fmla="*/ 1763579 w 10567974"/>
              <a:gd name="connsiteY4744" fmla="*/ 2560109 h 5630204"/>
              <a:gd name="connsiteX4745" fmla="*/ 1672135 w 10567974"/>
              <a:gd name="connsiteY4745" fmla="*/ 2560109 h 5630204"/>
              <a:gd name="connsiteX4746" fmla="*/ 1698425 w 10567974"/>
              <a:gd name="connsiteY4746" fmla="*/ 2586401 h 5630204"/>
              <a:gd name="connsiteX4747" fmla="*/ 1672135 w 10567974"/>
              <a:gd name="connsiteY4747" fmla="*/ 2612687 h 5630204"/>
              <a:gd name="connsiteX4748" fmla="*/ 1645844 w 10567974"/>
              <a:gd name="connsiteY4748" fmla="*/ 2586401 h 5630204"/>
              <a:gd name="connsiteX4749" fmla="*/ 1672135 w 10567974"/>
              <a:gd name="connsiteY4749" fmla="*/ 2560109 h 5630204"/>
              <a:gd name="connsiteX4750" fmla="*/ 1580690 w 10567974"/>
              <a:gd name="connsiteY4750" fmla="*/ 2560109 h 5630204"/>
              <a:gd name="connsiteX4751" fmla="*/ 1606980 w 10567974"/>
              <a:gd name="connsiteY4751" fmla="*/ 2586401 h 5630204"/>
              <a:gd name="connsiteX4752" fmla="*/ 1580690 w 10567974"/>
              <a:gd name="connsiteY4752" fmla="*/ 2612687 h 5630204"/>
              <a:gd name="connsiteX4753" fmla="*/ 1554400 w 10567974"/>
              <a:gd name="connsiteY4753" fmla="*/ 2586401 h 5630204"/>
              <a:gd name="connsiteX4754" fmla="*/ 1580690 w 10567974"/>
              <a:gd name="connsiteY4754" fmla="*/ 2560109 h 5630204"/>
              <a:gd name="connsiteX4755" fmla="*/ 1489245 w 10567974"/>
              <a:gd name="connsiteY4755" fmla="*/ 2560109 h 5630204"/>
              <a:gd name="connsiteX4756" fmla="*/ 1515536 w 10567974"/>
              <a:gd name="connsiteY4756" fmla="*/ 2586401 h 5630204"/>
              <a:gd name="connsiteX4757" fmla="*/ 1489245 w 10567974"/>
              <a:gd name="connsiteY4757" fmla="*/ 2612687 h 5630204"/>
              <a:gd name="connsiteX4758" fmla="*/ 1462955 w 10567974"/>
              <a:gd name="connsiteY4758" fmla="*/ 2586401 h 5630204"/>
              <a:gd name="connsiteX4759" fmla="*/ 1489245 w 10567974"/>
              <a:gd name="connsiteY4759" fmla="*/ 2560109 h 5630204"/>
              <a:gd name="connsiteX4760" fmla="*/ 4963845 w 10567974"/>
              <a:gd name="connsiteY4760" fmla="*/ 2468671 h 5630204"/>
              <a:gd name="connsiteX4761" fmla="*/ 4990134 w 10567974"/>
              <a:gd name="connsiteY4761" fmla="*/ 2494957 h 5630204"/>
              <a:gd name="connsiteX4762" fmla="*/ 4963845 w 10567974"/>
              <a:gd name="connsiteY4762" fmla="*/ 2521245 h 5630204"/>
              <a:gd name="connsiteX4763" fmla="*/ 4937556 w 10567974"/>
              <a:gd name="connsiteY4763" fmla="*/ 2494957 h 5630204"/>
              <a:gd name="connsiteX4764" fmla="*/ 4963845 w 10567974"/>
              <a:gd name="connsiteY4764" fmla="*/ 2468671 h 5630204"/>
              <a:gd name="connsiteX4765" fmla="*/ 1946477 w 10567974"/>
              <a:gd name="connsiteY4765" fmla="*/ 2468671 h 5630204"/>
              <a:gd name="connsiteX4766" fmla="*/ 1972767 w 10567974"/>
              <a:gd name="connsiteY4766" fmla="*/ 2494957 h 5630204"/>
              <a:gd name="connsiteX4767" fmla="*/ 1946477 w 10567974"/>
              <a:gd name="connsiteY4767" fmla="*/ 2521245 h 5630204"/>
              <a:gd name="connsiteX4768" fmla="*/ 1920186 w 10567974"/>
              <a:gd name="connsiteY4768" fmla="*/ 2494957 h 5630204"/>
              <a:gd name="connsiteX4769" fmla="*/ 1946477 w 10567974"/>
              <a:gd name="connsiteY4769" fmla="*/ 2468671 h 5630204"/>
              <a:gd name="connsiteX4770" fmla="*/ 1855032 w 10567974"/>
              <a:gd name="connsiteY4770" fmla="*/ 2468671 h 5630204"/>
              <a:gd name="connsiteX4771" fmla="*/ 1881322 w 10567974"/>
              <a:gd name="connsiteY4771" fmla="*/ 2494957 h 5630204"/>
              <a:gd name="connsiteX4772" fmla="*/ 1855032 w 10567974"/>
              <a:gd name="connsiteY4772" fmla="*/ 2521245 h 5630204"/>
              <a:gd name="connsiteX4773" fmla="*/ 1828742 w 10567974"/>
              <a:gd name="connsiteY4773" fmla="*/ 2494957 h 5630204"/>
              <a:gd name="connsiteX4774" fmla="*/ 1855032 w 10567974"/>
              <a:gd name="connsiteY4774" fmla="*/ 2468671 h 5630204"/>
              <a:gd name="connsiteX4775" fmla="*/ 1763587 w 10567974"/>
              <a:gd name="connsiteY4775" fmla="*/ 2468671 h 5630204"/>
              <a:gd name="connsiteX4776" fmla="*/ 1789878 w 10567974"/>
              <a:gd name="connsiteY4776" fmla="*/ 2494957 h 5630204"/>
              <a:gd name="connsiteX4777" fmla="*/ 1763587 w 10567974"/>
              <a:gd name="connsiteY4777" fmla="*/ 2521245 h 5630204"/>
              <a:gd name="connsiteX4778" fmla="*/ 1737297 w 10567974"/>
              <a:gd name="connsiteY4778" fmla="*/ 2494957 h 5630204"/>
              <a:gd name="connsiteX4779" fmla="*/ 1763587 w 10567974"/>
              <a:gd name="connsiteY4779" fmla="*/ 2468671 h 5630204"/>
              <a:gd name="connsiteX4780" fmla="*/ 1672142 w 10567974"/>
              <a:gd name="connsiteY4780" fmla="*/ 2468671 h 5630204"/>
              <a:gd name="connsiteX4781" fmla="*/ 1698433 w 10567974"/>
              <a:gd name="connsiteY4781" fmla="*/ 2494957 h 5630204"/>
              <a:gd name="connsiteX4782" fmla="*/ 1672142 w 10567974"/>
              <a:gd name="connsiteY4782" fmla="*/ 2521245 h 5630204"/>
              <a:gd name="connsiteX4783" fmla="*/ 1645852 w 10567974"/>
              <a:gd name="connsiteY4783" fmla="*/ 2494957 h 5630204"/>
              <a:gd name="connsiteX4784" fmla="*/ 1672142 w 10567974"/>
              <a:gd name="connsiteY4784" fmla="*/ 2468671 h 5630204"/>
              <a:gd name="connsiteX4785" fmla="*/ 1580698 w 10567974"/>
              <a:gd name="connsiteY4785" fmla="*/ 2468671 h 5630204"/>
              <a:gd name="connsiteX4786" fmla="*/ 1606988 w 10567974"/>
              <a:gd name="connsiteY4786" fmla="*/ 2494957 h 5630204"/>
              <a:gd name="connsiteX4787" fmla="*/ 1580698 w 10567974"/>
              <a:gd name="connsiteY4787" fmla="*/ 2521245 h 5630204"/>
              <a:gd name="connsiteX4788" fmla="*/ 1554407 w 10567974"/>
              <a:gd name="connsiteY4788" fmla="*/ 2494957 h 5630204"/>
              <a:gd name="connsiteX4789" fmla="*/ 1580698 w 10567974"/>
              <a:gd name="connsiteY4789" fmla="*/ 2468671 h 5630204"/>
              <a:gd name="connsiteX4790" fmla="*/ 1489253 w 10567974"/>
              <a:gd name="connsiteY4790" fmla="*/ 2468671 h 5630204"/>
              <a:gd name="connsiteX4791" fmla="*/ 1515543 w 10567974"/>
              <a:gd name="connsiteY4791" fmla="*/ 2494957 h 5630204"/>
              <a:gd name="connsiteX4792" fmla="*/ 1489253 w 10567974"/>
              <a:gd name="connsiteY4792" fmla="*/ 2521245 h 5630204"/>
              <a:gd name="connsiteX4793" fmla="*/ 1462963 w 10567974"/>
              <a:gd name="connsiteY4793" fmla="*/ 2494957 h 5630204"/>
              <a:gd name="connsiteX4794" fmla="*/ 1489253 w 10567974"/>
              <a:gd name="connsiteY4794" fmla="*/ 2468671 h 5630204"/>
              <a:gd name="connsiteX4795" fmla="*/ 1397808 w 10567974"/>
              <a:gd name="connsiteY4795" fmla="*/ 2468671 h 5630204"/>
              <a:gd name="connsiteX4796" fmla="*/ 1424099 w 10567974"/>
              <a:gd name="connsiteY4796" fmla="*/ 2494957 h 5630204"/>
              <a:gd name="connsiteX4797" fmla="*/ 1397808 w 10567974"/>
              <a:gd name="connsiteY4797" fmla="*/ 2521245 h 5630204"/>
              <a:gd name="connsiteX4798" fmla="*/ 1371518 w 10567974"/>
              <a:gd name="connsiteY4798" fmla="*/ 2494957 h 5630204"/>
              <a:gd name="connsiteX4799" fmla="*/ 1397808 w 10567974"/>
              <a:gd name="connsiteY4799" fmla="*/ 2468671 h 5630204"/>
              <a:gd name="connsiteX4800" fmla="*/ 9170085 w 10567974"/>
              <a:gd name="connsiteY4800" fmla="*/ 2468667 h 5630204"/>
              <a:gd name="connsiteX4801" fmla="*/ 9196374 w 10567974"/>
              <a:gd name="connsiteY4801" fmla="*/ 2494957 h 5630204"/>
              <a:gd name="connsiteX4802" fmla="*/ 9170085 w 10567974"/>
              <a:gd name="connsiteY4802" fmla="*/ 2521245 h 5630204"/>
              <a:gd name="connsiteX4803" fmla="*/ 9143796 w 10567974"/>
              <a:gd name="connsiteY4803" fmla="*/ 2494957 h 5630204"/>
              <a:gd name="connsiteX4804" fmla="*/ 9170085 w 10567974"/>
              <a:gd name="connsiteY4804" fmla="*/ 2468667 h 5630204"/>
              <a:gd name="connsiteX4805" fmla="*/ 9078645 w 10567974"/>
              <a:gd name="connsiteY4805" fmla="*/ 2468667 h 5630204"/>
              <a:gd name="connsiteX4806" fmla="*/ 9104934 w 10567974"/>
              <a:gd name="connsiteY4806" fmla="*/ 2494957 h 5630204"/>
              <a:gd name="connsiteX4807" fmla="*/ 9078645 w 10567974"/>
              <a:gd name="connsiteY4807" fmla="*/ 2521245 h 5630204"/>
              <a:gd name="connsiteX4808" fmla="*/ 9052356 w 10567974"/>
              <a:gd name="connsiteY4808" fmla="*/ 2494957 h 5630204"/>
              <a:gd name="connsiteX4809" fmla="*/ 9078645 w 10567974"/>
              <a:gd name="connsiteY4809" fmla="*/ 2468667 h 5630204"/>
              <a:gd name="connsiteX4810" fmla="*/ 8987205 w 10567974"/>
              <a:gd name="connsiteY4810" fmla="*/ 2468667 h 5630204"/>
              <a:gd name="connsiteX4811" fmla="*/ 9013494 w 10567974"/>
              <a:gd name="connsiteY4811" fmla="*/ 2494957 h 5630204"/>
              <a:gd name="connsiteX4812" fmla="*/ 8987205 w 10567974"/>
              <a:gd name="connsiteY4812" fmla="*/ 2521245 h 5630204"/>
              <a:gd name="connsiteX4813" fmla="*/ 8960916 w 10567974"/>
              <a:gd name="connsiteY4813" fmla="*/ 2494957 h 5630204"/>
              <a:gd name="connsiteX4814" fmla="*/ 8987205 w 10567974"/>
              <a:gd name="connsiteY4814" fmla="*/ 2468667 h 5630204"/>
              <a:gd name="connsiteX4815" fmla="*/ 8895765 w 10567974"/>
              <a:gd name="connsiteY4815" fmla="*/ 2468667 h 5630204"/>
              <a:gd name="connsiteX4816" fmla="*/ 8922054 w 10567974"/>
              <a:gd name="connsiteY4816" fmla="*/ 2494957 h 5630204"/>
              <a:gd name="connsiteX4817" fmla="*/ 8895765 w 10567974"/>
              <a:gd name="connsiteY4817" fmla="*/ 2521245 h 5630204"/>
              <a:gd name="connsiteX4818" fmla="*/ 8869476 w 10567974"/>
              <a:gd name="connsiteY4818" fmla="*/ 2494957 h 5630204"/>
              <a:gd name="connsiteX4819" fmla="*/ 8895765 w 10567974"/>
              <a:gd name="connsiteY4819" fmla="*/ 2468667 h 5630204"/>
              <a:gd name="connsiteX4820" fmla="*/ 8804325 w 10567974"/>
              <a:gd name="connsiteY4820" fmla="*/ 2468667 h 5630204"/>
              <a:gd name="connsiteX4821" fmla="*/ 8830614 w 10567974"/>
              <a:gd name="connsiteY4821" fmla="*/ 2494957 h 5630204"/>
              <a:gd name="connsiteX4822" fmla="*/ 8804325 w 10567974"/>
              <a:gd name="connsiteY4822" fmla="*/ 2521245 h 5630204"/>
              <a:gd name="connsiteX4823" fmla="*/ 8778036 w 10567974"/>
              <a:gd name="connsiteY4823" fmla="*/ 2494957 h 5630204"/>
              <a:gd name="connsiteX4824" fmla="*/ 8804325 w 10567974"/>
              <a:gd name="connsiteY4824" fmla="*/ 2468667 h 5630204"/>
              <a:gd name="connsiteX4825" fmla="*/ 8712885 w 10567974"/>
              <a:gd name="connsiteY4825" fmla="*/ 2468667 h 5630204"/>
              <a:gd name="connsiteX4826" fmla="*/ 8739174 w 10567974"/>
              <a:gd name="connsiteY4826" fmla="*/ 2494957 h 5630204"/>
              <a:gd name="connsiteX4827" fmla="*/ 8712885 w 10567974"/>
              <a:gd name="connsiteY4827" fmla="*/ 2521245 h 5630204"/>
              <a:gd name="connsiteX4828" fmla="*/ 8686596 w 10567974"/>
              <a:gd name="connsiteY4828" fmla="*/ 2494957 h 5630204"/>
              <a:gd name="connsiteX4829" fmla="*/ 8712885 w 10567974"/>
              <a:gd name="connsiteY4829" fmla="*/ 2468667 h 5630204"/>
              <a:gd name="connsiteX4830" fmla="*/ 8530005 w 10567974"/>
              <a:gd name="connsiteY4830" fmla="*/ 2468667 h 5630204"/>
              <a:gd name="connsiteX4831" fmla="*/ 8556294 w 10567974"/>
              <a:gd name="connsiteY4831" fmla="*/ 2494957 h 5630204"/>
              <a:gd name="connsiteX4832" fmla="*/ 8530005 w 10567974"/>
              <a:gd name="connsiteY4832" fmla="*/ 2521245 h 5630204"/>
              <a:gd name="connsiteX4833" fmla="*/ 8503716 w 10567974"/>
              <a:gd name="connsiteY4833" fmla="*/ 2494957 h 5630204"/>
              <a:gd name="connsiteX4834" fmla="*/ 8530005 w 10567974"/>
              <a:gd name="connsiteY4834" fmla="*/ 2468667 h 5630204"/>
              <a:gd name="connsiteX4835" fmla="*/ 8438565 w 10567974"/>
              <a:gd name="connsiteY4835" fmla="*/ 2468667 h 5630204"/>
              <a:gd name="connsiteX4836" fmla="*/ 8464854 w 10567974"/>
              <a:gd name="connsiteY4836" fmla="*/ 2494957 h 5630204"/>
              <a:gd name="connsiteX4837" fmla="*/ 8438565 w 10567974"/>
              <a:gd name="connsiteY4837" fmla="*/ 2521245 h 5630204"/>
              <a:gd name="connsiteX4838" fmla="*/ 8412276 w 10567974"/>
              <a:gd name="connsiteY4838" fmla="*/ 2494957 h 5630204"/>
              <a:gd name="connsiteX4839" fmla="*/ 8438565 w 10567974"/>
              <a:gd name="connsiteY4839" fmla="*/ 2468667 h 5630204"/>
              <a:gd name="connsiteX4840" fmla="*/ 8347125 w 10567974"/>
              <a:gd name="connsiteY4840" fmla="*/ 2468667 h 5630204"/>
              <a:gd name="connsiteX4841" fmla="*/ 8373414 w 10567974"/>
              <a:gd name="connsiteY4841" fmla="*/ 2494957 h 5630204"/>
              <a:gd name="connsiteX4842" fmla="*/ 8347125 w 10567974"/>
              <a:gd name="connsiteY4842" fmla="*/ 2521245 h 5630204"/>
              <a:gd name="connsiteX4843" fmla="*/ 8320836 w 10567974"/>
              <a:gd name="connsiteY4843" fmla="*/ 2494957 h 5630204"/>
              <a:gd name="connsiteX4844" fmla="*/ 8347125 w 10567974"/>
              <a:gd name="connsiteY4844" fmla="*/ 2468667 h 5630204"/>
              <a:gd name="connsiteX4845" fmla="*/ 8255685 w 10567974"/>
              <a:gd name="connsiteY4845" fmla="*/ 2468667 h 5630204"/>
              <a:gd name="connsiteX4846" fmla="*/ 8281974 w 10567974"/>
              <a:gd name="connsiteY4846" fmla="*/ 2494957 h 5630204"/>
              <a:gd name="connsiteX4847" fmla="*/ 8255685 w 10567974"/>
              <a:gd name="connsiteY4847" fmla="*/ 2521245 h 5630204"/>
              <a:gd name="connsiteX4848" fmla="*/ 8229396 w 10567974"/>
              <a:gd name="connsiteY4848" fmla="*/ 2494957 h 5630204"/>
              <a:gd name="connsiteX4849" fmla="*/ 8255685 w 10567974"/>
              <a:gd name="connsiteY4849" fmla="*/ 2468667 h 5630204"/>
              <a:gd name="connsiteX4850" fmla="*/ 8164245 w 10567974"/>
              <a:gd name="connsiteY4850" fmla="*/ 2468667 h 5630204"/>
              <a:gd name="connsiteX4851" fmla="*/ 8190534 w 10567974"/>
              <a:gd name="connsiteY4851" fmla="*/ 2494957 h 5630204"/>
              <a:gd name="connsiteX4852" fmla="*/ 8164245 w 10567974"/>
              <a:gd name="connsiteY4852" fmla="*/ 2521245 h 5630204"/>
              <a:gd name="connsiteX4853" fmla="*/ 8137956 w 10567974"/>
              <a:gd name="connsiteY4853" fmla="*/ 2494957 h 5630204"/>
              <a:gd name="connsiteX4854" fmla="*/ 8164245 w 10567974"/>
              <a:gd name="connsiteY4854" fmla="*/ 2468667 h 5630204"/>
              <a:gd name="connsiteX4855" fmla="*/ 8072805 w 10567974"/>
              <a:gd name="connsiteY4855" fmla="*/ 2468667 h 5630204"/>
              <a:gd name="connsiteX4856" fmla="*/ 8099094 w 10567974"/>
              <a:gd name="connsiteY4856" fmla="*/ 2494957 h 5630204"/>
              <a:gd name="connsiteX4857" fmla="*/ 8072805 w 10567974"/>
              <a:gd name="connsiteY4857" fmla="*/ 2521245 h 5630204"/>
              <a:gd name="connsiteX4858" fmla="*/ 8046516 w 10567974"/>
              <a:gd name="connsiteY4858" fmla="*/ 2494957 h 5630204"/>
              <a:gd name="connsiteX4859" fmla="*/ 8072805 w 10567974"/>
              <a:gd name="connsiteY4859" fmla="*/ 2468667 h 5630204"/>
              <a:gd name="connsiteX4860" fmla="*/ 7981365 w 10567974"/>
              <a:gd name="connsiteY4860" fmla="*/ 2468667 h 5630204"/>
              <a:gd name="connsiteX4861" fmla="*/ 8007654 w 10567974"/>
              <a:gd name="connsiteY4861" fmla="*/ 2494957 h 5630204"/>
              <a:gd name="connsiteX4862" fmla="*/ 7981365 w 10567974"/>
              <a:gd name="connsiteY4862" fmla="*/ 2521245 h 5630204"/>
              <a:gd name="connsiteX4863" fmla="*/ 7955076 w 10567974"/>
              <a:gd name="connsiteY4863" fmla="*/ 2494957 h 5630204"/>
              <a:gd name="connsiteX4864" fmla="*/ 7981365 w 10567974"/>
              <a:gd name="connsiteY4864" fmla="*/ 2468667 h 5630204"/>
              <a:gd name="connsiteX4865" fmla="*/ 7889925 w 10567974"/>
              <a:gd name="connsiteY4865" fmla="*/ 2468667 h 5630204"/>
              <a:gd name="connsiteX4866" fmla="*/ 7916214 w 10567974"/>
              <a:gd name="connsiteY4866" fmla="*/ 2494957 h 5630204"/>
              <a:gd name="connsiteX4867" fmla="*/ 7889925 w 10567974"/>
              <a:gd name="connsiteY4867" fmla="*/ 2521245 h 5630204"/>
              <a:gd name="connsiteX4868" fmla="*/ 7863636 w 10567974"/>
              <a:gd name="connsiteY4868" fmla="*/ 2494957 h 5630204"/>
              <a:gd name="connsiteX4869" fmla="*/ 7889925 w 10567974"/>
              <a:gd name="connsiteY4869" fmla="*/ 2468667 h 5630204"/>
              <a:gd name="connsiteX4870" fmla="*/ 7798485 w 10567974"/>
              <a:gd name="connsiteY4870" fmla="*/ 2468667 h 5630204"/>
              <a:gd name="connsiteX4871" fmla="*/ 7824774 w 10567974"/>
              <a:gd name="connsiteY4871" fmla="*/ 2494957 h 5630204"/>
              <a:gd name="connsiteX4872" fmla="*/ 7798485 w 10567974"/>
              <a:gd name="connsiteY4872" fmla="*/ 2521245 h 5630204"/>
              <a:gd name="connsiteX4873" fmla="*/ 7772196 w 10567974"/>
              <a:gd name="connsiteY4873" fmla="*/ 2494957 h 5630204"/>
              <a:gd name="connsiteX4874" fmla="*/ 7798485 w 10567974"/>
              <a:gd name="connsiteY4874" fmla="*/ 2468667 h 5630204"/>
              <a:gd name="connsiteX4875" fmla="*/ 7707045 w 10567974"/>
              <a:gd name="connsiteY4875" fmla="*/ 2468667 h 5630204"/>
              <a:gd name="connsiteX4876" fmla="*/ 7733334 w 10567974"/>
              <a:gd name="connsiteY4876" fmla="*/ 2494957 h 5630204"/>
              <a:gd name="connsiteX4877" fmla="*/ 7707045 w 10567974"/>
              <a:gd name="connsiteY4877" fmla="*/ 2521245 h 5630204"/>
              <a:gd name="connsiteX4878" fmla="*/ 7680756 w 10567974"/>
              <a:gd name="connsiteY4878" fmla="*/ 2494957 h 5630204"/>
              <a:gd name="connsiteX4879" fmla="*/ 7707045 w 10567974"/>
              <a:gd name="connsiteY4879" fmla="*/ 2468667 h 5630204"/>
              <a:gd name="connsiteX4880" fmla="*/ 7615605 w 10567974"/>
              <a:gd name="connsiteY4880" fmla="*/ 2468667 h 5630204"/>
              <a:gd name="connsiteX4881" fmla="*/ 7641894 w 10567974"/>
              <a:gd name="connsiteY4881" fmla="*/ 2494957 h 5630204"/>
              <a:gd name="connsiteX4882" fmla="*/ 7615605 w 10567974"/>
              <a:gd name="connsiteY4882" fmla="*/ 2521245 h 5630204"/>
              <a:gd name="connsiteX4883" fmla="*/ 7589316 w 10567974"/>
              <a:gd name="connsiteY4883" fmla="*/ 2494957 h 5630204"/>
              <a:gd name="connsiteX4884" fmla="*/ 7615605 w 10567974"/>
              <a:gd name="connsiteY4884" fmla="*/ 2468667 h 5630204"/>
              <a:gd name="connsiteX4885" fmla="*/ 7524165 w 10567974"/>
              <a:gd name="connsiteY4885" fmla="*/ 2468667 h 5630204"/>
              <a:gd name="connsiteX4886" fmla="*/ 7550454 w 10567974"/>
              <a:gd name="connsiteY4886" fmla="*/ 2494957 h 5630204"/>
              <a:gd name="connsiteX4887" fmla="*/ 7524165 w 10567974"/>
              <a:gd name="connsiteY4887" fmla="*/ 2521245 h 5630204"/>
              <a:gd name="connsiteX4888" fmla="*/ 7497876 w 10567974"/>
              <a:gd name="connsiteY4888" fmla="*/ 2494957 h 5630204"/>
              <a:gd name="connsiteX4889" fmla="*/ 7524165 w 10567974"/>
              <a:gd name="connsiteY4889" fmla="*/ 2468667 h 5630204"/>
              <a:gd name="connsiteX4890" fmla="*/ 7432725 w 10567974"/>
              <a:gd name="connsiteY4890" fmla="*/ 2468667 h 5630204"/>
              <a:gd name="connsiteX4891" fmla="*/ 7459014 w 10567974"/>
              <a:gd name="connsiteY4891" fmla="*/ 2494957 h 5630204"/>
              <a:gd name="connsiteX4892" fmla="*/ 7432725 w 10567974"/>
              <a:gd name="connsiteY4892" fmla="*/ 2521245 h 5630204"/>
              <a:gd name="connsiteX4893" fmla="*/ 7406436 w 10567974"/>
              <a:gd name="connsiteY4893" fmla="*/ 2494957 h 5630204"/>
              <a:gd name="connsiteX4894" fmla="*/ 7432725 w 10567974"/>
              <a:gd name="connsiteY4894" fmla="*/ 2468667 h 5630204"/>
              <a:gd name="connsiteX4895" fmla="*/ 7341285 w 10567974"/>
              <a:gd name="connsiteY4895" fmla="*/ 2468667 h 5630204"/>
              <a:gd name="connsiteX4896" fmla="*/ 7367574 w 10567974"/>
              <a:gd name="connsiteY4896" fmla="*/ 2494957 h 5630204"/>
              <a:gd name="connsiteX4897" fmla="*/ 7341285 w 10567974"/>
              <a:gd name="connsiteY4897" fmla="*/ 2521245 h 5630204"/>
              <a:gd name="connsiteX4898" fmla="*/ 7314996 w 10567974"/>
              <a:gd name="connsiteY4898" fmla="*/ 2494957 h 5630204"/>
              <a:gd name="connsiteX4899" fmla="*/ 7341285 w 10567974"/>
              <a:gd name="connsiteY4899" fmla="*/ 2468667 h 5630204"/>
              <a:gd name="connsiteX4900" fmla="*/ 7249845 w 10567974"/>
              <a:gd name="connsiteY4900" fmla="*/ 2468667 h 5630204"/>
              <a:gd name="connsiteX4901" fmla="*/ 7276134 w 10567974"/>
              <a:gd name="connsiteY4901" fmla="*/ 2494957 h 5630204"/>
              <a:gd name="connsiteX4902" fmla="*/ 7249845 w 10567974"/>
              <a:gd name="connsiteY4902" fmla="*/ 2521245 h 5630204"/>
              <a:gd name="connsiteX4903" fmla="*/ 7223556 w 10567974"/>
              <a:gd name="connsiteY4903" fmla="*/ 2494957 h 5630204"/>
              <a:gd name="connsiteX4904" fmla="*/ 7249845 w 10567974"/>
              <a:gd name="connsiteY4904" fmla="*/ 2468667 h 5630204"/>
              <a:gd name="connsiteX4905" fmla="*/ 7158405 w 10567974"/>
              <a:gd name="connsiteY4905" fmla="*/ 2468667 h 5630204"/>
              <a:gd name="connsiteX4906" fmla="*/ 7184694 w 10567974"/>
              <a:gd name="connsiteY4906" fmla="*/ 2494957 h 5630204"/>
              <a:gd name="connsiteX4907" fmla="*/ 7158405 w 10567974"/>
              <a:gd name="connsiteY4907" fmla="*/ 2521245 h 5630204"/>
              <a:gd name="connsiteX4908" fmla="*/ 7132116 w 10567974"/>
              <a:gd name="connsiteY4908" fmla="*/ 2494957 h 5630204"/>
              <a:gd name="connsiteX4909" fmla="*/ 7158405 w 10567974"/>
              <a:gd name="connsiteY4909" fmla="*/ 2468667 h 5630204"/>
              <a:gd name="connsiteX4910" fmla="*/ 7066965 w 10567974"/>
              <a:gd name="connsiteY4910" fmla="*/ 2468667 h 5630204"/>
              <a:gd name="connsiteX4911" fmla="*/ 7093254 w 10567974"/>
              <a:gd name="connsiteY4911" fmla="*/ 2494957 h 5630204"/>
              <a:gd name="connsiteX4912" fmla="*/ 7066965 w 10567974"/>
              <a:gd name="connsiteY4912" fmla="*/ 2521245 h 5630204"/>
              <a:gd name="connsiteX4913" fmla="*/ 7040676 w 10567974"/>
              <a:gd name="connsiteY4913" fmla="*/ 2494957 h 5630204"/>
              <a:gd name="connsiteX4914" fmla="*/ 7066965 w 10567974"/>
              <a:gd name="connsiteY4914" fmla="*/ 2468667 h 5630204"/>
              <a:gd name="connsiteX4915" fmla="*/ 6975525 w 10567974"/>
              <a:gd name="connsiteY4915" fmla="*/ 2468667 h 5630204"/>
              <a:gd name="connsiteX4916" fmla="*/ 7001814 w 10567974"/>
              <a:gd name="connsiteY4916" fmla="*/ 2494957 h 5630204"/>
              <a:gd name="connsiteX4917" fmla="*/ 6975525 w 10567974"/>
              <a:gd name="connsiteY4917" fmla="*/ 2521245 h 5630204"/>
              <a:gd name="connsiteX4918" fmla="*/ 6949236 w 10567974"/>
              <a:gd name="connsiteY4918" fmla="*/ 2494957 h 5630204"/>
              <a:gd name="connsiteX4919" fmla="*/ 6975525 w 10567974"/>
              <a:gd name="connsiteY4919" fmla="*/ 2468667 h 5630204"/>
              <a:gd name="connsiteX4920" fmla="*/ 6884085 w 10567974"/>
              <a:gd name="connsiteY4920" fmla="*/ 2468667 h 5630204"/>
              <a:gd name="connsiteX4921" fmla="*/ 6910374 w 10567974"/>
              <a:gd name="connsiteY4921" fmla="*/ 2494957 h 5630204"/>
              <a:gd name="connsiteX4922" fmla="*/ 6884085 w 10567974"/>
              <a:gd name="connsiteY4922" fmla="*/ 2521245 h 5630204"/>
              <a:gd name="connsiteX4923" fmla="*/ 6857796 w 10567974"/>
              <a:gd name="connsiteY4923" fmla="*/ 2494957 h 5630204"/>
              <a:gd name="connsiteX4924" fmla="*/ 6884085 w 10567974"/>
              <a:gd name="connsiteY4924" fmla="*/ 2468667 h 5630204"/>
              <a:gd name="connsiteX4925" fmla="*/ 6792645 w 10567974"/>
              <a:gd name="connsiteY4925" fmla="*/ 2468667 h 5630204"/>
              <a:gd name="connsiteX4926" fmla="*/ 6818934 w 10567974"/>
              <a:gd name="connsiteY4926" fmla="*/ 2494957 h 5630204"/>
              <a:gd name="connsiteX4927" fmla="*/ 6792645 w 10567974"/>
              <a:gd name="connsiteY4927" fmla="*/ 2521245 h 5630204"/>
              <a:gd name="connsiteX4928" fmla="*/ 6766356 w 10567974"/>
              <a:gd name="connsiteY4928" fmla="*/ 2494957 h 5630204"/>
              <a:gd name="connsiteX4929" fmla="*/ 6792645 w 10567974"/>
              <a:gd name="connsiteY4929" fmla="*/ 2468667 h 5630204"/>
              <a:gd name="connsiteX4930" fmla="*/ 6701205 w 10567974"/>
              <a:gd name="connsiteY4930" fmla="*/ 2468667 h 5630204"/>
              <a:gd name="connsiteX4931" fmla="*/ 6727494 w 10567974"/>
              <a:gd name="connsiteY4931" fmla="*/ 2494957 h 5630204"/>
              <a:gd name="connsiteX4932" fmla="*/ 6701205 w 10567974"/>
              <a:gd name="connsiteY4932" fmla="*/ 2521245 h 5630204"/>
              <a:gd name="connsiteX4933" fmla="*/ 6674916 w 10567974"/>
              <a:gd name="connsiteY4933" fmla="*/ 2494957 h 5630204"/>
              <a:gd name="connsiteX4934" fmla="*/ 6701205 w 10567974"/>
              <a:gd name="connsiteY4934" fmla="*/ 2468667 h 5630204"/>
              <a:gd name="connsiteX4935" fmla="*/ 6609765 w 10567974"/>
              <a:gd name="connsiteY4935" fmla="*/ 2468667 h 5630204"/>
              <a:gd name="connsiteX4936" fmla="*/ 6636054 w 10567974"/>
              <a:gd name="connsiteY4936" fmla="*/ 2494957 h 5630204"/>
              <a:gd name="connsiteX4937" fmla="*/ 6609765 w 10567974"/>
              <a:gd name="connsiteY4937" fmla="*/ 2521245 h 5630204"/>
              <a:gd name="connsiteX4938" fmla="*/ 6583476 w 10567974"/>
              <a:gd name="connsiteY4938" fmla="*/ 2494957 h 5630204"/>
              <a:gd name="connsiteX4939" fmla="*/ 6609765 w 10567974"/>
              <a:gd name="connsiteY4939" fmla="*/ 2468667 h 5630204"/>
              <a:gd name="connsiteX4940" fmla="*/ 6518325 w 10567974"/>
              <a:gd name="connsiteY4940" fmla="*/ 2468667 h 5630204"/>
              <a:gd name="connsiteX4941" fmla="*/ 6544614 w 10567974"/>
              <a:gd name="connsiteY4941" fmla="*/ 2494957 h 5630204"/>
              <a:gd name="connsiteX4942" fmla="*/ 6518325 w 10567974"/>
              <a:gd name="connsiteY4942" fmla="*/ 2521245 h 5630204"/>
              <a:gd name="connsiteX4943" fmla="*/ 6492036 w 10567974"/>
              <a:gd name="connsiteY4943" fmla="*/ 2494957 h 5630204"/>
              <a:gd name="connsiteX4944" fmla="*/ 6518325 w 10567974"/>
              <a:gd name="connsiteY4944" fmla="*/ 2468667 h 5630204"/>
              <a:gd name="connsiteX4945" fmla="*/ 6426885 w 10567974"/>
              <a:gd name="connsiteY4945" fmla="*/ 2468667 h 5630204"/>
              <a:gd name="connsiteX4946" fmla="*/ 6453174 w 10567974"/>
              <a:gd name="connsiteY4946" fmla="*/ 2494957 h 5630204"/>
              <a:gd name="connsiteX4947" fmla="*/ 6426885 w 10567974"/>
              <a:gd name="connsiteY4947" fmla="*/ 2521245 h 5630204"/>
              <a:gd name="connsiteX4948" fmla="*/ 6400596 w 10567974"/>
              <a:gd name="connsiteY4948" fmla="*/ 2494957 h 5630204"/>
              <a:gd name="connsiteX4949" fmla="*/ 6426885 w 10567974"/>
              <a:gd name="connsiteY4949" fmla="*/ 2468667 h 5630204"/>
              <a:gd name="connsiteX4950" fmla="*/ 6335445 w 10567974"/>
              <a:gd name="connsiteY4950" fmla="*/ 2468667 h 5630204"/>
              <a:gd name="connsiteX4951" fmla="*/ 6361734 w 10567974"/>
              <a:gd name="connsiteY4951" fmla="*/ 2494957 h 5630204"/>
              <a:gd name="connsiteX4952" fmla="*/ 6335445 w 10567974"/>
              <a:gd name="connsiteY4952" fmla="*/ 2521245 h 5630204"/>
              <a:gd name="connsiteX4953" fmla="*/ 6309156 w 10567974"/>
              <a:gd name="connsiteY4953" fmla="*/ 2494957 h 5630204"/>
              <a:gd name="connsiteX4954" fmla="*/ 6335445 w 10567974"/>
              <a:gd name="connsiteY4954" fmla="*/ 2468667 h 5630204"/>
              <a:gd name="connsiteX4955" fmla="*/ 6244005 w 10567974"/>
              <a:gd name="connsiteY4955" fmla="*/ 2468667 h 5630204"/>
              <a:gd name="connsiteX4956" fmla="*/ 6270294 w 10567974"/>
              <a:gd name="connsiteY4956" fmla="*/ 2494957 h 5630204"/>
              <a:gd name="connsiteX4957" fmla="*/ 6244005 w 10567974"/>
              <a:gd name="connsiteY4957" fmla="*/ 2521245 h 5630204"/>
              <a:gd name="connsiteX4958" fmla="*/ 6217716 w 10567974"/>
              <a:gd name="connsiteY4958" fmla="*/ 2494957 h 5630204"/>
              <a:gd name="connsiteX4959" fmla="*/ 6244005 w 10567974"/>
              <a:gd name="connsiteY4959" fmla="*/ 2468667 h 5630204"/>
              <a:gd name="connsiteX4960" fmla="*/ 6152565 w 10567974"/>
              <a:gd name="connsiteY4960" fmla="*/ 2468667 h 5630204"/>
              <a:gd name="connsiteX4961" fmla="*/ 6178854 w 10567974"/>
              <a:gd name="connsiteY4961" fmla="*/ 2494957 h 5630204"/>
              <a:gd name="connsiteX4962" fmla="*/ 6152565 w 10567974"/>
              <a:gd name="connsiteY4962" fmla="*/ 2521245 h 5630204"/>
              <a:gd name="connsiteX4963" fmla="*/ 6126276 w 10567974"/>
              <a:gd name="connsiteY4963" fmla="*/ 2494957 h 5630204"/>
              <a:gd name="connsiteX4964" fmla="*/ 6152565 w 10567974"/>
              <a:gd name="connsiteY4964" fmla="*/ 2468667 h 5630204"/>
              <a:gd name="connsiteX4965" fmla="*/ 6061125 w 10567974"/>
              <a:gd name="connsiteY4965" fmla="*/ 2468667 h 5630204"/>
              <a:gd name="connsiteX4966" fmla="*/ 6087414 w 10567974"/>
              <a:gd name="connsiteY4966" fmla="*/ 2494957 h 5630204"/>
              <a:gd name="connsiteX4967" fmla="*/ 6061125 w 10567974"/>
              <a:gd name="connsiteY4967" fmla="*/ 2521245 h 5630204"/>
              <a:gd name="connsiteX4968" fmla="*/ 6034836 w 10567974"/>
              <a:gd name="connsiteY4968" fmla="*/ 2494957 h 5630204"/>
              <a:gd name="connsiteX4969" fmla="*/ 6061125 w 10567974"/>
              <a:gd name="connsiteY4969" fmla="*/ 2468667 h 5630204"/>
              <a:gd name="connsiteX4970" fmla="*/ 5969685 w 10567974"/>
              <a:gd name="connsiteY4970" fmla="*/ 2468667 h 5630204"/>
              <a:gd name="connsiteX4971" fmla="*/ 5995974 w 10567974"/>
              <a:gd name="connsiteY4971" fmla="*/ 2494957 h 5630204"/>
              <a:gd name="connsiteX4972" fmla="*/ 5969685 w 10567974"/>
              <a:gd name="connsiteY4972" fmla="*/ 2521245 h 5630204"/>
              <a:gd name="connsiteX4973" fmla="*/ 5943396 w 10567974"/>
              <a:gd name="connsiteY4973" fmla="*/ 2494957 h 5630204"/>
              <a:gd name="connsiteX4974" fmla="*/ 5969685 w 10567974"/>
              <a:gd name="connsiteY4974" fmla="*/ 2468667 h 5630204"/>
              <a:gd name="connsiteX4975" fmla="*/ 5878245 w 10567974"/>
              <a:gd name="connsiteY4975" fmla="*/ 2468667 h 5630204"/>
              <a:gd name="connsiteX4976" fmla="*/ 5904534 w 10567974"/>
              <a:gd name="connsiteY4976" fmla="*/ 2494957 h 5630204"/>
              <a:gd name="connsiteX4977" fmla="*/ 5878245 w 10567974"/>
              <a:gd name="connsiteY4977" fmla="*/ 2521245 h 5630204"/>
              <a:gd name="connsiteX4978" fmla="*/ 5851956 w 10567974"/>
              <a:gd name="connsiteY4978" fmla="*/ 2494957 h 5630204"/>
              <a:gd name="connsiteX4979" fmla="*/ 5878245 w 10567974"/>
              <a:gd name="connsiteY4979" fmla="*/ 2468667 h 5630204"/>
              <a:gd name="connsiteX4980" fmla="*/ 5786805 w 10567974"/>
              <a:gd name="connsiteY4980" fmla="*/ 2468667 h 5630204"/>
              <a:gd name="connsiteX4981" fmla="*/ 5813094 w 10567974"/>
              <a:gd name="connsiteY4981" fmla="*/ 2494957 h 5630204"/>
              <a:gd name="connsiteX4982" fmla="*/ 5786805 w 10567974"/>
              <a:gd name="connsiteY4982" fmla="*/ 2521245 h 5630204"/>
              <a:gd name="connsiteX4983" fmla="*/ 5760516 w 10567974"/>
              <a:gd name="connsiteY4983" fmla="*/ 2494957 h 5630204"/>
              <a:gd name="connsiteX4984" fmla="*/ 5786805 w 10567974"/>
              <a:gd name="connsiteY4984" fmla="*/ 2468667 h 5630204"/>
              <a:gd name="connsiteX4985" fmla="*/ 5695365 w 10567974"/>
              <a:gd name="connsiteY4985" fmla="*/ 2468667 h 5630204"/>
              <a:gd name="connsiteX4986" fmla="*/ 5721654 w 10567974"/>
              <a:gd name="connsiteY4986" fmla="*/ 2494957 h 5630204"/>
              <a:gd name="connsiteX4987" fmla="*/ 5695365 w 10567974"/>
              <a:gd name="connsiteY4987" fmla="*/ 2521245 h 5630204"/>
              <a:gd name="connsiteX4988" fmla="*/ 5669076 w 10567974"/>
              <a:gd name="connsiteY4988" fmla="*/ 2494957 h 5630204"/>
              <a:gd name="connsiteX4989" fmla="*/ 5695365 w 10567974"/>
              <a:gd name="connsiteY4989" fmla="*/ 2468667 h 5630204"/>
              <a:gd name="connsiteX4990" fmla="*/ 5603925 w 10567974"/>
              <a:gd name="connsiteY4990" fmla="*/ 2468667 h 5630204"/>
              <a:gd name="connsiteX4991" fmla="*/ 5630214 w 10567974"/>
              <a:gd name="connsiteY4991" fmla="*/ 2494957 h 5630204"/>
              <a:gd name="connsiteX4992" fmla="*/ 5603925 w 10567974"/>
              <a:gd name="connsiteY4992" fmla="*/ 2521245 h 5630204"/>
              <a:gd name="connsiteX4993" fmla="*/ 5577636 w 10567974"/>
              <a:gd name="connsiteY4993" fmla="*/ 2494957 h 5630204"/>
              <a:gd name="connsiteX4994" fmla="*/ 5603925 w 10567974"/>
              <a:gd name="connsiteY4994" fmla="*/ 2468667 h 5630204"/>
              <a:gd name="connsiteX4995" fmla="*/ 5421045 w 10567974"/>
              <a:gd name="connsiteY4995" fmla="*/ 2468667 h 5630204"/>
              <a:gd name="connsiteX4996" fmla="*/ 5447334 w 10567974"/>
              <a:gd name="connsiteY4996" fmla="*/ 2494957 h 5630204"/>
              <a:gd name="connsiteX4997" fmla="*/ 5421045 w 10567974"/>
              <a:gd name="connsiteY4997" fmla="*/ 2521245 h 5630204"/>
              <a:gd name="connsiteX4998" fmla="*/ 5394756 w 10567974"/>
              <a:gd name="connsiteY4998" fmla="*/ 2494957 h 5630204"/>
              <a:gd name="connsiteX4999" fmla="*/ 5421045 w 10567974"/>
              <a:gd name="connsiteY4999" fmla="*/ 2468667 h 5630204"/>
              <a:gd name="connsiteX5000" fmla="*/ 5329605 w 10567974"/>
              <a:gd name="connsiteY5000" fmla="*/ 2468667 h 5630204"/>
              <a:gd name="connsiteX5001" fmla="*/ 5355894 w 10567974"/>
              <a:gd name="connsiteY5001" fmla="*/ 2494957 h 5630204"/>
              <a:gd name="connsiteX5002" fmla="*/ 5329605 w 10567974"/>
              <a:gd name="connsiteY5002" fmla="*/ 2521245 h 5630204"/>
              <a:gd name="connsiteX5003" fmla="*/ 5303316 w 10567974"/>
              <a:gd name="connsiteY5003" fmla="*/ 2494957 h 5630204"/>
              <a:gd name="connsiteX5004" fmla="*/ 5329605 w 10567974"/>
              <a:gd name="connsiteY5004" fmla="*/ 2468667 h 5630204"/>
              <a:gd name="connsiteX5005" fmla="*/ 4872405 w 10567974"/>
              <a:gd name="connsiteY5005" fmla="*/ 2468667 h 5630204"/>
              <a:gd name="connsiteX5006" fmla="*/ 4898694 w 10567974"/>
              <a:gd name="connsiteY5006" fmla="*/ 2494957 h 5630204"/>
              <a:gd name="connsiteX5007" fmla="*/ 4872405 w 10567974"/>
              <a:gd name="connsiteY5007" fmla="*/ 2521245 h 5630204"/>
              <a:gd name="connsiteX5008" fmla="*/ 4846116 w 10567974"/>
              <a:gd name="connsiteY5008" fmla="*/ 2494957 h 5630204"/>
              <a:gd name="connsiteX5009" fmla="*/ 4872405 w 10567974"/>
              <a:gd name="connsiteY5009" fmla="*/ 2468667 h 5630204"/>
              <a:gd name="connsiteX5010" fmla="*/ 4780965 w 10567974"/>
              <a:gd name="connsiteY5010" fmla="*/ 2468667 h 5630204"/>
              <a:gd name="connsiteX5011" fmla="*/ 4807254 w 10567974"/>
              <a:gd name="connsiteY5011" fmla="*/ 2494957 h 5630204"/>
              <a:gd name="connsiteX5012" fmla="*/ 4780965 w 10567974"/>
              <a:gd name="connsiteY5012" fmla="*/ 2521245 h 5630204"/>
              <a:gd name="connsiteX5013" fmla="*/ 4754676 w 10567974"/>
              <a:gd name="connsiteY5013" fmla="*/ 2494957 h 5630204"/>
              <a:gd name="connsiteX5014" fmla="*/ 4780965 w 10567974"/>
              <a:gd name="connsiteY5014" fmla="*/ 2468667 h 5630204"/>
              <a:gd name="connsiteX5015" fmla="*/ 2678034 w 10567974"/>
              <a:gd name="connsiteY5015" fmla="*/ 2468667 h 5630204"/>
              <a:gd name="connsiteX5016" fmla="*/ 2704324 w 10567974"/>
              <a:gd name="connsiteY5016" fmla="*/ 2494957 h 5630204"/>
              <a:gd name="connsiteX5017" fmla="*/ 2678034 w 10567974"/>
              <a:gd name="connsiteY5017" fmla="*/ 2521245 h 5630204"/>
              <a:gd name="connsiteX5018" fmla="*/ 2651743 w 10567974"/>
              <a:gd name="connsiteY5018" fmla="*/ 2494957 h 5630204"/>
              <a:gd name="connsiteX5019" fmla="*/ 2678034 w 10567974"/>
              <a:gd name="connsiteY5019" fmla="*/ 2468667 h 5630204"/>
              <a:gd name="connsiteX5020" fmla="*/ 2586589 w 10567974"/>
              <a:gd name="connsiteY5020" fmla="*/ 2468667 h 5630204"/>
              <a:gd name="connsiteX5021" fmla="*/ 2612879 w 10567974"/>
              <a:gd name="connsiteY5021" fmla="*/ 2494957 h 5630204"/>
              <a:gd name="connsiteX5022" fmla="*/ 2586589 w 10567974"/>
              <a:gd name="connsiteY5022" fmla="*/ 2521245 h 5630204"/>
              <a:gd name="connsiteX5023" fmla="*/ 2560299 w 10567974"/>
              <a:gd name="connsiteY5023" fmla="*/ 2494957 h 5630204"/>
              <a:gd name="connsiteX5024" fmla="*/ 2586589 w 10567974"/>
              <a:gd name="connsiteY5024" fmla="*/ 2468667 h 5630204"/>
              <a:gd name="connsiteX5025" fmla="*/ 2495144 w 10567974"/>
              <a:gd name="connsiteY5025" fmla="*/ 2468667 h 5630204"/>
              <a:gd name="connsiteX5026" fmla="*/ 2521435 w 10567974"/>
              <a:gd name="connsiteY5026" fmla="*/ 2494957 h 5630204"/>
              <a:gd name="connsiteX5027" fmla="*/ 2495144 w 10567974"/>
              <a:gd name="connsiteY5027" fmla="*/ 2521245 h 5630204"/>
              <a:gd name="connsiteX5028" fmla="*/ 2468854 w 10567974"/>
              <a:gd name="connsiteY5028" fmla="*/ 2494957 h 5630204"/>
              <a:gd name="connsiteX5029" fmla="*/ 2495144 w 10567974"/>
              <a:gd name="connsiteY5029" fmla="*/ 2468667 h 5630204"/>
              <a:gd name="connsiteX5030" fmla="*/ 2403700 w 10567974"/>
              <a:gd name="connsiteY5030" fmla="*/ 2468667 h 5630204"/>
              <a:gd name="connsiteX5031" fmla="*/ 2429990 w 10567974"/>
              <a:gd name="connsiteY5031" fmla="*/ 2494957 h 5630204"/>
              <a:gd name="connsiteX5032" fmla="*/ 2403700 w 10567974"/>
              <a:gd name="connsiteY5032" fmla="*/ 2521245 h 5630204"/>
              <a:gd name="connsiteX5033" fmla="*/ 2377409 w 10567974"/>
              <a:gd name="connsiteY5033" fmla="*/ 2494957 h 5630204"/>
              <a:gd name="connsiteX5034" fmla="*/ 2403700 w 10567974"/>
              <a:gd name="connsiteY5034" fmla="*/ 2468667 h 5630204"/>
              <a:gd name="connsiteX5035" fmla="*/ 2312255 w 10567974"/>
              <a:gd name="connsiteY5035" fmla="*/ 2468667 h 5630204"/>
              <a:gd name="connsiteX5036" fmla="*/ 2338546 w 10567974"/>
              <a:gd name="connsiteY5036" fmla="*/ 2494957 h 5630204"/>
              <a:gd name="connsiteX5037" fmla="*/ 2312255 w 10567974"/>
              <a:gd name="connsiteY5037" fmla="*/ 2521245 h 5630204"/>
              <a:gd name="connsiteX5038" fmla="*/ 2285965 w 10567974"/>
              <a:gd name="connsiteY5038" fmla="*/ 2494957 h 5630204"/>
              <a:gd name="connsiteX5039" fmla="*/ 2312255 w 10567974"/>
              <a:gd name="connsiteY5039" fmla="*/ 2468667 h 5630204"/>
              <a:gd name="connsiteX5040" fmla="*/ 2220810 w 10567974"/>
              <a:gd name="connsiteY5040" fmla="*/ 2468667 h 5630204"/>
              <a:gd name="connsiteX5041" fmla="*/ 2247101 w 10567974"/>
              <a:gd name="connsiteY5041" fmla="*/ 2494957 h 5630204"/>
              <a:gd name="connsiteX5042" fmla="*/ 2220810 w 10567974"/>
              <a:gd name="connsiteY5042" fmla="*/ 2521245 h 5630204"/>
              <a:gd name="connsiteX5043" fmla="*/ 2194520 w 10567974"/>
              <a:gd name="connsiteY5043" fmla="*/ 2494957 h 5630204"/>
              <a:gd name="connsiteX5044" fmla="*/ 2220810 w 10567974"/>
              <a:gd name="connsiteY5044" fmla="*/ 2468667 h 5630204"/>
              <a:gd name="connsiteX5045" fmla="*/ 2129366 w 10567974"/>
              <a:gd name="connsiteY5045" fmla="*/ 2468667 h 5630204"/>
              <a:gd name="connsiteX5046" fmla="*/ 2155656 w 10567974"/>
              <a:gd name="connsiteY5046" fmla="*/ 2494957 h 5630204"/>
              <a:gd name="connsiteX5047" fmla="*/ 2129366 w 10567974"/>
              <a:gd name="connsiteY5047" fmla="*/ 2521245 h 5630204"/>
              <a:gd name="connsiteX5048" fmla="*/ 2103075 w 10567974"/>
              <a:gd name="connsiteY5048" fmla="*/ 2494957 h 5630204"/>
              <a:gd name="connsiteX5049" fmla="*/ 2129366 w 10567974"/>
              <a:gd name="connsiteY5049" fmla="*/ 2468667 h 5630204"/>
              <a:gd name="connsiteX5050" fmla="*/ 2037921 w 10567974"/>
              <a:gd name="connsiteY5050" fmla="*/ 2468667 h 5630204"/>
              <a:gd name="connsiteX5051" fmla="*/ 2064212 w 10567974"/>
              <a:gd name="connsiteY5051" fmla="*/ 2494957 h 5630204"/>
              <a:gd name="connsiteX5052" fmla="*/ 2037921 w 10567974"/>
              <a:gd name="connsiteY5052" fmla="*/ 2521245 h 5630204"/>
              <a:gd name="connsiteX5053" fmla="*/ 2011631 w 10567974"/>
              <a:gd name="connsiteY5053" fmla="*/ 2494957 h 5630204"/>
              <a:gd name="connsiteX5054" fmla="*/ 2037921 w 10567974"/>
              <a:gd name="connsiteY5054" fmla="*/ 2468667 h 5630204"/>
              <a:gd name="connsiteX5055" fmla="*/ 9170085 w 10567974"/>
              <a:gd name="connsiteY5055" fmla="*/ 2377228 h 5630204"/>
              <a:gd name="connsiteX5056" fmla="*/ 9196374 w 10567974"/>
              <a:gd name="connsiteY5056" fmla="*/ 2403519 h 5630204"/>
              <a:gd name="connsiteX5057" fmla="*/ 9170085 w 10567974"/>
              <a:gd name="connsiteY5057" fmla="*/ 2429805 h 5630204"/>
              <a:gd name="connsiteX5058" fmla="*/ 9143796 w 10567974"/>
              <a:gd name="connsiteY5058" fmla="*/ 2403519 h 5630204"/>
              <a:gd name="connsiteX5059" fmla="*/ 9170085 w 10567974"/>
              <a:gd name="connsiteY5059" fmla="*/ 2377228 h 5630204"/>
              <a:gd name="connsiteX5060" fmla="*/ 9078645 w 10567974"/>
              <a:gd name="connsiteY5060" fmla="*/ 2377228 h 5630204"/>
              <a:gd name="connsiteX5061" fmla="*/ 9104934 w 10567974"/>
              <a:gd name="connsiteY5061" fmla="*/ 2403519 h 5630204"/>
              <a:gd name="connsiteX5062" fmla="*/ 9078645 w 10567974"/>
              <a:gd name="connsiteY5062" fmla="*/ 2429805 h 5630204"/>
              <a:gd name="connsiteX5063" fmla="*/ 9052356 w 10567974"/>
              <a:gd name="connsiteY5063" fmla="*/ 2403519 h 5630204"/>
              <a:gd name="connsiteX5064" fmla="*/ 9078645 w 10567974"/>
              <a:gd name="connsiteY5064" fmla="*/ 2377228 h 5630204"/>
              <a:gd name="connsiteX5065" fmla="*/ 8987205 w 10567974"/>
              <a:gd name="connsiteY5065" fmla="*/ 2377228 h 5630204"/>
              <a:gd name="connsiteX5066" fmla="*/ 9013494 w 10567974"/>
              <a:gd name="connsiteY5066" fmla="*/ 2403519 h 5630204"/>
              <a:gd name="connsiteX5067" fmla="*/ 8987205 w 10567974"/>
              <a:gd name="connsiteY5067" fmla="*/ 2429805 h 5630204"/>
              <a:gd name="connsiteX5068" fmla="*/ 8960916 w 10567974"/>
              <a:gd name="connsiteY5068" fmla="*/ 2403519 h 5630204"/>
              <a:gd name="connsiteX5069" fmla="*/ 8987205 w 10567974"/>
              <a:gd name="connsiteY5069" fmla="*/ 2377228 h 5630204"/>
              <a:gd name="connsiteX5070" fmla="*/ 8895765 w 10567974"/>
              <a:gd name="connsiteY5070" fmla="*/ 2377228 h 5630204"/>
              <a:gd name="connsiteX5071" fmla="*/ 8922054 w 10567974"/>
              <a:gd name="connsiteY5071" fmla="*/ 2403519 h 5630204"/>
              <a:gd name="connsiteX5072" fmla="*/ 8895765 w 10567974"/>
              <a:gd name="connsiteY5072" fmla="*/ 2429805 h 5630204"/>
              <a:gd name="connsiteX5073" fmla="*/ 8869476 w 10567974"/>
              <a:gd name="connsiteY5073" fmla="*/ 2403519 h 5630204"/>
              <a:gd name="connsiteX5074" fmla="*/ 8895765 w 10567974"/>
              <a:gd name="connsiteY5074" fmla="*/ 2377228 h 5630204"/>
              <a:gd name="connsiteX5075" fmla="*/ 8804325 w 10567974"/>
              <a:gd name="connsiteY5075" fmla="*/ 2377228 h 5630204"/>
              <a:gd name="connsiteX5076" fmla="*/ 8830614 w 10567974"/>
              <a:gd name="connsiteY5076" fmla="*/ 2403519 h 5630204"/>
              <a:gd name="connsiteX5077" fmla="*/ 8804325 w 10567974"/>
              <a:gd name="connsiteY5077" fmla="*/ 2429805 h 5630204"/>
              <a:gd name="connsiteX5078" fmla="*/ 8778036 w 10567974"/>
              <a:gd name="connsiteY5078" fmla="*/ 2403519 h 5630204"/>
              <a:gd name="connsiteX5079" fmla="*/ 8804325 w 10567974"/>
              <a:gd name="connsiteY5079" fmla="*/ 2377228 h 5630204"/>
              <a:gd name="connsiteX5080" fmla="*/ 8712885 w 10567974"/>
              <a:gd name="connsiteY5080" fmla="*/ 2377228 h 5630204"/>
              <a:gd name="connsiteX5081" fmla="*/ 8739174 w 10567974"/>
              <a:gd name="connsiteY5081" fmla="*/ 2403519 h 5630204"/>
              <a:gd name="connsiteX5082" fmla="*/ 8712885 w 10567974"/>
              <a:gd name="connsiteY5082" fmla="*/ 2429805 h 5630204"/>
              <a:gd name="connsiteX5083" fmla="*/ 8686596 w 10567974"/>
              <a:gd name="connsiteY5083" fmla="*/ 2403519 h 5630204"/>
              <a:gd name="connsiteX5084" fmla="*/ 8712885 w 10567974"/>
              <a:gd name="connsiteY5084" fmla="*/ 2377228 h 5630204"/>
              <a:gd name="connsiteX5085" fmla="*/ 8621445 w 10567974"/>
              <a:gd name="connsiteY5085" fmla="*/ 2377228 h 5630204"/>
              <a:gd name="connsiteX5086" fmla="*/ 8647734 w 10567974"/>
              <a:gd name="connsiteY5086" fmla="*/ 2403519 h 5630204"/>
              <a:gd name="connsiteX5087" fmla="*/ 8621445 w 10567974"/>
              <a:gd name="connsiteY5087" fmla="*/ 2429805 h 5630204"/>
              <a:gd name="connsiteX5088" fmla="*/ 8595156 w 10567974"/>
              <a:gd name="connsiteY5088" fmla="*/ 2403519 h 5630204"/>
              <a:gd name="connsiteX5089" fmla="*/ 8621445 w 10567974"/>
              <a:gd name="connsiteY5089" fmla="*/ 2377228 h 5630204"/>
              <a:gd name="connsiteX5090" fmla="*/ 8530005 w 10567974"/>
              <a:gd name="connsiteY5090" fmla="*/ 2377228 h 5630204"/>
              <a:gd name="connsiteX5091" fmla="*/ 8556294 w 10567974"/>
              <a:gd name="connsiteY5091" fmla="*/ 2403519 h 5630204"/>
              <a:gd name="connsiteX5092" fmla="*/ 8530005 w 10567974"/>
              <a:gd name="connsiteY5092" fmla="*/ 2429805 h 5630204"/>
              <a:gd name="connsiteX5093" fmla="*/ 8503716 w 10567974"/>
              <a:gd name="connsiteY5093" fmla="*/ 2403519 h 5630204"/>
              <a:gd name="connsiteX5094" fmla="*/ 8530005 w 10567974"/>
              <a:gd name="connsiteY5094" fmla="*/ 2377228 h 5630204"/>
              <a:gd name="connsiteX5095" fmla="*/ 8438565 w 10567974"/>
              <a:gd name="connsiteY5095" fmla="*/ 2377228 h 5630204"/>
              <a:gd name="connsiteX5096" fmla="*/ 8464854 w 10567974"/>
              <a:gd name="connsiteY5096" fmla="*/ 2403519 h 5630204"/>
              <a:gd name="connsiteX5097" fmla="*/ 8438565 w 10567974"/>
              <a:gd name="connsiteY5097" fmla="*/ 2429805 h 5630204"/>
              <a:gd name="connsiteX5098" fmla="*/ 8412276 w 10567974"/>
              <a:gd name="connsiteY5098" fmla="*/ 2403519 h 5630204"/>
              <a:gd name="connsiteX5099" fmla="*/ 8438565 w 10567974"/>
              <a:gd name="connsiteY5099" fmla="*/ 2377228 h 5630204"/>
              <a:gd name="connsiteX5100" fmla="*/ 8347125 w 10567974"/>
              <a:gd name="connsiteY5100" fmla="*/ 2377228 h 5630204"/>
              <a:gd name="connsiteX5101" fmla="*/ 8373414 w 10567974"/>
              <a:gd name="connsiteY5101" fmla="*/ 2403519 h 5630204"/>
              <a:gd name="connsiteX5102" fmla="*/ 8347125 w 10567974"/>
              <a:gd name="connsiteY5102" fmla="*/ 2429805 h 5630204"/>
              <a:gd name="connsiteX5103" fmla="*/ 8320836 w 10567974"/>
              <a:gd name="connsiteY5103" fmla="*/ 2403519 h 5630204"/>
              <a:gd name="connsiteX5104" fmla="*/ 8347125 w 10567974"/>
              <a:gd name="connsiteY5104" fmla="*/ 2377228 h 5630204"/>
              <a:gd name="connsiteX5105" fmla="*/ 8255685 w 10567974"/>
              <a:gd name="connsiteY5105" fmla="*/ 2377228 h 5630204"/>
              <a:gd name="connsiteX5106" fmla="*/ 8281974 w 10567974"/>
              <a:gd name="connsiteY5106" fmla="*/ 2403519 h 5630204"/>
              <a:gd name="connsiteX5107" fmla="*/ 8255685 w 10567974"/>
              <a:gd name="connsiteY5107" fmla="*/ 2429805 h 5630204"/>
              <a:gd name="connsiteX5108" fmla="*/ 8229396 w 10567974"/>
              <a:gd name="connsiteY5108" fmla="*/ 2403519 h 5630204"/>
              <a:gd name="connsiteX5109" fmla="*/ 8255685 w 10567974"/>
              <a:gd name="connsiteY5109" fmla="*/ 2377228 h 5630204"/>
              <a:gd name="connsiteX5110" fmla="*/ 8164245 w 10567974"/>
              <a:gd name="connsiteY5110" fmla="*/ 2377228 h 5630204"/>
              <a:gd name="connsiteX5111" fmla="*/ 8190534 w 10567974"/>
              <a:gd name="connsiteY5111" fmla="*/ 2403519 h 5630204"/>
              <a:gd name="connsiteX5112" fmla="*/ 8164245 w 10567974"/>
              <a:gd name="connsiteY5112" fmla="*/ 2429805 h 5630204"/>
              <a:gd name="connsiteX5113" fmla="*/ 8137956 w 10567974"/>
              <a:gd name="connsiteY5113" fmla="*/ 2403519 h 5630204"/>
              <a:gd name="connsiteX5114" fmla="*/ 8164245 w 10567974"/>
              <a:gd name="connsiteY5114" fmla="*/ 2377228 h 5630204"/>
              <a:gd name="connsiteX5115" fmla="*/ 8072805 w 10567974"/>
              <a:gd name="connsiteY5115" fmla="*/ 2377228 h 5630204"/>
              <a:gd name="connsiteX5116" fmla="*/ 8099094 w 10567974"/>
              <a:gd name="connsiteY5116" fmla="*/ 2403519 h 5630204"/>
              <a:gd name="connsiteX5117" fmla="*/ 8072805 w 10567974"/>
              <a:gd name="connsiteY5117" fmla="*/ 2429805 h 5630204"/>
              <a:gd name="connsiteX5118" fmla="*/ 8046516 w 10567974"/>
              <a:gd name="connsiteY5118" fmla="*/ 2403519 h 5630204"/>
              <a:gd name="connsiteX5119" fmla="*/ 8072805 w 10567974"/>
              <a:gd name="connsiteY5119" fmla="*/ 2377228 h 5630204"/>
              <a:gd name="connsiteX5120" fmla="*/ 7981365 w 10567974"/>
              <a:gd name="connsiteY5120" fmla="*/ 2377228 h 5630204"/>
              <a:gd name="connsiteX5121" fmla="*/ 8007654 w 10567974"/>
              <a:gd name="connsiteY5121" fmla="*/ 2403519 h 5630204"/>
              <a:gd name="connsiteX5122" fmla="*/ 7981365 w 10567974"/>
              <a:gd name="connsiteY5122" fmla="*/ 2429805 h 5630204"/>
              <a:gd name="connsiteX5123" fmla="*/ 7955076 w 10567974"/>
              <a:gd name="connsiteY5123" fmla="*/ 2403519 h 5630204"/>
              <a:gd name="connsiteX5124" fmla="*/ 7981365 w 10567974"/>
              <a:gd name="connsiteY5124" fmla="*/ 2377228 h 5630204"/>
              <a:gd name="connsiteX5125" fmla="*/ 7889925 w 10567974"/>
              <a:gd name="connsiteY5125" fmla="*/ 2377228 h 5630204"/>
              <a:gd name="connsiteX5126" fmla="*/ 7916214 w 10567974"/>
              <a:gd name="connsiteY5126" fmla="*/ 2403519 h 5630204"/>
              <a:gd name="connsiteX5127" fmla="*/ 7889925 w 10567974"/>
              <a:gd name="connsiteY5127" fmla="*/ 2429805 h 5630204"/>
              <a:gd name="connsiteX5128" fmla="*/ 7863636 w 10567974"/>
              <a:gd name="connsiteY5128" fmla="*/ 2403519 h 5630204"/>
              <a:gd name="connsiteX5129" fmla="*/ 7889925 w 10567974"/>
              <a:gd name="connsiteY5129" fmla="*/ 2377228 h 5630204"/>
              <a:gd name="connsiteX5130" fmla="*/ 7798485 w 10567974"/>
              <a:gd name="connsiteY5130" fmla="*/ 2377228 h 5630204"/>
              <a:gd name="connsiteX5131" fmla="*/ 7824774 w 10567974"/>
              <a:gd name="connsiteY5131" fmla="*/ 2403519 h 5630204"/>
              <a:gd name="connsiteX5132" fmla="*/ 7798485 w 10567974"/>
              <a:gd name="connsiteY5132" fmla="*/ 2429805 h 5630204"/>
              <a:gd name="connsiteX5133" fmla="*/ 7772196 w 10567974"/>
              <a:gd name="connsiteY5133" fmla="*/ 2403519 h 5630204"/>
              <a:gd name="connsiteX5134" fmla="*/ 7798485 w 10567974"/>
              <a:gd name="connsiteY5134" fmla="*/ 2377228 h 5630204"/>
              <a:gd name="connsiteX5135" fmla="*/ 7707045 w 10567974"/>
              <a:gd name="connsiteY5135" fmla="*/ 2377228 h 5630204"/>
              <a:gd name="connsiteX5136" fmla="*/ 7733334 w 10567974"/>
              <a:gd name="connsiteY5136" fmla="*/ 2403519 h 5630204"/>
              <a:gd name="connsiteX5137" fmla="*/ 7707045 w 10567974"/>
              <a:gd name="connsiteY5137" fmla="*/ 2429805 h 5630204"/>
              <a:gd name="connsiteX5138" fmla="*/ 7680756 w 10567974"/>
              <a:gd name="connsiteY5138" fmla="*/ 2403519 h 5630204"/>
              <a:gd name="connsiteX5139" fmla="*/ 7707045 w 10567974"/>
              <a:gd name="connsiteY5139" fmla="*/ 2377228 h 5630204"/>
              <a:gd name="connsiteX5140" fmla="*/ 7615605 w 10567974"/>
              <a:gd name="connsiteY5140" fmla="*/ 2377228 h 5630204"/>
              <a:gd name="connsiteX5141" fmla="*/ 7641894 w 10567974"/>
              <a:gd name="connsiteY5141" fmla="*/ 2403519 h 5630204"/>
              <a:gd name="connsiteX5142" fmla="*/ 7615605 w 10567974"/>
              <a:gd name="connsiteY5142" fmla="*/ 2429805 h 5630204"/>
              <a:gd name="connsiteX5143" fmla="*/ 7589316 w 10567974"/>
              <a:gd name="connsiteY5143" fmla="*/ 2403519 h 5630204"/>
              <a:gd name="connsiteX5144" fmla="*/ 7615605 w 10567974"/>
              <a:gd name="connsiteY5144" fmla="*/ 2377228 h 5630204"/>
              <a:gd name="connsiteX5145" fmla="*/ 7524165 w 10567974"/>
              <a:gd name="connsiteY5145" fmla="*/ 2377228 h 5630204"/>
              <a:gd name="connsiteX5146" fmla="*/ 7550454 w 10567974"/>
              <a:gd name="connsiteY5146" fmla="*/ 2403519 h 5630204"/>
              <a:gd name="connsiteX5147" fmla="*/ 7524165 w 10567974"/>
              <a:gd name="connsiteY5147" fmla="*/ 2429805 h 5630204"/>
              <a:gd name="connsiteX5148" fmla="*/ 7497876 w 10567974"/>
              <a:gd name="connsiteY5148" fmla="*/ 2403519 h 5630204"/>
              <a:gd name="connsiteX5149" fmla="*/ 7524165 w 10567974"/>
              <a:gd name="connsiteY5149" fmla="*/ 2377228 h 5630204"/>
              <a:gd name="connsiteX5150" fmla="*/ 7432725 w 10567974"/>
              <a:gd name="connsiteY5150" fmla="*/ 2377228 h 5630204"/>
              <a:gd name="connsiteX5151" fmla="*/ 7459014 w 10567974"/>
              <a:gd name="connsiteY5151" fmla="*/ 2403519 h 5630204"/>
              <a:gd name="connsiteX5152" fmla="*/ 7432725 w 10567974"/>
              <a:gd name="connsiteY5152" fmla="*/ 2429805 h 5630204"/>
              <a:gd name="connsiteX5153" fmla="*/ 7406436 w 10567974"/>
              <a:gd name="connsiteY5153" fmla="*/ 2403519 h 5630204"/>
              <a:gd name="connsiteX5154" fmla="*/ 7432725 w 10567974"/>
              <a:gd name="connsiteY5154" fmla="*/ 2377228 h 5630204"/>
              <a:gd name="connsiteX5155" fmla="*/ 7341285 w 10567974"/>
              <a:gd name="connsiteY5155" fmla="*/ 2377228 h 5630204"/>
              <a:gd name="connsiteX5156" fmla="*/ 7367574 w 10567974"/>
              <a:gd name="connsiteY5156" fmla="*/ 2403519 h 5630204"/>
              <a:gd name="connsiteX5157" fmla="*/ 7341285 w 10567974"/>
              <a:gd name="connsiteY5157" fmla="*/ 2429805 h 5630204"/>
              <a:gd name="connsiteX5158" fmla="*/ 7314996 w 10567974"/>
              <a:gd name="connsiteY5158" fmla="*/ 2403519 h 5630204"/>
              <a:gd name="connsiteX5159" fmla="*/ 7341285 w 10567974"/>
              <a:gd name="connsiteY5159" fmla="*/ 2377228 h 5630204"/>
              <a:gd name="connsiteX5160" fmla="*/ 7249845 w 10567974"/>
              <a:gd name="connsiteY5160" fmla="*/ 2377228 h 5630204"/>
              <a:gd name="connsiteX5161" fmla="*/ 7276134 w 10567974"/>
              <a:gd name="connsiteY5161" fmla="*/ 2403519 h 5630204"/>
              <a:gd name="connsiteX5162" fmla="*/ 7249845 w 10567974"/>
              <a:gd name="connsiteY5162" fmla="*/ 2429805 h 5630204"/>
              <a:gd name="connsiteX5163" fmla="*/ 7223556 w 10567974"/>
              <a:gd name="connsiteY5163" fmla="*/ 2403519 h 5630204"/>
              <a:gd name="connsiteX5164" fmla="*/ 7249845 w 10567974"/>
              <a:gd name="connsiteY5164" fmla="*/ 2377228 h 5630204"/>
              <a:gd name="connsiteX5165" fmla="*/ 7158405 w 10567974"/>
              <a:gd name="connsiteY5165" fmla="*/ 2377228 h 5630204"/>
              <a:gd name="connsiteX5166" fmla="*/ 7184694 w 10567974"/>
              <a:gd name="connsiteY5166" fmla="*/ 2403519 h 5630204"/>
              <a:gd name="connsiteX5167" fmla="*/ 7158405 w 10567974"/>
              <a:gd name="connsiteY5167" fmla="*/ 2429805 h 5630204"/>
              <a:gd name="connsiteX5168" fmla="*/ 7132116 w 10567974"/>
              <a:gd name="connsiteY5168" fmla="*/ 2403519 h 5630204"/>
              <a:gd name="connsiteX5169" fmla="*/ 7158405 w 10567974"/>
              <a:gd name="connsiteY5169" fmla="*/ 2377228 h 5630204"/>
              <a:gd name="connsiteX5170" fmla="*/ 7066965 w 10567974"/>
              <a:gd name="connsiteY5170" fmla="*/ 2377228 h 5630204"/>
              <a:gd name="connsiteX5171" fmla="*/ 7093254 w 10567974"/>
              <a:gd name="connsiteY5171" fmla="*/ 2403519 h 5630204"/>
              <a:gd name="connsiteX5172" fmla="*/ 7066965 w 10567974"/>
              <a:gd name="connsiteY5172" fmla="*/ 2429805 h 5630204"/>
              <a:gd name="connsiteX5173" fmla="*/ 7040676 w 10567974"/>
              <a:gd name="connsiteY5173" fmla="*/ 2403519 h 5630204"/>
              <a:gd name="connsiteX5174" fmla="*/ 7066965 w 10567974"/>
              <a:gd name="connsiteY5174" fmla="*/ 2377228 h 5630204"/>
              <a:gd name="connsiteX5175" fmla="*/ 6975525 w 10567974"/>
              <a:gd name="connsiteY5175" fmla="*/ 2377228 h 5630204"/>
              <a:gd name="connsiteX5176" fmla="*/ 7001814 w 10567974"/>
              <a:gd name="connsiteY5176" fmla="*/ 2403519 h 5630204"/>
              <a:gd name="connsiteX5177" fmla="*/ 6975525 w 10567974"/>
              <a:gd name="connsiteY5177" fmla="*/ 2429805 h 5630204"/>
              <a:gd name="connsiteX5178" fmla="*/ 6949236 w 10567974"/>
              <a:gd name="connsiteY5178" fmla="*/ 2403519 h 5630204"/>
              <a:gd name="connsiteX5179" fmla="*/ 6975525 w 10567974"/>
              <a:gd name="connsiteY5179" fmla="*/ 2377228 h 5630204"/>
              <a:gd name="connsiteX5180" fmla="*/ 6884085 w 10567974"/>
              <a:gd name="connsiteY5180" fmla="*/ 2377228 h 5630204"/>
              <a:gd name="connsiteX5181" fmla="*/ 6910374 w 10567974"/>
              <a:gd name="connsiteY5181" fmla="*/ 2403519 h 5630204"/>
              <a:gd name="connsiteX5182" fmla="*/ 6884085 w 10567974"/>
              <a:gd name="connsiteY5182" fmla="*/ 2429805 h 5630204"/>
              <a:gd name="connsiteX5183" fmla="*/ 6857796 w 10567974"/>
              <a:gd name="connsiteY5183" fmla="*/ 2403519 h 5630204"/>
              <a:gd name="connsiteX5184" fmla="*/ 6884085 w 10567974"/>
              <a:gd name="connsiteY5184" fmla="*/ 2377228 h 5630204"/>
              <a:gd name="connsiteX5185" fmla="*/ 6792645 w 10567974"/>
              <a:gd name="connsiteY5185" fmla="*/ 2377228 h 5630204"/>
              <a:gd name="connsiteX5186" fmla="*/ 6818934 w 10567974"/>
              <a:gd name="connsiteY5186" fmla="*/ 2403519 h 5630204"/>
              <a:gd name="connsiteX5187" fmla="*/ 6792645 w 10567974"/>
              <a:gd name="connsiteY5187" fmla="*/ 2429805 h 5630204"/>
              <a:gd name="connsiteX5188" fmla="*/ 6766356 w 10567974"/>
              <a:gd name="connsiteY5188" fmla="*/ 2403519 h 5630204"/>
              <a:gd name="connsiteX5189" fmla="*/ 6792645 w 10567974"/>
              <a:gd name="connsiteY5189" fmla="*/ 2377228 h 5630204"/>
              <a:gd name="connsiteX5190" fmla="*/ 6701205 w 10567974"/>
              <a:gd name="connsiteY5190" fmla="*/ 2377228 h 5630204"/>
              <a:gd name="connsiteX5191" fmla="*/ 6727494 w 10567974"/>
              <a:gd name="connsiteY5191" fmla="*/ 2403519 h 5630204"/>
              <a:gd name="connsiteX5192" fmla="*/ 6701205 w 10567974"/>
              <a:gd name="connsiteY5192" fmla="*/ 2429805 h 5630204"/>
              <a:gd name="connsiteX5193" fmla="*/ 6674916 w 10567974"/>
              <a:gd name="connsiteY5193" fmla="*/ 2403519 h 5630204"/>
              <a:gd name="connsiteX5194" fmla="*/ 6701205 w 10567974"/>
              <a:gd name="connsiteY5194" fmla="*/ 2377228 h 5630204"/>
              <a:gd name="connsiteX5195" fmla="*/ 6609765 w 10567974"/>
              <a:gd name="connsiteY5195" fmla="*/ 2377228 h 5630204"/>
              <a:gd name="connsiteX5196" fmla="*/ 6636054 w 10567974"/>
              <a:gd name="connsiteY5196" fmla="*/ 2403519 h 5630204"/>
              <a:gd name="connsiteX5197" fmla="*/ 6609765 w 10567974"/>
              <a:gd name="connsiteY5197" fmla="*/ 2429805 h 5630204"/>
              <a:gd name="connsiteX5198" fmla="*/ 6583476 w 10567974"/>
              <a:gd name="connsiteY5198" fmla="*/ 2403519 h 5630204"/>
              <a:gd name="connsiteX5199" fmla="*/ 6609765 w 10567974"/>
              <a:gd name="connsiteY5199" fmla="*/ 2377228 h 5630204"/>
              <a:gd name="connsiteX5200" fmla="*/ 6518325 w 10567974"/>
              <a:gd name="connsiteY5200" fmla="*/ 2377228 h 5630204"/>
              <a:gd name="connsiteX5201" fmla="*/ 6544614 w 10567974"/>
              <a:gd name="connsiteY5201" fmla="*/ 2403519 h 5630204"/>
              <a:gd name="connsiteX5202" fmla="*/ 6518325 w 10567974"/>
              <a:gd name="connsiteY5202" fmla="*/ 2429805 h 5630204"/>
              <a:gd name="connsiteX5203" fmla="*/ 6492036 w 10567974"/>
              <a:gd name="connsiteY5203" fmla="*/ 2403519 h 5630204"/>
              <a:gd name="connsiteX5204" fmla="*/ 6518325 w 10567974"/>
              <a:gd name="connsiteY5204" fmla="*/ 2377228 h 5630204"/>
              <a:gd name="connsiteX5205" fmla="*/ 6426885 w 10567974"/>
              <a:gd name="connsiteY5205" fmla="*/ 2377228 h 5630204"/>
              <a:gd name="connsiteX5206" fmla="*/ 6453174 w 10567974"/>
              <a:gd name="connsiteY5206" fmla="*/ 2403519 h 5630204"/>
              <a:gd name="connsiteX5207" fmla="*/ 6426885 w 10567974"/>
              <a:gd name="connsiteY5207" fmla="*/ 2429805 h 5630204"/>
              <a:gd name="connsiteX5208" fmla="*/ 6400596 w 10567974"/>
              <a:gd name="connsiteY5208" fmla="*/ 2403519 h 5630204"/>
              <a:gd name="connsiteX5209" fmla="*/ 6426885 w 10567974"/>
              <a:gd name="connsiteY5209" fmla="*/ 2377228 h 5630204"/>
              <a:gd name="connsiteX5210" fmla="*/ 6335445 w 10567974"/>
              <a:gd name="connsiteY5210" fmla="*/ 2377228 h 5630204"/>
              <a:gd name="connsiteX5211" fmla="*/ 6361734 w 10567974"/>
              <a:gd name="connsiteY5211" fmla="*/ 2403519 h 5630204"/>
              <a:gd name="connsiteX5212" fmla="*/ 6335445 w 10567974"/>
              <a:gd name="connsiteY5212" fmla="*/ 2429805 h 5630204"/>
              <a:gd name="connsiteX5213" fmla="*/ 6309156 w 10567974"/>
              <a:gd name="connsiteY5213" fmla="*/ 2403519 h 5630204"/>
              <a:gd name="connsiteX5214" fmla="*/ 6335445 w 10567974"/>
              <a:gd name="connsiteY5214" fmla="*/ 2377228 h 5630204"/>
              <a:gd name="connsiteX5215" fmla="*/ 6244005 w 10567974"/>
              <a:gd name="connsiteY5215" fmla="*/ 2377228 h 5630204"/>
              <a:gd name="connsiteX5216" fmla="*/ 6270294 w 10567974"/>
              <a:gd name="connsiteY5216" fmla="*/ 2403519 h 5630204"/>
              <a:gd name="connsiteX5217" fmla="*/ 6244005 w 10567974"/>
              <a:gd name="connsiteY5217" fmla="*/ 2429805 h 5630204"/>
              <a:gd name="connsiteX5218" fmla="*/ 6217716 w 10567974"/>
              <a:gd name="connsiteY5218" fmla="*/ 2403519 h 5630204"/>
              <a:gd name="connsiteX5219" fmla="*/ 6244005 w 10567974"/>
              <a:gd name="connsiteY5219" fmla="*/ 2377228 h 5630204"/>
              <a:gd name="connsiteX5220" fmla="*/ 6152565 w 10567974"/>
              <a:gd name="connsiteY5220" fmla="*/ 2377228 h 5630204"/>
              <a:gd name="connsiteX5221" fmla="*/ 6178854 w 10567974"/>
              <a:gd name="connsiteY5221" fmla="*/ 2403519 h 5630204"/>
              <a:gd name="connsiteX5222" fmla="*/ 6152565 w 10567974"/>
              <a:gd name="connsiteY5222" fmla="*/ 2429805 h 5630204"/>
              <a:gd name="connsiteX5223" fmla="*/ 6126276 w 10567974"/>
              <a:gd name="connsiteY5223" fmla="*/ 2403519 h 5630204"/>
              <a:gd name="connsiteX5224" fmla="*/ 6152565 w 10567974"/>
              <a:gd name="connsiteY5224" fmla="*/ 2377228 h 5630204"/>
              <a:gd name="connsiteX5225" fmla="*/ 6061125 w 10567974"/>
              <a:gd name="connsiteY5225" fmla="*/ 2377228 h 5630204"/>
              <a:gd name="connsiteX5226" fmla="*/ 6087414 w 10567974"/>
              <a:gd name="connsiteY5226" fmla="*/ 2403519 h 5630204"/>
              <a:gd name="connsiteX5227" fmla="*/ 6061125 w 10567974"/>
              <a:gd name="connsiteY5227" fmla="*/ 2429805 h 5630204"/>
              <a:gd name="connsiteX5228" fmla="*/ 6034836 w 10567974"/>
              <a:gd name="connsiteY5228" fmla="*/ 2403519 h 5630204"/>
              <a:gd name="connsiteX5229" fmla="*/ 6061125 w 10567974"/>
              <a:gd name="connsiteY5229" fmla="*/ 2377228 h 5630204"/>
              <a:gd name="connsiteX5230" fmla="*/ 5969685 w 10567974"/>
              <a:gd name="connsiteY5230" fmla="*/ 2377228 h 5630204"/>
              <a:gd name="connsiteX5231" fmla="*/ 5995974 w 10567974"/>
              <a:gd name="connsiteY5231" fmla="*/ 2403519 h 5630204"/>
              <a:gd name="connsiteX5232" fmla="*/ 5969685 w 10567974"/>
              <a:gd name="connsiteY5232" fmla="*/ 2429805 h 5630204"/>
              <a:gd name="connsiteX5233" fmla="*/ 5943396 w 10567974"/>
              <a:gd name="connsiteY5233" fmla="*/ 2403519 h 5630204"/>
              <a:gd name="connsiteX5234" fmla="*/ 5969685 w 10567974"/>
              <a:gd name="connsiteY5234" fmla="*/ 2377228 h 5630204"/>
              <a:gd name="connsiteX5235" fmla="*/ 5878245 w 10567974"/>
              <a:gd name="connsiteY5235" fmla="*/ 2377228 h 5630204"/>
              <a:gd name="connsiteX5236" fmla="*/ 5904534 w 10567974"/>
              <a:gd name="connsiteY5236" fmla="*/ 2403519 h 5630204"/>
              <a:gd name="connsiteX5237" fmla="*/ 5878245 w 10567974"/>
              <a:gd name="connsiteY5237" fmla="*/ 2429805 h 5630204"/>
              <a:gd name="connsiteX5238" fmla="*/ 5851956 w 10567974"/>
              <a:gd name="connsiteY5238" fmla="*/ 2403519 h 5630204"/>
              <a:gd name="connsiteX5239" fmla="*/ 5878245 w 10567974"/>
              <a:gd name="connsiteY5239" fmla="*/ 2377228 h 5630204"/>
              <a:gd name="connsiteX5240" fmla="*/ 5786805 w 10567974"/>
              <a:gd name="connsiteY5240" fmla="*/ 2377228 h 5630204"/>
              <a:gd name="connsiteX5241" fmla="*/ 5813094 w 10567974"/>
              <a:gd name="connsiteY5241" fmla="*/ 2403519 h 5630204"/>
              <a:gd name="connsiteX5242" fmla="*/ 5786805 w 10567974"/>
              <a:gd name="connsiteY5242" fmla="*/ 2429805 h 5630204"/>
              <a:gd name="connsiteX5243" fmla="*/ 5760516 w 10567974"/>
              <a:gd name="connsiteY5243" fmla="*/ 2403519 h 5630204"/>
              <a:gd name="connsiteX5244" fmla="*/ 5786805 w 10567974"/>
              <a:gd name="connsiteY5244" fmla="*/ 2377228 h 5630204"/>
              <a:gd name="connsiteX5245" fmla="*/ 5695365 w 10567974"/>
              <a:gd name="connsiteY5245" fmla="*/ 2377228 h 5630204"/>
              <a:gd name="connsiteX5246" fmla="*/ 5721654 w 10567974"/>
              <a:gd name="connsiteY5246" fmla="*/ 2403519 h 5630204"/>
              <a:gd name="connsiteX5247" fmla="*/ 5695365 w 10567974"/>
              <a:gd name="connsiteY5247" fmla="*/ 2429805 h 5630204"/>
              <a:gd name="connsiteX5248" fmla="*/ 5669076 w 10567974"/>
              <a:gd name="connsiteY5248" fmla="*/ 2403519 h 5630204"/>
              <a:gd name="connsiteX5249" fmla="*/ 5695365 w 10567974"/>
              <a:gd name="connsiteY5249" fmla="*/ 2377228 h 5630204"/>
              <a:gd name="connsiteX5250" fmla="*/ 5603925 w 10567974"/>
              <a:gd name="connsiteY5250" fmla="*/ 2377228 h 5630204"/>
              <a:gd name="connsiteX5251" fmla="*/ 5630214 w 10567974"/>
              <a:gd name="connsiteY5251" fmla="*/ 2403519 h 5630204"/>
              <a:gd name="connsiteX5252" fmla="*/ 5603925 w 10567974"/>
              <a:gd name="connsiteY5252" fmla="*/ 2429805 h 5630204"/>
              <a:gd name="connsiteX5253" fmla="*/ 5577636 w 10567974"/>
              <a:gd name="connsiteY5253" fmla="*/ 2403519 h 5630204"/>
              <a:gd name="connsiteX5254" fmla="*/ 5603925 w 10567974"/>
              <a:gd name="connsiteY5254" fmla="*/ 2377228 h 5630204"/>
              <a:gd name="connsiteX5255" fmla="*/ 5421045 w 10567974"/>
              <a:gd name="connsiteY5255" fmla="*/ 2377228 h 5630204"/>
              <a:gd name="connsiteX5256" fmla="*/ 5447334 w 10567974"/>
              <a:gd name="connsiteY5256" fmla="*/ 2403519 h 5630204"/>
              <a:gd name="connsiteX5257" fmla="*/ 5421045 w 10567974"/>
              <a:gd name="connsiteY5257" fmla="*/ 2429805 h 5630204"/>
              <a:gd name="connsiteX5258" fmla="*/ 5394756 w 10567974"/>
              <a:gd name="connsiteY5258" fmla="*/ 2403519 h 5630204"/>
              <a:gd name="connsiteX5259" fmla="*/ 5421045 w 10567974"/>
              <a:gd name="connsiteY5259" fmla="*/ 2377228 h 5630204"/>
              <a:gd name="connsiteX5260" fmla="*/ 4963845 w 10567974"/>
              <a:gd name="connsiteY5260" fmla="*/ 2377228 h 5630204"/>
              <a:gd name="connsiteX5261" fmla="*/ 4990134 w 10567974"/>
              <a:gd name="connsiteY5261" fmla="*/ 2403519 h 5630204"/>
              <a:gd name="connsiteX5262" fmla="*/ 4963845 w 10567974"/>
              <a:gd name="connsiteY5262" fmla="*/ 2429805 h 5630204"/>
              <a:gd name="connsiteX5263" fmla="*/ 4937556 w 10567974"/>
              <a:gd name="connsiteY5263" fmla="*/ 2403519 h 5630204"/>
              <a:gd name="connsiteX5264" fmla="*/ 4963845 w 10567974"/>
              <a:gd name="connsiteY5264" fmla="*/ 2377228 h 5630204"/>
              <a:gd name="connsiteX5265" fmla="*/ 4872405 w 10567974"/>
              <a:gd name="connsiteY5265" fmla="*/ 2377228 h 5630204"/>
              <a:gd name="connsiteX5266" fmla="*/ 4898694 w 10567974"/>
              <a:gd name="connsiteY5266" fmla="*/ 2403519 h 5630204"/>
              <a:gd name="connsiteX5267" fmla="*/ 4872405 w 10567974"/>
              <a:gd name="connsiteY5267" fmla="*/ 2429805 h 5630204"/>
              <a:gd name="connsiteX5268" fmla="*/ 4846116 w 10567974"/>
              <a:gd name="connsiteY5268" fmla="*/ 2403519 h 5630204"/>
              <a:gd name="connsiteX5269" fmla="*/ 4872405 w 10567974"/>
              <a:gd name="connsiteY5269" fmla="*/ 2377228 h 5630204"/>
              <a:gd name="connsiteX5270" fmla="*/ 4780965 w 10567974"/>
              <a:gd name="connsiteY5270" fmla="*/ 2377228 h 5630204"/>
              <a:gd name="connsiteX5271" fmla="*/ 4807254 w 10567974"/>
              <a:gd name="connsiteY5271" fmla="*/ 2403519 h 5630204"/>
              <a:gd name="connsiteX5272" fmla="*/ 4780965 w 10567974"/>
              <a:gd name="connsiteY5272" fmla="*/ 2429805 h 5630204"/>
              <a:gd name="connsiteX5273" fmla="*/ 4754676 w 10567974"/>
              <a:gd name="connsiteY5273" fmla="*/ 2403519 h 5630204"/>
              <a:gd name="connsiteX5274" fmla="*/ 4780965 w 10567974"/>
              <a:gd name="connsiteY5274" fmla="*/ 2377228 h 5630204"/>
              <a:gd name="connsiteX5275" fmla="*/ 2769490 w 10567974"/>
              <a:gd name="connsiteY5275" fmla="*/ 2377228 h 5630204"/>
              <a:gd name="connsiteX5276" fmla="*/ 2795780 w 10567974"/>
              <a:gd name="connsiteY5276" fmla="*/ 2403519 h 5630204"/>
              <a:gd name="connsiteX5277" fmla="*/ 2769490 w 10567974"/>
              <a:gd name="connsiteY5277" fmla="*/ 2429805 h 5630204"/>
              <a:gd name="connsiteX5278" fmla="*/ 2743200 w 10567974"/>
              <a:gd name="connsiteY5278" fmla="*/ 2403519 h 5630204"/>
              <a:gd name="connsiteX5279" fmla="*/ 2769490 w 10567974"/>
              <a:gd name="connsiteY5279" fmla="*/ 2377228 h 5630204"/>
              <a:gd name="connsiteX5280" fmla="*/ 2678045 w 10567974"/>
              <a:gd name="connsiteY5280" fmla="*/ 2377228 h 5630204"/>
              <a:gd name="connsiteX5281" fmla="*/ 2704336 w 10567974"/>
              <a:gd name="connsiteY5281" fmla="*/ 2403519 h 5630204"/>
              <a:gd name="connsiteX5282" fmla="*/ 2678045 w 10567974"/>
              <a:gd name="connsiteY5282" fmla="*/ 2429805 h 5630204"/>
              <a:gd name="connsiteX5283" fmla="*/ 2651755 w 10567974"/>
              <a:gd name="connsiteY5283" fmla="*/ 2403519 h 5630204"/>
              <a:gd name="connsiteX5284" fmla="*/ 2678045 w 10567974"/>
              <a:gd name="connsiteY5284" fmla="*/ 2377228 h 5630204"/>
              <a:gd name="connsiteX5285" fmla="*/ 2586600 w 10567974"/>
              <a:gd name="connsiteY5285" fmla="*/ 2377228 h 5630204"/>
              <a:gd name="connsiteX5286" fmla="*/ 2612891 w 10567974"/>
              <a:gd name="connsiteY5286" fmla="*/ 2403519 h 5630204"/>
              <a:gd name="connsiteX5287" fmla="*/ 2586600 w 10567974"/>
              <a:gd name="connsiteY5287" fmla="*/ 2429805 h 5630204"/>
              <a:gd name="connsiteX5288" fmla="*/ 2560310 w 10567974"/>
              <a:gd name="connsiteY5288" fmla="*/ 2403519 h 5630204"/>
              <a:gd name="connsiteX5289" fmla="*/ 2586600 w 10567974"/>
              <a:gd name="connsiteY5289" fmla="*/ 2377228 h 5630204"/>
              <a:gd name="connsiteX5290" fmla="*/ 2495155 w 10567974"/>
              <a:gd name="connsiteY5290" fmla="*/ 2377228 h 5630204"/>
              <a:gd name="connsiteX5291" fmla="*/ 2521446 w 10567974"/>
              <a:gd name="connsiteY5291" fmla="*/ 2403519 h 5630204"/>
              <a:gd name="connsiteX5292" fmla="*/ 2495155 w 10567974"/>
              <a:gd name="connsiteY5292" fmla="*/ 2429805 h 5630204"/>
              <a:gd name="connsiteX5293" fmla="*/ 2468865 w 10567974"/>
              <a:gd name="connsiteY5293" fmla="*/ 2403519 h 5630204"/>
              <a:gd name="connsiteX5294" fmla="*/ 2495155 w 10567974"/>
              <a:gd name="connsiteY5294" fmla="*/ 2377228 h 5630204"/>
              <a:gd name="connsiteX5295" fmla="*/ 2403710 w 10567974"/>
              <a:gd name="connsiteY5295" fmla="*/ 2377228 h 5630204"/>
              <a:gd name="connsiteX5296" fmla="*/ 2430001 w 10567974"/>
              <a:gd name="connsiteY5296" fmla="*/ 2403519 h 5630204"/>
              <a:gd name="connsiteX5297" fmla="*/ 2403710 w 10567974"/>
              <a:gd name="connsiteY5297" fmla="*/ 2429805 h 5630204"/>
              <a:gd name="connsiteX5298" fmla="*/ 2377420 w 10567974"/>
              <a:gd name="connsiteY5298" fmla="*/ 2403519 h 5630204"/>
              <a:gd name="connsiteX5299" fmla="*/ 2403710 w 10567974"/>
              <a:gd name="connsiteY5299" fmla="*/ 2377228 h 5630204"/>
              <a:gd name="connsiteX5300" fmla="*/ 2312266 w 10567974"/>
              <a:gd name="connsiteY5300" fmla="*/ 2377228 h 5630204"/>
              <a:gd name="connsiteX5301" fmla="*/ 2338556 w 10567974"/>
              <a:gd name="connsiteY5301" fmla="*/ 2403519 h 5630204"/>
              <a:gd name="connsiteX5302" fmla="*/ 2312266 w 10567974"/>
              <a:gd name="connsiteY5302" fmla="*/ 2429805 h 5630204"/>
              <a:gd name="connsiteX5303" fmla="*/ 2285975 w 10567974"/>
              <a:gd name="connsiteY5303" fmla="*/ 2403519 h 5630204"/>
              <a:gd name="connsiteX5304" fmla="*/ 2312266 w 10567974"/>
              <a:gd name="connsiteY5304" fmla="*/ 2377228 h 5630204"/>
              <a:gd name="connsiteX5305" fmla="*/ 2220821 w 10567974"/>
              <a:gd name="connsiteY5305" fmla="*/ 2377228 h 5630204"/>
              <a:gd name="connsiteX5306" fmla="*/ 2247111 w 10567974"/>
              <a:gd name="connsiteY5306" fmla="*/ 2403519 h 5630204"/>
              <a:gd name="connsiteX5307" fmla="*/ 2220821 w 10567974"/>
              <a:gd name="connsiteY5307" fmla="*/ 2429805 h 5630204"/>
              <a:gd name="connsiteX5308" fmla="*/ 2194530 w 10567974"/>
              <a:gd name="connsiteY5308" fmla="*/ 2403519 h 5630204"/>
              <a:gd name="connsiteX5309" fmla="*/ 2220821 w 10567974"/>
              <a:gd name="connsiteY5309" fmla="*/ 2377228 h 5630204"/>
              <a:gd name="connsiteX5310" fmla="*/ 2129376 w 10567974"/>
              <a:gd name="connsiteY5310" fmla="*/ 2377228 h 5630204"/>
              <a:gd name="connsiteX5311" fmla="*/ 2155666 w 10567974"/>
              <a:gd name="connsiteY5311" fmla="*/ 2403519 h 5630204"/>
              <a:gd name="connsiteX5312" fmla="*/ 2129376 w 10567974"/>
              <a:gd name="connsiteY5312" fmla="*/ 2429805 h 5630204"/>
              <a:gd name="connsiteX5313" fmla="*/ 2103085 w 10567974"/>
              <a:gd name="connsiteY5313" fmla="*/ 2403519 h 5630204"/>
              <a:gd name="connsiteX5314" fmla="*/ 2129376 w 10567974"/>
              <a:gd name="connsiteY5314" fmla="*/ 2377228 h 5630204"/>
              <a:gd name="connsiteX5315" fmla="*/ 2037931 w 10567974"/>
              <a:gd name="connsiteY5315" fmla="*/ 2377228 h 5630204"/>
              <a:gd name="connsiteX5316" fmla="*/ 2064221 w 10567974"/>
              <a:gd name="connsiteY5316" fmla="*/ 2403519 h 5630204"/>
              <a:gd name="connsiteX5317" fmla="*/ 2037931 w 10567974"/>
              <a:gd name="connsiteY5317" fmla="*/ 2429805 h 5630204"/>
              <a:gd name="connsiteX5318" fmla="*/ 2011640 w 10567974"/>
              <a:gd name="connsiteY5318" fmla="*/ 2403519 h 5630204"/>
              <a:gd name="connsiteX5319" fmla="*/ 2037931 w 10567974"/>
              <a:gd name="connsiteY5319" fmla="*/ 2377228 h 5630204"/>
              <a:gd name="connsiteX5320" fmla="*/ 1946486 w 10567974"/>
              <a:gd name="connsiteY5320" fmla="*/ 2377228 h 5630204"/>
              <a:gd name="connsiteX5321" fmla="*/ 1972776 w 10567974"/>
              <a:gd name="connsiteY5321" fmla="*/ 2403519 h 5630204"/>
              <a:gd name="connsiteX5322" fmla="*/ 1946486 w 10567974"/>
              <a:gd name="connsiteY5322" fmla="*/ 2429805 h 5630204"/>
              <a:gd name="connsiteX5323" fmla="*/ 1920195 w 10567974"/>
              <a:gd name="connsiteY5323" fmla="*/ 2403519 h 5630204"/>
              <a:gd name="connsiteX5324" fmla="*/ 1946486 w 10567974"/>
              <a:gd name="connsiteY5324" fmla="*/ 2377228 h 5630204"/>
              <a:gd name="connsiteX5325" fmla="*/ 1855041 w 10567974"/>
              <a:gd name="connsiteY5325" fmla="*/ 2377228 h 5630204"/>
              <a:gd name="connsiteX5326" fmla="*/ 1881331 w 10567974"/>
              <a:gd name="connsiteY5326" fmla="*/ 2403519 h 5630204"/>
              <a:gd name="connsiteX5327" fmla="*/ 1855041 w 10567974"/>
              <a:gd name="connsiteY5327" fmla="*/ 2429805 h 5630204"/>
              <a:gd name="connsiteX5328" fmla="*/ 1828750 w 10567974"/>
              <a:gd name="connsiteY5328" fmla="*/ 2403519 h 5630204"/>
              <a:gd name="connsiteX5329" fmla="*/ 1855041 w 10567974"/>
              <a:gd name="connsiteY5329" fmla="*/ 2377228 h 5630204"/>
              <a:gd name="connsiteX5330" fmla="*/ 1763596 w 10567974"/>
              <a:gd name="connsiteY5330" fmla="*/ 2377228 h 5630204"/>
              <a:gd name="connsiteX5331" fmla="*/ 1789886 w 10567974"/>
              <a:gd name="connsiteY5331" fmla="*/ 2403519 h 5630204"/>
              <a:gd name="connsiteX5332" fmla="*/ 1763596 w 10567974"/>
              <a:gd name="connsiteY5332" fmla="*/ 2429805 h 5630204"/>
              <a:gd name="connsiteX5333" fmla="*/ 1737305 w 10567974"/>
              <a:gd name="connsiteY5333" fmla="*/ 2403519 h 5630204"/>
              <a:gd name="connsiteX5334" fmla="*/ 1763596 w 10567974"/>
              <a:gd name="connsiteY5334" fmla="*/ 2377228 h 5630204"/>
              <a:gd name="connsiteX5335" fmla="*/ 1672151 w 10567974"/>
              <a:gd name="connsiteY5335" fmla="*/ 2377228 h 5630204"/>
              <a:gd name="connsiteX5336" fmla="*/ 1698441 w 10567974"/>
              <a:gd name="connsiteY5336" fmla="*/ 2403519 h 5630204"/>
              <a:gd name="connsiteX5337" fmla="*/ 1672151 w 10567974"/>
              <a:gd name="connsiteY5337" fmla="*/ 2429805 h 5630204"/>
              <a:gd name="connsiteX5338" fmla="*/ 1645860 w 10567974"/>
              <a:gd name="connsiteY5338" fmla="*/ 2403519 h 5630204"/>
              <a:gd name="connsiteX5339" fmla="*/ 1672151 w 10567974"/>
              <a:gd name="connsiteY5339" fmla="*/ 2377228 h 5630204"/>
              <a:gd name="connsiteX5340" fmla="*/ 1580706 w 10567974"/>
              <a:gd name="connsiteY5340" fmla="*/ 2377228 h 5630204"/>
              <a:gd name="connsiteX5341" fmla="*/ 1606996 w 10567974"/>
              <a:gd name="connsiteY5341" fmla="*/ 2403519 h 5630204"/>
              <a:gd name="connsiteX5342" fmla="*/ 1580706 w 10567974"/>
              <a:gd name="connsiteY5342" fmla="*/ 2429805 h 5630204"/>
              <a:gd name="connsiteX5343" fmla="*/ 1554416 w 10567974"/>
              <a:gd name="connsiteY5343" fmla="*/ 2403519 h 5630204"/>
              <a:gd name="connsiteX5344" fmla="*/ 1580706 w 10567974"/>
              <a:gd name="connsiteY5344" fmla="*/ 2377228 h 5630204"/>
              <a:gd name="connsiteX5345" fmla="*/ 1489261 w 10567974"/>
              <a:gd name="connsiteY5345" fmla="*/ 2377228 h 5630204"/>
              <a:gd name="connsiteX5346" fmla="*/ 1515551 w 10567974"/>
              <a:gd name="connsiteY5346" fmla="*/ 2403519 h 5630204"/>
              <a:gd name="connsiteX5347" fmla="*/ 1489261 w 10567974"/>
              <a:gd name="connsiteY5347" fmla="*/ 2429805 h 5630204"/>
              <a:gd name="connsiteX5348" fmla="*/ 1462970 w 10567974"/>
              <a:gd name="connsiteY5348" fmla="*/ 2403519 h 5630204"/>
              <a:gd name="connsiteX5349" fmla="*/ 1489261 w 10567974"/>
              <a:gd name="connsiteY5349" fmla="*/ 2377228 h 5630204"/>
              <a:gd name="connsiteX5350" fmla="*/ 1397816 w 10567974"/>
              <a:gd name="connsiteY5350" fmla="*/ 2377228 h 5630204"/>
              <a:gd name="connsiteX5351" fmla="*/ 1424106 w 10567974"/>
              <a:gd name="connsiteY5351" fmla="*/ 2403519 h 5630204"/>
              <a:gd name="connsiteX5352" fmla="*/ 1397816 w 10567974"/>
              <a:gd name="connsiteY5352" fmla="*/ 2429805 h 5630204"/>
              <a:gd name="connsiteX5353" fmla="*/ 1371525 w 10567974"/>
              <a:gd name="connsiteY5353" fmla="*/ 2403519 h 5630204"/>
              <a:gd name="connsiteX5354" fmla="*/ 1397816 w 10567974"/>
              <a:gd name="connsiteY5354" fmla="*/ 2377228 h 5630204"/>
              <a:gd name="connsiteX5355" fmla="*/ 9261525 w 10567974"/>
              <a:gd name="connsiteY5355" fmla="*/ 2285793 h 5630204"/>
              <a:gd name="connsiteX5356" fmla="*/ 9287814 w 10567974"/>
              <a:gd name="connsiteY5356" fmla="*/ 2312081 h 5630204"/>
              <a:gd name="connsiteX5357" fmla="*/ 9261525 w 10567974"/>
              <a:gd name="connsiteY5357" fmla="*/ 2338366 h 5630204"/>
              <a:gd name="connsiteX5358" fmla="*/ 9235236 w 10567974"/>
              <a:gd name="connsiteY5358" fmla="*/ 2312081 h 5630204"/>
              <a:gd name="connsiteX5359" fmla="*/ 9261525 w 10567974"/>
              <a:gd name="connsiteY5359" fmla="*/ 2285793 h 5630204"/>
              <a:gd name="connsiteX5360" fmla="*/ 9170085 w 10567974"/>
              <a:gd name="connsiteY5360" fmla="*/ 2285793 h 5630204"/>
              <a:gd name="connsiteX5361" fmla="*/ 9196374 w 10567974"/>
              <a:gd name="connsiteY5361" fmla="*/ 2312081 h 5630204"/>
              <a:gd name="connsiteX5362" fmla="*/ 9170085 w 10567974"/>
              <a:gd name="connsiteY5362" fmla="*/ 2338366 h 5630204"/>
              <a:gd name="connsiteX5363" fmla="*/ 9143796 w 10567974"/>
              <a:gd name="connsiteY5363" fmla="*/ 2312081 h 5630204"/>
              <a:gd name="connsiteX5364" fmla="*/ 9170085 w 10567974"/>
              <a:gd name="connsiteY5364" fmla="*/ 2285793 h 5630204"/>
              <a:gd name="connsiteX5365" fmla="*/ 9078645 w 10567974"/>
              <a:gd name="connsiteY5365" fmla="*/ 2285793 h 5630204"/>
              <a:gd name="connsiteX5366" fmla="*/ 9104934 w 10567974"/>
              <a:gd name="connsiteY5366" fmla="*/ 2312081 h 5630204"/>
              <a:gd name="connsiteX5367" fmla="*/ 9078645 w 10567974"/>
              <a:gd name="connsiteY5367" fmla="*/ 2338366 h 5630204"/>
              <a:gd name="connsiteX5368" fmla="*/ 9052356 w 10567974"/>
              <a:gd name="connsiteY5368" fmla="*/ 2312081 h 5630204"/>
              <a:gd name="connsiteX5369" fmla="*/ 9078645 w 10567974"/>
              <a:gd name="connsiteY5369" fmla="*/ 2285793 h 5630204"/>
              <a:gd name="connsiteX5370" fmla="*/ 8987205 w 10567974"/>
              <a:gd name="connsiteY5370" fmla="*/ 2285793 h 5630204"/>
              <a:gd name="connsiteX5371" fmla="*/ 9013494 w 10567974"/>
              <a:gd name="connsiteY5371" fmla="*/ 2312081 h 5630204"/>
              <a:gd name="connsiteX5372" fmla="*/ 8987205 w 10567974"/>
              <a:gd name="connsiteY5372" fmla="*/ 2338366 h 5630204"/>
              <a:gd name="connsiteX5373" fmla="*/ 8960916 w 10567974"/>
              <a:gd name="connsiteY5373" fmla="*/ 2312081 h 5630204"/>
              <a:gd name="connsiteX5374" fmla="*/ 8987205 w 10567974"/>
              <a:gd name="connsiteY5374" fmla="*/ 2285793 h 5630204"/>
              <a:gd name="connsiteX5375" fmla="*/ 8895765 w 10567974"/>
              <a:gd name="connsiteY5375" fmla="*/ 2285793 h 5630204"/>
              <a:gd name="connsiteX5376" fmla="*/ 8922054 w 10567974"/>
              <a:gd name="connsiteY5376" fmla="*/ 2312081 h 5630204"/>
              <a:gd name="connsiteX5377" fmla="*/ 8895765 w 10567974"/>
              <a:gd name="connsiteY5377" fmla="*/ 2338366 h 5630204"/>
              <a:gd name="connsiteX5378" fmla="*/ 8869476 w 10567974"/>
              <a:gd name="connsiteY5378" fmla="*/ 2312081 h 5630204"/>
              <a:gd name="connsiteX5379" fmla="*/ 8895765 w 10567974"/>
              <a:gd name="connsiteY5379" fmla="*/ 2285793 h 5630204"/>
              <a:gd name="connsiteX5380" fmla="*/ 8804325 w 10567974"/>
              <a:gd name="connsiteY5380" fmla="*/ 2285793 h 5630204"/>
              <a:gd name="connsiteX5381" fmla="*/ 8830614 w 10567974"/>
              <a:gd name="connsiteY5381" fmla="*/ 2312081 h 5630204"/>
              <a:gd name="connsiteX5382" fmla="*/ 8804325 w 10567974"/>
              <a:gd name="connsiteY5382" fmla="*/ 2338366 h 5630204"/>
              <a:gd name="connsiteX5383" fmla="*/ 8778036 w 10567974"/>
              <a:gd name="connsiteY5383" fmla="*/ 2312081 h 5630204"/>
              <a:gd name="connsiteX5384" fmla="*/ 8804325 w 10567974"/>
              <a:gd name="connsiteY5384" fmla="*/ 2285793 h 5630204"/>
              <a:gd name="connsiteX5385" fmla="*/ 8712885 w 10567974"/>
              <a:gd name="connsiteY5385" fmla="*/ 2285793 h 5630204"/>
              <a:gd name="connsiteX5386" fmla="*/ 8739174 w 10567974"/>
              <a:gd name="connsiteY5386" fmla="*/ 2312081 h 5630204"/>
              <a:gd name="connsiteX5387" fmla="*/ 8712885 w 10567974"/>
              <a:gd name="connsiteY5387" fmla="*/ 2338366 h 5630204"/>
              <a:gd name="connsiteX5388" fmla="*/ 8686596 w 10567974"/>
              <a:gd name="connsiteY5388" fmla="*/ 2312081 h 5630204"/>
              <a:gd name="connsiteX5389" fmla="*/ 8712885 w 10567974"/>
              <a:gd name="connsiteY5389" fmla="*/ 2285793 h 5630204"/>
              <a:gd name="connsiteX5390" fmla="*/ 8621445 w 10567974"/>
              <a:gd name="connsiteY5390" fmla="*/ 2285793 h 5630204"/>
              <a:gd name="connsiteX5391" fmla="*/ 8647734 w 10567974"/>
              <a:gd name="connsiteY5391" fmla="*/ 2312081 h 5630204"/>
              <a:gd name="connsiteX5392" fmla="*/ 8621445 w 10567974"/>
              <a:gd name="connsiteY5392" fmla="*/ 2338366 h 5630204"/>
              <a:gd name="connsiteX5393" fmla="*/ 8595156 w 10567974"/>
              <a:gd name="connsiteY5393" fmla="*/ 2312081 h 5630204"/>
              <a:gd name="connsiteX5394" fmla="*/ 8621445 w 10567974"/>
              <a:gd name="connsiteY5394" fmla="*/ 2285793 h 5630204"/>
              <a:gd name="connsiteX5395" fmla="*/ 8530005 w 10567974"/>
              <a:gd name="connsiteY5395" fmla="*/ 2285793 h 5630204"/>
              <a:gd name="connsiteX5396" fmla="*/ 8556294 w 10567974"/>
              <a:gd name="connsiteY5396" fmla="*/ 2312081 h 5630204"/>
              <a:gd name="connsiteX5397" fmla="*/ 8530005 w 10567974"/>
              <a:gd name="connsiteY5397" fmla="*/ 2338366 h 5630204"/>
              <a:gd name="connsiteX5398" fmla="*/ 8503716 w 10567974"/>
              <a:gd name="connsiteY5398" fmla="*/ 2312081 h 5630204"/>
              <a:gd name="connsiteX5399" fmla="*/ 8530005 w 10567974"/>
              <a:gd name="connsiteY5399" fmla="*/ 2285793 h 5630204"/>
              <a:gd name="connsiteX5400" fmla="*/ 8438565 w 10567974"/>
              <a:gd name="connsiteY5400" fmla="*/ 2285793 h 5630204"/>
              <a:gd name="connsiteX5401" fmla="*/ 8464854 w 10567974"/>
              <a:gd name="connsiteY5401" fmla="*/ 2312081 h 5630204"/>
              <a:gd name="connsiteX5402" fmla="*/ 8438565 w 10567974"/>
              <a:gd name="connsiteY5402" fmla="*/ 2338366 h 5630204"/>
              <a:gd name="connsiteX5403" fmla="*/ 8412276 w 10567974"/>
              <a:gd name="connsiteY5403" fmla="*/ 2312081 h 5630204"/>
              <a:gd name="connsiteX5404" fmla="*/ 8438565 w 10567974"/>
              <a:gd name="connsiteY5404" fmla="*/ 2285793 h 5630204"/>
              <a:gd name="connsiteX5405" fmla="*/ 8347125 w 10567974"/>
              <a:gd name="connsiteY5405" fmla="*/ 2285793 h 5630204"/>
              <a:gd name="connsiteX5406" fmla="*/ 8373414 w 10567974"/>
              <a:gd name="connsiteY5406" fmla="*/ 2312081 h 5630204"/>
              <a:gd name="connsiteX5407" fmla="*/ 8347125 w 10567974"/>
              <a:gd name="connsiteY5407" fmla="*/ 2338366 h 5630204"/>
              <a:gd name="connsiteX5408" fmla="*/ 8320836 w 10567974"/>
              <a:gd name="connsiteY5408" fmla="*/ 2312081 h 5630204"/>
              <a:gd name="connsiteX5409" fmla="*/ 8347125 w 10567974"/>
              <a:gd name="connsiteY5409" fmla="*/ 2285793 h 5630204"/>
              <a:gd name="connsiteX5410" fmla="*/ 8255685 w 10567974"/>
              <a:gd name="connsiteY5410" fmla="*/ 2285793 h 5630204"/>
              <a:gd name="connsiteX5411" fmla="*/ 8281974 w 10567974"/>
              <a:gd name="connsiteY5411" fmla="*/ 2312081 h 5630204"/>
              <a:gd name="connsiteX5412" fmla="*/ 8255685 w 10567974"/>
              <a:gd name="connsiteY5412" fmla="*/ 2338366 h 5630204"/>
              <a:gd name="connsiteX5413" fmla="*/ 8229396 w 10567974"/>
              <a:gd name="connsiteY5413" fmla="*/ 2312081 h 5630204"/>
              <a:gd name="connsiteX5414" fmla="*/ 8255685 w 10567974"/>
              <a:gd name="connsiteY5414" fmla="*/ 2285793 h 5630204"/>
              <a:gd name="connsiteX5415" fmla="*/ 8164245 w 10567974"/>
              <a:gd name="connsiteY5415" fmla="*/ 2285793 h 5630204"/>
              <a:gd name="connsiteX5416" fmla="*/ 8190534 w 10567974"/>
              <a:gd name="connsiteY5416" fmla="*/ 2312081 h 5630204"/>
              <a:gd name="connsiteX5417" fmla="*/ 8164245 w 10567974"/>
              <a:gd name="connsiteY5417" fmla="*/ 2338366 h 5630204"/>
              <a:gd name="connsiteX5418" fmla="*/ 8137956 w 10567974"/>
              <a:gd name="connsiteY5418" fmla="*/ 2312081 h 5630204"/>
              <a:gd name="connsiteX5419" fmla="*/ 8164245 w 10567974"/>
              <a:gd name="connsiteY5419" fmla="*/ 2285793 h 5630204"/>
              <a:gd name="connsiteX5420" fmla="*/ 8072805 w 10567974"/>
              <a:gd name="connsiteY5420" fmla="*/ 2285793 h 5630204"/>
              <a:gd name="connsiteX5421" fmla="*/ 8099094 w 10567974"/>
              <a:gd name="connsiteY5421" fmla="*/ 2312081 h 5630204"/>
              <a:gd name="connsiteX5422" fmla="*/ 8072805 w 10567974"/>
              <a:gd name="connsiteY5422" fmla="*/ 2338366 h 5630204"/>
              <a:gd name="connsiteX5423" fmla="*/ 8046516 w 10567974"/>
              <a:gd name="connsiteY5423" fmla="*/ 2312081 h 5630204"/>
              <a:gd name="connsiteX5424" fmla="*/ 8072805 w 10567974"/>
              <a:gd name="connsiteY5424" fmla="*/ 2285793 h 5630204"/>
              <a:gd name="connsiteX5425" fmla="*/ 7981365 w 10567974"/>
              <a:gd name="connsiteY5425" fmla="*/ 2285793 h 5630204"/>
              <a:gd name="connsiteX5426" fmla="*/ 8007654 w 10567974"/>
              <a:gd name="connsiteY5426" fmla="*/ 2312081 h 5630204"/>
              <a:gd name="connsiteX5427" fmla="*/ 7981365 w 10567974"/>
              <a:gd name="connsiteY5427" fmla="*/ 2338366 h 5630204"/>
              <a:gd name="connsiteX5428" fmla="*/ 7955076 w 10567974"/>
              <a:gd name="connsiteY5428" fmla="*/ 2312081 h 5630204"/>
              <a:gd name="connsiteX5429" fmla="*/ 7981365 w 10567974"/>
              <a:gd name="connsiteY5429" fmla="*/ 2285793 h 5630204"/>
              <a:gd name="connsiteX5430" fmla="*/ 7889925 w 10567974"/>
              <a:gd name="connsiteY5430" fmla="*/ 2285793 h 5630204"/>
              <a:gd name="connsiteX5431" fmla="*/ 7916214 w 10567974"/>
              <a:gd name="connsiteY5431" fmla="*/ 2312081 h 5630204"/>
              <a:gd name="connsiteX5432" fmla="*/ 7889925 w 10567974"/>
              <a:gd name="connsiteY5432" fmla="*/ 2338366 h 5630204"/>
              <a:gd name="connsiteX5433" fmla="*/ 7863636 w 10567974"/>
              <a:gd name="connsiteY5433" fmla="*/ 2312081 h 5630204"/>
              <a:gd name="connsiteX5434" fmla="*/ 7889925 w 10567974"/>
              <a:gd name="connsiteY5434" fmla="*/ 2285793 h 5630204"/>
              <a:gd name="connsiteX5435" fmla="*/ 7798485 w 10567974"/>
              <a:gd name="connsiteY5435" fmla="*/ 2285793 h 5630204"/>
              <a:gd name="connsiteX5436" fmla="*/ 7824774 w 10567974"/>
              <a:gd name="connsiteY5436" fmla="*/ 2312081 h 5630204"/>
              <a:gd name="connsiteX5437" fmla="*/ 7798485 w 10567974"/>
              <a:gd name="connsiteY5437" fmla="*/ 2338366 h 5630204"/>
              <a:gd name="connsiteX5438" fmla="*/ 7772196 w 10567974"/>
              <a:gd name="connsiteY5438" fmla="*/ 2312081 h 5630204"/>
              <a:gd name="connsiteX5439" fmla="*/ 7798485 w 10567974"/>
              <a:gd name="connsiteY5439" fmla="*/ 2285793 h 5630204"/>
              <a:gd name="connsiteX5440" fmla="*/ 7707045 w 10567974"/>
              <a:gd name="connsiteY5440" fmla="*/ 2285793 h 5630204"/>
              <a:gd name="connsiteX5441" fmla="*/ 7733334 w 10567974"/>
              <a:gd name="connsiteY5441" fmla="*/ 2312081 h 5630204"/>
              <a:gd name="connsiteX5442" fmla="*/ 7707045 w 10567974"/>
              <a:gd name="connsiteY5442" fmla="*/ 2338366 h 5630204"/>
              <a:gd name="connsiteX5443" fmla="*/ 7680756 w 10567974"/>
              <a:gd name="connsiteY5443" fmla="*/ 2312081 h 5630204"/>
              <a:gd name="connsiteX5444" fmla="*/ 7707045 w 10567974"/>
              <a:gd name="connsiteY5444" fmla="*/ 2285793 h 5630204"/>
              <a:gd name="connsiteX5445" fmla="*/ 7615605 w 10567974"/>
              <a:gd name="connsiteY5445" fmla="*/ 2285793 h 5630204"/>
              <a:gd name="connsiteX5446" fmla="*/ 7641894 w 10567974"/>
              <a:gd name="connsiteY5446" fmla="*/ 2312081 h 5630204"/>
              <a:gd name="connsiteX5447" fmla="*/ 7615605 w 10567974"/>
              <a:gd name="connsiteY5447" fmla="*/ 2338366 h 5630204"/>
              <a:gd name="connsiteX5448" fmla="*/ 7589316 w 10567974"/>
              <a:gd name="connsiteY5448" fmla="*/ 2312081 h 5630204"/>
              <a:gd name="connsiteX5449" fmla="*/ 7615605 w 10567974"/>
              <a:gd name="connsiteY5449" fmla="*/ 2285793 h 5630204"/>
              <a:gd name="connsiteX5450" fmla="*/ 7524165 w 10567974"/>
              <a:gd name="connsiteY5450" fmla="*/ 2285793 h 5630204"/>
              <a:gd name="connsiteX5451" fmla="*/ 7550454 w 10567974"/>
              <a:gd name="connsiteY5451" fmla="*/ 2312081 h 5630204"/>
              <a:gd name="connsiteX5452" fmla="*/ 7524165 w 10567974"/>
              <a:gd name="connsiteY5452" fmla="*/ 2338366 h 5630204"/>
              <a:gd name="connsiteX5453" fmla="*/ 7497876 w 10567974"/>
              <a:gd name="connsiteY5453" fmla="*/ 2312081 h 5630204"/>
              <a:gd name="connsiteX5454" fmla="*/ 7524165 w 10567974"/>
              <a:gd name="connsiteY5454" fmla="*/ 2285793 h 5630204"/>
              <a:gd name="connsiteX5455" fmla="*/ 7432725 w 10567974"/>
              <a:gd name="connsiteY5455" fmla="*/ 2285793 h 5630204"/>
              <a:gd name="connsiteX5456" fmla="*/ 7459014 w 10567974"/>
              <a:gd name="connsiteY5456" fmla="*/ 2312081 h 5630204"/>
              <a:gd name="connsiteX5457" fmla="*/ 7432725 w 10567974"/>
              <a:gd name="connsiteY5457" fmla="*/ 2338366 h 5630204"/>
              <a:gd name="connsiteX5458" fmla="*/ 7406436 w 10567974"/>
              <a:gd name="connsiteY5458" fmla="*/ 2312081 h 5630204"/>
              <a:gd name="connsiteX5459" fmla="*/ 7432725 w 10567974"/>
              <a:gd name="connsiteY5459" fmla="*/ 2285793 h 5630204"/>
              <a:gd name="connsiteX5460" fmla="*/ 7341285 w 10567974"/>
              <a:gd name="connsiteY5460" fmla="*/ 2285793 h 5630204"/>
              <a:gd name="connsiteX5461" fmla="*/ 7367574 w 10567974"/>
              <a:gd name="connsiteY5461" fmla="*/ 2312081 h 5630204"/>
              <a:gd name="connsiteX5462" fmla="*/ 7341285 w 10567974"/>
              <a:gd name="connsiteY5462" fmla="*/ 2338366 h 5630204"/>
              <a:gd name="connsiteX5463" fmla="*/ 7314996 w 10567974"/>
              <a:gd name="connsiteY5463" fmla="*/ 2312081 h 5630204"/>
              <a:gd name="connsiteX5464" fmla="*/ 7341285 w 10567974"/>
              <a:gd name="connsiteY5464" fmla="*/ 2285793 h 5630204"/>
              <a:gd name="connsiteX5465" fmla="*/ 7249845 w 10567974"/>
              <a:gd name="connsiteY5465" fmla="*/ 2285793 h 5630204"/>
              <a:gd name="connsiteX5466" fmla="*/ 7276134 w 10567974"/>
              <a:gd name="connsiteY5466" fmla="*/ 2312081 h 5630204"/>
              <a:gd name="connsiteX5467" fmla="*/ 7249845 w 10567974"/>
              <a:gd name="connsiteY5467" fmla="*/ 2338366 h 5630204"/>
              <a:gd name="connsiteX5468" fmla="*/ 7223556 w 10567974"/>
              <a:gd name="connsiteY5468" fmla="*/ 2312081 h 5630204"/>
              <a:gd name="connsiteX5469" fmla="*/ 7249845 w 10567974"/>
              <a:gd name="connsiteY5469" fmla="*/ 2285793 h 5630204"/>
              <a:gd name="connsiteX5470" fmla="*/ 7158405 w 10567974"/>
              <a:gd name="connsiteY5470" fmla="*/ 2285793 h 5630204"/>
              <a:gd name="connsiteX5471" fmla="*/ 7184694 w 10567974"/>
              <a:gd name="connsiteY5471" fmla="*/ 2312081 h 5630204"/>
              <a:gd name="connsiteX5472" fmla="*/ 7158405 w 10567974"/>
              <a:gd name="connsiteY5472" fmla="*/ 2338366 h 5630204"/>
              <a:gd name="connsiteX5473" fmla="*/ 7132116 w 10567974"/>
              <a:gd name="connsiteY5473" fmla="*/ 2312081 h 5630204"/>
              <a:gd name="connsiteX5474" fmla="*/ 7158405 w 10567974"/>
              <a:gd name="connsiteY5474" fmla="*/ 2285793 h 5630204"/>
              <a:gd name="connsiteX5475" fmla="*/ 7066965 w 10567974"/>
              <a:gd name="connsiteY5475" fmla="*/ 2285793 h 5630204"/>
              <a:gd name="connsiteX5476" fmla="*/ 7093254 w 10567974"/>
              <a:gd name="connsiteY5476" fmla="*/ 2312081 h 5630204"/>
              <a:gd name="connsiteX5477" fmla="*/ 7066965 w 10567974"/>
              <a:gd name="connsiteY5477" fmla="*/ 2338366 h 5630204"/>
              <a:gd name="connsiteX5478" fmla="*/ 7040676 w 10567974"/>
              <a:gd name="connsiteY5478" fmla="*/ 2312081 h 5630204"/>
              <a:gd name="connsiteX5479" fmla="*/ 7066965 w 10567974"/>
              <a:gd name="connsiteY5479" fmla="*/ 2285793 h 5630204"/>
              <a:gd name="connsiteX5480" fmla="*/ 6975525 w 10567974"/>
              <a:gd name="connsiteY5480" fmla="*/ 2285793 h 5630204"/>
              <a:gd name="connsiteX5481" fmla="*/ 7001814 w 10567974"/>
              <a:gd name="connsiteY5481" fmla="*/ 2312081 h 5630204"/>
              <a:gd name="connsiteX5482" fmla="*/ 6975525 w 10567974"/>
              <a:gd name="connsiteY5482" fmla="*/ 2338366 h 5630204"/>
              <a:gd name="connsiteX5483" fmla="*/ 6949236 w 10567974"/>
              <a:gd name="connsiteY5483" fmla="*/ 2312081 h 5630204"/>
              <a:gd name="connsiteX5484" fmla="*/ 6975525 w 10567974"/>
              <a:gd name="connsiteY5484" fmla="*/ 2285793 h 5630204"/>
              <a:gd name="connsiteX5485" fmla="*/ 6884085 w 10567974"/>
              <a:gd name="connsiteY5485" fmla="*/ 2285793 h 5630204"/>
              <a:gd name="connsiteX5486" fmla="*/ 6910374 w 10567974"/>
              <a:gd name="connsiteY5486" fmla="*/ 2312081 h 5630204"/>
              <a:gd name="connsiteX5487" fmla="*/ 6884085 w 10567974"/>
              <a:gd name="connsiteY5487" fmla="*/ 2338366 h 5630204"/>
              <a:gd name="connsiteX5488" fmla="*/ 6857796 w 10567974"/>
              <a:gd name="connsiteY5488" fmla="*/ 2312081 h 5630204"/>
              <a:gd name="connsiteX5489" fmla="*/ 6884085 w 10567974"/>
              <a:gd name="connsiteY5489" fmla="*/ 2285793 h 5630204"/>
              <a:gd name="connsiteX5490" fmla="*/ 6792645 w 10567974"/>
              <a:gd name="connsiteY5490" fmla="*/ 2285793 h 5630204"/>
              <a:gd name="connsiteX5491" fmla="*/ 6818934 w 10567974"/>
              <a:gd name="connsiteY5491" fmla="*/ 2312081 h 5630204"/>
              <a:gd name="connsiteX5492" fmla="*/ 6792645 w 10567974"/>
              <a:gd name="connsiteY5492" fmla="*/ 2338366 h 5630204"/>
              <a:gd name="connsiteX5493" fmla="*/ 6766356 w 10567974"/>
              <a:gd name="connsiteY5493" fmla="*/ 2312081 h 5630204"/>
              <a:gd name="connsiteX5494" fmla="*/ 6792645 w 10567974"/>
              <a:gd name="connsiteY5494" fmla="*/ 2285793 h 5630204"/>
              <a:gd name="connsiteX5495" fmla="*/ 6701205 w 10567974"/>
              <a:gd name="connsiteY5495" fmla="*/ 2285793 h 5630204"/>
              <a:gd name="connsiteX5496" fmla="*/ 6727494 w 10567974"/>
              <a:gd name="connsiteY5496" fmla="*/ 2312081 h 5630204"/>
              <a:gd name="connsiteX5497" fmla="*/ 6701205 w 10567974"/>
              <a:gd name="connsiteY5497" fmla="*/ 2338366 h 5630204"/>
              <a:gd name="connsiteX5498" fmla="*/ 6674916 w 10567974"/>
              <a:gd name="connsiteY5498" fmla="*/ 2312081 h 5630204"/>
              <a:gd name="connsiteX5499" fmla="*/ 6701205 w 10567974"/>
              <a:gd name="connsiteY5499" fmla="*/ 2285793 h 5630204"/>
              <a:gd name="connsiteX5500" fmla="*/ 6609765 w 10567974"/>
              <a:gd name="connsiteY5500" fmla="*/ 2285793 h 5630204"/>
              <a:gd name="connsiteX5501" fmla="*/ 6636054 w 10567974"/>
              <a:gd name="connsiteY5501" fmla="*/ 2312081 h 5630204"/>
              <a:gd name="connsiteX5502" fmla="*/ 6609765 w 10567974"/>
              <a:gd name="connsiteY5502" fmla="*/ 2338366 h 5630204"/>
              <a:gd name="connsiteX5503" fmla="*/ 6583476 w 10567974"/>
              <a:gd name="connsiteY5503" fmla="*/ 2312081 h 5630204"/>
              <a:gd name="connsiteX5504" fmla="*/ 6609765 w 10567974"/>
              <a:gd name="connsiteY5504" fmla="*/ 2285793 h 5630204"/>
              <a:gd name="connsiteX5505" fmla="*/ 6518325 w 10567974"/>
              <a:gd name="connsiteY5505" fmla="*/ 2285793 h 5630204"/>
              <a:gd name="connsiteX5506" fmla="*/ 6544614 w 10567974"/>
              <a:gd name="connsiteY5506" fmla="*/ 2312081 h 5630204"/>
              <a:gd name="connsiteX5507" fmla="*/ 6518325 w 10567974"/>
              <a:gd name="connsiteY5507" fmla="*/ 2338366 h 5630204"/>
              <a:gd name="connsiteX5508" fmla="*/ 6492036 w 10567974"/>
              <a:gd name="connsiteY5508" fmla="*/ 2312081 h 5630204"/>
              <a:gd name="connsiteX5509" fmla="*/ 6518325 w 10567974"/>
              <a:gd name="connsiteY5509" fmla="*/ 2285793 h 5630204"/>
              <a:gd name="connsiteX5510" fmla="*/ 6426885 w 10567974"/>
              <a:gd name="connsiteY5510" fmla="*/ 2285793 h 5630204"/>
              <a:gd name="connsiteX5511" fmla="*/ 6453174 w 10567974"/>
              <a:gd name="connsiteY5511" fmla="*/ 2312081 h 5630204"/>
              <a:gd name="connsiteX5512" fmla="*/ 6426885 w 10567974"/>
              <a:gd name="connsiteY5512" fmla="*/ 2338366 h 5630204"/>
              <a:gd name="connsiteX5513" fmla="*/ 6400596 w 10567974"/>
              <a:gd name="connsiteY5513" fmla="*/ 2312081 h 5630204"/>
              <a:gd name="connsiteX5514" fmla="*/ 6426885 w 10567974"/>
              <a:gd name="connsiteY5514" fmla="*/ 2285793 h 5630204"/>
              <a:gd name="connsiteX5515" fmla="*/ 6335445 w 10567974"/>
              <a:gd name="connsiteY5515" fmla="*/ 2285793 h 5630204"/>
              <a:gd name="connsiteX5516" fmla="*/ 6361734 w 10567974"/>
              <a:gd name="connsiteY5516" fmla="*/ 2312081 h 5630204"/>
              <a:gd name="connsiteX5517" fmla="*/ 6335445 w 10567974"/>
              <a:gd name="connsiteY5517" fmla="*/ 2338366 h 5630204"/>
              <a:gd name="connsiteX5518" fmla="*/ 6309156 w 10567974"/>
              <a:gd name="connsiteY5518" fmla="*/ 2312081 h 5630204"/>
              <a:gd name="connsiteX5519" fmla="*/ 6335445 w 10567974"/>
              <a:gd name="connsiteY5519" fmla="*/ 2285793 h 5630204"/>
              <a:gd name="connsiteX5520" fmla="*/ 6244005 w 10567974"/>
              <a:gd name="connsiteY5520" fmla="*/ 2285793 h 5630204"/>
              <a:gd name="connsiteX5521" fmla="*/ 6270294 w 10567974"/>
              <a:gd name="connsiteY5521" fmla="*/ 2312081 h 5630204"/>
              <a:gd name="connsiteX5522" fmla="*/ 6244005 w 10567974"/>
              <a:gd name="connsiteY5522" fmla="*/ 2338366 h 5630204"/>
              <a:gd name="connsiteX5523" fmla="*/ 6217716 w 10567974"/>
              <a:gd name="connsiteY5523" fmla="*/ 2312081 h 5630204"/>
              <a:gd name="connsiteX5524" fmla="*/ 6244005 w 10567974"/>
              <a:gd name="connsiteY5524" fmla="*/ 2285793 h 5630204"/>
              <a:gd name="connsiteX5525" fmla="*/ 5786805 w 10567974"/>
              <a:gd name="connsiteY5525" fmla="*/ 2285793 h 5630204"/>
              <a:gd name="connsiteX5526" fmla="*/ 5813094 w 10567974"/>
              <a:gd name="connsiteY5526" fmla="*/ 2312081 h 5630204"/>
              <a:gd name="connsiteX5527" fmla="*/ 5786805 w 10567974"/>
              <a:gd name="connsiteY5527" fmla="*/ 2338366 h 5630204"/>
              <a:gd name="connsiteX5528" fmla="*/ 5760516 w 10567974"/>
              <a:gd name="connsiteY5528" fmla="*/ 2312081 h 5630204"/>
              <a:gd name="connsiteX5529" fmla="*/ 5786805 w 10567974"/>
              <a:gd name="connsiteY5529" fmla="*/ 2285793 h 5630204"/>
              <a:gd name="connsiteX5530" fmla="*/ 5695365 w 10567974"/>
              <a:gd name="connsiteY5530" fmla="*/ 2285793 h 5630204"/>
              <a:gd name="connsiteX5531" fmla="*/ 5721654 w 10567974"/>
              <a:gd name="connsiteY5531" fmla="*/ 2312081 h 5630204"/>
              <a:gd name="connsiteX5532" fmla="*/ 5695365 w 10567974"/>
              <a:gd name="connsiteY5532" fmla="*/ 2338366 h 5630204"/>
              <a:gd name="connsiteX5533" fmla="*/ 5669076 w 10567974"/>
              <a:gd name="connsiteY5533" fmla="*/ 2312081 h 5630204"/>
              <a:gd name="connsiteX5534" fmla="*/ 5695365 w 10567974"/>
              <a:gd name="connsiteY5534" fmla="*/ 2285793 h 5630204"/>
              <a:gd name="connsiteX5535" fmla="*/ 5603925 w 10567974"/>
              <a:gd name="connsiteY5535" fmla="*/ 2285793 h 5630204"/>
              <a:gd name="connsiteX5536" fmla="*/ 5630214 w 10567974"/>
              <a:gd name="connsiteY5536" fmla="*/ 2312081 h 5630204"/>
              <a:gd name="connsiteX5537" fmla="*/ 5603925 w 10567974"/>
              <a:gd name="connsiteY5537" fmla="*/ 2338366 h 5630204"/>
              <a:gd name="connsiteX5538" fmla="*/ 5577636 w 10567974"/>
              <a:gd name="connsiteY5538" fmla="*/ 2312081 h 5630204"/>
              <a:gd name="connsiteX5539" fmla="*/ 5603925 w 10567974"/>
              <a:gd name="connsiteY5539" fmla="*/ 2285793 h 5630204"/>
              <a:gd name="connsiteX5540" fmla="*/ 5421045 w 10567974"/>
              <a:gd name="connsiteY5540" fmla="*/ 2285793 h 5630204"/>
              <a:gd name="connsiteX5541" fmla="*/ 5447334 w 10567974"/>
              <a:gd name="connsiteY5541" fmla="*/ 2312081 h 5630204"/>
              <a:gd name="connsiteX5542" fmla="*/ 5421045 w 10567974"/>
              <a:gd name="connsiteY5542" fmla="*/ 2338366 h 5630204"/>
              <a:gd name="connsiteX5543" fmla="*/ 5394756 w 10567974"/>
              <a:gd name="connsiteY5543" fmla="*/ 2312081 h 5630204"/>
              <a:gd name="connsiteX5544" fmla="*/ 5421045 w 10567974"/>
              <a:gd name="connsiteY5544" fmla="*/ 2285793 h 5630204"/>
              <a:gd name="connsiteX5545" fmla="*/ 5329605 w 10567974"/>
              <a:gd name="connsiteY5545" fmla="*/ 2285793 h 5630204"/>
              <a:gd name="connsiteX5546" fmla="*/ 5355894 w 10567974"/>
              <a:gd name="connsiteY5546" fmla="*/ 2312081 h 5630204"/>
              <a:gd name="connsiteX5547" fmla="*/ 5329605 w 10567974"/>
              <a:gd name="connsiteY5547" fmla="*/ 2338366 h 5630204"/>
              <a:gd name="connsiteX5548" fmla="*/ 5303316 w 10567974"/>
              <a:gd name="connsiteY5548" fmla="*/ 2312081 h 5630204"/>
              <a:gd name="connsiteX5549" fmla="*/ 5329605 w 10567974"/>
              <a:gd name="connsiteY5549" fmla="*/ 2285793 h 5630204"/>
              <a:gd name="connsiteX5550" fmla="*/ 5238165 w 10567974"/>
              <a:gd name="connsiteY5550" fmla="*/ 2285793 h 5630204"/>
              <a:gd name="connsiteX5551" fmla="*/ 5264454 w 10567974"/>
              <a:gd name="connsiteY5551" fmla="*/ 2312081 h 5630204"/>
              <a:gd name="connsiteX5552" fmla="*/ 5238165 w 10567974"/>
              <a:gd name="connsiteY5552" fmla="*/ 2338366 h 5630204"/>
              <a:gd name="connsiteX5553" fmla="*/ 5211876 w 10567974"/>
              <a:gd name="connsiteY5553" fmla="*/ 2312081 h 5630204"/>
              <a:gd name="connsiteX5554" fmla="*/ 5238165 w 10567974"/>
              <a:gd name="connsiteY5554" fmla="*/ 2285793 h 5630204"/>
              <a:gd name="connsiteX5555" fmla="*/ 5055285 w 10567974"/>
              <a:gd name="connsiteY5555" fmla="*/ 2285793 h 5630204"/>
              <a:gd name="connsiteX5556" fmla="*/ 5081574 w 10567974"/>
              <a:gd name="connsiteY5556" fmla="*/ 2312081 h 5630204"/>
              <a:gd name="connsiteX5557" fmla="*/ 5055285 w 10567974"/>
              <a:gd name="connsiteY5557" fmla="*/ 2338366 h 5630204"/>
              <a:gd name="connsiteX5558" fmla="*/ 5028996 w 10567974"/>
              <a:gd name="connsiteY5558" fmla="*/ 2312081 h 5630204"/>
              <a:gd name="connsiteX5559" fmla="*/ 5055285 w 10567974"/>
              <a:gd name="connsiteY5559" fmla="*/ 2285793 h 5630204"/>
              <a:gd name="connsiteX5560" fmla="*/ 4963845 w 10567974"/>
              <a:gd name="connsiteY5560" fmla="*/ 2285793 h 5630204"/>
              <a:gd name="connsiteX5561" fmla="*/ 4990134 w 10567974"/>
              <a:gd name="connsiteY5561" fmla="*/ 2312081 h 5630204"/>
              <a:gd name="connsiteX5562" fmla="*/ 4963845 w 10567974"/>
              <a:gd name="connsiteY5562" fmla="*/ 2338366 h 5630204"/>
              <a:gd name="connsiteX5563" fmla="*/ 4937556 w 10567974"/>
              <a:gd name="connsiteY5563" fmla="*/ 2312081 h 5630204"/>
              <a:gd name="connsiteX5564" fmla="*/ 4963845 w 10567974"/>
              <a:gd name="connsiteY5564" fmla="*/ 2285793 h 5630204"/>
              <a:gd name="connsiteX5565" fmla="*/ 4872405 w 10567974"/>
              <a:gd name="connsiteY5565" fmla="*/ 2285793 h 5630204"/>
              <a:gd name="connsiteX5566" fmla="*/ 4898694 w 10567974"/>
              <a:gd name="connsiteY5566" fmla="*/ 2312081 h 5630204"/>
              <a:gd name="connsiteX5567" fmla="*/ 4872405 w 10567974"/>
              <a:gd name="connsiteY5567" fmla="*/ 2338366 h 5630204"/>
              <a:gd name="connsiteX5568" fmla="*/ 4846116 w 10567974"/>
              <a:gd name="connsiteY5568" fmla="*/ 2312081 h 5630204"/>
              <a:gd name="connsiteX5569" fmla="*/ 4872405 w 10567974"/>
              <a:gd name="connsiteY5569" fmla="*/ 2285793 h 5630204"/>
              <a:gd name="connsiteX5570" fmla="*/ 4780965 w 10567974"/>
              <a:gd name="connsiteY5570" fmla="*/ 2285793 h 5630204"/>
              <a:gd name="connsiteX5571" fmla="*/ 4807254 w 10567974"/>
              <a:gd name="connsiteY5571" fmla="*/ 2312081 h 5630204"/>
              <a:gd name="connsiteX5572" fmla="*/ 4780965 w 10567974"/>
              <a:gd name="connsiteY5572" fmla="*/ 2338366 h 5630204"/>
              <a:gd name="connsiteX5573" fmla="*/ 4754676 w 10567974"/>
              <a:gd name="connsiteY5573" fmla="*/ 2312081 h 5630204"/>
              <a:gd name="connsiteX5574" fmla="*/ 4780965 w 10567974"/>
              <a:gd name="connsiteY5574" fmla="*/ 2285793 h 5630204"/>
              <a:gd name="connsiteX5575" fmla="*/ 2860947 w 10567974"/>
              <a:gd name="connsiteY5575" fmla="*/ 2285793 h 5630204"/>
              <a:gd name="connsiteX5576" fmla="*/ 2887238 w 10567974"/>
              <a:gd name="connsiteY5576" fmla="*/ 2312081 h 5630204"/>
              <a:gd name="connsiteX5577" fmla="*/ 2860947 w 10567974"/>
              <a:gd name="connsiteY5577" fmla="*/ 2338366 h 5630204"/>
              <a:gd name="connsiteX5578" fmla="*/ 2834657 w 10567974"/>
              <a:gd name="connsiteY5578" fmla="*/ 2312081 h 5630204"/>
              <a:gd name="connsiteX5579" fmla="*/ 2860947 w 10567974"/>
              <a:gd name="connsiteY5579" fmla="*/ 2285793 h 5630204"/>
              <a:gd name="connsiteX5580" fmla="*/ 2769502 w 10567974"/>
              <a:gd name="connsiteY5580" fmla="*/ 2285793 h 5630204"/>
              <a:gd name="connsiteX5581" fmla="*/ 2795792 w 10567974"/>
              <a:gd name="connsiteY5581" fmla="*/ 2312081 h 5630204"/>
              <a:gd name="connsiteX5582" fmla="*/ 2769502 w 10567974"/>
              <a:gd name="connsiteY5582" fmla="*/ 2338366 h 5630204"/>
              <a:gd name="connsiteX5583" fmla="*/ 2743211 w 10567974"/>
              <a:gd name="connsiteY5583" fmla="*/ 2312081 h 5630204"/>
              <a:gd name="connsiteX5584" fmla="*/ 2769502 w 10567974"/>
              <a:gd name="connsiteY5584" fmla="*/ 2285793 h 5630204"/>
              <a:gd name="connsiteX5585" fmla="*/ 2678057 w 10567974"/>
              <a:gd name="connsiteY5585" fmla="*/ 2285793 h 5630204"/>
              <a:gd name="connsiteX5586" fmla="*/ 2704347 w 10567974"/>
              <a:gd name="connsiteY5586" fmla="*/ 2312081 h 5630204"/>
              <a:gd name="connsiteX5587" fmla="*/ 2678057 w 10567974"/>
              <a:gd name="connsiteY5587" fmla="*/ 2338366 h 5630204"/>
              <a:gd name="connsiteX5588" fmla="*/ 2651766 w 10567974"/>
              <a:gd name="connsiteY5588" fmla="*/ 2312081 h 5630204"/>
              <a:gd name="connsiteX5589" fmla="*/ 2678057 w 10567974"/>
              <a:gd name="connsiteY5589" fmla="*/ 2285793 h 5630204"/>
              <a:gd name="connsiteX5590" fmla="*/ 2586612 w 10567974"/>
              <a:gd name="connsiteY5590" fmla="*/ 2285793 h 5630204"/>
              <a:gd name="connsiteX5591" fmla="*/ 2612902 w 10567974"/>
              <a:gd name="connsiteY5591" fmla="*/ 2312081 h 5630204"/>
              <a:gd name="connsiteX5592" fmla="*/ 2586612 w 10567974"/>
              <a:gd name="connsiteY5592" fmla="*/ 2338366 h 5630204"/>
              <a:gd name="connsiteX5593" fmla="*/ 2560321 w 10567974"/>
              <a:gd name="connsiteY5593" fmla="*/ 2312081 h 5630204"/>
              <a:gd name="connsiteX5594" fmla="*/ 2586612 w 10567974"/>
              <a:gd name="connsiteY5594" fmla="*/ 2285793 h 5630204"/>
              <a:gd name="connsiteX5595" fmla="*/ 2495166 w 10567974"/>
              <a:gd name="connsiteY5595" fmla="*/ 2285793 h 5630204"/>
              <a:gd name="connsiteX5596" fmla="*/ 2521457 w 10567974"/>
              <a:gd name="connsiteY5596" fmla="*/ 2312081 h 5630204"/>
              <a:gd name="connsiteX5597" fmla="*/ 2495166 w 10567974"/>
              <a:gd name="connsiteY5597" fmla="*/ 2338366 h 5630204"/>
              <a:gd name="connsiteX5598" fmla="*/ 2468876 w 10567974"/>
              <a:gd name="connsiteY5598" fmla="*/ 2312081 h 5630204"/>
              <a:gd name="connsiteX5599" fmla="*/ 2495166 w 10567974"/>
              <a:gd name="connsiteY5599" fmla="*/ 2285793 h 5630204"/>
              <a:gd name="connsiteX5600" fmla="*/ 2403721 w 10567974"/>
              <a:gd name="connsiteY5600" fmla="*/ 2285793 h 5630204"/>
              <a:gd name="connsiteX5601" fmla="*/ 2430012 w 10567974"/>
              <a:gd name="connsiteY5601" fmla="*/ 2312081 h 5630204"/>
              <a:gd name="connsiteX5602" fmla="*/ 2403721 w 10567974"/>
              <a:gd name="connsiteY5602" fmla="*/ 2338366 h 5630204"/>
              <a:gd name="connsiteX5603" fmla="*/ 2377430 w 10567974"/>
              <a:gd name="connsiteY5603" fmla="*/ 2312081 h 5630204"/>
              <a:gd name="connsiteX5604" fmla="*/ 2403721 w 10567974"/>
              <a:gd name="connsiteY5604" fmla="*/ 2285793 h 5630204"/>
              <a:gd name="connsiteX5605" fmla="*/ 2312276 w 10567974"/>
              <a:gd name="connsiteY5605" fmla="*/ 2285793 h 5630204"/>
              <a:gd name="connsiteX5606" fmla="*/ 2338567 w 10567974"/>
              <a:gd name="connsiteY5606" fmla="*/ 2312081 h 5630204"/>
              <a:gd name="connsiteX5607" fmla="*/ 2312276 w 10567974"/>
              <a:gd name="connsiteY5607" fmla="*/ 2338366 h 5630204"/>
              <a:gd name="connsiteX5608" fmla="*/ 2285985 w 10567974"/>
              <a:gd name="connsiteY5608" fmla="*/ 2312081 h 5630204"/>
              <a:gd name="connsiteX5609" fmla="*/ 2312276 w 10567974"/>
              <a:gd name="connsiteY5609" fmla="*/ 2285793 h 5630204"/>
              <a:gd name="connsiteX5610" fmla="*/ 2220830 w 10567974"/>
              <a:gd name="connsiteY5610" fmla="*/ 2285793 h 5630204"/>
              <a:gd name="connsiteX5611" fmla="*/ 2247121 w 10567974"/>
              <a:gd name="connsiteY5611" fmla="*/ 2312081 h 5630204"/>
              <a:gd name="connsiteX5612" fmla="*/ 2220830 w 10567974"/>
              <a:gd name="connsiteY5612" fmla="*/ 2338366 h 5630204"/>
              <a:gd name="connsiteX5613" fmla="*/ 2194540 w 10567974"/>
              <a:gd name="connsiteY5613" fmla="*/ 2312081 h 5630204"/>
              <a:gd name="connsiteX5614" fmla="*/ 2220830 w 10567974"/>
              <a:gd name="connsiteY5614" fmla="*/ 2285793 h 5630204"/>
              <a:gd name="connsiteX5615" fmla="*/ 2129385 w 10567974"/>
              <a:gd name="connsiteY5615" fmla="*/ 2285793 h 5630204"/>
              <a:gd name="connsiteX5616" fmla="*/ 2155676 w 10567974"/>
              <a:gd name="connsiteY5616" fmla="*/ 2312081 h 5630204"/>
              <a:gd name="connsiteX5617" fmla="*/ 2129385 w 10567974"/>
              <a:gd name="connsiteY5617" fmla="*/ 2338366 h 5630204"/>
              <a:gd name="connsiteX5618" fmla="*/ 2103095 w 10567974"/>
              <a:gd name="connsiteY5618" fmla="*/ 2312081 h 5630204"/>
              <a:gd name="connsiteX5619" fmla="*/ 2129385 w 10567974"/>
              <a:gd name="connsiteY5619" fmla="*/ 2285793 h 5630204"/>
              <a:gd name="connsiteX5620" fmla="*/ 2037940 w 10567974"/>
              <a:gd name="connsiteY5620" fmla="*/ 2285793 h 5630204"/>
              <a:gd name="connsiteX5621" fmla="*/ 2064231 w 10567974"/>
              <a:gd name="connsiteY5621" fmla="*/ 2312081 h 5630204"/>
              <a:gd name="connsiteX5622" fmla="*/ 2037940 w 10567974"/>
              <a:gd name="connsiteY5622" fmla="*/ 2338366 h 5630204"/>
              <a:gd name="connsiteX5623" fmla="*/ 2011650 w 10567974"/>
              <a:gd name="connsiteY5623" fmla="*/ 2312081 h 5630204"/>
              <a:gd name="connsiteX5624" fmla="*/ 2037940 w 10567974"/>
              <a:gd name="connsiteY5624" fmla="*/ 2285793 h 5630204"/>
              <a:gd name="connsiteX5625" fmla="*/ 1946495 w 10567974"/>
              <a:gd name="connsiteY5625" fmla="*/ 2285793 h 5630204"/>
              <a:gd name="connsiteX5626" fmla="*/ 1972785 w 10567974"/>
              <a:gd name="connsiteY5626" fmla="*/ 2312081 h 5630204"/>
              <a:gd name="connsiteX5627" fmla="*/ 1946495 w 10567974"/>
              <a:gd name="connsiteY5627" fmla="*/ 2338366 h 5630204"/>
              <a:gd name="connsiteX5628" fmla="*/ 1920204 w 10567974"/>
              <a:gd name="connsiteY5628" fmla="*/ 2312081 h 5630204"/>
              <a:gd name="connsiteX5629" fmla="*/ 1946495 w 10567974"/>
              <a:gd name="connsiteY5629" fmla="*/ 2285793 h 5630204"/>
              <a:gd name="connsiteX5630" fmla="*/ 1855050 w 10567974"/>
              <a:gd name="connsiteY5630" fmla="*/ 2285793 h 5630204"/>
              <a:gd name="connsiteX5631" fmla="*/ 1881340 w 10567974"/>
              <a:gd name="connsiteY5631" fmla="*/ 2312081 h 5630204"/>
              <a:gd name="connsiteX5632" fmla="*/ 1855050 w 10567974"/>
              <a:gd name="connsiteY5632" fmla="*/ 2338366 h 5630204"/>
              <a:gd name="connsiteX5633" fmla="*/ 1828759 w 10567974"/>
              <a:gd name="connsiteY5633" fmla="*/ 2312081 h 5630204"/>
              <a:gd name="connsiteX5634" fmla="*/ 1855050 w 10567974"/>
              <a:gd name="connsiteY5634" fmla="*/ 2285793 h 5630204"/>
              <a:gd name="connsiteX5635" fmla="*/ 1763604 w 10567974"/>
              <a:gd name="connsiteY5635" fmla="*/ 2285793 h 5630204"/>
              <a:gd name="connsiteX5636" fmla="*/ 1789895 w 10567974"/>
              <a:gd name="connsiteY5636" fmla="*/ 2312081 h 5630204"/>
              <a:gd name="connsiteX5637" fmla="*/ 1763604 w 10567974"/>
              <a:gd name="connsiteY5637" fmla="*/ 2338366 h 5630204"/>
              <a:gd name="connsiteX5638" fmla="*/ 1737313 w 10567974"/>
              <a:gd name="connsiteY5638" fmla="*/ 2312081 h 5630204"/>
              <a:gd name="connsiteX5639" fmla="*/ 1763604 w 10567974"/>
              <a:gd name="connsiteY5639" fmla="*/ 2285793 h 5630204"/>
              <a:gd name="connsiteX5640" fmla="*/ 1672159 w 10567974"/>
              <a:gd name="connsiteY5640" fmla="*/ 2285793 h 5630204"/>
              <a:gd name="connsiteX5641" fmla="*/ 1698450 w 10567974"/>
              <a:gd name="connsiteY5641" fmla="*/ 2312081 h 5630204"/>
              <a:gd name="connsiteX5642" fmla="*/ 1672159 w 10567974"/>
              <a:gd name="connsiteY5642" fmla="*/ 2338366 h 5630204"/>
              <a:gd name="connsiteX5643" fmla="*/ 1645868 w 10567974"/>
              <a:gd name="connsiteY5643" fmla="*/ 2312081 h 5630204"/>
              <a:gd name="connsiteX5644" fmla="*/ 1672159 w 10567974"/>
              <a:gd name="connsiteY5644" fmla="*/ 2285793 h 5630204"/>
              <a:gd name="connsiteX5645" fmla="*/ 1580713 w 10567974"/>
              <a:gd name="connsiteY5645" fmla="*/ 2285793 h 5630204"/>
              <a:gd name="connsiteX5646" fmla="*/ 1607004 w 10567974"/>
              <a:gd name="connsiteY5646" fmla="*/ 2312081 h 5630204"/>
              <a:gd name="connsiteX5647" fmla="*/ 1580713 w 10567974"/>
              <a:gd name="connsiteY5647" fmla="*/ 2338366 h 5630204"/>
              <a:gd name="connsiteX5648" fmla="*/ 1554423 w 10567974"/>
              <a:gd name="connsiteY5648" fmla="*/ 2312081 h 5630204"/>
              <a:gd name="connsiteX5649" fmla="*/ 1580713 w 10567974"/>
              <a:gd name="connsiteY5649" fmla="*/ 2285793 h 5630204"/>
              <a:gd name="connsiteX5650" fmla="*/ 1489268 w 10567974"/>
              <a:gd name="connsiteY5650" fmla="*/ 2285793 h 5630204"/>
              <a:gd name="connsiteX5651" fmla="*/ 1515559 w 10567974"/>
              <a:gd name="connsiteY5651" fmla="*/ 2312081 h 5630204"/>
              <a:gd name="connsiteX5652" fmla="*/ 1489268 w 10567974"/>
              <a:gd name="connsiteY5652" fmla="*/ 2338366 h 5630204"/>
              <a:gd name="connsiteX5653" fmla="*/ 1462978 w 10567974"/>
              <a:gd name="connsiteY5653" fmla="*/ 2312081 h 5630204"/>
              <a:gd name="connsiteX5654" fmla="*/ 1489268 w 10567974"/>
              <a:gd name="connsiteY5654" fmla="*/ 2285793 h 5630204"/>
              <a:gd name="connsiteX5655" fmla="*/ 1397823 w 10567974"/>
              <a:gd name="connsiteY5655" fmla="*/ 2285793 h 5630204"/>
              <a:gd name="connsiteX5656" fmla="*/ 1424113 w 10567974"/>
              <a:gd name="connsiteY5656" fmla="*/ 2312081 h 5630204"/>
              <a:gd name="connsiteX5657" fmla="*/ 1397823 w 10567974"/>
              <a:gd name="connsiteY5657" fmla="*/ 2338366 h 5630204"/>
              <a:gd name="connsiteX5658" fmla="*/ 1371533 w 10567974"/>
              <a:gd name="connsiteY5658" fmla="*/ 2312081 h 5630204"/>
              <a:gd name="connsiteX5659" fmla="*/ 1397823 w 10567974"/>
              <a:gd name="connsiteY5659" fmla="*/ 2285793 h 5630204"/>
              <a:gd name="connsiteX5660" fmla="*/ 7798485 w 10567974"/>
              <a:gd name="connsiteY5660" fmla="*/ 2194352 h 5630204"/>
              <a:gd name="connsiteX5661" fmla="*/ 7824774 w 10567974"/>
              <a:gd name="connsiteY5661" fmla="*/ 2220639 h 5630204"/>
              <a:gd name="connsiteX5662" fmla="*/ 7798485 w 10567974"/>
              <a:gd name="connsiteY5662" fmla="*/ 2246925 h 5630204"/>
              <a:gd name="connsiteX5663" fmla="*/ 7772196 w 10567974"/>
              <a:gd name="connsiteY5663" fmla="*/ 2220639 h 5630204"/>
              <a:gd name="connsiteX5664" fmla="*/ 7798485 w 10567974"/>
              <a:gd name="connsiteY5664" fmla="*/ 2194352 h 5630204"/>
              <a:gd name="connsiteX5665" fmla="*/ 7707045 w 10567974"/>
              <a:gd name="connsiteY5665" fmla="*/ 2194352 h 5630204"/>
              <a:gd name="connsiteX5666" fmla="*/ 7733334 w 10567974"/>
              <a:gd name="connsiteY5666" fmla="*/ 2220639 h 5630204"/>
              <a:gd name="connsiteX5667" fmla="*/ 7707045 w 10567974"/>
              <a:gd name="connsiteY5667" fmla="*/ 2246925 h 5630204"/>
              <a:gd name="connsiteX5668" fmla="*/ 7680756 w 10567974"/>
              <a:gd name="connsiteY5668" fmla="*/ 2220639 h 5630204"/>
              <a:gd name="connsiteX5669" fmla="*/ 7707045 w 10567974"/>
              <a:gd name="connsiteY5669" fmla="*/ 2194352 h 5630204"/>
              <a:gd name="connsiteX5670" fmla="*/ 7615605 w 10567974"/>
              <a:gd name="connsiteY5670" fmla="*/ 2194352 h 5630204"/>
              <a:gd name="connsiteX5671" fmla="*/ 7641894 w 10567974"/>
              <a:gd name="connsiteY5671" fmla="*/ 2220639 h 5630204"/>
              <a:gd name="connsiteX5672" fmla="*/ 7615605 w 10567974"/>
              <a:gd name="connsiteY5672" fmla="*/ 2246925 h 5630204"/>
              <a:gd name="connsiteX5673" fmla="*/ 7589316 w 10567974"/>
              <a:gd name="connsiteY5673" fmla="*/ 2220639 h 5630204"/>
              <a:gd name="connsiteX5674" fmla="*/ 7615605 w 10567974"/>
              <a:gd name="connsiteY5674" fmla="*/ 2194352 h 5630204"/>
              <a:gd name="connsiteX5675" fmla="*/ 7524165 w 10567974"/>
              <a:gd name="connsiteY5675" fmla="*/ 2194352 h 5630204"/>
              <a:gd name="connsiteX5676" fmla="*/ 7550454 w 10567974"/>
              <a:gd name="connsiteY5676" fmla="*/ 2220639 h 5630204"/>
              <a:gd name="connsiteX5677" fmla="*/ 7524165 w 10567974"/>
              <a:gd name="connsiteY5677" fmla="*/ 2246925 h 5630204"/>
              <a:gd name="connsiteX5678" fmla="*/ 7497876 w 10567974"/>
              <a:gd name="connsiteY5678" fmla="*/ 2220639 h 5630204"/>
              <a:gd name="connsiteX5679" fmla="*/ 7524165 w 10567974"/>
              <a:gd name="connsiteY5679" fmla="*/ 2194352 h 5630204"/>
              <a:gd name="connsiteX5680" fmla="*/ 7432725 w 10567974"/>
              <a:gd name="connsiteY5680" fmla="*/ 2194352 h 5630204"/>
              <a:gd name="connsiteX5681" fmla="*/ 7459014 w 10567974"/>
              <a:gd name="connsiteY5681" fmla="*/ 2220639 h 5630204"/>
              <a:gd name="connsiteX5682" fmla="*/ 7432725 w 10567974"/>
              <a:gd name="connsiteY5682" fmla="*/ 2246925 h 5630204"/>
              <a:gd name="connsiteX5683" fmla="*/ 7406436 w 10567974"/>
              <a:gd name="connsiteY5683" fmla="*/ 2220639 h 5630204"/>
              <a:gd name="connsiteX5684" fmla="*/ 7432725 w 10567974"/>
              <a:gd name="connsiteY5684" fmla="*/ 2194352 h 5630204"/>
              <a:gd name="connsiteX5685" fmla="*/ 7341285 w 10567974"/>
              <a:gd name="connsiteY5685" fmla="*/ 2194352 h 5630204"/>
              <a:gd name="connsiteX5686" fmla="*/ 7367574 w 10567974"/>
              <a:gd name="connsiteY5686" fmla="*/ 2220639 h 5630204"/>
              <a:gd name="connsiteX5687" fmla="*/ 7341285 w 10567974"/>
              <a:gd name="connsiteY5687" fmla="*/ 2246925 h 5630204"/>
              <a:gd name="connsiteX5688" fmla="*/ 7314996 w 10567974"/>
              <a:gd name="connsiteY5688" fmla="*/ 2220639 h 5630204"/>
              <a:gd name="connsiteX5689" fmla="*/ 7341285 w 10567974"/>
              <a:gd name="connsiteY5689" fmla="*/ 2194352 h 5630204"/>
              <a:gd name="connsiteX5690" fmla="*/ 7249845 w 10567974"/>
              <a:gd name="connsiteY5690" fmla="*/ 2194352 h 5630204"/>
              <a:gd name="connsiteX5691" fmla="*/ 7276134 w 10567974"/>
              <a:gd name="connsiteY5691" fmla="*/ 2220639 h 5630204"/>
              <a:gd name="connsiteX5692" fmla="*/ 7249845 w 10567974"/>
              <a:gd name="connsiteY5692" fmla="*/ 2246925 h 5630204"/>
              <a:gd name="connsiteX5693" fmla="*/ 7223556 w 10567974"/>
              <a:gd name="connsiteY5693" fmla="*/ 2220639 h 5630204"/>
              <a:gd name="connsiteX5694" fmla="*/ 7249845 w 10567974"/>
              <a:gd name="connsiteY5694" fmla="*/ 2194352 h 5630204"/>
              <a:gd name="connsiteX5695" fmla="*/ 7158405 w 10567974"/>
              <a:gd name="connsiteY5695" fmla="*/ 2194352 h 5630204"/>
              <a:gd name="connsiteX5696" fmla="*/ 7184694 w 10567974"/>
              <a:gd name="connsiteY5696" fmla="*/ 2220639 h 5630204"/>
              <a:gd name="connsiteX5697" fmla="*/ 7158405 w 10567974"/>
              <a:gd name="connsiteY5697" fmla="*/ 2246925 h 5630204"/>
              <a:gd name="connsiteX5698" fmla="*/ 7132116 w 10567974"/>
              <a:gd name="connsiteY5698" fmla="*/ 2220639 h 5630204"/>
              <a:gd name="connsiteX5699" fmla="*/ 7158405 w 10567974"/>
              <a:gd name="connsiteY5699" fmla="*/ 2194352 h 5630204"/>
              <a:gd name="connsiteX5700" fmla="*/ 7066965 w 10567974"/>
              <a:gd name="connsiteY5700" fmla="*/ 2194352 h 5630204"/>
              <a:gd name="connsiteX5701" fmla="*/ 7093254 w 10567974"/>
              <a:gd name="connsiteY5701" fmla="*/ 2220639 h 5630204"/>
              <a:gd name="connsiteX5702" fmla="*/ 7066965 w 10567974"/>
              <a:gd name="connsiteY5702" fmla="*/ 2246925 h 5630204"/>
              <a:gd name="connsiteX5703" fmla="*/ 7040676 w 10567974"/>
              <a:gd name="connsiteY5703" fmla="*/ 2220639 h 5630204"/>
              <a:gd name="connsiteX5704" fmla="*/ 7066965 w 10567974"/>
              <a:gd name="connsiteY5704" fmla="*/ 2194352 h 5630204"/>
              <a:gd name="connsiteX5705" fmla="*/ 6975525 w 10567974"/>
              <a:gd name="connsiteY5705" fmla="*/ 2194352 h 5630204"/>
              <a:gd name="connsiteX5706" fmla="*/ 7001814 w 10567974"/>
              <a:gd name="connsiteY5706" fmla="*/ 2220639 h 5630204"/>
              <a:gd name="connsiteX5707" fmla="*/ 6975525 w 10567974"/>
              <a:gd name="connsiteY5707" fmla="*/ 2246925 h 5630204"/>
              <a:gd name="connsiteX5708" fmla="*/ 6949236 w 10567974"/>
              <a:gd name="connsiteY5708" fmla="*/ 2220639 h 5630204"/>
              <a:gd name="connsiteX5709" fmla="*/ 6975525 w 10567974"/>
              <a:gd name="connsiteY5709" fmla="*/ 2194352 h 5630204"/>
              <a:gd name="connsiteX5710" fmla="*/ 6884085 w 10567974"/>
              <a:gd name="connsiteY5710" fmla="*/ 2194352 h 5630204"/>
              <a:gd name="connsiteX5711" fmla="*/ 6910374 w 10567974"/>
              <a:gd name="connsiteY5711" fmla="*/ 2220639 h 5630204"/>
              <a:gd name="connsiteX5712" fmla="*/ 6884085 w 10567974"/>
              <a:gd name="connsiteY5712" fmla="*/ 2246925 h 5630204"/>
              <a:gd name="connsiteX5713" fmla="*/ 6857796 w 10567974"/>
              <a:gd name="connsiteY5713" fmla="*/ 2220639 h 5630204"/>
              <a:gd name="connsiteX5714" fmla="*/ 6884085 w 10567974"/>
              <a:gd name="connsiteY5714" fmla="*/ 2194352 h 5630204"/>
              <a:gd name="connsiteX5715" fmla="*/ 6792645 w 10567974"/>
              <a:gd name="connsiteY5715" fmla="*/ 2194352 h 5630204"/>
              <a:gd name="connsiteX5716" fmla="*/ 6818934 w 10567974"/>
              <a:gd name="connsiteY5716" fmla="*/ 2220639 h 5630204"/>
              <a:gd name="connsiteX5717" fmla="*/ 6792645 w 10567974"/>
              <a:gd name="connsiteY5717" fmla="*/ 2246925 h 5630204"/>
              <a:gd name="connsiteX5718" fmla="*/ 6766356 w 10567974"/>
              <a:gd name="connsiteY5718" fmla="*/ 2220639 h 5630204"/>
              <a:gd name="connsiteX5719" fmla="*/ 6792645 w 10567974"/>
              <a:gd name="connsiteY5719" fmla="*/ 2194352 h 5630204"/>
              <a:gd name="connsiteX5720" fmla="*/ 6701205 w 10567974"/>
              <a:gd name="connsiteY5720" fmla="*/ 2194352 h 5630204"/>
              <a:gd name="connsiteX5721" fmla="*/ 6727494 w 10567974"/>
              <a:gd name="connsiteY5721" fmla="*/ 2220639 h 5630204"/>
              <a:gd name="connsiteX5722" fmla="*/ 6701205 w 10567974"/>
              <a:gd name="connsiteY5722" fmla="*/ 2246925 h 5630204"/>
              <a:gd name="connsiteX5723" fmla="*/ 6674916 w 10567974"/>
              <a:gd name="connsiteY5723" fmla="*/ 2220639 h 5630204"/>
              <a:gd name="connsiteX5724" fmla="*/ 6701205 w 10567974"/>
              <a:gd name="connsiteY5724" fmla="*/ 2194352 h 5630204"/>
              <a:gd name="connsiteX5725" fmla="*/ 6609765 w 10567974"/>
              <a:gd name="connsiteY5725" fmla="*/ 2194352 h 5630204"/>
              <a:gd name="connsiteX5726" fmla="*/ 6636054 w 10567974"/>
              <a:gd name="connsiteY5726" fmla="*/ 2220639 h 5630204"/>
              <a:gd name="connsiteX5727" fmla="*/ 6609765 w 10567974"/>
              <a:gd name="connsiteY5727" fmla="*/ 2246925 h 5630204"/>
              <a:gd name="connsiteX5728" fmla="*/ 6583476 w 10567974"/>
              <a:gd name="connsiteY5728" fmla="*/ 2220639 h 5630204"/>
              <a:gd name="connsiteX5729" fmla="*/ 6609765 w 10567974"/>
              <a:gd name="connsiteY5729" fmla="*/ 2194352 h 5630204"/>
              <a:gd name="connsiteX5730" fmla="*/ 6518325 w 10567974"/>
              <a:gd name="connsiteY5730" fmla="*/ 2194352 h 5630204"/>
              <a:gd name="connsiteX5731" fmla="*/ 6544614 w 10567974"/>
              <a:gd name="connsiteY5731" fmla="*/ 2220639 h 5630204"/>
              <a:gd name="connsiteX5732" fmla="*/ 6518325 w 10567974"/>
              <a:gd name="connsiteY5732" fmla="*/ 2246925 h 5630204"/>
              <a:gd name="connsiteX5733" fmla="*/ 6492036 w 10567974"/>
              <a:gd name="connsiteY5733" fmla="*/ 2220639 h 5630204"/>
              <a:gd name="connsiteX5734" fmla="*/ 6518325 w 10567974"/>
              <a:gd name="connsiteY5734" fmla="*/ 2194352 h 5630204"/>
              <a:gd name="connsiteX5735" fmla="*/ 6426885 w 10567974"/>
              <a:gd name="connsiteY5735" fmla="*/ 2194352 h 5630204"/>
              <a:gd name="connsiteX5736" fmla="*/ 6453174 w 10567974"/>
              <a:gd name="connsiteY5736" fmla="*/ 2220639 h 5630204"/>
              <a:gd name="connsiteX5737" fmla="*/ 6426885 w 10567974"/>
              <a:gd name="connsiteY5737" fmla="*/ 2246925 h 5630204"/>
              <a:gd name="connsiteX5738" fmla="*/ 6400596 w 10567974"/>
              <a:gd name="connsiteY5738" fmla="*/ 2220639 h 5630204"/>
              <a:gd name="connsiteX5739" fmla="*/ 6426885 w 10567974"/>
              <a:gd name="connsiteY5739" fmla="*/ 2194352 h 5630204"/>
              <a:gd name="connsiteX5740" fmla="*/ 6335445 w 10567974"/>
              <a:gd name="connsiteY5740" fmla="*/ 2194352 h 5630204"/>
              <a:gd name="connsiteX5741" fmla="*/ 6361734 w 10567974"/>
              <a:gd name="connsiteY5741" fmla="*/ 2220639 h 5630204"/>
              <a:gd name="connsiteX5742" fmla="*/ 6335445 w 10567974"/>
              <a:gd name="connsiteY5742" fmla="*/ 2246925 h 5630204"/>
              <a:gd name="connsiteX5743" fmla="*/ 6309156 w 10567974"/>
              <a:gd name="connsiteY5743" fmla="*/ 2220639 h 5630204"/>
              <a:gd name="connsiteX5744" fmla="*/ 6335445 w 10567974"/>
              <a:gd name="connsiteY5744" fmla="*/ 2194352 h 5630204"/>
              <a:gd name="connsiteX5745" fmla="*/ 6244005 w 10567974"/>
              <a:gd name="connsiteY5745" fmla="*/ 2194352 h 5630204"/>
              <a:gd name="connsiteX5746" fmla="*/ 6270294 w 10567974"/>
              <a:gd name="connsiteY5746" fmla="*/ 2220639 h 5630204"/>
              <a:gd name="connsiteX5747" fmla="*/ 6244005 w 10567974"/>
              <a:gd name="connsiteY5747" fmla="*/ 2246925 h 5630204"/>
              <a:gd name="connsiteX5748" fmla="*/ 6217716 w 10567974"/>
              <a:gd name="connsiteY5748" fmla="*/ 2220639 h 5630204"/>
              <a:gd name="connsiteX5749" fmla="*/ 6244005 w 10567974"/>
              <a:gd name="connsiteY5749" fmla="*/ 2194352 h 5630204"/>
              <a:gd name="connsiteX5750" fmla="*/ 5878245 w 10567974"/>
              <a:gd name="connsiteY5750" fmla="*/ 2194352 h 5630204"/>
              <a:gd name="connsiteX5751" fmla="*/ 5904534 w 10567974"/>
              <a:gd name="connsiteY5751" fmla="*/ 2220639 h 5630204"/>
              <a:gd name="connsiteX5752" fmla="*/ 5878245 w 10567974"/>
              <a:gd name="connsiteY5752" fmla="*/ 2246925 h 5630204"/>
              <a:gd name="connsiteX5753" fmla="*/ 5851956 w 10567974"/>
              <a:gd name="connsiteY5753" fmla="*/ 2220639 h 5630204"/>
              <a:gd name="connsiteX5754" fmla="*/ 5878245 w 10567974"/>
              <a:gd name="connsiteY5754" fmla="*/ 2194352 h 5630204"/>
              <a:gd name="connsiteX5755" fmla="*/ 5786805 w 10567974"/>
              <a:gd name="connsiteY5755" fmla="*/ 2194352 h 5630204"/>
              <a:gd name="connsiteX5756" fmla="*/ 5813094 w 10567974"/>
              <a:gd name="connsiteY5756" fmla="*/ 2220639 h 5630204"/>
              <a:gd name="connsiteX5757" fmla="*/ 5786805 w 10567974"/>
              <a:gd name="connsiteY5757" fmla="*/ 2246925 h 5630204"/>
              <a:gd name="connsiteX5758" fmla="*/ 5760516 w 10567974"/>
              <a:gd name="connsiteY5758" fmla="*/ 2220639 h 5630204"/>
              <a:gd name="connsiteX5759" fmla="*/ 5786805 w 10567974"/>
              <a:gd name="connsiteY5759" fmla="*/ 2194352 h 5630204"/>
              <a:gd name="connsiteX5760" fmla="*/ 5695365 w 10567974"/>
              <a:gd name="connsiteY5760" fmla="*/ 2194352 h 5630204"/>
              <a:gd name="connsiteX5761" fmla="*/ 5721654 w 10567974"/>
              <a:gd name="connsiteY5761" fmla="*/ 2220639 h 5630204"/>
              <a:gd name="connsiteX5762" fmla="*/ 5695365 w 10567974"/>
              <a:gd name="connsiteY5762" fmla="*/ 2246925 h 5630204"/>
              <a:gd name="connsiteX5763" fmla="*/ 5669076 w 10567974"/>
              <a:gd name="connsiteY5763" fmla="*/ 2220639 h 5630204"/>
              <a:gd name="connsiteX5764" fmla="*/ 5695365 w 10567974"/>
              <a:gd name="connsiteY5764" fmla="*/ 2194352 h 5630204"/>
              <a:gd name="connsiteX5765" fmla="*/ 5603925 w 10567974"/>
              <a:gd name="connsiteY5765" fmla="*/ 2194352 h 5630204"/>
              <a:gd name="connsiteX5766" fmla="*/ 5630214 w 10567974"/>
              <a:gd name="connsiteY5766" fmla="*/ 2220639 h 5630204"/>
              <a:gd name="connsiteX5767" fmla="*/ 5603925 w 10567974"/>
              <a:gd name="connsiteY5767" fmla="*/ 2246925 h 5630204"/>
              <a:gd name="connsiteX5768" fmla="*/ 5577636 w 10567974"/>
              <a:gd name="connsiteY5768" fmla="*/ 2220639 h 5630204"/>
              <a:gd name="connsiteX5769" fmla="*/ 5603925 w 10567974"/>
              <a:gd name="connsiteY5769" fmla="*/ 2194352 h 5630204"/>
              <a:gd name="connsiteX5770" fmla="*/ 5512485 w 10567974"/>
              <a:gd name="connsiteY5770" fmla="*/ 2194352 h 5630204"/>
              <a:gd name="connsiteX5771" fmla="*/ 5538774 w 10567974"/>
              <a:gd name="connsiteY5771" fmla="*/ 2220639 h 5630204"/>
              <a:gd name="connsiteX5772" fmla="*/ 5512485 w 10567974"/>
              <a:gd name="connsiteY5772" fmla="*/ 2246925 h 5630204"/>
              <a:gd name="connsiteX5773" fmla="*/ 5486196 w 10567974"/>
              <a:gd name="connsiteY5773" fmla="*/ 2220639 h 5630204"/>
              <a:gd name="connsiteX5774" fmla="*/ 5512485 w 10567974"/>
              <a:gd name="connsiteY5774" fmla="*/ 2194352 h 5630204"/>
              <a:gd name="connsiteX5775" fmla="*/ 5421045 w 10567974"/>
              <a:gd name="connsiteY5775" fmla="*/ 2194352 h 5630204"/>
              <a:gd name="connsiteX5776" fmla="*/ 5447334 w 10567974"/>
              <a:gd name="connsiteY5776" fmla="*/ 2220639 h 5630204"/>
              <a:gd name="connsiteX5777" fmla="*/ 5421045 w 10567974"/>
              <a:gd name="connsiteY5777" fmla="*/ 2246925 h 5630204"/>
              <a:gd name="connsiteX5778" fmla="*/ 5394756 w 10567974"/>
              <a:gd name="connsiteY5778" fmla="*/ 2220639 h 5630204"/>
              <a:gd name="connsiteX5779" fmla="*/ 5421045 w 10567974"/>
              <a:gd name="connsiteY5779" fmla="*/ 2194352 h 5630204"/>
              <a:gd name="connsiteX5780" fmla="*/ 5329605 w 10567974"/>
              <a:gd name="connsiteY5780" fmla="*/ 2194352 h 5630204"/>
              <a:gd name="connsiteX5781" fmla="*/ 5355894 w 10567974"/>
              <a:gd name="connsiteY5781" fmla="*/ 2220639 h 5630204"/>
              <a:gd name="connsiteX5782" fmla="*/ 5329605 w 10567974"/>
              <a:gd name="connsiteY5782" fmla="*/ 2246925 h 5630204"/>
              <a:gd name="connsiteX5783" fmla="*/ 5303316 w 10567974"/>
              <a:gd name="connsiteY5783" fmla="*/ 2220639 h 5630204"/>
              <a:gd name="connsiteX5784" fmla="*/ 5329605 w 10567974"/>
              <a:gd name="connsiteY5784" fmla="*/ 2194352 h 5630204"/>
              <a:gd name="connsiteX5785" fmla="*/ 5238165 w 10567974"/>
              <a:gd name="connsiteY5785" fmla="*/ 2194352 h 5630204"/>
              <a:gd name="connsiteX5786" fmla="*/ 5264454 w 10567974"/>
              <a:gd name="connsiteY5786" fmla="*/ 2220639 h 5630204"/>
              <a:gd name="connsiteX5787" fmla="*/ 5238165 w 10567974"/>
              <a:gd name="connsiteY5787" fmla="*/ 2246925 h 5630204"/>
              <a:gd name="connsiteX5788" fmla="*/ 5211876 w 10567974"/>
              <a:gd name="connsiteY5788" fmla="*/ 2220639 h 5630204"/>
              <a:gd name="connsiteX5789" fmla="*/ 5238165 w 10567974"/>
              <a:gd name="connsiteY5789" fmla="*/ 2194352 h 5630204"/>
              <a:gd name="connsiteX5790" fmla="*/ 5146725 w 10567974"/>
              <a:gd name="connsiteY5790" fmla="*/ 2194352 h 5630204"/>
              <a:gd name="connsiteX5791" fmla="*/ 5173014 w 10567974"/>
              <a:gd name="connsiteY5791" fmla="*/ 2220639 h 5630204"/>
              <a:gd name="connsiteX5792" fmla="*/ 5146725 w 10567974"/>
              <a:gd name="connsiteY5792" fmla="*/ 2246925 h 5630204"/>
              <a:gd name="connsiteX5793" fmla="*/ 5120436 w 10567974"/>
              <a:gd name="connsiteY5793" fmla="*/ 2220639 h 5630204"/>
              <a:gd name="connsiteX5794" fmla="*/ 5146725 w 10567974"/>
              <a:gd name="connsiteY5794" fmla="*/ 2194352 h 5630204"/>
              <a:gd name="connsiteX5795" fmla="*/ 5055285 w 10567974"/>
              <a:gd name="connsiteY5795" fmla="*/ 2194352 h 5630204"/>
              <a:gd name="connsiteX5796" fmla="*/ 5081574 w 10567974"/>
              <a:gd name="connsiteY5796" fmla="*/ 2220639 h 5630204"/>
              <a:gd name="connsiteX5797" fmla="*/ 5055285 w 10567974"/>
              <a:gd name="connsiteY5797" fmla="*/ 2246925 h 5630204"/>
              <a:gd name="connsiteX5798" fmla="*/ 5028996 w 10567974"/>
              <a:gd name="connsiteY5798" fmla="*/ 2220639 h 5630204"/>
              <a:gd name="connsiteX5799" fmla="*/ 5055285 w 10567974"/>
              <a:gd name="connsiteY5799" fmla="*/ 2194352 h 5630204"/>
              <a:gd name="connsiteX5800" fmla="*/ 4963845 w 10567974"/>
              <a:gd name="connsiteY5800" fmla="*/ 2194352 h 5630204"/>
              <a:gd name="connsiteX5801" fmla="*/ 4990134 w 10567974"/>
              <a:gd name="connsiteY5801" fmla="*/ 2220639 h 5630204"/>
              <a:gd name="connsiteX5802" fmla="*/ 4963845 w 10567974"/>
              <a:gd name="connsiteY5802" fmla="*/ 2246925 h 5630204"/>
              <a:gd name="connsiteX5803" fmla="*/ 4937556 w 10567974"/>
              <a:gd name="connsiteY5803" fmla="*/ 2220639 h 5630204"/>
              <a:gd name="connsiteX5804" fmla="*/ 4963845 w 10567974"/>
              <a:gd name="connsiteY5804" fmla="*/ 2194352 h 5630204"/>
              <a:gd name="connsiteX5805" fmla="*/ 4872405 w 10567974"/>
              <a:gd name="connsiteY5805" fmla="*/ 2194352 h 5630204"/>
              <a:gd name="connsiteX5806" fmla="*/ 4898694 w 10567974"/>
              <a:gd name="connsiteY5806" fmla="*/ 2220639 h 5630204"/>
              <a:gd name="connsiteX5807" fmla="*/ 4872405 w 10567974"/>
              <a:gd name="connsiteY5807" fmla="*/ 2246925 h 5630204"/>
              <a:gd name="connsiteX5808" fmla="*/ 4846116 w 10567974"/>
              <a:gd name="connsiteY5808" fmla="*/ 2220639 h 5630204"/>
              <a:gd name="connsiteX5809" fmla="*/ 4872405 w 10567974"/>
              <a:gd name="connsiteY5809" fmla="*/ 2194352 h 5630204"/>
              <a:gd name="connsiteX5810" fmla="*/ 4780965 w 10567974"/>
              <a:gd name="connsiteY5810" fmla="*/ 2194352 h 5630204"/>
              <a:gd name="connsiteX5811" fmla="*/ 4807254 w 10567974"/>
              <a:gd name="connsiteY5811" fmla="*/ 2220641 h 5630204"/>
              <a:gd name="connsiteX5812" fmla="*/ 4780965 w 10567974"/>
              <a:gd name="connsiteY5812" fmla="*/ 2246925 h 5630204"/>
              <a:gd name="connsiteX5813" fmla="*/ 4754676 w 10567974"/>
              <a:gd name="connsiteY5813" fmla="*/ 2220641 h 5630204"/>
              <a:gd name="connsiteX5814" fmla="*/ 4780965 w 10567974"/>
              <a:gd name="connsiteY5814" fmla="*/ 2194352 h 5630204"/>
              <a:gd name="connsiteX5815" fmla="*/ 3135297 w 10567974"/>
              <a:gd name="connsiteY5815" fmla="*/ 2194352 h 5630204"/>
              <a:gd name="connsiteX5816" fmla="*/ 3161588 w 10567974"/>
              <a:gd name="connsiteY5816" fmla="*/ 2220641 h 5630204"/>
              <a:gd name="connsiteX5817" fmla="*/ 3135297 w 10567974"/>
              <a:gd name="connsiteY5817" fmla="*/ 2246925 h 5630204"/>
              <a:gd name="connsiteX5818" fmla="*/ 3109007 w 10567974"/>
              <a:gd name="connsiteY5818" fmla="*/ 2220641 h 5630204"/>
              <a:gd name="connsiteX5819" fmla="*/ 3135297 w 10567974"/>
              <a:gd name="connsiteY5819" fmla="*/ 2194352 h 5630204"/>
              <a:gd name="connsiteX5820" fmla="*/ 3043852 w 10567974"/>
              <a:gd name="connsiteY5820" fmla="*/ 2194352 h 5630204"/>
              <a:gd name="connsiteX5821" fmla="*/ 3070142 w 10567974"/>
              <a:gd name="connsiteY5821" fmla="*/ 2220641 h 5630204"/>
              <a:gd name="connsiteX5822" fmla="*/ 3043852 w 10567974"/>
              <a:gd name="connsiteY5822" fmla="*/ 2246925 h 5630204"/>
              <a:gd name="connsiteX5823" fmla="*/ 3017561 w 10567974"/>
              <a:gd name="connsiteY5823" fmla="*/ 2220641 h 5630204"/>
              <a:gd name="connsiteX5824" fmla="*/ 3043852 w 10567974"/>
              <a:gd name="connsiteY5824" fmla="*/ 2194352 h 5630204"/>
              <a:gd name="connsiteX5825" fmla="*/ 2952406 w 10567974"/>
              <a:gd name="connsiteY5825" fmla="*/ 2194352 h 5630204"/>
              <a:gd name="connsiteX5826" fmla="*/ 2978696 w 10567974"/>
              <a:gd name="connsiteY5826" fmla="*/ 2220641 h 5630204"/>
              <a:gd name="connsiteX5827" fmla="*/ 2952406 w 10567974"/>
              <a:gd name="connsiteY5827" fmla="*/ 2246925 h 5630204"/>
              <a:gd name="connsiteX5828" fmla="*/ 2926115 w 10567974"/>
              <a:gd name="connsiteY5828" fmla="*/ 2220641 h 5630204"/>
              <a:gd name="connsiteX5829" fmla="*/ 2952406 w 10567974"/>
              <a:gd name="connsiteY5829" fmla="*/ 2194352 h 5630204"/>
              <a:gd name="connsiteX5830" fmla="*/ 2860961 w 10567974"/>
              <a:gd name="connsiteY5830" fmla="*/ 2194352 h 5630204"/>
              <a:gd name="connsiteX5831" fmla="*/ 2887251 w 10567974"/>
              <a:gd name="connsiteY5831" fmla="*/ 2220641 h 5630204"/>
              <a:gd name="connsiteX5832" fmla="*/ 2860961 w 10567974"/>
              <a:gd name="connsiteY5832" fmla="*/ 2246925 h 5630204"/>
              <a:gd name="connsiteX5833" fmla="*/ 2834670 w 10567974"/>
              <a:gd name="connsiteY5833" fmla="*/ 2220641 h 5630204"/>
              <a:gd name="connsiteX5834" fmla="*/ 2860961 w 10567974"/>
              <a:gd name="connsiteY5834" fmla="*/ 2194352 h 5630204"/>
              <a:gd name="connsiteX5835" fmla="*/ 2769515 w 10567974"/>
              <a:gd name="connsiteY5835" fmla="*/ 2194352 h 5630204"/>
              <a:gd name="connsiteX5836" fmla="*/ 2795806 w 10567974"/>
              <a:gd name="connsiteY5836" fmla="*/ 2220641 h 5630204"/>
              <a:gd name="connsiteX5837" fmla="*/ 2769515 w 10567974"/>
              <a:gd name="connsiteY5837" fmla="*/ 2246925 h 5630204"/>
              <a:gd name="connsiteX5838" fmla="*/ 2743225 w 10567974"/>
              <a:gd name="connsiteY5838" fmla="*/ 2220641 h 5630204"/>
              <a:gd name="connsiteX5839" fmla="*/ 2769515 w 10567974"/>
              <a:gd name="connsiteY5839" fmla="*/ 2194352 h 5630204"/>
              <a:gd name="connsiteX5840" fmla="*/ 2678070 w 10567974"/>
              <a:gd name="connsiteY5840" fmla="*/ 2194352 h 5630204"/>
              <a:gd name="connsiteX5841" fmla="*/ 2704360 w 10567974"/>
              <a:gd name="connsiteY5841" fmla="*/ 2220641 h 5630204"/>
              <a:gd name="connsiteX5842" fmla="*/ 2678070 w 10567974"/>
              <a:gd name="connsiteY5842" fmla="*/ 2246925 h 5630204"/>
              <a:gd name="connsiteX5843" fmla="*/ 2651779 w 10567974"/>
              <a:gd name="connsiteY5843" fmla="*/ 2220641 h 5630204"/>
              <a:gd name="connsiteX5844" fmla="*/ 2678070 w 10567974"/>
              <a:gd name="connsiteY5844" fmla="*/ 2194352 h 5630204"/>
              <a:gd name="connsiteX5845" fmla="*/ 2586624 w 10567974"/>
              <a:gd name="connsiteY5845" fmla="*/ 2194352 h 5630204"/>
              <a:gd name="connsiteX5846" fmla="*/ 2612915 w 10567974"/>
              <a:gd name="connsiteY5846" fmla="*/ 2220641 h 5630204"/>
              <a:gd name="connsiteX5847" fmla="*/ 2586624 w 10567974"/>
              <a:gd name="connsiteY5847" fmla="*/ 2246925 h 5630204"/>
              <a:gd name="connsiteX5848" fmla="*/ 2560333 w 10567974"/>
              <a:gd name="connsiteY5848" fmla="*/ 2220641 h 5630204"/>
              <a:gd name="connsiteX5849" fmla="*/ 2586624 w 10567974"/>
              <a:gd name="connsiteY5849" fmla="*/ 2194352 h 5630204"/>
              <a:gd name="connsiteX5850" fmla="*/ 2495178 w 10567974"/>
              <a:gd name="connsiteY5850" fmla="*/ 2194352 h 5630204"/>
              <a:gd name="connsiteX5851" fmla="*/ 2521469 w 10567974"/>
              <a:gd name="connsiteY5851" fmla="*/ 2220641 h 5630204"/>
              <a:gd name="connsiteX5852" fmla="*/ 2495178 w 10567974"/>
              <a:gd name="connsiteY5852" fmla="*/ 2246925 h 5630204"/>
              <a:gd name="connsiteX5853" fmla="*/ 2468888 w 10567974"/>
              <a:gd name="connsiteY5853" fmla="*/ 2220641 h 5630204"/>
              <a:gd name="connsiteX5854" fmla="*/ 2495178 w 10567974"/>
              <a:gd name="connsiteY5854" fmla="*/ 2194352 h 5630204"/>
              <a:gd name="connsiteX5855" fmla="*/ 2403733 w 10567974"/>
              <a:gd name="connsiteY5855" fmla="*/ 2194352 h 5630204"/>
              <a:gd name="connsiteX5856" fmla="*/ 2430023 w 10567974"/>
              <a:gd name="connsiteY5856" fmla="*/ 2220641 h 5630204"/>
              <a:gd name="connsiteX5857" fmla="*/ 2403733 w 10567974"/>
              <a:gd name="connsiteY5857" fmla="*/ 2246925 h 5630204"/>
              <a:gd name="connsiteX5858" fmla="*/ 2377442 w 10567974"/>
              <a:gd name="connsiteY5858" fmla="*/ 2220641 h 5630204"/>
              <a:gd name="connsiteX5859" fmla="*/ 2403733 w 10567974"/>
              <a:gd name="connsiteY5859" fmla="*/ 2194352 h 5630204"/>
              <a:gd name="connsiteX5860" fmla="*/ 2312288 w 10567974"/>
              <a:gd name="connsiteY5860" fmla="*/ 2194352 h 5630204"/>
              <a:gd name="connsiteX5861" fmla="*/ 2338578 w 10567974"/>
              <a:gd name="connsiteY5861" fmla="*/ 2220641 h 5630204"/>
              <a:gd name="connsiteX5862" fmla="*/ 2312288 w 10567974"/>
              <a:gd name="connsiteY5862" fmla="*/ 2246925 h 5630204"/>
              <a:gd name="connsiteX5863" fmla="*/ 2285997 w 10567974"/>
              <a:gd name="connsiteY5863" fmla="*/ 2220641 h 5630204"/>
              <a:gd name="connsiteX5864" fmla="*/ 2312288 w 10567974"/>
              <a:gd name="connsiteY5864" fmla="*/ 2194352 h 5630204"/>
              <a:gd name="connsiteX5865" fmla="*/ 2220842 w 10567974"/>
              <a:gd name="connsiteY5865" fmla="*/ 2194352 h 5630204"/>
              <a:gd name="connsiteX5866" fmla="*/ 2247133 w 10567974"/>
              <a:gd name="connsiteY5866" fmla="*/ 2220641 h 5630204"/>
              <a:gd name="connsiteX5867" fmla="*/ 2220842 w 10567974"/>
              <a:gd name="connsiteY5867" fmla="*/ 2246925 h 5630204"/>
              <a:gd name="connsiteX5868" fmla="*/ 2194551 w 10567974"/>
              <a:gd name="connsiteY5868" fmla="*/ 2220641 h 5630204"/>
              <a:gd name="connsiteX5869" fmla="*/ 2220842 w 10567974"/>
              <a:gd name="connsiteY5869" fmla="*/ 2194352 h 5630204"/>
              <a:gd name="connsiteX5870" fmla="*/ 2129396 w 10567974"/>
              <a:gd name="connsiteY5870" fmla="*/ 2194352 h 5630204"/>
              <a:gd name="connsiteX5871" fmla="*/ 2155687 w 10567974"/>
              <a:gd name="connsiteY5871" fmla="*/ 2220641 h 5630204"/>
              <a:gd name="connsiteX5872" fmla="*/ 2129396 w 10567974"/>
              <a:gd name="connsiteY5872" fmla="*/ 2246925 h 5630204"/>
              <a:gd name="connsiteX5873" fmla="*/ 2103106 w 10567974"/>
              <a:gd name="connsiteY5873" fmla="*/ 2220641 h 5630204"/>
              <a:gd name="connsiteX5874" fmla="*/ 2129396 w 10567974"/>
              <a:gd name="connsiteY5874" fmla="*/ 2194352 h 5630204"/>
              <a:gd name="connsiteX5875" fmla="*/ 2037951 w 10567974"/>
              <a:gd name="connsiteY5875" fmla="*/ 2194352 h 5630204"/>
              <a:gd name="connsiteX5876" fmla="*/ 2064241 w 10567974"/>
              <a:gd name="connsiteY5876" fmla="*/ 2220641 h 5630204"/>
              <a:gd name="connsiteX5877" fmla="*/ 2037951 w 10567974"/>
              <a:gd name="connsiteY5877" fmla="*/ 2246925 h 5630204"/>
              <a:gd name="connsiteX5878" fmla="*/ 2011660 w 10567974"/>
              <a:gd name="connsiteY5878" fmla="*/ 2220641 h 5630204"/>
              <a:gd name="connsiteX5879" fmla="*/ 2037951 w 10567974"/>
              <a:gd name="connsiteY5879" fmla="*/ 2194352 h 5630204"/>
              <a:gd name="connsiteX5880" fmla="*/ 1946505 w 10567974"/>
              <a:gd name="connsiteY5880" fmla="*/ 2194352 h 5630204"/>
              <a:gd name="connsiteX5881" fmla="*/ 1972796 w 10567974"/>
              <a:gd name="connsiteY5881" fmla="*/ 2220641 h 5630204"/>
              <a:gd name="connsiteX5882" fmla="*/ 1946505 w 10567974"/>
              <a:gd name="connsiteY5882" fmla="*/ 2246925 h 5630204"/>
              <a:gd name="connsiteX5883" fmla="*/ 1920214 w 10567974"/>
              <a:gd name="connsiteY5883" fmla="*/ 2220641 h 5630204"/>
              <a:gd name="connsiteX5884" fmla="*/ 1946505 w 10567974"/>
              <a:gd name="connsiteY5884" fmla="*/ 2194352 h 5630204"/>
              <a:gd name="connsiteX5885" fmla="*/ 1855059 w 10567974"/>
              <a:gd name="connsiteY5885" fmla="*/ 2194352 h 5630204"/>
              <a:gd name="connsiteX5886" fmla="*/ 1881350 w 10567974"/>
              <a:gd name="connsiteY5886" fmla="*/ 2220641 h 5630204"/>
              <a:gd name="connsiteX5887" fmla="*/ 1855059 w 10567974"/>
              <a:gd name="connsiteY5887" fmla="*/ 2246925 h 5630204"/>
              <a:gd name="connsiteX5888" fmla="*/ 1828769 w 10567974"/>
              <a:gd name="connsiteY5888" fmla="*/ 2220641 h 5630204"/>
              <a:gd name="connsiteX5889" fmla="*/ 1855059 w 10567974"/>
              <a:gd name="connsiteY5889" fmla="*/ 2194352 h 5630204"/>
              <a:gd name="connsiteX5890" fmla="*/ 1763614 w 10567974"/>
              <a:gd name="connsiteY5890" fmla="*/ 2194352 h 5630204"/>
              <a:gd name="connsiteX5891" fmla="*/ 1789904 w 10567974"/>
              <a:gd name="connsiteY5891" fmla="*/ 2220641 h 5630204"/>
              <a:gd name="connsiteX5892" fmla="*/ 1763614 w 10567974"/>
              <a:gd name="connsiteY5892" fmla="*/ 2246925 h 5630204"/>
              <a:gd name="connsiteX5893" fmla="*/ 1737323 w 10567974"/>
              <a:gd name="connsiteY5893" fmla="*/ 2220641 h 5630204"/>
              <a:gd name="connsiteX5894" fmla="*/ 1763614 w 10567974"/>
              <a:gd name="connsiteY5894" fmla="*/ 2194352 h 5630204"/>
              <a:gd name="connsiteX5895" fmla="*/ 1672168 w 10567974"/>
              <a:gd name="connsiteY5895" fmla="*/ 2194352 h 5630204"/>
              <a:gd name="connsiteX5896" fmla="*/ 1698459 w 10567974"/>
              <a:gd name="connsiteY5896" fmla="*/ 2220641 h 5630204"/>
              <a:gd name="connsiteX5897" fmla="*/ 1672168 w 10567974"/>
              <a:gd name="connsiteY5897" fmla="*/ 2246925 h 5630204"/>
              <a:gd name="connsiteX5898" fmla="*/ 1645878 w 10567974"/>
              <a:gd name="connsiteY5898" fmla="*/ 2220641 h 5630204"/>
              <a:gd name="connsiteX5899" fmla="*/ 1672168 w 10567974"/>
              <a:gd name="connsiteY5899" fmla="*/ 2194352 h 5630204"/>
              <a:gd name="connsiteX5900" fmla="*/ 1580723 w 10567974"/>
              <a:gd name="connsiteY5900" fmla="*/ 2194352 h 5630204"/>
              <a:gd name="connsiteX5901" fmla="*/ 1607013 w 10567974"/>
              <a:gd name="connsiteY5901" fmla="*/ 2220641 h 5630204"/>
              <a:gd name="connsiteX5902" fmla="*/ 1580723 w 10567974"/>
              <a:gd name="connsiteY5902" fmla="*/ 2246925 h 5630204"/>
              <a:gd name="connsiteX5903" fmla="*/ 1554432 w 10567974"/>
              <a:gd name="connsiteY5903" fmla="*/ 2220641 h 5630204"/>
              <a:gd name="connsiteX5904" fmla="*/ 1580723 w 10567974"/>
              <a:gd name="connsiteY5904" fmla="*/ 2194352 h 5630204"/>
              <a:gd name="connsiteX5905" fmla="*/ 1489277 w 10567974"/>
              <a:gd name="connsiteY5905" fmla="*/ 2194352 h 5630204"/>
              <a:gd name="connsiteX5906" fmla="*/ 1515568 w 10567974"/>
              <a:gd name="connsiteY5906" fmla="*/ 2220641 h 5630204"/>
              <a:gd name="connsiteX5907" fmla="*/ 1489277 w 10567974"/>
              <a:gd name="connsiteY5907" fmla="*/ 2246925 h 5630204"/>
              <a:gd name="connsiteX5908" fmla="*/ 1462986 w 10567974"/>
              <a:gd name="connsiteY5908" fmla="*/ 2220641 h 5630204"/>
              <a:gd name="connsiteX5909" fmla="*/ 1489277 w 10567974"/>
              <a:gd name="connsiteY5909" fmla="*/ 2194352 h 5630204"/>
              <a:gd name="connsiteX5910" fmla="*/ 1397831 w 10567974"/>
              <a:gd name="connsiteY5910" fmla="*/ 2194352 h 5630204"/>
              <a:gd name="connsiteX5911" fmla="*/ 1424122 w 10567974"/>
              <a:gd name="connsiteY5911" fmla="*/ 2220641 h 5630204"/>
              <a:gd name="connsiteX5912" fmla="*/ 1397831 w 10567974"/>
              <a:gd name="connsiteY5912" fmla="*/ 2246925 h 5630204"/>
              <a:gd name="connsiteX5913" fmla="*/ 1371541 w 10567974"/>
              <a:gd name="connsiteY5913" fmla="*/ 2220641 h 5630204"/>
              <a:gd name="connsiteX5914" fmla="*/ 1397831 w 10567974"/>
              <a:gd name="connsiteY5914" fmla="*/ 2194352 h 5630204"/>
              <a:gd name="connsiteX5915" fmla="*/ 9261525 w 10567974"/>
              <a:gd name="connsiteY5915" fmla="*/ 2194351 h 5630204"/>
              <a:gd name="connsiteX5916" fmla="*/ 9287814 w 10567974"/>
              <a:gd name="connsiteY5916" fmla="*/ 2220639 h 5630204"/>
              <a:gd name="connsiteX5917" fmla="*/ 9261525 w 10567974"/>
              <a:gd name="connsiteY5917" fmla="*/ 2246925 h 5630204"/>
              <a:gd name="connsiteX5918" fmla="*/ 9235236 w 10567974"/>
              <a:gd name="connsiteY5918" fmla="*/ 2220639 h 5630204"/>
              <a:gd name="connsiteX5919" fmla="*/ 9261525 w 10567974"/>
              <a:gd name="connsiteY5919" fmla="*/ 2194351 h 5630204"/>
              <a:gd name="connsiteX5920" fmla="*/ 9170085 w 10567974"/>
              <a:gd name="connsiteY5920" fmla="*/ 2194351 h 5630204"/>
              <a:gd name="connsiteX5921" fmla="*/ 9196374 w 10567974"/>
              <a:gd name="connsiteY5921" fmla="*/ 2220639 h 5630204"/>
              <a:gd name="connsiteX5922" fmla="*/ 9170085 w 10567974"/>
              <a:gd name="connsiteY5922" fmla="*/ 2246925 h 5630204"/>
              <a:gd name="connsiteX5923" fmla="*/ 9143796 w 10567974"/>
              <a:gd name="connsiteY5923" fmla="*/ 2220639 h 5630204"/>
              <a:gd name="connsiteX5924" fmla="*/ 9170085 w 10567974"/>
              <a:gd name="connsiteY5924" fmla="*/ 2194351 h 5630204"/>
              <a:gd name="connsiteX5925" fmla="*/ 9078645 w 10567974"/>
              <a:gd name="connsiteY5925" fmla="*/ 2194351 h 5630204"/>
              <a:gd name="connsiteX5926" fmla="*/ 9104934 w 10567974"/>
              <a:gd name="connsiteY5926" fmla="*/ 2220639 h 5630204"/>
              <a:gd name="connsiteX5927" fmla="*/ 9078645 w 10567974"/>
              <a:gd name="connsiteY5927" fmla="*/ 2246925 h 5630204"/>
              <a:gd name="connsiteX5928" fmla="*/ 9052356 w 10567974"/>
              <a:gd name="connsiteY5928" fmla="*/ 2220639 h 5630204"/>
              <a:gd name="connsiteX5929" fmla="*/ 9078645 w 10567974"/>
              <a:gd name="connsiteY5929" fmla="*/ 2194351 h 5630204"/>
              <a:gd name="connsiteX5930" fmla="*/ 8987205 w 10567974"/>
              <a:gd name="connsiteY5930" fmla="*/ 2194351 h 5630204"/>
              <a:gd name="connsiteX5931" fmla="*/ 9013494 w 10567974"/>
              <a:gd name="connsiteY5931" fmla="*/ 2220639 h 5630204"/>
              <a:gd name="connsiteX5932" fmla="*/ 8987205 w 10567974"/>
              <a:gd name="connsiteY5932" fmla="*/ 2246925 h 5630204"/>
              <a:gd name="connsiteX5933" fmla="*/ 8960916 w 10567974"/>
              <a:gd name="connsiteY5933" fmla="*/ 2220639 h 5630204"/>
              <a:gd name="connsiteX5934" fmla="*/ 8987205 w 10567974"/>
              <a:gd name="connsiteY5934" fmla="*/ 2194351 h 5630204"/>
              <a:gd name="connsiteX5935" fmla="*/ 8895765 w 10567974"/>
              <a:gd name="connsiteY5935" fmla="*/ 2194351 h 5630204"/>
              <a:gd name="connsiteX5936" fmla="*/ 8922054 w 10567974"/>
              <a:gd name="connsiteY5936" fmla="*/ 2220639 h 5630204"/>
              <a:gd name="connsiteX5937" fmla="*/ 8895765 w 10567974"/>
              <a:gd name="connsiteY5937" fmla="*/ 2246925 h 5630204"/>
              <a:gd name="connsiteX5938" fmla="*/ 8869476 w 10567974"/>
              <a:gd name="connsiteY5938" fmla="*/ 2220639 h 5630204"/>
              <a:gd name="connsiteX5939" fmla="*/ 8895765 w 10567974"/>
              <a:gd name="connsiteY5939" fmla="*/ 2194351 h 5630204"/>
              <a:gd name="connsiteX5940" fmla="*/ 8804325 w 10567974"/>
              <a:gd name="connsiteY5940" fmla="*/ 2194351 h 5630204"/>
              <a:gd name="connsiteX5941" fmla="*/ 8830614 w 10567974"/>
              <a:gd name="connsiteY5941" fmla="*/ 2220639 h 5630204"/>
              <a:gd name="connsiteX5942" fmla="*/ 8804325 w 10567974"/>
              <a:gd name="connsiteY5942" fmla="*/ 2246925 h 5630204"/>
              <a:gd name="connsiteX5943" fmla="*/ 8778036 w 10567974"/>
              <a:gd name="connsiteY5943" fmla="*/ 2220639 h 5630204"/>
              <a:gd name="connsiteX5944" fmla="*/ 8804325 w 10567974"/>
              <a:gd name="connsiteY5944" fmla="*/ 2194351 h 5630204"/>
              <a:gd name="connsiteX5945" fmla="*/ 8712885 w 10567974"/>
              <a:gd name="connsiteY5945" fmla="*/ 2194351 h 5630204"/>
              <a:gd name="connsiteX5946" fmla="*/ 8739174 w 10567974"/>
              <a:gd name="connsiteY5946" fmla="*/ 2220639 h 5630204"/>
              <a:gd name="connsiteX5947" fmla="*/ 8712885 w 10567974"/>
              <a:gd name="connsiteY5947" fmla="*/ 2246925 h 5630204"/>
              <a:gd name="connsiteX5948" fmla="*/ 8686596 w 10567974"/>
              <a:gd name="connsiteY5948" fmla="*/ 2220639 h 5630204"/>
              <a:gd name="connsiteX5949" fmla="*/ 8712885 w 10567974"/>
              <a:gd name="connsiteY5949" fmla="*/ 2194351 h 5630204"/>
              <a:gd name="connsiteX5950" fmla="*/ 8621445 w 10567974"/>
              <a:gd name="connsiteY5950" fmla="*/ 2194351 h 5630204"/>
              <a:gd name="connsiteX5951" fmla="*/ 8647734 w 10567974"/>
              <a:gd name="connsiteY5951" fmla="*/ 2220639 h 5630204"/>
              <a:gd name="connsiteX5952" fmla="*/ 8621445 w 10567974"/>
              <a:gd name="connsiteY5952" fmla="*/ 2246925 h 5630204"/>
              <a:gd name="connsiteX5953" fmla="*/ 8595156 w 10567974"/>
              <a:gd name="connsiteY5953" fmla="*/ 2220639 h 5630204"/>
              <a:gd name="connsiteX5954" fmla="*/ 8621445 w 10567974"/>
              <a:gd name="connsiteY5954" fmla="*/ 2194351 h 5630204"/>
              <a:gd name="connsiteX5955" fmla="*/ 8530005 w 10567974"/>
              <a:gd name="connsiteY5955" fmla="*/ 2194351 h 5630204"/>
              <a:gd name="connsiteX5956" fmla="*/ 8556294 w 10567974"/>
              <a:gd name="connsiteY5956" fmla="*/ 2220639 h 5630204"/>
              <a:gd name="connsiteX5957" fmla="*/ 8530005 w 10567974"/>
              <a:gd name="connsiteY5957" fmla="*/ 2246925 h 5630204"/>
              <a:gd name="connsiteX5958" fmla="*/ 8503716 w 10567974"/>
              <a:gd name="connsiteY5958" fmla="*/ 2220639 h 5630204"/>
              <a:gd name="connsiteX5959" fmla="*/ 8530005 w 10567974"/>
              <a:gd name="connsiteY5959" fmla="*/ 2194351 h 5630204"/>
              <a:gd name="connsiteX5960" fmla="*/ 8438565 w 10567974"/>
              <a:gd name="connsiteY5960" fmla="*/ 2194351 h 5630204"/>
              <a:gd name="connsiteX5961" fmla="*/ 8464854 w 10567974"/>
              <a:gd name="connsiteY5961" fmla="*/ 2220639 h 5630204"/>
              <a:gd name="connsiteX5962" fmla="*/ 8438565 w 10567974"/>
              <a:gd name="connsiteY5962" fmla="*/ 2246925 h 5630204"/>
              <a:gd name="connsiteX5963" fmla="*/ 8412276 w 10567974"/>
              <a:gd name="connsiteY5963" fmla="*/ 2220639 h 5630204"/>
              <a:gd name="connsiteX5964" fmla="*/ 8438565 w 10567974"/>
              <a:gd name="connsiteY5964" fmla="*/ 2194351 h 5630204"/>
              <a:gd name="connsiteX5965" fmla="*/ 8347125 w 10567974"/>
              <a:gd name="connsiteY5965" fmla="*/ 2194351 h 5630204"/>
              <a:gd name="connsiteX5966" fmla="*/ 8373414 w 10567974"/>
              <a:gd name="connsiteY5966" fmla="*/ 2220639 h 5630204"/>
              <a:gd name="connsiteX5967" fmla="*/ 8347125 w 10567974"/>
              <a:gd name="connsiteY5967" fmla="*/ 2246925 h 5630204"/>
              <a:gd name="connsiteX5968" fmla="*/ 8320836 w 10567974"/>
              <a:gd name="connsiteY5968" fmla="*/ 2220639 h 5630204"/>
              <a:gd name="connsiteX5969" fmla="*/ 8347125 w 10567974"/>
              <a:gd name="connsiteY5969" fmla="*/ 2194351 h 5630204"/>
              <a:gd name="connsiteX5970" fmla="*/ 8255685 w 10567974"/>
              <a:gd name="connsiteY5970" fmla="*/ 2194351 h 5630204"/>
              <a:gd name="connsiteX5971" fmla="*/ 8281974 w 10567974"/>
              <a:gd name="connsiteY5971" fmla="*/ 2220639 h 5630204"/>
              <a:gd name="connsiteX5972" fmla="*/ 8255685 w 10567974"/>
              <a:gd name="connsiteY5972" fmla="*/ 2246925 h 5630204"/>
              <a:gd name="connsiteX5973" fmla="*/ 8229396 w 10567974"/>
              <a:gd name="connsiteY5973" fmla="*/ 2220639 h 5630204"/>
              <a:gd name="connsiteX5974" fmla="*/ 8255685 w 10567974"/>
              <a:gd name="connsiteY5974" fmla="*/ 2194351 h 5630204"/>
              <a:gd name="connsiteX5975" fmla="*/ 8164245 w 10567974"/>
              <a:gd name="connsiteY5975" fmla="*/ 2194351 h 5630204"/>
              <a:gd name="connsiteX5976" fmla="*/ 8190534 w 10567974"/>
              <a:gd name="connsiteY5976" fmla="*/ 2220639 h 5630204"/>
              <a:gd name="connsiteX5977" fmla="*/ 8164245 w 10567974"/>
              <a:gd name="connsiteY5977" fmla="*/ 2246925 h 5630204"/>
              <a:gd name="connsiteX5978" fmla="*/ 8137956 w 10567974"/>
              <a:gd name="connsiteY5978" fmla="*/ 2220639 h 5630204"/>
              <a:gd name="connsiteX5979" fmla="*/ 8164245 w 10567974"/>
              <a:gd name="connsiteY5979" fmla="*/ 2194351 h 5630204"/>
              <a:gd name="connsiteX5980" fmla="*/ 8072805 w 10567974"/>
              <a:gd name="connsiteY5980" fmla="*/ 2194351 h 5630204"/>
              <a:gd name="connsiteX5981" fmla="*/ 8099094 w 10567974"/>
              <a:gd name="connsiteY5981" fmla="*/ 2220639 h 5630204"/>
              <a:gd name="connsiteX5982" fmla="*/ 8072805 w 10567974"/>
              <a:gd name="connsiteY5982" fmla="*/ 2246925 h 5630204"/>
              <a:gd name="connsiteX5983" fmla="*/ 8046516 w 10567974"/>
              <a:gd name="connsiteY5983" fmla="*/ 2220639 h 5630204"/>
              <a:gd name="connsiteX5984" fmla="*/ 8072805 w 10567974"/>
              <a:gd name="connsiteY5984" fmla="*/ 2194351 h 5630204"/>
              <a:gd name="connsiteX5985" fmla="*/ 7981365 w 10567974"/>
              <a:gd name="connsiteY5985" fmla="*/ 2194351 h 5630204"/>
              <a:gd name="connsiteX5986" fmla="*/ 8007654 w 10567974"/>
              <a:gd name="connsiteY5986" fmla="*/ 2220639 h 5630204"/>
              <a:gd name="connsiteX5987" fmla="*/ 7981365 w 10567974"/>
              <a:gd name="connsiteY5987" fmla="*/ 2246925 h 5630204"/>
              <a:gd name="connsiteX5988" fmla="*/ 7955076 w 10567974"/>
              <a:gd name="connsiteY5988" fmla="*/ 2220639 h 5630204"/>
              <a:gd name="connsiteX5989" fmla="*/ 7981365 w 10567974"/>
              <a:gd name="connsiteY5989" fmla="*/ 2194351 h 5630204"/>
              <a:gd name="connsiteX5990" fmla="*/ 7889925 w 10567974"/>
              <a:gd name="connsiteY5990" fmla="*/ 2194351 h 5630204"/>
              <a:gd name="connsiteX5991" fmla="*/ 7916214 w 10567974"/>
              <a:gd name="connsiteY5991" fmla="*/ 2220639 h 5630204"/>
              <a:gd name="connsiteX5992" fmla="*/ 7889925 w 10567974"/>
              <a:gd name="connsiteY5992" fmla="*/ 2246925 h 5630204"/>
              <a:gd name="connsiteX5993" fmla="*/ 7863636 w 10567974"/>
              <a:gd name="connsiteY5993" fmla="*/ 2220639 h 5630204"/>
              <a:gd name="connsiteX5994" fmla="*/ 7889925 w 10567974"/>
              <a:gd name="connsiteY5994" fmla="*/ 2194351 h 5630204"/>
              <a:gd name="connsiteX5995" fmla="*/ 1397840 w 10567974"/>
              <a:gd name="connsiteY5995" fmla="*/ 2103021 h 5630204"/>
              <a:gd name="connsiteX5996" fmla="*/ 1424131 w 10567974"/>
              <a:gd name="connsiteY5996" fmla="*/ 2129311 h 5630204"/>
              <a:gd name="connsiteX5997" fmla="*/ 1397840 w 10567974"/>
              <a:gd name="connsiteY5997" fmla="*/ 2155484 h 5630204"/>
              <a:gd name="connsiteX5998" fmla="*/ 1371549 w 10567974"/>
              <a:gd name="connsiteY5998" fmla="*/ 2129311 h 5630204"/>
              <a:gd name="connsiteX5999" fmla="*/ 1397840 w 10567974"/>
              <a:gd name="connsiteY5999" fmla="*/ 2103021 h 5630204"/>
              <a:gd name="connsiteX6000" fmla="*/ 1580732 w 10567974"/>
              <a:gd name="connsiteY6000" fmla="*/ 2103021 h 5630204"/>
              <a:gd name="connsiteX6001" fmla="*/ 1607023 w 10567974"/>
              <a:gd name="connsiteY6001" fmla="*/ 2129311 h 5630204"/>
              <a:gd name="connsiteX6002" fmla="*/ 1580732 w 10567974"/>
              <a:gd name="connsiteY6002" fmla="*/ 2155484 h 5630204"/>
              <a:gd name="connsiteX6003" fmla="*/ 1554441 w 10567974"/>
              <a:gd name="connsiteY6003" fmla="*/ 2129311 h 5630204"/>
              <a:gd name="connsiteX6004" fmla="*/ 1580732 w 10567974"/>
              <a:gd name="connsiteY6004" fmla="*/ 2103021 h 5630204"/>
              <a:gd name="connsiteX6005" fmla="*/ 1489286 w 10567974"/>
              <a:gd name="connsiteY6005" fmla="*/ 2103021 h 5630204"/>
              <a:gd name="connsiteX6006" fmla="*/ 1515577 w 10567974"/>
              <a:gd name="connsiteY6006" fmla="*/ 2129311 h 5630204"/>
              <a:gd name="connsiteX6007" fmla="*/ 1489286 w 10567974"/>
              <a:gd name="connsiteY6007" fmla="*/ 2155484 h 5630204"/>
              <a:gd name="connsiteX6008" fmla="*/ 1462995 w 10567974"/>
              <a:gd name="connsiteY6008" fmla="*/ 2129311 h 5630204"/>
              <a:gd name="connsiteX6009" fmla="*/ 1489286 w 10567974"/>
              <a:gd name="connsiteY6009" fmla="*/ 2103021 h 5630204"/>
              <a:gd name="connsiteX6010" fmla="*/ 1855070 w 10567974"/>
              <a:gd name="connsiteY6010" fmla="*/ 2103020 h 5630204"/>
              <a:gd name="connsiteX6011" fmla="*/ 1881360 w 10567974"/>
              <a:gd name="connsiteY6011" fmla="*/ 2129311 h 5630204"/>
              <a:gd name="connsiteX6012" fmla="*/ 1855070 w 10567974"/>
              <a:gd name="connsiteY6012" fmla="*/ 2155484 h 5630204"/>
              <a:gd name="connsiteX6013" fmla="*/ 1828779 w 10567974"/>
              <a:gd name="connsiteY6013" fmla="*/ 2129311 h 5630204"/>
              <a:gd name="connsiteX6014" fmla="*/ 1855070 w 10567974"/>
              <a:gd name="connsiteY6014" fmla="*/ 2103020 h 5630204"/>
              <a:gd name="connsiteX6015" fmla="*/ 1763624 w 10567974"/>
              <a:gd name="connsiteY6015" fmla="*/ 2103020 h 5630204"/>
              <a:gd name="connsiteX6016" fmla="*/ 1789915 w 10567974"/>
              <a:gd name="connsiteY6016" fmla="*/ 2129311 h 5630204"/>
              <a:gd name="connsiteX6017" fmla="*/ 1763624 w 10567974"/>
              <a:gd name="connsiteY6017" fmla="*/ 2155484 h 5630204"/>
              <a:gd name="connsiteX6018" fmla="*/ 1737333 w 10567974"/>
              <a:gd name="connsiteY6018" fmla="*/ 2129311 h 5630204"/>
              <a:gd name="connsiteX6019" fmla="*/ 1763624 w 10567974"/>
              <a:gd name="connsiteY6019" fmla="*/ 2103020 h 5630204"/>
              <a:gd name="connsiteX6020" fmla="*/ 1672178 w 10567974"/>
              <a:gd name="connsiteY6020" fmla="*/ 2103020 h 5630204"/>
              <a:gd name="connsiteX6021" fmla="*/ 1698469 w 10567974"/>
              <a:gd name="connsiteY6021" fmla="*/ 2129311 h 5630204"/>
              <a:gd name="connsiteX6022" fmla="*/ 1672178 w 10567974"/>
              <a:gd name="connsiteY6022" fmla="*/ 2155484 h 5630204"/>
              <a:gd name="connsiteX6023" fmla="*/ 1645887 w 10567974"/>
              <a:gd name="connsiteY6023" fmla="*/ 2129311 h 5630204"/>
              <a:gd name="connsiteX6024" fmla="*/ 1672178 w 10567974"/>
              <a:gd name="connsiteY6024" fmla="*/ 2103020 h 5630204"/>
              <a:gd name="connsiteX6025" fmla="*/ 2129408 w 10567974"/>
              <a:gd name="connsiteY6025" fmla="*/ 2103020 h 5630204"/>
              <a:gd name="connsiteX6026" fmla="*/ 2155699 w 10567974"/>
              <a:gd name="connsiteY6026" fmla="*/ 2129310 h 5630204"/>
              <a:gd name="connsiteX6027" fmla="*/ 2129408 w 10567974"/>
              <a:gd name="connsiteY6027" fmla="*/ 2155484 h 5630204"/>
              <a:gd name="connsiteX6028" fmla="*/ 2103117 w 10567974"/>
              <a:gd name="connsiteY6028" fmla="*/ 2129310 h 5630204"/>
              <a:gd name="connsiteX6029" fmla="*/ 2129408 w 10567974"/>
              <a:gd name="connsiteY6029" fmla="*/ 2103020 h 5630204"/>
              <a:gd name="connsiteX6030" fmla="*/ 2037962 w 10567974"/>
              <a:gd name="connsiteY6030" fmla="*/ 2103020 h 5630204"/>
              <a:gd name="connsiteX6031" fmla="*/ 2064252 w 10567974"/>
              <a:gd name="connsiteY6031" fmla="*/ 2129311 h 5630204"/>
              <a:gd name="connsiteX6032" fmla="*/ 2037962 w 10567974"/>
              <a:gd name="connsiteY6032" fmla="*/ 2155484 h 5630204"/>
              <a:gd name="connsiteX6033" fmla="*/ 2011671 w 10567974"/>
              <a:gd name="connsiteY6033" fmla="*/ 2129311 h 5630204"/>
              <a:gd name="connsiteX6034" fmla="*/ 2037962 w 10567974"/>
              <a:gd name="connsiteY6034" fmla="*/ 2103020 h 5630204"/>
              <a:gd name="connsiteX6035" fmla="*/ 1946516 w 10567974"/>
              <a:gd name="connsiteY6035" fmla="*/ 2103020 h 5630204"/>
              <a:gd name="connsiteX6036" fmla="*/ 1972807 w 10567974"/>
              <a:gd name="connsiteY6036" fmla="*/ 2129311 h 5630204"/>
              <a:gd name="connsiteX6037" fmla="*/ 1946516 w 10567974"/>
              <a:gd name="connsiteY6037" fmla="*/ 2155484 h 5630204"/>
              <a:gd name="connsiteX6038" fmla="*/ 1920225 w 10567974"/>
              <a:gd name="connsiteY6038" fmla="*/ 2129311 h 5630204"/>
              <a:gd name="connsiteX6039" fmla="*/ 1946516 w 10567974"/>
              <a:gd name="connsiteY6039" fmla="*/ 2103020 h 5630204"/>
              <a:gd name="connsiteX6040" fmla="*/ 2403745 w 10567974"/>
              <a:gd name="connsiteY6040" fmla="*/ 2103020 h 5630204"/>
              <a:gd name="connsiteX6041" fmla="*/ 2430036 w 10567974"/>
              <a:gd name="connsiteY6041" fmla="*/ 2129310 h 5630204"/>
              <a:gd name="connsiteX6042" fmla="*/ 2403745 w 10567974"/>
              <a:gd name="connsiteY6042" fmla="*/ 2155484 h 5630204"/>
              <a:gd name="connsiteX6043" fmla="*/ 2377455 w 10567974"/>
              <a:gd name="connsiteY6043" fmla="*/ 2129310 h 5630204"/>
              <a:gd name="connsiteX6044" fmla="*/ 2403745 w 10567974"/>
              <a:gd name="connsiteY6044" fmla="*/ 2103020 h 5630204"/>
              <a:gd name="connsiteX6045" fmla="*/ 2312300 w 10567974"/>
              <a:gd name="connsiteY6045" fmla="*/ 2103020 h 5630204"/>
              <a:gd name="connsiteX6046" fmla="*/ 2338590 w 10567974"/>
              <a:gd name="connsiteY6046" fmla="*/ 2129310 h 5630204"/>
              <a:gd name="connsiteX6047" fmla="*/ 2312300 w 10567974"/>
              <a:gd name="connsiteY6047" fmla="*/ 2155484 h 5630204"/>
              <a:gd name="connsiteX6048" fmla="*/ 2286009 w 10567974"/>
              <a:gd name="connsiteY6048" fmla="*/ 2129310 h 5630204"/>
              <a:gd name="connsiteX6049" fmla="*/ 2312300 w 10567974"/>
              <a:gd name="connsiteY6049" fmla="*/ 2103020 h 5630204"/>
              <a:gd name="connsiteX6050" fmla="*/ 2220854 w 10567974"/>
              <a:gd name="connsiteY6050" fmla="*/ 2103020 h 5630204"/>
              <a:gd name="connsiteX6051" fmla="*/ 2247144 w 10567974"/>
              <a:gd name="connsiteY6051" fmla="*/ 2129310 h 5630204"/>
              <a:gd name="connsiteX6052" fmla="*/ 2220854 w 10567974"/>
              <a:gd name="connsiteY6052" fmla="*/ 2155484 h 5630204"/>
              <a:gd name="connsiteX6053" fmla="*/ 2194563 w 10567974"/>
              <a:gd name="connsiteY6053" fmla="*/ 2129310 h 5630204"/>
              <a:gd name="connsiteX6054" fmla="*/ 2220854 w 10567974"/>
              <a:gd name="connsiteY6054" fmla="*/ 2103020 h 5630204"/>
              <a:gd name="connsiteX6055" fmla="*/ 2586637 w 10567974"/>
              <a:gd name="connsiteY6055" fmla="*/ 2103020 h 5630204"/>
              <a:gd name="connsiteX6056" fmla="*/ 2612928 w 10567974"/>
              <a:gd name="connsiteY6056" fmla="*/ 2129310 h 5630204"/>
              <a:gd name="connsiteX6057" fmla="*/ 2586637 w 10567974"/>
              <a:gd name="connsiteY6057" fmla="*/ 2155484 h 5630204"/>
              <a:gd name="connsiteX6058" fmla="*/ 2560347 w 10567974"/>
              <a:gd name="connsiteY6058" fmla="*/ 2129310 h 5630204"/>
              <a:gd name="connsiteX6059" fmla="*/ 2586637 w 10567974"/>
              <a:gd name="connsiteY6059" fmla="*/ 2103020 h 5630204"/>
              <a:gd name="connsiteX6060" fmla="*/ 2495191 w 10567974"/>
              <a:gd name="connsiteY6060" fmla="*/ 2103020 h 5630204"/>
              <a:gd name="connsiteX6061" fmla="*/ 2521482 w 10567974"/>
              <a:gd name="connsiteY6061" fmla="*/ 2129310 h 5630204"/>
              <a:gd name="connsiteX6062" fmla="*/ 2495191 w 10567974"/>
              <a:gd name="connsiteY6062" fmla="*/ 2155484 h 5630204"/>
              <a:gd name="connsiteX6063" fmla="*/ 2468900 w 10567974"/>
              <a:gd name="connsiteY6063" fmla="*/ 2129310 h 5630204"/>
              <a:gd name="connsiteX6064" fmla="*/ 2495191 w 10567974"/>
              <a:gd name="connsiteY6064" fmla="*/ 2103020 h 5630204"/>
              <a:gd name="connsiteX6065" fmla="*/ 2860975 w 10567974"/>
              <a:gd name="connsiteY6065" fmla="*/ 2103019 h 5630204"/>
              <a:gd name="connsiteX6066" fmla="*/ 2887265 w 10567974"/>
              <a:gd name="connsiteY6066" fmla="*/ 2129310 h 5630204"/>
              <a:gd name="connsiteX6067" fmla="*/ 2860975 w 10567974"/>
              <a:gd name="connsiteY6067" fmla="*/ 2155484 h 5630204"/>
              <a:gd name="connsiteX6068" fmla="*/ 2834684 w 10567974"/>
              <a:gd name="connsiteY6068" fmla="*/ 2129310 h 5630204"/>
              <a:gd name="connsiteX6069" fmla="*/ 2860975 w 10567974"/>
              <a:gd name="connsiteY6069" fmla="*/ 2103019 h 5630204"/>
              <a:gd name="connsiteX6070" fmla="*/ 2769529 w 10567974"/>
              <a:gd name="connsiteY6070" fmla="*/ 2103019 h 5630204"/>
              <a:gd name="connsiteX6071" fmla="*/ 2795820 w 10567974"/>
              <a:gd name="connsiteY6071" fmla="*/ 2129310 h 5630204"/>
              <a:gd name="connsiteX6072" fmla="*/ 2769529 w 10567974"/>
              <a:gd name="connsiteY6072" fmla="*/ 2155484 h 5630204"/>
              <a:gd name="connsiteX6073" fmla="*/ 2743238 w 10567974"/>
              <a:gd name="connsiteY6073" fmla="*/ 2129310 h 5630204"/>
              <a:gd name="connsiteX6074" fmla="*/ 2769529 w 10567974"/>
              <a:gd name="connsiteY6074" fmla="*/ 2103019 h 5630204"/>
              <a:gd name="connsiteX6075" fmla="*/ 2678083 w 10567974"/>
              <a:gd name="connsiteY6075" fmla="*/ 2103019 h 5630204"/>
              <a:gd name="connsiteX6076" fmla="*/ 2704374 w 10567974"/>
              <a:gd name="connsiteY6076" fmla="*/ 2129310 h 5630204"/>
              <a:gd name="connsiteX6077" fmla="*/ 2678083 w 10567974"/>
              <a:gd name="connsiteY6077" fmla="*/ 2155484 h 5630204"/>
              <a:gd name="connsiteX6078" fmla="*/ 2651792 w 10567974"/>
              <a:gd name="connsiteY6078" fmla="*/ 2129310 h 5630204"/>
              <a:gd name="connsiteX6079" fmla="*/ 2678083 w 10567974"/>
              <a:gd name="connsiteY6079" fmla="*/ 2103019 h 5630204"/>
              <a:gd name="connsiteX6080" fmla="*/ 3135313 w 10567974"/>
              <a:gd name="connsiteY6080" fmla="*/ 2103019 h 5630204"/>
              <a:gd name="connsiteX6081" fmla="*/ 3161603 w 10567974"/>
              <a:gd name="connsiteY6081" fmla="*/ 2129309 h 5630204"/>
              <a:gd name="connsiteX6082" fmla="*/ 3135313 w 10567974"/>
              <a:gd name="connsiteY6082" fmla="*/ 2155484 h 5630204"/>
              <a:gd name="connsiteX6083" fmla="*/ 3109022 w 10567974"/>
              <a:gd name="connsiteY6083" fmla="*/ 2129309 h 5630204"/>
              <a:gd name="connsiteX6084" fmla="*/ 3135313 w 10567974"/>
              <a:gd name="connsiteY6084" fmla="*/ 2103019 h 5630204"/>
              <a:gd name="connsiteX6085" fmla="*/ 3043867 w 10567974"/>
              <a:gd name="connsiteY6085" fmla="*/ 2103019 h 5630204"/>
              <a:gd name="connsiteX6086" fmla="*/ 3070158 w 10567974"/>
              <a:gd name="connsiteY6086" fmla="*/ 2129310 h 5630204"/>
              <a:gd name="connsiteX6087" fmla="*/ 3043867 w 10567974"/>
              <a:gd name="connsiteY6087" fmla="*/ 2155484 h 5630204"/>
              <a:gd name="connsiteX6088" fmla="*/ 3017576 w 10567974"/>
              <a:gd name="connsiteY6088" fmla="*/ 2129310 h 5630204"/>
              <a:gd name="connsiteX6089" fmla="*/ 3043867 w 10567974"/>
              <a:gd name="connsiteY6089" fmla="*/ 2103019 h 5630204"/>
              <a:gd name="connsiteX6090" fmla="*/ 2952420 w 10567974"/>
              <a:gd name="connsiteY6090" fmla="*/ 2103019 h 5630204"/>
              <a:gd name="connsiteX6091" fmla="*/ 2978711 w 10567974"/>
              <a:gd name="connsiteY6091" fmla="*/ 2129310 h 5630204"/>
              <a:gd name="connsiteX6092" fmla="*/ 2952420 w 10567974"/>
              <a:gd name="connsiteY6092" fmla="*/ 2155484 h 5630204"/>
              <a:gd name="connsiteX6093" fmla="*/ 2926130 w 10567974"/>
              <a:gd name="connsiteY6093" fmla="*/ 2129310 h 5630204"/>
              <a:gd name="connsiteX6094" fmla="*/ 2952420 w 10567974"/>
              <a:gd name="connsiteY6094" fmla="*/ 2103019 h 5630204"/>
              <a:gd name="connsiteX6095" fmla="*/ 3317925 w 10567974"/>
              <a:gd name="connsiteY6095" fmla="*/ 2103019 h 5630204"/>
              <a:gd name="connsiteX6096" fmla="*/ 3344214 w 10567974"/>
              <a:gd name="connsiteY6096" fmla="*/ 2129309 h 5630204"/>
              <a:gd name="connsiteX6097" fmla="*/ 3317925 w 10567974"/>
              <a:gd name="connsiteY6097" fmla="*/ 2155484 h 5630204"/>
              <a:gd name="connsiteX6098" fmla="*/ 3291636 w 10567974"/>
              <a:gd name="connsiteY6098" fmla="*/ 2129309 h 5630204"/>
              <a:gd name="connsiteX6099" fmla="*/ 3317925 w 10567974"/>
              <a:gd name="connsiteY6099" fmla="*/ 2103019 h 5630204"/>
              <a:gd name="connsiteX6100" fmla="*/ 3226758 w 10567974"/>
              <a:gd name="connsiteY6100" fmla="*/ 2103019 h 5630204"/>
              <a:gd name="connsiteX6101" fmla="*/ 3253049 w 10567974"/>
              <a:gd name="connsiteY6101" fmla="*/ 2129309 h 5630204"/>
              <a:gd name="connsiteX6102" fmla="*/ 3226758 w 10567974"/>
              <a:gd name="connsiteY6102" fmla="*/ 2155484 h 5630204"/>
              <a:gd name="connsiteX6103" fmla="*/ 3200468 w 10567974"/>
              <a:gd name="connsiteY6103" fmla="*/ 2129309 h 5630204"/>
              <a:gd name="connsiteX6104" fmla="*/ 3226758 w 10567974"/>
              <a:gd name="connsiteY6104" fmla="*/ 2103019 h 5630204"/>
              <a:gd name="connsiteX6105" fmla="*/ 5055285 w 10567974"/>
              <a:gd name="connsiteY6105" fmla="*/ 2103019 h 5630204"/>
              <a:gd name="connsiteX6106" fmla="*/ 5081574 w 10567974"/>
              <a:gd name="connsiteY6106" fmla="*/ 2129309 h 5630204"/>
              <a:gd name="connsiteX6107" fmla="*/ 5055285 w 10567974"/>
              <a:gd name="connsiteY6107" fmla="*/ 2155484 h 5630204"/>
              <a:gd name="connsiteX6108" fmla="*/ 5028996 w 10567974"/>
              <a:gd name="connsiteY6108" fmla="*/ 2129309 h 5630204"/>
              <a:gd name="connsiteX6109" fmla="*/ 5055285 w 10567974"/>
              <a:gd name="connsiteY6109" fmla="*/ 2103019 h 5630204"/>
              <a:gd name="connsiteX6110" fmla="*/ 4963845 w 10567974"/>
              <a:gd name="connsiteY6110" fmla="*/ 2103019 h 5630204"/>
              <a:gd name="connsiteX6111" fmla="*/ 4990134 w 10567974"/>
              <a:gd name="connsiteY6111" fmla="*/ 2129309 h 5630204"/>
              <a:gd name="connsiteX6112" fmla="*/ 4963845 w 10567974"/>
              <a:gd name="connsiteY6112" fmla="*/ 2155484 h 5630204"/>
              <a:gd name="connsiteX6113" fmla="*/ 4937556 w 10567974"/>
              <a:gd name="connsiteY6113" fmla="*/ 2129309 h 5630204"/>
              <a:gd name="connsiteX6114" fmla="*/ 4963845 w 10567974"/>
              <a:gd name="connsiteY6114" fmla="*/ 2103019 h 5630204"/>
              <a:gd name="connsiteX6115" fmla="*/ 3409365 w 10567974"/>
              <a:gd name="connsiteY6115" fmla="*/ 2103019 h 5630204"/>
              <a:gd name="connsiteX6116" fmla="*/ 3435654 w 10567974"/>
              <a:gd name="connsiteY6116" fmla="*/ 2129309 h 5630204"/>
              <a:gd name="connsiteX6117" fmla="*/ 3409365 w 10567974"/>
              <a:gd name="connsiteY6117" fmla="*/ 2155484 h 5630204"/>
              <a:gd name="connsiteX6118" fmla="*/ 3383076 w 10567974"/>
              <a:gd name="connsiteY6118" fmla="*/ 2129309 h 5630204"/>
              <a:gd name="connsiteX6119" fmla="*/ 3409365 w 10567974"/>
              <a:gd name="connsiteY6119" fmla="*/ 2103019 h 5630204"/>
              <a:gd name="connsiteX6120" fmla="*/ 5329605 w 10567974"/>
              <a:gd name="connsiteY6120" fmla="*/ 2103018 h 5630204"/>
              <a:gd name="connsiteX6121" fmla="*/ 5355894 w 10567974"/>
              <a:gd name="connsiteY6121" fmla="*/ 2129309 h 5630204"/>
              <a:gd name="connsiteX6122" fmla="*/ 5329605 w 10567974"/>
              <a:gd name="connsiteY6122" fmla="*/ 2155484 h 5630204"/>
              <a:gd name="connsiteX6123" fmla="*/ 5303316 w 10567974"/>
              <a:gd name="connsiteY6123" fmla="*/ 2129309 h 5630204"/>
              <a:gd name="connsiteX6124" fmla="*/ 5329605 w 10567974"/>
              <a:gd name="connsiteY6124" fmla="*/ 2103018 h 5630204"/>
              <a:gd name="connsiteX6125" fmla="*/ 5238165 w 10567974"/>
              <a:gd name="connsiteY6125" fmla="*/ 2103018 h 5630204"/>
              <a:gd name="connsiteX6126" fmla="*/ 5264454 w 10567974"/>
              <a:gd name="connsiteY6126" fmla="*/ 2129309 h 5630204"/>
              <a:gd name="connsiteX6127" fmla="*/ 5238165 w 10567974"/>
              <a:gd name="connsiteY6127" fmla="*/ 2155484 h 5630204"/>
              <a:gd name="connsiteX6128" fmla="*/ 5211876 w 10567974"/>
              <a:gd name="connsiteY6128" fmla="*/ 2129309 h 5630204"/>
              <a:gd name="connsiteX6129" fmla="*/ 5238165 w 10567974"/>
              <a:gd name="connsiteY6129" fmla="*/ 2103018 h 5630204"/>
              <a:gd name="connsiteX6130" fmla="*/ 5146725 w 10567974"/>
              <a:gd name="connsiteY6130" fmla="*/ 2103018 h 5630204"/>
              <a:gd name="connsiteX6131" fmla="*/ 5173014 w 10567974"/>
              <a:gd name="connsiteY6131" fmla="*/ 2129309 h 5630204"/>
              <a:gd name="connsiteX6132" fmla="*/ 5146725 w 10567974"/>
              <a:gd name="connsiteY6132" fmla="*/ 2155484 h 5630204"/>
              <a:gd name="connsiteX6133" fmla="*/ 5120436 w 10567974"/>
              <a:gd name="connsiteY6133" fmla="*/ 2129309 h 5630204"/>
              <a:gd name="connsiteX6134" fmla="*/ 5146725 w 10567974"/>
              <a:gd name="connsiteY6134" fmla="*/ 2103018 h 5630204"/>
              <a:gd name="connsiteX6135" fmla="*/ 5603925 w 10567974"/>
              <a:gd name="connsiteY6135" fmla="*/ 2103018 h 5630204"/>
              <a:gd name="connsiteX6136" fmla="*/ 5630214 w 10567974"/>
              <a:gd name="connsiteY6136" fmla="*/ 2129308 h 5630204"/>
              <a:gd name="connsiteX6137" fmla="*/ 5603925 w 10567974"/>
              <a:gd name="connsiteY6137" fmla="*/ 2155484 h 5630204"/>
              <a:gd name="connsiteX6138" fmla="*/ 5577636 w 10567974"/>
              <a:gd name="connsiteY6138" fmla="*/ 2129308 h 5630204"/>
              <a:gd name="connsiteX6139" fmla="*/ 5603925 w 10567974"/>
              <a:gd name="connsiteY6139" fmla="*/ 2103018 h 5630204"/>
              <a:gd name="connsiteX6140" fmla="*/ 5512485 w 10567974"/>
              <a:gd name="connsiteY6140" fmla="*/ 2103018 h 5630204"/>
              <a:gd name="connsiteX6141" fmla="*/ 5538774 w 10567974"/>
              <a:gd name="connsiteY6141" fmla="*/ 2129309 h 5630204"/>
              <a:gd name="connsiteX6142" fmla="*/ 5512485 w 10567974"/>
              <a:gd name="connsiteY6142" fmla="*/ 2155484 h 5630204"/>
              <a:gd name="connsiteX6143" fmla="*/ 5486196 w 10567974"/>
              <a:gd name="connsiteY6143" fmla="*/ 2129309 h 5630204"/>
              <a:gd name="connsiteX6144" fmla="*/ 5512485 w 10567974"/>
              <a:gd name="connsiteY6144" fmla="*/ 2103018 h 5630204"/>
              <a:gd name="connsiteX6145" fmla="*/ 5421045 w 10567974"/>
              <a:gd name="connsiteY6145" fmla="*/ 2103018 h 5630204"/>
              <a:gd name="connsiteX6146" fmla="*/ 5447334 w 10567974"/>
              <a:gd name="connsiteY6146" fmla="*/ 2129309 h 5630204"/>
              <a:gd name="connsiteX6147" fmla="*/ 5421045 w 10567974"/>
              <a:gd name="connsiteY6147" fmla="*/ 2155484 h 5630204"/>
              <a:gd name="connsiteX6148" fmla="*/ 5394756 w 10567974"/>
              <a:gd name="connsiteY6148" fmla="*/ 2129309 h 5630204"/>
              <a:gd name="connsiteX6149" fmla="*/ 5421045 w 10567974"/>
              <a:gd name="connsiteY6149" fmla="*/ 2103018 h 5630204"/>
              <a:gd name="connsiteX6150" fmla="*/ 5786805 w 10567974"/>
              <a:gd name="connsiteY6150" fmla="*/ 2103018 h 5630204"/>
              <a:gd name="connsiteX6151" fmla="*/ 5813094 w 10567974"/>
              <a:gd name="connsiteY6151" fmla="*/ 2129308 h 5630204"/>
              <a:gd name="connsiteX6152" fmla="*/ 5786805 w 10567974"/>
              <a:gd name="connsiteY6152" fmla="*/ 2155484 h 5630204"/>
              <a:gd name="connsiteX6153" fmla="*/ 5760516 w 10567974"/>
              <a:gd name="connsiteY6153" fmla="*/ 2129308 h 5630204"/>
              <a:gd name="connsiteX6154" fmla="*/ 5786805 w 10567974"/>
              <a:gd name="connsiteY6154" fmla="*/ 2103018 h 5630204"/>
              <a:gd name="connsiteX6155" fmla="*/ 5695365 w 10567974"/>
              <a:gd name="connsiteY6155" fmla="*/ 2103018 h 5630204"/>
              <a:gd name="connsiteX6156" fmla="*/ 5721654 w 10567974"/>
              <a:gd name="connsiteY6156" fmla="*/ 2129308 h 5630204"/>
              <a:gd name="connsiteX6157" fmla="*/ 5695365 w 10567974"/>
              <a:gd name="connsiteY6157" fmla="*/ 2155484 h 5630204"/>
              <a:gd name="connsiteX6158" fmla="*/ 5669076 w 10567974"/>
              <a:gd name="connsiteY6158" fmla="*/ 2129308 h 5630204"/>
              <a:gd name="connsiteX6159" fmla="*/ 5695365 w 10567974"/>
              <a:gd name="connsiteY6159" fmla="*/ 2103018 h 5630204"/>
              <a:gd name="connsiteX6160" fmla="*/ 6061125 w 10567974"/>
              <a:gd name="connsiteY6160" fmla="*/ 2103018 h 5630204"/>
              <a:gd name="connsiteX6161" fmla="*/ 6087414 w 10567974"/>
              <a:gd name="connsiteY6161" fmla="*/ 2129308 h 5630204"/>
              <a:gd name="connsiteX6162" fmla="*/ 6061125 w 10567974"/>
              <a:gd name="connsiteY6162" fmla="*/ 2155484 h 5630204"/>
              <a:gd name="connsiteX6163" fmla="*/ 6034836 w 10567974"/>
              <a:gd name="connsiteY6163" fmla="*/ 2129308 h 5630204"/>
              <a:gd name="connsiteX6164" fmla="*/ 6061125 w 10567974"/>
              <a:gd name="connsiteY6164" fmla="*/ 2103018 h 5630204"/>
              <a:gd name="connsiteX6165" fmla="*/ 5969685 w 10567974"/>
              <a:gd name="connsiteY6165" fmla="*/ 2103018 h 5630204"/>
              <a:gd name="connsiteX6166" fmla="*/ 5995974 w 10567974"/>
              <a:gd name="connsiteY6166" fmla="*/ 2129308 h 5630204"/>
              <a:gd name="connsiteX6167" fmla="*/ 5969685 w 10567974"/>
              <a:gd name="connsiteY6167" fmla="*/ 2155484 h 5630204"/>
              <a:gd name="connsiteX6168" fmla="*/ 5943396 w 10567974"/>
              <a:gd name="connsiteY6168" fmla="*/ 2129308 h 5630204"/>
              <a:gd name="connsiteX6169" fmla="*/ 5969685 w 10567974"/>
              <a:gd name="connsiteY6169" fmla="*/ 2103018 h 5630204"/>
              <a:gd name="connsiteX6170" fmla="*/ 5878245 w 10567974"/>
              <a:gd name="connsiteY6170" fmla="*/ 2103018 h 5630204"/>
              <a:gd name="connsiteX6171" fmla="*/ 5904534 w 10567974"/>
              <a:gd name="connsiteY6171" fmla="*/ 2129308 h 5630204"/>
              <a:gd name="connsiteX6172" fmla="*/ 5878245 w 10567974"/>
              <a:gd name="connsiteY6172" fmla="*/ 2155484 h 5630204"/>
              <a:gd name="connsiteX6173" fmla="*/ 5851956 w 10567974"/>
              <a:gd name="connsiteY6173" fmla="*/ 2129308 h 5630204"/>
              <a:gd name="connsiteX6174" fmla="*/ 5878245 w 10567974"/>
              <a:gd name="connsiteY6174" fmla="*/ 2103018 h 5630204"/>
              <a:gd name="connsiteX6175" fmla="*/ 6335445 w 10567974"/>
              <a:gd name="connsiteY6175" fmla="*/ 2103018 h 5630204"/>
              <a:gd name="connsiteX6176" fmla="*/ 6361734 w 10567974"/>
              <a:gd name="connsiteY6176" fmla="*/ 2129308 h 5630204"/>
              <a:gd name="connsiteX6177" fmla="*/ 6335445 w 10567974"/>
              <a:gd name="connsiteY6177" fmla="*/ 2155484 h 5630204"/>
              <a:gd name="connsiteX6178" fmla="*/ 6309156 w 10567974"/>
              <a:gd name="connsiteY6178" fmla="*/ 2129308 h 5630204"/>
              <a:gd name="connsiteX6179" fmla="*/ 6335445 w 10567974"/>
              <a:gd name="connsiteY6179" fmla="*/ 2103018 h 5630204"/>
              <a:gd name="connsiteX6180" fmla="*/ 6244005 w 10567974"/>
              <a:gd name="connsiteY6180" fmla="*/ 2103018 h 5630204"/>
              <a:gd name="connsiteX6181" fmla="*/ 6270294 w 10567974"/>
              <a:gd name="connsiteY6181" fmla="*/ 2129308 h 5630204"/>
              <a:gd name="connsiteX6182" fmla="*/ 6244005 w 10567974"/>
              <a:gd name="connsiteY6182" fmla="*/ 2155484 h 5630204"/>
              <a:gd name="connsiteX6183" fmla="*/ 6217716 w 10567974"/>
              <a:gd name="connsiteY6183" fmla="*/ 2129308 h 5630204"/>
              <a:gd name="connsiteX6184" fmla="*/ 6244005 w 10567974"/>
              <a:gd name="connsiteY6184" fmla="*/ 2103018 h 5630204"/>
              <a:gd name="connsiteX6185" fmla="*/ 6152565 w 10567974"/>
              <a:gd name="connsiteY6185" fmla="*/ 2103018 h 5630204"/>
              <a:gd name="connsiteX6186" fmla="*/ 6178854 w 10567974"/>
              <a:gd name="connsiteY6186" fmla="*/ 2129308 h 5630204"/>
              <a:gd name="connsiteX6187" fmla="*/ 6152565 w 10567974"/>
              <a:gd name="connsiteY6187" fmla="*/ 2155484 h 5630204"/>
              <a:gd name="connsiteX6188" fmla="*/ 6126276 w 10567974"/>
              <a:gd name="connsiteY6188" fmla="*/ 2129308 h 5630204"/>
              <a:gd name="connsiteX6189" fmla="*/ 6152565 w 10567974"/>
              <a:gd name="connsiteY6189" fmla="*/ 2103018 h 5630204"/>
              <a:gd name="connsiteX6190" fmla="*/ 6518325 w 10567974"/>
              <a:gd name="connsiteY6190" fmla="*/ 2103017 h 5630204"/>
              <a:gd name="connsiteX6191" fmla="*/ 6544614 w 10567974"/>
              <a:gd name="connsiteY6191" fmla="*/ 2129308 h 5630204"/>
              <a:gd name="connsiteX6192" fmla="*/ 6518325 w 10567974"/>
              <a:gd name="connsiteY6192" fmla="*/ 2155484 h 5630204"/>
              <a:gd name="connsiteX6193" fmla="*/ 6492036 w 10567974"/>
              <a:gd name="connsiteY6193" fmla="*/ 2129308 h 5630204"/>
              <a:gd name="connsiteX6194" fmla="*/ 6518325 w 10567974"/>
              <a:gd name="connsiteY6194" fmla="*/ 2103017 h 5630204"/>
              <a:gd name="connsiteX6195" fmla="*/ 6426885 w 10567974"/>
              <a:gd name="connsiteY6195" fmla="*/ 2103017 h 5630204"/>
              <a:gd name="connsiteX6196" fmla="*/ 6453174 w 10567974"/>
              <a:gd name="connsiteY6196" fmla="*/ 2129308 h 5630204"/>
              <a:gd name="connsiteX6197" fmla="*/ 6426885 w 10567974"/>
              <a:gd name="connsiteY6197" fmla="*/ 2155484 h 5630204"/>
              <a:gd name="connsiteX6198" fmla="*/ 6400596 w 10567974"/>
              <a:gd name="connsiteY6198" fmla="*/ 2129308 h 5630204"/>
              <a:gd name="connsiteX6199" fmla="*/ 6426885 w 10567974"/>
              <a:gd name="connsiteY6199" fmla="*/ 2103017 h 5630204"/>
              <a:gd name="connsiteX6200" fmla="*/ 6792645 w 10567974"/>
              <a:gd name="connsiteY6200" fmla="*/ 2103017 h 5630204"/>
              <a:gd name="connsiteX6201" fmla="*/ 6818934 w 10567974"/>
              <a:gd name="connsiteY6201" fmla="*/ 2129307 h 5630204"/>
              <a:gd name="connsiteX6202" fmla="*/ 6792645 w 10567974"/>
              <a:gd name="connsiteY6202" fmla="*/ 2155484 h 5630204"/>
              <a:gd name="connsiteX6203" fmla="*/ 6766356 w 10567974"/>
              <a:gd name="connsiteY6203" fmla="*/ 2129307 h 5630204"/>
              <a:gd name="connsiteX6204" fmla="*/ 6792645 w 10567974"/>
              <a:gd name="connsiteY6204" fmla="*/ 2103017 h 5630204"/>
              <a:gd name="connsiteX6205" fmla="*/ 6701205 w 10567974"/>
              <a:gd name="connsiteY6205" fmla="*/ 2103017 h 5630204"/>
              <a:gd name="connsiteX6206" fmla="*/ 6727494 w 10567974"/>
              <a:gd name="connsiteY6206" fmla="*/ 2129308 h 5630204"/>
              <a:gd name="connsiteX6207" fmla="*/ 6701205 w 10567974"/>
              <a:gd name="connsiteY6207" fmla="*/ 2155484 h 5630204"/>
              <a:gd name="connsiteX6208" fmla="*/ 6674916 w 10567974"/>
              <a:gd name="connsiteY6208" fmla="*/ 2129308 h 5630204"/>
              <a:gd name="connsiteX6209" fmla="*/ 6701205 w 10567974"/>
              <a:gd name="connsiteY6209" fmla="*/ 2103017 h 5630204"/>
              <a:gd name="connsiteX6210" fmla="*/ 6609765 w 10567974"/>
              <a:gd name="connsiteY6210" fmla="*/ 2103017 h 5630204"/>
              <a:gd name="connsiteX6211" fmla="*/ 6636054 w 10567974"/>
              <a:gd name="connsiteY6211" fmla="*/ 2129308 h 5630204"/>
              <a:gd name="connsiteX6212" fmla="*/ 6609765 w 10567974"/>
              <a:gd name="connsiteY6212" fmla="*/ 2155484 h 5630204"/>
              <a:gd name="connsiteX6213" fmla="*/ 6583476 w 10567974"/>
              <a:gd name="connsiteY6213" fmla="*/ 2129308 h 5630204"/>
              <a:gd name="connsiteX6214" fmla="*/ 6609765 w 10567974"/>
              <a:gd name="connsiteY6214" fmla="*/ 2103017 h 5630204"/>
              <a:gd name="connsiteX6215" fmla="*/ 7066965 w 10567974"/>
              <a:gd name="connsiteY6215" fmla="*/ 2103017 h 5630204"/>
              <a:gd name="connsiteX6216" fmla="*/ 7093254 w 10567974"/>
              <a:gd name="connsiteY6216" fmla="*/ 2129307 h 5630204"/>
              <a:gd name="connsiteX6217" fmla="*/ 7066965 w 10567974"/>
              <a:gd name="connsiteY6217" fmla="*/ 2155484 h 5630204"/>
              <a:gd name="connsiteX6218" fmla="*/ 7040676 w 10567974"/>
              <a:gd name="connsiteY6218" fmla="*/ 2129307 h 5630204"/>
              <a:gd name="connsiteX6219" fmla="*/ 7066965 w 10567974"/>
              <a:gd name="connsiteY6219" fmla="*/ 2103017 h 5630204"/>
              <a:gd name="connsiteX6220" fmla="*/ 6975525 w 10567974"/>
              <a:gd name="connsiteY6220" fmla="*/ 2103017 h 5630204"/>
              <a:gd name="connsiteX6221" fmla="*/ 7001814 w 10567974"/>
              <a:gd name="connsiteY6221" fmla="*/ 2129307 h 5630204"/>
              <a:gd name="connsiteX6222" fmla="*/ 6975525 w 10567974"/>
              <a:gd name="connsiteY6222" fmla="*/ 2155484 h 5630204"/>
              <a:gd name="connsiteX6223" fmla="*/ 6949236 w 10567974"/>
              <a:gd name="connsiteY6223" fmla="*/ 2129307 h 5630204"/>
              <a:gd name="connsiteX6224" fmla="*/ 6975525 w 10567974"/>
              <a:gd name="connsiteY6224" fmla="*/ 2103017 h 5630204"/>
              <a:gd name="connsiteX6225" fmla="*/ 6884085 w 10567974"/>
              <a:gd name="connsiteY6225" fmla="*/ 2103017 h 5630204"/>
              <a:gd name="connsiteX6226" fmla="*/ 6910374 w 10567974"/>
              <a:gd name="connsiteY6226" fmla="*/ 2129307 h 5630204"/>
              <a:gd name="connsiteX6227" fmla="*/ 6884085 w 10567974"/>
              <a:gd name="connsiteY6227" fmla="*/ 2155484 h 5630204"/>
              <a:gd name="connsiteX6228" fmla="*/ 6857796 w 10567974"/>
              <a:gd name="connsiteY6228" fmla="*/ 2129307 h 5630204"/>
              <a:gd name="connsiteX6229" fmla="*/ 6884085 w 10567974"/>
              <a:gd name="connsiteY6229" fmla="*/ 2103017 h 5630204"/>
              <a:gd name="connsiteX6230" fmla="*/ 7249845 w 10567974"/>
              <a:gd name="connsiteY6230" fmla="*/ 2103017 h 5630204"/>
              <a:gd name="connsiteX6231" fmla="*/ 7276134 w 10567974"/>
              <a:gd name="connsiteY6231" fmla="*/ 2129307 h 5630204"/>
              <a:gd name="connsiteX6232" fmla="*/ 7249845 w 10567974"/>
              <a:gd name="connsiteY6232" fmla="*/ 2155484 h 5630204"/>
              <a:gd name="connsiteX6233" fmla="*/ 7223556 w 10567974"/>
              <a:gd name="connsiteY6233" fmla="*/ 2129307 h 5630204"/>
              <a:gd name="connsiteX6234" fmla="*/ 7249845 w 10567974"/>
              <a:gd name="connsiteY6234" fmla="*/ 2103017 h 5630204"/>
              <a:gd name="connsiteX6235" fmla="*/ 7158405 w 10567974"/>
              <a:gd name="connsiteY6235" fmla="*/ 2103017 h 5630204"/>
              <a:gd name="connsiteX6236" fmla="*/ 7184694 w 10567974"/>
              <a:gd name="connsiteY6236" fmla="*/ 2129307 h 5630204"/>
              <a:gd name="connsiteX6237" fmla="*/ 7158405 w 10567974"/>
              <a:gd name="connsiteY6237" fmla="*/ 2155484 h 5630204"/>
              <a:gd name="connsiteX6238" fmla="*/ 7132116 w 10567974"/>
              <a:gd name="connsiteY6238" fmla="*/ 2129307 h 5630204"/>
              <a:gd name="connsiteX6239" fmla="*/ 7158405 w 10567974"/>
              <a:gd name="connsiteY6239" fmla="*/ 2103017 h 5630204"/>
              <a:gd name="connsiteX6240" fmla="*/ 7524165 w 10567974"/>
              <a:gd name="connsiteY6240" fmla="*/ 2103016 h 5630204"/>
              <a:gd name="connsiteX6241" fmla="*/ 7550454 w 10567974"/>
              <a:gd name="connsiteY6241" fmla="*/ 2129307 h 5630204"/>
              <a:gd name="connsiteX6242" fmla="*/ 7524165 w 10567974"/>
              <a:gd name="connsiteY6242" fmla="*/ 2155484 h 5630204"/>
              <a:gd name="connsiteX6243" fmla="*/ 7497876 w 10567974"/>
              <a:gd name="connsiteY6243" fmla="*/ 2129307 h 5630204"/>
              <a:gd name="connsiteX6244" fmla="*/ 7524165 w 10567974"/>
              <a:gd name="connsiteY6244" fmla="*/ 2103016 h 5630204"/>
              <a:gd name="connsiteX6245" fmla="*/ 7432725 w 10567974"/>
              <a:gd name="connsiteY6245" fmla="*/ 2103016 h 5630204"/>
              <a:gd name="connsiteX6246" fmla="*/ 7459014 w 10567974"/>
              <a:gd name="connsiteY6246" fmla="*/ 2129307 h 5630204"/>
              <a:gd name="connsiteX6247" fmla="*/ 7432725 w 10567974"/>
              <a:gd name="connsiteY6247" fmla="*/ 2155484 h 5630204"/>
              <a:gd name="connsiteX6248" fmla="*/ 7406436 w 10567974"/>
              <a:gd name="connsiteY6248" fmla="*/ 2129307 h 5630204"/>
              <a:gd name="connsiteX6249" fmla="*/ 7432725 w 10567974"/>
              <a:gd name="connsiteY6249" fmla="*/ 2103016 h 5630204"/>
              <a:gd name="connsiteX6250" fmla="*/ 7341285 w 10567974"/>
              <a:gd name="connsiteY6250" fmla="*/ 2103016 h 5630204"/>
              <a:gd name="connsiteX6251" fmla="*/ 7367574 w 10567974"/>
              <a:gd name="connsiteY6251" fmla="*/ 2129307 h 5630204"/>
              <a:gd name="connsiteX6252" fmla="*/ 7341285 w 10567974"/>
              <a:gd name="connsiteY6252" fmla="*/ 2155484 h 5630204"/>
              <a:gd name="connsiteX6253" fmla="*/ 7314996 w 10567974"/>
              <a:gd name="connsiteY6253" fmla="*/ 2129307 h 5630204"/>
              <a:gd name="connsiteX6254" fmla="*/ 7341285 w 10567974"/>
              <a:gd name="connsiteY6254" fmla="*/ 2103016 h 5630204"/>
              <a:gd name="connsiteX6255" fmla="*/ 7798485 w 10567974"/>
              <a:gd name="connsiteY6255" fmla="*/ 2103016 h 5630204"/>
              <a:gd name="connsiteX6256" fmla="*/ 7824774 w 10567974"/>
              <a:gd name="connsiteY6256" fmla="*/ 2129306 h 5630204"/>
              <a:gd name="connsiteX6257" fmla="*/ 7798485 w 10567974"/>
              <a:gd name="connsiteY6257" fmla="*/ 2155484 h 5630204"/>
              <a:gd name="connsiteX6258" fmla="*/ 7772196 w 10567974"/>
              <a:gd name="connsiteY6258" fmla="*/ 2129306 h 5630204"/>
              <a:gd name="connsiteX6259" fmla="*/ 7798485 w 10567974"/>
              <a:gd name="connsiteY6259" fmla="*/ 2103016 h 5630204"/>
              <a:gd name="connsiteX6260" fmla="*/ 7707045 w 10567974"/>
              <a:gd name="connsiteY6260" fmla="*/ 2103016 h 5630204"/>
              <a:gd name="connsiteX6261" fmla="*/ 7733334 w 10567974"/>
              <a:gd name="connsiteY6261" fmla="*/ 2129307 h 5630204"/>
              <a:gd name="connsiteX6262" fmla="*/ 7707045 w 10567974"/>
              <a:gd name="connsiteY6262" fmla="*/ 2155484 h 5630204"/>
              <a:gd name="connsiteX6263" fmla="*/ 7680756 w 10567974"/>
              <a:gd name="connsiteY6263" fmla="*/ 2129307 h 5630204"/>
              <a:gd name="connsiteX6264" fmla="*/ 7707045 w 10567974"/>
              <a:gd name="connsiteY6264" fmla="*/ 2103016 h 5630204"/>
              <a:gd name="connsiteX6265" fmla="*/ 7615605 w 10567974"/>
              <a:gd name="connsiteY6265" fmla="*/ 2103016 h 5630204"/>
              <a:gd name="connsiteX6266" fmla="*/ 7641894 w 10567974"/>
              <a:gd name="connsiteY6266" fmla="*/ 2129307 h 5630204"/>
              <a:gd name="connsiteX6267" fmla="*/ 7615605 w 10567974"/>
              <a:gd name="connsiteY6267" fmla="*/ 2155484 h 5630204"/>
              <a:gd name="connsiteX6268" fmla="*/ 7589316 w 10567974"/>
              <a:gd name="connsiteY6268" fmla="*/ 2129307 h 5630204"/>
              <a:gd name="connsiteX6269" fmla="*/ 7615605 w 10567974"/>
              <a:gd name="connsiteY6269" fmla="*/ 2103016 h 5630204"/>
              <a:gd name="connsiteX6270" fmla="*/ 8072805 w 10567974"/>
              <a:gd name="connsiteY6270" fmla="*/ 2103016 h 5630204"/>
              <a:gd name="connsiteX6271" fmla="*/ 8099094 w 10567974"/>
              <a:gd name="connsiteY6271" fmla="*/ 2129306 h 5630204"/>
              <a:gd name="connsiteX6272" fmla="*/ 8072805 w 10567974"/>
              <a:gd name="connsiteY6272" fmla="*/ 2155484 h 5630204"/>
              <a:gd name="connsiteX6273" fmla="*/ 8046516 w 10567974"/>
              <a:gd name="connsiteY6273" fmla="*/ 2129306 h 5630204"/>
              <a:gd name="connsiteX6274" fmla="*/ 8072805 w 10567974"/>
              <a:gd name="connsiteY6274" fmla="*/ 2103016 h 5630204"/>
              <a:gd name="connsiteX6275" fmla="*/ 7981365 w 10567974"/>
              <a:gd name="connsiteY6275" fmla="*/ 2103016 h 5630204"/>
              <a:gd name="connsiteX6276" fmla="*/ 8007654 w 10567974"/>
              <a:gd name="connsiteY6276" fmla="*/ 2129306 h 5630204"/>
              <a:gd name="connsiteX6277" fmla="*/ 7981365 w 10567974"/>
              <a:gd name="connsiteY6277" fmla="*/ 2155484 h 5630204"/>
              <a:gd name="connsiteX6278" fmla="*/ 7955076 w 10567974"/>
              <a:gd name="connsiteY6278" fmla="*/ 2129306 h 5630204"/>
              <a:gd name="connsiteX6279" fmla="*/ 7981365 w 10567974"/>
              <a:gd name="connsiteY6279" fmla="*/ 2103016 h 5630204"/>
              <a:gd name="connsiteX6280" fmla="*/ 7889925 w 10567974"/>
              <a:gd name="connsiteY6280" fmla="*/ 2103016 h 5630204"/>
              <a:gd name="connsiteX6281" fmla="*/ 7916214 w 10567974"/>
              <a:gd name="connsiteY6281" fmla="*/ 2129306 h 5630204"/>
              <a:gd name="connsiteX6282" fmla="*/ 7889925 w 10567974"/>
              <a:gd name="connsiteY6282" fmla="*/ 2155484 h 5630204"/>
              <a:gd name="connsiteX6283" fmla="*/ 7863636 w 10567974"/>
              <a:gd name="connsiteY6283" fmla="*/ 2129306 h 5630204"/>
              <a:gd name="connsiteX6284" fmla="*/ 7889925 w 10567974"/>
              <a:gd name="connsiteY6284" fmla="*/ 2103016 h 5630204"/>
              <a:gd name="connsiteX6285" fmla="*/ 8255685 w 10567974"/>
              <a:gd name="connsiteY6285" fmla="*/ 2103016 h 5630204"/>
              <a:gd name="connsiteX6286" fmla="*/ 8281974 w 10567974"/>
              <a:gd name="connsiteY6286" fmla="*/ 2129306 h 5630204"/>
              <a:gd name="connsiteX6287" fmla="*/ 8255685 w 10567974"/>
              <a:gd name="connsiteY6287" fmla="*/ 2155484 h 5630204"/>
              <a:gd name="connsiteX6288" fmla="*/ 8229396 w 10567974"/>
              <a:gd name="connsiteY6288" fmla="*/ 2129306 h 5630204"/>
              <a:gd name="connsiteX6289" fmla="*/ 8255685 w 10567974"/>
              <a:gd name="connsiteY6289" fmla="*/ 2103016 h 5630204"/>
              <a:gd name="connsiteX6290" fmla="*/ 8164245 w 10567974"/>
              <a:gd name="connsiteY6290" fmla="*/ 2103016 h 5630204"/>
              <a:gd name="connsiteX6291" fmla="*/ 8190534 w 10567974"/>
              <a:gd name="connsiteY6291" fmla="*/ 2129306 h 5630204"/>
              <a:gd name="connsiteX6292" fmla="*/ 8164245 w 10567974"/>
              <a:gd name="connsiteY6292" fmla="*/ 2155484 h 5630204"/>
              <a:gd name="connsiteX6293" fmla="*/ 8137956 w 10567974"/>
              <a:gd name="connsiteY6293" fmla="*/ 2129306 h 5630204"/>
              <a:gd name="connsiteX6294" fmla="*/ 8164245 w 10567974"/>
              <a:gd name="connsiteY6294" fmla="*/ 2103016 h 5630204"/>
              <a:gd name="connsiteX6295" fmla="*/ 8530005 w 10567974"/>
              <a:gd name="connsiteY6295" fmla="*/ 2103015 h 5630204"/>
              <a:gd name="connsiteX6296" fmla="*/ 8556294 w 10567974"/>
              <a:gd name="connsiteY6296" fmla="*/ 2129306 h 5630204"/>
              <a:gd name="connsiteX6297" fmla="*/ 8530005 w 10567974"/>
              <a:gd name="connsiteY6297" fmla="*/ 2155484 h 5630204"/>
              <a:gd name="connsiteX6298" fmla="*/ 8503716 w 10567974"/>
              <a:gd name="connsiteY6298" fmla="*/ 2129306 h 5630204"/>
              <a:gd name="connsiteX6299" fmla="*/ 8530005 w 10567974"/>
              <a:gd name="connsiteY6299" fmla="*/ 2103015 h 5630204"/>
              <a:gd name="connsiteX6300" fmla="*/ 8438565 w 10567974"/>
              <a:gd name="connsiteY6300" fmla="*/ 2103015 h 5630204"/>
              <a:gd name="connsiteX6301" fmla="*/ 8464854 w 10567974"/>
              <a:gd name="connsiteY6301" fmla="*/ 2129306 h 5630204"/>
              <a:gd name="connsiteX6302" fmla="*/ 8438565 w 10567974"/>
              <a:gd name="connsiteY6302" fmla="*/ 2155484 h 5630204"/>
              <a:gd name="connsiteX6303" fmla="*/ 8412276 w 10567974"/>
              <a:gd name="connsiteY6303" fmla="*/ 2129306 h 5630204"/>
              <a:gd name="connsiteX6304" fmla="*/ 8438565 w 10567974"/>
              <a:gd name="connsiteY6304" fmla="*/ 2103015 h 5630204"/>
              <a:gd name="connsiteX6305" fmla="*/ 8347125 w 10567974"/>
              <a:gd name="connsiteY6305" fmla="*/ 2103015 h 5630204"/>
              <a:gd name="connsiteX6306" fmla="*/ 8373414 w 10567974"/>
              <a:gd name="connsiteY6306" fmla="*/ 2129306 h 5630204"/>
              <a:gd name="connsiteX6307" fmla="*/ 8347125 w 10567974"/>
              <a:gd name="connsiteY6307" fmla="*/ 2155484 h 5630204"/>
              <a:gd name="connsiteX6308" fmla="*/ 8320836 w 10567974"/>
              <a:gd name="connsiteY6308" fmla="*/ 2129306 h 5630204"/>
              <a:gd name="connsiteX6309" fmla="*/ 8347125 w 10567974"/>
              <a:gd name="connsiteY6309" fmla="*/ 2103015 h 5630204"/>
              <a:gd name="connsiteX6310" fmla="*/ 8804325 w 10567974"/>
              <a:gd name="connsiteY6310" fmla="*/ 2103015 h 5630204"/>
              <a:gd name="connsiteX6311" fmla="*/ 8830614 w 10567974"/>
              <a:gd name="connsiteY6311" fmla="*/ 2129305 h 5630204"/>
              <a:gd name="connsiteX6312" fmla="*/ 8804325 w 10567974"/>
              <a:gd name="connsiteY6312" fmla="*/ 2155484 h 5630204"/>
              <a:gd name="connsiteX6313" fmla="*/ 8778036 w 10567974"/>
              <a:gd name="connsiteY6313" fmla="*/ 2129305 h 5630204"/>
              <a:gd name="connsiteX6314" fmla="*/ 8804325 w 10567974"/>
              <a:gd name="connsiteY6314" fmla="*/ 2103015 h 5630204"/>
              <a:gd name="connsiteX6315" fmla="*/ 8712885 w 10567974"/>
              <a:gd name="connsiteY6315" fmla="*/ 2103015 h 5630204"/>
              <a:gd name="connsiteX6316" fmla="*/ 8739174 w 10567974"/>
              <a:gd name="connsiteY6316" fmla="*/ 2129306 h 5630204"/>
              <a:gd name="connsiteX6317" fmla="*/ 8712885 w 10567974"/>
              <a:gd name="connsiteY6317" fmla="*/ 2155484 h 5630204"/>
              <a:gd name="connsiteX6318" fmla="*/ 8686596 w 10567974"/>
              <a:gd name="connsiteY6318" fmla="*/ 2129306 h 5630204"/>
              <a:gd name="connsiteX6319" fmla="*/ 8712885 w 10567974"/>
              <a:gd name="connsiteY6319" fmla="*/ 2103015 h 5630204"/>
              <a:gd name="connsiteX6320" fmla="*/ 8621445 w 10567974"/>
              <a:gd name="connsiteY6320" fmla="*/ 2103015 h 5630204"/>
              <a:gd name="connsiteX6321" fmla="*/ 8647734 w 10567974"/>
              <a:gd name="connsiteY6321" fmla="*/ 2129306 h 5630204"/>
              <a:gd name="connsiteX6322" fmla="*/ 8621445 w 10567974"/>
              <a:gd name="connsiteY6322" fmla="*/ 2155484 h 5630204"/>
              <a:gd name="connsiteX6323" fmla="*/ 8595156 w 10567974"/>
              <a:gd name="connsiteY6323" fmla="*/ 2129306 h 5630204"/>
              <a:gd name="connsiteX6324" fmla="*/ 8621445 w 10567974"/>
              <a:gd name="connsiteY6324" fmla="*/ 2103015 h 5630204"/>
              <a:gd name="connsiteX6325" fmla="*/ 8987205 w 10567974"/>
              <a:gd name="connsiteY6325" fmla="*/ 2103015 h 5630204"/>
              <a:gd name="connsiteX6326" fmla="*/ 9013494 w 10567974"/>
              <a:gd name="connsiteY6326" fmla="*/ 2129305 h 5630204"/>
              <a:gd name="connsiteX6327" fmla="*/ 8987205 w 10567974"/>
              <a:gd name="connsiteY6327" fmla="*/ 2155484 h 5630204"/>
              <a:gd name="connsiteX6328" fmla="*/ 8960916 w 10567974"/>
              <a:gd name="connsiteY6328" fmla="*/ 2129305 h 5630204"/>
              <a:gd name="connsiteX6329" fmla="*/ 8987205 w 10567974"/>
              <a:gd name="connsiteY6329" fmla="*/ 2103015 h 5630204"/>
              <a:gd name="connsiteX6330" fmla="*/ 8895765 w 10567974"/>
              <a:gd name="connsiteY6330" fmla="*/ 2103015 h 5630204"/>
              <a:gd name="connsiteX6331" fmla="*/ 8922054 w 10567974"/>
              <a:gd name="connsiteY6331" fmla="*/ 2129305 h 5630204"/>
              <a:gd name="connsiteX6332" fmla="*/ 8895765 w 10567974"/>
              <a:gd name="connsiteY6332" fmla="*/ 2155484 h 5630204"/>
              <a:gd name="connsiteX6333" fmla="*/ 8869476 w 10567974"/>
              <a:gd name="connsiteY6333" fmla="*/ 2129305 h 5630204"/>
              <a:gd name="connsiteX6334" fmla="*/ 8895765 w 10567974"/>
              <a:gd name="connsiteY6334" fmla="*/ 2103015 h 5630204"/>
              <a:gd name="connsiteX6335" fmla="*/ 9261525 w 10567974"/>
              <a:gd name="connsiteY6335" fmla="*/ 2103015 h 5630204"/>
              <a:gd name="connsiteX6336" fmla="*/ 9287814 w 10567974"/>
              <a:gd name="connsiteY6336" fmla="*/ 2129305 h 5630204"/>
              <a:gd name="connsiteX6337" fmla="*/ 9261525 w 10567974"/>
              <a:gd name="connsiteY6337" fmla="*/ 2155484 h 5630204"/>
              <a:gd name="connsiteX6338" fmla="*/ 9235236 w 10567974"/>
              <a:gd name="connsiteY6338" fmla="*/ 2129305 h 5630204"/>
              <a:gd name="connsiteX6339" fmla="*/ 9261525 w 10567974"/>
              <a:gd name="connsiteY6339" fmla="*/ 2103015 h 5630204"/>
              <a:gd name="connsiteX6340" fmla="*/ 9170085 w 10567974"/>
              <a:gd name="connsiteY6340" fmla="*/ 2103015 h 5630204"/>
              <a:gd name="connsiteX6341" fmla="*/ 9196374 w 10567974"/>
              <a:gd name="connsiteY6341" fmla="*/ 2129305 h 5630204"/>
              <a:gd name="connsiteX6342" fmla="*/ 9170085 w 10567974"/>
              <a:gd name="connsiteY6342" fmla="*/ 2155484 h 5630204"/>
              <a:gd name="connsiteX6343" fmla="*/ 9143796 w 10567974"/>
              <a:gd name="connsiteY6343" fmla="*/ 2129305 h 5630204"/>
              <a:gd name="connsiteX6344" fmla="*/ 9170085 w 10567974"/>
              <a:gd name="connsiteY6344" fmla="*/ 2103015 h 5630204"/>
              <a:gd name="connsiteX6345" fmla="*/ 9078645 w 10567974"/>
              <a:gd name="connsiteY6345" fmla="*/ 2103015 h 5630204"/>
              <a:gd name="connsiteX6346" fmla="*/ 9104934 w 10567974"/>
              <a:gd name="connsiteY6346" fmla="*/ 2129305 h 5630204"/>
              <a:gd name="connsiteX6347" fmla="*/ 9078645 w 10567974"/>
              <a:gd name="connsiteY6347" fmla="*/ 2155484 h 5630204"/>
              <a:gd name="connsiteX6348" fmla="*/ 9052356 w 10567974"/>
              <a:gd name="connsiteY6348" fmla="*/ 2129305 h 5630204"/>
              <a:gd name="connsiteX6349" fmla="*/ 9078645 w 10567974"/>
              <a:gd name="connsiteY6349" fmla="*/ 2103015 h 5630204"/>
              <a:gd name="connsiteX6350" fmla="*/ 1397848 w 10567974"/>
              <a:gd name="connsiteY6350" fmla="*/ 2011582 h 5630204"/>
              <a:gd name="connsiteX6351" fmla="*/ 1424139 w 10567974"/>
              <a:gd name="connsiteY6351" fmla="*/ 2037872 h 5630204"/>
              <a:gd name="connsiteX6352" fmla="*/ 1397848 w 10567974"/>
              <a:gd name="connsiteY6352" fmla="*/ 2064163 h 5630204"/>
              <a:gd name="connsiteX6353" fmla="*/ 1371557 w 10567974"/>
              <a:gd name="connsiteY6353" fmla="*/ 2037872 h 5630204"/>
              <a:gd name="connsiteX6354" fmla="*/ 1397848 w 10567974"/>
              <a:gd name="connsiteY6354" fmla="*/ 2011582 h 5630204"/>
              <a:gd name="connsiteX6355" fmla="*/ 1306401 w 10567974"/>
              <a:gd name="connsiteY6355" fmla="*/ 2011582 h 5630204"/>
              <a:gd name="connsiteX6356" fmla="*/ 1332693 w 10567974"/>
              <a:gd name="connsiteY6356" fmla="*/ 2037872 h 5630204"/>
              <a:gd name="connsiteX6357" fmla="*/ 1306401 w 10567974"/>
              <a:gd name="connsiteY6357" fmla="*/ 2064163 h 5630204"/>
              <a:gd name="connsiteX6358" fmla="*/ 1280111 w 10567974"/>
              <a:gd name="connsiteY6358" fmla="*/ 2037872 h 5630204"/>
              <a:gd name="connsiteX6359" fmla="*/ 1306401 w 10567974"/>
              <a:gd name="connsiteY6359" fmla="*/ 2011582 h 5630204"/>
              <a:gd name="connsiteX6360" fmla="*/ 1214955 w 10567974"/>
              <a:gd name="connsiteY6360" fmla="*/ 2011582 h 5630204"/>
              <a:gd name="connsiteX6361" fmla="*/ 1241246 w 10567974"/>
              <a:gd name="connsiteY6361" fmla="*/ 2037872 h 5630204"/>
              <a:gd name="connsiteX6362" fmla="*/ 1214955 w 10567974"/>
              <a:gd name="connsiteY6362" fmla="*/ 2064163 h 5630204"/>
              <a:gd name="connsiteX6363" fmla="*/ 1188665 w 10567974"/>
              <a:gd name="connsiteY6363" fmla="*/ 2037872 h 5630204"/>
              <a:gd name="connsiteX6364" fmla="*/ 1214955 w 10567974"/>
              <a:gd name="connsiteY6364" fmla="*/ 2011582 h 5630204"/>
              <a:gd name="connsiteX6365" fmla="*/ 1672187 w 10567974"/>
              <a:gd name="connsiteY6365" fmla="*/ 2011581 h 5630204"/>
              <a:gd name="connsiteX6366" fmla="*/ 1698478 w 10567974"/>
              <a:gd name="connsiteY6366" fmla="*/ 2037872 h 5630204"/>
              <a:gd name="connsiteX6367" fmla="*/ 1672187 w 10567974"/>
              <a:gd name="connsiteY6367" fmla="*/ 2064162 h 5630204"/>
              <a:gd name="connsiteX6368" fmla="*/ 1645896 w 10567974"/>
              <a:gd name="connsiteY6368" fmla="*/ 2037872 h 5630204"/>
              <a:gd name="connsiteX6369" fmla="*/ 1672187 w 10567974"/>
              <a:gd name="connsiteY6369" fmla="*/ 2011581 h 5630204"/>
              <a:gd name="connsiteX6370" fmla="*/ 1580741 w 10567974"/>
              <a:gd name="connsiteY6370" fmla="*/ 2011581 h 5630204"/>
              <a:gd name="connsiteX6371" fmla="*/ 1607031 w 10567974"/>
              <a:gd name="connsiteY6371" fmla="*/ 2037872 h 5630204"/>
              <a:gd name="connsiteX6372" fmla="*/ 1580741 w 10567974"/>
              <a:gd name="connsiteY6372" fmla="*/ 2064162 h 5630204"/>
              <a:gd name="connsiteX6373" fmla="*/ 1554449 w 10567974"/>
              <a:gd name="connsiteY6373" fmla="*/ 2037872 h 5630204"/>
              <a:gd name="connsiteX6374" fmla="*/ 1580741 w 10567974"/>
              <a:gd name="connsiteY6374" fmla="*/ 2011581 h 5630204"/>
              <a:gd name="connsiteX6375" fmla="*/ 1489294 w 10567974"/>
              <a:gd name="connsiteY6375" fmla="*/ 2011581 h 5630204"/>
              <a:gd name="connsiteX6376" fmla="*/ 1515585 w 10567974"/>
              <a:gd name="connsiteY6376" fmla="*/ 2037872 h 5630204"/>
              <a:gd name="connsiteX6377" fmla="*/ 1489294 w 10567974"/>
              <a:gd name="connsiteY6377" fmla="*/ 2064163 h 5630204"/>
              <a:gd name="connsiteX6378" fmla="*/ 1463003 w 10567974"/>
              <a:gd name="connsiteY6378" fmla="*/ 2037872 h 5630204"/>
              <a:gd name="connsiteX6379" fmla="*/ 1489294 w 10567974"/>
              <a:gd name="connsiteY6379" fmla="*/ 2011581 h 5630204"/>
              <a:gd name="connsiteX6380" fmla="*/ 1855079 w 10567974"/>
              <a:gd name="connsiteY6380" fmla="*/ 2011581 h 5630204"/>
              <a:gd name="connsiteX6381" fmla="*/ 1881370 w 10567974"/>
              <a:gd name="connsiteY6381" fmla="*/ 2037872 h 5630204"/>
              <a:gd name="connsiteX6382" fmla="*/ 1855079 w 10567974"/>
              <a:gd name="connsiteY6382" fmla="*/ 2064162 h 5630204"/>
              <a:gd name="connsiteX6383" fmla="*/ 1828789 w 10567974"/>
              <a:gd name="connsiteY6383" fmla="*/ 2037872 h 5630204"/>
              <a:gd name="connsiteX6384" fmla="*/ 1855079 w 10567974"/>
              <a:gd name="connsiteY6384" fmla="*/ 2011581 h 5630204"/>
              <a:gd name="connsiteX6385" fmla="*/ 1763633 w 10567974"/>
              <a:gd name="connsiteY6385" fmla="*/ 2011581 h 5630204"/>
              <a:gd name="connsiteX6386" fmla="*/ 1789924 w 10567974"/>
              <a:gd name="connsiteY6386" fmla="*/ 2037872 h 5630204"/>
              <a:gd name="connsiteX6387" fmla="*/ 1763633 w 10567974"/>
              <a:gd name="connsiteY6387" fmla="*/ 2064162 h 5630204"/>
              <a:gd name="connsiteX6388" fmla="*/ 1737343 w 10567974"/>
              <a:gd name="connsiteY6388" fmla="*/ 2037872 h 5630204"/>
              <a:gd name="connsiteX6389" fmla="*/ 1763633 w 10567974"/>
              <a:gd name="connsiteY6389" fmla="*/ 2011581 h 5630204"/>
              <a:gd name="connsiteX6390" fmla="*/ 2129418 w 10567974"/>
              <a:gd name="connsiteY6390" fmla="*/ 2011581 h 5630204"/>
              <a:gd name="connsiteX6391" fmla="*/ 2155709 w 10567974"/>
              <a:gd name="connsiteY6391" fmla="*/ 2037871 h 5630204"/>
              <a:gd name="connsiteX6392" fmla="*/ 2129418 w 10567974"/>
              <a:gd name="connsiteY6392" fmla="*/ 2064162 h 5630204"/>
              <a:gd name="connsiteX6393" fmla="*/ 2103128 w 10567974"/>
              <a:gd name="connsiteY6393" fmla="*/ 2037871 h 5630204"/>
              <a:gd name="connsiteX6394" fmla="*/ 2129418 w 10567974"/>
              <a:gd name="connsiteY6394" fmla="*/ 2011581 h 5630204"/>
              <a:gd name="connsiteX6395" fmla="*/ 2037972 w 10567974"/>
              <a:gd name="connsiteY6395" fmla="*/ 2011581 h 5630204"/>
              <a:gd name="connsiteX6396" fmla="*/ 2064263 w 10567974"/>
              <a:gd name="connsiteY6396" fmla="*/ 2037871 h 5630204"/>
              <a:gd name="connsiteX6397" fmla="*/ 2037972 w 10567974"/>
              <a:gd name="connsiteY6397" fmla="*/ 2064162 h 5630204"/>
              <a:gd name="connsiteX6398" fmla="*/ 2011681 w 10567974"/>
              <a:gd name="connsiteY6398" fmla="*/ 2037871 h 5630204"/>
              <a:gd name="connsiteX6399" fmla="*/ 2037972 w 10567974"/>
              <a:gd name="connsiteY6399" fmla="*/ 2011581 h 5630204"/>
              <a:gd name="connsiteX6400" fmla="*/ 1946526 w 10567974"/>
              <a:gd name="connsiteY6400" fmla="*/ 2011581 h 5630204"/>
              <a:gd name="connsiteX6401" fmla="*/ 1972816 w 10567974"/>
              <a:gd name="connsiteY6401" fmla="*/ 2037872 h 5630204"/>
              <a:gd name="connsiteX6402" fmla="*/ 1946526 w 10567974"/>
              <a:gd name="connsiteY6402" fmla="*/ 2064162 h 5630204"/>
              <a:gd name="connsiteX6403" fmla="*/ 1920235 w 10567974"/>
              <a:gd name="connsiteY6403" fmla="*/ 2037872 h 5630204"/>
              <a:gd name="connsiteX6404" fmla="*/ 1946526 w 10567974"/>
              <a:gd name="connsiteY6404" fmla="*/ 2011581 h 5630204"/>
              <a:gd name="connsiteX6405" fmla="*/ 2403757 w 10567974"/>
              <a:gd name="connsiteY6405" fmla="*/ 2011581 h 5630204"/>
              <a:gd name="connsiteX6406" fmla="*/ 2430048 w 10567974"/>
              <a:gd name="connsiteY6406" fmla="*/ 2037871 h 5630204"/>
              <a:gd name="connsiteX6407" fmla="*/ 2403757 w 10567974"/>
              <a:gd name="connsiteY6407" fmla="*/ 2064162 h 5630204"/>
              <a:gd name="connsiteX6408" fmla="*/ 2377466 w 10567974"/>
              <a:gd name="connsiteY6408" fmla="*/ 2037871 h 5630204"/>
              <a:gd name="connsiteX6409" fmla="*/ 2403757 w 10567974"/>
              <a:gd name="connsiteY6409" fmla="*/ 2011581 h 5630204"/>
              <a:gd name="connsiteX6410" fmla="*/ 2312311 w 10567974"/>
              <a:gd name="connsiteY6410" fmla="*/ 2011581 h 5630204"/>
              <a:gd name="connsiteX6411" fmla="*/ 2338601 w 10567974"/>
              <a:gd name="connsiteY6411" fmla="*/ 2037871 h 5630204"/>
              <a:gd name="connsiteX6412" fmla="*/ 2312311 w 10567974"/>
              <a:gd name="connsiteY6412" fmla="*/ 2064162 h 5630204"/>
              <a:gd name="connsiteX6413" fmla="*/ 2286020 w 10567974"/>
              <a:gd name="connsiteY6413" fmla="*/ 2037871 h 5630204"/>
              <a:gd name="connsiteX6414" fmla="*/ 2312311 w 10567974"/>
              <a:gd name="connsiteY6414" fmla="*/ 2011581 h 5630204"/>
              <a:gd name="connsiteX6415" fmla="*/ 2220864 w 10567974"/>
              <a:gd name="connsiteY6415" fmla="*/ 2011581 h 5630204"/>
              <a:gd name="connsiteX6416" fmla="*/ 2247155 w 10567974"/>
              <a:gd name="connsiteY6416" fmla="*/ 2037871 h 5630204"/>
              <a:gd name="connsiteX6417" fmla="*/ 2220864 w 10567974"/>
              <a:gd name="connsiteY6417" fmla="*/ 2064162 h 5630204"/>
              <a:gd name="connsiteX6418" fmla="*/ 2194574 w 10567974"/>
              <a:gd name="connsiteY6418" fmla="*/ 2037871 h 5630204"/>
              <a:gd name="connsiteX6419" fmla="*/ 2220864 w 10567974"/>
              <a:gd name="connsiteY6419" fmla="*/ 2011581 h 5630204"/>
              <a:gd name="connsiteX6420" fmla="*/ 2678096 w 10567974"/>
              <a:gd name="connsiteY6420" fmla="*/ 2011580 h 5630204"/>
              <a:gd name="connsiteX6421" fmla="*/ 2704386 w 10567974"/>
              <a:gd name="connsiteY6421" fmla="*/ 2037871 h 5630204"/>
              <a:gd name="connsiteX6422" fmla="*/ 2678096 w 10567974"/>
              <a:gd name="connsiteY6422" fmla="*/ 2064161 h 5630204"/>
              <a:gd name="connsiteX6423" fmla="*/ 2651804 w 10567974"/>
              <a:gd name="connsiteY6423" fmla="*/ 2037871 h 5630204"/>
              <a:gd name="connsiteX6424" fmla="*/ 2678096 w 10567974"/>
              <a:gd name="connsiteY6424" fmla="*/ 2011580 h 5630204"/>
              <a:gd name="connsiteX6425" fmla="*/ 2586649 w 10567974"/>
              <a:gd name="connsiteY6425" fmla="*/ 2011580 h 5630204"/>
              <a:gd name="connsiteX6426" fmla="*/ 2612940 w 10567974"/>
              <a:gd name="connsiteY6426" fmla="*/ 2037871 h 5630204"/>
              <a:gd name="connsiteX6427" fmla="*/ 2586649 w 10567974"/>
              <a:gd name="connsiteY6427" fmla="*/ 2064161 h 5630204"/>
              <a:gd name="connsiteX6428" fmla="*/ 2560359 w 10567974"/>
              <a:gd name="connsiteY6428" fmla="*/ 2037871 h 5630204"/>
              <a:gd name="connsiteX6429" fmla="*/ 2586649 w 10567974"/>
              <a:gd name="connsiteY6429" fmla="*/ 2011580 h 5630204"/>
              <a:gd name="connsiteX6430" fmla="*/ 2495203 w 10567974"/>
              <a:gd name="connsiteY6430" fmla="*/ 2011580 h 5630204"/>
              <a:gd name="connsiteX6431" fmla="*/ 2521494 w 10567974"/>
              <a:gd name="connsiteY6431" fmla="*/ 2037871 h 5630204"/>
              <a:gd name="connsiteX6432" fmla="*/ 2495203 w 10567974"/>
              <a:gd name="connsiteY6432" fmla="*/ 2064162 h 5630204"/>
              <a:gd name="connsiteX6433" fmla="*/ 2468913 w 10567974"/>
              <a:gd name="connsiteY6433" fmla="*/ 2037871 h 5630204"/>
              <a:gd name="connsiteX6434" fmla="*/ 2495203 w 10567974"/>
              <a:gd name="connsiteY6434" fmla="*/ 2011580 h 5630204"/>
              <a:gd name="connsiteX6435" fmla="*/ 2952434 w 10567974"/>
              <a:gd name="connsiteY6435" fmla="*/ 2011580 h 5630204"/>
              <a:gd name="connsiteX6436" fmla="*/ 2978725 w 10567974"/>
              <a:gd name="connsiteY6436" fmla="*/ 2037871 h 5630204"/>
              <a:gd name="connsiteX6437" fmla="*/ 2952434 w 10567974"/>
              <a:gd name="connsiteY6437" fmla="*/ 2064161 h 5630204"/>
              <a:gd name="connsiteX6438" fmla="*/ 2926143 w 10567974"/>
              <a:gd name="connsiteY6438" fmla="*/ 2037871 h 5630204"/>
              <a:gd name="connsiteX6439" fmla="*/ 2952434 w 10567974"/>
              <a:gd name="connsiteY6439" fmla="*/ 2011580 h 5630204"/>
              <a:gd name="connsiteX6440" fmla="*/ 2860988 w 10567974"/>
              <a:gd name="connsiteY6440" fmla="*/ 2011580 h 5630204"/>
              <a:gd name="connsiteX6441" fmla="*/ 2887279 w 10567974"/>
              <a:gd name="connsiteY6441" fmla="*/ 2037871 h 5630204"/>
              <a:gd name="connsiteX6442" fmla="*/ 2860988 w 10567974"/>
              <a:gd name="connsiteY6442" fmla="*/ 2064161 h 5630204"/>
              <a:gd name="connsiteX6443" fmla="*/ 2834697 w 10567974"/>
              <a:gd name="connsiteY6443" fmla="*/ 2037871 h 5630204"/>
              <a:gd name="connsiteX6444" fmla="*/ 2860988 w 10567974"/>
              <a:gd name="connsiteY6444" fmla="*/ 2011580 h 5630204"/>
              <a:gd name="connsiteX6445" fmla="*/ 2769542 w 10567974"/>
              <a:gd name="connsiteY6445" fmla="*/ 2011580 h 5630204"/>
              <a:gd name="connsiteX6446" fmla="*/ 2795832 w 10567974"/>
              <a:gd name="connsiteY6446" fmla="*/ 2037871 h 5630204"/>
              <a:gd name="connsiteX6447" fmla="*/ 2769542 w 10567974"/>
              <a:gd name="connsiteY6447" fmla="*/ 2064161 h 5630204"/>
              <a:gd name="connsiteX6448" fmla="*/ 2743251 w 10567974"/>
              <a:gd name="connsiteY6448" fmla="*/ 2037871 h 5630204"/>
              <a:gd name="connsiteX6449" fmla="*/ 2769542 w 10567974"/>
              <a:gd name="connsiteY6449" fmla="*/ 2011580 h 5630204"/>
              <a:gd name="connsiteX6450" fmla="*/ 5146725 w 10567974"/>
              <a:gd name="connsiteY6450" fmla="*/ 2011580 h 5630204"/>
              <a:gd name="connsiteX6451" fmla="*/ 5173014 w 10567974"/>
              <a:gd name="connsiteY6451" fmla="*/ 2037870 h 5630204"/>
              <a:gd name="connsiteX6452" fmla="*/ 5146725 w 10567974"/>
              <a:gd name="connsiteY6452" fmla="*/ 2064161 h 5630204"/>
              <a:gd name="connsiteX6453" fmla="*/ 5120436 w 10567974"/>
              <a:gd name="connsiteY6453" fmla="*/ 2037870 h 5630204"/>
              <a:gd name="connsiteX6454" fmla="*/ 5146725 w 10567974"/>
              <a:gd name="connsiteY6454" fmla="*/ 2011580 h 5630204"/>
              <a:gd name="connsiteX6455" fmla="*/ 5055285 w 10567974"/>
              <a:gd name="connsiteY6455" fmla="*/ 2011580 h 5630204"/>
              <a:gd name="connsiteX6456" fmla="*/ 5081574 w 10567974"/>
              <a:gd name="connsiteY6456" fmla="*/ 2037870 h 5630204"/>
              <a:gd name="connsiteX6457" fmla="*/ 5055285 w 10567974"/>
              <a:gd name="connsiteY6457" fmla="*/ 2064161 h 5630204"/>
              <a:gd name="connsiteX6458" fmla="*/ 5028996 w 10567974"/>
              <a:gd name="connsiteY6458" fmla="*/ 2037870 h 5630204"/>
              <a:gd name="connsiteX6459" fmla="*/ 5055285 w 10567974"/>
              <a:gd name="connsiteY6459" fmla="*/ 2011580 h 5630204"/>
              <a:gd name="connsiteX6460" fmla="*/ 3317925 w 10567974"/>
              <a:gd name="connsiteY6460" fmla="*/ 2011580 h 5630204"/>
              <a:gd name="connsiteX6461" fmla="*/ 3344214 w 10567974"/>
              <a:gd name="connsiteY6461" fmla="*/ 2037870 h 5630204"/>
              <a:gd name="connsiteX6462" fmla="*/ 3317925 w 10567974"/>
              <a:gd name="connsiteY6462" fmla="*/ 2064161 h 5630204"/>
              <a:gd name="connsiteX6463" fmla="*/ 3291636 w 10567974"/>
              <a:gd name="connsiteY6463" fmla="*/ 2037870 h 5630204"/>
              <a:gd name="connsiteX6464" fmla="*/ 3317925 w 10567974"/>
              <a:gd name="connsiteY6464" fmla="*/ 2011580 h 5630204"/>
              <a:gd name="connsiteX6465" fmla="*/ 5329605 w 10567974"/>
              <a:gd name="connsiteY6465" fmla="*/ 2011580 h 5630204"/>
              <a:gd name="connsiteX6466" fmla="*/ 5355894 w 10567974"/>
              <a:gd name="connsiteY6466" fmla="*/ 2037870 h 5630204"/>
              <a:gd name="connsiteX6467" fmla="*/ 5329605 w 10567974"/>
              <a:gd name="connsiteY6467" fmla="*/ 2064161 h 5630204"/>
              <a:gd name="connsiteX6468" fmla="*/ 5303316 w 10567974"/>
              <a:gd name="connsiteY6468" fmla="*/ 2037870 h 5630204"/>
              <a:gd name="connsiteX6469" fmla="*/ 5329605 w 10567974"/>
              <a:gd name="connsiteY6469" fmla="*/ 2011580 h 5630204"/>
              <a:gd name="connsiteX6470" fmla="*/ 5238165 w 10567974"/>
              <a:gd name="connsiteY6470" fmla="*/ 2011580 h 5630204"/>
              <a:gd name="connsiteX6471" fmla="*/ 5264454 w 10567974"/>
              <a:gd name="connsiteY6471" fmla="*/ 2037870 h 5630204"/>
              <a:gd name="connsiteX6472" fmla="*/ 5238165 w 10567974"/>
              <a:gd name="connsiteY6472" fmla="*/ 2064161 h 5630204"/>
              <a:gd name="connsiteX6473" fmla="*/ 5211876 w 10567974"/>
              <a:gd name="connsiteY6473" fmla="*/ 2037870 h 5630204"/>
              <a:gd name="connsiteX6474" fmla="*/ 5238165 w 10567974"/>
              <a:gd name="connsiteY6474" fmla="*/ 2011580 h 5630204"/>
              <a:gd name="connsiteX6475" fmla="*/ 5603925 w 10567974"/>
              <a:gd name="connsiteY6475" fmla="*/ 2011579 h 5630204"/>
              <a:gd name="connsiteX6476" fmla="*/ 5630214 w 10567974"/>
              <a:gd name="connsiteY6476" fmla="*/ 2037870 h 5630204"/>
              <a:gd name="connsiteX6477" fmla="*/ 5603925 w 10567974"/>
              <a:gd name="connsiteY6477" fmla="*/ 2064160 h 5630204"/>
              <a:gd name="connsiteX6478" fmla="*/ 5577636 w 10567974"/>
              <a:gd name="connsiteY6478" fmla="*/ 2037870 h 5630204"/>
              <a:gd name="connsiteX6479" fmla="*/ 5603925 w 10567974"/>
              <a:gd name="connsiteY6479" fmla="*/ 2011579 h 5630204"/>
              <a:gd name="connsiteX6480" fmla="*/ 5512485 w 10567974"/>
              <a:gd name="connsiteY6480" fmla="*/ 2011579 h 5630204"/>
              <a:gd name="connsiteX6481" fmla="*/ 5538774 w 10567974"/>
              <a:gd name="connsiteY6481" fmla="*/ 2037870 h 5630204"/>
              <a:gd name="connsiteX6482" fmla="*/ 5512485 w 10567974"/>
              <a:gd name="connsiteY6482" fmla="*/ 2064160 h 5630204"/>
              <a:gd name="connsiteX6483" fmla="*/ 5486196 w 10567974"/>
              <a:gd name="connsiteY6483" fmla="*/ 2037870 h 5630204"/>
              <a:gd name="connsiteX6484" fmla="*/ 5512485 w 10567974"/>
              <a:gd name="connsiteY6484" fmla="*/ 2011579 h 5630204"/>
              <a:gd name="connsiteX6485" fmla="*/ 5421045 w 10567974"/>
              <a:gd name="connsiteY6485" fmla="*/ 2011579 h 5630204"/>
              <a:gd name="connsiteX6486" fmla="*/ 5447334 w 10567974"/>
              <a:gd name="connsiteY6486" fmla="*/ 2037870 h 5630204"/>
              <a:gd name="connsiteX6487" fmla="*/ 5421045 w 10567974"/>
              <a:gd name="connsiteY6487" fmla="*/ 2064161 h 5630204"/>
              <a:gd name="connsiteX6488" fmla="*/ 5394756 w 10567974"/>
              <a:gd name="connsiteY6488" fmla="*/ 2037870 h 5630204"/>
              <a:gd name="connsiteX6489" fmla="*/ 5421045 w 10567974"/>
              <a:gd name="connsiteY6489" fmla="*/ 2011579 h 5630204"/>
              <a:gd name="connsiteX6490" fmla="*/ 5878245 w 10567974"/>
              <a:gd name="connsiteY6490" fmla="*/ 2011579 h 5630204"/>
              <a:gd name="connsiteX6491" fmla="*/ 5904534 w 10567974"/>
              <a:gd name="connsiteY6491" fmla="*/ 2037870 h 5630204"/>
              <a:gd name="connsiteX6492" fmla="*/ 5878245 w 10567974"/>
              <a:gd name="connsiteY6492" fmla="*/ 2064160 h 5630204"/>
              <a:gd name="connsiteX6493" fmla="*/ 5851956 w 10567974"/>
              <a:gd name="connsiteY6493" fmla="*/ 2037870 h 5630204"/>
              <a:gd name="connsiteX6494" fmla="*/ 5878245 w 10567974"/>
              <a:gd name="connsiteY6494" fmla="*/ 2011579 h 5630204"/>
              <a:gd name="connsiteX6495" fmla="*/ 5786805 w 10567974"/>
              <a:gd name="connsiteY6495" fmla="*/ 2011579 h 5630204"/>
              <a:gd name="connsiteX6496" fmla="*/ 5813094 w 10567974"/>
              <a:gd name="connsiteY6496" fmla="*/ 2037870 h 5630204"/>
              <a:gd name="connsiteX6497" fmla="*/ 5786805 w 10567974"/>
              <a:gd name="connsiteY6497" fmla="*/ 2064160 h 5630204"/>
              <a:gd name="connsiteX6498" fmla="*/ 5760516 w 10567974"/>
              <a:gd name="connsiteY6498" fmla="*/ 2037870 h 5630204"/>
              <a:gd name="connsiteX6499" fmla="*/ 5786805 w 10567974"/>
              <a:gd name="connsiteY6499" fmla="*/ 2011579 h 5630204"/>
              <a:gd name="connsiteX6500" fmla="*/ 5695365 w 10567974"/>
              <a:gd name="connsiteY6500" fmla="*/ 2011579 h 5630204"/>
              <a:gd name="connsiteX6501" fmla="*/ 5721654 w 10567974"/>
              <a:gd name="connsiteY6501" fmla="*/ 2037870 h 5630204"/>
              <a:gd name="connsiteX6502" fmla="*/ 5695365 w 10567974"/>
              <a:gd name="connsiteY6502" fmla="*/ 2064160 h 5630204"/>
              <a:gd name="connsiteX6503" fmla="*/ 5669076 w 10567974"/>
              <a:gd name="connsiteY6503" fmla="*/ 2037870 h 5630204"/>
              <a:gd name="connsiteX6504" fmla="*/ 5695365 w 10567974"/>
              <a:gd name="connsiteY6504" fmla="*/ 2011579 h 5630204"/>
              <a:gd name="connsiteX6505" fmla="*/ 6152565 w 10567974"/>
              <a:gd name="connsiteY6505" fmla="*/ 2011579 h 5630204"/>
              <a:gd name="connsiteX6506" fmla="*/ 6178854 w 10567974"/>
              <a:gd name="connsiteY6506" fmla="*/ 2037869 h 5630204"/>
              <a:gd name="connsiteX6507" fmla="*/ 6152565 w 10567974"/>
              <a:gd name="connsiteY6507" fmla="*/ 2064160 h 5630204"/>
              <a:gd name="connsiteX6508" fmla="*/ 6126276 w 10567974"/>
              <a:gd name="connsiteY6508" fmla="*/ 2037869 h 5630204"/>
              <a:gd name="connsiteX6509" fmla="*/ 6152565 w 10567974"/>
              <a:gd name="connsiteY6509" fmla="*/ 2011579 h 5630204"/>
              <a:gd name="connsiteX6510" fmla="*/ 6061125 w 10567974"/>
              <a:gd name="connsiteY6510" fmla="*/ 2011579 h 5630204"/>
              <a:gd name="connsiteX6511" fmla="*/ 6087414 w 10567974"/>
              <a:gd name="connsiteY6511" fmla="*/ 2037869 h 5630204"/>
              <a:gd name="connsiteX6512" fmla="*/ 6061125 w 10567974"/>
              <a:gd name="connsiteY6512" fmla="*/ 2064160 h 5630204"/>
              <a:gd name="connsiteX6513" fmla="*/ 6034836 w 10567974"/>
              <a:gd name="connsiteY6513" fmla="*/ 2037869 h 5630204"/>
              <a:gd name="connsiteX6514" fmla="*/ 6061125 w 10567974"/>
              <a:gd name="connsiteY6514" fmla="*/ 2011579 h 5630204"/>
              <a:gd name="connsiteX6515" fmla="*/ 5969685 w 10567974"/>
              <a:gd name="connsiteY6515" fmla="*/ 2011579 h 5630204"/>
              <a:gd name="connsiteX6516" fmla="*/ 5995974 w 10567974"/>
              <a:gd name="connsiteY6516" fmla="*/ 2037869 h 5630204"/>
              <a:gd name="connsiteX6517" fmla="*/ 5969685 w 10567974"/>
              <a:gd name="connsiteY6517" fmla="*/ 2064160 h 5630204"/>
              <a:gd name="connsiteX6518" fmla="*/ 5943396 w 10567974"/>
              <a:gd name="connsiteY6518" fmla="*/ 2037869 h 5630204"/>
              <a:gd name="connsiteX6519" fmla="*/ 5969685 w 10567974"/>
              <a:gd name="connsiteY6519" fmla="*/ 2011579 h 5630204"/>
              <a:gd name="connsiteX6520" fmla="*/ 6426885 w 10567974"/>
              <a:gd name="connsiteY6520" fmla="*/ 2011579 h 5630204"/>
              <a:gd name="connsiteX6521" fmla="*/ 6453174 w 10567974"/>
              <a:gd name="connsiteY6521" fmla="*/ 2037869 h 5630204"/>
              <a:gd name="connsiteX6522" fmla="*/ 6426885 w 10567974"/>
              <a:gd name="connsiteY6522" fmla="*/ 2064160 h 5630204"/>
              <a:gd name="connsiteX6523" fmla="*/ 6400596 w 10567974"/>
              <a:gd name="connsiteY6523" fmla="*/ 2037869 h 5630204"/>
              <a:gd name="connsiteX6524" fmla="*/ 6426885 w 10567974"/>
              <a:gd name="connsiteY6524" fmla="*/ 2011579 h 5630204"/>
              <a:gd name="connsiteX6525" fmla="*/ 6335445 w 10567974"/>
              <a:gd name="connsiteY6525" fmla="*/ 2011579 h 5630204"/>
              <a:gd name="connsiteX6526" fmla="*/ 6361734 w 10567974"/>
              <a:gd name="connsiteY6526" fmla="*/ 2037869 h 5630204"/>
              <a:gd name="connsiteX6527" fmla="*/ 6335445 w 10567974"/>
              <a:gd name="connsiteY6527" fmla="*/ 2064160 h 5630204"/>
              <a:gd name="connsiteX6528" fmla="*/ 6309156 w 10567974"/>
              <a:gd name="connsiteY6528" fmla="*/ 2037869 h 5630204"/>
              <a:gd name="connsiteX6529" fmla="*/ 6335445 w 10567974"/>
              <a:gd name="connsiteY6529" fmla="*/ 2011579 h 5630204"/>
              <a:gd name="connsiteX6530" fmla="*/ 6244005 w 10567974"/>
              <a:gd name="connsiteY6530" fmla="*/ 2011579 h 5630204"/>
              <a:gd name="connsiteX6531" fmla="*/ 6270294 w 10567974"/>
              <a:gd name="connsiteY6531" fmla="*/ 2037869 h 5630204"/>
              <a:gd name="connsiteX6532" fmla="*/ 6244005 w 10567974"/>
              <a:gd name="connsiteY6532" fmla="*/ 2064160 h 5630204"/>
              <a:gd name="connsiteX6533" fmla="*/ 6217716 w 10567974"/>
              <a:gd name="connsiteY6533" fmla="*/ 2037869 h 5630204"/>
              <a:gd name="connsiteX6534" fmla="*/ 6244005 w 10567974"/>
              <a:gd name="connsiteY6534" fmla="*/ 2011579 h 5630204"/>
              <a:gd name="connsiteX6535" fmla="*/ 6701205 w 10567974"/>
              <a:gd name="connsiteY6535" fmla="*/ 2011578 h 5630204"/>
              <a:gd name="connsiteX6536" fmla="*/ 6727494 w 10567974"/>
              <a:gd name="connsiteY6536" fmla="*/ 2037869 h 5630204"/>
              <a:gd name="connsiteX6537" fmla="*/ 6701205 w 10567974"/>
              <a:gd name="connsiteY6537" fmla="*/ 2064159 h 5630204"/>
              <a:gd name="connsiteX6538" fmla="*/ 6674916 w 10567974"/>
              <a:gd name="connsiteY6538" fmla="*/ 2037869 h 5630204"/>
              <a:gd name="connsiteX6539" fmla="*/ 6701205 w 10567974"/>
              <a:gd name="connsiteY6539" fmla="*/ 2011578 h 5630204"/>
              <a:gd name="connsiteX6540" fmla="*/ 6609765 w 10567974"/>
              <a:gd name="connsiteY6540" fmla="*/ 2011578 h 5630204"/>
              <a:gd name="connsiteX6541" fmla="*/ 6636054 w 10567974"/>
              <a:gd name="connsiteY6541" fmla="*/ 2037869 h 5630204"/>
              <a:gd name="connsiteX6542" fmla="*/ 6609765 w 10567974"/>
              <a:gd name="connsiteY6542" fmla="*/ 2064159 h 5630204"/>
              <a:gd name="connsiteX6543" fmla="*/ 6583476 w 10567974"/>
              <a:gd name="connsiteY6543" fmla="*/ 2037869 h 5630204"/>
              <a:gd name="connsiteX6544" fmla="*/ 6609765 w 10567974"/>
              <a:gd name="connsiteY6544" fmla="*/ 2011578 h 5630204"/>
              <a:gd name="connsiteX6545" fmla="*/ 6518325 w 10567974"/>
              <a:gd name="connsiteY6545" fmla="*/ 2011578 h 5630204"/>
              <a:gd name="connsiteX6546" fmla="*/ 6544614 w 10567974"/>
              <a:gd name="connsiteY6546" fmla="*/ 2037869 h 5630204"/>
              <a:gd name="connsiteX6547" fmla="*/ 6518325 w 10567974"/>
              <a:gd name="connsiteY6547" fmla="*/ 2064159 h 5630204"/>
              <a:gd name="connsiteX6548" fmla="*/ 6492036 w 10567974"/>
              <a:gd name="connsiteY6548" fmla="*/ 2037869 h 5630204"/>
              <a:gd name="connsiteX6549" fmla="*/ 6518325 w 10567974"/>
              <a:gd name="connsiteY6549" fmla="*/ 2011578 h 5630204"/>
              <a:gd name="connsiteX6550" fmla="*/ 6884085 w 10567974"/>
              <a:gd name="connsiteY6550" fmla="*/ 2011578 h 5630204"/>
              <a:gd name="connsiteX6551" fmla="*/ 6910374 w 10567974"/>
              <a:gd name="connsiteY6551" fmla="*/ 2037869 h 5630204"/>
              <a:gd name="connsiteX6552" fmla="*/ 6884085 w 10567974"/>
              <a:gd name="connsiteY6552" fmla="*/ 2064159 h 5630204"/>
              <a:gd name="connsiteX6553" fmla="*/ 6857796 w 10567974"/>
              <a:gd name="connsiteY6553" fmla="*/ 2037869 h 5630204"/>
              <a:gd name="connsiteX6554" fmla="*/ 6884085 w 10567974"/>
              <a:gd name="connsiteY6554" fmla="*/ 2011578 h 5630204"/>
              <a:gd name="connsiteX6555" fmla="*/ 6792645 w 10567974"/>
              <a:gd name="connsiteY6555" fmla="*/ 2011578 h 5630204"/>
              <a:gd name="connsiteX6556" fmla="*/ 6818934 w 10567974"/>
              <a:gd name="connsiteY6556" fmla="*/ 2037869 h 5630204"/>
              <a:gd name="connsiteX6557" fmla="*/ 6792645 w 10567974"/>
              <a:gd name="connsiteY6557" fmla="*/ 2064159 h 5630204"/>
              <a:gd name="connsiteX6558" fmla="*/ 6766356 w 10567974"/>
              <a:gd name="connsiteY6558" fmla="*/ 2037869 h 5630204"/>
              <a:gd name="connsiteX6559" fmla="*/ 6792645 w 10567974"/>
              <a:gd name="connsiteY6559" fmla="*/ 2011578 h 5630204"/>
              <a:gd name="connsiteX6560" fmla="*/ 7158405 w 10567974"/>
              <a:gd name="connsiteY6560" fmla="*/ 2011578 h 5630204"/>
              <a:gd name="connsiteX6561" fmla="*/ 7184694 w 10567974"/>
              <a:gd name="connsiteY6561" fmla="*/ 2037868 h 5630204"/>
              <a:gd name="connsiteX6562" fmla="*/ 7158405 w 10567974"/>
              <a:gd name="connsiteY6562" fmla="*/ 2064159 h 5630204"/>
              <a:gd name="connsiteX6563" fmla="*/ 7132116 w 10567974"/>
              <a:gd name="connsiteY6563" fmla="*/ 2037868 h 5630204"/>
              <a:gd name="connsiteX6564" fmla="*/ 7158405 w 10567974"/>
              <a:gd name="connsiteY6564" fmla="*/ 2011578 h 5630204"/>
              <a:gd name="connsiteX6565" fmla="*/ 7066965 w 10567974"/>
              <a:gd name="connsiteY6565" fmla="*/ 2011578 h 5630204"/>
              <a:gd name="connsiteX6566" fmla="*/ 7093254 w 10567974"/>
              <a:gd name="connsiteY6566" fmla="*/ 2037868 h 5630204"/>
              <a:gd name="connsiteX6567" fmla="*/ 7066965 w 10567974"/>
              <a:gd name="connsiteY6567" fmla="*/ 2064159 h 5630204"/>
              <a:gd name="connsiteX6568" fmla="*/ 7040676 w 10567974"/>
              <a:gd name="connsiteY6568" fmla="*/ 2037868 h 5630204"/>
              <a:gd name="connsiteX6569" fmla="*/ 7066965 w 10567974"/>
              <a:gd name="connsiteY6569" fmla="*/ 2011578 h 5630204"/>
              <a:gd name="connsiteX6570" fmla="*/ 6975525 w 10567974"/>
              <a:gd name="connsiteY6570" fmla="*/ 2011578 h 5630204"/>
              <a:gd name="connsiteX6571" fmla="*/ 7001814 w 10567974"/>
              <a:gd name="connsiteY6571" fmla="*/ 2037868 h 5630204"/>
              <a:gd name="connsiteX6572" fmla="*/ 6975525 w 10567974"/>
              <a:gd name="connsiteY6572" fmla="*/ 2064159 h 5630204"/>
              <a:gd name="connsiteX6573" fmla="*/ 6949236 w 10567974"/>
              <a:gd name="connsiteY6573" fmla="*/ 2037868 h 5630204"/>
              <a:gd name="connsiteX6574" fmla="*/ 6975525 w 10567974"/>
              <a:gd name="connsiteY6574" fmla="*/ 2011578 h 5630204"/>
              <a:gd name="connsiteX6575" fmla="*/ 7432725 w 10567974"/>
              <a:gd name="connsiteY6575" fmla="*/ 2011578 h 5630204"/>
              <a:gd name="connsiteX6576" fmla="*/ 7459014 w 10567974"/>
              <a:gd name="connsiteY6576" fmla="*/ 2037868 h 5630204"/>
              <a:gd name="connsiteX6577" fmla="*/ 7432725 w 10567974"/>
              <a:gd name="connsiteY6577" fmla="*/ 2064159 h 5630204"/>
              <a:gd name="connsiteX6578" fmla="*/ 7406436 w 10567974"/>
              <a:gd name="connsiteY6578" fmla="*/ 2037868 h 5630204"/>
              <a:gd name="connsiteX6579" fmla="*/ 7432725 w 10567974"/>
              <a:gd name="connsiteY6579" fmla="*/ 2011578 h 5630204"/>
              <a:gd name="connsiteX6580" fmla="*/ 7341285 w 10567974"/>
              <a:gd name="connsiteY6580" fmla="*/ 2011578 h 5630204"/>
              <a:gd name="connsiteX6581" fmla="*/ 7367574 w 10567974"/>
              <a:gd name="connsiteY6581" fmla="*/ 2037868 h 5630204"/>
              <a:gd name="connsiteX6582" fmla="*/ 7341285 w 10567974"/>
              <a:gd name="connsiteY6582" fmla="*/ 2064159 h 5630204"/>
              <a:gd name="connsiteX6583" fmla="*/ 7314996 w 10567974"/>
              <a:gd name="connsiteY6583" fmla="*/ 2037868 h 5630204"/>
              <a:gd name="connsiteX6584" fmla="*/ 7341285 w 10567974"/>
              <a:gd name="connsiteY6584" fmla="*/ 2011578 h 5630204"/>
              <a:gd name="connsiteX6585" fmla="*/ 7249845 w 10567974"/>
              <a:gd name="connsiteY6585" fmla="*/ 2011578 h 5630204"/>
              <a:gd name="connsiteX6586" fmla="*/ 7276134 w 10567974"/>
              <a:gd name="connsiteY6586" fmla="*/ 2037868 h 5630204"/>
              <a:gd name="connsiteX6587" fmla="*/ 7249845 w 10567974"/>
              <a:gd name="connsiteY6587" fmla="*/ 2064159 h 5630204"/>
              <a:gd name="connsiteX6588" fmla="*/ 7223556 w 10567974"/>
              <a:gd name="connsiteY6588" fmla="*/ 2037868 h 5630204"/>
              <a:gd name="connsiteX6589" fmla="*/ 7249845 w 10567974"/>
              <a:gd name="connsiteY6589" fmla="*/ 2011578 h 5630204"/>
              <a:gd name="connsiteX6590" fmla="*/ 7707045 w 10567974"/>
              <a:gd name="connsiteY6590" fmla="*/ 2011577 h 5630204"/>
              <a:gd name="connsiteX6591" fmla="*/ 7733334 w 10567974"/>
              <a:gd name="connsiteY6591" fmla="*/ 2037868 h 5630204"/>
              <a:gd name="connsiteX6592" fmla="*/ 7707045 w 10567974"/>
              <a:gd name="connsiteY6592" fmla="*/ 2064158 h 5630204"/>
              <a:gd name="connsiteX6593" fmla="*/ 7680756 w 10567974"/>
              <a:gd name="connsiteY6593" fmla="*/ 2037868 h 5630204"/>
              <a:gd name="connsiteX6594" fmla="*/ 7707045 w 10567974"/>
              <a:gd name="connsiteY6594" fmla="*/ 2011577 h 5630204"/>
              <a:gd name="connsiteX6595" fmla="*/ 7615605 w 10567974"/>
              <a:gd name="connsiteY6595" fmla="*/ 2011577 h 5630204"/>
              <a:gd name="connsiteX6596" fmla="*/ 7641894 w 10567974"/>
              <a:gd name="connsiteY6596" fmla="*/ 2037868 h 5630204"/>
              <a:gd name="connsiteX6597" fmla="*/ 7615605 w 10567974"/>
              <a:gd name="connsiteY6597" fmla="*/ 2064158 h 5630204"/>
              <a:gd name="connsiteX6598" fmla="*/ 7589316 w 10567974"/>
              <a:gd name="connsiteY6598" fmla="*/ 2037868 h 5630204"/>
              <a:gd name="connsiteX6599" fmla="*/ 7615605 w 10567974"/>
              <a:gd name="connsiteY6599" fmla="*/ 2011577 h 5630204"/>
              <a:gd name="connsiteX6600" fmla="*/ 7524165 w 10567974"/>
              <a:gd name="connsiteY6600" fmla="*/ 2011577 h 5630204"/>
              <a:gd name="connsiteX6601" fmla="*/ 7550454 w 10567974"/>
              <a:gd name="connsiteY6601" fmla="*/ 2037868 h 5630204"/>
              <a:gd name="connsiteX6602" fmla="*/ 7524165 w 10567974"/>
              <a:gd name="connsiteY6602" fmla="*/ 2064158 h 5630204"/>
              <a:gd name="connsiteX6603" fmla="*/ 7497876 w 10567974"/>
              <a:gd name="connsiteY6603" fmla="*/ 2037868 h 5630204"/>
              <a:gd name="connsiteX6604" fmla="*/ 7524165 w 10567974"/>
              <a:gd name="connsiteY6604" fmla="*/ 2011577 h 5630204"/>
              <a:gd name="connsiteX6605" fmla="*/ 7981365 w 10567974"/>
              <a:gd name="connsiteY6605" fmla="*/ 2011577 h 5630204"/>
              <a:gd name="connsiteX6606" fmla="*/ 8007654 w 10567974"/>
              <a:gd name="connsiteY6606" fmla="*/ 2037867 h 5630204"/>
              <a:gd name="connsiteX6607" fmla="*/ 7981365 w 10567974"/>
              <a:gd name="connsiteY6607" fmla="*/ 2064158 h 5630204"/>
              <a:gd name="connsiteX6608" fmla="*/ 7955076 w 10567974"/>
              <a:gd name="connsiteY6608" fmla="*/ 2037867 h 5630204"/>
              <a:gd name="connsiteX6609" fmla="*/ 7981365 w 10567974"/>
              <a:gd name="connsiteY6609" fmla="*/ 2011577 h 5630204"/>
              <a:gd name="connsiteX6610" fmla="*/ 7889925 w 10567974"/>
              <a:gd name="connsiteY6610" fmla="*/ 2011577 h 5630204"/>
              <a:gd name="connsiteX6611" fmla="*/ 7916214 w 10567974"/>
              <a:gd name="connsiteY6611" fmla="*/ 2037868 h 5630204"/>
              <a:gd name="connsiteX6612" fmla="*/ 7889925 w 10567974"/>
              <a:gd name="connsiteY6612" fmla="*/ 2064158 h 5630204"/>
              <a:gd name="connsiteX6613" fmla="*/ 7863636 w 10567974"/>
              <a:gd name="connsiteY6613" fmla="*/ 2037868 h 5630204"/>
              <a:gd name="connsiteX6614" fmla="*/ 7889925 w 10567974"/>
              <a:gd name="connsiteY6614" fmla="*/ 2011577 h 5630204"/>
              <a:gd name="connsiteX6615" fmla="*/ 7798485 w 10567974"/>
              <a:gd name="connsiteY6615" fmla="*/ 2011577 h 5630204"/>
              <a:gd name="connsiteX6616" fmla="*/ 7824774 w 10567974"/>
              <a:gd name="connsiteY6616" fmla="*/ 2037868 h 5630204"/>
              <a:gd name="connsiteX6617" fmla="*/ 7798485 w 10567974"/>
              <a:gd name="connsiteY6617" fmla="*/ 2064158 h 5630204"/>
              <a:gd name="connsiteX6618" fmla="*/ 7772196 w 10567974"/>
              <a:gd name="connsiteY6618" fmla="*/ 2037868 h 5630204"/>
              <a:gd name="connsiteX6619" fmla="*/ 7798485 w 10567974"/>
              <a:gd name="connsiteY6619" fmla="*/ 2011577 h 5630204"/>
              <a:gd name="connsiteX6620" fmla="*/ 8255685 w 10567974"/>
              <a:gd name="connsiteY6620" fmla="*/ 2011577 h 5630204"/>
              <a:gd name="connsiteX6621" fmla="*/ 8281974 w 10567974"/>
              <a:gd name="connsiteY6621" fmla="*/ 2037867 h 5630204"/>
              <a:gd name="connsiteX6622" fmla="*/ 8255685 w 10567974"/>
              <a:gd name="connsiteY6622" fmla="*/ 2064158 h 5630204"/>
              <a:gd name="connsiteX6623" fmla="*/ 8229396 w 10567974"/>
              <a:gd name="connsiteY6623" fmla="*/ 2037867 h 5630204"/>
              <a:gd name="connsiteX6624" fmla="*/ 8255685 w 10567974"/>
              <a:gd name="connsiteY6624" fmla="*/ 2011577 h 5630204"/>
              <a:gd name="connsiteX6625" fmla="*/ 8164245 w 10567974"/>
              <a:gd name="connsiteY6625" fmla="*/ 2011577 h 5630204"/>
              <a:gd name="connsiteX6626" fmla="*/ 8190534 w 10567974"/>
              <a:gd name="connsiteY6626" fmla="*/ 2037867 h 5630204"/>
              <a:gd name="connsiteX6627" fmla="*/ 8164245 w 10567974"/>
              <a:gd name="connsiteY6627" fmla="*/ 2064158 h 5630204"/>
              <a:gd name="connsiteX6628" fmla="*/ 8137956 w 10567974"/>
              <a:gd name="connsiteY6628" fmla="*/ 2037867 h 5630204"/>
              <a:gd name="connsiteX6629" fmla="*/ 8164245 w 10567974"/>
              <a:gd name="connsiteY6629" fmla="*/ 2011577 h 5630204"/>
              <a:gd name="connsiteX6630" fmla="*/ 8072805 w 10567974"/>
              <a:gd name="connsiteY6630" fmla="*/ 2011577 h 5630204"/>
              <a:gd name="connsiteX6631" fmla="*/ 8099094 w 10567974"/>
              <a:gd name="connsiteY6631" fmla="*/ 2037867 h 5630204"/>
              <a:gd name="connsiteX6632" fmla="*/ 8072805 w 10567974"/>
              <a:gd name="connsiteY6632" fmla="*/ 2064158 h 5630204"/>
              <a:gd name="connsiteX6633" fmla="*/ 8046516 w 10567974"/>
              <a:gd name="connsiteY6633" fmla="*/ 2037867 h 5630204"/>
              <a:gd name="connsiteX6634" fmla="*/ 8072805 w 10567974"/>
              <a:gd name="connsiteY6634" fmla="*/ 2011577 h 5630204"/>
              <a:gd name="connsiteX6635" fmla="*/ 8438565 w 10567974"/>
              <a:gd name="connsiteY6635" fmla="*/ 2011577 h 5630204"/>
              <a:gd name="connsiteX6636" fmla="*/ 8464854 w 10567974"/>
              <a:gd name="connsiteY6636" fmla="*/ 2037867 h 5630204"/>
              <a:gd name="connsiteX6637" fmla="*/ 8438565 w 10567974"/>
              <a:gd name="connsiteY6637" fmla="*/ 2064158 h 5630204"/>
              <a:gd name="connsiteX6638" fmla="*/ 8412276 w 10567974"/>
              <a:gd name="connsiteY6638" fmla="*/ 2037867 h 5630204"/>
              <a:gd name="connsiteX6639" fmla="*/ 8438565 w 10567974"/>
              <a:gd name="connsiteY6639" fmla="*/ 2011577 h 5630204"/>
              <a:gd name="connsiteX6640" fmla="*/ 8347125 w 10567974"/>
              <a:gd name="connsiteY6640" fmla="*/ 2011577 h 5630204"/>
              <a:gd name="connsiteX6641" fmla="*/ 8373414 w 10567974"/>
              <a:gd name="connsiteY6641" fmla="*/ 2037867 h 5630204"/>
              <a:gd name="connsiteX6642" fmla="*/ 8347125 w 10567974"/>
              <a:gd name="connsiteY6642" fmla="*/ 2064158 h 5630204"/>
              <a:gd name="connsiteX6643" fmla="*/ 8320836 w 10567974"/>
              <a:gd name="connsiteY6643" fmla="*/ 2037867 h 5630204"/>
              <a:gd name="connsiteX6644" fmla="*/ 8347125 w 10567974"/>
              <a:gd name="connsiteY6644" fmla="*/ 2011577 h 5630204"/>
              <a:gd name="connsiteX6645" fmla="*/ 8712885 w 10567974"/>
              <a:gd name="connsiteY6645" fmla="*/ 2011576 h 5630204"/>
              <a:gd name="connsiteX6646" fmla="*/ 8739174 w 10567974"/>
              <a:gd name="connsiteY6646" fmla="*/ 2037867 h 5630204"/>
              <a:gd name="connsiteX6647" fmla="*/ 8712885 w 10567974"/>
              <a:gd name="connsiteY6647" fmla="*/ 2064157 h 5630204"/>
              <a:gd name="connsiteX6648" fmla="*/ 8686596 w 10567974"/>
              <a:gd name="connsiteY6648" fmla="*/ 2037867 h 5630204"/>
              <a:gd name="connsiteX6649" fmla="*/ 8712885 w 10567974"/>
              <a:gd name="connsiteY6649" fmla="*/ 2011576 h 5630204"/>
              <a:gd name="connsiteX6650" fmla="*/ 8621445 w 10567974"/>
              <a:gd name="connsiteY6650" fmla="*/ 2011576 h 5630204"/>
              <a:gd name="connsiteX6651" fmla="*/ 8647734 w 10567974"/>
              <a:gd name="connsiteY6651" fmla="*/ 2037867 h 5630204"/>
              <a:gd name="connsiteX6652" fmla="*/ 8621445 w 10567974"/>
              <a:gd name="connsiteY6652" fmla="*/ 2064157 h 5630204"/>
              <a:gd name="connsiteX6653" fmla="*/ 8595156 w 10567974"/>
              <a:gd name="connsiteY6653" fmla="*/ 2037867 h 5630204"/>
              <a:gd name="connsiteX6654" fmla="*/ 8621445 w 10567974"/>
              <a:gd name="connsiteY6654" fmla="*/ 2011576 h 5630204"/>
              <a:gd name="connsiteX6655" fmla="*/ 8530005 w 10567974"/>
              <a:gd name="connsiteY6655" fmla="*/ 2011576 h 5630204"/>
              <a:gd name="connsiteX6656" fmla="*/ 8556294 w 10567974"/>
              <a:gd name="connsiteY6656" fmla="*/ 2037867 h 5630204"/>
              <a:gd name="connsiteX6657" fmla="*/ 8530005 w 10567974"/>
              <a:gd name="connsiteY6657" fmla="*/ 2064157 h 5630204"/>
              <a:gd name="connsiteX6658" fmla="*/ 8503716 w 10567974"/>
              <a:gd name="connsiteY6658" fmla="*/ 2037867 h 5630204"/>
              <a:gd name="connsiteX6659" fmla="*/ 8530005 w 10567974"/>
              <a:gd name="connsiteY6659" fmla="*/ 2011576 h 5630204"/>
              <a:gd name="connsiteX6660" fmla="*/ 8987205 w 10567974"/>
              <a:gd name="connsiteY6660" fmla="*/ 2011576 h 5630204"/>
              <a:gd name="connsiteX6661" fmla="*/ 9013494 w 10567974"/>
              <a:gd name="connsiteY6661" fmla="*/ 2037867 h 5630204"/>
              <a:gd name="connsiteX6662" fmla="*/ 8987205 w 10567974"/>
              <a:gd name="connsiteY6662" fmla="*/ 2064157 h 5630204"/>
              <a:gd name="connsiteX6663" fmla="*/ 8960916 w 10567974"/>
              <a:gd name="connsiteY6663" fmla="*/ 2037867 h 5630204"/>
              <a:gd name="connsiteX6664" fmla="*/ 8987205 w 10567974"/>
              <a:gd name="connsiteY6664" fmla="*/ 2011576 h 5630204"/>
              <a:gd name="connsiteX6665" fmla="*/ 8895765 w 10567974"/>
              <a:gd name="connsiteY6665" fmla="*/ 2011576 h 5630204"/>
              <a:gd name="connsiteX6666" fmla="*/ 8922054 w 10567974"/>
              <a:gd name="connsiteY6666" fmla="*/ 2037867 h 5630204"/>
              <a:gd name="connsiteX6667" fmla="*/ 8895765 w 10567974"/>
              <a:gd name="connsiteY6667" fmla="*/ 2064157 h 5630204"/>
              <a:gd name="connsiteX6668" fmla="*/ 8869476 w 10567974"/>
              <a:gd name="connsiteY6668" fmla="*/ 2037867 h 5630204"/>
              <a:gd name="connsiteX6669" fmla="*/ 8895765 w 10567974"/>
              <a:gd name="connsiteY6669" fmla="*/ 2011576 h 5630204"/>
              <a:gd name="connsiteX6670" fmla="*/ 8804325 w 10567974"/>
              <a:gd name="connsiteY6670" fmla="*/ 2011576 h 5630204"/>
              <a:gd name="connsiteX6671" fmla="*/ 8830614 w 10567974"/>
              <a:gd name="connsiteY6671" fmla="*/ 2037867 h 5630204"/>
              <a:gd name="connsiteX6672" fmla="*/ 8804325 w 10567974"/>
              <a:gd name="connsiteY6672" fmla="*/ 2064157 h 5630204"/>
              <a:gd name="connsiteX6673" fmla="*/ 8778036 w 10567974"/>
              <a:gd name="connsiteY6673" fmla="*/ 2037867 h 5630204"/>
              <a:gd name="connsiteX6674" fmla="*/ 8804325 w 10567974"/>
              <a:gd name="connsiteY6674" fmla="*/ 2011576 h 5630204"/>
              <a:gd name="connsiteX6675" fmla="*/ 9261525 w 10567974"/>
              <a:gd name="connsiteY6675" fmla="*/ 2011576 h 5630204"/>
              <a:gd name="connsiteX6676" fmla="*/ 9287814 w 10567974"/>
              <a:gd name="connsiteY6676" fmla="*/ 2037866 h 5630204"/>
              <a:gd name="connsiteX6677" fmla="*/ 9261525 w 10567974"/>
              <a:gd name="connsiteY6677" fmla="*/ 2064157 h 5630204"/>
              <a:gd name="connsiteX6678" fmla="*/ 9235236 w 10567974"/>
              <a:gd name="connsiteY6678" fmla="*/ 2037866 h 5630204"/>
              <a:gd name="connsiteX6679" fmla="*/ 9261525 w 10567974"/>
              <a:gd name="connsiteY6679" fmla="*/ 2011576 h 5630204"/>
              <a:gd name="connsiteX6680" fmla="*/ 9170085 w 10567974"/>
              <a:gd name="connsiteY6680" fmla="*/ 2011576 h 5630204"/>
              <a:gd name="connsiteX6681" fmla="*/ 9196374 w 10567974"/>
              <a:gd name="connsiteY6681" fmla="*/ 2037866 h 5630204"/>
              <a:gd name="connsiteX6682" fmla="*/ 9170085 w 10567974"/>
              <a:gd name="connsiteY6682" fmla="*/ 2064157 h 5630204"/>
              <a:gd name="connsiteX6683" fmla="*/ 9143796 w 10567974"/>
              <a:gd name="connsiteY6683" fmla="*/ 2037866 h 5630204"/>
              <a:gd name="connsiteX6684" fmla="*/ 9170085 w 10567974"/>
              <a:gd name="connsiteY6684" fmla="*/ 2011576 h 5630204"/>
              <a:gd name="connsiteX6685" fmla="*/ 9078645 w 10567974"/>
              <a:gd name="connsiteY6685" fmla="*/ 2011576 h 5630204"/>
              <a:gd name="connsiteX6686" fmla="*/ 9104934 w 10567974"/>
              <a:gd name="connsiteY6686" fmla="*/ 2037866 h 5630204"/>
              <a:gd name="connsiteX6687" fmla="*/ 9078645 w 10567974"/>
              <a:gd name="connsiteY6687" fmla="*/ 2064157 h 5630204"/>
              <a:gd name="connsiteX6688" fmla="*/ 9052356 w 10567974"/>
              <a:gd name="connsiteY6688" fmla="*/ 2037866 h 5630204"/>
              <a:gd name="connsiteX6689" fmla="*/ 9078645 w 10567974"/>
              <a:gd name="connsiteY6689" fmla="*/ 2011576 h 5630204"/>
              <a:gd name="connsiteX6690" fmla="*/ 1214964 w 10567974"/>
              <a:gd name="connsiteY6690" fmla="*/ 1920142 h 5630204"/>
              <a:gd name="connsiteX6691" fmla="*/ 1241254 w 10567974"/>
              <a:gd name="connsiteY6691" fmla="*/ 1946433 h 5630204"/>
              <a:gd name="connsiteX6692" fmla="*/ 1214964 w 10567974"/>
              <a:gd name="connsiteY6692" fmla="*/ 1972723 h 5630204"/>
              <a:gd name="connsiteX6693" fmla="*/ 1188672 w 10567974"/>
              <a:gd name="connsiteY6693" fmla="*/ 1946433 h 5630204"/>
              <a:gd name="connsiteX6694" fmla="*/ 1214964 w 10567974"/>
              <a:gd name="connsiteY6694" fmla="*/ 1920142 h 5630204"/>
              <a:gd name="connsiteX6695" fmla="*/ 117727 w 10567974"/>
              <a:gd name="connsiteY6695" fmla="*/ 1920142 h 5630204"/>
              <a:gd name="connsiteX6696" fmla="*/ 144020 w 10567974"/>
              <a:gd name="connsiteY6696" fmla="*/ 1946433 h 5630204"/>
              <a:gd name="connsiteX6697" fmla="*/ 117727 w 10567974"/>
              <a:gd name="connsiteY6697" fmla="*/ 1972723 h 5630204"/>
              <a:gd name="connsiteX6698" fmla="*/ 91438 w 10567974"/>
              <a:gd name="connsiteY6698" fmla="*/ 1946433 h 5630204"/>
              <a:gd name="connsiteX6699" fmla="*/ 117727 w 10567974"/>
              <a:gd name="connsiteY6699" fmla="*/ 1920142 h 5630204"/>
              <a:gd name="connsiteX6700" fmla="*/ 26289 w 10567974"/>
              <a:gd name="connsiteY6700" fmla="*/ 1920142 h 5630204"/>
              <a:gd name="connsiteX6701" fmla="*/ 52577 w 10567974"/>
              <a:gd name="connsiteY6701" fmla="*/ 1946433 h 5630204"/>
              <a:gd name="connsiteX6702" fmla="*/ 26289 w 10567974"/>
              <a:gd name="connsiteY6702" fmla="*/ 1972723 h 5630204"/>
              <a:gd name="connsiteX6703" fmla="*/ 0 w 10567974"/>
              <a:gd name="connsiteY6703" fmla="*/ 1946433 h 5630204"/>
              <a:gd name="connsiteX6704" fmla="*/ 26289 w 10567974"/>
              <a:gd name="connsiteY6704" fmla="*/ 1920142 h 5630204"/>
              <a:gd name="connsiteX6705" fmla="*/ 1489304 w 10567974"/>
              <a:gd name="connsiteY6705" fmla="*/ 1920142 h 5630204"/>
              <a:gd name="connsiteX6706" fmla="*/ 1515594 w 10567974"/>
              <a:gd name="connsiteY6706" fmla="*/ 1946432 h 5630204"/>
              <a:gd name="connsiteX6707" fmla="*/ 1489304 w 10567974"/>
              <a:gd name="connsiteY6707" fmla="*/ 1972723 h 5630204"/>
              <a:gd name="connsiteX6708" fmla="*/ 1463012 w 10567974"/>
              <a:gd name="connsiteY6708" fmla="*/ 1946432 h 5630204"/>
              <a:gd name="connsiteX6709" fmla="*/ 1489304 w 10567974"/>
              <a:gd name="connsiteY6709" fmla="*/ 1920142 h 5630204"/>
              <a:gd name="connsiteX6710" fmla="*/ 1397857 w 10567974"/>
              <a:gd name="connsiteY6710" fmla="*/ 1920142 h 5630204"/>
              <a:gd name="connsiteX6711" fmla="*/ 1424147 w 10567974"/>
              <a:gd name="connsiteY6711" fmla="*/ 1946433 h 5630204"/>
              <a:gd name="connsiteX6712" fmla="*/ 1397857 w 10567974"/>
              <a:gd name="connsiteY6712" fmla="*/ 1972723 h 5630204"/>
              <a:gd name="connsiteX6713" fmla="*/ 1371566 w 10567974"/>
              <a:gd name="connsiteY6713" fmla="*/ 1946433 h 5630204"/>
              <a:gd name="connsiteX6714" fmla="*/ 1397857 w 10567974"/>
              <a:gd name="connsiteY6714" fmla="*/ 1920142 h 5630204"/>
              <a:gd name="connsiteX6715" fmla="*/ 1306410 w 10567974"/>
              <a:gd name="connsiteY6715" fmla="*/ 1920142 h 5630204"/>
              <a:gd name="connsiteX6716" fmla="*/ 1332701 w 10567974"/>
              <a:gd name="connsiteY6716" fmla="*/ 1946433 h 5630204"/>
              <a:gd name="connsiteX6717" fmla="*/ 1306410 w 10567974"/>
              <a:gd name="connsiteY6717" fmla="*/ 1972723 h 5630204"/>
              <a:gd name="connsiteX6718" fmla="*/ 1280119 w 10567974"/>
              <a:gd name="connsiteY6718" fmla="*/ 1946433 h 5630204"/>
              <a:gd name="connsiteX6719" fmla="*/ 1306410 w 10567974"/>
              <a:gd name="connsiteY6719" fmla="*/ 1920142 h 5630204"/>
              <a:gd name="connsiteX6720" fmla="*/ 1763644 w 10567974"/>
              <a:gd name="connsiteY6720" fmla="*/ 1920142 h 5630204"/>
              <a:gd name="connsiteX6721" fmla="*/ 1789934 w 10567974"/>
              <a:gd name="connsiteY6721" fmla="*/ 1946432 h 5630204"/>
              <a:gd name="connsiteX6722" fmla="*/ 1763644 w 10567974"/>
              <a:gd name="connsiteY6722" fmla="*/ 1972723 h 5630204"/>
              <a:gd name="connsiteX6723" fmla="*/ 1737352 w 10567974"/>
              <a:gd name="connsiteY6723" fmla="*/ 1946432 h 5630204"/>
              <a:gd name="connsiteX6724" fmla="*/ 1763644 w 10567974"/>
              <a:gd name="connsiteY6724" fmla="*/ 1920142 h 5630204"/>
              <a:gd name="connsiteX6725" fmla="*/ 1672197 w 10567974"/>
              <a:gd name="connsiteY6725" fmla="*/ 1920142 h 5630204"/>
              <a:gd name="connsiteX6726" fmla="*/ 1698487 w 10567974"/>
              <a:gd name="connsiteY6726" fmla="*/ 1946432 h 5630204"/>
              <a:gd name="connsiteX6727" fmla="*/ 1672197 w 10567974"/>
              <a:gd name="connsiteY6727" fmla="*/ 1972723 h 5630204"/>
              <a:gd name="connsiteX6728" fmla="*/ 1645905 w 10567974"/>
              <a:gd name="connsiteY6728" fmla="*/ 1946432 h 5630204"/>
              <a:gd name="connsiteX6729" fmla="*/ 1672197 w 10567974"/>
              <a:gd name="connsiteY6729" fmla="*/ 1920142 h 5630204"/>
              <a:gd name="connsiteX6730" fmla="*/ 1580750 w 10567974"/>
              <a:gd name="connsiteY6730" fmla="*/ 1920142 h 5630204"/>
              <a:gd name="connsiteX6731" fmla="*/ 1607041 w 10567974"/>
              <a:gd name="connsiteY6731" fmla="*/ 1946432 h 5630204"/>
              <a:gd name="connsiteX6732" fmla="*/ 1580750 w 10567974"/>
              <a:gd name="connsiteY6732" fmla="*/ 1972723 h 5630204"/>
              <a:gd name="connsiteX6733" fmla="*/ 1554459 w 10567974"/>
              <a:gd name="connsiteY6733" fmla="*/ 1946432 h 5630204"/>
              <a:gd name="connsiteX6734" fmla="*/ 1580750 w 10567974"/>
              <a:gd name="connsiteY6734" fmla="*/ 1920142 h 5630204"/>
              <a:gd name="connsiteX6735" fmla="*/ 2037983 w 10567974"/>
              <a:gd name="connsiteY6735" fmla="*/ 1920141 h 5630204"/>
              <a:gd name="connsiteX6736" fmla="*/ 2064274 w 10567974"/>
              <a:gd name="connsiteY6736" fmla="*/ 1946432 h 5630204"/>
              <a:gd name="connsiteX6737" fmla="*/ 2037983 w 10567974"/>
              <a:gd name="connsiteY6737" fmla="*/ 1972723 h 5630204"/>
              <a:gd name="connsiteX6738" fmla="*/ 2011692 w 10567974"/>
              <a:gd name="connsiteY6738" fmla="*/ 1946432 h 5630204"/>
              <a:gd name="connsiteX6739" fmla="*/ 2037983 w 10567974"/>
              <a:gd name="connsiteY6739" fmla="*/ 1920141 h 5630204"/>
              <a:gd name="connsiteX6740" fmla="*/ 1946537 w 10567974"/>
              <a:gd name="connsiteY6740" fmla="*/ 1920141 h 5630204"/>
              <a:gd name="connsiteX6741" fmla="*/ 1972827 w 10567974"/>
              <a:gd name="connsiteY6741" fmla="*/ 1946432 h 5630204"/>
              <a:gd name="connsiteX6742" fmla="*/ 1946537 w 10567974"/>
              <a:gd name="connsiteY6742" fmla="*/ 1972723 h 5630204"/>
              <a:gd name="connsiteX6743" fmla="*/ 1920245 w 10567974"/>
              <a:gd name="connsiteY6743" fmla="*/ 1946432 h 5630204"/>
              <a:gd name="connsiteX6744" fmla="*/ 1946537 w 10567974"/>
              <a:gd name="connsiteY6744" fmla="*/ 1920141 h 5630204"/>
              <a:gd name="connsiteX6745" fmla="*/ 1855090 w 10567974"/>
              <a:gd name="connsiteY6745" fmla="*/ 1920141 h 5630204"/>
              <a:gd name="connsiteX6746" fmla="*/ 1881381 w 10567974"/>
              <a:gd name="connsiteY6746" fmla="*/ 1946432 h 5630204"/>
              <a:gd name="connsiteX6747" fmla="*/ 1855090 w 10567974"/>
              <a:gd name="connsiteY6747" fmla="*/ 1972723 h 5630204"/>
              <a:gd name="connsiteX6748" fmla="*/ 1828799 w 10567974"/>
              <a:gd name="connsiteY6748" fmla="*/ 1946432 h 5630204"/>
              <a:gd name="connsiteX6749" fmla="*/ 1855090 w 10567974"/>
              <a:gd name="connsiteY6749" fmla="*/ 1920141 h 5630204"/>
              <a:gd name="connsiteX6750" fmla="*/ 2312323 w 10567974"/>
              <a:gd name="connsiteY6750" fmla="*/ 1920141 h 5630204"/>
              <a:gd name="connsiteX6751" fmla="*/ 2338614 w 10567974"/>
              <a:gd name="connsiteY6751" fmla="*/ 1946432 h 5630204"/>
              <a:gd name="connsiteX6752" fmla="*/ 2312323 w 10567974"/>
              <a:gd name="connsiteY6752" fmla="*/ 1972722 h 5630204"/>
              <a:gd name="connsiteX6753" fmla="*/ 2286032 w 10567974"/>
              <a:gd name="connsiteY6753" fmla="*/ 1946432 h 5630204"/>
              <a:gd name="connsiteX6754" fmla="*/ 2312323 w 10567974"/>
              <a:gd name="connsiteY6754" fmla="*/ 1920141 h 5630204"/>
              <a:gd name="connsiteX6755" fmla="*/ 2220877 w 10567974"/>
              <a:gd name="connsiteY6755" fmla="*/ 1920141 h 5630204"/>
              <a:gd name="connsiteX6756" fmla="*/ 2247167 w 10567974"/>
              <a:gd name="connsiteY6756" fmla="*/ 1946432 h 5630204"/>
              <a:gd name="connsiteX6757" fmla="*/ 2220877 w 10567974"/>
              <a:gd name="connsiteY6757" fmla="*/ 1972722 h 5630204"/>
              <a:gd name="connsiteX6758" fmla="*/ 2194585 w 10567974"/>
              <a:gd name="connsiteY6758" fmla="*/ 1946432 h 5630204"/>
              <a:gd name="connsiteX6759" fmla="*/ 2220877 w 10567974"/>
              <a:gd name="connsiteY6759" fmla="*/ 1920141 h 5630204"/>
              <a:gd name="connsiteX6760" fmla="*/ 2129430 w 10567974"/>
              <a:gd name="connsiteY6760" fmla="*/ 1920141 h 5630204"/>
              <a:gd name="connsiteX6761" fmla="*/ 2155720 w 10567974"/>
              <a:gd name="connsiteY6761" fmla="*/ 1946432 h 5630204"/>
              <a:gd name="connsiteX6762" fmla="*/ 2129430 w 10567974"/>
              <a:gd name="connsiteY6762" fmla="*/ 1972722 h 5630204"/>
              <a:gd name="connsiteX6763" fmla="*/ 2103138 w 10567974"/>
              <a:gd name="connsiteY6763" fmla="*/ 1946432 h 5630204"/>
              <a:gd name="connsiteX6764" fmla="*/ 2129430 w 10567974"/>
              <a:gd name="connsiteY6764" fmla="*/ 1920141 h 5630204"/>
              <a:gd name="connsiteX6765" fmla="*/ 2586663 w 10567974"/>
              <a:gd name="connsiteY6765" fmla="*/ 1920141 h 5630204"/>
              <a:gd name="connsiteX6766" fmla="*/ 2612953 w 10567974"/>
              <a:gd name="connsiteY6766" fmla="*/ 1946431 h 5630204"/>
              <a:gd name="connsiteX6767" fmla="*/ 2586663 w 10567974"/>
              <a:gd name="connsiteY6767" fmla="*/ 1972722 h 5630204"/>
              <a:gd name="connsiteX6768" fmla="*/ 2560371 w 10567974"/>
              <a:gd name="connsiteY6768" fmla="*/ 1946431 h 5630204"/>
              <a:gd name="connsiteX6769" fmla="*/ 2586663 w 10567974"/>
              <a:gd name="connsiteY6769" fmla="*/ 1920141 h 5630204"/>
              <a:gd name="connsiteX6770" fmla="*/ 2495216 w 10567974"/>
              <a:gd name="connsiteY6770" fmla="*/ 1920141 h 5630204"/>
              <a:gd name="connsiteX6771" fmla="*/ 2521507 w 10567974"/>
              <a:gd name="connsiteY6771" fmla="*/ 1946431 h 5630204"/>
              <a:gd name="connsiteX6772" fmla="*/ 2495216 w 10567974"/>
              <a:gd name="connsiteY6772" fmla="*/ 1972722 h 5630204"/>
              <a:gd name="connsiteX6773" fmla="*/ 2468925 w 10567974"/>
              <a:gd name="connsiteY6773" fmla="*/ 1946431 h 5630204"/>
              <a:gd name="connsiteX6774" fmla="*/ 2495216 w 10567974"/>
              <a:gd name="connsiteY6774" fmla="*/ 1920141 h 5630204"/>
              <a:gd name="connsiteX6775" fmla="*/ 2403770 w 10567974"/>
              <a:gd name="connsiteY6775" fmla="*/ 1920141 h 5630204"/>
              <a:gd name="connsiteX6776" fmla="*/ 2430060 w 10567974"/>
              <a:gd name="connsiteY6776" fmla="*/ 1946432 h 5630204"/>
              <a:gd name="connsiteX6777" fmla="*/ 2403770 w 10567974"/>
              <a:gd name="connsiteY6777" fmla="*/ 1972722 h 5630204"/>
              <a:gd name="connsiteX6778" fmla="*/ 2377478 w 10567974"/>
              <a:gd name="connsiteY6778" fmla="*/ 1946432 h 5630204"/>
              <a:gd name="connsiteX6779" fmla="*/ 2403770 w 10567974"/>
              <a:gd name="connsiteY6779" fmla="*/ 1920141 h 5630204"/>
              <a:gd name="connsiteX6780" fmla="*/ 2861002 w 10567974"/>
              <a:gd name="connsiteY6780" fmla="*/ 1920141 h 5630204"/>
              <a:gd name="connsiteX6781" fmla="*/ 2887293 w 10567974"/>
              <a:gd name="connsiteY6781" fmla="*/ 1946431 h 5630204"/>
              <a:gd name="connsiteX6782" fmla="*/ 2861002 w 10567974"/>
              <a:gd name="connsiteY6782" fmla="*/ 1972722 h 5630204"/>
              <a:gd name="connsiteX6783" fmla="*/ 2834711 w 10567974"/>
              <a:gd name="connsiteY6783" fmla="*/ 1946431 h 5630204"/>
              <a:gd name="connsiteX6784" fmla="*/ 2861002 w 10567974"/>
              <a:gd name="connsiteY6784" fmla="*/ 1920141 h 5630204"/>
              <a:gd name="connsiteX6785" fmla="*/ 2769556 w 10567974"/>
              <a:gd name="connsiteY6785" fmla="*/ 1920141 h 5630204"/>
              <a:gd name="connsiteX6786" fmla="*/ 2795846 w 10567974"/>
              <a:gd name="connsiteY6786" fmla="*/ 1946431 h 5630204"/>
              <a:gd name="connsiteX6787" fmla="*/ 2769556 w 10567974"/>
              <a:gd name="connsiteY6787" fmla="*/ 1972722 h 5630204"/>
              <a:gd name="connsiteX6788" fmla="*/ 2743265 w 10567974"/>
              <a:gd name="connsiteY6788" fmla="*/ 1946431 h 5630204"/>
              <a:gd name="connsiteX6789" fmla="*/ 2769556 w 10567974"/>
              <a:gd name="connsiteY6789" fmla="*/ 1920141 h 5630204"/>
              <a:gd name="connsiteX6790" fmla="*/ 2678109 w 10567974"/>
              <a:gd name="connsiteY6790" fmla="*/ 1920141 h 5630204"/>
              <a:gd name="connsiteX6791" fmla="*/ 2704400 w 10567974"/>
              <a:gd name="connsiteY6791" fmla="*/ 1946431 h 5630204"/>
              <a:gd name="connsiteX6792" fmla="*/ 2678109 w 10567974"/>
              <a:gd name="connsiteY6792" fmla="*/ 1972722 h 5630204"/>
              <a:gd name="connsiteX6793" fmla="*/ 2651818 w 10567974"/>
              <a:gd name="connsiteY6793" fmla="*/ 1946431 h 5630204"/>
              <a:gd name="connsiteX6794" fmla="*/ 2678109 w 10567974"/>
              <a:gd name="connsiteY6794" fmla="*/ 1920141 h 5630204"/>
              <a:gd name="connsiteX6795" fmla="*/ 3135342 w 10567974"/>
              <a:gd name="connsiteY6795" fmla="*/ 1920140 h 5630204"/>
              <a:gd name="connsiteX6796" fmla="*/ 3161633 w 10567974"/>
              <a:gd name="connsiteY6796" fmla="*/ 1946431 h 5630204"/>
              <a:gd name="connsiteX6797" fmla="*/ 3135342 w 10567974"/>
              <a:gd name="connsiteY6797" fmla="*/ 1972721 h 5630204"/>
              <a:gd name="connsiteX6798" fmla="*/ 3109051 w 10567974"/>
              <a:gd name="connsiteY6798" fmla="*/ 1946431 h 5630204"/>
              <a:gd name="connsiteX6799" fmla="*/ 3135342 w 10567974"/>
              <a:gd name="connsiteY6799" fmla="*/ 1920140 h 5630204"/>
              <a:gd name="connsiteX6800" fmla="*/ 3043895 w 10567974"/>
              <a:gd name="connsiteY6800" fmla="*/ 1920140 h 5630204"/>
              <a:gd name="connsiteX6801" fmla="*/ 3070186 w 10567974"/>
              <a:gd name="connsiteY6801" fmla="*/ 1946431 h 5630204"/>
              <a:gd name="connsiteX6802" fmla="*/ 3043895 w 10567974"/>
              <a:gd name="connsiteY6802" fmla="*/ 1972722 h 5630204"/>
              <a:gd name="connsiteX6803" fmla="*/ 3017604 w 10567974"/>
              <a:gd name="connsiteY6803" fmla="*/ 1946431 h 5630204"/>
              <a:gd name="connsiteX6804" fmla="*/ 3043895 w 10567974"/>
              <a:gd name="connsiteY6804" fmla="*/ 1920140 h 5630204"/>
              <a:gd name="connsiteX6805" fmla="*/ 2952448 w 10567974"/>
              <a:gd name="connsiteY6805" fmla="*/ 1920140 h 5630204"/>
              <a:gd name="connsiteX6806" fmla="*/ 2978740 w 10567974"/>
              <a:gd name="connsiteY6806" fmla="*/ 1946431 h 5630204"/>
              <a:gd name="connsiteX6807" fmla="*/ 2952448 w 10567974"/>
              <a:gd name="connsiteY6807" fmla="*/ 1972722 h 5630204"/>
              <a:gd name="connsiteX6808" fmla="*/ 2926158 w 10567974"/>
              <a:gd name="connsiteY6808" fmla="*/ 1946431 h 5630204"/>
              <a:gd name="connsiteX6809" fmla="*/ 2952448 w 10567974"/>
              <a:gd name="connsiteY6809" fmla="*/ 1920140 h 5630204"/>
              <a:gd name="connsiteX6810" fmla="*/ 5146725 w 10567974"/>
              <a:gd name="connsiteY6810" fmla="*/ 1920140 h 5630204"/>
              <a:gd name="connsiteX6811" fmla="*/ 5173014 w 10567974"/>
              <a:gd name="connsiteY6811" fmla="*/ 1946431 h 5630204"/>
              <a:gd name="connsiteX6812" fmla="*/ 5146725 w 10567974"/>
              <a:gd name="connsiteY6812" fmla="*/ 1972721 h 5630204"/>
              <a:gd name="connsiteX6813" fmla="*/ 5120436 w 10567974"/>
              <a:gd name="connsiteY6813" fmla="*/ 1946431 h 5630204"/>
              <a:gd name="connsiteX6814" fmla="*/ 5146725 w 10567974"/>
              <a:gd name="connsiteY6814" fmla="*/ 1920140 h 5630204"/>
              <a:gd name="connsiteX6815" fmla="*/ 3317925 w 10567974"/>
              <a:gd name="connsiteY6815" fmla="*/ 1920140 h 5630204"/>
              <a:gd name="connsiteX6816" fmla="*/ 3344214 w 10567974"/>
              <a:gd name="connsiteY6816" fmla="*/ 1946431 h 5630204"/>
              <a:gd name="connsiteX6817" fmla="*/ 3317925 w 10567974"/>
              <a:gd name="connsiteY6817" fmla="*/ 1972721 h 5630204"/>
              <a:gd name="connsiteX6818" fmla="*/ 3291636 w 10567974"/>
              <a:gd name="connsiteY6818" fmla="*/ 1946431 h 5630204"/>
              <a:gd name="connsiteX6819" fmla="*/ 3317925 w 10567974"/>
              <a:gd name="connsiteY6819" fmla="*/ 1920140 h 5630204"/>
              <a:gd name="connsiteX6820" fmla="*/ 3226788 w 10567974"/>
              <a:gd name="connsiteY6820" fmla="*/ 1920140 h 5630204"/>
              <a:gd name="connsiteX6821" fmla="*/ 3253079 w 10567974"/>
              <a:gd name="connsiteY6821" fmla="*/ 1946431 h 5630204"/>
              <a:gd name="connsiteX6822" fmla="*/ 3226788 w 10567974"/>
              <a:gd name="connsiteY6822" fmla="*/ 1972721 h 5630204"/>
              <a:gd name="connsiteX6823" fmla="*/ 3200497 w 10567974"/>
              <a:gd name="connsiteY6823" fmla="*/ 1946431 h 5630204"/>
              <a:gd name="connsiteX6824" fmla="*/ 3226788 w 10567974"/>
              <a:gd name="connsiteY6824" fmla="*/ 1920140 h 5630204"/>
              <a:gd name="connsiteX6825" fmla="*/ 5421045 w 10567974"/>
              <a:gd name="connsiteY6825" fmla="*/ 1920140 h 5630204"/>
              <a:gd name="connsiteX6826" fmla="*/ 5447334 w 10567974"/>
              <a:gd name="connsiteY6826" fmla="*/ 1946431 h 5630204"/>
              <a:gd name="connsiteX6827" fmla="*/ 5421045 w 10567974"/>
              <a:gd name="connsiteY6827" fmla="*/ 1972721 h 5630204"/>
              <a:gd name="connsiteX6828" fmla="*/ 5394756 w 10567974"/>
              <a:gd name="connsiteY6828" fmla="*/ 1946431 h 5630204"/>
              <a:gd name="connsiteX6829" fmla="*/ 5421045 w 10567974"/>
              <a:gd name="connsiteY6829" fmla="*/ 1920140 h 5630204"/>
              <a:gd name="connsiteX6830" fmla="*/ 5329605 w 10567974"/>
              <a:gd name="connsiteY6830" fmla="*/ 1920140 h 5630204"/>
              <a:gd name="connsiteX6831" fmla="*/ 5355894 w 10567974"/>
              <a:gd name="connsiteY6831" fmla="*/ 1946431 h 5630204"/>
              <a:gd name="connsiteX6832" fmla="*/ 5329605 w 10567974"/>
              <a:gd name="connsiteY6832" fmla="*/ 1972721 h 5630204"/>
              <a:gd name="connsiteX6833" fmla="*/ 5303316 w 10567974"/>
              <a:gd name="connsiteY6833" fmla="*/ 1946431 h 5630204"/>
              <a:gd name="connsiteX6834" fmla="*/ 5329605 w 10567974"/>
              <a:gd name="connsiteY6834" fmla="*/ 1920140 h 5630204"/>
              <a:gd name="connsiteX6835" fmla="*/ 5238165 w 10567974"/>
              <a:gd name="connsiteY6835" fmla="*/ 1920140 h 5630204"/>
              <a:gd name="connsiteX6836" fmla="*/ 5264454 w 10567974"/>
              <a:gd name="connsiteY6836" fmla="*/ 1946431 h 5630204"/>
              <a:gd name="connsiteX6837" fmla="*/ 5238165 w 10567974"/>
              <a:gd name="connsiteY6837" fmla="*/ 1972721 h 5630204"/>
              <a:gd name="connsiteX6838" fmla="*/ 5211876 w 10567974"/>
              <a:gd name="connsiteY6838" fmla="*/ 1946431 h 5630204"/>
              <a:gd name="connsiteX6839" fmla="*/ 5238165 w 10567974"/>
              <a:gd name="connsiteY6839" fmla="*/ 1920140 h 5630204"/>
              <a:gd name="connsiteX6840" fmla="*/ 5695365 w 10567974"/>
              <a:gd name="connsiteY6840" fmla="*/ 1920140 h 5630204"/>
              <a:gd name="connsiteX6841" fmla="*/ 5721654 w 10567974"/>
              <a:gd name="connsiteY6841" fmla="*/ 1946430 h 5630204"/>
              <a:gd name="connsiteX6842" fmla="*/ 5695365 w 10567974"/>
              <a:gd name="connsiteY6842" fmla="*/ 1972721 h 5630204"/>
              <a:gd name="connsiteX6843" fmla="*/ 5669076 w 10567974"/>
              <a:gd name="connsiteY6843" fmla="*/ 1946430 h 5630204"/>
              <a:gd name="connsiteX6844" fmla="*/ 5695365 w 10567974"/>
              <a:gd name="connsiteY6844" fmla="*/ 1920140 h 5630204"/>
              <a:gd name="connsiteX6845" fmla="*/ 5603925 w 10567974"/>
              <a:gd name="connsiteY6845" fmla="*/ 1920140 h 5630204"/>
              <a:gd name="connsiteX6846" fmla="*/ 5630214 w 10567974"/>
              <a:gd name="connsiteY6846" fmla="*/ 1946430 h 5630204"/>
              <a:gd name="connsiteX6847" fmla="*/ 5603925 w 10567974"/>
              <a:gd name="connsiteY6847" fmla="*/ 1972721 h 5630204"/>
              <a:gd name="connsiteX6848" fmla="*/ 5577636 w 10567974"/>
              <a:gd name="connsiteY6848" fmla="*/ 1946430 h 5630204"/>
              <a:gd name="connsiteX6849" fmla="*/ 5603925 w 10567974"/>
              <a:gd name="connsiteY6849" fmla="*/ 1920140 h 5630204"/>
              <a:gd name="connsiteX6850" fmla="*/ 5512485 w 10567974"/>
              <a:gd name="connsiteY6850" fmla="*/ 1920140 h 5630204"/>
              <a:gd name="connsiteX6851" fmla="*/ 5538774 w 10567974"/>
              <a:gd name="connsiteY6851" fmla="*/ 1946431 h 5630204"/>
              <a:gd name="connsiteX6852" fmla="*/ 5512485 w 10567974"/>
              <a:gd name="connsiteY6852" fmla="*/ 1972721 h 5630204"/>
              <a:gd name="connsiteX6853" fmla="*/ 5486196 w 10567974"/>
              <a:gd name="connsiteY6853" fmla="*/ 1946431 h 5630204"/>
              <a:gd name="connsiteX6854" fmla="*/ 5512485 w 10567974"/>
              <a:gd name="connsiteY6854" fmla="*/ 1920140 h 5630204"/>
              <a:gd name="connsiteX6855" fmla="*/ 5969685 w 10567974"/>
              <a:gd name="connsiteY6855" fmla="*/ 1920140 h 5630204"/>
              <a:gd name="connsiteX6856" fmla="*/ 5995974 w 10567974"/>
              <a:gd name="connsiteY6856" fmla="*/ 1946430 h 5630204"/>
              <a:gd name="connsiteX6857" fmla="*/ 5969685 w 10567974"/>
              <a:gd name="connsiteY6857" fmla="*/ 1972721 h 5630204"/>
              <a:gd name="connsiteX6858" fmla="*/ 5943396 w 10567974"/>
              <a:gd name="connsiteY6858" fmla="*/ 1946430 h 5630204"/>
              <a:gd name="connsiteX6859" fmla="*/ 5969685 w 10567974"/>
              <a:gd name="connsiteY6859" fmla="*/ 1920140 h 5630204"/>
              <a:gd name="connsiteX6860" fmla="*/ 5878245 w 10567974"/>
              <a:gd name="connsiteY6860" fmla="*/ 1920140 h 5630204"/>
              <a:gd name="connsiteX6861" fmla="*/ 5904534 w 10567974"/>
              <a:gd name="connsiteY6861" fmla="*/ 1946430 h 5630204"/>
              <a:gd name="connsiteX6862" fmla="*/ 5878245 w 10567974"/>
              <a:gd name="connsiteY6862" fmla="*/ 1972721 h 5630204"/>
              <a:gd name="connsiteX6863" fmla="*/ 5851956 w 10567974"/>
              <a:gd name="connsiteY6863" fmla="*/ 1946430 h 5630204"/>
              <a:gd name="connsiteX6864" fmla="*/ 5878245 w 10567974"/>
              <a:gd name="connsiteY6864" fmla="*/ 1920140 h 5630204"/>
              <a:gd name="connsiteX6865" fmla="*/ 5786805 w 10567974"/>
              <a:gd name="connsiteY6865" fmla="*/ 1920140 h 5630204"/>
              <a:gd name="connsiteX6866" fmla="*/ 5813094 w 10567974"/>
              <a:gd name="connsiteY6866" fmla="*/ 1946430 h 5630204"/>
              <a:gd name="connsiteX6867" fmla="*/ 5786805 w 10567974"/>
              <a:gd name="connsiteY6867" fmla="*/ 1972721 h 5630204"/>
              <a:gd name="connsiteX6868" fmla="*/ 5760516 w 10567974"/>
              <a:gd name="connsiteY6868" fmla="*/ 1946430 h 5630204"/>
              <a:gd name="connsiteX6869" fmla="*/ 5786805 w 10567974"/>
              <a:gd name="connsiteY6869" fmla="*/ 1920140 h 5630204"/>
              <a:gd name="connsiteX6870" fmla="*/ 6244005 w 10567974"/>
              <a:gd name="connsiteY6870" fmla="*/ 1920139 h 5630204"/>
              <a:gd name="connsiteX6871" fmla="*/ 6270294 w 10567974"/>
              <a:gd name="connsiteY6871" fmla="*/ 1946430 h 5630204"/>
              <a:gd name="connsiteX6872" fmla="*/ 6244005 w 10567974"/>
              <a:gd name="connsiteY6872" fmla="*/ 1972720 h 5630204"/>
              <a:gd name="connsiteX6873" fmla="*/ 6217716 w 10567974"/>
              <a:gd name="connsiteY6873" fmla="*/ 1946430 h 5630204"/>
              <a:gd name="connsiteX6874" fmla="*/ 6244005 w 10567974"/>
              <a:gd name="connsiteY6874" fmla="*/ 1920139 h 5630204"/>
              <a:gd name="connsiteX6875" fmla="*/ 6152565 w 10567974"/>
              <a:gd name="connsiteY6875" fmla="*/ 1920139 h 5630204"/>
              <a:gd name="connsiteX6876" fmla="*/ 6178854 w 10567974"/>
              <a:gd name="connsiteY6876" fmla="*/ 1946430 h 5630204"/>
              <a:gd name="connsiteX6877" fmla="*/ 6152565 w 10567974"/>
              <a:gd name="connsiteY6877" fmla="*/ 1972721 h 5630204"/>
              <a:gd name="connsiteX6878" fmla="*/ 6126276 w 10567974"/>
              <a:gd name="connsiteY6878" fmla="*/ 1946430 h 5630204"/>
              <a:gd name="connsiteX6879" fmla="*/ 6152565 w 10567974"/>
              <a:gd name="connsiteY6879" fmla="*/ 1920139 h 5630204"/>
              <a:gd name="connsiteX6880" fmla="*/ 6061125 w 10567974"/>
              <a:gd name="connsiteY6880" fmla="*/ 1920139 h 5630204"/>
              <a:gd name="connsiteX6881" fmla="*/ 6087414 w 10567974"/>
              <a:gd name="connsiteY6881" fmla="*/ 1946430 h 5630204"/>
              <a:gd name="connsiteX6882" fmla="*/ 6061125 w 10567974"/>
              <a:gd name="connsiteY6882" fmla="*/ 1972721 h 5630204"/>
              <a:gd name="connsiteX6883" fmla="*/ 6034836 w 10567974"/>
              <a:gd name="connsiteY6883" fmla="*/ 1946430 h 5630204"/>
              <a:gd name="connsiteX6884" fmla="*/ 6061125 w 10567974"/>
              <a:gd name="connsiteY6884" fmla="*/ 1920139 h 5630204"/>
              <a:gd name="connsiteX6885" fmla="*/ 6518325 w 10567974"/>
              <a:gd name="connsiteY6885" fmla="*/ 1920139 h 5630204"/>
              <a:gd name="connsiteX6886" fmla="*/ 6544614 w 10567974"/>
              <a:gd name="connsiteY6886" fmla="*/ 1946430 h 5630204"/>
              <a:gd name="connsiteX6887" fmla="*/ 6518325 w 10567974"/>
              <a:gd name="connsiteY6887" fmla="*/ 1972720 h 5630204"/>
              <a:gd name="connsiteX6888" fmla="*/ 6492036 w 10567974"/>
              <a:gd name="connsiteY6888" fmla="*/ 1946430 h 5630204"/>
              <a:gd name="connsiteX6889" fmla="*/ 6518325 w 10567974"/>
              <a:gd name="connsiteY6889" fmla="*/ 1920139 h 5630204"/>
              <a:gd name="connsiteX6890" fmla="*/ 6426885 w 10567974"/>
              <a:gd name="connsiteY6890" fmla="*/ 1920139 h 5630204"/>
              <a:gd name="connsiteX6891" fmla="*/ 6453174 w 10567974"/>
              <a:gd name="connsiteY6891" fmla="*/ 1946430 h 5630204"/>
              <a:gd name="connsiteX6892" fmla="*/ 6426885 w 10567974"/>
              <a:gd name="connsiteY6892" fmla="*/ 1972720 h 5630204"/>
              <a:gd name="connsiteX6893" fmla="*/ 6400596 w 10567974"/>
              <a:gd name="connsiteY6893" fmla="*/ 1946430 h 5630204"/>
              <a:gd name="connsiteX6894" fmla="*/ 6426885 w 10567974"/>
              <a:gd name="connsiteY6894" fmla="*/ 1920139 h 5630204"/>
              <a:gd name="connsiteX6895" fmla="*/ 6335445 w 10567974"/>
              <a:gd name="connsiteY6895" fmla="*/ 1920139 h 5630204"/>
              <a:gd name="connsiteX6896" fmla="*/ 6361734 w 10567974"/>
              <a:gd name="connsiteY6896" fmla="*/ 1946430 h 5630204"/>
              <a:gd name="connsiteX6897" fmla="*/ 6335445 w 10567974"/>
              <a:gd name="connsiteY6897" fmla="*/ 1972720 h 5630204"/>
              <a:gd name="connsiteX6898" fmla="*/ 6309156 w 10567974"/>
              <a:gd name="connsiteY6898" fmla="*/ 1946430 h 5630204"/>
              <a:gd name="connsiteX6899" fmla="*/ 6335445 w 10567974"/>
              <a:gd name="connsiteY6899" fmla="*/ 1920139 h 5630204"/>
              <a:gd name="connsiteX6900" fmla="*/ 6792645 w 10567974"/>
              <a:gd name="connsiteY6900" fmla="*/ 1920139 h 5630204"/>
              <a:gd name="connsiteX6901" fmla="*/ 6818934 w 10567974"/>
              <a:gd name="connsiteY6901" fmla="*/ 1946429 h 5630204"/>
              <a:gd name="connsiteX6902" fmla="*/ 6792645 w 10567974"/>
              <a:gd name="connsiteY6902" fmla="*/ 1972720 h 5630204"/>
              <a:gd name="connsiteX6903" fmla="*/ 6766356 w 10567974"/>
              <a:gd name="connsiteY6903" fmla="*/ 1946429 h 5630204"/>
              <a:gd name="connsiteX6904" fmla="*/ 6792645 w 10567974"/>
              <a:gd name="connsiteY6904" fmla="*/ 1920139 h 5630204"/>
              <a:gd name="connsiteX6905" fmla="*/ 6701205 w 10567974"/>
              <a:gd name="connsiteY6905" fmla="*/ 1920139 h 5630204"/>
              <a:gd name="connsiteX6906" fmla="*/ 6727494 w 10567974"/>
              <a:gd name="connsiteY6906" fmla="*/ 1946429 h 5630204"/>
              <a:gd name="connsiteX6907" fmla="*/ 6701205 w 10567974"/>
              <a:gd name="connsiteY6907" fmla="*/ 1972720 h 5630204"/>
              <a:gd name="connsiteX6908" fmla="*/ 6674916 w 10567974"/>
              <a:gd name="connsiteY6908" fmla="*/ 1946429 h 5630204"/>
              <a:gd name="connsiteX6909" fmla="*/ 6701205 w 10567974"/>
              <a:gd name="connsiteY6909" fmla="*/ 1920139 h 5630204"/>
              <a:gd name="connsiteX6910" fmla="*/ 6609765 w 10567974"/>
              <a:gd name="connsiteY6910" fmla="*/ 1920139 h 5630204"/>
              <a:gd name="connsiteX6911" fmla="*/ 6636054 w 10567974"/>
              <a:gd name="connsiteY6911" fmla="*/ 1946430 h 5630204"/>
              <a:gd name="connsiteX6912" fmla="*/ 6609765 w 10567974"/>
              <a:gd name="connsiteY6912" fmla="*/ 1972720 h 5630204"/>
              <a:gd name="connsiteX6913" fmla="*/ 6583476 w 10567974"/>
              <a:gd name="connsiteY6913" fmla="*/ 1946430 h 5630204"/>
              <a:gd name="connsiteX6914" fmla="*/ 6609765 w 10567974"/>
              <a:gd name="connsiteY6914" fmla="*/ 1920139 h 5630204"/>
              <a:gd name="connsiteX6915" fmla="*/ 7066965 w 10567974"/>
              <a:gd name="connsiteY6915" fmla="*/ 1920139 h 5630204"/>
              <a:gd name="connsiteX6916" fmla="*/ 7093254 w 10567974"/>
              <a:gd name="connsiteY6916" fmla="*/ 1946429 h 5630204"/>
              <a:gd name="connsiteX6917" fmla="*/ 7066965 w 10567974"/>
              <a:gd name="connsiteY6917" fmla="*/ 1972720 h 5630204"/>
              <a:gd name="connsiteX6918" fmla="*/ 7040676 w 10567974"/>
              <a:gd name="connsiteY6918" fmla="*/ 1946429 h 5630204"/>
              <a:gd name="connsiteX6919" fmla="*/ 7066965 w 10567974"/>
              <a:gd name="connsiteY6919" fmla="*/ 1920139 h 5630204"/>
              <a:gd name="connsiteX6920" fmla="*/ 6975525 w 10567974"/>
              <a:gd name="connsiteY6920" fmla="*/ 1920139 h 5630204"/>
              <a:gd name="connsiteX6921" fmla="*/ 7001814 w 10567974"/>
              <a:gd name="connsiteY6921" fmla="*/ 1946429 h 5630204"/>
              <a:gd name="connsiteX6922" fmla="*/ 6975525 w 10567974"/>
              <a:gd name="connsiteY6922" fmla="*/ 1972720 h 5630204"/>
              <a:gd name="connsiteX6923" fmla="*/ 6949236 w 10567974"/>
              <a:gd name="connsiteY6923" fmla="*/ 1946429 h 5630204"/>
              <a:gd name="connsiteX6924" fmla="*/ 6975525 w 10567974"/>
              <a:gd name="connsiteY6924" fmla="*/ 1920139 h 5630204"/>
              <a:gd name="connsiteX6925" fmla="*/ 6884085 w 10567974"/>
              <a:gd name="connsiteY6925" fmla="*/ 1920139 h 5630204"/>
              <a:gd name="connsiteX6926" fmla="*/ 6910374 w 10567974"/>
              <a:gd name="connsiteY6926" fmla="*/ 1946429 h 5630204"/>
              <a:gd name="connsiteX6927" fmla="*/ 6884085 w 10567974"/>
              <a:gd name="connsiteY6927" fmla="*/ 1972720 h 5630204"/>
              <a:gd name="connsiteX6928" fmla="*/ 6857796 w 10567974"/>
              <a:gd name="connsiteY6928" fmla="*/ 1946429 h 5630204"/>
              <a:gd name="connsiteX6929" fmla="*/ 6884085 w 10567974"/>
              <a:gd name="connsiteY6929" fmla="*/ 1920139 h 5630204"/>
              <a:gd name="connsiteX6930" fmla="*/ 7341285 w 10567974"/>
              <a:gd name="connsiteY6930" fmla="*/ 1920138 h 5630204"/>
              <a:gd name="connsiteX6931" fmla="*/ 7367574 w 10567974"/>
              <a:gd name="connsiteY6931" fmla="*/ 1946429 h 5630204"/>
              <a:gd name="connsiteX6932" fmla="*/ 7341285 w 10567974"/>
              <a:gd name="connsiteY6932" fmla="*/ 1972719 h 5630204"/>
              <a:gd name="connsiteX6933" fmla="*/ 7314996 w 10567974"/>
              <a:gd name="connsiteY6933" fmla="*/ 1946429 h 5630204"/>
              <a:gd name="connsiteX6934" fmla="*/ 7341285 w 10567974"/>
              <a:gd name="connsiteY6934" fmla="*/ 1920138 h 5630204"/>
              <a:gd name="connsiteX6935" fmla="*/ 7249845 w 10567974"/>
              <a:gd name="connsiteY6935" fmla="*/ 1920138 h 5630204"/>
              <a:gd name="connsiteX6936" fmla="*/ 7276134 w 10567974"/>
              <a:gd name="connsiteY6936" fmla="*/ 1946429 h 5630204"/>
              <a:gd name="connsiteX6937" fmla="*/ 7249845 w 10567974"/>
              <a:gd name="connsiteY6937" fmla="*/ 1972719 h 5630204"/>
              <a:gd name="connsiteX6938" fmla="*/ 7223556 w 10567974"/>
              <a:gd name="connsiteY6938" fmla="*/ 1946429 h 5630204"/>
              <a:gd name="connsiteX6939" fmla="*/ 7249845 w 10567974"/>
              <a:gd name="connsiteY6939" fmla="*/ 1920138 h 5630204"/>
              <a:gd name="connsiteX6940" fmla="*/ 7158405 w 10567974"/>
              <a:gd name="connsiteY6940" fmla="*/ 1920138 h 5630204"/>
              <a:gd name="connsiteX6941" fmla="*/ 7184694 w 10567974"/>
              <a:gd name="connsiteY6941" fmla="*/ 1946429 h 5630204"/>
              <a:gd name="connsiteX6942" fmla="*/ 7158405 w 10567974"/>
              <a:gd name="connsiteY6942" fmla="*/ 1972720 h 5630204"/>
              <a:gd name="connsiteX6943" fmla="*/ 7132116 w 10567974"/>
              <a:gd name="connsiteY6943" fmla="*/ 1946429 h 5630204"/>
              <a:gd name="connsiteX6944" fmla="*/ 7158405 w 10567974"/>
              <a:gd name="connsiteY6944" fmla="*/ 1920138 h 5630204"/>
              <a:gd name="connsiteX6945" fmla="*/ 7615605 w 10567974"/>
              <a:gd name="connsiteY6945" fmla="*/ 1920138 h 5630204"/>
              <a:gd name="connsiteX6946" fmla="*/ 7641894 w 10567974"/>
              <a:gd name="connsiteY6946" fmla="*/ 1946429 h 5630204"/>
              <a:gd name="connsiteX6947" fmla="*/ 7615605 w 10567974"/>
              <a:gd name="connsiteY6947" fmla="*/ 1972719 h 5630204"/>
              <a:gd name="connsiteX6948" fmla="*/ 7589316 w 10567974"/>
              <a:gd name="connsiteY6948" fmla="*/ 1946429 h 5630204"/>
              <a:gd name="connsiteX6949" fmla="*/ 7615605 w 10567974"/>
              <a:gd name="connsiteY6949" fmla="*/ 1920138 h 5630204"/>
              <a:gd name="connsiteX6950" fmla="*/ 7524165 w 10567974"/>
              <a:gd name="connsiteY6950" fmla="*/ 1920138 h 5630204"/>
              <a:gd name="connsiteX6951" fmla="*/ 7550454 w 10567974"/>
              <a:gd name="connsiteY6951" fmla="*/ 1946429 h 5630204"/>
              <a:gd name="connsiteX6952" fmla="*/ 7524165 w 10567974"/>
              <a:gd name="connsiteY6952" fmla="*/ 1972719 h 5630204"/>
              <a:gd name="connsiteX6953" fmla="*/ 7497876 w 10567974"/>
              <a:gd name="connsiteY6953" fmla="*/ 1946429 h 5630204"/>
              <a:gd name="connsiteX6954" fmla="*/ 7524165 w 10567974"/>
              <a:gd name="connsiteY6954" fmla="*/ 1920138 h 5630204"/>
              <a:gd name="connsiteX6955" fmla="*/ 7432725 w 10567974"/>
              <a:gd name="connsiteY6955" fmla="*/ 1920138 h 5630204"/>
              <a:gd name="connsiteX6956" fmla="*/ 7459014 w 10567974"/>
              <a:gd name="connsiteY6956" fmla="*/ 1946429 h 5630204"/>
              <a:gd name="connsiteX6957" fmla="*/ 7432725 w 10567974"/>
              <a:gd name="connsiteY6957" fmla="*/ 1972719 h 5630204"/>
              <a:gd name="connsiteX6958" fmla="*/ 7406436 w 10567974"/>
              <a:gd name="connsiteY6958" fmla="*/ 1946429 h 5630204"/>
              <a:gd name="connsiteX6959" fmla="*/ 7432725 w 10567974"/>
              <a:gd name="connsiteY6959" fmla="*/ 1920138 h 5630204"/>
              <a:gd name="connsiteX6960" fmla="*/ 7889925 w 10567974"/>
              <a:gd name="connsiteY6960" fmla="*/ 1920138 h 5630204"/>
              <a:gd name="connsiteX6961" fmla="*/ 7916214 w 10567974"/>
              <a:gd name="connsiteY6961" fmla="*/ 1946428 h 5630204"/>
              <a:gd name="connsiteX6962" fmla="*/ 7889925 w 10567974"/>
              <a:gd name="connsiteY6962" fmla="*/ 1972719 h 5630204"/>
              <a:gd name="connsiteX6963" fmla="*/ 7863636 w 10567974"/>
              <a:gd name="connsiteY6963" fmla="*/ 1946428 h 5630204"/>
              <a:gd name="connsiteX6964" fmla="*/ 7889925 w 10567974"/>
              <a:gd name="connsiteY6964" fmla="*/ 1920138 h 5630204"/>
              <a:gd name="connsiteX6965" fmla="*/ 7798485 w 10567974"/>
              <a:gd name="connsiteY6965" fmla="*/ 1920138 h 5630204"/>
              <a:gd name="connsiteX6966" fmla="*/ 7824774 w 10567974"/>
              <a:gd name="connsiteY6966" fmla="*/ 1946428 h 5630204"/>
              <a:gd name="connsiteX6967" fmla="*/ 7798485 w 10567974"/>
              <a:gd name="connsiteY6967" fmla="*/ 1972719 h 5630204"/>
              <a:gd name="connsiteX6968" fmla="*/ 7772196 w 10567974"/>
              <a:gd name="connsiteY6968" fmla="*/ 1946428 h 5630204"/>
              <a:gd name="connsiteX6969" fmla="*/ 7798485 w 10567974"/>
              <a:gd name="connsiteY6969" fmla="*/ 1920138 h 5630204"/>
              <a:gd name="connsiteX6970" fmla="*/ 7707045 w 10567974"/>
              <a:gd name="connsiteY6970" fmla="*/ 1920138 h 5630204"/>
              <a:gd name="connsiteX6971" fmla="*/ 7733334 w 10567974"/>
              <a:gd name="connsiteY6971" fmla="*/ 1946428 h 5630204"/>
              <a:gd name="connsiteX6972" fmla="*/ 7707045 w 10567974"/>
              <a:gd name="connsiteY6972" fmla="*/ 1972719 h 5630204"/>
              <a:gd name="connsiteX6973" fmla="*/ 7680756 w 10567974"/>
              <a:gd name="connsiteY6973" fmla="*/ 1946428 h 5630204"/>
              <a:gd name="connsiteX6974" fmla="*/ 7707045 w 10567974"/>
              <a:gd name="connsiteY6974" fmla="*/ 1920138 h 5630204"/>
              <a:gd name="connsiteX6975" fmla="*/ 8164245 w 10567974"/>
              <a:gd name="connsiteY6975" fmla="*/ 1920138 h 5630204"/>
              <a:gd name="connsiteX6976" fmla="*/ 8190534 w 10567974"/>
              <a:gd name="connsiteY6976" fmla="*/ 1946428 h 5630204"/>
              <a:gd name="connsiteX6977" fmla="*/ 8164245 w 10567974"/>
              <a:gd name="connsiteY6977" fmla="*/ 1972719 h 5630204"/>
              <a:gd name="connsiteX6978" fmla="*/ 8137956 w 10567974"/>
              <a:gd name="connsiteY6978" fmla="*/ 1946428 h 5630204"/>
              <a:gd name="connsiteX6979" fmla="*/ 8164245 w 10567974"/>
              <a:gd name="connsiteY6979" fmla="*/ 1920138 h 5630204"/>
              <a:gd name="connsiteX6980" fmla="*/ 8072805 w 10567974"/>
              <a:gd name="connsiteY6980" fmla="*/ 1920138 h 5630204"/>
              <a:gd name="connsiteX6981" fmla="*/ 8099094 w 10567974"/>
              <a:gd name="connsiteY6981" fmla="*/ 1946428 h 5630204"/>
              <a:gd name="connsiteX6982" fmla="*/ 8072805 w 10567974"/>
              <a:gd name="connsiteY6982" fmla="*/ 1972719 h 5630204"/>
              <a:gd name="connsiteX6983" fmla="*/ 8046516 w 10567974"/>
              <a:gd name="connsiteY6983" fmla="*/ 1946428 h 5630204"/>
              <a:gd name="connsiteX6984" fmla="*/ 8072805 w 10567974"/>
              <a:gd name="connsiteY6984" fmla="*/ 1920138 h 5630204"/>
              <a:gd name="connsiteX6985" fmla="*/ 7981365 w 10567974"/>
              <a:gd name="connsiteY6985" fmla="*/ 1920138 h 5630204"/>
              <a:gd name="connsiteX6986" fmla="*/ 8007654 w 10567974"/>
              <a:gd name="connsiteY6986" fmla="*/ 1946428 h 5630204"/>
              <a:gd name="connsiteX6987" fmla="*/ 7981365 w 10567974"/>
              <a:gd name="connsiteY6987" fmla="*/ 1972719 h 5630204"/>
              <a:gd name="connsiteX6988" fmla="*/ 7955076 w 10567974"/>
              <a:gd name="connsiteY6988" fmla="*/ 1946428 h 5630204"/>
              <a:gd name="connsiteX6989" fmla="*/ 7981365 w 10567974"/>
              <a:gd name="connsiteY6989" fmla="*/ 1920138 h 5630204"/>
              <a:gd name="connsiteX6990" fmla="*/ 8438565 w 10567974"/>
              <a:gd name="connsiteY6990" fmla="*/ 1920137 h 5630204"/>
              <a:gd name="connsiteX6991" fmla="*/ 8464854 w 10567974"/>
              <a:gd name="connsiteY6991" fmla="*/ 1946428 h 5630204"/>
              <a:gd name="connsiteX6992" fmla="*/ 8438565 w 10567974"/>
              <a:gd name="connsiteY6992" fmla="*/ 1972718 h 5630204"/>
              <a:gd name="connsiteX6993" fmla="*/ 8412276 w 10567974"/>
              <a:gd name="connsiteY6993" fmla="*/ 1946428 h 5630204"/>
              <a:gd name="connsiteX6994" fmla="*/ 8438565 w 10567974"/>
              <a:gd name="connsiteY6994" fmla="*/ 1920137 h 5630204"/>
              <a:gd name="connsiteX6995" fmla="*/ 8347125 w 10567974"/>
              <a:gd name="connsiteY6995" fmla="*/ 1920137 h 5630204"/>
              <a:gd name="connsiteX6996" fmla="*/ 8373414 w 10567974"/>
              <a:gd name="connsiteY6996" fmla="*/ 1946428 h 5630204"/>
              <a:gd name="connsiteX6997" fmla="*/ 8347125 w 10567974"/>
              <a:gd name="connsiteY6997" fmla="*/ 1972718 h 5630204"/>
              <a:gd name="connsiteX6998" fmla="*/ 8320836 w 10567974"/>
              <a:gd name="connsiteY6998" fmla="*/ 1946428 h 5630204"/>
              <a:gd name="connsiteX6999" fmla="*/ 8347125 w 10567974"/>
              <a:gd name="connsiteY6999" fmla="*/ 1920137 h 5630204"/>
              <a:gd name="connsiteX7000" fmla="*/ 8255685 w 10567974"/>
              <a:gd name="connsiteY7000" fmla="*/ 1920137 h 5630204"/>
              <a:gd name="connsiteX7001" fmla="*/ 8281974 w 10567974"/>
              <a:gd name="connsiteY7001" fmla="*/ 1946428 h 5630204"/>
              <a:gd name="connsiteX7002" fmla="*/ 8255685 w 10567974"/>
              <a:gd name="connsiteY7002" fmla="*/ 1972719 h 5630204"/>
              <a:gd name="connsiteX7003" fmla="*/ 8229396 w 10567974"/>
              <a:gd name="connsiteY7003" fmla="*/ 1946428 h 5630204"/>
              <a:gd name="connsiteX7004" fmla="*/ 8255685 w 10567974"/>
              <a:gd name="connsiteY7004" fmla="*/ 1920137 h 5630204"/>
              <a:gd name="connsiteX7005" fmla="*/ 8712885 w 10567974"/>
              <a:gd name="connsiteY7005" fmla="*/ 1920137 h 5630204"/>
              <a:gd name="connsiteX7006" fmla="*/ 8739174 w 10567974"/>
              <a:gd name="connsiteY7006" fmla="*/ 1946428 h 5630204"/>
              <a:gd name="connsiteX7007" fmla="*/ 8712885 w 10567974"/>
              <a:gd name="connsiteY7007" fmla="*/ 1972718 h 5630204"/>
              <a:gd name="connsiteX7008" fmla="*/ 8686596 w 10567974"/>
              <a:gd name="connsiteY7008" fmla="*/ 1946428 h 5630204"/>
              <a:gd name="connsiteX7009" fmla="*/ 8712885 w 10567974"/>
              <a:gd name="connsiteY7009" fmla="*/ 1920137 h 5630204"/>
              <a:gd name="connsiteX7010" fmla="*/ 8621445 w 10567974"/>
              <a:gd name="connsiteY7010" fmla="*/ 1920137 h 5630204"/>
              <a:gd name="connsiteX7011" fmla="*/ 8647734 w 10567974"/>
              <a:gd name="connsiteY7011" fmla="*/ 1946428 h 5630204"/>
              <a:gd name="connsiteX7012" fmla="*/ 8621445 w 10567974"/>
              <a:gd name="connsiteY7012" fmla="*/ 1972718 h 5630204"/>
              <a:gd name="connsiteX7013" fmla="*/ 8595156 w 10567974"/>
              <a:gd name="connsiteY7013" fmla="*/ 1946428 h 5630204"/>
              <a:gd name="connsiteX7014" fmla="*/ 8621445 w 10567974"/>
              <a:gd name="connsiteY7014" fmla="*/ 1920137 h 5630204"/>
              <a:gd name="connsiteX7015" fmla="*/ 8530005 w 10567974"/>
              <a:gd name="connsiteY7015" fmla="*/ 1920137 h 5630204"/>
              <a:gd name="connsiteX7016" fmla="*/ 8556294 w 10567974"/>
              <a:gd name="connsiteY7016" fmla="*/ 1946428 h 5630204"/>
              <a:gd name="connsiteX7017" fmla="*/ 8530005 w 10567974"/>
              <a:gd name="connsiteY7017" fmla="*/ 1972718 h 5630204"/>
              <a:gd name="connsiteX7018" fmla="*/ 8503716 w 10567974"/>
              <a:gd name="connsiteY7018" fmla="*/ 1946428 h 5630204"/>
              <a:gd name="connsiteX7019" fmla="*/ 8530005 w 10567974"/>
              <a:gd name="connsiteY7019" fmla="*/ 1920137 h 5630204"/>
              <a:gd name="connsiteX7020" fmla="*/ 8987205 w 10567974"/>
              <a:gd name="connsiteY7020" fmla="*/ 1920137 h 5630204"/>
              <a:gd name="connsiteX7021" fmla="*/ 9013494 w 10567974"/>
              <a:gd name="connsiteY7021" fmla="*/ 1946427 h 5630204"/>
              <a:gd name="connsiteX7022" fmla="*/ 8987205 w 10567974"/>
              <a:gd name="connsiteY7022" fmla="*/ 1972718 h 5630204"/>
              <a:gd name="connsiteX7023" fmla="*/ 8960916 w 10567974"/>
              <a:gd name="connsiteY7023" fmla="*/ 1946427 h 5630204"/>
              <a:gd name="connsiteX7024" fmla="*/ 8987205 w 10567974"/>
              <a:gd name="connsiteY7024" fmla="*/ 1920137 h 5630204"/>
              <a:gd name="connsiteX7025" fmla="*/ 8895765 w 10567974"/>
              <a:gd name="connsiteY7025" fmla="*/ 1920137 h 5630204"/>
              <a:gd name="connsiteX7026" fmla="*/ 8922054 w 10567974"/>
              <a:gd name="connsiteY7026" fmla="*/ 1946427 h 5630204"/>
              <a:gd name="connsiteX7027" fmla="*/ 8895765 w 10567974"/>
              <a:gd name="connsiteY7027" fmla="*/ 1972718 h 5630204"/>
              <a:gd name="connsiteX7028" fmla="*/ 8869476 w 10567974"/>
              <a:gd name="connsiteY7028" fmla="*/ 1946427 h 5630204"/>
              <a:gd name="connsiteX7029" fmla="*/ 8895765 w 10567974"/>
              <a:gd name="connsiteY7029" fmla="*/ 1920137 h 5630204"/>
              <a:gd name="connsiteX7030" fmla="*/ 8804325 w 10567974"/>
              <a:gd name="connsiteY7030" fmla="*/ 1920137 h 5630204"/>
              <a:gd name="connsiteX7031" fmla="*/ 8830614 w 10567974"/>
              <a:gd name="connsiteY7031" fmla="*/ 1946427 h 5630204"/>
              <a:gd name="connsiteX7032" fmla="*/ 8804325 w 10567974"/>
              <a:gd name="connsiteY7032" fmla="*/ 1972718 h 5630204"/>
              <a:gd name="connsiteX7033" fmla="*/ 8778036 w 10567974"/>
              <a:gd name="connsiteY7033" fmla="*/ 1946427 h 5630204"/>
              <a:gd name="connsiteX7034" fmla="*/ 8804325 w 10567974"/>
              <a:gd name="connsiteY7034" fmla="*/ 1920137 h 5630204"/>
              <a:gd name="connsiteX7035" fmla="*/ 9261525 w 10567974"/>
              <a:gd name="connsiteY7035" fmla="*/ 1920137 h 5630204"/>
              <a:gd name="connsiteX7036" fmla="*/ 9287814 w 10567974"/>
              <a:gd name="connsiteY7036" fmla="*/ 1946427 h 5630204"/>
              <a:gd name="connsiteX7037" fmla="*/ 9261525 w 10567974"/>
              <a:gd name="connsiteY7037" fmla="*/ 1972718 h 5630204"/>
              <a:gd name="connsiteX7038" fmla="*/ 9235236 w 10567974"/>
              <a:gd name="connsiteY7038" fmla="*/ 1946427 h 5630204"/>
              <a:gd name="connsiteX7039" fmla="*/ 9261525 w 10567974"/>
              <a:gd name="connsiteY7039" fmla="*/ 1920137 h 5630204"/>
              <a:gd name="connsiteX7040" fmla="*/ 9170085 w 10567974"/>
              <a:gd name="connsiteY7040" fmla="*/ 1920137 h 5630204"/>
              <a:gd name="connsiteX7041" fmla="*/ 9196374 w 10567974"/>
              <a:gd name="connsiteY7041" fmla="*/ 1946427 h 5630204"/>
              <a:gd name="connsiteX7042" fmla="*/ 9170085 w 10567974"/>
              <a:gd name="connsiteY7042" fmla="*/ 1972718 h 5630204"/>
              <a:gd name="connsiteX7043" fmla="*/ 9143796 w 10567974"/>
              <a:gd name="connsiteY7043" fmla="*/ 1946427 h 5630204"/>
              <a:gd name="connsiteX7044" fmla="*/ 9170085 w 10567974"/>
              <a:gd name="connsiteY7044" fmla="*/ 1920137 h 5630204"/>
              <a:gd name="connsiteX7045" fmla="*/ 9078645 w 10567974"/>
              <a:gd name="connsiteY7045" fmla="*/ 1920137 h 5630204"/>
              <a:gd name="connsiteX7046" fmla="*/ 9104934 w 10567974"/>
              <a:gd name="connsiteY7046" fmla="*/ 1946427 h 5630204"/>
              <a:gd name="connsiteX7047" fmla="*/ 9078645 w 10567974"/>
              <a:gd name="connsiteY7047" fmla="*/ 1972718 h 5630204"/>
              <a:gd name="connsiteX7048" fmla="*/ 9052356 w 10567974"/>
              <a:gd name="connsiteY7048" fmla="*/ 1946427 h 5630204"/>
              <a:gd name="connsiteX7049" fmla="*/ 9078645 w 10567974"/>
              <a:gd name="connsiteY7049" fmla="*/ 1920137 h 5630204"/>
              <a:gd name="connsiteX7050" fmla="*/ 9718725 w 10567974"/>
              <a:gd name="connsiteY7050" fmla="*/ 1920136 h 5630204"/>
              <a:gd name="connsiteX7051" fmla="*/ 9745014 w 10567974"/>
              <a:gd name="connsiteY7051" fmla="*/ 1946427 h 5630204"/>
              <a:gd name="connsiteX7052" fmla="*/ 9718725 w 10567974"/>
              <a:gd name="connsiteY7052" fmla="*/ 1972718 h 5630204"/>
              <a:gd name="connsiteX7053" fmla="*/ 9692436 w 10567974"/>
              <a:gd name="connsiteY7053" fmla="*/ 1946427 h 5630204"/>
              <a:gd name="connsiteX7054" fmla="*/ 9718725 w 10567974"/>
              <a:gd name="connsiteY7054" fmla="*/ 1920136 h 5630204"/>
              <a:gd name="connsiteX7055" fmla="*/ 117738 w 10567974"/>
              <a:gd name="connsiteY7055" fmla="*/ 1828703 h 5630204"/>
              <a:gd name="connsiteX7056" fmla="*/ 144032 w 10567974"/>
              <a:gd name="connsiteY7056" fmla="*/ 1854993 h 5630204"/>
              <a:gd name="connsiteX7057" fmla="*/ 117738 w 10567974"/>
              <a:gd name="connsiteY7057" fmla="*/ 1881284 h 5630204"/>
              <a:gd name="connsiteX7058" fmla="*/ 91450 w 10567974"/>
              <a:gd name="connsiteY7058" fmla="*/ 1854993 h 5630204"/>
              <a:gd name="connsiteX7059" fmla="*/ 117738 w 10567974"/>
              <a:gd name="connsiteY7059" fmla="*/ 1828703 h 5630204"/>
              <a:gd name="connsiteX7060" fmla="*/ 26300 w 10567974"/>
              <a:gd name="connsiteY7060" fmla="*/ 1828703 h 5630204"/>
              <a:gd name="connsiteX7061" fmla="*/ 52588 w 10567974"/>
              <a:gd name="connsiteY7061" fmla="*/ 1854993 h 5630204"/>
              <a:gd name="connsiteX7062" fmla="*/ 26300 w 10567974"/>
              <a:gd name="connsiteY7062" fmla="*/ 1881284 h 5630204"/>
              <a:gd name="connsiteX7063" fmla="*/ 11 w 10567974"/>
              <a:gd name="connsiteY7063" fmla="*/ 1854993 h 5630204"/>
              <a:gd name="connsiteX7064" fmla="*/ 26300 w 10567974"/>
              <a:gd name="connsiteY7064" fmla="*/ 1828703 h 5630204"/>
              <a:gd name="connsiteX7065" fmla="*/ 1123568 w 10567974"/>
              <a:gd name="connsiteY7065" fmla="*/ 1828702 h 5630204"/>
              <a:gd name="connsiteX7066" fmla="*/ 1149856 w 10567974"/>
              <a:gd name="connsiteY7066" fmla="*/ 1854993 h 5630204"/>
              <a:gd name="connsiteX7067" fmla="*/ 1123568 w 10567974"/>
              <a:gd name="connsiteY7067" fmla="*/ 1881284 h 5630204"/>
              <a:gd name="connsiteX7068" fmla="*/ 1097281 w 10567974"/>
              <a:gd name="connsiteY7068" fmla="*/ 1854993 h 5630204"/>
              <a:gd name="connsiteX7069" fmla="*/ 1123568 w 10567974"/>
              <a:gd name="connsiteY7069" fmla="*/ 1828702 h 5630204"/>
              <a:gd name="connsiteX7070" fmla="*/ 1032133 w 10567974"/>
              <a:gd name="connsiteY7070" fmla="*/ 1828702 h 5630204"/>
              <a:gd name="connsiteX7071" fmla="*/ 1058421 w 10567974"/>
              <a:gd name="connsiteY7071" fmla="*/ 1854993 h 5630204"/>
              <a:gd name="connsiteX7072" fmla="*/ 1032133 w 10567974"/>
              <a:gd name="connsiteY7072" fmla="*/ 1881284 h 5630204"/>
              <a:gd name="connsiteX7073" fmla="*/ 1005845 w 10567974"/>
              <a:gd name="connsiteY7073" fmla="*/ 1854993 h 5630204"/>
              <a:gd name="connsiteX7074" fmla="*/ 1032133 w 10567974"/>
              <a:gd name="connsiteY7074" fmla="*/ 1828702 h 5630204"/>
              <a:gd name="connsiteX7075" fmla="*/ 300618 w 10567974"/>
              <a:gd name="connsiteY7075" fmla="*/ 1828702 h 5630204"/>
              <a:gd name="connsiteX7076" fmla="*/ 326910 w 10567974"/>
              <a:gd name="connsiteY7076" fmla="*/ 1854993 h 5630204"/>
              <a:gd name="connsiteX7077" fmla="*/ 300618 w 10567974"/>
              <a:gd name="connsiteY7077" fmla="*/ 1881284 h 5630204"/>
              <a:gd name="connsiteX7078" fmla="*/ 274326 w 10567974"/>
              <a:gd name="connsiteY7078" fmla="*/ 1854993 h 5630204"/>
              <a:gd name="connsiteX7079" fmla="*/ 300618 w 10567974"/>
              <a:gd name="connsiteY7079" fmla="*/ 1828702 h 5630204"/>
              <a:gd name="connsiteX7080" fmla="*/ 209176 w 10567974"/>
              <a:gd name="connsiteY7080" fmla="*/ 1828702 h 5630204"/>
              <a:gd name="connsiteX7081" fmla="*/ 235469 w 10567974"/>
              <a:gd name="connsiteY7081" fmla="*/ 1854993 h 5630204"/>
              <a:gd name="connsiteX7082" fmla="*/ 209176 w 10567974"/>
              <a:gd name="connsiteY7082" fmla="*/ 1881284 h 5630204"/>
              <a:gd name="connsiteX7083" fmla="*/ 182889 w 10567974"/>
              <a:gd name="connsiteY7083" fmla="*/ 1854993 h 5630204"/>
              <a:gd name="connsiteX7084" fmla="*/ 209176 w 10567974"/>
              <a:gd name="connsiteY7084" fmla="*/ 1828702 h 5630204"/>
              <a:gd name="connsiteX7085" fmla="*/ 1397865 w 10567974"/>
              <a:gd name="connsiteY7085" fmla="*/ 1828702 h 5630204"/>
              <a:gd name="connsiteX7086" fmla="*/ 1424157 w 10567974"/>
              <a:gd name="connsiteY7086" fmla="*/ 1854993 h 5630204"/>
              <a:gd name="connsiteX7087" fmla="*/ 1397865 w 10567974"/>
              <a:gd name="connsiteY7087" fmla="*/ 1881283 h 5630204"/>
              <a:gd name="connsiteX7088" fmla="*/ 1371575 w 10567974"/>
              <a:gd name="connsiteY7088" fmla="*/ 1854993 h 5630204"/>
              <a:gd name="connsiteX7089" fmla="*/ 1397865 w 10567974"/>
              <a:gd name="connsiteY7089" fmla="*/ 1828702 h 5630204"/>
              <a:gd name="connsiteX7090" fmla="*/ 1306418 w 10567974"/>
              <a:gd name="connsiteY7090" fmla="*/ 1828702 h 5630204"/>
              <a:gd name="connsiteX7091" fmla="*/ 1332710 w 10567974"/>
              <a:gd name="connsiteY7091" fmla="*/ 1854993 h 5630204"/>
              <a:gd name="connsiteX7092" fmla="*/ 1306418 w 10567974"/>
              <a:gd name="connsiteY7092" fmla="*/ 1881284 h 5630204"/>
              <a:gd name="connsiteX7093" fmla="*/ 1280128 w 10567974"/>
              <a:gd name="connsiteY7093" fmla="*/ 1854993 h 5630204"/>
              <a:gd name="connsiteX7094" fmla="*/ 1306418 w 10567974"/>
              <a:gd name="connsiteY7094" fmla="*/ 1828702 h 5630204"/>
              <a:gd name="connsiteX7095" fmla="*/ 1214972 w 10567974"/>
              <a:gd name="connsiteY7095" fmla="*/ 1828702 h 5630204"/>
              <a:gd name="connsiteX7096" fmla="*/ 1241263 w 10567974"/>
              <a:gd name="connsiteY7096" fmla="*/ 1854993 h 5630204"/>
              <a:gd name="connsiteX7097" fmla="*/ 1214972 w 10567974"/>
              <a:gd name="connsiteY7097" fmla="*/ 1881284 h 5630204"/>
              <a:gd name="connsiteX7098" fmla="*/ 1188680 w 10567974"/>
              <a:gd name="connsiteY7098" fmla="*/ 1854993 h 5630204"/>
              <a:gd name="connsiteX7099" fmla="*/ 1214972 w 10567974"/>
              <a:gd name="connsiteY7099" fmla="*/ 1828702 h 5630204"/>
              <a:gd name="connsiteX7100" fmla="*/ 1672206 w 10567974"/>
              <a:gd name="connsiteY7100" fmla="*/ 1828702 h 5630204"/>
              <a:gd name="connsiteX7101" fmla="*/ 1698498 w 10567974"/>
              <a:gd name="connsiteY7101" fmla="*/ 1854992 h 5630204"/>
              <a:gd name="connsiteX7102" fmla="*/ 1672206 w 10567974"/>
              <a:gd name="connsiteY7102" fmla="*/ 1881283 h 5630204"/>
              <a:gd name="connsiteX7103" fmla="*/ 1645916 w 10567974"/>
              <a:gd name="connsiteY7103" fmla="*/ 1854992 h 5630204"/>
              <a:gd name="connsiteX7104" fmla="*/ 1672206 w 10567974"/>
              <a:gd name="connsiteY7104" fmla="*/ 1828702 h 5630204"/>
              <a:gd name="connsiteX7105" fmla="*/ 1580760 w 10567974"/>
              <a:gd name="connsiteY7105" fmla="*/ 1828702 h 5630204"/>
              <a:gd name="connsiteX7106" fmla="*/ 1607051 w 10567974"/>
              <a:gd name="connsiteY7106" fmla="*/ 1854993 h 5630204"/>
              <a:gd name="connsiteX7107" fmla="*/ 1580760 w 10567974"/>
              <a:gd name="connsiteY7107" fmla="*/ 1881283 h 5630204"/>
              <a:gd name="connsiteX7108" fmla="*/ 1554468 w 10567974"/>
              <a:gd name="connsiteY7108" fmla="*/ 1854993 h 5630204"/>
              <a:gd name="connsiteX7109" fmla="*/ 1580760 w 10567974"/>
              <a:gd name="connsiteY7109" fmla="*/ 1828702 h 5630204"/>
              <a:gd name="connsiteX7110" fmla="*/ 1489313 w 10567974"/>
              <a:gd name="connsiteY7110" fmla="*/ 1828702 h 5630204"/>
              <a:gd name="connsiteX7111" fmla="*/ 1515603 w 10567974"/>
              <a:gd name="connsiteY7111" fmla="*/ 1854993 h 5630204"/>
              <a:gd name="connsiteX7112" fmla="*/ 1489313 w 10567974"/>
              <a:gd name="connsiteY7112" fmla="*/ 1881283 h 5630204"/>
              <a:gd name="connsiteX7113" fmla="*/ 1463021 w 10567974"/>
              <a:gd name="connsiteY7113" fmla="*/ 1854993 h 5630204"/>
              <a:gd name="connsiteX7114" fmla="*/ 1489313 w 10567974"/>
              <a:gd name="connsiteY7114" fmla="*/ 1828702 h 5630204"/>
              <a:gd name="connsiteX7115" fmla="*/ 1946548 w 10567974"/>
              <a:gd name="connsiteY7115" fmla="*/ 1828702 h 5630204"/>
              <a:gd name="connsiteX7116" fmla="*/ 1972838 w 10567974"/>
              <a:gd name="connsiteY7116" fmla="*/ 1854992 h 5630204"/>
              <a:gd name="connsiteX7117" fmla="*/ 1946548 w 10567974"/>
              <a:gd name="connsiteY7117" fmla="*/ 1881283 h 5630204"/>
              <a:gd name="connsiteX7118" fmla="*/ 1920256 w 10567974"/>
              <a:gd name="connsiteY7118" fmla="*/ 1854992 h 5630204"/>
              <a:gd name="connsiteX7119" fmla="*/ 1946548 w 10567974"/>
              <a:gd name="connsiteY7119" fmla="*/ 1828702 h 5630204"/>
              <a:gd name="connsiteX7120" fmla="*/ 1855101 w 10567974"/>
              <a:gd name="connsiteY7120" fmla="*/ 1828702 h 5630204"/>
              <a:gd name="connsiteX7121" fmla="*/ 1881391 w 10567974"/>
              <a:gd name="connsiteY7121" fmla="*/ 1854992 h 5630204"/>
              <a:gd name="connsiteX7122" fmla="*/ 1855101 w 10567974"/>
              <a:gd name="connsiteY7122" fmla="*/ 1881283 h 5630204"/>
              <a:gd name="connsiteX7123" fmla="*/ 1828809 w 10567974"/>
              <a:gd name="connsiteY7123" fmla="*/ 1854992 h 5630204"/>
              <a:gd name="connsiteX7124" fmla="*/ 1855101 w 10567974"/>
              <a:gd name="connsiteY7124" fmla="*/ 1828702 h 5630204"/>
              <a:gd name="connsiteX7125" fmla="*/ 1763654 w 10567974"/>
              <a:gd name="connsiteY7125" fmla="*/ 1828702 h 5630204"/>
              <a:gd name="connsiteX7126" fmla="*/ 1789944 w 10567974"/>
              <a:gd name="connsiteY7126" fmla="*/ 1854992 h 5630204"/>
              <a:gd name="connsiteX7127" fmla="*/ 1763654 w 10567974"/>
              <a:gd name="connsiteY7127" fmla="*/ 1881283 h 5630204"/>
              <a:gd name="connsiteX7128" fmla="*/ 1737363 w 10567974"/>
              <a:gd name="connsiteY7128" fmla="*/ 1854992 h 5630204"/>
              <a:gd name="connsiteX7129" fmla="*/ 1763654 w 10567974"/>
              <a:gd name="connsiteY7129" fmla="*/ 1828702 h 5630204"/>
              <a:gd name="connsiteX7130" fmla="*/ 2220888 w 10567974"/>
              <a:gd name="connsiteY7130" fmla="*/ 1828701 h 5630204"/>
              <a:gd name="connsiteX7131" fmla="*/ 2247179 w 10567974"/>
              <a:gd name="connsiteY7131" fmla="*/ 1854992 h 5630204"/>
              <a:gd name="connsiteX7132" fmla="*/ 2220888 w 10567974"/>
              <a:gd name="connsiteY7132" fmla="*/ 1881283 h 5630204"/>
              <a:gd name="connsiteX7133" fmla="*/ 2194597 w 10567974"/>
              <a:gd name="connsiteY7133" fmla="*/ 1854992 h 5630204"/>
              <a:gd name="connsiteX7134" fmla="*/ 2220888 w 10567974"/>
              <a:gd name="connsiteY7134" fmla="*/ 1828701 h 5630204"/>
              <a:gd name="connsiteX7135" fmla="*/ 2129441 w 10567974"/>
              <a:gd name="connsiteY7135" fmla="*/ 1828701 h 5630204"/>
              <a:gd name="connsiteX7136" fmla="*/ 2155732 w 10567974"/>
              <a:gd name="connsiteY7136" fmla="*/ 1854992 h 5630204"/>
              <a:gd name="connsiteX7137" fmla="*/ 2129441 w 10567974"/>
              <a:gd name="connsiteY7137" fmla="*/ 1881283 h 5630204"/>
              <a:gd name="connsiteX7138" fmla="*/ 2103150 w 10567974"/>
              <a:gd name="connsiteY7138" fmla="*/ 1854992 h 5630204"/>
              <a:gd name="connsiteX7139" fmla="*/ 2129441 w 10567974"/>
              <a:gd name="connsiteY7139" fmla="*/ 1828701 h 5630204"/>
              <a:gd name="connsiteX7140" fmla="*/ 2037994 w 10567974"/>
              <a:gd name="connsiteY7140" fmla="*/ 1828701 h 5630204"/>
              <a:gd name="connsiteX7141" fmla="*/ 2064286 w 10567974"/>
              <a:gd name="connsiteY7141" fmla="*/ 1854992 h 5630204"/>
              <a:gd name="connsiteX7142" fmla="*/ 2037994 w 10567974"/>
              <a:gd name="connsiteY7142" fmla="*/ 1881283 h 5630204"/>
              <a:gd name="connsiteX7143" fmla="*/ 2011703 w 10567974"/>
              <a:gd name="connsiteY7143" fmla="*/ 1854992 h 5630204"/>
              <a:gd name="connsiteX7144" fmla="*/ 2037994 w 10567974"/>
              <a:gd name="connsiteY7144" fmla="*/ 1828701 h 5630204"/>
              <a:gd name="connsiteX7145" fmla="*/ 2495229 w 10567974"/>
              <a:gd name="connsiteY7145" fmla="*/ 1828701 h 5630204"/>
              <a:gd name="connsiteX7146" fmla="*/ 2521520 w 10567974"/>
              <a:gd name="connsiteY7146" fmla="*/ 1854992 h 5630204"/>
              <a:gd name="connsiteX7147" fmla="*/ 2495229 w 10567974"/>
              <a:gd name="connsiteY7147" fmla="*/ 1881282 h 5630204"/>
              <a:gd name="connsiteX7148" fmla="*/ 2468937 w 10567974"/>
              <a:gd name="connsiteY7148" fmla="*/ 1854992 h 5630204"/>
              <a:gd name="connsiteX7149" fmla="*/ 2495229 w 10567974"/>
              <a:gd name="connsiteY7149" fmla="*/ 1828701 h 5630204"/>
              <a:gd name="connsiteX7150" fmla="*/ 2403782 w 10567974"/>
              <a:gd name="connsiteY7150" fmla="*/ 1828701 h 5630204"/>
              <a:gd name="connsiteX7151" fmla="*/ 2430073 w 10567974"/>
              <a:gd name="connsiteY7151" fmla="*/ 1854992 h 5630204"/>
              <a:gd name="connsiteX7152" fmla="*/ 2403782 w 10567974"/>
              <a:gd name="connsiteY7152" fmla="*/ 1881283 h 5630204"/>
              <a:gd name="connsiteX7153" fmla="*/ 2377491 w 10567974"/>
              <a:gd name="connsiteY7153" fmla="*/ 1854992 h 5630204"/>
              <a:gd name="connsiteX7154" fmla="*/ 2403782 w 10567974"/>
              <a:gd name="connsiteY7154" fmla="*/ 1828701 h 5630204"/>
              <a:gd name="connsiteX7155" fmla="*/ 2312335 w 10567974"/>
              <a:gd name="connsiteY7155" fmla="*/ 1828701 h 5630204"/>
              <a:gd name="connsiteX7156" fmla="*/ 2338626 w 10567974"/>
              <a:gd name="connsiteY7156" fmla="*/ 1854992 h 5630204"/>
              <a:gd name="connsiteX7157" fmla="*/ 2312335 w 10567974"/>
              <a:gd name="connsiteY7157" fmla="*/ 1881283 h 5630204"/>
              <a:gd name="connsiteX7158" fmla="*/ 2286044 w 10567974"/>
              <a:gd name="connsiteY7158" fmla="*/ 1854992 h 5630204"/>
              <a:gd name="connsiteX7159" fmla="*/ 2312335 w 10567974"/>
              <a:gd name="connsiteY7159" fmla="*/ 1828701 h 5630204"/>
              <a:gd name="connsiteX7160" fmla="*/ 2769569 w 10567974"/>
              <a:gd name="connsiteY7160" fmla="*/ 1828701 h 5630204"/>
              <a:gd name="connsiteX7161" fmla="*/ 2795860 w 10567974"/>
              <a:gd name="connsiteY7161" fmla="*/ 1854992 h 5630204"/>
              <a:gd name="connsiteX7162" fmla="*/ 2769569 w 10567974"/>
              <a:gd name="connsiteY7162" fmla="*/ 1881282 h 5630204"/>
              <a:gd name="connsiteX7163" fmla="*/ 2743278 w 10567974"/>
              <a:gd name="connsiteY7163" fmla="*/ 1854992 h 5630204"/>
              <a:gd name="connsiteX7164" fmla="*/ 2769569 w 10567974"/>
              <a:gd name="connsiteY7164" fmla="*/ 1828701 h 5630204"/>
              <a:gd name="connsiteX7165" fmla="*/ 2678123 w 10567974"/>
              <a:gd name="connsiteY7165" fmla="*/ 1828701 h 5630204"/>
              <a:gd name="connsiteX7166" fmla="*/ 2704414 w 10567974"/>
              <a:gd name="connsiteY7166" fmla="*/ 1854992 h 5630204"/>
              <a:gd name="connsiteX7167" fmla="*/ 2678123 w 10567974"/>
              <a:gd name="connsiteY7167" fmla="*/ 1881282 h 5630204"/>
              <a:gd name="connsiteX7168" fmla="*/ 2651832 w 10567974"/>
              <a:gd name="connsiteY7168" fmla="*/ 1854992 h 5630204"/>
              <a:gd name="connsiteX7169" fmla="*/ 2678123 w 10567974"/>
              <a:gd name="connsiteY7169" fmla="*/ 1828701 h 5630204"/>
              <a:gd name="connsiteX7170" fmla="*/ 2586675 w 10567974"/>
              <a:gd name="connsiteY7170" fmla="*/ 1828701 h 5630204"/>
              <a:gd name="connsiteX7171" fmla="*/ 2612967 w 10567974"/>
              <a:gd name="connsiteY7171" fmla="*/ 1854992 h 5630204"/>
              <a:gd name="connsiteX7172" fmla="*/ 2586675 w 10567974"/>
              <a:gd name="connsiteY7172" fmla="*/ 1881282 h 5630204"/>
              <a:gd name="connsiteX7173" fmla="*/ 2560385 w 10567974"/>
              <a:gd name="connsiteY7173" fmla="*/ 1854992 h 5630204"/>
              <a:gd name="connsiteX7174" fmla="*/ 2586675 w 10567974"/>
              <a:gd name="connsiteY7174" fmla="*/ 1828701 h 5630204"/>
              <a:gd name="connsiteX7175" fmla="*/ 3043910 w 10567974"/>
              <a:gd name="connsiteY7175" fmla="*/ 1828701 h 5630204"/>
              <a:gd name="connsiteX7176" fmla="*/ 3070201 w 10567974"/>
              <a:gd name="connsiteY7176" fmla="*/ 1854991 h 5630204"/>
              <a:gd name="connsiteX7177" fmla="*/ 3043910 w 10567974"/>
              <a:gd name="connsiteY7177" fmla="*/ 1881282 h 5630204"/>
              <a:gd name="connsiteX7178" fmla="*/ 3017619 w 10567974"/>
              <a:gd name="connsiteY7178" fmla="*/ 1854991 h 5630204"/>
              <a:gd name="connsiteX7179" fmla="*/ 3043910 w 10567974"/>
              <a:gd name="connsiteY7179" fmla="*/ 1828701 h 5630204"/>
              <a:gd name="connsiteX7180" fmla="*/ 2952463 w 10567974"/>
              <a:gd name="connsiteY7180" fmla="*/ 1828701 h 5630204"/>
              <a:gd name="connsiteX7181" fmla="*/ 2978754 w 10567974"/>
              <a:gd name="connsiteY7181" fmla="*/ 1854991 h 5630204"/>
              <a:gd name="connsiteX7182" fmla="*/ 2952463 w 10567974"/>
              <a:gd name="connsiteY7182" fmla="*/ 1881282 h 5630204"/>
              <a:gd name="connsiteX7183" fmla="*/ 2926173 w 10567974"/>
              <a:gd name="connsiteY7183" fmla="*/ 1854991 h 5630204"/>
              <a:gd name="connsiteX7184" fmla="*/ 2952463 w 10567974"/>
              <a:gd name="connsiteY7184" fmla="*/ 1828701 h 5630204"/>
              <a:gd name="connsiteX7185" fmla="*/ 2861017 w 10567974"/>
              <a:gd name="connsiteY7185" fmla="*/ 1828701 h 5630204"/>
              <a:gd name="connsiteX7186" fmla="*/ 2887307 w 10567974"/>
              <a:gd name="connsiteY7186" fmla="*/ 1854991 h 5630204"/>
              <a:gd name="connsiteX7187" fmla="*/ 2861017 w 10567974"/>
              <a:gd name="connsiteY7187" fmla="*/ 1881282 h 5630204"/>
              <a:gd name="connsiteX7188" fmla="*/ 2834725 w 10567974"/>
              <a:gd name="connsiteY7188" fmla="*/ 1854991 h 5630204"/>
              <a:gd name="connsiteX7189" fmla="*/ 2861017 w 10567974"/>
              <a:gd name="connsiteY7189" fmla="*/ 1828701 h 5630204"/>
              <a:gd name="connsiteX7190" fmla="*/ 5329605 w 10567974"/>
              <a:gd name="connsiteY7190" fmla="*/ 1828700 h 5630204"/>
              <a:gd name="connsiteX7191" fmla="*/ 5355894 w 10567974"/>
              <a:gd name="connsiteY7191" fmla="*/ 1854991 h 5630204"/>
              <a:gd name="connsiteX7192" fmla="*/ 5329605 w 10567974"/>
              <a:gd name="connsiteY7192" fmla="*/ 1881282 h 5630204"/>
              <a:gd name="connsiteX7193" fmla="*/ 5303316 w 10567974"/>
              <a:gd name="connsiteY7193" fmla="*/ 1854991 h 5630204"/>
              <a:gd name="connsiteX7194" fmla="*/ 5329605 w 10567974"/>
              <a:gd name="connsiteY7194" fmla="*/ 1828700 h 5630204"/>
              <a:gd name="connsiteX7195" fmla="*/ 5238165 w 10567974"/>
              <a:gd name="connsiteY7195" fmla="*/ 1828700 h 5630204"/>
              <a:gd name="connsiteX7196" fmla="*/ 5264454 w 10567974"/>
              <a:gd name="connsiteY7196" fmla="*/ 1854991 h 5630204"/>
              <a:gd name="connsiteX7197" fmla="*/ 5238165 w 10567974"/>
              <a:gd name="connsiteY7197" fmla="*/ 1881282 h 5630204"/>
              <a:gd name="connsiteX7198" fmla="*/ 5211876 w 10567974"/>
              <a:gd name="connsiteY7198" fmla="*/ 1854991 h 5630204"/>
              <a:gd name="connsiteX7199" fmla="*/ 5238165 w 10567974"/>
              <a:gd name="connsiteY7199" fmla="*/ 1828700 h 5630204"/>
              <a:gd name="connsiteX7200" fmla="*/ 3226804 w 10567974"/>
              <a:gd name="connsiteY7200" fmla="*/ 1828700 h 5630204"/>
              <a:gd name="connsiteX7201" fmla="*/ 3253095 w 10567974"/>
              <a:gd name="connsiteY7201" fmla="*/ 1854991 h 5630204"/>
              <a:gd name="connsiteX7202" fmla="*/ 3226804 w 10567974"/>
              <a:gd name="connsiteY7202" fmla="*/ 1881282 h 5630204"/>
              <a:gd name="connsiteX7203" fmla="*/ 3200513 w 10567974"/>
              <a:gd name="connsiteY7203" fmla="*/ 1854991 h 5630204"/>
              <a:gd name="connsiteX7204" fmla="*/ 3226804 w 10567974"/>
              <a:gd name="connsiteY7204" fmla="*/ 1828700 h 5630204"/>
              <a:gd name="connsiteX7205" fmla="*/ 3135357 w 10567974"/>
              <a:gd name="connsiteY7205" fmla="*/ 1828700 h 5630204"/>
              <a:gd name="connsiteX7206" fmla="*/ 3161648 w 10567974"/>
              <a:gd name="connsiteY7206" fmla="*/ 1854991 h 5630204"/>
              <a:gd name="connsiteX7207" fmla="*/ 3135357 w 10567974"/>
              <a:gd name="connsiteY7207" fmla="*/ 1881282 h 5630204"/>
              <a:gd name="connsiteX7208" fmla="*/ 3109066 w 10567974"/>
              <a:gd name="connsiteY7208" fmla="*/ 1854991 h 5630204"/>
              <a:gd name="connsiteX7209" fmla="*/ 3135357 w 10567974"/>
              <a:gd name="connsiteY7209" fmla="*/ 1828700 h 5630204"/>
              <a:gd name="connsiteX7210" fmla="*/ 5603925 w 10567974"/>
              <a:gd name="connsiteY7210" fmla="*/ 1828700 h 5630204"/>
              <a:gd name="connsiteX7211" fmla="*/ 5630214 w 10567974"/>
              <a:gd name="connsiteY7211" fmla="*/ 1854991 h 5630204"/>
              <a:gd name="connsiteX7212" fmla="*/ 5603925 w 10567974"/>
              <a:gd name="connsiteY7212" fmla="*/ 1881281 h 5630204"/>
              <a:gd name="connsiteX7213" fmla="*/ 5577636 w 10567974"/>
              <a:gd name="connsiteY7213" fmla="*/ 1854991 h 5630204"/>
              <a:gd name="connsiteX7214" fmla="*/ 5603925 w 10567974"/>
              <a:gd name="connsiteY7214" fmla="*/ 1828700 h 5630204"/>
              <a:gd name="connsiteX7215" fmla="*/ 5512485 w 10567974"/>
              <a:gd name="connsiteY7215" fmla="*/ 1828700 h 5630204"/>
              <a:gd name="connsiteX7216" fmla="*/ 5538774 w 10567974"/>
              <a:gd name="connsiteY7216" fmla="*/ 1854991 h 5630204"/>
              <a:gd name="connsiteX7217" fmla="*/ 5512485 w 10567974"/>
              <a:gd name="connsiteY7217" fmla="*/ 1881281 h 5630204"/>
              <a:gd name="connsiteX7218" fmla="*/ 5486196 w 10567974"/>
              <a:gd name="connsiteY7218" fmla="*/ 1854991 h 5630204"/>
              <a:gd name="connsiteX7219" fmla="*/ 5512485 w 10567974"/>
              <a:gd name="connsiteY7219" fmla="*/ 1828700 h 5630204"/>
              <a:gd name="connsiteX7220" fmla="*/ 5421045 w 10567974"/>
              <a:gd name="connsiteY7220" fmla="*/ 1828700 h 5630204"/>
              <a:gd name="connsiteX7221" fmla="*/ 5447334 w 10567974"/>
              <a:gd name="connsiteY7221" fmla="*/ 1854991 h 5630204"/>
              <a:gd name="connsiteX7222" fmla="*/ 5421045 w 10567974"/>
              <a:gd name="connsiteY7222" fmla="*/ 1881282 h 5630204"/>
              <a:gd name="connsiteX7223" fmla="*/ 5394756 w 10567974"/>
              <a:gd name="connsiteY7223" fmla="*/ 1854991 h 5630204"/>
              <a:gd name="connsiteX7224" fmla="*/ 5421045 w 10567974"/>
              <a:gd name="connsiteY7224" fmla="*/ 1828700 h 5630204"/>
              <a:gd name="connsiteX7225" fmla="*/ 5878245 w 10567974"/>
              <a:gd name="connsiteY7225" fmla="*/ 1828700 h 5630204"/>
              <a:gd name="connsiteX7226" fmla="*/ 5904534 w 10567974"/>
              <a:gd name="connsiteY7226" fmla="*/ 1854990 h 5630204"/>
              <a:gd name="connsiteX7227" fmla="*/ 5878245 w 10567974"/>
              <a:gd name="connsiteY7227" fmla="*/ 1881281 h 5630204"/>
              <a:gd name="connsiteX7228" fmla="*/ 5851956 w 10567974"/>
              <a:gd name="connsiteY7228" fmla="*/ 1854990 h 5630204"/>
              <a:gd name="connsiteX7229" fmla="*/ 5878245 w 10567974"/>
              <a:gd name="connsiteY7229" fmla="*/ 1828700 h 5630204"/>
              <a:gd name="connsiteX7230" fmla="*/ 5786805 w 10567974"/>
              <a:gd name="connsiteY7230" fmla="*/ 1828700 h 5630204"/>
              <a:gd name="connsiteX7231" fmla="*/ 5813094 w 10567974"/>
              <a:gd name="connsiteY7231" fmla="*/ 1854991 h 5630204"/>
              <a:gd name="connsiteX7232" fmla="*/ 5786805 w 10567974"/>
              <a:gd name="connsiteY7232" fmla="*/ 1881281 h 5630204"/>
              <a:gd name="connsiteX7233" fmla="*/ 5760516 w 10567974"/>
              <a:gd name="connsiteY7233" fmla="*/ 1854991 h 5630204"/>
              <a:gd name="connsiteX7234" fmla="*/ 5786805 w 10567974"/>
              <a:gd name="connsiteY7234" fmla="*/ 1828700 h 5630204"/>
              <a:gd name="connsiteX7235" fmla="*/ 5695365 w 10567974"/>
              <a:gd name="connsiteY7235" fmla="*/ 1828700 h 5630204"/>
              <a:gd name="connsiteX7236" fmla="*/ 5721654 w 10567974"/>
              <a:gd name="connsiteY7236" fmla="*/ 1854991 h 5630204"/>
              <a:gd name="connsiteX7237" fmla="*/ 5695365 w 10567974"/>
              <a:gd name="connsiteY7237" fmla="*/ 1881281 h 5630204"/>
              <a:gd name="connsiteX7238" fmla="*/ 5669076 w 10567974"/>
              <a:gd name="connsiteY7238" fmla="*/ 1854991 h 5630204"/>
              <a:gd name="connsiteX7239" fmla="*/ 5695365 w 10567974"/>
              <a:gd name="connsiteY7239" fmla="*/ 1828700 h 5630204"/>
              <a:gd name="connsiteX7240" fmla="*/ 6152565 w 10567974"/>
              <a:gd name="connsiteY7240" fmla="*/ 1828700 h 5630204"/>
              <a:gd name="connsiteX7241" fmla="*/ 6178854 w 10567974"/>
              <a:gd name="connsiteY7241" fmla="*/ 1854990 h 5630204"/>
              <a:gd name="connsiteX7242" fmla="*/ 6152565 w 10567974"/>
              <a:gd name="connsiteY7242" fmla="*/ 1881281 h 5630204"/>
              <a:gd name="connsiteX7243" fmla="*/ 6126276 w 10567974"/>
              <a:gd name="connsiteY7243" fmla="*/ 1854990 h 5630204"/>
              <a:gd name="connsiteX7244" fmla="*/ 6152565 w 10567974"/>
              <a:gd name="connsiteY7244" fmla="*/ 1828700 h 5630204"/>
              <a:gd name="connsiteX7245" fmla="*/ 6061125 w 10567974"/>
              <a:gd name="connsiteY7245" fmla="*/ 1828700 h 5630204"/>
              <a:gd name="connsiteX7246" fmla="*/ 6087414 w 10567974"/>
              <a:gd name="connsiteY7246" fmla="*/ 1854990 h 5630204"/>
              <a:gd name="connsiteX7247" fmla="*/ 6061125 w 10567974"/>
              <a:gd name="connsiteY7247" fmla="*/ 1881281 h 5630204"/>
              <a:gd name="connsiteX7248" fmla="*/ 6034836 w 10567974"/>
              <a:gd name="connsiteY7248" fmla="*/ 1854990 h 5630204"/>
              <a:gd name="connsiteX7249" fmla="*/ 6061125 w 10567974"/>
              <a:gd name="connsiteY7249" fmla="*/ 1828700 h 5630204"/>
              <a:gd name="connsiteX7250" fmla="*/ 5969685 w 10567974"/>
              <a:gd name="connsiteY7250" fmla="*/ 1828700 h 5630204"/>
              <a:gd name="connsiteX7251" fmla="*/ 5995974 w 10567974"/>
              <a:gd name="connsiteY7251" fmla="*/ 1854990 h 5630204"/>
              <a:gd name="connsiteX7252" fmla="*/ 5969685 w 10567974"/>
              <a:gd name="connsiteY7252" fmla="*/ 1881281 h 5630204"/>
              <a:gd name="connsiteX7253" fmla="*/ 5943396 w 10567974"/>
              <a:gd name="connsiteY7253" fmla="*/ 1854990 h 5630204"/>
              <a:gd name="connsiteX7254" fmla="*/ 5969685 w 10567974"/>
              <a:gd name="connsiteY7254" fmla="*/ 1828700 h 5630204"/>
              <a:gd name="connsiteX7255" fmla="*/ 6426885 w 10567974"/>
              <a:gd name="connsiteY7255" fmla="*/ 1828699 h 5630204"/>
              <a:gd name="connsiteX7256" fmla="*/ 6453174 w 10567974"/>
              <a:gd name="connsiteY7256" fmla="*/ 1854990 h 5630204"/>
              <a:gd name="connsiteX7257" fmla="*/ 6426885 w 10567974"/>
              <a:gd name="connsiteY7257" fmla="*/ 1881281 h 5630204"/>
              <a:gd name="connsiteX7258" fmla="*/ 6400596 w 10567974"/>
              <a:gd name="connsiteY7258" fmla="*/ 1854990 h 5630204"/>
              <a:gd name="connsiteX7259" fmla="*/ 6426885 w 10567974"/>
              <a:gd name="connsiteY7259" fmla="*/ 1828699 h 5630204"/>
              <a:gd name="connsiteX7260" fmla="*/ 6335445 w 10567974"/>
              <a:gd name="connsiteY7260" fmla="*/ 1828699 h 5630204"/>
              <a:gd name="connsiteX7261" fmla="*/ 6361734 w 10567974"/>
              <a:gd name="connsiteY7261" fmla="*/ 1854990 h 5630204"/>
              <a:gd name="connsiteX7262" fmla="*/ 6335445 w 10567974"/>
              <a:gd name="connsiteY7262" fmla="*/ 1881281 h 5630204"/>
              <a:gd name="connsiteX7263" fmla="*/ 6309156 w 10567974"/>
              <a:gd name="connsiteY7263" fmla="*/ 1854990 h 5630204"/>
              <a:gd name="connsiteX7264" fmla="*/ 6335445 w 10567974"/>
              <a:gd name="connsiteY7264" fmla="*/ 1828699 h 5630204"/>
              <a:gd name="connsiteX7265" fmla="*/ 6244005 w 10567974"/>
              <a:gd name="connsiteY7265" fmla="*/ 1828699 h 5630204"/>
              <a:gd name="connsiteX7266" fmla="*/ 6270294 w 10567974"/>
              <a:gd name="connsiteY7266" fmla="*/ 1854990 h 5630204"/>
              <a:gd name="connsiteX7267" fmla="*/ 6244005 w 10567974"/>
              <a:gd name="connsiteY7267" fmla="*/ 1881281 h 5630204"/>
              <a:gd name="connsiteX7268" fmla="*/ 6217716 w 10567974"/>
              <a:gd name="connsiteY7268" fmla="*/ 1854990 h 5630204"/>
              <a:gd name="connsiteX7269" fmla="*/ 6244005 w 10567974"/>
              <a:gd name="connsiteY7269" fmla="*/ 1828699 h 5630204"/>
              <a:gd name="connsiteX7270" fmla="*/ 6701205 w 10567974"/>
              <a:gd name="connsiteY7270" fmla="*/ 1828699 h 5630204"/>
              <a:gd name="connsiteX7271" fmla="*/ 6727494 w 10567974"/>
              <a:gd name="connsiteY7271" fmla="*/ 1854990 h 5630204"/>
              <a:gd name="connsiteX7272" fmla="*/ 6701205 w 10567974"/>
              <a:gd name="connsiteY7272" fmla="*/ 1881280 h 5630204"/>
              <a:gd name="connsiteX7273" fmla="*/ 6674916 w 10567974"/>
              <a:gd name="connsiteY7273" fmla="*/ 1854990 h 5630204"/>
              <a:gd name="connsiteX7274" fmla="*/ 6701205 w 10567974"/>
              <a:gd name="connsiteY7274" fmla="*/ 1828699 h 5630204"/>
              <a:gd name="connsiteX7275" fmla="*/ 6609765 w 10567974"/>
              <a:gd name="connsiteY7275" fmla="*/ 1828699 h 5630204"/>
              <a:gd name="connsiteX7276" fmla="*/ 6636054 w 10567974"/>
              <a:gd name="connsiteY7276" fmla="*/ 1854990 h 5630204"/>
              <a:gd name="connsiteX7277" fmla="*/ 6609765 w 10567974"/>
              <a:gd name="connsiteY7277" fmla="*/ 1881280 h 5630204"/>
              <a:gd name="connsiteX7278" fmla="*/ 6583476 w 10567974"/>
              <a:gd name="connsiteY7278" fmla="*/ 1854990 h 5630204"/>
              <a:gd name="connsiteX7279" fmla="*/ 6609765 w 10567974"/>
              <a:gd name="connsiteY7279" fmla="*/ 1828699 h 5630204"/>
              <a:gd name="connsiteX7280" fmla="*/ 6518325 w 10567974"/>
              <a:gd name="connsiteY7280" fmla="*/ 1828699 h 5630204"/>
              <a:gd name="connsiteX7281" fmla="*/ 6544614 w 10567974"/>
              <a:gd name="connsiteY7281" fmla="*/ 1854990 h 5630204"/>
              <a:gd name="connsiteX7282" fmla="*/ 6518325 w 10567974"/>
              <a:gd name="connsiteY7282" fmla="*/ 1881281 h 5630204"/>
              <a:gd name="connsiteX7283" fmla="*/ 6492036 w 10567974"/>
              <a:gd name="connsiteY7283" fmla="*/ 1854990 h 5630204"/>
              <a:gd name="connsiteX7284" fmla="*/ 6518325 w 10567974"/>
              <a:gd name="connsiteY7284" fmla="*/ 1828699 h 5630204"/>
              <a:gd name="connsiteX7285" fmla="*/ 6975525 w 10567974"/>
              <a:gd name="connsiteY7285" fmla="*/ 1828699 h 5630204"/>
              <a:gd name="connsiteX7286" fmla="*/ 7001814 w 10567974"/>
              <a:gd name="connsiteY7286" fmla="*/ 1854989 h 5630204"/>
              <a:gd name="connsiteX7287" fmla="*/ 6975525 w 10567974"/>
              <a:gd name="connsiteY7287" fmla="*/ 1881280 h 5630204"/>
              <a:gd name="connsiteX7288" fmla="*/ 6949236 w 10567974"/>
              <a:gd name="connsiteY7288" fmla="*/ 1854989 h 5630204"/>
              <a:gd name="connsiteX7289" fmla="*/ 6975525 w 10567974"/>
              <a:gd name="connsiteY7289" fmla="*/ 1828699 h 5630204"/>
              <a:gd name="connsiteX7290" fmla="*/ 6884085 w 10567974"/>
              <a:gd name="connsiteY7290" fmla="*/ 1828699 h 5630204"/>
              <a:gd name="connsiteX7291" fmla="*/ 6910374 w 10567974"/>
              <a:gd name="connsiteY7291" fmla="*/ 1854990 h 5630204"/>
              <a:gd name="connsiteX7292" fmla="*/ 6884085 w 10567974"/>
              <a:gd name="connsiteY7292" fmla="*/ 1881280 h 5630204"/>
              <a:gd name="connsiteX7293" fmla="*/ 6857796 w 10567974"/>
              <a:gd name="connsiteY7293" fmla="*/ 1854990 h 5630204"/>
              <a:gd name="connsiteX7294" fmla="*/ 6884085 w 10567974"/>
              <a:gd name="connsiteY7294" fmla="*/ 1828699 h 5630204"/>
              <a:gd name="connsiteX7295" fmla="*/ 6792645 w 10567974"/>
              <a:gd name="connsiteY7295" fmla="*/ 1828699 h 5630204"/>
              <a:gd name="connsiteX7296" fmla="*/ 6818934 w 10567974"/>
              <a:gd name="connsiteY7296" fmla="*/ 1854990 h 5630204"/>
              <a:gd name="connsiteX7297" fmla="*/ 6792645 w 10567974"/>
              <a:gd name="connsiteY7297" fmla="*/ 1881280 h 5630204"/>
              <a:gd name="connsiteX7298" fmla="*/ 6766356 w 10567974"/>
              <a:gd name="connsiteY7298" fmla="*/ 1854990 h 5630204"/>
              <a:gd name="connsiteX7299" fmla="*/ 6792645 w 10567974"/>
              <a:gd name="connsiteY7299" fmla="*/ 1828699 h 5630204"/>
              <a:gd name="connsiteX7300" fmla="*/ 7249845 w 10567974"/>
              <a:gd name="connsiteY7300" fmla="*/ 1828699 h 5630204"/>
              <a:gd name="connsiteX7301" fmla="*/ 7276134 w 10567974"/>
              <a:gd name="connsiteY7301" fmla="*/ 1854989 h 5630204"/>
              <a:gd name="connsiteX7302" fmla="*/ 7249845 w 10567974"/>
              <a:gd name="connsiteY7302" fmla="*/ 1881280 h 5630204"/>
              <a:gd name="connsiteX7303" fmla="*/ 7223556 w 10567974"/>
              <a:gd name="connsiteY7303" fmla="*/ 1854989 h 5630204"/>
              <a:gd name="connsiteX7304" fmla="*/ 7249845 w 10567974"/>
              <a:gd name="connsiteY7304" fmla="*/ 1828699 h 5630204"/>
              <a:gd name="connsiteX7305" fmla="*/ 7158405 w 10567974"/>
              <a:gd name="connsiteY7305" fmla="*/ 1828699 h 5630204"/>
              <a:gd name="connsiteX7306" fmla="*/ 7184694 w 10567974"/>
              <a:gd name="connsiteY7306" fmla="*/ 1854989 h 5630204"/>
              <a:gd name="connsiteX7307" fmla="*/ 7158405 w 10567974"/>
              <a:gd name="connsiteY7307" fmla="*/ 1881280 h 5630204"/>
              <a:gd name="connsiteX7308" fmla="*/ 7132116 w 10567974"/>
              <a:gd name="connsiteY7308" fmla="*/ 1854989 h 5630204"/>
              <a:gd name="connsiteX7309" fmla="*/ 7158405 w 10567974"/>
              <a:gd name="connsiteY7309" fmla="*/ 1828699 h 5630204"/>
              <a:gd name="connsiteX7310" fmla="*/ 7066965 w 10567974"/>
              <a:gd name="connsiteY7310" fmla="*/ 1828699 h 5630204"/>
              <a:gd name="connsiteX7311" fmla="*/ 7093254 w 10567974"/>
              <a:gd name="connsiteY7311" fmla="*/ 1854989 h 5630204"/>
              <a:gd name="connsiteX7312" fmla="*/ 7066965 w 10567974"/>
              <a:gd name="connsiteY7312" fmla="*/ 1881280 h 5630204"/>
              <a:gd name="connsiteX7313" fmla="*/ 7040676 w 10567974"/>
              <a:gd name="connsiteY7313" fmla="*/ 1854989 h 5630204"/>
              <a:gd name="connsiteX7314" fmla="*/ 7066965 w 10567974"/>
              <a:gd name="connsiteY7314" fmla="*/ 1828699 h 5630204"/>
              <a:gd name="connsiteX7315" fmla="*/ 7615605 w 10567974"/>
              <a:gd name="connsiteY7315" fmla="*/ 1828698 h 5630204"/>
              <a:gd name="connsiteX7316" fmla="*/ 7641894 w 10567974"/>
              <a:gd name="connsiteY7316" fmla="*/ 1854989 h 5630204"/>
              <a:gd name="connsiteX7317" fmla="*/ 7615605 w 10567974"/>
              <a:gd name="connsiteY7317" fmla="*/ 1881280 h 5630204"/>
              <a:gd name="connsiteX7318" fmla="*/ 7589316 w 10567974"/>
              <a:gd name="connsiteY7318" fmla="*/ 1854989 h 5630204"/>
              <a:gd name="connsiteX7319" fmla="*/ 7615605 w 10567974"/>
              <a:gd name="connsiteY7319" fmla="*/ 1828698 h 5630204"/>
              <a:gd name="connsiteX7320" fmla="*/ 7524165 w 10567974"/>
              <a:gd name="connsiteY7320" fmla="*/ 1828698 h 5630204"/>
              <a:gd name="connsiteX7321" fmla="*/ 7550454 w 10567974"/>
              <a:gd name="connsiteY7321" fmla="*/ 1854989 h 5630204"/>
              <a:gd name="connsiteX7322" fmla="*/ 7524165 w 10567974"/>
              <a:gd name="connsiteY7322" fmla="*/ 1881280 h 5630204"/>
              <a:gd name="connsiteX7323" fmla="*/ 7497876 w 10567974"/>
              <a:gd name="connsiteY7323" fmla="*/ 1854989 h 5630204"/>
              <a:gd name="connsiteX7324" fmla="*/ 7524165 w 10567974"/>
              <a:gd name="connsiteY7324" fmla="*/ 1828698 h 5630204"/>
              <a:gd name="connsiteX7325" fmla="*/ 7432725 w 10567974"/>
              <a:gd name="connsiteY7325" fmla="*/ 1828698 h 5630204"/>
              <a:gd name="connsiteX7326" fmla="*/ 7459014 w 10567974"/>
              <a:gd name="connsiteY7326" fmla="*/ 1854989 h 5630204"/>
              <a:gd name="connsiteX7327" fmla="*/ 7432725 w 10567974"/>
              <a:gd name="connsiteY7327" fmla="*/ 1881280 h 5630204"/>
              <a:gd name="connsiteX7328" fmla="*/ 7406436 w 10567974"/>
              <a:gd name="connsiteY7328" fmla="*/ 1854989 h 5630204"/>
              <a:gd name="connsiteX7329" fmla="*/ 7432725 w 10567974"/>
              <a:gd name="connsiteY7329" fmla="*/ 1828698 h 5630204"/>
              <a:gd name="connsiteX7330" fmla="*/ 7341285 w 10567974"/>
              <a:gd name="connsiteY7330" fmla="*/ 1828698 h 5630204"/>
              <a:gd name="connsiteX7331" fmla="*/ 7367574 w 10567974"/>
              <a:gd name="connsiteY7331" fmla="*/ 1854989 h 5630204"/>
              <a:gd name="connsiteX7332" fmla="*/ 7341285 w 10567974"/>
              <a:gd name="connsiteY7332" fmla="*/ 1881280 h 5630204"/>
              <a:gd name="connsiteX7333" fmla="*/ 7314996 w 10567974"/>
              <a:gd name="connsiteY7333" fmla="*/ 1854989 h 5630204"/>
              <a:gd name="connsiteX7334" fmla="*/ 7341285 w 10567974"/>
              <a:gd name="connsiteY7334" fmla="*/ 1828698 h 5630204"/>
              <a:gd name="connsiteX7335" fmla="*/ 7889925 w 10567974"/>
              <a:gd name="connsiteY7335" fmla="*/ 1828698 h 5630204"/>
              <a:gd name="connsiteX7336" fmla="*/ 7916214 w 10567974"/>
              <a:gd name="connsiteY7336" fmla="*/ 1854989 h 5630204"/>
              <a:gd name="connsiteX7337" fmla="*/ 7889925 w 10567974"/>
              <a:gd name="connsiteY7337" fmla="*/ 1881279 h 5630204"/>
              <a:gd name="connsiteX7338" fmla="*/ 7863636 w 10567974"/>
              <a:gd name="connsiteY7338" fmla="*/ 1854989 h 5630204"/>
              <a:gd name="connsiteX7339" fmla="*/ 7889925 w 10567974"/>
              <a:gd name="connsiteY7339" fmla="*/ 1828698 h 5630204"/>
              <a:gd name="connsiteX7340" fmla="*/ 7798485 w 10567974"/>
              <a:gd name="connsiteY7340" fmla="*/ 1828698 h 5630204"/>
              <a:gd name="connsiteX7341" fmla="*/ 7824774 w 10567974"/>
              <a:gd name="connsiteY7341" fmla="*/ 1854989 h 5630204"/>
              <a:gd name="connsiteX7342" fmla="*/ 7798485 w 10567974"/>
              <a:gd name="connsiteY7342" fmla="*/ 1881279 h 5630204"/>
              <a:gd name="connsiteX7343" fmla="*/ 7772196 w 10567974"/>
              <a:gd name="connsiteY7343" fmla="*/ 1854989 h 5630204"/>
              <a:gd name="connsiteX7344" fmla="*/ 7798485 w 10567974"/>
              <a:gd name="connsiteY7344" fmla="*/ 1828698 h 5630204"/>
              <a:gd name="connsiteX7345" fmla="*/ 7707045 w 10567974"/>
              <a:gd name="connsiteY7345" fmla="*/ 1828698 h 5630204"/>
              <a:gd name="connsiteX7346" fmla="*/ 7733334 w 10567974"/>
              <a:gd name="connsiteY7346" fmla="*/ 1854989 h 5630204"/>
              <a:gd name="connsiteX7347" fmla="*/ 7707045 w 10567974"/>
              <a:gd name="connsiteY7347" fmla="*/ 1881279 h 5630204"/>
              <a:gd name="connsiteX7348" fmla="*/ 7680756 w 10567974"/>
              <a:gd name="connsiteY7348" fmla="*/ 1854989 h 5630204"/>
              <a:gd name="connsiteX7349" fmla="*/ 7707045 w 10567974"/>
              <a:gd name="connsiteY7349" fmla="*/ 1828698 h 5630204"/>
              <a:gd name="connsiteX7350" fmla="*/ 8164245 w 10567974"/>
              <a:gd name="connsiteY7350" fmla="*/ 1828698 h 5630204"/>
              <a:gd name="connsiteX7351" fmla="*/ 8190534 w 10567974"/>
              <a:gd name="connsiteY7351" fmla="*/ 1854988 h 5630204"/>
              <a:gd name="connsiteX7352" fmla="*/ 8164245 w 10567974"/>
              <a:gd name="connsiteY7352" fmla="*/ 1881279 h 5630204"/>
              <a:gd name="connsiteX7353" fmla="*/ 8137956 w 10567974"/>
              <a:gd name="connsiteY7353" fmla="*/ 1854988 h 5630204"/>
              <a:gd name="connsiteX7354" fmla="*/ 8164245 w 10567974"/>
              <a:gd name="connsiteY7354" fmla="*/ 1828698 h 5630204"/>
              <a:gd name="connsiteX7355" fmla="*/ 8072805 w 10567974"/>
              <a:gd name="connsiteY7355" fmla="*/ 1828698 h 5630204"/>
              <a:gd name="connsiteX7356" fmla="*/ 8099094 w 10567974"/>
              <a:gd name="connsiteY7356" fmla="*/ 1854989 h 5630204"/>
              <a:gd name="connsiteX7357" fmla="*/ 8072805 w 10567974"/>
              <a:gd name="connsiteY7357" fmla="*/ 1881279 h 5630204"/>
              <a:gd name="connsiteX7358" fmla="*/ 8046516 w 10567974"/>
              <a:gd name="connsiteY7358" fmla="*/ 1854989 h 5630204"/>
              <a:gd name="connsiteX7359" fmla="*/ 8072805 w 10567974"/>
              <a:gd name="connsiteY7359" fmla="*/ 1828698 h 5630204"/>
              <a:gd name="connsiteX7360" fmla="*/ 7981365 w 10567974"/>
              <a:gd name="connsiteY7360" fmla="*/ 1828698 h 5630204"/>
              <a:gd name="connsiteX7361" fmla="*/ 8007654 w 10567974"/>
              <a:gd name="connsiteY7361" fmla="*/ 1854989 h 5630204"/>
              <a:gd name="connsiteX7362" fmla="*/ 7981365 w 10567974"/>
              <a:gd name="connsiteY7362" fmla="*/ 1881279 h 5630204"/>
              <a:gd name="connsiteX7363" fmla="*/ 7955076 w 10567974"/>
              <a:gd name="connsiteY7363" fmla="*/ 1854989 h 5630204"/>
              <a:gd name="connsiteX7364" fmla="*/ 7981365 w 10567974"/>
              <a:gd name="connsiteY7364" fmla="*/ 1828698 h 5630204"/>
              <a:gd name="connsiteX7365" fmla="*/ 8438565 w 10567974"/>
              <a:gd name="connsiteY7365" fmla="*/ 1828698 h 5630204"/>
              <a:gd name="connsiteX7366" fmla="*/ 8464854 w 10567974"/>
              <a:gd name="connsiteY7366" fmla="*/ 1854988 h 5630204"/>
              <a:gd name="connsiteX7367" fmla="*/ 8438565 w 10567974"/>
              <a:gd name="connsiteY7367" fmla="*/ 1881279 h 5630204"/>
              <a:gd name="connsiteX7368" fmla="*/ 8412276 w 10567974"/>
              <a:gd name="connsiteY7368" fmla="*/ 1854988 h 5630204"/>
              <a:gd name="connsiteX7369" fmla="*/ 8438565 w 10567974"/>
              <a:gd name="connsiteY7369" fmla="*/ 1828698 h 5630204"/>
              <a:gd name="connsiteX7370" fmla="*/ 8347125 w 10567974"/>
              <a:gd name="connsiteY7370" fmla="*/ 1828698 h 5630204"/>
              <a:gd name="connsiteX7371" fmla="*/ 8373414 w 10567974"/>
              <a:gd name="connsiteY7371" fmla="*/ 1854988 h 5630204"/>
              <a:gd name="connsiteX7372" fmla="*/ 8347125 w 10567974"/>
              <a:gd name="connsiteY7372" fmla="*/ 1881279 h 5630204"/>
              <a:gd name="connsiteX7373" fmla="*/ 8320836 w 10567974"/>
              <a:gd name="connsiteY7373" fmla="*/ 1854988 h 5630204"/>
              <a:gd name="connsiteX7374" fmla="*/ 8347125 w 10567974"/>
              <a:gd name="connsiteY7374" fmla="*/ 1828698 h 5630204"/>
              <a:gd name="connsiteX7375" fmla="*/ 8255685 w 10567974"/>
              <a:gd name="connsiteY7375" fmla="*/ 1828698 h 5630204"/>
              <a:gd name="connsiteX7376" fmla="*/ 8281974 w 10567974"/>
              <a:gd name="connsiteY7376" fmla="*/ 1854988 h 5630204"/>
              <a:gd name="connsiteX7377" fmla="*/ 8255685 w 10567974"/>
              <a:gd name="connsiteY7377" fmla="*/ 1881279 h 5630204"/>
              <a:gd name="connsiteX7378" fmla="*/ 8229396 w 10567974"/>
              <a:gd name="connsiteY7378" fmla="*/ 1854988 h 5630204"/>
              <a:gd name="connsiteX7379" fmla="*/ 8255685 w 10567974"/>
              <a:gd name="connsiteY7379" fmla="*/ 1828698 h 5630204"/>
              <a:gd name="connsiteX7380" fmla="*/ 8712885 w 10567974"/>
              <a:gd name="connsiteY7380" fmla="*/ 1828697 h 5630204"/>
              <a:gd name="connsiteX7381" fmla="*/ 8739174 w 10567974"/>
              <a:gd name="connsiteY7381" fmla="*/ 1854988 h 5630204"/>
              <a:gd name="connsiteX7382" fmla="*/ 8712885 w 10567974"/>
              <a:gd name="connsiteY7382" fmla="*/ 1881279 h 5630204"/>
              <a:gd name="connsiteX7383" fmla="*/ 8686596 w 10567974"/>
              <a:gd name="connsiteY7383" fmla="*/ 1854988 h 5630204"/>
              <a:gd name="connsiteX7384" fmla="*/ 8712885 w 10567974"/>
              <a:gd name="connsiteY7384" fmla="*/ 1828697 h 5630204"/>
              <a:gd name="connsiteX7385" fmla="*/ 8621445 w 10567974"/>
              <a:gd name="connsiteY7385" fmla="*/ 1828697 h 5630204"/>
              <a:gd name="connsiteX7386" fmla="*/ 8647734 w 10567974"/>
              <a:gd name="connsiteY7386" fmla="*/ 1854988 h 5630204"/>
              <a:gd name="connsiteX7387" fmla="*/ 8621445 w 10567974"/>
              <a:gd name="connsiteY7387" fmla="*/ 1881279 h 5630204"/>
              <a:gd name="connsiteX7388" fmla="*/ 8595156 w 10567974"/>
              <a:gd name="connsiteY7388" fmla="*/ 1854988 h 5630204"/>
              <a:gd name="connsiteX7389" fmla="*/ 8621445 w 10567974"/>
              <a:gd name="connsiteY7389" fmla="*/ 1828697 h 5630204"/>
              <a:gd name="connsiteX7390" fmla="*/ 8530005 w 10567974"/>
              <a:gd name="connsiteY7390" fmla="*/ 1828697 h 5630204"/>
              <a:gd name="connsiteX7391" fmla="*/ 8556294 w 10567974"/>
              <a:gd name="connsiteY7391" fmla="*/ 1854988 h 5630204"/>
              <a:gd name="connsiteX7392" fmla="*/ 8530005 w 10567974"/>
              <a:gd name="connsiteY7392" fmla="*/ 1881279 h 5630204"/>
              <a:gd name="connsiteX7393" fmla="*/ 8503716 w 10567974"/>
              <a:gd name="connsiteY7393" fmla="*/ 1854988 h 5630204"/>
              <a:gd name="connsiteX7394" fmla="*/ 8530005 w 10567974"/>
              <a:gd name="connsiteY7394" fmla="*/ 1828697 h 5630204"/>
              <a:gd name="connsiteX7395" fmla="*/ 8987205 w 10567974"/>
              <a:gd name="connsiteY7395" fmla="*/ 1828697 h 5630204"/>
              <a:gd name="connsiteX7396" fmla="*/ 9013494 w 10567974"/>
              <a:gd name="connsiteY7396" fmla="*/ 1854988 h 5630204"/>
              <a:gd name="connsiteX7397" fmla="*/ 8987205 w 10567974"/>
              <a:gd name="connsiteY7397" fmla="*/ 1881278 h 5630204"/>
              <a:gd name="connsiteX7398" fmla="*/ 8960916 w 10567974"/>
              <a:gd name="connsiteY7398" fmla="*/ 1854988 h 5630204"/>
              <a:gd name="connsiteX7399" fmla="*/ 8987205 w 10567974"/>
              <a:gd name="connsiteY7399" fmla="*/ 1828697 h 5630204"/>
              <a:gd name="connsiteX7400" fmla="*/ 8895765 w 10567974"/>
              <a:gd name="connsiteY7400" fmla="*/ 1828697 h 5630204"/>
              <a:gd name="connsiteX7401" fmla="*/ 8922054 w 10567974"/>
              <a:gd name="connsiteY7401" fmla="*/ 1854988 h 5630204"/>
              <a:gd name="connsiteX7402" fmla="*/ 8895765 w 10567974"/>
              <a:gd name="connsiteY7402" fmla="*/ 1881278 h 5630204"/>
              <a:gd name="connsiteX7403" fmla="*/ 8869476 w 10567974"/>
              <a:gd name="connsiteY7403" fmla="*/ 1854988 h 5630204"/>
              <a:gd name="connsiteX7404" fmla="*/ 8895765 w 10567974"/>
              <a:gd name="connsiteY7404" fmla="*/ 1828697 h 5630204"/>
              <a:gd name="connsiteX7405" fmla="*/ 8804325 w 10567974"/>
              <a:gd name="connsiteY7405" fmla="*/ 1828697 h 5630204"/>
              <a:gd name="connsiteX7406" fmla="*/ 8830614 w 10567974"/>
              <a:gd name="connsiteY7406" fmla="*/ 1854988 h 5630204"/>
              <a:gd name="connsiteX7407" fmla="*/ 8804325 w 10567974"/>
              <a:gd name="connsiteY7407" fmla="*/ 1881278 h 5630204"/>
              <a:gd name="connsiteX7408" fmla="*/ 8778036 w 10567974"/>
              <a:gd name="connsiteY7408" fmla="*/ 1854988 h 5630204"/>
              <a:gd name="connsiteX7409" fmla="*/ 8804325 w 10567974"/>
              <a:gd name="connsiteY7409" fmla="*/ 1828697 h 5630204"/>
              <a:gd name="connsiteX7410" fmla="*/ 9627285 w 10567974"/>
              <a:gd name="connsiteY7410" fmla="*/ 1828697 h 5630204"/>
              <a:gd name="connsiteX7411" fmla="*/ 9653574 w 10567974"/>
              <a:gd name="connsiteY7411" fmla="*/ 1854987 h 5630204"/>
              <a:gd name="connsiteX7412" fmla="*/ 9627285 w 10567974"/>
              <a:gd name="connsiteY7412" fmla="*/ 1881278 h 5630204"/>
              <a:gd name="connsiteX7413" fmla="*/ 9600996 w 10567974"/>
              <a:gd name="connsiteY7413" fmla="*/ 1854987 h 5630204"/>
              <a:gd name="connsiteX7414" fmla="*/ 9627285 w 10567974"/>
              <a:gd name="connsiteY7414" fmla="*/ 1828697 h 5630204"/>
              <a:gd name="connsiteX7415" fmla="*/ 9170085 w 10567974"/>
              <a:gd name="connsiteY7415" fmla="*/ 1828697 h 5630204"/>
              <a:gd name="connsiteX7416" fmla="*/ 9196374 w 10567974"/>
              <a:gd name="connsiteY7416" fmla="*/ 1854988 h 5630204"/>
              <a:gd name="connsiteX7417" fmla="*/ 9170085 w 10567974"/>
              <a:gd name="connsiteY7417" fmla="*/ 1881278 h 5630204"/>
              <a:gd name="connsiteX7418" fmla="*/ 9143796 w 10567974"/>
              <a:gd name="connsiteY7418" fmla="*/ 1854988 h 5630204"/>
              <a:gd name="connsiteX7419" fmla="*/ 9170085 w 10567974"/>
              <a:gd name="connsiteY7419" fmla="*/ 1828697 h 5630204"/>
              <a:gd name="connsiteX7420" fmla="*/ 9078645 w 10567974"/>
              <a:gd name="connsiteY7420" fmla="*/ 1828697 h 5630204"/>
              <a:gd name="connsiteX7421" fmla="*/ 9104934 w 10567974"/>
              <a:gd name="connsiteY7421" fmla="*/ 1854988 h 5630204"/>
              <a:gd name="connsiteX7422" fmla="*/ 9078645 w 10567974"/>
              <a:gd name="connsiteY7422" fmla="*/ 1881278 h 5630204"/>
              <a:gd name="connsiteX7423" fmla="*/ 9052356 w 10567974"/>
              <a:gd name="connsiteY7423" fmla="*/ 1854988 h 5630204"/>
              <a:gd name="connsiteX7424" fmla="*/ 9078645 w 10567974"/>
              <a:gd name="connsiteY7424" fmla="*/ 1828697 h 5630204"/>
              <a:gd name="connsiteX7425" fmla="*/ 9810165 w 10567974"/>
              <a:gd name="connsiteY7425" fmla="*/ 1828697 h 5630204"/>
              <a:gd name="connsiteX7426" fmla="*/ 9836454 w 10567974"/>
              <a:gd name="connsiteY7426" fmla="*/ 1854987 h 5630204"/>
              <a:gd name="connsiteX7427" fmla="*/ 9810165 w 10567974"/>
              <a:gd name="connsiteY7427" fmla="*/ 1881278 h 5630204"/>
              <a:gd name="connsiteX7428" fmla="*/ 9783876 w 10567974"/>
              <a:gd name="connsiteY7428" fmla="*/ 1854987 h 5630204"/>
              <a:gd name="connsiteX7429" fmla="*/ 9810165 w 10567974"/>
              <a:gd name="connsiteY7429" fmla="*/ 1828697 h 5630204"/>
              <a:gd name="connsiteX7430" fmla="*/ 9718725 w 10567974"/>
              <a:gd name="connsiteY7430" fmla="*/ 1828697 h 5630204"/>
              <a:gd name="connsiteX7431" fmla="*/ 9745014 w 10567974"/>
              <a:gd name="connsiteY7431" fmla="*/ 1854987 h 5630204"/>
              <a:gd name="connsiteX7432" fmla="*/ 9718725 w 10567974"/>
              <a:gd name="connsiteY7432" fmla="*/ 1881278 h 5630204"/>
              <a:gd name="connsiteX7433" fmla="*/ 9692436 w 10567974"/>
              <a:gd name="connsiteY7433" fmla="*/ 1854987 h 5630204"/>
              <a:gd name="connsiteX7434" fmla="*/ 9718725 w 10567974"/>
              <a:gd name="connsiteY7434" fmla="*/ 1828697 h 5630204"/>
              <a:gd name="connsiteX7435" fmla="*/ 392069 w 10567974"/>
              <a:gd name="connsiteY7435" fmla="*/ 1737262 h 5630204"/>
              <a:gd name="connsiteX7436" fmla="*/ 418353 w 10567974"/>
              <a:gd name="connsiteY7436" fmla="*/ 1763553 h 5630204"/>
              <a:gd name="connsiteX7437" fmla="*/ 392069 w 10567974"/>
              <a:gd name="connsiteY7437" fmla="*/ 1789843 h 5630204"/>
              <a:gd name="connsiteX7438" fmla="*/ 365779 w 10567974"/>
              <a:gd name="connsiteY7438" fmla="*/ 1763553 h 5630204"/>
              <a:gd name="connsiteX7439" fmla="*/ 392069 w 10567974"/>
              <a:gd name="connsiteY7439" fmla="*/ 1737262 h 5630204"/>
              <a:gd name="connsiteX7440" fmla="*/ 300629 w 10567974"/>
              <a:gd name="connsiteY7440" fmla="*/ 1737262 h 5630204"/>
              <a:gd name="connsiteX7441" fmla="*/ 326921 w 10567974"/>
              <a:gd name="connsiteY7441" fmla="*/ 1763553 h 5630204"/>
              <a:gd name="connsiteX7442" fmla="*/ 300629 w 10567974"/>
              <a:gd name="connsiteY7442" fmla="*/ 1789843 h 5630204"/>
              <a:gd name="connsiteX7443" fmla="*/ 274336 w 10567974"/>
              <a:gd name="connsiteY7443" fmla="*/ 1763553 h 5630204"/>
              <a:gd name="connsiteX7444" fmla="*/ 300629 w 10567974"/>
              <a:gd name="connsiteY7444" fmla="*/ 1737262 h 5630204"/>
              <a:gd name="connsiteX7445" fmla="*/ 209186 w 10567974"/>
              <a:gd name="connsiteY7445" fmla="*/ 1737262 h 5630204"/>
              <a:gd name="connsiteX7446" fmla="*/ 235479 w 10567974"/>
              <a:gd name="connsiteY7446" fmla="*/ 1763553 h 5630204"/>
              <a:gd name="connsiteX7447" fmla="*/ 209186 w 10567974"/>
              <a:gd name="connsiteY7447" fmla="*/ 1789843 h 5630204"/>
              <a:gd name="connsiteX7448" fmla="*/ 182899 w 10567974"/>
              <a:gd name="connsiteY7448" fmla="*/ 1763553 h 5630204"/>
              <a:gd name="connsiteX7449" fmla="*/ 209186 w 10567974"/>
              <a:gd name="connsiteY7449" fmla="*/ 1737262 h 5630204"/>
              <a:gd name="connsiteX7450" fmla="*/ 1123578 w 10567974"/>
              <a:gd name="connsiteY7450" fmla="*/ 1737262 h 5630204"/>
              <a:gd name="connsiteX7451" fmla="*/ 1149865 w 10567974"/>
              <a:gd name="connsiteY7451" fmla="*/ 1763552 h 5630204"/>
              <a:gd name="connsiteX7452" fmla="*/ 1123578 w 10567974"/>
              <a:gd name="connsiteY7452" fmla="*/ 1789843 h 5630204"/>
              <a:gd name="connsiteX7453" fmla="*/ 1097290 w 10567974"/>
              <a:gd name="connsiteY7453" fmla="*/ 1763552 h 5630204"/>
              <a:gd name="connsiteX7454" fmla="*/ 1123578 w 10567974"/>
              <a:gd name="connsiteY7454" fmla="*/ 1737262 h 5630204"/>
              <a:gd name="connsiteX7455" fmla="*/ 1032143 w 10567974"/>
              <a:gd name="connsiteY7455" fmla="*/ 1737262 h 5630204"/>
              <a:gd name="connsiteX7456" fmla="*/ 1058430 w 10567974"/>
              <a:gd name="connsiteY7456" fmla="*/ 1763552 h 5630204"/>
              <a:gd name="connsiteX7457" fmla="*/ 1032143 w 10567974"/>
              <a:gd name="connsiteY7457" fmla="*/ 1789843 h 5630204"/>
              <a:gd name="connsiteX7458" fmla="*/ 1005855 w 10567974"/>
              <a:gd name="connsiteY7458" fmla="*/ 1763552 h 5630204"/>
              <a:gd name="connsiteX7459" fmla="*/ 1032143 w 10567974"/>
              <a:gd name="connsiteY7459" fmla="*/ 1737262 h 5630204"/>
              <a:gd name="connsiteX7460" fmla="*/ 483501 w 10567974"/>
              <a:gd name="connsiteY7460" fmla="*/ 1737262 h 5630204"/>
              <a:gd name="connsiteX7461" fmla="*/ 509796 w 10567974"/>
              <a:gd name="connsiteY7461" fmla="*/ 1763552 h 5630204"/>
              <a:gd name="connsiteX7462" fmla="*/ 483501 w 10567974"/>
              <a:gd name="connsiteY7462" fmla="*/ 1789843 h 5630204"/>
              <a:gd name="connsiteX7463" fmla="*/ 457220 w 10567974"/>
              <a:gd name="connsiteY7463" fmla="*/ 1763552 h 5630204"/>
              <a:gd name="connsiteX7464" fmla="*/ 483501 w 10567974"/>
              <a:gd name="connsiteY7464" fmla="*/ 1737262 h 5630204"/>
              <a:gd name="connsiteX7465" fmla="*/ 1397874 w 10567974"/>
              <a:gd name="connsiteY7465" fmla="*/ 1737261 h 5630204"/>
              <a:gd name="connsiteX7466" fmla="*/ 1424166 w 10567974"/>
              <a:gd name="connsiteY7466" fmla="*/ 1763552 h 5630204"/>
              <a:gd name="connsiteX7467" fmla="*/ 1397874 w 10567974"/>
              <a:gd name="connsiteY7467" fmla="*/ 1789843 h 5630204"/>
              <a:gd name="connsiteX7468" fmla="*/ 1371582 w 10567974"/>
              <a:gd name="connsiteY7468" fmla="*/ 1763552 h 5630204"/>
              <a:gd name="connsiteX7469" fmla="*/ 1397874 w 10567974"/>
              <a:gd name="connsiteY7469" fmla="*/ 1737261 h 5630204"/>
              <a:gd name="connsiteX7470" fmla="*/ 1306427 w 10567974"/>
              <a:gd name="connsiteY7470" fmla="*/ 1737261 h 5630204"/>
              <a:gd name="connsiteX7471" fmla="*/ 1332718 w 10567974"/>
              <a:gd name="connsiteY7471" fmla="*/ 1763552 h 5630204"/>
              <a:gd name="connsiteX7472" fmla="*/ 1306427 w 10567974"/>
              <a:gd name="connsiteY7472" fmla="*/ 1789843 h 5630204"/>
              <a:gd name="connsiteX7473" fmla="*/ 1280136 w 10567974"/>
              <a:gd name="connsiteY7473" fmla="*/ 1763552 h 5630204"/>
              <a:gd name="connsiteX7474" fmla="*/ 1306427 w 10567974"/>
              <a:gd name="connsiteY7474" fmla="*/ 1737261 h 5630204"/>
              <a:gd name="connsiteX7475" fmla="*/ 1214979 w 10567974"/>
              <a:gd name="connsiteY7475" fmla="*/ 1737261 h 5630204"/>
              <a:gd name="connsiteX7476" fmla="*/ 1241270 w 10567974"/>
              <a:gd name="connsiteY7476" fmla="*/ 1763552 h 5630204"/>
              <a:gd name="connsiteX7477" fmla="*/ 1214979 w 10567974"/>
              <a:gd name="connsiteY7477" fmla="*/ 1789843 h 5630204"/>
              <a:gd name="connsiteX7478" fmla="*/ 1188688 w 10567974"/>
              <a:gd name="connsiteY7478" fmla="*/ 1763552 h 5630204"/>
              <a:gd name="connsiteX7479" fmla="*/ 1214979 w 10567974"/>
              <a:gd name="connsiteY7479" fmla="*/ 1737261 h 5630204"/>
              <a:gd name="connsiteX7480" fmla="*/ 1763664 w 10567974"/>
              <a:gd name="connsiteY7480" fmla="*/ 1737261 h 5630204"/>
              <a:gd name="connsiteX7481" fmla="*/ 1789954 w 10567974"/>
              <a:gd name="connsiteY7481" fmla="*/ 1763552 h 5630204"/>
              <a:gd name="connsiteX7482" fmla="*/ 1763664 w 10567974"/>
              <a:gd name="connsiteY7482" fmla="*/ 1789843 h 5630204"/>
              <a:gd name="connsiteX7483" fmla="*/ 1737372 w 10567974"/>
              <a:gd name="connsiteY7483" fmla="*/ 1763552 h 5630204"/>
              <a:gd name="connsiteX7484" fmla="*/ 1763664 w 10567974"/>
              <a:gd name="connsiteY7484" fmla="*/ 1737261 h 5630204"/>
              <a:gd name="connsiteX7485" fmla="*/ 1672216 w 10567974"/>
              <a:gd name="connsiteY7485" fmla="*/ 1737261 h 5630204"/>
              <a:gd name="connsiteX7486" fmla="*/ 1698507 w 10567974"/>
              <a:gd name="connsiteY7486" fmla="*/ 1763552 h 5630204"/>
              <a:gd name="connsiteX7487" fmla="*/ 1672216 w 10567974"/>
              <a:gd name="connsiteY7487" fmla="*/ 1789843 h 5630204"/>
              <a:gd name="connsiteX7488" fmla="*/ 1645925 w 10567974"/>
              <a:gd name="connsiteY7488" fmla="*/ 1763552 h 5630204"/>
              <a:gd name="connsiteX7489" fmla="*/ 1672216 w 10567974"/>
              <a:gd name="connsiteY7489" fmla="*/ 1737261 h 5630204"/>
              <a:gd name="connsiteX7490" fmla="*/ 1580769 w 10567974"/>
              <a:gd name="connsiteY7490" fmla="*/ 1737261 h 5630204"/>
              <a:gd name="connsiteX7491" fmla="*/ 1607060 w 10567974"/>
              <a:gd name="connsiteY7491" fmla="*/ 1763552 h 5630204"/>
              <a:gd name="connsiteX7492" fmla="*/ 1580769 w 10567974"/>
              <a:gd name="connsiteY7492" fmla="*/ 1789843 h 5630204"/>
              <a:gd name="connsiteX7493" fmla="*/ 1554479 w 10567974"/>
              <a:gd name="connsiteY7493" fmla="*/ 1763552 h 5630204"/>
              <a:gd name="connsiteX7494" fmla="*/ 1580769 w 10567974"/>
              <a:gd name="connsiteY7494" fmla="*/ 1737261 h 5630204"/>
              <a:gd name="connsiteX7495" fmla="*/ 1489321 w 10567974"/>
              <a:gd name="connsiteY7495" fmla="*/ 1737261 h 5630204"/>
              <a:gd name="connsiteX7496" fmla="*/ 1515612 w 10567974"/>
              <a:gd name="connsiteY7496" fmla="*/ 1763552 h 5630204"/>
              <a:gd name="connsiteX7497" fmla="*/ 1489321 w 10567974"/>
              <a:gd name="connsiteY7497" fmla="*/ 1789843 h 5630204"/>
              <a:gd name="connsiteX7498" fmla="*/ 1463030 w 10567974"/>
              <a:gd name="connsiteY7498" fmla="*/ 1763552 h 5630204"/>
              <a:gd name="connsiteX7499" fmla="*/ 1489321 w 10567974"/>
              <a:gd name="connsiteY7499" fmla="*/ 1737261 h 5630204"/>
              <a:gd name="connsiteX7500" fmla="*/ 2038005 w 10567974"/>
              <a:gd name="connsiteY7500" fmla="*/ 1737261 h 5630204"/>
              <a:gd name="connsiteX7501" fmla="*/ 2064297 w 10567974"/>
              <a:gd name="connsiteY7501" fmla="*/ 1763552 h 5630204"/>
              <a:gd name="connsiteX7502" fmla="*/ 2038005 w 10567974"/>
              <a:gd name="connsiteY7502" fmla="*/ 1789842 h 5630204"/>
              <a:gd name="connsiteX7503" fmla="*/ 2011714 w 10567974"/>
              <a:gd name="connsiteY7503" fmla="*/ 1763552 h 5630204"/>
              <a:gd name="connsiteX7504" fmla="*/ 2038005 w 10567974"/>
              <a:gd name="connsiteY7504" fmla="*/ 1737261 h 5630204"/>
              <a:gd name="connsiteX7505" fmla="*/ 1946558 w 10567974"/>
              <a:gd name="connsiteY7505" fmla="*/ 1737261 h 5630204"/>
              <a:gd name="connsiteX7506" fmla="*/ 1972849 w 10567974"/>
              <a:gd name="connsiteY7506" fmla="*/ 1763552 h 5630204"/>
              <a:gd name="connsiteX7507" fmla="*/ 1946558 w 10567974"/>
              <a:gd name="connsiteY7507" fmla="*/ 1789842 h 5630204"/>
              <a:gd name="connsiteX7508" fmla="*/ 1920267 w 10567974"/>
              <a:gd name="connsiteY7508" fmla="*/ 1763552 h 5630204"/>
              <a:gd name="connsiteX7509" fmla="*/ 1946558 w 10567974"/>
              <a:gd name="connsiteY7509" fmla="*/ 1737261 h 5630204"/>
              <a:gd name="connsiteX7510" fmla="*/ 1855110 w 10567974"/>
              <a:gd name="connsiteY7510" fmla="*/ 1737261 h 5630204"/>
              <a:gd name="connsiteX7511" fmla="*/ 1881402 w 10567974"/>
              <a:gd name="connsiteY7511" fmla="*/ 1763552 h 5630204"/>
              <a:gd name="connsiteX7512" fmla="*/ 1855110 w 10567974"/>
              <a:gd name="connsiteY7512" fmla="*/ 1789843 h 5630204"/>
              <a:gd name="connsiteX7513" fmla="*/ 1828819 w 10567974"/>
              <a:gd name="connsiteY7513" fmla="*/ 1763552 h 5630204"/>
              <a:gd name="connsiteX7514" fmla="*/ 1855110 w 10567974"/>
              <a:gd name="connsiteY7514" fmla="*/ 1737261 h 5630204"/>
              <a:gd name="connsiteX7515" fmla="*/ 2312347 w 10567974"/>
              <a:gd name="connsiteY7515" fmla="*/ 1737261 h 5630204"/>
              <a:gd name="connsiteX7516" fmla="*/ 2338638 w 10567974"/>
              <a:gd name="connsiteY7516" fmla="*/ 1763551 h 5630204"/>
              <a:gd name="connsiteX7517" fmla="*/ 2312347 w 10567974"/>
              <a:gd name="connsiteY7517" fmla="*/ 1789842 h 5630204"/>
              <a:gd name="connsiteX7518" fmla="*/ 2286056 w 10567974"/>
              <a:gd name="connsiteY7518" fmla="*/ 1763551 h 5630204"/>
              <a:gd name="connsiteX7519" fmla="*/ 2312347 w 10567974"/>
              <a:gd name="connsiteY7519" fmla="*/ 1737261 h 5630204"/>
              <a:gd name="connsiteX7520" fmla="*/ 2220900 w 10567974"/>
              <a:gd name="connsiteY7520" fmla="*/ 1737261 h 5630204"/>
              <a:gd name="connsiteX7521" fmla="*/ 2247191 w 10567974"/>
              <a:gd name="connsiteY7521" fmla="*/ 1763551 h 5630204"/>
              <a:gd name="connsiteX7522" fmla="*/ 2220900 w 10567974"/>
              <a:gd name="connsiteY7522" fmla="*/ 1789842 h 5630204"/>
              <a:gd name="connsiteX7523" fmla="*/ 2194608 w 10567974"/>
              <a:gd name="connsiteY7523" fmla="*/ 1763551 h 5630204"/>
              <a:gd name="connsiteX7524" fmla="*/ 2220900 w 10567974"/>
              <a:gd name="connsiteY7524" fmla="*/ 1737261 h 5630204"/>
              <a:gd name="connsiteX7525" fmla="*/ 2129452 w 10567974"/>
              <a:gd name="connsiteY7525" fmla="*/ 1737261 h 5630204"/>
              <a:gd name="connsiteX7526" fmla="*/ 2155743 w 10567974"/>
              <a:gd name="connsiteY7526" fmla="*/ 1763551 h 5630204"/>
              <a:gd name="connsiteX7527" fmla="*/ 2129452 w 10567974"/>
              <a:gd name="connsiteY7527" fmla="*/ 1789842 h 5630204"/>
              <a:gd name="connsiteX7528" fmla="*/ 2103161 w 10567974"/>
              <a:gd name="connsiteY7528" fmla="*/ 1763551 h 5630204"/>
              <a:gd name="connsiteX7529" fmla="*/ 2129452 w 10567974"/>
              <a:gd name="connsiteY7529" fmla="*/ 1737261 h 5630204"/>
              <a:gd name="connsiteX7530" fmla="*/ 2861031 w 10567974"/>
              <a:gd name="connsiteY7530" fmla="*/ 1737260 h 5630204"/>
              <a:gd name="connsiteX7531" fmla="*/ 2887322 w 10567974"/>
              <a:gd name="connsiteY7531" fmla="*/ 1763551 h 5630204"/>
              <a:gd name="connsiteX7532" fmla="*/ 2861031 w 10567974"/>
              <a:gd name="connsiteY7532" fmla="*/ 1789842 h 5630204"/>
              <a:gd name="connsiteX7533" fmla="*/ 2834739 w 10567974"/>
              <a:gd name="connsiteY7533" fmla="*/ 1763551 h 5630204"/>
              <a:gd name="connsiteX7534" fmla="*/ 2861031 w 10567974"/>
              <a:gd name="connsiteY7534" fmla="*/ 1737260 h 5630204"/>
              <a:gd name="connsiteX7535" fmla="*/ 2769584 w 10567974"/>
              <a:gd name="connsiteY7535" fmla="*/ 1737260 h 5630204"/>
              <a:gd name="connsiteX7536" fmla="*/ 2795874 w 10567974"/>
              <a:gd name="connsiteY7536" fmla="*/ 1763551 h 5630204"/>
              <a:gd name="connsiteX7537" fmla="*/ 2769584 w 10567974"/>
              <a:gd name="connsiteY7537" fmla="*/ 1789842 h 5630204"/>
              <a:gd name="connsiteX7538" fmla="*/ 2743292 w 10567974"/>
              <a:gd name="connsiteY7538" fmla="*/ 1763551 h 5630204"/>
              <a:gd name="connsiteX7539" fmla="*/ 2769584 w 10567974"/>
              <a:gd name="connsiteY7539" fmla="*/ 1737260 h 5630204"/>
              <a:gd name="connsiteX7540" fmla="*/ 2495241 w 10567974"/>
              <a:gd name="connsiteY7540" fmla="*/ 1737260 h 5630204"/>
              <a:gd name="connsiteX7541" fmla="*/ 2521533 w 10567974"/>
              <a:gd name="connsiteY7541" fmla="*/ 1763551 h 5630204"/>
              <a:gd name="connsiteX7542" fmla="*/ 2495241 w 10567974"/>
              <a:gd name="connsiteY7542" fmla="*/ 1789842 h 5630204"/>
              <a:gd name="connsiteX7543" fmla="*/ 2468950 w 10567974"/>
              <a:gd name="connsiteY7543" fmla="*/ 1763551 h 5630204"/>
              <a:gd name="connsiteX7544" fmla="*/ 2495241 w 10567974"/>
              <a:gd name="connsiteY7544" fmla="*/ 1737260 h 5630204"/>
              <a:gd name="connsiteX7545" fmla="*/ 2403794 w 10567974"/>
              <a:gd name="connsiteY7545" fmla="*/ 1737260 h 5630204"/>
              <a:gd name="connsiteX7546" fmla="*/ 2430085 w 10567974"/>
              <a:gd name="connsiteY7546" fmla="*/ 1763551 h 5630204"/>
              <a:gd name="connsiteX7547" fmla="*/ 2403794 w 10567974"/>
              <a:gd name="connsiteY7547" fmla="*/ 1789842 h 5630204"/>
              <a:gd name="connsiteX7548" fmla="*/ 2377503 w 10567974"/>
              <a:gd name="connsiteY7548" fmla="*/ 1763551 h 5630204"/>
              <a:gd name="connsiteX7549" fmla="*/ 2403794 w 10567974"/>
              <a:gd name="connsiteY7549" fmla="*/ 1737260 h 5630204"/>
              <a:gd name="connsiteX7550" fmla="*/ 3135372 w 10567974"/>
              <a:gd name="connsiteY7550" fmla="*/ 1737260 h 5630204"/>
              <a:gd name="connsiteX7551" fmla="*/ 3161663 w 10567974"/>
              <a:gd name="connsiteY7551" fmla="*/ 1763551 h 5630204"/>
              <a:gd name="connsiteX7552" fmla="*/ 3135372 w 10567974"/>
              <a:gd name="connsiteY7552" fmla="*/ 1789842 h 5630204"/>
              <a:gd name="connsiteX7553" fmla="*/ 3109081 w 10567974"/>
              <a:gd name="connsiteY7553" fmla="*/ 1763551 h 5630204"/>
              <a:gd name="connsiteX7554" fmla="*/ 3135372 w 10567974"/>
              <a:gd name="connsiteY7554" fmla="*/ 1737260 h 5630204"/>
              <a:gd name="connsiteX7555" fmla="*/ 3043925 w 10567974"/>
              <a:gd name="connsiteY7555" fmla="*/ 1737260 h 5630204"/>
              <a:gd name="connsiteX7556" fmla="*/ 3070216 w 10567974"/>
              <a:gd name="connsiteY7556" fmla="*/ 1763551 h 5630204"/>
              <a:gd name="connsiteX7557" fmla="*/ 3043925 w 10567974"/>
              <a:gd name="connsiteY7557" fmla="*/ 1789842 h 5630204"/>
              <a:gd name="connsiteX7558" fmla="*/ 3017634 w 10567974"/>
              <a:gd name="connsiteY7558" fmla="*/ 1763551 h 5630204"/>
              <a:gd name="connsiteX7559" fmla="*/ 3043925 w 10567974"/>
              <a:gd name="connsiteY7559" fmla="*/ 1737260 h 5630204"/>
              <a:gd name="connsiteX7560" fmla="*/ 2952478 w 10567974"/>
              <a:gd name="connsiteY7560" fmla="*/ 1737260 h 5630204"/>
              <a:gd name="connsiteX7561" fmla="*/ 2978769 w 10567974"/>
              <a:gd name="connsiteY7561" fmla="*/ 1763551 h 5630204"/>
              <a:gd name="connsiteX7562" fmla="*/ 2952478 w 10567974"/>
              <a:gd name="connsiteY7562" fmla="*/ 1789842 h 5630204"/>
              <a:gd name="connsiteX7563" fmla="*/ 2926186 w 10567974"/>
              <a:gd name="connsiteY7563" fmla="*/ 1763551 h 5630204"/>
              <a:gd name="connsiteX7564" fmla="*/ 2952478 w 10567974"/>
              <a:gd name="connsiteY7564" fmla="*/ 1737260 h 5630204"/>
              <a:gd name="connsiteX7565" fmla="*/ 5603925 w 10567974"/>
              <a:gd name="connsiteY7565" fmla="*/ 1737260 h 5630204"/>
              <a:gd name="connsiteX7566" fmla="*/ 5630214 w 10567974"/>
              <a:gd name="connsiteY7566" fmla="*/ 1763551 h 5630204"/>
              <a:gd name="connsiteX7567" fmla="*/ 5603925 w 10567974"/>
              <a:gd name="connsiteY7567" fmla="*/ 1789841 h 5630204"/>
              <a:gd name="connsiteX7568" fmla="*/ 5577636 w 10567974"/>
              <a:gd name="connsiteY7568" fmla="*/ 1763551 h 5630204"/>
              <a:gd name="connsiteX7569" fmla="*/ 5603925 w 10567974"/>
              <a:gd name="connsiteY7569" fmla="*/ 1737260 h 5630204"/>
              <a:gd name="connsiteX7570" fmla="*/ 5421045 w 10567974"/>
              <a:gd name="connsiteY7570" fmla="*/ 1737260 h 5630204"/>
              <a:gd name="connsiteX7571" fmla="*/ 5447334 w 10567974"/>
              <a:gd name="connsiteY7571" fmla="*/ 1763551 h 5630204"/>
              <a:gd name="connsiteX7572" fmla="*/ 5421045 w 10567974"/>
              <a:gd name="connsiteY7572" fmla="*/ 1789841 h 5630204"/>
              <a:gd name="connsiteX7573" fmla="*/ 5394756 w 10567974"/>
              <a:gd name="connsiteY7573" fmla="*/ 1763551 h 5630204"/>
              <a:gd name="connsiteX7574" fmla="*/ 5421045 w 10567974"/>
              <a:gd name="connsiteY7574" fmla="*/ 1737260 h 5630204"/>
              <a:gd name="connsiteX7575" fmla="*/ 5238165 w 10567974"/>
              <a:gd name="connsiteY7575" fmla="*/ 1737260 h 5630204"/>
              <a:gd name="connsiteX7576" fmla="*/ 5264454 w 10567974"/>
              <a:gd name="connsiteY7576" fmla="*/ 1763551 h 5630204"/>
              <a:gd name="connsiteX7577" fmla="*/ 5238165 w 10567974"/>
              <a:gd name="connsiteY7577" fmla="*/ 1789841 h 5630204"/>
              <a:gd name="connsiteX7578" fmla="*/ 5211876 w 10567974"/>
              <a:gd name="connsiteY7578" fmla="*/ 1763551 h 5630204"/>
              <a:gd name="connsiteX7579" fmla="*/ 5238165 w 10567974"/>
              <a:gd name="connsiteY7579" fmla="*/ 1737260 h 5630204"/>
              <a:gd name="connsiteX7580" fmla="*/ 5878245 w 10567974"/>
              <a:gd name="connsiteY7580" fmla="*/ 1737260 h 5630204"/>
              <a:gd name="connsiteX7581" fmla="*/ 5904534 w 10567974"/>
              <a:gd name="connsiteY7581" fmla="*/ 1763550 h 5630204"/>
              <a:gd name="connsiteX7582" fmla="*/ 5878245 w 10567974"/>
              <a:gd name="connsiteY7582" fmla="*/ 1789841 h 5630204"/>
              <a:gd name="connsiteX7583" fmla="*/ 5851956 w 10567974"/>
              <a:gd name="connsiteY7583" fmla="*/ 1763550 h 5630204"/>
              <a:gd name="connsiteX7584" fmla="*/ 5878245 w 10567974"/>
              <a:gd name="connsiteY7584" fmla="*/ 1737260 h 5630204"/>
              <a:gd name="connsiteX7585" fmla="*/ 5786805 w 10567974"/>
              <a:gd name="connsiteY7585" fmla="*/ 1737260 h 5630204"/>
              <a:gd name="connsiteX7586" fmla="*/ 5813094 w 10567974"/>
              <a:gd name="connsiteY7586" fmla="*/ 1763550 h 5630204"/>
              <a:gd name="connsiteX7587" fmla="*/ 5786805 w 10567974"/>
              <a:gd name="connsiteY7587" fmla="*/ 1789841 h 5630204"/>
              <a:gd name="connsiteX7588" fmla="*/ 5760516 w 10567974"/>
              <a:gd name="connsiteY7588" fmla="*/ 1763550 h 5630204"/>
              <a:gd name="connsiteX7589" fmla="*/ 5786805 w 10567974"/>
              <a:gd name="connsiteY7589" fmla="*/ 1737260 h 5630204"/>
              <a:gd name="connsiteX7590" fmla="*/ 5695365 w 10567974"/>
              <a:gd name="connsiteY7590" fmla="*/ 1737260 h 5630204"/>
              <a:gd name="connsiteX7591" fmla="*/ 5721654 w 10567974"/>
              <a:gd name="connsiteY7591" fmla="*/ 1763550 h 5630204"/>
              <a:gd name="connsiteX7592" fmla="*/ 5695365 w 10567974"/>
              <a:gd name="connsiteY7592" fmla="*/ 1789841 h 5630204"/>
              <a:gd name="connsiteX7593" fmla="*/ 5669076 w 10567974"/>
              <a:gd name="connsiteY7593" fmla="*/ 1763550 h 5630204"/>
              <a:gd name="connsiteX7594" fmla="*/ 5695365 w 10567974"/>
              <a:gd name="connsiteY7594" fmla="*/ 1737260 h 5630204"/>
              <a:gd name="connsiteX7595" fmla="*/ 6244005 w 10567974"/>
              <a:gd name="connsiteY7595" fmla="*/ 1737259 h 5630204"/>
              <a:gd name="connsiteX7596" fmla="*/ 6270294 w 10567974"/>
              <a:gd name="connsiteY7596" fmla="*/ 1763550 h 5630204"/>
              <a:gd name="connsiteX7597" fmla="*/ 6244005 w 10567974"/>
              <a:gd name="connsiteY7597" fmla="*/ 1789841 h 5630204"/>
              <a:gd name="connsiteX7598" fmla="*/ 6217716 w 10567974"/>
              <a:gd name="connsiteY7598" fmla="*/ 1763550 h 5630204"/>
              <a:gd name="connsiteX7599" fmla="*/ 6244005 w 10567974"/>
              <a:gd name="connsiteY7599" fmla="*/ 1737259 h 5630204"/>
              <a:gd name="connsiteX7600" fmla="*/ 6152565 w 10567974"/>
              <a:gd name="connsiteY7600" fmla="*/ 1737259 h 5630204"/>
              <a:gd name="connsiteX7601" fmla="*/ 6178854 w 10567974"/>
              <a:gd name="connsiteY7601" fmla="*/ 1763550 h 5630204"/>
              <a:gd name="connsiteX7602" fmla="*/ 6152565 w 10567974"/>
              <a:gd name="connsiteY7602" fmla="*/ 1789841 h 5630204"/>
              <a:gd name="connsiteX7603" fmla="*/ 6126276 w 10567974"/>
              <a:gd name="connsiteY7603" fmla="*/ 1763550 h 5630204"/>
              <a:gd name="connsiteX7604" fmla="*/ 6152565 w 10567974"/>
              <a:gd name="connsiteY7604" fmla="*/ 1737259 h 5630204"/>
              <a:gd name="connsiteX7605" fmla="*/ 6061125 w 10567974"/>
              <a:gd name="connsiteY7605" fmla="*/ 1737259 h 5630204"/>
              <a:gd name="connsiteX7606" fmla="*/ 6087414 w 10567974"/>
              <a:gd name="connsiteY7606" fmla="*/ 1763550 h 5630204"/>
              <a:gd name="connsiteX7607" fmla="*/ 6061125 w 10567974"/>
              <a:gd name="connsiteY7607" fmla="*/ 1789841 h 5630204"/>
              <a:gd name="connsiteX7608" fmla="*/ 6034836 w 10567974"/>
              <a:gd name="connsiteY7608" fmla="*/ 1763550 h 5630204"/>
              <a:gd name="connsiteX7609" fmla="*/ 6061125 w 10567974"/>
              <a:gd name="connsiteY7609" fmla="*/ 1737259 h 5630204"/>
              <a:gd name="connsiteX7610" fmla="*/ 5969685 w 10567974"/>
              <a:gd name="connsiteY7610" fmla="*/ 1737259 h 5630204"/>
              <a:gd name="connsiteX7611" fmla="*/ 5995974 w 10567974"/>
              <a:gd name="connsiteY7611" fmla="*/ 1763550 h 5630204"/>
              <a:gd name="connsiteX7612" fmla="*/ 5969685 w 10567974"/>
              <a:gd name="connsiteY7612" fmla="*/ 1789841 h 5630204"/>
              <a:gd name="connsiteX7613" fmla="*/ 5943396 w 10567974"/>
              <a:gd name="connsiteY7613" fmla="*/ 1763550 h 5630204"/>
              <a:gd name="connsiteX7614" fmla="*/ 5969685 w 10567974"/>
              <a:gd name="connsiteY7614" fmla="*/ 1737259 h 5630204"/>
              <a:gd name="connsiteX7615" fmla="*/ 6518325 w 10567974"/>
              <a:gd name="connsiteY7615" fmla="*/ 1737259 h 5630204"/>
              <a:gd name="connsiteX7616" fmla="*/ 6544614 w 10567974"/>
              <a:gd name="connsiteY7616" fmla="*/ 1763550 h 5630204"/>
              <a:gd name="connsiteX7617" fmla="*/ 6518325 w 10567974"/>
              <a:gd name="connsiteY7617" fmla="*/ 1789841 h 5630204"/>
              <a:gd name="connsiteX7618" fmla="*/ 6492036 w 10567974"/>
              <a:gd name="connsiteY7618" fmla="*/ 1763550 h 5630204"/>
              <a:gd name="connsiteX7619" fmla="*/ 6518325 w 10567974"/>
              <a:gd name="connsiteY7619" fmla="*/ 1737259 h 5630204"/>
              <a:gd name="connsiteX7620" fmla="*/ 6426885 w 10567974"/>
              <a:gd name="connsiteY7620" fmla="*/ 1737259 h 5630204"/>
              <a:gd name="connsiteX7621" fmla="*/ 6453174 w 10567974"/>
              <a:gd name="connsiteY7621" fmla="*/ 1763550 h 5630204"/>
              <a:gd name="connsiteX7622" fmla="*/ 6426885 w 10567974"/>
              <a:gd name="connsiteY7622" fmla="*/ 1789841 h 5630204"/>
              <a:gd name="connsiteX7623" fmla="*/ 6400596 w 10567974"/>
              <a:gd name="connsiteY7623" fmla="*/ 1763550 h 5630204"/>
              <a:gd name="connsiteX7624" fmla="*/ 6426885 w 10567974"/>
              <a:gd name="connsiteY7624" fmla="*/ 1737259 h 5630204"/>
              <a:gd name="connsiteX7625" fmla="*/ 6335445 w 10567974"/>
              <a:gd name="connsiteY7625" fmla="*/ 1737259 h 5630204"/>
              <a:gd name="connsiteX7626" fmla="*/ 6361734 w 10567974"/>
              <a:gd name="connsiteY7626" fmla="*/ 1763550 h 5630204"/>
              <a:gd name="connsiteX7627" fmla="*/ 6335445 w 10567974"/>
              <a:gd name="connsiteY7627" fmla="*/ 1789841 h 5630204"/>
              <a:gd name="connsiteX7628" fmla="*/ 6309156 w 10567974"/>
              <a:gd name="connsiteY7628" fmla="*/ 1763550 h 5630204"/>
              <a:gd name="connsiteX7629" fmla="*/ 6335445 w 10567974"/>
              <a:gd name="connsiteY7629" fmla="*/ 1737259 h 5630204"/>
              <a:gd name="connsiteX7630" fmla="*/ 6792645 w 10567974"/>
              <a:gd name="connsiteY7630" fmla="*/ 1737259 h 5630204"/>
              <a:gd name="connsiteX7631" fmla="*/ 6818934 w 10567974"/>
              <a:gd name="connsiteY7631" fmla="*/ 1763550 h 5630204"/>
              <a:gd name="connsiteX7632" fmla="*/ 6792645 w 10567974"/>
              <a:gd name="connsiteY7632" fmla="*/ 1789840 h 5630204"/>
              <a:gd name="connsiteX7633" fmla="*/ 6766356 w 10567974"/>
              <a:gd name="connsiteY7633" fmla="*/ 1763550 h 5630204"/>
              <a:gd name="connsiteX7634" fmla="*/ 6792645 w 10567974"/>
              <a:gd name="connsiteY7634" fmla="*/ 1737259 h 5630204"/>
              <a:gd name="connsiteX7635" fmla="*/ 6701205 w 10567974"/>
              <a:gd name="connsiteY7635" fmla="*/ 1737259 h 5630204"/>
              <a:gd name="connsiteX7636" fmla="*/ 6727494 w 10567974"/>
              <a:gd name="connsiteY7636" fmla="*/ 1763550 h 5630204"/>
              <a:gd name="connsiteX7637" fmla="*/ 6701205 w 10567974"/>
              <a:gd name="connsiteY7637" fmla="*/ 1789840 h 5630204"/>
              <a:gd name="connsiteX7638" fmla="*/ 6674916 w 10567974"/>
              <a:gd name="connsiteY7638" fmla="*/ 1763550 h 5630204"/>
              <a:gd name="connsiteX7639" fmla="*/ 6701205 w 10567974"/>
              <a:gd name="connsiteY7639" fmla="*/ 1737259 h 5630204"/>
              <a:gd name="connsiteX7640" fmla="*/ 6609765 w 10567974"/>
              <a:gd name="connsiteY7640" fmla="*/ 1737259 h 5630204"/>
              <a:gd name="connsiteX7641" fmla="*/ 6636054 w 10567974"/>
              <a:gd name="connsiteY7641" fmla="*/ 1763550 h 5630204"/>
              <a:gd name="connsiteX7642" fmla="*/ 6609765 w 10567974"/>
              <a:gd name="connsiteY7642" fmla="*/ 1789840 h 5630204"/>
              <a:gd name="connsiteX7643" fmla="*/ 6583476 w 10567974"/>
              <a:gd name="connsiteY7643" fmla="*/ 1763550 h 5630204"/>
              <a:gd name="connsiteX7644" fmla="*/ 6609765 w 10567974"/>
              <a:gd name="connsiteY7644" fmla="*/ 1737259 h 5630204"/>
              <a:gd name="connsiteX7645" fmla="*/ 7158405 w 10567974"/>
              <a:gd name="connsiteY7645" fmla="*/ 1737259 h 5630204"/>
              <a:gd name="connsiteX7646" fmla="*/ 7184694 w 10567974"/>
              <a:gd name="connsiteY7646" fmla="*/ 1763549 h 5630204"/>
              <a:gd name="connsiteX7647" fmla="*/ 7158405 w 10567974"/>
              <a:gd name="connsiteY7647" fmla="*/ 1789840 h 5630204"/>
              <a:gd name="connsiteX7648" fmla="*/ 7132116 w 10567974"/>
              <a:gd name="connsiteY7648" fmla="*/ 1763549 h 5630204"/>
              <a:gd name="connsiteX7649" fmla="*/ 7158405 w 10567974"/>
              <a:gd name="connsiteY7649" fmla="*/ 1737259 h 5630204"/>
              <a:gd name="connsiteX7650" fmla="*/ 7066965 w 10567974"/>
              <a:gd name="connsiteY7650" fmla="*/ 1737259 h 5630204"/>
              <a:gd name="connsiteX7651" fmla="*/ 7093254 w 10567974"/>
              <a:gd name="connsiteY7651" fmla="*/ 1763549 h 5630204"/>
              <a:gd name="connsiteX7652" fmla="*/ 7066965 w 10567974"/>
              <a:gd name="connsiteY7652" fmla="*/ 1789840 h 5630204"/>
              <a:gd name="connsiteX7653" fmla="*/ 7040676 w 10567974"/>
              <a:gd name="connsiteY7653" fmla="*/ 1763549 h 5630204"/>
              <a:gd name="connsiteX7654" fmla="*/ 7066965 w 10567974"/>
              <a:gd name="connsiteY7654" fmla="*/ 1737259 h 5630204"/>
              <a:gd name="connsiteX7655" fmla="*/ 6975525 w 10567974"/>
              <a:gd name="connsiteY7655" fmla="*/ 1737259 h 5630204"/>
              <a:gd name="connsiteX7656" fmla="*/ 7001814 w 10567974"/>
              <a:gd name="connsiteY7656" fmla="*/ 1763549 h 5630204"/>
              <a:gd name="connsiteX7657" fmla="*/ 6975525 w 10567974"/>
              <a:gd name="connsiteY7657" fmla="*/ 1789840 h 5630204"/>
              <a:gd name="connsiteX7658" fmla="*/ 6949236 w 10567974"/>
              <a:gd name="connsiteY7658" fmla="*/ 1763549 h 5630204"/>
              <a:gd name="connsiteX7659" fmla="*/ 6975525 w 10567974"/>
              <a:gd name="connsiteY7659" fmla="*/ 1737259 h 5630204"/>
              <a:gd name="connsiteX7660" fmla="*/ 6884085 w 10567974"/>
              <a:gd name="connsiteY7660" fmla="*/ 1737259 h 5630204"/>
              <a:gd name="connsiteX7661" fmla="*/ 6910374 w 10567974"/>
              <a:gd name="connsiteY7661" fmla="*/ 1763549 h 5630204"/>
              <a:gd name="connsiteX7662" fmla="*/ 6884085 w 10567974"/>
              <a:gd name="connsiteY7662" fmla="*/ 1789840 h 5630204"/>
              <a:gd name="connsiteX7663" fmla="*/ 6857796 w 10567974"/>
              <a:gd name="connsiteY7663" fmla="*/ 1763549 h 5630204"/>
              <a:gd name="connsiteX7664" fmla="*/ 6884085 w 10567974"/>
              <a:gd name="connsiteY7664" fmla="*/ 1737259 h 5630204"/>
              <a:gd name="connsiteX7665" fmla="*/ 7432725 w 10567974"/>
              <a:gd name="connsiteY7665" fmla="*/ 1737258 h 5630204"/>
              <a:gd name="connsiteX7666" fmla="*/ 7459014 w 10567974"/>
              <a:gd name="connsiteY7666" fmla="*/ 1763549 h 5630204"/>
              <a:gd name="connsiteX7667" fmla="*/ 7432725 w 10567974"/>
              <a:gd name="connsiteY7667" fmla="*/ 1789840 h 5630204"/>
              <a:gd name="connsiteX7668" fmla="*/ 7406436 w 10567974"/>
              <a:gd name="connsiteY7668" fmla="*/ 1763549 h 5630204"/>
              <a:gd name="connsiteX7669" fmla="*/ 7432725 w 10567974"/>
              <a:gd name="connsiteY7669" fmla="*/ 1737258 h 5630204"/>
              <a:gd name="connsiteX7670" fmla="*/ 7341285 w 10567974"/>
              <a:gd name="connsiteY7670" fmla="*/ 1737258 h 5630204"/>
              <a:gd name="connsiteX7671" fmla="*/ 7367574 w 10567974"/>
              <a:gd name="connsiteY7671" fmla="*/ 1763549 h 5630204"/>
              <a:gd name="connsiteX7672" fmla="*/ 7341285 w 10567974"/>
              <a:gd name="connsiteY7672" fmla="*/ 1789840 h 5630204"/>
              <a:gd name="connsiteX7673" fmla="*/ 7314996 w 10567974"/>
              <a:gd name="connsiteY7673" fmla="*/ 1763549 h 5630204"/>
              <a:gd name="connsiteX7674" fmla="*/ 7341285 w 10567974"/>
              <a:gd name="connsiteY7674" fmla="*/ 1737258 h 5630204"/>
              <a:gd name="connsiteX7675" fmla="*/ 7249845 w 10567974"/>
              <a:gd name="connsiteY7675" fmla="*/ 1737258 h 5630204"/>
              <a:gd name="connsiteX7676" fmla="*/ 7276134 w 10567974"/>
              <a:gd name="connsiteY7676" fmla="*/ 1763549 h 5630204"/>
              <a:gd name="connsiteX7677" fmla="*/ 7249845 w 10567974"/>
              <a:gd name="connsiteY7677" fmla="*/ 1789840 h 5630204"/>
              <a:gd name="connsiteX7678" fmla="*/ 7223556 w 10567974"/>
              <a:gd name="connsiteY7678" fmla="*/ 1763549 h 5630204"/>
              <a:gd name="connsiteX7679" fmla="*/ 7249845 w 10567974"/>
              <a:gd name="connsiteY7679" fmla="*/ 1737258 h 5630204"/>
              <a:gd name="connsiteX7680" fmla="*/ 7707045 w 10567974"/>
              <a:gd name="connsiteY7680" fmla="*/ 1737258 h 5630204"/>
              <a:gd name="connsiteX7681" fmla="*/ 7733334 w 10567974"/>
              <a:gd name="connsiteY7681" fmla="*/ 1763549 h 5630204"/>
              <a:gd name="connsiteX7682" fmla="*/ 7707045 w 10567974"/>
              <a:gd name="connsiteY7682" fmla="*/ 1789840 h 5630204"/>
              <a:gd name="connsiteX7683" fmla="*/ 7680756 w 10567974"/>
              <a:gd name="connsiteY7683" fmla="*/ 1763549 h 5630204"/>
              <a:gd name="connsiteX7684" fmla="*/ 7707045 w 10567974"/>
              <a:gd name="connsiteY7684" fmla="*/ 1737258 h 5630204"/>
              <a:gd name="connsiteX7685" fmla="*/ 7615605 w 10567974"/>
              <a:gd name="connsiteY7685" fmla="*/ 1737258 h 5630204"/>
              <a:gd name="connsiteX7686" fmla="*/ 7641894 w 10567974"/>
              <a:gd name="connsiteY7686" fmla="*/ 1763549 h 5630204"/>
              <a:gd name="connsiteX7687" fmla="*/ 7615605 w 10567974"/>
              <a:gd name="connsiteY7687" fmla="*/ 1789840 h 5630204"/>
              <a:gd name="connsiteX7688" fmla="*/ 7589316 w 10567974"/>
              <a:gd name="connsiteY7688" fmla="*/ 1763549 h 5630204"/>
              <a:gd name="connsiteX7689" fmla="*/ 7615605 w 10567974"/>
              <a:gd name="connsiteY7689" fmla="*/ 1737258 h 5630204"/>
              <a:gd name="connsiteX7690" fmla="*/ 7524165 w 10567974"/>
              <a:gd name="connsiteY7690" fmla="*/ 1737258 h 5630204"/>
              <a:gd name="connsiteX7691" fmla="*/ 7550454 w 10567974"/>
              <a:gd name="connsiteY7691" fmla="*/ 1763549 h 5630204"/>
              <a:gd name="connsiteX7692" fmla="*/ 7524165 w 10567974"/>
              <a:gd name="connsiteY7692" fmla="*/ 1789840 h 5630204"/>
              <a:gd name="connsiteX7693" fmla="*/ 7497876 w 10567974"/>
              <a:gd name="connsiteY7693" fmla="*/ 1763549 h 5630204"/>
              <a:gd name="connsiteX7694" fmla="*/ 7524165 w 10567974"/>
              <a:gd name="connsiteY7694" fmla="*/ 1737258 h 5630204"/>
              <a:gd name="connsiteX7695" fmla="*/ 8072805 w 10567974"/>
              <a:gd name="connsiteY7695" fmla="*/ 1737258 h 5630204"/>
              <a:gd name="connsiteX7696" fmla="*/ 8099094 w 10567974"/>
              <a:gd name="connsiteY7696" fmla="*/ 1763548 h 5630204"/>
              <a:gd name="connsiteX7697" fmla="*/ 8072805 w 10567974"/>
              <a:gd name="connsiteY7697" fmla="*/ 1789839 h 5630204"/>
              <a:gd name="connsiteX7698" fmla="*/ 8046516 w 10567974"/>
              <a:gd name="connsiteY7698" fmla="*/ 1763548 h 5630204"/>
              <a:gd name="connsiteX7699" fmla="*/ 8072805 w 10567974"/>
              <a:gd name="connsiteY7699" fmla="*/ 1737258 h 5630204"/>
              <a:gd name="connsiteX7700" fmla="*/ 7981365 w 10567974"/>
              <a:gd name="connsiteY7700" fmla="*/ 1737258 h 5630204"/>
              <a:gd name="connsiteX7701" fmla="*/ 8007654 w 10567974"/>
              <a:gd name="connsiteY7701" fmla="*/ 1763549 h 5630204"/>
              <a:gd name="connsiteX7702" fmla="*/ 7981365 w 10567974"/>
              <a:gd name="connsiteY7702" fmla="*/ 1789839 h 5630204"/>
              <a:gd name="connsiteX7703" fmla="*/ 7955076 w 10567974"/>
              <a:gd name="connsiteY7703" fmla="*/ 1763549 h 5630204"/>
              <a:gd name="connsiteX7704" fmla="*/ 7981365 w 10567974"/>
              <a:gd name="connsiteY7704" fmla="*/ 1737258 h 5630204"/>
              <a:gd name="connsiteX7705" fmla="*/ 7889925 w 10567974"/>
              <a:gd name="connsiteY7705" fmla="*/ 1737258 h 5630204"/>
              <a:gd name="connsiteX7706" fmla="*/ 7916214 w 10567974"/>
              <a:gd name="connsiteY7706" fmla="*/ 1763549 h 5630204"/>
              <a:gd name="connsiteX7707" fmla="*/ 7889925 w 10567974"/>
              <a:gd name="connsiteY7707" fmla="*/ 1789839 h 5630204"/>
              <a:gd name="connsiteX7708" fmla="*/ 7863636 w 10567974"/>
              <a:gd name="connsiteY7708" fmla="*/ 1763549 h 5630204"/>
              <a:gd name="connsiteX7709" fmla="*/ 7889925 w 10567974"/>
              <a:gd name="connsiteY7709" fmla="*/ 1737258 h 5630204"/>
              <a:gd name="connsiteX7710" fmla="*/ 7798485 w 10567974"/>
              <a:gd name="connsiteY7710" fmla="*/ 1737258 h 5630204"/>
              <a:gd name="connsiteX7711" fmla="*/ 7824774 w 10567974"/>
              <a:gd name="connsiteY7711" fmla="*/ 1763549 h 5630204"/>
              <a:gd name="connsiteX7712" fmla="*/ 7798485 w 10567974"/>
              <a:gd name="connsiteY7712" fmla="*/ 1789839 h 5630204"/>
              <a:gd name="connsiteX7713" fmla="*/ 7772196 w 10567974"/>
              <a:gd name="connsiteY7713" fmla="*/ 1763549 h 5630204"/>
              <a:gd name="connsiteX7714" fmla="*/ 7798485 w 10567974"/>
              <a:gd name="connsiteY7714" fmla="*/ 1737258 h 5630204"/>
              <a:gd name="connsiteX7715" fmla="*/ 8347125 w 10567974"/>
              <a:gd name="connsiteY7715" fmla="*/ 1737258 h 5630204"/>
              <a:gd name="connsiteX7716" fmla="*/ 8373414 w 10567974"/>
              <a:gd name="connsiteY7716" fmla="*/ 1763548 h 5630204"/>
              <a:gd name="connsiteX7717" fmla="*/ 8347125 w 10567974"/>
              <a:gd name="connsiteY7717" fmla="*/ 1789839 h 5630204"/>
              <a:gd name="connsiteX7718" fmla="*/ 8320836 w 10567974"/>
              <a:gd name="connsiteY7718" fmla="*/ 1763548 h 5630204"/>
              <a:gd name="connsiteX7719" fmla="*/ 8347125 w 10567974"/>
              <a:gd name="connsiteY7719" fmla="*/ 1737258 h 5630204"/>
              <a:gd name="connsiteX7720" fmla="*/ 8255685 w 10567974"/>
              <a:gd name="connsiteY7720" fmla="*/ 1737258 h 5630204"/>
              <a:gd name="connsiteX7721" fmla="*/ 8281974 w 10567974"/>
              <a:gd name="connsiteY7721" fmla="*/ 1763548 h 5630204"/>
              <a:gd name="connsiteX7722" fmla="*/ 8255685 w 10567974"/>
              <a:gd name="connsiteY7722" fmla="*/ 1789839 h 5630204"/>
              <a:gd name="connsiteX7723" fmla="*/ 8229396 w 10567974"/>
              <a:gd name="connsiteY7723" fmla="*/ 1763548 h 5630204"/>
              <a:gd name="connsiteX7724" fmla="*/ 8255685 w 10567974"/>
              <a:gd name="connsiteY7724" fmla="*/ 1737258 h 5630204"/>
              <a:gd name="connsiteX7725" fmla="*/ 8164245 w 10567974"/>
              <a:gd name="connsiteY7725" fmla="*/ 1737258 h 5630204"/>
              <a:gd name="connsiteX7726" fmla="*/ 8190534 w 10567974"/>
              <a:gd name="connsiteY7726" fmla="*/ 1763548 h 5630204"/>
              <a:gd name="connsiteX7727" fmla="*/ 8164245 w 10567974"/>
              <a:gd name="connsiteY7727" fmla="*/ 1789839 h 5630204"/>
              <a:gd name="connsiteX7728" fmla="*/ 8137956 w 10567974"/>
              <a:gd name="connsiteY7728" fmla="*/ 1763548 h 5630204"/>
              <a:gd name="connsiteX7729" fmla="*/ 8164245 w 10567974"/>
              <a:gd name="connsiteY7729" fmla="*/ 1737258 h 5630204"/>
              <a:gd name="connsiteX7730" fmla="*/ 8621445 w 10567974"/>
              <a:gd name="connsiteY7730" fmla="*/ 1737257 h 5630204"/>
              <a:gd name="connsiteX7731" fmla="*/ 8647734 w 10567974"/>
              <a:gd name="connsiteY7731" fmla="*/ 1763548 h 5630204"/>
              <a:gd name="connsiteX7732" fmla="*/ 8621445 w 10567974"/>
              <a:gd name="connsiteY7732" fmla="*/ 1789839 h 5630204"/>
              <a:gd name="connsiteX7733" fmla="*/ 8595156 w 10567974"/>
              <a:gd name="connsiteY7733" fmla="*/ 1763548 h 5630204"/>
              <a:gd name="connsiteX7734" fmla="*/ 8621445 w 10567974"/>
              <a:gd name="connsiteY7734" fmla="*/ 1737257 h 5630204"/>
              <a:gd name="connsiteX7735" fmla="*/ 8530005 w 10567974"/>
              <a:gd name="connsiteY7735" fmla="*/ 1737257 h 5630204"/>
              <a:gd name="connsiteX7736" fmla="*/ 8556294 w 10567974"/>
              <a:gd name="connsiteY7736" fmla="*/ 1763548 h 5630204"/>
              <a:gd name="connsiteX7737" fmla="*/ 8530005 w 10567974"/>
              <a:gd name="connsiteY7737" fmla="*/ 1789839 h 5630204"/>
              <a:gd name="connsiteX7738" fmla="*/ 8503716 w 10567974"/>
              <a:gd name="connsiteY7738" fmla="*/ 1763548 h 5630204"/>
              <a:gd name="connsiteX7739" fmla="*/ 8530005 w 10567974"/>
              <a:gd name="connsiteY7739" fmla="*/ 1737257 h 5630204"/>
              <a:gd name="connsiteX7740" fmla="*/ 8438565 w 10567974"/>
              <a:gd name="connsiteY7740" fmla="*/ 1737257 h 5630204"/>
              <a:gd name="connsiteX7741" fmla="*/ 8464854 w 10567974"/>
              <a:gd name="connsiteY7741" fmla="*/ 1763548 h 5630204"/>
              <a:gd name="connsiteX7742" fmla="*/ 8438565 w 10567974"/>
              <a:gd name="connsiteY7742" fmla="*/ 1789839 h 5630204"/>
              <a:gd name="connsiteX7743" fmla="*/ 8412276 w 10567974"/>
              <a:gd name="connsiteY7743" fmla="*/ 1763548 h 5630204"/>
              <a:gd name="connsiteX7744" fmla="*/ 8438565 w 10567974"/>
              <a:gd name="connsiteY7744" fmla="*/ 1737257 h 5630204"/>
              <a:gd name="connsiteX7745" fmla="*/ 8895765 w 10567974"/>
              <a:gd name="connsiteY7745" fmla="*/ 1737257 h 5630204"/>
              <a:gd name="connsiteX7746" fmla="*/ 8922054 w 10567974"/>
              <a:gd name="connsiteY7746" fmla="*/ 1763548 h 5630204"/>
              <a:gd name="connsiteX7747" fmla="*/ 8895765 w 10567974"/>
              <a:gd name="connsiteY7747" fmla="*/ 1789839 h 5630204"/>
              <a:gd name="connsiteX7748" fmla="*/ 8869476 w 10567974"/>
              <a:gd name="connsiteY7748" fmla="*/ 1763548 h 5630204"/>
              <a:gd name="connsiteX7749" fmla="*/ 8895765 w 10567974"/>
              <a:gd name="connsiteY7749" fmla="*/ 1737257 h 5630204"/>
              <a:gd name="connsiteX7750" fmla="*/ 8804325 w 10567974"/>
              <a:gd name="connsiteY7750" fmla="*/ 1737257 h 5630204"/>
              <a:gd name="connsiteX7751" fmla="*/ 8830614 w 10567974"/>
              <a:gd name="connsiteY7751" fmla="*/ 1763548 h 5630204"/>
              <a:gd name="connsiteX7752" fmla="*/ 8804325 w 10567974"/>
              <a:gd name="connsiteY7752" fmla="*/ 1789839 h 5630204"/>
              <a:gd name="connsiteX7753" fmla="*/ 8778036 w 10567974"/>
              <a:gd name="connsiteY7753" fmla="*/ 1763548 h 5630204"/>
              <a:gd name="connsiteX7754" fmla="*/ 8804325 w 10567974"/>
              <a:gd name="connsiteY7754" fmla="*/ 1737257 h 5630204"/>
              <a:gd name="connsiteX7755" fmla="*/ 8712885 w 10567974"/>
              <a:gd name="connsiteY7755" fmla="*/ 1737257 h 5630204"/>
              <a:gd name="connsiteX7756" fmla="*/ 8739174 w 10567974"/>
              <a:gd name="connsiteY7756" fmla="*/ 1763548 h 5630204"/>
              <a:gd name="connsiteX7757" fmla="*/ 8712885 w 10567974"/>
              <a:gd name="connsiteY7757" fmla="*/ 1789839 h 5630204"/>
              <a:gd name="connsiteX7758" fmla="*/ 8686596 w 10567974"/>
              <a:gd name="connsiteY7758" fmla="*/ 1763548 h 5630204"/>
              <a:gd name="connsiteX7759" fmla="*/ 8712885 w 10567974"/>
              <a:gd name="connsiteY7759" fmla="*/ 1737257 h 5630204"/>
              <a:gd name="connsiteX7760" fmla="*/ 9810165 w 10567974"/>
              <a:gd name="connsiteY7760" fmla="*/ 1737257 h 5630204"/>
              <a:gd name="connsiteX7761" fmla="*/ 9836454 w 10567974"/>
              <a:gd name="connsiteY7761" fmla="*/ 1763547 h 5630204"/>
              <a:gd name="connsiteX7762" fmla="*/ 9810165 w 10567974"/>
              <a:gd name="connsiteY7762" fmla="*/ 1789838 h 5630204"/>
              <a:gd name="connsiteX7763" fmla="*/ 9783876 w 10567974"/>
              <a:gd name="connsiteY7763" fmla="*/ 1763547 h 5630204"/>
              <a:gd name="connsiteX7764" fmla="*/ 9810165 w 10567974"/>
              <a:gd name="connsiteY7764" fmla="*/ 1737257 h 5630204"/>
              <a:gd name="connsiteX7765" fmla="*/ 9718725 w 10567974"/>
              <a:gd name="connsiteY7765" fmla="*/ 1737257 h 5630204"/>
              <a:gd name="connsiteX7766" fmla="*/ 9745014 w 10567974"/>
              <a:gd name="connsiteY7766" fmla="*/ 1763548 h 5630204"/>
              <a:gd name="connsiteX7767" fmla="*/ 9718725 w 10567974"/>
              <a:gd name="connsiteY7767" fmla="*/ 1789838 h 5630204"/>
              <a:gd name="connsiteX7768" fmla="*/ 9692436 w 10567974"/>
              <a:gd name="connsiteY7768" fmla="*/ 1763548 h 5630204"/>
              <a:gd name="connsiteX7769" fmla="*/ 9718725 w 10567974"/>
              <a:gd name="connsiteY7769" fmla="*/ 1737257 h 5630204"/>
              <a:gd name="connsiteX7770" fmla="*/ 9078645 w 10567974"/>
              <a:gd name="connsiteY7770" fmla="*/ 1737257 h 5630204"/>
              <a:gd name="connsiteX7771" fmla="*/ 9104934 w 10567974"/>
              <a:gd name="connsiteY7771" fmla="*/ 1763548 h 5630204"/>
              <a:gd name="connsiteX7772" fmla="*/ 9078645 w 10567974"/>
              <a:gd name="connsiteY7772" fmla="*/ 1789838 h 5630204"/>
              <a:gd name="connsiteX7773" fmla="*/ 9052356 w 10567974"/>
              <a:gd name="connsiteY7773" fmla="*/ 1763548 h 5630204"/>
              <a:gd name="connsiteX7774" fmla="*/ 9078645 w 10567974"/>
              <a:gd name="connsiteY7774" fmla="*/ 1737257 h 5630204"/>
              <a:gd name="connsiteX7775" fmla="*/ 8987205 w 10567974"/>
              <a:gd name="connsiteY7775" fmla="*/ 1737257 h 5630204"/>
              <a:gd name="connsiteX7776" fmla="*/ 9013494 w 10567974"/>
              <a:gd name="connsiteY7776" fmla="*/ 1763548 h 5630204"/>
              <a:gd name="connsiteX7777" fmla="*/ 8987205 w 10567974"/>
              <a:gd name="connsiteY7777" fmla="*/ 1789838 h 5630204"/>
              <a:gd name="connsiteX7778" fmla="*/ 8960916 w 10567974"/>
              <a:gd name="connsiteY7778" fmla="*/ 1763548 h 5630204"/>
              <a:gd name="connsiteX7779" fmla="*/ 8987205 w 10567974"/>
              <a:gd name="connsiteY7779" fmla="*/ 1737257 h 5630204"/>
              <a:gd name="connsiteX7780" fmla="*/ 392079 w 10567974"/>
              <a:gd name="connsiteY7780" fmla="*/ 1645820 h 5630204"/>
              <a:gd name="connsiteX7781" fmla="*/ 418361 w 10567974"/>
              <a:gd name="connsiteY7781" fmla="*/ 1672111 h 5630204"/>
              <a:gd name="connsiteX7782" fmla="*/ 392079 w 10567974"/>
              <a:gd name="connsiteY7782" fmla="*/ 1698402 h 5630204"/>
              <a:gd name="connsiteX7783" fmla="*/ 365789 w 10567974"/>
              <a:gd name="connsiteY7783" fmla="*/ 1672111 h 5630204"/>
              <a:gd name="connsiteX7784" fmla="*/ 392079 w 10567974"/>
              <a:gd name="connsiteY7784" fmla="*/ 1645820 h 5630204"/>
              <a:gd name="connsiteX7785" fmla="*/ 300639 w 10567974"/>
              <a:gd name="connsiteY7785" fmla="*/ 1645820 h 5630204"/>
              <a:gd name="connsiteX7786" fmla="*/ 326930 w 10567974"/>
              <a:gd name="connsiteY7786" fmla="*/ 1672111 h 5630204"/>
              <a:gd name="connsiteX7787" fmla="*/ 300639 w 10567974"/>
              <a:gd name="connsiteY7787" fmla="*/ 1698402 h 5630204"/>
              <a:gd name="connsiteX7788" fmla="*/ 274346 w 10567974"/>
              <a:gd name="connsiteY7788" fmla="*/ 1672111 h 5630204"/>
              <a:gd name="connsiteX7789" fmla="*/ 300639 w 10567974"/>
              <a:gd name="connsiteY7789" fmla="*/ 1645820 h 5630204"/>
              <a:gd name="connsiteX7790" fmla="*/ 209196 w 10567974"/>
              <a:gd name="connsiteY7790" fmla="*/ 1645820 h 5630204"/>
              <a:gd name="connsiteX7791" fmla="*/ 235489 w 10567974"/>
              <a:gd name="connsiteY7791" fmla="*/ 1672111 h 5630204"/>
              <a:gd name="connsiteX7792" fmla="*/ 209196 w 10567974"/>
              <a:gd name="connsiteY7792" fmla="*/ 1698402 h 5630204"/>
              <a:gd name="connsiteX7793" fmla="*/ 182910 w 10567974"/>
              <a:gd name="connsiteY7793" fmla="*/ 1672111 h 5630204"/>
              <a:gd name="connsiteX7794" fmla="*/ 209196 w 10567974"/>
              <a:gd name="connsiteY7794" fmla="*/ 1645820 h 5630204"/>
              <a:gd name="connsiteX7795" fmla="*/ 1123587 w 10567974"/>
              <a:gd name="connsiteY7795" fmla="*/ 1645820 h 5630204"/>
              <a:gd name="connsiteX7796" fmla="*/ 1149874 w 10567974"/>
              <a:gd name="connsiteY7796" fmla="*/ 1672111 h 5630204"/>
              <a:gd name="connsiteX7797" fmla="*/ 1123587 w 10567974"/>
              <a:gd name="connsiteY7797" fmla="*/ 1698402 h 5630204"/>
              <a:gd name="connsiteX7798" fmla="*/ 1097300 w 10567974"/>
              <a:gd name="connsiteY7798" fmla="*/ 1672111 h 5630204"/>
              <a:gd name="connsiteX7799" fmla="*/ 1123587 w 10567974"/>
              <a:gd name="connsiteY7799" fmla="*/ 1645820 h 5630204"/>
              <a:gd name="connsiteX7800" fmla="*/ 1032153 w 10567974"/>
              <a:gd name="connsiteY7800" fmla="*/ 1645820 h 5630204"/>
              <a:gd name="connsiteX7801" fmla="*/ 1058440 w 10567974"/>
              <a:gd name="connsiteY7801" fmla="*/ 1672111 h 5630204"/>
              <a:gd name="connsiteX7802" fmla="*/ 1032153 w 10567974"/>
              <a:gd name="connsiteY7802" fmla="*/ 1698402 h 5630204"/>
              <a:gd name="connsiteX7803" fmla="*/ 1005865 w 10567974"/>
              <a:gd name="connsiteY7803" fmla="*/ 1672111 h 5630204"/>
              <a:gd name="connsiteX7804" fmla="*/ 1032153 w 10567974"/>
              <a:gd name="connsiteY7804" fmla="*/ 1645820 h 5630204"/>
              <a:gd name="connsiteX7805" fmla="*/ 940717 w 10567974"/>
              <a:gd name="connsiteY7805" fmla="*/ 1645820 h 5630204"/>
              <a:gd name="connsiteX7806" fmla="*/ 967001 w 10567974"/>
              <a:gd name="connsiteY7806" fmla="*/ 1672111 h 5630204"/>
              <a:gd name="connsiteX7807" fmla="*/ 940717 w 10567974"/>
              <a:gd name="connsiteY7807" fmla="*/ 1698402 h 5630204"/>
              <a:gd name="connsiteX7808" fmla="*/ 914428 w 10567974"/>
              <a:gd name="connsiteY7808" fmla="*/ 1672111 h 5630204"/>
              <a:gd name="connsiteX7809" fmla="*/ 940717 w 10567974"/>
              <a:gd name="connsiteY7809" fmla="*/ 1645820 h 5630204"/>
              <a:gd name="connsiteX7810" fmla="*/ 483512 w 10567974"/>
              <a:gd name="connsiteY7810" fmla="*/ 1645820 h 5630204"/>
              <a:gd name="connsiteX7811" fmla="*/ 509805 w 10567974"/>
              <a:gd name="connsiteY7811" fmla="*/ 1672111 h 5630204"/>
              <a:gd name="connsiteX7812" fmla="*/ 483512 w 10567974"/>
              <a:gd name="connsiteY7812" fmla="*/ 1698402 h 5630204"/>
              <a:gd name="connsiteX7813" fmla="*/ 457230 w 10567974"/>
              <a:gd name="connsiteY7813" fmla="*/ 1672111 h 5630204"/>
              <a:gd name="connsiteX7814" fmla="*/ 483512 w 10567974"/>
              <a:gd name="connsiteY7814" fmla="*/ 1645820 h 5630204"/>
              <a:gd name="connsiteX7815" fmla="*/ 1397882 w 10567974"/>
              <a:gd name="connsiteY7815" fmla="*/ 1645820 h 5630204"/>
              <a:gd name="connsiteX7816" fmla="*/ 1424174 w 10567974"/>
              <a:gd name="connsiteY7816" fmla="*/ 1672111 h 5630204"/>
              <a:gd name="connsiteX7817" fmla="*/ 1397882 w 10567974"/>
              <a:gd name="connsiteY7817" fmla="*/ 1698402 h 5630204"/>
              <a:gd name="connsiteX7818" fmla="*/ 1371591 w 10567974"/>
              <a:gd name="connsiteY7818" fmla="*/ 1672111 h 5630204"/>
              <a:gd name="connsiteX7819" fmla="*/ 1397882 w 10567974"/>
              <a:gd name="connsiteY7819" fmla="*/ 1645820 h 5630204"/>
              <a:gd name="connsiteX7820" fmla="*/ 1306435 w 10567974"/>
              <a:gd name="connsiteY7820" fmla="*/ 1645820 h 5630204"/>
              <a:gd name="connsiteX7821" fmla="*/ 1332726 w 10567974"/>
              <a:gd name="connsiteY7821" fmla="*/ 1672111 h 5630204"/>
              <a:gd name="connsiteX7822" fmla="*/ 1306435 w 10567974"/>
              <a:gd name="connsiteY7822" fmla="*/ 1698402 h 5630204"/>
              <a:gd name="connsiteX7823" fmla="*/ 1280144 w 10567974"/>
              <a:gd name="connsiteY7823" fmla="*/ 1672111 h 5630204"/>
              <a:gd name="connsiteX7824" fmla="*/ 1306435 w 10567974"/>
              <a:gd name="connsiteY7824" fmla="*/ 1645820 h 5630204"/>
              <a:gd name="connsiteX7825" fmla="*/ 1214987 w 10567974"/>
              <a:gd name="connsiteY7825" fmla="*/ 1645820 h 5630204"/>
              <a:gd name="connsiteX7826" fmla="*/ 1241279 w 10567974"/>
              <a:gd name="connsiteY7826" fmla="*/ 1672111 h 5630204"/>
              <a:gd name="connsiteX7827" fmla="*/ 1214987 w 10567974"/>
              <a:gd name="connsiteY7827" fmla="*/ 1698402 h 5630204"/>
              <a:gd name="connsiteX7828" fmla="*/ 1188696 w 10567974"/>
              <a:gd name="connsiteY7828" fmla="*/ 1672111 h 5630204"/>
              <a:gd name="connsiteX7829" fmla="*/ 1214987 w 10567974"/>
              <a:gd name="connsiteY7829" fmla="*/ 1645820 h 5630204"/>
              <a:gd name="connsiteX7830" fmla="*/ 1763673 w 10567974"/>
              <a:gd name="connsiteY7830" fmla="*/ 1645820 h 5630204"/>
              <a:gd name="connsiteX7831" fmla="*/ 1789964 w 10567974"/>
              <a:gd name="connsiteY7831" fmla="*/ 1672110 h 5630204"/>
              <a:gd name="connsiteX7832" fmla="*/ 1763673 w 10567974"/>
              <a:gd name="connsiteY7832" fmla="*/ 1698401 h 5630204"/>
              <a:gd name="connsiteX7833" fmla="*/ 1737382 w 10567974"/>
              <a:gd name="connsiteY7833" fmla="*/ 1672110 h 5630204"/>
              <a:gd name="connsiteX7834" fmla="*/ 1763673 w 10567974"/>
              <a:gd name="connsiteY7834" fmla="*/ 1645820 h 5630204"/>
              <a:gd name="connsiteX7835" fmla="*/ 1672226 w 10567974"/>
              <a:gd name="connsiteY7835" fmla="*/ 1645820 h 5630204"/>
              <a:gd name="connsiteX7836" fmla="*/ 1698517 w 10567974"/>
              <a:gd name="connsiteY7836" fmla="*/ 1672110 h 5630204"/>
              <a:gd name="connsiteX7837" fmla="*/ 1672226 w 10567974"/>
              <a:gd name="connsiteY7837" fmla="*/ 1698401 h 5630204"/>
              <a:gd name="connsiteX7838" fmla="*/ 1645935 w 10567974"/>
              <a:gd name="connsiteY7838" fmla="*/ 1672110 h 5630204"/>
              <a:gd name="connsiteX7839" fmla="*/ 1672226 w 10567974"/>
              <a:gd name="connsiteY7839" fmla="*/ 1645820 h 5630204"/>
              <a:gd name="connsiteX7840" fmla="*/ 1580778 w 10567974"/>
              <a:gd name="connsiteY7840" fmla="*/ 1645820 h 5630204"/>
              <a:gd name="connsiteX7841" fmla="*/ 1607069 w 10567974"/>
              <a:gd name="connsiteY7841" fmla="*/ 1672111 h 5630204"/>
              <a:gd name="connsiteX7842" fmla="*/ 1580778 w 10567974"/>
              <a:gd name="connsiteY7842" fmla="*/ 1698401 h 5630204"/>
              <a:gd name="connsiteX7843" fmla="*/ 1554487 w 10567974"/>
              <a:gd name="connsiteY7843" fmla="*/ 1672111 h 5630204"/>
              <a:gd name="connsiteX7844" fmla="*/ 1580778 w 10567974"/>
              <a:gd name="connsiteY7844" fmla="*/ 1645820 h 5630204"/>
              <a:gd name="connsiteX7845" fmla="*/ 1489330 w 10567974"/>
              <a:gd name="connsiteY7845" fmla="*/ 1645820 h 5630204"/>
              <a:gd name="connsiteX7846" fmla="*/ 1515622 w 10567974"/>
              <a:gd name="connsiteY7846" fmla="*/ 1672111 h 5630204"/>
              <a:gd name="connsiteX7847" fmla="*/ 1489330 w 10567974"/>
              <a:gd name="connsiteY7847" fmla="*/ 1698401 h 5630204"/>
              <a:gd name="connsiteX7848" fmla="*/ 1463039 w 10567974"/>
              <a:gd name="connsiteY7848" fmla="*/ 1672111 h 5630204"/>
              <a:gd name="connsiteX7849" fmla="*/ 1489330 w 10567974"/>
              <a:gd name="connsiteY7849" fmla="*/ 1645820 h 5630204"/>
              <a:gd name="connsiteX7850" fmla="*/ 2038016 w 10567974"/>
              <a:gd name="connsiteY7850" fmla="*/ 1645819 h 5630204"/>
              <a:gd name="connsiteX7851" fmla="*/ 2064307 w 10567974"/>
              <a:gd name="connsiteY7851" fmla="*/ 1672110 h 5630204"/>
              <a:gd name="connsiteX7852" fmla="*/ 2038016 w 10567974"/>
              <a:gd name="connsiteY7852" fmla="*/ 1698401 h 5630204"/>
              <a:gd name="connsiteX7853" fmla="*/ 2011724 w 10567974"/>
              <a:gd name="connsiteY7853" fmla="*/ 1672110 h 5630204"/>
              <a:gd name="connsiteX7854" fmla="*/ 2038016 w 10567974"/>
              <a:gd name="connsiteY7854" fmla="*/ 1645819 h 5630204"/>
              <a:gd name="connsiteX7855" fmla="*/ 1946568 w 10567974"/>
              <a:gd name="connsiteY7855" fmla="*/ 1645819 h 5630204"/>
              <a:gd name="connsiteX7856" fmla="*/ 1972859 w 10567974"/>
              <a:gd name="connsiteY7856" fmla="*/ 1672110 h 5630204"/>
              <a:gd name="connsiteX7857" fmla="*/ 1946568 w 10567974"/>
              <a:gd name="connsiteY7857" fmla="*/ 1698401 h 5630204"/>
              <a:gd name="connsiteX7858" fmla="*/ 1920277 w 10567974"/>
              <a:gd name="connsiteY7858" fmla="*/ 1672110 h 5630204"/>
              <a:gd name="connsiteX7859" fmla="*/ 1946568 w 10567974"/>
              <a:gd name="connsiteY7859" fmla="*/ 1645819 h 5630204"/>
              <a:gd name="connsiteX7860" fmla="*/ 1855121 w 10567974"/>
              <a:gd name="connsiteY7860" fmla="*/ 1645819 h 5630204"/>
              <a:gd name="connsiteX7861" fmla="*/ 1881413 w 10567974"/>
              <a:gd name="connsiteY7861" fmla="*/ 1672110 h 5630204"/>
              <a:gd name="connsiteX7862" fmla="*/ 1855121 w 10567974"/>
              <a:gd name="connsiteY7862" fmla="*/ 1698401 h 5630204"/>
              <a:gd name="connsiteX7863" fmla="*/ 1828829 w 10567974"/>
              <a:gd name="connsiteY7863" fmla="*/ 1672110 h 5630204"/>
              <a:gd name="connsiteX7864" fmla="*/ 1855121 w 10567974"/>
              <a:gd name="connsiteY7864" fmla="*/ 1645819 h 5630204"/>
              <a:gd name="connsiteX7865" fmla="*/ 2678150 w 10567974"/>
              <a:gd name="connsiteY7865" fmla="*/ 1645819 h 5630204"/>
              <a:gd name="connsiteX7866" fmla="*/ 2704441 w 10567974"/>
              <a:gd name="connsiteY7866" fmla="*/ 1672110 h 5630204"/>
              <a:gd name="connsiteX7867" fmla="*/ 2678150 w 10567974"/>
              <a:gd name="connsiteY7867" fmla="*/ 1698401 h 5630204"/>
              <a:gd name="connsiteX7868" fmla="*/ 2651859 w 10567974"/>
              <a:gd name="connsiteY7868" fmla="*/ 1672110 h 5630204"/>
              <a:gd name="connsiteX7869" fmla="*/ 2678150 w 10567974"/>
              <a:gd name="connsiteY7869" fmla="*/ 1645819 h 5630204"/>
              <a:gd name="connsiteX7870" fmla="*/ 2312359 w 10567974"/>
              <a:gd name="connsiteY7870" fmla="*/ 1645819 h 5630204"/>
              <a:gd name="connsiteX7871" fmla="*/ 2338650 w 10567974"/>
              <a:gd name="connsiteY7871" fmla="*/ 1672110 h 5630204"/>
              <a:gd name="connsiteX7872" fmla="*/ 2312359 w 10567974"/>
              <a:gd name="connsiteY7872" fmla="*/ 1698401 h 5630204"/>
              <a:gd name="connsiteX7873" fmla="*/ 2286067 w 10567974"/>
              <a:gd name="connsiteY7873" fmla="*/ 1672110 h 5630204"/>
              <a:gd name="connsiteX7874" fmla="*/ 2312359 w 10567974"/>
              <a:gd name="connsiteY7874" fmla="*/ 1645819 h 5630204"/>
              <a:gd name="connsiteX7875" fmla="*/ 2220912 w 10567974"/>
              <a:gd name="connsiteY7875" fmla="*/ 1645819 h 5630204"/>
              <a:gd name="connsiteX7876" fmla="*/ 2247202 w 10567974"/>
              <a:gd name="connsiteY7876" fmla="*/ 1672110 h 5630204"/>
              <a:gd name="connsiteX7877" fmla="*/ 2220912 w 10567974"/>
              <a:gd name="connsiteY7877" fmla="*/ 1698401 h 5630204"/>
              <a:gd name="connsiteX7878" fmla="*/ 2194620 w 10567974"/>
              <a:gd name="connsiteY7878" fmla="*/ 1672110 h 5630204"/>
              <a:gd name="connsiteX7879" fmla="*/ 2220912 w 10567974"/>
              <a:gd name="connsiteY7879" fmla="*/ 1645819 h 5630204"/>
              <a:gd name="connsiteX7880" fmla="*/ 2129464 w 10567974"/>
              <a:gd name="connsiteY7880" fmla="*/ 1645819 h 5630204"/>
              <a:gd name="connsiteX7881" fmla="*/ 2155754 w 10567974"/>
              <a:gd name="connsiteY7881" fmla="*/ 1672110 h 5630204"/>
              <a:gd name="connsiteX7882" fmla="*/ 2129464 w 10567974"/>
              <a:gd name="connsiteY7882" fmla="*/ 1698401 h 5630204"/>
              <a:gd name="connsiteX7883" fmla="*/ 2103172 w 10567974"/>
              <a:gd name="connsiteY7883" fmla="*/ 1672110 h 5630204"/>
              <a:gd name="connsiteX7884" fmla="*/ 2129464 w 10567974"/>
              <a:gd name="connsiteY7884" fmla="*/ 1645819 h 5630204"/>
              <a:gd name="connsiteX7885" fmla="*/ 2952492 w 10567974"/>
              <a:gd name="connsiteY7885" fmla="*/ 1645819 h 5630204"/>
              <a:gd name="connsiteX7886" fmla="*/ 2978783 w 10567974"/>
              <a:gd name="connsiteY7886" fmla="*/ 1672110 h 5630204"/>
              <a:gd name="connsiteX7887" fmla="*/ 2952492 w 10567974"/>
              <a:gd name="connsiteY7887" fmla="*/ 1698401 h 5630204"/>
              <a:gd name="connsiteX7888" fmla="*/ 2926201 w 10567974"/>
              <a:gd name="connsiteY7888" fmla="*/ 1672110 h 5630204"/>
              <a:gd name="connsiteX7889" fmla="*/ 2952492 w 10567974"/>
              <a:gd name="connsiteY7889" fmla="*/ 1645819 h 5630204"/>
              <a:gd name="connsiteX7890" fmla="*/ 2861044 w 10567974"/>
              <a:gd name="connsiteY7890" fmla="*/ 1645819 h 5630204"/>
              <a:gd name="connsiteX7891" fmla="*/ 2887336 w 10567974"/>
              <a:gd name="connsiteY7891" fmla="*/ 1672110 h 5630204"/>
              <a:gd name="connsiteX7892" fmla="*/ 2861044 w 10567974"/>
              <a:gd name="connsiteY7892" fmla="*/ 1698401 h 5630204"/>
              <a:gd name="connsiteX7893" fmla="*/ 2834753 w 10567974"/>
              <a:gd name="connsiteY7893" fmla="*/ 1672110 h 5630204"/>
              <a:gd name="connsiteX7894" fmla="*/ 2861044 w 10567974"/>
              <a:gd name="connsiteY7894" fmla="*/ 1645819 h 5630204"/>
              <a:gd name="connsiteX7895" fmla="*/ 2769597 w 10567974"/>
              <a:gd name="connsiteY7895" fmla="*/ 1645819 h 5630204"/>
              <a:gd name="connsiteX7896" fmla="*/ 2795889 w 10567974"/>
              <a:gd name="connsiteY7896" fmla="*/ 1672110 h 5630204"/>
              <a:gd name="connsiteX7897" fmla="*/ 2769597 w 10567974"/>
              <a:gd name="connsiteY7897" fmla="*/ 1698401 h 5630204"/>
              <a:gd name="connsiteX7898" fmla="*/ 2743306 w 10567974"/>
              <a:gd name="connsiteY7898" fmla="*/ 1672110 h 5630204"/>
              <a:gd name="connsiteX7899" fmla="*/ 2769597 w 10567974"/>
              <a:gd name="connsiteY7899" fmla="*/ 1645819 h 5630204"/>
              <a:gd name="connsiteX7900" fmla="*/ 5329605 w 10567974"/>
              <a:gd name="connsiteY7900" fmla="*/ 1645819 h 5630204"/>
              <a:gd name="connsiteX7901" fmla="*/ 5355894 w 10567974"/>
              <a:gd name="connsiteY7901" fmla="*/ 1672109 h 5630204"/>
              <a:gd name="connsiteX7902" fmla="*/ 5329605 w 10567974"/>
              <a:gd name="connsiteY7902" fmla="*/ 1698400 h 5630204"/>
              <a:gd name="connsiteX7903" fmla="*/ 5303316 w 10567974"/>
              <a:gd name="connsiteY7903" fmla="*/ 1672109 h 5630204"/>
              <a:gd name="connsiteX7904" fmla="*/ 5329605 w 10567974"/>
              <a:gd name="connsiteY7904" fmla="*/ 1645819 h 5630204"/>
              <a:gd name="connsiteX7905" fmla="*/ 5238165 w 10567974"/>
              <a:gd name="connsiteY7905" fmla="*/ 1645819 h 5630204"/>
              <a:gd name="connsiteX7906" fmla="*/ 5264454 w 10567974"/>
              <a:gd name="connsiteY7906" fmla="*/ 1672109 h 5630204"/>
              <a:gd name="connsiteX7907" fmla="*/ 5238165 w 10567974"/>
              <a:gd name="connsiteY7907" fmla="*/ 1698400 h 5630204"/>
              <a:gd name="connsiteX7908" fmla="*/ 5211876 w 10567974"/>
              <a:gd name="connsiteY7908" fmla="*/ 1672109 h 5630204"/>
              <a:gd name="connsiteX7909" fmla="*/ 5238165 w 10567974"/>
              <a:gd name="connsiteY7909" fmla="*/ 1645819 h 5630204"/>
              <a:gd name="connsiteX7910" fmla="*/ 5146725 w 10567974"/>
              <a:gd name="connsiteY7910" fmla="*/ 1645819 h 5630204"/>
              <a:gd name="connsiteX7911" fmla="*/ 5173014 w 10567974"/>
              <a:gd name="connsiteY7911" fmla="*/ 1672110 h 5630204"/>
              <a:gd name="connsiteX7912" fmla="*/ 5146725 w 10567974"/>
              <a:gd name="connsiteY7912" fmla="*/ 1698400 h 5630204"/>
              <a:gd name="connsiteX7913" fmla="*/ 5120436 w 10567974"/>
              <a:gd name="connsiteY7913" fmla="*/ 1672110 h 5630204"/>
              <a:gd name="connsiteX7914" fmla="*/ 5146725 w 10567974"/>
              <a:gd name="connsiteY7914" fmla="*/ 1645819 h 5630204"/>
              <a:gd name="connsiteX7915" fmla="*/ 3043940 w 10567974"/>
              <a:gd name="connsiteY7915" fmla="*/ 1645819 h 5630204"/>
              <a:gd name="connsiteX7916" fmla="*/ 3070231 w 10567974"/>
              <a:gd name="connsiteY7916" fmla="*/ 1672110 h 5630204"/>
              <a:gd name="connsiteX7917" fmla="*/ 3043940 w 10567974"/>
              <a:gd name="connsiteY7917" fmla="*/ 1698400 h 5630204"/>
              <a:gd name="connsiteX7918" fmla="*/ 3017648 w 10567974"/>
              <a:gd name="connsiteY7918" fmla="*/ 1672110 h 5630204"/>
              <a:gd name="connsiteX7919" fmla="*/ 3043940 w 10567974"/>
              <a:gd name="connsiteY7919" fmla="*/ 1645819 h 5630204"/>
              <a:gd name="connsiteX7920" fmla="*/ 5786805 w 10567974"/>
              <a:gd name="connsiteY7920" fmla="*/ 1645818 h 5630204"/>
              <a:gd name="connsiteX7921" fmla="*/ 5813094 w 10567974"/>
              <a:gd name="connsiteY7921" fmla="*/ 1672109 h 5630204"/>
              <a:gd name="connsiteX7922" fmla="*/ 5786805 w 10567974"/>
              <a:gd name="connsiteY7922" fmla="*/ 1698400 h 5630204"/>
              <a:gd name="connsiteX7923" fmla="*/ 5760516 w 10567974"/>
              <a:gd name="connsiteY7923" fmla="*/ 1672109 h 5630204"/>
              <a:gd name="connsiteX7924" fmla="*/ 5786805 w 10567974"/>
              <a:gd name="connsiteY7924" fmla="*/ 1645818 h 5630204"/>
              <a:gd name="connsiteX7925" fmla="*/ 5695365 w 10567974"/>
              <a:gd name="connsiteY7925" fmla="*/ 1645818 h 5630204"/>
              <a:gd name="connsiteX7926" fmla="*/ 5721654 w 10567974"/>
              <a:gd name="connsiteY7926" fmla="*/ 1672109 h 5630204"/>
              <a:gd name="connsiteX7927" fmla="*/ 5695365 w 10567974"/>
              <a:gd name="connsiteY7927" fmla="*/ 1698400 h 5630204"/>
              <a:gd name="connsiteX7928" fmla="*/ 5669076 w 10567974"/>
              <a:gd name="connsiteY7928" fmla="*/ 1672109 h 5630204"/>
              <a:gd name="connsiteX7929" fmla="*/ 5695365 w 10567974"/>
              <a:gd name="connsiteY7929" fmla="*/ 1645818 h 5630204"/>
              <a:gd name="connsiteX7930" fmla="*/ 5421045 w 10567974"/>
              <a:gd name="connsiteY7930" fmla="*/ 1645818 h 5630204"/>
              <a:gd name="connsiteX7931" fmla="*/ 5447334 w 10567974"/>
              <a:gd name="connsiteY7931" fmla="*/ 1672109 h 5630204"/>
              <a:gd name="connsiteX7932" fmla="*/ 5421045 w 10567974"/>
              <a:gd name="connsiteY7932" fmla="*/ 1698400 h 5630204"/>
              <a:gd name="connsiteX7933" fmla="*/ 5394756 w 10567974"/>
              <a:gd name="connsiteY7933" fmla="*/ 1672109 h 5630204"/>
              <a:gd name="connsiteX7934" fmla="*/ 5421045 w 10567974"/>
              <a:gd name="connsiteY7934" fmla="*/ 1645818 h 5630204"/>
              <a:gd name="connsiteX7935" fmla="*/ 6152565 w 10567974"/>
              <a:gd name="connsiteY7935" fmla="*/ 1645818 h 5630204"/>
              <a:gd name="connsiteX7936" fmla="*/ 6178854 w 10567974"/>
              <a:gd name="connsiteY7936" fmla="*/ 1672109 h 5630204"/>
              <a:gd name="connsiteX7937" fmla="*/ 6152565 w 10567974"/>
              <a:gd name="connsiteY7937" fmla="*/ 1698400 h 5630204"/>
              <a:gd name="connsiteX7938" fmla="*/ 6126276 w 10567974"/>
              <a:gd name="connsiteY7938" fmla="*/ 1672109 h 5630204"/>
              <a:gd name="connsiteX7939" fmla="*/ 6152565 w 10567974"/>
              <a:gd name="connsiteY7939" fmla="*/ 1645818 h 5630204"/>
              <a:gd name="connsiteX7940" fmla="*/ 6061125 w 10567974"/>
              <a:gd name="connsiteY7940" fmla="*/ 1645818 h 5630204"/>
              <a:gd name="connsiteX7941" fmla="*/ 6087414 w 10567974"/>
              <a:gd name="connsiteY7941" fmla="*/ 1672109 h 5630204"/>
              <a:gd name="connsiteX7942" fmla="*/ 6061125 w 10567974"/>
              <a:gd name="connsiteY7942" fmla="*/ 1698400 h 5630204"/>
              <a:gd name="connsiteX7943" fmla="*/ 6034836 w 10567974"/>
              <a:gd name="connsiteY7943" fmla="*/ 1672109 h 5630204"/>
              <a:gd name="connsiteX7944" fmla="*/ 6061125 w 10567974"/>
              <a:gd name="connsiteY7944" fmla="*/ 1645818 h 5630204"/>
              <a:gd name="connsiteX7945" fmla="*/ 5969685 w 10567974"/>
              <a:gd name="connsiteY7945" fmla="*/ 1645818 h 5630204"/>
              <a:gd name="connsiteX7946" fmla="*/ 5995974 w 10567974"/>
              <a:gd name="connsiteY7946" fmla="*/ 1672109 h 5630204"/>
              <a:gd name="connsiteX7947" fmla="*/ 5969685 w 10567974"/>
              <a:gd name="connsiteY7947" fmla="*/ 1698400 h 5630204"/>
              <a:gd name="connsiteX7948" fmla="*/ 5943396 w 10567974"/>
              <a:gd name="connsiteY7948" fmla="*/ 1672109 h 5630204"/>
              <a:gd name="connsiteX7949" fmla="*/ 5969685 w 10567974"/>
              <a:gd name="connsiteY7949" fmla="*/ 1645818 h 5630204"/>
              <a:gd name="connsiteX7950" fmla="*/ 5878245 w 10567974"/>
              <a:gd name="connsiteY7950" fmla="*/ 1645818 h 5630204"/>
              <a:gd name="connsiteX7951" fmla="*/ 5904534 w 10567974"/>
              <a:gd name="connsiteY7951" fmla="*/ 1672109 h 5630204"/>
              <a:gd name="connsiteX7952" fmla="*/ 5878245 w 10567974"/>
              <a:gd name="connsiteY7952" fmla="*/ 1698400 h 5630204"/>
              <a:gd name="connsiteX7953" fmla="*/ 5851956 w 10567974"/>
              <a:gd name="connsiteY7953" fmla="*/ 1672109 h 5630204"/>
              <a:gd name="connsiteX7954" fmla="*/ 5878245 w 10567974"/>
              <a:gd name="connsiteY7954" fmla="*/ 1645818 h 5630204"/>
              <a:gd name="connsiteX7955" fmla="*/ 6426885 w 10567974"/>
              <a:gd name="connsiteY7955" fmla="*/ 1645818 h 5630204"/>
              <a:gd name="connsiteX7956" fmla="*/ 6453174 w 10567974"/>
              <a:gd name="connsiteY7956" fmla="*/ 1672109 h 5630204"/>
              <a:gd name="connsiteX7957" fmla="*/ 6426885 w 10567974"/>
              <a:gd name="connsiteY7957" fmla="*/ 1698399 h 5630204"/>
              <a:gd name="connsiteX7958" fmla="*/ 6400596 w 10567974"/>
              <a:gd name="connsiteY7958" fmla="*/ 1672109 h 5630204"/>
              <a:gd name="connsiteX7959" fmla="*/ 6426885 w 10567974"/>
              <a:gd name="connsiteY7959" fmla="*/ 1645818 h 5630204"/>
              <a:gd name="connsiteX7960" fmla="*/ 6335445 w 10567974"/>
              <a:gd name="connsiteY7960" fmla="*/ 1645818 h 5630204"/>
              <a:gd name="connsiteX7961" fmla="*/ 6361734 w 10567974"/>
              <a:gd name="connsiteY7961" fmla="*/ 1672109 h 5630204"/>
              <a:gd name="connsiteX7962" fmla="*/ 6335445 w 10567974"/>
              <a:gd name="connsiteY7962" fmla="*/ 1698400 h 5630204"/>
              <a:gd name="connsiteX7963" fmla="*/ 6309156 w 10567974"/>
              <a:gd name="connsiteY7963" fmla="*/ 1672109 h 5630204"/>
              <a:gd name="connsiteX7964" fmla="*/ 6335445 w 10567974"/>
              <a:gd name="connsiteY7964" fmla="*/ 1645818 h 5630204"/>
              <a:gd name="connsiteX7965" fmla="*/ 6244005 w 10567974"/>
              <a:gd name="connsiteY7965" fmla="*/ 1645818 h 5630204"/>
              <a:gd name="connsiteX7966" fmla="*/ 6270294 w 10567974"/>
              <a:gd name="connsiteY7966" fmla="*/ 1672109 h 5630204"/>
              <a:gd name="connsiteX7967" fmla="*/ 6244005 w 10567974"/>
              <a:gd name="connsiteY7967" fmla="*/ 1698400 h 5630204"/>
              <a:gd name="connsiteX7968" fmla="*/ 6217716 w 10567974"/>
              <a:gd name="connsiteY7968" fmla="*/ 1672109 h 5630204"/>
              <a:gd name="connsiteX7969" fmla="*/ 6244005 w 10567974"/>
              <a:gd name="connsiteY7969" fmla="*/ 1645818 h 5630204"/>
              <a:gd name="connsiteX7970" fmla="*/ 6792645 w 10567974"/>
              <a:gd name="connsiteY7970" fmla="*/ 1645818 h 5630204"/>
              <a:gd name="connsiteX7971" fmla="*/ 6818934 w 10567974"/>
              <a:gd name="connsiteY7971" fmla="*/ 1672108 h 5630204"/>
              <a:gd name="connsiteX7972" fmla="*/ 6792645 w 10567974"/>
              <a:gd name="connsiteY7972" fmla="*/ 1698399 h 5630204"/>
              <a:gd name="connsiteX7973" fmla="*/ 6766356 w 10567974"/>
              <a:gd name="connsiteY7973" fmla="*/ 1672108 h 5630204"/>
              <a:gd name="connsiteX7974" fmla="*/ 6792645 w 10567974"/>
              <a:gd name="connsiteY7974" fmla="*/ 1645818 h 5630204"/>
              <a:gd name="connsiteX7975" fmla="*/ 6701205 w 10567974"/>
              <a:gd name="connsiteY7975" fmla="*/ 1645818 h 5630204"/>
              <a:gd name="connsiteX7976" fmla="*/ 6727494 w 10567974"/>
              <a:gd name="connsiteY7976" fmla="*/ 1672108 h 5630204"/>
              <a:gd name="connsiteX7977" fmla="*/ 6701205 w 10567974"/>
              <a:gd name="connsiteY7977" fmla="*/ 1698399 h 5630204"/>
              <a:gd name="connsiteX7978" fmla="*/ 6674916 w 10567974"/>
              <a:gd name="connsiteY7978" fmla="*/ 1672108 h 5630204"/>
              <a:gd name="connsiteX7979" fmla="*/ 6701205 w 10567974"/>
              <a:gd name="connsiteY7979" fmla="*/ 1645818 h 5630204"/>
              <a:gd name="connsiteX7980" fmla="*/ 6609765 w 10567974"/>
              <a:gd name="connsiteY7980" fmla="*/ 1645818 h 5630204"/>
              <a:gd name="connsiteX7981" fmla="*/ 6636054 w 10567974"/>
              <a:gd name="connsiteY7981" fmla="*/ 1672108 h 5630204"/>
              <a:gd name="connsiteX7982" fmla="*/ 6609765 w 10567974"/>
              <a:gd name="connsiteY7982" fmla="*/ 1698399 h 5630204"/>
              <a:gd name="connsiteX7983" fmla="*/ 6583476 w 10567974"/>
              <a:gd name="connsiteY7983" fmla="*/ 1672108 h 5630204"/>
              <a:gd name="connsiteX7984" fmla="*/ 6609765 w 10567974"/>
              <a:gd name="connsiteY7984" fmla="*/ 1645818 h 5630204"/>
              <a:gd name="connsiteX7985" fmla="*/ 6518325 w 10567974"/>
              <a:gd name="connsiteY7985" fmla="*/ 1645818 h 5630204"/>
              <a:gd name="connsiteX7986" fmla="*/ 6544614 w 10567974"/>
              <a:gd name="connsiteY7986" fmla="*/ 1672109 h 5630204"/>
              <a:gd name="connsiteX7987" fmla="*/ 6518325 w 10567974"/>
              <a:gd name="connsiteY7987" fmla="*/ 1698399 h 5630204"/>
              <a:gd name="connsiteX7988" fmla="*/ 6492036 w 10567974"/>
              <a:gd name="connsiteY7988" fmla="*/ 1672109 h 5630204"/>
              <a:gd name="connsiteX7989" fmla="*/ 6518325 w 10567974"/>
              <a:gd name="connsiteY7989" fmla="*/ 1645818 h 5630204"/>
              <a:gd name="connsiteX7990" fmla="*/ 7066965 w 10567974"/>
              <a:gd name="connsiteY7990" fmla="*/ 1645818 h 5630204"/>
              <a:gd name="connsiteX7991" fmla="*/ 7093254 w 10567974"/>
              <a:gd name="connsiteY7991" fmla="*/ 1672108 h 5630204"/>
              <a:gd name="connsiteX7992" fmla="*/ 7066965 w 10567974"/>
              <a:gd name="connsiteY7992" fmla="*/ 1698399 h 5630204"/>
              <a:gd name="connsiteX7993" fmla="*/ 7040676 w 10567974"/>
              <a:gd name="connsiteY7993" fmla="*/ 1672108 h 5630204"/>
              <a:gd name="connsiteX7994" fmla="*/ 7066965 w 10567974"/>
              <a:gd name="connsiteY7994" fmla="*/ 1645818 h 5630204"/>
              <a:gd name="connsiteX7995" fmla="*/ 6975525 w 10567974"/>
              <a:gd name="connsiteY7995" fmla="*/ 1645818 h 5630204"/>
              <a:gd name="connsiteX7996" fmla="*/ 7001814 w 10567974"/>
              <a:gd name="connsiteY7996" fmla="*/ 1672108 h 5630204"/>
              <a:gd name="connsiteX7997" fmla="*/ 6975525 w 10567974"/>
              <a:gd name="connsiteY7997" fmla="*/ 1698399 h 5630204"/>
              <a:gd name="connsiteX7998" fmla="*/ 6949236 w 10567974"/>
              <a:gd name="connsiteY7998" fmla="*/ 1672108 h 5630204"/>
              <a:gd name="connsiteX7999" fmla="*/ 6975525 w 10567974"/>
              <a:gd name="connsiteY7999" fmla="*/ 1645818 h 5630204"/>
              <a:gd name="connsiteX8000" fmla="*/ 6884085 w 10567974"/>
              <a:gd name="connsiteY8000" fmla="*/ 1645818 h 5630204"/>
              <a:gd name="connsiteX8001" fmla="*/ 6910374 w 10567974"/>
              <a:gd name="connsiteY8001" fmla="*/ 1672108 h 5630204"/>
              <a:gd name="connsiteX8002" fmla="*/ 6884085 w 10567974"/>
              <a:gd name="connsiteY8002" fmla="*/ 1698399 h 5630204"/>
              <a:gd name="connsiteX8003" fmla="*/ 6857796 w 10567974"/>
              <a:gd name="connsiteY8003" fmla="*/ 1672108 h 5630204"/>
              <a:gd name="connsiteX8004" fmla="*/ 6884085 w 10567974"/>
              <a:gd name="connsiteY8004" fmla="*/ 1645818 h 5630204"/>
              <a:gd name="connsiteX8005" fmla="*/ 7432725 w 10567974"/>
              <a:gd name="connsiteY8005" fmla="*/ 1645817 h 5630204"/>
              <a:gd name="connsiteX8006" fmla="*/ 7459014 w 10567974"/>
              <a:gd name="connsiteY8006" fmla="*/ 1672108 h 5630204"/>
              <a:gd name="connsiteX8007" fmla="*/ 7432725 w 10567974"/>
              <a:gd name="connsiteY8007" fmla="*/ 1698399 h 5630204"/>
              <a:gd name="connsiteX8008" fmla="*/ 7406436 w 10567974"/>
              <a:gd name="connsiteY8008" fmla="*/ 1672108 h 5630204"/>
              <a:gd name="connsiteX8009" fmla="*/ 7432725 w 10567974"/>
              <a:gd name="connsiteY8009" fmla="*/ 1645817 h 5630204"/>
              <a:gd name="connsiteX8010" fmla="*/ 7341285 w 10567974"/>
              <a:gd name="connsiteY8010" fmla="*/ 1645817 h 5630204"/>
              <a:gd name="connsiteX8011" fmla="*/ 7367574 w 10567974"/>
              <a:gd name="connsiteY8011" fmla="*/ 1672108 h 5630204"/>
              <a:gd name="connsiteX8012" fmla="*/ 7341285 w 10567974"/>
              <a:gd name="connsiteY8012" fmla="*/ 1698399 h 5630204"/>
              <a:gd name="connsiteX8013" fmla="*/ 7314996 w 10567974"/>
              <a:gd name="connsiteY8013" fmla="*/ 1672108 h 5630204"/>
              <a:gd name="connsiteX8014" fmla="*/ 7341285 w 10567974"/>
              <a:gd name="connsiteY8014" fmla="*/ 1645817 h 5630204"/>
              <a:gd name="connsiteX8015" fmla="*/ 7249845 w 10567974"/>
              <a:gd name="connsiteY8015" fmla="*/ 1645817 h 5630204"/>
              <a:gd name="connsiteX8016" fmla="*/ 7276134 w 10567974"/>
              <a:gd name="connsiteY8016" fmla="*/ 1672108 h 5630204"/>
              <a:gd name="connsiteX8017" fmla="*/ 7249845 w 10567974"/>
              <a:gd name="connsiteY8017" fmla="*/ 1698399 h 5630204"/>
              <a:gd name="connsiteX8018" fmla="*/ 7223556 w 10567974"/>
              <a:gd name="connsiteY8018" fmla="*/ 1672108 h 5630204"/>
              <a:gd name="connsiteX8019" fmla="*/ 7249845 w 10567974"/>
              <a:gd name="connsiteY8019" fmla="*/ 1645817 h 5630204"/>
              <a:gd name="connsiteX8020" fmla="*/ 7158405 w 10567974"/>
              <a:gd name="connsiteY8020" fmla="*/ 1645817 h 5630204"/>
              <a:gd name="connsiteX8021" fmla="*/ 7184694 w 10567974"/>
              <a:gd name="connsiteY8021" fmla="*/ 1672108 h 5630204"/>
              <a:gd name="connsiteX8022" fmla="*/ 7158405 w 10567974"/>
              <a:gd name="connsiteY8022" fmla="*/ 1698399 h 5630204"/>
              <a:gd name="connsiteX8023" fmla="*/ 7132116 w 10567974"/>
              <a:gd name="connsiteY8023" fmla="*/ 1672108 h 5630204"/>
              <a:gd name="connsiteX8024" fmla="*/ 7158405 w 10567974"/>
              <a:gd name="connsiteY8024" fmla="*/ 1645817 h 5630204"/>
              <a:gd name="connsiteX8025" fmla="*/ 7707045 w 10567974"/>
              <a:gd name="connsiteY8025" fmla="*/ 1645817 h 5630204"/>
              <a:gd name="connsiteX8026" fmla="*/ 7733334 w 10567974"/>
              <a:gd name="connsiteY8026" fmla="*/ 1672108 h 5630204"/>
              <a:gd name="connsiteX8027" fmla="*/ 7707045 w 10567974"/>
              <a:gd name="connsiteY8027" fmla="*/ 1698398 h 5630204"/>
              <a:gd name="connsiteX8028" fmla="*/ 7680756 w 10567974"/>
              <a:gd name="connsiteY8028" fmla="*/ 1672108 h 5630204"/>
              <a:gd name="connsiteX8029" fmla="*/ 7707045 w 10567974"/>
              <a:gd name="connsiteY8029" fmla="*/ 1645817 h 5630204"/>
              <a:gd name="connsiteX8030" fmla="*/ 7615605 w 10567974"/>
              <a:gd name="connsiteY8030" fmla="*/ 1645817 h 5630204"/>
              <a:gd name="connsiteX8031" fmla="*/ 7641894 w 10567974"/>
              <a:gd name="connsiteY8031" fmla="*/ 1672108 h 5630204"/>
              <a:gd name="connsiteX8032" fmla="*/ 7615605 w 10567974"/>
              <a:gd name="connsiteY8032" fmla="*/ 1698399 h 5630204"/>
              <a:gd name="connsiteX8033" fmla="*/ 7589316 w 10567974"/>
              <a:gd name="connsiteY8033" fmla="*/ 1672108 h 5630204"/>
              <a:gd name="connsiteX8034" fmla="*/ 7615605 w 10567974"/>
              <a:gd name="connsiteY8034" fmla="*/ 1645817 h 5630204"/>
              <a:gd name="connsiteX8035" fmla="*/ 7524165 w 10567974"/>
              <a:gd name="connsiteY8035" fmla="*/ 1645817 h 5630204"/>
              <a:gd name="connsiteX8036" fmla="*/ 7550454 w 10567974"/>
              <a:gd name="connsiteY8036" fmla="*/ 1672108 h 5630204"/>
              <a:gd name="connsiteX8037" fmla="*/ 7524165 w 10567974"/>
              <a:gd name="connsiteY8037" fmla="*/ 1698399 h 5630204"/>
              <a:gd name="connsiteX8038" fmla="*/ 7497876 w 10567974"/>
              <a:gd name="connsiteY8038" fmla="*/ 1672108 h 5630204"/>
              <a:gd name="connsiteX8039" fmla="*/ 7524165 w 10567974"/>
              <a:gd name="connsiteY8039" fmla="*/ 1645817 h 5630204"/>
              <a:gd name="connsiteX8040" fmla="*/ 8072805 w 10567974"/>
              <a:gd name="connsiteY8040" fmla="*/ 1645817 h 5630204"/>
              <a:gd name="connsiteX8041" fmla="*/ 8099094 w 10567974"/>
              <a:gd name="connsiteY8041" fmla="*/ 1672108 h 5630204"/>
              <a:gd name="connsiteX8042" fmla="*/ 8072805 w 10567974"/>
              <a:gd name="connsiteY8042" fmla="*/ 1698398 h 5630204"/>
              <a:gd name="connsiteX8043" fmla="*/ 8046516 w 10567974"/>
              <a:gd name="connsiteY8043" fmla="*/ 1672108 h 5630204"/>
              <a:gd name="connsiteX8044" fmla="*/ 8072805 w 10567974"/>
              <a:gd name="connsiteY8044" fmla="*/ 1645817 h 5630204"/>
              <a:gd name="connsiteX8045" fmla="*/ 7981365 w 10567974"/>
              <a:gd name="connsiteY8045" fmla="*/ 1645817 h 5630204"/>
              <a:gd name="connsiteX8046" fmla="*/ 8007654 w 10567974"/>
              <a:gd name="connsiteY8046" fmla="*/ 1672108 h 5630204"/>
              <a:gd name="connsiteX8047" fmla="*/ 7981365 w 10567974"/>
              <a:gd name="connsiteY8047" fmla="*/ 1698398 h 5630204"/>
              <a:gd name="connsiteX8048" fmla="*/ 7955076 w 10567974"/>
              <a:gd name="connsiteY8048" fmla="*/ 1672108 h 5630204"/>
              <a:gd name="connsiteX8049" fmla="*/ 7981365 w 10567974"/>
              <a:gd name="connsiteY8049" fmla="*/ 1645817 h 5630204"/>
              <a:gd name="connsiteX8050" fmla="*/ 7889925 w 10567974"/>
              <a:gd name="connsiteY8050" fmla="*/ 1645817 h 5630204"/>
              <a:gd name="connsiteX8051" fmla="*/ 7916214 w 10567974"/>
              <a:gd name="connsiteY8051" fmla="*/ 1672108 h 5630204"/>
              <a:gd name="connsiteX8052" fmla="*/ 7889925 w 10567974"/>
              <a:gd name="connsiteY8052" fmla="*/ 1698398 h 5630204"/>
              <a:gd name="connsiteX8053" fmla="*/ 7863636 w 10567974"/>
              <a:gd name="connsiteY8053" fmla="*/ 1672108 h 5630204"/>
              <a:gd name="connsiteX8054" fmla="*/ 7889925 w 10567974"/>
              <a:gd name="connsiteY8054" fmla="*/ 1645817 h 5630204"/>
              <a:gd name="connsiteX8055" fmla="*/ 7798485 w 10567974"/>
              <a:gd name="connsiteY8055" fmla="*/ 1645817 h 5630204"/>
              <a:gd name="connsiteX8056" fmla="*/ 7824774 w 10567974"/>
              <a:gd name="connsiteY8056" fmla="*/ 1672108 h 5630204"/>
              <a:gd name="connsiteX8057" fmla="*/ 7798485 w 10567974"/>
              <a:gd name="connsiteY8057" fmla="*/ 1698398 h 5630204"/>
              <a:gd name="connsiteX8058" fmla="*/ 7772196 w 10567974"/>
              <a:gd name="connsiteY8058" fmla="*/ 1672108 h 5630204"/>
              <a:gd name="connsiteX8059" fmla="*/ 7798485 w 10567974"/>
              <a:gd name="connsiteY8059" fmla="*/ 1645817 h 5630204"/>
              <a:gd name="connsiteX8060" fmla="*/ 8347125 w 10567974"/>
              <a:gd name="connsiteY8060" fmla="*/ 1645817 h 5630204"/>
              <a:gd name="connsiteX8061" fmla="*/ 8373414 w 10567974"/>
              <a:gd name="connsiteY8061" fmla="*/ 1672107 h 5630204"/>
              <a:gd name="connsiteX8062" fmla="*/ 8347125 w 10567974"/>
              <a:gd name="connsiteY8062" fmla="*/ 1698398 h 5630204"/>
              <a:gd name="connsiteX8063" fmla="*/ 8320836 w 10567974"/>
              <a:gd name="connsiteY8063" fmla="*/ 1672107 h 5630204"/>
              <a:gd name="connsiteX8064" fmla="*/ 8347125 w 10567974"/>
              <a:gd name="connsiteY8064" fmla="*/ 1645817 h 5630204"/>
              <a:gd name="connsiteX8065" fmla="*/ 8255685 w 10567974"/>
              <a:gd name="connsiteY8065" fmla="*/ 1645817 h 5630204"/>
              <a:gd name="connsiteX8066" fmla="*/ 8281974 w 10567974"/>
              <a:gd name="connsiteY8066" fmla="*/ 1672107 h 5630204"/>
              <a:gd name="connsiteX8067" fmla="*/ 8255685 w 10567974"/>
              <a:gd name="connsiteY8067" fmla="*/ 1698398 h 5630204"/>
              <a:gd name="connsiteX8068" fmla="*/ 8229396 w 10567974"/>
              <a:gd name="connsiteY8068" fmla="*/ 1672107 h 5630204"/>
              <a:gd name="connsiteX8069" fmla="*/ 8255685 w 10567974"/>
              <a:gd name="connsiteY8069" fmla="*/ 1645817 h 5630204"/>
              <a:gd name="connsiteX8070" fmla="*/ 8164245 w 10567974"/>
              <a:gd name="connsiteY8070" fmla="*/ 1645817 h 5630204"/>
              <a:gd name="connsiteX8071" fmla="*/ 8190534 w 10567974"/>
              <a:gd name="connsiteY8071" fmla="*/ 1672108 h 5630204"/>
              <a:gd name="connsiteX8072" fmla="*/ 8164245 w 10567974"/>
              <a:gd name="connsiteY8072" fmla="*/ 1698398 h 5630204"/>
              <a:gd name="connsiteX8073" fmla="*/ 8137956 w 10567974"/>
              <a:gd name="connsiteY8073" fmla="*/ 1672108 h 5630204"/>
              <a:gd name="connsiteX8074" fmla="*/ 8164245 w 10567974"/>
              <a:gd name="connsiteY8074" fmla="*/ 1645817 h 5630204"/>
              <a:gd name="connsiteX8075" fmla="*/ 8712885 w 10567974"/>
              <a:gd name="connsiteY8075" fmla="*/ 1645816 h 5630204"/>
              <a:gd name="connsiteX8076" fmla="*/ 8739174 w 10567974"/>
              <a:gd name="connsiteY8076" fmla="*/ 1672107 h 5630204"/>
              <a:gd name="connsiteX8077" fmla="*/ 8712885 w 10567974"/>
              <a:gd name="connsiteY8077" fmla="*/ 1698398 h 5630204"/>
              <a:gd name="connsiteX8078" fmla="*/ 8686596 w 10567974"/>
              <a:gd name="connsiteY8078" fmla="*/ 1672107 h 5630204"/>
              <a:gd name="connsiteX8079" fmla="*/ 8712885 w 10567974"/>
              <a:gd name="connsiteY8079" fmla="*/ 1645816 h 5630204"/>
              <a:gd name="connsiteX8080" fmla="*/ 8621445 w 10567974"/>
              <a:gd name="connsiteY8080" fmla="*/ 1645816 h 5630204"/>
              <a:gd name="connsiteX8081" fmla="*/ 8647734 w 10567974"/>
              <a:gd name="connsiteY8081" fmla="*/ 1672107 h 5630204"/>
              <a:gd name="connsiteX8082" fmla="*/ 8621445 w 10567974"/>
              <a:gd name="connsiteY8082" fmla="*/ 1698398 h 5630204"/>
              <a:gd name="connsiteX8083" fmla="*/ 8595156 w 10567974"/>
              <a:gd name="connsiteY8083" fmla="*/ 1672107 h 5630204"/>
              <a:gd name="connsiteX8084" fmla="*/ 8621445 w 10567974"/>
              <a:gd name="connsiteY8084" fmla="*/ 1645816 h 5630204"/>
              <a:gd name="connsiteX8085" fmla="*/ 8530005 w 10567974"/>
              <a:gd name="connsiteY8085" fmla="*/ 1645816 h 5630204"/>
              <a:gd name="connsiteX8086" fmla="*/ 8556294 w 10567974"/>
              <a:gd name="connsiteY8086" fmla="*/ 1672107 h 5630204"/>
              <a:gd name="connsiteX8087" fmla="*/ 8530005 w 10567974"/>
              <a:gd name="connsiteY8087" fmla="*/ 1698398 h 5630204"/>
              <a:gd name="connsiteX8088" fmla="*/ 8503716 w 10567974"/>
              <a:gd name="connsiteY8088" fmla="*/ 1672107 h 5630204"/>
              <a:gd name="connsiteX8089" fmla="*/ 8530005 w 10567974"/>
              <a:gd name="connsiteY8089" fmla="*/ 1645816 h 5630204"/>
              <a:gd name="connsiteX8090" fmla="*/ 8438565 w 10567974"/>
              <a:gd name="connsiteY8090" fmla="*/ 1645816 h 5630204"/>
              <a:gd name="connsiteX8091" fmla="*/ 8464854 w 10567974"/>
              <a:gd name="connsiteY8091" fmla="*/ 1672107 h 5630204"/>
              <a:gd name="connsiteX8092" fmla="*/ 8438565 w 10567974"/>
              <a:gd name="connsiteY8092" fmla="*/ 1698398 h 5630204"/>
              <a:gd name="connsiteX8093" fmla="*/ 8412276 w 10567974"/>
              <a:gd name="connsiteY8093" fmla="*/ 1672107 h 5630204"/>
              <a:gd name="connsiteX8094" fmla="*/ 8438565 w 10567974"/>
              <a:gd name="connsiteY8094" fmla="*/ 1645816 h 5630204"/>
              <a:gd name="connsiteX8095" fmla="*/ 8987205 w 10567974"/>
              <a:gd name="connsiteY8095" fmla="*/ 1645816 h 5630204"/>
              <a:gd name="connsiteX8096" fmla="*/ 9013494 w 10567974"/>
              <a:gd name="connsiteY8096" fmla="*/ 1672107 h 5630204"/>
              <a:gd name="connsiteX8097" fmla="*/ 8987205 w 10567974"/>
              <a:gd name="connsiteY8097" fmla="*/ 1698398 h 5630204"/>
              <a:gd name="connsiteX8098" fmla="*/ 8960916 w 10567974"/>
              <a:gd name="connsiteY8098" fmla="*/ 1672107 h 5630204"/>
              <a:gd name="connsiteX8099" fmla="*/ 8987205 w 10567974"/>
              <a:gd name="connsiteY8099" fmla="*/ 1645816 h 5630204"/>
              <a:gd name="connsiteX8100" fmla="*/ 8895765 w 10567974"/>
              <a:gd name="connsiteY8100" fmla="*/ 1645816 h 5630204"/>
              <a:gd name="connsiteX8101" fmla="*/ 8922054 w 10567974"/>
              <a:gd name="connsiteY8101" fmla="*/ 1672107 h 5630204"/>
              <a:gd name="connsiteX8102" fmla="*/ 8895765 w 10567974"/>
              <a:gd name="connsiteY8102" fmla="*/ 1698398 h 5630204"/>
              <a:gd name="connsiteX8103" fmla="*/ 8869476 w 10567974"/>
              <a:gd name="connsiteY8103" fmla="*/ 1672107 h 5630204"/>
              <a:gd name="connsiteX8104" fmla="*/ 8895765 w 10567974"/>
              <a:gd name="connsiteY8104" fmla="*/ 1645816 h 5630204"/>
              <a:gd name="connsiteX8105" fmla="*/ 8804325 w 10567974"/>
              <a:gd name="connsiteY8105" fmla="*/ 1645816 h 5630204"/>
              <a:gd name="connsiteX8106" fmla="*/ 8830614 w 10567974"/>
              <a:gd name="connsiteY8106" fmla="*/ 1672107 h 5630204"/>
              <a:gd name="connsiteX8107" fmla="*/ 8804325 w 10567974"/>
              <a:gd name="connsiteY8107" fmla="*/ 1698398 h 5630204"/>
              <a:gd name="connsiteX8108" fmla="*/ 8778036 w 10567974"/>
              <a:gd name="connsiteY8108" fmla="*/ 1672107 h 5630204"/>
              <a:gd name="connsiteX8109" fmla="*/ 8804325 w 10567974"/>
              <a:gd name="connsiteY8109" fmla="*/ 1645816 h 5630204"/>
              <a:gd name="connsiteX8110" fmla="*/ 9718725 w 10567974"/>
              <a:gd name="connsiteY8110" fmla="*/ 1645816 h 5630204"/>
              <a:gd name="connsiteX8111" fmla="*/ 9745014 w 10567974"/>
              <a:gd name="connsiteY8111" fmla="*/ 1672107 h 5630204"/>
              <a:gd name="connsiteX8112" fmla="*/ 9718725 w 10567974"/>
              <a:gd name="connsiteY8112" fmla="*/ 1698397 h 5630204"/>
              <a:gd name="connsiteX8113" fmla="*/ 9692436 w 10567974"/>
              <a:gd name="connsiteY8113" fmla="*/ 1672107 h 5630204"/>
              <a:gd name="connsiteX8114" fmla="*/ 9718725 w 10567974"/>
              <a:gd name="connsiteY8114" fmla="*/ 1645816 h 5630204"/>
              <a:gd name="connsiteX8115" fmla="*/ 9170085 w 10567974"/>
              <a:gd name="connsiteY8115" fmla="*/ 1645816 h 5630204"/>
              <a:gd name="connsiteX8116" fmla="*/ 9196374 w 10567974"/>
              <a:gd name="connsiteY8116" fmla="*/ 1672107 h 5630204"/>
              <a:gd name="connsiteX8117" fmla="*/ 9170085 w 10567974"/>
              <a:gd name="connsiteY8117" fmla="*/ 1698398 h 5630204"/>
              <a:gd name="connsiteX8118" fmla="*/ 9143796 w 10567974"/>
              <a:gd name="connsiteY8118" fmla="*/ 1672107 h 5630204"/>
              <a:gd name="connsiteX8119" fmla="*/ 9170085 w 10567974"/>
              <a:gd name="connsiteY8119" fmla="*/ 1645816 h 5630204"/>
              <a:gd name="connsiteX8120" fmla="*/ 9078645 w 10567974"/>
              <a:gd name="connsiteY8120" fmla="*/ 1645816 h 5630204"/>
              <a:gd name="connsiteX8121" fmla="*/ 9104934 w 10567974"/>
              <a:gd name="connsiteY8121" fmla="*/ 1672107 h 5630204"/>
              <a:gd name="connsiteX8122" fmla="*/ 9078645 w 10567974"/>
              <a:gd name="connsiteY8122" fmla="*/ 1698398 h 5630204"/>
              <a:gd name="connsiteX8123" fmla="*/ 9052356 w 10567974"/>
              <a:gd name="connsiteY8123" fmla="*/ 1672107 h 5630204"/>
              <a:gd name="connsiteX8124" fmla="*/ 9078645 w 10567974"/>
              <a:gd name="connsiteY8124" fmla="*/ 1645816 h 5630204"/>
              <a:gd name="connsiteX8125" fmla="*/ 9810165 w 10567974"/>
              <a:gd name="connsiteY8125" fmla="*/ 1645816 h 5630204"/>
              <a:gd name="connsiteX8126" fmla="*/ 9836454 w 10567974"/>
              <a:gd name="connsiteY8126" fmla="*/ 1672107 h 5630204"/>
              <a:gd name="connsiteX8127" fmla="*/ 9810165 w 10567974"/>
              <a:gd name="connsiteY8127" fmla="*/ 1698397 h 5630204"/>
              <a:gd name="connsiteX8128" fmla="*/ 9783876 w 10567974"/>
              <a:gd name="connsiteY8128" fmla="*/ 1672107 h 5630204"/>
              <a:gd name="connsiteX8129" fmla="*/ 9810165 w 10567974"/>
              <a:gd name="connsiteY8129" fmla="*/ 1645816 h 5630204"/>
              <a:gd name="connsiteX8130" fmla="*/ 300650 w 10567974"/>
              <a:gd name="connsiteY8130" fmla="*/ 1554380 h 5630204"/>
              <a:gd name="connsiteX8131" fmla="*/ 326943 w 10567974"/>
              <a:gd name="connsiteY8131" fmla="*/ 1580670 h 5630204"/>
              <a:gd name="connsiteX8132" fmla="*/ 300650 w 10567974"/>
              <a:gd name="connsiteY8132" fmla="*/ 1606961 h 5630204"/>
              <a:gd name="connsiteX8133" fmla="*/ 274358 w 10567974"/>
              <a:gd name="connsiteY8133" fmla="*/ 1580670 h 5630204"/>
              <a:gd name="connsiteX8134" fmla="*/ 300650 w 10567974"/>
              <a:gd name="connsiteY8134" fmla="*/ 1554380 h 5630204"/>
              <a:gd name="connsiteX8135" fmla="*/ 209208 w 10567974"/>
              <a:gd name="connsiteY8135" fmla="*/ 1554380 h 5630204"/>
              <a:gd name="connsiteX8136" fmla="*/ 235502 w 10567974"/>
              <a:gd name="connsiteY8136" fmla="*/ 1580670 h 5630204"/>
              <a:gd name="connsiteX8137" fmla="*/ 209208 w 10567974"/>
              <a:gd name="connsiteY8137" fmla="*/ 1606961 h 5630204"/>
              <a:gd name="connsiteX8138" fmla="*/ 182921 w 10567974"/>
              <a:gd name="connsiteY8138" fmla="*/ 1580670 h 5630204"/>
              <a:gd name="connsiteX8139" fmla="*/ 209208 w 10567974"/>
              <a:gd name="connsiteY8139" fmla="*/ 1554380 h 5630204"/>
              <a:gd name="connsiteX8140" fmla="*/ 117769 w 10567974"/>
              <a:gd name="connsiteY8140" fmla="*/ 1554380 h 5630204"/>
              <a:gd name="connsiteX8141" fmla="*/ 144064 w 10567974"/>
              <a:gd name="connsiteY8141" fmla="*/ 1580670 h 5630204"/>
              <a:gd name="connsiteX8142" fmla="*/ 117769 w 10567974"/>
              <a:gd name="connsiteY8142" fmla="*/ 1606961 h 5630204"/>
              <a:gd name="connsiteX8143" fmla="*/ 91481 w 10567974"/>
              <a:gd name="connsiteY8143" fmla="*/ 1580670 h 5630204"/>
              <a:gd name="connsiteX8144" fmla="*/ 117769 w 10567974"/>
              <a:gd name="connsiteY8144" fmla="*/ 1554380 h 5630204"/>
              <a:gd name="connsiteX8145" fmla="*/ 1306444 w 10567974"/>
              <a:gd name="connsiteY8145" fmla="*/ 1554380 h 5630204"/>
              <a:gd name="connsiteX8146" fmla="*/ 1332735 w 10567974"/>
              <a:gd name="connsiteY8146" fmla="*/ 1580669 h 5630204"/>
              <a:gd name="connsiteX8147" fmla="*/ 1306444 w 10567974"/>
              <a:gd name="connsiteY8147" fmla="*/ 1606960 h 5630204"/>
              <a:gd name="connsiteX8148" fmla="*/ 1280153 w 10567974"/>
              <a:gd name="connsiteY8148" fmla="*/ 1580669 h 5630204"/>
              <a:gd name="connsiteX8149" fmla="*/ 1306444 w 10567974"/>
              <a:gd name="connsiteY8149" fmla="*/ 1554380 h 5630204"/>
              <a:gd name="connsiteX8150" fmla="*/ 1214996 w 10567974"/>
              <a:gd name="connsiteY8150" fmla="*/ 1554380 h 5630204"/>
              <a:gd name="connsiteX8151" fmla="*/ 1241287 w 10567974"/>
              <a:gd name="connsiteY8151" fmla="*/ 1580670 h 5630204"/>
              <a:gd name="connsiteX8152" fmla="*/ 1214996 w 10567974"/>
              <a:gd name="connsiteY8152" fmla="*/ 1606961 h 5630204"/>
              <a:gd name="connsiteX8153" fmla="*/ 1188705 w 10567974"/>
              <a:gd name="connsiteY8153" fmla="*/ 1580670 h 5630204"/>
              <a:gd name="connsiteX8154" fmla="*/ 1214996 w 10567974"/>
              <a:gd name="connsiteY8154" fmla="*/ 1554380 h 5630204"/>
              <a:gd name="connsiteX8155" fmla="*/ 1123598 w 10567974"/>
              <a:gd name="connsiteY8155" fmla="*/ 1554380 h 5630204"/>
              <a:gd name="connsiteX8156" fmla="*/ 1149885 w 10567974"/>
              <a:gd name="connsiteY8156" fmla="*/ 1580670 h 5630204"/>
              <a:gd name="connsiteX8157" fmla="*/ 1123598 w 10567974"/>
              <a:gd name="connsiteY8157" fmla="*/ 1606961 h 5630204"/>
              <a:gd name="connsiteX8158" fmla="*/ 1097310 w 10567974"/>
              <a:gd name="connsiteY8158" fmla="*/ 1580670 h 5630204"/>
              <a:gd name="connsiteX8159" fmla="*/ 1123598 w 10567974"/>
              <a:gd name="connsiteY8159" fmla="*/ 1554380 h 5630204"/>
              <a:gd name="connsiteX8160" fmla="*/ 1032163 w 10567974"/>
              <a:gd name="connsiteY8160" fmla="*/ 1554380 h 5630204"/>
              <a:gd name="connsiteX8161" fmla="*/ 1058451 w 10567974"/>
              <a:gd name="connsiteY8161" fmla="*/ 1580670 h 5630204"/>
              <a:gd name="connsiteX8162" fmla="*/ 1032163 w 10567974"/>
              <a:gd name="connsiteY8162" fmla="*/ 1606961 h 5630204"/>
              <a:gd name="connsiteX8163" fmla="*/ 1005876 w 10567974"/>
              <a:gd name="connsiteY8163" fmla="*/ 1580670 h 5630204"/>
              <a:gd name="connsiteX8164" fmla="*/ 1032163 w 10567974"/>
              <a:gd name="connsiteY8164" fmla="*/ 1554380 h 5630204"/>
              <a:gd name="connsiteX8165" fmla="*/ 940728 w 10567974"/>
              <a:gd name="connsiteY8165" fmla="*/ 1554380 h 5630204"/>
              <a:gd name="connsiteX8166" fmla="*/ 967013 w 10567974"/>
              <a:gd name="connsiteY8166" fmla="*/ 1580670 h 5630204"/>
              <a:gd name="connsiteX8167" fmla="*/ 940728 w 10567974"/>
              <a:gd name="connsiteY8167" fmla="*/ 1606961 h 5630204"/>
              <a:gd name="connsiteX8168" fmla="*/ 914440 w 10567974"/>
              <a:gd name="connsiteY8168" fmla="*/ 1580670 h 5630204"/>
              <a:gd name="connsiteX8169" fmla="*/ 940728 w 10567974"/>
              <a:gd name="connsiteY8169" fmla="*/ 1554380 h 5630204"/>
              <a:gd name="connsiteX8170" fmla="*/ 849286 w 10567974"/>
              <a:gd name="connsiteY8170" fmla="*/ 1554380 h 5630204"/>
              <a:gd name="connsiteX8171" fmla="*/ 875577 w 10567974"/>
              <a:gd name="connsiteY8171" fmla="*/ 1580670 h 5630204"/>
              <a:gd name="connsiteX8172" fmla="*/ 849286 w 10567974"/>
              <a:gd name="connsiteY8172" fmla="*/ 1606961 h 5630204"/>
              <a:gd name="connsiteX8173" fmla="*/ 822999 w 10567974"/>
              <a:gd name="connsiteY8173" fmla="*/ 1580670 h 5630204"/>
              <a:gd name="connsiteX8174" fmla="*/ 849286 w 10567974"/>
              <a:gd name="connsiteY8174" fmla="*/ 1554380 h 5630204"/>
              <a:gd name="connsiteX8175" fmla="*/ 757848 w 10567974"/>
              <a:gd name="connsiteY8175" fmla="*/ 1554380 h 5630204"/>
              <a:gd name="connsiteX8176" fmla="*/ 784139 w 10567974"/>
              <a:gd name="connsiteY8176" fmla="*/ 1580670 h 5630204"/>
              <a:gd name="connsiteX8177" fmla="*/ 757848 w 10567974"/>
              <a:gd name="connsiteY8177" fmla="*/ 1606961 h 5630204"/>
              <a:gd name="connsiteX8178" fmla="*/ 731560 w 10567974"/>
              <a:gd name="connsiteY8178" fmla="*/ 1580670 h 5630204"/>
              <a:gd name="connsiteX8179" fmla="*/ 757848 w 10567974"/>
              <a:gd name="connsiteY8179" fmla="*/ 1554380 h 5630204"/>
              <a:gd name="connsiteX8180" fmla="*/ 666410 w 10567974"/>
              <a:gd name="connsiteY8180" fmla="*/ 1554380 h 5630204"/>
              <a:gd name="connsiteX8181" fmla="*/ 692704 w 10567974"/>
              <a:gd name="connsiteY8181" fmla="*/ 1580670 h 5630204"/>
              <a:gd name="connsiteX8182" fmla="*/ 666410 w 10567974"/>
              <a:gd name="connsiteY8182" fmla="*/ 1606961 h 5630204"/>
              <a:gd name="connsiteX8183" fmla="*/ 640124 w 10567974"/>
              <a:gd name="connsiteY8183" fmla="*/ 1580670 h 5630204"/>
              <a:gd name="connsiteX8184" fmla="*/ 666410 w 10567974"/>
              <a:gd name="connsiteY8184" fmla="*/ 1554380 h 5630204"/>
              <a:gd name="connsiteX8185" fmla="*/ 574968 w 10567974"/>
              <a:gd name="connsiteY8185" fmla="*/ 1554380 h 5630204"/>
              <a:gd name="connsiteX8186" fmla="*/ 601257 w 10567974"/>
              <a:gd name="connsiteY8186" fmla="*/ 1580670 h 5630204"/>
              <a:gd name="connsiteX8187" fmla="*/ 574968 w 10567974"/>
              <a:gd name="connsiteY8187" fmla="*/ 1606961 h 5630204"/>
              <a:gd name="connsiteX8188" fmla="*/ 548676 w 10567974"/>
              <a:gd name="connsiteY8188" fmla="*/ 1580670 h 5630204"/>
              <a:gd name="connsiteX8189" fmla="*/ 574968 w 10567974"/>
              <a:gd name="connsiteY8189" fmla="*/ 1554380 h 5630204"/>
              <a:gd name="connsiteX8190" fmla="*/ 483522 w 10567974"/>
              <a:gd name="connsiteY8190" fmla="*/ 1554380 h 5630204"/>
              <a:gd name="connsiteX8191" fmla="*/ 509815 w 10567974"/>
              <a:gd name="connsiteY8191" fmla="*/ 1580670 h 5630204"/>
              <a:gd name="connsiteX8192" fmla="*/ 483522 w 10567974"/>
              <a:gd name="connsiteY8192" fmla="*/ 1606961 h 5630204"/>
              <a:gd name="connsiteX8193" fmla="*/ 457242 w 10567974"/>
              <a:gd name="connsiteY8193" fmla="*/ 1580670 h 5630204"/>
              <a:gd name="connsiteX8194" fmla="*/ 483522 w 10567974"/>
              <a:gd name="connsiteY8194" fmla="*/ 1554380 h 5630204"/>
              <a:gd name="connsiteX8195" fmla="*/ 392091 w 10567974"/>
              <a:gd name="connsiteY8195" fmla="*/ 1554380 h 5630204"/>
              <a:gd name="connsiteX8196" fmla="*/ 418372 w 10567974"/>
              <a:gd name="connsiteY8196" fmla="*/ 1580670 h 5630204"/>
              <a:gd name="connsiteX8197" fmla="*/ 392091 w 10567974"/>
              <a:gd name="connsiteY8197" fmla="*/ 1606961 h 5630204"/>
              <a:gd name="connsiteX8198" fmla="*/ 365800 w 10567974"/>
              <a:gd name="connsiteY8198" fmla="*/ 1580670 h 5630204"/>
              <a:gd name="connsiteX8199" fmla="*/ 392091 w 10567974"/>
              <a:gd name="connsiteY8199" fmla="*/ 1554380 h 5630204"/>
              <a:gd name="connsiteX8200" fmla="*/ 1946580 w 10567974"/>
              <a:gd name="connsiteY8200" fmla="*/ 1554379 h 5630204"/>
              <a:gd name="connsiteX8201" fmla="*/ 1972871 w 10567974"/>
              <a:gd name="connsiteY8201" fmla="*/ 1580669 h 5630204"/>
              <a:gd name="connsiteX8202" fmla="*/ 1946580 w 10567974"/>
              <a:gd name="connsiteY8202" fmla="*/ 1606960 h 5630204"/>
              <a:gd name="connsiteX8203" fmla="*/ 1920288 w 10567974"/>
              <a:gd name="connsiteY8203" fmla="*/ 1580669 h 5630204"/>
              <a:gd name="connsiteX8204" fmla="*/ 1946580 w 10567974"/>
              <a:gd name="connsiteY8204" fmla="*/ 1554379 h 5630204"/>
              <a:gd name="connsiteX8205" fmla="*/ 1855132 w 10567974"/>
              <a:gd name="connsiteY8205" fmla="*/ 1554379 h 5630204"/>
              <a:gd name="connsiteX8206" fmla="*/ 1881423 w 10567974"/>
              <a:gd name="connsiteY8206" fmla="*/ 1580669 h 5630204"/>
              <a:gd name="connsiteX8207" fmla="*/ 1855132 w 10567974"/>
              <a:gd name="connsiteY8207" fmla="*/ 1606960 h 5630204"/>
              <a:gd name="connsiteX8208" fmla="*/ 1828840 w 10567974"/>
              <a:gd name="connsiteY8208" fmla="*/ 1580669 h 5630204"/>
              <a:gd name="connsiteX8209" fmla="*/ 1855132 w 10567974"/>
              <a:gd name="connsiteY8209" fmla="*/ 1554379 h 5630204"/>
              <a:gd name="connsiteX8210" fmla="*/ 1763684 w 10567974"/>
              <a:gd name="connsiteY8210" fmla="*/ 1554379 h 5630204"/>
              <a:gd name="connsiteX8211" fmla="*/ 1789975 w 10567974"/>
              <a:gd name="connsiteY8211" fmla="*/ 1580669 h 5630204"/>
              <a:gd name="connsiteX8212" fmla="*/ 1763684 w 10567974"/>
              <a:gd name="connsiteY8212" fmla="*/ 1606960 h 5630204"/>
              <a:gd name="connsiteX8213" fmla="*/ 1737393 w 10567974"/>
              <a:gd name="connsiteY8213" fmla="*/ 1580669 h 5630204"/>
              <a:gd name="connsiteX8214" fmla="*/ 1763684 w 10567974"/>
              <a:gd name="connsiteY8214" fmla="*/ 1554379 h 5630204"/>
              <a:gd name="connsiteX8215" fmla="*/ 1672236 w 10567974"/>
              <a:gd name="connsiteY8215" fmla="*/ 1554379 h 5630204"/>
              <a:gd name="connsiteX8216" fmla="*/ 1698527 w 10567974"/>
              <a:gd name="connsiteY8216" fmla="*/ 1580669 h 5630204"/>
              <a:gd name="connsiteX8217" fmla="*/ 1672236 w 10567974"/>
              <a:gd name="connsiteY8217" fmla="*/ 1606960 h 5630204"/>
              <a:gd name="connsiteX8218" fmla="*/ 1645945 w 10567974"/>
              <a:gd name="connsiteY8218" fmla="*/ 1580669 h 5630204"/>
              <a:gd name="connsiteX8219" fmla="*/ 1672236 w 10567974"/>
              <a:gd name="connsiteY8219" fmla="*/ 1554379 h 5630204"/>
              <a:gd name="connsiteX8220" fmla="*/ 1580788 w 10567974"/>
              <a:gd name="connsiteY8220" fmla="*/ 1554379 h 5630204"/>
              <a:gd name="connsiteX8221" fmla="*/ 1607079 w 10567974"/>
              <a:gd name="connsiteY8221" fmla="*/ 1580669 h 5630204"/>
              <a:gd name="connsiteX8222" fmla="*/ 1580788 w 10567974"/>
              <a:gd name="connsiteY8222" fmla="*/ 1606960 h 5630204"/>
              <a:gd name="connsiteX8223" fmla="*/ 1554497 w 10567974"/>
              <a:gd name="connsiteY8223" fmla="*/ 1580669 h 5630204"/>
              <a:gd name="connsiteX8224" fmla="*/ 1580788 w 10567974"/>
              <a:gd name="connsiteY8224" fmla="*/ 1554379 h 5630204"/>
              <a:gd name="connsiteX8225" fmla="*/ 1489340 w 10567974"/>
              <a:gd name="connsiteY8225" fmla="*/ 1554379 h 5630204"/>
              <a:gd name="connsiteX8226" fmla="*/ 1515631 w 10567974"/>
              <a:gd name="connsiteY8226" fmla="*/ 1580669 h 5630204"/>
              <a:gd name="connsiteX8227" fmla="*/ 1489340 w 10567974"/>
              <a:gd name="connsiteY8227" fmla="*/ 1606960 h 5630204"/>
              <a:gd name="connsiteX8228" fmla="*/ 1463049 w 10567974"/>
              <a:gd name="connsiteY8228" fmla="*/ 1580669 h 5630204"/>
              <a:gd name="connsiteX8229" fmla="*/ 1489340 w 10567974"/>
              <a:gd name="connsiteY8229" fmla="*/ 1554379 h 5630204"/>
              <a:gd name="connsiteX8230" fmla="*/ 1397892 w 10567974"/>
              <a:gd name="connsiteY8230" fmla="*/ 1554379 h 5630204"/>
              <a:gd name="connsiteX8231" fmla="*/ 1424184 w 10567974"/>
              <a:gd name="connsiteY8231" fmla="*/ 1580669 h 5630204"/>
              <a:gd name="connsiteX8232" fmla="*/ 1397892 w 10567974"/>
              <a:gd name="connsiteY8232" fmla="*/ 1606960 h 5630204"/>
              <a:gd name="connsiteX8233" fmla="*/ 1371600 w 10567974"/>
              <a:gd name="connsiteY8233" fmla="*/ 1580669 h 5630204"/>
              <a:gd name="connsiteX8234" fmla="*/ 1397892 w 10567974"/>
              <a:gd name="connsiteY8234" fmla="*/ 1554379 h 5630204"/>
              <a:gd name="connsiteX8235" fmla="*/ 5146725 w 10567974"/>
              <a:gd name="connsiteY8235" fmla="*/ 1554378 h 5630204"/>
              <a:gd name="connsiteX8236" fmla="*/ 5173014 w 10567974"/>
              <a:gd name="connsiteY8236" fmla="*/ 1580668 h 5630204"/>
              <a:gd name="connsiteX8237" fmla="*/ 5146725 w 10567974"/>
              <a:gd name="connsiteY8237" fmla="*/ 1606959 h 5630204"/>
              <a:gd name="connsiteX8238" fmla="*/ 5120436 w 10567974"/>
              <a:gd name="connsiteY8238" fmla="*/ 1580668 h 5630204"/>
              <a:gd name="connsiteX8239" fmla="*/ 5146725 w 10567974"/>
              <a:gd name="connsiteY8239" fmla="*/ 1554378 h 5630204"/>
              <a:gd name="connsiteX8240" fmla="*/ 2952508 w 10567974"/>
              <a:gd name="connsiteY8240" fmla="*/ 1554378 h 5630204"/>
              <a:gd name="connsiteX8241" fmla="*/ 2978799 w 10567974"/>
              <a:gd name="connsiteY8241" fmla="*/ 1580669 h 5630204"/>
              <a:gd name="connsiteX8242" fmla="*/ 2952508 w 10567974"/>
              <a:gd name="connsiteY8242" fmla="*/ 1606959 h 5630204"/>
              <a:gd name="connsiteX8243" fmla="*/ 2926216 w 10567974"/>
              <a:gd name="connsiteY8243" fmla="*/ 1580669 h 5630204"/>
              <a:gd name="connsiteX8244" fmla="*/ 2952508 w 10567974"/>
              <a:gd name="connsiteY8244" fmla="*/ 1554378 h 5630204"/>
              <a:gd name="connsiteX8245" fmla="*/ 2861060 w 10567974"/>
              <a:gd name="connsiteY8245" fmla="*/ 1554378 h 5630204"/>
              <a:gd name="connsiteX8246" fmla="*/ 2887351 w 10567974"/>
              <a:gd name="connsiteY8246" fmla="*/ 1580669 h 5630204"/>
              <a:gd name="connsiteX8247" fmla="*/ 2861060 w 10567974"/>
              <a:gd name="connsiteY8247" fmla="*/ 1606960 h 5630204"/>
              <a:gd name="connsiteX8248" fmla="*/ 2834768 w 10567974"/>
              <a:gd name="connsiteY8248" fmla="*/ 1580669 h 5630204"/>
              <a:gd name="connsiteX8249" fmla="*/ 2861060 w 10567974"/>
              <a:gd name="connsiteY8249" fmla="*/ 1554378 h 5630204"/>
              <a:gd name="connsiteX8250" fmla="*/ 2769612 w 10567974"/>
              <a:gd name="connsiteY8250" fmla="*/ 1554378 h 5630204"/>
              <a:gd name="connsiteX8251" fmla="*/ 2795904 w 10567974"/>
              <a:gd name="connsiteY8251" fmla="*/ 1580669 h 5630204"/>
              <a:gd name="connsiteX8252" fmla="*/ 2769612 w 10567974"/>
              <a:gd name="connsiteY8252" fmla="*/ 1606960 h 5630204"/>
              <a:gd name="connsiteX8253" fmla="*/ 2743320 w 10567974"/>
              <a:gd name="connsiteY8253" fmla="*/ 1580669 h 5630204"/>
              <a:gd name="connsiteX8254" fmla="*/ 2769612 w 10567974"/>
              <a:gd name="connsiteY8254" fmla="*/ 1554378 h 5630204"/>
              <a:gd name="connsiteX8255" fmla="*/ 2678164 w 10567974"/>
              <a:gd name="connsiteY8255" fmla="*/ 1554378 h 5630204"/>
              <a:gd name="connsiteX8256" fmla="*/ 2704455 w 10567974"/>
              <a:gd name="connsiteY8256" fmla="*/ 1580669 h 5630204"/>
              <a:gd name="connsiteX8257" fmla="*/ 2678164 w 10567974"/>
              <a:gd name="connsiteY8257" fmla="*/ 1606960 h 5630204"/>
              <a:gd name="connsiteX8258" fmla="*/ 2651873 w 10567974"/>
              <a:gd name="connsiteY8258" fmla="*/ 1580669 h 5630204"/>
              <a:gd name="connsiteX8259" fmla="*/ 2678164 w 10567974"/>
              <a:gd name="connsiteY8259" fmla="*/ 1554378 h 5630204"/>
              <a:gd name="connsiteX8260" fmla="*/ 2220924 w 10567974"/>
              <a:gd name="connsiteY8260" fmla="*/ 1554378 h 5630204"/>
              <a:gd name="connsiteX8261" fmla="*/ 2247215 w 10567974"/>
              <a:gd name="connsiteY8261" fmla="*/ 1580669 h 5630204"/>
              <a:gd name="connsiteX8262" fmla="*/ 2220924 w 10567974"/>
              <a:gd name="connsiteY8262" fmla="*/ 1606960 h 5630204"/>
              <a:gd name="connsiteX8263" fmla="*/ 2194633 w 10567974"/>
              <a:gd name="connsiteY8263" fmla="*/ 1580669 h 5630204"/>
              <a:gd name="connsiteX8264" fmla="*/ 2220924 w 10567974"/>
              <a:gd name="connsiteY8264" fmla="*/ 1554378 h 5630204"/>
              <a:gd name="connsiteX8265" fmla="*/ 2129475 w 10567974"/>
              <a:gd name="connsiteY8265" fmla="*/ 1554378 h 5630204"/>
              <a:gd name="connsiteX8266" fmla="*/ 2155766 w 10567974"/>
              <a:gd name="connsiteY8266" fmla="*/ 1580669 h 5630204"/>
              <a:gd name="connsiteX8267" fmla="*/ 2129475 w 10567974"/>
              <a:gd name="connsiteY8267" fmla="*/ 1606960 h 5630204"/>
              <a:gd name="connsiteX8268" fmla="*/ 2103184 w 10567974"/>
              <a:gd name="connsiteY8268" fmla="*/ 1580669 h 5630204"/>
              <a:gd name="connsiteX8269" fmla="*/ 2129475 w 10567974"/>
              <a:gd name="connsiteY8269" fmla="*/ 1554378 h 5630204"/>
              <a:gd name="connsiteX8270" fmla="*/ 2038028 w 10567974"/>
              <a:gd name="connsiteY8270" fmla="*/ 1554378 h 5630204"/>
              <a:gd name="connsiteX8271" fmla="*/ 2064319 w 10567974"/>
              <a:gd name="connsiteY8271" fmla="*/ 1580669 h 5630204"/>
              <a:gd name="connsiteX8272" fmla="*/ 2038028 w 10567974"/>
              <a:gd name="connsiteY8272" fmla="*/ 1606960 h 5630204"/>
              <a:gd name="connsiteX8273" fmla="*/ 2011736 w 10567974"/>
              <a:gd name="connsiteY8273" fmla="*/ 1580669 h 5630204"/>
              <a:gd name="connsiteX8274" fmla="*/ 2038028 w 10567974"/>
              <a:gd name="connsiteY8274" fmla="*/ 1554378 h 5630204"/>
              <a:gd name="connsiteX8275" fmla="*/ 5421045 w 10567974"/>
              <a:gd name="connsiteY8275" fmla="*/ 1554378 h 5630204"/>
              <a:gd name="connsiteX8276" fmla="*/ 5447334 w 10567974"/>
              <a:gd name="connsiteY8276" fmla="*/ 1580668 h 5630204"/>
              <a:gd name="connsiteX8277" fmla="*/ 5421045 w 10567974"/>
              <a:gd name="connsiteY8277" fmla="*/ 1606959 h 5630204"/>
              <a:gd name="connsiteX8278" fmla="*/ 5394756 w 10567974"/>
              <a:gd name="connsiteY8278" fmla="*/ 1580668 h 5630204"/>
              <a:gd name="connsiteX8279" fmla="*/ 5421045 w 10567974"/>
              <a:gd name="connsiteY8279" fmla="*/ 1554378 h 5630204"/>
              <a:gd name="connsiteX8280" fmla="*/ 5329605 w 10567974"/>
              <a:gd name="connsiteY8280" fmla="*/ 1554378 h 5630204"/>
              <a:gd name="connsiteX8281" fmla="*/ 5355894 w 10567974"/>
              <a:gd name="connsiteY8281" fmla="*/ 1580668 h 5630204"/>
              <a:gd name="connsiteX8282" fmla="*/ 5329605 w 10567974"/>
              <a:gd name="connsiteY8282" fmla="*/ 1606959 h 5630204"/>
              <a:gd name="connsiteX8283" fmla="*/ 5303316 w 10567974"/>
              <a:gd name="connsiteY8283" fmla="*/ 1580668 h 5630204"/>
              <a:gd name="connsiteX8284" fmla="*/ 5329605 w 10567974"/>
              <a:gd name="connsiteY8284" fmla="*/ 1554378 h 5630204"/>
              <a:gd name="connsiteX8285" fmla="*/ 5238165 w 10567974"/>
              <a:gd name="connsiteY8285" fmla="*/ 1554378 h 5630204"/>
              <a:gd name="connsiteX8286" fmla="*/ 5264454 w 10567974"/>
              <a:gd name="connsiteY8286" fmla="*/ 1580668 h 5630204"/>
              <a:gd name="connsiteX8287" fmla="*/ 5238165 w 10567974"/>
              <a:gd name="connsiteY8287" fmla="*/ 1606959 h 5630204"/>
              <a:gd name="connsiteX8288" fmla="*/ 5211876 w 10567974"/>
              <a:gd name="connsiteY8288" fmla="*/ 1580668 h 5630204"/>
              <a:gd name="connsiteX8289" fmla="*/ 5238165 w 10567974"/>
              <a:gd name="connsiteY8289" fmla="*/ 1554378 h 5630204"/>
              <a:gd name="connsiteX8290" fmla="*/ 7615605 w 10567974"/>
              <a:gd name="connsiteY8290" fmla="*/ 1554377 h 5630204"/>
              <a:gd name="connsiteX8291" fmla="*/ 7641894 w 10567974"/>
              <a:gd name="connsiteY8291" fmla="*/ 1580667 h 5630204"/>
              <a:gd name="connsiteX8292" fmla="*/ 7615605 w 10567974"/>
              <a:gd name="connsiteY8292" fmla="*/ 1606958 h 5630204"/>
              <a:gd name="connsiteX8293" fmla="*/ 7589316 w 10567974"/>
              <a:gd name="connsiteY8293" fmla="*/ 1580667 h 5630204"/>
              <a:gd name="connsiteX8294" fmla="*/ 7615605 w 10567974"/>
              <a:gd name="connsiteY8294" fmla="*/ 1554377 h 5630204"/>
              <a:gd name="connsiteX8295" fmla="*/ 7524165 w 10567974"/>
              <a:gd name="connsiteY8295" fmla="*/ 1554377 h 5630204"/>
              <a:gd name="connsiteX8296" fmla="*/ 7550454 w 10567974"/>
              <a:gd name="connsiteY8296" fmla="*/ 1580667 h 5630204"/>
              <a:gd name="connsiteX8297" fmla="*/ 7524165 w 10567974"/>
              <a:gd name="connsiteY8297" fmla="*/ 1606958 h 5630204"/>
              <a:gd name="connsiteX8298" fmla="*/ 7497876 w 10567974"/>
              <a:gd name="connsiteY8298" fmla="*/ 1580667 h 5630204"/>
              <a:gd name="connsiteX8299" fmla="*/ 7524165 w 10567974"/>
              <a:gd name="connsiteY8299" fmla="*/ 1554377 h 5630204"/>
              <a:gd name="connsiteX8300" fmla="*/ 7432725 w 10567974"/>
              <a:gd name="connsiteY8300" fmla="*/ 1554377 h 5630204"/>
              <a:gd name="connsiteX8301" fmla="*/ 7459014 w 10567974"/>
              <a:gd name="connsiteY8301" fmla="*/ 1580667 h 5630204"/>
              <a:gd name="connsiteX8302" fmla="*/ 7432725 w 10567974"/>
              <a:gd name="connsiteY8302" fmla="*/ 1606958 h 5630204"/>
              <a:gd name="connsiteX8303" fmla="*/ 7406436 w 10567974"/>
              <a:gd name="connsiteY8303" fmla="*/ 1580667 h 5630204"/>
              <a:gd name="connsiteX8304" fmla="*/ 7432725 w 10567974"/>
              <a:gd name="connsiteY8304" fmla="*/ 1554377 h 5630204"/>
              <a:gd name="connsiteX8305" fmla="*/ 7341285 w 10567974"/>
              <a:gd name="connsiteY8305" fmla="*/ 1554377 h 5630204"/>
              <a:gd name="connsiteX8306" fmla="*/ 7367574 w 10567974"/>
              <a:gd name="connsiteY8306" fmla="*/ 1580667 h 5630204"/>
              <a:gd name="connsiteX8307" fmla="*/ 7341285 w 10567974"/>
              <a:gd name="connsiteY8307" fmla="*/ 1606958 h 5630204"/>
              <a:gd name="connsiteX8308" fmla="*/ 7314996 w 10567974"/>
              <a:gd name="connsiteY8308" fmla="*/ 1580667 h 5630204"/>
              <a:gd name="connsiteX8309" fmla="*/ 7341285 w 10567974"/>
              <a:gd name="connsiteY8309" fmla="*/ 1554377 h 5630204"/>
              <a:gd name="connsiteX8310" fmla="*/ 7249845 w 10567974"/>
              <a:gd name="connsiteY8310" fmla="*/ 1554377 h 5630204"/>
              <a:gd name="connsiteX8311" fmla="*/ 7276134 w 10567974"/>
              <a:gd name="connsiteY8311" fmla="*/ 1580667 h 5630204"/>
              <a:gd name="connsiteX8312" fmla="*/ 7249845 w 10567974"/>
              <a:gd name="connsiteY8312" fmla="*/ 1606958 h 5630204"/>
              <a:gd name="connsiteX8313" fmla="*/ 7223556 w 10567974"/>
              <a:gd name="connsiteY8313" fmla="*/ 1580667 h 5630204"/>
              <a:gd name="connsiteX8314" fmla="*/ 7249845 w 10567974"/>
              <a:gd name="connsiteY8314" fmla="*/ 1554377 h 5630204"/>
              <a:gd name="connsiteX8315" fmla="*/ 7158405 w 10567974"/>
              <a:gd name="connsiteY8315" fmla="*/ 1554377 h 5630204"/>
              <a:gd name="connsiteX8316" fmla="*/ 7184694 w 10567974"/>
              <a:gd name="connsiteY8316" fmla="*/ 1580667 h 5630204"/>
              <a:gd name="connsiteX8317" fmla="*/ 7158405 w 10567974"/>
              <a:gd name="connsiteY8317" fmla="*/ 1606958 h 5630204"/>
              <a:gd name="connsiteX8318" fmla="*/ 7132116 w 10567974"/>
              <a:gd name="connsiteY8318" fmla="*/ 1580667 h 5630204"/>
              <a:gd name="connsiteX8319" fmla="*/ 7158405 w 10567974"/>
              <a:gd name="connsiteY8319" fmla="*/ 1554377 h 5630204"/>
              <a:gd name="connsiteX8320" fmla="*/ 7066965 w 10567974"/>
              <a:gd name="connsiteY8320" fmla="*/ 1554377 h 5630204"/>
              <a:gd name="connsiteX8321" fmla="*/ 7093254 w 10567974"/>
              <a:gd name="connsiteY8321" fmla="*/ 1580667 h 5630204"/>
              <a:gd name="connsiteX8322" fmla="*/ 7066965 w 10567974"/>
              <a:gd name="connsiteY8322" fmla="*/ 1606958 h 5630204"/>
              <a:gd name="connsiteX8323" fmla="*/ 7040676 w 10567974"/>
              <a:gd name="connsiteY8323" fmla="*/ 1580667 h 5630204"/>
              <a:gd name="connsiteX8324" fmla="*/ 7066965 w 10567974"/>
              <a:gd name="connsiteY8324" fmla="*/ 1554377 h 5630204"/>
              <a:gd name="connsiteX8325" fmla="*/ 6975525 w 10567974"/>
              <a:gd name="connsiteY8325" fmla="*/ 1554377 h 5630204"/>
              <a:gd name="connsiteX8326" fmla="*/ 7001814 w 10567974"/>
              <a:gd name="connsiteY8326" fmla="*/ 1580667 h 5630204"/>
              <a:gd name="connsiteX8327" fmla="*/ 6975525 w 10567974"/>
              <a:gd name="connsiteY8327" fmla="*/ 1606958 h 5630204"/>
              <a:gd name="connsiteX8328" fmla="*/ 6949236 w 10567974"/>
              <a:gd name="connsiteY8328" fmla="*/ 1580667 h 5630204"/>
              <a:gd name="connsiteX8329" fmla="*/ 6975525 w 10567974"/>
              <a:gd name="connsiteY8329" fmla="*/ 1554377 h 5630204"/>
              <a:gd name="connsiteX8330" fmla="*/ 6884085 w 10567974"/>
              <a:gd name="connsiteY8330" fmla="*/ 1554377 h 5630204"/>
              <a:gd name="connsiteX8331" fmla="*/ 6910374 w 10567974"/>
              <a:gd name="connsiteY8331" fmla="*/ 1580667 h 5630204"/>
              <a:gd name="connsiteX8332" fmla="*/ 6884085 w 10567974"/>
              <a:gd name="connsiteY8332" fmla="*/ 1606958 h 5630204"/>
              <a:gd name="connsiteX8333" fmla="*/ 6857796 w 10567974"/>
              <a:gd name="connsiteY8333" fmla="*/ 1580667 h 5630204"/>
              <a:gd name="connsiteX8334" fmla="*/ 6884085 w 10567974"/>
              <a:gd name="connsiteY8334" fmla="*/ 1554377 h 5630204"/>
              <a:gd name="connsiteX8335" fmla="*/ 6792645 w 10567974"/>
              <a:gd name="connsiteY8335" fmla="*/ 1554377 h 5630204"/>
              <a:gd name="connsiteX8336" fmla="*/ 6818934 w 10567974"/>
              <a:gd name="connsiteY8336" fmla="*/ 1580667 h 5630204"/>
              <a:gd name="connsiteX8337" fmla="*/ 6792645 w 10567974"/>
              <a:gd name="connsiteY8337" fmla="*/ 1606958 h 5630204"/>
              <a:gd name="connsiteX8338" fmla="*/ 6766356 w 10567974"/>
              <a:gd name="connsiteY8338" fmla="*/ 1580667 h 5630204"/>
              <a:gd name="connsiteX8339" fmla="*/ 6792645 w 10567974"/>
              <a:gd name="connsiteY8339" fmla="*/ 1554377 h 5630204"/>
              <a:gd name="connsiteX8340" fmla="*/ 6701205 w 10567974"/>
              <a:gd name="connsiteY8340" fmla="*/ 1554377 h 5630204"/>
              <a:gd name="connsiteX8341" fmla="*/ 6727494 w 10567974"/>
              <a:gd name="connsiteY8341" fmla="*/ 1580667 h 5630204"/>
              <a:gd name="connsiteX8342" fmla="*/ 6701205 w 10567974"/>
              <a:gd name="connsiteY8342" fmla="*/ 1606958 h 5630204"/>
              <a:gd name="connsiteX8343" fmla="*/ 6674916 w 10567974"/>
              <a:gd name="connsiteY8343" fmla="*/ 1580667 h 5630204"/>
              <a:gd name="connsiteX8344" fmla="*/ 6701205 w 10567974"/>
              <a:gd name="connsiteY8344" fmla="*/ 1554377 h 5630204"/>
              <a:gd name="connsiteX8345" fmla="*/ 6609765 w 10567974"/>
              <a:gd name="connsiteY8345" fmla="*/ 1554377 h 5630204"/>
              <a:gd name="connsiteX8346" fmla="*/ 6636054 w 10567974"/>
              <a:gd name="connsiteY8346" fmla="*/ 1580667 h 5630204"/>
              <a:gd name="connsiteX8347" fmla="*/ 6609765 w 10567974"/>
              <a:gd name="connsiteY8347" fmla="*/ 1606958 h 5630204"/>
              <a:gd name="connsiteX8348" fmla="*/ 6583476 w 10567974"/>
              <a:gd name="connsiteY8348" fmla="*/ 1580667 h 5630204"/>
              <a:gd name="connsiteX8349" fmla="*/ 6609765 w 10567974"/>
              <a:gd name="connsiteY8349" fmla="*/ 1554377 h 5630204"/>
              <a:gd name="connsiteX8350" fmla="*/ 6518325 w 10567974"/>
              <a:gd name="connsiteY8350" fmla="*/ 1554377 h 5630204"/>
              <a:gd name="connsiteX8351" fmla="*/ 6544614 w 10567974"/>
              <a:gd name="connsiteY8351" fmla="*/ 1580667 h 5630204"/>
              <a:gd name="connsiteX8352" fmla="*/ 6518325 w 10567974"/>
              <a:gd name="connsiteY8352" fmla="*/ 1606958 h 5630204"/>
              <a:gd name="connsiteX8353" fmla="*/ 6492036 w 10567974"/>
              <a:gd name="connsiteY8353" fmla="*/ 1580667 h 5630204"/>
              <a:gd name="connsiteX8354" fmla="*/ 6518325 w 10567974"/>
              <a:gd name="connsiteY8354" fmla="*/ 1554377 h 5630204"/>
              <a:gd name="connsiteX8355" fmla="*/ 6426885 w 10567974"/>
              <a:gd name="connsiteY8355" fmla="*/ 1554377 h 5630204"/>
              <a:gd name="connsiteX8356" fmla="*/ 6453174 w 10567974"/>
              <a:gd name="connsiteY8356" fmla="*/ 1580668 h 5630204"/>
              <a:gd name="connsiteX8357" fmla="*/ 6426885 w 10567974"/>
              <a:gd name="connsiteY8357" fmla="*/ 1606958 h 5630204"/>
              <a:gd name="connsiteX8358" fmla="*/ 6400596 w 10567974"/>
              <a:gd name="connsiteY8358" fmla="*/ 1580668 h 5630204"/>
              <a:gd name="connsiteX8359" fmla="*/ 6426885 w 10567974"/>
              <a:gd name="connsiteY8359" fmla="*/ 1554377 h 5630204"/>
              <a:gd name="connsiteX8360" fmla="*/ 6335445 w 10567974"/>
              <a:gd name="connsiteY8360" fmla="*/ 1554377 h 5630204"/>
              <a:gd name="connsiteX8361" fmla="*/ 6361734 w 10567974"/>
              <a:gd name="connsiteY8361" fmla="*/ 1580668 h 5630204"/>
              <a:gd name="connsiteX8362" fmla="*/ 6335445 w 10567974"/>
              <a:gd name="connsiteY8362" fmla="*/ 1606959 h 5630204"/>
              <a:gd name="connsiteX8363" fmla="*/ 6309156 w 10567974"/>
              <a:gd name="connsiteY8363" fmla="*/ 1580668 h 5630204"/>
              <a:gd name="connsiteX8364" fmla="*/ 6335445 w 10567974"/>
              <a:gd name="connsiteY8364" fmla="*/ 1554377 h 5630204"/>
              <a:gd name="connsiteX8365" fmla="*/ 6244005 w 10567974"/>
              <a:gd name="connsiteY8365" fmla="*/ 1554377 h 5630204"/>
              <a:gd name="connsiteX8366" fmla="*/ 6270294 w 10567974"/>
              <a:gd name="connsiteY8366" fmla="*/ 1580668 h 5630204"/>
              <a:gd name="connsiteX8367" fmla="*/ 6244005 w 10567974"/>
              <a:gd name="connsiteY8367" fmla="*/ 1606959 h 5630204"/>
              <a:gd name="connsiteX8368" fmla="*/ 6217716 w 10567974"/>
              <a:gd name="connsiteY8368" fmla="*/ 1580668 h 5630204"/>
              <a:gd name="connsiteX8369" fmla="*/ 6244005 w 10567974"/>
              <a:gd name="connsiteY8369" fmla="*/ 1554377 h 5630204"/>
              <a:gd name="connsiteX8370" fmla="*/ 6152565 w 10567974"/>
              <a:gd name="connsiteY8370" fmla="*/ 1554377 h 5630204"/>
              <a:gd name="connsiteX8371" fmla="*/ 6178854 w 10567974"/>
              <a:gd name="connsiteY8371" fmla="*/ 1580668 h 5630204"/>
              <a:gd name="connsiteX8372" fmla="*/ 6152565 w 10567974"/>
              <a:gd name="connsiteY8372" fmla="*/ 1606959 h 5630204"/>
              <a:gd name="connsiteX8373" fmla="*/ 6126276 w 10567974"/>
              <a:gd name="connsiteY8373" fmla="*/ 1580668 h 5630204"/>
              <a:gd name="connsiteX8374" fmla="*/ 6152565 w 10567974"/>
              <a:gd name="connsiteY8374" fmla="*/ 1554377 h 5630204"/>
              <a:gd name="connsiteX8375" fmla="*/ 6061125 w 10567974"/>
              <a:gd name="connsiteY8375" fmla="*/ 1554377 h 5630204"/>
              <a:gd name="connsiteX8376" fmla="*/ 6087414 w 10567974"/>
              <a:gd name="connsiteY8376" fmla="*/ 1580668 h 5630204"/>
              <a:gd name="connsiteX8377" fmla="*/ 6061125 w 10567974"/>
              <a:gd name="connsiteY8377" fmla="*/ 1606959 h 5630204"/>
              <a:gd name="connsiteX8378" fmla="*/ 6034836 w 10567974"/>
              <a:gd name="connsiteY8378" fmla="*/ 1580668 h 5630204"/>
              <a:gd name="connsiteX8379" fmla="*/ 6061125 w 10567974"/>
              <a:gd name="connsiteY8379" fmla="*/ 1554377 h 5630204"/>
              <a:gd name="connsiteX8380" fmla="*/ 5969685 w 10567974"/>
              <a:gd name="connsiteY8380" fmla="*/ 1554377 h 5630204"/>
              <a:gd name="connsiteX8381" fmla="*/ 5995974 w 10567974"/>
              <a:gd name="connsiteY8381" fmla="*/ 1580668 h 5630204"/>
              <a:gd name="connsiteX8382" fmla="*/ 5969685 w 10567974"/>
              <a:gd name="connsiteY8382" fmla="*/ 1606959 h 5630204"/>
              <a:gd name="connsiteX8383" fmla="*/ 5943396 w 10567974"/>
              <a:gd name="connsiteY8383" fmla="*/ 1580668 h 5630204"/>
              <a:gd name="connsiteX8384" fmla="*/ 5969685 w 10567974"/>
              <a:gd name="connsiteY8384" fmla="*/ 1554377 h 5630204"/>
              <a:gd name="connsiteX8385" fmla="*/ 5878245 w 10567974"/>
              <a:gd name="connsiteY8385" fmla="*/ 1554377 h 5630204"/>
              <a:gd name="connsiteX8386" fmla="*/ 5904534 w 10567974"/>
              <a:gd name="connsiteY8386" fmla="*/ 1580668 h 5630204"/>
              <a:gd name="connsiteX8387" fmla="*/ 5878245 w 10567974"/>
              <a:gd name="connsiteY8387" fmla="*/ 1606959 h 5630204"/>
              <a:gd name="connsiteX8388" fmla="*/ 5851956 w 10567974"/>
              <a:gd name="connsiteY8388" fmla="*/ 1580668 h 5630204"/>
              <a:gd name="connsiteX8389" fmla="*/ 5878245 w 10567974"/>
              <a:gd name="connsiteY8389" fmla="*/ 1554377 h 5630204"/>
              <a:gd name="connsiteX8390" fmla="*/ 5786805 w 10567974"/>
              <a:gd name="connsiteY8390" fmla="*/ 1554377 h 5630204"/>
              <a:gd name="connsiteX8391" fmla="*/ 5813094 w 10567974"/>
              <a:gd name="connsiteY8391" fmla="*/ 1580668 h 5630204"/>
              <a:gd name="connsiteX8392" fmla="*/ 5786805 w 10567974"/>
              <a:gd name="connsiteY8392" fmla="*/ 1606959 h 5630204"/>
              <a:gd name="connsiteX8393" fmla="*/ 5760516 w 10567974"/>
              <a:gd name="connsiteY8393" fmla="*/ 1580668 h 5630204"/>
              <a:gd name="connsiteX8394" fmla="*/ 5786805 w 10567974"/>
              <a:gd name="connsiteY8394" fmla="*/ 1554377 h 5630204"/>
              <a:gd name="connsiteX8395" fmla="*/ 5695365 w 10567974"/>
              <a:gd name="connsiteY8395" fmla="*/ 1554377 h 5630204"/>
              <a:gd name="connsiteX8396" fmla="*/ 5721654 w 10567974"/>
              <a:gd name="connsiteY8396" fmla="*/ 1580668 h 5630204"/>
              <a:gd name="connsiteX8397" fmla="*/ 5695365 w 10567974"/>
              <a:gd name="connsiteY8397" fmla="*/ 1606959 h 5630204"/>
              <a:gd name="connsiteX8398" fmla="*/ 5669076 w 10567974"/>
              <a:gd name="connsiteY8398" fmla="*/ 1580668 h 5630204"/>
              <a:gd name="connsiteX8399" fmla="*/ 5695365 w 10567974"/>
              <a:gd name="connsiteY8399" fmla="*/ 1554377 h 5630204"/>
              <a:gd name="connsiteX8400" fmla="*/ 5512485 w 10567974"/>
              <a:gd name="connsiteY8400" fmla="*/ 1554377 h 5630204"/>
              <a:gd name="connsiteX8401" fmla="*/ 5538774 w 10567974"/>
              <a:gd name="connsiteY8401" fmla="*/ 1580668 h 5630204"/>
              <a:gd name="connsiteX8402" fmla="*/ 5512485 w 10567974"/>
              <a:gd name="connsiteY8402" fmla="*/ 1606959 h 5630204"/>
              <a:gd name="connsiteX8403" fmla="*/ 5486196 w 10567974"/>
              <a:gd name="connsiteY8403" fmla="*/ 1580668 h 5630204"/>
              <a:gd name="connsiteX8404" fmla="*/ 5512485 w 10567974"/>
              <a:gd name="connsiteY8404" fmla="*/ 1554377 h 5630204"/>
              <a:gd name="connsiteX8405" fmla="*/ 7889925 w 10567974"/>
              <a:gd name="connsiteY8405" fmla="*/ 1554376 h 5630204"/>
              <a:gd name="connsiteX8406" fmla="*/ 7916214 w 10567974"/>
              <a:gd name="connsiteY8406" fmla="*/ 1580666 h 5630204"/>
              <a:gd name="connsiteX8407" fmla="*/ 7889925 w 10567974"/>
              <a:gd name="connsiteY8407" fmla="*/ 1606957 h 5630204"/>
              <a:gd name="connsiteX8408" fmla="*/ 7863636 w 10567974"/>
              <a:gd name="connsiteY8408" fmla="*/ 1580666 h 5630204"/>
              <a:gd name="connsiteX8409" fmla="*/ 7889925 w 10567974"/>
              <a:gd name="connsiteY8409" fmla="*/ 1554376 h 5630204"/>
              <a:gd name="connsiteX8410" fmla="*/ 7798485 w 10567974"/>
              <a:gd name="connsiteY8410" fmla="*/ 1554376 h 5630204"/>
              <a:gd name="connsiteX8411" fmla="*/ 7824774 w 10567974"/>
              <a:gd name="connsiteY8411" fmla="*/ 1580667 h 5630204"/>
              <a:gd name="connsiteX8412" fmla="*/ 7798485 w 10567974"/>
              <a:gd name="connsiteY8412" fmla="*/ 1606957 h 5630204"/>
              <a:gd name="connsiteX8413" fmla="*/ 7772196 w 10567974"/>
              <a:gd name="connsiteY8413" fmla="*/ 1580667 h 5630204"/>
              <a:gd name="connsiteX8414" fmla="*/ 7798485 w 10567974"/>
              <a:gd name="connsiteY8414" fmla="*/ 1554376 h 5630204"/>
              <a:gd name="connsiteX8415" fmla="*/ 7707045 w 10567974"/>
              <a:gd name="connsiteY8415" fmla="*/ 1554376 h 5630204"/>
              <a:gd name="connsiteX8416" fmla="*/ 7733334 w 10567974"/>
              <a:gd name="connsiteY8416" fmla="*/ 1580667 h 5630204"/>
              <a:gd name="connsiteX8417" fmla="*/ 7707045 w 10567974"/>
              <a:gd name="connsiteY8417" fmla="*/ 1606958 h 5630204"/>
              <a:gd name="connsiteX8418" fmla="*/ 7680756 w 10567974"/>
              <a:gd name="connsiteY8418" fmla="*/ 1580667 h 5630204"/>
              <a:gd name="connsiteX8419" fmla="*/ 7707045 w 10567974"/>
              <a:gd name="connsiteY8419" fmla="*/ 1554376 h 5630204"/>
              <a:gd name="connsiteX8420" fmla="*/ 9993045 w 10567974"/>
              <a:gd name="connsiteY8420" fmla="*/ 1554376 h 5630204"/>
              <a:gd name="connsiteX8421" fmla="*/ 10019334 w 10567974"/>
              <a:gd name="connsiteY8421" fmla="*/ 1580665 h 5630204"/>
              <a:gd name="connsiteX8422" fmla="*/ 9993045 w 10567974"/>
              <a:gd name="connsiteY8422" fmla="*/ 1606956 h 5630204"/>
              <a:gd name="connsiteX8423" fmla="*/ 9966756 w 10567974"/>
              <a:gd name="connsiteY8423" fmla="*/ 1580665 h 5630204"/>
              <a:gd name="connsiteX8424" fmla="*/ 9993045 w 10567974"/>
              <a:gd name="connsiteY8424" fmla="*/ 1554376 h 5630204"/>
              <a:gd name="connsiteX8425" fmla="*/ 9901605 w 10567974"/>
              <a:gd name="connsiteY8425" fmla="*/ 1554376 h 5630204"/>
              <a:gd name="connsiteX8426" fmla="*/ 9927894 w 10567974"/>
              <a:gd name="connsiteY8426" fmla="*/ 1580665 h 5630204"/>
              <a:gd name="connsiteX8427" fmla="*/ 9901605 w 10567974"/>
              <a:gd name="connsiteY8427" fmla="*/ 1606956 h 5630204"/>
              <a:gd name="connsiteX8428" fmla="*/ 9875316 w 10567974"/>
              <a:gd name="connsiteY8428" fmla="*/ 1580665 h 5630204"/>
              <a:gd name="connsiteX8429" fmla="*/ 9901605 w 10567974"/>
              <a:gd name="connsiteY8429" fmla="*/ 1554376 h 5630204"/>
              <a:gd name="connsiteX8430" fmla="*/ 9810165 w 10567974"/>
              <a:gd name="connsiteY8430" fmla="*/ 1554376 h 5630204"/>
              <a:gd name="connsiteX8431" fmla="*/ 9836454 w 10567974"/>
              <a:gd name="connsiteY8431" fmla="*/ 1580665 h 5630204"/>
              <a:gd name="connsiteX8432" fmla="*/ 9810165 w 10567974"/>
              <a:gd name="connsiteY8432" fmla="*/ 1606956 h 5630204"/>
              <a:gd name="connsiteX8433" fmla="*/ 9783876 w 10567974"/>
              <a:gd name="connsiteY8433" fmla="*/ 1580665 h 5630204"/>
              <a:gd name="connsiteX8434" fmla="*/ 9810165 w 10567974"/>
              <a:gd name="connsiteY8434" fmla="*/ 1554376 h 5630204"/>
              <a:gd name="connsiteX8435" fmla="*/ 9627285 w 10567974"/>
              <a:gd name="connsiteY8435" fmla="*/ 1554376 h 5630204"/>
              <a:gd name="connsiteX8436" fmla="*/ 9653574 w 10567974"/>
              <a:gd name="connsiteY8436" fmla="*/ 1580665 h 5630204"/>
              <a:gd name="connsiteX8437" fmla="*/ 9627285 w 10567974"/>
              <a:gd name="connsiteY8437" fmla="*/ 1606956 h 5630204"/>
              <a:gd name="connsiteX8438" fmla="*/ 9600996 w 10567974"/>
              <a:gd name="connsiteY8438" fmla="*/ 1580665 h 5630204"/>
              <a:gd name="connsiteX8439" fmla="*/ 9627285 w 10567974"/>
              <a:gd name="connsiteY8439" fmla="*/ 1554376 h 5630204"/>
              <a:gd name="connsiteX8440" fmla="*/ 9535845 w 10567974"/>
              <a:gd name="connsiteY8440" fmla="*/ 1554376 h 5630204"/>
              <a:gd name="connsiteX8441" fmla="*/ 9562134 w 10567974"/>
              <a:gd name="connsiteY8441" fmla="*/ 1580665 h 5630204"/>
              <a:gd name="connsiteX8442" fmla="*/ 9535845 w 10567974"/>
              <a:gd name="connsiteY8442" fmla="*/ 1606956 h 5630204"/>
              <a:gd name="connsiteX8443" fmla="*/ 9509556 w 10567974"/>
              <a:gd name="connsiteY8443" fmla="*/ 1580665 h 5630204"/>
              <a:gd name="connsiteX8444" fmla="*/ 9535845 w 10567974"/>
              <a:gd name="connsiteY8444" fmla="*/ 1554376 h 5630204"/>
              <a:gd name="connsiteX8445" fmla="*/ 9444405 w 10567974"/>
              <a:gd name="connsiteY8445" fmla="*/ 1554376 h 5630204"/>
              <a:gd name="connsiteX8446" fmla="*/ 9470694 w 10567974"/>
              <a:gd name="connsiteY8446" fmla="*/ 1580665 h 5630204"/>
              <a:gd name="connsiteX8447" fmla="*/ 9444405 w 10567974"/>
              <a:gd name="connsiteY8447" fmla="*/ 1606956 h 5630204"/>
              <a:gd name="connsiteX8448" fmla="*/ 9418116 w 10567974"/>
              <a:gd name="connsiteY8448" fmla="*/ 1580665 h 5630204"/>
              <a:gd name="connsiteX8449" fmla="*/ 9444405 w 10567974"/>
              <a:gd name="connsiteY8449" fmla="*/ 1554376 h 5630204"/>
              <a:gd name="connsiteX8450" fmla="*/ 9352965 w 10567974"/>
              <a:gd name="connsiteY8450" fmla="*/ 1554376 h 5630204"/>
              <a:gd name="connsiteX8451" fmla="*/ 9379254 w 10567974"/>
              <a:gd name="connsiteY8451" fmla="*/ 1580665 h 5630204"/>
              <a:gd name="connsiteX8452" fmla="*/ 9352965 w 10567974"/>
              <a:gd name="connsiteY8452" fmla="*/ 1606956 h 5630204"/>
              <a:gd name="connsiteX8453" fmla="*/ 9326676 w 10567974"/>
              <a:gd name="connsiteY8453" fmla="*/ 1580665 h 5630204"/>
              <a:gd name="connsiteX8454" fmla="*/ 9352965 w 10567974"/>
              <a:gd name="connsiteY8454" fmla="*/ 1554376 h 5630204"/>
              <a:gd name="connsiteX8455" fmla="*/ 9261525 w 10567974"/>
              <a:gd name="connsiteY8455" fmla="*/ 1554376 h 5630204"/>
              <a:gd name="connsiteX8456" fmla="*/ 9287814 w 10567974"/>
              <a:gd name="connsiteY8456" fmla="*/ 1580665 h 5630204"/>
              <a:gd name="connsiteX8457" fmla="*/ 9261525 w 10567974"/>
              <a:gd name="connsiteY8457" fmla="*/ 1606956 h 5630204"/>
              <a:gd name="connsiteX8458" fmla="*/ 9235236 w 10567974"/>
              <a:gd name="connsiteY8458" fmla="*/ 1580665 h 5630204"/>
              <a:gd name="connsiteX8459" fmla="*/ 9261525 w 10567974"/>
              <a:gd name="connsiteY8459" fmla="*/ 1554376 h 5630204"/>
              <a:gd name="connsiteX8460" fmla="*/ 9170085 w 10567974"/>
              <a:gd name="connsiteY8460" fmla="*/ 1554376 h 5630204"/>
              <a:gd name="connsiteX8461" fmla="*/ 9196374 w 10567974"/>
              <a:gd name="connsiteY8461" fmla="*/ 1580665 h 5630204"/>
              <a:gd name="connsiteX8462" fmla="*/ 9170085 w 10567974"/>
              <a:gd name="connsiteY8462" fmla="*/ 1606956 h 5630204"/>
              <a:gd name="connsiteX8463" fmla="*/ 9143796 w 10567974"/>
              <a:gd name="connsiteY8463" fmla="*/ 1580665 h 5630204"/>
              <a:gd name="connsiteX8464" fmla="*/ 9170085 w 10567974"/>
              <a:gd name="connsiteY8464" fmla="*/ 1554376 h 5630204"/>
              <a:gd name="connsiteX8465" fmla="*/ 9078645 w 10567974"/>
              <a:gd name="connsiteY8465" fmla="*/ 1554376 h 5630204"/>
              <a:gd name="connsiteX8466" fmla="*/ 9104934 w 10567974"/>
              <a:gd name="connsiteY8466" fmla="*/ 1580666 h 5630204"/>
              <a:gd name="connsiteX8467" fmla="*/ 9078645 w 10567974"/>
              <a:gd name="connsiteY8467" fmla="*/ 1606956 h 5630204"/>
              <a:gd name="connsiteX8468" fmla="*/ 9052356 w 10567974"/>
              <a:gd name="connsiteY8468" fmla="*/ 1580666 h 5630204"/>
              <a:gd name="connsiteX8469" fmla="*/ 9078645 w 10567974"/>
              <a:gd name="connsiteY8469" fmla="*/ 1554376 h 5630204"/>
              <a:gd name="connsiteX8470" fmla="*/ 8987205 w 10567974"/>
              <a:gd name="connsiteY8470" fmla="*/ 1554376 h 5630204"/>
              <a:gd name="connsiteX8471" fmla="*/ 9013494 w 10567974"/>
              <a:gd name="connsiteY8471" fmla="*/ 1580666 h 5630204"/>
              <a:gd name="connsiteX8472" fmla="*/ 8987205 w 10567974"/>
              <a:gd name="connsiteY8472" fmla="*/ 1606957 h 5630204"/>
              <a:gd name="connsiteX8473" fmla="*/ 8960916 w 10567974"/>
              <a:gd name="connsiteY8473" fmla="*/ 1580666 h 5630204"/>
              <a:gd name="connsiteX8474" fmla="*/ 8987205 w 10567974"/>
              <a:gd name="connsiteY8474" fmla="*/ 1554376 h 5630204"/>
              <a:gd name="connsiteX8475" fmla="*/ 8895765 w 10567974"/>
              <a:gd name="connsiteY8475" fmla="*/ 1554376 h 5630204"/>
              <a:gd name="connsiteX8476" fmla="*/ 8922054 w 10567974"/>
              <a:gd name="connsiteY8476" fmla="*/ 1580666 h 5630204"/>
              <a:gd name="connsiteX8477" fmla="*/ 8895765 w 10567974"/>
              <a:gd name="connsiteY8477" fmla="*/ 1606957 h 5630204"/>
              <a:gd name="connsiteX8478" fmla="*/ 8869476 w 10567974"/>
              <a:gd name="connsiteY8478" fmla="*/ 1580666 h 5630204"/>
              <a:gd name="connsiteX8479" fmla="*/ 8895765 w 10567974"/>
              <a:gd name="connsiteY8479" fmla="*/ 1554376 h 5630204"/>
              <a:gd name="connsiteX8480" fmla="*/ 8804325 w 10567974"/>
              <a:gd name="connsiteY8480" fmla="*/ 1554376 h 5630204"/>
              <a:gd name="connsiteX8481" fmla="*/ 8830614 w 10567974"/>
              <a:gd name="connsiteY8481" fmla="*/ 1580666 h 5630204"/>
              <a:gd name="connsiteX8482" fmla="*/ 8804325 w 10567974"/>
              <a:gd name="connsiteY8482" fmla="*/ 1606957 h 5630204"/>
              <a:gd name="connsiteX8483" fmla="*/ 8778036 w 10567974"/>
              <a:gd name="connsiteY8483" fmla="*/ 1580666 h 5630204"/>
              <a:gd name="connsiteX8484" fmla="*/ 8804325 w 10567974"/>
              <a:gd name="connsiteY8484" fmla="*/ 1554376 h 5630204"/>
              <a:gd name="connsiteX8485" fmla="*/ 8712885 w 10567974"/>
              <a:gd name="connsiteY8485" fmla="*/ 1554376 h 5630204"/>
              <a:gd name="connsiteX8486" fmla="*/ 8739174 w 10567974"/>
              <a:gd name="connsiteY8486" fmla="*/ 1580666 h 5630204"/>
              <a:gd name="connsiteX8487" fmla="*/ 8712885 w 10567974"/>
              <a:gd name="connsiteY8487" fmla="*/ 1606957 h 5630204"/>
              <a:gd name="connsiteX8488" fmla="*/ 8686596 w 10567974"/>
              <a:gd name="connsiteY8488" fmla="*/ 1580666 h 5630204"/>
              <a:gd name="connsiteX8489" fmla="*/ 8712885 w 10567974"/>
              <a:gd name="connsiteY8489" fmla="*/ 1554376 h 5630204"/>
              <a:gd name="connsiteX8490" fmla="*/ 8621445 w 10567974"/>
              <a:gd name="connsiteY8490" fmla="*/ 1554376 h 5630204"/>
              <a:gd name="connsiteX8491" fmla="*/ 8647734 w 10567974"/>
              <a:gd name="connsiteY8491" fmla="*/ 1580666 h 5630204"/>
              <a:gd name="connsiteX8492" fmla="*/ 8621445 w 10567974"/>
              <a:gd name="connsiteY8492" fmla="*/ 1606957 h 5630204"/>
              <a:gd name="connsiteX8493" fmla="*/ 8595156 w 10567974"/>
              <a:gd name="connsiteY8493" fmla="*/ 1580666 h 5630204"/>
              <a:gd name="connsiteX8494" fmla="*/ 8621445 w 10567974"/>
              <a:gd name="connsiteY8494" fmla="*/ 1554376 h 5630204"/>
              <a:gd name="connsiteX8495" fmla="*/ 8530005 w 10567974"/>
              <a:gd name="connsiteY8495" fmla="*/ 1554376 h 5630204"/>
              <a:gd name="connsiteX8496" fmla="*/ 8556294 w 10567974"/>
              <a:gd name="connsiteY8496" fmla="*/ 1580666 h 5630204"/>
              <a:gd name="connsiteX8497" fmla="*/ 8530005 w 10567974"/>
              <a:gd name="connsiteY8497" fmla="*/ 1606957 h 5630204"/>
              <a:gd name="connsiteX8498" fmla="*/ 8503716 w 10567974"/>
              <a:gd name="connsiteY8498" fmla="*/ 1580666 h 5630204"/>
              <a:gd name="connsiteX8499" fmla="*/ 8530005 w 10567974"/>
              <a:gd name="connsiteY8499" fmla="*/ 1554376 h 5630204"/>
              <a:gd name="connsiteX8500" fmla="*/ 8438565 w 10567974"/>
              <a:gd name="connsiteY8500" fmla="*/ 1554376 h 5630204"/>
              <a:gd name="connsiteX8501" fmla="*/ 8464854 w 10567974"/>
              <a:gd name="connsiteY8501" fmla="*/ 1580666 h 5630204"/>
              <a:gd name="connsiteX8502" fmla="*/ 8438565 w 10567974"/>
              <a:gd name="connsiteY8502" fmla="*/ 1606957 h 5630204"/>
              <a:gd name="connsiteX8503" fmla="*/ 8412276 w 10567974"/>
              <a:gd name="connsiteY8503" fmla="*/ 1580666 h 5630204"/>
              <a:gd name="connsiteX8504" fmla="*/ 8438565 w 10567974"/>
              <a:gd name="connsiteY8504" fmla="*/ 1554376 h 5630204"/>
              <a:gd name="connsiteX8505" fmla="*/ 8347125 w 10567974"/>
              <a:gd name="connsiteY8505" fmla="*/ 1554376 h 5630204"/>
              <a:gd name="connsiteX8506" fmla="*/ 8373414 w 10567974"/>
              <a:gd name="connsiteY8506" fmla="*/ 1580666 h 5630204"/>
              <a:gd name="connsiteX8507" fmla="*/ 8347125 w 10567974"/>
              <a:gd name="connsiteY8507" fmla="*/ 1606957 h 5630204"/>
              <a:gd name="connsiteX8508" fmla="*/ 8320836 w 10567974"/>
              <a:gd name="connsiteY8508" fmla="*/ 1580666 h 5630204"/>
              <a:gd name="connsiteX8509" fmla="*/ 8347125 w 10567974"/>
              <a:gd name="connsiteY8509" fmla="*/ 1554376 h 5630204"/>
              <a:gd name="connsiteX8510" fmla="*/ 8255685 w 10567974"/>
              <a:gd name="connsiteY8510" fmla="*/ 1554376 h 5630204"/>
              <a:gd name="connsiteX8511" fmla="*/ 8281974 w 10567974"/>
              <a:gd name="connsiteY8511" fmla="*/ 1580666 h 5630204"/>
              <a:gd name="connsiteX8512" fmla="*/ 8255685 w 10567974"/>
              <a:gd name="connsiteY8512" fmla="*/ 1606957 h 5630204"/>
              <a:gd name="connsiteX8513" fmla="*/ 8229396 w 10567974"/>
              <a:gd name="connsiteY8513" fmla="*/ 1580666 h 5630204"/>
              <a:gd name="connsiteX8514" fmla="*/ 8255685 w 10567974"/>
              <a:gd name="connsiteY8514" fmla="*/ 1554376 h 5630204"/>
              <a:gd name="connsiteX8515" fmla="*/ 8164245 w 10567974"/>
              <a:gd name="connsiteY8515" fmla="*/ 1554376 h 5630204"/>
              <a:gd name="connsiteX8516" fmla="*/ 8190534 w 10567974"/>
              <a:gd name="connsiteY8516" fmla="*/ 1580666 h 5630204"/>
              <a:gd name="connsiteX8517" fmla="*/ 8164245 w 10567974"/>
              <a:gd name="connsiteY8517" fmla="*/ 1606957 h 5630204"/>
              <a:gd name="connsiteX8518" fmla="*/ 8137956 w 10567974"/>
              <a:gd name="connsiteY8518" fmla="*/ 1580666 h 5630204"/>
              <a:gd name="connsiteX8519" fmla="*/ 8164245 w 10567974"/>
              <a:gd name="connsiteY8519" fmla="*/ 1554376 h 5630204"/>
              <a:gd name="connsiteX8520" fmla="*/ 8072805 w 10567974"/>
              <a:gd name="connsiteY8520" fmla="*/ 1554376 h 5630204"/>
              <a:gd name="connsiteX8521" fmla="*/ 8099094 w 10567974"/>
              <a:gd name="connsiteY8521" fmla="*/ 1580666 h 5630204"/>
              <a:gd name="connsiteX8522" fmla="*/ 8072805 w 10567974"/>
              <a:gd name="connsiteY8522" fmla="*/ 1606957 h 5630204"/>
              <a:gd name="connsiteX8523" fmla="*/ 8046516 w 10567974"/>
              <a:gd name="connsiteY8523" fmla="*/ 1580666 h 5630204"/>
              <a:gd name="connsiteX8524" fmla="*/ 8072805 w 10567974"/>
              <a:gd name="connsiteY8524" fmla="*/ 1554376 h 5630204"/>
              <a:gd name="connsiteX8525" fmla="*/ 7981365 w 10567974"/>
              <a:gd name="connsiteY8525" fmla="*/ 1554376 h 5630204"/>
              <a:gd name="connsiteX8526" fmla="*/ 8007654 w 10567974"/>
              <a:gd name="connsiteY8526" fmla="*/ 1580666 h 5630204"/>
              <a:gd name="connsiteX8527" fmla="*/ 7981365 w 10567974"/>
              <a:gd name="connsiteY8527" fmla="*/ 1606957 h 5630204"/>
              <a:gd name="connsiteX8528" fmla="*/ 7955076 w 10567974"/>
              <a:gd name="connsiteY8528" fmla="*/ 1580666 h 5630204"/>
              <a:gd name="connsiteX8529" fmla="*/ 7981365 w 10567974"/>
              <a:gd name="connsiteY8529" fmla="*/ 1554376 h 5630204"/>
              <a:gd name="connsiteX8530" fmla="*/ 10084485 w 10567974"/>
              <a:gd name="connsiteY8530" fmla="*/ 1554374 h 5630204"/>
              <a:gd name="connsiteX8531" fmla="*/ 10110774 w 10567974"/>
              <a:gd name="connsiteY8531" fmla="*/ 1580665 h 5630204"/>
              <a:gd name="connsiteX8532" fmla="*/ 10084485 w 10567974"/>
              <a:gd name="connsiteY8532" fmla="*/ 1606956 h 5630204"/>
              <a:gd name="connsiteX8533" fmla="*/ 10058196 w 10567974"/>
              <a:gd name="connsiteY8533" fmla="*/ 1580665 h 5630204"/>
              <a:gd name="connsiteX8534" fmla="*/ 10084485 w 10567974"/>
              <a:gd name="connsiteY8534" fmla="*/ 1554374 h 5630204"/>
              <a:gd name="connsiteX8535" fmla="*/ 300663 w 10567974"/>
              <a:gd name="connsiteY8535" fmla="*/ 1462938 h 5630204"/>
              <a:gd name="connsiteX8536" fmla="*/ 326954 w 10567974"/>
              <a:gd name="connsiteY8536" fmla="*/ 1489232 h 5630204"/>
              <a:gd name="connsiteX8537" fmla="*/ 300663 w 10567974"/>
              <a:gd name="connsiteY8537" fmla="*/ 1515522 h 5630204"/>
              <a:gd name="connsiteX8538" fmla="*/ 274370 w 10567974"/>
              <a:gd name="connsiteY8538" fmla="*/ 1489232 h 5630204"/>
              <a:gd name="connsiteX8539" fmla="*/ 300663 w 10567974"/>
              <a:gd name="connsiteY8539" fmla="*/ 1462938 h 5630204"/>
              <a:gd name="connsiteX8540" fmla="*/ 209220 w 10567974"/>
              <a:gd name="connsiteY8540" fmla="*/ 1462938 h 5630204"/>
              <a:gd name="connsiteX8541" fmla="*/ 235514 w 10567974"/>
              <a:gd name="connsiteY8541" fmla="*/ 1489232 h 5630204"/>
              <a:gd name="connsiteX8542" fmla="*/ 209220 w 10567974"/>
              <a:gd name="connsiteY8542" fmla="*/ 1515522 h 5630204"/>
              <a:gd name="connsiteX8543" fmla="*/ 182934 w 10567974"/>
              <a:gd name="connsiteY8543" fmla="*/ 1489232 h 5630204"/>
              <a:gd name="connsiteX8544" fmla="*/ 209220 w 10567974"/>
              <a:gd name="connsiteY8544" fmla="*/ 1462938 h 5630204"/>
              <a:gd name="connsiteX8545" fmla="*/ 117782 w 10567974"/>
              <a:gd name="connsiteY8545" fmla="*/ 1462938 h 5630204"/>
              <a:gd name="connsiteX8546" fmla="*/ 144077 w 10567974"/>
              <a:gd name="connsiteY8546" fmla="*/ 1489232 h 5630204"/>
              <a:gd name="connsiteX8547" fmla="*/ 117782 w 10567974"/>
              <a:gd name="connsiteY8547" fmla="*/ 1515522 h 5630204"/>
              <a:gd name="connsiteX8548" fmla="*/ 91494 w 10567974"/>
              <a:gd name="connsiteY8548" fmla="*/ 1489232 h 5630204"/>
              <a:gd name="connsiteX8549" fmla="*/ 117782 w 10567974"/>
              <a:gd name="connsiteY8549" fmla="*/ 1462938 h 5630204"/>
              <a:gd name="connsiteX8550" fmla="*/ 666423 w 10567974"/>
              <a:gd name="connsiteY8550" fmla="*/ 1462938 h 5630204"/>
              <a:gd name="connsiteX8551" fmla="*/ 692717 w 10567974"/>
              <a:gd name="connsiteY8551" fmla="*/ 1489232 h 5630204"/>
              <a:gd name="connsiteX8552" fmla="*/ 666423 w 10567974"/>
              <a:gd name="connsiteY8552" fmla="*/ 1515522 h 5630204"/>
              <a:gd name="connsiteX8553" fmla="*/ 640136 w 10567974"/>
              <a:gd name="connsiteY8553" fmla="*/ 1489232 h 5630204"/>
              <a:gd name="connsiteX8554" fmla="*/ 666423 w 10567974"/>
              <a:gd name="connsiteY8554" fmla="*/ 1462938 h 5630204"/>
              <a:gd name="connsiteX8555" fmla="*/ 574979 w 10567974"/>
              <a:gd name="connsiteY8555" fmla="*/ 1462938 h 5630204"/>
              <a:gd name="connsiteX8556" fmla="*/ 601269 w 10567974"/>
              <a:gd name="connsiteY8556" fmla="*/ 1489232 h 5630204"/>
              <a:gd name="connsiteX8557" fmla="*/ 574979 w 10567974"/>
              <a:gd name="connsiteY8557" fmla="*/ 1515522 h 5630204"/>
              <a:gd name="connsiteX8558" fmla="*/ 548689 w 10567974"/>
              <a:gd name="connsiteY8558" fmla="*/ 1489232 h 5630204"/>
              <a:gd name="connsiteX8559" fmla="*/ 574979 w 10567974"/>
              <a:gd name="connsiteY8559" fmla="*/ 1462938 h 5630204"/>
              <a:gd name="connsiteX8560" fmla="*/ 483534 w 10567974"/>
              <a:gd name="connsiteY8560" fmla="*/ 1462938 h 5630204"/>
              <a:gd name="connsiteX8561" fmla="*/ 509829 w 10567974"/>
              <a:gd name="connsiteY8561" fmla="*/ 1489232 h 5630204"/>
              <a:gd name="connsiteX8562" fmla="*/ 483534 w 10567974"/>
              <a:gd name="connsiteY8562" fmla="*/ 1515522 h 5630204"/>
              <a:gd name="connsiteX8563" fmla="*/ 457254 w 10567974"/>
              <a:gd name="connsiteY8563" fmla="*/ 1489232 h 5630204"/>
              <a:gd name="connsiteX8564" fmla="*/ 483534 w 10567974"/>
              <a:gd name="connsiteY8564" fmla="*/ 1462938 h 5630204"/>
              <a:gd name="connsiteX8565" fmla="*/ 392104 w 10567974"/>
              <a:gd name="connsiteY8565" fmla="*/ 1462938 h 5630204"/>
              <a:gd name="connsiteX8566" fmla="*/ 418385 w 10567974"/>
              <a:gd name="connsiteY8566" fmla="*/ 1489232 h 5630204"/>
              <a:gd name="connsiteX8567" fmla="*/ 392104 w 10567974"/>
              <a:gd name="connsiteY8567" fmla="*/ 1515522 h 5630204"/>
              <a:gd name="connsiteX8568" fmla="*/ 365812 w 10567974"/>
              <a:gd name="connsiteY8568" fmla="*/ 1489232 h 5630204"/>
              <a:gd name="connsiteX8569" fmla="*/ 392104 w 10567974"/>
              <a:gd name="connsiteY8569" fmla="*/ 1462938 h 5630204"/>
              <a:gd name="connsiteX8570" fmla="*/ 1032175 w 10567974"/>
              <a:gd name="connsiteY8570" fmla="*/ 1462938 h 5630204"/>
              <a:gd name="connsiteX8571" fmla="*/ 1058463 w 10567974"/>
              <a:gd name="connsiteY8571" fmla="*/ 1489232 h 5630204"/>
              <a:gd name="connsiteX8572" fmla="*/ 1032175 w 10567974"/>
              <a:gd name="connsiteY8572" fmla="*/ 1515522 h 5630204"/>
              <a:gd name="connsiteX8573" fmla="*/ 1005888 w 10567974"/>
              <a:gd name="connsiteY8573" fmla="*/ 1489232 h 5630204"/>
              <a:gd name="connsiteX8574" fmla="*/ 1032175 w 10567974"/>
              <a:gd name="connsiteY8574" fmla="*/ 1462938 h 5630204"/>
              <a:gd name="connsiteX8575" fmla="*/ 940740 w 10567974"/>
              <a:gd name="connsiteY8575" fmla="*/ 1462938 h 5630204"/>
              <a:gd name="connsiteX8576" fmla="*/ 967025 w 10567974"/>
              <a:gd name="connsiteY8576" fmla="*/ 1489232 h 5630204"/>
              <a:gd name="connsiteX8577" fmla="*/ 940740 w 10567974"/>
              <a:gd name="connsiteY8577" fmla="*/ 1515522 h 5630204"/>
              <a:gd name="connsiteX8578" fmla="*/ 914452 w 10567974"/>
              <a:gd name="connsiteY8578" fmla="*/ 1489232 h 5630204"/>
              <a:gd name="connsiteX8579" fmla="*/ 940740 w 10567974"/>
              <a:gd name="connsiteY8579" fmla="*/ 1462938 h 5630204"/>
              <a:gd name="connsiteX8580" fmla="*/ 849300 w 10567974"/>
              <a:gd name="connsiteY8580" fmla="*/ 1462938 h 5630204"/>
              <a:gd name="connsiteX8581" fmla="*/ 875589 w 10567974"/>
              <a:gd name="connsiteY8581" fmla="*/ 1489232 h 5630204"/>
              <a:gd name="connsiteX8582" fmla="*/ 849300 w 10567974"/>
              <a:gd name="connsiteY8582" fmla="*/ 1515522 h 5630204"/>
              <a:gd name="connsiteX8583" fmla="*/ 823012 w 10567974"/>
              <a:gd name="connsiteY8583" fmla="*/ 1489232 h 5630204"/>
              <a:gd name="connsiteX8584" fmla="*/ 849300 w 10567974"/>
              <a:gd name="connsiteY8584" fmla="*/ 1462938 h 5630204"/>
              <a:gd name="connsiteX8585" fmla="*/ 757861 w 10567974"/>
              <a:gd name="connsiteY8585" fmla="*/ 1462938 h 5630204"/>
              <a:gd name="connsiteX8586" fmla="*/ 784152 w 10567974"/>
              <a:gd name="connsiteY8586" fmla="*/ 1489232 h 5630204"/>
              <a:gd name="connsiteX8587" fmla="*/ 757861 w 10567974"/>
              <a:gd name="connsiteY8587" fmla="*/ 1515522 h 5630204"/>
              <a:gd name="connsiteX8588" fmla="*/ 731572 w 10567974"/>
              <a:gd name="connsiteY8588" fmla="*/ 1489232 h 5630204"/>
              <a:gd name="connsiteX8589" fmla="*/ 757861 w 10567974"/>
              <a:gd name="connsiteY8589" fmla="*/ 1462938 h 5630204"/>
              <a:gd name="connsiteX8590" fmla="*/ 1397902 w 10567974"/>
              <a:gd name="connsiteY8590" fmla="*/ 1462938 h 5630204"/>
              <a:gd name="connsiteX8591" fmla="*/ 1424194 w 10567974"/>
              <a:gd name="connsiteY8591" fmla="*/ 1489232 h 5630204"/>
              <a:gd name="connsiteX8592" fmla="*/ 1397902 w 10567974"/>
              <a:gd name="connsiteY8592" fmla="*/ 1515522 h 5630204"/>
              <a:gd name="connsiteX8593" fmla="*/ 1371611 w 10567974"/>
              <a:gd name="connsiteY8593" fmla="*/ 1489232 h 5630204"/>
              <a:gd name="connsiteX8594" fmla="*/ 1397902 w 10567974"/>
              <a:gd name="connsiteY8594" fmla="*/ 1462938 h 5630204"/>
              <a:gd name="connsiteX8595" fmla="*/ 1306454 w 10567974"/>
              <a:gd name="connsiteY8595" fmla="*/ 1462938 h 5630204"/>
              <a:gd name="connsiteX8596" fmla="*/ 1332746 w 10567974"/>
              <a:gd name="connsiteY8596" fmla="*/ 1489232 h 5630204"/>
              <a:gd name="connsiteX8597" fmla="*/ 1306454 w 10567974"/>
              <a:gd name="connsiteY8597" fmla="*/ 1515522 h 5630204"/>
              <a:gd name="connsiteX8598" fmla="*/ 1280163 w 10567974"/>
              <a:gd name="connsiteY8598" fmla="*/ 1489232 h 5630204"/>
              <a:gd name="connsiteX8599" fmla="*/ 1306454 w 10567974"/>
              <a:gd name="connsiteY8599" fmla="*/ 1462938 h 5630204"/>
              <a:gd name="connsiteX8600" fmla="*/ 1215005 w 10567974"/>
              <a:gd name="connsiteY8600" fmla="*/ 1462938 h 5630204"/>
              <a:gd name="connsiteX8601" fmla="*/ 1241297 w 10567974"/>
              <a:gd name="connsiteY8601" fmla="*/ 1489232 h 5630204"/>
              <a:gd name="connsiteX8602" fmla="*/ 1215005 w 10567974"/>
              <a:gd name="connsiteY8602" fmla="*/ 1515522 h 5630204"/>
              <a:gd name="connsiteX8603" fmla="*/ 1188714 w 10567974"/>
              <a:gd name="connsiteY8603" fmla="*/ 1489232 h 5630204"/>
              <a:gd name="connsiteX8604" fmla="*/ 1215005 w 10567974"/>
              <a:gd name="connsiteY8604" fmla="*/ 1462938 h 5630204"/>
              <a:gd name="connsiteX8605" fmla="*/ 1123609 w 10567974"/>
              <a:gd name="connsiteY8605" fmla="*/ 1462938 h 5630204"/>
              <a:gd name="connsiteX8606" fmla="*/ 1149897 w 10567974"/>
              <a:gd name="connsiteY8606" fmla="*/ 1489232 h 5630204"/>
              <a:gd name="connsiteX8607" fmla="*/ 1123609 w 10567974"/>
              <a:gd name="connsiteY8607" fmla="*/ 1515522 h 5630204"/>
              <a:gd name="connsiteX8608" fmla="*/ 1097322 w 10567974"/>
              <a:gd name="connsiteY8608" fmla="*/ 1489232 h 5630204"/>
              <a:gd name="connsiteX8609" fmla="*/ 1123609 w 10567974"/>
              <a:gd name="connsiteY8609" fmla="*/ 1462938 h 5630204"/>
              <a:gd name="connsiteX8610" fmla="*/ 1763696 w 10567974"/>
              <a:gd name="connsiteY8610" fmla="*/ 1462937 h 5630204"/>
              <a:gd name="connsiteX8611" fmla="*/ 1789988 w 10567974"/>
              <a:gd name="connsiteY8611" fmla="*/ 1489232 h 5630204"/>
              <a:gd name="connsiteX8612" fmla="*/ 1763696 w 10567974"/>
              <a:gd name="connsiteY8612" fmla="*/ 1515521 h 5630204"/>
              <a:gd name="connsiteX8613" fmla="*/ 1737405 w 10567974"/>
              <a:gd name="connsiteY8613" fmla="*/ 1489232 h 5630204"/>
              <a:gd name="connsiteX8614" fmla="*/ 1763696 w 10567974"/>
              <a:gd name="connsiteY8614" fmla="*/ 1462937 h 5630204"/>
              <a:gd name="connsiteX8615" fmla="*/ 1672248 w 10567974"/>
              <a:gd name="connsiteY8615" fmla="*/ 1462937 h 5630204"/>
              <a:gd name="connsiteX8616" fmla="*/ 1698539 w 10567974"/>
              <a:gd name="connsiteY8616" fmla="*/ 1489232 h 5630204"/>
              <a:gd name="connsiteX8617" fmla="*/ 1672248 w 10567974"/>
              <a:gd name="connsiteY8617" fmla="*/ 1515521 h 5630204"/>
              <a:gd name="connsiteX8618" fmla="*/ 1645956 w 10567974"/>
              <a:gd name="connsiteY8618" fmla="*/ 1489232 h 5630204"/>
              <a:gd name="connsiteX8619" fmla="*/ 1672248 w 10567974"/>
              <a:gd name="connsiteY8619" fmla="*/ 1462937 h 5630204"/>
              <a:gd name="connsiteX8620" fmla="*/ 1580800 w 10567974"/>
              <a:gd name="connsiteY8620" fmla="*/ 1462937 h 5630204"/>
              <a:gd name="connsiteX8621" fmla="*/ 1607091 w 10567974"/>
              <a:gd name="connsiteY8621" fmla="*/ 1489232 h 5630204"/>
              <a:gd name="connsiteX8622" fmla="*/ 1580800 w 10567974"/>
              <a:gd name="connsiteY8622" fmla="*/ 1515522 h 5630204"/>
              <a:gd name="connsiteX8623" fmla="*/ 1554508 w 10567974"/>
              <a:gd name="connsiteY8623" fmla="*/ 1489232 h 5630204"/>
              <a:gd name="connsiteX8624" fmla="*/ 1580800 w 10567974"/>
              <a:gd name="connsiteY8624" fmla="*/ 1462937 h 5630204"/>
              <a:gd name="connsiteX8625" fmla="*/ 1489351 w 10567974"/>
              <a:gd name="connsiteY8625" fmla="*/ 1462937 h 5630204"/>
              <a:gd name="connsiteX8626" fmla="*/ 1515642 w 10567974"/>
              <a:gd name="connsiteY8626" fmla="*/ 1489232 h 5630204"/>
              <a:gd name="connsiteX8627" fmla="*/ 1489351 w 10567974"/>
              <a:gd name="connsiteY8627" fmla="*/ 1515522 h 5630204"/>
              <a:gd name="connsiteX8628" fmla="*/ 1463060 w 10567974"/>
              <a:gd name="connsiteY8628" fmla="*/ 1489232 h 5630204"/>
              <a:gd name="connsiteX8629" fmla="*/ 1489351 w 10567974"/>
              <a:gd name="connsiteY8629" fmla="*/ 1462937 h 5630204"/>
              <a:gd name="connsiteX8630" fmla="*/ 2129490 w 10567974"/>
              <a:gd name="connsiteY8630" fmla="*/ 1462937 h 5630204"/>
              <a:gd name="connsiteX8631" fmla="*/ 2155782 w 10567974"/>
              <a:gd name="connsiteY8631" fmla="*/ 1489232 h 5630204"/>
              <a:gd name="connsiteX8632" fmla="*/ 2129490 w 10567974"/>
              <a:gd name="connsiteY8632" fmla="*/ 1515521 h 5630204"/>
              <a:gd name="connsiteX8633" fmla="*/ 2103198 w 10567974"/>
              <a:gd name="connsiteY8633" fmla="*/ 1489232 h 5630204"/>
              <a:gd name="connsiteX8634" fmla="*/ 2129490 w 10567974"/>
              <a:gd name="connsiteY8634" fmla="*/ 1462937 h 5630204"/>
              <a:gd name="connsiteX8635" fmla="*/ 2038042 w 10567974"/>
              <a:gd name="connsiteY8635" fmla="*/ 1462937 h 5630204"/>
              <a:gd name="connsiteX8636" fmla="*/ 2064333 w 10567974"/>
              <a:gd name="connsiteY8636" fmla="*/ 1489232 h 5630204"/>
              <a:gd name="connsiteX8637" fmla="*/ 2038042 w 10567974"/>
              <a:gd name="connsiteY8637" fmla="*/ 1515521 h 5630204"/>
              <a:gd name="connsiteX8638" fmla="*/ 2011750 w 10567974"/>
              <a:gd name="connsiteY8638" fmla="*/ 1489232 h 5630204"/>
              <a:gd name="connsiteX8639" fmla="*/ 2038042 w 10567974"/>
              <a:gd name="connsiteY8639" fmla="*/ 1462937 h 5630204"/>
              <a:gd name="connsiteX8640" fmla="*/ 1946593 w 10567974"/>
              <a:gd name="connsiteY8640" fmla="*/ 1462937 h 5630204"/>
              <a:gd name="connsiteX8641" fmla="*/ 1972884 w 10567974"/>
              <a:gd name="connsiteY8641" fmla="*/ 1489232 h 5630204"/>
              <a:gd name="connsiteX8642" fmla="*/ 1946593 w 10567974"/>
              <a:gd name="connsiteY8642" fmla="*/ 1515521 h 5630204"/>
              <a:gd name="connsiteX8643" fmla="*/ 1920302 w 10567974"/>
              <a:gd name="connsiteY8643" fmla="*/ 1489232 h 5630204"/>
              <a:gd name="connsiteX8644" fmla="*/ 1946593 w 10567974"/>
              <a:gd name="connsiteY8644" fmla="*/ 1462937 h 5630204"/>
              <a:gd name="connsiteX8645" fmla="*/ 1855145 w 10567974"/>
              <a:gd name="connsiteY8645" fmla="*/ 1462937 h 5630204"/>
              <a:gd name="connsiteX8646" fmla="*/ 1881437 w 10567974"/>
              <a:gd name="connsiteY8646" fmla="*/ 1489232 h 5630204"/>
              <a:gd name="connsiteX8647" fmla="*/ 1855145 w 10567974"/>
              <a:gd name="connsiteY8647" fmla="*/ 1515521 h 5630204"/>
              <a:gd name="connsiteX8648" fmla="*/ 1828853 w 10567974"/>
              <a:gd name="connsiteY8648" fmla="*/ 1489232 h 5630204"/>
              <a:gd name="connsiteX8649" fmla="*/ 1855145 w 10567974"/>
              <a:gd name="connsiteY8649" fmla="*/ 1462937 h 5630204"/>
              <a:gd name="connsiteX8650" fmla="*/ 2861077 w 10567974"/>
              <a:gd name="connsiteY8650" fmla="*/ 1462937 h 5630204"/>
              <a:gd name="connsiteX8651" fmla="*/ 2887368 w 10567974"/>
              <a:gd name="connsiteY8651" fmla="*/ 1489232 h 5630204"/>
              <a:gd name="connsiteX8652" fmla="*/ 2861077 w 10567974"/>
              <a:gd name="connsiteY8652" fmla="*/ 1515520 h 5630204"/>
              <a:gd name="connsiteX8653" fmla="*/ 2834785 w 10567974"/>
              <a:gd name="connsiteY8653" fmla="*/ 1489232 h 5630204"/>
              <a:gd name="connsiteX8654" fmla="*/ 2861077 w 10567974"/>
              <a:gd name="connsiteY8654" fmla="*/ 1462937 h 5630204"/>
              <a:gd name="connsiteX8655" fmla="*/ 2769629 w 10567974"/>
              <a:gd name="connsiteY8655" fmla="*/ 1462937 h 5630204"/>
              <a:gd name="connsiteX8656" fmla="*/ 2795920 w 10567974"/>
              <a:gd name="connsiteY8656" fmla="*/ 1489232 h 5630204"/>
              <a:gd name="connsiteX8657" fmla="*/ 2769629 w 10567974"/>
              <a:gd name="connsiteY8657" fmla="*/ 1515520 h 5630204"/>
              <a:gd name="connsiteX8658" fmla="*/ 2743337 w 10567974"/>
              <a:gd name="connsiteY8658" fmla="*/ 1489232 h 5630204"/>
              <a:gd name="connsiteX8659" fmla="*/ 2769629 w 10567974"/>
              <a:gd name="connsiteY8659" fmla="*/ 1462937 h 5630204"/>
              <a:gd name="connsiteX8660" fmla="*/ 2678180 w 10567974"/>
              <a:gd name="connsiteY8660" fmla="*/ 1462937 h 5630204"/>
              <a:gd name="connsiteX8661" fmla="*/ 2704471 w 10567974"/>
              <a:gd name="connsiteY8661" fmla="*/ 1489232 h 5630204"/>
              <a:gd name="connsiteX8662" fmla="*/ 2678180 w 10567974"/>
              <a:gd name="connsiteY8662" fmla="*/ 1515521 h 5630204"/>
              <a:gd name="connsiteX8663" fmla="*/ 2651889 w 10567974"/>
              <a:gd name="connsiteY8663" fmla="*/ 1489232 h 5630204"/>
              <a:gd name="connsiteX8664" fmla="*/ 2678180 w 10567974"/>
              <a:gd name="connsiteY8664" fmla="*/ 1462937 h 5630204"/>
              <a:gd name="connsiteX8665" fmla="*/ 2586731 w 10567974"/>
              <a:gd name="connsiteY8665" fmla="*/ 1462937 h 5630204"/>
              <a:gd name="connsiteX8666" fmla="*/ 2613023 w 10567974"/>
              <a:gd name="connsiteY8666" fmla="*/ 1489232 h 5630204"/>
              <a:gd name="connsiteX8667" fmla="*/ 2586731 w 10567974"/>
              <a:gd name="connsiteY8667" fmla="*/ 1515521 h 5630204"/>
              <a:gd name="connsiteX8668" fmla="*/ 2560441 w 10567974"/>
              <a:gd name="connsiteY8668" fmla="*/ 1489232 h 5630204"/>
              <a:gd name="connsiteX8669" fmla="*/ 2586731 w 10567974"/>
              <a:gd name="connsiteY8669" fmla="*/ 1462937 h 5630204"/>
              <a:gd name="connsiteX8670" fmla="*/ 2495284 w 10567974"/>
              <a:gd name="connsiteY8670" fmla="*/ 1462937 h 5630204"/>
              <a:gd name="connsiteX8671" fmla="*/ 2521575 w 10567974"/>
              <a:gd name="connsiteY8671" fmla="*/ 1489232 h 5630204"/>
              <a:gd name="connsiteX8672" fmla="*/ 2495284 w 10567974"/>
              <a:gd name="connsiteY8672" fmla="*/ 1515521 h 5630204"/>
              <a:gd name="connsiteX8673" fmla="*/ 2468991 w 10567974"/>
              <a:gd name="connsiteY8673" fmla="*/ 1489232 h 5630204"/>
              <a:gd name="connsiteX8674" fmla="*/ 2495284 w 10567974"/>
              <a:gd name="connsiteY8674" fmla="*/ 1462937 h 5630204"/>
              <a:gd name="connsiteX8675" fmla="*/ 2312386 w 10567974"/>
              <a:gd name="connsiteY8675" fmla="*/ 1462937 h 5630204"/>
              <a:gd name="connsiteX8676" fmla="*/ 2338678 w 10567974"/>
              <a:gd name="connsiteY8676" fmla="*/ 1489232 h 5630204"/>
              <a:gd name="connsiteX8677" fmla="*/ 2312386 w 10567974"/>
              <a:gd name="connsiteY8677" fmla="*/ 1515521 h 5630204"/>
              <a:gd name="connsiteX8678" fmla="*/ 2286095 w 10567974"/>
              <a:gd name="connsiteY8678" fmla="*/ 1489232 h 5630204"/>
              <a:gd name="connsiteX8679" fmla="*/ 2312386 w 10567974"/>
              <a:gd name="connsiteY8679" fmla="*/ 1462937 h 5630204"/>
              <a:gd name="connsiteX8680" fmla="*/ 2220938 w 10567974"/>
              <a:gd name="connsiteY8680" fmla="*/ 1462937 h 5630204"/>
              <a:gd name="connsiteX8681" fmla="*/ 2247230 w 10567974"/>
              <a:gd name="connsiteY8681" fmla="*/ 1489232 h 5630204"/>
              <a:gd name="connsiteX8682" fmla="*/ 2220938 w 10567974"/>
              <a:gd name="connsiteY8682" fmla="*/ 1515521 h 5630204"/>
              <a:gd name="connsiteX8683" fmla="*/ 2194647 w 10567974"/>
              <a:gd name="connsiteY8683" fmla="*/ 1489232 h 5630204"/>
              <a:gd name="connsiteX8684" fmla="*/ 2220938 w 10567974"/>
              <a:gd name="connsiteY8684" fmla="*/ 1462937 h 5630204"/>
              <a:gd name="connsiteX8685" fmla="*/ 5238165 w 10567974"/>
              <a:gd name="connsiteY8685" fmla="*/ 1462936 h 5630204"/>
              <a:gd name="connsiteX8686" fmla="*/ 5264454 w 10567974"/>
              <a:gd name="connsiteY8686" fmla="*/ 1489232 h 5630204"/>
              <a:gd name="connsiteX8687" fmla="*/ 5238165 w 10567974"/>
              <a:gd name="connsiteY8687" fmla="*/ 1515520 h 5630204"/>
              <a:gd name="connsiteX8688" fmla="*/ 5211876 w 10567974"/>
              <a:gd name="connsiteY8688" fmla="*/ 1489232 h 5630204"/>
              <a:gd name="connsiteX8689" fmla="*/ 5238165 w 10567974"/>
              <a:gd name="connsiteY8689" fmla="*/ 1462936 h 5630204"/>
              <a:gd name="connsiteX8690" fmla="*/ 5146725 w 10567974"/>
              <a:gd name="connsiteY8690" fmla="*/ 1462936 h 5630204"/>
              <a:gd name="connsiteX8691" fmla="*/ 5173014 w 10567974"/>
              <a:gd name="connsiteY8691" fmla="*/ 1489232 h 5630204"/>
              <a:gd name="connsiteX8692" fmla="*/ 5146725 w 10567974"/>
              <a:gd name="connsiteY8692" fmla="*/ 1515520 h 5630204"/>
              <a:gd name="connsiteX8693" fmla="*/ 5120436 w 10567974"/>
              <a:gd name="connsiteY8693" fmla="*/ 1489232 h 5630204"/>
              <a:gd name="connsiteX8694" fmla="*/ 5146725 w 10567974"/>
              <a:gd name="connsiteY8694" fmla="*/ 1462936 h 5630204"/>
              <a:gd name="connsiteX8695" fmla="*/ 3043974 w 10567974"/>
              <a:gd name="connsiteY8695" fmla="*/ 1462936 h 5630204"/>
              <a:gd name="connsiteX8696" fmla="*/ 3070265 w 10567974"/>
              <a:gd name="connsiteY8696" fmla="*/ 1489232 h 5630204"/>
              <a:gd name="connsiteX8697" fmla="*/ 3043974 w 10567974"/>
              <a:gd name="connsiteY8697" fmla="*/ 1515520 h 5630204"/>
              <a:gd name="connsiteX8698" fmla="*/ 3017682 w 10567974"/>
              <a:gd name="connsiteY8698" fmla="*/ 1489232 h 5630204"/>
              <a:gd name="connsiteX8699" fmla="*/ 3043974 w 10567974"/>
              <a:gd name="connsiteY8699" fmla="*/ 1462936 h 5630204"/>
              <a:gd name="connsiteX8700" fmla="*/ 2952525 w 10567974"/>
              <a:gd name="connsiteY8700" fmla="*/ 1462936 h 5630204"/>
              <a:gd name="connsiteX8701" fmla="*/ 2978816 w 10567974"/>
              <a:gd name="connsiteY8701" fmla="*/ 1489232 h 5630204"/>
              <a:gd name="connsiteX8702" fmla="*/ 2952525 w 10567974"/>
              <a:gd name="connsiteY8702" fmla="*/ 1515520 h 5630204"/>
              <a:gd name="connsiteX8703" fmla="*/ 2926233 w 10567974"/>
              <a:gd name="connsiteY8703" fmla="*/ 1489232 h 5630204"/>
              <a:gd name="connsiteX8704" fmla="*/ 2952525 w 10567974"/>
              <a:gd name="connsiteY8704" fmla="*/ 1462936 h 5630204"/>
              <a:gd name="connsiteX8705" fmla="*/ 5695365 w 10567974"/>
              <a:gd name="connsiteY8705" fmla="*/ 1462936 h 5630204"/>
              <a:gd name="connsiteX8706" fmla="*/ 5721654 w 10567974"/>
              <a:gd name="connsiteY8706" fmla="*/ 1489232 h 5630204"/>
              <a:gd name="connsiteX8707" fmla="*/ 5695365 w 10567974"/>
              <a:gd name="connsiteY8707" fmla="*/ 1515520 h 5630204"/>
              <a:gd name="connsiteX8708" fmla="*/ 5669076 w 10567974"/>
              <a:gd name="connsiteY8708" fmla="*/ 1489232 h 5630204"/>
              <a:gd name="connsiteX8709" fmla="*/ 5695365 w 10567974"/>
              <a:gd name="connsiteY8709" fmla="*/ 1462936 h 5630204"/>
              <a:gd name="connsiteX8710" fmla="*/ 5603925 w 10567974"/>
              <a:gd name="connsiteY8710" fmla="*/ 1462936 h 5630204"/>
              <a:gd name="connsiteX8711" fmla="*/ 5630214 w 10567974"/>
              <a:gd name="connsiteY8711" fmla="*/ 1489232 h 5630204"/>
              <a:gd name="connsiteX8712" fmla="*/ 5603925 w 10567974"/>
              <a:gd name="connsiteY8712" fmla="*/ 1515520 h 5630204"/>
              <a:gd name="connsiteX8713" fmla="*/ 5577636 w 10567974"/>
              <a:gd name="connsiteY8713" fmla="*/ 1489232 h 5630204"/>
              <a:gd name="connsiteX8714" fmla="*/ 5603925 w 10567974"/>
              <a:gd name="connsiteY8714" fmla="*/ 1462936 h 5630204"/>
              <a:gd name="connsiteX8715" fmla="*/ 5421045 w 10567974"/>
              <a:gd name="connsiteY8715" fmla="*/ 1462936 h 5630204"/>
              <a:gd name="connsiteX8716" fmla="*/ 5447334 w 10567974"/>
              <a:gd name="connsiteY8716" fmla="*/ 1489232 h 5630204"/>
              <a:gd name="connsiteX8717" fmla="*/ 5421045 w 10567974"/>
              <a:gd name="connsiteY8717" fmla="*/ 1515520 h 5630204"/>
              <a:gd name="connsiteX8718" fmla="*/ 5394756 w 10567974"/>
              <a:gd name="connsiteY8718" fmla="*/ 1489232 h 5630204"/>
              <a:gd name="connsiteX8719" fmla="*/ 5421045 w 10567974"/>
              <a:gd name="connsiteY8719" fmla="*/ 1462936 h 5630204"/>
              <a:gd name="connsiteX8720" fmla="*/ 5329605 w 10567974"/>
              <a:gd name="connsiteY8720" fmla="*/ 1462936 h 5630204"/>
              <a:gd name="connsiteX8721" fmla="*/ 5355894 w 10567974"/>
              <a:gd name="connsiteY8721" fmla="*/ 1489232 h 5630204"/>
              <a:gd name="connsiteX8722" fmla="*/ 5329605 w 10567974"/>
              <a:gd name="connsiteY8722" fmla="*/ 1515520 h 5630204"/>
              <a:gd name="connsiteX8723" fmla="*/ 5303316 w 10567974"/>
              <a:gd name="connsiteY8723" fmla="*/ 1489232 h 5630204"/>
              <a:gd name="connsiteX8724" fmla="*/ 5329605 w 10567974"/>
              <a:gd name="connsiteY8724" fmla="*/ 1462936 h 5630204"/>
              <a:gd name="connsiteX8725" fmla="*/ 6061125 w 10567974"/>
              <a:gd name="connsiteY8725" fmla="*/ 1462936 h 5630204"/>
              <a:gd name="connsiteX8726" fmla="*/ 6087414 w 10567974"/>
              <a:gd name="connsiteY8726" fmla="*/ 1489231 h 5630204"/>
              <a:gd name="connsiteX8727" fmla="*/ 6061125 w 10567974"/>
              <a:gd name="connsiteY8727" fmla="*/ 1515520 h 5630204"/>
              <a:gd name="connsiteX8728" fmla="*/ 6034836 w 10567974"/>
              <a:gd name="connsiteY8728" fmla="*/ 1489231 h 5630204"/>
              <a:gd name="connsiteX8729" fmla="*/ 6061125 w 10567974"/>
              <a:gd name="connsiteY8729" fmla="*/ 1462936 h 5630204"/>
              <a:gd name="connsiteX8730" fmla="*/ 5969685 w 10567974"/>
              <a:gd name="connsiteY8730" fmla="*/ 1462936 h 5630204"/>
              <a:gd name="connsiteX8731" fmla="*/ 5995974 w 10567974"/>
              <a:gd name="connsiteY8731" fmla="*/ 1489231 h 5630204"/>
              <a:gd name="connsiteX8732" fmla="*/ 5969685 w 10567974"/>
              <a:gd name="connsiteY8732" fmla="*/ 1515520 h 5630204"/>
              <a:gd name="connsiteX8733" fmla="*/ 5943396 w 10567974"/>
              <a:gd name="connsiteY8733" fmla="*/ 1489231 h 5630204"/>
              <a:gd name="connsiteX8734" fmla="*/ 5969685 w 10567974"/>
              <a:gd name="connsiteY8734" fmla="*/ 1462936 h 5630204"/>
              <a:gd name="connsiteX8735" fmla="*/ 5878245 w 10567974"/>
              <a:gd name="connsiteY8735" fmla="*/ 1462936 h 5630204"/>
              <a:gd name="connsiteX8736" fmla="*/ 5904534 w 10567974"/>
              <a:gd name="connsiteY8736" fmla="*/ 1489231 h 5630204"/>
              <a:gd name="connsiteX8737" fmla="*/ 5878245 w 10567974"/>
              <a:gd name="connsiteY8737" fmla="*/ 1515520 h 5630204"/>
              <a:gd name="connsiteX8738" fmla="*/ 5851956 w 10567974"/>
              <a:gd name="connsiteY8738" fmla="*/ 1489231 h 5630204"/>
              <a:gd name="connsiteX8739" fmla="*/ 5878245 w 10567974"/>
              <a:gd name="connsiteY8739" fmla="*/ 1462936 h 5630204"/>
              <a:gd name="connsiteX8740" fmla="*/ 5786805 w 10567974"/>
              <a:gd name="connsiteY8740" fmla="*/ 1462936 h 5630204"/>
              <a:gd name="connsiteX8741" fmla="*/ 5813094 w 10567974"/>
              <a:gd name="connsiteY8741" fmla="*/ 1489232 h 5630204"/>
              <a:gd name="connsiteX8742" fmla="*/ 5786805 w 10567974"/>
              <a:gd name="connsiteY8742" fmla="*/ 1515520 h 5630204"/>
              <a:gd name="connsiteX8743" fmla="*/ 5760516 w 10567974"/>
              <a:gd name="connsiteY8743" fmla="*/ 1489232 h 5630204"/>
              <a:gd name="connsiteX8744" fmla="*/ 5786805 w 10567974"/>
              <a:gd name="connsiteY8744" fmla="*/ 1462936 h 5630204"/>
              <a:gd name="connsiteX8745" fmla="*/ 6426885 w 10567974"/>
              <a:gd name="connsiteY8745" fmla="*/ 1462936 h 5630204"/>
              <a:gd name="connsiteX8746" fmla="*/ 6453174 w 10567974"/>
              <a:gd name="connsiteY8746" fmla="*/ 1489231 h 5630204"/>
              <a:gd name="connsiteX8747" fmla="*/ 6426885 w 10567974"/>
              <a:gd name="connsiteY8747" fmla="*/ 1515520 h 5630204"/>
              <a:gd name="connsiteX8748" fmla="*/ 6400596 w 10567974"/>
              <a:gd name="connsiteY8748" fmla="*/ 1489231 h 5630204"/>
              <a:gd name="connsiteX8749" fmla="*/ 6426885 w 10567974"/>
              <a:gd name="connsiteY8749" fmla="*/ 1462936 h 5630204"/>
              <a:gd name="connsiteX8750" fmla="*/ 6335445 w 10567974"/>
              <a:gd name="connsiteY8750" fmla="*/ 1462936 h 5630204"/>
              <a:gd name="connsiteX8751" fmla="*/ 6361734 w 10567974"/>
              <a:gd name="connsiteY8751" fmla="*/ 1489231 h 5630204"/>
              <a:gd name="connsiteX8752" fmla="*/ 6335445 w 10567974"/>
              <a:gd name="connsiteY8752" fmla="*/ 1515520 h 5630204"/>
              <a:gd name="connsiteX8753" fmla="*/ 6309156 w 10567974"/>
              <a:gd name="connsiteY8753" fmla="*/ 1489231 h 5630204"/>
              <a:gd name="connsiteX8754" fmla="*/ 6335445 w 10567974"/>
              <a:gd name="connsiteY8754" fmla="*/ 1462936 h 5630204"/>
              <a:gd name="connsiteX8755" fmla="*/ 6244005 w 10567974"/>
              <a:gd name="connsiteY8755" fmla="*/ 1462936 h 5630204"/>
              <a:gd name="connsiteX8756" fmla="*/ 6270294 w 10567974"/>
              <a:gd name="connsiteY8756" fmla="*/ 1489231 h 5630204"/>
              <a:gd name="connsiteX8757" fmla="*/ 6244005 w 10567974"/>
              <a:gd name="connsiteY8757" fmla="*/ 1515520 h 5630204"/>
              <a:gd name="connsiteX8758" fmla="*/ 6217716 w 10567974"/>
              <a:gd name="connsiteY8758" fmla="*/ 1489231 h 5630204"/>
              <a:gd name="connsiteX8759" fmla="*/ 6244005 w 10567974"/>
              <a:gd name="connsiteY8759" fmla="*/ 1462936 h 5630204"/>
              <a:gd name="connsiteX8760" fmla="*/ 6152565 w 10567974"/>
              <a:gd name="connsiteY8760" fmla="*/ 1462936 h 5630204"/>
              <a:gd name="connsiteX8761" fmla="*/ 6178854 w 10567974"/>
              <a:gd name="connsiteY8761" fmla="*/ 1489231 h 5630204"/>
              <a:gd name="connsiteX8762" fmla="*/ 6152565 w 10567974"/>
              <a:gd name="connsiteY8762" fmla="*/ 1515520 h 5630204"/>
              <a:gd name="connsiteX8763" fmla="*/ 6126276 w 10567974"/>
              <a:gd name="connsiteY8763" fmla="*/ 1489231 h 5630204"/>
              <a:gd name="connsiteX8764" fmla="*/ 6152565 w 10567974"/>
              <a:gd name="connsiteY8764" fmla="*/ 1462936 h 5630204"/>
              <a:gd name="connsiteX8765" fmla="*/ 6792645 w 10567974"/>
              <a:gd name="connsiteY8765" fmla="*/ 1462935 h 5630204"/>
              <a:gd name="connsiteX8766" fmla="*/ 6818934 w 10567974"/>
              <a:gd name="connsiteY8766" fmla="*/ 1489230 h 5630204"/>
              <a:gd name="connsiteX8767" fmla="*/ 6792645 w 10567974"/>
              <a:gd name="connsiteY8767" fmla="*/ 1515520 h 5630204"/>
              <a:gd name="connsiteX8768" fmla="*/ 6766356 w 10567974"/>
              <a:gd name="connsiteY8768" fmla="*/ 1489230 h 5630204"/>
              <a:gd name="connsiteX8769" fmla="*/ 6792645 w 10567974"/>
              <a:gd name="connsiteY8769" fmla="*/ 1462935 h 5630204"/>
              <a:gd name="connsiteX8770" fmla="*/ 6701205 w 10567974"/>
              <a:gd name="connsiteY8770" fmla="*/ 1462935 h 5630204"/>
              <a:gd name="connsiteX8771" fmla="*/ 6727494 w 10567974"/>
              <a:gd name="connsiteY8771" fmla="*/ 1489230 h 5630204"/>
              <a:gd name="connsiteX8772" fmla="*/ 6701205 w 10567974"/>
              <a:gd name="connsiteY8772" fmla="*/ 1515520 h 5630204"/>
              <a:gd name="connsiteX8773" fmla="*/ 6674916 w 10567974"/>
              <a:gd name="connsiteY8773" fmla="*/ 1489230 h 5630204"/>
              <a:gd name="connsiteX8774" fmla="*/ 6701205 w 10567974"/>
              <a:gd name="connsiteY8774" fmla="*/ 1462935 h 5630204"/>
              <a:gd name="connsiteX8775" fmla="*/ 6609765 w 10567974"/>
              <a:gd name="connsiteY8775" fmla="*/ 1462935 h 5630204"/>
              <a:gd name="connsiteX8776" fmla="*/ 6636054 w 10567974"/>
              <a:gd name="connsiteY8776" fmla="*/ 1489230 h 5630204"/>
              <a:gd name="connsiteX8777" fmla="*/ 6609765 w 10567974"/>
              <a:gd name="connsiteY8777" fmla="*/ 1515520 h 5630204"/>
              <a:gd name="connsiteX8778" fmla="*/ 6583476 w 10567974"/>
              <a:gd name="connsiteY8778" fmla="*/ 1489230 h 5630204"/>
              <a:gd name="connsiteX8779" fmla="*/ 6609765 w 10567974"/>
              <a:gd name="connsiteY8779" fmla="*/ 1462935 h 5630204"/>
              <a:gd name="connsiteX8780" fmla="*/ 6518325 w 10567974"/>
              <a:gd name="connsiteY8780" fmla="*/ 1462935 h 5630204"/>
              <a:gd name="connsiteX8781" fmla="*/ 6544614 w 10567974"/>
              <a:gd name="connsiteY8781" fmla="*/ 1489231 h 5630204"/>
              <a:gd name="connsiteX8782" fmla="*/ 6518325 w 10567974"/>
              <a:gd name="connsiteY8782" fmla="*/ 1515520 h 5630204"/>
              <a:gd name="connsiteX8783" fmla="*/ 6492036 w 10567974"/>
              <a:gd name="connsiteY8783" fmla="*/ 1489231 h 5630204"/>
              <a:gd name="connsiteX8784" fmla="*/ 6518325 w 10567974"/>
              <a:gd name="connsiteY8784" fmla="*/ 1462935 h 5630204"/>
              <a:gd name="connsiteX8785" fmla="*/ 7158405 w 10567974"/>
              <a:gd name="connsiteY8785" fmla="*/ 1462935 h 5630204"/>
              <a:gd name="connsiteX8786" fmla="*/ 7184694 w 10567974"/>
              <a:gd name="connsiteY8786" fmla="*/ 1489230 h 5630204"/>
              <a:gd name="connsiteX8787" fmla="*/ 7158405 w 10567974"/>
              <a:gd name="connsiteY8787" fmla="*/ 1515520 h 5630204"/>
              <a:gd name="connsiteX8788" fmla="*/ 7132116 w 10567974"/>
              <a:gd name="connsiteY8788" fmla="*/ 1489230 h 5630204"/>
              <a:gd name="connsiteX8789" fmla="*/ 7158405 w 10567974"/>
              <a:gd name="connsiteY8789" fmla="*/ 1462935 h 5630204"/>
              <a:gd name="connsiteX8790" fmla="*/ 7066965 w 10567974"/>
              <a:gd name="connsiteY8790" fmla="*/ 1462935 h 5630204"/>
              <a:gd name="connsiteX8791" fmla="*/ 7093254 w 10567974"/>
              <a:gd name="connsiteY8791" fmla="*/ 1489230 h 5630204"/>
              <a:gd name="connsiteX8792" fmla="*/ 7066965 w 10567974"/>
              <a:gd name="connsiteY8792" fmla="*/ 1515520 h 5630204"/>
              <a:gd name="connsiteX8793" fmla="*/ 7040676 w 10567974"/>
              <a:gd name="connsiteY8793" fmla="*/ 1489230 h 5630204"/>
              <a:gd name="connsiteX8794" fmla="*/ 7066965 w 10567974"/>
              <a:gd name="connsiteY8794" fmla="*/ 1462935 h 5630204"/>
              <a:gd name="connsiteX8795" fmla="*/ 6975525 w 10567974"/>
              <a:gd name="connsiteY8795" fmla="*/ 1462935 h 5630204"/>
              <a:gd name="connsiteX8796" fmla="*/ 7001814 w 10567974"/>
              <a:gd name="connsiteY8796" fmla="*/ 1489230 h 5630204"/>
              <a:gd name="connsiteX8797" fmla="*/ 6975525 w 10567974"/>
              <a:gd name="connsiteY8797" fmla="*/ 1515520 h 5630204"/>
              <a:gd name="connsiteX8798" fmla="*/ 6949236 w 10567974"/>
              <a:gd name="connsiteY8798" fmla="*/ 1489230 h 5630204"/>
              <a:gd name="connsiteX8799" fmla="*/ 6975525 w 10567974"/>
              <a:gd name="connsiteY8799" fmla="*/ 1462935 h 5630204"/>
              <a:gd name="connsiteX8800" fmla="*/ 6884085 w 10567974"/>
              <a:gd name="connsiteY8800" fmla="*/ 1462935 h 5630204"/>
              <a:gd name="connsiteX8801" fmla="*/ 6910374 w 10567974"/>
              <a:gd name="connsiteY8801" fmla="*/ 1489230 h 5630204"/>
              <a:gd name="connsiteX8802" fmla="*/ 6884085 w 10567974"/>
              <a:gd name="connsiteY8802" fmla="*/ 1515520 h 5630204"/>
              <a:gd name="connsiteX8803" fmla="*/ 6857796 w 10567974"/>
              <a:gd name="connsiteY8803" fmla="*/ 1489230 h 5630204"/>
              <a:gd name="connsiteX8804" fmla="*/ 6884085 w 10567974"/>
              <a:gd name="connsiteY8804" fmla="*/ 1462935 h 5630204"/>
              <a:gd name="connsiteX8805" fmla="*/ 7524165 w 10567974"/>
              <a:gd name="connsiteY8805" fmla="*/ 1462935 h 5630204"/>
              <a:gd name="connsiteX8806" fmla="*/ 7550454 w 10567974"/>
              <a:gd name="connsiteY8806" fmla="*/ 1489230 h 5630204"/>
              <a:gd name="connsiteX8807" fmla="*/ 7524165 w 10567974"/>
              <a:gd name="connsiteY8807" fmla="*/ 1515520 h 5630204"/>
              <a:gd name="connsiteX8808" fmla="*/ 7497876 w 10567974"/>
              <a:gd name="connsiteY8808" fmla="*/ 1489230 h 5630204"/>
              <a:gd name="connsiteX8809" fmla="*/ 7524165 w 10567974"/>
              <a:gd name="connsiteY8809" fmla="*/ 1462935 h 5630204"/>
              <a:gd name="connsiteX8810" fmla="*/ 7432725 w 10567974"/>
              <a:gd name="connsiteY8810" fmla="*/ 1462935 h 5630204"/>
              <a:gd name="connsiteX8811" fmla="*/ 7459014 w 10567974"/>
              <a:gd name="connsiteY8811" fmla="*/ 1489230 h 5630204"/>
              <a:gd name="connsiteX8812" fmla="*/ 7432725 w 10567974"/>
              <a:gd name="connsiteY8812" fmla="*/ 1515520 h 5630204"/>
              <a:gd name="connsiteX8813" fmla="*/ 7406436 w 10567974"/>
              <a:gd name="connsiteY8813" fmla="*/ 1489230 h 5630204"/>
              <a:gd name="connsiteX8814" fmla="*/ 7432725 w 10567974"/>
              <a:gd name="connsiteY8814" fmla="*/ 1462935 h 5630204"/>
              <a:gd name="connsiteX8815" fmla="*/ 7341285 w 10567974"/>
              <a:gd name="connsiteY8815" fmla="*/ 1462935 h 5630204"/>
              <a:gd name="connsiteX8816" fmla="*/ 7367574 w 10567974"/>
              <a:gd name="connsiteY8816" fmla="*/ 1489230 h 5630204"/>
              <a:gd name="connsiteX8817" fmla="*/ 7341285 w 10567974"/>
              <a:gd name="connsiteY8817" fmla="*/ 1515520 h 5630204"/>
              <a:gd name="connsiteX8818" fmla="*/ 7314996 w 10567974"/>
              <a:gd name="connsiteY8818" fmla="*/ 1489230 h 5630204"/>
              <a:gd name="connsiteX8819" fmla="*/ 7341285 w 10567974"/>
              <a:gd name="connsiteY8819" fmla="*/ 1462935 h 5630204"/>
              <a:gd name="connsiteX8820" fmla="*/ 7249845 w 10567974"/>
              <a:gd name="connsiteY8820" fmla="*/ 1462935 h 5630204"/>
              <a:gd name="connsiteX8821" fmla="*/ 7276134 w 10567974"/>
              <a:gd name="connsiteY8821" fmla="*/ 1489230 h 5630204"/>
              <a:gd name="connsiteX8822" fmla="*/ 7249845 w 10567974"/>
              <a:gd name="connsiteY8822" fmla="*/ 1515520 h 5630204"/>
              <a:gd name="connsiteX8823" fmla="*/ 7223556 w 10567974"/>
              <a:gd name="connsiteY8823" fmla="*/ 1489230 h 5630204"/>
              <a:gd name="connsiteX8824" fmla="*/ 7249845 w 10567974"/>
              <a:gd name="connsiteY8824" fmla="*/ 1462935 h 5630204"/>
              <a:gd name="connsiteX8825" fmla="*/ 7889925 w 10567974"/>
              <a:gd name="connsiteY8825" fmla="*/ 1462935 h 5630204"/>
              <a:gd name="connsiteX8826" fmla="*/ 7916214 w 10567974"/>
              <a:gd name="connsiteY8826" fmla="*/ 1489230 h 5630204"/>
              <a:gd name="connsiteX8827" fmla="*/ 7889925 w 10567974"/>
              <a:gd name="connsiteY8827" fmla="*/ 1515520 h 5630204"/>
              <a:gd name="connsiteX8828" fmla="*/ 7863636 w 10567974"/>
              <a:gd name="connsiteY8828" fmla="*/ 1489230 h 5630204"/>
              <a:gd name="connsiteX8829" fmla="*/ 7889925 w 10567974"/>
              <a:gd name="connsiteY8829" fmla="*/ 1462935 h 5630204"/>
              <a:gd name="connsiteX8830" fmla="*/ 7798485 w 10567974"/>
              <a:gd name="connsiteY8830" fmla="*/ 1462935 h 5630204"/>
              <a:gd name="connsiteX8831" fmla="*/ 7824774 w 10567974"/>
              <a:gd name="connsiteY8831" fmla="*/ 1489230 h 5630204"/>
              <a:gd name="connsiteX8832" fmla="*/ 7798485 w 10567974"/>
              <a:gd name="connsiteY8832" fmla="*/ 1515520 h 5630204"/>
              <a:gd name="connsiteX8833" fmla="*/ 7772196 w 10567974"/>
              <a:gd name="connsiteY8833" fmla="*/ 1489230 h 5630204"/>
              <a:gd name="connsiteX8834" fmla="*/ 7798485 w 10567974"/>
              <a:gd name="connsiteY8834" fmla="*/ 1462935 h 5630204"/>
              <a:gd name="connsiteX8835" fmla="*/ 7707045 w 10567974"/>
              <a:gd name="connsiteY8835" fmla="*/ 1462935 h 5630204"/>
              <a:gd name="connsiteX8836" fmla="*/ 7733334 w 10567974"/>
              <a:gd name="connsiteY8836" fmla="*/ 1489230 h 5630204"/>
              <a:gd name="connsiteX8837" fmla="*/ 7707045 w 10567974"/>
              <a:gd name="connsiteY8837" fmla="*/ 1515520 h 5630204"/>
              <a:gd name="connsiteX8838" fmla="*/ 7680756 w 10567974"/>
              <a:gd name="connsiteY8838" fmla="*/ 1489230 h 5630204"/>
              <a:gd name="connsiteX8839" fmla="*/ 7707045 w 10567974"/>
              <a:gd name="connsiteY8839" fmla="*/ 1462935 h 5630204"/>
              <a:gd name="connsiteX8840" fmla="*/ 7615605 w 10567974"/>
              <a:gd name="connsiteY8840" fmla="*/ 1462935 h 5630204"/>
              <a:gd name="connsiteX8841" fmla="*/ 7641894 w 10567974"/>
              <a:gd name="connsiteY8841" fmla="*/ 1489230 h 5630204"/>
              <a:gd name="connsiteX8842" fmla="*/ 7615605 w 10567974"/>
              <a:gd name="connsiteY8842" fmla="*/ 1515520 h 5630204"/>
              <a:gd name="connsiteX8843" fmla="*/ 7589316 w 10567974"/>
              <a:gd name="connsiteY8843" fmla="*/ 1489230 h 5630204"/>
              <a:gd name="connsiteX8844" fmla="*/ 7615605 w 10567974"/>
              <a:gd name="connsiteY8844" fmla="*/ 1462935 h 5630204"/>
              <a:gd name="connsiteX8845" fmla="*/ 8255685 w 10567974"/>
              <a:gd name="connsiteY8845" fmla="*/ 1462934 h 5630204"/>
              <a:gd name="connsiteX8846" fmla="*/ 8281974 w 10567974"/>
              <a:gd name="connsiteY8846" fmla="*/ 1489229 h 5630204"/>
              <a:gd name="connsiteX8847" fmla="*/ 8255685 w 10567974"/>
              <a:gd name="connsiteY8847" fmla="*/ 1515518 h 5630204"/>
              <a:gd name="connsiteX8848" fmla="*/ 8229396 w 10567974"/>
              <a:gd name="connsiteY8848" fmla="*/ 1489229 h 5630204"/>
              <a:gd name="connsiteX8849" fmla="*/ 8255685 w 10567974"/>
              <a:gd name="connsiteY8849" fmla="*/ 1462934 h 5630204"/>
              <a:gd name="connsiteX8850" fmla="*/ 8164245 w 10567974"/>
              <a:gd name="connsiteY8850" fmla="*/ 1462934 h 5630204"/>
              <a:gd name="connsiteX8851" fmla="*/ 8190534 w 10567974"/>
              <a:gd name="connsiteY8851" fmla="*/ 1489229 h 5630204"/>
              <a:gd name="connsiteX8852" fmla="*/ 8164245 w 10567974"/>
              <a:gd name="connsiteY8852" fmla="*/ 1515518 h 5630204"/>
              <a:gd name="connsiteX8853" fmla="*/ 8137956 w 10567974"/>
              <a:gd name="connsiteY8853" fmla="*/ 1489229 h 5630204"/>
              <a:gd name="connsiteX8854" fmla="*/ 8164245 w 10567974"/>
              <a:gd name="connsiteY8854" fmla="*/ 1462934 h 5630204"/>
              <a:gd name="connsiteX8855" fmla="*/ 8072805 w 10567974"/>
              <a:gd name="connsiteY8855" fmla="*/ 1462934 h 5630204"/>
              <a:gd name="connsiteX8856" fmla="*/ 8099094 w 10567974"/>
              <a:gd name="connsiteY8856" fmla="*/ 1489229 h 5630204"/>
              <a:gd name="connsiteX8857" fmla="*/ 8072805 w 10567974"/>
              <a:gd name="connsiteY8857" fmla="*/ 1515518 h 5630204"/>
              <a:gd name="connsiteX8858" fmla="*/ 8046516 w 10567974"/>
              <a:gd name="connsiteY8858" fmla="*/ 1489229 h 5630204"/>
              <a:gd name="connsiteX8859" fmla="*/ 8072805 w 10567974"/>
              <a:gd name="connsiteY8859" fmla="*/ 1462934 h 5630204"/>
              <a:gd name="connsiteX8860" fmla="*/ 7981365 w 10567974"/>
              <a:gd name="connsiteY8860" fmla="*/ 1462934 h 5630204"/>
              <a:gd name="connsiteX8861" fmla="*/ 8007654 w 10567974"/>
              <a:gd name="connsiteY8861" fmla="*/ 1489229 h 5630204"/>
              <a:gd name="connsiteX8862" fmla="*/ 7981365 w 10567974"/>
              <a:gd name="connsiteY8862" fmla="*/ 1515518 h 5630204"/>
              <a:gd name="connsiteX8863" fmla="*/ 7955076 w 10567974"/>
              <a:gd name="connsiteY8863" fmla="*/ 1489229 h 5630204"/>
              <a:gd name="connsiteX8864" fmla="*/ 7981365 w 10567974"/>
              <a:gd name="connsiteY8864" fmla="*/ 1462934 h 5630204"/>
              <a:gd name="connsiteX8865" fmla="*/ 8621445 w 10567974"/>
              <a:gd name="connsiteY8865" fmla="*/ 1462934 h 5630204"/>
              <a:gd name="connsiteX8866" fmla="*/ 8647734 w 10567974"/>
              <a:gd name="connsiteY8866" fmla="*/ 1489229 h 5630204"/>
              <a:gd name="connsiteX8867" fmla="*/ 8621445 w 10567974"/>
              <a:gd name="connsiteY8867" fmla="*/ 1515518 h 5630204"/>
              <a:gd name="connsiteX8868" fmla="*/ 8595156 w 10567974"/>
              <a:gd name="connsiteY8868" fmla="*/ 1489229 h 5630204"/>
              <a:gd name="connsiteX8869" fmla="*/ 8621445 w 10567974"/>
              <a:gd name="connsiteY8869" fmla="*/ 1462934 h 5630204"/>
              <a:gd name="connsiteX8870" fmla="*/ 8530005 w 10567974"/>
              <a:gd name="connsiteY8870" fmla="*/ 1462934 h 5630204"/>
              <a:gd name="connsiteX8871" fmla="*/ 8556294 w 10567974"/>
              <a:gd name="connsiteY8871" fmla="*/ 1489229 h 5630204"/>
              <a:gd name="connsiteX8872" fmla="*/ 8530005 w 10567974"/>
              <a:gd name="connsiteY8872" fmla="*/ 1515518 h 5630204"/>
              <a:gd name="connsiteX8873" fmla="*/ 8503716 w 10567974"/>
              <a:gd name="connsiteY8873" fmla="*/ 1489229 h 5630204"/>
              <a:gd name="connsiteX8874" fmla="*/ 8530005 w 10567974"/>
              <a:gd name="connsiteY8874" fmla="*/ 1462934 h 5630204"/>
              <a:gd name="connsiteX8875" fmla="*/ 8438565 w 10567974"/>
              <a:gd name="connsiteY8875" fmla="*/ 1462934 h 5630204"/>
              <a:gd name="connsiteX8876" fmla="*/ 8464854 w 10567974"/>
              <a:gd name="connsiteY8876" fmla="*/ 1489229 h 5630204"/>
              <a:gd name="connsiteX8877" fmla="*/ 8438565 w 10567974"/>
              <a:gd name="connsiteY8877" fmla="*/ 1515518 h 5630204"/>
              <a:gd name="connsiteX8878" fmla="*/ 8412276 w 10567974"/>
              <a:gd name="connsiteY8878" fmla="*/ 1489229 h 5630204"/>
              <a:gd name="connsiteX8879" fmla="*/ 8438565 w 10567974"/>
              <a:gd name="connsiteY8879" fmla="*/ 1462934 h 5630204"/>
              <a:gd name="connsiteX8880" fmla="*/ 8347125 w 10567974"/>
              <a:gd name="connsiteY8880" fmla="*/ 1462934 h 5630204"/>
              <a:gd name="connsiteX8881" fmla="*/ 8373414 w 10567974"/>
              <a:gd name="connsiteY8881" fmla="*/ 1489229 h 5630204"/>
              <a:gd name="connsiteX8882" fmla="*/ 8347125 w 10567974"/>
              <a:gd name="connsiteY8882" fmla="*/ 1515518 h 5630204"/>
              <a:gd name="connsiteX8883" fmla="*/ 8320836 w 10567974"/>
              <a:gd name="connsiteY8883" fmla="*/ 1489229 h 5630204"/>
              <a:gd name="connsiteX8884" fmla="*/ 8347125 w 10567974"/>
              <a:gd name="connsiteY8884" fmla="*/ 1462934 h 5630204"/>
              <a:gd name="connsiteX8885" fmla="*/ 8987205 w 10567974"/>
              <a:gd name="connsiteY8885" fmla="*/ 1462934 h 5630204"/>
              <a:gd name="connsiteX8886" fmla="*/ 9013494 w 10567974"/>
              <a:gd name="connsiteY8886" fmla="*/ 1489229 h 5630204"/>
              <a:gd name="connsiteX8887" fmla="*/ 8987205 w 10567974"/>
              <a:gd name="connsiteY8887" fmla="*/ 1515517 h 5630204"/>
              <a:gd name="connsiteX8888" fmla="*/ 8960916 w 10567974"/>
              <a:gd name="connsiteY8888" fmla="*/ 1489229 h 5630204"/>
              <a:gd name="connsiteX8889" fmla="*/ 8987205 w 10567974"/>
              <a:gd name="connsiteY8889" fmla="*/ 1462934 h 5630204"/>
              <a:gd name="connsiteX8890" fmla="*/ 8895765 w 10567974"/>
              <a:gd name="connsiteY8890" fmla="*/ 1462934 h 5630204"/>
              <a:gd name="connsiteX8891" fmla="*/ 8922054 w 10567974"/>
              <a:gd name="connsiteY8891" fmla="*/ 1489229 h 5630204"/>
              <a:gd name="connsiteX8892" fmla="*/ 8895765 w 10567974"/>
              <a:gd name="connsiteY8892" fmla="*/ 1515518 h 5630204"/>
              <a:gd name="connsiteX8893" fmla="*/ 8869476 w 10567974"/>
              <a:gd name="connsiteY8893" fmla="*/ 1489229 h 5630204"/>
              <a:gd name="connsiteX8894" fmla="*/ 8895765 w 10567974"/>
              <a:gd name="connsiteY8894" fmla="*/ 1462934 h 5630204"/>
              <a:gd name="connsiteX8895" fmla="*/ 8804325 w 10567974"/>
              <a:gd name="connsiteY8895" fmla="*/ 1462934 h 5630204"/>
              <a:gd name="connsiteX8896" fmla="*/ 8830614 w 10567974"/>
              <a:gd name="connsiteY8896" fmla="*/ 1489229 h 5630204"/>
              <a:gd name="connsiteX8897" fmla="*/ 8804325 w 10567974"/>
              <a:gd name="connsiteY8897" fmla="*/ 1515518 h 5630204"/>
              <a:gd name="connsiteX8898" fmla="*/ 8778036 w 10567974"/>
              <a:gd name="connsiteY8898" fmla="*/ 1489229 h 5630204"/>
              <a:gd name="connsiteX8899" fmla="*/ 8804325 w 10567974"/>
              <a:gd name="connsiteY8899" fmla="*/ 1462934 h 5630204"/>
              <a:gd name="connsiteX8900" fmla="*/ 8712885 w 10567974"/>
              <a:gd name="connsiteY8900" fmla="*/ 1462934 h 5630204"/>
              <a:gd name="connsiteX8901" fmla="*/ 8739174 w 10567974"/>
              <a:gd name="connsiteY8901" fmla="*/ 1489229 h 5630204"/>
              <a:gd name="connsiteX8902" fmla="*/ 8712885 w 10567974"/>
              <a:gd name="connsiteY8902" fmla="*/ 1515518 h 5630204"/>
              <a:gd name="connsiteX8903" fmla="*/ 8686596 w 10567974"/>
              <a:gd name="connsiteY8903" fmla="*/ 1489229 h 5630204"/>
              <a:gd name="connsiteX8904" fmla="*/ 8712885 w 10567974"/>
              <a:gd name="connsiteY8904" fmla="*/ 1462934 h 5630204"/>
              <a:gd name="connsiteX8905" fmla="*/ 9627285 w 10567974"/>
              <a:gd name="connsiteY8905" fmla="*/ 1462933 h 5630204"/>
              <a:gd name="connsiteX8906" fmla="*/ 9653574 w 10567974"/>
              <a:gd name="connsiteY8906" fmla="*/ 1489229 h 5630204"/>
              <a:gd name="connsiteX8907" fmla="*/ 9627285 w 10567974"/>
              <a:gd name="connsiteY8907" fmla="*/ 1515517 h 5630204"/>
              <a:gd name="connsiteX8908" fmla="*/ 9600996 w 10567974"/>
              <a:gd name="connsiteY8908" fmla="*/ 1489229 h 5630204"/>
              <a:gd name="connsiteX8909" fmla="*/ 9627285 w 10567974"/>
              <a:gd name="connsiteY8909" fmla="*/ 1462933 h 5630204"/>
              <a:gd name="connsiteX8910" fmla="*/ 9535845 w 10567974"/>
              <a:gd name="connsiteY8910" fmla="*/ 1462933 h 5630204"/>
              <a:gd name="connsiteX8911" fmla="*/ 9562134 w 10567974"/>
              <a:gd name="connsiteY8911" fmla="*/ 1489229 h 5630204"/>
              <a:gd name="connsiteX8912" fmla="*/ 9535845 w 10567974"/>
              <a:gd name="connsiteY8912" fmla="*/ 1515517 h 5630204"/>
              <a:gd name="connsiteX8913" fmla="*/ 9509556 w 10567974"/>
              <a:gd name="connsiteY8913" fmla="*/ 1489229 h 5630204"/>
              <a:gd name="connsiteX8914" fmla="*/ 9535845 w 10567974"/>
              <a:gd name="connsiteY8914" fmla="*/ 1462933 h 5630204"/>
              <a:gd name="connsiteX8915" fmla="*/ 9444405 w 10567974"/>
              <a:gd name="connsiteY8915" fmla="*/ 1462933 h 5630204"/>
              <a:gd name="connsiteX8916" fmla="*/ 9470694 w 10567974"/>
              <a:gd name="connsiteY8916" fmla="*/ 1489229 h 5630204"/>
              <a:gd name="connsiteX8917" fmla="*/ 9444405 w 10567974"/>
              <a:gd name="connsiteY8917" fmla="*/ 1515517 h 5630204"/>
              <a:gd name="connsiteX8918" fmla="*/ 9418116 w 10567974"/>
              <a:gd name="connsiteY8918" fmla="*/ 1489229 h 5630204"/>
              <a:gd name="connsiteX8919" fmla="*/ 9444405 w 10567974"/>
              <a:gd name="connsiteY8919" fmla="*/ 1462933 h 5630204"/>
              <a:gd name="connsiteX8920" fmla="*/ 9352965 w 10567974"/>
              <a:gd name="connsiteY8920" fmla="*/ 1462933 h 5630204"/>
              <a:gd name="connsiteX8921" fmla="*/ 9379254 w 10567974"/>
              <a:gd name="connsiteY8921" fmla="*/ 1489229 h 5630204"/>
              <a:gd name="connsiteX8922" fmla="*/ 9352965 w 10567974"/>
              <a:gd name="connsiteY8922" fmla="*/ 1515517 h 5630204"/>
              <a:gd name="connsiteX8923" fmla="*/ 9326676 w 10567974"/>
              <a:gd name="connsiteY8923" fmla="*/ 1489229 h 5630204"/>
              <a:gd name="connsiteX8924" fmla="*/ 9352965 w 10567974"/>
              <a:gd name="connsiteY8924" fmla="*/ 1462933 h 5630204"/>
              <a:gd name="connsiteX8925" fmla="*/ 9261525 w 10567974"/>
              <a:gd name="connsiteY8925" fmla="*/ 1462933 h 5630204"/>
              <a:gd name="connsiteX8926" fmla="*/ 9287814 w 10567974"/>
              <a:gd name="connsiteY8926" fmla="*/ 1489229 h 5630204"/>
              <a:gd name="connsiteX8927" fmla="*/ 9261525 w 10567974"/>
              <a:gd name="connsiteY8927" fmla="*/ 1515517 h 5630204"/>
              <a:gd name="connsiteX8928" fmla="*/ 9235236 w 10567974"/>
              <a:gd name="connsiteY8928" fmla="*/ 1489229 h 5630204"/>
              <a:gd name="connsiteX8929" fmla="*/ 9261525 w 10567974"/>
              <a:gd name="connsiteY8929" fmla="*/ 1462933 h 5630204"/>
              <a:gd name="connsiteX8930" fmla="*/ 9170085 w 10567974"/>
              <a:gd name="connsiteY8930" fmla="*/ 1462933 h 5630204"/>
              <a:gd name="connsiteX8931" fmla="*/ 9196374 w 10567974"/>
              <a:gd name="connsiteY8931" fmla="*/ 1489229 h 5630204"/>
              <a:gd name="connsiteX8932" fmla="*/ 9170085 w 10567974"/>
              <a:gd name="connsiteY8932" fmla="*/ 1515517 h 5630204"/>
              <a:gd name="connsiteX8933" fmla="*/ 9143796 w 10567974"/>
              <a:gd name="connsiteY8933" fmla="*/ 1489229 h 5630204"/>
              <a:gd name="connsiteX8934" fmla="*/ 9170085 w 10567974"/>
              <a:gd name="connsiteY8934" fmla="*/ 1462933 h 5630204"/>
              <a:gd name="connsiteX8935" fmla="*/ 9078645 w 10567974"/>
              <a:gd name="connsiteY8935" fmla="*/ 1462933 h 5630204"/>
              <a:gd name="connsiteX8936" fmla="*/ 9104934 w 10567974"/>
              <a:gd name="connsiteY8936" fmla="*/ 1489229 h 5630204"/>
              <a:gd name="connsiteX8937" fmla="*/ 9078645 w 10567974"/>
              <a:gd name="connsiteY8937" fmla="*/ 1515517 h 5630204"/>
              <a:gd name="connsiteX8938" fmla="*/ 9052356 w 10567974"/>
              <a:gd name="connsiteY8938" fmla="*/ 1489229 h 5630204"/>
              <a:gd name="connsiteX8939" fmla="*/ 9078645 w 10567974"/>
              <a:gd name="connsiteY8939" fmla="*/ 1462933 h 5630204"/>
              <a:gd name="connsiteX8940" fmla="*/ 9993045 w 10567974"/>
              <a:gd name="connsiteY8940" fmla="*/ 1462933 h 5630204"/>
              <a:gd name="connsiteX8941" fmla="*/ 10019334 w 10567974"/>
              <a:gd name="connsiteY8941" fmla="*/ 1489229 h 5630204"/>
              <a:gd name="connsiteX8942" fmla="*/ 9993045 w 10567974"/>
              <a:gd name="connsiteY8942" fmla="*/ 1515517 h 5630204"/>
              <a:gd name="connsiteX8943" fmla="*/ 9966756 w 10567974"/>
              <a:gd name="connsiteY8943" fmla="*/ 1489229 h 5630204"/>
              <a:gd name="connsiteX8944" fmla="*/ 9993045 w 10567974"/>
              <a:gd name="connsiteY8944" fmla="*/ 1462933 h 5630204"/>
              <a:gd name="connsiteX8945" fmla="*/ 9901605 w 10567974"/>
              <a:gd name="connsiteY8945" fmla="*/ 1462933 h 5630204"/>
              <a:gd name="connsiteX8946" fmla="*/ 9927894 w 10567974"/>
              <a:gd name="connsiteY8946" fmla="*/ 1489229 h 5630204"/>
              <a:gd name="connsiteX8947" fmla="*/ 9901605 w 10567974"/>
              <a:gd name="connsiteY8947" fmla="*/ 1515517 h 5630204"/>
              <a:gd name="connsiteX8948" fmla="*/ 9875316 w 10567974"/>
              <a:gd name="connsiteY8948" fmla="*/ 1489229 h 5630204"/>
              <a:gd name="connsiteX8949" fmla="*/ 9901605 w 10567974"/>
              <a:gd name="connsiteY8949" fmla="*/ 1462933 h 5630204"/>
              <a:gd name="connsiteX8950" fmla="*/ 9810165 w 10567974"/>
              <a:gd name="connsiteY8950" fmla="*/ 1462933 h 5630204"/>
              <a:gd name="connsiteX8951" fmla="*/ 9836454 w 10567974"/>
              <a:gd name="connsiteY8951" fmla="*/ 1489229 h 5630204"/>
              <a:gd name="connsiteX8952" fmla="*/ 9810165 w 10567974"/>
              <a:gd name="connsiteY8952" fmla="*/ 1515517 h 5630204"/>
              <a:gd name="connsiteX8953" fmla="*/ 9783876 w 10567974"/>
              <a:gd name="connsiteY8953" fmla="*/ 1489229 h 5630204"/>
              <a:gd name="connsiteX8954" fmla="*/ 9810165 w 10567974"/>
              <a:gd name="connsiteY8954" fmla="*/ 1462933 h 5630204"/>
              <a:gd name="connsiteX8955" fmla="*/ 9718725 w 10567974"/>
              <a:gd name="connsiteY8955" fmla="*/ 1462933 h 5630204"/>
              <a:gd name="connsiteX8956" fmla="*/ 9745014 w 10567974"/>
              <a:gd name="connsiteY8956" fmla="*/ 1489229 h 5630204"/>
              <a:gd name="connsiteX8957" fmla="*/ 9718725 w 10567974"/>
              <a:gd name="connsiteY8957" fmla="*/ 1515517 h 5630204"/>
              <a:gd name="connsiteX8958" fmla="*/ 9692436 w 10567974"/>
              <a:gd name="connsiteY8958" fmla="*/ 1489229 h 5630204"/>
              <a:gd name="connsiteX8959" fmla="*/ 9718725 w 10567974"/>
              <a:gd name="connsiteY8959" fmla="*/ 1462933 h 5630204"/>
              <a:gd name="connsiteX8960" fmla="*/ 10267365 w 10567974"/>
              <a:gd name="connsiteY8960" fmla="*/ 1462933 h 5630204"/>
              <a:gd name="connsiteX8961" fmla="*/ 10293654 w 10567974"/>
              <a:gd name="connsiteY8961" fmla="*/ 1489226 h 5630204"/>
              <a:gd name="connsiteX8962" fmla="*/ 10267365 w 10567974"/>
              <a:gd name="connsiteY8962" fmla="*/ 1515517 h 5630204"/>
              <a:gd name="connsiteX8963" fmla="*/ 10241076 w 10567974"/>
              <a:gd name="connsiteY8963" fmla="*/ 1489226 h 5630204"/>
              <a:gd name="connsiteX8964" fmla="*/ 10267365 w 10567974"/>
              <a:gd name="connsiteY8964" fmla="*/ 1462933 h 5630204"/>
              <a:gd name="connsiteX8965" fmla="*/ 10175925 w 10567974"/>
              <a:gd name="connsiteY8965" fmla="*/ 1462933 h 5630204"/>
              <a:gd name="connsiteX8966" fmla="*/ 10202214 w 10567974"/>
              <a:gd name="connsiteY8966" fmla="*/ 1489226 h 5630204"/>
              <a:gd name="connsiteX8967" fmla="*/ 10175925 w 10567974"/>
              <a:gd name="connsiteY8967" fmla="*/ 1515517 h 5630204"/>
              <a:gd name="connsiteX8968" fmla="*/ 10149636 w 10567974"/>
              <a:gd name="connsiteY8968" fmla="*/ 1489226 h 5630204"/>
              <a:gd name="connsiteX8969" fmla="*/ 10175925 w 10567974"/>
              <a:gd name="connsiteY8969" fmla="*/ 1462933 h 5630204"/>
              <a:gd name="connsiteX8970" fmla="*/ 10084485 w 10567974"/>
              <a:gd name="connsiteY8970" fmla="*/ 1462933 h 5630204"/>
              <a:gd name="connsiteX8971" fmla="*/ 10110774 w 10567974"/>
              <a:gd name="connsiteY8971" fmla="*/ 1489226 h 5630204"/>
              <a:gd name="connsiteX8972" fmla="*/ 10084485 w 10567974"/>
              <a:gd name="connsiteY8972" fmla="*/ 1515517 h 5630204"/>
              <a:gd name="connsiteX8973" fmla="*/ 10058196 w 10567974"/>
              <a:gd name="connsiteY8973" fmla="*/ 1489226 h 5630204"/>
              <a:gd name="connsiteX8974" fmla="*/ 10084485 w 10567974"/>
              <a:gd name="connsiteY8974" fmla="*/ 1462933 h 5630204"/>
              <a:gd name="connsiteX8975" fmla="*/ 300676 w 10567974"/>
              <a:gd name="connsiteY8975" fmla="*/ 1371520 h 5630204"/>
              <a:gd name="connsiteX8976" fmla="*/ 326968 w 10567974"/>
              <a:gd name="connsiteY8976" fmla="*/ 1397804 h 5630204"/>
              <a:gd name="connsiteX8977" fmla="*/ 300676 w 10567974"/>
              <a:gd name="connsiteY8977" fmla="*/ 1424090 h 5630204"/>
              <a:gd name="connsiteX8978" fmla="*/ 274383 w 10567974"/>
              <a:gd name="connsiteY8978" fmla="*/ 1397804 h 5630204"/>
              <a:gd name="connsiteX8979" fmla="*/ 300676 w 10567974"/>
              <a:gd name="connsiteY8979" fmla="*/ 1371520 h 5630204"/>
              <a:gd name="connsiteX8980" fmla="*/ 209233 w 10567974"/>
              <a:gd name="connsiteY8980" fmla="*/ 1371520 h 5630204"/>
              <a:gd name="connsiteX8981" fmla="*/ 235528 w 10567974"/>
              <a:gd name="connsiteY8981" fmla="*/ 1397806 h 5630204"/>
              <a:gd name="connsiteX8982" fmla="*/ 209233 w 10567974"/>
              <a:gd name="connsiteY8982" fmla="*/ 1424090 h 5630204"/>
              <a:gd name="connsiteX8983" fmla="*/ 182947 w 10567974"/>
              <a:gd name="connsiteY8983" fmla="*/ 1397806 h 5630204"/>
              <a:gd name="connsiteX8984" fmla="*/ 209233 w 10567974"/>
              <a:gd name="connsiteY8984" fmla="*/ 1371520 h 5630204"/>
              <a:gd name="connsiteX8985" fmla="*/ 117795 w 10567974"/>
              <a:gd name="connsiteY8985" fmla="*/ 1371520 h 5630204"/>
              <a:gd name="connsiteX8986" fmla="*/ 144090 w 10567974"/>
              <a:gd name="connsiteY8986" fmla="*/ 1397806 h 5630204"/>
              <a:gd name="connsiteX8987" fmla="*/ 117795 w 10567974"/>
              <a:gd name="connsiteY8987" fmla="*/ 1424090 h 5630204"/>
              <a:gd name="connsiteX8988" fmla="*/ 91507 w 10567974"/>
              <a:gd name="connsiteY8988" fmla="*/ 1397806 h 5630204"/>
              <a:gd name="connsiteX8989" fmla="*/ 117795 w 10567974"/>
              <a:gd name="connsiteY8989" fmla="*/ 1371520 h 5630204"/>
              <a:gd name="connsiteX8990" fmla="*/ 26358 w 10567974"/>
              <a:gd name="connsiteY8990" fmla="*/ 1371520 h 5630204"/>
              <a:gd name="connsiteX8991" fmla="*/ 52646 w 10567974"/>
              <a:gd name="connsiteY8991" fmla="*/ 1397806 h 5630204"/>
              <a:gd name="connsiteX8992" fmla="*/ 26358 w 10567974"/>
              <a:gd name="connsiteY8992" fmla="*/ 1424090 h 5630204"/>
              <a:gd name="connsiteX8993" fmla="*/ 69 w 10567974"/>
              <a:gd name="connsiteY8993" fmla="*/ 1397806 h 5630204"/>
              <a:gd name="connsiteX8994" fmla="*/ 26358 w 10567974"/>
              <a:gd name="connsiteY8994" fmla="*/ 1371520 h 5630204"/>
              <a:gd name="connsiteX8995" fmla="*/ 1489362 w 10567974"/>
              <a:gd name="connsiteY8995" fmla="*/ 1371519 h 5630204"/>
              <a:gd name="connsiteX8996" fmla="*/ 1515654 w 10567974"/>
              <a:gd name="connsiteY8996" fmla="*/ 1397804 h 5630204"/>
              <a:gd name="connsiteX8997" fmla="*/ 1489362 w 10567974"/>
              <a:gd name="connsiteY8997" fmla="*/ 1424089 h 5630204"/>
              <a:gd name="connsiteX8998" fmla="*/ 1463071 w 10567974"/>
              <a:gd name="connsiteY8998" fmla="*/ 1397804 h 5630204"/>
              <a:gd name="connsiteX8999" fmla="*/ 1489362 w 10567974"/>
              <a:gd name="connsiteY8999" fmla="*/ 1371519 h 5630204"/>
              <a:gd name="connsiteX9000" fmla="*/ 1397914 w 10567974"/>
              <a:gd name="connsiteY9000" fmla="*/ 1371519 h 5630204"/>
              <a:gd name="connsiteX9001" fmla="*/ 1424206 w 10567974"/>
              <a:gd name="connsiteY9001" fmla="*/ 1397804 h 5630204"/>
              <a:gd name="connsiteX9002" fmla="*/ 1397914 w 10567974"/>
              <a:gd name="connsiteY9002" fmla="*/ 1424089 h 5630204"/>
              <a:gd name="connsiteX9003" fmla="*/ 1371622 w 10567974"/>
              <a:gd name="connsiteY9003" fmla="*/ 1397804 h 5630204"/>
              <a:gd name="connsiteX9004" fmla="*/ 1397914 w 10567974"/>
              <a:gd name="connsiteY9004" fmla="*/ 1371519 h 5630204"/>
              <a:gd name="connsiteX9005" fmla="*/ 1306465 w 10567974"/>
              <a:gd name="connsiteY9005" fmla="*/ 1371519 h 5630204"/>
              <a:gd name="connsiteX9006" fmla="*/ 1332757 w 10567974"/>
              <a:gd name="connsiteY9006" fmla="*/ 1397804 h 5630204"/>
              <a:gd name="connsiteX9007" fmla="*/ 1306465 w 10567974"/>
              <a:gd name="connsiteY9007" fmla="*/ 1424089 h 5630204"/>
              <a:gd name="connsiteX9008" fmla="*/ 1280174 w 10567974"/>
              <a:gd name="connsiteY9008" fmla="*/ 1397804 h 5630204"/>
              <a:gd name="connsiteX9009" fmla="*/ 1306465 w 10567974"/>
              <a:gd name="connsiteY9009" fmla="*/ 1371519 h 5630204"/>
              <a:gd name="connsiteX9010" fmla="*/ 1215016 w 10567974"/>
              <a:gd name="connsiteY9010" fmla="*/ 1371519 h 5630204"/>
              <a:gd name="connsiteX9011" fmla="*/ 1241307 w 10567974"/>
              <a:gd name="connsiteY9011" fmla="*/ 1397804 h 5630204"/>
              <a:gd name="connsiteX9012" fmla="*/ 1215016 w 10567974"/>
              <a:gd name="connsiteY9012" fmla="*/ 1424090 h 5630204"/>
              <a:gd name="connsiteX9013" fmla="*/ 1188725 w 10567974"/>
              <a:gd name="connsiteY9013" fmla="*/ 1397804 h 5630204"/>
              <a:gd name="connsiteX9014" fmla="*/ 1215016 w 10567974"/>
              <a:gd name="connsiteY9014" fmla="*/ 1371519 h 5630204"/>
              <a:gd name="connsiteX9015" fmla="*/ 1123622 w 10567974"/>
              <a:gd name="connsiteY9015" fmla="*/ 1371519 h 5630204"/>
              <a:gd name="connsiteX9016" fmla="*/ 1149909 w 10567974"/>
              <a:gd name="connsiteY9016" fmla="*/ 1397804 h 5630204"/>
              <a:gd name="connsiteX9017" fmla="*/ 1123622 w 10567974"/>
              <a:gd name="connsiteY9017" fmla="*/ 1424090 h 5630204"/>
              <a:gd name="connsiteX9018" fmla="*/ 1097335 w 10567974"/>
              <a:gd name="connsiteY9018" fmla="*/ 1397804 h 5630204"/>
              <a:gd name="connsiteX9019" fmla="*/ 1123622 w 10567974"/>
              <a:gd name="connsiteY9019" fmla="*/ 1371519 h 5630204"/>
              <a:gd name="connsiteX9020" fmla="*/ 1032189 w 10567974"/>
              <a:gd name="connsiteY9020" fmla="*/ 1371519 h 5630204"/>
              <a:gd name="connsiteX9021" fmla="*/ 1058476 w 10567974"/>
              <a:gd name="connsiteY9021" fmla="*/ 1397804 h 5630204"/>
              <a:gd name="connsiteX9022" fmla="*/ 1032189 w 10567974"/>
              <a:gd name="connsiteY9022" fmla="*/ 1424090 h 5630204"/>
              <a:gd name="connsiteX9023" fmla="*/ 1005901 w 10567974"/>
              <a:gd name="connsiteY9023" fmla="*/ 1397804 h 5630204"/>
              <a:gd name="connsiteX9024" fmla="*/ 1032189 w 10567974"/>
              <a:gd name="connsiteY9024" fmla="*/ 1371519 h 5630204"/>
              <a:gd name="connsiteX9025" fmla="*/ 940753 w 10567974"/>
              <a:gd name="connsiteY9025" fmla="*/ 1371519 h 5630204"/>
              <a:gd name="connsiteX9026" fmla="*/ 967037 w 10567974"/>
              <a:gd name="connsiteY9026" fmla="*/ 1397804 h 5630204"/>
              <a:gd name="connsiteX9027" fmla="*/ 940753 w 10567974"/>
              <a:gd name="connsiteY9027" fmla="*/ 1424090 h 5630204"/>
              <a:gd name="connsiteX9028" fmla="*/ 914467 w 10567974"/>
              <a:gd name="connsiteY9028" fmla="*/ 1397804 h 5630204"/>
              <a:gd name="connsiteX9029" fmla="*/ 940753 w 10567974"/>
              <a:gd name="connsiteY9029" fmla="*/ 1371519 h 5630204"/>
              <a:gd name="connsiteX9030" fmla="*/ 849312 w 10567974"/>
              <a:gd name="connsiteY9030" fmla="*/ 1371519 h 5630204"/>
              <a:gd name="connsiteX9031" fmla="*/ 875602 w 10567974"/>
              <a:gd name="connsiteY9031" fmla="*/ 1397804 h 5630204"/>
              <a:gd name="connsiteX9032" fmla="*/ 849312 w 10567974"/>
              <a:gd name="connsiteY9032" fmla="*/ 1424090 h 5630204"/>
              <a:gd name="connsiteX9033" fmla="*/ 823024 w 10567974"/>
              <a:gd name="connsiteY9033" fmla="*/ 1397804 h 5630204"/>
              <a:gd name="connsiteX9034" fmla="*/ 849312 w 10567974"/>
              <a:gd name="connsiteY9034" fmla="*/ 1371519 h 5630204"/>
              <a:gd name="connsiteX9035" fmla="*/ 757874 w 10567974"/>
              <a:gd name="connsiteY9035" fmla="*/ 1371519 h 5630204"/>
              <a:gd name="connsiteX9036" fmla="*/ 784165 w 10567974"/>
              <a:gd name="connsiteY9036" fmla="*/ 1397804 h 5630204"/>
              <a:gd name="connsiteX9037" fmla="*/ 757874 w 10567974"/>
              <a:gd name="connsiteY9037" fmla="*/ 1424090 h 5630204"/>
              <a:gd name="connsiteX9038" fmla="*/ 731588 w 10567974"/>
              <a:gd name="connsiteY9038" fmla="*/ 1397804 h 5630204"/>
              <a:gd name="connsiteX9039" fmla="*/ 757874 w 10567974"/>
              <a:gd name="connsiteY9039" fmla="*/ 1371519 h 5630204"/>
              <a:gd name="connsiteX9040" fmla="*/ 666437 w 10567974"/>
              <a:gd name="connsiteY9040" fmla="*/ 1371519 h 5630204"/>
              <a:gd name="connsiteX9041" fmla="*/ 692731 w 10567974"/>
              <a:gd name="connsiteY9041" fmla="*/ 1397804 h 5630204"/>
              <a:gd name="connsiteX9042" fmla="*/ 666437 w 10567974"/>
              <a:gd name="connsiteY9042" fmla="*/ 1424090 h 5630204"/>
              <a:gd name="connsiteX9043" fmla="*/ 640150 w 10567974"/>
              <a:gd name="connsiteY9043" fmla="*/ 1397804 h 5630204"/>
              <a:gd name="connsiteX9044" fmla="*/ 666437 w 10567974"/>
              <a:gd name="connsiteY9044" fmla="*/ 1371519 h 5630204"/>
              <a:gd name="connsiteX9045" fmla="*/ 574994 w 10567974"/>
              <a:gd name="connsiteY9045" fmla="*/ 1371519 h 5630204"/>
              <a:gd name="connsiteX9046" fmla="*/ 601282 w 10567974"/>
              <a:gd name="connsiteY9046" fmla="*/ 1397804 h 5630204"/>
              <a:gd name="connsiteX9047" fmla="*/ 574994 w 10567974"/>
              <a:gd name="connsiteY9047" fmla="*/ 1424090 h 5630204"/>
              <a:gd name="connsiteX9048" fmla="*/ 548704 w 10567974"/>
              <a:gd name="connsiteY9048" fmla="*/ 1397804 h 5630204"/>
              <a:gd name="connsiteX9049" fmla="*/ 574994 w 10567974"/>
              <a:gd name="connsiteY9049" fmla="*/ 1371519 h 5630204"/>
              <a:gd name="connsiteX9050" fmla="*/ 483547 w 10567974"/>
              <a:gd name="connsiteY9050" fmla="*/ 1371519 h 5630204"/>
              <a:gd name="connsiteX9051" fmla="*/ 509841 w 10567974"/>
              <a:gd name="connsiteY9051" fmla="*/ 1397804 h 5630204"/>
              <a:gd name="connsiteX9052" fmla="*/ 483547 w 10567974"/>
              <a:gd name="connsiteY9052" fmla="*/ 1424090 h 5630204"/>
              <a:gd name="connsiteX9053" fmla="*/ 457268 w 10567974"/>
              <a:gd name="connsiteY9053" fmla="*/ 1397804 h 5630204"/>
              <a:gd name="connsiteX9054" fmla="*/ 483547 w 10567974"/>
              <a:gd name="connsiteY9054" fmla="*/ 1371519 h 5630204"/>
              <a:gd name="connsiteX9055" fmla="*/ 392117 w 10567974"/>
              <a:gd name="connsiteY9055" fmla="*/ 1371519 h 5630204"/>
              <a:gd name="connsiteX9056" fmla="*/ 418398 w 10567974"/>
              <a:gd name="connsiteY9056" fmla="*/ 1397804 h 5630204"/>
              <a:gd name="connsiteX9057" fmla="*/ 392117 w 10567974"/>
              <a:gd name="connsiteY9057" fmla="*/ 1424090 h 5630204"/>
              <a:gd name="connsiteX9058" fmla="*/ 365825 w 10567974"/>
              <a:gd name="connsiteY9058" fmla="*/ 1397804 h 5630204"/>
              <a:gd name="connsiteX9059" fmla="*/ 392117 w 10567974"/>
              <a:gd name="connsiteY9059" fmla="*/ 1371519 h 5630204"/>
              <a:gd name="connsiteX9060" fmla="*/ 6061125 w 10567974"/>
              <a:gd name="connsiteY9060" fmla="*/ 1371518 h 5630204"/>
              <a:gd name="connsiteX9061" fmla="*/ 6087414 w 10567974"/>
              <a:gd name="connsiteY9061" fmla="*/ 1397803 h 5630204"/>
              <a:gd name="connsiteX9062" fmla="*/ 6061125 w 10567974"/>
              <a:gd name="connsiteY9062" fmla="*/ 1424086 h 5630204"/>
              <a:gd name="connsiteX9063" fmla="*/ 6034836 w 10567974"/>
              <a:gd name="connsiteY9063" fmla="*/ 1397803 h 5630204"/>
              <a:gd name="connsiteX9064" fmla="*/ 6061125 w 10567974"/>
              <a:gd name="connsiteY9064" fmla="*/ 1371518 h 5630204"/>
              <a:gd name="connsiteX9065" fmla="*/ 5969685 w 10567974"/>
              <a:gd name="connsiteY9065" fmla="*/ 1371518 h 5630204"/>
              <a:gd name="connsiteX9066" fmla="*/ 5995974 w 10567974"/>
              <a:gd name="connsiteY9066" fmla="*/ 1397803 h 5630204"/>
              <a:gd name="connsiteX9067" fmla="*/ 5969685 w 10567974"/>
              <a:gd name="connsiteY9067" fmla="*/ 1424086 h 5630204"/>
              <a:gd name="connsiteX9068" fmla="*/ 5943396 w 10567974"/>
              <a:gd name="connsiteY9068" fmla="*/ 1397803 h 5630204"/>
              <a:gd name="connsiteX9069" fmla="*/ 5969685 w 10567974"/>
              <a:gd name="connsiteY9069" fmla="*/ 1371518 h 5630204"/>
              <a:gd name="connsiteX9070" fmla="*/ 5878245 w 10567974"/>
              <a:gd name="connsiteY9070" fmla="*/ 1371518 h 5630204"/>
              <a:gd name="connsiteX9071" fmla="*/ 5904534 w 10567974"/>
              <a:gd name="connsiteY9071" fmla="*/ 1397803 h 5630204"/>
              <a:gd name="connsiteX9072" fmla="*/ 5878245 w 10567974"/>
              <a:gd name="connsiteY9072" fmla="*/ 1424086 h 5630204"/>
              <a:gd name="connsiteX9073" fmla="*/ 5851956 w 10567974"/>
              <a:gd name="connsiteY9073" fmla="*/ 1397803 h 5630204"/>
              <a:gd name="connsiteX9074" fmla="*/ 5878245 w 10567974"/>
              <a:gd name="connsiteY9074" fmla="*/ 1371518 h 5630204"/>
              <a:gd name="connsiteX9075" fmla="*/ 5786805 w 10567974"/>
              <a:gd name="connsiteY9075" fmla="*/ 1371518 h 5630204"/>
              <a:gd name="connsiteX9076" fmla="*/ 5813094 w 10567974"/>
              <a:gd name="connsiteY9076" fmla="*/ 1397803 h 5630204"/>
              <a:gd name="connsiteX9077" fmla="*/ 5786805 w 10567974"/>
              <a:gd name="connsiteY9077" fmla="*/ 1424088 h 5630204"/>
              <a:gd name="connsiteX9078" fmla="*/ 5760516 w 10567974"/>
              <a:gd name="connsiteY9078" fmla="*/ 1397803 h 5630204"/>
              <a:gd name="connsiteX9079" fmla="*/ 5786805 w 10567974"/>
              <a:gd name="connsiteY9079" fmla="*/ 1371518 h 5630204"/>
              <a:gd name="connsiteX9080" fmla="*/ 5695365 w 10567974"/>
              <a:gd name="connsiteY9080" fmla="*/ 1371518 h 5630204"/>
              <a:gd name="connsiteX9081" fmla="*/ 5721654 w 10567974"/>
              <a:gd name="connsiteY9081" fmla="*/ 1397803 h 5630204"/>
              <a:gd name="connsiteX9082" fmla="*/ 5695365 w 10567974"/>
              <a:gd name="connsiteY9082" fmla="*/ 1424088 h 5630204"/>
              <a:gd name="connsiteX9083" fmla="*/ 5669076 w 10567974"/>
              <a:gd name="connsiteY9083" fmla="*/ 1397803 h 5630204"/>
              <a:gd name="connsiteX9084" fmla="*/ 5695365 w 10567974"/>
              <a:gd name="connsiteY9084" fmla="*/ 1371518 h 5630204"/>
              <a:gd name="connsiteX9085" fmla="*/ 5603925 w 10567974"/>
              <a:gd name="connsiteY9085" fmla="*/ 1371518 h 5630204"/>
              <a:gd name="connsiteX9086" fmla="*/ 5630214 w 10567974"/>
              <a:gd name="connsiteY9086" fmla="*/ 1397803 h 5630204"/>
              <a:gd name="connsiteX9087" fmla="*/ 5603925 w 10567974"/>
              <a:gd name="connsiteY9087" fmla="*/ 1424088 h 5630204"/>
              <a:gd name="connsiteX9088" fmla="*/ 5577636 w 10567974"/>
              <a:gd name="connsiteY9088" fmla="*/ 1397803 h 5630204"/>
              <a:gd name="connsiteX9089" fmla="*/ 5603925 w 10567974"/>
              <a:gd name="connsiteY9089" fmla="*/ 1371518 h 5630204"/>
              <a:gd name="connsiteX9090" fmla="*/ 5512485 w 10567974"/>
              <a:gd name="connsiteY9090" fmla="*/ 1371518 h 5630204"/>
              <a:gd name="connsiteX9091" fmla="*/ 5538774 w 10567974"/>
              <a:gd name="connsiteY9091" fmla="*/ 1397803 h 5630204"/>
              <a:gd name="connsiteX9092" fmla="*/ 5512485 w 10567974"/>
              <a:gd name="connsiteY9092" fmla="*/ 1424088 h 5630204"/>
              <a:gd name="connsiteX9093" fmla="*/ 5486196 w 10567974"/>
              <a:gd name="connsiteY9093" fmla="*/ 1397803 h 5630204"/>
              <a:gd name="connsiteX9094" fmla="*/ 5512485 w 10567974"/>
              <a:gd name="connsiteY9094" fmla="*/ 1371518 h 5630204"/>
              <a:gd name="connsiteX9095" fmla="*/ 5421045 w 10567974"/>
              <a:gd name="connsiteY9095" fmla="*/ 1371518 h 5630204"/>
              <a:gd name="connsiteX9096" fmla="*/ 5447334 w 10567974"/>
              <a:gd name="connsiteY9096" fmla="*/ 1397803 h 5630204"/>
              <a:gd name="connsiteX9097" fmla="*/ 5421045 w 10567974"/>
              <a:gd name="connsiteY9097" fmla="*/ 1424088 h 5630204"/>
              <a:gd name="connsiteX9098" fmla="*/ 5394756 w 10567974"/>
              <a:gd name="connsiteY9098" fmla="*/ 1397803 h 5630204"/>
              <a:gd name="connsiteX9099" fmla="*/ 5421045 w 10567974"/>
              <a:gd name="connsiteY9099" fmla="*/ 1371518 h 5630204"/>
              <a:gd name="connsiteX9100" fmla="*/ 5329605 w 10567974"/>
              <a:gd name="connsiteY9100" fmla="*/ 1371518 h 5630204"/>
              <a:gd name="connsiteX9101" fmla="*/ 5355894 w 10567974"/>
              <a:gd name="connsiteY9101" fmla="*/ 1397803 h 5630204"/>
              <a:gd name="connsiteX9102" fmla="*/ 5329605 w 10567974"/>
              <a:gd name="connsiteY9102" fmla="*/ 1424088 h 5630204"/>
              <a:gd name="connsiteX9103" fmla="*/ 5303316 w 10567974"/>
              <a:gd name="connsiteY9103" fmla="*/ 1397803 h 5630204"/>
              <a:gd name="connsiteX9104" fmla="*/ 5329605 w 10567974"/>
              <a:gd name="connsiteY9104" fmla="*/ 1371518 h 5630204"/>
              <a:gd name="connsiteX9105" fmla="*/ 5238165 w 10567974"/>
              <a:gd name="connsiteY9105" fmla="*/ 1371518 h 5630204"/>
              <a:gd name="connsiteX9106" fmla="*/ 5264454 w 10567974"/>
              <a:gd name="connsiteY9106" fmla="*/ 1397803 h 5630204"/>
              <a:gd name="connsiteX9107" fmla="*/ 5238165 w 10567974"/>
              <a:gd name="connsiteY9107" fmla="*/ 1424088 h 5630204"/>
              <a:gd name="connsiteX9108" fmla="*/ 5211876 w 10567974"/>
              <a:gd name="connsiteY9108" fmla="*/ 1397803 h 5630204"/>
              <a:gd name="connsiteX9109" fmla="*/ 5238165 w 10567974"/>
              <a:gd name="connsiteY9109" fmla="*/ 1371518 h 5630204"/>
              <a:gd name="connsiteX9110" fmla="*/ 3775125 w 10567974"/>
              <a:gd name="connsiteY9110" fmla="*/ 1371518 h 5630204"/>
              <a:gd name="connsiteX9111" fmla="*/ 3801414 w 10567974"/>
              <a:gd name="connsiteY9111" fmla="*/ 1397803 h 5630204"/>
              <a:gd name="connsiteX9112" fmla="*/ 3775125 w 10567974"/>
              <a:gd name="connsiteY9112" fmla="*/ 1424088 h 5630204"/>
              <a:gd name="connsiteX9113" fmla="*/ 3748836 w 10567974"/>
              <a:gd name="connsiteY9113" fmla="*/ 1397803 h 5630204"/>
              <a:gd name="connsiteX9114" fmla="*/ 3775125 w 10567974"/>
              <a:gd name="connsiteY9114" fmla="*/ 1371518 h 5630204"/>
              <a:gd name="connsiteX9115" fmla="*/ 3683685 w 10567974"/>
              <a:gd name="connsiteY9115" fmla="*/ 1371518 h 5630204"/>
              <a:gd name="connsiteX9116" fmla="*/ 3709974 w 10567974"/>
              <a:gd name="connsiteY9116" fmla="*/ 1397803 h 5630204"/>
              <a:gd name="connsiteX9117" fmla="*/ 3683685 w 10567974"/>
              <a:gd name="connsiteY9117" fmla="*/ 1424088 h 5630204"/>
              <a:gd name="connsiteX9118" fmla="*/ 3657396 w 10567974"/>
              <a:gd name="connsiteY9118" fmla="*/ 1397803 h 5630204"/>
              <a:gd name="connsiteX9119" fmla="*/ 3683685 w 10567974"/>
              <a:gd name="connsiteY9119" fmla="*/ 1371518 h 5630204"/>
              <a:gd name="connsiteX9120" fmla="*/ 3043992 w 10567974"/>
              <a:gd name="connsiteY9120" fmla="*/ 1371518 h 5630204"/>
              <a:gd name="connsiteX9121" fmla="*/ 3070284 w 10567974"/>
              <a:gd name="connsiteY9121" fmla="*/ 1397803 h 5630204"/>
              <a:gd name="connsiteX9122" fmla="*/ 3043992 w 10567974"/>
              <a:gd name="connsiteY9122" fmla="*/ 1424088 h 5630204"/>
              <a:gd name="connsiteX9123" fmla="*/ 3017701 w 10567974"/>
              <a:gd name="connsiteY9123" fmla="*/ 1397803 h 5630204"/>
              <a:gd name="connsiteX9124" fmla="*/ 3043992 w 10567974"/>
              <a:gd name="connsiteY9124" fmla="*/ 1371518 h 5630204"/>
              <a:gd name="connsiteX9125" fmla="*/ 2952543 w 10567974"/>
              <a:gd name="connsiteY9125" fmla="*/ 1371518 h 5630204"/>
              <a:gd name="connsiteX9126" fmla="*/ 2978835 w 10567974"/>
              <a:gd name="connsiteY9126" fmla="*/ 1397803 h 5630204"/>
              <a:gd name="connsiteX9127" fmla="*/ 2952543 w 10567974"/>
              <a:gd name="connsiteY9127" fmla="*/ 1424088 h 5630204"/>
              <a:gd name="connsiteX9128" fmla="*/ 2926252 w 10567974"/>
              <a:gd name="connsiteY9128" fmla="*/ 1397803 h 5630204"/>
              <a:gd name="connsiteX9129" fmla="*/ 2952543 w 10567974"/>
              <a:gd name="connsiteY9129" fmla="*/ 1371518 h 5630204"/>
              <a:gd name="connsiteX9130" fmla="*/ 2861095 w 10567974"/>
              <a:gd name="connsiteY9130" fmla="*/ 1371518 h 5630204"/>
              <a:gd name="connsiteX9131" fmla="*/ 2887387 w 10567974"/>
              <a:gd name="connsiteY9131" fmla="*/ 1397803 h 5630204"/>
              <a:gd name="connsiteX9132" fmla="*/ 2861095 w 10567974"/>
              <a:gd name="connsiteY9132" fmla="*/ 1424088 h 5630204"/>
              <a:gd name="connsiteX9133" fmla="*/ 2834804 w 10567974"/>
              <a:gd name="connsiteY9133" fmla="*/ 1397803 h 5630204"/>
              <a:gd name="connsiteX9134" fmla="*/ 2861095 w 10567974"/>
              <a:gd name="connsiteY9134" fmla="*/ 1371518 h 5630204"/>
              <a:gd name="connsiteX9135" fmla="*/ 2769646 w 10567974"/>
              <a:gd name="connsiteY9135" fmla="*/ 1371518 h 5630204"/>
              <a:gd name="connsiteX9136" fmla="*/ 2795937 w 10567974"/>
              <a:gd name="connsiteY9136" fmla="*/ 1397803 h 5630204"/>
              <a:gd name="connsiteX9137" fmla="*/ 2769646 w 10567974"/>
              <a:gd name="connsiteY9137" fmla="*/ 1424088 h 5630204"/>
              <a:gd name="connsiteX9138" fmla="*/ 2743354 w 10567974"/>
              <a:gd name="connsiteY9138" fmla="*/ 1397803 h 5630204"/>
              <a:gd name="connsiteX9139" fmla="*/ 2769646 w 10567974"/>
              <a:gd name="connsiteY9139" fmla="*/ 1371518 h 5630204"/>
              <a:gd name="connsiteX9140" fmla="*/ 2678198 w 10567974"/>
              <a:gd name="connsiteY9140" fmla="*/ 1371518 h 5630204"/>
              <a:gd name="connsiteX9141" fmla="*/ 2704489 w 10567974"/>
              <a:gd name="connsiteY9141" fmla="*/ 1397803 h 5630204"/>
              <a:gd name="connsiteX9142" fmla="*/ 2678198 w 10567974"/>
              <a:gd name="connsiteY9142" fmla="*/ 1424088 h 5630204"/>
              <a:gd name="connsiteX9143" fmla="*/ 2651906 w 10567974"/>
              <a:gd name="connsiteY9143" fmla="*/ 1397803 h 5630204"/>
              <a:gd name="connsiteX9144" fmla="*/ 2678198 w 10567974"/>
              <a:gd name="connsiteY9144" fmla="*/ 1371518 h 5630204"/>
              <a:gd name="connsiteX9145" fmla="*/ 2586748 w 10567974"/>
              <a:gd name="connsiteY9145" fmla="*/ 1371518 h 5630204"/>
              <a:gd name="connsiteX9146" fmla="*/ 2613040 w 10567974"/>
              <a:gd name="connsiteY9146" fmla="*/ 1397803 h 5630204"/>
              <a:gd name="connsiteX9147" fmla="*/ 2586748 w 10567974"/>
              <a:gd name="connsiteY9147" fmla="*/ 1424088 h 5630204"/>
              <a:gd name="connsiteX9148" fmla="*/ 2560458 w 10567974"/>
              <a:gd name="connsiteY9148" fmla="*/ 1397803 h 5630204"/>
              <a:gd name="connsiteX9149" fmla="*/ 2586748 w 10567974"/>
              <a:gd name="connsiteY9149" fmla="*/ 1371518 h 5630204"/>
              <a:gd name="connsiteX9150" fmla="*/ 2495300 w 10567974"/>
              <a:gd name="connsiteY9150" fmla="*/ 1371518 h 5630204"/>
              <a:gd name="connsiteX9151" fmla="*/ 2521591 w 10567974"/>
              <a:gd name="connsiteY9151" fmla="*/ 1397803 h 5630204"/>
              <a:gd name="connsiteX9152" fmla="*/ 2495300 w 10567974"/>
              <a:gd name="connsiteY9152" fmla="*/ 1424088 h 5630204"/>
              <a:gd name="connsiteX9153" fmla="*/ 2469008 w 10567974"/>
              <a:gd name="connsiteY9153" fmla="*/ 1397803 h 5630204"/>
              <a:gd name="connsiteX9154" fmla="*/ 2495300 w 10567974"/>
              <a:gd name="connsiteY9154" fmla="*/ 1371518 h 5630204"/>
              <a:gd name="connsiteX9155" fmla="*/ 2403851 w 10567974"/>
              <a:gd name="connsiteY9155" fmla="*/ 1371518 h 5630204"/>
              <a:gd name="connsiteX9156" fmla="*/ 2430143 w 10567974"/>
              <a:gd name="connsiteY9156" fmla="*/ 1397803 h 5630204"/>
              <a:gd name="connsiteX9157" fmla="*/ 2403851 w 10567974"/>
              <a:gd name="connsiteY9157" fmla="*/ 1424088 h 5630204"/>
              <a:gd name="connsiteX9158" fmla="*/ 2377560 w 10567974"/>
              <a:gd name="connsiteY9158" fmla="*/ 1397803 h 5630204"/>
              <a:gd name="connsiteX9159" fmla="*/ 2403851 w 10567974"/>
              <a:gd name="connsiteY9159" fmla="*/ 1371518 h 5630204"/>
              <a:gd name="connsiteX9160" fmla="*/ 2312402 w 10567974"/>
              <a:gd name="connsiteY9160" fmla="*/ 1371518 h 5630204"/>
              <a:gd name="connsiteX9161" fmla="*/ 2338694 w 10567974"/>
              <a:gd name="connsiteY9161" fmla="*/ 1397803 h 5630204"/>
              <a:gd name="connsiteX9162" fmla="*/ 2312402 w 10567974"/>
              <a:gd name="connsiteY9162" fmla="*/ 1424089 h 5630204"/>
              <a:gd name="connsiteX9163" fmla="*/ 2286111 w 10567974"/>
              <a:gd name="connsiteY9163" fmla="*/ 1397803 h 5630204"/>
              <a:gd name="connsiteX9164" fmla="*/ 2312402 w 10567974"/>
              <a:gd name="connsiteY9164" fmla="*/ 1371518 h 5630204"/>
              <a:gd name="connsiteX9165" fmla="*/ 2220954 w 10567974"/>
              <a:gd name="connsiteY9165" fmla="*/ 1371518 h 5630204"/>
              <a:gd name="connsiteX9166" fmla="*/ 2247245 w 10567974"/>
              <a:gd name="connsiteY9166" fmla="*/ 1397803 h 5630204"/>
              <a:gd name="connsiteX9167" fmla="*/ 2220954 w 10567974"/>
              <a:gd name="connsiteY9167" fmla="*/ 1424089 h 5630204"/>
              <a:gd name="connsiteX9168" fmla="*/ 2194662 w 10567974"/>
              <a:gd name="connsiteY9168" fmla="*/ 1397803 h 5630204"/>
              <a:gd name="connsiteX9169" fmla="*/ 2220954 w 10567974"/>
              <a:gd name="connsiteY9169" fmla="*/ 1371518 h 5630204"/>
              <a:gd name="connsiteX9170" fmla="*/ 2129504 w 10567974"/>
              <a:gd name="connsiteY9170" fmla="*/ 1371518 h 5630204"/>
              <a:gd name="connsiteX9171" fmla="*/ 2155795 w 10567974"/>
              <a:gd name="connsiteY9171" fmla="*/ 1397803 h 5630204"/>
              <a:gd name="connsiteX9172" fmla="*/ 2129504 w 10567974"/>
              <a:gd name="connsiteY9172" fmla="*/ 1424089 h 5630204"/>
              <a:gd name="connsiteX9173" fmla="*/ 2103213 w 10567974"/>
              <a:gd name="connsiteY9173" fmla="*/ 1397803 h 5630204"/>
              <a:gd name="connsiteX9174" fmla="*/ 2129504 w 10567974"/>
              <a:gd name="connsiteY9174" fmla="*/ 1371518 h 5630204"/>
              <a:gd name="connsiteX9175" fmla="*/ 2038056 w 10567974"/>
              <a:gd name="connsiteY9175" fmla="*/ 1371518 h 5630204"/>
              <a:gd name="connsiteX9176" fmla="*/ 2064347 w 10567974"/>
              <a:gd name="connsiteY9176" fmla="*/ 1397803 h 5630204"/>
              <a:gd name="connsiteX9177" fmla="*/ 2038056 w 10567974"/>
              <a:gd name="connsiteY9177" fmla="*/ 1424089 h 5630204"/>
              <a:gd name="connsiteX9178" fmla="*/ 2011764 w 10567974"/>
              <a:gd name="connsiteY9178" fmla="*/ 1397803 h 5630204"/>
              <a:gd name="connsiteX9179" fmla="*/ 2038056 w 10567974"/>
              <a:gd name="connsiteY9179" fmla="*/ 1371518 h 5630204"/>
              <a:gd name="connsiteX9180" fmla="*/ 1946607 w 10567974"/>
              <a:gd name="connsiteY9180" fmla="*/ 1371518 h 5630204"/>
              <a:gd name="connsiteX9181" fmla="*/ 1972899 w 10567974"/>
              <a:gd name="connsiteY9181" fmla="*/ 1397803 h 5630204"/>
              <a:gd name="connsiteX9182" fmla="*/ 1946607 w 10567974"/>
              <a:gd name="connsiteY9182" fmla="*/ 1424089 h 5630204"/>
              <a:gd name="connsiteX9183" fmla="*/ 1920316 w 10567974"/>
              <a:gd name="connsiteY9183" fmla="*/ 1397803 h 5630204"/>
              <a:gd name="connsiteX9184" fmla="*/ 1946607 w 10567974"/>
              <a:gd name="connsiteY9184" fmla="*/ 1371518 h 5630204"/>
              <a:gd name="connsiteX9185" fmla="*/ 1855158 w 10567974"/>
              <a:gd name="connsiteY9185" fmla="*/ 1371518 h 5630204"/>
              <a:gd name="connsiteX9186" fmla="*/ 1881450 w 10567974"/>
              <a:gd name="connsiteY9186" fmla="*/ 1397803 h 5630204"/>
              <a:gd name="connsiteX9187" fmla="*/ 1855158 w 10567974"/>
              <a:gd name="connsiteY9187" fmla="*/ 1424089 h 5630204"/>
              <a:gd name="connsiteX9188" fmla="*/ 1828866 w 10567974"/>
              <a:gd name="connsiteY9188" fmla="*/ 1397803 h 5630204"/>
              <a:gd name="connsiteX9189" fmla="*/ 1855158 w 10567974"/>
              <a:gd name="connsiteY9189" fmla="*/ 1371518 h 5630204"/>
              <a:gd name="connsiteX9190" fmla="*/ 1763710 w 10567974"/>
              <a:gd name="connsiteY9190" fmla="*/ 1371518 h 5630204"/>
              <a:gd name="connsiteX9191" fmla="*/ 1790001 w 10567974"/>
              <a:gd name="connsiteY9191" fmla="*/ 1397804 h 5630204"/>
              <a:gd name="connsiteX9192" fmla="*/ 1763710 w 10567974"/>
              <a:gd name="connsiteY9192" fmla="*/ 1424089 h 5630204"/>
              <a:gd name="connsiteX9193" fmla="*/ 1737418 w 10567974"/>
              <a:gd name="connsiteY9193" fmla="*/ 1397804 h 5630204"/>
              <a:gd name="connsiteX9194" fmla="*/ 1763710 w 10567974"/>
              <a:gd name="connsiteY9194" fmla="*/ 1371518 h 5630204"/>
              <a:gd name="connsiteX9195" fmla="*/ 1672260 w 10567974"/>
              <a:gd name="connsiteY9195" fmla="*/ 1371518 h 5630204"/>
              <a:gd name="connsiteX9196" fmla="*/ 1698552 w 10567974"/>
              <a:gd name="connsiteY9196" fmla="*/ 1397804 h 5630204"/>
              <a:gd name="connsiteX9197" fmla="*/ 1672260 w 10567974"/>
              <a:gd name="connsiteY9197" fmla="*/ 1424089 h 5630204"/>
              <a:gd name="connsiteX9198" fmla="*/ 1645969 w 10567974"/>
              <a:gd name="connsiteY9198" fmla="*/ 1397804 h 5630204"/>
              <a:gd name="connsiteX9199" fmla="*/ 1672260 w 10567974"/>
              <a:gd name="connsiteY9199" fmla="*/ 1371518 h 5630204"/>
              <a:gd name="connsiteX9200" fmla="*/ 1580812 w 10567974"/>
              <a:gd name="connsiteY9200" fmla="*/ 1371518 h 5630204"/>
              <a:gd name="connsiteX9201" fmla="*/ 1607103 w 10567974"/>
              <a:gd name="connsiteY9201" fmla="*/ 1397804 h 5630204"/>
              <a:gd name="connsiteX9202" fmla="*/ 1580812 w 10567974"/>
              <a:gd name="connsiteY9202" fmla="*/ 1424089 h 5630204"/>
              <a:gd name="connsiteX9203" fmla="*/ 1554520 w 10567974"/>
              <a:gd name="connsiteY9203" fmla="*/ 1397804 h 5630204"/>
              <a:gd name="connsiteX9204" fmla="*/ 1580812 w 10567974"/>
              <a:gd name="connsiteY9204" fmla="*/ 1371518 h 5630204"/>
              <a:gd name="connsiteX9205" fmla="*/ 6335445 w 10567974"/>
              <a:gd name="connsiteY9205" fmla="*/ 1371517 h 5630204"/>
              <a:gd name="connsiteX9206" fmla="*/ 6361734 w 10567974"/>
              <a:gd name="connsiteY9206" fmla="*/ 1397803 h 5630204"/>
              <a:gd name="connsiteX9207" fmla="*/ 6335445 w 10567974"/>
              <a:gd name="connsiteY9207" fmla="*/ 1424086 h 5630204"/>
              <a:gd name="connsiteX9208" fmla="*/ 6309156 w 10567974"/>
              <a:gd name="connsiteY9208" fmla="*/ 1397803 h 5630204"/>
              <a:gd name="connsiteX9209" fmla="*/ 6335445 w 10567974"/>
              <a:gd name="connsiteY9209" fmla="*/ 1371517 h 5630204"/>
              <a:gd name="connsiteX9210" fmla="*/ 6244005 w 10567974"/>
              <a:gd name="connsiteY9210" fmla="*/ 1371517 h 5630204"/>
              <a:gd name="connsiteX9211" fmla="*/ 6270294 w 10567974"/>
              <a:gd name="connsiteY9211" fmla="*/ 1397803 h 5630204"/>
              <a:gd name="connsiteX9212" fmla="*/ 6244005 w 10567974"/>
              <a:gd name="connsiteY9212" fmla="*/ 1424086 h 5630204"/>
              <a:gd name="connsiteX9213" fmla="*/ 6217716 w 10567974"/>
              <a:gd name="connsiteY9213" fmla="*/ 1397803 h 5630204"/>
              <a:gd name="connsiteX9214" fmla="*/ 6244005 w 10567974"/>
              <a:gd name="connsiteY9214" fmla="*/ 1371517 h 5630204"/>
              <a:gd name="connsiteX9215" fmla="*/ 6152565 w 10567974"/>
              <a:gd name="connsiteY9215" fmla="*/ 1371517 h 5630204"/>
              <a:gd name="connsiteX9216" fmla="*/ 6178854 w 10567974"/>
              <a:gd name="connsiteY9216" fmla="*/ 1397803 h 5630204"/>
              <a:gd name="connsiteX9217" fmla="*/ 6152565 w 10567974"/>
              <a:gd name="connsiteY9217" fmla="*/ 1424086 h 5630204"/>
              <a:gd name="connsiteX9218" fmla="*/ 6126276 w 10567974"/>
              <a:gd name="connsiteY9218" fmla="*/ 1397803 h 5630204"/>
              <a:gd name="connsiteX9219" fmla="*/ 6152565 w 10567974"/>
              <a:gd name="connsiteY9219" fmla="*/ 1371517 h 5630204"/>
              <a:gd name="connsiteX9220" fmla="*/ 9170085 w 10567974"/>
              <a:gd name="connsiteY9220" fmla="*/ 1371515 h 5630204"/>
              <a:gd name="connsiteX9221" fmla="*/ 9196374 w 10567974"/>
              <a:gd name="connsiteY9221" fmla="*/ 1397800 h 5630204"/>
              <a:gd name="connsiteX9222" fmla="*/ 9170085 w 10567974"/>
              <a:gd name="connsiteY9222" fmla="*/ 1424085 h 5630204"/>
              <a:gd name="connsiteX9223" fmla="*/ 9143796 w 10567974"/>
              <a:gd name="connsiteY9223" fmla="*/ 1397800 h 5630204"/>
              <a:gd name="connsiteX9224" fmla="*/ 9170085 w 10567974"/>
              <a:gd name="connsiteY9224" fmla="*/ 1371515 h 5630204"/>
              <a:gd name="connsiteX9225" fmla="*/ 9078645 w 10567974"/>
              <a:gd name="connsiteY9225" fmla="*/ 1371515 h 5630204"/>
              <a:gd name="connsiteX9226" fmla="*/ 9104934 w 10567974"/>
              <a:gd name="connsiteY9226" fmla="*/ 1397800 h 5630204"/>
              <a:gd name="connsiteX9227" fmla="*/ 9078645 w 10567974"/>
              <a:gd name="connsiteY9227" fmla="*/ 1424085 h 5630204"/>
              <a:gd name="connsiteX9228" fmla="*/ 9052356 w 10567974"/>
              <a:gd name="connsiteY9228" fmla="*/ 1397800 h 5630204"/>
              <a:gd name="connsiteX9229" fmla="*/ 9078645 w 10567974"/>
              <a:gd name="connsiteY9229" fmla="*/ 1371515 h 5630204"/>
              <a:gd name="connsiteX9230" fmla="*/ 8987205 w 10567974"/>
              <a:gd name="connsiteY9230" fmla="*/ 1371515 h 5630204"/>
              <a:gd name="connsiteX9231" fmla="*/ 9013494 w 10567974"/>
              <a:gd name="connsiteY9231" fmla="*/ 1397800 h 5630204"/>
              <a:gd name="connsiteX9232" fmla="*/ 8987205 w 10567974"/>
              <a:gd name="connsiteY9232" fmla="*/ 1424085 h 5630204"/>
              <a:gd name="connsiteX9233" fmla="*/ 8960916 w 10567974"/>
              <a:gd name="connsiteY9233" fmla="*/ 1397800 h 5630204"/>
              <a:gd name="connsiteX9234" fmla="*/ 8987205 w 10567974"/>
              <a:gd name="connsiteY9234" fmla="*/ 1371515 h 5630204"/>
              <a:gd name="connsiteX9235" fmla="*/ 8895765 w 10567974"/>
              <a:gd name="connsiteY9235" fmla="*/ 1371515 h 5630204"/>
              <a:gd name="connsiteX9236" fmla="*/ 8922054 w 10567974"/>
              <a:gd name="connsiteY9236" fmla="*/ 1397800 h 5630204"/>
              <a:gd name="connsiteX9237" fmla="*/ 8895765 w 10567974"/>
              <a:gd name="connsiteY9237" fmla="*/ 1424085 h 5630204"/>
              <a:gd name="connsiteX9238" fmla="*/ 8869476 w 10567974"/>
              <a:gd name="connsiteY9238" fmla="*/ 1397800 h 5630204"/>
              <a:gd name="connsiteX9239" fmla="*/ 8895765 w 10567974"/>
              <a:gd name="connsiteY9239" fmla="*/ 1371515 h 5630204"/>
              <a:gd name="connsiteX9240" fmla="*/ 8804325 w 10567974"/>
              <a:gd name="connsiteY9240" fmla="*/ 1371515 h 5630204"/>
              <a:gd name="connsiteX9241" fmla="*/ 8830614 w 10567974"/>
              <a:gd name="connsiteY9241" fmla="*/ 1397800 h 5630204"/>
              <a:gd name="connsiteX9242" fmla="*/ 8804325 w 10567974"/>
              <a:gd name="connsiteY9242" fmla="*/ 1424085 h 5630204"/>
              <a:gd name="connsiteX9243" fmla="*/ 8778036 w 10567974"/>
              <a:gd name="connsiteY9243" fmla="*/ 1397800 h 5630204"/>
              <a:gd name="connsiteX9244" fmla="*/ 8804325 w 10567974"/>
              <a:gd name="connsiteY9244" fmla="*/ 1371515 h 5630204"/>
              <a:gd name="connsiteX9245" fmla="*/ 8712885 w 10567974"/>
              <a:gd name="connsiteY9245" fmla="*/ 1371515 h 5630204"/>
              <a:gd name="connsiteX9246" fmla="*/ 8739174 w 10567974"/>
              <a:gd name="connsiteY9246" fmla="*/ 1397800 h 5630204"/>
              <a:gd name="connsiteX9247" fmla="*/ 8712885 w 10567974"/>
              <a:gd name="connsiteY9247" fmla="*/ 1424086 h 5630204"/>
              <a:gd name="connsiteX9248" fmla="*/ 8686596 w 10567974"/>
              <a:gd name="connsiteY9248" fmla="*/ 1397800 h 5630204"/>
              <a:gd name="connsiteX9249" fmla="*/ 8712885 w 10567974"/>
              <a:gd name="connsiteY9249" fmla="*/ 1371515 h 5630204"/>
              <a:gd name="connsiteX9250" fmla="*/ 8621445 w 10567974"/>
              <a:gd name="connsiteY9250" fmla="*/ 1371515 h 5630204"/>
              <a:gd name="connsiteX9251" fmla="*/ 8647734 w 10567974"/>
              <a:gd name="connsiteY9251" fmla="*/ 1397800 h 5630204"/>
              <a:gd name="connsiteX9252" fmla="*/ 8621445 w 10567974"/>
              <a:gd name="connsiteY9252" fmla="*/ 1424086 h 5630204"/>
              <a:gd name="connsiteX9253" fmla="*/ 8595156 w 10567974"/>
              <a:gd name="connsiteY9253" fmla="*/ 1397800 h 5630204"/>
              <a:gd name="connsiteX9254" fmla="*/ 8621445 w 10567974"/>
              <a:gd name="connsiteY9254" fmla="*/ 1371515 h 5630204"/>
              <a:gd name="connsiteX9255" fmla="*/ 8530005 w 10567974"/>
              <a:gd name="connsiteY9255" fmla="*/ 1371515 h 5630204"/>
              <a:gd name="connsiteX9256" fmla="*/ 8556294 w 10567974"/>
              <a:gd name="connsiteY9256" fmla="*/ 1397800 h 5630204"/>
              <a:gd name="connsiteX9257" fmla="*/ 8530005 w 10567974"/>
              <a:gd name="connsiteY9257" fmla="*/ 1424086 h 5630204"/>
              <a:gd name="connsiteX9258" fmla="*/ 8503716 w 10567974"/>
              <a:gd name="connsiteY9258" fmla="*/ 1397800 h 5630204"/>
              <a:gd name="connsiteX9259" fmla="*/ 8530005 w 10567974"/>
              <a:gd name="connsiteY9259" fmla="*/ 1371515 h 5630204"/>
              <a:gd name="connsiteX9260" fmla="*/ 8438565 w 10567974"/>
              <a:gd name="connsiteY9260" fmla="*/ 1371515 h 5630204"/>
              <a:gd name="connsiteX9261" fmla="*/ 8464854 w 10567974"/>
              <a:gd name="connsiteY9261" fmla="*/ 1397800 h 5630204"/>
              <a:gd name="connsiteX9262" fmla="*/ 8438565 w 10567974"/>
              <a:gd name="connsiteY9262" fmla="*/ 1424086 h 5630204"/>
              <a:gd name="connsiteX9263" fmla="*/ 8412276 w 10567974"/>
              <a:gd name="connsiteY9263" fmla="*/ 1397800 h 5630204"/>
              <a:gd name="connsiteX9264" fmla="*/ 8438565 w 10567974"/>
              <a:gd name="connsiteY9264" fmla="*/ 1371515 h 5630204"/>
              <a:gd name="connsiteX9265" fmla="*/ 8347125 w 10567974"/>
              <a:gd name="connsiteY9265" fmla="*/ 1371515 h 5630204"/>
              <a:gd name="connsiteX9266" fmla="*/ 8373414 w 10567974"/>
              <a:gd name="connsiteY9266" fmla="*/ 1397800 h 5630204"/>
              <a:gd name="connsiteX9267" fmla="*/ 8347125 w 10567974"/>
              <a:gd name="connsiteY9267" fmla="*/ 1424086 h 5630204"/>
              <a:gd name="connsiteX9268" fmla="*/ 8320836 w 10567974"/>
              <a:gd name="connsiteY9268" fmla="*/ 1397800 h 5630204"/>
              <a:gd name="connsiteX9269" fmla="*/ 8347125 w 10567974"/>
              <a:gd name="connsiteY9269" fmla="*/ 1371515 h 5630204"/>
              <a:gd name="connsiteX9270" fmla="*/ 8255685 w 10567974"/>
              <a:gd name="connsiteY9270" fmla="*/ 1371515 h 5630204"/>
              <a:gd name="connsiteX9271" fmla="*/ 8281974 w 10567974"/>
              <a:gd name="connsiteY9271" fmla="*/ 1397800 h 5630204"/>
              <a:gd name="connsiteX9272" fmla="*/ 8255685 w 10567974"/>
              <a:gd name="connsiteY9272" fmla="*/ 1424086 h 5630204"/>
              <a:gd name="connsiteX9273" fmla="*/ 8229396 w 10567974"/>
              <a:gd name="connsiteY9273" fmla="*/ 1397800 h 5630204"/>
              <a:gd name="connsiteX9274" fmla="*/ 8255685 w 10567974"/>
              <a:gd name="connsiteY9274" fmla="*/ 1371515 h 5630204"/>
              <a:gd name="connsiteX9275" fmla="*/ 8164245 w 10567974"/>
              <a:gd name="connsiteY9275" fmla="*/ 1371515 h 5630204"/>
              <a:gd name="connsiteX9276" fmla="*/ 8190534 w 10567974"/>
              <a:gd name="connsiteY9276" fmla="*/ 1397803 h 5630204"/>
              <a:gd name="connsiteX9277" fmla="*/ 8164245 w 10567974"/>
              <a:gd name="connsiteY9277" fmla="*/ 1424086 h 5630204"/>
              <a:gd name="connsiteX9278" fmla="*/ 8137956 w 10567974"/>
              <a:gd name="connsiteY9278" fmla="*/ 1397803 h 5630204"/>
              <a:gd name="connsiteX9279" fmla="*/ 8164245 w 10567974"/>
              <a:gd name="connsiteY9279" fmla="*/ 1371515 h 5630204"/>
              <a:gd name="connsiteX9280" fmla="*/ 8072805 w 10567974"/>
              <a:gd name="connsiteY9280" fmla="*/ 1371515 h 5630204"/>
              <a:gd name="connsiteX9281" fmla="*/ 8099094 w 10567974"/>
              <a:gd name="connsiteY9281" fmla="*/ 1397803 h 5630204"/>
              <a:gd name="connsiteX9282" fmla="*/ 8072805 w 10567974"/>
              <a:gd name="connsiteY9282" fmla="*/ 1424086 h 5630204"/>
              <a:gd name="connsiteX9283" fmla="*/ 8046516 w 10567974"/>
              <a:gd name="connsiteY9283" fmla="*/ 1397803 h 5630204"/>
              <a:gd name="connsiteX9284" fmla="*/ 8072805 w 10567974"/>
              <a:gd name="connsiteY9284" fmla="*/ 1371515 h 5630204"/>
              <a:gd name="connsiteX9285" fmla="*/ 7981365 w 10567974"/>
              <a:gd name="connsiteY9285" fmla="*/ 1371515 h 5630204"/>
              <a:gd name="connsiteX9286" fmla="*/ 8007654 w 10567974"/>
              <a:gd name="connsiteY9286" fmla="*/ 1397803 h 5630204"/>
              <a:gd name="connsiteX9287" fmla="*/ 7981365 w 10567974"/>
              <a:gd name="connsiteY9287" fmla="*/ 1424086 h 5630204"/>
              <a:gd name="connsiteX9288" fmla="*/ 7955076 w 10567974"/>
              <a:gd name="connsiteY9288" fmla="*/ 1397803 h 5630204"/>
              <a:gd name="connsiteX9289" fmla="*/ 7981365 w 10567974"/>
              <a:gd name="connsiteY9289" fmla="*/ 1371515 h 5630204"/>
              <a:gd name="connsiteX9290" fmla="*/ 7889925 w 10567974"/>
              <a:gd name="connsiteY9290" fmla="*/ 1371515 h 5630204"/>
              <a:gd name="connsiteX9291" fmla="*/ 7916214 w 10567974"/>
              <a:gd name="connsiteY9291" fmla="*/ 1397803 h 5630204"/>
              <a:gd name="connsiteX9292" fmla="*/ 7889925 w 10567974"/>
              <a:gd name="connsiteY9292" fmla="*/ 1424086 h 5630204"/>
              <a:gd name="connsiteX9293" fmla="*/ 7863636 w 10567974"/>
              <a:gd name="connsiteY9293" fmla="*/ 1397803 h 5630204"/>
              <a:gd name="connsiteX9294" fmla="*/ 7889925 w 10567974"/>
              <a:gd name="connsiteY9294" fmla="*/ 1371515 h 5630204"/>
              <a:gd name="connsiteX9295" fmla="*/ 7798485 w 10567974"/>
              <a:gd name="connsiteY9295" fmla="*/ 1371515 h 5630204"/>
              <a:gd name="connsiteX9296" fmla="*/ 7824774 w 10567974"/>
              <a:gd name="connsiteY9296" fmla="*/ 1397803 h 5630204"/>
              <a:gd name="connsiteX9297" fmla="*/ 7798485 w 10567974"/>
              <a:gd name="connsiteY9297" fmla="*/ 1424086 h 5630204"/>
              <a:gd name="connsiteX9298" fmla="*/ 7772196 w 10567974"/>
              <a:gd name="connsiteY9298" fmla="*/ 1397803 h 5630204"/>
              <a:gd name="connsiteX9299" fmla="*/ 7798485 w 10567974"/>
              <a:gd name="connsiteY9299" fmla="*/ 1371515 h 5630204"/>
              <a:gd name="connsiteX9300" fmla="*/ 7707045 w 10567974"/>
              <a:gd name="connsiteY9300" fmla="*/ 1371515 h 5630204"/>
              <a:gd name="connsiteX9301" fmla="*/ 7733334 w 10567974"/>
              <a:gd name="connsiteY9301" fmla="*/ 1397803 h 5630204"/>
              <a:gd name="connsiteX9302" fmla="*/ 7707045 w 10567974"/>
              <a:gd name="connsiteY9302" fmla="*/ 1424086 h 5630204"/>
              <a:gd name="connsiteX9303" fmla="*/ 7680756 w 10567974"/>
              <a:gd name="connsiteY9303" fmla="*/ 1397803 h 5630204"/>
              <a:gd name="connsiteX9304" fmla="*/ 7707045 w 10567974"/>
              <a:gd name="connsiteY9304" fmla="*/ 1371515 h 5630204"/>
              <a:gd name="connsiteX9305" fmla="*/ 7615605 w 10567974"/>
              <a:gd name="connsiteY9305" fmla="*/ 1371515 h 5630204"/>
              <a:gd name="connsiteX9306" fmla="*/ 7641894 w 10567974"/>
              <a:gd name="connsiteY9306" fmla="*/ 1397803 h 5630204"/>
              <a:gd name="connsiteX9307" fmla="*/ 7615605 w 10567974"/>
              <a:gd name="connsiteY9307" fmla="*/ 1424086 h 5630204"/>
              <a:gd name="connsiteX9308" fmla="*/ 7589316 w 10567974"/>
              <a:gd name="connsiteY9308" fmla="*/ 1397803 h 5630204"/>
              <a:gd name="connsiteX9309" fmla="*/ 7615605 w 10567974"/>
              <a:gd name="connsiteY9309" fmla="*/ 1371515 h 5630204"/>
              <a:gd name="connsiteX9310" fmla="*/ 7524165 w 10567974"/>
              <a:gd name="connsiteY9310" fmla="*/ 1371515 h 5630204"/>
              <a:gd name="connsiteX9311" fmla="*/ 7550454 w 10567974"/>
              <a:gd name="connsiteY9311" fmla="*/ 1397803 h 5630204"/>
              <a:gd name="connsiteX9312" fmla="*/ 7524165 w 10567974"/>
              <a:gd name="connsiteY9312" fmla="*/ 1424086 h 5630204"/>
              <a:gd name="connsiteX9313" fmla="*/ 7497876 w 10567974"/>
              <a:gd name="connsiteY9313" fmla="*/ 1397803 h 5630204"/>
              <a:gd name="connsiteX9314" fmla="*/ 7524165 w 10567974"/>
              <a:gd name="connsiteY9314" fmla="*/ 1371515 h 5630204"/>
              <a:gd name="connsiteX9315" fmla="*/ 7432725 w 10567974"/>
              <a:gd name="connsiteY9315" fmla="*/ 1371515 h 5630204"/>
              <a:gd name="connsiteX9316" fmla="*/ 7459014 w 10567974"/>
              <a:gd name="connsiteY9316" fmla="*/ 1397803 h 5630204"/>
              <a:gd name="connsiteX9317" fmla="*/ 7432725 w 10567974"/>
              <a:gd name="connsiteY9317" fmla="*/ 1424086 h 5630204"/>
              <a:gd name="connsiteX9318" fmla="*/ 7406436 w 10567974"/>
              <a:gd name="connsiteY9318" fmla="*/ 1397803 h 5630204"/>
              <a:gd name="connsiteX9319" fmla="*/ 7432725 w 10567974"/>
              <a:gd name="connsiteY9319" fmla="*/ 1371515 h 5630204"/>
              <a:gd name="connsiteX9320" fmla="*/ 7341285 w 10567974"/>
              <a:gd name="connsiteY9320" fmla="*/ 1371515 h 5630204"/>
              <a:gd name="connsiteX9321" fmla="*/ 7367574 w 10567974"/>
              <a:gd name="connsiteY9321" fmla="*/ 1397803 h 5630204"/>
              <a:gd name="connsiteX9322" fmla="*/ 7341285 w 10567974"/>
              <a:gd name="connsiteY9322" fmla="*/ 1424086 h 5630204"/>
              <a:gd name="connsiteX9323" fmla="*/ 7314996 w 10567974"/>
              <a:gd name="connsiteY9323" fmla="*/ 1397803 h 5630204"/>
              <a:gd name="connsiteX9324" fmla="*/ 7341285 w 10567974"/>
              <a:gd name="connsiteY9324" fmla="*/ 1371515 h 5630204"/>
              <a:gd name="connsiteX9325" fmla="*/ 7249845 w 10567974"/>
              <a:gd name="connsiteY9325" fmla="*/ 1371515 h 5630204"/>
              <a:gd name="connsiteX9326" fmla="*/ 7276134 w 10567974"/>
              <a:gd name="connsiteY9326" fmla="*/ 1397803 h 5630204"/>
              <a:gd name="connsiteX9327" fmla="*/ 7249845 w 10567974"/>
              <a:gd name="connsiteY9327" fmla="*/ 1424086 h 5630204"/>
              <a:gd name="connsiteX9328" fmla="*/ 7223556 w 10567974"/>
              <a:gd name="connsiteY9328" fmla="*/ 1397803 h 5630204"/>
              <a:gd name="connsiteX9329" fmla="*/ 7249845 w 10567974"/>
              <a:gd name="connsiteY9329" fmla="*/ 1371515 h 5630204"/>
              <a:gd name="connsiteX9330" fmla="*/ 7158405 w 10567974"/>
              <a:gd name="connsiteY9330" fmla="*/ 1371515 h 5630204"/>
              <a:gd name="connsiteX9331" fmla="*/ 7184694 w 10567974"/>
              <a:gd name="connsiteY9331" fmla="*/ 1397803 h 5630204"/>
              <a:gd name="connsiteX9332" fmla="*/ 7158405 w 10567974"/>
              <a:gd name="connsiteY9332" fmla="*/ 1424086 h 5630204"/>
              <a:gd name="connsiteX9333" fmla="*/ 7132116 w 10567974"/>
              <a:gd name="connsiteY9333" fmla="*/ 1397803 h 5630204"/>
              <a:gd name="connsiteX9334" fmla="*/ 7158405 w 10567974"/>
              <a:gd name="connsiteY9334" fmla="*/ 1371515 h 5630204"/>
              <a:gd name="connsiteX9335" fmla="*/ 7066965 w 10567974"/>
              <a:gd name="connsiteY9335" fmla="*/ 1371515 h 5630204"/>
              <a:gd name="connsiteX9336" fmla="*/ 7093254 w 10567974"/>
              <a:gd name="connsiteY9336" fmla="*/ 1397803 h 5630204"/>
              <a:gd name="connsiteX9337" fmla="*/ 7066965 w 10567974"/>
              <a:gd name="connsiteY9337" fmla="*/ 1424086 h 5630204"/>
              <a:gd name="connsiteX9338" fmla="*/ 7040676 w 10567974"/>
              <a:gd name="connsiteY9338" fmla="*/ 1397803 h 5630204"/>
              <a:gd name="connsiteX9339" fmla="*/ 7066965 w 10567974"/>
              <a:gd name="connsiteY9339" fmla="*/ 1371515 h 5630204"/>
              <a:gd name="connsiteX9340" fmla="*/ 6975525 w 10567974"/>
              <a:gd name="connsiteY9340" fmla="*/ 1371515 h 5630204"/>
              <a:gd name="connsiteX9341" fmla="*/ 7001814 w 10567974"/>
              <a:gd name="connsiteY9341" fmla="*/ 1397803 h 5630204"/>
              <a:gd name="connsiteX9342" fmla="*/ 6975525 w 10567974"/>
              <a:gd name="connsiteY9342" fmla="*/ 1424086 h 5630204"/>
              <a:gd name="connsiteX9343" fmla="*/ 6949236 w 10567974"/>
              <a:gd name="connsiteY9343" fmla="*/ 1397803 h 5630204"/>
              <a:gd name="connsiteX9344" fmla="*/ 6975525 w 10567974"/>
              <a:gd name="connsiteY9344" fmla="*/ 1371515 h 5630204"/>
              <a:gd name="connsiteX9345" fmla="*/ 6884085 w 10567974"/>
              <a:gd name="connsiteY9345" fmla="*/ 1371515 h 5630204"/>
              <a:gd name="connsiteX9346" fmla="*/ 6910374 w 10567974"/>
              <a:gd name="connsiteY9346" fmla="*/ 1397803 h 5630204"/>
              <a:gd name="connsiteX9347" fmla="*/ 6884085 w 10567974"/>
              <a:gd name="connsiteY9347" fmla="*/ 1424086 h 5630204"/>
              <a:gd name="connsiteX9348" fmla="*/ 6857796 w 10567974"/>
              <a:gd name="connsiteY9348" fmla="*/ 1397803 h 5630204"/>
              <a:gd name="connsiteX9349" fmla="*/ 6884085 w 10567974"/>
              <a:gd name="connsiteY9349" fmla="*/ 1371515 h 5630204"/>
              <a:gd name="connsiteX9350" fmla="*/ 6792645 w 10567974"/>
              <a:gd name="connsiteY9350" fmla="*/ 1371515 h 5630204"/>
              <a:gd name="connsiteX9351" fmla="*/ 6818934 w 10567974"/>
              <a:gd name="connsiteY9351" fmla="*/ 1397803 h 5630204"/>
              <a:gd name="connsiteX9352" fmla="*/ 6792645 w 10567974"/>
              <a:gd name="connsiteY9352" fmla="*/ 1424086 h 5630204"/>
              <a:gd name="connsiteX9353" fmla="*/ 6766356 w 10567974"/>
              <a:gd name="connsiteY9353" fmla="*/ 1397803 h 5630204"/>
              <a:gd name="connsiteX9354" fmla="*/ 6792645 w 10567974"/>
              <a:gd name="connsiteY9354" fmla="*/ 1371515 h 5630204"/>
              <a:gd name="connsiteX9355" fmla="*/ 6701205 w 10567974"/>
              <a:gd name="connsiteY9355" fmla="*/ 1371515 h 5630204"/>
              <a:gd name="connsiteX9356" fmla="*/ 6727494 w 10567974"/>
              <a:gd name="connsiteY9356" fmla="*/ 1397803 h 5630204"/>
              <a:gd name="connsiteX9357" fmla="*/ 6701205 w 10567974"/>
              <a:gd name="connsiteY9357" fmla="*/ 1424086 h 5630204"/>
              <a:gd name="connsiteX9358" fmla="*/ 6674916 w 10567974"/>
              <a:gd name="connsiteY9358" fmla="*/ 1397803 h 5630204"/>
              <a:gd name="connsiteX9359" fmla="*/ 6701205 w 10567974"/>
              <a:gd name="connsiteY9359" fmla="*/ 1371515 h 5630204"/>
              <a:gd name="connsiteX9360" fmla="*/ 6609765 w 10567974"/>
              <a:gd name="connsiteY9360" fmla="*/ 1371515 h 5630204"/>
              <a:gd name="connsiteX9361" fmla="*/ 6636054 w 10567974"/>
              <a:gd name="connsiteY9361" fmla="*/ 1397803 h 5630204"/>
              <a:gd name="connsiteX9362" fmla="*/ 6609765 w 10567974"/>
              <a:gd name="connsiteY9362" fmla="*/ 1424086 h 5630204"/>
              <a:gd name="connsiteX9363" fmla="*/ 6583476 w 10567974"/>
              <a:gd name="connsiteY9363" fmla="*/ 1397803 h 5630204"/>
              <a:gd name="connsiteX9364" fmla="*/ 6609765 w 10567974"/>
              <a:gd name="connsiteY9364" fmla="*/ 1371515 h 5630204"/>
              <a:gd name="connsiteX9365" fmla="*/ 6518325 w 10567974"/>
              <a:gd name="connsiteY9365" fmla="*/ 1371515 h 5630204"/>
              <a:gd name="connsiteX9366" fmla="*/ 6544614 w 10567974"/>
              <a:gd name="connsiteY9366" fmla="*/ 1397803 h 5630204"/>
              <a:gd name="connsiteX9367" fmla="*/ 6518325 w 10567974"/>
              <a:gd name="connsiteY9367" fmla="*/ 1424086 h 5630204"/>
              <a:gd name="connsiteX9368" fmla="*/ 6492036 w 10567974"/>
              <a:gd name="connsiteY9368" fmla="*/ 1397803 h 5630204"/>
              <a:gd name="connsiteX9369" fmla="*/ 6518325 w 10567974"/>
              <a:gd name="connsiteY9369" fmla="*/ 1371515 h 5630204"/>
              <a:gd name="connsiteX9370" fmla="*/ 6426885 w 10567974"/>
              <a:gd name="connsiteY9370" fmla="*/ 1371515 h 5630204"/>
              <a:gd name="connsiteX9371" fmla="*/ 6453174 w 10567974"/>
              <a:gd name="connsiteY9371" fmla="*/ 1397803 h 5630204"/>
              <a:gd name="connsiteX9372" fmla="*/ 6426885 w 10567974"/>
              <a:gd name="connsiteY9372" fmla="*/ 1424086 h 5630204"/>
              <a:gd name="connsiteX9373" fmla="*/ 6400596 w 10567974"/>
              <a:gd name="connsiteY9373" fmla="*/ 1397803 h 5630204"/>
              <a:gd name="connsiteX9374" fmla="*/ 6426885 w 10567974"/>
              <a:gd name="connsiteY9374" fmla="*/ 1371515 h 5630204"/>
              <a:gd name="connsiteX9375" fmla="*/ 10267365 w 10567974"/>
              <a:gd name="connsiteY9375" fmla="*/ 1371514 h 5630204"/>
              <a:gd name="connsiteX9376" fmla="*/ 10293654 w 10567974"/>
              <a:gd name="connsiteY9376" fmla="*/ 1397799 h 5630204"/>
              <a:gd name="connsiteX9377" fmla="*/ 10267365 w 10567974"/>
              <a:gd name="connsiteY9377" fmla="*/ 1424084 h 5630204"/>
              <a:gd name="connsiteX9378" fmla="*/ 10241076 w 10567974"/>
              <a:gd name="connsiteY9378" fmla="*/ 1397799 h 5630204"/>
              <a:gd name="connsiteX9379" fmla="*/ 10267365 w 10567974"/>
              <a:gd name="connsiteY9379" fmla="*/ 1371514 h 5630204"/>
              <a:gd name="connsiteX9380" fmla="*/ 10175925 w 10567974"/>
              <a:gd name="connsiteY9380" fmla="*/ 1371514 h 5630204"/>
              <a:gd name="connsiteX9381" fmla="*/ 10202214 w 10567974"/>
              <a:gd name="connsiteY9381" fmla="*/ 1397799 h 5630204"/>
              <a:gd name="connsiteX9382" fmla="*/ 10175925 w 10567974"/>
              <a:gd name="connsiteY9382" fmla="*/ 1424085 h 5630204"/>
              <a:gd name="connsiteX9383" fmla="*/ 10149636 w 10567974"/>
              <a:gd name="connsiteY9383" fmla="*/ 1397799 h 5630204"/>
              <a:gd name="connsiteX9384" fmla="*/ 10175925 w 10567974"/>
              <a:gd name="connsiteY9384" fmla="*/ 1371514 h 5630204"/>
              <a:gd name="connsiteX9385" fmla="*/ 10084485 w 10567974"/>
              <a:gd name="connsiteY9385" fmla="*/ 1371514 h 5630204"/>
              <a:gd name="connsiteX9386" fmla="*/ 10110774 w 10567974"/>
              <a:gd name="connsiteY9386" fmla="*/ 1397799 h 5630204"/>
              <a:gd name="connsiteX9387" fmla="*/ 10084485 w 10567974"/>
              <a:gd name="connsiteY9387" fmla="*/ 1424085 h 5630204"/>
              <a:gd name="connsiteX9388" fmla="*/ 10058196 w 10567974"/>
              <a:gd name="connsiteY9388" fmla="*/ 1397799 h 5630204"/>
              <a:gd name="connsiteX9389" fmla="*/ 10084485 w 10567974"/>
              <a:gd name="connsiteY9389" fmla="*/ 1371514 h 5630204"/>
              <a:gd name="connsiteX9390" fmla="*/ 9993045 w 10567974"/>
              <a:gd name="connsiteY9390" fmla="*/ 1371514 h 5630204"/>
              <a:gd name="connsiteX9391" fmla="*/ 10019334 w 10567974"/>
              <a:gd name="connsiteY9391" fmla="*/ 1397799 h 5630204"/>
              <a:gd name="connsiteX9392" fmla="*/ 9993045 w 10567974"/>
              <a:gd name="connsiteY9392" fmla="*/ 1424085 h 5630204"/>
              <a:gd name="connsiteX9393" fmla="*/ 9966756 w 10567974"/>
              <a:gd name="connsiteY9393" fmla="*/ 1397799 h 5630204"/>
              <a:gd name="connsiteX9394" fmla="*/ 9993045 w 10567974"/>
              <a:gd name="connsiteY9394" fmla="*/ 1371514 h 5630204"/>
              <a:gd name="connsiteX9395" fmla="*/ 9901605 w 10567974"/>
              <a:gd name="connsiteY9395" fmla="*/ 1371514 h 5630204"/>
              <a:gd name="connsiteX9396" fmla="*/ 9927894 w 10567974"/>
              <a:gd name="connsiteY9396" fmla="*/ 1397799 h 5630204"/>
              <a:gd name="connsiteX9397" fmla="*/ 9901605 w 10567974"/>
              <a:gd name="connsiteY9397" fmla="*/ 1424085 h 5630204"/>
              <a:gd name="connsiteX9398" fmla="*/ 9875316 w 10567974"/>
              <a:gd name="connsiteY9398" fmla="*/ 1397799 h 5630204"/>
              <a:gd name="connsiteX9399" fmla="*/ 9901605 w 10567974"/>
              <a:gd name="connsiteY9399" fmla="*/ 1371514 h 5630204"/>
              <a:gd name="connsiteX9400" fmla="*/ 9810165 w 10567974"/>
              <a:gd name="connsiteY9400" fmla="*/ 1371514 h 5630204"/>
              <a:gd name="connsiteX9401" fmla="*/ 9836454 w 10567974"/>
              <a:gd name="connsiteY9401" fmla="*/ 1397799 h 5630204"/>
              <a:gd name="connsiteX9402" fmla="*/ 9810165 w 10567974"/>
              <a:gd name="connsiteY9402" fmla="*/ 1424085 h 5630204"/>
              <a:gd name="connsiteX9403" fmla="*/ 9783876 w 10567974"/>
              <a:gd name="connsiteY9403" fmla="*/ 1397799 h 5630204"/>
              <a:gd name="connsiteX9404" fmla="*/ 9810165 w 10567974"/>
              <a:gd name="connsiteY9404" fmla="*/ 1371514 h 5630204"/>
              <a:gd name="connsiteX9405" fmla="*/ 9718725 w 10567974"/>
              <a:gd name="connsiteY9405" fmla="*/ 1371514 h 5630204"/>
              <a:gd name="connsiteX9406" fmla="*/ 9745014 w 10567974"/>
              <a:gd name="connsiteY9406" fmla="*/ 1397799 h 5630204"/>
              <a:gd name="connsiteX9407" fmla="*/ 9718725 w 10567974"/>
              <a:gd name="connsiteY9407" fmla="*/ 1424085 h 5630204"/>
              <a:gd name="connsiteX9408" fmla="*/ 9692436 w 10567974"/>
              <a:gd name="connsiteY9408" fmla="*/ 1397799 h 5630204"/>
              <a:gd name="connsiteX9409" fmla="*/ 9718725 w 10567974"/>
              <a:gd name="connsiteY9409" fmla="*/ 1371514 h 5630204"/>
              <a:gd name="connsiteX9410" fmla="*/ 9627285 w 10567974"/>
              <a:gd name="connsiteY9410" fmla="*/ 1371514 h 5630204"/>
              <a:gd name="connsiteX9411" fmla="*/ 9653574 w 10567974"/>
              <a:gd name="connsiteY9411" fmla="*/ 1397799 h 5630204"/>
              <a:gd name="connsiteX9412" fmla="*/ 9627285 w 10567974"/>
              <a:gd name="connsiteY9412" fmla="*/ 1424085 h 5630204"/>
              <a:gd name="connsiteX9413" fmla="*/ 9600996 w 10567974"/>
              <a:gd name="connsiteY9413" fmla="*/ 1397799 h 5630204"/>
              <a:gd name="connsiteX9414" fmla="*/ 9627285 w 10567974"/>
              <a:gd name="connsiteY9414" fmla="*/ 1371514 h 5630204"/>
              <a:gd name="connsiteX9415" fmla="*/ 9535845 w 10567974"/>
              <a:gd name="connsiteY9415" fmla="*/ 1371514 h 5630204"/>
              <a:gd name="connsiteX9416" fmla="*/ 9562134 w 10567974"/>
              <a:gd name="connsiteY9416" fmla="*/ 1397800 h 5630204"/>
              <a:gd name="connsiteX9417" fmla="*/ 9535845 w 10567974"/>
              <a:gd name="connsiteY9417" fmla="*/ 1424085 h 5630204"/>
              <a:gd name="connsiteX9418" fmla="*/ 9509556 w 10567974"/>
              <a:gd name="connsiteY9418" fmla="*/ 1397800 h 5630204"/>
              <a:gd name="connsiteX9419" fmla="*/ 9535845 w 10567974"/>
              <a:gd name="connsiteY9419" fmla="*/ 1371514 h 5630204"/>
              <a:gd name="connsiteX9420" fmla="*/ 9444405 w 10567974"/>
              <a:gd name="connsiteY9420" fmla="*/ 1371514 h 5630204"/>
              <a:gd name="connsiteX9421" fmla="*/ 9470694 w 10567974"/>
              <a:gd name="connsiteY9421" fmla="*/ 1397800 h 5630204"/>
              <a:gd name="connsiteX9422" fmla="*/ 9444405 w 10567974"/>
              <a:gd name="connsiteY9422" fmla="*/ 1424085 h 5630204"/>
              <a:gd name="connsiteX9423" fmla="*/ 9418116 w 10567974"/>
              <a:gd name="connsiteY9423" fmla="*/ 1397800 h 5630204"/>
              <a:gd name="connsiteX9424" fmla="*/ 9444405 w 10567974"/>
              <a:gd name="connsiteY9424" fmla="*/ 1371514 h 5630204"/>
              <a:gd name="connsiteX9425" fmla="*/ 9352965 w 10567974"/>
              <a:gd name="connsiteY9425" fmla="*/ 1371514 h 5630204"/>
              <a:gd name="connsiteX9426" fmla="*/ 9379254 w 10567974"/>
              <a:gd name="connsiteY9426" fmla="*/ 1397800 h 5630204"/>
              <a:gd name="connsiteX9427" fmla="*/ 9352965 w 10567974"/>
              <a:gd name="connsiteY9427" fmla="*/ 1424085 h 5630204"/>
              <a:gd name="connsiteX9428" fmla="*/ 9326676 w 10567974"/>
              <a:gd name="connsiteY9428" fmla="*/ 1397800 h 5630204"/>
              <a:gd name="connsiteX9429" fmla="*/ 9352965 w 10567974"/>
              <a:gd name="connsiteY9429" fmla="*/ 1371514 h 5630204"/>
              <a:gd name="connsiteX9430" fmla="*/ 9261525 w 10567974"/>
              <a:gd name="connsiteY9430" fmla="*/ 1371514 h 5630204"/>
              <a:gd name="connsiteX9431" fmla="*/ 9287814 w 10567974"/>
              <a:gd name="connsiteY9431" fmla="*/ 1397800 h 5630204"/>
              <a:gd name="connsiteX9432" fmla="*/ 9261525 w 10567974"/>
              <a:gd name="connsiteY9432" fmla="*/ 1424085 h 5630204"/>
              <a:gd name="connsiteX9433" fmla="*/ 9235236 w 10567974"/>
              <a:gd name="connsiteY9433" fmla="*/ 1397800 h 5630204"/>
              <a:gd name="connsiteX9434" fmla="*/ 9261525 w 10567974"/>
              <a:gd name="connsiteY9434" fmla="*/ 1371514 h 5630204"/>
              <a:gd name="connsiteX9435" fmla="*/ 10450245 w 10567974"/>
              <a:gd name="connsiteY9435" fmla="*/ 1371513 h 5630204"/>
              <a:gd name="connsiteX9436" fmla="*/ 10476534 w 10567974"/>
              <a:gd name="connsiteY9436" fmla="*/ 1397799 h 5630204"/>
              <a:gd name="connsiteX9437" fmla="*/ 10450245 w 10567974"/>
              <a:gd name="connsiteY9437" fmla="*/ 1424084 h 5630204"/>
              <a:gd name="connsiteX9438" fmla="*/ 10423956 w 10567974"/>
              <a:gd name="connsiteY9438" fmla="*/ 1397799 h 5630204"/>
              <a:gd name="connsiteX9439" fmla="*/ 10450245 w 10567974"/>
              <a:gd name="connsiteY9439" fmla="*/ 1371513 h 5630204"/>
              <a:gd name="connsiteX9440" fmla="*/ 209246 w 10567974"/>
              <a:gd name="connsiteY9440" fmla="*/ 1280113 h 5630204"/>
              <a:gd name="connsiteX9441" fmla="*/ 235540 w 10567974"/>
              <a:gd name="connsiteY9441" fmla="*/ 1306362 h 5630204"/>
              <a:gd name="connsiteX9442" fmla="*/ 209246 w 10567974"/>
              <a:gd name="connsiteY9442" fmla="*/ 1332671 h 5630204"/>
              <a:gd name="connsiteX9443" fmla="*/ 182961 w 10567974"/>
              <a:gd name="connsiteY9443" fmla="*/ 1306362 h 5630204"/>
              <a:gd name="connsiteX9444" fmla="*/ 209246 w 10567974"/>
              <a:gd name="connsiteY9444" fmla="*/ 1280113 h 5630204"/>
              <a:gd name="connsiteX9445" fmla="*/ 117809 w 10567974"/>
              <a:gd name="connsiteY9445" fmla="*/ 1280113 h 5630204"/>
              <a:gd name="connsiteX9446" fmla="*/ 144104 w 10567974"/>
              <a:gd name="connsiteY9446" fmla="*/ 1306362 h 5630204"/>
              <a:gd name="connsiteX9447" fmla="*/ 117809 w 10567974"/>
              <a:gd name="connsiteY9447" fmla="*/ 1332671 h 5630204"/>
              <a:gd name="connsiteX9448" fmla="*/ 91520 w 10567974"/>
              <a:gd name="connsiteY9448" fmla="*/ 1306362 h 5630204"/>
              <a:gd name="connsiteX9449" fmla="*/ 117809 w 10567974"/>
              <a:gd name="connsiteY9449" fmla="*/ 1280113 h 5630204"/>
              <a:gd name="connsiteX9450" fmla="*/ 26371 w 10567974"/>
              <a:gd name="connsiteY9450" fmla="*/ 1280113 h 5630204"/>
              <a:gd name="connsiteX9451" fmla="*/ 52659 w 10567974"/>
              <a:gd name="connsiteY9451" fmla="*/ 1306362 h 5630204"/>
              <a:gd name="connsiteX9452" fmla="*/ 26371 w 10567974"/>
              <a:gd name="connsiteY9452" fmla="*/ 1332671 h 5630204"/>
              <a:gd name="connsiteX9453" fmla="*/ 83 w 10567974"/>
              <a:gd name="connsiteY9453" fmla="*/ 1306362 h 5630204"/>
              <a:gd name="connsiteX9454" fmla="*/ 26371 w 10567974"/>
              <a:gd name="connsiteY9454" fmla="*/ 1280113 h 5630204"/>
              <a:gd name="connsiteX9455" fmla="*/ 1032201 w 10567974"/>
              <a:gd name="connsiteY9455" fmla="*/ 1280112 h 5630204"/>
              <a:gd name="connsiteX9456" fmla="*/ 1058489 w 10567974"/>
              <a:gd name="connsiteY9456" fmla="*/ 1306359 h 5630204"/>
              <a:gd name="connsiteX9457" fmla="*/ 1032201 w 10567974"/>
              <a:gd name="connsiteY9457" fmla="*/ 1332671 h 5630204"/>
              <a:gd name="connsiteX9458" fmla="*/ 1005914 w 10567974"/>
              <a:gd name="connsiteY9458" fmla="*/ 1306359 h 5630204"/>
              <a:gd name="connsiteX9459" fmla="*/ 1032201 w 10567974"/>
              <a:gd name="connsiteY9459" fmla="*/ 1280112 h 5630204"/>
              <a:gd name="connsiteX9460" fmla="*/ 940766 w 10567974"/>
              <a:gd name="connsiteY9460" fmla="*/ 1280112 h 5630204"/>
              <a:gd name="connsiteX9461" fmla="*/ 967051 w 10567974"/>
              <a:gd name="connsiteY9461" fmla="*/ 1306359 h 5630204"/>
              <a:gd name="connsiteX9462" fmla="*/ 940766 w 10567974"/>
              <a:gd name="connsiteY9462" fmla="*/ 1332671 h 5630204"/>
              <a:gd name="connsiteX9463" fmla="*/ 914481 w 10567974"/>
              <a:gd name="connsiteY9463" fmla="*/ 1306359 h 5630204"/>
              <a:gd name="connsiteX9464" fmla="*/ 940766 w 10567974"/>
              <a:gd name="connsiteY9464" fmla="*/ 1280112 h 5630204"/>
              <a:gd name="connsiteX9465" fmla="*/ 849325 w 10567974"/>
              <a:gd name="connsiteY9465" fmla="*/ 1280112 h 5630204"/>
              <a:gd name="connsiteX9466" fmla="*/ 875616 w 10567974"/>
              <a:gd name="connsiteY9466" fmla="*/ 1306359 h 5630204"/>
              <a:gd name="connsiteX9467" fmla="*/ 849325 w 10567974"/>
              <a:gd name="connsiteY9467" fmla="*/ 1332671 h 5630204"/>
              <a:gd name="connsiteX9468" fmla="*/ 823037 w 10567974"/>
              <a:gd name="connsiteY9468" fmla="*/ 1306359 h 5630204"/>
              <a:gd name="connsiteX9469" fmla="*/ 849325 w 10567974"/>
              <a:gd name="connsiteY9469" fmla="*/ 1280112 h 5630204"/>
              <a:gd name="connsiteX9470" fmla="*/ 757888 w 10567974"/>
              <a:gd name="connsiteY9470" fmla="*/ 1280112 h 5630204"/>
              <a:gd name="connsiteX9471" fmla="*/ 784178 w 10567974"/>
              <a:gd name="connsiteY9471" fmla="*/ 1306359 h 5630204"/>
              <a:gd name="connsiteX9472" fmla="*/ 757888 w 10567974"/>
              <a:gd name="connsiteY9472" fmla="*/ 1332671 h 5630204"/>
              <a:gd name="connsiteX9473" fmla="*/ 731600 w 10567974"/>
              <a:gd name="connsiteY9473" fmla="*/ 1306359 h 5630204"/>
              <a:gd name="connsiteX9474" fmla="*/ 757888 w 10567974"/>
              <a:gd name="connsiteY9474" fmla="*/ 1280112 h 5630204"/>
              <a:gd name="connsiteX9475" fmla="*/ 666450 w 10567974"/>
              <a:gd name="connsiteY9475" fmla="*/ 1280112 h 5630204"/>
              <a:gd name="connsiteX9476" fmla="*/ 692744 w 10567974"/>
              <a:gd name="connsiteY9476" fmla="*/ 1306362 h 5630204"/>
              <a:gd name="connsiteX9477" fmla="*/ 666450 w 10567974"/>
              <a:gd name="connsiteY9477" fmla="*/ 1332671 h 5630204"/>
              <a:gd name="connsiteX9478" fmla="*/ 640164 w 10567974"/>
              <a:gd name="connsiteY9478" fmla="*/ 1306362 h 5630204"/>
              <a:gd name="connsiteX9479" fmla="*/ 666450 w 10567974"/>
              <a:gd name="connsiteY9479" fmla="*/ 1280112 h 5630204"/>
              <a:gd name="connsiteX9480" fmla="*/ 575006 w 10567974"/>
              <a:gd name="connsiteY9480" fmla="*/ 1280112 h 5630204"/>
              <a:gd name="connsiteX9481" fmla="*/ 601296 w 10567974"/>
              <a:gd name="connsiteY9481" fmla="*/ 1306362 h 5630204"/>
              <a:gd name="connsiteX9482" fmla="*/ 575006 w 10567974"/>
              <a:gd name="connsiteY9482" fmla="*/ 1332671 h 5630204"/>
              <a:gd name="connsiteX9483" fmla="*/ 548716 w 10567974"/>
              <a:gd name="connsiteY9483" fmla="*/ 1306362 h 5630204"/>
              <a:gd name="connsiteX9484" fmla="*/ 575006 w 10567974"/>
              <a:gd name="connsiteY9484" fmla="*/ 1280112 h 5630204"/>
              <a:gd name="connsiteX9485" fmla="*/ 483559 w 10567974"/>
              <a:gd name="connsiteY9485" fmla="*/ 1280112 h 5630204"/>
              <a:gd name="connsiteX9486" fmla="*/ 509856 w 10567974"/>
              <a:gd name="connsiteY9486" fmla="*/ 1306362 h 5630204"/>
              <a:gd name="connsiteX9487" fmla="*/ 483559 w 10567974"/>
              <a:gd name="connsiteY9487" fmla="*/ 1332671 h 5630204"/>
              <a:gd name="connsiteX9488" fmla="*/ 457281 w 10567974"/>
              <a:gd name="connsiteY9488" fmla="*/ 1306362 h 5630204"/>
              <a:gd name="connsiteX9489" fmla="*/ 483559 w 10567974"/>
              <a:gd name="connsiteY9489" fmla="*/ 1280112 h 5630204"/>
              <a:gd name="connsiteX9490" fmla="*/ 392131 w 10567974"/>
              <a:gd name="connsiteY9490" fmla="*/ 1280112 h 5630204"/>
              <a:gd name="connsiteX9491" fmla="*/ 418411 w 10567974"/>
              <a:gd name="connsiteY9491" fmla="*/ 1306362 h 5630204"/>
              <a:gd name="connsiteX9492" fmla="*/ 392131 w 10567974"/>
              <a:gd name="connsiteY9492" fmla="*/ 1332671 h 5630204"/>
              <a:gd name="connsiteX9493" fmla="*/ 365839 w 10567974"/>
              <a:gd name="connsiteY9493" fmla="*/ 1306362 h 5630204"/>
              <a:gd name="connsiteX9494" fmla="*/ 392131 w 10567974"/>
              <a:gd name="connsiteY9494" fmla="*/ 1280112 h 5630204"/>
              <a:gd name="connsiteX9495" fmla="*/ 300689 w 10567974"/>
              <a:gd name="connsiteY9495" fmla="*/ 1280112 h 5630204"/>
              <a:gd name="connsiteX9496" fmla="*/ 326982 w 10567974"/>
              <a:gd name="connsiteY9496" fmla="*/ 1306362 h 5630204"/>
              <a:gd name="connsiteX9497" fmla="*/ 300689 w 10567974"/>
              <a:gd name="connsiteY9497" fmla="*/ 1332671 h 5630204"/>
              <a:gd name="connsiteX9498" fmla="*/ 274397 w 10567974"/>
              <a:gd name="connsiteY9498" fmla="*/ 1306362 h 5630204"/>
              <a:gd name="connsiteX9499" fmla="*/ 300689 w 10567974"/>
              <a:gd name="connsiteY9499" fmla="*/ 1280112 h 5630204"/>
              <a:gd name="connsiteX9500" fmla="*/ 1489376 w 10567974"/>
              <a:gd name="connsiteY9500" fmla="*/ 1280111 h 5630204"/>
              <a:gd name="connsiteX9501" fmla="*/ 1515668 w 10567974"/>
              <a:gd name="connsiteY9501" fmla="*/ 1306359 h 5630204"/>
              <a:gd name="connsiteX9502" fmla="*/ 1489376 w 10567974"/>
              <a:gd name="connsiteY9502" fmla="*/ 1332671 h 5630204"/>
              <a:gd name="connsiteX9503" fmla="*/ 1463084 w 10567974"/>
              <a:gd name="connsiteY9503" fmla="*/ 1306359 h 5630204"/>
              <a:gd name="connsiteX9504" fmla="*/ 1489376 w 10567974"/>
              <a:gd name="connsiteY9504" fmla="*/ 1280111 h 5630204"/>
              <a:gd name="connsiteX9505" fmla="*/ 1397926 w 10567974"/>
              <a:gd name="connsiteY9505" fmla="*/ 1280111 h 5630204"/>
              <a:gd name="connsiteX9506" fmla="*/ 1424218 w 10567974"/>
              <a:gd name="connsiteY9506" fmla="*/ 1306359 h 5630204"/>
              <a:gd name="connsiteX9507" fmla="*/ 1397926 w 10567974"/>
              <a:gd name="connsiteY9507" fmla="*/ 1332671 h 5630204"/>
              <a:gd name="connsiteX9508" fmla="*/ 1371634 w 10567974"/>
              <a:gd name="connsiteY9508" fmla="*/ 1306359 h 5630204"/>
              <a:gd name="connsiteX9509" fmla="*/ 1397926 w 10567974"/>
              <a:gd name="connsiteY9509" fmla="*/ 1280111 h 5630204"/>
              <a:gd name="connsiteX9510" fmla="*/ 1306477 w 10567974"/>
              <a:gd name="connsiteY9510" fmla="*/ 1280111 h 5630204"/>
              <a:gd name="connsiteX9511" fmla="*/ 1332769 w 10567974"/>
              <a:gd name="connsiteY9511" fmla="*/ 1306359 h 5630204"/>
              <a:gd name="connsiteX9512" fmla="*/ 1306477 w 10567974"/>
              <a:gd name="connsiteY9512" fmla="*/ 1332671 h 5630204"/>
              <a:gd name="connsiteX9513" fmla="*/ 1280186 w 10567974"/>
              <a:gd name="connsiteY9513" fmla="*/ 1306359 h 5630204"/>
              <a:gd name="connsiteX9514" fmla="*/ 1306477 w 10567974"/>
              <a:gd name="connsiteY9514" fmla="*/ 1280111 h 5630204"/>
              <a:gd name="connsiteX9515" fmla="*/ 1215027 w 10567974"/>
              <a:gd name="connsiteY9515" fmla="*/ 1280111 h 5630204"/>
              <a:gd name="connsiteX9516" fmla="*/ 1241320 w 10567974"/>
              <a:gd name="connsiteY9516" fmla="*/ 1306359 h 5630204"/>
              <a:gd name="connsiteX9517" fmla="*/ 1215027 w 10567974"/>
              <a:gd name="connsiteY9517" fmla="*/ 1332671 h 5630204"/>
              <a:gd name="connsiteX9518" fmla="*/ 1188736 w 10567974"/>
              <a:gd name="connsiteY9518" fmla="*/ 1306359 h 5630204"/>
              <a:gd name="connsiteX9519" fmla="*/ 1215027 w 10567974"/>
              <a:gd name="connsiteY9519" fmla="*/ 1280111 h 5630204"/>
              <a:gd name="connsiteX9520" fmla="*/ 1123634 w 10567974"/>
              <a:gd name="connsiteY9520" fmla="*/ 1280111 h 5630204"/>
              <a:gd name="connsiteX9521" fmla="*/ 1149922 w 10567974"/>
              <a:gd name="connsiteY9521" fmla="*/ 1306359 h 5630204"/>
              <a:gd name="connsiteX9522" fmla="*/ 1123634 w 10567974"/>
              <a:gd name="connsiteY9522" fmla="*/ 1332671 h 5630204"/>
              <a:gd name="connsiteX9523" fmla="*/ 1097347 w 10567974"/>
              <a:gd name="connsiteY9523" fmla="*/ 1306359 h 5630204"/>
              <a:gd name="connsiteX9524" fmla="*/ 1123634 w 10567974"/>
              <a:gd name="connsiteY9524" fmla="*/ 1280111 h 5630204"/>
              <a:gd name="connsiteX9525" fmla="*/ 2861115 w 10567974"/>
              <a:gd name="connsiteY9525" fmla="*/ 1280111 h 5630204"/>
              <a:gd name="connsiteX9526" fmla="*/ 2887407 w 10567974"/>
              <a:gd name="connsiteY9526" fmla="*/ 1306359 h 5630204"/>
              <a:gd name="connsiteX9527" fmla="*/ 2861115 w 10567974"/>
              <a:gd name="connsiteY9527" fmla="*/ 1332669 h 5630204"/>
              <a:gd name="connsiteX9528" fmla="*/ 2834824 w 10567974"/>
              <a:gd name="connsiteY9528" fmla="*/ 1306359 h 5630204"/>
              <a:gd name="connsiteX9529" fmla="*/ 2861115 w 10567974"/>
              <a:gd name="connsiteY9529" fmla="*/ 1280111 h 5630204"/>
              <a:gd name="connsiteX9530" fmla="*/ 2586767 w 10567974"/>
              <a:gd name="connsiteY9530" fmla="*/ 1280111 h 5630204"/>
              <a:gd name="connsiteX9531" fmla="*/ 2613058 w 10567974"/>
              <a:gd name="connsiteY9531" fmla="*/ 1306359 h 5630204"/>
              <a:gd name="connsiteX9532" fmla="*/ 2586767 w 10567974"/>
              <a:gd name="connsiteY9532" fmla="*/ 1332669 h 5630204"/>
              <a:gd name="connsiteX9533" fmla="*/ 2560475 w 10567974"/>
              <a:gd name="connsiteY9533" fmla="*/ 1306359 h 5630204"/>
              <a:gd name="connsiteX9534" fmla="*/ 2586767 w 10567974"/>
              <a:gd name="connsiteY9534" fmla="*/ 1280111 h 5630204"/>
              <a:gd name="connsiteX9535" fmla="*/ 2495318 w 10567974"/>
              <a:gd name="connsiteY9535" fmla="*/ 1280111 h 5630204"/>
              <a:gd name="connsiteX9536" fmla="*/ 2521610 w 10567974"/>
              <a:gd name="connsiteY9536" fmla="*/ 1306359 h 5630204"/>
              <a:gd name="connsiteX9537" fmla="*/ 2495318 w 10567974"/>
              <a:gd name="connsiteY9537" fmla="*/ 1332669 h 5630204"/>
              <a:gd name="connsiteX9538" fmla="*/ 2469026 w 10567974"/>
              <a:gd name="connsiteY9538" fmla="*/ 1306359 h 5630204"/>
              <a:gd name="connsiteX9539" fmla="*/ 2495318 w 10567974"/>
              <a:gd name="connsiteY9539" fmla="*/ 1280111 h 5630204"/>
              <a:gd name="connsiteX9540" fmla="*/ 2403869 w 10567974"/>
              <a:gd name="connsiteY9540" fmla="*/ 1280111 h 5630204"/>
              <a:gd name="connsiteX9541" fmla="*/ 2430161 w 10567974"/>
              <a:gd name="connsiteY9541" fmla="*/ 1306359 h 5630204"/>
              <a:gd name="connsiteX9542" fmla="*/ 2403869 w 10567974"/>
              <a:gd name="connsiteY9542" fmla="*/ 1332669 h 5630204"/>
              <a:gd name="connsiteX9543" fmla="*/ 2377577 w 10567974"/>
              <a:gd name="connsiteY9543" fmla="*/ 1306359 h 5630204"/>
              <a:gd name="connsiteX9544" fmla="*/ 2403869 w 10567974"/>
              <a:gd name="connsiteY9544" fmla="*/ 1280111 h 5630204"/>
              <a:gd name="connsiteX9545" fmla="*/ 2312419 w 10567974"/>
              <a:gd name="connsiteY9545" fmla="*/ 1280111 h 5630204"/>
              <a:gd name="connsiteX9546" fmla="*/ 2338712 w 10567974"/>
              <a:gd name="connsiteY9546" fmla="*/ 1306359 h 5630204"/>
              <a:gd name="connsiteX9547" fmla="*/ 2312419 w 10567974"/>
              <a:gd name="connsiteY9547" fmla="*/ 1332669 h 5630204"/>
              <a:gd name="connsiteX9548" fmla="*/ 2286128 w 10567974"/>
              <a:gd name="connsiteY9548" fmla="*/ 1306359 h 5630204"/>
              <a:gd name="connsiteX9549" fmla="*/ 2312419 w 10567974"/>
              <a:gd name="connsiteY9549" fmla="*/ 1280111 h 5630204"/>
              <a:gd name="connsiteX9550" fmla="*/ 2220970 w 10567974"/>
              <a:gd name="connsiteY9550" fmla="*/ 1280111 h 5630204"/>
              <a:gd name="connsiteX9551" fmla="*/ 2247262 w 10567974"/>
              <a:gd name="connsiteY9551" fmla="*/ 1306359 h 5630204"/>
              <a:gd name="connsiteX9552" fmla="*/ 2220970 w 10567974"/>
              <a:gd name="connsiteY9552" fmla="*/ 1332671 h 5630204"/>
              <a:gd name="connsiteX9553" fmla="*/ 2194679 w 10567974"/>
              <a:gd name="connsiteY9553" fmla="*/ 1306359 h 5630204"/>
              <a:gd name="connsiteX9554" fmla="*/ 2220970 w 10567974"/>
              <a:gd name="connsiteY9554" fmla="*/ 1280111 h 5630204"/>
              <a:gd name="connsiteX9555" fmla="*/ 2129521 w 10567974"/>
              <a:gd name="connsiteY9555" fmla="*/ 1280111 h 5630204"/>
              <a:gd name="connsiteX9556" fmla="*/ 2155812 w 10567974"/>
              <a:gd name="connsiteY9556" fmla="*/ 1306359 h 5630204"/>
              <a:gd name="connsiteX9557" fmla="*/ 2129521 w 10567974"/>
              <a:gd name="connsiteY9557" fmla="*/ 1332671 h 5630204"/>
              <a:gd name="connsiteX9558" fmla="*/ 2103230 w 10567974"/>
              <a:gd name="connsiteY9558" fmla="*/ 1306359 h 5630204"/>
              <a:gd name="connsiteX9559" fmla="*/ 2129521 w 10567974"/>
              <a:gd name="connsiteY9559" fmla="*/ 1280111 h 5630204"/>
              <a:gd name="connsiteX9560" fmla="*/ 2038071 w 10567974"/>
              <a:gd name="connsiteY9560" fmla="*/ 1280111 h 5630204"/>
              <a:gd name="connsiteX9561" fmla="*/ 2064364 w 10567974"/>
              <a:gd name="connsiteY9561" fmla="*/ 1306359 h 5630204"/>
              <a:gd name="connsiteX9562" fmla="*/ 2038071 w 10567974"/>
              <a:gd name="connsiteY9562" fmla="*/ 1332671 h 5630204"/>
              <a:gd name="connsiteX9563" fmla="*/ 2011779 w 10567974"/>
              <a:gd name="connsiteY9563" fmla="*/ 1306359 h 5630204"/>
              <a:gd name="connsiteX9564" fmla="*/ 2038071 w 10567974"/>
              <a:gd name="connsiteY9564" fmla="*/ 1280111 h 5630204"/>
              <a:gd name="connsiteX9565" fmla="*/ 1946623 w 10567974"/>
              <a:gd name="connsiteY9565" fmla="*/ 1280111 h 5630204"/>
              <a:gd name="connsiteX9566" fmla="*/ 1972914 w 10567974"/>
              <a:gd name="connsiteY9566" fmla="*/ 1306359 h 5630204"/>
              <a:gd name="connsiteX9567" fmla="*/ 1946623 w 10567974"/>
              <a:gd name="connsiteY9567" fmla="*/ 1332671 h 5630204"/>
              <a:gd name="connsiteX9568" fmla="*/ 1920331 w 10567974"/>
              <a:gd name="connsiteY9568" fmla="*/ 1306359 h 5630204"/>
              <a:gd name="connsiteX9569" fmla="*/ 1946623 w 10567974"/>
              <a:gd name="connsiteY9569" fmla="*/ 1280111 h 5630204"/>
              <a:gd name="connsiteX9570" fmla="*/ 1855173 w 10567974"/>
              <a:gd name="connsiteY9570" fmla="*/ 1280111 h 5630204"/>
              <a:gd name="connsiteX9571" fmla="*/ 1881465 w 10567974"/>
              <a:gd name="connsiteY9571" fmla="*/ 1306359 h 5630204"/>
              <a:gd name="connsiteX9572" fmla="*/ 1855173 w 10567974"/>
              <a:gd name="connsiteY9572" fmla="*/ 1332671 h 5630204"/>
              <a:gd name="connsiteX9573" fmla="*/ 1828881 w 10567974"/>
              <a:gd name="connsiteY9573" fmla="*/ 1306359 h 5630204"/>
              <a:gd name="connsiteX9574" fmla="*/ 1855173 w 10567974"/>
              <a:gd name="connsiteY9574" fmla="*/ 1280111 h 5630204"/>
              <a:gd name="connsiteX9575" fmla="*/ 1763724 w 10567974"/>
              <a:gd name="connsiteY9575" fmla="*/ 1280111 h 5630204"/>
              <a:gd name="connsiteX9576" fmla="*/ 1790015 w 10567974"/>
              <a:gd name="connsiteY9576" fmla="*/ 1306359 h 5630204"/>
              <a:gd name="connsiteX9577" fmla="*/ 1763724 w 10567974"/>
              <a:gd name="connsiteY9577" fmla="*/ 1332671 h 5630204"/>
              <a:gd name="connsiteX9578" fmla="*/ 1737433 w 10567974"/>
              <a:gd name="connsiteY9578" fmla="*/ 1306359 h 5630204"/>
              <a:gd name="connsiteX9579" fmla="*/ 1763724 w 10567974"/>
              <a:gd name="connsiteY9579" fmla="*/ 1280111 h 5630204"/>
              <a:gd name="connsiteX9580" fmla="*/ 1672274 w 10567974"/>
              <a:gd name="connsiteY9580" fmla="*/ 1280111 h 5630204"/>
              <a:gd name="connsiteX9581" fmla="*/ 1698566 w 10567974"/>
              <a:gd name="connsiteY9581" fmla="*/ 1306359 h 5630204"/>
              <a:gd name="connsiteX9582" fmla="*/ 1672274 w 10567974"/>
              <a:gd name="connsiteY9582" fmla="*/ 1332671 h 5630204"/>
              <a:gd name="connsiteX9583" fmla="*/ 1645983 w 10567974"/>
              <a:gd name="connsiteY9583" fmla="*/ 1306359 h 5630204"/>
              <a:gd name="connsiteX9584" fmla="*/ 1672274 w 10567974"/>
              <a:gd name="connsiteY9584" fmla="*/ 1280111 h 5630204"/>
              <a:gd name="connsiteX9585" fmla="*/ 1580825 w 10567974"/>
              <a:gd name="connsiteY9585" fmla="*/ 1280111 h 5630204"/>
              <a:gd name="connsiteX9586" fmla="*/ 1607117 w 10567974"/>
              <a:gd name="connsiteY9586" fmla="*/ 1306359 h 5630204"/>
              <a:gd name="connsiteX9587" fmla="*/ 1580825 w 10567974"/>
              <a:gd name="connsiteY9587" fmla="*/ 1332671 h 5630204"/>
              <a:gd name="connsiteX9588" fmla="*/ 1554534 w 10567974"/>
              <a:gd name="connsiteY9588" fmla="*/ 1306359 h 5630204"/>
              <a:gd name="connsiteX9589" fmla="*/ 1580825 w 10567974"/>
              <a:gd name="connsiteY9589" fmla="*/ 1280111 h 5630204"/>
              <a:gd name="connsiteX9590" fmla="*/ 5421045 w 10567974"/>
              <a:gd name="connsiteY9590" fmla="*/ 1280110 h 5630204"/>
              <a:gd name="connsiteX9591" fmla="*/ 5447334 w 10567974"/>
              <a:gd name="connsiteY9591" fmla="*/ 1306359 h 5630204"/>
              <a:gd name="connsiteX9592" fmla="*/ 5421045 w 10567974"/>
              <a:gd name="connsiteY9592" fmla="*/ 1332669 h 5630204"/>
              <a:gd name="connsiteX9593" fmla="*/ 5394756 w 10567974"/>
              <a:gd name="connsiteY9593" fmla="*/ 1306359 h 5630204"/>
              <a:gd name="connsiteX9594" fmla="*/ 5421045 w 10567974"/>
              <a:gd name="connsiteY9594" fmla="*/ 1280110 h 5630204"/>
              <a:gd name="connsiteX9595" fmla="*/ 5329605 w 10567974"/>
              <a:gd name="connsiteY9595" fmla="*/ 1280110 h 5630204"/>
              <a:gd name="connsiteX9596" fmla="*/ 5355894 w 10567974"/>
              <a:gd name="connsiteY9596" fmla="*/ 1306359 h 5630204"/>
              <a:gd name="connsiteX9597" fmla="*/ 5329605 w 10567974"/>
              <a:gd name="connsiteY9597" fmla="*/ 1332669 h 5630204"/>
              <a:gd name="connsiteX9598" fmla="*/ 5303316 w 10567974"/>
              <a:gd name="connsiteY9598" fmla="*/ 1306359 h 5630204"/>
              <a:gd name="connsiteX9599" fmla="*/ 5329605 w 10567974"/>
              <a:gd name="connsiteY9599" fmla="*/ 1280110 h 5630204"/>
              <a:gd name="connsiteX9600" fmla="*/ 3866565 w 10567974"/>
              <a:gd name="connsiteY9600" fmla="*/ 1280110 h 5630204"/>
              <a:gd name="connsiteX9601" fmla="*/ 3892854 w 10567974"/>
              <a:gd name="connsiteY9601" fmla="*/ 1306359 h 5630204"/>
              <a:gd name="connsiteX9602" fmla="*/ 3866565 w 10567974"/>
              <a:gd name="connsiteY9602" fmla="*/ 1332669 h 5630204"/>
              <a:gd name="connsiteX9603" fmla="*/ 3840276 w 10567974"/>
              <a:gd name="connsiteY9603" fmla="*/ 1306359 h 5630204"/>
              <a:gd name="connsiteX9604" fmla="*/ 3866565 w 10567974"/>
              <a:gd name="connsiteY9604" fmla="*/ 1280110 h 5630204"/>
              <a:gd name="connsiteX9605" fmla="*/ 3775125 w 10567974"/>
              <a:gd name="connsiteY9605" fmla="*/ 1280110 h 5630204"/>
              <a:gd name="connsiteX9606" fmla="*/ 3801414 w 10567974"/>
              <a:gd name="connsiteY9606" fmla="*/ 1306359 h 5630204"/>
              <a:gd name="connsiteX9607" fmla="*/ 3775125 w 10567974"/>
              <a:gd name="connsiteY9607" fmla="*/ 1332669 h 5630204"/>
              <a:gd name="connsiteX9608" fmla="*/ 3748836 w 10567974"/>
              <a:gd name="connsiteY9608" fmla="*/ 1306359 h 5630204"/>
              <a:gd name="connsiteX9609" fmla="*/ 3775125 w 10567974"/>
              <a:gd name="connsiteY9609" fmla="*/ 1280110 h 5630204"/>
              <a:gd name="connsiteX9610" fmla="*/ 3683685 w 10567974"/>
              <a:gd name="connsiteY9610" fmla="*/ 1280110 h 5630204"/>
              <a:gd name="connsiteX9611" fmla="*/ 3709974 w 10567974"/>
              <a:gd name="connsiteY9611" fmla="*/ 1306359 h 5630204"/>
              <a:gd name="connsiteX9612" fmla="*/ 3683685 w 10567974"/>
              <a:gd name="connsiteY9612" fmla="*/ 1332669 h 5630204"/>
              <a:gd name="connsiteX9613" fmla="*/ 3657396 w 10567974"/>
              <a:gd name="connsiteY9613" fmla="*/ 1306359 h 5630204"/>
              <a:gd name="connsiteX9614" fmla="*/ 3683685 w 10567974"/>
              <a:gd name="connsiteY9614" fmla="*/ 1280110 h 5630204"/>
              <a:gd name="connsiteX9615" fmla="*/ 3592245 w 10567974"/>
              <a:gd name="connsiteY9615" fmla="*/ 1280110 h 5630204"/>
              <a:gd name="connsiteX9616" fmla="*/ 3618534 w 10567974"/>
              <a:gd name="connsiteY9616" fmla="*/ 1306359 h 5630204"/>
              <a:gd name="connsiteX9617" fmla="*/ 3592245 w 10567974"/>
              <a:gd name="connsiteY9617" fmla="*/ 1332669 h 5630204"/>
              <a:gd name="connsiteX9618" fmla="*/ 3565956 w 10567974"/>
              <a:gd name="connsiteY9618" fmla="*/ 1306359 h 5630204"/>
              <a:gd name="connsiteX9619" fmla="*/ 3592245 w 10567974"/>
              <a:gd name="connsiteY9619" fmla="*/ 1280110 h 5630204"/>
              <a:gd name="connsiteX9620" fmla="*/ 3135463 w 10567974"/>
              <a:gd name="connsiteY9620" fmla="*/ 1280110 h 5630204"/>
              <a:gd name="connsiteX9621" fmla="*/ 3161755 w 10567974"/>
              <a:gd name="connsiteY9621" fmla="*/ 1306359 h 5630204"/>
              <a:gd name="connsiteX9622" fmla="*/ 3135463 w 10567974"/>
              <a:gd name="connsiteY9622" fmla="*/ 1332669 h 5630204"/>
              <a:gd name="connsiteX9623" fmla="*/ 3109172 w 10567974"/>
              <a:gd name="connsiteY9623" fmla="*/ 1306359 h 5630204"/>
              <a:gd name="connsiteX9624" fmla="*/ 3135463 w 10567974"/>
              <a:gd name="connsiteY9624" fmla="*/ 1280110 h 5630204"/>
              <a:gd name="connsiteX9625" fmla="*/ 3044014 w 10567974"/>
              <a:gd name="connsiteY9625" fmla="*/ 1280110 h 5630204"/>
              <a:gd name="connsiteX9626" fmla="*/ 3070305 w 10567974"/>
              <a:gd name="connsiteY9626" fmla="*/ 1306359 h 5630204"/>
              <a:gd name="connsiteX9627" fmla="*/ 3044014 w 10567974"/>
              <a:gd name="connsiteY9627" fmla="*/ 1332669 h 5630204"/>
              <a:gd name="connsiteX9628" fmla="*/ 3017722 w 10567974"/>
              <a:gd name="connsiteY9628" fmla="*/ 1306359 h 5630204"/>
              <a:gd name="connsiteX9629" fmla="*/ 3044014 w 10567974"/>
              <a:gd name="connsiteY9629" fmla="*/ 1280110 h 5630204"/>
              <a:gd name="connsiteX9630" fmla="*/ 2952565 w 10567974"/>
              <a:gd name="connsiteY9630" fmla="*/ 1280110 h 5630204"/>
              <a:gd name="connsiteX9631" fmla="*/ 2978856 w 10567974"/>
              <a:gd name="connsiteY9631" fmla="*/ 1306359 h 5630204"/>
              <a:gd name="connsiteX9632" fmla="*/ 2952565 w 10567974"/>
              <a:gd name="connsiteY9632" fmla="*/ 1332669 h 5630204"/>
              <a:gd name="connsiteX9633" fmla="*/ 2926273 w 10567974"/>
              <a:gd name="connsiteY9633" fmla="*/ 1306359 h 5630204"/>
              <a:gd name="connsiteX9634" fmla="*/ 2952565 w 10567974"/>
              <a:gd name="connsiteY9634" fmla="*/ 1280110 h 5630204"/>
              <a:gd name="connsiteX9635" fmla="*/ 6244005 w 10567974"/>
              <a:gd name="connsiteY9635" fmla="*/ 1280109 h 5630204"/>
              <a:gd name="connsiteX9636" fmla="*/ 6270294 w 10567974"/>
              <a:gd name="connsiteY9636" fmla="*/ 1306359 h 5630204"/>
              <a:gd name="connsiteX9637" fmla="*/ 6244005 w 10567974"/>
              <a:gd name="connsiteY9637" fmla="*/ 1332669 h 5630204"/>
              <a:gd name="connsiteX9638" fmla="*/ 6217716 w 10567974"/>
              <a:gd name="connsiteY9638" fmla="*/ 1306359 h 5630204"/>
              <a:gd name="connsiteX9639" fmla="*/ 6244005 w 10567974"/>
              <a:gd name="connsiteY9639" fmla="*/ 1280109 h 5630204"/>
              <a:gd name="connsiteX9640" fmla="*/ 6152565 w 10567974"/>
              <a:gd name="connsiteY9640" fmla="*/ 1280109 h 5630204"/>
              <a:gd name="connsiteX9641" fmla="*/ 6178854 w 10567974"/>
              <a:gd name="connsiteY9641" fmla="*/ 1306359 h 5630204"/>
              <a:gd name="connsiteX9642" fmla="*/ 6152565 w 10567974"/>
              <a:gd name="connsiteY9642" fmla="*/ 1332669 h 5630204"/>
              <a:gd name="connsiteX9643" fmla="*/ 6126276 w 10567974"/>
              <a:gd name="connsiteY9643" fmla="*/ 1306359 h 5630204"/>
              <a:gd name="connsiteX9644" fmla="*/ 6152565 w 10567974"/>
              <a:gd name="connsiteY9644" fmla="*/ 1280109 h 5630204"/>
              <a:gd name="connsiteX9645" fmla="*/ 6061125 w 10567974"/>
              <a:gd name="connsiteY9645" fmla="*/ 1280109 h 5630204"/>
              <a:gd name="connsiteX9646" fmla="*/ 6087414 w 10567974"/>
              <a:gd name="connsiteY9646" fmla="*/ 1306359 h 5630204"/>
              <a:gd name="connsiteX9647" fmla="*/ 6061125 w 10567974"/>
              <a:gd name="connsiteY9647" fmla="*/ 1332669 h 5630204"/>
              <a:gd name="connsiteX9648" fmla="*/ 6034836 w 10567974"/>
              <a:gd name="connsiteY9648" fmla="*/ 1306359 h 5630204"/>
              <a:gd name="connsiteX9649" fmla="*/ 6061125 w 10567974"/>
              <a:gd name="connsiteY9649" fmla="*/ 1280109 h 5630204"/>
              <a:gd name="connsiteX9650" fmla="*/ 5969685 w 10567974"/>
              <a:gd name="connsiteY9650" fmla="*/ 1280109 h 5630204"/>
              <a:gd name="connsiteX9651" fmla="*/ 5995974 w 10567974"/>
              <a:gd name="connsiteY9651" fmla="*/ 1306359 h 5630204"/>
              <a:gd name="connsiteX9652" fmla="*/ 5969685 w 10567974"/>
              <a:gd name="connsiteY9652" fmla="*/ 1332669 h 5630204"/>
              <a:gd name="connsiteX9653" fmla="*/ 5943396 w 10567974"/>
              <a:gd name="connsiteY9653" fmla="*/ 1306359 h 5630204"/>
              <a:gd name="connsiteX9654" fmla="*/ 5969685 w 10567974"/>
              <a:gd name="connsiteY9654" fmla="*/ 1280109 h 5630204"/>
              <a:gd name="connsiteX9655" fmla="*/ 5878245 w 10567974"/>
              <a:gd name="connsiteY9655" fmla="*/ 1280109 h 5630204"/>
              <a:gd name="connsiteX9656" fmla="*/ 5904534 w 10567974"/>
              <a:gd name="connsiteY9656" fmla="*/ 1306359 h 5630204"/>
              <a:gd name="connsiteX9657" fmla="*/ 5878245 w 10567974"/>
              <a:gd name="connsiteY9657" fmla="*/ 1332669 h 5630204"/>
              <a:gd name="connsiteX9658" fmla="*/ 5851956 w 10567974"/>
              <a:gd name="connsiteY9658" fmla="*/ 1306359 h 5630204"/>
              <a:gd name="connsiteX9659" fmla="*/ 5878245 w 10567974"/>
              <a:gd name="connsiteY9659" fmla="*/ 1280109 h 5630204"/>
              <a:gd name="connsiteX9660" fmla="*/ 5786805 w 10567974"/>
              <a:gd name="connsiteY9660" fmla="*/ 1280109 h 5630204"/>
              <a:gd name="connsiteX9661" fmla="*/ 5813094 w 10567974"/>
              <a:gd name="connsiteY9661" fmla="*/ 1306359 h 5630204"/>
              <a:gd name="connsiteX9662" fmla="*/ 5786805 w 10567974"/>
              <a:gd name="connsiteY9662" fmla="*/ 1332669 h 5630204"/>
              <a:gd name="connsiteX9663" fmla="*/ 5760516 w 10567974"/>
              <a:gd name="connsiteY9663" fmla="*/ 1306359 h 5630204"/>
              <a:gd name="connsiteX9664" fmla="*/ 5786805 w 10567974"/>
              <a:gd name="connsiteY9664" fmla="*/ 1280109 h 5630204"/>
              <a:gd name="connsiteX9665" fmla="*/ 5695365 w 10567974"/>
              <a:gd name="connsiteY9665" fmla="*/ 1280109 h 5630204"/>
              <a:gd name="connsiteX9666" fmla="*/ 5721654 w 10567974"/>
              <a:gd name="connsiteY9666" fmla="*/ 1306359 h 5630204"/>
              <a:gd name="connsiteX9667" fmla="*/ 5695365 w 10567974"/>
              <a:gd name="connsiteY9667" fmla="*/ 1332669 h 5630204"/>
              <a:gd name="connsiteX9668" fmla="*/ 5669076 w 10567974"/>
              <a:gd name="connsiteY9668" fmla="*/ 1306359 h 5630204"/>
              <a:gd name="connsiteX9669" fmla="*/ 5695365 w 10567974"/>
              <a:gd name="connsiteY9669" fmla="*/ 1280109 h 5630204"/>
              <a:gd name="connsiteX9670" fmla="*/ 5603925 w 10567974"/>
              <a:gd name="connsiteY9670" fmla="*/ 1280109 h 5630204"/>
              <a:gd name="connsiteX9671" fmla="*/ 5630214 w 10567974"/>
              <a:gd name="connsiteY9671" fmla="*/ 1306359 h 5630204"/>
              <a:gd name="connsiteX9672" fmla="*/ 5603925 w 10567974"/>
              <a:gd name="connsiteY9672" fmla="*/ 1332669 h 5630204"/>
              <a:gd name="connsiteX9673" fmla="*/ 5577636 w 10567974"/>
              <a:gd name="connsiteY9673" fmla="*/ 1306359 h 5630204"/>
              <a:gd name="connsiteX9674" fmla="*/ 5603925 w 10567974"/>
              <a:gd name="connsiteY9674" fmla="*/ 1280109 h 5630204"/>
              <a:gd name="connsiteX9675" fmla="*/ 5512485 w 10567974"/>
              <a:gd name="connsiteY9675" fmla="*/ 1280109 h 5630204"/>
              <a:gd name="connsiteX9676" fmla="*/ 5538774 w 10567974"/>
              <a:gd name="connsiteY9676" fmla="*/ 1306359 h 5630204"/>
              <a:gd name="connsiteX9677" fmla="*/ 5512485 w 10567974"/>
              <a:gd name="connsiteY9677" fmla="*/ 1332669 h 5630204"/>
              <a:gd name="connsiteX9678" fmla="*/ 5486196 w 10567974"/>
              <a:gd name="connsiteY9678" fmla="*/ 1306359 h 5630204"/>
              <a:gd name="connsiteX9679" fmla="*/ 5512485 w 10567974"/>
              <a:gd name="connsiteY9679" fmla="*/ 1280109 h 5630204"/>
              <a:gd name="connsiteX9680" fmla="*/ 7066965 w 10567974"/>
              <a:gd name="connsiteY9680" fmla="*/ 1280108 h 5630204"/>
              <a:gd name="connsiteX9681" fmla="*/ 7093254 w 10567974"/>
              <a:gd name="connsiteY9681" fmla="*/ 1306359 h 5630204"/>
              <a:gd name="connsiteX9682" fmla="*/ 7066965 w 10567974"/>
              <a:gd name="connsiteY9682" fmla="*/ 1332667 h 5630204"/>
              <a:gd name="connsiteX9683" fmla="*/ 7040676 w 10567974"/>
              <a:gd name="connsiteY9683" fmla="*/ 1306359 h 5630204"/>
              <a:gd name="connsiteX9684" fmla="*/ 7066965 w 10567974"/>
              <a:gd name="connsiteY9684" fmla="*/ 1280108 h 5630204"/>
              <a:gd name="connsiteX9685" fmla="*/ 6975525 w 10567974"/>
              <a:gd name="connsiteY9685" fmla="*/ 1280108 h 5630204"/>
              <a:gd name="connsiteX9686" fmla="*/ 7001814 w 10567974"/>
              <a:gd name="connsiteY9686" fmla="*/ 1306359 h 5630204"/>
              <a:gd name="connsiteX9687" fmla="*/ 6975525 w 10567974"/>
              <a:gd name="connsiteY9687" fmla="*/ 1332667 h 5630204"/>
              <a:gd name="connsiteX9688" fmla="*/ 6949236 w 10567974"/>
              <a:gd name="connsiteY9688" fmla="*/ 1306359 h 5630204"/>
              <a:gd name="connsiteX9689" fmla="*/ 6975525 w 10567974"/>
              <a:gd name="connsiteY9689" fmla="*/ 1280108 h 5630204"/>
              <a:gd name="connsiteX9690" fmla="*/ 6884085 w 10567974"/>
              <a:gd name="connsiteY9690" fmla="*/ 1280108 h 5630204"/>
              <a:gd name="connsiteX9691" fmla="*/ 6910374 w 10567974"/>
              <a:gd name="connsiteY9691" fmla="*/ 1306359 h 5630204"/>
              <a:gd name="connsiteX9692" fmla="*/ 6884085 w 10567974"/>
              <a:gd name="connsiteY9692" fmla="*/ 1332667 h 5630204"/>
              <a:gd name="connsiteX9693" fmla="*/ 6857796 w 10567974"/>
              <a:gd name="connsiteY9693" fmla="*/ 1306359 h 5630204"/>
              <a:gd name="connsiteX9694" fmla="*/ 6884085 w 10567974"/>
              <a:gd name="connsiteY9694" fmla="*/ 1280108 h 5630204"/>
              <a:gd name="connsiteX9695" fmla="*/ 6792645 w 10567974"/>
              <a:gd name="connsiteY9695" fmla="*/ 1280108 h 5630204"/>
              <a:gd name="connsiteX9696" fmla="*/ 6818934 w 10567974"/>
              <a:gd name="connsiteY9696" fmla="*/ 1306359 h 5630204"/>
              <a:gd name="connsiteX9697" fmla="*/ 6792645 w 10567974"/>
              <a:gd name="connsiteY9697" fmla="*/ 1332667 h 5630204"/>
              <a:gd name="connsiteX9698" fmla="*/ 6766356 w 10567974"/>
              <a:gd name="connsiteY9698" fmla="*/ 1306359 h 5630204"/>
              <a:gd name="connsiteX9699" fmla="*/ 6792645 w 10567974"/>
              <a:gd name="connsiteY9699" fmla="*/ 1280108 h 5630204"/>
              <a:gd name="connsiteX9700" fmla="*/ 6701205 w 10567974"/>
              <a:gd name="connsiteY9700" fmla="*/ 1280108 h 5630204"/>
              <a:gd name="connsiteX9701" fmla="*/ 6727494 w 10567974"/>
              <a:gd name="connsiteY9701" fmla="*/ 1306359 h 5630204"/>
              <a:gd name="connsiteX9702" fmla="*/ 6701205 w 10567974"/>
              <a:gd name="connsiteY9702" fmla="*/ 1332667 h 5630204"/>
              <a:gd name="connsiteX9703" fmla="*/ 6674916 w 10567974"/>
              <a:gd name="connsiteY9703" fmla="*/ 1306359 h 5630204"/>
              <a:gd name="connsiteX9704" fmla="*/ 6701205 w 10567974"/>
              <a:gd name="connsiteY9704" fmla="*/ 1280108 h 5630204"/>
              <a:gd name="connsiteX9705" fmla="*/ 6609765 w 10567974"/>
              <a:gd name="connsiteY9705" fmla="*/ 1280108 h 5630204"/>
              <a:gd name="connsiteX9706" fmla="*/ 6636054 w 10567974"/>
              <a:gd name="connsiteY9706" fmla="*/ 1306359 h 5630204"/>
              <a:gd name="connsiteX9707" fmla="*/ 6609765 w 10567974"/>
              <a:gd name="connsiteY9707" fmla="*/ 1332667 h 5630204"/>
              <a:gd name="connsiteX9708" fmla="*/ 6583476 w 10567974"/>
              <a:gd name="connsiteY9708" fmla="*/ 1306359 h 5630204"/>
              <a:gd name="connsiteX9709" fmla="*/ 6609765 w 10567974"/>
              <a:gd name="connsiteY9709" fmla="*/ 1280108 h 5630204"/>
              <a:gd name="connsiteX9710" fmla="*/ 6518325 w 10567974"/>
              <a:gd name="connsiteY9710" fmla="*/ 1280108 h 5630204"/>
              <a:gd name="connsiteX9711" fmla="*/ 6544614 w 10567974"/>
              <a:gd name="connsiteY9711" fmla="*/ 1306359 h 5630204"/>
              <a:gd name="connsiteX9712" fmla="*/ 6518325 w 10567974"/>
              <a:gd name="connsiteY9712" fmla="*/ 1332667 h 5630204"/>
              <a:gd name="connsiteX9713" fmla="*/ 6492036 w 10567974"/>
              <a:gd name="connsiteY9713" fmla="*/ 1306359 h 5630204"/>
              <a:gd name="connsiteX9714" fmla="*/ 6518325 w 10567974"/>
              <a:gd name="connsiteY9714" fmla="*/ 1280108 h 5630204"/>
              <a:gd name="connsiteX9715" fmla="*/ 6426885 w 10567974"/>
              <a:gd name="connsiteY9715" fmla="*/ 1280108 h 5630204"/>
              <a:gd name="connsiteX9716" fmla="*/ 6453174 w 10567974"/>
              <a:gd name="connsiteY9716" fmla="*/ 1306359 h 5630204"/>
              <a:gd name="connsiteX9717" fmla="*/ 6426885 w 10567974"/>
              <a:gd name="connsiteY9717" fmla="*/ 1332667 h 5630204"/>
              <a:gd name="connsiteX9718" fmla="*/ 6400596 w 10567974"/>
              <a:gd name="connsiteY9718" fmla="*/ 1306359 h 5630204"/>
              <a:gd name="connsiteX9719" fmla="*/ 6426885 w 10567974"/>
              <a:gd name="connsiteY9719" fmla="*/ 1280108 h 5630204"/>
              <a:gd name="connsiteX9720" fmla="*/ 6335445 w 10567974"/>
              <a:gd name="connsiteY9720" fmla="*/ 1280108 h 5630204"/>
              <a:gd name="connsiteX9721" fmla="*/ 6361734 w 10567974"/>
              <a:gd name="connsiteY9721" fmla="*/ 1306359 h 5630204"/>
              <a:gd name="connsiteX9722" fmla="*/ 6335445 w 10567974"/>
              <a:gd name="connsiteY9722" fmla="*/ 1332667 h 5630204"/>
              <a:gd name="connsiteX9723" fmla="*/ 6309156 w 10567974"/>
              <a:gd name="connsiteY9723" fmla="*/ 1306359 h 5630204"/>
              <a:gd name="connsiteX9724" fmla="*/ 6335445 w 10567974"/>
              <a:gd name="connsiteY9724" fmla="*/ 1280108 h 5630204"/>
              <a:gd name="connsiteX9725" fmla="*/ 7889925 w 10567974"/>
              <a:gd name="connsiteY9725" fmla="*/ 1280108 h 5630204"/>
              <a:gd name="connsiteX9726" fmla="*/ 7916214 w 10567974"/>
              <a:gd name="connsiteY9726" fmla="*/ 1306357 h 5630204"/>
              <a:gd name="connsiteX9727" fmla="*/ 7889925 w 10567974"/>
              <a:gd name="connsiteY9727" fmla="*/ 1332667 h 5630204"/>
              <a:gd name="connsiteX9728" fmla="*/ 7863636 w 10567974"/>
              <a:gd name="connsiteY9728" fmla="*/ 1306357 h 5630204"/>
              <a:gd name="connsiteX9729" fmla="*/ 7889925 w 10567974"/>
              <a:gd name="connsiteY9729" fmla="*/ 1280108 h 5630204"/>
              <a:gd name="connsiteX9730" fmla="*/ 7798485 w 10567974"/>
              <a:gd name="connsiteY9730" fmla="*/ 1280108 h 5630204"/>
              <a:gd name="connsiteX9731" fmla="*/ 7824774 w 10567974"/>
              <a:gd name="connsiteY9731" fmla="*/ 1306357 h 5630204"/>
              <a:gd name="connsiteX9732" fmla="*/ 7798485 w 10567974"/>
              <a:gd name="connsiteY9732" fmla="*/ 1332667 h 5630204"/>
              <a:gd name="connsiteX9733" fmla="*/ 7772196 w 10567974"/>
              <a:gd name="connsiteY9733" fmla="*/ 1306357 h 5630204"/>
              <a:gd name="connsiteX9734" fmla="*/ 7798485 w 10567974"/>
              <a:gd name="connsiteY9734" fmla="*/ 1280108 h 5630204"/>
              <a:gd name="connsiteX9735" fmla="*/ 7707045 w 10567974"/>
              <a:gd name="connsiteY9735" fmla="*/ 1280108 h 5630204"/>
              <a:gd name="connsiteX9736" fmla="*/ 7733334 w 10567974"/>
              <a:gd name="connsiteY9736" fmla="*/ 1306357 h 5630204"/>
              <a:gd name="connsiteX9737" fmla="*/ 7707045 w 10567974"/>
              <a:gd name="connsiteY9737" fmla="*/ 1332667 h 5630204"/>
              <a:gd name="connsiteX9738" fmla="*/ 7680756 w 10567974"/>
              <a:gd name="connsiteY9738" fmla="*/ 1306357 h 5630204"/>
              <a:gd name="connsiteX9739" fmla="*/ 7707045 w 10567974"/>
              <a:gd name="connsiteY9739" fmla="*/ 1280108 h 5630204"/>
              <a:gd name="connsiteX9740" fmla="*/ 7615605 w 10567974"/>
              <a:gd name="connsiteY9740" fmla="*/ 1280108 h 5630204"/>
              <a:gd name="connsiteX9741" fmla="*/ 7641894 w 10567974"/>
              <a:gd name="connsiteY9741" fmla="*/ 1306357 h 5630204"/>
              <a:gd name="connsiteX9742" fmla="*/ 7615605 w 10567974"/>
              <a:gd name="connsiteY9742" fmla="*/ 1332667 h 5630204"/>
              <a:gd name="connsiteX9743" fmla="*/ 7589316 w 10567974"/>
              <a:gd name="connsiteY9743" fmla="*/ 1306357 h 5630204"/>
              <a:gd name="connsiteX9744" fmla="*/ 7615605 w 10567974"/>
              <a:gd name="connsiteY9744" fmla="*/ 1280108 h 5630204"/>
              <a:gd name="connsiteX9745" fmla="*/ 7524165 w 10567974"/>
              <a:gd name="connsiteY9745" fmla="*/ 1280108 h 5630204"/>
              <a:gd name="connsiteX9746" fmla="*/ 7550454 w 10567974"/>
              <a:gd name="connsiteY9746" fmla="*/ 1306357 h 5630204"/>
              <a:gd name="connsiteX9747" fmla="*/ 7524165 w 10567974"/>
              <a:gd name="connsiteY9747" fmla="*/ 1332667 h 5630204"/>
              <a:gd name="connsiteX9748" fmla="*/ 7497876 w 10567974"/>
              <a:gd name="connsiteY9748" fmla="*/ 1306357 h 5630204"/>
              <a:gd name="connsiteX9749" fmla="*/ 7524165 w 10567974"/>
              <a:gd name="connsiteY9749" fmla="*/ 1280108 h 5630204"/>
              <a:gd name="connsiteX9750" fmla="*/ 7432725 w 10567974"/>
              <a:gd name="connsiteY9750" fmla="*/ 1280108 h 5630204"/>
              <a:gd name="connsiteX9751" fmla="*/ 7459014 w 10567974"/>
              <a:gd name="connsiteY9751" fmla="*/ 1306357 h 5630204"/>
              <a:gd name="connsiteX9752" fmla="*/ 7432725 w 10567974"/>
              <a:gd name="connsiteY9752" fmla="*/ 1332667 h 5630204"/>
              <a:gd name="connsiteX9753" fmla="*/ 7406436 w 10567974"/>
              <a:gd name="connsiteY9753" fmla="*/ 1306357 h 5630204"/>
              <a:gd name="connsiteX9754" fmla="*/ 7432725 w 10567974"/>
              <a:gd name="connsiteY9754" fmla="*/ 1280108 h 5630204"/>
              <a:gd name="connsiteX9755" fmla="*/ 7341285 w 10567974"/>
              <a:gd name="connsiteY9755" fmla="*/ 1280108 h 5630204"/>
              <a:gd name="connsiteX9756" fmla="*/ 7367574 w 10567974"/>
              <a:gd name="connsiteY9756" fmla="*/ 1306357 h 5630204"/>
              <a:gd name="connsiteX9757" fmla="*/ 7341285 w 10567974"/>
              <a:gd name="connsiteY9757" fmla="*/ 1332667 h 5630204"/>
              <a:gd name="connsiteX9758" fmla="*/ 7314996 w 10567974"/>
              <a:gd name="connsiteY9758" fmla="*/ 1306357 h 5630204"/>
              <a:gd name="connsiteX9759" fmla="*/ 7341285 w 10567974"/>
              <a:gd name="connsiteY9759" fmla="*/ 1280108 h 5630204"/>
              <a:gd name="connsiteX9760" fmla="*/ 7249845 w 10567974"/>
              <a:gd name="connsiteY9760" fmla="*/ 1280108 h 5630204"/>
              <a:gd name="connsiteX9761" fmla="*/ 7276134 w 10567974"/>
              <a:gd name="connsiteY9761" fmla="*/ 1306357 h 5630204"/>
              <a:gd name="connsiteX9762" fmla="*/ 7249845 w 10567974"/>
              <a:gd name="connsiteY9762" fmla="*/ 1332667 h 5630204"/>
              <a:gd name="connsiteX9763" fmla="*/ 7223556 w 10567974"/>
              <a:gd name="connsiteY9763" fmla="*/ 1306357 h 5630204"/>
              <a:gd name="connsiteX9764" fmla="*/ 7249845 w 10567974"/>
              <a:gd name="connsiteY9764" fmla="*/ 1280108 h 5630204"/>
              <a:gd name="connsiteX9765" fmla="*/ 7158405 w 10567974"/>
              <a:gd name="connsiteY9765" fmla="*/ 1280108 h 5630204"/>
              <a:gd name="connsiteX9766" fmla="*/ 7184694 w 10567974"/>
              <a:gd name="connsiteY9766" fmla="*/ 1306357 h 5630204"/>
              <a:gd name="connsiteX9767" fmla="*/ 7158405 w 10567974"/>
              <a:gd name="connsiteY9767" fmla="*/ 1332667 h 5630204"/>
              <a:gd name="connsiteX9768" fmla="*/ 7132116 w 10567974"/>
              <a:gd name="connsiteY9768" fmla="*/ 1306357 h 5630204"/>
              <a:gd name="connsiteX9769" fmla="*/ 7158405 w 10567974"/>
              <a:gd name="connsiteY9769" fmla="*/ 1280108 h 5630204"/>
              <a:gd name="connsiteX9770" fmla="*/ 8347125 w 10567974"/>
              <a:gd name="connsiteY9770" fmla="*/ 1280108 h 5630204"/>
              <a:gd name="connsiteX9771" fmla="*/ 8373414 w 10567974"/>
              <a:gd name="connsiteY9771" fmla="*/ 1306357 h 5630204"/>
              <a:gd name="connsiteX9772" fmla="*/ 8347125 w 10567974"/>
              <a:gd name="connsiteY9772" fmla="*/ 1332667 h 5630204"/>
              <a:gd name="connsiteX9773" fmla="*/ 8320836 w 10567974"/>
              <a:gd name="connsiteY9773" fmla="*/ 1306357 h 5630204"/>
              <a:gd name="connsiteX9774" fmla="*/ 8347125 w 10567974"/>
              <a:gd name="connsiteY9774" fmla="*/ 1280108 h 5630204"/>
              <a:gd name="connsiteX9775" fmla="*/ 8255685 w 10567974"/>
              <a:gd name="connsiteY9775" fmla="*/ 1280108 h 5630204"/>
              <a:gd name="connsiteX9776" fmla="*/ 8281974 w 10567974"/>
              <a:gd name="connsiteY9776" fmla="*/ 1306357 h 5630204"/>
              <a:gd name="connsiteX9777" fmla="*/ 8255685 w 10567974"/>
              <a:gd name="connsiteY9777" fmla="*/ 1332667 h 5630204"/>
              <a:gd name="connsiteX9778" fmla="*/ 8229396 w 10567974"/>
              <a:gd name="connsiteY9778" fmla="*/ 1306357 h 5630204"/>
              <a:gd name="connsiteX9779" fmla="*/ 8255685 w 10567974"/>
              <a:gd name="connsiteY9779" fmla="*/ 1280108 h 5630204"/>
              <a:gd name="connsiteX9780" fmla="*/ 8164245 w 10567974"/>
              <a:gd name="connsiteY9780" fmla="*/ 1280108 h 5630204"/>
              <a:gd name="connsiteX9781" fmla="*/ 8190534 w 10567974"/>
              <a:gd name="connsiteY9781" fmla="*/ 1306357 h 5630204"/>
              <a:gd name="connsiteX9782" fmla="*/ 8164245 w 10567974"/>
              <a:gd name="connsiteY9782" fmla="*/ 1332667 h 5630204"/>
              <a:gd name="connsiteX9783" fmla="*/ 8137956 w 10567974"/>
              <a:gd name="connsiteY9783" fmla="*/ 1306357 h 5630204"/>
              <a:gd name="connsiteX9784" fmla="*/ 8164245 w 10567974"/>
              <a:gd name="connsiteY9784" fmla="*/ 1280108 h 5630204"/>
              <a:gd name="connsiteX9785" fmla="*/ 8072805 w 10567974"/>
              <a:gd name="connsiteY9785" fmla="*/ 1280108 h 5630204"/>
              <a:gd name="connsiteX9786" fmla="*/ 8099094 w 10567974"/>
              <a:gd name="connsiteY9786" fmla="*/ 1306357 h 5630204"/>
              <a:gd name="connsiteX9787" fmla="*/ 8072805 w 10567974"/>
              <a:gd name="connsiteY9787" fmla="*/ 1332667 h 5630204"/>
              <a:gd name="connsiteX9788" fmla="*/ 8046516 w 10567974"/>
              <a:gd name="connsiteY9788" fmla="*/ 1306357 h 5630204"/>
              <a:gd name="connsiteX9789" fmla="*/ 8072805 w 10567974"/>
              <a:gd name="connsiteY9789" fmla="*/ 1280108 h 5630204"/>
              <a:gd name="connsiteX9790" fmla="*/ 7981365 w 10567974"/>
              <a:gd name="connsiteY9790" fmla="*/ 1280108 h 5630204"/>
              <a:gd name="connsiteX9791" fmla="*/ 8007654 w 10567974"/>
              <a:gd name="connsiteY9791" fmla="*/ 1306357 h 5630204"/>
              <a:gd name="connsiteX9792" fmla="*/ 7981365 w 10567974"/>
              <a:gd name="connsiteY9792" fmla="*/ 1332667 h 5630204"/>
              <a:gd name="connsiteX9793" fmla="*/ 7955076 w 10567974"/>
              <a:gd name="connsiteY9793" fmla="*/ 1306357 h 5630204"/>
              <a:gd name="connsiteX9794" fmla="*/ 7981365 w 10567974"/>
              <a:gd name="connsiteY9794" fmla="*/ 1280108 h 5630204"/>
              <a:gd name="connsiteX9795" fmla="*/ 9170085 w 10567974"/>
              <a:gd name="connsiteY9795" fmla="*/ 1280107 h 5630204"/>
              <a:gd name="connsiteX9796" fmla="*/ 9196374 w 10567974"/>
              <a:gd name="connsiteY9796" fmla="*/ 1306357 h 5630204"/>
              <a:gd name="connsiteX9797" fmla="*/ 9170085 w 10567974"/>
              <a:gd name="connsiteY9797" fmla="*/ 1332665 h 5630204"/>
              <a:gd name="connsiteX9798" fmla="*/ 9143796 w 10567974"/>
              <a:gd name="connsiteY9798" fmla="*/ 1306357 h 5630204"/>
              <a:gd name="connsiteX9799" fmla="*/ 9170085 w 10567974"/>
              <a:gd name="connsiteY9799" fmla="*/ 1280107 h 5630204"/>
              <a:gd name="connsiteX9800" fmla="*/ 9078645 w 10567974"/>
              <a:gd name="connsiteY9800" fmla="*/ 1280107 h 5630204"/>
              <a:gd name="connsiteX9801" fmla="*/ 9104934 w 10567974"/>
              <a:gd name="connsiteY9801" fmla="*/ 1306357 h 5630204"/>
              <a:gd name="connsiteX9802" fmla="*/ 9078645 w 10567974"/>
              <a:gd name="connsiteY9802" fmla="*/ 1332665 h 5630204"/>
              <a:gd name="connsiteX9803" fmla="*/ 9052356 w 10567974"/>
              <a:gd name="connsiteY9803" fmla="*/ 1306357 h 5630204"/>
              <a:gd name="connsiteX9804" fmla="*/ 9078645 w 10567974"/>
              <a:gd name="connsiteY9804" fmla="*/ 1280107 h 5630204"/>
              <a:gd name="connsiteX9805" fmla="*/ 8987205 w 10567974"/>
              <a:gd name="connsiteY9805" fmla="*/ 1280107 h 5630204"/>
              <a:gd name="connsiteX9806" fmla="*/ 9013494 w 10567974"/>
              <a:gd name="connsiteY9806" fmla="*/ 1306357 h 5630204"/>
              <a:gd name="connsiteX9807" fmla="*/ 8987205 w 10567974"/>
              <a:gd name="connsiteY9807" fmla="*/ 1332665 h 5630204"/>
              <a:gd name="connsiteX9808" fmla="*/ 8960916 w 10567974"/>
              <a:gd name="connsiteY9808" fmla="*/ 1306357 h 5630204"/>
              <a:gd name="connsiteX9809" fmla="*/ 8987205 w 10567974"/>
              <a:gd name="connsiteY9809" fmla="*/ 1280107 h 5630204"/>
              <a:gd name="connsiteX9810" fmla="*/ 8895765 w 10567974"/>
              <a:gd name="connsiteY9810" fmla="*/ 1280107 h 5630204"/>
              <a:gd name="connsiteX9811" fmla="*/ 8922054 w 10567974"/>
              <a:gd name="connsiteY9811" fmla="*/ 1306357 h 5630204"/>
              <a:gd name="connsiteX9812" fmla="*/ 8895765 w 10567974"/>
              <a:gd name="connsiteY9812" fmla="*/ 1332665 h 5630204"/>
              <a:gd name="connsiteX9813" fmla="*/ 8869476 w 10567974"/>
              <a:gd name="connsiteY9813" fmla="*/ 1306357 h 5630204"/>
              <a:gd name="connsiteX9814" fmla="*/ 8895765 w 10567974"/>
              <a:gd name="connsiteY9814" fmla="*/ 1280107 h 5630204"/>
              <a:gd name="connsiteX9815" fmla="*/ 8804325 w 10567974"/>
              <a:gd name="connsiteY9815" fmla="*/ 1280107 h 5630204"/>
              <a:gd name="connsiteX9816" fmla="*/ 8830614 w 10567974"/>
              <a:gd name="connsiteY9816" fmla="*/ 1306357 h 5630204"/>
              <a:gd name="connsiteX9817" fmla="*/ 8804325 w 10567974"/>
              <a:gd name="connsiteY9817" fmla="*/ 1332665 h 5630204"/>
              <a:gd name="connsiteX9818" fmla="*/ 8778036 w 10567974"/>
              <a:gd name="connsiteY9818" fmla="*/ 1306357 h 5630204"/>
              <a:gd name="connsiteX9819" fmla="*/ 8804325 w 10567974"/>
              <a:gd name="connsiteY9819" fmla="*/ 1280107 h 5630204"/>
              <a:gd name="connsiteX9820" fmla="*/ 8712885 w 10567974"/>
              <a:gd name="connsiteY9820" fmla="*/ 1280107 h 5630204"/>
              <a:gd name="connsiteX9821" fmla="*/ 8739174 w 10567974"/>
              <a:gd name="connsiteY9821" fmla="*/ 1306357 h 5630204"/>
              <a:gd name="connsiteX9822" fmla="*/ 8712885 w 10567974"/>
              <a:gd name="connsiteY9822" fmla="*/ 1332665 h 5630204"/>
              <a:gd name="connsiteX9823" fmla="*/ 8686596 w 10567974"/>
              <a:gd name="connsiteY9823" fmla="*/ 1306357 h 5630204"/>
              <a:gd name="connsiteX9824" fmla="*/ 8712885 w 10567974"/>
              <a:gd name="connsiteY9824" fmla="*/ 1280107 h 5630204"/>
              <a:gd name="connsiteX9825" fmla="*/ 8621445 w 10567974"/>
              <a:gd name="connsiteY9825" fmla="*/ 1280107 h 5630204"/>
              <a:gd name="connsiteX9826" fmla="*/ 8647734 w 10567974"/>
              <a:gd name="connsiteY9826" fmla="*/ 1306357 h 5630204"/>
              <a:gd name="connsiteX9827" fmla="*/ 8621445 w 10567974"/>
              <a:gd name="connsiteY9827" fmla="*/ 1332667 h 5630204"/>
              <a:gd name="connsiteX9828" fmla="*/ 8595156 w 10567974"/>
              <a:gd name="connsiteY9828" fmla="*/ 1306357 h 5630204"/>
              <a:gd name="connsiteX9829" fmla="*/ 8621445 w 10567974"/>
              <a:gd name="connsiteY9829" fmla="*/ 1280107 h 5630204"/>
              <a:gd name="connsiteX9830" fmla="*/ 8530005 w 10567974"/>
              <a:gd name="connsiteY9830" fmla="*/ 1280107 h 5630204"/>
              <a:gd name="connsiteX9831" fmla="*/ 8556294 w 10567974"/>
              <a:gd name="connsiteY9831" fmla="*/ 1306357 h 5630204"/>
              <a:gd name="connsiteX9832" fmla="*/ 8530005 w 10567974"/>
              <a:gd name="connsiteY9832" fmla="*/ 1332667 h 5630204"/>
              <a:gd name="connsiteX9833" fmla="*/ 8503716 w 10567974"/>
              <a:gd name="connsiteY9833" fmla="*/ 1306357 h 5630204"/>
              <a:gd name="connsiteX9834" fmla="*/ 8530005 w 10567974"/>
              <a:gd name="connsiteY9834" fmla="*/ 1280107 h 5630204"/>
              <a:gd name="connsiteX9835" fmla="*/ 8438565 w 10567974"/>
              <a:gd name="connsiteY9835" fmla="*/ 1280107 h 5630204"/>
              <a:gd name="connsiteX9836" fmla="*/ 8464854 w 10567974"/>
              <a:gd name="connsiteY9836" fmla="*/ 1306357 h 5630204"/>
              <a:gd name="connsiteX9837" fmla="*/ 8438565 w 10567974"/>
              <a:gd name="connsiteY9837" fmla="*/ 1332667 h 5630204"/>
              <a:gd name="connsiteX9838" fmla="*/ 8412276 w 10567974"/>
              <a:gd name="connsiteY9838" fmla="*/ 1306357 h 5630204"/>
              <a:gd name="connsiteX9839" fmla="*/ 8438565 w 10567974"/>
              <a:gd name="connsiteY9839" fmla="*/ 1280107 h 5630204"/>
              <a:gd name="connsiteX9840" fmla="*/ 9993045 w 10567974"/>
              <a:gd name="connsiteY9840" fmla="*/ 1280106 h 5630204"/>
              <a:gd name="connsiteX9841" fmla="*/ 10019334 w 10567974"/>
              <a:gd name="connsiteY9841" fmla="*/ 1306354 h 5630204"/>
              <a:gd name="connsiteX9842" fmla="*/ 9993045 w 10567974"/>
              <a:gd name="connsiteY9842" fmla="*/ 1332665 h 5630204"/>
              <a:gd name="connsiteX9843" fmla="*/ 9966756 w 10567974"/>
              <a:gd name="connsiteY9843" fmla="*/ 1306354 h 5630204"/>
              <a:gd name="connsiteX9844" fmla="*/ 9993045 w 10567974"/>
              <a:gd name="connsiteY9844" fmla="*/ 1280106 h 5630204"/>
              <a:gd name="connsiteX9845" fmla="*/ 9901605 w 10567974"/>
              <a:gd name="connsiteY9845" fmla="*/ 1280106 h 5630204"/>
              <a:gd name="connsiteX9846" fmla="*/ 9927894 w 10567974"/>
              <a:gd name="connsiteY9846" fmla="*/ 1306357 h 5630204"/>
              <a:gd name="connsiteX9847" fmla="*/ 9901605 w 10567974"/>
              <a:gd name="connsiteY9847" fmla="*/ 1332665 h 5630204"/>
              <a:gd name="connsiteX9848" fmla="*/ 9875316 w 10567974"/>
              <a:gd name="connsiteY9848" fmla="*/ 1306357 h 5630204"/>
              <a:gd name="connsiteX9849" fmla="*/ 9901605 w 10567974"/>
              <a:gd name="connsiteY9849" fmla="*/ 1280106 h 5630204"/>
              <a:gd name="connsiteX9850" fmla="*/ 9810165 w 10567974"/>
              <a:gd name="connsiteY9850" fmla="*/ 1280106 h 5630204"/>
              <a:gd name="connsiteX9851" fmla="*/ 9836454 w 10567974"/>
              <a:gd name="connsiteY9851" fmla="*/ 1306357 h 5630204"/>
              <a:gd name="connsiteX9852" fmla="*/ 9810165 w 10567974"/>
              <a:gd name="connsiteY9852" fmla="*/ 1332665 h 5630204"/>
              <a:gd name="connsiteX9853" fmla="*/ 9783876 w 10567974"/>
              <a:gd name="connsiteY9853" fmla="*/ 1306357 h 5630204"/>
              <a:gd name="connsiteX9854" fmla="*/ 9810165 w 10567974"/>
              <a:gd name="connsiteY9854" fmla="*/ 1280106 h 5630204"/>
              <a:gd name="connsiteX9855" fmla="*/ 9718725 w 10567974"/>
              <a:gd name="connsiteY9855" fmla="*/ 1280106 h 5630204"/>
              <a:gd name="connsiteX9856" fmla="*/ 9745014 w 10567974"/>
              <a:gd name="connsiteY9856" fmla="*/ 1306357 h 5630204"/>
              <a:gd name="connsiteX9857" fmla="*/ 9718725 w 10567974"/>
              <a:gd name="connsiteY9857" fmla="*/ 1332665 h 5630204"/>
              <a:gd name="connsiteX9858" fmla="*/ 9692436 w 10567974"/>
              <a:gd name="connsiteY9858" fmla="*/ 1306357 h 5630204"/>
              <a:gd name="connsiteX9859" fmla="*/ 9718725 w 10567974"/>
              <a:gd name="connsiteY9859" fmla="*/ 1280106 h 5630204"/>
              <a:gd name="connsiteX9860" fmla="*/ 9627285 w 10567974"/>
              <a:gd name="connsiteY9860" fmla="*/ 1280106 h 5630204"/>
              <a:gd name="connsiteX9861" fmla="*/ 9653574 w 10567974"/>
              <a:gd name="connsiteY9861" fmla="*/ 1306357 h 5630204"/>
              <a:gd name="connsiteX9862" fmla="*/ 9627285 w 10567974"/>
              <a:gd name="connsiteY9862" fmla="*/ 1332665 h 5630204"/>
              <a:gd name="connsiteX9863" fmla="*/ 9600996 w 10567974"/>
              <a:gd name="connsiteY9863" fmla="*/ 1306357 h 5630204"/>
              <a:gd name="connsiteX9864" fmla="*/ 9627285 w 10567974"/>
              <a:gd name="connsiteY9864" fmla="*/ 1280106 h 5630204"/>
              <a:gd name="connsiteX9865" fmla="*/ 9535845 w 10567974"/>
              <a:gd name="connsiteY9865" fmla="*/ 1280106 h 5630204"/>
              <a:gd name="connsiteX9866" fmla="*/ 9562134 w 10567974"/>
              <a:gd name="connsiteY9866" fmla="*/ 1306357 h 5630204"/>
              <a:gd name="connsiteX9867" fmla="*/ 9535845 w 10567974"/>
              <a:gd name="connsiteY9867" fmla="*/ 1332665 h 5630204"/>
              <a:gd name="connsiteX9868" fmla="*/ 9509556 w 10567974"/>
              <a:gd name="connsiteY9868" fmla="*/ 1306357 h 5630204"/>
              <a:gd name="connsiteX9869" fmla="*/ 9535845 w 10567974"/>
              <a:gd name="connsiteY9869" fmla="*/ 1280106 h 5630204"/>
              <a:gd name="connsiteX9870" fmla="*/ 9444405 w 10567974"/>
              <a:gd name="connsiteY9870" fmla="*/ 1280106 h 5630204"/>
              <a:gd name="connsiteX9871" fmla="*/ 9470694 w 10567974"/>
              <a:gd name="connsiteY9871" fmla="*/ 1306357 h 5630204"/>
              <a:gd name="connsiteX9872" fmla="*/ 9444405 w 10567974"/>
              <a:gd name="connsiteY9872" fmla="*/ 1332665 h 5630204"/>
              <a:gd name="connsiteX9873" fmla="*/ 9418116 w 10567974"/>
              <a:gd name="connsiteY9873" fmla="*/ 1306357 h 5630204"/>
              <a:gd name="connsiteX9874" fmla="*/ 9444405 w 10567974"/>
              <a:gd name="connsiteY9874" fmla="*/ 1280106 h 5630204"/>
              <a:gd name="connsiteX9875" fmla="*/ 9352965 w 10567974"/>
              <a:gd name="connsiteY9875" fmla="*/ 1280106 h 5630204"/>
              <a:gd name="connsiteX9876" fmla="*/ 9379254 w 10567974"/>
              <a:gd name="connsiteY9876" fmla="*/ 1306357 h 5630204"/>
              <a:gd name="connsiteX9877" fmla="*/ 9352965 w 10567974"/>
              <a:gd name="connsiteY9877" fmla="*/ 1332665 h 5630204"/>
              <a:gd name="connsiteX9878" fmla="*/ 9326676 w 10567974"/>
              <a:gd name="connsiteY9878" fmla="*/ 1306357 h 5630204"/>
              <a:gd name="connsiteX9879" fmla="*/ 9352965 w 10567974"/>
              <a:gd name="connsiteY9879" fmla="*/ 1280106 h 5630204"/>
              <a:gd name="connsiteX9880" fmla="*/ 9261525 w 10567974"/>
              <a:gd name="connsiteY9880" fmla="*/ 1280106 h 5630204"/>
              <a:gd name="connsiteX9881" fmla="*/ 9287814 w 10567974"/>
              <a:gd name="connsiteY9881" fmla="*/ 1306357 h 5630204"/>
              <a:gd name="connsiteX9882" fmla="*/ 9261525 w 10567974"/>
              <a:gd name="connsiteY9882" fmla="*/ 1332665 h 5630204"/>
              <a:gd name="connsiteX9883" fmla="*/ 9235236 w 10567974"/>
              <a:gd name="connsiteY9883" fmla="*/ 1306357 h 5630204"/>
              <a:gd name="connsiteX9884" fmla="*/ 9261525 w 10567974"/>
              <a:gd name="connsiteY9884" fmla="*/ 1280106 h 5630204"/>
              <a:gd name="connsiteX9885" fmla="*/ 10358805 w 10567974"/>
              <a:gd name="connsiteY9885" fmla="*/ 1280105 h 5630204"/>
              <a:gd name="connsiteX9886" fmla="*/ 10385094 w 10567974"/>
              <a:gd name="connsiteY9886" fmla="*/ 1306354 h 5630204"/>
              <a:gd name="connsiteX9887" fmla="*/ 10358805 w 10567974"/>
              <a:gd name="connsiteY9887" fmla="*/ 1332665 h 5630204"/>
              <a:gd name="connsiteX9888" fmla="*/ 10332516 w 10567974"/>
              <a:gd name="connsiteY9888" fmla="*/ 1306354 h 5630204"/>
              <a:gd name="connsiteX9889" fmla="*/ 10358805 w 10567974"/>
              <a:gd name="connsiteY9889" fmla="*/ 1280105 h 5630204"/>
              <a:gd name="connsiteX9890" fmla="*/ 10267365 w 10567974"/>
              <a:gd name="connsiteY9890" fmla="*/ 1280105 h 5630204"/>
              <a:gd name="connsiteX9891" fmla="*/ 10293654 w 10567974"/>
              <a:gd name="connsiteY9891" fmla="*/ 1306354 h 5630204"/>
              <a:gd name="connsiteX9892" fmla="*/ 10267365 w 10567974"/>
              <a:gd name="connsiteY9892" fmla="*/ 1332665 h 5630204"/>
              <a:gd name="connsiteX9893" fmla="*/ 10241076 w 10567974"/>
              <a:gd name="connsiteY9893" fmla="*/ 1306354 h 5630204"/>
              <a:gd name="connsiteX9894" fmla="*/ 10267365 w 10567974"/>
              <a:gd name="connsiteY9894" fmla="*/ 1280105 h 5630204"/>
              <a:gd name="connsiteX9895" fmla="*/ 10175925 w 10567974"/>
              <a:gd name="connsiteY9895" fmla="*/ 1280105 h 5630204"/>
              <a:gd name="connsiteX9896" fmla="*/ 10202214 w 10567974"/>
              <a:gd name="connsiteY9896" fmla="*/ 1306354 h 5630204"/>
              <a:gd name="connsiteX9897" fmla="*/ 10175925 w 10567974"/>
              <a:gd name="connsiteY9897" fmla="*/ 1332665 h 5630204"/>
              <a:gd name="connsiteX9898" fmla="*/ 10149636 w 10567974"/>
              <a:gd name="connsiteY9898" fmla="*/ 1306354 h 5630204"/>
              <a:gd name="connsiteX9899" fmla="*/ 10175925 w 10567974"/>
              <a:gd name="connsiteY9899" fmla="*/ 1280105 h 5630204"/>
              <a:gd name="connsiteX9900" fmla="*/ 10084485 w 10567974"/>
              <a:gd name="connsiteY9900" fmla="*/ 1280105 h 5630204"/>
              <a:gd name="connsiteX9901" fmla="*/ 10110774 w 10567974"/>
              <a:gd name="connsiteY9901" fmla="*/ 1306354 h 5630204"/>
              <a:gd name="connsiteX9902" fmla="*/ 10084485 w 10567974"/>
              <a:gd name="connsiteY9902" fmla="*/ 1332665 h 5630204"/>
              <a:gd name="connsiteX9903" fmla="*/ 10058196 w 10567974"/>
              <a:gd name="connsiteY9903" fmla="*/ 1306354 h 5630204"/>
              <a:gd name="connsiteX9904" fmla="*/ 10084485 w 10567974"/>
              <a:gd name="connsiteY9904" fmla="*/ 1280105 h 5630204"/>
              <a:gd name="connsiteX9905" fmla="*/ 10541685 w 10567974"/>
              <a:gd name="connsiteY9905" fmla="*/ 1280105 h 5630204"/>
              <a:gd name="connsiteX9906" fmla="*/ 10567974 w 10567974"/>
              <a:gd name="connsiteY9906" fmla="*/ 1306354 h 5630204"/>
              <a:gd name="connsiteX9907" fmla="*/ 10541685 w 10567974"/>
              <a:gd name="connsiteY9907" fmla="*/ 1332665 h 5630204"/>
              <a:gd name="connsiteX9908" fmla="*/ 10515396 w 10567974"/>
              <a:gd name="connsiteY9908" fmla="*/ 1306354 h 5630204"/>
              <a:gd name="connsiteX9909" fmla="*/ 10541685 w 10567974"/>
              <a:gd name="connsiteY9909" fmla="*/ 1280105 h 5630204"/>
              <a:gd name="connsiteX9910" fmla="*/ 10450245 w 10567974"/>
              <a:gd name="connsiteY9910" fmla="*/ 1280105 h 5630204"/>
              <a:gd name="connsiteX9911" fmla="*/ 10476534 w 10567974"/>
              <a:gd name="connsiteY9911" fmla="*/ 1306354 h 5630204"/>
              <a:gd name="connsiteX9912" fmla="*/ 10450245 w 10567974"/>
              <a:gd name="connsiteY9912" fmla="*/ 1332665 h 5630204"/>
              <a:gd name="connsiteX9913" fmla="*/ 10423956 w 10567974"/>
              <a:gd name="connsiteY9913" fmla="*/ 1306354 h 5630204"/>
              <a:gd name="connsiteX9914" fmla="*/ 10450245 w 10567974"/>
              <a:gd name="connsiteY9914" fmla="*/ 1280105 h 5630204"/>
              <a:gd name="connsiteX9915" fmla="*/ 940778 w 10567974"/>
              <a:gd name="connsiteY9915" fmla="*/ 1188657 h 5630204"/>
              <a:gd name="connsiteX9916" fmla="*/ 967064 w 10567974"/>
              <a:gd name="connsiteY9916" fmla="*/ 1214973 h 5630204"/>
              <a:gd name="connsiteX9917" fmla="*/ 940778 w 10567974"/>
              <a:gd name="connsiteY9917" fmla="*/ 1241234 h 5630204"/>
              <a:gd name="connsiteX9918" fmla="*/ 914492 w 10567974"/>
              <a:gd name="connsiteY9918" fmla="*/ 1214973 h 5630204"/>
              <a:gd name="connsiteX9919" fmla="*/ 940778 w 10567974"/>
              <a:gd name="connsiteY9919" fmla="*/ 1188657 h 5630204"/>
              <a:gd name="connsiteX9920" fmla="*/ 849338 w 10567974"/>
              <a:gd name="connsiteY9920" fmla="*/ 1188657 h 5630204"/>
              <a:gd name="connsiteX9921" fmla="*/ 875628 w 10567974"/>
              <a:gd name="connsiteY9921" fmla="*/ 1214973 h 5630204"/>
              <a:gd name="connsiteX9922" fmla="*/ 849338 w 10567974"/>
              <a:gd name="connsiteY9922" fmla="*/ 1241234 h 5630204"/>
              <a:gd name="connsiteX9923" fmla="*/ 823051 w 10567974"/>
              <a:gd name="connsiteY9923" fmla="*/ 1214973 h 5630204"/>
              <a:gd name="connsiteX9924" fmla="*/ 849338 w 10567974"/>
              <a:gd name="connsiteY9924" fmla="*/ 1188657 h 5630204"/>
              <a:gd name="connsiteX9925" fmla="*/ 757900 w 10567974"/>
              <a:gd name="connsiteY9925" fmla="*/ 1188657 h 5630204"/>
              <a:gd name="connsiteX9926" fmla="*/ 784191 w 10567974"/>
              <a:gd name="connsiteY9926" fmla="*/ 1214973 h 5630204"/>
              <a:gd name="connsiteX9927" fmla="*/ 757900 w 10567974"/>
              <a:gd name="connsiteY9927" fmla="*/ 1241234 h 5630204"/>
              <a:gd name="connsiteX9928" fmla="*/ 731612 w 10567974"/>
              <a:gd name="connsiteY9928" fmla="*/ 1214973 h 5630204"/>
              <a:gd name="connsiteX9929" fmla="*/ 757900 w 10567974"/>
              <a:gd name="connsiteY9929" fmla="*/ 1188657 h 5630204"/>
              <a:gd name="connsiteX9930" fmla="*/ 666463 w 10567974"/>
              <a:gd name="connsiteY9930" fmla="*/ 1188657 h 5630204"/>
              <a:gd name="connsiteX9931" fmla="*/ 692759 w 10567974"/>
              <a:gd name="connsiteY9931" fmla="*/ 1214973 h 5630204"/>
              <a:gd name="connsiteX9932" fmla="*/ 666463 w 10567974"/>
              <a:gd name="connsiteY9932" fmla="*/ 1241234 h 5630204"/>
              <a:gd name="connsiteX9933" fmla="*/ 640178 w 10567974"/>
              <a:gd name="connsiteY9933" fmla="*/ 1214973 h 5630204"/>
              <a:gd name="connsiteX9934" fmla="*/ 666463 w 10567974"/>
              <a:gd name="connsiteY9934" fmla="*/ 1188657 h 5630204"/>
              <a:gd name="connsiteX9935" fmla="*/ 575020 w 10567974"/>
              <a:gd name="connsiteY9935" fmla="*/ 1188657 h 5630204"/>
              <a:gd name="connsiteX9936" fmla="*/ 601309 w 10567974"/>
              <a:gd name="connsiteY9936" fmla="*/ 1214974 h 5630204"/>
              <a:gd name="connsiteX9937" fmla="*/ 575020 w 10567974"/>
              <a:gd name="connsiteY9937" fmla="*/ 1241234 h 5630204"/>
              <a:gd name="connsiteX9938" fmla="*/ 548728 w 10567974"/>
              <a:gd name="connsiteY9938" fmla="*/ 1214974 h 5630204"/>
              <a:gd name="connsiteX9939" fmla="*/ 575020 w 10567974"/>
              <a:gd name="connsiteY9939" fmla="*/ 1188657 h 5630204"/>
              <a:gd name="connsiteX9940" fmla="*/ 483574 w 10567974"/>
              <a:gd name="connsiteY9940" fmla="*/ 1188657 h 5630204"/>
              <a:gd name="connsiteX9941" fmla="*/ 509868 w 10567974"/>
              <a:gd name="connsiteY9941" fmla="*/ 1214974 h 5630204"/>
              <a:gd name="connsiteX9942" fmla="*/ 483574 w 10567974"/>
              <a:gd name="connsiteY9942" fmla="*/ 1241234 h 5630204"/>
              <a:gd name="connsiteX9943" fmla="*/ 457294 w 10567974"/>
              <a:gd name="connsiteY9943" fmla="*/ 1214974 h 5630204"/>
              <a:gd name="connsiteX9944" fmla="*/ 483574 w 10567974"/>
              <a:gd name="connsiteY9944" fmla="*/ 1188657 h 5630204"/>
              <a:gd name="connsiteX9945" fmla="*/ 392144 w 10567974"/>
              <a:gd name="connsiteY9945" fmla="*/ 1188657 h 5630204"/>
              <a:gd name="connsiteX9946" fmla="*/ 418424 w 10567974"/>
              <a:gd name="connsiteY9946" fmla="*/ 1214974 h 5630204"/>
              <a:gd name="connsiteX9947" fmla="*/ 392144 w 10567974"/>
              <a:gd name="connsiteY9947" fmla="*/ 1241235 h 5630204"/>
              <a:gd name="connsiteX9948" fmla="*/ 365852 w 10567974"/>
              <a:gd name="connsiteY9948" fmla="*/ 1214974 h 5630204"/>
              <a:gd name="connsiteX9949" fmla="*/ 392144 w 10567974"/>
              <a:gd name="connsiteY9949" fmla="*/ 1188657 h 5630204"/>
              <a:gd name="connsiteX9950" fmla="*/ 300703 w 10567974"/>
              <a:gd name="connsiteY9950" fmla="*/ 1188657 h 5630204"/>
              <a:gd name="connsiteX9951" fmla="*/ 326995 w 10567974"/>
              <a:gd name="connsiteY9951" fmla="*/ 1214974 h 5630204"/>
              <a:gd name="connsiteX9952" fmla="*/ 300703 w 10567974"/>
              <a:gd name="connsiteY9952" fmla="*/ 1241235 h 5630204"/>
              <a:gd name="connsiteX9953" fmla="*/ 274410 w 10567974"/>
              <a:gd name="connsiteY9953" fmla="*/ 1214974 h 5630204"/>
              <a:gd name="connsiteX9954" fmla="*/ 300703 w 10567974"/>
              <a:gd name="connsiteY9954" fmla="*/ 1188657 h 5630204"/>
              <a:gd name="connsiteX9955" fmla="*/ 209259 w 10567974"/>
              <a:gd name="connsiteY9955" fmla="*/ 1188657 h 5630204"/>
              <a:gd name="connsiteX9956" fmla="*/ 235554 w 10567974"/>
              <a:gd name="connsiteY9956" fmla="*/ 1214974 h 5630204"/>
              <a:gd name="connsiteX9957" fmla="*/ 209259 w 10567974"/>
              <a:gd name="connsiteY9957" fmla="*/ 1241235 h 5630204"/>
              <a:gd name="connsiteX9958" fmla="*/ 182974 w 10567974"/>
              <a:gd name="connsiteY9958" fmla="*/ 1214974 h 5630204"/>
              <a:gd name="connsiteX9959" fmla="*/ 209259 w 10567974"/>
              <a:gd name="connsiteY9959" fmla="*/ 1188657 h 5630204"/>
              <a:gd name="connsiteX9960" fmla="*/ 117822 w 10567974"/>
              <a:gd name="connsiteY9960" fmla="*/ 1188657 h 5630204"/>
              <a:gd name="connsiteX9961" fmla="*/ 144117 w 10567974"/>
              <a:gd name="connsiteY9961" fmla="*/ 1214974 h 5630204"/>
              <a:gd name="connsiteX9962" fmla="*/ 117822 w 10567974"/>
              <a:gd name="connsiteY9962" fmla="*/ 1241235 h 5630204"/>
              <a:gd name="connsiteX9963" fmla="*/ 91534 w 10567974"/>
              <a:gd name="connsiteY9963" fmla="*/ 1214974 h 5630204"/>
              <a:gd name="connsiteX9964" fmla="*/ 117822 w 10567974"/>
              <a:gd name="connsiteY9964" fmla="*/ 1188657 h 5630204"/>
              <a:gd name="connsiteX9965" fmla="*/ 26384 w 10567974"/>
              <a:gd name="connsiteY9965" fmla="*/ 1188657 h 5630204"/>
              <a:gd name="connsiteX9966" fmla="*/ 52673 w 10567974"/>
              <a:gd name="connsiteY9966" fmla="*/ 1214974 h 5630204"/>
              <a:gd name="connsiteX9967" fmla="*/ 26384 w 10567974"/>
              <a:gd name="connsiteY9967" fmla="*/ 1241235 h 5630204"/>
              <a:gd name="connsiteX9968" fmla="*/ 96 w 10567974"/>
              <a:gd name="connsiteY9968" fmla="*/ 1214974 h 5630204"/>
              <a:gd name="connsiteX9969" fmla="*/ 26384 w 10567974"/>
              <a:gd name="connsiteY9969" fmla="*/ 1188657 h 5630204"/>
              <a:gd name="connsiteX9970" fmla="*/ 2495336 w 10567974"/>
              <a:gd name="connsiteY9970" fmla="*/ 1188656 h 5630204"/>
              <a:gd name="connsiteX9971" fmla="*/ 2521628 w 10567974"/>
              <a:gd name="connsiteY9971" fmla="*/ 1214972 h 5630204"/>
              <a:gd name="connsiteX9972" fmla="*/ 2495336 w 10567974"/>
              <a:gd name="connsiteY9972" fmla="*/ 1241232 h 5630204"/>
              <a:gd name="connsiteX9973" fmla="*/ 2469044 w 10567974"/>
              <a:gd name="connsiteY9973" fmla="*/ 1214972 h 5630204"/>
              <a:gd name="connsiteX9974" fmla="*/ 2495336 w 10567974"/>
              <a:gd name="connsiteY9974" fmla="*/ 1188656 h 5630204"/>
              <a:gd name="connsiteX9975" fmla="*/ 2403887 w 10567974"/>
              <a:gd name="connsiteY9975" fmla="*/ 1188656 h 5630204"/>
              <a:gd name="connsiteX9976" fmla="*/ 2430179 w 10567974"/>
              <a:gd name="connsiteY9976" fmla="*/ 1214972 h 5630204"/>
              <a:gd name="connsiteX9977" fmla="*/ 2403887 w 10567974"/>
              <a:gd name="connsiteY9977" fmla="*/ 1241233 h 5630204"/>
              <a:gd name="connsiteX9978" fmla="*/ 2377595 w 10567974"/>
              <a:gd name="connsiteY9978" fmla="*/ 1214972 h 5630204"/>
              <a:gd name="connsiteX9979" fmla="*/ 2403887 w 10567974"/>
              <a:gd name="connsiteY9979" fmla="*/ 1188656 h 5630204"/>
              <a:gd name="connsiteX9980" fmla="*/ 2312437 w 10567974"/>
              <a:gd name="connsiteY9980" fmla="*/ 1188656 h 5630204"/>
              <a:gd name="connsiteX9981" fmla="*/ 2338729 w 10567974"/>
              <a:gd name="connsiteY9981" fmla="*/ 1214972 h 5630204"/>
              <a:gd name="connsiteX9982" fmla="*/ 2312437 w 10567974"/>
              <a:gd name="connsiteY9982" fmla="*/ 1241233 h 5630204"/>
              <a:gd name="connsiteX9983" fmla="*/ 2286145 w 10567974"/>
              <a:gd name="connsiteY9983" fmla="*/ 1214972 h 5630204"/>
              <a:gd name="connsiteX9984" fmla="*/ 2312437 w 10567974"/>
              <a:gd name="connsiteY9984" fmla="*/ 1188656 h 5630204"/>
              <a:gd name="connsiteX9985" fmla="*/ 2220987 w 10567974"/>
              <a:gd name="connsiteY9985" fmla="*/ 1188656 h 5630204"/>
              <a:gd name="connsiteX9986" fmla="*/ 2247279 w 10567974"/>
              <a:gd name="connsiteY9986" fmla="*/ 1214972 h 5630204"/>
              <a:gd name="connsiteX9987" fmla="*/ 2220987 w 10567974"/>
              <a:gd name="connsiteY9987" fmla="*/ 1241233 h 5630204"/>
              <a:gd name="connsiteX9988" fmla="*/ 2194696 w 10567974"/>
              <a:gd name="connsiteY9988" fmla="*/ 1214972 h 5630204"/>
              <a:gd name="connsiteX9989" fmla="*/ 2220987 w 10567974"/>
              <a:gd name="connsiteY9989" fmla="*/ 1188656 h 5630204"/>
              <a:gd name="connsiteX9990" fmla="*/ 2129538 w 10567974"/>
              <a:gd name="connsiteY9990" fmla="*/ 1188656 h 5630204"/>
              <a:gd name="connsiteX9991" fmla="*/ 2155828 w 10567974"/>
              <a:gd name="connsiteY9991" fmla="*/ 1214972 h 5630204"/>
              <a:gd name="connsiteX9992" fmla="*/ 2129538 w 10567974"/>
              <a:gd name="connsiteY9992" fmla="*/ 1241233 h 5630204"/>
              <a:gd name="connsiteX9993" fmla="*/ 2103246 w 10567974"/>
              <a:gd name="connsiteY9993" fmla="*/ 1214972 h 5630204"/>
              <a:gd name="connsiteX9994" fmla="*/ 2129538 w 10567974"/>
              <a:gd name="connsiteY9994" fmla="*/ 1188656 h 5630204"/>
              <a:gd name="connsiteX9995" fmla="*/ 2038086 w 10567974"/>
              <a:gd name="connsiteY9995" fmla="*/ 1188656 h 5630204"/>
              <a:gd name="connsiteX9996" fmla="*/ 2064380 w 10567974"/>
              <a:gd name="connsiteY9996" fmla="*/ 1214972 h 5630204"/>
              <a:gd name="connsiteX9997" fmla="*/ 2038086 w 10567974"/>
              <a:gd name="connsiteY9997" fmla="*/ 1241233 h 5630204"/>
              <a:gd name="connsiteX9998" fmla="*/ 2011795 w 10567974"/>
              <a:gd name="connsiteY9998" fmla="*/ 1214972 h 5630204"/>
              <a:gd name="connsiteX9999" fmla="*/ 2038086 w 10567974"/>
              <a:gd name="connsiteY9999" fmla="*/ 1188656 h 5630204"/>
              <a:gd name="connsiteX10000" fmla="*/ 1946638 w 10567974"/>
              <a:gd name="connsiteY10000" fmla="*/ 1188656 h 5630204"/>
              <a:gd name="connsiteX10001" fmla="*/ 1972930 w 10567974"/>
              <a:gd name="connsiteY10001" fmla="*/ 1214972 h 5630204"/>
              <a:gd name="connsiteX10002" fmla="*/ 1946638 w 10567974"/>
              <a:gd name="connsiteY10002" fmla="*/ 1241233 h 5630204"/>
              <a:gd name="connsiteX10003" fmla="*/ 1920345 w 10567974"/>
              <a:gd name="connsiteY10003" fmla="*/ 1214972 h 5630204"/>
              <a:gd name="connsiteX10004" fmla="*/ 1946638 w 10567974"/>
              <a:gd name="connsiteY10004" fmla="*/ 1188656 h 5630204"/>
              <a:gd name="connsiteX10005" fmla="*/ 1855188 w 10567974"/>
              <a:gd name="connsiteY10005" fmla="*/ 1188656 h 5630204"/>
              <a:gd name="connsiteX10006" fmla="*/ 1881480 w 10567974"/>
              <a:gd name="connsiteY10006" fmla="*/ 1214972 h 5630204"/>
              <a:gd name="connsiteX10007" fmla="*/ 1855188 w 10567974"/>
              <a:gd name="connsiteY10007" fmla="*/ 1241233 h 5630204"/>
              <a:gd name="connsiteX10008" fmla="*/ 1828896 w 10567974"/>
              <a:gd name="connsiteY10008" fmla="*/ 1214972 h 5630204"/>
              <a:gd name="connsiteX10009" fmla="*/ 1855188 w 10567974"/>
              <a:gd name="connsiteY10009" fmla="*/ 1188656 h 5630204"/>
              <a:gd name="connsiteX10010" fmla="*/ 1763739 w 10567974"/>
              <a:gd name="connsiteY10010" fmla="*/ 1188656 h 5630204"/>
              <a:gd name="connsiteX10011" fmla="*/ 1790030 w 10567974"/>
              <a:gd name="connsiteY10011" fmla="*/ 1214972 h 5630204"/>
              <a:gd name="connsiteX10012" fmla="*/ 1763739 w 10567974"/>
              <a:gd name="connsiteY10012" fmla="*/ 1241233 h 5630204"/>
              <a:gd name="connsiteX10013" fmla="*/ 1737447 w 10567974"/>
              <a:gd name="connsiteY10013" fmla="*/ 1214972 h 5630204"/>
              <a:gd name="connsiteX10014" fmla="*/ 1763739 w 10567974"/>
              <a:gd name="connsiteY10014" fmla="*/ 1188656 h 5630204"/>
              <a:gd name="connsiteX10015" fmla="*/ 1672289 w 10567974"/>
              <a:gd name="connsiteY10015" fmla="*/ 1188656 h 5630204"/>
              <a:gd name="connsiteX10016" fmla="*/ 1698580 w 10567974"/>
              <a:gd name="connsiteY10016" fmla="*/ 1214972 h 5630204"/>
              <a:gd name="connsiteX10017" fmla="*/ 1672289 w 10567974"/>
              <a:gd name="connsiteY10017" fmla="*/ 1241233 h 5630204"/>
              <a:gd name="connsiteX10018" fmla="*/ 1645996 w 10567974"/>
              <a:gd name="connsiteY10018" fmla="*/ 1214972 h 5630204"/>
              <a:gd name="connsiteX10019" fmla="*/ 1672289 w 10567974"/>
              <a:gd name="connsiteY10019" fmla="*/ 1188656 h 5630204"/>
              <a:gd name="connsiteX10020" fmla="*/ 1580839 w 10567974"/>
              <a:gd name="connsiteY10020" fmla="*/ 1188656 h 5630204"/>
              <a:gd name="connsiteX10021" fmla="*/ 1607130 w 10567974"/>
              <a:gd name="connsiteY10021" fmla="*/ 1214972 h 5630204"/>
              <a:gd name="connsiteX10022" fmla="*/ 1580839 w 10567974"/>
              <a:gd name="connsiteY10022" fmla="*/ 1241233 h 5630204"/>
              <a:gd name="connsiteX10023" fmla="*/ 1554547 w 10567974"/>
              <a:gd name="connsiteY10023" fmla="*/ 1214972 h 5630204"/>
              <a:gd name="connsiteX10024" fmla="*/ 1580839 w 10567974"/>
              <a:gd name="connsiteY10024" fmla="*/ 1188656 h 5630204"/>
              <a:gd name="connsiteX10025" fmla="*/ 1489389 w 10567974"/>
              <a:gd name="connsiteY10025" fmla="*/ 1188656 h 5630204"/>
              <a:gd name="connsiteX10026" fmla="*/ 1515680 w 10567974"/>
              <a:gd name="connsiteY10026" fmla="*/ 1214972 h 5630204"/>
              <a:gd name="connsiteX10027" fmla="*/ 1489389 w 10567974"/>
              <a:gd name="connsiteY10027" fmla="*/ 1241233 h 5630204"/>
              <a:gd name="connsiteX10028" fmla="*/ 1463097 w 10567974"/>
              <a:gd name="connsiteY10028" fmla="*/ 1214972 h 5630204"/>
              <a:gd name="connsiteX10029" fmla="*/ 1489389 w 10567974"/>
              <a:gd name="connsiteY10029" fmla="*/ 1188656 h 5630204"/>
              <a:gd name="connsiteX10030" fmla="*/ 1397939 w 10567974"/>
              <a:gd name="connsiteY10030" fmla="*/ 1188656 h 5630204"/>
              <a:gd name="connsiteX10031" fmla="*/ 1424231 w 10567974"/>
              <a:gd name="connsiteY10031" fmla="*/ 1214972 h 5630204"/>
              <a:gd name="connsiteX10032" fmla="*/ 1397939 w 10567974"/>
              <a:gd name="connsiteY10032" fmla="*/ 1241233 h 5630204"/>
              <a:gd name="connsiteX10033" fmla="*/ 1371647 w 10567974"/>
              <a:gd name="connsiteY10033" fmla="*/ 1214972 h 5630204"/>
              <a:gd name="connsiteX10034" fmla="*/ 1397939 w 10567974"/>
              <a:gd name="connsiteY10034" fmla="*/ 1188656 h 5630204"/>
              <a:gd name="connsiteX10035" fmla="*/ 1306490 w 10567974"/>
              <a:gd name="connsiteY10035" fmla="*/ 1188656 h 5630204"/>
              <a:gd name="connsiteX10036" fmla="*/ 1332781 w 10567974"/>
              <a:gd name="connsiteY10036" fmla="*/ 1214973 h 5630204"/>
              <a:gd name="connsiteX10037" fmla="*/ 1306490 w 10567974"/>
              <a:gd name="connsiteY10037" fmla="*/ 1241234 h 5630204"/>
              <a:gd name="connsiteX10038" fmla="*/ 1280197 w 10567974"/>
              <a:gd name="connsiteY10038" fmla="*/ 1214973 h 5630204"/>
              <a:gd name="connsiteX10039" fmla="*/ 1306490 w 10567974"/>
              <a:gd name="connsiteY10039" fmla="*/ 1188656 h 5630204"/>
              <a:gd name="connsiteX10040" fmla="*/ 1215039 w 10567974"/>
              <a:gd name="connsiteY10040" fmla="*/ 1188656 h 5630204"/>
              <a:gd name="connsiteX10041" fmla="*/ 1241331 w 10567974"/>
              <a:gd name="connsiteY10041" fmla="*/ 1214973 h 5630204"/>
              <a:gd name="connsiteX10042" fmla="*/ 1215039 w 10567974"/>
              <a:gd name="connsiteY10042" fmla="*/ 1241234 h 5630204"/>
              <a:gd name="connsiteX10043" fmla="*/ 1188748 w 10567974"/>
              <a:gd name="connsiteY10043" fmla="*/ 1214973 h 5630204"/>
              <a:gd name="connsiteX10044" fmla="*/ 1215039 w 10567974"/>
              <a:gd name="connsiteY10044" fmla="*/ 1188656 h 5630204"/>
              <a:gd name="connsiteX10045" fmla="*/ 1123646 w 10567974"/>
              <a:gd name="connsiteY10045" fmla="*/ 1188656 h 5630204"/>
              <a:gd name="connsiteX10046" fmla="*/ 1149934 w 10567974"/>
              <a:gd name="connsiteY10046" fmla="*/ 1214973 h 5630204"/>
              <a:gd name="connsiteX10047" fmla="*/ 1123646 w 10567974"/>
              <a:gd name="connsiteY10047" fmla="*/ 1241234 h 5630204"/>
              <a:gd name="connsiteX10048" fmla="*/ 1097360 w 10567974"/>
              <a:gd name="connsiteY10048" fmla="*/ 1214973 h 5630204"/>
              <a:gd name="connsiteX10049" fmla="*/ 1123646 w 10567974"/>
              <a:gd name="connsiteY10049" fmla="*/ 1188656 h 5630204"/>
              <a:gd name="connsiteX10050" fmla="*/ 1032214 w 10567974"/>
              <a:gd name="connsiteY10050" fmla="*/ 1188656 h 5630204"/>
              <a:gd name="connsiteX10051" fmla="*/ 1058501 w 10567974"/>
              <a:gd name="connsiteY10051" fmla="*/ 1214973 h 5630204"/>
              <a:gd name="connsiteX10052" fmla="*/ 1032214 w 10567974"/>
              <a:gd name="connsiteY10052" fmla="*/ 1241234 h 5630204"/>
              <a:gd name="connsiteX10053" fmla="*/ 1005926 w 10567974"/>
              <a:gd name="connsiteY10053" fmla="*/ 1214973 h 5630204"/>
              <a:gd name="connsiteX10054" fmla="*/ 1032214 w 10567974"/>
              <a:gd name="connsiteY10054" fmla="*/ 1188656 h 5630204"/>
              <a:gd name="connsiteX10055" fmla="*/ 5969685 w 10567974"/>
              <a:gd name="connsiteY10055" fmla="*/ 1188655 h 5630204"/>
              <a:gd name="connsiteX10056" fmla="*/ 5995974 w 10567974"/>
              <a:gd name="connsiteY10056" fmla="*/ 1214970 h 5630204"/>
              <a:gd name="connsiteX10057" fmla="*/ 5969685 w 10567974"/>
              <a:gd name="connsiteY10057" fmla="*/ 1241231 h 5630204"/>
              <a:gd name="connsiteX10058" fmla="*/ 5943396 w 10567974"/>
              <a:gd name="connsiteY10058" fmla="*/ 1214970 h 5630204"/>
              <a:gd name="connsiteX10059" fmla="*/ 5969685 w 10567974"/>
              <a:gd name="connsiteY10059" fmla="*/ 1188655 h 5630204"/>
              <a:gd name="connsiteX10060" fmla="*/ 5878245 w 10567974"/>
              <a:gd name="connsiteY10060" fmla="*/ 1188655 h 5630204"/>
              <a:gd name="connsiteX10061" fmla="*/ 5904534 w 10567974"/>
              <a:gd name="connsiteY10061" fmla="*/ 1214970 h 5630204"/>
              <a:gd name="connsiteX10062" fmla="*/ 5878245 w 10567974"/>
              <a:gd name="connsiteY10062" fmla="*/ 1241231 h 5630204"/>
              <a:gd name="connsiteX10063" fmla="*/ 5851956 w 10567974"/>
              <a:gd name="connsiteY10063" fmla="*/ 1214970 h 5630204"/>
              <a:gd name="connsiteX10064" fmla="*/ 5878245 w 10567974"/>
              <a:gd name="connsiteY10064" fmla="*/ 1188655 h 5630204"/>
              <a:gd name="connsiteX10065" fmla="*/ 5786805 w 10567974"/>
              <a:gd name="connsiteY10065" fmla="*/ 1188655 h 5630204"/>
              <a:gd name="connsiteX10066" fmla="*/ 5813094 w 10567974"/>
              <a:gd name="connsiteY10066" fmla="*/ 1214970 h 5630204"/>
              <a:gd name="connsiteX10067" fmla="*/ 5786805 w 10567974"/>
              <a:gd name="connsiteY10067" fmla="*/ 1241231 h 5630204"/>
              <a:gd name="connsiteX10068" fmla="*/ 5760516 w 10567974"/>
              <a:gd name="connsiteY10068" fmla="*/ 1214970 h 5630204"/>
              <a:gd name="connsiteX10069" fmla="*/ 5786805 w 10567974"/>
              <a:gd name="connsiteY10069" fmla="*/ 1188655 h 5630204"/>
              <a:gd name="connsiteX10070" fmla="*/ 5695365 w 10567974"/>
              <a:gd name="connsiteY10070" fmla="*/ 1188655 h 5630204"/>
              <a:gd name="connsiteX10071" fmla="*/ 5721654 w 10567974"/>
              <a:gd name="connsiteY10071" fmla="*/ 1214970 h 5630204"/>
              <a:gd name="connsiteX10072" fmla="*/ 5695365 w 10567974"/>
              <a:gd name="connsiteY10072" fmla="*/ 1241231 h 5630204"/>
              <a:gd name="connsiteX10073" fmla="*/ 5669076 w 10567974"/>
              <a:gd name="connsiteY10073" fmla="*/ 1214970 h 5630204"/>
              <a:gd name="connsiteX10074" fmla="*/ 5695365 w 10567974"/>
              <a:gd name="connsiteY10074" fmla="*/ 1188655 h 5630204"/>
              <a:gd name="connsiteX10075" fmla="*/ 5603925 w 10567974"/>
              <a:gd name="connsiteY10075" fmla="*/ 1188655 h 5630204"/>
              <a:gd name="connsiteX10076" fmla="*/ 5630214 w 10567974"/>
              <a:gd name="connsiteY10076" fmla="*/ 1214970 h 5630204"/>
              <a:gd name="connsiteX10077" fmla="*/ 5603925 w 10567974"/>
              <a:gd name="connsiteY10077" fmla="*/ 1241232 h 5630204"/>
              <a:gd name="connsiteX10078" fmla="*/ 5577636 w 10567974"/>
              <a:gd name="connsiteY10078" fmla="*/ 1214970 h 5630204"/>
              <a:gd name="connsiteX10079" fmla="*/ 5603925 w 10567974"/>
              <a:gd name="connsiteY10079" fmla="*/ 1188655 h 5630204"/>
              <a:gd name="connsiteX10080" fmla="*/ 5512485 w 10567974"/>
              <a:gd name="connsiteY10080" fmla="*/ 1188655 h 5630204"/>
              <a:gd name="connsiteX10081" fmla="*/ 5538774 w 10567974"/>
              <a:gd name="connsiteY10081" fmla="*/ 1214970 h 5630204"/>
              <a:gd name="connsiteX10082" fmla="*/ 5512485 w 10567974"/>
              <a:gd name="connsiteY10082" fmla="*/ 1241232 h 5630204"/>
              <a:gd name="connsiteX10083" fmla="*/ 5486196 w 10567974"/>
              <a:gd name="connsiteY10083" fmla="*/ 1214970 h 5630204"/>
              <a:gd name="connsiteX10084" fmla="*/ 5512485 w 10567974"/>
              <a:gd name="connsiteY10084" fmla="*/ 1188655 h 5630204"/>
              <a:gd name="connsiteX10085" fmla="*/ 5421045 w 10567974"/>
              <a:gd name="connsiteY10085" fmla="*/ 1188655 h 5630204"/>
              <a:gd name="connsiteX10086" fmla="*/ 5447334 w 10567974"/>
              <a:gd name="connsiteY10086" fmla="*/ 1214972 h 5630204"/>
              <a:gd name="connsiteX10087" fmla="*/ 5421045 w 10567974"/>
              <a:gd name="connsiteY10087" fmla="*/ 1241232 h 5630204"/>
              <a:gd name="connsiteX10088" fmla="*/ 5394756 w 10567974"/>
              <a:gd name="connsiteY10088" fmla="*/ 1214972 h 5630204"/>
              <a:gd name="connsiteX10089" fmla="*/ 5421045 w 10567974"/>
              <a:gd name="connsiteY10089" fmla="*/ 1188655 h 5630204"/>
              <a:gd name="connsiteX10090" fmla="*/ 3866565 w 10567974"/>
              <a:gd name="connsiteY10090" fmla="*/ 1188655 h 5630204"/>
              <a:gd name="connsiteX10091" fmla="*/ 3892854 w 10567974"/>
              <a:gd name="connsiteY10091" fmla="*/ 1214972 h 5630204"/>
              <a:gd name="connsiteX10092" fmla="*/ 3866565 w 10567974"/>
              <a:gd name="connsiteY10092" fmla="*/ 1241232 h 5630204"/>
              <a:gd name="connsiteX10093" fmla="*/ 3840276 w 10567974"/>
              <a:gd name="connsiteY10093" fmla="*/ 1214972 h 5630204"/>
              <a:gd name="connsiteX10094" fmla="*/ 3866565 w 10567974"/>
              <a:gd name="connsiteY10094" fmla="*/ 1188655 h 5630204"/>
              <a:gd name="connsiteX10095" fmla="*/ 3775125 w 10567974"/>
              <a:gd name="connsiteY10095" fmla="*/ 1188655 h 5630204"/>
              <a:gd name="connsiteX10096" fmla="*/ 3801414 w 10567974"/>
              <a:gd name="connsiteY10096" fmla="*/ 1214972 h 5630204"/>
              <a:gd name="connsiteX10097" fmla="*/ 3775125 w 10567974"/>
              <a:gd name="connsiteY10097" fmla="*/ 1241232 h 5630204"/>
              <a:gd name="connsiteX10098" fmla="*/ 3748836 w 10567974"/>
              <a:gd name="connsiteY10098" fmla="*/ 1214972 h 5630204"/>
              <a:gd name="connsiteX10099" fmla="*/ 3775125 w 10567974"/>
              <a:gd name="connsiteY10099" fmla="*/ 1188655 h 5630204"/>
              <a:gd name="connsiteX10100" fmla="*/ 3683685 w 10567974"/>
              <a:gd name="connsiteY10100" fmla="*/ 1188655 h 5630204"/>
              <a:gd name="connsiteX10101" fmla="*/ 3709974 w 10567974"/>
              <a:gd name="connsiteY10101" fmla="*/ 1214972 h 5630204"/>
              <a:gd name="connsiteX10102" fmla="*/ 3683685 w 10567974"/>
              <a:gd name="connsiteY10102" fmla="*/ 1241232 h 5630204"/>
              <a:gd name="connsiteX10103" fmla="*/ 3657396 w 10567974"/>
              <a:gd name="connsiteY10103" fmla="*/ 1214972 h 5630204"/>
              <a:gd name="connsiteX10104" fmla="*/ 3683685 w 10567974"/>
              <a:gd name="connsiteY10104" fmla="*/ 1188655 h 5630204"/>
              <a:gd name="connsiteX10105" fmla="*/ 3592245 w 10567974"/>
              <a:gd name="connsiteY10105" fmla="*/ 1188655 h 5630204"/>
              <a:gd name="connsiteX10106" fmla="*/ 3618534 w 10567974"/>
              <a:gd name="connsiteY10106" fmla="*/ 1214972 h 5630204"/>
              <a:gd name="connsiteX10107" fmla="*/ 3592245 w 10567974"/>
              <a:gd name="connsiteY10107" fmla="*/ 1241232 h 5630204"/>
              <a:gd name="connsiteX10108" fmla="*/ 3565956 w 10567974"/>
              <a:gd name="connsiteY10108" fmla="*/ 1214972 h 5630204"/>
              <a:gd name="connsiteX10109" fmla="*/ 3592245 w 10567974"/>
              <a:gd name="connsiteY10109" fmla="*/ 1188655 h 5630204"/>
              <a:gd name="connsiteX10110" fmla="*/ 3044034 w 10567974"/>
              <a:gd name="connsiteY10110" fmla="*/ 1188655 h 5630204"/>
              <a:gd name="connsiteX10111" fmla="*/ 3070326 w 10567974"/>
              <a:gd name="connsiteY10111" fmla="*/ 1214972 h 5630204"/>
              <a:gd name="connsiteX10112" fmla="*/ 3044034 w 10567974"/>
              <a:gd name="connsiteY10112" fmla="*/ 1241232 h 5630204"/>
              <a:gd name="connsiteX10113" fmla="*/ 3017742 w 10567974"/>
              <a:gd name="connsiteY10113" fmla="*/ 1214972 h 5630204"/>
              <a:gd name="connsiteX10114" fmla="*/ 3044034 w 10567974"/>
              <a:gd name="connsiteY10114" fmla="*/ 1188655 h 5630204"/>
              <a:gd name="connsiteX10115" fmla="*/ 2952585 w 10567974"/>
              <a:gd name="connsiteY10115" fmla="*/ 1188655 h 5630204"/>
              <a:gd name="connsiteX10116" fmla="*/ 2978877 w 10567974"/>
              <a:gd name="connsiteY10116" fmla="*/ 1214972 h 5630204"/>
              <a:gd name="connsiteX10117" fmla="*/ 2952585 w 10567974"/>
              <a:gd name="connsiteY10117" fmla="*/ 1241232 h 5630204"/>
              <a:gd name="connsiteX10118" fmla="*/ 2926293 w 10567974"/>
              <a:gd name="connsiteY10118" fmla="*/ 1214972 h 5630204"/>
              <a:gd name="connsiteX10119" fmla="*/ 2952585 w 10567974"/>
              <a:gd name="connsiteY10119" fmla="*/ 1188655 h 5630204"/>
              <a:gd name="connsiteX10120" fmla="*/ 2861135 w 10567974"/>
              <a:gd name="connsiteY10120" fmla="*/ 1188655 h 5630204"/>
              <a:gd name="connsiteX10121" fmla="*/ 2887426 w 10567974"/>
              <a:gd name="connsiteY10121" fmla="*/ 1214972 h 5630204"/>
              <a:gd name="connsiteX10122" fmla="*/ 2861135 w 10567974"/>
              <a:gd name="connsiteY10122" fmla="*/ 1241232 h 5630204"/>
              <a:gd name="connsiteX10123" fmla="*/ 2834844 w 10567974"/>
              <a:gd name="connsiteY10123" fmla="*/ 1214972 h 5630204"/>
              <a:gd name="connsiteX10124" fmla="*/ 2861135 w 10567974"/>
              <a:gd name="connsiteY10124" fmla="*/ 1188655 h 5630204"/>
              <a:gd name="connsiteX10125" fmla="*/ 2769685 w 10567974"/>
              <a:gd name="connsiteY10125" fmla="*/ 1188655 h 5630204"/>
              <a:gd name="connsiteX10126" fmla="*/ 2795977 w 10567974"/>
              <a:gd name="connsiteY10126" fmla="*/ 1214972 h 5630204"/>
              <a:gd name="connsiteX10127" fmla="*/ 2769685 w 10567974"/>
              <a:gd name="connsiteY10127" fmla="*/ 1241232 h 5630204"/>
              <a:gd name="connsiteX10128" fmla="*/ 2743394 w 10567974"/>
              <a:gd name="connsiteY10128" fmla="*/ 1214972 h 5630204"/>
              <a:gd name="connsiteX10129" fmla="*/ 2769685 w 10567974"/>
              <a:gd name="connsiteY10129" fmla="*/ 1188655 h 5630204"/>
              <a:gd name="connsiteX10130" fmla="*/ 2678236 w 10567974"/>
              <a:gd name="connsiteY10130" fmla="*/ 1188655 h 5630204"/>
              <a:gd name="connsiteX10131" fmla="*/ 2704528 w 10567974"/>
              <a:gd name="connsiteY10131" fmla="*/ 1214972 h 5630204"/>
              <a:gd name="connsiteX10132" fmla="*/ 2678236 w 10567974"/>
              <a:gd name="connsiteY10132" fmla="*/ 1241232 h 5630204"/>
              <a:gd name="connsiteX10133" fmla="*/ 2651943 w 10567974"/>
              <a:gd name="connsiteY10133" fmla="*/ 1214972 h 5630204"/>
              <a:gd name="connsiteX10134" fmla="*/ 2678236 w 10567974"/>
              <a:gd name="connsiteY10134" fmla="*/ 1188655 h 5630204"/>
              <a:gd name="connsiteX10135" fmla="*/ 2586786 w 10567974"/>
              <a:gd name="connsiteY10135" fmla="*/ 1188655 h 5630204"/>
              <a:gd name="connsiteX10136" fmla="*/ 2613077 w 10567974"/>
              <a:gd name="connsiteY10136" fmla="*/ 1214972 h 5630204"/>
              <a:gd name="connsiteX10137" fmla="*/ 2586786 w 10567974"/>
              <a:gd name="connsiteY10137" fmla="*/ 1241232 h 5630204"/>
              <a:gd name="connsiteX10138" fmla="*/ 2560493 w 10567974"/>
              <a:gd name="connsiteY10138" fmla="*/ 1214972 h 5630204"/>
              <a:gd name="connsiteX10139" fmla="*/ 2586786 w 10567974"/>
              <a:gd name="connsiteY10139" fmla="*/ 1188655 h 5630204"/>
              <a:gd name="connsiteX10140" fmla="*/ 7524165 w 10567974"/>
              <a:gd name="connsiteY10140" fmla="*/ 1188654 h 5630204"/>
              <a:gd name="connsiteX10141" fmla="*/ 7550454 w 10567974"/>
              <a:gd name="connsiteY10141" fmla="*/ 1214968 h 5630204"/>
              <a:gd name="connsiteX10142" fmla="*/ 7524165 w 10567974"/>
              <a:gd name="connsiteY10142" fmla="*/ 1241229 h 5630204"/>
              <a:gd name="connsiteX10143" fmla="*/ 7497876 w 10567974"/>
              <a:gd name="connsiteY10143" fmla="*/ 1214968 h 5630204"/>
              <a:gd name="connsiteX10144" fmla="*/ 7524165 w 10567974"/>
              <a:gd name="connsiteY10144" fmla="*/ 1188654 h 5630204"/>
              <a:gd name="connsiteX10145" fmla="*/ 7432725 w 10567974"/>
              <a:gd name="connsiteY10145" fmla="*/ 1188654 h 5630204"/>
              <a:gd name="connsiteX10146" fmla="*/ 7459014 w 10567974"/>
              <a:gd name="connsiteY10146" fmla="*/ 1214968 h 5630204"/>
              <a:gd name="connsiteX10147" fmla="*/ 7432725 w 10567974"/>
              <a:gd name="connsiteY10147" fmla="*/ 1241230 h 5630204"/>
              <a:gd name="connsiteX10148" fmla="*/ 7406436 w 10567974"/>
              <a:gd name="connsiteY10148" fmla="*/ 1214968 h 5630204"/>
              <a:gd name="connsiteX10149" fmla="*/ 7432725 w 10567974"/>
              <a:gd name="connsiteY10149" fmla="*/ 1188654 h 5630204"/>
              <a:gd name="connsiteX10150" fmla="*/ 7341285 w 10567974"/>
              <a:gd name="connsiteY10150" fmla="*/ 1188654 h 5630204"/>
              <a:gd name="connsiteX10151" fmla="*/ 7367574 w 10567974"/>
              <a:gd name="connsiteY10151" fmla="*/ 1214968 h 5630204"/>
              <a:gd name="connsiteX10152" fmla="*/ 7341285 w 10567974"/>
              <a:gd name="connsiteY10152" fmla="*/ 1241230 h 5630204"/>
              <a:gd name="connsiteX10153" fmla="*/ 7314996 w 10567974"/>
              <a:gd name="connsiteY10153" fmla="*/ 1214968 h 5630204"/>
              <a:gd name="connsiteX10154" fmla="*/ 7341285 w 10567974"/>
              <a:gd name="connsiteY10154" fmla="*/ 1188654 h 5630204"/>
              <a:gd name="connsiteX10155" fmla="*/ 7249845 w 10567974"/>
              <a:gd name="connsiteY10155" fmla="*/ 1188654 h 5630204"/>
              <a:gd name="connsiteX10156" fmla="*/ 7276134 w 10567974"/>
              <a:gd name="connsiteY10156" fmla="*/ 1214969 h 5630204"/>
              <a:gd name="connsiteX10157" fmla="*/ 7249845 w 10567974"/>
              <a:gd name="connsiteY10157" fmla="*/ 1241230 h 5630204"/>
              <a:gd name="connsiteX10158" fmla="*/ 7223556 w 10567974"/>
              <a:gd name="connsiteY10158" fmla="*/ 1214969 h 5630204"/>
              <a:gd name="connsiteX10159" fmla="*/ 7249845 w 10567974"/>
              <a:gd name="connsiteY10159" fmla="*/ 1188654 h 5630204"/>
              <a:gd name="connsiteX10160" fmla="*/ 7158405 w 10567974"/>
              <a:gd name="connsiteY10160" fmla="*/ 1188654 h 5630204"/>
              <a:gd name="connsiteX10161" fmla="*/ 7184694 w 10567974"/>
              <a:gd name="connsiteY10161" fmla="*/ 1214969 h 5630204"/>
              <a:gd name="connsiteX10162" fmla="*/ 7158405 w 10567974"/>
              <a:gd name="connsiteY10162" fmla="*/ 1241230 h 5630204"/>
              <a:gd name="connsiteX10163" fmla="*/ 7132116 w 10567974"/>
              <a:gd name="connsiteY10163" fmla="*/ 1214969 h 5630204"/>
              <a:gd name="connsiteX10164" fmla="*/ 7158405 w 10567974"/>
              <a:gd name="connsiteY10164" fmla="*/ 1188654 h 5630204"/>
              <a:gd name="connsiteX10165" fmla="*/ 7066965 w 10567974"/>
              <a:gd name="connsiteY10165" fmla="*/ 1188654 h 5630204"/>
              <a:gd name="connsiteX10166" fmla="*/ 7093254 w 10567974"/>
              <a:gd name="connsiteY10166" fmla="*/ 1214969 h 5630204"/>
              <a:gd name="connsiteX10167" fmla="*/ 7066965 w 10567974"/>
              <a:gd name="connsiteY10167" fmla="*/ 1241230 h 5630204"/>
              <a:gd name="connsiteX10168" fmla="*/ 7040676 w 10567974"/>
              <a:gd name="connsiteY10168" fmla="*/ 1214969 h 5630204"/>
              <a:gd name="connsiteX10169" fmla="*/ 7066965 w 10567974"/>
              <a:gd name="connsiteY10169" fmla="*/ 1188654 h 5630204"/>
              <a:gd name="connsiteX10170" fmla="*/ 6975525 w 10567974"/>
              <a:gd name="connsiteY10170" fmla="*/ 1188654 h 5630204"/>
              <a:gd name="connsiteX10171" fmla="*/ 7001814 w 10567974"/>
              <a:gd name="connsiteY10171" fmla="*/ 1214969 h 5630204"/>
              <a:gd name="connsiteX10172" fmla="*/ 6975525 w 10567974"/>
              <a:gd name="connsiteY10172" fmla="*/ 1241230 h 5630204"/>
              <a:gd name="connsiteX10173" fmla="*/ 6949236 w 10567974"/>
              <a:gd name="connsiteY10173" fmla="*/ 1214969 h 5630204"/>
              <a:gd name="connsiteX10174" fmla="*/ 6975525 w 10567974"/>
              <a:gd name="connsiteY10174" fmla="*/ 1188654 h 5630204"/>
              <a:gd name="connsiteX10175" fmla="*/ 6884085 w 10567974"/>
              <a:gd name="connsiteY10175" fmla="*/ 1188654 h 5630204"/>
              <a:gd name="connsiteX10176" fmla="*/ 6910374 w 10567974"/>
              <a:gd name="connsiteY10176" fmla="*/ 1214970 h 5630204"/>
              <a:gd name="connsiteX10177" fmla="*/ 6884085 w 10567974"/>
              <a:gd name="connsiteY10177" fmla="*/ 1241230 h 5630204"/>
              <a:gd name="connsiteX10178" fmla="*/ 6857796 w 10567974"/>
              <a:gd name="connsiteY10178" fmla="*/ 1214970 h 5630204"/>
              <a:gd name="connsiteX10179" fmla="*/ 6884085 w 10567974"/>
              <a:gd name="connsiteY10179" fmla="*/ 1188654 h 5630204"/>
              <a:gd name="connsiteX10180" fmla="*/ 6792645 w 10567974"/>
              <a:gd name="connsiteY10180" fmla="*/ 1188654 h 5630204"/>
              <a:gd name="connsiteX10181" fmla="*/ 6818934 w 10567974"/>
              <a:gd name="connsiteY10181" fmla="*/ 1214970 h 5630204"/>
              <a:gd name="connsiteX10182" fmla="*/ 6792645 w 10567974"/>
              <a:gd name="connsiteY10182" fmla="*/ 1241230 h 5630204"/>
              <a:gd name="connsiteX10183" fmla="*/ 6766356 w 10567974"/>
              <a:gd name="connsiteY10183" fmla="*/ 1214970 h 5630204"/>
              <a:gd name="connsiteX10184" fmla="*/ 6792645 w 10567974"/>
              <a:gd name="connsiteY10184" fmla="*/ 1188654 h 5630204"/>
              <a:gd name="connsiteX10185" fmla="*/ 6701205 w 10567974"/>
              <a:gd name="connsiteY10185" fmla="*/ 1188654 h 5630204"/>
              <a:gd name="connsiteX10186" fmla="*/ 6727494 w 10567974"/>
              <a:gd name="connsiteY10186" fmla="*/ 1214970 h 5630204"/>
              <a:gd name="connsiteX10187" fmla="*/ 6701205 w 10567974"/>
              <a:gd name="connsiteY10187" fmla="*/ 1241230 h 5630204"/>
              <a:gd name="connsiteX10188" fmla="*/ 6674916 w 10567974"/>
              <a:gd name="connsiteY10188" fmla="*/ 1214970 h 5630204"/>
              <a:gd name="connsiteX10189" fmla="*/ 6701205 w 10567974"/>
              <a:gd name="connsiteY10189" fmla="*/ 1188654 h 5630204"/>
              <a:gd name="connsiteX10190" fmla="*/ 6609765 w 10567974"/>
              <a:gd name="connsiteY10190" fmla="*/ 1188654 h 5630204"/>
              <a:gd name="connsiteX10191" fmla="*/ 6636054 w 10567974"/>
              <a:gd name="connsiteY10191" fmla="*/ 1214970 h 5630204"/>
              <a:gd name="connsiteX10192" fmla="*/ 6609765 w 10567974"/>
              <a:gd name="connsiteY10192" fmla="*/ 1241231 h 5630204"/>
              <a:gd name="connsiteX10193" fmla="*/ 6583476 w 10567974"/>
              <a:gd name="connsiteY10193" fmla="*/ 1214970 h 5630204"/>
              <a:gd name="connsiteX10194" fmla="*/ 6609765 w 10567974"/>
              <a:gd name="connsiteY10194" fmla="*/ 1188654 h 5630204"/>
              <a:gd name="connsiteX10195" fmla="*/ 6518325 w 10567974"/>
              <a:gd name="connsiteY10195" fmla="*/ 1188654 h 5630204"/>
              <a:gd name="connsiteX10196" fmla="*/ 6544614 w 10567974"/>
              <a:gd name="connsiteY10196" fmla="*/ 1214970 h 5630204"/>
              <a:gd name="connsiteX10197" fmla="*/ 6518325 w 10567974"/>
              <a:gd name="connsiteY10197" fmla="*/ 1241231 h 5630204"/>
              <a:gd name="connsiteX10198" fmla="*/ 6492036 w 10567974"/>
              <a:gd name="connsiteY10198" fmla="*/ 1214970 h 5630204"/>
              <a:gd name="connsiteX10199" fmla="*/ 6518325 w 10567974"/>
              <a:gd name="connsiteY10199" fmla="*/ 1188654 h 5630204"/>
              <a:gd name="connsiteX10200" fmla="*/ 6426885 w 10567974"/>
              <a:gd name="connsiteY10200" fmla="*/ 1188654 h 5630204"/>
              <a:gd name="connsiteX10201" fmla="*/ 6453174 w 10567974"/>
              <a:gd name="connsiteY10201" fmla="*/ 1214970 h 5630204"/>
              <a:gd name="connsiteX10202" fmla="*/ 6426885 w 10567974"/>
              <a:gd name="connsiteY10202" fmla="*/ 1241231 h 5630204"/>
              <a:gd name="connsiteX10203" fmla="*/ 6400596 w 10567974"/>
              <a:gd name="connsiteY10203" fmla="*/ 1214970 h 5630204"/>
              <a:gd name="connsiteX10204" fmla="*/ 6426885 w 10567974"/>
              <a:gd name="connsiteY10204" fmla="*/ 1188654 h 5630204"/>
              <a:gd name="connsiteX10205" fmla="*/ 6335445 w 10567974"/>
              <a:gd name="connsiteY10205" fmla="*/ 1188654 h 5630204"/>
              <a:gd name="connsiteX10206" fmla="*/ 6361734 w 10567974"/>
              <a:gd name="connsiteY10206" fmla="*/ 1214970 h 5630204"/>
              <a:gd name="connsiteX10207" fmla="*/ 6335445 w 10567974"/>
              <a:gd name="connsiteY10207" fmla="*/ 1241231 h 5630204"/>
              <a:gd name="connsiteX10208" fmla="*/ 6309156 w 10567974"/>
              <a:gd name="connsiteY10208" fmla="*/ 1214970 h 5630204"/>
              <a:gd name="connsiteX10209" fmla="*/ 6335445 w 10567974"/>
              <a:gd name="connsiteY10209" fmla="*/ 1188654 h 5630204"/>
              <a:gd name="connsiteX10210" fmla="*/ 6244005 w 10567974"/>
              <a:gd name="connsiteY10210" fmla="*/ 1188654 h 5630204"/>
              <a:gd name="connsiteX10211" fmla="*/ 6270294 w 10567974"/>
              <a:gd name="connsiteY10211" fmla="*/ 1214970 h 5630204"/>
              <a:gd name="connsiteX10212" fmla="*/ 6244005 w 10567974"/>
              <a:gd name="connsiteY10212" fmla="*/ 1241231 h 5630204"/>
              <a:gd name="connsiteX10213" fmla="*/ 6217716 w 10567974"/>
              <a:gd name="connsiteY10213" fmla="*/ 1214970 h 5630204"/>
              <a:gd name="connsiteX10214" fmla="*/ 6244005 w 10567974"/>
              <a:gd name="connsiteY10214" fmla="*/ 1188654 h 5630204"/>
              <a:gd name="connsiteX10215" fmla="*/ 6152565 w 10567974"/>
              <a:gd name="connsiteY10215" fmla="*/ 1188654 h 5630204"/>
              <a:gd name="connsiteX10216" fmla="*/ 6178854 w 10567974"/>
              <a:gd name="connsiteY10216" fmla="*/ 1214970 h 5630204"/>
              <a:gd name="connsiteX10217" fmla="*/ 6152565 w 10567974"/>
              <a:gd name="connsiteY10217" fmla="*/ 1241231 h 5630204"/>
              <a:gd name="connsiteX10218" fmla="*/ 6126276 w 10567974"/>
              <a:gd name="connsiteY10218" fmla="*/ 1214970 h 5630204"/>
              <a:gd name="connsiteX10219" fmla="*/ 6152565 w 10567974"/>
              <a:gd name="connsiteY10219" fmla="*/ 1188654 h 5630204"/>
              <a:gd name="connsiteX10220" fmla="*/ 6061125 w 10567974"/>
              <a:gd name="connsiteY10220" fmla="*/ 1188654 h 5630204"/>
              <a:gd name="connsiteX10221" fmla="*/ 6087414 w 10567974"/>
              <a:gd name="connsiteY10221" fmla="*/ 1214970 h 5630204"/>
              <a:gd name="connsiteX10222" fmla="*/ 6061125 w 10567974"/>
              <a:gd name="connsiteY10222" fmla="*/ 1241231 h 5630204"/>
              <a:gd name="connsiteX10223" fmla="*/ 6034836 w 10567974"/>
              <a:gd name="connsiteY10223" fmla="*/ 1214970 h 5630204"/>
              <a:gd name="connsiteX10224" fmla="*/ 6061125 w 10567974"/>
              <a:gd name="connsiteY10224" fmla="*/ 1188654 h 5630204"/>
              <a:gd name="connsiteX10225" fmla="*/ 8895765 w 10567974"/>
              <a:gd name="connsiteY10225" fmla="*/ 1188652 h 5630204"/>
              <a:gd name="connsiteX10226" fmla="*/ 8922054 w 10567974"/>
              <a:gd name="connsiteY10226" fmla="*/ 1214968 h 5630204"/>
              <a:gd name="connsiteX10227" fmla="*/ 8895765 w 10567974"/>
              <a:gd name="connsiteY10227" fmla="*/ 1241228 h 5630204"/>
              <a:gd name="connsiteX10228" fmla="*/ 8869476 w 10567974"/>
              <a:gd name="connsiteY10228" fmla="*/ 1214968 h 5630204"/>
              <a:gd name="connsiteX10229" fmla="*/ 8895765 w 10567974"/>
              <a:gd name="connsiteY10229" fmla="*/ 1188652 h 5630204"/>
              <a:gd name="connsiteX10230" fmla="*/ 8804325 w 10567974"/>
              <a:gd name="connsiteY10230" fmla="*/ 1188652 h 5630204"/>
              <a:gd name="connsiteX10231" fmla="*/ 8830614 w 10567974"/>
              <a:gd name="connsiteY10231" fmla="*/ 1214968 h 5630204"/>
              <a:gd name="connsiteX10232" fmla="*/ 8804325 w 10567974"/>
              <a:gd name="connsiteY10232" fmla="*/ 1241228 h 5630204"/>
              <a:gd name="connsiteX10233" fmla="*/ 8778036 w 10567974"/>
              <a:gd name="connsiteY10233" fmla="*/ 1214968 h 5630204"/>
              <a:gd name="connsiteX10234" fmla="*/ 8804325 w 10567974"/>
              <a:gd name="connsiteY10234" fmla="*/ 1188652 h 5630204"/>
              <a:gd name="connsiteX10235" fmla="*/ 8712885 w 10567974"/>
              <a:gd name="connsiteY10235" fmla="*/ 1188652 h 5630204"/>
              <a:gd name="connsiteX10236" fmla="*/ 8739174 w 10567974"/>
              <a:gd name="connsiteY10236" fmla="*/ 1214968 h 5630204"/>
              <a:gd name="connsiteX10237" fmla="*/ 8712885 w 10567974"/>
              <a:gd name="connsiteY10237" fmla="*/ 1241229 h 5630204"/>
              <a:gd name="connsiteX10238" fmla="*/ 8686596 w 10567974"/>
              <a:gd name="connsiteY10238" fmla="*/ 1214968 h 5630204"/>
              <a:gd name="connsiteX10239" fmla="*/ 8712885 w 10567974"/>
              <a:gd name="connsiteY10239" fmla="*/ 1188652 h 5630204"/>
              <a:gd name="connsiteX10240" fmla="*/ 8621445 w 10567974"/>
              <a:gd name="connsiteY10240" fmla="*/ 1188652 h 5630204"/>
              <a:gd name="connsiteX10241" fmla="*/ 8647734 w 10567974"/>
              <a:gd name="connsiteY10241" fmla="*/ 1214968 h 5630204"/>
              <a:gd name="connsiteX10242" fmla="*/ 8621445 w 10567974"/>
              <a:gd name="connsiteY10242" fmla="*/ 1241229 h 5630204"/>
              <a:gd name="connsiteX10243" fmla="*/ 8595156 w 10567974"/>
              <a:gd name="connsiteY10243" fmla="*/ 1214968 h 5630204"/>
              <a:gd name="connsiteX10244" fmla="*/ 8621445 w 10567974"/>
              <a:gd name="connsiteY10244" fmla="*/ 1188652 h 5630204"/>
              <a:gd name="connsiteX10245" fmla="*/ 8530005 w 10567974"/>
              <a:gd name="connsiteY10245" fmla="*/ 1188652 h 5630204"/>
              <a:gd name="connsiteX10246" fmla="*/ 8556294 w 10567974"/>
              <a:gd name="connsiteY10246" fmla="*/ 1214968 h 5630204"/>
              <a:gd name="connsiteX10247" fmla="*/ 8530005 w 10567974"/>
              <a:gd name="connsiteY10247" fmla="*/ 1241229 h 5630204"/>
              <a:gd name="connsiteX10248" fmla="*/ 8503716 w 10567974"/>
              <a:gd name="connsiteY10248" fmla="*/ 1214968 h 5630204"/>
              <a:gd name="connsiteX10249" fmla="*/ 8530005 w 10567974"/>
              <a:gd name="connsiteY10249" fmla="*/ 1188652 h 5630204"/>
              <a:gd name="connsiteX10250" fmla="*/ 8438565 w 10567974"/>
              <a:gd name="connsiteY10250" fmla="*/ 1188652 h 5630204"/>
              <a:gd name="connsiteX10251" fmla="*/ 8464854 w 10567974"/>
              <a:gd name="connsiteY10251" fmla="*/ 1214968 h 5630204"/>
              <a:gd name="connsiteX10252" fmla="*/ 8438565 w 10567974"/>
              <a:gd name="connsiteY10252" fmla="*/ 1241229 h 5630204"/>
              <a:gd name="connsiteX10253" fmla="*/ 8412276 w 10567974"/>
              <a:gd name="connsiteY10253" fmla="*/ 1214968 h 5630204"/>
              <a:gd name="connsiteX10254" fmla="*/ 8438565 w 10567974"/>
              <a:gd name="connsiteY10254" fmla="*/ 1188652 h 5630204"/>
              <a:gd name="connsiteX10255" fmla="*/ 8347125 w 10567974"/>
              <a:gd name="connsiteY10255" fmla="*/ 1188652 h 5630204"/>
              <a:gd name="connsiteX10256" fmla="*/ 8373414 w 10567974"/>
              <a:gd name="connsiteY10256" fmla="*/ 1214968 h 5630204"/>
              <a:gd name="connsiteX10257" fmla="*/ 8347125 w 10567974"/>
              <a:gd name="connsiteY10257" fmla="*/ 1241229 h 5630204"/>
              <a:gd name="connsiteX10258" fmla="*/ 8320836 w 10567974"/>
              <a:gd name="connsiteY10258" fmla="*/ 1214968 h 5630204"/>
              <a:gd name="connsiteX10259" fmla="*/ 8347125 w 10567974"/>
              <a:gd name="connsiteY10259" fmla="*/ 1188652 h 5630204"/>
              <a:gd name="connsiteX10260" fmla="*/ 8255685 w 10567974"/>
              <a:gd name="connsiteY10260" fmla="*/ 1188652 h 5630204"/>
              <a:gd name="connsiteX10261" fmla="*/ 8281974 w 10567974"/>
              <a:gd name="connsiteY10261" fmla="*/ 1214968 h 5630204"/>
              <a:gd name="connsiteX10262" fmla="*/ 8255685 w 10567974"/>
              <a:gd name="connsiteY10262" fmla="*/ 1241229 h 5630204"/>
              <a:gd name="connsiteX10263" fmla="*/ 8229396 w 10567974"/>
              <a:gd name="connsiteY10263" fmla="*/ 1214968 h 5630204"/>
              <a:gd name="connsiteX10264" fmla="*/ 8255685 w 10567974"/>
              <a:gd name="connsiteY10264" fmla="*/ 1188652 h 5630204"/>
              <a:gd name="connsiteX10265" fmla="*/ 8164245 w 10567974"/>
              <a:gd name="connsiteY10265" fmla="*/ 1188652 h 5630204"/>
              <a:gd name="connsiteX10266" fmla="*/ 8190534 w 10567974"/>
              <a:gd name="connsiteY10266" fmla="*/ 1214968 h 5630204"/>
              <a:gd name="connsiteX10267" fmla="*/ 8164245 w 10567974"/>
              <a:gd name="connsiteY10267" fmla="*/ 1241229 h 5630204"/>
              <a:gd name="connsiteX10268" fmla="*/ 8137956 w 10567974"/>
              <a:gd name="connsiteY10268" fmla="*/ 1214968 h 5630204"/>
              <a:gd name="connsiteX10269" fmla="*/ 8164245 w 10567974"/>
              <a:gd name="connsiteY10269" fmla="*/ 1188652 h 5630204"/>
              <a:gd name="connsiteX10270" fmla="*/ 8072805 w 10567974"/>
              <a:gd name="connsiteY10270" fmla="*/ 1188652 h 5630204"/>
              <a:gd name="connsiteX10271" fmla="*/ 8099094 w 10567974"/>
              <a:gd name="connsiteY10271" fmla="*/ 1214968 h 5630204"/>
              <a:gd name="connsiteX10272" fmla="*/ 8072805 w 10567974"/>
              <a:gd name="connsiteY10272" fmla="*/ 1241229 h 5630204"/>
              <a:gd name="connsiteX10273" fmla="*/ 8046516 w 10567974"/>
              <a:gd name="connsiteY10273" fmla="*/ 1214968 h 5630204"/>
              <a:gd name="connsiteX10274" fmla="*/ 8072805 w 10567974"/>
              <a:gd name="connsiteY10274" fmla="*/ 1188652 h 5630204"/>
              <a:gd name="connsiteX10275" fmla="*/ 7981365 w 10567974"/>
              <a:gd name="connsiteY10275" fmla="*/ 1188652 h 5630204"/>
              <a:gd name="connsiteX10276" fmla="*/ 8007654 w 10567974"/>
              <a:gd name="connsiteY10276" fmla="*/ 1214968 h 5630204"/>
              <a:gd name="connsiteX10277" fmla="*/ 7981365 w 10567974"/>
              <a:gd name="connsiteY10277" fmla="*/ 1241229 h 5630204"/>
              <a:gd name="connsiteX10278" fmla="*/ 7955076 w 10567974"/>
              <a:gd name="connsiteY10278" fmla="*/ 1214968 h 5630204"/>
              <a:gd name="connsiteX10279" fmla="*/ 7981365 w 10567974"/>
              <a:gd name="connsiteY10279" fmla="*/ 1188652 h 5630204"/>
              <a:gd name="connsiteX10280" fmla="*/ 7889925 w 10567974"/>
              <a:gd name="connsiteY10280" fmla="*/ 1188652 h 5630204"/>
              <a:gd name="connsiteX10281" fmla="*/ 7916214 w 10567974"/>
              <a:gd name="connsiteY10281" fmla="*/ 1214968 h 5630204"/>
              <a:gd name="connsiteX10282" fmla="*/ 7889925 w 10567974"/>
              <a:gd name="connsiteY10282" fmla="*/ 1241229 h 5630204"/>
              <a:gd name="connsiteX10283" fmla="*/ 7863636 w 10567974"/>
              <a:gd name="connsiteY10283" fmla="*/ 1214968 h 5630204"/>
              <a:gd name="connsiteX10284" fmla="*/ 7889925 w 10567974"/>
              <a:gd name="connsiteY10284" fmla="*/ 1188652 h 5630204"/>
              <a:gd name="connsiteX10285" fmla="*/ 7798485 w 10567974"/>
              <a:gd name="connsiteY10285" fmla="*/ 1188652 h 5630204"/>
              <a:gd name="connsiteX10286" fmla="*/ 7824774 w 10567974"/>
              <a:gd name="connsiteY10286" fmla="*/ 1214968 h 5630204"/>
              <a:gd name="connsiteX10287" fmla="*/ 7798485 w 10567974"/>
              <a:gd name="connsiteY10287" fmla="*/ 1241229 h 5630204"/>
              <a:gd name="connsiteX10288" fmla="*/ 7772196 w 10567974"/>
              <a:gd name="connsiteY10288" fmla="*/ 1214968 h 5630204"/>
              <a:gd name="connsiteX10289" fmla="*/ 7798485 w 10567974"/>
              <a:gd name="connsiteY10289" fmla="*/ 1188652 h 5630204"/>
              <a:gd name="connsiteX10290" fmla="*/ 7707045 w 10567974"/>
              <a:gd name="connsiteY10290" fmla="*/ 1188652 h 5630204"/>
              <a:gd name="connsiteX10291" fmla="*/ 7733334 w 10567974"/>
              <a:gd name="connsiteY10291" fmla="*/ 1214968 h 5630204"/>
              <a:gd name="connsiteX10292" fmla="*/ 7707045 w 10567974"/>
              <a:gd name="connsiteY10292" fmla="*/ 1241229 h 5630204"/>
              <a:gd name="connsiteX10293" fmla="*/ 7680756 w 10567974"/>
              <a:gd name="connsiteY10293" fmla="*/ 1214968 h 5630204"/>
              <a:gd name="connsiteX10294" fmla="*/ 7707045 w 10567974"/>
              <a:gd name="connsiteY10294" fmla="*/ 1188652 h 5630204"/>
              <a:gd name="connsiteX10295" fmla="*/ 7615605 w 10567974"/>
              <a:gd name="connsiteY10295" fmla="*/ 1188652 h 5630204"/>
              <a:gd name="connsiteX10296" fmla="*/ 7641894 w 10567974"/>
              <a:gd name="connsiteY10296" fmla="*/ 1214968 h 5630204"/>
              <a:gd name="connsiteX10297" fmla="*/ 7615605 w 10567974"/>
              <a:gd name="connsiteY10297" fmla="*/ 1241229 h 5630204"/>
              <a:gd name="connsiteX10298" fmla="*/ 7589316 w 10567974"/>
              <a:gd name="connsiteY10298" fmla="*/ 1214968 h 5630204"/>
              <a:gd name="connsiteX10299" fmla="*/ 7615605 w 10567974"/>
              <a:gd name="connsiteY10299" fmla="*/ 1188652 h 5630204"/>
              <a:gd name="connsiteX10300" fmla="*/ 10358805 w 10567974"/>
              <a:gd name="connsiteY10300" fmla="*/ 1188651 h 5630204"/>
              <a:gd name="connsiteX10301" fmla="*/ 10385094 w 10567974"/>
              <a:gd name="connsiteY10301" fmla="*/ 1214966 h 5630204"/>
              <a:gd name="connsiteX10302" fmla="*/ 10358805 w 10567974"/>
              <a:gd name="connsiteY10302" fmla="*/ 1241227 h 5630204"/>
              <a:gd name="connsiteX10303" fmla="*/ 10332516 w 10567974"/>
              <a:gd name="connsiteY10303" fmla="*/ 1214966 h 5630204"/>
              <a:gd name="connsiteX10304" fmla="*/ 10358805 w 10567974"/>
              <a:gd name="connsiteY10304" fmla="*/ 1188651 h 5630204"/>
              <a:gd name="connsiteX10305" fmla="*/ 10267365 w 10567974"/>
              <a:gd name="connsiteY10305" fmla="*/ 1188651 h 5630204"/>
              <a:gd name="connsiteX10306" fmla="*/ 10293654 w 10567974"/>
              <a:gd name="connsiteY10306" fmla="*/ 1214966 h 5630204"/>
              <a:gd name="connsiteX10307" fmla="*/ 10267365 w 10567974"/>
              <a:gd name="connsiteY10307" fmla="*/ 1241227 h 5630204"/>
              <a:gd name="connsiteX10308" fmla="*/ 10241076 w 10567974"/>
              <a:gd name="connsiteY10308" fmla="*/ 1214966 h 5630204"/>
              <a:gd name="connsiteX10309" fmla="*/ 10267365 w 10567974"/>
              <a:gd name="connsiteY10309" fmla="*/ 1188651 h 5630204"/>
              <a:gd name="connsiteX10310" fmla="*/ 10175925 w 10567974"/>
              <a:gd name="connsiteY10310" fmla="*/ 1188651 h 5630204"/>
              <a:gd name="connsiteX10311" fmla="*/ 10202214 w 10567974"/>
              <a:gd name="connsiteY10311" fmla="*/ 1214966 h 5630204"/>
              <a:gd name="connsiteX10312" fmla="*/ 10175925 w 10567974"/>
              <a:gd name="connsiteY10312" fmla="*/ 1241227 h 5630204"/>
              <a:gd name="connsiteX10313" fmla="*/ 10149636 w 10567974"/>
              <a:gd name="connsiteY10313" fmla="*/ 1214966 h 5630204"/>
              <a:gd name="connsiteX10314" fmla="*/ 10175925 w 10567974"/>
              <a:gd name="connsiteY10314" fmla="*/ 1188651 h 5630204"/>
              <a:gd name="connsiteX10315" fmla="*/ 10084485 w 10567974"/>
              <a:gd name="connsiteY10315" fmla="*/ 1188651 h 5630204"/>
              <a:gd name="connsiteX10316" fmla="*/ 10110774 w 10567974"/>
              <a:gd name="connsiteY10316" fmla="*/ 1214966 h 5630204"/>
              <a:gd name="connsiteX10317" fmla="*/ 10084485 w 10567974"/>
              <a:gd name="connsiteY10317" fmla="*/ 1241227 h 5630204"/>
              <a:gd name="connsiteX10318" fmla="*/ 10058196 w 10567974"/>
              <a:gd name="connsiteY10318" fmla="*/ 1214966 h 5630204"/>
              <a:gd name="connsiteX10319" fmla="*/ 10084485 w 10567974"/>
              <a:gd name="connsiteY10319" fmla="*/ 1188651 h 5630204"/>
              <a:gd name="connsiteX10320" fmla="*/ 9993045 w 10567974"/>
              <a:gd name="connsiteY10320" fmla="*/ 1188651 h 5630204"/>
              <a:gd name="connsiteX10321" fmla="*/ 10019334 w 10567974"/>
              <a:gd name="connsiteY10321" fmla="*/ 1214966 h 5630204"/>
              <a:gd name="connsiteX10322" fmla="*/ 9993045 w 10567974"/>
              <a:gd name="connsiteY10322" fmla="*/ 1241227 h 5630204"/>
              <a:gd name="connsiteX10323" fmla="*/ 9966756 w 10567974"/>
              <a:gd name="connsiteY10323" fmla="*/ 1214966 h 5630204"/>
              <a:gd name="connsiteX10324" fmla="*/ 9993045 w 10567974"/>
              <a:gd name="connsiteY10324" fmla="*/ 1188651 h 5630204"/>
              <a:gd name="connsiteX10325" fmla="*/ 9901605 w 10567974"/>
              <a:gd name="connsiteY10325" fmla="*/ 1188651 h 5630204"/>
              <a:gd name="connsiteX10326" fmla="*/ 9927894 w 10567974"/>
              <a:gd name="connsiteY10326" fmla="*/ 1214966 h 5630204"/>
              <a:gd name="connsiteX10327" fmla="*/ 9901605 w 10567974"/>
              <a:gd name="connsiteY10327" fmla="*/ 1241227 h 5630204"/>
              <a:gd name="connsiteX10328" fmla="*/ 9875316 w 10567974"/>
              <a:gd name="connsiteY10328" fmla="*/ 1214966 h 5630204"/>
              <a:gd name="connsiteX10329" fmla="*/ 9901605 w 10567974"/>
              <a:gd name="connsiteY10329" fmla="*/ 1188651 h 5630204"/>
              <a:gd name="connsiteX10330" fmla="*/ 9810165 w 10567974"/>
              <a:gd name="connsiteY10330" fmla="*/ 1188651 h 5630204"/>
              <a:gd name="connsiteX10331" fmla="*/ 9836454 w 10567974"/>
              <a:gd name="connsiteY10331" fmla="*/ 1214966 h 5630204"/>
              <a:gd name="connsiteX10332" fmla="*/ 9810165 w 10567974"/>
              <a:gd name="connsiteY10332" fmla="*/ 1241227 h 5630204"/>
              <a:gd name="connsiteX10333" fmla="*/ 9783876 w 10567974"/>
              <a:gd name="connsiteY10333" fmla="*/ 1214966 h 5630204"/>
              <a:gd name="connsiteX10334" fmla="*/ 9810165 w 10567974"/>
              <a:gd name="connsiteY10334" fmla="*/ 1188651 h 5630204"/>
              <a:gd name="connsiteX10335" fmla="*/ 9718725 w 10567974"/>
              <a:gd name="connsiteY10335" fmla="*/ 1188651 h 5630204"/>
              <a:gd name="connsiteX10336" fmla="*/ 9745014 w 10567974"/>
              <a:gd name="connsiteY10336" fmla="*/ 1214966 h 5630204"/>
              <a:gd name="connsiteX10337" fmla="*/ 9718725 w 10567974"/>
              <a:gd name="connsiteY10337" fmla="*/ 1241228 h 5630204"/>
              <a:gd name="connsiteX10338" fmla="*/ 9692436 w 10567974"/>
              <a:gd name="connsiteY10338" fmla="*/ 1214966 h 5630204"/>
              <a:gd name="connsiteX10339" fmla="*/ 9718725 w 10567974"/>
              <a:gd name="connsiteY10339" fmla="*/ 1188651 h 5630204"/>
              <a:gd name="connsiteX10340" fmla="*/ 9627285 w 10567974"/>
              <a:gd name="connsiteY10340" fmla="*/ 1188651 h 5630204"/>
              <a:gd name="connsiteX10341" fmla="*/ 9653574 w 10567974"/>
              <a:gd name="connsiteY10341" fmla="*/ 1214967 h 5630204"/>
              <a:gd name="connsiteX10342" fmla="*/ 9627285 w 10567974"/>
              <a:gd name="connsiteY10342" fmla="*/ 1241228 h 5630204"/>
              <a:gd name="connsiteX10343" fmla="*/ 9600996 w 10567974"/>
              <a:gd name="connsiteY10343" fmla="*/ 1214967 h 5630204"/>
              <a:gd name="connsiteX10344" fmla="*/ 9627285 w 10567974"/>
              <a:gd name="connsiteY10344" fmla="*/ 1188651 h 5630204"/>
              <a:gd name="connsiteX10345" fmla="*/ 9535845 w 10567974"/>
              <a:gd name="connsiteY10345" fmla="*/ 1188651 h 5630204"/>
              <a:gd name="connsiteX10346" fmla="*/ 9562134 w 10567974"/>
              <a:gd name="connsiteY10346" fmla="*/ 1214967 h 5630204"/>
              <a:gd name="connsiteX10347" fmla="*/ 9535845 w 10567974"/>
              <a:gd name="connsiteY10347" fmla="*/ 1241228 h 5630204"/>
              <a:gd name="connsiteX10348" fmla="*/ 9509556 w 10567974"/>
              <a:gd name="connsiteY10348" fmla="*/ 1214967 h 5630204"/>
              <a:gd name="connsiteX10349" fmla="*/ 9535845 w 10567974"/>
              <a:gd name="connsiteY10349" fmla="*/ 1188651 h 5630204"/>
              <a:gd name="connsiteX10350" fmla="*/ 9444405 w 10567974"/>
              <a:gd name="connsiteY10350" fmla="*/ 1188651 h 5630204"/>
              <a:gd name="connsiteX10351" fmla="*/ 9470694 w 10567974"/>
              <a:gd name="connsiteY10351" fmla="*/ 1214967 h 5630204"/>
              <a:gd name="connsiteX10352" fmla="*/ 9444405 w 10567974"/>
              <a:gd name="connsiteY10352" fmla="*/ 1241228 h 5630204"/>
              <a:gd name="connsiteX10353" fmla="*/ 9418116 w 10567974"/>
              <a:gd name="connsiteY10353" fmla="*/ 1214967 h 5630204"/>
              <a:gd name="connsiteX10354" fmla="*/ 9444405 w 10567974"/>
              <a:gd name="connsiteY10354" fmla="*/ 1188651 h 5630204"/>
              <a:gd name="connsiteX10355" fmla="*/ 9352965 w 10567974"/>
              <a:gd name="connsiteY10355" fmla="*/ 1188651 h 5630204"/>
              <a:gd name="connsiteX10356" fmla="*/ 9379254 w 10567974"/>
              <a:gd name="connsiteY10356" fmla="*/ 1214967 h 5630204"/>
              <a:gd name="connsiteX10357" fmla="*/ 9352965 w 10567974"/>
              <a:gd name="connsiteY10357" fmla="*/ 1241228 h 5630204"/>
              <a:gd name="connsiteX10358" fmla="*/ 9326676 w 10567974"/>
              <a:gd name="connsiteY10358" fmla="*/ 1214967 h 5630204"/>
              <a:gd name="connsiteX10359" fmla="*/ 9352965 w 10567974"/>
              <a:gd name="connsiteY10359" fmla="*/ 1188651 h 5630204"/>
              <a:gd name="connsiteX10360" fmla="*/ 9261525 w 10567974"/>
              <a:gd name="connsiteY10360" fmla="*/ 1188651 h 5630204"/>
              <a:gd name="connsiteX10361" fmla="*/ 9287814 w 10567974"/>
              <a:gd name="connsiteY10361" fmla="*/ 1214967 h 5630204"/>
              <a:gd name="connsiteX10362" fmla="*/ 9261525 w 10567974"/>
              <a:gd name="connsiteY10362" fmla="*/ 1241228 h 5630204"/>
              <a:gd name="connsiteX10363" fmla="*/ 9235236 w 10567974"/>
              <a:gd name="connsiteY10363" fmla="*/ 1214967 h 5630204"/>
              <a:gd name="connsiteX10364" fmla="*/ 9261525 w 10567974"/>
              <a:gd name="connsiteY10364" fmla="*/ 1188651 h 5630204"/>
              <a:gd name="connsiteX10365" fmla="*/ 9170085 w 10567974"/>
              <a:gd name="connsiteY10365" fmla="*/ 1188651 h 5630204"/>
              <a:gd name="connsiteX10366" fmla="*/ 9196374 w 10567974"/>
              <a:gd name="connsiteY10366" fmla="*/ 1214967 h 5630204"/>
              <a:gd name="connsiteX10367" fmla="*/ 9170085 w 10567974"/>
              <a:gd name="connsiteY10367" fmla="*/ 1241228 h 5630204"/>
              <a:gd name="connsiteX10368" fmla="*/ 9143796 w 10567974"/>
              <a:gd name="connsiteY10368" fmla="*/ 1214967 h 5630204"/>
              <a:gd name="connsiteX10369" fmla="*/ 9170085 w 10567974"/>
              <a:gd name="connsiteY10369" fmla="*/ 1188651 h 5630204"/>
              <a:gd name="connsiteX10370" fmla="*/ 9078645 w 10567974"/>
              <a:gd name="connsiteY10370" fmla="*/ 1188651 h 5630204"/>
              <a:gd name="connsiteX10371" fmla="*/ 9104934 w 10567974"/>
              <a:gd name="connsiteY10371" fmla="*/ 1214967 h 5630204"/>
              <a:gd name="connsiteX10372" fmla="*/ 9078645 w 10567974"/>
              <a:gd name="connsiteY10372" fmla="*/ 1241228 h 5630204"/>
              <a:gd name="connsiteX10373" fmla="*/ 9052356 w 10567974"/>
              <a:gd name="connsiteY10373" fmla="*/ 1214967 h 5630204"/>
              <a:gd name="connsiteX10374" fmla="*/ 9078645 w 10567974"/>
              <a:gd name="connsiteY10374" fmla="*/ 1188651 h 5630204"/>
              <a:gd name="connsiteX10375" fmla="*/ 8987205 w 10567974"/>
              <a:gd name="connsiteY10375" fmla="*/ 1188651 h 5630204"/>
              <a:gd name="connsiteX10376" fmla="*/ 9013494 w 10567974"/>
              <a:gd name="connsiteY10376" fmla="*/ 1214968 h 5630204"/>
              <a:gd name="connsiteX10377" fmla="*/ 8987205 w 10567974"/>
              <a:gd name="connsiteY10377" fmla="*/ 1241228 h 5630204"/>
              <a:gd name="connsiteX10378" fmla="*/ 8960916 w 10567974"/>
              <a:gd name="connsiteY10378" fmla="*/ 1214968 h 5630204"/>
              <a:gd name="connsiteX10379" fmla="*/ 8987205 w 10567974"/>
              <a:gd name="connsiteY10379" fmla="*/ 1188651 h 5630204"/>
              <a:gd name="connsiteX10380" fmla="*/ 1215051 w 10567974"/>
              <a:gd name="connsiteY10380" fmla="*/ 1097259 h 5630204"/>
              <a:gd name="connsiteX10381" fmla="*/ 1241343 w 10567974"/>
              <a:gd name="connsiteY10381" fmla="*/ 1123527 h 5630204"/>
              <a:gd name="connsiteX10382" fmla="*/ 1215051 w 10567974"/>
              <a:gd name="connsiteY10382" fmla="*/ 1149826 h 5630204"/>
              <a:gd name="connsiteX10383" fmla="*/ 1188760 w 10567974"/>
              <a:gd name="connsiteY10383" fmla="*/ 1123527 h 5630204"/>
              <a:gd name="connsiteX10384" fmla="*/ 1215051 w 10567974"/>
              <a:gd name="connsiteY10384" fmla="*/ 1097259 h 5630204"/>
              <a:gd name="connsiteX10385" fmla="*/ 1123658 w 10567974"/>
              <a:gd name="connsiteY10385" fmla="*/ 1097259 h 5630204"/>
              <a:gd name="connsiteX10386" fmla="*/ 1149945 w 10567974"/>
              <a:gd name="connsiteY10386" fmla="*/ 1123527 h 5630204"/>
              <a:gd name="connsiteX10387" fmla="*/ 1123658 w 10567974"/>
              <a:gd name="connsiteY10387" fmla="*/ 1149826 h 5630204"/>
              <a:gd name="connsiteX10388" fmla="*/ 1097371 w 10567974"/>
              <a:gd name="connsiteY10388" fmla="*/ 1123527 h 5630204"/>
              <a:gd name="connsiteX10389" fmla="*/ 1123658 w 10567974"/>
              <a:gd name="connsiteY10389" fmla="*/ 1097259 h 5630204"/>
              <a:gd name="connsiteX10390" fmla="*/ 849349 w 10567974"/>
              <a:gd name="connsiteY10390" fmla="*/ 1097259 h 5630204"/>
              <a:gd name="connsiteX10391" fmla="*/ 875640 w 10567974"/>
              <a:gd name="connsiteY10391" fmla="*/ 1123527 h 5630204"/>
              <a:gd name="connsiteX10392" fmla="*/ 849349 w 10567974"/>
              <a:gd name="connsiteY10392" fmla="*/ 1149826 h 5630204"/>
              <a:gd name="connsiteX10393" fmla="*/ 823062 w 10567974"/>
              <a:gd name="connsiteY10393" fmla="*/ 1123527 h 5630204"/>
              <a:gd name="connsiteX10394" fmla="*/ 849349 w 10567974"/>
              <a:gd name="connsiteY10394" fmla="*/ 1097259 h 5630204"/>
              <a:gd name="connsiteX10395" fmla="*/ 757911 w 10567974"/>
              <a:gd name="connsiteY10395" fmla="*/ 1097259 h 5630204"/>
              <a:gd name="connsiteX10396" fmla="*/ 784202 w 10567974"/>
              <a:gd name="connsiteY10396" fmla="*/ 1123527 h 5630204"/>
              <a:gd name="connsiteX10397" fmla="*/ 757911 w 10567974"/>
              <a:gd name="connsiteY10397" fmla="*/ 1149826 h 5630204"/>
              <a:gd name="connsiteX10398" fmla="*/ 731624 w 10567974"/>
              <a:gd name="connsiteY10398" fmla="*/ 1123527 h 5630204"/>
              <a:gd name="connsiteX10399" fmla="*/ 757911 w 10567974"/>
              <a:gd name="connsiteY10399" fmla="*/ 1097259 h 5630204"/>
              <a:gd name="connsiteX10400" fmla="*/ 666474 w 10567974"/>
              <a:gd name="connsiteY10400" fmla="*/ 1097259 h 5630204"/>
              <a:gd name="connsiteX10401" fmla="*/ 692769 w 10567974"/>
              <a:gd name="connsiteY10401" fmla="*/ 1123527 h 5630204"/>
              <a:gd name="connsiteX10402" fmla="*/ 666474 w 10567974"/>
              <a:gd name="connsiteY10402" fmla="*/ 1149826 h 5630204"/>
              <a:gd name="connsiteX10403" fmla="*/ 640188 w 10567974"/>
              <a:gd name="connsiteY10403" fmla="*/ 1123527 h 5630204"/>
              <a:gd name="connsiteX10404" fmla="*/ 666474 w 10567974"/>
              <a:gd name="connsiteY10404" fmla="*/ 1097259 h 5630204"/>
              <a:gd name="connsiteX10405" fmla="*/ 575031 w 10567974"/>
              <a:gd name="connsiteY10405" fmla="*/ 1097259 h 5630204"/>
              <a:gd name="connsiteX10406" fmla="*/ 601320 w 10567974"/>
              <a:gd name="connsiteY10406" fmla="*/ 1123527 h 5630204"/>
              <a:gd name="connsiteX10407" fmla="*/ 575031 w 10567974"/>
              <a:gd name="connsiteY10407" fmla="*/ 1149826 h 5630204"/>
              <a:gd name="connsiteX10408" fmla="*/ 548740 w 10567974"/>
              <a:gd name="connsiteY10408" fmla="*/ 1123527 h 5630204"/>
              <a:gd name="connsiteX10409" fmla="*/ 575031 w 10567974"/>
              <a:gd name="connsiteY10409" fmla="*/ 1097259 h 5630204"/>
              <a:gd name="connsiteX10410" fmla="*/ 483586 w 10567974"/>
              <a:gd name="connsiteY10410" fmla="*/ 1097259 h 5630204"/>
              <a:gd name="connsiteX10411" fmla="*/ 509881 w 10567974"/>
              <a:gd name="connsiteY10411" fmla="*/ 1123527 h 5630204"/>
              <a:gd name="connsiteX10412" fmla="*/ 483586 w 10567974"/>
              <a:gd name="connsiteY10412" fmla="*/ 1149826 h 5630204"/>
              <a:gd name="connsiteX10413" fmla="*/ 457306 w 10567974"/>
              <a:gd name="connsiteY10413" fmla="*/ 1123527 h 5630204"/>
              <a:gd name="connsiteX10414" fmla="*/ 483586 w 10567974"/>
              <a:gd name="connsiteY10414" fmla="*/ 1097259 h 5630204"/>
              <a:gd name="connsiteX10415" fmla="*/ 392155 w 10567974"/>
              <a:gd name="connsiteY10415" fmla="*/ 1097259 h 5630204"/>
              <a:gd name="connsiteX10416" fmla="*/ 418435 w 10567974"/>
              <a:gd name="connsiteY10416" fmla="*/ 1123527 h 5630204"/>
              <a:gd name="connsiteX10417" fmla="*/ 392155 w 10567974"/>
              <a:gd name="connsiteY10417" fmla="*/ 1149828 h 5630204"/>
              <a:gd name="connsiteX10418" fmla="*/ 365863 w 10567974"/>
              <a:gd name="connsiteY10418" fmla="*/ 1123527 h 5630204"/>
              <a:gd name="connsiteX10419" fmla="*/ 392155 w 10567974"/>
              <a:gd name="connsiteY10419" fmla="*/ 1097259 h 5630204"/>
              <a:gd name="connsiteX10420" fmla="*/ 300713 w 10567974"/>
              <a:gd name="connsiteY10420" fmla="*/ 1097259 h 5630204"/>
              <a:gd name="connsiteX10421" fmla="*/ 327007 w 10567974"/>
              <a:gd name="connsiteY10421" fmla="*/ 1123527 h 5630204"/>
              <a:gd name="connsiteX10422" fmla="*/ 300713 w 10567974"/>
              <a:gd name="connsiteY10422" fmla="*/ 1149828 h 5630204"/>
              <a:gd name="connsiteX10423" fmla="*/ 274421 w 10567974"/>
              <a:gd name="connsiteY10423" fmla="*/ 1123527 h 5630204"/>
              <a:gd name="connsiteX10424" fmla="*/ 300713 w 10567974"/>
              <a:gd name="connsiteY10424" fmla="*/ 1097259 h 5630204"/>
              <a:gd name="connsiteX10425" fmla="*/ 209271 w 10567974"/>
              <a:gd name="connsiteY10425" fmla="*/ 1097259 h 5630204"/>
              <a:gd name="connsiteX10426" fmla="*/ 235564 w 10567974"/>
              <a:gd name="connsiteY10426" fmla="*/ 1123527 h 5630204"/>
              <a:gd name="connsiteX10427" fmla="*/ 209271 w 10567974"/>
              <a:gd name="connsiteY10427" fmla="*/ 1149828 h 5630204"/>
              <a:gd name="connsiteX10428" fmla="*/ 182986 w 10567974"/>
              <a:gd name="connsiteY10428" fmla="*/ 1123527 h 5630204"/>
              <a:gd name="connsiteX10429" fmla="*/ 209271 w 10567974"/>
              <a:gd name="connsiteY10429" fmla="*/ 1097259 h 5630204"/>
              <a:gd name="connsiteX10430" fmla="*/ 1489402 w 10567974"/>
              <a:gd name="connsiteY10430" fmla="*/ 1097257 h 5630204"/>
              <a:gd name="connsiteX10431" fmla="*/ 1515693 w 10567974"/>
              <a:gd name="connsiteY10431" fmla="*/ 1123527 h 5630204"/>
              <a:gd name="connsiteX10432" fmla="*/ 1489402 w 10567974"/>
              <a:gd name="connsiteY10432" fmla="*/ 1149826 h 5630204"/>
              <a:gd name="connsiteX10433" fmla="*/ 1463111 w 10567974"/>
              <a:gd name="connsiteY10433" fmla="*/ 1123527 h 5630204"/>
              <a:gd name="connsiteX10434" fmla="*/ 1489402 w 10567974"/>
              <a:gd name="connsiteY10434" fmla="*/ 1097257 h 5630204"/>
              <a:gd name="connsiteX10435" fmla="*/ 1397952 w 10567974"/>
              <a:gd name="connsiteY10435" fmla="*/ 1097257 h 5630204"/>
              <a:gd name="connsiteX10436" fmla="*/ 1424244 w 10567974"/>
              <a:gd name="connsiteY10436" fmla="*/ 1123527 h 5630204"/>
              <a:gd name="connsiteX10437" fmla="*/ 1397952 w 10567974"/>
              <a:gd name="connsiteY10437" fmla="*/ 1149826 h 5630204"/>
              <a:gd name="connsiteX10438" fmla="*/ 1371659 w 10567974"/>
              <a:gd name="connsiteY10438" fmla="*/ 1123527 h 5630204"/>
              <a:gd name="connsiteX10439" fmla="*/ 1397952 w 10567974"/>
              <a:gd name="connsiteY10439" fmla="*/ 1097257 h 5630204"/>
              <a:gd name="connsiteX10440" fmla="*/ 1306501 w 10567974"/>
              <a:gd name="connsiteY10440" fmla="*/ 1097257 h 5630204"/>
              <a:gd name="connsiteX10441" fmla="*/ 1332794 w 10567974"/>
              <a:gd name="connsiteY10441" fmla="*/ 1123527 h 5630204"/>
              <a:gd name="connsiteX10442" fmla="*/ 1306501 w 10567974"/>
              <a:gd name="connsiteY10442" fmla="*/ 1149826 h 5630204"/>
              <a:gd name="connsiteX10443" fmla="*/ 1280210 w 10567974"/>
              <a:gd name="connsiteY10443" fmla="*/ 1123527 h 5630204"/>
              <a:gd name="connsiteX10444" fmla="*/ 1306501 w 10567974"/>
              <a:gd name="connsiteY10444" fmla="*/ 1097257 h 5630204"/>
              <a:gd name="connsiteX10445" fmla="*/ 3866565 w 10567974"/>
              <a:gd name="connsiteY10445" fmla="*/ 1097256 h 5630204"/>
              <a:gd name="connsiteX10446" fmla="*/ 3892854 w 10567974"/>
              <a:gd name="connsiteY10446" fmla="*/ 1123524 h 5630204"/>
              <a:gd name="connsiteX10447" fmla="*/ 3866565 w 10567974"/>
              <a:gd name="connsiteY10447" fmla="*/ 1149824 h 5630204"/>
              <a:gd name="connsiteX10448" fmla="*/ 3840276 w 10567974"/>
              <a:gd name="connsiteY10448" fmla="*/ 1123524 h 5630204"/>
              <a:gd name="connsiteX10449" fmla="*/ 3866565 w 10567974"/>
              <a:gd name="connsiteY10449" fmla="*/ 1097256 h 5630204"/>
              <a:gd name="connsiteX10450" fmla="*/ 3775125 w 10567974"/>
              <a:gd name="connsiteY10450" fmla="*/ 1097256 h 5630204"/>
              <a:gd name="connsiteX10451" fmla="*/ 3801414 w 10567974"/>
              <a:gd name="connsiteY10451" fmla="*/ 1123524 h 5630204"/>
              <a:gd name="connsiteX10452" fmla="*/ 3775125 w 10567974"/>
              <a:gd name="connsiteY10452" fmla="*/ 1149824 h 5630204"/>
              <a:gd name="connsiteX10453" fmla="*/ 3748836 w 10567974"/>
              <a:gd name="connsiteY10453" fmla="*/ 1123524 h 5630204"/>
              <a:gd name="connsiteX10454" fmla="*/ 3775125 w 10567974"/>
              <a:gd name="connsiteY10454" fmla="*/ 1097256 h 5630204"/>
              <a:gd name="connsiteX10455" fmla="*/ 3683685 w 10567974"/>
              <a:gd name="connsiteY10455" fmla="*/ 1097256 h 5630204"/>
              <a:gd name="connsiteX10456" fmla="*/ 3709974 w 10567974"/>
              <a:gd name="connsiteY10456" fmla="*/ 1123524 h 5630204"/>
              <a:gd name="connsiteX10457" fmla="*/ 3683685 w 10567974"/>
              <a:gd name="connsiteY10457" fmla="*/ 1149824 h 5630204"/>
              <a:gd name="connsiteX10458" fmla="*/ 3657396 w 10567974"/>
              <a:gd name="connsiteY10458" fmla="*/ 1123524 h 5630204"/>
              <a:gd name="connsiteX10459" fmla="*/ 3683685 w 10567974"/>
              <a:gd name="connsiteY10459" fmla="*/ 1097256 h 5630204"/>
              <a:gd name="connsiteX10460" fmla="*/ 3592245 w 10567974"/>
              <a:gd name="connsiteY10460" fmla="*/ 1097256 h 5630204"/>
              <a:gd name="connsiteX10461" fmla="*/ 3618534 w 10567974"/>
              <a:gd name="connsiteY10461" fmla="*/ 1123524 h 5630204"/>
              <a:gd name="connsiteX10462" fmla="*/ 3592245 w 10567974"/>
              <a:gd name="connsiteY10462" fmla="*/ 1149824 h 5630204"/>
              <a:gd name="connsiteX10463" fmla="*/ 3565956 w 10567974"/>
              <a:gd name="connsiteY10463" fmla="*/ 1123524 h 5630204"/>
              <a:gd name="connsiteX10464" fmla="*/ 3592245 w 10567974"/>
              <a:gd name="connsiteY10464" fmla="*/ 1097256 h 5630204"/>
              <a:gd name="connsiteX10465" fmla="*/ 3500805 w 10567974"/>
              <a:gd name="connsiteY10465" fmla="*/ 1097256 h 5630204"/>
              <a:gd name="connsiteX10466" fmla="*/ 3527094 w 10567974"/>
              <a:gd name="connsiteY10466" fmla="*/ 1123524 h 5630204"/>
              <a:gd name="connsiteX10467" fmla="*/ 3500805 w 10567974"/>
              <a:gd name="connsiteY10467" fmla="*/ 1149824 h 5630204"/>
              <a:gd name="connsiteX10468" fmla="*/ 3474516 w 10567974"/>
              <a:gd name="connsiteY10468" fmla="*/ 1123524 h 5630204"/>
              <a:gd name="connsiteX10469" fmla="*/ 3500805 w 10567974"/>
              <a:gd name="connsiteY10469" fmla="*/ 1097256 h 5630204"/>
              <a:gd name="connsiteX10470" fmla="*/ 2952602 w 10567974"/>
              <a:gd name="connsiteY10470" fmla="*/ 1097256 h 5630204"/>
              <a:gd name="connsiteX10471" fmla="*/ 2978895 w 10567974"/>
              <a:gd name="connsiteY10471" fmla="*/ 1123524 h 5630204"/>
              <a:gd name="connsiteX10472" fmla="*/ 2952602 w 10567974"/>
              <a:gd name="connsiteY10472" fmla="*/ 1149824 h 5630204"/>
              <a:gd name="connsiteX10473" fmla="*/ 2926310 w 10567974"/>
              <a:gd name="connsiteY10473" fmla="*/ 1123524 h 5630204"/>
              <a:gd name="connsiteX10474" fmla="*/ 2952602 w 10567974"/>
              <a:gd name="connsiteY10474" fmla="*/ 1097256 h 5630204"/>
              <a:gd name="connsiteX10475" fmla="*/ 2861154 w 10567974"/>
              <a:gd name="connsiteY10475" fmla="*/ 1097256 h 5630204"/>
              <a:gd name="connsiteX10476" fmla="*/ 2887444 w 10567974"/>
              <a:gd name="connsiteY10476" fmla="*/ 1123525 h 5630204"/>
              <a:gd name="connsiteX10477" fmla="*/ 2861154 w 10567974"/>
              <a:gd name="connsiteY10477" fmla="*/ 1149826 h 5630204"/>
              <a:gd name="connsiteX10478" fmla="*/ 2834862 w 10567974"/>
              <a:gd name="connsiteY10478" fmla="*/ 1123525 h 5630204"/>
              <a:gd name="connsiteX10479" fmla="*/ 2861154 w 10567974"/>
              <a:gd name="connsiteY10479" fmla="*/ 1097256 h 5630204"/>
              <a:gd name="connsiteX10480" fmla="*/ 2769704 w 10567974"/>
              <a:gd name="connsiteY10480" fmla="*/ 1097256 h 5630204"/>
              <a:gd name="connsiteX10481" fmla="*/ 2795997 w 10567974"/>
              <a:gd name="connsiteY10481" fmla="*/ 1123525 h 5630204"/>
              <a:gd name="connsiteX10482" fmla="*/ 2769704 w 10567974"/>
              <a:gd name="connsiteY10482" fmla="*/ 1149826 h 5630204"/>
              <a:gd name="connsiteX10483" fmla="*/ 2743412 w 10567974"/>
              <a:gd name="connsiteY10483" fmla="*/ 1123525 h 5630204"/>
              <a:gd name="connsiteX10484" fmla="*/ 2769704 w 10567974"/>
              <a:gd name="connsiteY10484" fmla="*/ 1097256 h 5630204"/>
              <a:gd name="connsiteX10485" fmla="*/ 2678256 w 10567974"/>
              <a:gd name="connsiteY10485" fmla="*/ 1097256 h 5630204"/>
              <a:gd name="connsiteX10486" fmla="*/ 2704548 w 10567974"/>
              <a:gd name="connsiteY10486" fmla="*/ 1123525 h 5630204"/>
              <a:gd name="connsiteX10487" fmla="*/ 2678256 w 10567974"/>
              <a:gd name="connsiteY10487" fmla="*/ 1149826 h 5630204"/>
              <a:gd name="connsiteX10488" fmla="*/ 2651961 w 10567974"/>
              <a:gd name="connsiteY10488" fmla="*/ 1123525 h 5630204"/>
              <a:gd name="connsiteX10489" fmla="*/ 2678256 w 10567974"/>
              <a:gd name="connsiteY10489" fmla="*/ 1097256 h 5630204"/>
              <a:gd name="connsiteX10490" fmla="*/ 2586802 w 10567974"/>
              <a:gd name="connsiteY10490" fmla="*/ 1097256 h 5630204"/>
              <a:gd name="connsiteX10491" fmla="*/ 2613094 w 10567974"/>
              <a:gd name="connsiteY10491" fmla="*/ 1123525 h 5630204"/>
              <a:gd name="connsiteX10492" fmla="*/ 2586802 w 10567974"/>
              <a:gd name="connsiteY10492" fmla="*/ 1149826 h 5630204"/>
              <a:gd name="connsiteX10493" fmla="*/ 2560511 w 10567974"/>
              <a:gd name="connsiteY10493" fmla="*/ 1123525 h 5630204"/>
              <a:gd name="connsiteX10494" fmla="*/ 2586802 w 10567974"/>
              <a:gd name="connsiteY10494" fmla="*/ 1097256 h 5630204"/>
              <a:gd name="connsiteX10495" fmla="*/ 2495355 w 10567974"/>
              <a:gd name="connsiteY10495" fmla="*/ 1097256 h 5630204"/>
              <a:gd name="connsiteX10496" fmla="*/ 2521645 w 10567974"/>
              <a:gd name="connsiteY10496" fmla="*/ 1123525 h 5630204"/>
              <a:gd name="connsiteX10497" fmla="*/ 2495355 w 10567974"/>
              <a:gd name="connsiteY10497" fmla="*/ 1149826 h 5630204"/>
              <a:gd name="connsiteX10498" fmla="*/ 2469062 w 10567974"/>
              <a:gd name="connsiteY10498" fmla="*/ 1123525 h 5630204"/>
              <a:gd name="connsiteX10499" fmla="*/ 2495355 w 10567974"/>
              <a:gd name="connsiteY10499" fmla="*/ 1097256 h 5630204"/>
              <a:gd name="connsiteX10500" fmla="*/ 2403904 w 10567974"/>
              <a:gd name="connsiteY10500" fmla="*/ 1097256 h 5630204"/>
              <a:gd name="connsiteX10501" fmla="*/ 2430197 w 10567974"/>
              <a:gd name="connsiteY10501" fmla="*/ 1123525 h 5630204"/>
              <a:gd name="connsiteX10502" fmla="*/ 2403904 w 10567974"/>
              <a:gd name="connsiteY10502" fmla="*/ 1149826 h 5630204"/>
              <a:gd name="connsiteX10503" fmla="*/ 2377612 w 10567974"/>
              <a:gd name="connsiteY10503" fmla="*/ 1123525 h 5630204"/>
              <a:gd name="connsiteX10504" fmla="*/ 2403904 w 10567974"/>
              <a:gd name="connsiteY10504" fmla="*/ 1097256 h 5630204"/>
              <a:gd name="connsiteX10505" fmla="*/ 2312455 w 10567974"/>
              <a:gd name="connsiteY10505" fmla="*/ 1097256 h 5630204"/>
              <a:gd name="connsiteX10506" fmla="*/ 2338747 w 10567974"/>
              <a:gd name="connsiteY10506" fmla="*/ 1123525 h 5630204"/>
              <a:gd name="connsiteX10507" fmla="*/ 2312455 w 10567974"/>
              <a:gd name="connsiteY10507" fmla="*/ 1149826 h 5630204"/>
              <a:gd name="connsiteX10508" fmla="*/ 2286162 w 10567974"/>
              <a:gd name="connsiteY10508" fmla="*/ 1123525 h 5630204"/>
              <a:gd name="connsiteX10509" fmla="*/ 2312455 w 10567974"/>
              <a:gd name="connsiteY10509" fmla="*/ 1097256 h 5630204"/>
              <a:gd name="connsiteX10510" fmla="*/ 2221004 w 10567974"/>
              <a:gd name="connsiteY10510" fmla="*/ 1097256 h 5630204"/>
              <a:gd name="connsiteX10511" fmla="*/ 2247296 w 10567974"/>
              <a:gd name="connsiteY10511" fmla="*/ 1123525 h 5630204"/>
              <a:gd name="connsiteX10512" fmla="*/ 2221004 w 10567974"/>
              <a:gd name="connsiteY10512" fmla="*/ 1149826 h 5630204"/>
              <a:gd name="connsiteX10513" fmla="*/ 2194713 w 10567974"/>
              <a:gd name="connsiteY10513" fmla="*/ 1123525 h 5630204"/>
              <a:gd name="connsiteX10514" fmla="*/ 2221004 w 10567974"/>
              <a:gd name="connsiteY10514" fmla="*/ 1097256 h 5630204"/>
              <a:gd name="connsiteX10515" fmla="*/ 2129554 w 10567974"/>
              <a:gd name="connsiteY10515" fmla="*/ 1097256 h 5630204"/>
              <a:gd name="connsiteX10516" fmla="*/ 2155847 w 10567974"/>
              <a:gd name="connsiteY10516" fmla="*/ 1123527 h 5630204"/>
              <a:gd name="connsiteX10517" fmla="*/ 2129554 w 10567974"/>
              <a:gd name="connsiteY10517" fmla="*/ 1149826 h 5630204"/>
              <a:gd name="connsiteX10518" fmla="*/ 2103263 w 10567974"/>
              <a:gd name="connsiteY10518" fmla="*/ 1123527 h 5630204"/>
              <a:gd name="connsiteX10519" fmla="*/ 2129554 w 10567974"/>
              <a:gd name="connsiteY10519" fmla="*/ 1097256 h 5630204"/>
              <a:gd name="connsiteX10520" fmla="*/ 2038103 w 10567974"/>
              <a:gd name="connsiteY10520" fmla="*/ 1097256 h 5630204"/>
              <a:gd name="connsiteX10521" fmla="*/ 2064395 w 10567974"/>
              <a:gd name="connsiteY10521" fmla="*/ 1123527 h 5630204"/>
              <a:gd name="connsiteX10522" fmla="*/ 2038103 w 10567974"/>
              <a:gd name="connsiteY10522" fmla="*/ 1149826 h 5630204"/>
              <a:gd name="connsiteX10523" fmla="*/ 2011811 w 10567974"/>
              <a:gd name="connsiteY10523" fmla="*/ 1123527 h 5630204"/>
              <a:gd name="connsiteX10524" fmla="*/ 2038103 w 10567974"/>
              <a:gd name="connsiteY10524" fmla="*/ 1097256 h 5630204"/>
              <a:gd name="connsiteX10525" fmla="*/ 1946654 w 10567974"/>
              <a:gd name="connsiteY10525" fmla="*/ 1097256 h 5630204"/>
              <a:gd name="connsiteX10526" fmla="*/ 1972946 w 10567974"/>
              <a:gd name="connsiteY10526" fmla="*/ 1123527 h 5630204"/>
              <a:gd name="connsiteX10527" fmla="*/ 1946654 w 10567974"/>
              <a:gd name="connsiteY10527" fmla="*/ 1149826 h 5630204"/>
              <a:gd name="connsiteX10528" fmla="*/ 1920362 w 10567974"/>
              <a:gd name="connsiteY10528" fmla="*/ 1123527 h 5630204"/>
              <a:gd name="connsiteX10529" fmla="*/ 1946654 w 10567974"/>
              <a:gd name="connsiteY10529" fmla="*/ 1097256 h 5630204"/>
              <a:gd name="connsiteX10530" fmla="*/ 1855203 w 10567974"/>
              <a:gd name="connsiteY10530" fmla="*/ 1097256 h 5630204"/>
              <a:gd name="connsiteX10531" fmla="*/ 1881496 w 10567974"/>
              <a:gd name="connsiteY10531" fmla="*/ 1123527 h 5630204"/>
              <a:gd name="connsiteX10532" fmla="*/ 1855203 w 10567974"/>
              <a:gd name="connsiteY10532" fmla="*/ 1149826 h 5630204"/>
              <a:gd name="connsiteX10533" fmla="*/ 1828911 w 10567974"/>
              <a:gd name="connsiteY10533" fmla="*/ 1123527 h 5630204"/>
              <a:gd name="connsiteX10534" fmla="*/ 1855203 w 10567974"/>
              <a:gd name="connsiteY10534" fmla="*/ 1097256 h 5630204"/>
              <a:gd name="connsiteX10535" fmla="*/ 1763753 w 10567974"/>
              <a:gd name="connsiteY10535" fmla="*/ 1097256 h 5630204"/>
              <a:gd name="connsiteX10536" fmla="*/ 1790045 w 10567974"/>
              <a:gd name="connsiteY10536" fmla="*/ 1123527 h 5630204"/>
              <a:gd name="connsiteX10537" fmla="*/ 1763753 w 10567974"/>
              <a:gd name="connsiteY10537" fmla="*/ 1149826 h 5630204"/>
              <a:gd name="connsiteX10538" fmla="*/ 1737462 w 10567974"/>
              <a:gd name="connsiteY10538" fmla="*/ 1123527 h 5630204"/>
              <a:gd name="connsiteX10539" fmla="*/ 1763753 w 10567974"/>
              <a:gd name="connsiteY10539" fmla="*/ 1097256 h 5630204"/>
              <a:gd name="connsiteX10540" fmla="*/ 1672302 w 10567974"/>
              <a:gd name="connsiteY10540" fmla="*/ 1097256 h 5630204"/>
              <a:gd name="connsiteX10541" fmla="*/ 1698595 w 10567974"/>
              <a:gd name="connsiteY10541" fmla="*/ 1123527 h 5630204"/>
              <a:gd name="connsiteX10542" fmla="*/ 1672302 w 10567974"/>
              <a:gd name="connsiteY10542" fmla="*/ 1149826 h 5630204"/>
              <a:gd name="connsiteX10543" fmla="*/ 1646011 w 10567974"/>
              <a:gd name="connsiteY10543" fmla="*/ 1123527 h 5630204"/>
              <a:gd name="connsiteX10544" fmla="*/ 1672302 w 10567974"/>
              <a:gd name="connsiteY10544" fmla="*/ 1097256 h 5630204"/>
              <a:gd name="connsiteX10545" fmla="*/ 1580853 w 10567974"/>
              <a:gd name="connsiteY10545" fmla="*/ 1097256 h 5630204"/>
              <a:gd name="connsiteX10546" fmla="*/ 1607145 w 10567974"/>
              <a:gd name="connsiteY10546" fmla="*/ 1123527 h 5630204"/>
              <a:gd name="connsiteX10547" fmla="*/ 1580853 w 10567974"/>
              <a:gd name="connsiteY10547" fmla="*/ 1149826 h 5630204"/>
              <a:gd name="connsiteX10548" fmla="*/ 1554560 w 10567974"/>
              <a:gd name="connsiteY10548" fmla="*/ 1123527 h 5630204"/>
              <a:gd name="connsiteX10549" fmla="*/ 1580853 w 10567974"/>
              <a:gd name="connsiteY10549" fmla="*/ 1097256 h 5630204"/>
              <a:gd name="connsiteX10550" fmla="*/ 7615605 w 10567974"/>
              <a:gd name="connsiteY10550" fmla="*/ 1097255 h 5630204"/>
              <a:gd name="connsiteX10551" fmla="*/ 7641894 w 10567974"/>
              <a:gd name="connsiteY10551" fmla="*/ 1123524 h 5630204"/>
              <a:gd name="connsiteX10552" fmla="*/ 7615605 w 10567974"/>
              <a:gd name="connsiteY10552" fmla="*/ 1149824 h 5630204"/>
              <a:gd name="connsiteX10553" fmla="*/ 7589316 w 10567974"/>
              <a:gd name="connsiteY10553" fmla="*/ 1123524 h 5630204"/>
              <a:gd name="connsiteX10554" fmla="*/ 7615605 w 10567974"/>
              <a:gd name="connsiteY10554" fmla="*/ 1097255 h 5630204"/>
              <a:gd name="connsiteX10555" fmla="*/ 7524165 w 10567974"/>
              <a:gd name="connsiteY10555" fmla="*/ 1097255 h 5630204"/>
              <a:gd name="connsiteX10556" fmla="*/ 7550454 w 10567974"/>
              <a:gd name="connsiteY10556" fmla="*/ 1123524 h 5630204"/>
              <a:gd name="connsiteX10557" fmla="*/ 7524165 w 10567974"/>
              <a:gd name="connsiteY10557" fmla="*/ 1149824 h 5630204"/>
              <a:gd name="connsiteX10558" fmla="*/ 7497876 w 10567974"/>
              <a:gd name="connsiteY10558" fmla="*/ 1123524 h 5630204"/>
              <a:gd name="connsiteX10559" fmla="*/ 7524165 w 10567974"/>
              <a:gd name="connsiteY10559" fmla="*/ 1097255 h 5630204"/>
              <a:gd name="connsiteX10560" fmla="*/ 7432725 w 10567974"/>
              <a:gd name="connsiteY10560" fmla="*/ 1097255 h 5630204"/>
              <a:gd name="connsiteX10561" fmla="*/ 7459014 w 10567974"/>
              <a:gd name="connsiteY10561" fmla="*/ 1123524 h 5630204"/>
              <a:gd name="connsiteX10562" fmla="*/ 7432725 w 10567974"/>
              <a:gd name="connsiteY10562" fmla="*/ 1149824 h 5630204"/>
              <a:gd name="connsiteX10563" fmla="*/ 7406436 w 10567974"/>
              <a:gd name="connsiteY10563" fmla="*/ 1123524 h 5630204"/>
              <a:gd name="connsiteX10564" fmla="*/ 7432725 w 10567974"/>
              <a:gd name="connsiteY10564" fmla="*/ 1097255 h 5630204"/>
              <a:gd name="connsiteX10565" fmla="*/ 7341285 w 10567974"/>
              <a:gd name="connsiteY10565" fmla="*/ 1097255 h 5630204"/>
              <a:gd name="connsiteX10566" fmla="*/ 7367574 w 10567974"/>
              <a:gd name="connsiteY10566" fmla="*/ 1123524 h 5630204"/>
              <a:gd name="connsiteX10567" fmla="*/ 7341285 w 10567974"/>
              <a:gd name="connsiteY10567" fmla="*/ 1149824 h 5630204"/>
              <a:gd name="connsiteX10568" fmla="*/ 7314996 w 10567974"/>
              <a:gd name="connsiteY10568" fmla="*/ 1123524 h 5630204"/>
              <a:gd name="connsiteX10569" fmla="*/ 7341285 w 10567974"/>
              <a:gd name="connsiteY10569" fmla="*/ 1097255 h 5630204"/>
              <a:gd name="connsiteX10570" fmla="*/ 7249845 w 10567974"/>
              <a:gd name="connsiteY10570" fmla="*/ 1097255 h 5630204"/>
              <a:gd name="connsiteX10571" fmla="*/ 7276134 w 10567974"/>
              <a:gd name="connsiteY10571" fmla="*/ 1123524 h 5630204"/>
              <a:gd name="connsiteX10572" fmla="*/ 7249845 w 10567974"/>
              <a:gd name="connsiteY10572" fmla="*/ 1149824 h 5630204"/>
              <a:gd name="connsiteX10573" fmla="*/ 7223556 w 10567974"/>
              <a:gd name="connsiteY10573" fmla="*/ 1123524 h 5630204"/>
              <a:gd name="connsiteX10574" fmla="*/ 7249845 w 10567974"/>
              <a:gd name="connsiteY10574" fmla="*/ 1097255 h 5630204"/>
              <a:gd name="connsiteX10575" fmla="*/ 7158405 w 10567974"/>
              <a:gd name="connsiteY10575" fmla="*/ 1097255 h 5630204"/>
              <a:gd name="connsiteX10576" fmla="*/ 7184694 w 10567974"/>
              <a:gd name="connsiteY10576" fmla="*/ 1123524 h 5630204"/>
              <a:gd name="connsiteX10577" fmla="*/ 7158405 w 10567974"/>
              <a:gd name="connsiteY10577" fmla="*/ 1149824 h 5630204"/>
              <a:gd name="connsiteX10578" fmla="*/ 7132116 w 10567974"/>
              <a:gd name="connsiteY10578" fmla="*/ 1123524 h 5630204"/>
              <a:gd name="connsiteX10579" fmla="*/ 7158405 w 10567974"/>
              <a:gd name="connsiteY10579" fmla="*/ 1097255 h 5630204"/>
              <a:gd name="connsiteX10580" fmla="*/ 7066965 w 10567974"/>
              <a:gd name="connsiteY10580" fmla="*/ 1097255 h 5630204"/>
              <a:gd name="connsiteX10581" fmla="*/ 7093254 w 10567974"/>
              <a:gd name="connsiteY10581" fmla="*/ 1123524 h 5630204"/>
              <a:gd name="connsiteX10582" fmla="*/ 7066965 w 10567974"/>
              <a:gd name="connsiteY10582" fmla="*/ 1149824 h 5630204"/>
              <a:gd name="connsiteX10583" fmla="*/ 7040676 w 10567974"/>
              <a:gd name="connsiteY10583" fmla="*/ 1123524 h 5630204"/>
              <a:gd name="connsiteX10584" fmla="*/ 7066965 w 10567974"/>
              <a:gd name="connsiteY10584" fmla="*/ 1097255 h 5630204"/>
              <a:gd name="connsiteX10585" fmla="*/ 6975525 w 10567974"/>
              <a:gd name="connsiteY10585" fmla="*/ 1097255 h 5630204"/>
              <a:gd name="connsiteX10586" fmla="*/ 7001814 w 10567974"/>
              <a:gd name="connsiteY10586" fmla="*/ 1123524 h 5630204"/>
              <a:gd name="connsiteX10587" fmla="*/ 6975525 w 10567974"/>
              <a:gd name="connsiteY10587" fmla="*/ 1149824 h 5630204"/>
              <a:gd name="connsiteX10588" fmla="*/ 6949236 w 10567974"/>
              <a:gd name="connsiteY10588" fmla="*/ 1123524 h 5630204"/>
              <a:gd name="connsiteX10589" fmla="*/ 6975525 w 10567974"/>
              <a:gd name="connsiteY10589" fmla="*/ 1097255 h 5630204"/>
              <a:gd name="connsiteX10590" fmla="*/ 6884085 w 10567974"/>
              <a:gd name="connsiteY10590" fmla="*/ 1097255 h 5630204"/>
              <a:gd name="connsiteX10591" fmla="*/ 6910374 w 10567974"/>
              <a:gd name="connsiteY10591" fmla="*/ 1123524 h 5630204"/>
              <a:gd name="connsiteX10592" fmla="*/ 6884085 w 10567974"/>
              <a:gd name="connsiteY10592" fmla="*/ 1149824 h 5630204"/>
              <a:gd name="connsiteX10593" fmla="*/ 6857796 w 10567974"/>
              <a:gd name="connsiteY10593" fmla="*/ 1123524 h 5630204"/>
              <a:gd name="connsiteX10594" fmla="*/ 6884085 w 10567974"/>
              <a:gd name="connsiteY10594" fmla="*/ 1097255 h 5630204"/>
              <a:gd name="connsiteX10595" fmla="*/ 6792645 w 10567974"/>
              <a:gd name="connsiteY10595" fmla="*/ 1097255 h 5630204"/>
              <a:gd name="connsiteX10596" fmla="*/ 6818934 w 10567974"/>
              <a:gd name="connsiteY10596" fmla="*/ 1123524 h 5630204"/>
              <a:gd name="connsiteX10597" fmla="*/ 6792645 w 10567974"/>
              <a:gd name="connsiteY10597" fmla="*/ 1149824 h 5630204"/>
              <a:gd name="connsiteX10598" fmla="*/ 6766356 w 10567974"/>
              <a:gd name="connsiteY10598" fmla="*/ 1123524 h 5630204"/>
              <a:gd name="connsiteX10599" fmla="*/ 6792645 w 10567974"/>
              <a:gd name="connsiteY10599" fmla="*/ 1097255 h 5630204"/>
              <a:gd name="connsiteX10600" fmla="*/ 6426885 w 10567974"/>
              <a:gd name="connsiteY10600" fmla="*/ 1097255 h 5630204"/>
              <a:gd name="connsiteX10601" fmla="*/ 6453174 w 10567974"/>
              <a:gd name="connsiteY10601" fmla="*/ 1123524 h 5630204"/>
              <a:gd name="connsiteX10602" fmla="*/ 6426885 w 10567974"/>
              <a:gd name="connsiteY10602" fmla="*/ 1149824 h 5630204"/>
              <a:gd name="connsiteX10603" fmla="*/ 6400596 w 10567974"/>
              <a:gd name="connsiteY10603" fmla="*/ 1123524 h 5630204"/>
              <a:gd name="connsiteX10604" fmla="*/ 6426885 w 10567974"/>
              <a:gd name="connsiteY10604" fmla="*/ 1097255 h 5630204"/>
              <a:gd name="connsiteX10605" fmla="*/ 5878245 w 10567974"/>
              <a:gd name="connsiteY10605" fmla="*/ 1097255 h 5630204"/>
              <a:gd name="connsiteX10606" fmla="*/ 5904534 w 10567974"/>
              <a:gd name="connsiteY10606" fmla="*/ 1123524 h 5630204"/>
              <a:gd name="connsiteX10607" fmla="*/ 5878245 w 10567974"/>
              <a:gd name="connsiteY10607" fmla="*/ 1149824 h 5630204"/>
              <a:gd name="connsiteX10608" fmla="*/ 5851956 w 10567974"/>
              <a:gd name="connsiteY10608" fmla="*/ 1123524 h 5630204"/>
              <a:gd name="connsiteX10609" fmla="*/ 5878245 w 10567974"/>
              <a:gd name="connsiteY10609" fmla="*/ 1097255 h 5630204"/>
              <a:gd name="connsiteX10610" fmla="*/ 5786805 w 10567974"/>
              <a:gd name="connsiteY10610" fmla="*/ 1097255 h 5630204"/>
              <a:gd name="connsiteX10611" fmla="*/ 5813094 w 10567974"/>
              <a:gd name="connsiteY10611" fmla="*/ 1123524 h 5630204"/>
              <a:gd name="connsiteX10612" fmla="*/ 5786805 w 10567974"/>
              <a:gd name="connsiteY10612" fmla="*/ 1149824 h 5630204"/>
              <a:gd name="connsiteX10613" fmla="*/ 5760516 w 10567974"/>
              <a:gd name="connsiteY10613" fmla="*/ 1123524 h 5630204"/>
              <a:gd name="connsiteX10614" fmla="*/ 5786805 w 10567974"/>
              <a:gd name="connsiteY10614" fmla="*/ 1097255 h 5630204"/>
              <a:gd name="connsiteX10615" fmla="*/ 5695365 w 10567974"/>
              <a:gd name="connsiteY10615" fmla="*/ 1097255 h 5630204"/>
              <a:gd name="connsiteX10616" fmla="*/ 5721654 w 10567974"/>
              <a:gd name="connsiteY10616" fmla="*/ 1123524 h 5630204"/>
              <a:gd name="connsiteX10617" fmla="*/ 5695365 w 10567974"/>
              <a:gd name="connsiteY10617" fmla="*/ 1149824 h 5630204"/>
              <a:gd name="connsiteX10618" fmla="*/ 5669076 w 10567974"/>
              <a:gd name="connsiteY10618" fmla="*/ 1123524 h 5630204"/>
              <a:gd name="connsiteX10619" fmla="*/ 5695365 w 10567974"/>
              <a:gd name="connsiteY10619" fmla="*/ 1097255 h 5630204"/>
              <a:gd name="connsiteX10620" fmla="*/ 5603925 w 10567974"/>
              <a:gd name="connsiteY10620" fmla="*/ 1097255 h 5630204"/>
              <a:gd name="connsiteX10621" fmla="*/ 5630214 w 10567974"/>
              <a:gd name="connsiteY10621" fmla="*/ 1123524 h 5630204"/>
              <a:gd name="connsiteX10622" fmla="*/ 5603925 w 10567974"/>
              <a:gd name="connsiteY10622" fmla="*/ 1149824 h 5630204"/>
              <a:gd name="connsiteX10623" fmla="*/ 5577636 w 10567974"/>
              <a:gd name="connsiteY10623" fmla="*/ 1123524 h 5630204"/>
              <a:gd name="connsiteX10624" fmla="*/ 5603925 w 10567974"/>
              <a:gd name="connsiteY10624" fmla="*/ 1097255 h 5630204"/>
              <a:gd name="connsiteX10625" fmla="*/ 5512485 w 10567974"/>
              <a:gd name="connsiteY10625" fmla="*/ 1097255 h 5630204"/>
              <a:gd name="connsiteX10626" fmla="*/ 5538774 w 10567974"/>
              <a:gd name="connsiteY10626" fmla="*/ 1123524 h 5630204"/>
              <a:gd name="connsiteX10627" fmla="*/ 5512485 w 10567974"/>
              <a:gd name="connsiteY10627" fmla="*/ 1149824 h 5630204"/>
              <a:gd name="connsiteX10628" fmla="*/ 5486196 w 10567974"/>
              <a:gd name="connsiteY10628" fmla="*/ 1123524 h 5630204"/>
              <a:gd name="connsiteX10629" fmla="*/ 5512485 w 10567974"/>
              <a:gd name="connsiteY10629" fmla="*/ 1097255 h 5630204"/>
              <a:gd name="connsiteX10630" fmla="*/ 4049445 w 10567974"/>
              <a:gd name="connsiteY10630" fmla="*/ 1097255 h 5630204"/>
              <a:gd name="connsiteX10631" fmla="*/ 4075734 w 10567974"/>
              <a:gd name="connsiteY10631" fmla="*/ 1123524 h 5630204"/>
              <a:gd name="connsiteX10632" fmla="*/ 4049445 w 10567974"/>
              <a:gd name="connsiteY10632" fmla="*/ 1149824 h 5630204"/>
              <a:gd name="connsiteX10633" fmla="*/ 4023156 w 10567974"/>
              <a:gd name="connsiteY10633" fmla="*/ 1123524 h 5630204"/>
              <a:gd name="connsiteX10634" fmla="*/ 4049445 w 10567974"/>
              <a:gd name="connsiteY10634" fmla="*/ 1097255 h 5630204"/>
              <a:gd name="connsiteX10635" fmla="*/ 3958005 w 10567974"/>
              <a:gd name="connsiteY10635" fmla="*/ 1097255 h 5630204"/>
              <a:gd name="connsiteX10636" fmla="*/ 3984294 w 10567974"/>
              <a:gd name="connsiteY10636" fmla="*/ 1123524 h 5630204"/>
              <a:gd name="connsiteX10637" fmla="*/ 3958005 w 10567974"/>
              <a:gd name="connsiteY10637" fmla="*/ 1149824 h 5630204"/>
              <a:gd name="connsiteX10638" fmla="*/ 3931716 w 10567974"/>
              <a:gd name="connsiteY10638" fmla="*/ 1123524 h 5630204"/>
              <a:gd name="connsiteX10639" fmla="*/ 3958005 w 10567974"/>
              <a:gd name="connsiteY10639" fmla="*/ 1097255 h 5630204"/>
              <a:gd name="connsiteX10640" fmla="*/ 8438565 w 10567974"/>
              <a:gd name="connsiteY10640" fmla="*/ 1097253 h 5630204"/>
              <a:gd name="connsiteX10641" fmla="*/ 8464854 w 10567974"/>
              <a:gd name="connsiteY10641" fmla="*/ 1123523 h 5630204"/>
              <a:gd name="connsiteX10642" fmla="*/ 8438565 w 10567974"/>
              <a:gd name="connsiteY10642" fmla="*/ 1149822 h 5630204"/>
              <a:gd name="connsiteX10643" fmla="*/ 8412276 w 10567974"/>
              <a:gd name="connsiteY10643" fmla="*/ 1123523 h 5630204"/>
              <a:gd name="connsiteX10644" fmla="*/ 8438565 w 10567974"/>
              <a:gd name="connsiteY10644" fmla="*/ 1097253 h 5630204"/>
              <a:gd name="connsiteX10645" fmla="*/ 8347125 w 10567974"/>
              <a:gd name="connsiteY10645" fmla="*/ 1097253 h 5630204"/>
              <a:gd name="connsiteX10646" fmla="*/ 8373414 w 10567974"/>
              <a:gd name="connsiteY10646" fmla="*/ 1123523 h 5630204"/>
              <a:gd name="connsiteX10647" fmla="*/ 8347125 w 10567974"/>
              <a:gd name="connsiteY10647" fmla="*/ 1149822 h 5630204"/>
              <a:gd name="connsiteX10648" fmla="*/ 8320836 w 10567974"/>
              <a:gd name="connsiteY10648" fmla="*/ 1123523 h 5630204"/>
              <a:gd name="connsiteX10649" fmla="*/ 8347125 w 10567974"/>
              <a:gd name="connsiteY10649" fmla="*/ 1097253 h 5630204"/>
              <a:gd name="connsiteX10650" fmla="*/ 8255685 w 10567974"/>
              <a:gd name="connsiteY10650" fmla="*/ 1097253 h 5630204"/>
              <a:gd name="connsiteX10651" fmla="*/ 8281974 w 10567974"/>
              <a:gd name="connsiteY10651" fmla="*/ 1123523 h 5630204"/>
              <a:gd name="connsiteX10652" fmla="*/ 8255685 w 10567974"/>
              <a:gd name="connsiteY10652" fmla="*/ 1149822 h 5630204"/>
              <a:gd name="connsiteX10653" fmla="*/ 8229396 w 10567974"/>
              <a:gd name="connsiteY10653" fmla="*/ 1123523 h 5630204"/>
              <a:gd name="connsiteX10654" fmla="*/ 8255685 w 10567974"/>
              <a:gd name="connsiteY10654" fmla="*/ 1097253 h 5630204"/>
              <a:gd name="connsiteX10655" fmla="*/ 8164245 w 10567974"/>
              <a:gd name="connsiteY10655" fmla="*/ 1097253 h 5630204"/>
              <a:gd name="connsiteX10656" fmla="*/ 8190534 w 10567974"/>
              <a:gd name="connsiteY10656" fmla="*/ 1123524 h 5630204"/>
              <a:gd name="connsiteX10657" fmla="*/ 8164245 w 10567974"/>
              <a:gd name="connsiteY10657" fmla="*/ 1149822 h 5630204"/>
              <a:gd name="connsiteX10658" fmla="*/ 8137956 w 10567974"/>
              <a:gd name="connsiteY10658" fmla="*/ 1123524 h 5630204"/>
              <a:gd name="connsiteX10659" fmla="*/ 8164245 w 10567974"/>
              <a:gd name="connsiteY10659" fmla="*/ 1097253 h 5630204"/>
              <a:gd name="connsiteX10660" fmla="*/ 8072805 w 10567974"/>
              <a:gd name="connsiteY10660" fmla="*/ 1097253 h 5630204"/>
              <a:gd name="connsiteX10661" fmla="*/ 8099094 w 10567974"/>
              <a:gd name="connsiteY10661" fmla="*/ 1123524 h 5630204"/>
              <a:gd name="connsiteX10662" fmla="*/ 8072805 w 10567974"/>
              <a:gd name="connsiteY10662" fmla="*/ 1149822 h 5630204"/>
              <a:gd name="connsiteX10663" fmla="*/ 8046516 w 10567974"/>
              <a:gd name="connsiteY10663" fmla="*/ 1123524 h 5630204"/>
              <a:gd name="connsiteX10664" fmla="*/ 8072805 w 10567974"/>
              <a:gd name="connsiteY10664" fmla="*/ 1097253 h 5630204"/>
              <a:gd name="connsiteX10665" fmla="*/ 7981365 w 10567974"/>
              <a:gd name="connsiteY10665" fmla="*/ 1097253 h 5630204"/>
              <a:gd name="connsiteX10666" fmla="*/ 8007654 w 10567974"/>
              <a:gd name="connsiteY10666" fmla="*/ 1123524 h 5630204"/>
              <a:gd name="connsiteX10667" fmla="*/ 7981365 w 10567974"/>
              <a:gd name="connsiteY10667" fmla="*/ 1149822 h 5630204"/>
              <a:gd name="connsiteX10668" fmla="*/ 7955076 w 10567974"/>
              <a:gd name="connsiteY10668" fmla="*/ 1123524 h 5630204"/>
              <a:gd name="connsiteX10669" fmla="*/ 7981365 w 10567974"/>
              <a:gd name="connsiteY10669" fmla="*/ 1097253 h 5630204"/>
              <a:gd name="connsiteX10670" fmla="*/ 7889925 w 10567974"/>
              <a:gd name="connsiteY10670" fmla="*/ 1097253 h 5630204"/>
              <a:gd name="connsiteX10671" fmla="*/ 7916214 w 10567974"/>
              <a:gd name="connsiteY10671" fmla="*/ 1123524 h 5630204"/>
              <a:gd name="connsiteX10672" fmla="*/ 7889925 w 10567974"/>
              <a:gd name="connsiteY10672" fmla="*/ 1149822 h 5630204"/>
              <a:gd name="connsiteX10673" fmla="*/ 7863636 w 10567974"/>
              <a:gd name="connsiteY10673" fmla="*/ 1123524 h 5630204"/>
              <a:gd name="connsiteX10674" fmla="*/ 7889925 w 10567974"/>
              <a:gd name="connsiteY10674" fmla="*/ 1097253 h 5630204"/>
              <a:gd name="connsiteX10675" fmla="*/ 7798485 w 10567974"/>
              <a:gd name="connsiteY10675" fmla="*/ 1097253 h 5630204"/>
              <a:gd name="connsiteX10676" fmla="*/ 7824774 w 10567974"/>
              <a:gd name="connsiteY10676" fmla="*/ 1123524 h 5630204"/>
              <a:gd name="connsiteX10677" fmla="*/ 7798485 w 10567974"/>
              <a:gd name="connsiteY10677" fmla="*/ 1149822 h 5630204"/>
              <a:gd name="connsiteX10678" fmla="*/ 7772196 w 10567974"/>
              <a:gd name="connsiteY10678" fmla="*/ 1123524 h 5630204"/>
              <a:gd name="connsiteX10679" fmla="*/ 7798485 w 10567974"/>
              <a:gd name="connsiteY10679" fmla="*/ 1097253 h 5630204"/>
              <a:gd name="connsiteX10680" fmla="*/ 7707045 w 10567974"/>
              <a:gd name="connsiteY10680" fmla="*/ 1097253 h 5630204"/>
              <a:gd name="connsiteX10681" fmla="*/ 7733334 w 10567974"/>
              <a:gd name="connsiteY10681" fmla="*/ 1123524 h 5630204"/>
              <a:gd name="connsiteX10682" fmla="*/ 7707045 w 10567974"/>
              <a:gd name="connsiteY10682" fmla="*/ 1149824 h 5630204"/>
              <a:gd name="connsiteX10683" fmla="*/ 7680756 w 10567974"/>
              <a:gd name="connsiteY10683" fmla="*/ 1123524 h 5630204"/>
              <a:gd name="connsiteX10684" fmla="*/ 7707045 w 10567974"/>
              <a:gd name="connsiteY10684" fmla="*/ 1097253 h 5630204"/>
              <a:gd name="connsiteX10685" fmla="*/ 9718725 w 10567974"/>
              <a:gd name="connsiteY10685" fmla="*/ 1097253 h 5630204"/>
              <a:gd name="connsiteX10686" fmla="*/ 9745014 w 10567974"/>
              <a:gd name="connsiteY10686" fmla="*/ 1123522 h 5630204"/>
              <a:gd name="connsiteX10687" fmla="*/ 9718725 w 10567974"/>
              <a:gd name="connsiteY10687" fmla="*/ 1149822 h 5630204"/>
              <a:gd name="connsiteX10688" fmla="*/ 9692436 w 10567974"/>
              <a:gd name="connsiteY10688" fmla="*/ 1123522 h 5630204"/>
              <a:gd name="connsiteX10689" fmla="*/ 9718725 w 10567974"/>
              <a:gd name="connsiteY10689" fmla="*/ 1097253 h 5630204"/>
              <a:gd name="connsiteX10690" fmla="*/ 9627285 w 10567974"/>
              <a:gd name="connsiteY10690" fmla="*/ 1097253 h 5630204"/>
              <a:gd name="connsiteX10691" fmla="*/ 9653574 w 10567974"/>
              <a:gd name="connsiteY10691" fmla="*/ 1123522 h 5630204"/>
              <a:gd name="connsiteX10692" fmla="*/ 9627285 w 10567974"/>
              <a:gd name="connsiteY10692" fmla="*/ 1149822 h 5630204"/>
              <a:gd name="connsiteX10693" fmla="*/ 9600996 w 10567974"/>
              <a:gd name="connsiteY10693" fmla="*/ 1123522 h 5630204"/>
              <a:gd name="connsiteX10694" fmla="*/ 9627285 w 10567974"/>
              <a:gd name="connsiteY10694" fmla="*/ 1097253 h 5630204"/>
              <a:gd name="connsiteX10695" fmla="*/ 9535845 w 10567974"/>
              <a:gd name="connsiteY10695" fmla="*/ 1097253 h 5630204"/>
              <a:gd name="connsiteX10696" fmla="*/ 9562134 w 10567974"/>
              <a:gd name="connsiteY10696" fmla="*/ 1123522 h 5630204"/>
              <a:gd name="connsiteX10697" fmla="*/ 9535845 w 10567974"/>
              <a:gd name="connsiteY10697" fmla="*/ 1149822 h 5630204"/>
              <a:gd name="connsiteX10698" fmla="*/ 9509556 w 10567974"/>
              <a:gd name="connsiteY10698" fmla="*/ 1123522 h 5630204"/>
              <a:gd name="connsiteX10699" fmla="*/ 9535845 w 10567974"/>
              <a:gd name="connsiteY10699" fmla="*/ 1097253 h 5630204"/>
              <a:gd name="connsiteX10700" fmla="*/ 9444405 w 10567974"/>
              <a:gd name="connsiteY10700" fmla="*/ 1097253 h 5630204"/>
              <a:gd name="connsiteX10701" fmla="*/ 9470694 w 10567974"/>
              <a:gd name="connsiteY10701" fmla="*/ 1123522 h 5630204"/>
              <a:gd name="connsiteX10702" fmla="*/ 9444405 w 10567974"/>
              <a:gd name="connsiteY10702" fmla="*/ 1149822 h 5630204"/>
              <a:gd name="connsiteX10703" fmla="*/ 9418116 w 10567974"/>
              <a:gd name="connsiteY10703" fmla="*/ 1123522 h 5630204"/>
              <a:gd name="connsiteX10704" fmla="*/ 9444405 w 10567974"/>
              <a:gd name="connsiteY10704" fmla="*/ 1097253 h 5630204"/>
              <a:gd name="connsiteX10705" fmla="*/ 9352965 w 10567974"/>
              <a:gd name="connsiteY10705" fmla="*/ 1097253 h 5630204"/>
              <a:gd name="connsiteX10706" fmla="*/ 9379254 w 10567974"/>
              <a:gd name="connsiteY10706" fmla="*/ 1123522 h 5630204"/>
              <a:gd name="connsiteX10707" fmla="*/ 9352965 w 10567974"/>
              <a:gd name="connsiteY10707" fmla="*/ 1149822 h 5630204"/>
              <a:gd name="connsiteX10708" fmla="*/ 9326676 w 10567974"/>
              <a:gd name="connsiteY10708" fmla="*/ 1123522 h 5630204"/>
              <a:gd name="connsiteX10709" fmla="*/ 9352965 w 10567974"/>
              <a:gd name="connsiteY10709" fmla="*/ 1097253 h 5630204"/>
              <a:gd name="connsiteX10710" fmla="*/ 9261525 w 10567974"/>
              <a:gd name="connsiteY10710" fmla="*/ 1097253 h 5630204"/>
              <a:gd name="connsiteX10711" fmla="*/ 9287814 w 10567974"/>
              <a:gd name="connsiteY10711" fmla="*/ 1123522 h 5630204"/>
              <a:gd name="connsiteX10712" fmla="*/ 9261525 w 10567974"/>
              <a:gd name="connsiteY10712" fmla="*/ 1149822 h 5630204"/>
              <a:gd name="connsiteX10713" fmla="*/ 9235236 w 10567974"/>
              <a:gd name="connsiteY10713" fmla="*/ 1123522 h 5630204"/>
              <a:gd name="connsiteX10714" fmla="*/ 9261525 w 10567974"/>
              <a:gd name="connsiteY10714" fmla="*/ 1097253 h 5630204"/>
              <a:gd name="connsiteX10715" fmla="*/ 9170085 w 10567974"/>
              <a:gd name="connsiteY10715" fmla="*/ 1097253 h 5630204"/>
              <a:gd name="connsiteX10716" fmla="*/ 9196374 w 10567974"/>
              <a:gd name="connsiteY10716" fmla="*/ 1123522 h 5630204"/>
              <a:gd name="connsiteX10717" fmla="*/ 9170085 w 10567974"/>
              <a:gd name="connsiteY10717" fmla="*/ 1149822 h 5630204"/>
              <a:gd name="connsiteX10718" fmla="*/ 9143796 w 10567974"/>
              <a:gd name="connsiteY10718" fmla="*/ 1123522 h 5630204"/>
              <a:gd name="connsiteX10719" fmla="*/ 9170085 w 10567974"/>
              <a:gd name="connsiteY10719" fmla="*/ 1097253 h 5630204"/>
              <a:gd name="connsiteX10720" fmla="*/ 9078645 w 10567974"/>
              <a:gd name="connsiteY10720" fmla="*/ 1097253 h 5630204"/>
              <a:gd name="connsiteX10721" fmla="*/ 9104934 w 10567974"/>
              <a:gd name="connsiteY10721" fmla="*/ 1123523 h 5630204"/>
              <a:gd name="connsiteX10722" fmla="*/ 9078645 w 10567974"/>
              <a:gd name="connsiteY10722" fmla="*/ 1149822 h 5630204"/>
              <a:gd name="connsiteX10723" fmla="*/ 9052356 w 10567974"/>
              <a:gd name="connsiteY10723" fmla="*/ 1123523 h 5630204"/>
              <a:gd name="connsiteX10724" fmla="*/ 9078645 w 10567974"/>
              <a:gd name="connsiteY10724" fmla="*/ 1097253 h 5630204"/>
              <a:gd name="connsiteX10725" fmla="*/ 8987205 w 10567974"/>
              <a:gd name="connsiteY10725" fmla="*/ 1097253 h 5630204"/>
              <a:gd name="connsiteX10726" fmla="*/ 9013494 w 10567974"/>
              <a:gd name="connsiteY10726" fmla="*/ 1123523 h 5630204"/>
              <a:gd name="connsiteX10727" fmla="*/ 8987205 w 10567974"/>
              <a:gd name="connsiteY10727" fmla="*/ 1149822 h 5630204"/>
              <a:gd name="connsiteX10728" fmla="*/ 8960916 w 10567974"/>
              <a:gd name="connsiteY10728" fmla="*/ 1123523 h 5630204"/>
              <a:gd name="connsiteX10729" fmla="*/ 8987205 w 10567974"/>
              <a:gd name="connsiteY10729" fmla="*/ 1097253 h 5630204"/>
              <a:gd name="connsiteX10730" fmla="*/ 8895765 w 10567974"/>
              <a:gd name="connsiteY10730" fmla="*/ 1097253 h 5630204"/>
              <a:gd name="connsiteX10731" fmla="*/ 8922054 w 10567974"/>
              <a:gd name="connsiteY10731" fmla="*/ 1123523 h 5630204"/>
              <a:gd name="connsiteX10732" fmla="*/ 8895765 w 10567974"/>
              <a:gd name="connsiteY10732" fmla="*/ 1149822 h 5630204"/>
              <a:gd name="connsiteX10733" fmla="*/ 8869476 w 10567974"/>
              <a:gd name="connsiteY10733" fmla="*/ 1123523 h 5630204"/>
              <a:gd name="connsiteX10734" fmla="*/ 8895765 w 10567974"/>
              <a:gd name="connsiteY10734" fmla="*/ 1097253 h 5630204"/>
              <a:gd name="connsiteX10735" fmla="*/ 8804325 w 10567974"/>
              <a:gd name="connsiteY10735" fmla="*/ 1097253 h 5630204"/>
              <a:gd name="connsiteX10736" fmla="*/ 8830614 w 10567974"/>
              <a:gd name="connsiteY10736" fmla="*/ 1123523 h 5630204"/>
              <a:gd name="connsiteX10737" fmla="*/ 8804325 w 10567974"/>
              <a:gd name="connsiteY10737" fmla="*/ 1149822 h 5630204"/>
              <a:gd name="connsiteX10738" fmla="*/ 8778036 w 10567974"/>
              <a:gd name="connsiteY10738" fmla="*/ 1123523 h 5630204"/>
              <a:gd name="connsiteX10739" fmla="*/ 8804325 w 10567974"/>
              <a:gd name="connsiteY10739" fmla="*/ 1097253 h 5630204"/>
              <a:gd name="connsiteX10740" fmla="*/ 8712885 w 10567974"/>
              <a:gd name="connsiteY10740" fmla="*/ 1097253 h 5630204"/>
              <a:gd name="connsiteX10741" fmla="*/ 8739174 w 10567974"/>
              <a:gd name="connsiteY10741" fmla="*/ 1123523 h 5630204"/>
              <a:gd name="connsiteX10742" fmla="*/ 8712885 w 10567974"/>
              <a:gd name="connsiteY10742" fmla="*/ 1149822 h 5630204"/>
              <a:gd name="connsiteX10743" fmla="*/ 8686596 w 10567974"/>
              <a:gd name="connsiteY10743" fmla="*/ 1123523 h 5630204"/>
              <a:gd name="connsiteX10744" fmla="*/ 8712885 w 10567974"/>
              <a:gd name="connsiteY10744" fmla="*/ 1097253 h 5630204"/>
              <a:gd name="connsiteX10745" fmla="*/ 8621445 w 10567974"/>
              <a:gd name="connsiteY10745" fmla="*/ 1097253 h 5630204"/>
              <a:gd name="connsiteX10746" fmla="*/ 8647734 w 10567974"/>
              <a:gd name="connsiteY10746" fmla="*/ 1123523 h 5630204"/>
              <a:gd name="connsiteX10747" fmla="*/ 8621445 w 10567974"/>
              <a:gd name="connsiteY10747" fmla="*/ 1149822 h 5630204"/>
              <a:gd name="connsiteX10748" fmla="*/ 8595156 w 10567974"/>
              <a:gd name="connsiteY10748" fmla="*/ 1123523 h 5630204"/>
              <a:gd name="connsiteX10749" fmla="*/ 8621445 w 10567974"/>
              <a:gd name="connsiteY10749" fmla="*/ 1097253 h 5630204"/>
              <a:gd name="connsiteX10750" fmla="*/ 8530005 w 10567974"/>
              <a:gd name="connsiteY10750" fmla="*/ 1097253 h 5630204"/>
              <a:gd name="connsiteX10751" fmla="*/ 8556294 w 10567974"/>
              <a:gd name="connsiteY10751" fmla="*/ 1123523 h 5630204"/>
              <a:gd name="connsiteX10752" fmla="*/ 8530005 w 10567974"/>
              <a:gd name="connsiteY10752" fmla="*/ 1149822 h 5630204"/>
              <a:gd name="connsiteX10753" fmla="*/ 8503716 w 10567974"/>
              <a:gd name="connsiteY10753" fmla="*/ 1123523 h 5630204"/>
              <a:gd name="connsiteX10754" fmla="*/ 8530005 w 10567974"/>
              <a:gd name="connsiteY10754" fmla="*/ 1097253 h 5630204"/>
              <a:gd name="connsiteX10755" fmla="*/ 10175925 w 10567974"/>
              <a:gd name="connsiteY10755" fmla="*/ 1097252 h 5630204"/>
              <a:gd name="connsiteX10756" fmla="*/ 10202214 w 10567974"/>
              <a:gd name="connsiteY10756" fmla="*/ 1123522 h 5630204"/>
              <a:gd name="connsiteX10757" fmla="*/ 10175925 w 10567974"/>
              <a:gd name="connsiteY10757" fmla="*/ 1149821 h 5630204"/>
              <a:gd name="connsiteX10758" fmla="*/ 10149636 w 10567974"/>
              <a:gd name="connsiteY10758" fmla="*/ 1123522 h 5630204"/>
              <a:gd name="connsiteX10759" fmla="*/ 10175925 w 10567974"/>
              <a:gd name="connsiteY10759" fmla="*/ 1097252 h 5630204"/>
              <a:gd name="connsiteX10760" fmla="*/ 10084485 w 10567974"/>
              <a:gd name="connsiteY10760" fmla="*/ 1097252 h 5630204"/>
              <a:gd name="connsiteX10761" fmla="*/ 10110774 w 10567974"/>
              <a:gd name="connsiteY10761" fmla="*/ 1123522 h 5630204"/>
              <a:gd name="connsiteX10762" fmla="*/ 10084485 w 10567974"/>
              <a:gd name="connsiteY10762" fmla="*/ 1149821 h 5630204"/>
              <a:gd name="connsiteX10763" fmla="*/ 10058196 w 10567974"/>
              <a:gd name="connsiteY10763" fmla="*/ 1123522 h 5630204"/>
              <a:gd name="connsiteX10764" fmla="*/ 10084485 w 10567974"/>
              <a:gd name="connsiteY10764" fmla="*/ 1097252 h 5630204"/>
              <a:gd name="connsiteX10765" fmla="*/ 9993045 w 10567974"/>
              <a:gd name="connsiteY10765" fmla="*/ 1097252 h 5630204"/>
              <a:gd name="connsiteX10766" fmla="*/ 10019334 w 10567974"/>
              <a:gd name="connsiteY10766" fmla="*/ 1123522 h 5630204"/>
              <a:gd name="connsiteX10767" fmla="*/ 9993045 w 10567974"/>
              <a:gd name="connsiteY10767" fmla="*/ 1149821 h 5630204"/>
              <a:gd name="connsiteX10768" fmla="*/ 9966756 w 10567974"/>
              <a:gd name="connsiteY10768" fmla="*/ 1123522 h 5630204"/>
              <a:gd name="connsiteX10769" fmla="*/ 9993045 w 10567974"/>
              <a:gd name="connsiteY10769" fmla="*/ 1097252 h 5630204"/>
              <a:gd name="connsiteX10770" fmla="*/ 9901605 w 10567974"/>
              <a:gd name="connsiteY10770" fmla="*/ 1097252 h 5630204"/>
              <a:gd name="connsiteX10771" fmla="*/ 9927894 w 10567974"/>
              <a:gd name="connsiteY10771" fmla="*/ 1123522 h 5630204"/>
              <a:gd name="connsiteX10772" fmla="*/ 9901605 w 10567974"/>
              <a:gd name="connsiteY10772" fmla="*/ 1149821 h 5630204"/>
              <a:gd name="connsiteX10773" fmla="*/ 9875316 w 10567974"/>
              <a:gd name="connsiteY10773" fmla="*/ 1123522 h 5630204"/>
              <a:gd name="connsiteX10774" fmla="*/ 9901605 w 10567974"/>
              <a:gd name="connsiteY10774" fmla="*/ 1097252 h 5630204"/>
              <a:gd name="connsiteX10775" fmla="*/ 9810165 w 10567974"/>
              <a:gd name="connsiteY10775" fmla="*/ 1097252 h 5630204"/>
              <a:gd name="connsiteX10776" fmla="*/ 9836454 w 10567974"/>
              <a:gd name="connsiteY10776" fmla="*/ 1123522 h 5630204"/>
              <a:gd name="connsiteX10777" fmla="*/ 9810165 w 10567974"/>
              <a:gd name="connsiteY10777" fmla="*/ 1149821 h 5630204"/>
              <a:gd name="connsiteX10778" fmla="*/ 9783876 w 10567974"/>
              <a:gd name="connsiteY10778" fmla="*/ 1123522 h 5630204"/>
              <a:gd name="connsiteX10779" fmla="*/ 9810165 w 10567974"/>
              <a:gd name="connsiteY10779" fmla="*/ 1097252 h 5630204"/>
              <a:gd name="connsiteX10780" fmla="*/ 1946666 w 10567974"/>
              <a:gd name="connsiteY10780" fmla="*/ 1005805 h 5630204"/>
              <a:gd name="connsiteX10781" fmla="*/ 1972958 w 10567974"/>
              <a:gd name="connsiteY10781" fmla="*/ 1032080 h 5630204"/>
              <a:gd name="connsiteX10782" fmla="*/ 1946666 w 10567974"/>
              <a:gd name="connsiteY10782" fmla="*/ 1058369 h 5630204"/>
              <a:gd name="connsiteX10783" fmla="*/ 1920374 w 10567974"/>
              <a:gd name="connsiteY10783" fmla="*/ 1032080 h 5630204"/>
              <a:gd name="connsiteX10784" fmla="*/ 1946666 w 10567974"/>
              <a:gd name="connsiteY10784" fmla="*/ 1005805 h 5630204"/>
              <a:gd name="connsiteX10785" fmla="*/ 1855216 w 10567974"/>
              <a:gd name="connsiteY10785" fmla="*/ 1005805 h 5630204"/>
              <a:gd name="connsiteX10786" fmla="*/ 1881508 w 10567974"/>
              <a:gd name="connsiteY10786" fmla="*/ 1032080 h 5630204"/>
              <a:gd name="connsiteX10787" fmla="*/ 1855216 w 10567974"/>
              <a:gd name="connsiteY10787" fmla="*/ 1058369 h 5630204"/>
              <a:gd name="connsiteX10788" fmla="*/ 1828925 w 10567974"/>
              <a:gd name="connsiteY10788" fmla="*/ 1032080 h 5630204"/>
              <a:gd name="connsiteX10789" fmla="*/ 1855216 w 10567974"/>
              <a:gd name="connsiteY10789" fmla="*/ 1005805 h 5630204"/>
              <a:gd name="connsiteX10790" fmla="*/ 1763766 w 10567974"/>
              <a:gd name="connsiteY10790" fmla="*/ 1005805 h 5630204"/>
              <a:gd name="connsiteX10791" fmla="*/ 1790058 w 10567974"/>
              <a:gd name="connsiteY10791" fmla="*/ 1032080 h 5630204"/>
              <a:gd name="connsiteX10792" fmla="*/ 1763766 w 10567974"/>
              <a:gd name="connsiteY10792" fmla="*/ 1058369 h 5630204"/>
              <a:gd name="connsiteX10793" fmla="*/ 1737474 w 10567974"/>
              <a:gd name="connsiteY10793" fmla="*/ 1032080 h 5630204"/>
              <a:gd name="connsiteX10794" fmla="*/ 1763766 w 10567974"/>
              <a:gd name="connsiteY10794" fmla="*/ 1005805 h 5630204"/>
              <a:gd name="connsiteX10795" fmla="*/ 1672316 w 10567974"/>
              <a:gd name="connsiteY10795" fmla="*/ 1005805 h 5630204"/>
              <a:gd name="connsiteX10796" fmla="*/ 1698607 w 10567974"/>
              <a:gd name="connsiteY10796" fmla="*/ 1032080 h 5630204"/>
              <a:gd name="connsiteX10797" fmla="*/ 1672316 w 10567974"/>
              <a:gd name="connsiteY10797" fmla="*/ 1058369 h 5630204"/>
              <a:gd name="connsiteX10798" fmla="*/ 1646025 w 10567974"/>
              <a:gd name="connsiteY10798" fmla="*/ 1032080 h 5630204"/>
              <a:gd name="connsiteX10799" fmla="*/ 1672316 w 10567974"/>
              <a:gd name="connsiteY10799" fmla="*/ 1005805 h 5630204"/>
              <a:gd name="connsiteX10800" fmla="*/ 1580866 w 10567974"/>
              <a:gd name="connsiteY10800" fmla="*/ 1005805 h 5630204"/>
              <a:gd name="connsiteX10801" fmla="*/ 1607158 w 10567974"/>
              <a:gd name="connsiteY10801" fmla="*/ 1032080 h 5630204"/>
              <a:gd name="connsiteX10802" fmla="*/ 1580866 w 10567974"/>
              <a:gd name="connsiteY10802" fmla="*/ 1058369 h 5630204"/>
              <a:gd name="connsiteX10803" fmla="*/ 1554574 w 10567974"/>
              <a:gd name="connsiteY10803" fmla="*/ 1032080 h 5630204"/>
              <a:gd name="connsiteX10804" fmla="*/ 1580866 w 10567974"/>
              <a:gd name="connsiteY10804" fmla="*/ 1005805 h 5630204"/>
              <a:gd name="connsiteX10805" fmla="*/ 1489416 w 10567974"/>
              <a:gd name="connsiteY10805" fmla="*/ 1005805 h 5630204"/>
              <a:gd name="connsiteX10806" fmla="*/ 1515708 w 10567974"/>
              <a:gd name="connsiteY10806" fmla="*/ 1032080 h 5630204"/>
              <a:gd name="connsiteX10807" fmla="*/ 1489416 w 10567974"/>
              <a:gd name="connsiteY10807" fmla="*/ 1058369 h 5630204"/>
              <a:gd name="connsiteX10808" fmla="*/ 1463124 w 10567974"/>
              <a:gd name="connsiteY10808" fmla="*/ 1032080 h 5630204"/>
              <a:gd name="connsiteX10809" fmla="*/ 1489416 w 10567974"/>
              <a:gd name="connsiteY10809" fmla="*/ 1005805 h 5630204"/>
              <a:gd name="connsiteX10810" fmla="*/ 1397965 w 10567974"/>
              <a:gd name="connsiteY10810" fmla="*/ 1005805 h 5630204"/>
              <a:gd name="connsiteX10811" fmla="*/ 1424258 w 10567974"/>
              <a:gd name="connsiteY10811" fmla="*/ 1032080 h 5630204"/>
              <a:gd name="connsiteX10812" fmla="*/ 1397965 w 10567974"/>
              <a:gd name="connsiteY10812" fmla="*/ 1058369 h 5630204"/>
              <a:gd name="connsiteX10813" fmla="*/ 1371674 w 10567974"/>
              <a:gd name="connsiteY10813" fmla="*/ 1032080 h 5630204"/>
              <a:gd name="connsiteX10814" fmla="*/ 1397965 w 10567974"/>
              <a:gd name="connsiteY10814" fmla="*/ 1005805 h 5630204"/>
              <a:gd name="connsiteX10815" fmla="*/ 1306517 w 10567974"/>
              <a:gd name="connsiteY10815" fmla="*/ 1005805 h 5630204"/>
              <a:gd name="connsiteX10816" fmla="*/ 1332808 w 10567974"/>
              <a:gd name="connsiteY10816" fmla="*/ 1032080 h 5630204"/>
              <a:gd name="connsiteX10817" fmla="*/ 1306517 w 10567974"/>
              <a:gd name="connsiteY10817" fmla="*/ 1058369 h 5630204"/>
              <a:gd name="connsiteX10818" fmla="*/ 1280224 w 10567974"/>
              <a:gd name="connsiteY10818" fmla="*/ 1032080 h 5630204"/>
              <a:gd name="connsiteX10819" fmla="*/ 1306517 w 10567974"/>
              <a:gd name="connsiteY10819" fmla="*/ 1005805 h 5630204"/>
              <a:gd name="connsiteX10820" fmla="*/ 483597 w 10567974"/>
              <a:gd name="connsiteY10820" fmla="*/ 1005805 h 5630204"/>
              <a:gd name="connsiteX10821" fmla="*/ 509891 w 10567974"/>
              <a:gd name="connsiteY10821" fmla="*/ 1032080 h 5630204"/>
              <a:gd name="connsiteX10822" fmla="*/ 483597 w 10567974"/>
              <a:gd name="connsiteY10822" fmla="*/ 1058369 h 5630204"/>
              <a:gd name="connsiteX10823" fmla="*/ 457316 w 10567974"/>
              <a:gd name="connsiteY10823" fmla="*/ 1032080 h 5630204"/>
              <a:gd name="connsiteX10824" fmla="*/ 483597 w 10567974"/>
              <a:gd name="connsiteY10824" fmla="*/ 1005805 h 5630204"/>
              <a:gd name="connsiteX10825" fmla="*/ 392166 w 10567974"/>
              <a:gd name="connsiteY10825" fmla="*/ 1005805 h 5630204"/>
              <a:gd name="connsiteX10826" fmla="*/ 418444 w 10567974"/>
              <a:gd name="connsiteY10826" fmla="*/ 1032080 h 5630204"/>
              <a:gd name="connsiteX10827" fmla="*/ 392166 w 10567974"/>
              <a:gd name="connsiteY10827" fmla="*/ 1058369 h 5630204"/>
              <a:gd name="connsiteX10828" fmla="*/ 365873 w 10567974"/>
              <a:gd name="connsiteY10828" fmla="*/ 1032080 h 5630204"/>
              <a:gd name="connsiteX10829" fmla="*/ 392166 w 10567974"/>
              <a:gd name="connsiteY10829" fmla="*/ 1005805 h 5630204"/>
              <a:gd name="connsiteX10830" fmla="*/ 300722 w 10567974"/>
              <a:gd name="connsiteY10830" fmla="*/ 1005805 h 5630204"/>
              <a:gd name="connsiteX10831" fmla="*/ 327016 w 10567974"/>
              <a:gd name="connsiteY10831" fmla="*/ 1032080 h 5630204"/>
              <a:gd name="connsiteX10832" fmla="*/ 300722 w 10567974"/>
              <a:gd name="connsiteY10832" fmla="*/ 1058369 h 5630204"/>
              <a:gd name="connsiteX10833" fmla="*/ 274430 w 10567974"/>
              <a:gd name="connsiteY10833" fmla="*/ 1032080 h 5630204"/>
              <a:gd name="connsiteX10834" fmla="*/ 300722 w 10567974"/>
              <a:gd name="connsiteY10834" fmla="*/ 1005805 h 5630204"/>
              <a:gd name="connsiteX10835" fmla="*/ 3683685 w 10567974"/>
              <a:gd name="connsiteY10835" fmla="*/ 1005804 h 5630204"/>
              <a:gd name="connsiteX10836" fmla="*/ 3709974 w 10567974"/>
              <a:gd name="connsiteY10836" fmla="*/ 1032079 h 5630204"/>
              <a:gd name="connsiteX10837" fmla="*/ 3683685 w 10567974"/>
              <a:gd name="connsiteY10837" fmla="*/ 1058368 h 5630204"/>
              <a:gd name="connsiteX10838" fmla="*/ 3657396 w 10567974"/>
              <a:gd name="connsiteY10838" fmla="*/ 1032079 h 5630204"/>
              <a:gd name="connsiteX10839" fmla="*/ 3683685 w 10567974"/>
              <a:gd name="connsiteY10839" fmla="*/ 1005804 h 5630204"/>
              <a:gd name="connsiteX10840" fmla="*/ 3592245 w 10567974"/>
              <a:gd name="connsiteY10840" fmla="*/ 1005804 h 5630204"/>
              <a:gd name="connsiteX10841" fmla="*/ 3618534 w 10567974"/>
              <a:gd name="connsiteY10841" fmla="*/ 1032079 h 5630204"/>
              <a:gd name="connsiteX10842" fmla="*/ 3592245 w 10567974"/>
              <a:gd name="connsiteY10842" fmla="*/ 1058368 h 5630204"/>
              <a:gd name="connsiteX10843" fmla="*/ 3565956 w 10567974"/>
              <a:gd name="connsiteY10843" fmla="*/ 1032079 h 5630204"/>
              <a:gd name="connsiteX10844" fmla="*/ 3592245 w 10567974"/>
              <a:gd name="connsiteY10844" fmla="*/ 1005804 h 5630204"/>
              <a:gd name="connsiteX10845" fmla="*/ 3500805 w 10567974"/>
              <a:gd name="connsiteY10845" fmla="*/ 1005804 h 5630204"/>
              <a:gd name="connsiteX10846" fmla="*/ 3527094 w 10567974"/>
              <a:gd name="connsiteY10846" fmla="*/ 1032079 h 5630204"/>
              <a:gd name="connsiteX10847" fmla="*/ 3500805 w 10567974"/>
              <a:gd name="connsiteY10847" fmla="*/ 1058368 h 5630204"/>
              <a:gd name="connsiteX10848" fmla="*/ 3474516 w 10567974"/>
              <a:gd name="connsiteY10848" fmla="*/ 1032079 h 5630204"/>
              <a:gd name="connsiteX10849" fmla="*/ 3500805 w 10567974"/>
              <a:gd name="connsiteY10849" fmla="*/ 1005804 h 5630204"/>
              <a:gd name="connsiteX10850" fmla="*/ 2861168 w 10567974"/>
              <a:gd name="connsiteY10850" fmla="*/ 1005804 h 5630204"/>
              <a:gd name="connsiteX10851" fmla="*/ 2887459 w 10567974"/>
              <a:gd name="connsiteY10851" fmla="*/ 1032079 h 5630204"/>
              <a:gd name="connsiteX10852" fmla="*/ 2861168 w 10567974"/>
              <a:gd name="connsiteY10852" fmla="*/ 1058368 h 5630204"/>
              <a:gd name="connsiteX10853" fmla="*/ 2834877 w 10567974"/>
              <a:gd name="connsiteY10853" fmla="*/ 1032079 h 5630204"/>
              <a:gd name="connsiteX10854" fmla="*/ 2861168 w 10567974"/>
              <a:gd name="connsiteY10854" fmla="*/ 1005804 h 5630204"/>
              <a:gd name="connsiteX10855" fmla="*/ 2769718 w 10567974"/>
              <a:gd name="connsiteY10855" fmla="*/ 1005804 h 5630204"/>
              <a:gd name="connsiteX10856" fmla="*/ 2796009 w 10567974"/>
              <a:gd name="connsiteY10856" fmla="*/ 1032079 h 5630204"/>
              <a:gd name="connsiteX10857" fmla="*/ 2769718 w 10567974"/>
              <a:gd name="connsiteY10857" fmla="*/ 1058368 h 5630204"/>
              <a:gd name="connsiteX10858" fmla="*/ 2743426 w 10567974"/>
              <a:gd name="connsiteY10858" fmla="*/ 1032079 h 5630204"/>
              <a:gd name="connsiteX10859" fmla="*/ 2769718 w 10567974"/>
              <a:gd name="connsiteY10859" fmla="*/ 1005804 h 5630204"/>
              <a:gd name="connsiteX10860" fmla="*/ 2678267 w 10567974"/>
              <a:gd name="connsiteY10860" fmla="*/ 1005804 h 5630204"/>
              <a:gd name="connsiteX10861" fmla="*/ 2704561 w 10567974"/>
              <a:gd name="connsiteY10861" fmla="*/ 1032079 h 5630204"/>
              <a:gd name="connsiteX10862" fmla="*/ 2678267 w 10567974"/>
              <a:gd name="connsiteY10862" fmla="*/ 1058368 h 5630204"/>
              <a:gd name="connsiteX10863" fmla="*/ 2651974 w 10567974"/>
              <a:gd name="connsiteY10863" fmla="*/ 1032079 h 5630204"/>
              <a:gd name="connsiteX10864" fmla="*/ 2678267 w 10567974"/>
              <a:gd name="connsiteY10864" fmla="*/ 1005804 h 5630204"/>
              <a:gd name="connsiteX10865" fmla="*/ 2586818 w 10567974"/>
              <a:gd name="connsiteY10865" fmla="*/ 1005804 h 5630204"/>
              <a:gd name="connsiteX10866" fmla="*/ 2613110 w 10567974"/>
              <a:gd name="connsiteY10866" fmla="*/ 1032079 h 5630204"/>
              <a:gd name="connsiteX10867" fmla="*/ 2586818 w 10567974"/>
              <a:gd name="connsiteY10867" fmla="*/ 1058368 h 5630204"/>
              <a:gd name="connsiteX10868" fmla="*/ 2560526 w 10567974"/>
              <a:gd name="connsiteY10868" fmla="*/ 1032079 h 5630204"/>
              <a:gd name="connsiteX10869" fmla="*/ 2586818 w 10567974"/>
              <a:gd name="connsiteY10869" fmla="*/ 1005804 h 5630204"/>
              <a:gd name="connsiteX10870" fmla="*/ 2495368 w 10567974"/>
              <a:gd name="connsiteY10870" fmla="*/ 1005804 h 5630204"/>
              <a:gd name="connsiteX10871" fmla="*/ 2521660 w 10567974"/>
              <a:gd name="connsiteY10871" fmla="*/ 1032079 h 5630204"/>
              <a:gd name="connsiteX10872" fmla="*/ 2495368 w 10567974"/>
              <a:gd name="connsiteY10872" fmla="*/ 1058368 h 5630204"/>
              <a:gd name="connsiteX10873" fmla="*/ 2469074 w 10567974"/>
              <a:gd name="connsiteY10873" fmla="*/ 1032079 h 5630204"/>
              <a:gd name="connsiteX10874" fmla="*/ 2495368 w 10567974"/>
              <a:gd name="connsiteY10874" fmla="*/ 1005804 h 5630204"/>
              <a:gd name="connsiteX10875" fmla="*/ 2403917 w 10567974"/>
              <a:gd name="connsiteY10875" fmla="*/ 1005804 h 5630204"/>
              <a:gd name="connsiteX10876" fmla="*/ 2430209 w 10567974"/>
              <a:gd name="connsiteY10876" fmla="*/ 1032079 h 5630204"/>
              <a:gd name="connsiteX10877" fmla="*/ 2403917 w 10567974"/>
              <a:gd name="connsiteY10877" fmla="*/ 1058369 h 5630204"/>
              <a:gd name="connsiteX10878" fmla="*/ 2377626 w 10567974"/>
              <a:gd name="connsiteY10878" fmla="*/ 1032079 h 5630204"/>
              <a:gd name="connsiteX10879" fmla="*/ 2403917 w 10567974"/>
              <a:gd name="connsiteY10879" fmla="*/ 1005804 h 5630204"/>
              <a:gd name="connsiteX10880" fmla="*/ 2312468 w 10567974"/>
              <a:gd name="connsiteY10880" fmla="*/ 1005804 h 5630204"/>
              <a:gd name="connsiteX10881" fmla="*/ 2338761 w 10567974"/>
              <a:gd name="connsiteY10881" fmla="*/ 1032079 h 5630204"/>
              <a:gd name="connsiteX10882" fmla="*/ 2312468 w 10567974"/>
              <a:gd name="connsiteY10882" fmla="*/ 1058369 h 5630204"/>
              <a:gd name="connsiteX10883" fmla="*/ 2286176 w 10567974"/>
              <a:gd name="connsiteY10883" fmla="*/ 1032079 h 5630204"/>
              <a:gd name="connsiteX10884" fmla="*/ 2312468 w 10567974"/>
              <a:gd name="connsiteY10884" fmla="*/ 1005804 h 5630204"/>
              <a:gd name="connsiteX10885" fmla="*/ 2221019 w 10567974"/>
              <a:gd name="connsiteY10885" fmla="*/ 1005804 h 5630204"/>
              <a:gd name="connsiteX10886" fmla="*/ 2247310 w 10567974"/>
              <a:gd name="connsiteY10886" fmla="*/ 1032079 h 5630204"/>
              <a:gd name="connsiteX10887" fmla="*/ 2221019 w 10567974"/>
              <a:gd name="connsiteY10887" fmla="*/ 1058369 h 5630204"/>
              <a:gd name="connsiteX10888" fmla="*/ 2194727 w 10567974"/>
              <a:gd name="connsiteY10888" fmla="*/ 1032079 h 5630204"/>
              <a:gd name="connsiteX10889" fmla="*/ 2221019 w 10567974"/>
              <a:gd name="connsiteY10889" fmla="*/ 1005804 h 5630204"/>
              <a:gd name="connsiteX10890" fmla="*/ 2129567 w 10567974"/>
              <a:gd name="connsiteY10890" fmla="*/ 1005804 h 5630204"/>
              <a:gd name="connsiteX10891" fmla="*/ 2155857 w 10567974"/>
              <a:gd name="connsiteY10891" fmla="*/ 1032079 h 5630204"/>
              <a:gd name="connsiteX10892" fmla="*/ 2129567 w 10567974"/>
              <a:gd name="connsiteY10892" fmla="*/ 1058369 h 5630204"/>
              <a:gd name="connsiteX10893" fmla="*/ 2103274 w 10567974"/>
              <a:gd name="connsiteY10893" fmla="*/ 1032079 h 5630204"/>
              <a:gd name="connsiteX10894" fmla="*/ 2129567 w 10567974"/>
              <a:gd name="connsiteY10894" fmla="*/ 1005804 h 5630204"/>
              <a:gd name="connsiteX10895" fmla="*/ 2038115 w 10567974"/>
              <a:gd name="connsiteY10895" fmla="*/ 1005804 h 5630204"/>
              <a:gd name="connsiteX10896" fmla="*/ 2064407 w 10567974"/>
              <a:gd name="connsiteY10896" fmla="*/ 1032080 h 5630204"/>
              <a:gd name="connsiteX10897" fmla="*/ 2038115 w 10567974"/>
              <a:gd name="connsiteY10897" fmla="*/ 1058369 h 5630204"/>
              <a:gd name="connsiteX10898" fmla="*/ 2011824 w 10567974"/>
              <a:gd name="connsiteY10898" fmla="*/ 1032080 h 5630204"/>
              <a:gd name="connsiteX10899" fmla="*/ 2038115 w 10567974"/>
              <a:gd name="connsiteY10899" fmla="*/ 1005804 h 5630204"/>
              <a:gd name="connsiteX10900" fmla="*/ 6975525 w 10567974"/>
              <a:gd name="connsiteY10900" fmla="*/ 1005803 h 5630204"/>
              <a:gd name="connsiteX10901" fmla="*/ 7001814 w 10567974"/>
              <a:gd name="connsiteY10901" fmla="*/ 1032077 h 5630204"/>
              <a:gd name="connsiteX10902" fmla="*/ 6975525 w 10567974"/>
              <a:gd name="connsiteY10902" fmla="*/ 1058367 h 5630204"/>
              <a:gd name="connsiteX10903" fmla="*/ 6949236 w 10567974"/>
              <a:gd name="connsiteY10903" fmla="*/ 1032077 h 5630204"/>
              <a:gd name="connsiteX10904" fmla="*/ 6975525 w 10567974"/>
              <a:gd name="connsiteY10904" fmla="*/ 1005803 h 5630204"/>
              <a:gd name="connsiteX10905" fmla="*/ 6701205 w 10567974"/>
              <a:gd name="connsiteY10905" fmla="*/ 1005803 h 5630204"/>
              <a:gd name="connsiteX10906" fmla="*/ 6727494 w 10567974"/>
              <a:gd name="connsiteY10906" fmla="*/ 1032077 h 5630204"/>
              <a:gd name="connsiteX10907" fmla="*/ 6701205 w 10567974"/>
              <a:gd name="connsiteY10907" fmla="*/ 1058367 h 5630204"/>
              <a:gd name="connsiteX10908" fmla="*/ 6674916 w 10567974"/>
              <a:gd name="connsiteY10908" fmla="*/ 1032077 h 5630204"/>
              <a:gd name="connsiteX10909" fmla="*/ 6701205 w 10567974"/>
              <a:gd name="connsiteY10909" fmla="*/ 1005803 h 5630204"/>
              <a:gd name="connsiteX10910" fmla="*/ 6609765 w 10567974"/>
              <a:gd name="connsiteY10910" fmla="*/ 1005803 h 5630204"/>
              <a:gd name="connsiteX10911" fmla="*/ 6636054 w 10567974"/>
              <a:gd name="connsiteY10911" fmla="*/ 1032077 h 5630204"/>
              <a:gd name="connsiteX10912" fmla="*/ 6609765 w 10567974"/>
              <a:gd name="connsiteY10912" fmla="*/ 1058367 h 5630204"/>
              <a:gd name="connsiteX10913" fmla="*/ 6583476 w 10567974"/>
              <a:gd name="connsiteY10913" fmla="*/ 1032077 h 5630204"/>
              <a:gd name="connsiteX10914" fmla="*/ 6609765 w 10567974"/>
              <a:gd name="connsiteY10914" fmla="*/ 1005803 h 5630204"/>
              <a:gd name="connsiteX10915" fmla="*/ 6518325 w 10567974"/>
              <a:gd name="connsiteY10915" fmla="*/ 1005803 h 5630204"/>
              <a:gd name="connsiteX10916" fmla="*/ 6544614 w 10567974"/>
              <a:gd name="connsiteY10916" fmla="*/ 1032077 h 5630204"/>
              <a:gd name="connsiteX10917" fmla="*/ 6518325 w 10567974"/>
              <a:gd name="connsiteY10917" fmla="*/ 1058367 h 5630204"/>
              <a:gd name="connsiteX10918" fmla="*/ 6492036 w 10567974"/>
              <a:gd name="connsiteY10918" fmla="*/ 1032077 h 5630204"/>
              <a:gd name="connsiteX10919" fmla="*/ 6518325 w 10567974"/>
              <a:gd name="connsiteY10919" fmla="*/ 1005803 h 5630204"/>
              <a:gd name="connsiteX10920" fmla="*/ 5878245 w 10567974"/>
              <a:gd name="connsiteY10920" fmla="*/ 1005803 h 5630204"/>
              <a:gd name="connsiteX10921" fmla="*/ 5904534 w 10567974"/>
              <a:gd name="connsiteY10921" fmla="*/ 1032077 h 5630204"/>
              <a:gd name="connsiteX10922" fmla="*/ 5878245 w 10567974"/>
              <a:gd name="connsiteY10922" fmla="*/ 1058367 h 5630204"/>
              <a:gd name="connsiteX10923" fmla="*/ 5851956 w 10567974"/>
              <a:gd name="connsiteY10923" fmla="*/ 1032077 h 5630204"/>
              <a:gd name="connsiteX10924" fmla="*/ 5878245 w 10567974"/>
              <a:gd name="connsiteY10924" fmla="*/ 1005803 h 5630204"/>
              <a:gd name="connsiteX10925" fmla="*/ 5786805 w 10567974"/>
              <a:gd name="connsiteY10925" fmla="*/ 1005803 h 5630204"/>
              <a:gd name="connsiteX10926" fmla="*/ 5813094 w 10567974"/>
              <a:gd name="connsiteY10926" fmla="*/ 1032078 h 5630204"/>
              <a:gd name="connsiteX10927" fmla="*/ 5786805 w 10567974"/>
              <a:gd name="connsiteY10927" fmla="*/ 1058367 h 5630204"/>
              <a:gd name="connsiteX10928" fmla="*/ 5760516 w 10567974"/>
              <a:gd name="connsiteY10928" fmla="*/ 1032078 h 5630204"/>
              <a:gd name="connsiteX10929" fmla="*/ 5786805 w 10567974"/>
              <a:gd name="connsiteY10929" fmla="*/ 1005803 h 5630204"/>
              <a:gd name="connsiteX10930" fmla="*/ 4232325 w 10567974"/>
              <a:gd name="connsiteY10930" fmla="*/ 1005803 h 5630204"/>
              <a:gd name="connsiteX10931" fmla="*/ 4258614 w 10567974"/>
              <a:gd name="connsiteY10931" fmla="*/ 1032078 h 5630204"/>
              <a:gd name="connsiteX10932" fmla="*/ 4232325 w 10567974"/>
              <a:gd name="connsiteY10932" fmla="*/ 1058368 h 5630204"/>
              <a:gd name="connsiteX10933" fmla="*/ 4206036 w 10567974"/>
              <a:gd name="connsiteY10933" fmla="*/ 1032078 h 5630204"/>
              <a:gd name="connsiteX10934" fmla="*/ 4232325 w 10567974"/>
              <a:gd name="connsiteY10934" fmla="*/ 1005803 h 5630204"/>
              <a:gd name="connsiteX10935" fmla="*/ 4140885 w 10567974"/>
              <a:gd name="connsiteY10935" fmla="*/ 1005803 h 5630204"/>
              <a:gd name="connsiteX10936" fmla="*/ 4167174 w 10567974"/>
              <a:gd name="connsiteY10936" fmla="*/ 1032078 h 5630204"/>
              <a:gd name="connsiteX10937" fmla="*/ 4140885 w 10567974"/>
              <a:gd name="connsiteY10937" fmla="*/ 1058368 h 5630204"/>
              <a:gd name="connsiteX10938" fmla="*/ 4114596 w 10567974"/>
              <a:gd name="connsiteY10938" fmla="*/ 1032078 h 5630204"/>
              <a:gd name="connsiteX10939" fmla="*/ 4140885 w 10567974"/>
              <a:gd name="connsiteY10939" fmla="*/ 1005803 h 5630204"/>
              <a:gd name="connsiteX10940" fmla="*/ 4049445 w 10567974"/>
              <a:gd name="connsiteY10940" fmla="*/ 1005803 h 5630204"/>
              <a:gd name="connsiteX10941" fmla="*/ 4075734 w 10567974"/>
              <a:gd name="connsiteY10941" fmla="*/ 1032078 h 5630204"/>
              <a:gd name="connsiteX10942" fmla="*/ 4049445 w 10567974"/>
              <a:gd name="connsiteY10942" fmla="*/ 1058368 h 5630204"/>
              <a:gd name="connsiteX10943" fmla="*/ 4023156 w 10567974"/>
              <a:gd name="connsiteY10943" fmla="*/ 1032078 h 5630204"/>
              <a:gd name="connsiteX10944" fmla="*/ 4049445 w 10567974"/>
              <a:gd name="connsiteY10944" fmla="*/ 1005803 h 5630204"/>
              <a:gd name="connsiteX10945" fmla="*/ 3958005 w 10567974"/>
              <a:gd name="connsiteY10945" fmla="*/ 1005803 h 5630204"/>
              <a:gd name="connsiteX10946" fmla="*/ 3984294 w 10567974"/>
              <a:gd name="connsiteY10946" fmla="*/ 1032078 h 5630204"/>
              <a:gd name="connsiteX10947" fmla="*/ 3958005 w 10567974"/>
              <a:gd name="connsiteY10947" fmla="*/ 1058368 h 5630204"/>
              <a:gd name="connsiteX10948" fmla="*/ 3931716 w 10567974"/>
              <a:gd name="connsiteY10948" fmla="*/ 1032078 h 5630204"/>
              <a:gd name="connsiteX10949" fmla="*/ 3958005 w 10567974"/>
              <a:gd name="connsiteY10949" fmla="*/ 1005803 h 5630204"/>
              <a:gd name="connsiteX10950" fmla="*/ 3866565 w 10567974"/>
              <a:gd name="connsiteY10950" fmla="*/ 1005803 h 5630204"/>
              <a:gd name="connsiteX10951" fmla="*/ 3892854 w 10567974"/>
              <a:gd name="connsiteY10951" fmla="*/ 1032078 h 5630204"/>
              <a:gd name="connsiteX10952" fmla="*/ 3866565 w 10567974"/>
              <a:gd name="connsiteY10952" fmla="*/ 1058368 h 5630204"/>
              <a:gd name="connsiteX10953" fmla="*/ 3840276 w 10567974"/>
              <a:gd name="connsiteY10953" fmla="*/ 1032078 h 5630204"/>
              <a:gd name="connsiteX10954" fmla="*/ 3866565 w 10567974"/>
              <a:gd name="connsiteY10954" fmla="*/ 1005803 h 5630204"/>
              <a:gd name="connsiteX10955" fmla="*/ 3775125 w 10567974"/>
              <a:gd name="connsiteY10955" fmla="*/ 1005803 h 5630204"/>
              <a:gd name="connsiteX10956" fmla="*/ 3801414 w 10567974"/>
              <a:gd name="connsiteY10956" fmla="*/ 1032079 h 5630204"/>
              <a:gd name="connsiteX10957" fmla="*/ 3775125 w 10567974"/>
              <a:gd name="connsiteY10957" fmla="*/ 1058368 h 5630204"/>
              <a:gd name="connsiteX10958" fmla="*/ 3748836 w 10567974"/>
              <a:gd name="connsiteY10958" fmla="*/ 1032079 h 5630204"/>
              <a:gd name="connsiteX10959" fmla="*/ 3775125 w 10567974"/>
              <a:gd name="connsiteY10959" fmla="*/ 1005803 h 5630204"/>
              <a:gd name="connsiteX10960" fmla="*/ 8164245 w 10567974"/>
              <a:gd name="connsiteY10960" fmla="*/ 1005802 h 5630204"/>
              <a:gd name="connsiteX10961" fmla="*/ 8190534 w 10567974"/>
              <a:gd name="connsiteY10961" fmla="*/ 1032076 h 5630204"/>
              <a:gd name="connsiteX10962" fmla="*/ 8164245 w 10567974"/>
              <a:gd name="connsiteY10962" fmla="*/ 1058365 h 5630204"/>
              <a:gd name="connsiteX10963" fmla="*/ 8137956 w 10567974"/>
              <a:gd name="connsiteY10963" fmla="*/ 1032076 h 5630204"/>
              <a:gd name="connsiteX10964" fmla="*/ 8164245 w 10567974"/>
              <a:gd name="connsiteY10964" fmla="*/ 1005802 h 5630204"/>
              <a:gd name="connsiteX10965" fmla="*/ 8072805 w 10567974"/>
              <a:gd name="connsiteY10965" fmla="*/ 1005802 h 5630204"/>
              <a:gd name="connsiteX10966" fmla="*/ 8099094 w 10567974"/>
              <a:gd name="connsiteY10966" fmla="*/ 1032076 h 5630204"/>
              <a:gd name="connsiteX10967" fmla="*/ 8072805 w 10567974"/>
              <a:gd name="connsiteY10967" fmla="*/ 1058365 h 5630204"/>
              <a:gd name="connsiteX10968" fmla="*/ 8046516 w 10567974"/>
              <a:gd name="connsiteY10968" fmla="*/ 1032076 h 5630204"/>
              <a:gd name="connsiteX10969" fmla="*/ 8072805 w 10567974"/>
              <a:gd name="connsiteY10969" fmla="*/ 1005802 h 5630204"/>
              <a:gd name="connsiteX10970" fmla="*/ 7981365 w 10567974"/>
              <a:gd name="connsiteY10970" fmla="*/ 1005802 h 5630204"/>
              <a:gd name="connsiteX10971" fmla="*/ 8007654 w 10567974"/>
              <a:gd name="connsiteY10971" fmla="*/ 1032077 h 5630204"/>
              <a:gd name="connsiteX10972" fmla="*/ 7981365 w 10567974"/>
              <a:gd name="connsiteY10972" fmla="*/ 1058365 h 5630204"/>
              <a:gd name="connsiteX10973" fmla="*/ 7955076 w 10567974"/>
              <a:gd name="connsiteY10973" fmla="*/ 1032077 h 5630204"/>
              <a:gd name="connsiteX10974" fmla="*/ 7981365 w 10567974"/>
              <a:gd name="connsiteY10974" fmla="*/ 1005802 h 5630204"/>
              <a:gd name="connsiteX10975" fmla="*/ 7889925 w 10567974"/>
              <a:gd name="connsiteY10975" fmla="*/ 1005802 h 5630204"/>
              <a:gd name="connsiteX10976" fmla="*/ 7916214 w 10567974"/>
              <a:gd name="connsiteY10976" fmla="*/ 1032077 h 5630204"/>
              <a:gd name="connsiteX10977" fmla="*/ 7889925 w 10567974"/>
              <a:gd name="connsiteY10977" fmla="*/ 1058366 h 5630204"/>
              <a:gd name="connsiteX10978" fmla="*/ 7863636 w 10567974"/>
              <a:gd name="connsiteY10978" fmla="*/ 1032077 h 5630204"/>
              <a:gd name="connsiteX10979" fmla="*/ 7889925 w 10567974"/>
              <a:gd name="connsiteY10979" fmla="*/ 1005802 h 5630204"/>
              <a:gd name="connsiteX10980" fmla="*/ 7798485 w 10567974"/>
              <a:gd name="connsiteY10980" fmla="*/ 1005802 h 5630204"/>
              <a:gd name="connsiteX10981" fmla="*/ 7824774 w 10567974"/>
              <a:gd name="connsiteY10981" fmla="*/ 1032077 h 5630204"/>
              <a:gd name="connsiteX10982" fmla="*/ 7798485 w 10567974"/>
              <a:gd name="connsiteY10982" fmla="*/ 1058366 h 5630204"/>
              <a:gd name="connsiteX10983" fmla="*/ 7772196 w 10567974"/>
              <a:gd name="connsiteY10983" fmla="*/ 1032077 h 5630204"/>
              <a:gd name="connsiteX10984" fmla="*/ 7798485 w 10567974"/>
              <a:gd name="connsiteY10984" fmla="*/ 1005802 h 5630204"/>
              <a:gd name="connsiteX10985" fmla="*/ 7707045 w 10567974"/>
              <a:gd name="connsiteY10985" fmla="*/ 1005802 h 5630204"/>
              <a:gd name="connsiteX10986" fmla="*/ 7733334 w 10567974"/>
              <a:gd name="connsiteY10986" fmla="*/ 1032077 h 5630204"/>
              <a:gd name="connsiteX10987" fmla="*/ 7707045 w 10567974"/>
              <a:gd name="connsiteY10987" fmla="*/ 1058366 h 5630204"/>
              <a:gd name="connsiteX10988" fmla="*/ 7680756 w 10567974"/>
              <a:gd name="connsiteY10988" fmla="*/ 1032077 h 5630204"/>
              <a:gd name="connsiteX10989" fmla="*/ 7707045 w 10567974"/>
              <a:gd name="connsiteY10989" fmla="*/ 1005802 h 5630204"/>
              <a:gd name="connsiteX10990" fmla="*/ 7615605 w 10567974"/>
              <a:gd name="connsiteY10990" fmla="*/ 1005802 h 5630204"/>
              <a:gd name="connsiteX10991" fmla="*/ 7641894 w 10567974"/>
              <a:gd name="connsiteY10991" fmla="*/ 1032077 h 5630204"/>
              <a:gd name="connsiteX10992" fmla="*/ 7615605 w 10567974"/>
              <a:gd name="connsiteY10992" fmla="*/ 1058366 h 5630204"/>
              <a:gd name="connsiteX10993" fmla="*/ 7589316 w 10567974"/>
              <a:gd name="connsiteY10993" fmla="*/ 1032077 h 5630204"/>
              <a:gd name="connsiteX10994" fmla="*/ 7615605 w 10567974"/>
              <a:gd name="connsiteY10994" fmla="*/ 1005802 h 5630204"/>
              <a:gd name="connsiteX10995" fmla="*/ 7524165 w 10567974"/>
              <a:gd name="connsiteY10995" fmla="*/ 1005802 h 5630204"/>
              <a:gd name="connsiteX10996" fmla="*/ 7550454 w 10567974"/>
              <a:gd name="connsiteY10996" fmla="*/ 1032077 h 5630204"/>
              <a:gd name="connsiteX10997" fmla="*/ 7524165 w 10567974"/>
              <a:gd name="connsiteY10997" fmla="*/ 1058366 h 5630204"/>
              <a:gd name="connsiteX10998" fmla="*/ 7497876 w 10567974"/>
              <a:gd name="connsiteY10998" fmla="*/ 1032077 h 5630204"/>
              <a:gd name="connsiteX10999" fmla="*/ 7524165 w 10567974"/>
              <a:gd name="connsiteY10999" fmla="*/ 1005802 h 5630204"/>
              <a:gd name="connsiteX11000" fmla="*/ 7432725 w 10567974"/>
              <a:gd name="connsiteY11000" fmla="*/ 1005802 h 5630204"/>
              <a:gd name="connsiteX11001" fmla="*/ 7459014 w 10567974"/>
              <a:gd name="connsiteY11001" fmla="*/ 1032077 h 5630204"/>
              <a:gd name="connsiteX11002" fmla="*/ 7432725 w 10567974"/>
              <a:gd name="connsiteY11002" fmla="*/ 1058366 h 5630204"/>
              <a:gd name="connsiteX11003" fmla="*/ 7406436 w 10567974"/>
              <a:gd name="connsiteY11003" fmla="*/ 1032077 h 5630204"/>
              <a:gd name="connsiteX11004" fmla="*/ 7432725 w 10567974"/>
              <a:gd name="connsiteY11004" fmla="*/ 1005802 h 5630204"/>
              <a:gd name="connsiteX11005" fmla="*/ 7341285 w 10567974"/>
              <a:gd name="connsiteY11005" fmla="*/ 1005802 h 5630204"/>
              <a:gd name="connsiteX11006" fmla="*/ 7367574 w 10567974"/>
              <a:gd name="connsiteY11006" fmla="*/ 1032077 h 5630204"/>
              <a:gd name="connsiteX11007" fmla="*/ 7341285 w 10567974"/>
              <a:gd name="connsiteY11007" fmla="*/ 1058366 h 5630204"/>
              <a:gd name="connsiteX11008" fmla="*/ 7314996 w 10567974"/>
              <a:gd name="connsiteY11008" fmla="*/ 1032077 h 5630204"/>
              <a:gd name="connsiteX11009" fmla="*/ 7341285 w 10567974"/>
              <a:gd name="connsiteY11009" fmla="*/ 1005802 h 5630204"/>
              <a:gd name="connsiteX11010" fmla="*/ 7249845 w 10567974"/>
              <a:gd name="connsiteY11010" fmla="*/ 1005802 h 5630204"/>
              <a:gd name="connsiteX11011" fmla="*/ 7276134 w 10567974"/>
              <a:gd name="connsiteY11011" fmla="*/ 1032077 h 5630204"/>
              <a:gd name="connsiteX11012" fmla="*/ 7249845 w 10567974"/>
              <a:gd name="connsiteY11012" fmla="*/ 1058366 h 5630204"/>
              <a:gd name="connsiteX11013" fmla="*/ 7223556 w 10567974"/>
              <a:gd name="connsiteY11013" fmla="*/ 1032077 h 5630204"/>
              <a:gd name="connsiteX11014" fmla="*/ 7249845 w 10567974"/>
              <a:gd name="connsiteY11014" fmla="*/ 1005802 h 5630204"/>
              <a:gd name="connsiteX11015" fmla="*/ 7158405 w 10567974"/>
              <a:gd name="connsiteY11015" fmla="*/ 1005802 h 5630204"/>
              <a:gd name="connsiteX11016" fmla="*/ 7184694 w 10567974"/>
              <a:gd name="connsiteY11016" fmla="*/ 1032077 h 5630204"/>
              <a:gd name="connsiteX11017" fmla="*/ 7158405 w 10567974"/>
              <a:gd name="connsiteY11017" fmla="*/ 1058366 h 5630204"/>
              <a:gd name="connsiteX11018" fmla="*/ 7132116 w 10567974"/>
              <a:gd name="connsiteY11018" fmla="*/ 1032077 h 5630204"/>
              <a:gd name="connsiteX11019" fmla="*/ 7158405 w 10567974"/>
              <a:gd name="connsiteY11019" fmla="*/ 1005802 h 5630204"/>
              <a:gd name="connsiteX11020" fmla="*/ 7066965 w 10567974"/>
              <a:gd name="connsiteY11020" fmla="*/ 1005802 h 5630204"/>
              <a:gd name="connsiteX11021" fmla="*/ 7093254 w 10567974"/>
              <a:gd name="connsiteY11021" fmla="*/ 1032077 h 5630204"/>
              <a:gd name="connsiteX11022" fmla="*/ 7066965 w 10567974"/>
              <a:gd name="connsiteY11022" fmla="*/ 1058366 h 5630204"/>
              <a:gd name="connsiteX11023" fmla="*/ 7040676 w 10567974"/>
              <a:gd name="connsiteY11023" fmla="*/ 1032077 h 5630204"/>
              <a:gd name="connsiteX11024" fmla="*/ 7066965 w 10567974"/>
              <a:gd name="connsiteY11024" fmla="*/ 1005802 h 5630204"/>
              <a:gd name="connsiteX11025" fmla="*/ 9444405 w 10567974"/>
              <a:gd name="connsiteY11025" fmla="*/ 1005801 h 5630204"/>
              <a:gd name="connsiteX11026" fmla="*/ 9470694 w 10567974"/>
              <a:gd name="connsiteY11026" fmla="*/ 1032075 h 5630204"/>
              <a:gd name="connsiteX11027" fmla="*/ 9444405 w 10567974"/>
              <a:gd name="connsiteY11027" fmla="*/ 1058365 h 5630204"/>
              <a:gd name="connsiteX11028" fmla="*/ 9418116 w 10567974"/>
              <a:gd name="connsiteY11028" fmla="*/ 1032075 h 5630204"/>
              <a:gd name="connsiteX11029" fmla="*/ 9444405 w 10567974"/>
              <a:gd name="connsiteY11029" fmla="*/ 1005801 h 5630204"/>
              <a:gd name="connsiteX11030" fmla="*/ 9352965 w 10567974"/>
              <a:gd name="connsiteY11030" fmla="*/ 1005801 h 5630204"/>
              <a:gd name="connsiteX11031" fmla="*/ 9379254 w 10567974"/>
              <a:gd name="connsiteY11031" fmla="*/ 1032075 h 5630204"/>
              <a:gd name="connsiteX11032" fmla="*/ 9352965 w 10567974"/>
              <a:gd name="connsiteY11032" fmla="*/ 1058365 h 5630204"/>
              <a:gd name="connsiteX11033" fmla="*/ 9326676 w 10567974"/>
              <a:gd name="connsiteY11033" fmla="*/ 1032075 h 5630204"/>
              <a:gd name="connsiteX11034" fmla="*/ 9352965 w 10567974"/>
              <a:gd name="connsiteY11034" fmla="*/ 1005801 h 5630204"/>
              <a:gd name="connsiteX11035" fmla="*/ 9261525 w 10567974"/>
              <a:gd name="connsiteY11035" fmla="*/ 1005801 h 5630204"/>
              <a:gd name="connsiteX11036" fmla="*/ 9287814 w 10567974"/>
              <a:gd name="connsiteY11036" fmla="*/ 1032075 h 5630204"/>
              <a:gd name="connsiteX11037" fmla="*/ 9261525 w 10567974"/>
              <a:gd name="connsiteY11037" fmla="*/ 1058365 h 5630204"/>
              <a:gd name="connsiteX11038" fmla="*/ 9235236 w 10567974"/>
              <a:gd name="connsiteY11038" fmla="*/ 1032075 h 5630204"/>
              <a:gd name="connsiteX11039" fmla="*/ 9261525 w 10567974"/>
              <a:gd name="connsiteY11039" fmla="*/ 1005801 h 5630204"/>
              <a:gd name="connsiteX11040" fmla="*/ 9170085 w 10567974"/>
              <a:gd name="connsiteY11040" fmla="*/ 1005801 h 5630204"/>
              <a:gd name="connsiteX11041" fmla="*/ 9196374 w 10567974"/>
              <a:gd name="connsiteY11041" fmla="*/ 1032075 h 5630204"/>
              <a:gd name="connsiteX11042" fmla="*/ 9170085 w 10567974"/>
              <a:gd name="connsiteY11042" fmla="*/ 1058365 h 5630204"/>
              <a:gd name="connsiteX11043" fmla="*/ 9143796 w 10567974"/>
              <a:gd name="connsiteY11043" fmla="*/ 1032075 h 5630204"/>
              <a:gd name="connsiteX11044" fmla="*/ 9170085 w 10567974"/>
              <a:gd name="connsiteY11044" fmla="*/ 1005801 h 5630204"/>
              <a:gd name="connsiteX11045" fmla="*/ 9078645 w 10567974"/>
              <a:gd name="connsiteY11045" fmla="*/ 1005801 h 5630204"/>
              <a:gd name="connsiteX11046" fmla="*/ 9104934 w 10567974"/>
              <a:gd name="connsiteY11046" fmla="*/ 1032075 h 5630204"/>
              <a:gd name="connsiteX11047" fmla="*/ 9078645 w 10567974"/>
              <a:gd name="connsiteY11047" fmla="*/ 1058365 h 5630204"/>
              <a:gd name="connsiteX11048" fmla="*/ 9052356 w 10567974"/>
              <a:gd name="connsiteY11048" fmla="*/ 1032075 h 5630204"/>
              <a:gd name="connsiteX11049" fmla="*/ 9078645 w 10567974"/>
              <a:gd name="connsiteY11049" fmla="*/ 1005801 h 5630204"/>
              <a:gd name="connsiteX11050" fmla="*/ 8987205 w 10567974"/>
              <a:gd name="connsiteY11050" fmla="*/ 1005801 h 5630204"/>
              <a:gd name="connsiteX11051" fmla="*/ 9013494 w 10567974"/>
              <a:gd name="connsiteY11051" fmla="*/ 1032076 h 5630204"/>
              <a:gd name="connsiteX11052" fmla="*/ 8987205 w 10567974"/>
              <a:gd name="connsiteY11052" fmla="*/ 1058365 h 5630204"/>
              <a:gd name="connsiteX11053" fmla="*/ 8960916 w 10567974"/>
              <a:gd name="connsiteY11053" fmla="*/ 1032076 h 5630204"/>
              <a:gd name="connsiteX11054" fmla="*/ 8987205 w 10567974"/>
              <a:gd name="connsiteY11054" fmla="*/ 1005801 h 5630204"/>
              <a:gd name="connsiteX11055" fmla="*/ 8895765 w 10567974"/>
              <a:gd name="connsiteY11055" fmla="*/ 1005801 h 5630204"/>
              <a:gd name="connsiteX11056" fmla="*/ 8922054 w 10567974"/>
              <a:gd name="connsiteY11056" fmla="*/ 1032076 h 5630204"/>
              <a:gd name="connsiteX11057" fmla="*/ 8895765 w 10567974"/>
              <a:gd name="connsiteY11057" fmla="*/ 1058365 h 5630204"/>
              <a:gd name="connsiteX11058" fmla="*/ 8869476 w 10567974"/>
              <a:gd name="connsiteY11058" fmla="*/ 1032076 h 5630204"/>
              <a:gd name="connsiteX11059" fmla="*/ 8895765 w 10567974"/>
              <a:gd name="connsiteY11059" fmla="*/ 1005801 h 5630204"/>
              <a:gd name="connsiteX11060" fmla="*/ 8804325 w 10567974"/>
              <a:gd name="connsiteY11060" fmla="*/ 1005801 h 5630204"/>
              <a:gd name="connsiteX11061" fmla="*/ 8830614 w 10567974"/>
              <a:gd name="connsiteY11061" fmla="*/ 1032076 h 5630204"/>
              <a:gd name="connsiteX11062" fmla="*/ 8804325 w 10567974"/>
              <a:gd name="connsiteY11062" fmla="*/ 1058365 h 5630204"/>
              <a:gd name="connsiteX11063" fmla="*/ 8778036 w 10567974"/>
              <a:gd name="connsiteY11063" fmla="*/ 1032076 h 5630204"/>
              <a:gd name="connsiteX11064" fmla="*/ 8804325 w 10567974"/>
              <a:gd name="connsiteY11064" fmla="*/ 1005801 h 5630204"/>
              <a:gd name="connsiteX11065" fmla="*/ 8712885 w 10567974"/>
              <a:gd name="connsiteY11065" fmla="*/ 1005801 h 5630204"/>
              <a:gd name="connsiteX11066" fmla="*/ 8739174 w 10567974"/>
              <a:gd name="connsiteY11066" fmla="*/ 1032076 h 5630204"/>
              <a:gd name="connsiteX11067" fmla="*/ 8712885 w 10567974"/>
              <a:gd name="connsiteY11067" fmla="*/ 1058365 h 5630204"/>
              <a:gd name="connsiteX11068" fmla="*/ 8686596 w 10567974"/>
              <a:gd name="connsiteY11068" fmla="*/ 1032076 h 5630204"/>
              <a:gd name="connsiteX11069" fmla="*/ 8712885 w 10567974"/>
              <a:gd name="connsiteY11069" fmla="*/ 1005801 h 5630204"/>
              <a:gd name="connsiteX11070" fmla="*/ 8621445 w 10567974"/>
              <a:gd name="connsiteY11070" fmla="*/ 1005801 h 5630204"/>
              <a:gd name="connsiteX11071" fmla="*/ 8647734 w 10567974"/>
              <a:gd name="connsiteY11071" fmla="*/ 1032076 h 5630204"/>
              <a:gd name="connsiteX11072" fmla="*/ 8621445 w 10567974"/>
              <a:gd name="connsiteY11072" fmla="*/ 1058365 h 5630204"/>
              <a:gd name="connsiteX11073" fmla="*/ 8595156 w 10567974"/>
              <a:gd name="connsiteY11073" fmla="*/ 1032076 h 5630204"/>
              <a:gd name="connsiteX11074" fmla="*/ 8621445 w 10567974"/>
              <a:gd name="connsiteY11074" fmla="*/ 1005801 h 5630204"/>
              <a:gd name="connsiteX11075" fmla="*/ 8530005 w 10567974"/>
              <a:gd name="connsiteY11075" fmla="*/ 1005801 h 5630204"/>
              <a:gd name="connsiteX11076" fmla="*/ 8556294 w 10567974"/>
              <a:gd name="connsiteY11076" fmla="*/ 1032076 h 5630204"/>
              <a:gd name="connsiteX11077" fmla="*/ 8530005 w 10567974"/>
              <a:gd name="connsiteY11077" fmla="*/ 1058365 h 5630204"/>
              <a:gd name="connsiteX11078" fmla="*/ 8503716 w 10567974"/>
              <a:gd name="connsiteY11078" fmla="*/ 1032076 h 5630204"/>
              <a:gd name="connsiteX11079" fmla="*/ 8530005 w 10567974"/>
              <a:gd name="connsiteY11079" fmla="*/ 1005801 h 5630204"/>
              <a:gd name="connsiteX11080" fmla="*/ 8438565 w 10567974"/>
              <a:gd name="connsiteY11080" fmla="*/ 1005801 h 5630204"/>
              <a:gd name="connsiteX11081" fmla="*/ 8464854 w 10567974"/>
              <a:gd name="connsiteY11081" fmla="*/ 1032076 h 5630204"/>
              <a:gd name="connsiteX11082" fmla="*/ 8438565 w 10567974"/>
              <a:gd name="connsiteY11082" fmla="*/ 1058365 h 5630204"/>
              <a:gd name="connsiteX11083" fmla="*/ 8412276 w 10567974"/>
              <a:gd name="connsiteY11083" fmla="*/ 1032076 h 5630204"/>
              <a:gd name="connsiteX11084" fmla="*/ 8438565 w 10567974"/>
              <a:gd name="connsiteY11084" fmla="*/ 1005801 h 5630204"/>
              <a:gd name="connsiteX11085" fmla="*/ 8347125 w 10567974"/>
              <a:gd name="connsiteY11085" fmla="*/ 1005801 h 5630204"/>
              <a:gd name="connsiteX11086" fmla="*/ 8373414 w 10567974"/>
              <a:gd name="connsiteY11086" fmla="*/ 1032076 h 5630204"/>
              <a:gd name="connsiteX11087" fmla="*/ 8347125 w 10567974"/>
              <a:gd name="connsiteY11087" fmla="*/ 1058365 h 5630204"/>
              <a:gd name="connsiteX11088" fmla="*/ 8320836 w 10567974"/>
              <a:gd name="connsiteY11088" fmla="*/ 1032076 h 5630204"/>
              <a:gd name="connsiteX11089" fmla="*/ 8347125 w 10567974"/>
              <a:gd name="connsiteY11089" fmla="*/ 1005801 h 5630204"/>
              <a:gd name="connsiteX11090" fmla="*/ 8255685 w 10567974"/>
              <a:gd name="connsiteY11090" fmla="*/ 1005801 h 5630204"/>
              <a:gd name="connsiteX11091" fmla="*/ 8281974 w 10567974"/>
              <a:gd name="connsiteY11091" fmla="*/ 1032076 h 5630204"/>
              <a:gd name="connsiteX11092" fmla="*/ 8255685 w 10567974"/>
              <a:gd name="connsiteY11092" fmla="*/ 1058365 h 5630204"/>
              <a:gd name="connsiteX11093" fmla="*/ 8229396 w 10567974"/>
              <a:gd name="connsiteY11093" fmla="*/ 1032076 h 5630204"/>
              <a:gd name="connsiteX11094" fmla="*/ 8255685 w 10567974"/>
              <a:gd name="connsiteY11094" fmla="*/ 1005801 h 5630204"/>
              <a:gd name="connsiteX11095" fmla="*/ 10358805 w 10567974"/>
              <a:gd name="connsiteY11095" fmla="*/ 1005800 h 5630204"/>
              <a:gd name="connsiteX11096" fmla="*/ 10385094 w 10567974"/>
              <a:gd name="connsiteY11096" fmla="*/ 1032075 h 5630204"/>
              <a:gd name="connsiteX11097" fmla="*/ 10358805 w 10567974"/>
              <a:gd name="connsiteY11097" fmla="*/ 1058365 h 5630204"/>
              <a:gd name="connsiteX11098" fmla="*/ 10332516 w 10567974"/>
              <a:gd name="connsiteY11098" fmla="*/ 1032075 h 5630204"/>
              <a:gd name="connsiteX11099" fmla="*/ 10358805 w 10567974"/>
              <a:gd name="connsiteY11099" fmla="*/ 1005800 h 5630204"/>
              <a:gd name="connsiteX11100" fmla="*/ 10267365 w 10567974"/>
              <a:gd name="connsiteY11100" fmla="*/ 1005800 h 5630204"/>
              <a:gd name="connsiteX11101" fmla="*/ 10293654 w 10567974"/>
              <a:gd name="connsiteY11101" fmla="*/ 1032075 h 5630204"/>
              <a:gd name="connsiteX11102" fmla="*/ 10267365 w 10567974"/>
              <a:gd name="connsiteY11102" fmla="*/ 1058365 h 5630204"/>
              <a:gd name="connsiteX11103" fmla="*/ 10241076 w 10567974"/>
              <a:gd name="connsiteY11103" fmla="*/ 1032075 h 5630204"/>
              <a:gd name="connsiteX11104" fmla="*/ 10267365 w 10567974"/>
              <a:gd name="connsiteY11104" fmla="*/ 1005800 h 5630204"/>
              <a:gd name="connsiteX11105" fmla="*/ 9535845 w 10567974"/>
              <a:gd name="connsiteY11105" fmla="*/ 1005800 h 5630204"/>
              <a:gd name="connsiteX11106" fmla="*/ 9562134 w 10567974"/>
              <a:gd name="connsiteY11106" fmla="*/ 1032075 h 5630204"/>
              <a:gd name="connsiteX11107" fmla="*/ 9535845 w 10567974"/>
              <a:gd name="connsiteY11107" fmla="*/ 1058365 h 5630204"/>
              <a:gd name="connsiteX11108" fmla="*/ 9509556 w 10567974"/>
              <a:gd name="connsiteY11108" fmla="*/ 1032075 h 5630204"/>
              <a:gd name="connsiteX11109" fmla="*/ 9535845 w 10567974"/>
              <a:gd name="connsiteY11109" fmla="*/ 1005800 h 5630204"/>
              <a:gd name="connsiteX11110" fmla="*/ 1397969 w 10567974"/>
              <a:gd name="connsiteY11110" fmla="*/ 914379 h 5630204"/>
              <a:gd name="connsiteX11111" fmla="*/ 1424260 w 10567974"/>
              <a:gd name="connsiteY11111" fmla="*/ 940638 h 5630204"/>
              <a:gd name="connsiteX11112" fmla="*/ 1397969 w 10567974"/>
              <a:gd name="connsiteY11112" fmla="*/ 966934 h 5630204"/>
              <a:gd name="connsiteX11113" fmla="*/ 1371675 w 10567974"/>
              <a:gd name="connsiteY11113" fmla="*/ 940638 h 5630204"/>
              <a:gd name="connsiteX11114" fmla="*/ 1397969 w 10567974"/>
              <a:gd name="connsiteY11114" fmla="*/ 914379 h 5630204"/>
              <a:gd name="connsiteX11115" fmla="*/ 1306518 w 10567974"/>
              <a:gd name="connsiteY11115" fmla="*/ 914379 h 5630204"/>
              <a:gd name="connsiteX11116" fmla="*/ 1332808 w 10567974"/>
              <a:gd name="connsiteY11116" fmla="*/ 940638 h 5630204"/>
              <a:gd name="connsiteX11117" fmla="*/ 1306518 w 10567974"/>
              <a:gd name="connsiteY11117" fmla="*/ 966934 h 5630204"/>
              <a:gd name="connsiteX11118" fmla="*/ 1280225 w 10567974"/>
              <a:gd name="connsiteY11118" fmla="*/ 940638 h 5630204"/>
              <a:gd name="connsiteX11119" fmla="*/ 1306518 w 10567974"/>
              <a:gd name="connsiteY11119" fmla="*/ 914379 h 5630204"/>
              <a:gd name="connsiteX11120" fmla="*/ 2129570 w 10567974"/>
              <a:gd name="connsiteY11120" fmla="*/ 914378 h 5630204"/>
              <a:gd name="connsiteX11121" fmla="*/ 2155860 w 10567974"/>
              <a:gd name="connsiteY11121" fmla="*/ 940637 h 5630204"/>
              <a:gd name="connsiteX11122" fmla="*/ 2129570 w 10567974"/>
              <a:gd name="connsiteY11122" fmla="*/ 966934 h 5630204"/>
              <a:gd name="connsiteX11123" fmla="*/ 2103277 w 10567974"/>
              <a:gd name="connsiteY11123" fmla="*/ 940637 h 5630204"/>
              <a:gd name="connsiteX11124" fmla="*/ 2129570 w 10567974"/>
              <a:gd name="connsiteY11124" fmla="*/ 914378 h 5630204"/>
              <a:gd name="connsiteX11125" fmla="*/ 2038119 w 10567974"/>
              <a:gd name="connsiteY11125" fmla="*/ 914378 h 5630204"/>
              <a:gd name="connsiteX11126" fmla="*/ 2064412 w 10567974"/>
              <a:gd name="connsiteY11126" fmla="*/ 940637 h 5630204"/>
              <a:gd name="connsiteX11127" fmla="*/ 2038119 w 10567974"/>
              <a:gd name="connsiteY11127" fmla="*/ 966934 h 5630204"/>
              <a:gd name="connsiteX11128" fmla="*/ 2011826 w 10567974"/>
              <a:gd name="connsiteY11128" fmla="*/ 940637 h 5630204"/>
              <a:gd name="connsiteX11129" fmla="*/ 2038119 w 10567974"/>
              <a:gd name="connsiteY11129" fmla="*/ 914378 h 5630204"/>
              <a:gd name="connsiteX11130" fmla="*/ 1946668 w 10567974"/>
              <a:gd name="connsiteY11130" fmla="*/ 914378 h 5630204"/>
              <a:gd name="connsiteX11131" fmla="*/ 1972961 w 10567974"/>
              <a:gd name="connsiteY11131" fmla="*/ 940637 h 5630204"/>
              <a:gd name="connsiteX11132" fmla="*/ 1946668 w 10567974"/>
              <a:gd name="connsiteY11132" fmla="*/ 966934 h 5630204"/>
              <a:gd name="connsiteX11133" fmla="*/ 1920376 w 10567974"/>
              <a:gd name="connsiteY11133" fmla="*/ 940637 h 5630204"/>
              <a:gd name="connsiteX11134" fmla="*/ 1946668 w 10567974"/>
              <a:gd name="connsiteY11134" fmla="*/ 914378 h 5630204"/>
              <a:gd name="connsiteX11135" fmla="*/ 1855218 w 10567974"/>
              <a:gd name="connsiteY11135" fmla="*/ 914378 h 5630204"/>
              <a:gd name="connsiteX11136" fmla="*/ 1881510 w 10567974"/>
              <a:gd name="connsiteY11136" fmla="*/ 940637 h 5630204"/>
              <a:gd name="connsiteX11137" fmla="*/ 1855218 w 10567974"/>
              <a:gd name="connsiteY11137" fmla="*/ 966934 h 5630204"/>
              <a:gd name="connsiteX11138" fmla="*/ 1828927 w 10567974"/>
              <a:gd name="connsiteY11138" fmla="*/ 940637 h 5630204"/>
              <a:gd name="connsiteX11139" fmla="*/ 1855218 w 10567974"/>
              <a:gd name="connsiteY11139" fmla="*/ 914378 h 5630204"/>
              <a:gd name="connsiteX11140" fmla="*/ 1763768 w 10567974"/>
              <a:gd name="connsiteY11140" fmla="*/ 914378 h 5630204"/>
              <a:gd name="connsiteX11141" fmla="*/ 1790061 w 10567974"/>
              <a:gd name="connsiteY11141" fmla="*/ 940637 h 5630204"/>
              <a:gd name="connsiteX11142" fmla="*/ 1763768 w 10567974"/>
              <a:gd name="connsiteY11142" fmla="*/ 966934 h 5630204"/>
              <a:gd name="connsiteX11143" fmla="*/ 1737478 w 10567974"/>
              <a:gd name="connsiteY11143" fmla="*/ 940637 h 5630204"/>
              <a:gd name="connsiteX11144" fmla="*/ 1763768 w 10567974"/>
              <a:gd name="connsiteY11144" fmla="*/ 914378 h 5630204"/>
              <a:gd name="connsiteX11145" fmla="*/ 1672317 w 10567974"/>
              <a:gd name="connsiteY11145" fmla="*/ 914378 h 5630204"/>
              <a:gd name="connsiteX11146" fmla="*/ 1698610 w 10567974"/>
              <a:gd name="connsiteY11146" fmla="*/ 940637 h 5630204"/>
              <a:gd name="connsiteX11147" fmla="*/ 1672317 w 10567974"/>
              <a:gd name="connsiteY11147" fmla="*/ 966934 h 5630204"/>
              <a:gd name="connsiteX11148" fmla="*/ 1646028 w 10567974"/>
              <a:gd name="connsiteY11148" fmla="*/ 940637 h 5630204"/>
              <a:gd name="connsiteX11149" fmla="*/ 1672317 w 10567974"/>
              <a:gd name="connsiteY11149" fmla="*/ 914378 h 5630204"/>
              <a:gd name="connsiteX11150" fmla="*/ 1580868 w 10567974"/>
              <a:gd name="connsiteY11150" fmla="*/ 914378 h 5630204"/>
              <a:gd name="connsiteX11151" fmla="*/ 1607159 w 10567974"/>
              <a:gd name="connsiteY11151" fmla="*/ 940637 h 5630204"/>
              <a:gd name="connsiteX11152" fmla="*/ 1580868 w 10567974"/>
              <a:gd name="connsiteY11152" fmla="*/ 966934 h 5630204"/>
              <a:gd name="connsiteX11153" fmla="*/ 1554576 w 10567974"/>
              <a:gd name="connsiteY11153" fmla="*/ 940637 h 5630204"/>
              <a:gd name="connsiteX11154" fmla="*/ 1580868 w 10567974"/>
              <a:gd name="connsiteY11154" fmla="*/ 914378 h 5630204"/>
              <a:gd name="connsiteX11155" fmla="*/ 1489419 w 10567974"/>
              <a:gd name="connsiteY11155" fmla="*/ 914378 h 5630204"/>
              <a:gd name="connsiteX11156" fmla="*/ 1515708 w 10567974"/>
              <a:gd name="connsiteY11156" fmla="*/ 940638 h 5630204"/>
              <a:gd name="connsiteX11157" fmla="*/ 1489419 w 10567974"/>
              <a:gd name="connsiteY11157" fmla="*/ 966934 h 5630204"/>
              <a:gd name="connsiteX11158" fmla="*/ 1463126 w 10567974"/>
              <a:gd name="connsiteY11158" fmla="*/ 940638 h 5630204"/>
              <a:gd name="connsiteX11159" fmla="*/ 1489419 w 10567974"/>
              <a:gd name="connsiteY11159" fmla="*/ 914378 h 5630204"/>
              <a:gd name="connsiteX11160" fmla="*/ 3500805 w 10567974"/>
              <a:gd name="connsiteY11160" fmla="*/ 914378 h 5630204"/>
              <a:gd name="connsiteX11161" fmla="*/ 3527094 w 10567974"/>
              <a:gd name="connsiteY11161" fmla="*/ 940637 h 5630204"/>
              <a:gd name="connsiteX11162" fmla="*/ 3500805 w 10567974"/>
              <a:gd name="connsiteY11162" fmla="*/ 966934 h 5630204"/>
              <a:gd name="connsiteX11163" fmla="*/ 3474516 w 10567974"/>
              <a:gd name="connsiteY11163" fmla="*/ 940637 h 5630204"/>
              <a:gd name="connsiteX11164" fmla="*/ 3500805 w 10567974"/>
              <a:gd name="connsiteY11164" fmla="*/ 914378 h 5630204"/>
              <a:gd name="connsiteX11165" fmla="*/ 2678270 w 10567974"/>
              <a:gd name="connsiteY11165" fmla="*/ 914378 h 5630204"/>
              <a:gd name="connsiteX11166" fmla="*/ 2704563 w 10567974"/>
              <a:gd name="connsiteY11166" fmla="*/ 940637 h 5630204"/>
              <a:gd name="connsiteX11167" fmla="*/ 2678270 w 10567974"/>
              <a:gd name="connsiteY11167" fmla="*/ 966934 h 5630204"/>
              <a:gd name="connsiteX11168" fmla="*/ 2651977 w 10567974"/>
              <a:gd name="connsiteY11168" fmla="*/ 940637 h 5630204"/>
              <a:gd name="connsiteX11169" fmla="*/ 2678270 w 10567974"/>
              <a:gd name="connsiteY11169" fmla="*/ 914378 h 5630204"/>
              <a:gd name="connsiteX11170" fmla="*/ 2586818 w 10567974"/>
              <a:gd name="connsiteY11170" fmla="*/ 914378 h 5630204"/>
              <a:gd name="connsiteX11171" fmla="*/ 2613114 w 10567974"/>
              <a:gd name="connsiteY11171" fmla="*/ 940637 h 5630204"/>
              <a:gd name="connsiteX11172" fmla="*/ 2586818 w 10567974"/>
              <a:gd name="connsiteY11172" fmla="*/ 966934 h 5630204"/>
              <a:gd name="connsiteX11173" fmla="*/ 2560532 w 10567974"/>
              <a:gd name="connsiteY11173" fmla="*/ 940637 h 5630204"/>
              <a:gd name="connsiteX11174" fmla="*/ 2586818 w 10567974"/>
              <a:gd name="connsiteY11174" fmla="*/ 914378 h 5630204"/>
              <a:gd name="connsiteX11175" fmla="*/ 2495368 w 10567974"/>
              <a:gd name="connsiteY11175" fmla="*/ 914378 h 5630204"/>
              <a:gd name="connsiteX11176" fmla="*/ 2521663 w 10567974"/>
              <a:gd name="connsiteY11176" fmla="*/ 940637 h 5630204"/>
              <a:gd name="connsiteX11177" fmla="*/ 2495368 w 10567974"/>
              <a:gd name="connsiteY11177" fmla="*/ 966934 h 5630204"/>
              <a:gd name="connsiteX11178" fmla="*/ 2469080 w 10567974"/>
              <a:gd name="connsiteY11178" fmla="*/ 940637 h 5630204"/>
              <a:gd name="connsiteX11179" fmla="*/ 2495368 w 10567974"/>
              <a:gd name="connsiteY11179" fmla="*/ 914378 h 5630204"/>
              <a:gd name="connsiteX11180" fmla="*/ 2403919 w 10567974"/>
              <a:gd name="connsiteY11180" fmla="*/ 914378 h 5630204"/>
              <a:gd name="connsiteX11181" fmla="*/ 2430212 w 10567974"/>
              <a:gd name="connsiteY11181" fmla="*/ 940637 h 5630204"/>
              <a:gd name="connsiteX11182" fmla="*/ 2403919 w 10567974"/>
              <a:gd name="connsiteY11182" fmla="*/ 966934 h 5630204"/>
              <a:gd name="connsiteX11183" fmla="*/ 2377630 w 10567974"/>
              <a:gd name="connsiteY11183" fmla="*/ 940637 h 5630204"/>
              <a:gd name="connsiteX11184" fmla="*/ 2403919 w 10567974"/>
              <a:gd name="connsiteY11184" fmla="*/ 914378 h 5630204"/>
              <a:gd name="connsiteX11185" fmla="*/ 2312472 w 10567974"/>
              <a:gd name="connsiteY11185" fmla="*/ 914378 h 5630204"/>
              <a:gd name="connsiteX11186" fmla="*/ 2338763 w 10567974"/>
              <a:gd name="connsiteY11186" fmla="*/ 940637 h 5630204"/>
              <a:gd name="connsiteX11187" fmla="*/ 2312472 w 10567974"/>
              <a:gd name="connsiteY11187" fmla="*/ 966934 h 5630204"/>
              <a:gd name="connsiteX11188" fmla="*/ 2286178 w 10567974"/>
              <a:gd name="connsiteY11188" fmla="*/ 940637 h 5630204"/>
              <a:gd name="connsiteX11189" fmla="*/ 2312472 w 10567974"/>
              <a:gd name="connsiteY11189" fmla="*/ 914378 h 5630204"/>
              <a:gd name="connsiteX11190" fmla="*/ 2221021 w 10567974"/>
              <a:gd name="connsiteY11190" fmla="*/ 914378 h 5630204"/>
              <a:gd name="connsiteX11191" fmla="*/ 2247312 w 10567974"/>
              <a:gd name="connsiteY11191" fmla="*/ 940637 h 5630204"/>
              <a:gd name="connsiteX11192" fmla="*/ 2221021 w 10567974"/>
              <a:gd name="connsiteY11192" fmla="*/ 966934 h 5630204"/>
              <a:gd name="connsiteX11193" fmla="*/ 2194728 w 10567974"/>
              <a:gd name="connsiteY11193" fmla="*/ 940637 h 5630204"/>
              <a:gd name="connsiteX11194" fmla="*/ 2221021 w 10567974"/>
              <a:gd name="connsiteY11194" fmla="*/ 914378 h 5630204"/>
              <a:gd name="connsiteX11195" fmla="*/ 4232325 w 10567974"/>
              <a:gd name="connsiteY11195" fmla="*/ 914377 h 5630204"/>
              <a:gd name="connsiteX11196" fmla="*/ 4258614 w 10567974"/>
              <a:gd name="connsiteY11196" fmla="*/ 940636 h 5630204"/>
              <a:gd name="connsiteX11197" fmla="*/ 4232325 w 10567974"/>
              <a:gd name="connsiteY11197" fmla="*/ 966933 h 5630204"/>
              <a:gd name="connsiteX11198" fmla="*/ 4206036 w 10567974"/>
              <a:gd name="connsiteY11198" fmla="*/ 940636 h 5630204"/>
              <a:gd name="connsiteX11199" fmla="*/ 4232325 w 10567974"/>
              <a:gd name="connsiteY11199" fmla="*/ 914377 h 5630204"/>
              <a:gd name="connsiteX11200" fmla="*/ 4140885 w 10567974"/>
              <a:gd name="connsiteY11200" fmla="*/ 914377 h 5630204"/>
              <a:gd name="connsiteX11201" fmla="*/ 4167174 w 10567974"/>
              <a:gd name="connsiteY11201" fmla="*/ 940636 h 5630204"/>
              <a:gd name="connsiteX11202" fmla="*/ 4140885 w 10567974"/>
              <a:gd name="connsiteY11202" fmla="*/ 966933 h 5630204"/>
              <a:gd name="connsiteX11203" fmla="*/ 4114596 w 10567974"/>
              <a:gd name="connsiteY11203" fmla="*/ 940636 h 5630204"/>
              <a:gd name="connsiteX11204" fmla="*/ 4140885 w 10567974"/>
              <a:gd name="connsiteY11204" fmla="*/ 914377 h 5630204"/>
              <a:gd name="connsiteX11205" fmla="*/ 4049445 w 10567974"/>
              <a:gd name="connsiteY11205" fmla="*/ 914377 h 5630204"/>
              <a:gd name="connsiteX11206" fmla="*/ 4075734 w 10567974"/>
              <a:gd name="connsiteY11206" fmla="*/ 940636 h 5630204"/>
              <a:gd name="connsiteX11207" fmla="*/ 4049445 w 10567974"/>
              <a:gd name="connsiteY11207" fmla="*/ 966933 h 5630204"/>
              <a:gd name="connsiteX11208" fmla="*/ 4023156 w 10567974"/>
              <a:gd name="connsiteY11208" fmla="*/ 940636 h 5630204"/>
              <a:gd name="connsiteX11209" fmla="*/ 4049445 w 10567974"/>
              <a:gd name="connsiteY11209" fmla="*/ 914377 h 5630204"/>
              <a:gd name="connsiteX11210" fmla="*/ 3958005 w 10567974"/>
              <a:gd name="connsiteY11210" fmla="*/ 914377 h 5630204"/>
              <a:gd name="connsiteX11211" fmla="*/ 3984294 w 10567974"/>
              <a:gd name="connsiteY11211" fmla="*/ 940636 h 5630204"/>
              <a:gd name="connsiteX11212" fmla="*/ 3958005 w 10567974"/>
              <a:gd name="connsiteY11212" fmla="*/ 966933 h 5630204"/>
              <a:gd name="connsiteX11213" fmla="*/ 3931716 w 10567974"/>
              <a:gd name="connsiteY11213" fmla="*/ 940636 h 5630204"/>
              <a:gd name="connsiteX11214" fmla="*/ 3958005 w 10567974"/>
              <a:gd name="connsiteY11214" fmla="*/ 914377 h 5630204"/>
              <a:gd name="connsiteX11215" fmla="*/ 3866565 w 10567974"/>
              <a:gd name="connsiteY11215" fmla="*/ 914377 h 5630204"/>
              <a:gd name="connsiteX11216" fmla="*/ 3892854 w 10567974"/>
              <a:gd name="connsiteY11216" fmla="*/ 940636 h 5630204"/>
              <a:gd name="connsiteX11217" fmla="*/ 3866565 w 10567974"/>
              <a:gd name="connsiteY11217" fmla="*/ 966933 h 5630204"/>
              <a:gd name="connsiteX11218" fmla="*/ 3840276 w 10567974"/>
              <a:gd name="connsiteY11218" fmla="*/ 940636 h 5630204"/>
              <a:gd name="connsiteX11219" fmla="*/ 3866565 w 10567974"/>
              <a:gd name="connsiteY11219" fmla="*/ 914377 h 5630204"/>
              <a:gd name="connsiteX11220" fmla="*/ 3775125 w 10567974"/>
              <a:gd name="connsiteY11220" fmla="*/ 914377 h 5630204"/>
              <a:gd name="connsiteX11221" fmla="*/ 3801414 w 10567974"/>
              <a:gd name="connsiteY11221" fmla="*/ 940636 h 5630204"/>
              <a:gd name="connsiteX11222" fmla="*/ 3775125 w 10567974"/>
              <a:gd name="connsiteY11222" fmla="*/ 966933 h 5630204"/>
              <a:gd name="connsiteX11223" fmla="*/ 3748836 w 10567974"/>
              <a:gd name="connsiteY11223" fmla="*/ 940636 h 5630204"/>
              <a:gd name="connsiteX11224" fmla="*/ 3775125 w 10567974"/>
              <a:gd name="connsiteY11224" fmla="*/ 914377 h 5630204"/>
              <a:gd name="connsiteX11225" fmla="*/ 3683685 w 10567974"/>
              <a:gd name="connsiteY11225" fmla="*/ 914377 h 5630204"/>
              <a:gd name="connsiteX11226" fmla="*/ 3709974 w 10567974"/>
              <a:gd name="connsiteY11226" fmla="*/ 940636 h 5630204"/>
              <a:gd name="connsiteX11227" fmla="*/ 3683685 w 10567974"/>
              <a:gd name="connsiteY11227" fmla="*/ 966933 h 5630204"/>
              <a:gd name="connsiteX11228" fmla="*/ 3657396 w 10567974"/>
              <a:gd name="connsiteY11228" fmla="*/ 940636 h 5630204"/>
              <a:gd name="connsiteX11229" fmla="*/ 3683685 w 10567974"/>
              <a:gd name="connsiteY11229" fmla="*/ 914377 h 5630204"/>
              <a:gd name="connsiteX11230" fmla="*/ 3592245 w 10567974"/>
              <a:gd name="connsiteY11230" fmla="*/ 914377 h 5630204"/>
              <a:gd name="connsiteX11231" fmla="*/ 3618534 w 10567974"/>
              <a:gd name="connsiteY11231" fmla="*/ 940636 h 5630204"/>
              <a:gd name="connsiteX11232" fmla="*/ 3592245 w 10567974"/>
              <a:gd name="connsiteY11232" fmla="*/ 966933 h 5630204"/>
              <a:gd name="connsiteX11233" fmla="*/ 3565956 w 10567974"/>
              <a:gd name="connsiteY11233" fmla="*/ 940636 h 5630204"/>
              <a:gd name="connsiteX11234" fmla="*/ 3592245 w 10567974"/>
              <a:gd name="connsiteY11234" fmla="*/ 914377 h 5630204"/>
              <a:gd name="connsiteX11235" fmla="*/ 7249845 w 10567974"/>
              <a:gd name="connsiteY11235" fmla="*/ 914376 h 5630204"/>
              <a:gd name="connsiteX11236" fmla="*/ 7276134 w 10567974"/>
              <a:gd name="connsiteY11236" fmla="*/ 940636 h 5630204"/>
              <a:gd name="connsiteX11237" fmla="*/ 7249845 w 10567974"/>
              <a:gd name="connsiteY11237" fmla="*/ 966932 h 5630204"/>
              <a:gd name="connsiteX11238" fmla="*/ 7223556 w 10567974"/>
              <a:gd name="connsiteY11238" fmla="*/ 940636 h 5630204"/>
              <a:gd name="connsiteX11239" fmla="*/ 7249845 w 10567974"/>
              <a:gd name="connsiteY11239" fmla="*/ 914376 h 5630204"/>
              <a:gd name="connsiteX11240" fmla="*/ 7158405 w 10567974"/>
              <a:gd name="connsiteY11240" fmla="*/ 914376 h 5630204"/>
              <a:gd name="connsiteX11241" fmla="*/ 7184694 w 10567974"/>
              <a:gd name="connsiteY11241" fmla="*/ 940636 h 5630204"/>
              <a:gd name="connsiteX11242" fmla="*/ 7158405 w 10567974"/>
              <a:gd name="connsiteY11242" fmla="*/ 966932 h 5630204"/>
              <a:gd name="connsiteX11243" fmla="*/ 7132116 w 10567974"/>
              <a:gd name="connsiteY11243" fmla="*/ 940636 h 5630204"/>
              <a:gd name="connsiteX11244" fmla="*/ 7158405 w 10567974"/>
              <a:gd name="connsiteY11244" fmla="*/ 914376 h 5630204"/>
              <a:gd name="connsiteX11245" fmla="*/ 7066965 w 10567974"/>
              <a:gd name="connsiteY11245" fmla="*/ 914376 h 5630204"/>
              <a:gd name="connsiteX11246" fmla="*/ 7093254 w 10567974"/>
              <a:gd name="connsiteY11246" fmla="*/ 940636 h 5630204"/>
              <a:gd name="connsiteX11247" fmla="*/ 7066965 w 10567974"/>
              <a:gd name="connsiteY11247" fmla="*/ 966932 h 5630204"/>
              <a:gd name="connsiteX11248" fmla="*/ 7040676 w 10567974"/>
              <a:gd name="connsiteY11248" fmla="*/ 940636 h 5630204"/>
              <a:gd name="connsiteX11249" fmla="*/ 7066965 w 10567974"/>
              <a:gd name="connsiteY11249" fmla="*/ 914376 h 5630204"/>
              <a:gd name="connsiteX11250" fmla="*/ 6701205 w 10567974"/>
              <a:gd name="connsiteY11250" fmla="*/ 914376 h 5630204"/>
              <a:gd name="connsiteX11251" fmla="*/ 6727494 w 10567974"/>
              <a:gd name="connsiteY11251" fmla="*/ 940636 h 5630204"/>
              <a:gd name="connsiteX11252" fmla="*/ 6701205 w 10567974"/>
              <a:gd name="connsiteY11252" fmla="*/ 966933 h 5630204"/>
              <a:gd name="connsiteX11253" fmla="*/ 6674916 w 10567974"/>
              <a:gd name="connsiteY11253" fmla="*/ 940636 h 5630204"/>
              <a:gd name="connsiteX11254" fmla="*/ 6701205 w 10567974"/>
              <a:gd name="connsiteY11254" fmla="*/ 914376 h 5630204"/>
              <a:gd name="connsiteX11255" fmla="*/ 6609765 w 10567974"/>
              <a:gd name="connsiteY11255" fmla="*/ 914376 h 5630204"/>
              <a:gd name="connsiteX11256" fmla="*/ 6636054 w 10567974"/>
              <a:gd name="connsiteY11256" fmla="*/ 940636 h 5630204"/>
              <a:gd name="connsiteX11257" fmla="*/ 6609765 w 10567974"/>
              <a:gd name="connsiteY11257" fmla="*/ 966933 h 5630204"/>
              <a:gd name="connsiteX11258" fmla="*/ 6583476 w 10567974"/>
              <a:gd name="connsiteY11258" fmla="*/ 940636 h 5630204"/>
              <a:gd name="connsiteX11259" fmla="*/ 6609765 w 10567974"/>
              <a:gd name="connsiteY11259" fmla="*/ 914376 h 5630204"/>
              <a:gd name="connsiteX11260" fmla="*/ 4415205 w 10567974"/>
              <a:gd name="connsiteY11260" fmla="*/ 914376 h 5630204"/>
              <a:gd name="connsiteX11261" fmla="*/ 4441494 w 10567974"/>
              <a:gd name="connsiteY11261" fmla="*/ 940636 h 5630204"/>
              <a:gd name="connsiteX11262" fmla="*/ 4415205 w 10567974"/>
              <a:gd name="connsiteY11262" fmla="*/ 966933 h 5630204"/>
              <a:gd name="connsiteX11263" fmla="*/ 4388916 w 10567974"/>
              <a:gd name="connsiteY11263" fmla="*/ 940636 h 5630204"/>
              <a:gd name="connsiteX11264" fmla="*/ 4415205 w 10567974"/>
              <a:gd name="connsiteY11264" fmla="*/ 914376 h 5630204"/>
              <a:gd name="connsiteX11265" fmla="*/ 4323765 w 10567974"/>
              <a:gd name="connsiteY11265" fmla="*/ 914376 h 5630204"/>
              <a:gd name="connsiteX11266" fmla="*/ 4350054 w 10567974"/>
              <a:gd name="connsiteY11266" fmla="*/ 940636 h 5630204"/>
              <a:gd name="connsiteX11267" fmla="*/ 4323765 w 10567974"/>
              <a:gd name="connsiteY11267" fmla="*/ 966933 h 5630204"/>
              <a:gd name="connsiteX11268" fmla="*/ 4297476 w 10567974"/>
              <a:gd name="connsiteY11268" fmla="*/ 940636 h 5630204"/>
              <a:gd name="connsiteX11269" fmla="*/ 4323765 w 10567974"/>
              <a:gd name="connsiteY11269" fmla="*/ 914376 h 5630204"/>
              <a:gd name="connsiteX11270" fmla="*/ 7889925 w 10567974"/>
              <a:gd name="connsiteY11270" fmla="*/ 914376 h 5630204"/>
              <a:gd name="connsiteX11271" fmla="*/ 7916214 w 10567974"/>
              <a:gd name="connsiteY11271" fmla="*/ 940635 h 5630204"/>
              <a:gd name="connsiteX11272" fmla="*/ 7889925 w 10567974"/>
              <a:gd name="connsiteY11272" fmla="*/ 966932 h 5630204"/>
              <a:gd name="connsiteX11273" fmla="*/ 7863636 w 10567974"/>
              <a:gd name="connsiteY11273" fmla="*/ 940635 h 5630204"/>
              <a:gd name="connsiteX11274" fmla="*/ 7889925 w 10567974"/>
              <a:gd name="connsiteY11274" fmla="*/ 914376 h 5630204"/>
              <a:gd name="connsiteX11275" fmla="*/ 7798485 w 10567974"/>
              <a:gd name="connsiteY11275" fmla="*/ 914376 h 5630204"/>
              <a:gd name="connsiteX11276" fmla="*/ 7824774 w 10567974"/>
              <a:gd name="connsiteY11276" fmla="*/ 940635 h 5630204"/>
              <a:gd name="connsiteX11277" fmla="*/ 7798485 w 10567974"/>
              <a:gd name="connsiteY11277" fmla="*/ 966932 h 5630204"/>
              <a:gd name="connsiteX11278" fmla="*/ 7772196 w 10567974"/>
              <a:gd name="connsiteY11278" fmla="*/ 940635 h 5630204"/>
              <a:gd name="connsiteX11279" fmla="*/ 7798485 w 10567974"/>
              <a:gd name="connsiteY11279" fmla="*/ 914376 h 5630204"/>
              <a:gd name="connsiteX11280" fmla="*/ 7707045 w 10567974"/>
              <a:gd name="connsiteY11280" fmla="*/ 914376 h 5630204"/>
              <a:gd name="connsiteX11281" fmla="*/ 7733334 w 10567974"/>
              <a:gd name="connsiteY11281" fmla="*/ 940635 h 5630204"/>
              <a:gd name="connsiteX11282" fmla="*/ 7707045 w 10567974"/>
              <a:gd name="connsiteY11282" fmla="*/ 966932 h 5630204"/>
              <a:gd name="connsiteX11283" fmla="*/ 7680756 w 10567974"/>
              <a:gd name="connsiteY11283" fmla="*/ 940635 h 5630204"/>
              <a:gd name="connsiteX11284" fmla="*/ 7707045 w 10567974"/>
              <a:gd name="connsiteY11284" fmla="*/ 914376 h 5630204"/>
              <a:gd name="connsiteX11285" fmla="*/ 7615605 w 10567974"/>
              <a:gd name="connsiteY11285" fmla="*/ 914376 h 5630204"/>
              <a:gd name="connsiteX11286" fmla="*/ 7641894 w 10567974"/>
              <a:gd name="connsiteY11286" fmla="*/ 940635 h 5630204"/>
              <a:gd name="connsiteX11287" fmla="*/ 7615605 w 10567974"/>
              <a:gd name="connsiteY11287" fmla="*/ 966932 h 5630204"/>
              <a:gd name="connsiteX11288" fmla="*/ 7589316 w 10567974"/>
              <a:gd name="connsiteY11288" fmla="*/ 940635 h 5630204"/>
              <a:gd name="connsiteX11289" fmla="*/ 7615605 w 10567974"/>
              <a:gd name="connsiteY11289" fmla="*/ 914376 h 5630204"/>
              <a:gd name="connsiteX11290" fmla="*/ 7524165 w 10567974"/>
              <a:gd name="connsiteY11290" fmla="*/ 914376 h 5630204"/>
              <a:gd name="connsiteX11291" fmla="*/ 7550454 w 10567974"/>
              <a:gd name="connsiteY11291" fmla="*/ 940635 h 5630204"/>
              <a:gd name="connsiteX11292" fmla="*/ 7524165 w 10567974"/>
              <a:gd name="connsiteY11292" fmla="*/ 966932 h 5630204"/>
              <a:gd name="connsiteX11293" fmla="*/ 7497876 w 10567974"/>
              <a:gd name="connsiteY11293" fmla="*/ 940635 h 5630204"/>
              <a:gd name="connsiteX11294" fmla="*/ 7524165 w 10567974"/>
              <a:gd name="connsiteY11294" fmla="*/ 914376 h 5630204"/>
              <a:gd name="connsiteX11295" fmla="*/ 7432725 w 10567974"/>
              <a:gd name="connsiteY11295" fmla="*/ 914376 h 5630204"/>
              <a:gd name="connsiteX11296" fmla="*/ 7459014 w 10567974"/>
              <a:gd name="connsiteY11296" fmla="*/ 940636 h 5630204"/>
              <a:gd name="connsiteX11297" fmla="*/ 7432725 w 10567974"/>
              <a:gd name="connsiteY11297" fmla="*/ 966932 h 5630204"/>
              <a:gd name="connsiteX11298" fmla="*/ 7406436 w 10567974"/>
              <a:gd name="connsiteY11298" fmla="*/ 940636 h 5630204"/>
              <a:gd name="connsiteX11299" fmla="*/ 7432725 w 10567974"/>
              <a:gd name="connsiteY11299" fmla="*/ 914376 h 5630204"/>
              <a:gd name="connsiteX11300" fmla="*/ 7341285 w 10567974"/>
              <a:gd name="connsiteY11300" fmla="*/ 914376 h 5630204"/>
              <a:gd name="connsiteX11301" fmla="*/ 7367574 w 10567974"/>
              <a:gd name="connsiteY11301" fmla="*/ 940636 h 5630204"/>
              <a:gd name="connsiteX11302" fmla="*/ 7341285 w 10567974"/>
              <a:gd name="connsiteY11302" fmla="*/ 966932 h 5630204"/>
              <a:gd name="connsiteX11303" fmla="*/ 7314996 w 10567974"/>
              <a:gd name="connsiteY11303" fmla="*/ 940636 h 5630204"/>
              <a:gd name="connsiteX11304" fmla="*/ 7341285 w 10567974"/>
              <a:gd name="connsiteY11304" fmla="*/ 914376 h 5630204"/>
              <a:gd name="connsiteX11305" fmla="*/ 8530005 w 10567974"/>
              <a:gd name="connsiteY11305" fmla="*/ 914375 h 5630204"/>
              <a:gd name="connsiteX11306" fmla="*/ 8556294 w 10567974"/>
              <a:gd name="connsiteY11306" fmla="*/ 940635 h 5630204"/>
              <a:gd name="connsiteX11307" fmla="*/ 8530005 w 10567974"/>
              <a:gd name="connsiteY11307" fmla="*/ 966931 h 5630204"/>
              <a:gd name="connsiteX11308" fmla="*/ 8503716 w 10567974"/>
              <a:gd name="connsiteY11308" fmla="*/ 940635 h 5630204"/>
              <a:gd name="connsiteX11309" fmla="*/ 8530005 w 10567974"/>
              <a:gd name="connsiteY11309" fmla="*/ 914375 h 5630204"/>
              <a:gd name="connsiteX11310" fmla="*/ 8438565 w 10567974"/>
              <a:gd name="connsiteY11310" fmla="*/ 914375 h 5630204"/>
              <a:gd name="connsiteX11311" fmla="*/ 8464854 w 10567974"/>
              <a:gd name="connsiteY11311" fmla="*/ 940635 h 5630204"/>
              <a:gd name="connsiteX11312" fmla="*/ 8438565 w 10567974"/>
              <a:gd name="connsiteY11312" fmla="*/ 966931 h 5630204"/>
              <a:gd name="connsiteX11313" fmla="*/ 8412276 w 10567974"/>
              <a:gd name="connsiteY11313" fmla="*/ 940635 h 5630204"/>
              <a:gd name="connsiteX11314" fmla="*/ 8438565 w 10567974"/>
              <a:gd name="connsiteY11314" fmla="*/ 914375 h 5630204"/>
              <a:gd name="connsiteX11315" fmla="*/ 8347125 w 10567974"/>
              <a:gd name="connsiteY11315" fmla="*/ 914375 h 5630204"/>
              <a:gd name="connsiteX11316" fmla="*/ 8373414 w 10567974"/>
              <a:gd name="connsiteY11316" fmla="*/ 940635 h 5630204"/>
              <a:gd name="connsiteX11317" fmla="*/ 8347125 w 10567974"/>
              <a:gd name="connsiteY11317" fmla="*/ 966931 h 5630204"/>
              <a:gd name="connsiteX11318" fmla="*/ 8320836 w 10567974"/>
              <a:gd name="connsiteY11318" fmla="*/ 940635 h 5630204"/>
              <a:gd name="connsiteX11319" fmla="*/ 8347125 w 10567974"/>
              <a:gd name="connsiteY11319" fmla="*/ 914375 h 5630204"/>
              <a:gd name="connsiteX11320" fmla="*/ 8255685 w 10567974"/>
              <a:gd name="connsiteY11320" fmla="*/ 914375 h 5630204"/>
              <a:gd name="connsiteX11321" fmla="*/ 8281974 w 10567974"/>
              <a:gd name="connsiteY11321" fmla="*/ 940635 h 5630204"/>
              <a:gd name="connsiteX11322" fmla="*/ 8255685 w 10567974"/>
              <a:gd name="connsiteY11322" fmla="*/ 966932 h 5630204"/>
              <a:gd name="connsiteX11323" fmla="*/ 8229396 w 10567974"/>
              <a:gd name="connsiteY11323" fmla="*/ 940635 h 5630204"/>
              <a:gd name="connsiteX11324" fmla="*/ 8255685 w 10567974"/>
              <a:gd name="connsiteY11324" fmla="*/ 914375 h 5630204"/>
              <a:gd name="connsiteX11325" fmla="*/ 8164245 w 10567974"/>
              <a:gd name="connsiteY11325" fmla="*/ 914375 h 5630204"/>
              <a:gd name="connsiteX11326" fmla="*/ 8190534 w 10567974"/>
              <a:gd name="connsiteY11326" fmla="*/ 940635 h 5630204"/>
              <a:gd name="connsiteX11327" fmla="*/ 8164245 w 10567974"/>
              <a:gd name="connsiteY11327" fmla="*/ 966932 h 5630204"/>
              <a:gd name="connsiteX11328" fmla="*/ 8137956 w 10567974"/>
              <a:gd name="connsiteY11328" fmla="*/ 940635 h 5630204"/>
              <a:gd name="connsiteX11329" fmla="*/ 8164245 w 10567974"/>
              <a:gd name="connsiteY11329" fmla="*/ 914375 h 5630204"/>
              <a:gd name="connsiteX11330" fmla="*/ 8072805 w 10567974"/>
              <a:gd name="connsiteY11330" fmla="*/ 914375 h 5630204"/>
              <a:gd name="connsiteX11331" fmla="*/ 8099094 w 10567974"/>
              <a:gd name="connsiteY11331" fmla="*/ 940635 h 5630204"/>
              <a:gd name="connsiteX11332" fmla="*/ 8072805 w 10567974"/>
              <a:gd name="connsiteY11332" fmla="*/ 966932 h 5630204"/>
              <a:gd name="connsiteX11333" fmla="*/ 8046516 w 10567974"/>
              <a:gd name="connsiteY11333" fmla="*/ 940635 h 5630204"/>
              <a:gd name="connsiteX11334" fmla="*/ 8072805 w 10567974"/>
              <a:gd name="connsiteY11334" fmla="*/ 914375 h 5630204"/>
              <a:gd name="connsiteX11335" fmla="*/ 7981365 w 10567974"/>
              <a:gd name="connsiteY11335" fmla="*/ 914375 h 5630204"/>
              <a:gd name="connsiteX11336" fmla="*/ 8007654 w 10567974"/>
              <a:gd name="connsiteY11336" fmla="*/ 940635 h 5630204"/>
              <a:gd name="connsiteX11337" fmla="*/ 7981365 w 10567974"/>
              <a:gd name="connsiteY11337" fmla="*/ 966932 h 5630204"/>
              <a:gd name="connsiteX11338" fmla="*/ 7955076 w 10567974"/>
              <a:gd name="connsiteY11338" fmla="*/ 940635 h 5630204"/>
              <a:gd name="connsiteX11339" fmla="*/ 7981365 w 10567974"/>
              <a:gd name="connsiteY11339" fmla="*/ 914375 h 5630204"/>
              <a:gd name="connsiteX11340" fmla="*/ 9261525 w 10567974"/>
              <a:gd name="connsiteY11340" fmla="*/ 914374 h 5630204"/>
              <a:gd name="connsiteX11341" fmla="*/ 9287814 w 10567974"/>
              <a:gd name="connsiteY11341" fmla="*/ 940634 h 5630204"/>
              <a:gd name="connsiteX11342" fmla="*/ 9261525 w 10567974"/>
              <a:gd name="connsiteY11342" fmla="*/ 966931 h 5630204"/>
              <a:gd name="connsiteX11343" fmla="*/ 9235236 w 10567974"/>
              <a:gd name="connsiteY11343" fmla="*/ 940634 h 5630204"/>
              <a:gd name="connsiteX11344" fmla="*/ 9261525 w 10567974"/>
              <a:gd name="connsiteY11344" fmla="*/ 914374 h 5630204"/>
              <a:gd name="connsiteX11345" fmla="*/ 9170085 w 10567974"/>
              <a:gd name="connsiteY11345" fmla="*/ 914374 h 5630204"/>
              <a:gd name="connsiteX11346" fmla="*/ 9196374 w 10567974"/>
              <a:gd name="connsiteY11346" fmla="*/ 940634 h 5630204"/>
              <a:gd name="connsiteX11347" fmla="*/ 9170085 w 10567974"/>
              <a:gd name="connsiteY11347" fmla="*/ 966931 h 5630204"/>
              <a:gd name="connsiteX11348" fmla="*/ 9143796 w 10567974"/>
              <a:gd name="connsiteY11348" fmla="*/ 940634 h 5630204"/>
              <a:gd name="connsiteX11349" fmla="*/ 9170085 w 10567974"/>
              <a:gd name="connsiteY11349" fmla="*/ 914374 h 5630204"/>
              <a:gd name="connsiteX11350" fmla="*/ 8804325 w 10567974"/>
              <a:gd name="connsiteY11350" fmla="*/ 914374 h 5630204"/>
              <a:gd name="connsiteX11351" fmla="*/ 8830614 w 10567974"/>
              <a:gd name="connsiteY11351" fmla="*/ 940634 h 5630204"/>
              <a:gd name="connsiteX11352" fmla="*/ 8804325 w 10567974"/>
              <a:gd name="connsiteY11352" fmla="*/ 966931 h 5630204"/>
              <a:gd name="connsiteX11353" fmla="*/ 8778036 w 10567974"/>
              <a:gd name="connsiteY11353" fmla="*/ 940634 h 5630204"/>
              <a:gd name="connsiteX11354" fmla="*/ 8804325 w 10567974"/>
              <a:gd name="connsiteY11354" fmla="*/ 914374 h 5630204"/>
              <a:gd name="connsiteX11355" fmla="*/ 8712885 w 10567974"/>
              <a:gd name="connsiteY11355" fmla="*/ 914374 h 5630204"/>
              <a:gd name="connsiteX11356" fmla="*/ 8739174 w 10567974"/>
              <a:gd name="connsiteY11356" fmla="*/ 940635 h 5630204"/>
              <a:gd name="connsiteX11357" fmla="*/ 8712885 w 10567974"/>
              <a:gd name="connsiteY11357" fmla="*/ 966931 h 5630204"/>
              <a:gd name="connsiteX11358" fmla="*/ 8686596 w 10567974"/>
              <a:gd name="connsiteY11358" fmla="*/ 940635 h 5630204"/>
              <a:gd name="connsiteX11359" fmla="*/ 8712885 w 10567974"/>
              <a:gd name="connsiteY11359" fmla="*/ 914374 h 5630204"/>
              <a:gd name="connsiteX11360" fmla="*/ 8621445 w 10567974"/>
              <a:gd name="connsiteY11360" fmla="*/ 914374 h 5630204"/>
              <a:gd name="connsiteX11361" fmla="*/ 8647734 w 10567974"/>
              <a:gd name="connsiteY11361" fmla="*/ 940635 h 5630204"/>
              <a:gd name="connsiteX11362" fmla="*/ 8621445 w 10567974"/>
              <a:gd name="connsiteY11362" fmla="*/ 966931 h 5630204"/>
              <a:gd name="connsiteX11363" fmla="*/ 8595156 w 10567974"/>
              <a:gd name="connsiteY11363" fmla="*/ 940635 h 5630204"/>
              <a:gd name="connsiteX11364" fmla="*/ 8621445 w 10567974"/>
              <a:gd name="connsiteY11364" fmla="*/ 914374 h 5630204"/>
              <a:gd name="connsiteX11365" fmla="*/ 1397969 w 10567974"/>
              <a:gd name="connsiteY11365" fmla="*/ 822913 h 5630204"/>
              <a:gd name="connsiteX11366" fmla="*/ 1424260 w 10567974"/>
              <a:gd name="connsiteY11366" fmla="*/ 849208 h 5630204"/>
              <a:gd name="connsiteX11367" fmla="*/ 1397969 w 10567974"/>
              <a:gd name="connsiteY11367" fmla="*/ 875494 h 5630204"/>
              <a:gd name="connsiteX11368" fmla="*/ 1371675 w 10567974"/>
              <a:gd name="connsiteY11368" fmla="*/ 849208 h 5630204"/>
              <a:gd name="connsiteX11369" fmla="*/ 1397969 w 10567974"/>
              <a:gd name="connsiteY11369" fmla="*/ 822913 h 5630204"/>
              <a:gd name="connsiteX11370" fmla="*/ 1580869 w 10567974"/>
              <a:gd name="connsiteY11370" fmla="*/ 822913 h 5630204"/>
              <a:gd name="connsiteX11371" fmla="*/ 1607159 w 10567974"/>
              <a:gd name="connsiteY11371" fmla="*/ 849208 h 5630204"/>
              <a:gd name="connsiteX11372" fmla="*/ 1580869 w 10567974"/>
              <a:gd name="connsiteY11372" fmla="*/ 875494 h 5630204"/>
              <a:gd name="connsiteX11373" fmla="*/ 1554576 w 10567974"/>
              <a:gd name="connsiteY11373" fmla="*/ 849208 h 5630204"/>
              <a:gd name="connsiteX11374" fmla="*/ 1580869 w 10567974"/>
              <a:gd name="connsiteY11374" fmla="*/ 822913 h 5630204"/>
              <a:gd name="connsiteX11375" fmla="*/ 1489419 w 10567974"/>
              <a:gd name="connsiteY11375" fmla="*/ 822913 h 5630204"/>
              <a:gd name="connsiteX11376" fmla="*/ 1515709 w 10567974"/>
              <a:gd name="connsiteY11376" fmla="*/ 849208 h 5630204"/>
              <a:gd name="connsiteX11377" fmla="*/ 1489419 w 10567974"/>
              <a:gd name="connsiteY11377" fmla="*/ 875494 h 5630204"/>
              <a:gd name="connsiteX11378" fmla="*/ 1463126 w 10567974"/>
              <a:gd name="connsiteY11378" fmla="*/ 849208 h 5630204"/>
              <a:gd name="connsiteX11379" fmla="*/ 1489419 w 10567974"/>
              <a:gd name="connsiteY11379" fmla="*/ 822913 h 5630204"/>
              <a:gd name="connsiteX11380" fmla="*/ 2312472 w 10567974"/>
              <a:gd name="connsiteY11380" fmla="*/ 822913 h 5630204"/>
              <a:gd name="connsiteX11381" fmla="*/ 2338763 w 10567974"/>
              <a:gd name="connsiteY11381" fmla="*/ 849208 h 5630204"/>
              <a:gd name="connsiteX11382" fmla="*/ 2312472 w 10567974"/>
              <a:gd name="connsiteY11382" fmla="*/ 875494 h 5630204"/>
              <a:gd name="connsiteX11383" fmla="*/ 2286178 w 10567974"/>
              <a:gd name="connsiteY11383" fmla="*/ 849208 h 5630204"/>
              <a:gd name="connsiteX11384" fmla="*/ 2312472 w 10567974"/>
              <a:gd name="connsiteY11384" fmla="*/ 822913 h 5630204"/>
              <a:gd name="connsiteX11385" fmla="*/ 1672317 w 10567974"/>
              <a:gd name="connsiteY11385" fmla="*/ 822913 h 5630204"/>
              <a:gd name="connsiteX11386" fmla="*/ 1698610 w 10567974"/>
              <a:gd name="connsiteY11386" fmla="*/ 849208 h 5630204"/>
              <a:gd name="connsiteX11387" fmla="*/ 1672317 w 10567974"/>
              <a:gd name="connsiteY11387" fmla="*/ 875494 h 5630204"/>
              <a:gd name="connsiteX11388" fmla="*/ 1646028 w 10567974"/>
              <a:gd name="connsiteY11388" fmla="*/ 849208 h 5630204"/>
              <a:gd name="connsiteX11389" fmla="*/ 1672317 w 10567974"/>
              <a:gd name="connsiteY11389" fmla="*/ 822913 h 5630204"/>
              <a:gd name="connsiteX11390" fmla="*/ 2586818 w 10567974"/>
              <a:gd name="connsiteY11390" fmla="*/ 822912 h 5630204"/>
              <a:gd name="connsiteX11391" fmla="*/ 2613114 w 10567974"/>
              <a:gd name="connsiteY11391" fmla="*/ 849208 h 5630204"/>
              <a:gd name="connsiteX11392" fmla="*/ 2586818 w 10567974"/>
              <a:gd name="connsiteY11392" fmla="*/ 875494 h 5630204"/>
              <a:gd name="connsiteX11393" fmla="*/ 2560532 w 10567974"/>
              <a:gd name="connsiteY11393" fmla="*/ 849208 h 5630204"/>
              <a:gd name="connsiteX11394" fmla="*/ 2586818 w 10567974"/>
              <a:gd name="connsiteY11394" fmla="*/ 822912 h 5630204"/>
              <a:gd name="connsiteX11395" fmla="*/ 2495368 w 10567974"/>
              <a:gd name="connsiteY11395" fmla="*/ 822912 h 5630204"/>
              <a:gd name="connsiteX11396" fmla="*/ 2521666 w 10567974"/>
              <a:gd name="connsiteY11396" fmla="*/ 849208 h 5630204"/>
              <a:gd name="connsiteX11397" fmla="*/ 2495368 w 10567974"/>
              <a:gd name="connsiteY11397" fmla="*/ 875494 h 5630204"/>
              <a:gd name="connsiteX11398" fmla="*/ 2469080 w 10567974"/>
              <a:gd name="connsiteY11398" fmla="*/ 849208 h 5630204"/>
              <a:gd name="connsiteX11399" fmla="*/ 2495368 w 10567974"/>
              <a:gd name="connsiteY11399" fmla="*/ 822912 h 5630204"/>
              <a:gd name="connsiteX11400" fmla="*/ 2403924 w 10567974"/>
              <a:gd name="connsiteY11400" fmla="*/ 822912 h 5630204"/>
              <a:gd name="connsiteX11401" fmla="*/ 2430212 w 10567974"/>
              <a:gd name="connsiteY11401" fmla="*/ 849208 h 5630204"/>
              <a:gd name="connsiteX11402" fmla="*/ 2403924 w 10567974"/>
              <a:gd name="connsiteY11402" fmla="*/ 875494 h 5630204"/>
              <a:gd name="connsiteX11403" fmla="*/ 2377630 w 10567974"/>
              <a:gd name="connsiteY11403" fmla="*/ 849208 h 5630204"/>
              <a:gd name="connsiteX11404" fmla="*/ 2403924 w 10567974"/>
              <a:gd name="connsiteY11404" fmla="*/ 822912 h 5630204"/>
              <a:gd name="connsiteX11405" fmla="*/ 3592245 w 10567974"/>
              <a:gd name="connsiteY11405" fmla="*/ 822912 h 5630204"/>
              <a:gd name="connsiteX11406" fmla="*/ 3618534 w 10567974"/>
              <a:gd name="connsiteY11406" fmla="*/ 849207 h 5630204"/>
              <a:gd name="connsiteX11407" fmla="*/ 3592245 w 10567974"/>
              <a:gd name="connsiteY11407" fmla="*/ 875494 h 5630204"/>
              <a:gd name="connsiteX11408" fmla="*/ 3565956 w 10567974"/>
              <a:gd name="connsiteY11408" fmla="*/ 849207 h 5630204"/>
              <a:gd name="connsiteX11409" fmla="*/ 3592245 w 10567974"/>
              <a:gd name="connsiteY11409" fmla="*/ 822912 h 5630204"/>
              <a:gd name="connsiteX11410" fmla="*/ 3500805 w 10567974"/>
              <a:gd name="connsiteY11410" fmla="*/ 822912 h 5630204"/>
              <a:gd name="connsiteX11411" fmla="*/ 3527094 w 10567974"/>
              <a:gd name="connsiteY11411" fmla="*/ 849208 h 5630204"/>
              <a:gd name="connsiteX11412" fmla="*/ 3500805 w 10567974"/>
              <a:gd name="connsiteY11412" fmla="*/ 875494 h 5630204"/>
              <a:gd name="connsiteX11413" fmla="*/ 3474516 w 10567974"/>
              <a:gd name="connsiteY11413" fmla="*/ 849208 h 5630204"/>
              <a:gd name="connsiteX11414" fmla="*/ 3500805 w 10567974"/>
              <a:gd name="connsiteY11414" fmla="*/ 822912 h 5630204"/>
              <a:gd name="connsiteX11415" fmla="*/ 2678270 w 10567974"/>
              <a:gd name="connsiteY11415" fmla="*/ 822912 h 5630204"/>
              <a:gd name="connsiteX11416" fmla="*/ 2704563 w 10567974"/>
              <a:gd name="connsiteY11416" fmla="*/ 849208 h 5630204"/>
              <a:gd name="connsiteX11417" fmla="*/ 2678270 w 10567974"/>
              <a:gd name="connsiteY11417" fmla="*/ 875494 h 5630204"/>
              <a:gd name="connsiteX11418" fmla="*/ 2651980 w 10567974"/>
              <a:gd name="connsiteY11418" fmla="*/ 849208 h 5630204"/>
              <a:gd name="connsiteX11419" fmla="*/ 2678270 w 10567974"/>
              <a:gd name="connsiteY11419" fmla="*/ 822912 h 5630204"/>
              <a:gd name="connsiteX11420" fmla="*/ 3775125 w 10567974"/>
              <a:gd name="connsiteY11420" fmla="*/ 822912 h 5630204"/>
              <a:gd name="connsiteX11421" fmla="*/ 3801414 w 10567974"/>
              <a:gd name="connsiteY11421" fmla="*/ 849207 h 5630204"/>
              <a:gd name="connsiteX11422" fmla="*/ 3775125 w 10567974"/>
              <a:gd name="connsiteY11422" fmla="*/ 875494 h 5630204"/>
              <a:gd name="connsiteX11423" fmla="*/ 3748836 w 10567974"/>
              <a:gd name="connsiteY11423" fmla="*/ 849207 h 5630204"/>
              <a:gd name="connsiteX11424" fmla="*/ 3775125 w 10567974"/>
              <a:gd name="connsiteY11424" fmla="*/ 822912 h 5630204"/>
              <a:gd name="connsiteX11425" fmla="*/ 3683685 w 10567974"/>
              <a:gd name="connsiteY11425" fmla="*/ 822912 h 5630204"/>
              <a:gd name="connsiteX11426" fmla="*/ 3709974 w 10567974"/>
              <a:gd name="connsiteY11426" fmla="*/ 849207 h 5630204"/>
              <a:gd name="connsiteX11427" fmla="*/ 3683685 w 10567974"/>
              <a:gd name="connsiteY11427" fmla="*/ 875494 h 5630204"/>
              <a:gd name="connsiteX11428" fmla="*/ 3657396 w 10567974"/>
              <a:gd name="connsiteY11428" fmla="*/ 849207 h 5630204"/>
              <a:gd name="connsiteX11429" fmla="*/ 3683685 w 10567974"/>
              <a:gd name="connsiteY11429" fmla="*/ 822912 h 5630204"/>
              <a:gd name="connsiteX11430" fmla="*/ 4049445 w 10567974"/>
              <a:gd name="connsiteY11430" fmla="*/ 822912 h 5630204"/>
              <a:gd name="connsiteX11431" fmla="*/ 4075734 w 10567974"/>
              <a:gd name="connsiteY11431" fmla="*/ 849207 h 5630204"/>
              <a:gd name="connsiteX11432" fmla="*/ 4049445 w 10567974"/>
              <a:gd name="connsiteY11432" fmla="*/ 875493 h 5630204"/>
              <a:gd name="connsiteX11433" fmla="*/ 4023156 w 10567974"/>
              <a:gd name="connsiteY11433" fmla="*/ 849207 h 5630204"/>
              <a:gd name="connsiteX11434" fmla="*/ 4049445 w 10567974"/>
              <a:gd name="connsiteY11434" fmla="*/ 822912 h 5630204"/>
              <a:gd name="connsiteX11435" fmla="*/ 3958005 w 10567974"/>
              <a:gd name="connsiteY11435" fmla="*/ 822912 h 5630204"/>
              <a:gd name="connsiteX11436" fmla="*/ 3984294 w 10567974"/>
              <a:gd name="connsiteY11436" fmla="*/ 849207 h 5630204"/>
              <a:gd name="connsiteX11437" fmla="*/ 3958005 w 10567974"/>
              <a:gd name="connsiteY11437" fmla="*/ 875493 h 5630204"/>
              <a:gd name="connsiteX11438" fmla="*/ 3931716 w 10567974"/>
              <a:gd name="connsiteY11438" fmla="*/ 849207 h 5630204"/>
              <a:gd name="connsiteX11439" fmla="*/ 3958005 w 10567974"/>
              <a:gd name="connsiteY11439" fmla="*/ 822912 h 5630204"/>
              <a:gd name="connsiteX11440" fmla="*/ 3866565 w 10567974"/>
              <a:gd name="connsiteY11440" fmla="*/ 822912 h 5630204"/>
              <a:gd name="connsiteX11441" fmla="*/ 3892854 w 10567974"/>
              <a:gd name="connsiteY11441" fmla="*/ 849207 h 5630204"/>
              <a:gd name="connsiteX11442" fmla="*/ 3866565 w 10567974"/>
              <a:gd name="connsiteY11442" fmla="*/ 875493 h 5630204"/>
              <a:gd name="connsiteX11443" fmla="*/ 3840276 w 10567974"/>
              <a:gd name="connsiteY11443" fmla="*/ 849207 h 5630204"/>
              <a:gd name="connsiteX11444" fmla="*/ 3866565 w 10567974"/>
              <a:gd name="connsiteY11444" fmla="*/ 822912 h 5630204"/>
              <a:gd name="connsiteX11445" fmla="*/ 4232325 w 10567974"/>
              <a:gd name="connsiteY11445" fmla="*/ 822912 h 5630204"/>
              <a:gd name="connsiteX11446" fmla="*/ 4258614 w 10567974"/>
              <a:gd name="connsiteY11446" fmla="*/ 849207 h 5630204"/>
              <a:gd name="connsiteX11447" fmla="*/ 4232325 w 10567974"/>
              <a:gd name="connsiteY11447" fmla="*/ 875493 h 5630204"/>
              <a:gd name="connsiteX11448" fmla="*/ 4206036 w 10567974"/>
              <a:gd name="connsiteY11448" fmla="*/ 849207 h 5630204"/>
              <a:gd name="connsiteX11449" fmla="*/ 4232325 w 10567974"/>
              <a:gd name="connsiteY11449" fmla="*/ 822912 h 5630204"/>
              <a:gd name="connsiteX11450" fmla="*/ 4140885 w 10567974"/>
              <a:gd name="connsiteY11450" fmla="*/ 822912 h 5630204"/>
              <a:gd name="connsiteX11451" fmla="*/ 4167174 w 10567974"/>
              <a:gd name="connsiteY11451" fmla="*/ 849207 h 5630204"/>
              <a:gd name="connsiteX11452" fmla="*/ 4140885 w 10567974"/>
              <a:gd name="connsiteY11452" fmla="*/ 875493 h 5630204"/>
              <a:gd name="connsiteX11453" fmla="*/ 4114596 w 10567974"/>
              <a:gd name="connsiteY11453" fmla="*/ 849207 h 5630204"/>
              <a:gd name="connsiteX11454" fmla="*/ 4140885 w 10567974"/>
              <a:gd name="connsiteY11454" fmla="*/ 822912 h 5630204"/>
              <a:gd name="connsiteX11455" fmla="*/ 6792645 w 10567974"/>
              <a:gd name="connsiteY11455" fmla="*/ 822912 h 5630204"/>
              <a:gd name="connsiteX11456" fmla="*/ 6818934 w 10567974"/>
              <a:gd name="connsiteY11456" fmla="*/ 849206 h 5630204"/>
              <a:gd name="connsiteX11457" fmla="*/ 6792645 w 10567974"/>
              <a:gd name="connsiteY11457" fmla="*/ 875493 h 5630204"/>
              <a:gd name="connsiteX11458" fmla="*/ 6766356 w 10567974"/>
              <a:gd name="connsiteY11458" fmla="*/ 849206 h 5630204"/>
              <a:gd name="connsiteX11459" fmla="*/ 6792645 w 10567974"/>
              <a:gd name="connsiteY11459" fmla="*/ 822912 h 5630204"/>
              <a:gd name="connsiteX11460" fmla="*/ 6701205 w 10567974"/>
              <a:gd name="connsiteY11460" fmla="*/ 822912 h 5630204"/>
              <a:gd name="connsiteX11461" fmla="*/ 6727494 w 10567974"/>
              <a:gd name="connsiteY11461" fmla="*/ 849206 h 5630204"/>
              <a:gd name="connsiteX11462" fmla="*/ 6701205 w 10567974"/>
              <a:gd name="connsiteY11462" fmla="*/ 875493 h 5630204"/>
              <a:gd name="connsiteX11463" fmla="*/ 6674916 w 10567974"/>
              <a:gd name="connsiteY11463" fmla="*/ 849206 h 5630204"/>
              <a:gd name="connsiteX11464" fmla="*/ 6701205 w 10567974"/>
              <a:gd name="connsiteY11464" fmla="*/ 822912 h 5630204"/>
              <a:gd name="connsiteX11465" fmla="*/ 4415205 w 10567974"/>
              <a:gd name="connsiteY11465" fmla="*/ 822912 h 5630204"/>
              <a:gd name="connsiteX11466" fmla="*/ 4441494 w 10567974"/>
              <a:gd name="connsiteY11466" fmla="*/ 849206 h 5630204"/>
              <a:gd name="connsiteX11467" fmla="*/ 4415205 w 10567974"/>
              <a:gd name="connsiteY11467" fmla="*/ 875493 h 5630204"/>
              <a:gd name="connsiteX11468" fmla="*/ 4388916 w 10567974"/>
              <a:gd name="connsiteY11468" fmla="*/ 849206 h 5630204"/>
              <a:gd name="connsiteX11469" fmla="*/ 4415205 w 10567974"/>
              <a:gd name="connsiteY11469" fmla="*/ 822912 h 5630204"/>
              <a:gd name="connsiteX11470" fmla="*/ 4323765 w 10567974"/>
              <a:gd name="connsiteY11470" fmla="*/ 822912 h 5630204"/>
              <a:gd name="connsiteX11471" fmla="*/ 4350054 w 10567974"/>
              <a:gd name="connsiteY11471" fmla="*/ 849207 h 5630204"/>
              <a:gd name="connsiteX11472" fmla="*/ 4323765 w 10567974"/>
              <a:gd name="connsiteY11472" fmla="*/ 875493 h 5630204"/>
              <a:gd name="connsiteX11473" fmla="*/ 4297476 w 10567974"/>
              <a:gd name="connsiteY11473" fmla="*/ 849207 h 5630204"/>
              <a:gd name="connsiteX11474" fmla="*/ 4323765 w 10567974"/>
              <a:gd name="connsiteY11474" fmla="*/ 822912 h 5630204"/>
              <a:gd name="connsiteX11475" fmla="*/ 7615605 w 10567974"/>
              <a:gd name="connsiteY11475" fmla="*/ 822911 h 5630204"/>
              <a:gd name="connsiteX11476" fmla="*/ 7641894 w 10567974"/>
              <a:gd name="connsiteY11476" fmla="*/ 849206 h 5630204"/>
              <a:gd name="connsiteX11477" fmla="*/ 7615605 w 10567974"/>
              <a:gd name="connsiteY11477" fmla="*/ 875493 h 5630204"/>
              <a:gd name="connsiteX11478" fmla="*/ 7589316 w 10567974"/>
              <a:gd name="connsiteY11478" fmla="*/ 849206 h 5630204"/>
              <a:gd name="connsiteX11479" fmla="*/ 7615605 w 10567974"/>
              <a:gd name="connsiteY11479" fmla="*/ 822911 h 5630204"/>
              <a:gd name="connsiteX11480" fmla="*/ 7524165 w 10567974"/>
              <a:gd name="connsiteY11480" fmla="*/ 822911 h 5630204"/>
              <a:gd name="connsiteX11481" fmla="*/ 7550454 w 10567974"/>
              <a:gd name="connsiteY11481" fmla="*/ 849206 h 5630204"/>
              <a:gd name="connsiteX11482" fmla="*/ 7524165 w 10567974"/>
              <a:gd name="connsiteY11482" fmla="*/ 875493 h 5630204"/>
              <a:gd name="connsiteX11483" fmla="*/ 7497876 w 10567974"/>
              <a:gd name="connsiteY11483" fmla="*/ 849206 h 5630204"/>
              <a:gd name="connsiteX11484" fmla="*/ 7524165 w 10567974"/>
              <a:gd name="connsiteY11484" fmla="*/ 822911 h 5630204"/>
              <a:gd name="connsiteX11485" fmla="*/ 7798485 w 10567974"/>
              <a:gd name="connsiteY11485" fmla="*/ 822911 h 5630204"/>
              <a:gd name="connsiteX11486" fmla="*/ 7824774 w 10567974"/>
              <a:gd name="connsiteY11486" fmla="*/ 849206 h 5630204"/>
              <a:gd name="connsiteX11487" fmla="*/ 7798485 w 10567974"/>
              <a:gd name="connsiteY11487" fmla="*/ 875493 h 5630204"/>
              <a:gd name="connsiteX11488" fmla="*/ 7772196 w 10567974"/>
              <a:gd name="connsiteY11488" fmla="*/ 849206 h 5630204"/>
              <a:gd name="connsiteX11489" fmla="*/ 7798485 w 10567974"/>
              <a:gd name="connsiteY11489" fmla="*/ 822911 h 5630204"/>
              <a:gd name="connsiteX11490" fmla="*/ 7707045 w 10567974"/>
              <a:gd name="connsiteY11490" fmla="*/ 822911 h 5630204"/>
              <a:gd name="connsiteX11491" fmla="*/ 7733334 w 10567974"/>
              <a:gd name="connsiteY11491" fmla="*/ 849206 h 5630204"/>
              <a:gd name="connsiteX11492" fmla="*/ 7707045 w 10567974"/>
              <a:gd name="connsiteY11492" fmla="*/ 875493 h 5630204"/>
              <a:gd name="connsiteX11493" fmla="*/ 7680756 w 10567974"/>
              <a:gd name="connsiteY11493" fmla="*/ 849206 h 5630204"/>
              <a:gd name="connsiteX11494" fmla="*/ 7707045 w 10567974"/>
              <a:gd name="connsiteY11494" fmla="*/ 822911 h 5630204"/>
              <a:gd name="connsiteX11495" fmla="*/ 8072805 w 10567974"/>
              <a:gd name="connsiteY11495" fmla="*/ 822911 h 5630204"/>
              <a:gd name="connsiteX11496" fmla="*/ 8099094 w 10567974"/>
              <a:gd name="connsiteY11496" fmla="*/ 849206 h 5630204"/>
              <a:gd name="connsiteX11497" fmla="*/ 8072805 w 10567974"/>
              <a:gd name="connsiteY11497" fmla="*/ 875492 h 5630204"/>
              <a:gd name="connsiteX11498" fmla="*/ 8046516 w 10567974"/>
              <a:gd name="connsiteY11498" fmla="*/ 849206 h 5630204"/>
              <a:gd name="connsiteX11499" fmla="*/ 8072805 w 10567974"/>
              <a:gd name="connsiteY11499" fmla="*/ 822911 h 5630204"/>
              <a:gd name="connsiteX11500" fmla="*/ 7981365 w 10567974"/>
              <a:gd name="connsiteY11500" fmla="*/ 822911 h 5630204"/>
              <a:gd name="connsiteX11501" fmla="*/ 8007654 w 10567974"/>
              <a:gd name="connsiteY11501" fmla="*/ 849206 h 5630204"/>
              <a:gd name="connsiteX11502" fmla="*/ 7981365 w 10567974"/>
              <a:gd name="connsiteY11502" fmla="*/ 875492 h 5630204"/>
              <a:gd name="connsiteX11503" fmla="*/ 7955076 w 10567974"/>
              <a:gd name="connsiteY11503" fmla="*/ 849206 h 5630204"/>
              <a:gd name="connsiteX11504" fmla="*/ 7981365 w 10567974"/>
              <a:gd name="connsiteY11504" fmla="*/ 822911 h 5630204"/>
              <a:gd name="connsiteX11505" fmla="*/ 7889925 w 10567974"/>
              <a:gd name="connsiteY11505" fmla="*/ 822911 h 5630204"/>
              <a:gd name="connsiteX11506" fmla="*/ 7916214 w 10567974"/>
              <a:gd name="connsiteY11506" fmla="*/ 849206 h 5630204"/>
              <a:gd name="connsiteX11507" fmla="*/ 7889925 w 10567974"/>
              <a:gd name="connsiteY11507" fmla="*/ 875493 h 5630204"/>
              <a:gd name="connsiteX11508" fmla="*/ 7863636 w 10567974"/>
              <a:gd name="connsiteY11508" fmla="*/ 849206 h 5630204"/>
              <a:gd name="connsiteX11509" fmla="*/ 7889925 w 10567974"/>
              <a:gd name="connsiteY11509" fmla="*/ 822911 h 5630204"/>
              <a:gd name="connsiteX11510" fmla="*/ 8347125 w 10567974"/>
              <a:gd name="connsiteY11510" fmla="*/ 822911 h 5630204"/>
              <a:gd name="connsiteX11511" fmla="*/ 8373414 w 10567974"/>
              <a:gd name="connsiteY11511" fmla="*/ 849205 h 5630204"/>
              <a:gd name="connsiteX11512" fmla="*/ 8347125 w 10567974"/>
              <a:gd name="connsiteY11512" fmla="*/ 875492 h 5630204"/>
              <a:gd name="connsiteX11513" fmla="*/ 8320836 w 10567974"/>
              <a:gd name="connsiteY11513" fmla="*/ 849205 h 5630204"/>
              <a:gd name="connsiteX11514" fmla="*/ 8347125 w 10567974"/>
              <a:gd name="connsiteY11514" fmla="*/ 822911 h 5630204"/>
              <a:gd name="connsiteX11515" fmla="*/ 8255685 w 10567974"/>
              <a:gd name="connsiteY11515" fmla="*/ 822911 h 5630204"/>
              <a:gd name="connsiteX11516" fmla="*/ 8281974 w 10567974"/>
              <a:gd name="connsiteY11516" fmla="*/ 849206 h 5630204"/>
              <a:gd name="connsiteX11517" fmla="*/ 8255685 w 10567974"/>
              <a:gd name="connsiteY11517" fmla="*/ 875492 h 5630204"/>
              <a:gd name="connsiteX11518" fmla="*/ 8229396 w 10567974"/>
              <a:gd name="connsiteY11518" fmla="*/ 849206 h 5630204"/>
              <a:gd name="connsiteX11519" fmla="*/ 8255685 w 10567974"/>
              <a:gd name="connsiteY11519" fmla="*/ 822911 h 5630204"/>
              <a:gd name="connsiteX11520" fmla="*/ 8164245 w 10567974"/>
              <a:gd name="connsiteY11520" fmla="*/ 822911 h 5630204"/>
              <a:gd name="connsiteX11521" fmla="*/ 8190534 w 10567974"/>
              <a:gd name="connsiteY11521" fmla="*/ 849206 h 5630204"/>
              <a:gd name="connsiteX11522" fmla="*/ 8164245 w 10567974"/>
              <a:gd name="connsiteY11522" fmla="*/ 875492 h 5630204"/>
              <a:gd name="connsiteX11523" fmla="*/ 8137956 w 10567974"/>
              <a:gd name="connsiteY11523" fmla="*/ 849206 h 5630204"/>
              <a:gd name="connsiteX11524" fmla="*/ 8164245 w 10567974"/>
              <a:gd name="connsiteY11524" fmla="*/ 822911 h 5630204"/>
              <a:gd name="connsiteX11525" fmla="*/ 9170085 w 10567974"/>
              <a:gd name="connsiteY11525" fmla="*/ 822911 h 5630204"/>
              <a:gd name="connsiteX11526" fmla="*/ 9196374 w 10567974"/>
              <a:gd name="connsiteY11526" fmla="*/ 849205 h 5630204"/>
              <a:gd name="connsiteX11527" fmla="*/ 9170085 w 10567974"/>
              <a:gd name="connsiteY11527" fmla="*/ 875492 h 5630204"/>
              <a:gd name="connsiteX11528" fmla="*/ 9143796 w 10567974"/>
              <a:gd name="connsiteY11528" fmla="*/ 849205 h 5630204"/>
              <a:gd name="connsiteX11529" fmla="*/ 9170085 w 10567974"/>
              <a:gd name="connsiteY11529" fmla="*/ 822911 h 5630204"/>
              <a:gd name="connsiteX11530" fmla="*/ 9078645 w 10567974"/>
              <a:gd name="connsiteY11530" fmla="*/ 822911 h 5630204"/>
              <a:gd name="connsiteX11531" fmla="*/ 9104934 w 10567974"/>
              <a:gd name="connsiteY11531" fmla="*/ 849205 h 5630204"/>
              <a:gd name="connsiteX11532" fmla="*/ 9078645 w 10567974"/>
              <a:gd name="connsiteY11532" fmla="*/ 875492 h 5630204"/>
              <a:gd name="connsiteX11533" fmla="*/ 9052356 w 10567974"/>
              <a:gd name="connsiteY11533" fmla="*/ 849205 h 5630204"/>
              <a:gd name="connsiteX11534" fmla="*/ 9078645 w 10567974"/>
              <a:gd name="connsiteY11534" fmla="*/ 822911 h 5630204"/>
              <a:gd name="connsiteX11535" fmla="*/ 9444405 w 10567974"/>
              <a:gd name="connsiteY11535" fmla="*/ 822910 h 5630204"/>
              <a:gd name="connsiteX11536" fmla="*/ 9470694 w 10567974"/>
              <a:gd name="connsiteY11536" fmla="*/ 849205 h 5630204"/>
              <a:gd name="connsiteX11537" fmla="*/ 9444405 w 10567974"/>
              <a:gd name="connsiteY11537" fmla="*/ 875492 h 5630204"/>
              <a:gd name="connsiteX11538" fmla="*/ 9418116 w 10567974"/>
              <a:gd name="connsiteY11538" fmla="*/ 849205 h 5630204"/>
              <a:gd name="connsiteX11539" fmla="*/ 9444405 w 10567974"/>
              <a:gd name="connsiteY11539" fmla="*/ 822910 h 5630204"/>
              <a:gd name="connsiteX11540" fmla="*/ 9352965 w 10567974"/>
              <a:gd name="connsiteY11540" fmla="*/ 822910 h 5630204"/>
              <a:gd name="connsiteX11541" fmla="*/ 9379254 w 10567974"/>
              <a:gd name="connsiteY11541" fmla="*/ 849205 h 5630204"/>
              <a:gd name="connsiteX11542" fmla="*/ 9352965 w 10567974"/>
              <a:gd name="connsiteY11542" fmla="*/ 875492 h 5630204"/>
              <a:gd name="connsiteX11543" fmla="*/ 9326676 w 10567974"/>
              <a:gd name="connsiteY11543" fmla="*/ 849205 h 5630204"/>
              <a:gd name="connsiteX11544" fmla="*/ 9352965 w 10567974"/>
              <a:gd name="connsiteY11544" fmla="*/ 822910 h 5630204"/>
              <a:gd name="connsiteX11545" fmla="*/ 9261525 w 10567974"/>
              <a:gd name="connsiteY11545" fmla="*/ 822910 h 5630204"/>
              <a:gd name="connsiteX11546" fmla="*/ 9287814 w 10567974"/>
              <a:gd name="connsiteY11546" fmla="*/ 849205 h 5630204"/>
              <a:gd name="connsiteX11547" fmla="*/ 9261525 w 10567974"/>
              <a:gd name="connsiteY11547" fmla="*/ 875492 h 5630204"/>
              <a:gd name="connsiteX11548" fmla="*/ 9235236 w 10567974"/>
              <a:gd name="connsiteY11548" fmla="*/ 849205 h 5630204"/>
              <a:gd name="connsiteX11549" fmla="*/ 9261525 w 10567974"/>
              <a:gd name="connsiteY11549" fmla="*/ 822910 h 5630204"/>
              <a:gd name="connsiteX11550" fmla="*/ 1397969 w 10567974"/>
              <a:gd name="connsiteY11550" fmla="*/ 731479 h 5630204"/>
              <a:gd name="connsiteX11551" fmla="*/ 1424261 w 10567974"/>
              <a:gd name="connsiteY11551" fmla="*/ 757767 h 5630204"/>
              <a:gd name="connsiteX11552" fmla="*/ 1397969 w 10567974"/>
              <a:gd name="connsiteY11552" fmla="*/ 784057 h 5630204"/>
              <a:gd name="connsiteX11553" fmla="*/ 1371675 w 10567974"/>
              <a:gd name="connsiteY11553" fmla="*/ 757767 h 5630204"/>
              <a:gd name="connsiteX11554" fmla="*/ 1397969 w 10567974"/>
              <a:gd name="connsiteY11554" fmla="*/ 731479 h 5630204"/>
              <a:gd name="connsiteX11555" fmla="*/ 1489419 w 10567974"/>
              <a:gd name="connsiteY11555" fmla="*/ 731478 h 5630204"/>
              <a:gd name="connsiteX11556" fmla="*/ 1515709 w 10567974"/>
              <a:gd name="connsiteY11556" fmla="*/ 757767 h 5630204"/>
              <a:gd name="connsiteX11557" fmla="*/ 1489419 w 10567974"/>
              <a:gd name="connsiteY11557" fmla="*/ 784057 h 5630204"/>
              <a:gd name="connsiteX11558" fmla="*/ 1463126 w 10567974"/>
              <a:gd name="connsiteY11558" fmla="*/ 757767 h 5630204"/>
              <a:gd name="connsiteX11559" fmla="*/ 1489419 w 10567974"/>
              <a:gd name="connsiteY11559" fmla="*/ 731478 h 5630204"/>
              <a:gd name="connsiteX11560" fmla="*/ 1672322 w 10567974"/>
              <a:gd name="connsiteY11560" fmla="*/ 731478 h 5630204"/>
              <a:gd name="connsiteX11561" fmla="*/ 1698612 w 10567974"/>
              <a:gd name="connsiteY11561" fmla="*/ 757767 h 5630204"/>
              <a:gd name="connsiteX11562" fmla="*/ 1672322 w 10567974"/>
              <a:gd name="connsiteY11562" fmla="*/ 784057 h 5630204"/>
              <a:gd name="connsiteX11563" fmla="*/ 1646028 w 10567974"/>
              <a:gd name="connsiteY11563" fmla="*/ 757767 h 5630204"/>
              <a:gd name="connsiteX11564" fmla="*/ 1672322 w 10567974"/>
              <a:gd name="connsiteY11564" fmla="*/ 731478 h 5630204"/>
              <a:gd name="connsiteX11565" fmla="*/ 1580869 w 10567974"/>
              <a:gd name="connsiteY11565" fmla="*/ 731478 h 5630204"/>
              <a:gd name="connsiteX11566" fmla="*/ 1607164 w 10567974"/>
              <a:gd name="connsiteY11566" fmla="*/ 757767 h 5630204"/>
              <a:gd name="connsiteX11567" fmla="*/ 1580869 w 10567974"/>
              <a:gd name="connsiteY11567" fmla="*/ 784057 h 5630204"/>
              <a:gd name="connsiteX11568" fmla="*/ 1554576 w 10567974"/>
              <a:gd name="connsiteY11568" fmla="*/ 757767 h 5630204"/>
              <a:gd name="connsiteX11569" fmla="*/ 1580869 w 10567974"/>
              <a:gd name="connsiteY11569" fmla="*/ 731478 h 5630204"/>
              <a:gd name="connsiteX11570" fmla="*/ 1763770 w 10567974"/>
              <a:gd name="connsiteY11570" fmla="*/ 731478 h 5630204"/>
              <a:gd name="connsiteX11571" fmla="*/ 1790061 w 10567974"/>
              <a:gd name="connsiteY11571" fmla="*/ 757767 h 5630204"/>
              <a:gd name="connsiteX11572" fmla="*/ 1763770 w 10567974"/>
              <a:gd name="connsiteY11572" fmla="*/ 784057 h 5630204"/>
              <a:gd name="connsiteX11573" fmla="*/ 1737478 w 10567974"/>
              <a:gd name="connsiteY11573" fmla="*/ 757767 h 5630204"/>
              <a:gd name="connsiteX11574" fmla="*/ 1763770 w 10567974"/>
              <a:gd name="connsiteY11574" fmla="*/ 731478 h 5630204"/>
              <a:gd name="connsiteX11575" fmla="*/ 1855219 w 10567974"/>
              <a:gd name="connsiteY11575" fmla="*/ 731478 h 5630204"/>
              <a:gd name="connsiteX11576" fmla="*/ 1881510 w 10567974"/>
              <a:gd name="connsiteY11576" fmla="*/ 757767 h 5630204"/>
              <a:gd name="connsiteX11577" fmla="*/ 1855219 w 10567974"/>
              <a:gd name="connsiteY11577" fmla="*/ 784057 h 5630204"/>
              <a:gd name="connsiteX11578" fmla="*/ 1828929 w 10567974"/>
              <a:gd name="connsiteY11578" fmla="*/ 757767 h 5630204"/>
              <a:gd name="connsiteX11579" fmla="*/ 1855219 w 10567974"/>
              <a:gd name="connsiteY11579" fmla="*/ 731478 h 5630204"/>
              <a:gd name="connsiteX11580" fmla="*/ 1946669 w 10567974"/>
              <a:gd name="connsiteY11580" fmla="*/ 731478 h 5630204"/>
              <a:gd name="connsiteX11581" fmla="*/ 1972961 w 10567974"/>
              <a:gd name="connsiteY11581" fmla="*/ 757767 h 5630204"/>
              <a:gd name="connsiteX11582" fmla="*/ 1946669 w 10567974"/>
              <a:gd name="connsiteY11582" fmla="*/ 784057 h 5630204"/>
              <a:gd name="connsiteX11583" fmla="*/ 1920379 w 10567974"/>
              <a:gd name="connsiteY11583" fmla="*/ 757767 h 5630204"/>
              <a:gd name="connsiteX11584" fmla="*/ 1946669 w 10567974"/>
              <a:gd name="connsiteY11584" fmla="*/ 731478 h 5630204"/>
              <a:gd name="connsiteX11585" fmla="*/ 2038119 w 10567974"/>
              <a:gd name="connsiteY11585" fmla="*/ 731478 h 5630204"/>
              <a:gd name="connsiteX11586" fmla="*/ 2064412 w 10567974"/>
              <a:gd name="connsiteY11586" fmla="*/ 757767 h 5630204"/>
              <a:gd name="connsiteX11587" fmla="*/ 2038119 w 10567974"/>
              <a:gd name="connsiteY11587" fmla="*/ 784057 h 5630204"/>
              <a:gd name="connsiteX11588" fmla="*/ 2011826 w 10567974"/>
              <a:gd name="connsiteY11588" fmla="*/ 757767 h 5630204"/>
              <a:gd name="connsiteX11589" fmla="*/ 2038119 w 10567974"/>
              <a:gd name="connsiteY11589" fmla="*/ 731478 h 5630204"/>
              <a:gd name="connsiteX11590" fmla="*/ 2129570 w 10567974"/>
              <a:gd name="connsiteY11590" fmla="*/ 731478 h 5630204"/>
              <a:gd name="connsiteX11591" fmla="*/ 2155863 w 10567974"/>
              <a:gd name="connsiteY11591" fmla="*/ 757767 h 5630204"/>
              <a:gd name="connsiteX11592" fmla="*/ 2129570 w 10567974"/>
              <a:gd name="connsiteY11592" fmla="*/ 784057 h 5630204"/>
              <a:gd name="connsiteX11593" fmla="*/ 2103277 w 10567974"/>
              <a:gd name="connsiteY11593" fmla="*/ 757767 h 5630204"/>
              <a:gd name="connsiteX11594" fmla="*/ 2129570 w 10567974"/>
              <a:gd name="connsiteY11594" fmla="*/ 731478 h 5630204"/>
              <a:gd name="connsiteX11595" fmla="*/ 2221021 w 10567974"/>
              <a:gd name="connsiteY11595" fmla="*/ 731478 h 5630204"/>
              <a:gd name="connsiteX11596" fmla="*/ 2247314 w 10567974"/>
              <a:gd name="connsiteY11596" fmla="*/ 757766 h 5630204"/>
              <a:gd name="connsiteX11597" fmla="*/ 2221021 w 10567974"/>
              <a:gd name="connsiteY11597" fmla="*/ 784057 h 5630204"/>
              <a:gd name="connsiteX11598" fmla="*/ 2194728 w 10567974"/>
              <a:gd name="connsiteY11598" fmla="*/ 757766 h 5630204"/>
              <a:gd name="connsiteX11599" fmla="*/ 2221021 w 10567974"/>
              <a:gd name="connsiteY11599" fmla="*/ 731478 h 5630204"/>
              <a:gd name="connsiteX11600" fmla="*/ 2312472 w 10567974"/>
              <a:gd name="connsiteY11600" fmla="*/ 731478 h 5630204"/>
              <a:gd name="connsiteX11601" fmla="*/ 2338763 w 10567974"/>
              <a:gd name="connsiteY11601" fmla="*/ 757766 h 5630204"/>
              <a:gd name="connsiteX11602" fmla="*/ 2312472 w 10567974"/>
              <a:gd name="connsiteY11602" fmla="*/ 784057 h 5630204"/>
              <a:gd name="connsiteX11603" fmla="*/ 2286178 w 10567974"/>
              <a:gd name="connsiteY11603" fmla="*/ 757766 h 5630204"/>
              <a:gd name="connsiteX11604" fmla="*/ 2312472 w 10567974"/>
              <a:gd name="connsiteY11604" fmla="*/ 731478 h 5630204"/>
              <a:gd name="connsiteX11605" fmla="*/ 3500805 w 10567974"/>
              <a:gd name="connsiteY11605" fmla="*/ 731478 h 5630204"/>
              <a:gd name="connsiteX11606" fmla="*/ 3527094 w 10567974"/>
              <a:gd name="connsiteY11606" fmla="*/ 757766 h 5630204"/>
              <a:gd name="connsiteX11607" fmla="*/ 3500805 w 10567974"/>
              <a:gd name="connsiteY11607" fmla="*/ 784057 h 5630204"/>
              <a:gd name="connsiteX11608" fmla="*/ 3474516 w 10567974"/>
              <a:gd name="connsiteY11608" fmla="*/ 757766 h 5630204"/>
              <a:gd name="connsiteX11609" fmla="*/ 3500805 w 10567974"/>
              <a:gd name="connsiteY11609" fmla="*/ 731478 h 5630204"/>
              <a:gd name="connsiteX11610" fmla="*/ 2403924 w 10567974"/>
              <a:gd name="connsiteY11610" fmla="*/ 731478 h 5630204"/>
              <a:gd name="connsiteX11611" fmla="*/ 2430212 w 10567974"/>
              <a:gd name="connsiteY11611" fmla="*/ 757766 h 5630204"/>
              <a:gd name="connsiteX11612" fmla="*/ 2403924 w 10567974"/>
              <a:gd name="connsiteY11612" fmla="*/ 784057 h 5630204"/>
              <a:gd name="connsiteX11613" fmla="*/ 2377630 w 10567974"/>
              <a:gd name="connsiteY11613" fmla="*/ 757766 h 5630204"/>
              <a:gd name="connsiteX11614" fmla="*/ 2403924 w 10567974"/>
              <a:gd name="connsiteY11614" fmla="*/ 731478 h 5630204"/>
              <a:gd name="connsiteX11615" fmla="*/ 3592245 w 10567974"/>
              <a:gd name="connsiteY11615" fmla="*/ 731478 h 5630204"/>
              <a:gd name="connsiteX11616" fmla="*/ 3618534 w 10567974"/>
              <a:gd name="connsiteY11616" fmla="*/ 757766 h 5630204"/>
              <a:gd name="connsiteX11617" fmla="*/ 3592245 w 10567974"/>
              <a:gd name="connsiteY11617" fmla="*/ 784056 h 5630204"/>
              <a:gd name="connsiteX11618" fmla="*/ 3565956 w 10567974"/>
              <a:gd name="connsiteY11618" fmla="*/ 757766 h 5630204"/>
              <a:gd name="connsiteX11619" fmla="*/ 3592245 w 10567974"/>
              <a:gd name="connsiteY11619" fmla="*/ 731478 h 5630204"/>
              <a:gd name="connsiteX11620" fmla="*/ 3683685 w 10567974"/>
              <a:gd name="connsiteY11620" fmla="*/ 731477 h 5630204"/>
              <a:gd name="connsiteX11621" fmla="*/ 3709974 w 10567974"/>
              <a:gd name="connsiteY11621" fmla="*/ 757766 h 5630204"/>
              <a:gd name="connsiteX11622" fmla="*/ 3683685 w 10567974"/>
              <a:gd name="connsiteY11622" fmla="*/ 784056 h 5630204"/>
              <a:gd name="connsiteX11623" fmla="*/ 3657396 w 10567974"/>
              <a:gd name="connsiteY11623" fmla="*/ 757766 h 5630204"/>
              <a:gd name="connsiteX11624" fmla="*/ 3683685 w 10567974"/>
              <a:gd name="connsiteY11624" fmla="*/ 731477 h 5630204"/>
              <a:gd name="connsiteX11625" fmla="*/ 3775125 w 10567974"/>
              <a:gd name="connsiteY11625" fmla="*/ 731477 h 5630204"/>
              <a:gd name="connsiteX11626" fmla="*/ 3801414 w 10567974"/>
              <a:gd name="connsiteY11626" fmla="*/ 757766 h 5630204"/>
              <a:gd name="connsiteX11627" fmla="*/ 3775125 w 10567974"/>
              <a:gd name="connsiteY11627" fmla="*/ 784056 h 5630204"/>
              <a:gd name="connsiteX11628" fmla="*/ 3748836 w 10567974"/>
              <a:gd name="connsiteY11628" fmla="*/ 757766 h 5630204"/>
              <a:gd name="connsiteX11629" fmla="*/ 3775125 w 10567974"/>
              <a:gd name="connsiteY11629" fmla="*/ 731477 h 5630204"/>
              <a:gd name="connsiteX11630" fmla="*/ 3866565 w 10567974"/>
              <a:gd name="connsiteY11630" fmla="*/ 731477 h 5630204"/>
              <a:gd name="connsiteX11631" fmla="*/ 3892854 w 10567974"/>
              <a:gd name="connsiteY11631" fmla="*/ 757766 h 5630204"/>
              <a:gd name="connsiteX11632" fmla="*/ 3866565 w 10567974"/>
              <a:gd name="connsiteY11632" fmla="*/ 784056 h 5630204"/>
              <a:gd name="connsiteX11633" fmla="*/ 3840276 w 10567974"/>
              <a:gd name="connsiteY11633" fmla="*/ 757766 h 5630204"/>
              <a:gd name="connsiteX11634" fmla="*/ 3866565 w 10567974"/>
              <a:gd name="connsiteY11634" fmla="*/ 731477 h 5630204"/>
              <a:gd name="connsiteX11635" fmla="*/ 3958005 w 10567974"/>
              <a:gd name="connsiteY11635" fmla="*/ 731477 h 5630204"/>
              <a:gd name="connsiteX11636" fmla="*/ 3984294 w 10567974"/>
              <a:gd name="connsiteY11636" fmla="*/ 757766 h 5630204"/>
              <a:gd name="connsiteX11637" fmla="*/ 3958005 w 10567974"/>
              <a:gd name="connsiteY11637" fmla="*/ 784056 h 5630204"/>
              <a:gd name="connsiteX11638" fmla="*/ 3931716 w 10567974"/>
              <a:gd name="connsiteY11638" fmla="*/ 757766 h 5630204"/>
              <a:gd name="connsiteX11639" fmla="*/ 3958005 w 10567974"/>
              <a:gd name="connsiteY11639" fmla="*/ 731477 h 5630204"/>
              <a:gd name="connsiteX11640" fmla="*/ 4049445 w 10567974"/>
              <a:gd name="connsiteY11640" fmla="*/ 731477 h 5630204"/>
              <a:gd name="connsiteX11641" fmla="*/ 4075734 w 10567974"/>
              <a:gd name="connsiteY11641" fmla="*/ 757766 h 5630204"/>
              <a:gd name="connsiteX11642" fmla="*/ 4049445 w 10567974"/>
              <a:gd name="connsiteY11642" fmla="*/ 784056 h 5630204"/>
              <a:gd name="connsiteX11643" fmla="*/ 4023156 w 10567974"/>
              <a:gd name="connsiteY11643" fmla="*/ 757766 h 5630204"/>
              <a:gd name="connsiteX11644" fmla="*/ 4049445 w 10567974"/>
              <a:gd name="connsiteY11644" fmla="*/ 731477 h 5630204"/>
              <a:gd name="connsiteX11645" fmla="*/ 4232325 w 10567974"/>
              <a:gd name="connsiteY11645" fmla="*/ 731477 h 5630204"/>
              <a:gd name="connsiteX11646" fmla="*/ 4258614 w 10567974"/>
              <a:gd name="connsiteY11646" fmla="*/ 757766 h 5630204"/>
              <a:gd name="connsiteX11647" fmla="*/ 4232325 w 10567974"/>
              <a:gd name="connsiteY11647" fmla="*/ 784056 h 5630204"/>
              <a:gd name="connsiteX11648" fmla="*/ 4206036 w 10567974"/>
              <a:gd name="connsiteY11648" fmla="*/ 757766 h 5630204"/>
              <a:gd name="connsiteX11649" fmla="*/ 4232325 w 10567974"/>
              <a:gd name="connsiteY11649" fmla="*/ 731477 h 5630204"/>
              <a:gd name="connsiteX11650" fmla="*/ 4140885 w 10567974"/>
              <a:gd name="connsiteY11650" fmla="*/ 731477 h 5630204"/>
              <a:gd name="connsiteX11651" fmla="*/ 4167174 w 10567974"/>
              <a:gd name="connsiteY11651" fmla="*/ 757766 h 5630204"/>
              <a:gd name="connsiteX11652" fmla="*/ 4140885 w 10567974"/>
              <a:gd name="connsiteY11652" fmla="*/ 784056 h 5630204"/>
              <a:gd name="connsiteX11653" fmla="*/ 4114596 w 10567974"/>
              <a:gd name="connsiteY11653" fmla="*/ 757766 h 5630204"/>
              <a:gd name="connsiteX11654" fmla="*/ 4140885 w 10567974"/>
              <a:gd name="connsiteY11654" fmla="*/ 731477 h 5630204"/>
              <a:gd name="connsiteX11655" fmla="*/ 4323765 w 10567974"/>
              <a:gd name="connsiteY11655" fmla="*/ 731477 h 5630204"/>
              <a:gd name="connsiteX11656" fmla="*/ 4350054 w 10567974"/>
              <a:gd name="connsiteY11656" fmla="*/ 757766 h 5630204"/>
              <a:gd name="connsiteX11657" fmla="*/ 4323765 w 10567974"/>
              <a:gd name="connsiteY11657" fmla="*/ 784056 h 5630204"/>
              <a:gd name="connsiteX11658" fmla="*/ 4297476 w 10567974"/>
              <a:gd name="connsiteY11658" fmla="*/ 757766 h 5630204"/>
              <a:gd name="connsiteX11659" fmla="*/ 4323765 w 10567974"/>
              <a:gd name="connsiteY11659" fmla="*/ 731477 h 5630204"/>
              <a:gd name="connsiteX11660" fmla="*/ 4415205 w 10567974"/>
              <a:gd name="connsiteY11660" fmla="*/ 731477 h 5630204"/>
              <a:gd name="connsiteX11661" fmla="*/ 4441494 w 10567974"/>
              <a:gd name="connsiteY11661" fmla="*/ 757766 h 5630204"/>
              <a:gd name="connsiteX11662" fmla="*/ 4415205 w 10567974"/>
              <a:gd name="connsiteY11662" fmla="*/ 784056 h 5630204"/>
              <a:gd name="connsiteX11663" fmla="*/ 4388916 w 10567974"/>
              <a:gd name="connsiteY11663" fmla="*/ 757766 h 5630204"/>
              <a:gd name="connsiteX11664" fmla="*/ 4415205 w 10567974"/>
              <a:gd name="connsiteY11664" fmla="*/ 731477 h 5630204"/>
              <a:gd name="connsiteX11665" fmla="*/ 6701205 w 10567974"/>
              <a:gd name="connsiteY11665" fmla="*/ 731477 h 5630204"/>
              <a:gd name="connsiteX11666" fmla="*/ 6727494 w 10567974"/>
              <a:gd name="connsiteY11666" fmla="*/ 757766 h 5630204"/>
              <a:gd name="connsiteX11667" fmla="*/ 6701205 w 10567974"/>
              <a:gd name="connsiteY11667" fmla="*/ 784056 h 5630204"/>
              <a:gd name="connsiteX11668" fmla="*/ 6674916 w 10567974"/>
              <a:gd name="connsiteY11668" fmla="*/ 757766 h 5630204"/>
              <a:gd name="connsiteX11669" fmla="*/ 6701205 w 10567974"/>
              <a:gd name="connsiteY11669" fmla="*/ 731477 h 5630204"/>
              <a:gd name="connsiteX11670" fmla="*/ 6792645 w 10567974"/>
              <a:gd name="connsiteY11670" fmla="*/ 731477 h 5630204"/>
              <a:gd name="connsiteX11671" fmla="*/ 6818934 w 10567974"/>
              <a:gd name="connsiteY11671" fmla="*/ 757766 h 5630204"/>
              <a:gd name="connsiteX11672" fmla="*/ 6792645 w 10567974"/>
              <a:gd name="connsiteY11672" fmla="*/ 784056 h 5630204"/>
              <a:gd name="connsiteX11673" fmla="*/ 6766356 w 10567974"/>
              <a:gd name="connsiteY11673" fmla="*/ 757766 h 5630204"/>
              <a:gd name="connsiteX11674" fmla="*/ 6792645 w 10567974"/>
              <a:gd name="connsiteY11674" fmla="*/ 731477 h 5630204"/>
              <a:gd name="connsiteX11675" fmla="*/ 6884085 w 10567974"/>
              <a:gd name="connsiteY11675" fmla="*/ 731477 h 5630204"/>
              <a:gd name="connsiteX11676" fmla="*/ 6910374 w 10567974"/>
              <a:gd name="connsiteY11676" fmla="*/ 757766 h 5630204"/>
              <a:gd name="connsiteX11677" fmla="*/ 6884085 w 10567974"/>
              <a:gd name="connsiteY11677" fmla="*/ 784056 h 5630204"/>
              <a:gd name="connsiteX11678" fmla="*/ 6857796 w 10567974"/>
              <a:gd name="connsiteY11678" fmla="*/ 757766 h 5630204"/>
              <a:gd name="connsiteX11679" fmla="*/ 6884085 w 10567974"/>
              <a:gd name="connsiteY11679" fmla="*/ 731477 h 5630204"/>
              <a:gd name="connsiteX11680" fmla="*/ 6975525 w 10567974"/>
              <a:gd name="connsiteY11680" fmla="*/ 731477 h 5630204"/>
              <a:gd name="connsiteX11681" fmla="*/ 7001814 w 10567974"/>
              <a:gd name="connsiteY11681" fmla="*/ 757766 h 5630204"/>
              <a:gd name="connsiteX11682" fmla="*/ 6975525 w 10567974"/>
              <a:gd name="connsiteY11682" fmla="*/ 784056 h 5630204"/>
              <a:gd name="connsiteX11683" fmla="*/ 6949236 w 10567974"/>
              <a:gd name="connsiteY11683" fmla="*/ 757766 h 5630204"/>
              <a:gd name="connsiteX11684" fmla="*/ 6975525 w 10567974"/>
              <a:gd name="connsiteY11684" fmla="*/ 731477 h 5630204"/>
              <a:gd name="connsiteX11685" fmla="*/ 7707045 w 10567974"/>
              <a:gd name="connsiteY11685" fmla="*/ 731476 h 5630204"/>
              <a:gd name="connsiteX11686" fmla="*/ 7733334 w 10567974"/>
              <a:gd name="connsiteY11686" fmla="*/ 757765 h 5630204"/>
              <a:gd name="connsiteX11687" fmla="*/ 7707045 w 10567974"/>
              <a:gd name="connsiteY11687" fmla="*/ 784055 h 5630204"/>
              <a:gd name="connsiteX11688" fmla="*/ 7680756 w 10567974"/>
              <a:gd name="connsiteY11688" fmla="*/ 757765 h 5630204"/>
              <a:gd name="connsiteX11689" fmla="*/ 7707045 w 10567974"/>
              <a:gd name="connsiteY11689" fmla="*/ 731476 h 5630204"/>
              <a:gd name="connsiteX11690" fmla="*/ 7066965 w 10567974"/>
              <a:gd name="connsiteY11690" fmla="*/ 731476 h 5630204"/>
              <a:gd name="connsiteX11691" fmla="*/ 7093254 w 10567974"/>
              <a:gd name="connsiteY11691" fmla="*/ 757766 h 5630204"/>
              <a:gd name="connsiteX11692" fmla="*/ 7066965 w 10567974"/>
              <a:gd name="connsiteY11692" fmla="*/ 784056 h 5630204"/>
              <a:gd name="connsiteX11693" fmla="*/ 7040676 w 10567974"/>
              <a:gd name="connsiteY11693" fmla="*/ 757766 h 5630204"/>
              <a:gd name="connsiteX11694" fmla="*/ 7066965 w 10567974"/>
              <a:gd name="connsiteY11694" fmla="*/ 731476 h 5630204"/>
              <a:gd name="connsiteX11695" fmla="*/ 7798485 w 10567974"/>
              <a:gd name="connsiteY11695" fmla="*/ 731476 h 5630204"/>
              <a:gd name="connsiteX11696" fmla="*/ 7824774 w 10567974"/>
              <a:gd name="connsiteY11696" fmla="*/ 757765 h 5630204"/>
              <a:gd name="connsiteX11697" fmla="*/ 7798485 w 10567974"/>
              <a:gd name="connsiteY11697" fmla="*/ 784055 h 5630204"/>
              <a:gd name="connsiteX11698" fmla="*/ 7772196 w 10567974"/>
              <a:gd name="connsiteY11698" fmla="*/ 757765 h 5630204"/>
              <a:gd name="connsiteX11699" fmla="*/ 7798485 w 10567974"/>
              <a:gd name="connsiteY11699" fmla="*/ 731476 h 5630204"/>
              <a:gd name="connsiteX11700" fmla="*/ 7889925 w 10567974"/>
              <a:gd name="connsiteY11700" fmla="*/ 731476 h 5630204"/>
              <a:gd name="connsiteX11701" fmla="*/ 7916214 w 10567974"/>
              <a:gd name="connsiteY11701" fmla="*/ 757765 h 5630204"/>
              <a:gd name="connsiteX11702" fmla="*/ 7889925 w 10567974"/>
              <a:gd name="connsiteY11702" fmla="*/ 784055 h 5630204"/>
              <a:gd name="connsiteX11703" fmla="*/ 7863636 w 10567974"/>
              <a:gd name="connsiteY11703" fmla="*/ 757765 h 5630204"/>
              <a:gd name="connsiteX11704" fmla="*/ 7889925 w 10567974"/>
              <a:gd name="connsiteY11704" fmla="*/ 731476 h 5630204"/>
              <a:gd name="connsiteX11705" fmla="*/ 7981365 w 10567974"/>
              <a:gd name="connsiteY11705" fmla="*/ 731476 h 5630204"/>
              <a:gd name="connsiteX11706" fmla="*/ 8007654 w 10567974"/>
              <a:gd name="connsiteY11706" fmla="*/ 757765 h 5630204"/>
              <a:gd name="connsiteX11707" fmla="*/ 7981365 w 10567974"/>
              <a:gd name="connsiteY11707" fmla="*/ 784055 h 5630204"/>
              <a:gd name="connsiteX11708" fmla="*/ 7955076 w 10567974"/>
              <a:gd name="connsiteY11708" fmla="*/ 757765 h 5630204"/>
              <a:gd name="connsiteX11709" fmla="*/ 7981365 w 10567974"/>
              <a:gd name="connsiteY11709" fmla="*/ 731476 h 5630204"/>
              <a:gd name="connsiteX11710" fmla="*/ 8072805 w 10567974"/>
              <a:gd name="connsiteY11710" fmla="*/ 731476 h 5630204"/>
              <a:gd name="connsiteX11711" fmla="*/ 8099094 w 10567974"/>
              <a:gd name="connsiteY11711" fmla="*/ 757765 h 5630204"/>
              <a:gd name="connsiteX11712" fmla="*/ 8072805 w 10567974"/>
              <a:gd name="connsiteY11712" fmla="*/ 784055 h 5630204"/>
              <a:gd name="connsiteX11713" fmla="*/ 8046516 w 10567974"/>
              <a:gd name="connsiteY11713" fmla="*/ 757765 h 5630204"/>
              <a:gd name="connsiteX11714" fmla="*/ 8072805 w 10567974"/>
              <a:gd name="connsiteY11714" fmla="*/ 731476 h 5630204"/>
              <a:gd name="connsiteX11715" fmla="*/ 8164245 w 10567974"/>
              <a:gd name="connsiteY11715" fmla="*/ 731476 h 5630204"/>
              <a:gd name="connsiteX11716" fmla="*/ 8190534 w 10567974"/>
              <a:gd name="connsiteY11716" fmla="*/ 757765 h 5630204"/>
              <a:gd name="connsiteX11717" fmla="*/ 8164245 w 10567974"/>
              <a:gd name="connsiteY11717" fmla="*/ 784055 h 5630204"/>
              <a:gd name="connsiteX11718" fmla="*/ 8137956 w 10567974"/>
              <a:gd name="connsiteY11718" fmla="*/ 757765 h 5630204"/>
              <a:gd name="connsiteX11719" fmla="*/ 8164245 w 10567974"/>
              <a:gd name="connsiteY11719" fmla="*/ 731476 h 5630204"/>
              <a:gd name="connsiteX11720" fmla="*/ 8255685 w 10567974"/>
              <a:gd name="connsiteY11720" fmla="*/ 731476 h 5630204"/>
              <a:gd name="connsiteX11721" fmla="*/ 8281974 w 10567974"/>
              <a:gd name="connsiteY11721" fmla="*/ 757765 h 5630204"/>
              <a:gd name="connsiteX11722" fmla="*/ 8255685 w 10567974"/>
              <a:gd name="connsiteY11722" fmla="*/ 784055 h 5630204"/>
              <a:gd name="connsiteX11723" fmla="*/ 8229396 w 10567974"/>
              <a:gd name="connsiteY11723" fmla="*/ 757765 h 5630204"/>
              <a:gd name="connsiteX11724" fmla="*/ 8255685 w 10567974"/>
              <a:gd name="connsiteY11724" fmla="*/ 731476 h 5630204"/>
              <a:gd name="connsiteX11725" fmla="*/ 9078645 w 10567974"/>
              <a:gd name="connsiteY11725" fmla="*/ 731476 h 5630204"/>
              <a:gd name="connsiteX11726" fmla="*/ 9104934 w 10567974"/>
              <a:gd name="connsiteY11726" fmla="*/ 757764 h 5630204"/>
              <a:gd name="connsiteX11727" fmla="*/ 9078645 w 10567974"/>
              <a:gd name="connsiteY11727" fmla="*/ 784054 h 5630204"/>
              <a:gd name="connsiteX11728" fmla="*/ 9052356 w 10567974"/>
              <a:gd name="connsiteY11728" fmla="*/ 757764 h 5630204"/>
              <a:gd name="connsiteX11729" fmla="*/ 9078645 w 10567974"/>
              <a:gd name="connsiteY11729" fmla="*/ 731476 h 5630204"/>
              <a:gd name="connsiteX11730" fmla="*/ 8347125 w 10567974"/>
              <a:gd name="connsiteY11730" fmla="*/ 731476 h 5630204"/>
              <a:gd name="connsiteX11731" fmla="*/ 8373414 w 10567974"/>
              <a:gd name="connsiteY11731" fmla="*/ 757765 h 5630204"/>
              <a:gd name="connsiteX11732" fmla="*/ 8347125 w 10567974"/>
              <a:gd name="connsiteY11732" fmla="*/ 784055 h 5630204"/>
              <a:gd name="connsiteX11733" fmla="*/ 8320836 w 10567974"/>
              <a:gd name="connsiteY11733" fmla="*/ 757765 h 5630204"/>
              <a:gd name="connsiteX11734" fmla="*/ 8347125 w 10567974"/>
              <a:gd name="connsiteY11734" fmla="*/ 731476 h 5630204"/>
              <a:gd name="connsiteX11735" fmla="*/ 9170085 w 10567974"/>
              <a:gd name="connsiteY11735" fmla="*/ 731476 h 5630204"/>
              <a:gd name="connsiteX11736" fmla="*/ 9196374 w 10567974"/>
              <a:gd name="connsiteY11736" fmla="*/ 757764 h 5630204"/>
              <a:gd name="connsiteX11737" fmla="*/ 9170085 w 10567974"/>
              <a:gd name="connsiteY11737" fmla="*/ 784054 h 5630204"/>
              <a:gd name="connsiteX11738" fmla="*/ 9143796 w 10567974"/>
              <a:gd name="connsiteY11738" fmla="*/ 757764 h 5630204"/>
              <a:gd name="connsiteX11739" fmla="*/ 9170085 w 10567974"/>
              <a:gd name="connsiteY11739" fmla="*/ 731476 h 5630204"/>
              <a:gd name="connsiteX11740" fmla="*/ 9261525 w 10567974"/>
              <a:gd name="connsiteY11740" fmla="*/ 731476 h 5630204"/>
              <a:gd name="connsiteX11741" fmla="*/ 9287814 w 10567974"/>
              <a:gd name="connsiteY11741" fmla="*/ 757764 h 5630204"/>
              <a:gd name="connsiteX11742" fmla="*/ 9261525 w 10567974"/>
              <a:gd name="connsiteY11742" fmla="*/ 784054 h 5630204"/>
              <a:gd name="connsiteX11743" fmla="*/ 9235236 w 10567974"/>
              <a:gd name="connsiteY11743" fmla="*/ 757764 h 5630204"/>
              <a:gd name="connsiteX11744" fmla="*/ 9261525 w 10567974"/>
              <a:gd name="connsiteY11744" fmla="*/ 731476 h 5630204"/>
              <a:gd name="connsiteX11745" fmla="*/ 1489419 w 10567974"/>
              <a:gd name="connsiteY11745" fmla="*/ 640044 h 5630204"/>
              <a:gd name="connsiteX11746" fmla="*/ 1515713 w 10567974"/>
              <a:gd name="connsiteY11746" fmla="*/ 666332 h 5630204"/>
              <a:gd name="connsiteX11747" fmla="*/ 1489419 w 10567974"/>
              <a:gd name="connsiteY11747" fmla="*/ 692620 h 5630204"/>
              <a:gd name="connsiteX11748" fmla="*/ 1463126 w 10567974"/>
              <a:gd name="connsiteY11748" fmla="*/ 666332 h 5630204"/>
              <a:gd name="connsiteX11749" fmla="*/ 1489419 w 10567974"/>
              <a:gd name="connsiteY11749" fmla="*/ 640044 h 5630204"/>
              <a:gd name="connsiteX11750" fmla="*/ 1580869 w 10567974"/>
              <a:gd name="connsiteY11750" fmla="*/ 640044 h 5630204"/>
              <a:gd name="connsiteX11751" fmla="*/ 1607164 w 10567974"/>
              <a:gd name="connsiteY11751" fmla="*/ 666332 h 5630204"/>
              <a:gd name="connsiteX11752" fmla="*/ 1580869 w 10567974"/>
              <a:gd name="connsiteY11752" fmla="*/ 692620 h 5630204"/>
              <a:gd name="connsiteX11753" fmla="*/ 1554576 w 10567974"/>
              <a:gd name="connsiteY11753" fmla="*/ 666332 h 5630204"/>
              <a:gd name="connsiteX11754" fmla="*/ 1580869 w 10567974"/>
              <a:gd name="connsiteY11754" fmla="*/ 640044 h 5630204"/>
              <a:gd name="connsiteX11755" fmla="*/ 1672322 w 10567974"/>
              <a:gd name="connsiteY11755" fmla="*/ 640044 h 5630204"/>
              <a:gd name="connsiteX11756" fmla="*/ 1698612 w 10567974"/>
              <a:gd name="connsiteY11756" fmla="*/ 666332 h 5630204"/>
              <a:gd name="connsiteX11757" fmla="*/ 1672322 w 10567974"/>
              <a:gd name="connsiteY11757" fmla="*/ 692620 h 5630204"/>
              <a:gd name="connsiteX11758" fmla="*/ 1646028 w 10567974"/>
              <a:gd name="connsiteY11758" fmla="*/ 666332 h 5630204"/>
              <a:gd name="connsiteX11759" fmla="*/ 1672322 w 10567974"/>
              <a:gd name="connsiteY11759" fmla="*/ 640044 h 5630204"/>
              <a:gd name="connsiteX11760" fmla="*/ 1855219 w 10567974"/>
              <a:gd name="connsiteY11760" fmla="*/ 640044 h 5630204"/>
              <a:gd name="connsiteX11761" fmla="*/ 1881510 w 10567974"/>
              <a:gd name="connsiteY11761" fmla="*/ 666332 h 5630204"/>
              <a:gd name="connsiteX11762" fmla="*/ 1855219 w 10567974"/>
              <a:gd name="connsiteY11762" fmla="*/ 692620 h 5630204"/>
              <a:gd name="connsiteX11763" fmla="*/ 1828929 w 10567974"/>
              <a:gd name="connsiteY11763" fmla="*/ 666332 h 5630204"/>
              <a:gd name="connsiteX11764" fmla="*/ 1855219 w 10567974"/>
              <a:gd name="connsiteY11764" fmla="*/ 640044 h 5630204"/>
              <a:gd name="connsiteX11765" fmla="*/ 1763770 w 10567974"/>
              <a:gd name="connsiteY11765" fmla="*/ 640044 h 5630204"/>
              <a:gd name="connsiteX11766" fmla="*/ 1790061 w 10567974"/>
              <a:gd name="connsiteY11766" fmla="*/ 666332 h 5630204"/>
              <a:gd name="connsiteX11767" fmla="*/ 1763770 w 10567974"/>
              <a:gd name="connsiteY11767" fmla="*/ 692620 h 5630204"/>
              <a:gd name="connsiteX11768" fmla="*/ 1737478 w 10567974"/>
              <a:gd name="connsiteY11768" fmla="*/ 666332 h 5630204"/>
              <a:gd name="connsiteX11769" fmla="*/ 1763770 w 10567974"/>
              <a:gd name="connsiteY11769" fmla="*/ 640044 h 5630204"/>
              <a:gd name="connsiteX11770" fmla="*/ 1946669 w 10567974"/>
              <a:gd name="connsiteY11770" fmla="*/ 640043 h 5630204"/>
              <a:gd name="connsiteX11771" fmla="*/ 1972961 w 10567974"/>
              <a:gd name="connsiteY11771" fmla="*/ 666332 h 5630204"/>
              <a:gd name="connsiteX11772" fmla="*/ 1946669 w 10567974"/>
              <a:gd name="connsiteY11772" fmla="*/ 692620 h 5630204"/>
              <a:gd name="connsiteX11773" fmla="*/ 1920379 w 10567974"/>
              <a:gd name="connsiteY11773" fmla="*/ 666332 h 5630204"/>
              <a:gd name="connsiteX11774" fmla="*/ 1946669 w 10567974"/>
              <a:gd name="connsiteY11774" fmla="*/ 640043 h 5630204"/>
              <a:gd name="connsiteX11775" fmla="*/ 2038119 w 10567974"/>
              <a:gd name="connsiteY11775" fmla="*/ 640043 h 5630204"/>
              <a:gd name="connsiteX11776" fmla="*/ 2064412 w 10567974"/>
              <a:gd name="connsiteY11776" fmla="*/ 666331 h 5630204"/>
              <a:gd name="connsiteX11777" fmla="*/ 2038119 w 10567974"/>
              <a:gd name="connsiteY11777" fmla="*/ 692620 h 5630204"/>
              <a:gd name="connsiteX11778" fmla="*/ 2011826 w 10567974"/>
              <a:gd name="connsiteY11778" fmla="*/ 666331 h 5630204"/>
              <a:gd name="connsiteX11779" fmla="*/ 2038119 w 10567974"/>
              <a:gd name="connsiteY11779" fmla="*/ 640043 h 5630204"/>
              <a:gd name="connsiteX11780" fmla="*/ 2129570 w 10567974"/>
              <a:gd name="connsiteY11780" fmla="*/ 640043 h 5630204"/>
              <a:gd name="connsiteX11781" fmla="*/ 2155863 w 10567974"/>
              <a:gd name="connsiteY11781" fmla="*/ 666331 h 5630204"/>
              <a:gd name="connsiteX11782" fmla="*/ 2129570 w 10567974"/>
              <a:gd name="connsiteY11782" fmla="*/ 692619 h 5630204"/>
              <a:gd name="connsiteX11783" fmla="*/ 2103278 w 10567974"/>
              <a:gd name="connsiteY11783" fmla="*/ 666331 h 5630204"/>
              <a:gd name="connsiteX11784" fmla="*/ 2129570 w 10567974"/>
              <a:gd name="connsiteY11784" fmla="*/ 640043 h 5630204"/>
              <a:gd name="connsiteX11785" fmla="*/ 2221021 w 10567974"/>
              <a:gd name="connsiteY11785" fmla="*/ 640043 h 5630204"/>
              <a:gd name="connsiteX11786" fmla="*/ 2247314 w 10567974"/>
              <a:gd name="connsiteY11786" fmla="*/ 666331 h 5630204"/>
              <a:gd name="connsiteX11787" fmla="*/ 2221021 w 10567974"/>
              <a:gd name="connsiteY11787" fmla="*/ 692619 h 5630204"/>
              <a:gd name="connsiteX11788" fmla="*/ 2194728 w 10567974"/>
              <a:gd name="connsiteY11788" fmla="*/ 666331 h 5630204"/>
              <a:gd name="connsiteX11789" fmla="*/ 2221021 w 10567974"/>
              <a:gd name="connsiteY11789" fmla="*/ 640043 h 5630204"/>
              <a:gd name="connsiteX11790" fmla="*/ 3409365 w 10567974"/>
              <a:gd name="connsiteY11790" fmla="*/ 640043 h 5630204"/>
              <a:gd name="connsiteX11791" fmla="*/ 3435654 w 10567974"/>
              <a:gd name="connsiteY11791" fmla="*/ 666331 h 5630204"/>
              <a:gd name="connsiteX11792" fmla="*/ 3409365 w 10567974"/>
              <a:gd name="connsiteY11792" fmla="*/ 692619 h 5630204"/>
              <a:gd name="connsiteX11793" fmla="*/ 3383076 w 10567974"/>
              <a:gd name="connsiteY11793" fmla="*/ 666331 h 5630204"/>
              <a:gd name="connsiteX11794" fmla="*/ 3409365 w 10567974"/>
              <a:gd name="connsiteY11794" fmla="*/ 640043 h 5630204"/>
              <a:gd name="connsiteX11795" fmla="*/ 3500805 w 10567974"/>
              <a:gd name="connsiteY11795" fmla="*/ 640043 h 5630204"/>
              <a:gd name="connsiteX11796" fmla="*/ 3527094 w 10567974"/>
              <a:gd name="connsiteY11796" fmla="*/ 666331 h 5630204"/>
              <a:gd name="connsiteX11797" fmla="*/ 3500805 w 10567974"/>
              <a:gd name="connsiteY11797" fmla="*/ 692619 h 5630204"/>
              <a:gd name="connsiteX11798" fmla="*/ 3474516 w 10567974"/>
              <a:gd name="connsiteY11798" fmla="*/ 666331 h 5630204"/>
              <a:gd name="connsiteX11799" fmla="*/ 3500805 w 10567974"/>
              <a:gd name="connsiteY11799" fmla="*/ 640043 h 5630204"/>
              <a:gd name="connsiteX11800" fmla="*/ 3592245 w 10567974"/>
              <a:gd name="connsiteY11800" fmla="*/ 640043 h 5630204"/>
              <a:gd name="connsiteX11801" fmla="*/ 3618534 w 10567974"/>
              <a:gd name="connsiteY11801" fmla="*/ 666331 h 5630204"/>
              <a:gd name="connsiteX11802" fmla="*/ 3592245 w 10567974"/>
              <a:gd name="connsiteY11802" fmla="*/ 692619 h 5630204"/>
              <a:gd name="connsiteX11803" fmla="*/ 3565956 w 10567974"/>
              <a:gd name="connsiteY11803" fmla="*/ 666331 h 5630204"/>
              <a:gd name="connsiteX11804" fmla="*/ 3592245 w 10567974"/>
              <a:gd name="connsiteY11804" fmla="*/ 640043 h 5630204"/>
              <a:gd name="connsiteX11805" fmla="*/ 3683685 w 10567974"/>
              <a:gd name="connsiteY11805" fmla="*/ 640043 h 5630204"/>
              <a:gd name="connsiteX11806" fmla="*/ 3709974 w 10567974"/>
              <a:gd name="connsiteY11806" fmla="*/ 666331 h 5630204"/>
              <a:gd name="connsiteX11807" fmla="*/ 3683685 w 10567974"/>
              <a:gd name="connsiteY11807" fmla="*/ 692619 h 5630204"/>
              <a:gd name="connsiteX11808" fmla="*/ 3657396 w 10567974"/>
              <a:gd name="connsiteY11808" fmla="*/ 666331 h 5630204"/>
              <a:gd name="connsiteX11809" fmla="*/ 3683685 w 10567974"/>
              <a:gd name="connsiteY11809" fmla="*/ 640043 h 5630204"/>
              <a:gd name="connsiteX11810" fmla="*/ 3866565 w 10567974"/>
              <a:gd name="connsiteY11810" fmla="*/ 640043 h 5630204"/>
              <a:gd name="connsiteX11811" fmla="*/ 3892854 w 10567974"/>
              <a:gd name="connsiteY11811" fmla="*/ 666331 h 5630204"/>
              <a:gd name="connsiteX11812" fmla="*/ 3866565 w 10567974"/>
              <a:gd name="connsiteY11812" fmla="*/ 692619 h 5630204"/>
              <a:gd name="connsiteX11813" fmla="*/ 3840276 w 10567974"/>
              <a:gd name="connsiteY11813" fmla="*/ 666331 h 5630204"/>
              <a:gd name="connsiteX11814" fmla="*/ 3866565 w 10567974"/>
              <a:gd name="connsiteY11814" fmla="*/ 640043 h 5630204"/>
              <a:gd name="connsiteX11815" fmla="*/ 3775125 w 10567974"/>
              <a:gd name="connsiteY11815" fmla="*/ 640043 h 5630204"/>
              <a:gd name="connsiteX11816" fmla="*/ 3801414 w 10567974"/>
              <a:gd name="connsiteY11816" fmla="*/ 666331 h 5630204"/>
              <a:gd name="connsiteX11817" fmla="*/ 3775125 w 10567974"/>
              <a:gd name="connsiteY11817" fmla="*/ 692619 h 5630204"/>
              <a:gd name="connsiteX11818" fmla="*/ 3748836 w 10567974"/>
              <a:gd name="connsiteY11818" fmla="*/ 666331 h 5630204"/>
              <a:gd name="connsiteX11819" fmla="*/ 3775125 w 10567974"/>
              <a:gd name="connsiteY11819" fmla="*/ 640043 h 5630204"/>
              <a:gd name="connsiteX11820" fmla="*/ 3958005 w 10567974"/>
              <a:gd name="connsiteY11820" fmla="*/ 640043 h 5630204"/>
              <a:gd name="connsiteX11821" fmla="*/ 3984294 w 10567974"/>
              <a:gd name="connsiteY11821" fmla="*/ 666331 h 5630204"/>
              <a:gd name="connsiteX11822" fmla="*/ 3958005 w 10567974"/>
              <a:gd name="connsiteY11822" fmla="*/ 692619 h 5630204"/>
              <a:gd name="connsiteX11823" fmla="*/ 3931716 w 10567974"/>
              <a:gd name="connsiteY11823" fmla="*/ 666331 h 5630204"/>
              <a:gd name="connsiteX11824" fmla="*/ 3958005 w 10567974"/>
              <a:gd name="connsiteY11824" fmla="*/ 640043 h 5630204"/>
              <a:gd name="connsiteX11825" fmla="*/ 4049445 w 10567974"/>
              <a:gd name="connsiteY11825" fmla="*/ 640043 h 5630204"/>
              <a:gd name="connsiteX11826" fmla="*/ 4075734 w 10567974"/>
              <a:gd name="connsiteY11826" fmla="*/ 666331 h 5630204"/>
              <a:gd name="connsiteX11827" fmla="*/ 4049445 w 10567974"/>
              <a:gd name="connsiteY11827" fmla="*/ 692619 h 5630204"/>
              <a:gd name="connsiteX11828" fmla="*/ 4023156 w 10567974"/>
              <a:gd name="connsiteY11828" fmla="*/ 666331 h 5630204"/>
              <a:gd name="connsiteX11829" fmla="*/ 4049445 w 10567974"/>
              <a:gd name="connsiteY11829" fmla="*/ 640043 h 5630204"/>
              <a:gd name="connsiteX11830" fmla="*/ 4140885 w 10567974"/>
              <a:gd name="connsiteY11830" fmla="*/ 640043 h 5630204"/>
              <a:gd name="connsiteX11831" fmla="*/ 4167174 w 10567974"/>
              <a:gd name="connsiteY11831" fmla="*/ 666331 h 5630204"/>
              <a:gd name="connsiteX11832" fmla="*/ 4140885 w 10567974"/>
              <a:gd name="connsiteY11832" fmla="*/ 692619 h 5630204"/>
              <a:gd name="connsiteX11833" fmla="*/ 4114596 w 10567974"/>
              <a:gd name="connsiteY11833" fmla="*/ 666331 h 5630204"/>
              <a:gd name="connsiteX11834" fmla="*/ 4140885 w 10567974"/>
              <a:gd name="connsiteY11834" fmla="*/ 640043 h 5630204"/>
              <a:gd name="connsiteX11835" fmla="*/ 4232325 w 10567974"/>
              <a:gd name="connsiteY11835" fmla="*/ 640042 h 5630204"/>
              <a:gd name="connsiteX11836" fmla="*/ 4258614 w 10567974"/>
              <a:gd name="connsiteY11836" fmla="*/ 666331 h 5630204"/>
              <a:gd name="connsiteX11837" fmla="*/ 4232325 w 10567974"/>
              <a:gd name="connsiteY11837" fmla="*/ 692619 h 5630204"/>
              <a:gd name="connsiteX11838" fmla="*/ 4206036 w 10567974"/>
              <a:gd name="connsiteY11838" fmla="*/ 666331 h 5630204"/>
              <a:gd name="connsiteX11839" fmla="*/ 4232325 w 10567974"/>
              <a:gd name="connsiteY11839" fmla="*/ 640042 h 5630204"/>
              <a:gd name="connsiteX11840" fmla="*/ 4323765 w 10567974"/>
              <a:gd name="connsiteY11840" fmla="*/ 640042 h 5630204"/>
              <a:gd name="connsiteX11841" fmla="*/ 4350054 w 10567974"/>
              <a:gd name="connsiteY11841" fmla="*/ 666330 h 5630204"/>
              <a:gd name="connsiteX11842" fmla="*/ 4323765 w 10567974"/>
              <a:gd name="connsiteY11842" fmla="*/ 692619 h 5630204"/>
              <a:gd name="connsiteX11843" fmla="*/ 4297476 w 10567974"/>
              <a:gd name="connsiteY11843" fmla="*/ 666330 h 5630204"/>
              <a:gd name="connsiteX11844" fmla="*/ 4323765 w 10567974"/>
              <a:gd name="connsiteY11844" fmla="*/ 640042 h 5630204"/>
              <a:gd name="connsiteX11845" fmla="*/ 4415205 w 10567974"/>
              <a:gd name="connsiteY11845" fmla="*/ 640042 h 5630204"/>
              <a:gd name="connsiteX11846" fmla="*/ 4441494 w 10567974"/>
              <a:gd name="connsiteY11846" fmla="*/ 666330 h 5630204"/>
              <a:gd name="connsiteX11847" fmla="*/ 4415205 w 10567974"/>
              <a:gd name="connsiteY11847" fmla="*/ 692618 h 5630204"/>
              <a:gd name="connsiteX11848" fmla="*/ 4388916 w 10567974"/>
              <a:gd name="connsiteY11848" fmla="*/ 666330 h 5630204"/>
              <a:gd name="connsiteX11849" fmla="*/ 4415205 w 10567974"/>
              <a:gd name="connsiteY11849" fmla="*/ 640042 h 5630204"/>
              <a:gd name="connsiteX11850" fmla="*/ 4506645 w 10567974"/>
              <a:gd name="connsiteY11850" fmla="*/ 640042 h 5630204"/>
              <a:gd name="connsiteX11851" fmla="*/ 4532934 w 10567974"/>
              <a:gd name="connsiteY11851" fmla="*/ 666330 h 5630204"/>
              <a:gd name="connsiteX11852" fmla="*/ 4506645 w 10567974"/>
              <a:gd name="connsiteY11852" fmla="*/ 692618 h 5630204"/>
              <a:gd name="connsiteX11853" fmla="*/ 4480356 w 10567974"/>
              <a:gd name="connsiteY11853" fmla="*/ 666330 h 5630204"/>
              <a:gd name="connsiteX11854" fmla="*/ 4506645 w 10567974"/>
              <a:gd name="connsiteY11854" fmla="*/ 640042 h 5630204"/>
              <a:gd name="connsiteX11855" fmla="*/ 5512485 w 10567974"/>
              <a:gd name="connsiteY11855" fmla="*/ 640042 h 5630204"/>
              <a:gd name="connsiteX11856" fmla="*/ 5538774 w 10567974"/>
              <a:gd name="connsiteY11856" fmla="*/ 666330 h 5630204"/>
              <a:gd name="connsiteX11857" fmla="*/ 5512485 w 10567974"/>
              <a:gd name="connsiteY11857" fmla="*/ 692618 h 5630204"/>
              <a:gd name="connsiteX11858" fmla="*/ 5486196 w 10567974"/>
              <a:gd name="connsiteY11858" fmla="*/ 666330 h 5630204"/>
              <a:gd name="connsiteX11859" fmla="*/ 5512485 w 10567974"/>
              <a:gd name="connsiteY11859" fmla="*/ 640042 h 5630204"/>
              <a:gd name="connsiteX11860" fmla="*/ 5421045 w 10567974"/>
              <a:gd name="connsiteY11860" fmla="*/ 640042 h 5630204"/>
              <a:gd name="connsiteX11861" fmla="*/ 5447334 w 10567974"/>
              <a:gd name="connsiteY11861" fmla="*/ 666330 h 5630204"/>
              <a:gd name="connsiteX11862" fmla="*/ 5421045 w 10567974"/>
              <a:gd name="connsiteY11862" fmla="*/ 692618 h 5630204"/>
              <a:gd name="connsiteX11863" fmla="*/ 5394756 w 10567974"/>
              <a:gd name="connsiteY11863" fmla="*/ 666330 h 5630204"/>
              <a:gd name="connsiteX11864" fmla="*/ 5421045 w 10567974"/>
              <a:gd name="connsiteY11864" fmla="*/ 640042 h 5630204"/>
              <a:gd name="connsiteX11865" fmla="*/ 5695365 w 10567974"/>
              <a:gd name="connsiteY11865" fmla="*/ 640042 h 5630204"/>
              <a:gd name="connsiteX11866" fmla="*/ 5721654 w 10567974"/>
              <a:gd name="connsiteY11866" fmla="*/ 666330 h 5630204"/>
              <a:gd name="connsiteX11867" fmla="*/ 5695365 w 10567974"/>
              <a:gd name="connsiteY11867" fmla="*/ 692618 h 5630204"/>
              <a:gd name="connsiteX11868" fmla="*/ 5669076 w 10567974"/>
              <a:gd name="connsiteY11868" fmla="*/ 666330 h 5630204"/>
              <a:gd name="connsiteX11869" fmla="*/ 5695365 w 10567974"/>
              <a:gd name="connsiteY11869" fmla="*/ 640042 h 5630204"/>
              <a:gd name="connsiteX11870" fmla="*/ 7981365 w 10567974"/>
              <a:gd name="connsiteY11870" fmla="*/ 640042 h 5630204"/>
              <a:gd name="connsiteX11871" fmla="*/ 8007654 w 10567974"/>
              <a:gd name="connsiteY11871" fmla="*/ 666330 h 5630204"/>
              <a:gd name="connsiteX11872" fmla="*/ 7981365 w 10567974"/>
              <a:gd name="connsiteY11872" fmla="*/ 692618 h 5630204"/>
              <a:gd name="connsiteX11873" fmla="*/ 7955076 w 10567974"/>
              <a:gd name="connsiteY11873" fmla="*/ 666330 h 5630204"/>
              <a:gd name="connsiteX11874" fmla="*/ 7981365 w 10567974"/>
              <a:gd name="connsiteY11874" fmla="*/ 640042 h 5630204"/>
              <a:gd name="connsiteX11875" fmla="*/ 8072805 w 10567974"/>
              <a:gd name="connsiteY11875" fmla="*/ 640042 h 5630204"/>
              <a:gd name="connsiteX11876" fmla="*/ 8099094 w 10567974"/>
              <a:gd name="connsiteY11876" fmla="*/ 666330 h 5630204"/>
              <a:gd name="connsiteX11877" fmla="*/ 8072805 w 10567974"/>
              <a:gd name="connsiteY11877" fmla="*/ 692618 h 5630204"/>
              <a:gd name="connsiteX11878" fmla="*/ 8046516 w 10567974"/>
              <a:gd name="connsiteY11878" fmla="*/ 666330 h 5630204"/>
              <a:gd name="connsiteX11879" fmla="*/ 8072805 w 10567974"/>
              <a:gd name="connsiteY11879" fmla="*/ 640042 h 5630204"/>
              <a:gd name="connsiteX11880" fmla="*/ 8164245 w 10567974"/>
              <a:gd name="connsiteY11880" fmla="*/ 640042 h 5630204"/>
              <a:gd name="connsiteX11881" fmla="*/ 8190534 w 10567974"/>
              <a:gd name="connsiteY11881" fmla="*/ 666330 h 5630204"/>
              <a:gd name="connsiteX11882" fmla="*/ 8164245 w 10567974"/>
              <a:gd name="connsiteY11882" fmla="*/ 692618 h 5630204"/>
              <a:gd name="connsiteX11883" fmla="*/ 8137956 w 10567974"/>
              <a:gd name="connsiteY11883" fmla="*/ 666330 h 5630204"/>
              <a:gd name="connsiteX11884" fmla="*/ 8164245 w 10567974"/>
              <a:gd name="connsiteY11884" fmla="*/ 640042 h 5630204"/>
              <a:gd name="connsiteX11885" fmla="*/ 1763770 w 10567974"/>
              <a:gd name="connsiteY11885" fmla="*/ 548610 h 5630204"/>
              <a:gd name="connsiteX11886" fmla="*/ 1790061 w 10567974"/>
              <a:gd name="connsiteY11886" fmla="*/ 574898 h 5630204"/>
              <a:gd name="connsiteX11887" fmla="*/ 1763770 w 10567974"/>
              <a:gd name="connsiteY11887" fmla="*/ 601186 h 5630204"/>
              <a:gd name="connsiteX11888" fmla="*/ 1737478 w 10567974"/>
              <a:gd name="connsiteY11888" fmla="*/ 574898 h 5630204"/>
              <a:gd name="connsiteX11889" fmla="*/ 1763770 w 10567974"/>
              <a:gd name="connsiteY11889" fmla="*/ 548610 h 5630204"/>
              <a:gd name="connsiteX11890" fmla="*/ 1855222 w 10567974"/>
              <a:gd name="connsiteY11890" fmla="*/ 548609 h 5630204"/>
              <a:gd name="connsiteX11891" fmla="*/ 1881510 w 10567974"/>
              <a:gd name="connsiteY11891" fmla="*/ 574897 h 5630204"/>
              <a:gd name="connsiteX11892" fmla="*/ 1855222 w 10567974"/>
              <a:gd name="connsiteY11892" fmla="*/ 601186 h 5630204"/>
              <a:gd name="connsiteX11893" fmla="*/ 1828929 w 10567974"/>
              <a:gd name="connsiteY11893" fmla="*/ 574897 h 5630204"/>
              <a:gd name="connsiteX11894" fmla="*/ 1855222 w 10567974"/>
              <a:gd name="connsiteY11894" fmla="*/ 548609 h 5630204"/>
              <a:gd name="connsiteX11895" fmla="*/ 1946669 w 10567974"/>
              <a:gd name="connsiteY11895" fmla="*/ 548609 h 5630204"/>
              <a:gd name="connsiteX11896" fmla="*/ 1972961 w 10567974"/>
              <a:gd name="connsiteY11896" fmla="*/ 574897 h 5630204"/>
              <a:gd name="connsiteX11897" fmla="*/ 1946669 w 10567974"/>
              <a:gd name="connsiteY11897" fmla="*/ 601185 h 5630204"/>
              <a:gd name="connsiteX11898" fmla="*/ 1920379 w 10567974"/>
              <a:gd name="connsiteY11898" fmla="*/ 574897 h 5630204"/>
              <a:gd name="connsiteX11899" fmla="*/ 1946669 w 10567974"/>
              <a:gd name="connsiteY11899" fmla="*/ 548609 h 5630204"/>
              <a:gd name="connsiteX11900" fmla="*/ 2038119 w 10567974"/>
              <a:gd name="connsiteY11900" fmla="*/ 548609 h 5630204"/>
              <a:gd name="connsiteX11901" fmla="*/ 2064412 w 10567974"/>
              <a:gd name="connsiteY11901" fmla="*/ 574897 h 5630204"/>
              <a:gd name="connsiteX11902" fmla="*/ 2038119 w 10567974"/>
              <a:gd name="connsiteY11902" fmla="*/ 601185 h 5630204"/>
              <a:gd name="connsiteX11903" fmla="*/ 2011826 w 10567974"/>
              <a:gd name="connsiteY11903" fmla="*/ 574897 h 5630204"/>
              <a:gd name="connsiteX11904" fmla="*/ 2038119 w 10567974"/>
              <a:gd name="connsiteY11904" fmla="*/ 548609 h 5630204"/>
              <a:gd name="connsiteX11905" fmla="*/ 2129571 w 10567974"/>
              <a:gd name="connsiteY11905" fmla="*/ 548609 h 5630204"/>
              <a:gd name="connsiteX11906" fmla="*/ 2155863 w 10567974"/>
              <a:gd name="connsiteY11906" fmla="*/ 574897 h 5630204"/>
              <a:gd name="connsiteX11907" fmla="*/ 2129571 w 10567974"/>
              <a:gd name="connsiteY11907" fmla="*/ 601185 h 5630204"/>
              <a:gd name="connsiteX11908" fmla="*/ 2103278 w 10567974"/>
              <a:gd name="connsiteY11908" fmla="*/ 574897 h 5630204"/>
              <a:gd name="connsiteX11909" fmla="*/ 2129571 w 10567974"/>
              <a:gd name="connsiteY11909" fmla="*/ 548609 h 5630204"/>
              <a:gd name="connsiteX11910" fmla="*/ 3044071 w 10567974"/>
              <a:gd name="connsiteY11910" fmla="*/ 548609 h 5630204"/>
              <a:gd name="connsiteX11911" fmla="*/ 3070367 w 10567974"/>
              <a:gd name="connsiteY11911" fmla="*/ 574897 h 5630204"/>
              <a:gd name="connsiteX11912" fmla="*/ 3044071 w 10567974"/>
              <a:gd name="connsiteY11912" fmla="*/ 601185 h 5630204"/>
              <a:gd name="connsiteX11913" fmla="*/ 3017778 w 10567974"/>
              <a:gd name="connsiteY11913" fmla="*/ 574897 h 5630204"/>
              <a:gd name="connsiteX11914" fmla="*/ 3044071 w 10567974"/>
              <a:gd name="connsiteY11914" fmla="*/ 548609 h 5630204"/>
              <a:gd name="connsiteX11915" fmla="*/ 3135522 w 10567974"/>
              <a:gd name="connsiteY11915" fmla="*/ 548609 h 5630204"/>
              <a:gd name="connsiteX11916" fmla="*/ 3161817 w 10567974"/>
              <a:gd name="connsiteY11916" fmla="*/ 574897 h 5630204"/>
              <a:gd name="connsiteX11917" fmla="*/ 3135522 w 10567974"/>
              <a:gd name="connsiteY11917" fmla="*/ 601185 h 5630204"/>
              <a:gd name="connsiteX11918" fmla="*/ 3109230 w 10567974"/>
              <a:gd name="connsiteY11918" fmla="*/ 574897 h 5630204"/>
              <a:gd name="connsiteX11919" fmla="*/ 3135522 w 10567974"/>
              <a:gd name="connsiteY11919" fmla="*/ 548609 h 5630204"/>
              <a:gd name="connsiteX11920" fmla="*/ 3226975 w 10567974"/>
              <a:gd name="connsiteY11920" fmla="*/ 548609 h 5630204"/>
              <a:gd name="connsiteX11921" fmla="*/ 3253266 w 10567974"/>
              <a:gd name="connsiteY11921" fmla="*/ 574897 h 5630204"/>
              <a:gd name="connsiteX11922" fmla="*/ 3226975 w 10567974"/>
              <a:gd name="connsiteY11922" fmla="*/ 601185 h 5630204"/>
              <a:gd name="connsiteX11923" fmla="*/ 3200681 w 10567974"/>
              <a:gd name="connsiteY11923" fmla="*/ 574897 h 5630204"/>
              <a:gd name="connsiteX11924" fmla="*/ 3226975 w 10567974"/>
              <a:gd name="connsiteY11924" fmla="*/ 548609 h 5630204"/>
              <a:gd name="connsiteX11925" fmla="*/ 3317925 w 10567974"/>
              <a:gd name="connsiteY11925" fmla="*/ 548609 h 5630204"/>
              <a:gd name="connsiteX11926" fmla="*/ 3344214 w 10567974"/>
              <a:gd name="connsiteY11926" fmla="*/ 574897 h 5630204"/>
              <a:gd name="connsiteX11927" fmla="*/ 3317925 w 10567974"/>
              <a:gd name="connsiteY11927" fmla="*/ 601185 h 5630204"/>
              <a:gd name="connsiteX11928" fmla="*/ 3291636 w 10567974"/>
              <a:gd name="connsiteY11928" fmla="*/ 574897 h 5630204"/>
              <a:gd name="connsiteX11929" fmla="*/ 3317925 w 10567974"/>
              <a:gd name="connsiteY11929" fmla="*/ 548609 h 5630204"/>
              <a:gd name="connsiteX11930" fmla="*/ 3409365 w 10567974"/>
              <a:gd name="connsiteY11930" fmla="*/ 548609 h 5630204"/>
              <a:gd name="connsiteX11931" fmla="*/ 3435654 w 10567974"/>
              <a:gd name="connsiteY11931" fmla="*/ 574897 h 5630204"/>
              <a:gd name="connsiteX11932" fmla="*/ 3409365 w 10567974"/>
              <a:gd name="connsiteY11932" fmla="*/ 601185 h 5630204"/>
              <a:gd name="connsiteX11933" fmla="*/ 3383076 w 10567974"/>
              <a:gd name="connsiteY11933" fmla="*/ 574897 h 5630204"/>
              <a:gd name="connsiteX11934" fmla="*/ 3409365 w 10567974"/>
              <a:gd name="connsiteY11934" fmla="*/ 548609 h 5630204"/>
              <a:gd name="connsiteX11935" fmla="*/ 3592245 w 10567974"/>
              <a:gd name="connsiteY11935" fmla="*/ 548609 h 5630204"/>
              <a:gd name="connsiteX11936" fmla="*/ 3618534 w 10567974"/>
              <a:gd name="connsiteY11936" fmla="*/ 574897 h 5630204"/>
              <a:gd name="connsiteX11937" fmla="*/ 3592245 w 10567974"/>
              <a:gd name="connsiteY11937" fmla="*/ 601185 h 5630204"/>
              <a:gd name="connsiteX11938" fmla="*/ 3565956 w 10567974"/>
              <a:gd name="connsiteY11938" fmla="*/ 574897 h 5630204"/>
              <a:gd name="connsiteX11939" fmla="*/ 3592245 w 10567974"/>
              <a:gd name="connsiteY11939" fmla="*/ 548609 h 5630204"/>
              <a:gd name="connsiteX11940" fmla="*/ 3500805 w 10567974"/>
              <a:gd name="connsiteY11940" fmla="*/ 548609 h 5630204"/>
              <a:gd name="connsiteX11941" fmla="*/ 3527094 w 10567974"/>
              <a:gd name="connsiteY11941" fmla="*/ 574897 h 5630204"/>
              <a:gd name="connsiteX11942" fmla="*/ 3500805 w 10567974"/>
              <a:gd name="connsiteY11942" fmla="*/ 601185 h 5630204"/>
              <a:gd name="connsiteX11943" fmla="*/ 3474516 w 10567974"/>
              <a:gd name="connsiteY11943" fmla="*/ 574897 h 5630204"/>
              <a:gd name="connsiteX11944" fmla="*/ 3500805 w 10567974"/>
              <a:gd name="connsiteY11944" fmla="*/ 548609 h 5630204"/>
              <a:gd name="connsiteX11945" fmla="*/ 3683685 w 10567974"/>
              <a:gd name="connsiteY11945" fmla="*/ 548609 h 5630204"/>
              <a:gd name="connsiteX11946" fmla="*/ 3709974 w 10567974"/>
              <a:gd name="connsiteY11946" fmla="*/ 574897 h 5630204"/>
              <a:gd name="connsiteX11947" fmla="*/ 3683685 w 10567974"/>
              <a:gd name="connsiteY11947" fmla="*/ 601185 h 5630204"/>
              <a:gd name="connsiteX11948" fmla="*/ 3657396 w 10567974"/>
              <a:gd name="connsiteY11948" fmla="*/ 574897 h 5630204"/>
              <a:gd name="connsiteX11949" fmla="*/ 3683685 w 10567974"/>
              <a:gd name="connsiteY11949" fmla="*/ 548609 h 5630204"/>
              <a:gd name="connsiteX11950" fmla="*/ 3775125 w 10567974"/>
              <a:gd name="connsiteY11950" fmla="*/ 548609 h 5630204"/>
              <a:gd name="connsiteX11951" fmla="*/ 3801414 w 10567974"/>
              <a:gd name="connsiteY11951" fmla="*/ 574897 h 5630204"/>
              <a:gd name="connsiteX11952" fmla="*/ 3775125 w 10567974"/>
              <a:gd name="connsiteY11952" fmla="*/ 601185 h 5630204"/>
              <a:gd name="connsiteX11953" fmla="*/ 3748836 w 10567974"/>
              <a:gd name="connsiteY11953" fmla="*/ 574897 h 5630204"/>
              <a:gd name="connsiteX11954" fmla="*/ 3775125 w 10567974"/>
              <a:gd name="connsiteY11954" fmla="*/ 548609 h 5630204"/>
              <a:gd name="connsiteX11955" fmla="*/ 3866565 w 10567974"/>
              <a:gd name="connsiteY11955" fmla="*/ 548608 h 5630204"/>
              <a:gd name="connsiteX11956" fmla="*/ 3892854 w 10567974"/>
              <a:gd name="connsiteY11956" fmla="*/ 574897 h 5630204"/>
              <a:gd name="connsiteX11957" fmla="*/ 3866565 w 10567974"/>
              <a:gd name="connsiteY11957" fmla="*/ 601185 h 5630204"/>
              <a:gd name="connsiteX11958" fmla="*/ 3840276 w 10567974"/>
              <a:gd name="connsiteY11958" fmla="*/ 574897 h 5630204"/>
              <a:gd name="connsiteX11959" fmla="*/ 3866565 w 10567974"/>
              <a:gd name="connsiteY11959" fmla="*/ 548608 h 5630204"/>
              <a:gd name="connsiteX11960" fmla="*/ 3958005 w 10567974"/>
              <a:gd name="connsiteY11960" fmla="*/ 548608 h 5630204"/>
              <a:gd name="connsiteX11961" fmla="*/ 3984294 w 10567974"/>
              <a:gd name="connsiteY11961" fmla="*/ 574896 h 5630204"/>
              <a:gd name="connsiteX11962" fmla="*/ 3958005 w 10567974"/>
              <a:gd name="connsiteY11962" fmla="*/ 601185 h 5630204"/>
              <a:gd name="connsiteX11963" fmla="*/ 3931716 w 10567974"/>
              <a:gd name="connsiteY11963" fmla="*/ 574896 h 5630204"/>
              <a:gd name="connsiteX11964" fmla="*/ 3958005 w 10567974"/>
              <a:gd name="connsiteY11964" fmla="*/ 548608 h 5630204"/>
              <a:gd name="connsiteX11965" fmla="*/ 4049445 w 10567974"/>
              <a:gd name="connsiteY11965" fmla="*/ 548608 h 5630204"/>
              <a:gd name="connsiteX11966" fmla="*/ 4075734 w 10567974"/>
              <a:gd name="connsiteY11966" fmla="*/ 574896 h 5630204"/>
              <a:gd name="connsiteX11967" fmla="*/ 4049445 w 10567974"/>
              <a:gd name="connsiteY11967" fmla="*/ 601184 h 5630204"/>
              <a:gd name="connsiteX11968" fmla="*/ 4023156 w 10567974"/>
              <a:gd name="connsiteY11968" fmla="*/ 574896 h 5630204"/>
              <a:gd name="connsiteX11969" fmla="*/ 4049445 w 10567974"/>
              <a:gd name="connsiteY11969" fmla="*/ 548608 h 5630204"/>
              <a:gd name="connsiteX11970" fmla="*/ 4140885 w 10567974"/>
              <a:gd name="connsiteY11970" fmla="*/ 548608 h 5630204"/>
              <a:gd name="connsiteX11971" fmla="*/ 4167174 w 10567974"/>
              <a:gd name="connsiteY11971" fmla="*/ 574896 h 5630204"/>
              <a:gd name="connsiteX11972" fmla="*/ 4140885 w 10567974"/>
              <a:gd name="connsiteY11972" fmla="*/ 601184 h 5630204"/>
              <a:gd name="connsiteX11973" fmla="*/ 4114596 w 10567974"/>
              <a:gd name="connsiteY11973" fmla="*/ 574896 h 5630204"/>
              <a:gd name="connsiteX11974" fmla="*/ 4140885 w 10567974"/>
              <a:gd name="connsiteY11974" fmla="*/ 548608 h 5630204"/>
              <a:gd name="connsiteX11975" fmla="*/ 4232325 w 10567974"/>
              <a:gd name="connsiteY11975" fmla="*/ 548608 h 5630204"/>
              <a:gd name="connsiteX11976" fmla="*/ 4258614 w 10567974"/>
              <a:gd name="connsiteY11976" fmla="*/ 574896 h 5630204"/>
              <a:gd name="connsiteX11977" fmla="*/ 4232325 w 10567974"/>
              <a:gd name="connsiteY11977" fmla="*/ 601184 h 5630204"/>
              <a:gd name="connsiteX11978" fmla="*/ 4206036 w 10567974"/>
              <a:gd name="connsiteY11978" fmla="*/ 574896 h 5630204"/>
              <a:gd name="connsiteX11979" fmla="*/ 4232325 w 10567974"/>
              <a:gd name="connsiteY11979" fmla="*/ 548608 h 5630204"/>
              <a:gd name="connsiteX11980" fmla="*/ 4323765 w 10567974"/>
              <a:gd name="connsiteY11980" fmla="*/ 548608 h 5630204"/>
              <a:gd name="connsiteX11981" fmla="*/ 4350054 w 10567974"/>
              <a:gd name="connsiteY11981" fmla="*/ 574896 h 5630204"/>
              <a:gd name="connsiteX11982" fmla="*/ 4323765 w 10567974"/>
              <a:gd name="connsiteY11982" fmla="*/ 601184 h 5630204"/>
              <a:gd name="connsiteX11983" fmla="*/ 4297476 w 10567974"/>
              <a:gd name="connsiteY11983" fmla="*/ 574896 h 5630204"/>
              <a:gd name="connsiteX11984" fmla="*/ 4323765 w 10567974"/>
              <a:gd name="connsiteY11984" fmla="*/ 548608 h 5630204"/>
              <a:gd name="connsiteX11985" fmla="*/ 4506645 w 10567974"/>
              <a:gd name="connsiteY11985" fmla="*/ 548608 h 5630204"/>
              <a:gd name="connsiteX11986" fmla="*/ 4532934 w 10567974"/>
              <a:gd name="connsiteY11986" fmla="*/ 574896 h 5630204"/>
              <a:gd name="connsiteX11987" fmla="*/ 4506645 w 10567974"/>
              <a:gd name="connsiteY11987" fmla="*/ 601184 h 5630204"/>
              <a:gd name="connsiteX11988" fmla="*/ 4480356 w 10567974"/>
              <a:gd name="connsiteY11988" fmla="*/ 574896 h 5630204"/>
              <a:gd name="connsiteX11989" fmla="*/ 4506645 w 10567974"/>
              <a:gd name="connsiteY11989" fmla="*/ 548608 h 5630204"/>
              <a:gd name="connsiteX11990" fmla="*/ 4415205 w 10567974"/>
              <a:gd name="connsiteY11990" fmla="*/ 548608 h 5630204"/>
              <a:gd name="connsiteX11991" fmla="*/ 4441494 w 10567974"/>
              <a:gd name="connsiteY11991" fmla="*/ 574896 h 5630204"/>
              <a:gd name="connsiteX11992" fmla="*/ 4415205 w 10567974"/>
              <a:gd name="connsiteY11992" fmla="*/ 601184 h 5630204"/>
              <a:gd name="connsiteX11993" fmla="*/ 4388916 w 10567974"/>
              <a:gd name="connsiteY11993" fmla="*/ 574896 h 5630204"/>
              <a:gd name="connsiteX11994" fmla="*/ 4415205 w 10567974"/>
              <a:gd name="connsiteY11994" fmla="*/ 548608 h 5630204"/>
              <a:gd name="connsiteX11995" fmla="*/ 5329605 w 10567974"/>
              <a:gd name="connsiteY11995" fmla="*/ 548608 h 5630204"/>
              <a:gd name="connsiteX11996" fmla="*/ 5355894 w 10567974"/>
              <a:gd name="connsiteY11996" fmla="*/ 574896 h 5630204"/>
              <a:gd name="connsiteX11997" fmla="*/ 5329605 w 10567974"/>
              <a:gd name="connsiteY11997" fmla="*/ 601184 h 5630204"/>
              <a:gd name="connsiteX11998" fmla="*/ 5303316 w 10567974"/>
              <a:gd name="connsiteY11998" fmla="*/ 574896 h 5630204"/>
              <a:gd name="connsiteX11999" fmla="*/ 5329605 w 10567974"/>
              <a:gd name="connsiteY11999" fmla="*/ 548608 h 5630204"/>
              <a:gd name="connsiteX12000" fmla="*/ 5421045 w 10567974"/>
              <a:gd name="connsiteY12000" fmla="*/ 548608 h 5630204"/>
              <a:gd name="connsiteX12001" fmla="*/ 5447334 w 10567974"/>
              <a:gd name="connsiteY12001" fmla="*/ 574896 h 5630204"/>
              <a:gd name="connsiteX12002" fmla="*/ 5421045 w 10567974"/>
              <a:gd name="connsiteY12002" fmla="*/ 601184 h 5630204"/>
              <a:gd name="connsiteX12003" fmla="*/ 5394756 w 10567974"/>
              <a:gd name="connsiteY12003" fmla="*/ 574896 h 5630204"/>
              <a:gd name="connsiteX12004" fmla="*/ 5421045 w 10567974"/>
              <a:gd name="connsiteY12004" fmla="*/ 548608 h 5630204"/>
              <a:gd name="connsiteX12005" fmla="*/ 5512485 w 10567974"/>
              <a:gd name="connsiteY12005" fmla="*/ 548608 h 5630204"/>
              <a:gd name="connsiteX12006" fmla="*/ 5538774 w 10567974"/>
              <a:gd name="connsiteY12006" fmla="*/ 574896 h 5630204"/>
              <a:gd name="connsiteX12007" fmla="*/ 5512485 w 10567974"/>
              <a:gd name="connsiteY12007" fmla="*/ 601184 h 5630204"/>
              <a:gd name="connsiteX12008" fmla="*/ 5486196 w 10567974"/>
              <a:gd name="connsiteY12008" fmla="*/ 574896 h 5630204"/>
              <a:gd name="connsiteX12009" fmla="*/ 5512485 w 10567974"/>
              <a:gd name="connsiteY12009" fmla="*/ 548608 h 5630204"/>
              <a:gd name="connsiteX12010" fmla="*/ 5603925 w 10567974"/>
              <a:gd name="connsiteY12010" fmla="*/ 548608 h 5630204"/>
              <a:gd name="connsiteX12011" fmla="*/ 5630214 w 10567974"/>
              <a:gd name="connsiteY12011" fmla="*/ 574896 h 5630204"/>
              <a:gd name="connsiteX12012" fmla="*/ 5603925 w 10567974"/>
              <a:gd name="connsiteY12012" fmla="*/ 601184 h 5630204"/>
              <a:gd name="connsiteX12013" fmla="*/ 5577636 w 10567974"/>
              <a:gd name="connsiteY12013" fmla="*/ 574896 h 5630204"/>
              <a:gd name="connsiteX12014" fmla="*/ 5603925 w 10567974"/>
              <a:gd name="connsiteY12014" fmla="*/ 548608 h 5630204"/>
              <a:gd name="connsiteX12015" fmla="*/ 5695365 w 10567974"/>
              <a:gd name="connsiteY12015" fmla="*/ 548608 h 5630204"/>
              <a:gd name="connsiteX12016" fmla="*/ 5721654 w 10567974"/>
              <a:gd name="connsiteY12016" fmla="*/ 574896 h 5630204"/>
              <a:gd name="connsiteX12017" fmla="*/ 5695365 w 10567974"/>
              <a:gd name="connsiteY12017" fmla="*/ 601184 h 5630204"/>
              <a:gd name="connsiteX12018" fmla="*/ 5669076 w 10567974"/>
              <a:gd name="connsiteY12018" fmla="*/ 574896 h 5630204"/>
              <a:gd name="connsiteX12019" fmla="*/ 5695365 w 10567974"/>
              <a:gd name="connsiteY12019" fmla="*/ 548608 h 5630204"/>
              <a:gd name="connsiteX12020" fmla="*/ 7707045 w 10567974"/>
              <a:gd name="connsiteY12020" fmla="*/ 548607 h 5630204"/>
              <a:gd name="connsiteX12021" fmla="*/ 7733334 w 10567974"/>
              <a:gd name="connsiteY12021" fmla="*/ 574896 h 5630204"/>
              <a:gd name="connsiteX12022" fmla="*/ 7707045 w 10567974"/>
              <a:gd name="connsiteY12022" fmla="*/ 601184 h 5630204"/>
              <a:gd name="connsiteX12023" fmla="*/ 7680756 w 10567974"/>
              <a:gd name="connsiteY12023" fmla="*/ 574896 h 5630204"/>
              <a:gd name="connsiteX12024" fmla="*/ 7707045 w 10567974"/>
              <a:gd name="connsiteY12024" fmla="*/ 548607 h 5630204"/>
              <a:gd name="connsiteX12025" fmla="*/ 7798485 w 10567974"/>
              <a:gd name="connsiteY12025" fmla="*/ 548607 h 5630204"/>
              <a:gd name="connsiteX12026" fmla="*/ 7824774 w 10567974"/>
              <a:gd name="connsiteY12026" fmla="*/ 574895 h 5630204"/>
              <a:gd name="connsiteX12027" fmla="*/ 7798485 w 10567974"/>
              <a:gd name="connsiteY12027" fmla="*/ 601184 h 5630204"/>
              <a:gd name="connsiteX12028" fmla="*/ 7772196 w 10567974"/>
              <a:gd name="connsiteY12028" fmla="*/ 574895 h 5630204"/>
              <a:gd name="connsiteX12029" fmla="*/ 7798485 w 10567974"/>
              <a:gd name="connsiteY12029" fmla="*/ 548607 h 5630204"/>
              <a:gd name="connsiteX12030" fmla="*/ 7889925 w 10567974"/>
              <a:gd name="connsiteY12030" fmla="*/ 548607 h 5630204"/>
              <a:gd name="connsiteX12031" fmla="*/ 7916214 w 10567974"/>
              <a:gd name="connsiteY12031" fmla="*/ 574895 h 5630204"/>
              <a:gd name="connsiteX12032" fmla="*/ 7889925 w 10567974"/>
              <a:gd name="connsiteY12032" fmla="*/ 601183 h 5630204"/>
              <a:gd name="connsiteX12033" fmla="*/ 7863636 w 10567974"/>
              <a:gd name="connsiteY12033" fmla="*/ 574895 h 5630204"/>
              <a:gd name="connsiteX12034" fmla="*/ 7889925 w 10567974"/>
              <a:gd name="connsiteY12034" fmla="*/ 548607 h 5630204"/>
              <a:gd name="connsiteX12035" fmla="*/ 7981365 w 10567974"/>
              <a:gd name="connsiteY12035" fmla="*/ 548607 h 5630204"/>
              <a:gd name="connsiteX12036" fmla="*/ 8007654 w 10567974"/>
              <a:gd name="connsiteY12036" fmla="*/ 574895 h 5630204"/>
              <a:gd name="connsiteX12037" fmla="*/ 7981365 w 10567974"/>
              <a:gd name="connsiteY12037" fmla="*/ 601183 h 5630204"/>
              <a:gd name="connsiteX12038" fmla="*/ 7955076 w 10567974"/>
              <a:gd name="connsiteY12038" fmla="*/ 574895 h 5630204"/>
              <a:gd name="connsiteX12039" fmla="*/ 7981365 w 10567974"/>
              <a:gd name="connsiteY12039" fmla="*/ 548607 h 5630204"/>
              <a:gd name="connsiteX12040" fmla="*/ 8072805 w 10567974"/>
              <a:gd name="connsiteY12040" fmla="*/ 548607 h 5630204"/>
              <a:gd name="connsiteX12041" fmla="*/ 8099094 w 10567974"/>
              <a:gd name="connsiteY12041" fmla="*/ 574895 h 5630204"/>
              <a:gd name="connsiteX12042" fmla="*/ 8072805 w 10567974"/>
              <a:gd name="connsiteY12042" fmla="*/ 601183 h 5630204"/>
              <a:gd name="connsiteX12043" fmla="*/ 8046516 w 10567974"/>
              <a:gd name="connsiteY12043" fmla="*/ 574895 h 5630204"/>
              <a:gd name="connsiteX12044" fmla="*/ 8072805 w 10567974"/>
              <a:gd name="connsiteY12044" fmla="*/ 548607 h 5630204"/>
              <a:gd name="connsiteX12045" fmla="*/ 2038119 w 10567974"/>
              <a:gd name="connsiteY12045" fmla="*/ 457175 h 5630204"/>
              <a:gd name="connsiteX12046" fmla="*/ 2064412 w 10567974"/>
              <a:gd name="connsiteY12046" fmla="*/ 483463 h 5630204"/>
              <a:gd name="connsiteX12047" fmla="*/ 2038119 w 10567974"/>
              <a:gd name="connsiteY12047" fmla="*/ 509751 h 5630204"/>
              <a:gd name="connsiteX12048" fmla="*/ 2011826 w 10567974"/>
              <a:gd name="connsiteY12048" fmla="*/ 483463 h 5630204"/>
              <a:gd name="connsiteX12049" fmla="*/ 2038119 w 10567974"/>
              <a:gd name="connsiteY12049" fmla="*/ 457175 h 5630204"/>
              <a:gd name="connsiteX12050" fmla="*/ 2495372 w 10567974"/>
              <a:gd name="connsiteY12050" fmla="*/ 457175 h 5630204"/>
              <a:gd name="connsiteX12051" fmla="*/ 2521666 w 10567974"/>
              <a:gd name="connsiteY12051" fmla="*/ 483463 h 5630204"/>
              <a:gd name="connsiteX12052" fmla="*/ 2495372 w 10567974"/>
              <a:gd name="connsiteY12052" fmla="*/ 509751 h 5630204"/>
              <a:gd name="connsiteX12053" fmla="*/ 2469080 w 10567974"/>
              <a:gd name="connsiteY12053" fmla="*/ 483463 h 5630204"/>
              <a:gd name="connsiteX12054" fmla="*/ 2495372 w 10567974"/>
              <a:gd name="connsiteY12054" fmla="*/ 457175 h 5630204"/>
              <a:gd name="connsiteX12055" fmla="*/ 2678274 w 10567974"/>
              <a:gd name="connsiteY12055" fmla="*/ 457175 h 5630204"/>
              <a:gd name="connsiteX12056" fmla="*/ 2704563 w 10567974"/>
              <a:gd name="connsiteY12056" fmla="*/ 483463 h 5630204"/>
              <a:gd name="connsiteX12057" fmla="*/ 2678274 w 10567974"/>
              <a:gd name="connsiteY12057" fmla="*/ 509751 h 5630204"/>
              <a:gd name="connsiteX12058" fmla="*/ 2651980 w 10567974"/>
              <a:gd name="connsiteY12058" fmla="*/ 483463 h 5630204"/>
              <a:gd name="connsiteX12059" fmla="*/ 2678274 w 10567974"/>
              <a:gd name="connsiteY12059" fmla="*/ 457175 h 5630204"/>
              <a:gd name="connsiteX12060" fmla="*/ 2586822 w 10567974"/>
              <a:gd name="connsiteY12060" fmla="*/ 457175 h 5630204"/>
              <a:gd name="connsiteX12061" fmla="*/ 2613116 w 10567974"/>
              <a:gd name="connsiteY12061" fmla="*/ 483463 h 5630204"/>
              <a:gd name="connsiteX12062" fmla="*/ 2586822 w 10567974"/>
              <a:gd name="connsiteY12062" fmla="*/ 509751 h 5630204"/>
              <a:gd name="connsiteX12063" fmla="*/ 2560532 w 10567974"/>
              <a:gd name="connsiteY12063" fmla="*/ 483463 h 5630204"/>
              <a:gd name="connsiteX12064" fmla="*/ 2586822 w 10567974"/>
              <a:gd name="connsiteY12064" fmla="*/ 457175 h 5630204"/>
              <a:gd name="connsiteX12065" fmla="*/ 2952621 w 10567974"/>
              <a:gd name="connsiteY12065" fmla="*/ 457175 h 5630204"/>
              <a:gd name="connsiteX12066" fmla="*/ 2978915 w 10567974"/>
              <a:gd name="connsiteY12066" fmla="*/ 483463 h 5630204"/>
              <a:gd name="connsiteX12067" fmla="*/ 2952621 w 10567974"/>
              <a:gd name="connsiteY12067" fmla="*/ 509751 h 5630204"/>
              <a:gd name="connsiteX12068" fmla="*/ 2926333 w 10567974"/>
              <a:gd name="connsiteY12068" fmla="*/ 483463 h 5630204"/>
              <a:gd name="connsiteX12069" fmla="*/ 2952621 w 10567974"/>
              <a:gd name="connsiteY12069" fmla="*/ 457175 h 5630204"/>
              <a:gd name="connsiteX12070" fmla="*/ 3044071 w 10567974"/>
              <a:gd name="connsiteY12070" fmla="*/ 457175 h 5630204"/>
              <a:gd name="connsiteX12071" fmla="*/ 3070367 w 10567974"/>
              <a:gd name="connsiteY12071" fmla="*/ 483463 h 5630204"/>
              <a:gd name="connsiteX12072" fmla="*/ 3044071 w 10567974"/>
              <a:gd name="connsiteY12072" fmla="*/ 509751 h 5630204"/>
              <a:gd name="connsiteX12073" fmla="*/ 3017778 w 10567974"/>
              <a:gd name="connsiteY12073" fmla="*/ 483463 h 5630204"/>
              <a:gd name="connsiteX12074" fmla="*/ 3044071 w 10567974"/>
              <a:gd name="connsiteY12074" fmla="*/ 457175 h 5630204"/>
              <a:gd name="connsiteX12075" fmla="*/ 3135523 w 10567974"/>
              <a:gd name="connsiteY12075" fmla="*/ 457175 h 5630204"/>
              <a:gd name="connsiteX12076" fmla="*/ 3161817 w 10567974"/>
              <a:gd name="connsiteY12076" fmla="*/ 483463 h 5630204"/>
              <a:gd name="connsiteX12077" fmla="*/ 3135523 w 10567974"/>
              <a:gd name="connsiteY12077" fmla="*/ 509751 h 5630204"/>
              <a:gd name="connsiteX12078" fmla="*/ 3109230 w 10567974"/>
              <a:gd name="connsiteY12078" fmla="*/ 483463 h 5630204"/>
              <a:gd name="connsiteX12079" fmla="*/ 3135523 w 10567974"/>
              <a:gd name="connsiteY12079" fmla="*/ 457175 h 5630204"/>
              <a:gd name="connsiteX12080" fmla="*/ 3226975 w 10567974"/>
              <a:gd name="connsiteY12080" fmla="*/ 457175 h 5630204"/>
              <a:gd name="connsiteX12081" fmla="*/ 3253266 w 10567974"/>
              <a:gd name="connsiteY12081" fmla="*/ 483463 h 5630204"/>
              <a:gd name="connsiteX12082" fmla="*/ 3226975 w 10567974"/>
              <a:gd name="connsiteY12082" fmla="*/ 509751 h 5630204"/>
              <a:gd name="connsiteX12083" fmla="*/ 3200681 w 10567974"/>
              <a:gd name="connsiteY12083" fmla="*/ 483463 h 5630204"/>
              <a:gd name="connsiteX12084" fmla="*/ 3226975 w 10567974"/>
              <a:gd name="connsiteY12084" fmla="*/ 457175 h 5630204"/>
              <a:gd name="connsiteX12085" fmla="*/ 3317925 w 10567974"/>
              <a:gd name="connsiteY12085" fmla="*/ 457175 h 5630204"/>
              <a:gd name="connsiteX12086" fmla="*/ 3344214 w 10567974"/>
              <a:gd name="connsiteY12086" fmla="*/ 483463 h 5630204"/>
              <a:gd name="connsiteX12087" fmla="*/ 3317925 w 10567974"/>
              <a:gd name="connsiteY12087" fmla="*/ 509751 h 5630204"/>
              <a:gd name="connsiteX12088" fmla="*/ 3291636 w 10567974"/>
              <a:gd name="connsiteY12088" fmla="*/ 483463 h 5630204"/>
              <a:gd name="connsiteX12089" fmla="*/ 3317925 w 10567974"/>
              <a:gd name="connsiteY12089" fmla="*/ 457175 h 5630204"/>
              <a:gd name="connsiteX12090" fmla="*/ 3409365 w 10567974"/>
              <a:gd name="connsiteY12090" fmla="*/ 457174 h 5630204"/>
              <a:gd name="connsiteX12091" fmla="*/ 3435654 w 10567974"/>
              <a:gd name="connsiteY12091" fmla="*/ 483463 h 5630204"/>
              <a:gd name="connsiteX12092" fmla="*/ 3409365 w 10567974"/>
              <a:gd name="connsiteY12092" fmla="*/ 509751 h 5630204"/>
              <a:gd name="connsiteX12093" fmla="*/ 3383076 w 10567974"/>
              <a:gd name="connsiteY12093" fmla="*/ 483463 h 5630204"/>
              <a:gd name="connsiteX12094" fmla="*/ 3409365 w 10567974"/>
              <a:gd name="connsiteY12094" fmla="*/ 457174 h 5630204"/>
              <a:gd name="connsiteX12095" fmla="*/ 3500805 w 10567974"/>
              <a:gd name="connsiteY12095" fmla="*/ 457174 h 5630204"/>
              <a:gd name="connsiteX12096" fmla="*/ 3527094 w 10567974"/>
              <a:gd name="connsiteY12096" fmla="*/ 483462 h 5630204"/>
              <a:gd name="connsiteX12097" fmla="*/ 3500805 w 10567974"/>
              <a:gd name="connsiteY12097" fmla="*/ 509750 h 5630204"/>
              <a:gd name="connsiteX12098" fmla="*/ 3474516 w 10567974"/>
              <a:gd name="connsiteY12098" fmla="*/ 483462 h 5630204"/>
              <a:gd name="connsiteX12099" fmla="*/ 3500805 w 10567974"/>
              <a:gd name="connsiteY12099" fmla="*/ 457174 h 5630204"/>
              <a:gd name="connsiteX12100" fmla="*/ 3592245 w 10567974"/>
              <a:gd name="connsiteY12100" fmla="*/ 457174 h 5630204"/>
              <a:gd name="connsiteX12101" fmla="*/ 3618534 w 10567974"/>
              <a:gd name="connsiteY12101" fmla="*/ 483462 h 5630204"/>
              <a:gd name="connsiteX12102" fmla="*/ 3592245 w 10567974"/>
              <a:gd name="connsiteY12102" fmla="*/ 509750 h 5630204"/>
              <a:gd name="connsiteX12103" fmla="*/ 3565956 w 10567974"/>
              <a:gd name="connsiteY12103" fmla="*/ 483462 h 5630204"/>
              <a:gd name="connsiteX12104" fmla="*/ 3592245 w 10567974"/>
              <a:gd name="connsiteY12104" fmla="*/ 457174 h 5630204"/>
              <a:gd name="connsiteX12105" fmla="*/ 3683685 w 10567974"/>
              <a:gd name="connsiteY12105" fmla="*/ 457174 h 5630204"/>
              <a:gd name="connsiteX12106" fmla="*/ 3709974 w 10567974"/>
              <a:gd name="connsiteY12106" fmla="*/ 483462 h 5630204"/>
              <a:gd name="connsiteX12107" fmla="*/ 3683685 w 10567974"/>
              <a:gd name="connsiteY12107" fmla="*/ 509750 h 5630204"/>
              <a:gd name="connsiteX12108" fmla="*/ 3657396 w 10567974"/>
              <a:gd name="connsiteY12108" fmla="*/ 483462 h 5630204"/>
              <a:gd name="connsiteX12109" fmla="*/ 3683685 w 10567974"/>
              <a:gd name="connsiteY12109" fmla="*/ 457174 h 5630204"/>
              <a:gd name="connsiteX12110" fmla="*/ 3775125 w 10567974"/>
              <a:gd name="connsiteY12110" fmla="*/ 457174 h 5630204"/>
              <a:gd name="connsiteX12111" fmla="*/ 3801414 w 10567974"/>
              <a:gd name="connsiteY12111" fmla="*/ 483462 h 5630204"/>
              <a:gd name="connsiteX12112" fmla="*/ 3775125 w 10567974"/>
              <a:gd name="connsiteY12112" fmla="*/ 509750 h 5630204"/>
              <a:gd name="connsiteX12113" fmla="*/ 3748836 w 10567974"/>
              <a:gd name="connsiteY12113" fmla="*/ 483462 h 5630204"/>
              <a:gd name="connsiteX12114" fmla="*/ 3775125 w 10567974"/>
              <a:gd name="connsiteY12114" fmla="*/ 457174 h 5630204"/>
              <a:gd name="connsiteX12115" fmla="*/ 3866565 w 10567974"/>
              <a:gd name="connsiteY12115" fmla="*/ 457174 h 5630204"/>
              <a:gd name="connsiteX12116" fmla="*/ 3892854 w 10567974"/>
              <a:gd name="connsiteY12116" fmla="*/ 483462 h 5630204"/>
              <a:gd name="connsiteX12117" fmla="*/ 3866565 w 10567974"/>
              <a:gd name="connsiteY12117" fmla="*/ 509750 h 5630204"/>
              <a:gd name="connsiteX12118" fmla="*/ 3840276 w 10567974"/>
              <a:gd name="connsiteY12118" fmla="*/ 483462 h 5630204"/>
              <a:gd name="connsiteX12119" fmla="*/ 3866565 w 10567974"/>
              <a:gd name="connsiteY12119" fmla="*/ 457174 h 5630204"/>
              <a:gd name="connsiteX12120" fmla="*/ 3958005 w 10567974"/>
              <a:gd name="connsiteY12120" fmla="*/ 457174 h 5630204"/>
              <a:gd name="connsiteX12121" fmla="*/ 3984294 w 10567974"/>
              <a:gd name="connsiteY12121" fmla="*/ 483462 h 5630204"/>
              <a:gd name="connsiteX12122" fmla="*/ 3958005 w 10567974"/>
              <a:gd name="connsiteY12122" fmla="*/ 509750 h 5630204"/>
              <a:gd name="connsiteX12123" fmla="*/ 3931716 w 10567974"/>
              <a:gd name="connsiteY12123" fmla="*/ 483462 h 5630204"/>
              <a:gd name="connsiteX12124" fmla="*/ 3958005 w 10567974"/>
              <a:gd name="connsiteY12124" fmla="*/ 457174 h 5630204"/>
              <a:gd name="connsiteX12125" fmla="*/ 4140885 w 10567974"/>
              <a:gd name="connsiteY12125" fmla="*/ 457174 h 5630204"/>
              <a:gd name="connsiteX12126" fmla="*/ 4167174 w 10567974"/>
              <a:gd name="connsiteY12126" fmla="*/ 483462 h 5630204"/>
              <a:gd name="connsiteX12127" fmla="*/ 4140885 w 10567974"/>
              <a:gd name="connsiteY12127" fmla="*/ 509750 h 5630204"/>
              <a:gd name="connsiteX12128" fmla="*/ 4114596 w 10567974"/>
              <a:gd name="connsiteY12128" fmla="*/ 483462 h 5630204"/>
              <a:gd name="connsiteX12129" fmla="*/ 4140885 w 10567974"/>
              <a:gd name="connsiteY12129" fmla="*/ 457174 h 5630204"/>
              <a:gd name="connsiteX12130" fmla="*/ 4049445 w 10567974"/>
              <a:gd name="connsiteY12130" fmla="*/ 457174 h 5630204"/>
              <a:gd name="connsiteX12131" fmla="*/ 4075734 w 10567974"/>
              <a:gd name="connsiteY12131" fmla="*/ 483462 h 5630204"/>
              <a:gd name="connsiteX12132" fmla="*/ 4049445 w 10567974"/>
              <a:gd name="connsiteY12132" fmla="*/ 509750 h 5630204"/>
              <a:gd name="connsiteX12133" fmla="*/ 4023156 w 10567974"/>
              <a:gd name="connsiteY12133" fmla="*/ 483462 h 5630204"/>
              <a:gd name="connsiteX12134" fmla="*/ 4049445 w 10567974"/>
              <a:gd name="connsiteY12134" fmla="*/ 457174 h 5630204"/>
              <a:gd name="connsiteX12135" fmla="*/ 4232325 w 10567974"/>
              <a:gd name="connsiteY12135" fmla="*/ 457174 h 5630204"/>
              <a:gd name="connsiteX12136" fmla="*/ 4258614 w 10567974"/>
              <a:gd name="connsiteY12136" fmla="*/ 483462 h 5630204"/>
              <a:gd name="connsiteX12137" fmla="*/ 4232325 w 10567974"/>
              <a:gd name="connsiteY12137" fmla="*/ 509750 h 5630204"/>
              <a:gd name="connsiteX12138" fmla="*/ 4206036 w 10567974"/>
              <a:gd name="connsiteY12138" fmla="*/ 483462 h 5630204"/>
              <a:gd name="connsiteX12139" fmla="*/ 4232325 w 10567974"/>
              <a:gd name="connsiteY12139" fmla="*/ 457174 h 5630204"/>
              <a:gd name="connsiteX12140" fmla="*/ 4323765 w 10567974"/>
              <a:gd name="connsiteY12140" fmla="*/ 457174 h 5630204"/>
              <a:gd name="connsiteX12141" fmla="*/ 4350054 w 10567974"/>
              <a:gd name="connsiteY12141" fmla="*/ 483462 h 5630204"/>
              <a:gd name="connsiteX12142" fmla="*/ 4323765 w 10567974"/>
              <a:gd name="connsiteY12142" fmla="*/ 509750 h 5630204"/>
              <a:gd name="connsiteX12143" fmla="*/ 4297476 w 10567974"/>
              <a:gd name="connsiteY12143" fmla="*/ 483462 h 5630204"/>
              <a:gd name="connsiteX12144" fmla="*/ 4323765 w 10567974"/>
              <a:gd name="connsiteY12144" fmla="*/ 457174 h 5630204"/>
              <a:gd name="connsiteX12145" fmla="*/ 4415205 w 10567974"/>
              <a:gd name="connsiteY12145" fmla="*/ 457174 h 5630204"/>
              <a:gd name="connsiteX12146" fmla="*/ 4441494 w 10567974"/>
              <a:gd name="connsiteY12146" fmla="*/ 483462 h 5630204"/>
              <a:gd name="connsiteX12147" fmla="*/ 4415205 w 10567974"/>
              <a:gd name="connsiteY12147" fmla="*/ 509750 h 5630204"/>
              <a:gd name="connsiteX12148" fmla="*/ 4388916 w 10567974"/>
              <a:gd name="connsiteY12148" fmla="*/ 483462 h 5630204"/>
              <a:gd name="connsiteX12149" fmla="*/ 4415205 w 10567974"/>
              <a:gd name="connsiteY12149" fmla="*/ 457174 h 5630204"/>
              <a:gd name="connsiteX12150" fmla="*/ 4506645 w 10567974"/>
              <a:gd name="connsiteY12150" fmla="*/ 457174 h 5630204"/>
              <a:gd name="connsiteX12151" fmla="*/ 4532934 w 10567974"/>
              <a:gd name="connsiteY12151" fmla="*/ 483462 h 5630204"/>
              <a:gd name="connsiteX12152" fmla="*/ 4506645 w 10567974"/>
              <a:gd name="connsiteY12152" fmla="*/ 509750 h 5630204"/>
              <a:gd name="connsiteX12153" fmla="*/ 4480356 w 10567974"/>
              <a:gd name="connsiteY12153" fmla="*/ 483462 h 5630204"/>
              <a:gd name="connsiteX12154" fmla="*/ 4506645 w 10567974"/>
              <a:gd name="connsiteY12154" fmla="*/ 457174 h 5630204"/>
              <a:gd name="connsiteX12155" fmla="*/ 5512485 w 10567974"/>
              <a:gd name="connsiteY12155" fmla="*/ 457173 h 5630204"/>
              <a:gd name="connsiteX12156" fmla="*/ 5538774 w 10567974"/>
              <a:gd name="connsiteY12156" fmla="*/ 483462 h 5630204"/>
              <a:gd name="connsiteX12157" fmla="*/ 5512485 w 10567974"/>
              <a:gd name="connsiteY12157" fmla="*/ 509750 h 5630204"/>
              <a:gd name="connsiteX12158" fmla="*/ 5486196 w 10567974"/>
              <a:gd name="connsiteY12158" fmla="*/ 483462 h 5630204"/>
              <a:gd name="connsiteX12159" fmla="*/ 5512485 w 10567974"/>
              <a:gd name="connsiteY12159" fmla="*/ 457173 h 5630204"/>
              <a:gd name="connsiteX12160" fmla="*/ 5603925 w 10567974"/>
              <a:gd name="connsiteY12160" fmla="*/ 457173 h 5630204"/>
              <a:gd name="connsiteX12161" fmla="*/ 5630214 w 10567974"/>
              <a:gd name="connsiteY12161" fmla="*/ 483461 h 5630204"/>
              <a:gd name="connsiteX12162" fmla="*/ 5603925 w 10567974"/>
              <a:gd name="connsiteY12162" fmla="*/ 509750 h 5630204"/>
              <a:gd name="connsiteX12163" fmla="*/ 5577636 w 10567974"/>
              <a:gd name="connsiteY12163" fmla="*/ 483461 h 5630204"/>
              <a:gd name="connsiteX12164" fmla="*/ 5603925 w 10567974"/>
              <a:gd name="connsiteY12164" fmla="*/ 457173 h 5630204"/>
              <a:gd name="connsiteX12165" fmla="*/ 5695365 w 10567974"/>
              <a:gd name="connsiteY12165" fmla="*/ 457173 h 5630204"/>
              <a:gd name="connsiteX12166" fmla="*/ 5721654 w 10567974"/>
              <a:gd name="connsiteY12166" fmla="*/ 483461 h 5630204"/>
              <a:gd name="connsiteX12167" fmla="*/ 5695365 w 10567974"/>
              <a:gd name="connsiteY12167" fmla="*/ 509749 h 5630204"/>
              <a:gd name="connsiteX12168" fmla="*/ 5669076 w 10567974"/>
              <a:gd name="connsiteY12168" fmla="*/ 483461 h 5630204"/>
              <a:gd name="connsiteX12169" fmla="*/ 5695365 w 10567974"/>
              <a:gd name="connsiteY12169" fmla="*/ 457173 h 5630204"/>
              <a:gd name="connsiteX12170" fmla="*/ 5786805 w 10567974"/>
              <a:gd name="connsiteY12170" fmla="*/ 457173 h 5630204"/>
              <a:gd name="connsiteX12171" fmla="*/ 5813094 w 10567974"/>
              <a:gd name="connsiteY12171" fmla="*/ 483461 h 5630204"/>
              <a:gd name="connsiteX12172" fmla="*/ 5786805 w 10567974"/>
              <a:gd name="connsiteY12172" fmla="*/ 509749 h 5630204"/>
              <a:gd name="connsiteX12173" fmla="*/ 5760516 w 10567974"/>
              <a:gd name="connsiteY12173" fmla="*/ 483461 h 5630204"/>
              <a:gd name="connsiteX12174" fmla="*/ 5786805 w 10567974"/>
              <a:gd name="connsiteY12174" fmla="*/ 457173 h 5630204"/>
              <a:gd name="connsiteX12175" fmla="*/ 5878245 w 10567974"/>
              <a:gd name="connsiteY12175" fmla="*/ 457173 h 5630204"/>
              <a:gd name="connsiteX12176" fmla="*/ 5904534 w 10567974"/>
              <a:gd name="connsiteY12176" fmla="*/ 483461 h 5630204"/>
              <a:gd name="connsiteX12177" fmla="*/ 5878245 w 10567974"/>
              <a:gd name="connsiteY12177" fmla="*/ 509749 h 5630204"/>
              <a:gd name="connsiteX12178" fmla="*/ 5851956 w 10567974"/>
              <a:gd name="connsiteY12178" fmla="*/ 483461 h 5630204"/>
              <a:gd name="connsiteX12179" fmla="*/ 5878245 w 10567974"/>
              <a:gd name="connsiteY12179" fmla="*/ 457173 h 5630204"/>
              <a:gd name="connsiteX12180" fmla="*/ 7707045 w 10567974"/>
              <a:gd name="connsiteY12180" fmla="*/ 457173 h 5630204"/>
              <a:gd name="connsiteX12181" fmla="*/ 7733334 w 10567974"/>
              <a:gd name="connsiteY12181" fmla="*/ 483461 h 5630204"/>
              <a:gd name="connsiteX12182" fmla="*/ 7707045 w 10567974"/>
              <a:gd name="connsiteY12182" fmla="*/ 509749 h 5630204"/>
              <a:gd name="connsiteX12183" fmla="*/ 7680756 w 10567974"/>
              <a:gd name="connsiteY12183" fmla="*/ 483461 h 5630204"/>
              <a:gd name="connsiteX12184" fmla="*/ 7707045 w 10567974"/>
              <a:gd name="connsiteY12184" fmla="*/ 457173 h 5630204"/>
              <a:gd name="connsiteX12185" fmla="*/ 7798485 w 10567974"/>
              <a:gd name="connsiteY12185" fmla="*/ 457173 h 5630204"/>
              <a:gd name="connsiteX12186" fmla="*/ 7824774 w 10567974"/>
              <a:gd name="connsiteY12186" fmla="*/ 483461 h 5630204"/>
              <a:gd name="connsiteX12187" fmla="*/ 7798485 w 10567974"/>
              <a:gd name="connsiteY12187" fmla="*/ 509749 h 5630204"/>
              <a:gd name="connsiteX12188" fmla="*/ 7772196 w 10567974"/>
              <a:gd name="connsiteY12188" fmla="*/ 483461 h 5630204"/>
              <a:gd name="connsiteX12189" fmla="*/ 7798485 w 10567974"/>
              <a:gd name="connsiteY12189" fmla="*/ 457173 h 5630204"/>
              <a:gd name="connsiteX12190" fmla="*/ 7889925 w 10567974"/>
              <a:gd name="connsiteY12190" fmla="*/ 457173 h 5630204"/>
              <a:gd name="connsiteX12191" fmla="*/ 7916214 w 10567974"/>
              <a:gd name="connsiteY12191" fmla="*/ 483461 h 5630204"/>
              <a:gd name="connsiteX12192" fmla="*/ 7889925 w 10567974"/>
              <a:gd name="connsiteY12192" fmla="*/ 509749 h 5630204"/>
              <a:gd name="connsiteX12193" fmla="*/ 7863636 w 10567974"/>
              <a:gd name="connsiteY12193" fmla="*/ 483461 h 5630204"/>
              <a:gd name="connsiteX12194" fmla="*/ 7889925 w 10567974"/>
              <a:gd name="connsiteY12194" fmla="*/ 457173 h 5630204"/>
              <a:gd name="connsiteX12195" fmla="*/ 2312472 w 10567974"/>
              <a:gd name="connsiteY12195" fmla="*/ 365740 h 5630204"/>
              <a:gd name="connsiteX12196" fmla="*/ 2338763 w 10567974"/>
              <a:gd name="connsiteY12196" fmla="*/ 392029 h 5630204"/>
              <a:gd name="connsiteX12197" fmla="*/ 2312472 w 10567974"/>
              <a:gd name="connsiteY12197" fmla="*/ 418317 h 5630204"/>
              <a:gd name="connsiteX12198" fmla="*/ 2286182 w 10567974"/>
              <a:gd name="connsiteY12198" fmla="*/ 392029 h 5630204"/>
              <a:gd name="connsiteX12199" fmla="*/ 2312472 w 10567974"/>
              <a:gd name="connsiteY12199" fmla="*/ 365740 h 5630204"/>
              <a:gd name="connsiteX12200" fmla="*/ 2403924 w 10567974"/>
              <a:gd name="connsiteY12200" fmla="*/ 365740 h 5630204"/>
              <a:gd name="connsiteX12201" fmla="*/ 2430212 w 10567974"/>
              <a:gd name="connsiteY12201" fmla="*/ 392028 h 5630204"/>
              <a:gd name="connsiteX12202" fmla="*/ 2403924 w 10567974"/>
              <a:gd name="connsiteY12202" fmla="*/ 418316 h 5630204"/>
              <a:gd name="connsiteX12203" fmla="*/ 2377630 w 10567974"/>
              <a:gd name="connsiteY12203" fmla="*/ 392028 h 5630204"/>
              <a:gd name="connsiteX12204" fmla="*/ 2403924 w 10567974"/>
              <a:gd name="connsiteY12204" fmla="*/ 365740 h 5630204"/>
              <a:gd name="connsiteX12205" fmla="*/ 2495372 w 10567974"/>
              <a:gd name="connsiteY12205" fmla="*/ 365740 h 5630204"/>
              <a:gd name="connsiteX12206" fmla="*/ 2521666 w 10567974"/>
              <a:gd name="connsiteY12206" fmla="*/ 392028 h 5630204"/>
              <a:gd name="connsiteX12207" fmla="*/ 2495372 w 10567974"/>
              <a:gd name="connsiteY12207" fmla="*/ 418316 h 5630204"/>
              <a:gd name="connsiteX12208" fmla="*/ 2469080 w 10567974"/>
              <a:gd name="connsiteY12208" fmla="*/ 392028 h 5630204"/>
              <a:gd name="connsiteX12209" fmla="*/ 2495372 w 10567974"/>
              <a:gd name="connsiteY12209" fmla="*/ 365740 h 5630204"/>
              <a:gd name="connsiteX12210" fmla="*/ 2586822 w 10567974"/>
              <a:gd name="connsiteY12210" fmla="*/ 365740 h 5630204"/>
              <a:gd name="connsiteX12211" fmla="*/ 2613116 w 10567974"/>
              <a:gd name="connsiteY12211" fmla="*/ 392028 h 5630204"/>
              <a:gd name="connsiteX12212" fmla="*/ 2586822 w 10567974"/>
              <a:gd name="connsiteY12212" fmla="*/ 418316 h 5630204"/>
              <a:gd name="connsiteX12213" fmla="*/ 2560532 w 10567974"/>
              <a:gd name="connsiteY12213" fmla="*/ 392028 h 5630204"/>
              <a:gd name="connsiteX12214" fmla="*/ 2586822 w 10567974"/>
              <a:gd name="connsiteY12214" fmla="*/ 365740 h 5630204"/>
              <a:gd name="connsiteX12215" fmla="*/ 2769722 w 10567974"/>
              <a:gd name="connsiteY12215" fmla="*/ 365740 h 5630204"/>
              <a:gd name="connsiteX12216" fmla="*/ 2796014 w 10567974"/>
              <a:gd name="connsiteY12216" fmla="*/ 392028 h 5630204"/>
              <a:gd name="connsiteX12217" fmla="*/ 2769722 w 10567974"/>
              <a:gd name="connsiteY12217" fmla="*/ 418316 h 5630204"/>
              <a:gd name="connsiteX12218" fmla="*/ 2743432 w 10567974"/>
              <a:gd name="connsiteY12218" fmla="*/ 392028 h 5630204"/>
              <a:gd name="connsiteX12219" fmla="*/ 2769722 w 10567974"/>
              <a:gd name="connsiteY12219" fmla="*/ 365740 h 5630204"/>
              <a:gd name="connsiteX12220" fmla="*/ 2678274 w 10567974"/>
              <a:gd name="connsiteY12220" fmla="*/ 365740 h 5630204"/>
              <a:gd name="connsiteX12221" fmla="*/ 2704563 w 10567974"/>
              <a:gd name="connsiteY12221" fmla="*/ 392028 h 5630204"/>
              <a:gd name="connsiteX12222" fmla="*/ 2678274 w 10567974"/>
              <a:gd name="connsiteY12222" fmla="*/ 418316 h 5630204"/>
              <a:gd name="connsiteX12223" fmla="*/ 2651980 w 10567974"/>
              <a:gd name="connsiteY12223" fmla="*/ 392028 h 5630204"/>
              <a:gd name="connsiteX12224" fmla="*/ 2678274 w 10567974"/>
              <a:gd name="connsiteY12224" fmla="*/ 365740 h 5630204"/>
              <a:gd name="connsiteX12225" fmla="*/ 2952621 w 10567974"/>
              <a:gd name="connsiteY12225" fmla="*/ 365740 h 5630204"/>
              <a:gd name="connsiteX12226" fmla="*/ 2978915 w 10567974"/>
              <a:gd name="connsiteY12226" fmla="*/ 392028 h 5630204"/>
              <a:gd name="connsiteX12227" fmla="*/ 2952621 w 10567974"/>
              <a:gd name="connsiteY12227" fmla="*/ 418316 h 5630204"/>
              <a:gd name="connsiteX12228" fmla="*/ 2926333 w 10567974"/>
              <a:gd name="connsiteY12228" fmla="*/ 392028 h 5630204"/>
              <a:gd name="connsiteX12229" fmla="*/ 2952621 w 10567974"/>
              <a:gd name="connsiteY12229" fmla="*/ 365740 h 5630204"/>
              <a:gd name="connsiteX12230" fmla="*/ 3044071 w 10567974"/>
              <a:gd name="connsiteY12230" fmla="*/ 365740 h 5630204"/>
              <a:gd name="connsiteX12231" fmla="*/ 3070367 w 10567974"/>
              <a:gd name="connsiteY12231" fmla="*/ 392028 h 5630204"/>
              <a:gd name="connsiteX12232" fmla="*/ 3044071 w 10567974"/>
              <a:gd name="connsiteY12232" fmla="*/ 418316 h 5630204"/>
              <a:gd name="connsiteX12233" fmla="*/ 3017778 w 10567974"/>
              <a:gd name="connsiteY12233" fmla="*/ 392028 h 5630204"/>
              <a:gd name="connsiteX12234" fmla="*/ 3044071 w 10567974"/>
              <a:gd name="connsiteY12234" fmla="*/ 365740 h 5630204"/>
              <a:gd name="connsiteX12235" fmla="*/ 3135523 w 10567974"/>
              <a:gd name="connsiteY12235" fmla="*/ 365740 h 5630204"/>
              <a:gd name="connsiteX12236" fmla="*/ 3161817 w 10567974"/>
              <a:gd name="connsiteY12236" fmla="*/ 392028 h 5630204"/>
              <a:gd name="connsiteX12237" fmla="*/ 3135523 w 10567974"/>
              <a:gd name="connsiteY12237" fmla="*/ 418316 h 5630204"/>
              <a:gd name="connsiteX12238" fmla="*/ 3109230 w 10567974"/>
              <a:gd name="connsiteY12238" fmla="*/ 392028 h 5630204"/>
              <a:gd name="connsiteX12239" fmla="*/ 3135523 w 10567974"/>
              <a:gd name="connsiteY12239" fmla="*/ 365740 h 5630204"/>
              <a:gd name="connsiteX12240" fmla="*/ 3226975 w 10567974"/>
              <a:gd name="connsiteY12240" fmla="*/ 365740 h 5630204"/>
              <a:gd name="connsiteX12241" fmla="*/ 3253266 w 10567974"/>
              <a:gd name="connsiteY12241" fmla="*/ 392028 h 5630204"/>
              <a:gd name="connsiteX12242" fmla="*/ 3226975 w 10567974"/>
              <a:gd name="connsiteY12242" fmla="*/ 418316 h 5630204"/>
              <a:gd name="connsiteX12243" fmla="*/ 3200681 w 10567974"/>
              <a:gd name="connsiteY12243" fmla="*/ 392028 h 5630204"/>
              <a:gd name="connsiteX12244" fmla="*/ 3226975 w 10567974"/>
              <a:gd name="connsiteY12244" fmla="*/ 365740 h 5630204"/>
              <a:gd name="connsiteX12245" fmla="*/ 3317925 w 10567974"/>
              <a:gd name="connsiteY12245" fmla="*/ 365740 h 5630204"/>
              <a:gd name="connsiteX12246" fmla="*/ 3344214 w 10567974"/>
              <a:gd name="connsiteY12246" fmla="*/ 392028 h 5630204"/>
              <a:gd name="connsiteX12247" fmla="*/ 3317925 w 10567974"/>
              <a:gd name="connsiteY12247" fmla="*/ 418316 h 5630204"/>
              <a:gd name="connsiteX12248" fmla="*/ 3291636 w 10567974"/>
              <a:gd name="connsiteY12248" fmla="*/ 392028 h 5630204"/>
              <a:gd name="connsiteX12249" fmla="*/ 3317925 w 10567974"/>
              <a:gd name="connsiteY12249" fmla="*/ 365740 h 5630204"/>
              <a:gd name="connsiteX12250" fmla="*/ 3409365 w 10567974"/>
              <a:gd name="connsiteY12250" fmla="*/ 365740 h 5630204"/>
              <a:gd name="connsiteX12251" fmla="*/ 3435654 w 10567974"/>
              <a:gd name="connsiteY12251" fmla="*/ 392028 h 5630204"/>
              <a:gd name="connsiteX12252" fmla="*/ 3409365 w 10567974"/>
              <a:gd name="connsiteY12252" fmla="*/ 418316 h 5630204"/>
              <a:gd name="connsiteX12253" fmla="*/ 3383076 w 10567974"/>
              <a:gd name="connsiteY12253" fmla="*/ 392028 h 5630204"/>
              <a:gd name="connsiteX12254" fmla="*/ 3409365 w 10567974"/>
              <a:gd name="connsiteY12254" fmla="*/ 365740 h 5630204"/>
              <a:gd name="connsiteX12255" fmla="*/ 3500805 w 10567974"/>
              <a:gd name="connsiteY12255" fmla="*/ 365740 h 5630204"/>
              <a:gd name="connsiteX12256" fmla="*/ 3527094 w 10567974"/>
              <a:gd name="connsiteY12256" fmla="*/ 392028 h 5630204"/>
              <a:gd name="connsiteX12257" fmla="*/ 3500805 w 10567974"/>
              <a:gd name="connsiteY12257" fmla="*/ 418316 h 5630204"/>
              <a:gd name="connsiteX12258" fmla="*/ 3474516 w 10567974"/>
              <a:gd name="connsiteY12258" fmla="*/ 392028 h 5630204"/>
              <a:gd name="connsiteX12259" fmla="*/ 3500805 w 10567974"/>
              <a:gd name="connsiteY12259" fmla="*/ 365740 h 5630204"/>
              <a:gd name="connsiteX12260" fmla="*/ 3592245 w 10567974"/>
              <a:gd name="connsiteY12260" fmla="*/ 365739 h 5630204"/>
              <a:gd name="connsiteX12261" fmla="*/ 3618534 w 10567974"/>
              <a:gd name="connsiteY12261" fmla="*/ 392028 h 5630204"/>
              <a:gd name="connsiteX12262" fmla="*/ 3592245 w 10567974"/>
              <a:gd name="connsiteY12262" fmla="*/ 418316 h 5630204"/>
              <a:gd name="connsiteX12263" fmla="*/ 3565956 w 10567974"/>
              <a:gd name="connsiteY12263" fmla="*/ 392028 h 5630204"/>
              <a:gd name="connsiteX12264" fmla="*/ 3592245 w 10567974"/>
              <a:gd name="connsiteY12264" fmla="*/ 365739 h 5630204"/>
              <a:gd name="connsiteX12265" fmla="*/ 3683685 w 10567974"/>
              <a:gd name="connsiteY12265" fmla="*/ 365739 h 5630204"/>
              <a:gd name="connsiteX12266" fmla="*/ 3709974 w 10567974"/>
              <a:gd name="connsiteY12266" fmla="*/ 392027 h 5630204"/>
              <a:gd name="connsiteX12267" fmla="*/ 3683685 w 10567974"/>
              <a:gd name="connsiteY12267" fmla="*/ 418315 h 5630204"/>
              <a:gd name="connsiteX12268" fmla="*/ 3657396 w 10567974"/>
              <a:gd name="connsiteY12268" fmla="*/ 392027 h 5630204"/>
              <a:gd name="connsiteX12269" fmla="*/ 3683685 w 10567974"/>
              <a:gd name="connsiteY12269" fmla="*/ 365739 h 5630204"/>
              <a:gd name="connsiteX12270" fmla="*/ 3775125 w 10567974"/>
              <a:gd name="connsiteY12270" fmla="*/ 365739 h 5630204"/>
              <a:gd name="connsiteX12271" fmla="*/ 3801414 w 10567974"/>
              <a:gd name="connsiteY12271" fmla="*/ 392027 h 5630204"/>
              <a:gd name="connsiteX12272" fmla="*/ 3775125 w 10567974"/>
              <a:gd name="connsiteY12272" fmla="*/ 418315 h 5630204"/>
              <a:gd name="connsiteX12273" fmla="*/ 3748836 w 10567974"/>
              <a:gd name="connsiteY12273" fmla="*/ 392027 h 5630204"/>
              <a:gd name="connsiteX12274" fmla="*/ 3775125 w 10567974"/>
              <a:gd name="connsiteY12274" fmla="*/ 365739 h 5630204"/>
              <a:gd name="connsiteX12275" fmla="*/ 3866565 w 10567974"/>
              <a:gd name="connsiteY12275" fmla="*/ 365739 h 5630204"/>
              <a:gd name="connsiteX12276" fmla="*/ 3892854 w 10567974"/>
              <a:gd name="connsiteY12276" fmla="*/ 392027 h 5630204"/>
              <a:gd name="connsiteX12277" fmla="*/ 3866565 w 10567974"/>
              <a:gd name="connsiteY12277" fmla="*/ 418315 h 5630204"/>
              <a:gd name="connsiteX12278" fmla="*/ 3840276 w 10567974"/>
              <a:gd name="connsiteY12278" fmla="*/ 392027 h 5630204"/>
              <a:gd name="connsiteX12279" fmla="*/ 3866565 w 10567974"/>
              <a:gd name="connsiteY12279" fmla="*/ 365739 h 5630204"/>
              <a:gd name="connsiteX12280" fmla="*/ 3958005 w 10567974"/>
              <a:gd name="connsiteY12280" fmla="*/ 365739 h 5630204"/>
              <a:gd name="connsiteX12281" fmla="*/ 3984294 w 10567974"/>
              <a:gd name="connsiteY12281" fmla="*/ 392027 h 5630204"/>
              <a:gd name="connsiteX12282" fmla="*/ 3958005 w 10567974"/>
              <a:gd name="connsiteY12282" fmla="*/ 418315 h 5630204"/>
              <a:gd name="connsiteX12283" fmla="*/ 3931716 w 10567974"/>
              <a:gd name="connsiteY12283" fmla="*/ 392027 h 5630204"/>
              <a:gd name="connsiteX12284" fmla="*/ 3958005 w 10567974"/>
              <a:gd name="connsiteY12284" fmla="*/ 365739 h 5630204"/>
              <a:gd name="connsiteX12285" fmla="*/ 4049445 w 10567974"/>
              <a:gd name="connsiteY12285" fmla="*/ 365739 h 5630204"/>
              <a:gd name="connsiteX12286" fmla="*/ 4075734 w 10567974"/>
              <a:gd name="connsiteY12286" fmla="*/ 392027 h 5630204"/>
              <a:gd name="connsiteX12287" fmla="*/ 4049445 w 10567974"/>
              <a:gd name="connsiteY12287" fmla="*/ 418315 h 5630204"/>
              <a:gd name="connsiteX12288" fmla="*/ 4023156 w 10567974"/>
              <a:gd name="connsiteY12288" fmla="*/ 392027 h 5630204"/>
              <a:gd name="connsiteX12289" fmla="*/ 4049445 w 10567974"/>
              <a:gd name="connsiteY12289" fmla="*/ 365739 h 5630204"/>
              <a:gd name="connsiteX12290" fmla="*/ 4140885 w 10567974"/>
              <a:gd name="connsiteY12290" fmla="*/ 365739 h 5630204"/>
              <a:gd name="connsiteX12291" fmla="*/ 4167174 w 10567974"/>
              <a:gd name="connsiteY12291" fmla="*/ 392027 h 5630204"/>
              <a:gd name="connsiteX12292" fmla="*/ 4140885 w 10567974"/>
              <a:gd name="connsiteY12292" fmla="*/ 418315 h 5630204"/>
              <a:gd name="connsiteX12293" fmla="*/ 4114596 w 10567974"/>
              <a:gd name="connsiteY12293" fmla="*/ 392027 h 5630204"/>
              <a:gd name="connsiteX12294" fmla="*/ 4140885 w 10567974"/>
              <a:gd name="connsiteY12294" fmla="*/ 365739 h 5630204"/>
              <a:gd name="connsiteX12295" fmla="*/ 4232325 w 10567974"/>
              <a:gd name="connsiteY12295" fmla="*/ 365739 h 5630204"/>
              <a:gd name="connsiteX12296" fmla="*/ 4258614 w 10567974"/>
              <a:gd name="connsiteY12296" fmla="*/ 392027 h 5630204"/>
              <a:gd name="connsiteX12297" fmla="*/ 4232325 w 10567974"/>
              <a:gd name="connsiteY12297" fmla="*/ 418315 h 5630204"/>
              <a:gd name="connsiteX12298" fmla="*/ 4206036 w 10567974"/>
              <a:gd name="connsiteY12298" fmla="*/ 392027 h 5630204"/>
              <a:gd name="connsiteX12299" fmla="*/ 4232325 w 10567974"/>
              <a:gd name="connsiteY12299" fmla="*/ 365739 h 5630204"/>
              <a:gd name="connsiteX12300" fmla="*/ 4415205 w 10567974"/>
              <a:gd name="connsiteY12300" fmla="*/ 365739 h 5630204"/>
              <a:gd name="connsiteX12301" fmla="*/ 4441494 w 10567974"/>
              <a:gd name="connsiteY12301" fmla="*/ 392027 h 5630204"/>
              <a:gd name="connsiteX12302" fmla="*/ 4415205 w 10567974"/>
              <a:gd name="connsiteY12302" fmla="*/ 418315 h 5630204"/>
              <a:gd name="connsiteX12303" fmla="*/ 4388916 w 10567974"/>
              <a:gd name="connsiteY12303" fmla="*/ 392027 h 5630204"/>
              <a:gd name="connsiteX12304" fmla="*/ 4415205 w 10567974"/>
              <a:gd name="connsiteY12304" fmla="*/ 365739 h 5630204"/>
              <a:gd name="connsiteX12305" fmla="*/ 4323765 w 10567974"/>
              <a:gd name="connsiteY12305" fmla="*/ 365739 h 5630204"/>
              <a:gd name="connsiteX12306" fmla="*/ 4350054 w 10567974"/>
              <a:gd name="connsiteY12306" fmla="*/ 392027 h 5630204"/>
              <a:gd name="connsiteX12307" fmla="*/ 4323765 w 10567974"/>
              <a:gd name="connsiteY12307" fmla="*/ 418315 h 5630204"/>
              <a:gd name="connsiteX12308" fmla="*/ 4297476 w 10567974"/>
              <a:gd name="connsiteY12308" fmla="*/ 392027 h 5630204"/>
              <a:gd name="connsiteX12309" fmla="*/ 4323765 w 10567974"/>
              <a:gd name="connsiteY12309" fmla="*/ 365739 h 5630204"/>
              <a:gd name="connsiteX12310" fmla="*/ 4506645 w 10567974"/>
              <a:gd name="connsiteY12310" fmla="*/ 365739 h 5630204"/>
              <a:gd name="connsiteX12311" fmla="*/ 4532934 w 10567974"/>
              <a:gd name="connsiteY12311" fmla="*/ 392027 h 5630204"/>
              <a:gd name="connsiteX12312" fmla="*/ 4506645 w 10567974"/>
              <a:gd name="connsiteY12312" fmla="*/ 418315 h 5630204"/>
              <a:gd name="connsiteX12313" fmla="*/ 4480356 w 10567974"/>
              <a:gd name="connsiteY12313" fmla="*/ 392027 h 5630204"/>
              <a:gd name="connsiteX12314" fmla="*/ 4506645 w 10567974"/>
              <a:gd name="connsiteY12314" fmla="*/ 365739 h 5630204"/>
              <a:gd name="connsiteX12315" fmla="*/ 7798485 w 10567974"/>
              <a:gd name="connsiteY12315" fmla="*/ 365739 h 5630204"/>
              <a:gd name="connsiteX12316" fmla="*/ 7824774 w 10567974"/>
              <a:gd name="connsiteY12316" fmla="*/ 392027 h 5630204"/>
              <a:gd name="connsiteX12317" fmla="*/ 7798485 w 10567974"/>
              <a:gd name="connsiteY12317" fmla="*/ 418315 h 5630204"/>
              <a:gd name="connsiteX12318" fmla="*/ 7772196 w 10567974"/>
              <a:gd name="connsiteY12318" fmla="*/ 392027 h 5630204"/>
              <a:gd name="connsiteX12319" fmla="*/ 7798485 w 10567974"/>
              <a:gd name="connsiteY12319" fmla="*/ 365739 h 5630204"/>
              <a:gd name="connsiteX12320" fmla="*/ 2312472 w 10567974"/>
              <a:gd name="connsiteY12320" fmla="*/ 274306 h 5630204"/>
              <a:gd name="connsiteX12321" fmla="*/ 2338763 w 10567974"/>
              <a:gd name="connsiteY12321" fmla="*/ 300594 h 5630204"/>
              <a:gd name="connsiteX12322" fmla="*/ 2312472 w 10567974"/>
              <a:gd name="connsiteY12322" fmla="*/ 326882 h 5630204"/>
              <a:gd name="connsiteX12323" fmla="*/ 2286182 w 10567974"/>
              <a:gd name="connsiteY12323" fmla="*/ 300594 h 5630204"/>
              <a:gd name="connsiteX12324" fmla="*/ 2312472 w 10567974"/>
              <a:gd name="connsiteY12324" fmla="*/ 274306 h 5630204"/>
              <a:gd name="connsiteX12325" fmla="*/ 2403924 w 10567974"/>
              <a:gd name="connsiteY12325" fmla="*/ 274306 h 5630204"/>
              <a:gd name="connsiteX12326" fmla="*/ 2430212 w 10567974"/>
              <a:gd name="connsiteY12326" fmla="*/ 300594 h 5630204"/>
              <a:gd name="connsiteX12327" fmla="*/ 2403924 w 10567974"/>
              <a:gd name="connsiteY12327" fmla="*/ 326882 h 5630204"/>
              <a:gd name="connsiteX12328" fmla="*/ 2377630 w 10567974"/>
              <a:gd name="connsiteY12328" fmla="*/ 300594 h 5630204"/>
              <a:gd name="connsiteX12329" fmla="*/ 2403924 w 10567974"/>
              <a:gd name="connsiteY12329" fmla="*/ 274306 h 5630204"/>
              <a:gd name="connsiteX12330" fmla="*/ 2495372 w 10567974"/>
              <a:gd name="connsiteY12330" fmla="*/ 274306 h 5630204"/>
              <a:gd name="connsiteX12331" fmla="*/ 2521666 w 10567974"/>
              <a:gd name="connsiteY12331" fmla="*/ 300594 h 5630204"/>
              <a:gd name="connsiteX12332" fmla="*/ 2495372 w 10567974"/>
              <a:gd name="connsiteY12332" fmla="*/ 326882 h 5630204"/>
              <a:gd name="connsiteX12333" fmla="*/ 2469080 w 10567974"/>
              <a:gd name="connsiteY12333" fmla="*/ 300594 h 5630204"/>
              <a:gd name="connsiteX12334" fmla="*/ 2495372 w 10567974"/>
              <a:gd name="connsiteY12334" fmla="*/ 274306 h 5630204"/>
              <a:gd name="connsiteX12335" fmla="*/ 2586822 w 10567974"/>
              <a:gd name="connsiteY12335" fmla="*/ 274306 h 5630204"/>
              <a:gd name="connsiteX12336" fmla="*/ 2613116 w 10567974"/>
              <a:gd name="connsiteY12336" fmla="*/ 300594 h 5630204"/>
              <a:gd name="connsiteX12337" fmla="*/ 2586822 w 10567974"/>
              <a:gd name="connsiteY12337" fmla="*/ 326882 h 5630204"/>
              <a:gd name="connsiteX12338" fmla="*/ 2560532 w 10567974"/>
              <a:gd name="connsiteY12338" fmla="*/ 300594 h 5630204"/>
              <a:gd name="connsiteX12339" fmla="*/ 2586822 w 10567974"/>
              <a:gd name="connsiteY12339" fmla="*/ 274306 h 5630204"/>
              <a:gd name="connsiteX12340" fmla="*/ 2678274 w 10567974"/>
              <a:gd name="connsiteY12340" fmla="*/ 274306 h 5630204"/>
              <a:gd name="connsiteX12341" fmla="*/ 2704563 w 10567974"/>
              <a:gd name="connsiteY12341" fmla="*/ 300594 h 5630204"/>
              <a:gd name="connsiteX12342" fmla="*/ 2678274 w 10567974"/>
              <a:gd name="connsiteY12342" fmla="*/ 326882 h 5630204"/>
              <a:gd name="connsiteX12343" fmla="*/ 2651980 w 10567974"/>
              <a:gd name="connsiteY12343" fmla="*/ 300594 h 5630204"/>
              <a:gd name="connsiteX12344" fmla="*/ 2678274 w 10567974"/>
              <a:gd name="connsiteY12344" fmla="*/ 274306 h 5630204"/>
              <a:gd name="connsiteX12345" fmla="*/ 2769722 w 10567974"/>
              <a:gd name="connsiteY12345" fmla="*/ 274306 h 5630204"/>
              <a:gd name="connsiteX12346" fmla="*/ 2796014 w 10567974"/>
              <a:gd name="connsiteY12346" fmla="*/ 300594 h 5630204"/>
              <a:gd name="connsiteX12347" fmla="*/ 2769722 w 10567974"/>
              <a:gd name="connsiteY12347" fmla="*/ 326882 h 5630204"/>
              <a:gd name="connsiteX12348" fmla="*/ 2743432 w 10567974"/>
              <a:gd name="connsiteY12348" fmla="*/ 300594 h 5630204"/>
              <a:gd name="connsiteX12349" fmla="*/ 2769722 w 10567974"/>
              <a:gd name="connsiteY12349" fmla="*/ 274306 h 5630204"/>
              <a:gd name="connsiteX12350" fmla="*/ 2861172 w 10567974"/>
              <a:gd name="connsiteY12350" fmla="*/ 274305 h 5630204"/>
              <a:gd name="connsiteX12351" fmla="*/ 2887465 w 10567974"/>
              <a:gd name="connsiteY12351" fmla="*/ 300594 h 5630204"/>
              <a:gd name="connsiteX12352" fmla="*/ 2861172 w 10567974"/>
              <a:gd name="connsiteY12352" fmla="*/ 326882 h 5630204"/>
              <a:gd name="connsiteX12353" fmla="*/ 2834883 w 10567974"/>
              <a:gd name="connsiteY12353" fmla="*/ 300594 h 5630204"/>
              <a:gd name="connsiteX12354" fmla="*/ 2861172 w 10567974"/>
              <a:gd name="connsiteY12354" fmla="*/ 274305 h 5630204"/>
              <a:gd name="connsiteX12355" fmla="*/ 2952621 w 10567974"/>
              <a:gd name="connsiteY12355" fmla="*/ 274305 h 5630204"/>
              <a:gd name="connsiteX12356" fmla="*/ 2978915 w 10567974"/>
              <a:gd name="connsiteY12356" fmla="*/ 300593 h 5630204"/>
              <a:gd name="connsiteX12357" fmla="*/ 2952621 w 10567974"/>
              <a:gd name="connsiteY12357" fmla="*/ 326881 h 5630204"/>
              <a:gd name="connsiteX12358" fmla="*/ 2926333 w 10567974"/>
              <a:gd name="connsiteY12358" fmla="*/ 300593 h 5630204"/>
              <a:gd name="connsiteX12359" fmla="*/ 2952621 w 10567974"/>
              <a:gd name="connsiteY12359" fmla="*/ 274305 h 5630204"/>
              <a:gd name="connsiteX12360" fmla="*/ 3044071 w 10567974"/>
              <a:gd name="connsiteY12360" fmla="*/ 274305 h 5630204"/>
              <a:gd name="connsiteX12361" fmla="*/ 3070367 w 10567974"/>
              <a:gd name="connsiteY12361" fmla="*/ 300593 h 5630204"/>
              <a:gd name="connsiteX12362" fmla="*/ 3044071 w 10567974"/>
              <a:gd name="connsiteY12362" fmla="*/ 326881 h 5630204"/>
              <a:gd name="connsiteX12363" fmla="*/ 3017778 w 10567974"/>
              <a:gd name="connsiteY12363" fmla="*/ 300593 h 5630204"/>
              <a:gd name="connsiteX12364" fmla="*/ 3044071 w 10567974"/>
              <a:gd name="connsiteY12364" fmla="*/ 274305 h 5630204"/>
              <a:gd name="connsiteX12365" fmla="*/ 3135523 w 10567974"/>
              <a:gd name="connsiteY12365" fmla="*/ 274305 h 5630204"/>
              <a:gd name="connsiteX12366" fmla="*/ 3161817 w 10567974"/>
              <a:gd name="connsiteY12366" fmla="*/ 300593 h 5630204"/>
              <a:gd name="connsiteX12367" fmla="*/ 3135523 w 10567974"/>
              <a:gd name="connsiteY12367" fmla="*/ 326881 h 5630204"/>
              <a:gd name="connsiteX12368" fmla="*/ 3109230 w 10567974"/>
              <a:gd name="connsiteY12368" fmla="*/ 300593 h 5630204"/>
              <a:gd name="connsiteX12369" fmla="*/ 3135523 w 10567974"/>
              <a:gd name="connsiteY12369" fmla="*/ 274305 h 5630204"/>
              <a:gd name="connsiteX12370" fmla="*/ 3226975 w 10567974"/>
              <a:gd name="connsiteY12370" fmla="*/ 274305 h 5630204"/>
              <a:gd name="connsiteX12371" fmla="*/ 3253266 w 10567974"/>
              <a:gd name="connsiteY12371" fmla="*/ 300593 h 5630204"/>
              <a:gd name="connsiteX12372" fmla="*/ 3226975 w 10567974"/>
              <a:gd name="connsiteY12372" fmla="*/ 326881 h 5630204"/>
              <a:gd name="connsiteX12373" fmla="*/ 3200681 w 10567974"/>
              <a:gd name="connsiteY12373" fmla="*/ 300593 h 5630204"/>
              <a:gd name="connsiteX12374" fmla="*/ 3226975 w 10567974"/>
              <a:gd name="connsiteY12374" fmla="*/ 274305 h 5630204"/>
              <a:gd name="connsiteX12375" fmla="*/ 3409365 w 10567974"/>
              <a:gd name="connsiteY12375" fmla="*/ 274305 h 5630204"/>
              <a:gd name="connsiteX12376" fmla="*/ 3435654 w 10567974"/>
              <a:gd name="connsiteY12376" fmla="*/ 300593 h 5630204"/>
              <a:gd name="connsiteX12377" fmla="*/ 3409365 w 10567974"/>
              <a:gd name="connsiteY12377" fmla="*/ 326881 h 5630204"/>
              <a:gd name="connsiteX12378" fmla="*/ 3383076 w 10567974"/>
              <a:gd name="connsiteY12378" fmla="*/ 300593 h 5630204"/>
              <a:gd name="connsiteX12379" fmla="*/ 3409365 w 10567974"/>
              <a:gd name="connsiteY12379" fmla="*/ 274305 h 5630204"/>
              <a:gd name="connsiteX12380" fmla="*/ 3317925 w 10567974"/>
              <a:gd name="connsiteY12380" fmla="*/ 274305 h 5630204"/>
              <a:gd name="connsiteX12381" fmla="*/ 3344214 w 10567974"/>
              <a:gd name="connsiteY12381" fmla="*/ 300593 h 5630204"/>
              <a:gd name="connsiteX12382" fmla="*/ 3317925 w 10567974"/>
              <a:gd name="connsiteY12382" fmla="*/ 326881 h 5630204"/>
              <a:gd name="connsiteX12383" fmla="*/ 3291636 w 10567974"/>
              <a:gd name="connsiteY12383" fmla="*/ 300593 h 5630204"/>
              <a:gd name="connsiteX12384" fmla="*/ 3317925 w 10567974"/>
              <a:gd name="connsiteY12384" fmla="*/ 274305 h 5630204"/>
              <a:gd name="connsiteX12385" fmla="*/ 3500805 w 10567974"/>
              <a:gd name="connsiteY12385" fmla="*/ 274305 h 5630204"/>
              <a:gd name="connsiteX12386" fmla="*/ 3527094 w 10567974"/>
              <a:gd name="connsiteY12386" fmla="*/ 300593 h 5630204"/>
              <a:gd name="connsiteX12387" fmla="*/ 3500805 w 10567974"/>
              <a:gd name="connsiteY12387" fmla="*/ 326881 h 5630204"/>
              <a:gd name="connsiteX12388" fmla="*/ 3474516 w 10567974"/>
              <a:gd name="connsiteY12388" fmla="*/ 300593 h 5630204"/>
              <a:gd name="connsiteX12389" fmla="*/ 3500805 w 10567974"/>
              <a:gd name="connsiteY12389" fmla="*/ 274305 h 5630204"/>
              <a:gd name="connsiteX12390" fmla="*/ 3592245 w 10567974"/>
              <a:gd name="connsiteY12390" fmla="*/ 274305 h 5630204"/>
              <a:gd name="connsiteX12391" fmla="*/ 3618534 w 10567974"/>
              <a:gd name="connsiteY12391" fmla="*/ 300593 h 5630204"/>
              <a:gd name="connsiteX12392" fmla="*/ 3592245 w 10567974"/>
              <a:gd name="connsiteY12392" fmla="*/ 326881 h 5630204"/>
              <a:gd name="connsiteX12393" fmla="*/ 3565956 w 10567974"/>
              <a:gd name="connsiteY12393" fmla="*/ 300593 h 5630204"/>
              <a:gd name="connsiteX12394" fmla="*/ 3592245 w 10567974"/>
              <a:gd name="connsiteY12394" fmla="*/ 274305 h 5630204"/>
              <a:gd name="connsiteX12395" fmla="*/ 3683685 w 10567974"/>
              <a:gd name="connsiteY12395" fmla="*/ 274305 h 5630204"/>
              <a:gd name="connsiteX12396" fmla="*/ 3709974 w 10567974"/>
              <a:gd name="connsiteY12396" fmla="*/ 300593 h 5630204"/>
              <a:gd name="connsiteX12397" fmla="*/ 3683685 w 10567974"/>
              <a:gd name="connsiteY12397" fmla="*/ 326881 h 5630204"/>
              <a:gd name="connsiteX12398" fmla="*/ 3657396 w 10567974"/>
              <a:gd name="connsiteY12398" fmla="*/ 300593 h 5630204"/>
              <a:gd name="connsiteX12399" fmla="*/ 3683685 w 10567974"/>
              <a:gd name="connsiteY12399" fmla="*/ 274305 h 5630204"/>
              <a:gd name="connsiteX12400" fmla="*/ 3775125 w 10567974"/>
              <a:gd name="connsiteY12400" fmla="*/ 274305 h 5630204"/>
              <a:gd name="connsiteX12401" fmla="*/ 3801414 w 10567974"/>
              <a:gd name="connsiteY12401" fmla="*/ 300593 h 5630204"/>
              <a:gd name="connsiteX12402" fmla="*/ 3775125 w 10567974"/>
              <a:gd name="connsiteY12402" fmla="*/ 326881 h 5630204"/>
              <a:gd name="connsiteX12403" fmla="*/ 3748836 w 10567974"/>
              <a:gd name="connsiteY12403" fmla="*/ 300593 h 5630204"/>
              <a:gd name="connsiteX12404" fmla="*/ 3775125 w 10567974"/>
              <a:gd name="connsiteY12404" fmla="*/ 274305 h 5630204"/>
              <a:gd name="connsiteX12405" fmla="*/ 3866565 w 10567974"/>
              <a:gd name="connsiteY12405" fmla="*/ 274305 h 5630204"/>
              <a:gd name="connsiteX12406" fmla="*/ 3892854 w 10567974"/>
              <a:gd name="connsiteY12406" fmla="*/ 300593 h 5630204"/>
              <a:gd name="connsiteX12407" fmla="*/ 3866565 w 10567974"/>
              <a:gd name="connsiteY12407" fmla="*/ 326881 h 5630204"/>
              <a:gd name="connsiteX12408" fmla="*/ 3840276 w 10567974"/>
              <a:gd name="connsiteY12408" fmla="*/ 300593 h 5630204"/>
              <a:gd name="connsiteX12409" fmla="*/ 3866565 w 10567974"/>
              <a:gd name="connsiteY12409" fmla="*/ 274305 h 5630204"/>
              <a:gd name="connsiteX12410" fmla="*/ 3958005 w 10567974"/>
              <a:gd name="connsiteY12410" fmla="*/ 274305 h 5630204"/>
              <a:gd name="connsiteX12411" fmla="*/ 3984294 w 10567974"/>
              <a:gd name="connsiteY12411" fmla="*/ 300593 h 5630204"/>
              <a:gd name="connsiteX12412" fmla="*/ 3958005 w 10567974"/>
              <a:gd name="connsiteY12412" fmla="*/ 326881 h 5630204"/>
              <a:gd name="connsiteX12413" fmla="*/ 3931716 w 10567974"/>
              <a:gd name="connsiteY12413" fmla="*/ 300593 h 5630204"/>
              <a:gd name="connsiteX12414" fmla="*/ 3958005 w 10567974"/>
              <a:gd name="connsiteY12414" fmla="*/ 274305 h 5630204"/>
              <a:gd name="connsiteX12415" fmla="*/ 4049445 w 10567974"/>
              <a:gd name="connsiteY12415" fmla="*/ 274304 h 5630204"/>
              <a:gd name="connsiteX12416" fmla="*/ 4075734 w 10567974"/>
              <a:gd name="connsiteY12416" fmla="*/ 300592 h 5630204"/>
              <a:gd name="connsiteX12417" fmla="*/ 4049445 w 10567974"/>
              <a:gd name="connsiteY12417" fmla="*/ 326880 h 5630204"/>
              <a:gd name="connsiteX12418" fmla="*/ 4023156 w 10567974"/>
              <a:gd name="connsiteY12418" fmla="*/ 300592 h 5630204"/>
              <a:gd name="connsiteX12419" fmla="*/ 4049445 w 10567974"/>
              <a:gd name="connsiteY12419" fmla="*/ 274304 h 5630204"/>
              <a:gd name="connsiteX12420" fmla="*/ 4140885 w 10567974"/>
              <a:gd name="connsiteY12420" fmla="*/ 274304 h 5630204"/>
              <a:gd name="connsiteX12421" fmla="*/ 4167174 w 10567974"/>
              <a:gd name="connsiteY12421" fmla="*/ 300592 h 5630204"/>
              <a:gd name="connsiteX12422" fmla="*/ 4140885 w 10567974"/>
              <a:gd name="connsiteY12422" fmla="*/ 326880 h 5630204"/>
              <a:gd name="connsiteX12423" fmla="*/ 4114596 w 10567974"/>
              <a:gd name="connsiteY12423" fmla="*/ 300592 h 5630204"/>
              <a:gd name="connsiteX12424" fmla="*/ 4140885 w 10567974"/>
              <a:gd name="connsiteY12424" fmla="*/ 274304 h 5630204"/>
              <a:gd name="connsiteX12425" fmla="*/ 4232325 w 10567974"/>
              <a:gd name="connsiteY12425" fmla="*/ 274304 h 5630204"/>
              <a:gd name="connsiteX12426" fmla="*/ 4258614 w 10567974"/>
              <a:gd name="connsiteY12426" fmla="*/ 300592 h 5630204"/>
              <a:gd name="connsiteX12427" fmla="*/ 4232325 w 10567974"/>
              <a:gd name="connsiteY12427" fmla="*/ 326880 h 5630204"/>
              <a:gd name="connsiteX12428" fmla="*/ 4206036 w 10567974"/>
              <a:gd name="connsiteY12428" fmla="*/ 300592 h 5630204"/>
              <a:gd name="connsiteX12429" fmla="*/ 4232325 w 10567974"/>
              <a:gd name="connsiteY12429" fmla="*/ 274304 h 5630204"/>
              <a:gd name="connsiteX12430" fmla="*/ 4323765 w 10567974"/>
              <a:gd name="connsiteY12430" fmla="*/ 274304 h 5630204"/>
              <a:gd name="connsiteX12431" fmla="*/ 4350054 w 10567974"/>
              <a:gd name="connsiteY12431" fmla="*/ 300592 h 5630204"/>
              <a:gd name="connsiteX12432" fmla="*/ 4323765 w 10567974"/>
              <a:gd name="connsiteY12432" fmla="*/ 326880 h 5630204"/>
              <a:gd name="connsiteX12433" fmla="*/ 4297476 w 10567974"/>
              <a:gd name="connsiteY12433" fmla="*/ 300592 h 5630204"/>
              <a:gd name="connsiteX12434" fmla="*/ 4323765 w 10567974"/>
              <a:gd name="connsiteY12434" fmla="*/ 274304 h 5630204"/>
              <a:gd name="connsiteX12435" fmla="*/ 4415205 w 10567974"/>
              <a:gd name="connsiteY12435" fmla="*/ 274304 h 5630204"/>
              <a:gd name="connsiteX12436" fmla="*/ 4441494 w 10567974"/>
              <a:gd name="connsiteY12436" fmla="*/ 300592 h 5630204"/>
              <a:gd name="connsiteX12437" fmla="*/ 4415205 w 10567974"/>
              <a:gd name="connsiteY12437" fmla="*/ 326880 h 5630204"/>
              <a:gd name="connsiteX12438" fmla="*/ 4388916 w 10567974"/>
              <a:gd name="connsiteY12438" fmla="*/ 300592 h 5630204"/>
              <a:gd name="connsiteX12439" fmla="*/ 4415205 w 10567974"/>
              <a:gd name="connsiteY12439" fmla="*/ 274304 h 5630204"/>
              <a:gd name="connsiteX12440" fmla="*/ 4506645 w 10567974"/>
              <a:gd name="connsiteY12440" fmla="*/ 274304 h 5630204"/>
              <a:gd name="connsiteX12441" fmla="*/ 4532934 w 10567974"/>
              <a:gd name="connsiteY12441" fmla="*/ 300592 h 5630204"/>
              <a:gd name="connsiteX12442" fmla="*/ 4506645 w 10567974"/>
              <a:gd name="connsiteY12442" fmla="*/ 326880 h 5630204"/>
              <a:gd name="connsiteX12443" fmla="*/ 4480356 w 10567974"/>
              <a:gd name="connsiteY12443" fmla="*/ 300592 h 5630204"/>
              <a:gd name="connsiteX12444" fmla="*/ 4506645 w 10567974"/>
              <a:gd name="connsiteY12444" fmla="*/ 274304 h 5630204"/>
              <a:gd name="connsiteX12445" fmla="*/ 4598085 w 10567974"/>
              <a:gd name="connsiteY12445" fmla="*/ 274304 h 5630204"/>
              <a:gd name="connsiteX12446" fmla="*/ 4624374 w 10567974"/>
              <a:gd name="connsiteY12446" fmla="*/ 300592 h 5630204"/>
              <a:gd name="connsiteX12447" fmla="*/ 4598085 w 10567974"/>
              <a:gd name="connsiteY12447" fmla="*/ 326880 h 5630204"/>
              <a:gd name="connsiteX12448" fmla="*/ 4571796 w 10567974"/>
              <a:gd name="connsiteY12448" fmla="*/ 300592 h 5630204"/>
              <a:gd name="connsiteX12449" fmla="*/ 4598085 w 10567974"/>
              <a:gd name="connsiteY12449" fmla="*/ 274304 h 5630204"/>
              <a:gd name="connsiteX12450" fmla="*/ 2312472 w 10567974"/>
              <a:gd name="connsiteY12450" fmla="*/ 182872 h 5630204"/>
              <a:gd name="connsiteX12451" fmla="*/ 2338763 w 10567974"/>
              <a:gd name="connsiteY12451" fmla="*/ 209160 h 5630204"/>
              <a:gd name="connsiteX12452" fmla="*/ 2312472 w 10567974"/>
              <a:gd name="connsiteY12452" fmla="*/ 235448 h 5630204"/>
              <a:gd name="connsiteX12453" fmla="*/ 2286182 w 10567974"/>
              <a:gd name="connsiteY12453" fmla="*/ 209160 h 5630204"/>
              <a:gd name="connsiteX12454" fmla="*/ 2312472 w 10567974"/>
              <a:gd name="connsiteY12454" fmla="*/ 182872 h 5630204"/>
              <a:gd name="connsiteX12455" fmla="*/ 2403924 w 10567974"/>
              <a:gd name="connsiteY12455" fmla="*/ 182872 h 5630204"/>
              <a:gd name="connsiteX12456" fmla="*/ 2430212 w 10567974"/>
              <a:gd name="connsiteY12456" fmla="*/ 209160 h 5630204"/>
              <a:gd name="connsiteX12457" fmla="*/ 2403924 w 10567974"/>
              <a:gd name="connsiteY12457" fmla="*/ 235448 h 5630204"/>
              <a:gd name="connsiteX12458" fmla="*/ 2377630 w 10567974"/>
              <a:gd name="connsiteY12458" fmla="*/ 209160 h 5630204"/>
              <a:gd name="connsiteX12459" fmla="*/ 2403924 w 10567974"/>
              <a:gd name="connsiteY12459" fmla="*/ 182872 h 5630204"/>
              <a:gd name="connsiteX12460" fmla="*/ 2495372 w 10567974"/>
              <a:gd name="connsiteY12460" fmla="*/ 182872 h 5630204"/>
              <a:gd name="connsiteX12461" fmla="*/ 2521666 w 10567974"/>
              <a:gd name="connsiteY12461" fmla="*/ 209160 h 5630204"/>
              <a:gd name="connsiteX12462" fmla="*/ 2495372 w 10567974"/>
              <a:gd name="connsiteY12462" fmla="*/ 235448 h 5630204"/>
              <a:gd name="connsiteX12463" fmla="*/ 2469080 w 10567974"/>
              <a:gd name="connsiteY12463" fmla="*/ 209160 h 5630204"/>
              <a:gd name="connsiteX12464" fmla="*/ 2495372 w 10567974"/>
              <a:gd name="connsiteY12464" fmla="*/ 182872 h 5630204"/>
              <a:gd name="connsiteX12465" fmla="*/ 2586822 w 10567974"/>
              <a:gd name="connsiteY12465" fmla="*/ 182871 h 5630204"/>
              <a:gd name="connsiteX12466" fmla="*/ 2613116 w 10567974"/>
              <a:gd name="connsiteY12466" fmla="*/ 209159 h 5630204"/>
              <a:gd name="connsiteX12467" fmla="*/ 2586822 w 10567974"/>
              <a:gd name="connsiteY12467" fmla="*/ 235447 h 5630204"/>
              <a:gd name="connsiteX12468" fmla="*/ 2560532 w 10567974"/>
              <a:gd name="connsiteY12468" fmla="*/ 209159 h 5630204"/>
              <a:gd name="connsiteX12469" fmla="*/ 2586822 w 10567974"/>
              <a:gd name="connsiteY12469" fmla="*/ 182871 h 5630204"/>
              <a:gd name="connsiteX12470" fmla="*/ 2678274 w 10567974"/>
              <a:gd name="connsiteY12470" fmla="*/ 182871 h 5630204"/>
              <a:gd name="connsiteX12471" fmla="*/ 2704563 w 10567974"/>
              <a:gd name="connsiteY12471" fmla="*/ 209159 h 5630204"/>
              <a:gd name="connsiteX12472" fmla="*/ 2678274 w 10567974"/>
              <a:gd name="connsiteY12472" fmla="*/ 235447 h 5630204"/>
              <a:gd name="connsiteX12473" fmla="*/ 2651980 w 10567974"/>
              <a:gd name="connsiteY12473" fmla="*/ 209159 h 5630204"/>
              <a:gd name="connsiteX12474" fmla="*/ 2678274 w 10567974"/>
              <a:gd name="connsiteY12474" fmla="*/ 182871 h 5630204"/>
              <a:gd name="connsiteX12475" fmla="*/ 2769722 w 10567974"/>
              <a:gd name="connsiteY12475" fmla="*/ 182871 h 5630204"/>
              <a:gd name="connsiteX12476" fmla="*/ 2796014 w 10567974"/>
              <a:gd name="connsiteY12476" fmla="*/ 209159 h 5630204"/>
              <a:gd name="connsiteX12477" fmla="*/ 2769722 w 10567974"/>
              <a:gd name="connsiteY12477" fmla="*/ 235447 h 5630204"/>
              <a:gd name="connsiteX12478" fmla="*/ 2743432 w 10567974"/>
              <a:gd name="connsiteY12478" fmla="*/ 209159 h 5630204"/>
              <a:gd name="connsiteX12479" fmla="*/ 2769722 w 10567974"/>
              <a:gd name="connsiteY12479" fmla="*/ 182871 h 5630204"/>
              <a:gd name="connsiteX12480" fmla="*/ 2861172 w 10567974"/>
              <a:gd name="connsiteY12480" fmla="*/ 182871 h 5630204"/>
              <a:gd name="connsiteX12481" fmla="*/ 2887465 w 10567974"/>
              <a:gd name="connsiteY12481" fmla="*/ 209159 h 5630204"/>
              <a:gd name="connsiteX12482" fmla="*/ 2861172 w 10567974"/>
              <a:gd name="connsiteY12482" fmla="*/ 235447 h 5630204"/>
              <a:gd name="connsiteX12483" fmla="*/ 2834883 w 10567974"/>
              <a:gd name="connsiteY12483" fmla="*/ 209159 h 5630204"/>
              <a:gd name="connsiteX12484" fmla="*/ 2861172 w 10567974"/>
              <a:gd name="connsiteY12484" fmla="*/ 182871 h 5630204"/>
              <a:gd name="connsiteX12485" fmla="*/ 2952621 w 10567974"/>
              <a:gd name="connsiteY12485" fmla="*/ 182871 h 5630204"/>
              <a:gd name="connsiteX12486" fmla="*/ 2978915 w 10567974"/>
              <a:gd name="connsiteY12486" fmla="*/ 209159 h 5630204"/>
              <a:gd name="connsiteX12487" fmla="*/ 2952621 w 10567974"/>
              <a:gd name="connsiteY12487" fmla="*/ 235447 h 5630204"/>
              <a:gd name="connsiteX12488" fmla="*/ 2926333 w 10567974"/>
              <a:gd name="connsiteY12488" fmla="*/ 209159 h 5630204"/>
              <a:gd name="connsiteX12489" fmla="*/ 2952621 w 10567974"/>
              <a:gd name="connsiteY12489" fmla="*/ 182871 h 5630204"/>
              <a:gd name="connsiteX12490" fmla="*/ 3044071 w 10567974"/>
              <a:gd name="connsiteY12490" fmla="*/ 182871 h 5630204"/>
              <a:gd name="connsiteX12491" fmla="*/ 3070367 w 10567974"/>
              <a:gd name="connsiteY12491" fmla="*/ 209159 h 5630204"/>
              <a:gd name="connsiteX12492" fmla="*/ 3044071 w 10567974"/>
              <a:gd name="connsiteY12492" fmla="*/ 235447 h 5630204"/>
              <a:gd name="connsiteX12493" fmla="*/ 3017778 w 10567974"/>
              <a:gd name="connsiteY12493" fmla="*/ 209159 h 5630204"/>
              <a:gd name="connsiteX12494" fmla="*/ 3044071 w 10567974"/>
              <a:gd name="connsiteY12494" fmla="*/ 182871 h 5630204"/>
              <a:gd name="connsiteX12495" fmla="*/ 3135523 w 10567974"/>
              <a:gd name="connsiteY12495" fmla="*/ 182871 h 5630204"/>
              <a:gd name="connsiteX12496" fmla="*/ 3161817 w 10567974"/>
              <a:gd name="connsiteY12496" fmla="*/ 209159 h 5630204"/>
              <a:gd name="connsiteX12497" fmla="*/ 3135523 w 10567974"/>
              <a:gd name="connsiteY12497" fmla="*/ 235447 h 5630204"/>
              <a:gd name="connsiteX12498" fmla="*/ 3109230 w 10567974"/>
              <a:gd name="connsiteY12498" fmla="*/ 209159 h 5630204"/>
              <a:gd name="connsiteX12499" fmla="*/ 3135523 w 10567974"/>
              <a:gd name="connsiteY12499" fmla="*/ 182871 h 5630204"/>
              <a:gd name="connsiteX12500" fmla="*/ 3226975 w 10567974"/>
              <a:gd name="connsiteY12500" fmla="*/ 182871 h 5630204"/>
              <a:gd name="connsiteX12501" fmla="*/ 3253266 w 10567974"/>
              <a:gd name="connsiteY12501" fmla="*/ 209159 h 5630204"/>
              <a:gd name="connsiteX12502" fmla="*/ 3226975 w 10567974"/>
              <a:gd name="connsiteY12502" fmla="*/ 235447 h 5630204"/>
              <a:gd name="connsiteX12503" fmla="*/ 3200681 w 10567974"/>
              <a:gd name="connsiteY12503" fmla="*/ 209159 h 5630204"/>
              <a:gd name="connsiteX12504" fmla="*/ 3226975 w 10567974"/>
              <a:gd name="connsiteY12504" fmla="*/ 182871 h 5630204"/>
              <a:gd name="connsiteX12505" fmla="*/ 3317925 w 10567974"/>
              <a:gd name="connsiteY12505" fmla="*/ 182871 h 5630204"/>
              <a:gd name="connsiteX12506" fmla="*/ 3344214 w 10567974"/>
              <a:gd name="connsiteY12506" fmla="*/ 209159 h 5630204"/>
              <a:gd name="connsiteX12507" fmla="*/ 3317925 w 10567974"/>
              <a:gd name="connsiteY12507" fmla="*/ 235447 h 5630204"/>
              <a:gd name="connsiteX12508" fmla="*/ 3291636 w 10567974"/>
              <a:gd name="connsiteY12508" fmla="*/ 209159 h 5630204"/>
              <a:gd name="connsiteX12509" fmla="*/ 3317925 w 10567974"/>
              <a:gd name="connsiteY12509" fmla="*/ 182871 h 5630204"/>
              <a:gd name="connsiteX12510" fmla="*/ 3409365 w 10567974"/>
              <a:gd name="connsiteY12510" fmla="*/ 182871 h 5630204"/>
              <a:gd name="connsiteX12511" fmla="*/ 3435654 w 10567974"/>
              <a:gd name="connsiteY12511" fmla="*/ 209159 h 5630204"/>
              <a:gd name="connsiteX12512" fmla="*/ 3409365 w 10567974"/>
              <a:gd name="connsiteY12512" fmla="*/ 235447 h 5630204"/>
              <a:gd name="connsiteX12513" fmla="*/ 3383076 w 10567974"/>
              <a:gd name="connsiteY12513" fmla="*/ 209159 h 5630204"/>
              <a:gd name="connsiteX12514" fmla="*/ 3409365 w 10567974"/>
              <a:gd name="connsiteY12514" fmla="*/ 182871 h 5630204"/>
              <a:gd name="connsiteX12515" fmla="*/ 3500805 w 10567974"/>
              <a:gd name="connsiteY12515" fmla="*/ 182871 h 5630204"/>
              <a:gd name="connsiteX12516" fmla="*/ 3527094 w 10567974"/>
              <a:gd name="connsiteY12516" fmla="*/ 209159 h 5630204"/>
              <a:gd name="connsiteX12517" fmla="*/ 3500805 w 10567974"/>
              <a:gd name="connsiteY12517" fmla="*/ 235447 h 5630204"/>
              <a:gd name="connsiteX12518" fmla="*/ 3474516 w 10567974"/>
              <a:gd name="connsiteY12518" fmla="*/ 209159 h 5630204"/>
              <a:gd name="connsiteX12519" fmla="*/ 3500805 w 10567974"/>
              <a:gd name="connsiteY12519" fmla="*/ 182871 h 5630204"/>
              <a:gd name="connsiteX12520" fmla="*/ 3592245 w 10567974"/>
              <a:gd name="connsiteY12520" fmla="*/ 182871 h 5630204"/>
              <a:gd name="connsiteX12521" fmla="*/ 3618534 w 10567974"/>
              <a:gd name="connsiteY12521" fmla="*/ 209159 h 5630204"/>
              <a:gd name="connsiteX12522" fmla="*/ 3592245 w 10567974"/>
              <a:gd name="connsiteY12522" fmla="*/ 235447 h 5630204"/>
              <a:gd name="connsiteX12523" fmla="*/ 3565956 w 10567974"/>
              <a:gd name="connsiteY12523" fmla="*/ 209159 h 5630204"/>
              <a:gd name="connsiteX12524" fmla="*/ 3592245 w 10567974"/>
              <a:gd name="connsiteY12524" fmla="*/ 182871 h 5630204"/>
              <a:gd name="connsiteX12525" fmla="*/ 3683685 w 10567974"/>
              <a:gd name="connsiteY12525" fmla="*/ 182870 h 5630204"/>
              <a:gd name="connsiteX12526" fmla="*/ 3709974 w 10567974"/>
              <a:gd name="connsiteY12526" fmla="*/ 209158 h 5630204"/>
              <a:gd name="connsiteX12527" fmla="*/ 3683685 w 10567974"/>
              <a:gd name="connsiteY12527" fmla="*/ 235446 h 5630204"/>
              <a:gd name="connsiteX12528" fmla="*/ 3657396 w 10567974"/>
              <a:gd name="connsiteY12528" fmla="*/ 209158 h 5630204"/>
              <a:gd name="connsiteX12529" fmla="*/ 3683685 w 10567974"/>
              <a:gd name="connsiteY12529" fmla="*/ 182870 h 5630204"/>
              <a:gd name="connsiteX12530" fmla="*/ 3775125 w 10567974"/>
              <a:gd name="connsiteY12530" fmla="*/ 182870 h 5630204"/>
              <a:gd name="connsiteX12531" fmla="*/ 3801414 w 10567974"/>
              <a:gd name="connsiteY12531" fmla="*/ 209158 h 5630204"/>
              <a:gd name="connsiteX12532" fmla="*/ 3775125 w 10567974"/>
              <a:gd name="connsiteY12532" fmla="*/ 235446 h 5630204"/>
              <a:gd name="connsiteX12533" fmla="*/ 3748836 w 10567974"/>
              <a:gd name="connsiteY12533" fmla="*/ 209158 h 5630204"/>
              <a:gd name="connsiteX12534" fmla="*/ 3775125 w 10567974"/>
              <a:gd name="connsiteY12534" fmla="*/ 182870 h 5630204"/>
              <a:gd name="connsiteX12535" fmla="*/ 3866565 w 10567974"/>
              <a:gd name="connsiteY12535" fmla="*/ 182870 h 5630204"/>
              <a:gd name="connsiteX12536" fmla="*/ 3892854 w 10567974"/>
              <a:gd name="connsiteY12536" fmla="*/ 209158 h 5630204"/>
              <a:gd name="connsiteX12537" fmla="*/ 3866565 w 10567974"/>
              <a:gd name="connsiteY12537" fmla="*/ 235446 h 5630204"/>
              <a:gd name="connsiteX12538" fmla="*/ 3840276 w 10567974"/>
              <a:gd name="connsiteY12538" fmla="*/ 209158 h 5630204"/>
              <a:gd name="connsiteX12539" fmla="*/ 3866565 w 10567974"/>
              <a:gd name="connsiteY12539" fmla="*/ 182870 h 5630204"/>
              <a:gd name="connsiteX12540" fmla="*/ 3958005 w 10567974"/>
              <a:gd name="connsiteY12540" fmla="*/ 182870 h 5630204"/>
              <a:gd name="connsiteX12541" fmla="*/ 3984294 w 10567974"/>
              <a:gd name="connsiteY12541" fmla="*/ 209158 h 5630204"/>
              <a:gd name="connsiteX12542" fmla="*/ 3958005 w 10567974"/>
              <a:gd name="connsiteY12542" fmla="*/ 235446 h 5630204"/>
              <a:gd name="connsiteX12543" fmla="*/ 3931716 w 10567974"/>
              <a:gd name="connsiteY12543" fmla="*/ 209158 h 5630204"/>
              <a:gd name="connsiteX12544" fmla="*/ 3958005 w 10567974"/>
              <a:gd name="connsiteY12544" fmla="*/ 182870 h 5630204"/>
              <a:gd name="connsiteX12545" fmla="*/ 4049445 w 10567974"/>
              <a:gd name="connsiteY12545" fmla="*/ 182870 h 5630204"/>
              <a:gd name="connsiteX12546" fmla="*/ 4075734 w 10567974"/>
              <a:gd name="connsiteY12546" fmla="*/ 209158 h 5630204"/>
              <a:gd name="connsiteX12547" fmla="*/ 4049445 w 10567974"/>
              <a:gd name="connsiteY12547" fmla="*/ 235446 h 5630204"/>
              <a:gd name="connsiteX12548" fmla="*/ 4023156 w 10567974"/>
              <a:gd name="connsiteY12548" fmla="*/ 209158 h 5630204"/>
              <a:gd name="connsiteX12549" fmla="*/ 4049445 w 10567974"/>
              <a:gd name="connsiteY12549" fmla="*/ 182870 h 5630204"/>
              <a:gd name="connsiteX12550" fmla="*/ 4140885 w 10567974"/>
              <a:gd name="connsiteY12550" fmla="*/ 182870 h 5630204"/>
              <a:gd name="connsiteX12551" fmla="*/ 4167174 w 10567974"/>
              <a:gd name="connsiteY12551" fmla="*/ 209158 h 5630204"/>
              <a:gd name="connsiteX12552" fmla="*/ 4140885 w 10567974"/>
              <a:gd name="connsiteY12552" fmla="*/ 235446 h 5630204"/>
              <a:gd name="connsiteX12553" fmla="*/ 4114596 w 10567974"/>
              <a:gd name="connsiteY12553" fmla="*/ 209158 h 5630204"/>
              <a:gd name="connsiteX12554" fmla="*/ 4140885 w 10567974"/>
              <a:gd name="connsiteY12554" fmla="*/ 182870 h 5630204"/>
              <a:gd name="connsiteX12555" fmla="*/ 4232325 w 10567974"/>
              <a:gd name="connsiteY12555" fmla="*/ 182870 h 5630204"/>
              <a:gd name="connsiteX12556" fmla="*/ 4258614 w 10567974"/>
              <a:gd name="connsiteY12556" fmla="*/ 209158 h 5630204"/>
              <a:gd name="connsiteX12557" fmla="*/ 4232325 w 10567974"/>
              <a:gd name="connsiteY12557" fmla="*/ 235446 h 5630204"/>
              <a:gd name="connsiteX12558" fmla="*/ 4206036 w 10567974"/>
              <a:gd name="connsiteY12558" fmla="*/ 209158 h 5630204"/>
              <a:gd name="connsiteX12559" fmla="*/ 4232325 w 10567974"/>
              <a:gd name="connsiteY12559" fmla="*/ 182870 h 5630204"/>
              <a:gd name="connsiteX12560" fmla="*/ 4323765 w 10567974"/>
              <a:gd name="connsiteY12560" fmla="*/ 182870 h 5630204"/>
              <a:gd name="connsiteX12561" fmla="*/ 4350054 w 10567974"/>
              <a:gd name="connsiteY12561" fmla="*/ 209158 h 5630204"/>
              <a:gd name="connsiteX12562" fmla="*/ 4323765 w 10567974"/>
              <a:gd name="connsiteY12562" fmla="*/ 235446 h 5630204"/>
              <a:gd name="connsiteX12563" fmla="*/ 4297476 w 10567974"/>
              <a:gd name="connsiteY12563" fmla="*/ 209158 h 5630204"/>
              <a:gd name="connsiteX12564" fmla="*/ 4323765 w 10567974"/>
              <a:gd name="connsiteY12564" fmla="*/ 182870 h 5630204"/>
              <a:gd name="connsiteX12565" fmla="*/ 4415205 w 10567974"/>
              <a:gd name="connsiteY12565" fmla="*/ 182870 h 5630204"/>
              <a:gd name="connsiteX12566" fmla="*/ 4441494 w 10567974"/>
              <a:gd name="connsiteY12566" fmla="*/ 209158 h 5630204"/>
              <a:gd name="connsiteX12567" fmla="*/ 4415205 w 10567974"/>
              <a:gd name="connsiteY12567" fmla="*/ 235446 h 5630204"/>
              <a:gd name="connsiteX12568" fmla="*/ 4388916 w 10567974"/>
              <a:gd name="connsiteY12568" fmla="*/ 209158 h 5630204"/>
              <a:gd name="connsiteX12569" fmla="*/ 4415205 w 10567974"/>
              <a:gd name="connsiteY12569" fmla="*/ 182870 h 5630204"/>
              <a:gd name="connsiteX12570" fmla="*/ 4506645 w 10567974"/>
              <a:gd name="connsiteY12570" fmla="*/ 182870 h 5630204"/>
              <a:gd name="connsiteX12571" fmla="*/ 4532934 w 10567974"/>
              <a:gd name="connsiteY12571" fmla="*/ 209158 h 5630204"/>
              <a:gd name="connsiteX12572" fmla="*/ 4506645 w 10567974"/>
              <a:gd name="connsiteY12572" fmla="*/ 235446 h 5630204"/>
              <a:gd name="connsiteX12573" fmla="*/ 4480356 w 10567974"/>
              <a:gd name="connsiteY12573" fmla="*/ 209158 h 5630204"/>
              <a:gd name="connsiteX12574" fmla="*/ 4506645 w 10567974"/>
              <a:gd name="connsiteY12574" fmla="*/ 182870 h 5630204"/>
              <a:gd name="connsiteX12575" fmla="*/ 4598085 w 10567974"/>
              <a:gd name="connsiteY12575" fmla="*/ 182870 h 5630204"/>
              <a:gd name="connsiteX12576" fmla="*/ 4624374 w 10567974"/>
              <a:gd name="connsiteY12576" fmla="*/ 209158 h 5630204"/>
              <a:gd name="connsiteX12577" fmla="*/ 4598085 w 10567974"/>
              <a:gd name="connsiteY12577" fmla="*/ 235446 h 5630204"/>
              <a:gd name="connsiteX12578" fmla="*/ 4571796 w 10567974"/>
              <a:gd name="connsiteY12578" fmla="*/ 209158 h 5630204"/>
              <a:gd name="connsiteX12579" fmla="*/ 4598085 w 10567974"/>
              <a:gd name="connsiteY12579" fmla="*/ 182870 h 5630204"/>
              <a:gd name="connsiteX12580" fmla="*/ 4689525 w 10567974"/>
              <a:gd name="connsiteY12580" fmla="*/ 182870 h 5630204"/>
              <a:gd name="connsiteX12581" fmla="*/ 4715814 w 10567974"/>
              <a:gd name="connsiteY12581" fmla="*/ 209158 h 5630204"/>
              <a:gd name="connsiteX12582" fmla="*/ 4689525 w 10567974"/>
              <a:gd name="connsiteY12582" fmla="*/ 235446 h 5630204"/>
              <a:gd name="connsiteX12583" fmla="*/ 4663236 w 10567974"/>
              <a:gd name="connsiteY12583" fmla="*/ 209158 h 5630204"/>
              <a:gd name="connsiteX12584" fmla="*/ 4689525 w 10567974"/>
              <a:gd name="connsiteY12584" fmla="*/ 182870 h 5630204"/>
              <a:gd name="connsiteX12585" fmla="*/ 4780965 w 10567974"/>
              <a:gd name="connsiteY12585" fmla="*/ 182869 h 5630204"/>
              <a:gd name="connsiteX12586" fmla="*/ 4807254 w 10567974"/>
              <a:gd name="connsiteY12586" fmla="*/ 209158 h 5630204"/>
              <a:gd name="connsiteX12587" fmla="*/ 4780965 w 10567974"/>
              <a:gd name="connsiteY12587" fmla="*/ 235445 h 5630204"/>
              <a:gd name="connsiteX12588" fmla="*/ 4754676 w 10567974"/>
              <a:gd name="connsiteY12588" fmla="*/ 209158 h 5630204"/>
              <a:gd name="connsiteX12589" fmla="*/ 4780965 w 10567974"/>
              <a:gd name="connsiteY12589" fmla="*/ 182869 h 5630204"/>
              <a:gd name="connsiteX12590" fmla="*/ 4323765 w 10567974"/>
              <a:gd name="connsiteY12590" fmla="*/ 91437 h 5630204"/>
              <a:gd name="connsiteX12591" fmla="*/ 4350054 w 10567974"/>
              <a:gd name="connsiteY12591" fmla="*/ 117725 h 5630204"/>
              <a:gd name="connsiteX12592" fmla="*/ 4323765 w 10567974"/>
              <a:gd name="connsiteY12592" fmla="*/ 144013 h 5630204"/>
              <a:gd name="connsiteX12593" fmla="*/ 4297476 w 10567974"/>
              <a:gd name="connsiteY12593" fmla="*/ 117725 h 5630204"/>
              <a:gd name="connsiteX12594" fmla="*/ 4323765 w 10567974"/>
              <a:gd name="connsiteY12594" fmla="*/ 91437 h 5630204"/>
              <a:gd name="connsiteX12595" fmla="*/ 4415205 w 10567974"/>
              <a:gd name="connsiteY12595" fmla="*/ 91437 h 5630204"/>
              <a:gd name="connsiteX12596" fmla="*/ 4441494 w 10567974"/>
              <a:gd name="connsiteY12596" fmla="*/ 117725 h 5630204"/>
              <a:gd name="connsiteX12597" fmla="*/ 4415205 w 10567974"/>
              <a:gd name="connsiteY12597" fmla="*/ 144013 h 5630204"/>
              <a:gd name="connsiteX12598" fmla="*/ 4388916 w 10567974"/>
              <a:gd name="connsiteY12598" fmla="*/ 117725 h 5630204"/>
              <a:gd name="connsiteX12599" fmla="*/ 4415205 w 10567974"/>
              <a:gd name="connsiteY12599" fmla="*/ 91437 h 5630204"/>
              <a:gd name="connsiteX12600" fmla="*/ 4506645 w 10567974"/>
              <a:gd name="connsiteY12600" fmla="*/ 91437 h 5630204"/>
              <a:gd name="connsiteX12601" fmla="*/ 4532934 w 10567974"/>
              <a:gd name="connsiteY12601" fmla="*/ 117725 h 5630204"/>
              <a:gd name="connsiteX12602" fmla="*/ 4506645 w 10567974"/>
              <a:gd name="connsiteY12602" fmla="*/ 144013 h 5630204"/>
              <a:gd name="connsiteX12603" fmla="*/ 4480356 w 10567974"/>
              <a:gd name="connsiteY12603" fmla="*/ 117725 h 5630204"/>
              <a:gd name="connsiteX12604" fmla="*/ 4506645 w 10567974"/>
              <a:gd name="connsiteY12604" fmla="*/ 91437 h 5630204"/>
              <a:gd name="connsiteX12605" fmla="*/ 4232325 w 10567974"/>
              <a:gd name="connsiteY12605" fmla="*/ 91437 h 5630204"/>
              <a:gd name="connsiteX12606" fmla="*/ 4258614 w 10567974"/>
              <a:gd name="connsiteY12606" fmla="*/ 117725 h 5630204"/>
              <a:gd name="connsiteX12607" fmla="*/ 4232325 w 10567974"/>
              <a:gd name="connsiteY12607" fmla="*/ 144012 h 5630204"/>
              <a:gd name="connsiteX12608" fmla="*/ 4206036 w 10567974"/>
              <a:gd name="connsiteY12608" fmla="*/ 117725 h 5630204"/>
              <a:gd name="connsiteX12609" fmla="*/ 4232325 w 10567974"/>
              <a:gd name="connsiteY12609" fmla="*/ 91437 h 5630204"/>
              <a:gd name="connsiteX12610" fmla="*/ 4140885 w 10567974"/>
              <a:gd name="connsiteY12610" fmla="*/ 91436 h 5630204"/>
              <a:gd name="connsiteX12611" fmla="*/ 4167174 w 10567974"/>
              <a:gd name="connsiteY12611" fmla="*/ 117724 h 5630204"/>
              <a:gd name="connsiteX12612" fmla="*/ 4140885 w 10567974"/>
              <a:gd name="connsiteY12612" fmla="*/ 144012 h 5630204"/>
              <a:gd name="connsiteX12613" fmla="*/ 4114596 w 10567974"/>
              <a:gd name="connsiteY12613" fmla="*/ 117724 h 5630204"/>
              <a:gd name="connsiteX12614" fmla="*/ 4140885 w 10567974"/>
              <a:gd name="connsiteY12614" fmla="*/ 91436 h 5630204"/>
              <a:gd name="connsiteX12615" fmla="*/ 4049445 w 10567974"/>
              <a:gd name="connsiteY12615" fmla="*/ 91436 h 5630204"/>
              <a:gd name="connsiteX12616" fmla="*/ 4075734 w 10567974"/>
              <a:gd name="connsiteY12616" fmla="*/ 117724 h 5630204"/>
              <a:gd name="connsiteX12617" fmla="*/ 4049445 w 10567974"/>
              <a:gd name="connsiteY12617" fmla="*/ 144012 h 5630204"/>
              <a:gd name="connsiteX12618" fmla="*/ 4023156 w 10567974"/>
              <a:gd name="connsiteY12618" fmla="*/ 117724 h 5630204"/>
              <a:gd name="connsiteX12619" fmla="*/ 4049445 w 10567974"/>
              <a:gd name="connsiteY12619" fmla="*/ 91436 h 5630204"/>
              <a:gd name="connsiteX12620" fmla="*/ 3958005 w 10567974"/>
              <a:gd name="connsiteY12620" fmla="*/ 91436 h 5630204"/>
              <a:gd name="connsiteX12621" fmla="*/ 3984294 w 10567974"/>
              <a:gd name="connsiteY12621" fmla="*/ 117724 h 5630204"/>
              <a:gd name="connsiteX12622" fmla="*/ 3958005 w 10567974"/>
              <a:gd name="connsiteY12622" fmla="*/ 144012 h 5630204"/>
              <a:gd name="connsiteX12623" fmla="*/ 3931716 w 10567974"/>
              <a:gd name="connsiteY12623" fmla="*/ 117724 h 5630204"/>
              <a:gd name="connsiteX12624" fmla="*/ 3958005 w 10567974"/>
              <a:gd name="connsiteY12624" fmla="*/ 91436 h 5630204"/>
              <a:gd name="connsiteX12625" fmla="*/ 3866565 w 10567974"/>
              <a:gd name="connsiteY12625" fmla="*/ 91436 h 5630204"/>
              <a:gd name="connsiteX12626" fmla="*/ 3892854 w 10567974"/>
              <a:gd name="connsiteY12626" fmla="*/ 117724 h 5630204"/>
              <a:gd name="connsiteX12627" fmla="*/ 3866565 w 10567974"/>
              <a:gd name="connsiteY12627" fmla="*/ 144012 h 5630204"/>
              <a:gd name="connsiteX12628" fmla="*/ 3840276 w 10567974"/>
              <a:gd name="connsiteY12628" fmla="*/ 117724 h 5630204"/>
              <a:gd name="connsiteX12629" fmla="*/ 3866565 w 10567974"/>
              <a:gd name="connsiteY12629" fmla="*/ 91436 h 5630204"/>
              <a:gd name="connsiteX12630" fmla="*/ 3775125 w 10567974"/>
              <a:gd name="connsiteY12630" fmla="*/ 91436 h 5630204"/>
              <a:gd name="connsiteX12631" fmla="*/ 3801414 w 10567974"/>
              <a:gd name="connsiteY12631" fmla="*/ 117724 h 5630204"/>
              <a:gd name="connsiteX12632" fmla="*/ 3775125 w 10567974"/>
              <a:gd name="connsiteY12632" fmla="*/ 144012 h 5630204"/>
              <a:gd name="connsiteX12633" fmla="*/ 3748836 w 10567974"/>
              <a:gd name="connsiteY12633" fmla="*/ 117724 h 5630204"/>
              <a:gd name="connsiteX12634" fmla="*/ 3775125 w 10567974"/>
              <a:gd name="connsiteY12634" fmla="*/ 91436 h 5630204"/>
              <a:gd name="connsiteX12635" fmla="*/ 3683685 w 10567974"/>
              <a:gd name="connsiteY12635" fmla="*/ 91436 h 5630204"/>
              <a:gd name="connsiteX12636" fmla="*/ 3709974 w 10567974"/>
              <a:gd name="connsiteY12636" fmla="*/ 117724 h 5630204"/>
              <a:gd name="connsiteX12637" fmla="*/ 3683685 w 10567974"/>
              <a:gd name="connsiteY12637" fmla="*/ 144012 h 5630204"/>
              <a:gd name="connsiteX12638" fmla="*/ 3657396 w 10567974"/>
              <a:gd name="connsiteY12638" fmla="*/ 117724 h 5630204"/>
              <a:gd name="connsiteX12639" fmla="*/ 3683685 w 10567974"/>
              <a:gd name="connsiteY12639" fmla="*/ 91436 h 5630204"/>
              <a:gd name="connsiteX12640" fmla="*/ 3592245 w 10567974"/>
              <a:gd name="connsiteY12640" fmla="*/ 91436 h 5630204"/>
              <a:gd name="connsiteX12641" fmla="*/ 3618534 w 10567974"/>
              <a:gd name="connsiteY12641" fmla="*/ 117724 h 5630204"/>
              <a:gd name="connsiteX12642" fmla="*/ 3592245 w 10567974"/>
              <a:gd name="connsiteY12642" fmla="*/ 144012 h 5630204"/>
              <a:gd name="connsiteX12643" fmla="*/ 3565956 w 10567974"/>
              <a:gd name="connsiteY12643" fmla="*/ 117724 h 5630204"/>
              <a:gd name="connsiteX12644" fmla="*/ 3592245 w 10567974"/>
              <a:gd name="connsiteY12644" fmla="*/ 91436 h 5630204"/>
              <a:gd name="connsiteX12645" fmla="*/ 3226975 w 10567974"/>
              <a:gd name="connsiteY12645" fmla="*/ 91436 h 5630204"/>
              <a:gd name="connsiteX12646" fmla="*/ 3253266 w 10567974"/>
              <a:gd name="connsiteY12646" fmla="*/ 117724 h 5630204"/>
              <a:gd name="connsiteX12647" fmla="*/ 3226975 w 10567974"/>
              <a:gd name="connsiteY12647" fmla="*/ 144012 h 5630204"/>
              <a:gd name="connsiteX12648" fmla="*/ 3200681 w 10567974"/>
              <a:gd name="connsiteY12648" fmla="*/ 117724 h 5630204"/>
              <a:gd name="connsiteX12649" fmla="*/ 3226975 w 10567974"/>
              <a:gd name="connsiteY12649" fmla="*/ 91436 h 5630204"/>
              <a:gd name="connsiteX12650" fmla="*/ 3135523 w 10567974"/>
              <a:gd name="connsiteY12650" fmla="*/ 91436 h 5630204"/>
              <a:gd name="connsiteX12651" fmla="*/ 3161817 w 10567974"/>
              <a:gd name="connsiteY12651" fmla="*/ 117724 h 5630204"/>
              <a:gd name="connsiteX12652" fmla="*/ 3135523 w 10567974"/>
              <a:gd name="connsiteY12652" fmla="*/ 144012 h 5630204"/>
              <a:gd name="connsiteX12653" fmla="*/ 3109230 w 10567974"/>
              <a:gd name="connsiteY12653" fmla="*/ 117724 h 5630204"/>
              <a:gd name="connsiteX12654" fmla="*/ 3135523 w 10567974"/>
              <a:gd name="connsiteY12654" fmla="*/ 91436 h 5630204"/>
              <a:gd name="connsiteX12655" fmla="*/ 3044071 w 10567974"/>
              <a:gd name="connsiteY12655" fmla="*/ 91436 h 5630204"/>
              <a:gd name="connsiteX12656" fmla="*/ 3070367 w 10567974"/>
              <a:gd name="connsiteY12656" fmla="*/ 117724 h 5630204"/>
              <a:gd name="connsiteX12657" fmla="*/ 3044071 w 10567974"/>
              <a:gd name="connsiteY12657" fmla="*/ 144012 h 5630204"/>
              <a:gd name="connsiteX12658" fmla="*/ 3017778 w 10567974"/>
              <a:gd name="connsiteY12658" fmla="*/ 117724 h 5630204"/>
              <a:gd name="connsiteX12659" fmla="*/ 3044071 w 10567974"/>
              <a:gd name="connsiteY12659" fmla="*/ 91436 h 5630204"/>
              <a:gd name="connsiteX12660" fmla="*/ 2952621 w 10567974"/>
              <a:gd name="connsiteY12660" fmla="*/ 91436 h 5630204"/>
              <a:gd name="connsiteX12661" fmla="*/ 2978915 w 10567974"/>
              <a:gd name="connsiteY12661" fmla="*/ 117724 h 5630204"/>
              <a:gd name="connsiteX12662" fmla="*/ 2952621 w 10567974"/>
              <a:gd name="connsiteY12662" fmla="*/ 144012 h 5630204"/>
              <a:gd name="connsiteX12663" fmla="*/ 2926333 w 10567974"/>
              <a:gd name="connsiteY12663" fmla="*/ 117724 h 5630204"/>
              <a:gd name="connsiteX12664" fmla="*/ 2952621 w 10567974"/>
              <a:gd name="connsiteY12664" fmla="*/ 91436 h 5630204"/>
              <a:gd name="connsiteX12665" fmla="*/ 2861172 w 10567974"/>
              <a:gd name="connsiteY12665" fmla="*/ 91436 h 5630204"/>
              <a:gd name="connsiteX12666" fmla="*/ 2887465 w 10567974"/>
              <a:gd name="connsiteY12666" fmla="*/ 117723 h 5630204"/>
              <a:gd name="connsiteX12667" fmla="*/ 2861172 w 10567974"/>
              <a:gd name="connsiteY12667" fmla="*/ 144012 h 5630204"/>
              <a:gd name="connsiteX12668" fmla="*/ 2834883 w 10567974"/>
              <a:gd name="connsiteY12668" fmla="*/ 117723 h 5630204"/>
              <a:gd name="connsiteX12669" fmla="*/ 2861172 w 10567974"/>
              <a:gd name="connsiteY12669" fmla="*/ 91436 h 5630204"/>
              <a:gd name="connsiteX12670" fmla="*/ 2769722 w 10567974"/>
              <a:gd name="connsiteY12670" fmla="*/ 91435 h 5630204"/>
              <a:gd name="connsiteX12671" fmla="*/ 2796014 w 10567974"/>
              <a:gd name="connsiteY12671" fmla="*/ 117723 h 5630204"/>
              <a:gd name="connsiteX12672" fmla="*/ 2769722 w 10567974"/>
              <a:gd name="connsiteY12672" fmla="*/ 144011 h 5630204"/>
              <a:gd name="connsiteX12673" fmla="*/ 2743432 w 10567974"/>
              <a:gd name="connsiteY12673" fmla="*/ 117723 h 5630204"/>
              <a:gd name="connsiteX12674" fmla="*/ 2769722 w 10567974"/>
              <a:gd name="connsiteY12674" fmla="*/ 91435 h 5630204"/>
              <a:gd name="connsiteX12675" fmla="*/ 2678274 w 10567974"/>
              <a:gd name="connsiteY12675" fmla="*/ 91435 h 5630204"/>
              <a:gd name="connsiteX12676" fmla="*/ 2704563 w 10567974"/>
              <a:gd name="connsiteY12676" fmla="*/ 117723 h 5630204"/>
              <a:gd name="connsiteX12677" fmla="*/ 2678274 w 10567974"/>
              <a:gd name="connsiteY12677" fmla="*/ 144011 h 5630204"/>
              <a:gd name="connsiteX12678" fmla="*/ 2651980 w 10567974"/>
              <a:gd name="connsiteY12678" fmla="*/ 117723 h 5630204"/>
              <a:gd name="connsiteX12679" fmla="*/ 2678274 w 10567974"/>
              <a:gd name="connsiteY12679" fmla="*/ 91435 h 5630204"/>
              <a:gd name="connsiteX12680" fmla="*/ 2586822 w 10567974"/>
              <a:gd name="connsiteY12680" fmla="*/ 91435 h 5630204"/>
              <a:gd name="connsiteX12681" fmla="*/ 2613116 w 10567974"/>
              <a:gd name="connsiteY12681" fmla="*/ 117723 h 5630204"/>
              <a:gd name="connsiteX12682" fmla="*/ 2586822 w 10567974"/>
              <a:gd name="connsiteY12682" fmla="*/ 144011 h 5630204"/>
              <a:gd name="connsiteX12683" fmla="*/ 2560532 w 10567974"/>
              <a:gd name="connsiteY12683" fmla="*/ 117723 h 5630204"/>
              <a:gd name="connsiteX12684" fmla="*/ 2586822 w 10567974"/>
              <a:gd name="connsiteY12684" fmla="*/ 91435 h 5630204"/>
              <a:gd name="connsiteX12685" fmla="*/ 2495372 w 10567974"/>
              <a:gd name="connsiteY12685" fmla="*/ 91435 h 5630204"/>
              <a:gd name="connsiteX12686" fmla="*/ 2521666 w 10567974"/>
              <a:gd name="connsiteY12686" fmla="*/ 117723 h 5630204"/>
              <a:gd name="connsiteX12687" fmla="*/ 2495372 w 10567974"/>
              <a:gd name="connsiteY12687" fmla="*/ 144011 h 5630204"/>
              <a:gd name="connsiteX12688" fmla="*/ 2469080 w 10567974"/>
              <a:gd name="connsiteY12688" fmla="*/ 117723 h 5630204"/>
              <a:gd name="connsiteX12689" fmla="*/ 2495372 w 10567974"/>
              <a:gd name="connsiteY12689" fmla="*/ 91435 h 5630204"/>
              <a:gd name="connsiteX12690" fmla="*/ 3958005 w 10567974"/>
              <a:gd name="connsiteY12690" fmla="*/ 1 h 5630204"/>
              <a:gd name="connsiteX12691" fmla="*/ 3984294 w 10567974"/>
              <a:gd name="connsiteY12691" fmla="*/ 26289 h 5630204"/>
              <a:gd name="connsiteX12692" fmla="*/ 3958005 w 10567974"/>
              <a:gd name="connsiteY12692" fmla="*/ 52577 h 5630204"/>
              <a:gd name="connsiteX12693" fmla="*/ 3931716 w 10567974"/>
              <a:gd name="connsiteY12693" fmla="*/ 26289 h 5630204"/>
              <a:gd name="connsiteX12694" fmla="*/ 3958005 w 10567974"/>
              <a:gd name="connsiteY12694" fmla="*/ 1 h 5630204"/>
              <a:gd name="connsiteX12695" fmla="*/ 4049445 w 10567974"/>
              <a:gd name="connsiteY12695" fmla="*/ 1 h 5630204"/>
              <a:gd name="connsiteX12696" fmla="*/ 4075734 w 10567974"/>
              <a:gd name="connsiteY12696" fmla="*/ 26289 h 5630204"/>
              <a:gd name="connsiteX12697" fmla="*/ 4049445 w 10567974"/>
              <a:gd name="connsiteY12697" fmla="*/ 52577 h 5630204"/>
              <a:gd name="connsiteX12698" fmla="*/ 4023156 w 10567974"/>
              <a:gd name="connsiteY12698" fmla="*/ 26289 h 5630204"/>
              <a:gd name="connsiteX12699" fmla="*/ 4049445 w 10567974"/>
              <a:gd name="connsiteY12699" fmla="*/ 1 h 5630204"/>
              <a:gd name="connsiteX12700" fmla="*/ 4140885 w 10567974"/>
              <a:gd name="connsiteY12700" fmla="*/ 0 h 5630204"/>
              <a:gd name="connsiteX12701" fmla="*/ 4167174 w 10567974"/>
              <a:gd name="connsiteY12701" fmla="*/ 26288 h 5630204"/>
              <a:gd name="connsiteX12702" fmla="*/ 4140885 w 10567974"/>
              <a:gd name="connsiteY12702" fmla="*/ 52576 h 5630204"/>
              <a:gd name="connsiteX12703" fmla="*/ 4114596 w 10567974"/>
              <a:gd name="connsiteY12703" fmla="*/ 26288 h 5630204"/>
              <a:gd name="connsiteX12704" fmla="*/ 4140885 w 10567974"/>
              <a:gd name="connsiteY12704" fmla="*/ 0 h 5630204"/>
              <a:gd name="connsiteX12705" fmla="*/ 4232325 w 10567974"/>
              <a:gd name="connsiteY12705" fmla="*/ 0 h 5630204"/>
              <a:gd name="connsiteX12706" fmla="*/ 4258614 w 10567974"/>
              <a:gd name="connsiteY12706" fmla="*/ 26288 h 5630204"/>
              <a:gd name="connsiteX12707" fmla="*/ 4232325 w 10567974"/>
              <a:gd name="connsiteY12707" fmla="*/ 52576 h 5630204"/>
              <a:gd name="connsiteX12708" fmla="*/ 4206036 w 10567974"/>
              <a:gd name="connsiteY12708" fmla="*/ 26288 h 5630204"/>
              <a:gd name="connsiteX12709" fmla="*/ 4232325 w 10567974"/>
              <a:gd name="connsiteY12709" fmla="*/ 0 h 5630204"/>
              <a:gd name="connsiteX12710" fmla="*/ 4323765 w 10567974"/>
              <a:gd name="connsiteY12710" fmla="*/ 0 h 5630204"/>
              <a:gd name="connsiteX12711" fmla="*/ 4350054 w 10567974"/>
              <a:gd name="connsiteY12711" fmla="*/ 26288 h 5630204"/>
              <a:gd name="connsiteX12712" fmla="*/ 4323765 w 10567974"/>
              <a:gd name="connsiteY12712" fmla="*/ 52576 h 5630204"/>
              <a:gd name="connsiteX12713" fmla="*/ 4297476 w 10567974"/>
              <a:gd name="connsiteY12713" fmla="*/ 26288 h 5630204"/>
              <a:gd name="connsiteX12714" fmla="*/ 4323765 w 10567974"/>
              <a:gd name="connsiteY12714" fmla="*/ 0 h 563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</a:cxnLst>
            <a:rect l="l" t="t" r="r" b="b"/>
            <a:pathLst>
              <a:path w="10567974" h="5630204">
                <a:moveTo>
                  <a:pt x="3044071" y="5577626"/>
                </a:moveTo>
                <a:cubicBezTo>
                  <a:pt x="3058591" y="5577626"/>
                  <a:pt x="3070367" y="5589396"/>
                  <a:pt x="3070367" y="5603915"/>
                </a:cubicBezTo>
                <a:cubicBezTo>
                  <a:pt x="3070367" y="5618434"/>
                  <a:pt x="3058591" y="5630204"/>
                  <a:pt x="3044071" y="5630204"/>
                </a:cubicBezTo>
                <a:cubicBezTo>
                  <a:pt x="3029550" y="5630204"/>
                  <a:pt x="3017778" y="5618434"/>
                  <a:pt x="3017778" y="5603915"/>
                </a:cubicBezTo>
                <a:cubicBezTo>
                  <a:pt x="3017778" y="5589396"/>
                  <a:pt x="3029550" y="5577626"/>
                  <a:pt x="3044071" y="5577626"/>
                </a:cubicBezTo>
                <a:close/>
                <a:moveTo>
                  <a:pt x="3043605" y="5486186"/>
                </a:moveTo>
                <a:cubicBezTo>
                  <a:pt x="3058124" y="5486186"/>
                  <a:pt x="3069894" y="5497956"/>
                  <a:pt x="3069894" y="5512475"/>
                </a:cubicBezTo>
                <a:cubicBezTo>
                  <a:pt x="3069894" y="5526994"/>
                  <a:pt x="3058124" y="5538764"/>
                  <a:pt x="3043605" y="5538764"/>
                </a:cubicBezTo>
                <a:cubicBezTo>
                  <a:pt x="3029086" y="5538764"/>
                  <a:pt x="3017316" y="5526994"/>
                  <a:pt x="3017316" y="5512475"/>
                </a:cubicBezTo>
                <a:cubicBezTo>
                  <a:pt x="3017316" y="5497956"/>
                  <a:pt x="3029086" y="5486186"/>
                  <a:pt x="3043605" y="5486186"/>
                </a:cubicBezTo>
                <a:close/>
                <a:moveTo>
                  <a:pt x="2952165" y="5486186"/>
                </a:moveTo>
                <a:cubicBezTo>
                  <a:pt x="2966684" y="5486186"/>
                  <a:pt x="2978454" y="5497956"/>
                  <a:pt x="2978454" y="5512475"/>
                </a:cubicBezTo>
                <a:cubicBezTo>
                  <a:pt x="2978454" y="5526994"/>
                  <a:pt x="2966684" y="5538764"/>
                  <a:pt x="2952165" y="5538764"/>
                </a:cubicBezTo>
                <a:cubicBezTo>
                  <a:pt x="2937646" y="5538764"/>
                  <a:pt x="2925876" y="5526994"/>
                  <a:pt x="2925876" y="5512475"/>
                </a:cubicBezTo>
                <a:cubicBezTo>
                  <a:pt x="2925876" y="5497956"/>
                  <a:pt x="2937646" y="5486186"/>
                  <a:pt x="2952165" y="5486186"/>
                </a:cubicBezTo>
                <a:close/>
                <a:moveTo>
                  <a:pt x="2952165" y="5394746"/>
                </a:moveTo>
                <a:cubicBezTo>
                  <a:pt x="2966685" y="5394746"/>
                  <a:pt x="2978455" y="5406516"/>
                  <a:pt x="2978455" y="5421035"/>
                </a:cubicBezTo>
                <a:cubicBezTo>
                  <a:pt x="2978455" y="5435554"/>
                  <a:pt x="2966685" y="5447324"/>
                  <a:pt x="2952165" y="5447324"/>
                </a:cubicBezTo>
                <a:cubicBezTo>
                  <a:pt x="2937646" y="5447324"/>
                  <a:pt x="2925876" y="5435554"/>
                  <a:pt x="2925876" y="5421035"/>
                </a:cubicBezTo>
                <a:cubicBezTo>
                  <a:pt x="2925876" y="5406516"/>
                  <a:pt x="2937646" y="5394746"/>
                  <a:pt x="2952165" y="5394746"/>
                </a:cubicBezTo>
                <a:close/>
                <a:moveTo>
                  <a:pt x="2860726" y="5394746"/>
                </a:moveTo>
                <a:cubicBezTo>
                  <a:pt x="2875244" y="5394746"/>
                  <a:pt x="2887014" y="5406516"/>
                  <a:pt x="2887014" y="5421035"/>
                </a:cubicBezTo>
                <a:cubicBezTo>
                  <a:pt x="2887014" y="5435554"/>
                  <a:pt x="2875244" y="5447324"/>
                  <a:pt x="2860726" y="5447324"/>
                </a:cubicBezTo>
                <a:cubicBezTo>
                  <a:pt x="2846207" y="5447324"/>
                  <a:pt x="2834437" y="5435554"/>
                  <a:pt x="2834437" y="5421035"/>
                </a:cubicBezTo>
                <a:cubicBezTo>
                  <a:pt x="2834437" y="5406516"/>
                  <a:pt x="2846207" y="5394746"/>
                  <a:pt x="2860726" y="5394746"/>
                </a:cubicBezTo>
                <a:close/>
                <a:moveTo>
                  <a:pt x="2860726" y="5303306"/>
                </a:moveTo>
                <a:cubicBezTo>
                  <a:pt x="2875245" y="5303306"/>
                  <a:pt x="2887015" y="5315076"/>
                  <a:pt x="2887015" y="5329595"/>
                </a:cubicBezTo>
                <a:cubicBezTo>
                  <a:pt x="2887015" y="5344114"/>
                  <a:pt x="2875245" y="5355884"/>
                  <a:pt x="2860726" y="5355884"/>
                </a:cubicBezTo>
                <a:cubicBezTo>
                  <a:pt x="2846207" y="5355884"/>
                  <a:pt x="2834437" y="5344114"/>
                  <a:pt x="2834437" y="5329595"/>
                </a:cubicBezTo>
                <a:cubicBezTo>
                  <a:pt x="2834437" y="5315076"/>
                  <a:pt x="2846207" y="5303306"/>
                  <a:pt x="2860726" y="5303306"/>
                </a:cubicBezTo>
                <a:close/>
                <a:moveTo>
                  <a:pt x="2769286" y="5303306"/>
                </a:moveTo>
                <a:cubicBezTo>
                  <a:pt x="2783805" y="5303306"/>
                  <a:pt x="2795575" y="5315076"/>
                  <a:pt x="2795575" y="5329595"/>
                </a:cubicBezTo>
                <a:cubicBezTo>
                  <a:pt x="2795575" y="5344114"/>
                  <a:pt x="2783805" y="5355884"/>
                  <a:pt x="2769286" y="5355884"/>
                </a:cubicBezTo>
                <a:cubicBezTo>
                  <a:pt x="2754767" y="5355884"/>
                  <a:pt x="2742997" y="5344114"/>
                  <a:pt x="2742997" y="5329595"/>
                </a:cubicBezTo>
                <a:cubicBezTo>
                  <a:pt x="2742997" y="5315076"/>
                  <a:pt x="2754767" y="5303306"/>
                  <a:pt x="2769286" y="5303306"/>
                </a:cubicBezTo>
                <a:close/>
                <a:moveTo>
                  <a:pt x="2860726" y="5211866"/>
                </a:moveTo>
                <a:cubicBezTo>
                  <a:pt x="2875245" y="5211866"/>
                  <a:pt x="2887015" y="5223636"/>
                  <a:pt x="2887015" y="5238155"/>
                </a:cubicBezTo>
                <a:cubicBezTo>
                  <a:pt x="2887015" y="5252674"/>
                  <a:pt x="2875245" y="5264444"/>
                  <a:pt x="2860726" y="5264444"/>
                </a:cubicBezTo>
                <a:cubicBezTo>
                  <a:pt x="2846207" y="5264444"/>
                  <a:pt x="2834437" y="5252674"/>
                  <a:pt x="2834437" y="5238155"/>
                </a:cubicBezTo>
                <a:cubicBezTo>
                  <a:pt x="2834437" y="5223636"/>
                  <a:pt x="2846207" y="5211866"/>
                  <a:pt x="2860726" y="5211866"/>
                </a:cubicBezTo>
                <a:close/>
                <a:moveTo>
                  <a:pt x="2769287" y="5211866"/>
                </a:moveTo>
                <a:cubicBezTo>
                  <a:pt x="2783805" y="5211866"/>
                  <a:pt x="2795575" y="5223636"/>
                  <a:pt x="2795575" y="5238155"/>
                </a:cubicBezTo>
                <a:cubicBezTo>
                  <a:pt x="2795575" y="5252674"/>
                  <a:pt x="2783805" y="5264444"/>
                  <a:pt x="2769287" y="5264444"/>
                </a:cubicBezTo>
                <a:cubicBezTo>
                  <a:pt x="2754767" y="5264444"/>
                  <a:pt x="2742997" y="5252674"/>
                  <a:pt x="2742997" y="5238155"/>
                </a:cubicBezTo>
                <a:cubicBezTo>
                  <a:pt x="2742997" y="5223636"/>
                  <a:pt x="2754767" y="5211866"/>
                  <a:pt x="2769287" y="5211866"/>
                </a:cubicBezTo>
                <a:close/>
                <a:moveTo>
                  <a:pt x="10084485" y="5120426"/>
                </a:moveTo>
                <a:cubicBezTo>
                  <a:pt x="10099004" y="5120426"/>
                  <a:pt x="10110774" y="5132196"/>
                  <a:pt x="10110774" y="5146715"/>
                </a:cubicBezTo>
                <a:cubicBezTo>
                  <a:pt x="10110774" y="5161234"/>
                  <a:pt x="10099004" y="5173004"/>
                  <a:pt x="10084485" y="5173004"/>
                </a:cubicBezTo>
                <a:cubicBezTo>
                  <a:pt x="10069966" y="5173004"/>
                  <a:pt x="10058196" y="5161234"/>
                  <a:pt x="10058196" y="5146715"/>
                </a:cubicBezTo>
                <a:cubicBezTo>
                  <a:pt x="10058196" y="5132196"/>
                  <a:pt x="10069966" y="5120426"/>
                  <a:pt x="10084485" y="5120426"/>
                </a:cubicBezTo>
                <a:close/>
                <a:moveTo>
                  <a:pt x="9993045" y="5120426"/>
                </a:moveTo>
                <a:cubicBezTo>
                  <a:pt x="10007564" y="5120426"/>
                  <a:pt x="10019334" y="5132196"/>
                  <a:pt x="10019334" y="5146715"/>
                </a:cubicBezTo>
                <a:cubicBezTo>
                  <a:pt x="10019334" y="5161234"/>
                  <a:pt x="10007564" y="5173004"/>
                  <a:pt x="9993045" y="5173004"/>
                </a:cubicBezTo>
                <a:cubicBezTo>
                  <a:pt x="9978526" y="5173004"/>
                  <a:pt x="9966756" y="5161234"/>
                  <a:pt x="9966756" y="5146715"/>
                </a:cubicBezTo>
                <a:cubicBezTo>
                  <a:pt x="9966756" y="5132196"/>
                  <a:pt x="9978526" y="5120426"/>
                  <a:pt x="9993045" y="5120426"/>
                </a:cubicBezTo>
                <a:close/>
                <a:moveTo>
                  <a:pt x="2952167" y="5120426"/>
                </a:moveTo>
                <a:cubicBezTo>
                  <a:pt x="2966686" y="5120426"/>
                  <a:pt x="2978456" y="5132196"/>
                  <a:pt x="2978456" y="5146715"/>
                </a:cubicBezTo>
                <a:cubicBezTo>
                  <a:pt x="2978456" y="5161234"/>
                  <a:pt x="2966686" y="5173004"/>
                  <a:pt x="2952167" y="5173004"/>
                </a:cubicBezTo>
                <a:cubicBezTo>
                  <a:pt x="2937648" y="5173004"/>
                  <a:pt x="2925878" y="5161234"/>
                  <a:pt x="2925878" y="5146715"/>
                </a:cubicBezTo>
                <a:cubicBezTo>
                  <a:pt x="2925878" y="5132196"/>
                  <a:pt x="2937648" y="5120426"/>
                  <a:pt x="2952167" y="5120426"/>
                </a:cubicBezTo>
                <a:close/>
                <a:moveTo>
                  <a:pt x="2860727" y="5120426"/>
                </a:moveTo>
                <a:cubicBezTo>
                  <a:pt x="2875246" y="5120426"/>
                  <a:pt x="2887016" y="5132196"/>
                  <a:pt x="2887016" y="5146715"/>
                </a:cubicBezTo>
                <a:cubicBezTo>
                  <a:pt x="2887016" y="5161234"/>
                  <a:pt x="2875246" y="5173004"/>
                  <a:pt x="2860727" y="5173004"/>
                </a:cubicBezTo>
                <a:cubicBezTo>
                  <a:pt x="2846208" y="5173004"/>
                  <a:pt x="2834438" y="5161234"/>
                  <a:pt x="2834438" y="5146715"/>
                </a:cubicBezTo>
                <a:cubicBezTo>
                  <a:pt x="2834438" y="5132196"/>
                  <a:pt x="2846208" y="5120426"/>
                  <a:pt x="2860727" y="5120426"/>
                </a:cubicBezTo>
                <a:close/>
                <a:moveTo>
                  <a:pt x="2769287" y="5120426"/>
                </a:moveTo>
                <a:cubicBezTo>
                  <a:pt x="2783807" y="5120426"/>
                  <a:pt x="2795577" y="5132196"/>
                  <a:pt x="2795577" y="5146715"/>
                </a:cubicBezTo>
                <a:cubicBezTo>
                  <a:pt x="2795577" y="5161234"/>
                  <a:pt x="2783807" y="5173004"/>
                  <a:pt x="2769287" y="5173004"/>
                </a:cubicBezTo>
                <a:cubicBezTo>
                  <a:pt x="2754768" y="5173004"/>
                  <a:pt x="2742998" y="5161234"/>
                  <a:pt x="2742998" y="5146715"/>
                </a:cubicBezTo>
                <a:cubicBezTo>
                  <a:pt x="2742998" y="5132196"/>
                  <a:pt x="2754768" y="5120426"/>
                  <a:pt x="2769287" y="5120426"/>
                </a:cubicBezTo>
                <a:close/>
                <a:moveTo>
                  <a:pt x="10084485" y="5028986"/>
                </a:moveTo>
                <a:cubicBezTo>
                  <a:pt x="10099004" y="5028986"/>
                  <a:pt x="10110774" y="5040756"/>
                  <a:pt x="10110774" y="5055275"/>
                </a:cubicBezTo>
                <a:cubicBezTo>
                  <a:pt x="10110774" y="5069794"/>
                  <a:pt x="10099004" y="5081564"/>
                  <a:pt x="10084485" y="5081564"/>
                </a:cubicBezTo>
                <a:cubicBezTo>
                  <a:pt x="10069966" y="5081564"/>
                  <a:pt x="10058196" y="5069794"/>
                  <a:pt x="10058196" y="5055275"/>
                </a:cubicBezTo>
                <a:cubicBezTo>
                  <a:pt x="10058196" y="5040756"/>
                  <a:pt x="10069966" y="5028986"/>
                  <a:pt x="10084485" y="5028986"/>
                </a:cubicBezTo>
                <a:close/>
                <a:moveTo>
                  <a:pt x="9993045" y="5028986"/>
                </a:moveTo>
                <a:cubicBezTo>
                  <a:pt x="10007564" y="5028986"/>
                  <a:pt x="10019334" y="5040756"/>
                  <a:pt x="10019334" y="5055275"/>
                </a:cubicBezTo>
                <a:cubicBezTo>
                  <a:pt x="10019334" y="5069794"/>
                  <a:pt x="10007564" y="5081564"/>
                  <a:pt x="9993045" y="5081564"/>
                </a:cubicBezTo>
                <a:cubicBezTo>
                  <a:pt x="9978526" y="5081564"/>
                  <a:pt x="9966756" y="5069794"/>
                  <a:pt x="9966756" y="5055275"/>
                </a:cubicBezTo>
                <a:cubicBezTo>
                  <a:pt x="9966756" y="5040756"/>
                  <a:pt x="9978526" y="5028986"/>
                  <a:pt x="9993045" y="5028986"/>
                </a:cubicBezTo>
                <a:close/>
                <a:moveTo>
                  <a:pt x="5603925" y="5028986"/>
                </a:moveTo>
                <a:cubicBezTo>
                  <a:pt x="5618444" y="5028986"/>
                  <a:pt x="5630214" y="5040756"/>
                  <a:pt x="5630214" y="5055275"/>
                </a:cubicBezTo>
                <a:cubicBezTo>
                  <a:pt x="5630214" y="5069794"/>
                  <a:pt x="5618444" y="5081564"/>
                  <a:pt x="5603925" y="5081564"/>
                </a:cubicBezTo>
                <a:cubicBezTo>
                  <a:pt x="5589406" y="5081564"/>
                  <a:pt x="5577636" y="5069794"/>
                  <a:pt x="5577636" y="5055275"/>
                </a:cubicBezTo>
                <a:cubicBezTo>
                  <a:pt x="5577636" y="5040756"/>
                  <a:pt x="5589406" y="5028986"/>
                  <a:pt x="5603925" y="5028986"/>
                </a:cubicBezTo>
                <a:close/>
                <a:moveTo>
                  <a:pt x="5512485" y="5028986"/>
                </a:moveTo>
                <a:cubicBezTo>
                  <a:pt x="5527004" y="5028986"/>
                  <a:pt x="5538774" y="5040756"/>
                  <a:pt x="5538774" y="5055275"/>
                </a:cubicBezTo>
                <a:cubicBezTo>
                  <a:pt x="5538774" y="5069794"/>
                  <a:pt x="5527004" y="5081564"/>
                  <a:pt x="5512485" y="5081564"/>
                </a:cubicBezTo>
                <a:cubicBezTo>
                  <a:pt x="5497966" y="5081564"/>
                  <a:pt x="5486196" y="5069794"/>
                  <a:pt x="5486196" y="5055275"/>
                </a:cubicBezTo>
                <a:cubicBezTo>
                  <a:pt x="5486196" y="5040756"/>
                  <a:pt x="5497966" y="5028986"/>
                  <a:pt x="5512485" y="5028986"/>
                </a:cubicBezTo>
                <a:close/>
                <a:moveTo>
                  <a:pt x="3043609" y="5028986"/>
                </a:moveTo>
                <a:cubicBezTo>
                  <a:pt x="3058127" y="5028986"/>
                  <a:pt x="3069897" y="5040756"/>
                  <a:pt x="3069897" y="5055275"/>
                </a:cubicBezTo>
                <a:cubicBezTo>
                  <a:pt x="3069897" y="5069794"/>
                  <a:pt x="3058127" y="5081564"/>
                  <a:pt x="3043609" y="5081564"/>
                </a:cubicBezTo>
                <a:cubicBezTo>
                  <a:pt x="3029089" y="5081564"/>
                  <a:pt x="3017319" y="5069794"/>
                  <a:pt x="3017319" y="5055275"/>
                </a:cubicBezTo>
                <a:cubicBezTo>
                  <a:pt x="3017319" y="5040756"/>
                  <a:pt x="3029089" y="5028986"/>
                  <a:pt x="3043609" y="5028986"/>
                </a:cubicBezTo>
                <a:close/>
                <a:moveTo>
                  <a:pt x="2952168" y="5028986"/>
                </a:moveTo>
                <a:cubicBezTo>
                  <a:pt x="2966688" y="5028986"/>
                  <a:pt x="2978458" y="5040756"/>
                  <a:pt x="2978458" y="5055275"/>
                </a:cubicBezTo>
                <a:cubicBezTo>
                  <a:pt x="2978458" y="5069794"/>
                  <a:pt x="2966688" y="5081564"/>
                  <a:pt x="2952168" y="5081564"/>
                </a:cubicBezTo>
                <a:cubicBezTo>
                  <a:pt x="2937649" y="5081564"/>
                  <a:pt x="2925879" y="5069794"/>
                  <a:pt x="2925879" y="5055275"/>
                </a:cubicBezTo>
                <a:cubicBezTo>
                  <a:pt x="2925879" y="5040756"/>
                  <a:pt x="2937649" y="5028986"/>
                  <a:pt x="2952168" y="5028986"/>
                </a:cubicBezTo>
                <a:close/>
                <a:moveTo>
                  <a:pt x="2860729" y="5028986"/>
                </a:moveTo>
                <a:cubicBezTo>
                  <a:pt x="2875247" y="5028986"/>
                  <a:pt x="2887017" y="5040756"/>
                  <a:pt x="2887017" y="5055275"/>
                </a:cubicBezTo>
                <a:cubicBezTo>
                  <a:pt x="2887017" y="5069794"/>
                  <a:pt x="2875247" y="5081564"/>
                  <a:pt x="2860729" y="5081564"/>
                </a:cubicBezTo>
                <a:cubicBezTo>
                  <a:pt x="2846209" y="5081564"/>
                  <a:pt x="2834439" y="5069794"/>
                  <a:pt x="2834439" y="5055275"/>
                </a:cubicBezTo>
                <a:cubicBezTo>
                  <a:pt x="2834439" y="5040756"/>
                  <a:pt x="2846209" y="5028986"/>
                  <a:pt x="2860729" y="5028986"/>
                </a:cubicBezTo>
                <a:close/>
                <a:moveTo>
                  <a:pt x="2769288" y="5028986"/>
                </a:moveTo>
                <a:cubicBezTo>
                  <a:pt x="2783807" y="5028986"/>
                  <a:pt x="2795577" y="5040756"/>
                  <a:pt x="2795577" y="5055275"/>
                </a:cubicBezTo>
                <a:cubicBezTo>
                  <a:pt x="2795577" y="5069794"/>
                  <a:pt x="2783807" y="5081564"/>
                  <a:pt x="2769288" y="5081564"/>
                </a:cubicBezTo>
                <a:cubicBezTo>
                  <a:pt x="2754770" y="5081564"/>
                  <a:pt x="2743000" y="5069794"/>
                  <a:pt x="2743000" y="5055275"/>
                </a:cubicBezTo>
                <a:cubicBezTo>
                  <a:pt x="2743000" y="5040756"/>
                  <a:pt x="2754770" y="5028986"/>
                  <a:pt x="2769288" y="5028986"/>
                </a:cubicBezTo>
                <a:close/>
                <a:moveTo>
                  <a:pt x="10175925" y="4937546"/>
                </a:moveTo>
                <a:cubicBezTo>
                  <a:pt x="10190444" y="4937546"/>
                  <a:pt x="10202214" y="4949316"/>
                  <a:pt x="10202214" y="4963835"/>
                </a:cubicBezTo>
                <a:cubicBezTo>
                  <a:pt x="10202214" y="4978354"/>
                  <a:pt x="10190444" y="4990124"/>
                  <a:pt x="10175925" y="4990124"/>
                </a:cubicBezTo>
                <a:cubicBezTo>
                  <a:pt x="10161406" y="4990124"/>
                  <a:pt x="10149636" y="4978354"/>
                  <a:pt x="10149636" y="4963835"/>
                </a:cubicBezTo>
                <a:cubicBezTo>
                  <a:pt x="10149636" y="4949316"/>
                  <a:pt x="10161406" y="4937546"/>
                  <a:pt x="10175925" y="4937546"/>
                </a:cubicBezTo>
                <a:close/>
                <a:moveTo>
                  <a:pt x="10084485" y="4937546"/>
                </a:moveTo>
                <a:cubicBezTo>
                  <a:pt x="10099004" y="4937546"/>
                  <a:pt x="10110774" y="4949316"/>
                  <a:pt x="10110774" y="4963835"/>
                </a:cubicBezTo>
                <a:cubicBezTo>
                  <a:pt x="10110774" y="4978354"/>
                  <a:pt x="10099004" y="4990124"/>
                  <a:pt x="10084485" y="4990124"/>
                </a:cubicBezTo>
                <a:cubicBezTo>
                  <a:pt x="10069966" y="4990124"/>
                  <a:pt x="10058196" y="4978354"/>
                  <a:pt x="10058196" y="4963835"/>
                </a:cubicBezTo>
                <a:cubicBezTo>
                  <a:pt x="10058196" y="4949316"/>
                  <a:pt x="10069966" y="4937546"/>
                  <a:pt x="10084485" y="4937546"/>
                </a:cubicBezTo>
                <a:close/>
                <a:moveTo>
                  <a:pt x="9352965" y="4937546"/>
                </a:moveTo>
                <a:cubicBezTo>
                  <a:pt x="9367484" y="4937546"/>
                  <a:pt x="9379254" y="4949316"/>
                  <a:pt x="9379254" y="4963835"/>
                </a:cubicBezTo>
                <a:cubicBezTo>
                  <a:pt x="9379254" y="4978354"/>
                  <a:pt x="9367484" y="4990124"/>
                  <a:pt x="9352965" y="4990124"/>
                </a:cubicBezTo>
                <a:cubicBezTo>
                  <a:pt x="9338446" y="4990124"/>
                  <a:pt x="9326676" y="4978354"/>
                  <a:pt x="9326676" y="4963835"/>
                </a:cubicBezTo>
                <a:cubicBezTo>
                  <a:pt x="9326676" y="4949316"/>
                  <a:pt x="9338446" y="4937546"/>
                  <a:pt x="9352965" y="4937546"/>
                </a:cubicBezTo>
                <a:close/>
                <a:moveTo>
                  <a:pt x="5695365" y="4937546"/>
                </a:moveTo>
                <a:cubicBezTo>
                  <a:pt x="5709884" y="4937546"/>
                  <a:pt x="5721654" y="4949316"/>
                  <a:pt x="5721654" y="4963835"/>
                </a:cubicBezTo>
                <a:cubicBezTo>
                  <a:pt x="5721654" y="4978354"/>
                  <a:pt x="5709884" y="4990124"/>
                  <a:pt x="5695365" y="4990124"/>
                </a:cubicBezTo>
                <a:cubicBezTo>
                  <a:pt x="5680846" y="4990124"/>
                  <a:pt x="5669076" y="4978354"/>
                  <a:pt x="5669076" y="4963835"/>
                </a:cubicBezTo>
                <a:cubicBezTo>
                  <a:pt x="5669076" y="4949316"/>
                  <a:pt x="5680846" y="4937546"/>
                  <a:pt x="5695365" y="4937546"/>
                </a:cubicBezTo>
                <a:close/>
                <a:moveTo>
                  <a:pt x="5603925" y="4937546"/>
                </a:moveTo>
                <a:cubicBezTo>
                  <a:pt x="5618444" y="4937546"/>
                  <a:pt x="5630214" y="4949316"/>
                  <a:pt x="5630214" y="4963835"/>
                </a:cubicBezTo>
                <a:cubicBezTo>
                  <a:pt x="5630214" y="4978354"/>
                  <a:pt x="5618444" y="4990124"/>
                  <a:pt x="5603925" y="4990124"/>
                </a:cubicBezTo>
                <a:cubicBezTo>
                  <a:pt x="5589406" y="4990124"/>
                  <a:pt x="5577636" y="4978354"/>
                  <a:pt x="5577636" y="4963835"/>
                </a:cubicBezTo>
                <a:cubicBezTo>
                  <a:pt x="5577636" y="4949316"/>
                  <a:pt x="5589406" y="4937546"/>
                  <a:pt x="5603925" y="4937546"/>
                </a:cubicBezTo>
                <a:close/>
                <a:moveTo>
                  <a:pt x="5512485" y="4937546"/>
                </a:moveTo>
                <a:cubicBezTo>
                  <a:pt x="5527004" y="4937546"/>
                  <a:pt x="5538774" y="4949316"/>
                  <a:pt x="5538774" y="4963835"/>
                </a:cubicBezTo>
                <a:cubicBezTo>
                  <a:pt x="5538774" y="4978354"/>
                  <a:pt x="5527004" y="4990124"/>
                  <a:pt x="5512485" y="4990124"/>
                </a:cubicBezTo>
                <a:cubicBezTo>
                  <a:pt x="5497966" y="4990124"/>
                  <a:pt x="5486196" y="4978354"/>
                  <a:pt x="5486196" y="4963835"/>
                </a:cubicBezTo>
                <a:cubicBezTo>
                  <a:pt x="5486196" y="4949316"/>
                  <a:pt x="5497966" y="4937546"/>
                  <a:pt x="5512485" y="4937546"/>
                </a:cubicBezTo>
                <a:close/>
                <a:moveTo>
                  <a:pt x="3135051" y="4937546"/>
                </a:moveTo>
                <a:cubicBezTo>
                  <a:pt x="3149570" y="4937546"/>
                  <a:pt x="3161340" y="4949316"/>
                  <a:pt x="3161340" y="4963835"/>
                </a:cubicBezTo>
                <a:cubicBezTo>
                  <a:pt x="3161340" y="4978354"/>
                  <a:pt x="3149570" y="4990124"/>
                  <a:pt x="3135051" y="4990124"/>
                </a:cubicBezTo>
                <a:cubicBezTo>
                  <a:pt x="3120532" y="4990124"/>
                  <a:pt x="3108762" y="4978354"/>
                  <a:pt x="3108762" y="4963835"/>
                </a:cubicBezTo>
                <a:cubicBezTo>
                  <a:pt x="3108762" y="4949316"/>
                  <a:pt x="3120532" y="4937546"/>
                  <a:pt x="3135051" y="4937546"/>
                </a:cubicBezTo>
                <a:close/>
                <a:moveTo>
                  <a:pt x="3043611" y="4937546"/>
                </a:moveTo>
                <a:cubicBezTo>
                  <a:pt x="3058131" y="4937546"/>
                  <a:pt x="3069901" y="4949316"/>
                  <a:pt x="3069901" y="4963835"/>
                </a:cubicBezTo>
                <a:cubicBezTo>
                  <a:pt x="3069901" y="4978354"/>
                  <a:pt x="3058131" y="4990124"/>
                  <a:pt x="3043611" y="4990124"/>
                </a:cubicBezTo>
                <a:cubicBezTo>
                  <a:pt x="3029092" y="4990124"/>
                  <a:pt x="3017322" y="4978354"/>
                  <a:pt x="3017322" y="4963835"/>
                </a:cubicBezTo>
                <a:cubicBezTo>
                  <a:pt x="3017322" y="4949316"/>
                  <a:pt x="3029092" y="4937546"/>
                  <a:pt x="3043611" y="4937546"/>
                </a:cubicBezTo>
                <a:close/>
                <a:moveTo>
                  <a:pt x="2952171" y="4937546"/>
                </a:moveTo>
                <a:cubicBezTo>
                  <a:pt x="2966690" y="4937546"/>
                  <a:pt x="2978460" y="4949316"/>
                  <a:pt x="2978460" y="4963835"/>
                </a:cubicBezTo>
                <a:cubicBezTo>
                  <a:pt x="2978460" y="4978354"/>
                  <a:pt x="2966690" y="4990124"/>
                  <a:pt x="2952171" y="4990124"/>
                </a:cubicBezTo>
                <a:cubicBezTo>
                  <a:pt x="2937652" y="4990124"/>
                  <a:pt x="2925882" y="4978354"/>
                  <a:pt x="2925882" y="4963835"/>
                </a:cubicBezTo>
                <a:cubicBezTo>
                  <a:pt x="2925882" y="4949316"/>
                  <a:pt x="2937652" y="4937546"/>
                  <a:pt x="2952171" y="4937546"/>
                </a:cubicBezTo>
                <a:close/>
                <a:moveTo>
                  <a:pt x="2860731" y="4937546"/>
                </a:moveTo>
                <a:cubicBezTo>
                  <a:pt x="2875250" y="4937546"/>
                  <a:pt x="2887020" y="4949316"/>
                  <a:pt x="2887020" y="4963835"/>
                </a:cubicBezTo>
                <a:cubicBezTo>
                  <a:pt x="2887020" y="4978354"/>
                  <a:pt x="2875250" y="4990124"/>
                  <a:pt x="2860731" y="4990124"/>
                </a:cubicBezTo>
                <a:cubicBezTo>
                  <a:pt x="2846212" y="4990124"/>
                  <a:pt x="2834442" y="4978354"/>
                  <a:pt x="2834442" y="4963835"/>
                </a:cubicBezTo>
                <a:cubicBezTo>
                  <a:pt x="2834442" y="4949316"/>
                  <a:pt x="2846212" y="4937546"/>
                  <a:pt x="2860731" y="4937546"/>
                </a:cubicBezTo>
                <a:close/>
                <a:moveTo>
                  <a:pt x="2769291" y="4937546"/>
                </a:moveTo>
                <a:cubicBezTo>
                  <a:pt x="2783810" y="4937546"/>
                  <a:pt x="2795580" y="4949316"/>
                  <a:pt x="2795580" y="4963835"/>
                </a:cubicBezTo>
                <a:cubicBezTo>
                  <a:pt x="2795580" y="4978354"/>
                  <a:pt x="2783810" y="4990124"/>
                  <a:pt x="2769291" y="4990124"/>
                </a:cubicBezTo>
                <a:cubicBezTo>
                  <a:pt x="2754772" y="4990124"/>
                  <a:pt x="2743002" y="4978354"/>
                  <a:pt x="2743002" y="4963835"/>
                </a:cubicBezTo>
                <a:cubicBezTo>
                  <a:pt x="2743002" y="4949316"/>
                  <a:pt x="2754772" y="4937546"/>
                  <a:pt x="2769291" y="4937546"/>
                </a:cubicBezTo>
                <a:close/>
                <a:moveTo>
                  <a:pt x="10267365" y="4846106"/>
                </a:moveTo>
                <a:cubicBezTo>
                  <a:pt x="10281884" y="4846106"/>
                  <a:pt x="10293654" y="4857876"/>
                  <a:pt x="10293654" y="4872395"/>
                </a:cubicBezTo>
                <a:cubicBezTo>
                  <a:pt x="10293654" y="4886914"/>
                  <a:pt x="10281884" y="4898684"/>
                  <a:pt x="10267365" y="4898684"/>
                </a:cubicBezTo>
                <a:cubicBezTo>
                  <a:pt x="10252846" y="4898684"/>
                  <a:pt x="10241076" y="4886914"/>
                  <a:pt x="10241076" y="4872395"/>
                </a:cubicBezTo>
                <a:cubicBezTo>
                  <a:pt x="10241076" y="4857876"/>
                  <a:pt x="10252846" y="4846106"/>
                  <a:pt x="10267365" y="4846106"/>
                </a:cubicBezTo>
                <a:close/>
                <a:moveTo>
                  <a:pt x="10175925" y="4846106"/>
                </a:moveTo>
                <a:cubicBezTo>
                  <a:pt x="10190444" y="4846106"/>
                  <a:pt x="10202214" y="4857876"/>
                  <a:pt x="10202214" y="4872395"/>
                </a:cubicBezTo>
                <a:cubicBezTo>
                  <a:pt x="10202214" y="4886914"/>
                  <a:pt x="10190444" y="4898684"/>
                  <a:pt x="10175925" y="4898684"/>
                </a:cubicBezTo>
                <a:cubicBezTo>
                  <a:pt x="10161406" y="4898684"/>
                  <a:pt x="10149636" y="4886914"/>
                  <a:pt x="10149636" y="4872395"/>
                </a:cubicBezTo>
                <a:cubicBezTo>
                  <a:pt x="10149636" y="4857876"/>
                  <a:pt x="10161406" y="4846106"/>
                  <a:pt x="10175925" y="4846106"/>
                </a:cubicBezTo>
                <a:close/>
                <a:moveTo>
                  <a:pt x="10084485" y="4846106"/>
                </a:moveTo>
                <a:cubicBezTo>
                  <a:pt x="10099004" y="4846106"/>
                  <a:pt x="10110774" y="4857876"/>
                  <a:pt x="10110774" y="4872395"/>
                </a:cubicBezTo>
                <a:cubicBezTo>
                  <a:pt x="10110774" y="4886914"/>
                  <a:pt x="10099004" y="4898684"/>
                  <a:pt x="10084485" y="4898684"/>
                </a:cubicBezTo>
                <a:cubicBezTo>
                  <a:pt x="10069966" y="4898684"/>
                  <a:pt x="10058196" y="4886914"/>
                  <a:pt x="10058196" y="4872395"/>
                </a:cubicBezTo>
                <a:cubicBezTo>
                  <a:pt x="10058196" y="4857876"/>
                  <a:pt x="10069966" y="4846106"/>
                  <a:pt x="10084485" y="4846106"/>
                </a:cubicBezTo>
                <a:close/>
                <a:moveTo>
                  <a:pt x="9352965" y="4846106"/>
                </a:moveTo>
                <a:cubicBezTo>
                  <a:pt x="9367484" y="4846106"/>
                  <a:pt x="9379254" y="4857876"/>
                  <a:pt x="9379254" y="4872395"/>
                </a:cubicBezTo>
                <a:cubicBezTo>
                  <a:pt x="9379254" y="4886914"/>
                  <a:pt x="9367484" y="4898684"/>
                  <a:pt x="9352965" y="4898684"/>
                </a:cubicBezTo>
                <a:cubicBezTo>
                  <a:pt x="9338446" y="4898684"/>
                  <a:pt x="9326676" y="4886914"/>
                  <a:pt x="9326676" y="4872395"/>
                </a:cubicBezTo>
                <a:cubicBezTo>
                  <a:pt x="9326676" y="4857876"/>
                  <a:pt x="9338446" y="4846106"/>
                  <a:pt x="9352965" y="4846106"/>
                </a:cubicBezTo>
                <a:close/>
                <a:moveTo>
                  <a:pt x="9261525" y="4846106"/>
                </a:moveTo>
                <a:cubicBezTo>
                  <a:pt x="9276044" y="4846106"/>
                  <a:pt x="9287814" y="4857876"/>
                  <a:pt x="9287814" y="4872395"/>
                </a:cubicBezTo>
                <a:cubicBezTo>
                  <a:pt x="9287814" y="4886914"/>
                  <a:pt x="9276044" y="4898684"/>
                  <a:pt x="9261525" y="4898684"/>
                </a:cubicBezTo>
                <a:cubicBezTo>
                  <a:pt x="9247006" y="4898684"/>
                  <a:pt x="9235236" y="4886914"/>
                  <a:pt x="9235236" y="4872395"/>
                </a:cubicBezTo>
                <a:cubicBezTo>
                  <a:pt x="9235236" y="4857876"/>
                  <a:pt x="9247006" y="4846106"/>
                  <a:pt x="9261525" y="4846106"/>
                </a:cubicBezTo>
                <a:close/>
                <a:moveTo>
                  <a:pt x="5786805" y="4846106"/>
                </a:moveTo>
                <a:cubicBezTo>
                  <a:pt x="5801324" y="4846106"/>
                  <a:pt x="5813094" y="4857876"/>
                  <a:pt x="5813094" y="4872395"/>
                </a:cubicBezTo>
                <a:cubicBezTo>
                  <a:pt x="5813094" y="4886914"/>
                  <a:pt x="5801324" y="4898684"/>
                  <a:pt x="5786805" y="4898684"/>
                </a:cubicBezTo>
                <a:cubicBezTo>
                  <a:pt x="5772286" y="4898684"/>
                  <a:pt x="5760516" y="4886914"/>
                  <a:pt x="5760516" y="4872395"/>
                </a:cubicBezTo>
                <a:cubicBezTo>
                  <a:pt x="5760516" y="4857876"/>
                  <a:pt x="5772286" y="4846106"/>
                  <a:pt x="5786805" y="4846106"/>
                </a:cubicBezTo>
                <a:close/>
                <a:moveTo>
                  <a:pt x="5695365" y="4846106"/>
                </a:moveTo>
                <a:cubicBezTo>
                  <a:pt x="5709884" y="4846106"/>
                  <a:pt x="5721654" y="4857876"/>
                  <a:pt x="5721654" y="4872395"/>
                </a:cubicBezTo>
                <a:cubicBezTo>
                  <a:pt x="5721654" y="4886914"/>
                  <a:pt x="5709884" y="4898684"/>
                  <a:pt x="5695365" y="4898684"/>
                </a:cubicBezTo>
                <a:cubicBezTo>
                  <a:pt x="5680846" y="4898684"/>
                  <a:pt x="5669076" y="4886914"/>
                  <a:pt x="5669076" y="4872395"/>
                </a:cubicBezTo>
                <a:cubicBezTo>
                  <a:pt x="5669076" y="4857876"/>
                  <a:pt x="5680846" y="4846106"/>
                  <a:pt x="5695365" y="4846106"/>
                </a:cubicBezTo>
                <a:close/>
                <a:moveTo>
                  <a:pt x="5603925" y="4846106"/>
                </a:moveTo>
                <a:cubicBezTo>
                  <a:pt x="5618444" y="4846106"/>
                  <a:pt x="5630214" y="4857876"/>
                  <a:pt x="5630214" y="4872395"/>
                </a:cubicBezTo>
                <a:cubicBezTo>
                  <a:pt x="5630214" y="4886914"/>
                  <a:pt x="5618444" y="4898684"/>
                  <a:pt x="5603925" y="4898684"/>
                </a:cubicBezTo>
                <a:cubicBezTo>
                  <a:pt x="5589406" y="4898684"/>
                  <a:pt x="5577636" y="4886914"/>
                  <a:pt x="5577636" y="4872395"/>
                </a:cubicBezTo>
                <a:cubicBezTo>
                  <a:pt x="5577636" y="4857876"/>
                  <a:pt x="5589406" y="4846106"/>
                  <a:pt x="5603925" y="4846106"/>
                </a:cubicBezTo>
                <a:close/>
                <a:moveTo>
                  <a:pt x="5512485" y="4846106"/>
                </a:moveTo>
                <a:cubicBezTo>
                  <a:pt x="5527004" y="4846106"/>
                  <a:pt x="5538774" y="4857876"/>
                  <a:pt x="5538774" y="4872395"/>
                </a:cubicBezTo>
                <a:cubicBezTo>
                  <a:pt x="5538774" y="4886914"/>
                  <a:pt x="5527004" y="4898684"/>
                  <a:pt x="5512485" y="4898684"/>
                </a:cubicBezTo>
                <a:cubicBezTo>
                  <a:pt x="5497966" y="4898684"/>
                  <a:pt x="5486196" y="4886914"/>
                  <a:pt x="5486196" y="4872395"/>
                </a:cubicBezTo>
                <a:cubicBezTo>
                  <a:pt x="5486196" y="4857876"/>
                  <a:pt x="5497966" y="4846106"/>
                  <a:pt x="5512485" y="4846106"/>
                </a:cubicBezTo>
                <a:close/>
                <a:moveTo>
                  <a:pt x="3226494" y="4846106"/>
                </a:moveTo>
                <a:cubicBezTo>
                  <a:pt x="3241013" y="4846106"/>
                  <a:pt x="3252783" y="4857876"/>
                  <a:pt x="3252783" y="4872395"/>
                </a:cubicBezTo>
                <a:cubicBezTo>
                  <a:pt x="3252783" y="4886914"/>
                  <a:pt x="3241013" y="4898684"/>
                  <a:pt x="3226494" y="4898684"/>
                </a:cubicBezTo>
                <a:cubicBezTo>
                  <a:pt x="3211975" y="4898684"/>
                  <a:pt x="3200205" y="4886914"/>
                  <a:pt x="3200205" y="4872395"/>
                </a:cubicBezTo>
                <a:cubicBezTo>
                  <a:pt x="3200205" y="4857876"/>
                  <a:pt x="3211975" y="4846106"/>
                  <a:pt x="3226494" y="4846106"/>
                </a:cubicBezTo>
                <a:close/>
                <a:moveTo>
                  <a:pt x="3135054" y="4846106"/>
                </a:moveTo>
                <a:cubicBezTo>
                  <a:pt x="3149573" y="4846106"/>
                  <a:pt x="3161343" y="4857876"/>
                  <a:pt x="3161343" y="4872395"/>
                </a:cubicBezTo>
                <a:cubicBezTo>
                  <a:pt x="3161343" y="4886914"/>
                  <a:pt x="3149573" y="4898684"/>
                  <a:pt x="3135054" y="4898684"/>
                </a:cubicBezTo>
                <a:cubicBezTo>
                  <a:pt x="3120535" y="4898684"/>
                  <a:pt x="3108765" y="4886914"/>
                  <a:pt x="3108765" y="4872395"/>
                </a:cubicBezTo>
                <a:cubicBezTo>
                  <a:pt x="3108765" y="4857876"/>
                  <a:pt x="3120535" y="4846106"/>
                  <a:pt x="3135054" y="4846106"/>
                </a:cubicBezTo>
                <a:close/>
                <a:moveTo>
                  <a:pt x="3043614" y="4846106"/>
                </a:moveTo>
                <a:cubicBezTo>
                  <a:pt x="3058134" y="4846106"/>
                  <a:pt x="3069904" y="4857876"/>
                  <a:pt x="3069904" y="4872395"/>
                </a:cubicBezTo>
                <a:cubicBezTo>
                  <a:pt x="3069904" y="4886914"/>
                  <a:pt x="3058134" y="4898684"/>
                  <a:pt x="3043614" y="4898684"/>
                </a:cubicBezTo>
                <a:cubicBezTo>
                  <a:pt x="3029095" y="4898684"/>
                  <a:pt x="3017325" y="4886914"/>
                  <a:pt x="3017325" y="4872395"/>
                </a:cubicBezTo>
                <a:cubicBezTo>
                  <a:pt x="3017325" y="4857876"/>
                  <a:pt x="3029095" y="4846106"/>
                  <a:pt x="3043614" y="4846106"/>
                </a:cubicBezTo>
                <a:close/>
                <a:moveTo>
                  <a:pt x="2952174" y="4846106"/>
                </a:moveTo>
                <a:cubicBezTo>
                  <a:pt x="2966693" y="4846106"/>
                  <a:pt x="2978463" y="4857876"/>
                  <a:pt x="2978463" y="4872395"/>
                </a:cubicBezTo>
                <a:cubicBezTo>
                  <a:pt x="2978463" y="4886914"/>
                  <a:pt x="2966693" y="4898684"/>
                  <a:pt x="2952174" y="4898684"/>
                </a:cubicBezTo>
                <a:cubicBezTo>
                  <a:pt x="2937655" y="4898684"/>
                  <a:pt x="2925885" y="4886914"/>
                  <a:pt x="2925885" y="4872395"/>
                </a:cubicBezTo>
                <a:cubicBezTo>
                  <a:pt x="2925885" y="4857876"/>
                  <a:pt x="2937655" y="4846106"/>
                  <a:pt x="2952174" y="4846106"/>
                </a:cubicBezTo>
                <a:close/>
                <a:moveTo>
                  <a:pt x="2860734" y="4846106"/>
                </a:moveTo>
                <a:cubicBezTo>
                  <a:pt x="2875253" y="4846106"/>
                  <a:pt x="2887023" y="4857876"/>
                  <a:pt x="2887023" y="4872395"/>
                </a:cubicBezTo>
                <a:cubicBezTo>
                  <a:pt x="2887023" y="4886914"/>
                  <a:pt x="2875253" y="4898684"/>
                  <a:pt x="2860734" y="4898684"/>
                </a:cubicBezTo>
                <a:cubicBezTo>
                  <a:pt x="2846215" y="4898684"/>
                  <a:pt x="2834445" y="4886914"/>
                  <a:pt x="2834445" y="4872395"/>
                </a:cubicBezTo>
                <a:cubicBezTo>
                  <a:pt x="2834445" y="4857876"/>
                  <a:pt x="2846215" y="4846106"/>
                  <a:pt x="2860734" y="4846106"/>
                </a:cubicBezTo>
                <a:close/>
                <a:moveTo>
                  <a:pt x="10175925" y="4754666"/>
                </a:moveTo>
                <a:cubicBezTo>
                  <a:pt x="10190444" y="4754666"/>
                  <a:pt x="10202214" y="4766436"/>
                  <a:pt x="10202214" y="4780955"/>
                </a:cubicBezTo>
                <a:cubicBezTo>
                  <a:pt x="10202214" y="4795474"/>
                  <a:pt x="10190444" y="4807244"/>
                  <a:pt x="10175925" y="4807244"/>
                </a:cubicBezTo>
                <a:cubicBezTo>
                  <a:pt x="10161406" y="4807244"/>
                  <a:pt x="10149636" y="4795474"/>
                  <a:pt x="10149636" y="4780955"/>
                </a:cubicBezTo>
                <a:cubicBezTo>
                  <a:pt x="10149636" y="4766436"/>
                  <a:pt x="10161406" y="4754666"/>
                  <a:pt x="10175925" y="4754666"/>
                </a:cubicBezTo>
                <a:close/>
                <a:moveTo>
                  <a:pt x="10084485" y="4754666"/>
                </a:moveTo>
                <a:cubicBezTo>
                  <a:pt x="10099004" y="4754666"/>
                  <a:pt x="10110774" y="4766436"/>
                  <a:pt x="10110774" y="4780955"/>
                </a:cubicBezTo>
                <a:cubicBezTo>
                  <a:pt x="10110774" y="4795474"/>
                  <a:pt x="10099004" y="4807244"/>
                  <a:pt x="10084485" y="4807244"/>
                </a:cubicBezTo>
                <a:cubicBezTo>
                  <a:pt x="10069966" y="4807244"/>
                  <a:pt x="10058196" y="4795474"/>
                  <a:pt x="10058196" y="4780955"/>
                </a:cubicBezTo>
                <a:cubicBezTo>
                  <a:pt x="10058196" y="4766436"/>
                  <a:pt x="10069966" y="4754666"/>
                  <a:pt x="10084485" y="4754666"/>
                </a:cubicBezTo>
                <a:close/>
                <a:moveTo>
                  <a:pt x="9444405" y="4754666"/>
                </a:moveTo>
                <a:cubicBezTo>
                  <a:pt x="9458924" y="4754666"/>
                  <a:pt x="9470694" y="4766436"/>
                  <a:pt x="9470694" y="4780955"/>
                </a:cubicBezTo>
                <a:cubicBezTo>
                  <a:pt x="9470694" y="4795474"/>
                  <a:pt x="9458924" y="4807244"/>
                  <a:pt x="9444405" y="4807244"/>
                </a:cubicBezTo>
                <a:cubicBezTo>
                  <a:pt x="9429886" y="4807244"/>
                  <a:pt x="9418116" y="4795474"/>
                  <a:pt x="9418116" y="4780955"/>
                </a:cubicBezTo>
                <a:cubicBezTo>
                  <a:pt x="9418116" y="4766436"/>
                  <a:pt x="9429886" y="4754666"/>
                  <a:pt x="9444405" y="4754666"/>
                </a:cubicBezTo>
                <a:close/>
                <a:moveTo>
                  <a:pt x="9352965" y="4754666"/>
                </a:moveTo>
                <a:cubicBezTo>
                  <a:pt x="9367484" y="4754666"/>
                  <a:pt x="9379254" y="4766436"/>
                  <a:pt x="9379254" y="4780955"/>
                </a:cubicBezTo>
                <a:cubicBezTo>
                  <a:pt x="9379254" y="4795474"/>
                  <a:pt x="9367484" y="4807244"/>
                  <a:pt x="9352965" y="4807244"/>
                </a:cubicBezTo>
                <a:cubicBezTo>
                  <a:pt x="9338446" y="4807244"/>
                  <a:pt x="9326676" y="4795474"/>
                  <a:pt x="9326676" y="4780955"/>
                </a:cubicBezTo>
                <a:cubicBezTo>
                  <a:pt x="9326676" y="4766436"/>
                  <a:pt x="9338446" y="4754666"/>
                  <a:pt x="9352965" y="4754666"/>
                </a:cubicBezTo>
                <a:close/>
                <a:moveTo>
                  <a:pt x="9261525" y="4754666"/>
                </a:moveTo>
                <a:cubicBezTo>
                  <a:pt x="9276044" y="4754666"/>
                  <a:pt x="9287814" y="4766436"/>
                  <a:pt x="9287814" y="4780955"/>
                </a:cubicBezTo>
                <a:cubicBezTo>
                  <a:pt x="9287814" y="4795474"/>
                  <a:pt x="9276044" y="4807244"/>
                  <a:pt x="9261525" y="4807244"/>
                </a:cubicBezTo>
                <a:cubicBezTo>
                  <a:pt x="9247006" y="4807244"/>
                  <a:pt x="9235236" y="4795474"/>
                  <a:pt x="9235236" y="4780955"/>
                </a:cubicBezTo>
                <a:cubicBezTo>
                  <a:pt x="9235236" y="4766436"/>
                  <a:pt x="9247006" y="4754666"/>
                  <a:pt x="9261525" y="4754666"/>
                </a:cubicBezTo>
                <a:close/>
                <a:moveTo>
                  <a:pt x="9170085" y="4754666"/>
                </a:moveTo>
                <a:cubicBezTo>
                  <a:pt x="9184604" y="4754666"/>
                  <a:pt x="9196374" y="4766436"/>
                  <a:pt x="9196374" y="4780955"/>
                </a:cubicBezTo>
                <a:cubicBezTo>
                  <a:pt x="9196374" y="4795474"/>
                  <a:pt x="9184604" y="4807244"/>
                  <a:pt x="9170085" y="4807244"/>
                </a:cubicBezTo>
                <a:cubicBezTo>
                  <a:pt x="9155566" y="4807244"/>
                  <a:pt x="9143796" y="4795474"/>
                  <a:pt x="9143796" y="4780955"/>
                </a:cubicBezTo>
                <a:cubicBezTo>
                  <a:pt x="9143796" y="4766436"/>
                  <a:pt x="9155566" y="4754666"/>
                  <a:pt x="9170085" y="4754666"/>
                </a:cubicBezTo>
                <a:close/>
                <a:moveTo>
                  <a:pt x="5878245" y="4754666"/>
                </a:moveTo>
                <a:cubicBezTo>
                  <a:pt x="5892764" y="4754666"/>
                  <a:pt x="5904534" y="4766436"/>
                  <a:pt x="5904534" y="4780955"/>
                </a:cubicBezTo>
                <a:cubicBezTo>
                  <a:pt x="5904534" y="4795474"/>
                  <a:pt x="5892764" y="4807244"/>
                  <a:pt x="5878245" y="4807244"/>
                </a:cubicBezTo>
                <a:cubicBezTo>
                  <a:pt x="5863726" y="4807244"/>
                  <a:pt x="5851956" y="4795474"/>
                  <a:pt x="5851956" y="4780955"/>
                </a:cubicBezTo>
                <a:cubicBezTo>
                  <a:pt x="5851956" y="4766436"/>
                  <a:pt x="5863726" y="4754666"/>
                  <a:pt x="5878245" y="4754666"/>
                </a:cubicBezTo>
                <a:close/>
                <a:moveTo>
                  <a:pt x="5786805" y="4754666"/>
                </a:moveTo>
                <a:cubicBezTo>
                  <a:pt x="5801324" y="4754666"/>
                  <a:pt x="5813094" y="4766436"/>
                  <a:pt x="5813094" y="4780955"/>
                </a:cubicBezTo>
                <a:cubicBezTo>
                  <a:pt x="5813094" y="4795474"/>
                  <a:pt x="5801324" y="4807244"/>
                  <a:pt x="5786805" y="4807244"/>
                </a:cubicBezTo>
                <a:cubicBezTo>
                  <a:pt x="5772286" y="4807244"/>
                  <a:pt x="5760516" y="4795474"/>
                  <a:pt x="5760516" y="4780955"/>
                </a:cubicBezTo>
                <a:cubicBezTo>
                  <a:pt x="5760516" y="4766436"/>
                  <a:pt x="5772286" y="4754666"/>
                  <a:pt x="5786805" y="4754666"/>
                </a:cubicBezTo>
                <a:close/>
                <a:moveTo>
                  <a:pt x="5695365" y="4754666"/>
                </a:moveTo>
                <a:cubicBezTo>
                  <a:pt x="5709884" y="4754666"/>
                  <a:pt x="5721654" y="4766436"/>
                  <a:pt x="5721654" y="4780955"/>
                </a:cubicBezTo>
                <a:cubicBezTo>
                  <a:pt x="5721654" y="4795474"/>
                  <a:pt x="5709884" y="4807244"/>
                  <a:pt x="5695365" y="4807244"/>
                </a:cubicBezTo>
                <a:cubicBezTo>
                  <a:pt x="5680846" y="4807244"/>
                  <a:pt x="5669076" y="4795474"/>
                  <a:pt x="5669076" y="4780955"/>
                </a:cubicBezTo>
                <a:cubicBezTo>
                  <a:pt x="5669076" y="4766436"/>
                  <a:pt x="5680846" y="4754666"/>
                  <a:pt x="5695365" y="4754666"/>
                </a:cubicBezTo>
                <a:close/>
                <a:moveTo>
                  <a:pt x="5603925" y="4754666"/>
                </a:moveTo>
                <a:cubicBezTo>
                  <a:pt x="5618444" y="4754666"/>
                  <a:pt x="5630214" y="4766436"/>
                  <a:pt x="5630214" y="4780955"/>
                </a:cubicBezTo>
                <a:cubicBezTo>
                  <a:pt x="5630214" y="4795474"/>
                  <a:pt x="5618444" y="4807244"/>
                  <a:pt x="5603925" y="4807244"/>
                </a:cubicBezTo>
                <a:cubicBezTo>
                  <a:pt x="5589406" y="4807244"/>
                  <a:pt x="5577636" y="4795474"/>
                  <a:pt x="5577636" y="4780955"/>
                </a:cubicBezTo>
                <a:cubicBezTo>
                  <a:pt x="5577636" y="4766436"/>
                  <a:pt x="5589406" y="4754666"/>
                  <a:pt x="5603925" y="4754666"/>
                </a:cubicBezTo>
                <a:close/>
                <a:moveTo>
                  <a:pt x="5512485" y="4754666"/>
                </a:moveTo>
                <a:cubicBezTo>
                  <a:pt x="5527004" y="4754666"/>
                  <a:pt x="5538774" y="4766436"/>
                  <a:pt x="5538774" y="4780955"/>
                </a:cubicBezTo>
                <a:cubicBezTo>
                  <a:pt x="5538774" y="4795474"/>
                  <a:pt x="5527004" y="4807244"/>
                  <a:pt x="5512485" y="4807244"/>
                </a:cubicBezTo>
                <a:cubicBezTo>
                  <a:pt x="5497966" y="4807244"/>
                  <a:pt x="5486196" y="4795474"/>
                  <a:pt x="5486196" y="4780955"/>
                </a:cubicBezTo>
                <a:cubicBezTo>
                  <a:pt x="5486196" y="4766436"/>
                  <a:pt x="5497966" y="4754666"/>
                  <a:pt x="5512485" y="4754666"/>
                </a:cubicBezTo>
                <a:close/>
                <a:moveTo>
                  <a:pt x="3317925" y="4754666"/>
                </a:moveTo>
                <a:cubicBezTo>
                  <a:pt x="3332444" y="4754666"/>
                  <a:pt x="3344214" y="4766436"/>
                  <a:pt x="3344214" y="4780955"/>
                </a:cubicBezTo>
                <a:cubicBezTo>
                  <a:pt x="3344214" y="4795474"/>
                  <a:pt x="3332444" y="4807244"/>
                  <a:pt x="3317925" y="4807244"/>
                </a:cubicBezTo>
                <a:cubicBezTo>
                  <a:pt x="3303406" y="4807244"/>
                  <a:pt x="3291636" y="4795474"/>
                  <a:pt x="3291636" y="4780955"/>
                </a:cubicBezTo>
                <a:cubicBezTo>
                  <a:pt x="3291636" y="4766436"/>
                  <a:pt x="3303406" y="4754666"/>
                  <a:pt x="3317925" y="4754666"/>
                </a:cubicBezTo>
                <a:close/>
                <a:moveTo>
                  <a:pt x="3226498" y="4754666"/>
                </a:moveTo>
                <a:cubicBezTo>
                  <a:pt x="3241017" y="4754666"/>
                  <a:pt x="3252787" y="4766436"/>
                  <a:pt x="3252787" y="4780955"/>
                </a:cubicBezTo>
                <a:cubicBezTo>
                  <a:pt x="3252787" y="4795474"/>
                  <a:pt x="3241017" y="4807244"/>
                  <a:pt x="3226498" y="4807244"/>
                </a:cubicBezTo>
                <a:cubicBezTo>
                  <a:pt x="3211979" y="4807244"/>
                  <a:pt x="3200209" y="4795474"/>
                  <a:pt x="3200209" y="4780955"/>
                </a:cubicBezTo>
                <a:cubicBezTo>
                  <a:pt x="3200209" y="4766436"/>
                  <a:pt x="3211979" y="4754666"/>
                  <a:pt x="3226498" y="4754666"/>
                </a:cubicBezTo>
                <a:close/>
                <a:moveTo>
                  <a:pt x="3135058" y="4754666"/>
                </a:moveTo>
                <a:cubicBezTo>
                  <a:pt x="3149577" y="4754666"/>
                  <a:pt x="3161347" y="4766436"/>
                  <a:pt x="3161347" y="4780955"/>
                </a:cubicBezTo>
                <a:cubicBezTo>
                  <a:pt x="3161347" y="4795474"/>
                  <a:pt x="3149577" y="4807244"/>
                  <a:pt x="3135058" y="4807244"/>
                </a:cubicBezTo>
                <a:cubicBezTo>
                  <a:pt x="3120539" y="4807244"/>
                  <a:pt x="3108769" y="4795474"/>
                  <a:pt x="3108769" y="4780955"/>
                </a:cubicBezTo>
                <a:cubicBezTo>
                  <a:pt x="3108769" y="4766436"/>
                  <a:pt x="3120539" y="4754666"/>
                  <a:pt x="3135058" y="4754666"/>
                </a:cubicBezTo>
                <a:close/>
                <a:moveTo>
                  <a:pt x="3043618" y="4754666"/>
                </a:moveTo>
                <a:cubicBezTo>
                  <a:pt x="3058137" y="4754666"/>
                  <a:pt x="3069907" y="4766436"/>
                  <a:pt x="3069907" y="4780955"/>
                </a:cubicBezTo>
                <a:cubicBezTo>
                  <a:pt x="3069907" y="4795474"/>
                  <a:pt x="3058137" y="4807244"/>
                  <a:pt x="3043618" y="4807244"/>
                </a:cubicBezTo>
                <a:cubicBezTo>
                  <a:pt x="3029099" y="4807244"/>
                  <a:pt x="3017329" y="4795474"/>
                  <a:pt x="3017329" y="4780955"/>
                </a:cubicBezTo>
                <a:cubicBezTo>
                  <a:pt x="3017329" y="4766436"/>
                  <a:pt x="3029099" y="4754666"/>
                  <a:pt x="3043618" y="4754666"/>
                </a:cubicBezTo>
                <a:close/>
                <a:moveTo>
                  <a:pt x="2952177" y="4754666"/>
                </a:moveTo>
                <a:cubicBezTo>
                  <a:pt x="2966697" y="4754666"/>
                  <a:pt x="2978467" y="4766436"/>
                  <a:pt x="2978467" y="4780955"/>
                </a:cubicBezTo>
                <a:cubicBezTo>
                  <a:pt x="2978467" y="4795474"/>
                  <a:pt x="2966697" y="4807244"/>
                  <a:pt x="2952177" y="4807244"/>
                </a:cubicBezTo>
                <a:cubicBezTo>
                  <a:pt x="2937659" y="4807244"/>
                  <a:pt x="2925889" y="4795474"/>
                  <a:pt x="2925889" y="4780955"/>
                </a:cubicBezTo>
                <a:cubicBezTo>
                  <a:pt x="2925889" y="4766436"/>
                  <a:pt x="2937659" y="4754666"/>
                  <a:pt x="2952177" y="4754666"/>
                </a:cubicBezTo>
                <a:close/>
                <a:moveTo>
                  <a:pt x="2860737" y="4754666"/>
                </a:moveTo>
                <a:cubicBezTo>
                  <a:pt x="2875257" y="4754666"/>
                  <a:pt x="2887027" y="4766436"/>
                  <a:pt x="2887027" y="4780955"/>
                </a:cubicBezTo>
                <a:cubicBezTo>
                  <a:pt x="2887027" y="4795474"/>
                  <a:pt x="2875257" y="4807244"/>
                  <a:pt x="2860737" y="4807244"/>
                </a:cubicBezTo>
                <a:cubicBezTo>
                  <a:pt x="2846218" y="4807244"/>
                  <a:pt x="2834448" y="4795474"/>
                  <a:pt x="2834448" y="4780955"/>
                </a:cubicBezTo>
                <a:cubicBezTo>
                  <a:pt x="2834448" y="4766436"/>
                  <a:pt x="2846218" y="4754666"/>
                  <a:pt x="2860737" y="4754666"/>
                </a:cubicBezTo>
                <a:close/>
                <a:moveTo>
                  <a:pt x="10084485" y="4663226"/>
                </a:moveTo>
                <a:cubicBezTo>
                  <a:pt x="10099004" y="4663226"/>
                  <a:pt x="10110774" y="4674996"/>
                  <a:pt x="10110774" y="4689515"/>
                </a:cubicBezTo>
                <a:cubicBezTo>
                  <a:pt x="10110774" y="4704034"/>
                  <a:pt x="10099004" y="4715804"/>
                  <a:pt x="10084485" y="4715804"/>
                </a:cubicBezTo>
                <a:cubicBezTo>
                  <a:pt x="10069966" y="4715804"/>
                  <a:pt x="10058196" y="4704034"/>
                  <a:pt x="10058196" y="4689515"/>
                </a:cubicBezTo>
                <a:cubicBezTo>
                  <a:pt x="10058196" y="4674996"/>
                  <a:pt x="10069966" y="4663226"/>
                  <a:pt x="10084485" y="4663226"/>
                </a:cubicBezTo>
                <a:close/>
                <a:moveTo>
                  <a:pt x="9444405" y="4663226"/>
                </a:moveTo>
                <a:cubicBezTo>
                  <a:pt x="9458924" y="4663226"/>
                  <a:pt x="9470694" y="4674996"/>
                  <a:pt x="9470694" y="4689515"/>
                </a:cubicBezTo>
                <a:cubicBezTo>
                  <a:pt x="9470694" y="4704034"/>
                  <a:pt x="9458924" y="4715804"/>
                  <a:pt x="9444405" y="4715804"/>
                </a:cubicBezTo>
                <a:cubicBezTo>
                  <a:pt x="9429886" y="4715804"/>
                  <a:pt x="9418116" y="4704034"/>
                  <a:pt x="9418116" y="4689515"/>
                </a:cubicBezTo>
                <a:cubicBezTo>
                  <a:pt x="9418116" y="4674996"/>
                  <a:pt x="9429886" y="4663226"/>
                  <a:pt x="9444405" y="4663226"/>
                </a:cubicBezTo>
                <a:close/>
                <a:moveTo>
                  <a:pt x="9352965" y="4663226"/>
                </a:moveTo>
                <a:cubicBezTo>
                  <a:pt x="9367484" y="4663226"/>
                  <a:pt x="9379254" y="4674996"/>
                  <a:pt x="9379254" y="4689515"/>
                </a:cubicBezTo>
                <a:cubicBezTo>
                  <a:pt x="9379254" y="4704034"/>
                  <a:pt x="9367484" y="4715804"/>
                  <a:pt x="9352965" y="4715804"/>
                </a:cubicBezTo>
                <a:cubicBezTo>
                  <a:pt x="9338446" y="4715804"/>
                  <a:pt x="9326676" y="4704034"/>
                  <a:pt x="9326676" y="4689515"/>
                </a:cubicBezTo>
                <a:cubicBezTo>
                  <a:pt x="9326676" y="4674996"/>
                  <a:pt x="9338446" y="4663226"/>
                  <a:pt x="9352965" y="4663226"/>
                </a:cubicBezTo>
                <a:close/>
                <a:moveTo>
                  <a:pt x="9261525" y="4663226"/>
                </a:moveTo>
                <a:cubicBezTo>
                  <a:pt x="9276044" y="4663226"/>
                  <a:pt x="9287814" y="4674996"/>
                  <a:pt x="9287814" y="4689515"/>
                </a:cubicBezTo>
                <a:cubicBezTo>
                  <a:pt x="9287814" y="4704034"/>
                  <a:pt x="9276044" y="4715804"/>
                  <a:pt x="9261525" y="4715804"/>
                </a:cubicBezTo>
                <a:cubicBezTo>
                  <a:pt x="9247006" y="4715804"/>
                  <a:pt x="9235236" y="4704034"/>
                  <a:pt x="9235236" y="4689515"/>
                </a:cubicBezTo>
                <a:cubicBezTo>
                  <a:pt x="9235236" y="4674996"/>
                  <a:pt x="9247006" y="4663226"/>
                  <a:pt x="9261525" y="4663226"/>
                </a:cubicBezTo>
                <a:close/>
                <a:moveTo>
                  <a:pt x="9170085" y="4663226"/>
                </a:moveTo>
                <a:cubicBezTo>
                  <a:pt x="9184604" y="4663226"/>
                  <a:pt x="9196374" y="4674996"/>
                  <a:pt x="9196374" y="4689515"/>
                </a:cubicBezTo>
                <a:cubicBezTo>
                  <a:pt x="9196374" y="4704034"/>
                  <a:pt x="9184604" y="4715804"/>
                  <a:pt x="9170085" y="4715804"/>
                </a:cubicBezTo>
                <a:cubicBezTo>
                  <a:pt x="9155566" y="4715804"/>
                  <a:pt x="9143796" y="4704034"/>
                  <a:pt x="9143796" y="4689515"/>
                </a:cubicBezTo>
                <a:cubicBezTo>
                  <a:pt x="9143796" y="4674996"/>
                  <a:pt x="9155566" y="4663226"/>
                  <a:pt x="9170085" y="4663226"/>
                </a:cubicBezTo>
                <a:close/>
                <a:moveTo>
                  <a:pt x="9078645" y="4663226"/>
                </a:moveTo>
                <a:cubicBezTo>
                  <a:pt x="9093164" y="4663226"/>
                  <a:pt x="9104934" y="4674996"/>
                  <a:pt x="9104934" y="4689515"/>
                </a:cubicBezTo>
                <a:cubicBezTo>
                  <a:pt x="9104934" y="4704034"/>
                  <a:pt x="9093164" y="4715804"/>
                  <a:pt x="9078645" y="4715804"/>
                </a:cubicBezTo>
                <a:cubicBezTo>
                  <a:pt x="9064126" y="4715804"/>
                  <a:pt x="9052356" y="4704034"/>
                  <a:pt x="9052356" y="4689515"/>
                </a:cubicBezTo>
                <a:cubicBezTo>
                  <a:pt x="9052356" y="4674996"/>
                  <a:pt x="9064126" y="4663226"/>
                  <a:pt x="9078645" y="4663226"/>
                </a:cubicBezTo>
                <a:close/>
                <a:moveTo>
                  <a:pt x="8987205" y="4663226"/>
                </a:moveTo>
                <a:cubicBezTo>
                  <a:pt x="9001724" y="4663226"/>
                  <a:pt x="9013494" y="4674996"/>
                  <a:pt x="9013494" y="4689515"/>
                </a:cubicBezTo>
                <a:cubicBezTo>
                  <a:pt x="9013494" y="4704034"/>
                  <a:pt x="9001724" y="4715804"/>
                  <a:pt x="8987205" y="4715804"/>
                </a:cubicBezTo>
                <a:cubicBezTo>
                  <a:pt x="8972686" y="4715804"/>
                  <a:pt x="8960916" y="4704034"/>
                  <a:pt x="8960916" y="4689515"/>
                </a:cubicBezTo>
                <a:cubicBezTo>
                  <a:pt x="8960916" y="4674996"/>
                  <a:pt x="8972686" y="4663226"/>
                  <a:pt x="8987205" y="4663226"/>
                </a:cubicBezTo>
                <a:close/>
                <a:moveTo>
                  <a:pt x="8621445" y="4663226"/>
                </a:moveTo>
                <a:cubicBezTo>
                  <a:pt x="8635964" y="4663226"/>
                  <a:pt x="8647734" y="4674996"/>
                  <a:pt x="8647734" y="4689515"/>
                </a:cubicBezTo>
                <a:cubicBezTo>
                  <a:pt x="8647734" y="4704034"/>
                  <a:pt x="8635964" y="4715804"/>
                  <a:pt x="8621445" y="4715804"/>
                </a:cubicBezTo>
                <a:cubicBezTo>
                  <a:pt x="8606926" y="4715804"/>
                  <a:pt x="8595156" y="4704034"/>
                  <a:pt x="8595156" y="4689515"/>
                </a:cubicBezTo>
                <a:cubicBezTo>
                  <a:pt x="8595156" y="4674996"/>
                  <a:pt x="8606926" y="4663226"/>
                  <a:pt x="8621445" y="4663226"/>
                </a:cubicBezTo>
                <a:close/>
                <a:moveTo>
                  <a:pt x="8530005" y="4663226"/>
                </a:moveTo>
                <a:cubicBezTo>
                  <a:pt x="8544524" y="4663226"/>
                  <a:pt x="8556294" y="4674996"/>
                  <a:pt x="8556294" y="4689515"/>
                </a:cubicBezTo>
                <a:cubicBezTo>
                  <a:pt x="8556294" y="4704034"/>
                  <a:pt x="8544524" y="4715804"/>
                  <a:pt x="8530005" y="4715804"/>
                </a:cubicBezTo>
                <a:cubicBezTo>
                  <a:pt x="8515486" y="4715804"/>
                  <a:pt x="8503716" y="4704034"/>
                  <a:pt x="8503716" y="4689515"/>
                </a:cubicBezTo>
                <a:cubicBezTo>
                  <a:pt x="8503716" y="4674996"/>
                  <a:pt x="8515486" y="4663226"/>
                  <a:pt x="8530005" y="4663226"/>
                </a:cubicBezTo>
                <a:close/>
                <a:moveTo>
                  <a:pt x="8438565" y="4663226"/>
                </a:moveTo>
                <a:cubicBezTo>
                  <a:pt x="8453084" y="4663226"/>
                  <a:pt x="8464854" y="4674996"/>
                  <a:pt x="8464854" y="4689515"/>
                </a:cubicBezTo>
                <a:cubicBezTo>
                  <a:pt x="8464854" y="4704034"/>
                  <a:pt x="8453084" y="4715804"/>
                  <a:pt x="8438565" y="4715804"/>
                </a:cubicBezTo>
                <a:cubicBezTo>
                  <a:pt x="8424046" y="4715804"/>
                  <a:pt x="8412276" y="4704034"/>
                  <a:pt x="8412276" y="4689515"/>
                </a:cubicBezTo>
                <a:cubicBezTo>
                  <a:pt x="8412276" y="4674996"/>
                  <a:pt x="8424046" y="4663226"/>
                  <a:pt x="8438565" y="4663226"/>
                </a:cubicBezTo>
                <a:close/>
                <a:moveTo>
                  <a:pt x="5878245" y="4663226"/>
                </a:moveTo>
                <a:cubicBezTo>
                  <a:pt x="5892764" y="4663226"/>
                  <a:pt x="5904534" y="4674996"/>
                  <a:pt x="5904534" y="4689515"/>
                </a:cubicBezTo>
                <a:cubicBezTo>
                  <a:pt x="5904534" y="4704034"/>
                  <a:pt x="5892764" y="4715804"/>
                  <a:pt x="5878245" y="4715804"/>
                </a:cubicBezTo>
                <a:cubicBezTo>
                  <a:pt x="5863726" y="4715804"/>
                  <a:pt x="5851956" y="4704034"/>
                  <a:pt x="5851956" y="4689515"/>
                </a:cubicBezTo>
                <a:cubicBezTo>
                  <a:pt x="5851956" y="4674996"/>
                  <a:pt x="5863726" y="4663226"/>
                  <a:pt x="5878245" y="4663226"/>
                </a:cubicBezTo>
                <a:close/>
                <a:moveTo>
                  <a:pt x="5786805" y="4663226"/>
                </a:moveTo>
                <a:cubicBezTo>
                  <a:pt x="5801324" y="4663226"/>
                  <a:pt x="5813094" y="4674996"/>
                  <a:pt x="5813094" y="4689515"/>
                </a:cubicBezTo>
                <a:cubicBezTo>
                  <a:pt x="5813094" y="4704034"/>
                  <a:pt x="5801324" y="4715804"/>
                  <a:pt x="5786805" y="4715804"/>
                </a:cubicBezTo>
                <a:cubicBezTo>
                  <a:pt x="5772286" y="4715804"/>
                  <a:pt x="5760516" y="4704034"/>
                  <a:pt x="5760516" y="4689515"/>
                </a:cubicBezTo>
                <a:cubicBezTo>
                  <a:pt x="5760516" y="4674996"/>
                  <a:pt x="5772286" y="4663226"/>
                  <a:pt x="5786805" y="4663226"/>
                </a:cubicBezTo>
                <a:close/>
                <a:moveTo>
                  <a:pt x="5695365" y="4663226"/>
                </a:moveTo>
                <a:cubicBezTo>
                  <a:pt x="5709884" y="4663226"/>
                  <a:pt x="5721654" y="4674996"/>
                  <a:pt x="5721654" y="4689515"/>
                </a:cubicBezTo>
                <a:cubicBezTo>
                  <a:pt x="5721654" y="4704034"/>
                  <a:pt x="5709884" y="4715804"/>
                  <a:pt x="5695365" y="4715804"/>
                </a:cubicBezTo>
                <a:cubicBezTo>
                  <a:pt x="5680846" y="4715804"/>
                  <a:pt x="5669076" y="4704034"/>
                  <a:pt x="5669076" y="4689515"/>
                </a:cubicBezTo>
                <a:cubicBezTo>
                  <a:pt x="5669076" y="4674996"/>
                  <a:pt x="5680846" y="4663226"/>
                  <a:pt x="5695365" y="4663226"/>
                </a:cubicBezTo>
                <a:close/>
                <a:moveTo>
                  <a:pt x="5603925" y="4663226"/>
                </a:moveTo>
                <a:cubicBezTo>
                  <a:pt x="5618444" y="4663226"/>
                  <a:pt x="5630214" y="4674996"/>
                  <a:pt x="5630214" y="4689515"/>
                </a:cubicBezTo>
                <a:cubicBezTo>
                  <a:pt x="5630214" y="4704034"/>
                  <a:pt x="5618444" y="4715804"/>
                  <a:pt x="5603925" y="4715804"/>
                </a:cubicBezTo>
                <a:cubicBezTo>
                  <a:pt x="5589406" y="4715804"/>
                  <a:pt x="5577636" y="4704034"/>
                  <a:pt x="5577636" y="4689515"/>
                </a:cubicBezTo>
                <a:cubicBezTo>
                  <a:pt x="5577636" y="4674996"/>
                  <a:pt x="5589406" y="4663226"/>
                  <a:pt x="5603925" y="4663226"/>
                </a:cubicBezTo>
                <a:close/>
                <a:moveTo>
                  <a:pt x="5512485" y="4663226"/>
                </a:moveTo>
                <a:cubicBezTo>
                  <a:pt x="5527004" y="4663226"/>
                  <a:pt x="5538774" y="4674996"/>
                  <a:pt x="5538774" y="4689515"/>
                </a:cubicBezTo>
                <a:cubicBezTo>
                  <a:pt x="5538774" y="4704034"/>
                  <a:pt x="5527004" y="4715804"/>
                  <a:pt x="5512485" y="4715804"/>
                </a:cubicBezTo>
                <a:cubicBezTo>
                  <a:pt x="5497966" y="4715804"/>
                  <a:pt x="5486196" y="4704034"/>
                  <a:pt x="5486196" y="4689515"/>
                </a:cubicBezTo>
                <a:cubicBezTo>
                  <a:pt x="5486196" y="4674996"/>
                  <a:pt x="5497966" y="4663226"/>
                  <a:pt x="5512485" y="4663226"/>
                </a:cubicBezTo>
                <a:close/>
                <a:moveTo>
                  <a:pt x="3409365" y="4663226"/>
                </a:moveTo>
                <a:cubicBezTo>
                  <a:pt x="3423884" y="4663226"/>
                  <a:pt x="3435654" y="4674996"/>
                  <a:pt x="3435654" y="4689515"/>
                </a:cubicBezTo>
                <a:cubicBezTo>
                  <a:pt x="3435654" y="4704034"/>
                  <a:pt x="3423884" y="4715804"/>
                  <a:pt x="3409365" y="4715804"/>
                </a:cubicBezTo>
                <a:cubicBezTo>
                  <a:pt x="3394846" y="4715804"/>
                  <a:pt x="3383076" y="4704034"/>
                  <a:pt x="3383076" y="4689515"/>
                </a:cubicBezTo>
                <a:cubicBezTo>
                  <a:pt x="3383076" y="4674996"/>
                  <a:pt x="3394846" y="4663226"/>
                  <a:pt x="3409365" y="4663226"/>
                </a:cubicBezTo>
                <a:close/>
                <a:moveTo>
                  <a:pt x="3317925" y="4663226"/>
                </a:moveTo>
                <a:cubicBezTo>
                  <a:pt x="3332444" y="4663226"/>
                  <a:pt x="3344214" y="4674996"/>
                  <a:pt x="3344214" y="4689515"/>
                </a:cubicBezTo>
                <a:cubicBezTo>
                  <a:pt x="3344214" y="4704034"/>
                  <a:pt x="3332444" y="4715804"/>
                  <a:pt x="3317925" y="4715804"/>
                </a:cubicBezTo>
                <a:cubicBezTo>
                  <a:pt x="3303406" y="4715804"/>
                  <a:pt x="3291636" y="4704034"/>
                  <a:pt x="3291636" y="4689515"/>
                </a:cubicBezTo>
                <a:cubicBezTo>
                  <a:pt x="3291636" y="4674996"/>
                  <a:pt x="3303406" y="4663226"/>
                  <a:pt x="3317925" y="4663226"/>
                </a:cubicBezTo>
                <a:close/>
                <a:moveTo>
                  <a:pt x="3226503" y="4663226"/>
                </a:moveTo>
                <a:cubicBezTo>
                  <a:pt x="3241022" y="4663226"/>
                  <a:pt x="3252792" y="4674996"/>
                  <a:pt x="3252792" y="4689515"/>
                </a:cubicBezTo>
                <a:cubicBezTo>
                  <a:pt x="3252792" y="4704034"/>
                  <a:pt x="3241022" y="4715804"/>
                  <a:pt x="3226503" y="4715804"/>
                </a:cubicBezTo>
                <a:cubicBezTo>
                  <a:pt x="3211984" y="4715804"/>
                  <a:pt x="3200214" y="4704034"/>
                  <a:pt x="3200214" y="4689515"/>
                </a:cubicBezTo>
                <a:cubicBezTo>
                  <a:pt x="3200214" y="4674996"/>
                  <a:pt x="3211984" y="4663226"/>
                  <a:pt x="3226503" y="4663226"/>
                </a:cubicBezTo>
                <a:close/>
                <a:moveTo>
                  <a:pt x="3135063" y="4663226"/>
                </a:moveTo>
                <a:cubicBezTo>
                  <a:pt x="3149582" y="4663226"/>
                  <a:pt x="3161352" y="4674996"/>
                  <a:pt x="3161352" y="4689515"/>
                </a:cubicBezTo>
                <a:cubicBezTo>
                  <a:pt x="3161352" y="4704034"/>
                  <a:pt x="3149582" y="4715804"/>
                  <a:pt x="3135063" y="4715804"/>
                </a:cubicBezTo>
                <a:cubicBezTo>
                  <a:pt x="3120543" y="4715804"/>
                  <a:pt x="3108773" y="4704034"/>
                  <a:pt x="3108773" y="4689515"/>
                </a:cubicBezTo>
                <a:cubicBezTo>
                  <a:pt x="3108773" y="4674996"/>
                  <a:pt x="3120543" y="4663226"/>
                  <a:pt x="3135063" y="4663226"/>
                </a:cubicBezTo>
                <a:close/>
                <a:moveTo>
                  <a:pt x="3043623" y="4663226"/>
                </a:moveTo>
                <a:cubicBezTo>
                  <a:pt x="3058141" y="4663226"/>
                  <a:pt x="3069911" y="4674996"/>
                  <a:pt x="3069911" y="4689515"/>
                </a:cubicBezTo>
                <a:cubicBezTo>
                  <a:pt x="3069911" y="4704034"/>
                  <a:pt x="3058141" y="4715804"/>
                  <a:pt x="3043623" y="4715804"/>
                </a:cubicBezTo>
                <a:cubicBezTo>
                  <a:pt x="3029103" y="4715804"/>
                  <a:pt x="3017333" y="4704034"/>
                  <a:pt x="3017333" y="4689515"/>
                </a:cubicBezTo>
                <a:cubicBezTo>
                  <a:pt x="3017333" y="4674996"/>
                  <a:pt x="3029103" y="4663226"/>
                  <a:pt x="3043623" y="4663226"/>
                </a:cubicBezTo>
                <a:close/>
                <a:moveTo>
                  <a:pt x="2952182" y="4663226"/>
                </a:moveTo>
                <a:cubicBezTo>
                  <a:pt x="2966701" y="4663226"/>
                  <a:pt x="2978471" y="4674996"/>
                  <a:pt x="2978471" y="4689515"/>
                </a:cubicBezTo>
                <a:cubicBezTo>
                  <a:pt x="2978471" y="4704034"/>
                  <a:pt x="2966701" y="4715804"/>
                  <a:pt x="2952182" y="4715804"/>
                </a:cubicBezTo>
                <a:cubicBezTo>
                  <a:pt x="2937663" y="4715804"/>
                  <a:pt x="2925893" y="4704034"/>
                  <a:pt x="2925893" y="4689515"/>
                </a:cubicBezTo>
                <a:cubicBezTo>
                  <a:pt x="2925893" y="4674996"/>
                  <a:pt x="2937663" y="4663226"/>
                  <a:pt x="2952182" y="4663226"/>
                </a:cubicBezTo>
                <a:close/>
                <a:moveTo>
                  <a:pt x="2860742" y="4663226"/>
                </a:moveTo>
                <a:cubicBezTo>
                  <a:pt x="2875261" y="4663226"/>
                  <a:pt x="2887031" y="4674996"/>
                  <a:pt x="2887031" y="4689515"/>
                </a:cubicBezTo>
                <a:cubicBezTo>
                  <a:pt x="2887031" y="4704034"/>
                  <a:pt x="2875261" y="4715804"/>
                  <a:pt x="2860742" y="4715804"/>
                </a:cubicBezTo>
                <a:cubicBezTo>
                  <a:pt x="2846223" y="4715804"/>
                  <a:pt x="2834453" y="4704034"/>
                  <a:pt x="2834453" y="4689515"/>
                </a:cubicBezTo>
                <a:cubicBezTo>
                  <a:pt x="2834453" y="4674996"/>
                  <a:pt x="2846223" y="4663226"/>
                  <a:pt x="2860742" y="4663226"/>
                </a:cubicBezTo>
                <a:close/>
                <a:moveTo>
                  <a:pt x="9535845" y="4571786"/>
                </a:moveTo>
                <a:cubicBezTo>
                  <a:pt x="9550364" y="4571786"/>
                  <a:pt x="9562134" y="4583556"/>
                  <a:pt x="9562134" y="4598075"/>
                </a:cubicBezTo>
                <a:cubicBezTo>
                  <a:pt x="9562134" y="4612594"/>
                  <a:pt x="9550364" y="4624364"/>
                  <a:pt x="9535845" y="4624364"/>
                </a:cubicBezTo>
                <a:cubicBezTo>
                  <a:pt x="9521326" y="4624364"/>
                  <a:pt x="9509556" y="4612594"/>
                  <a:pt x="9509556" y="4598075"/>
                </a:cubicBezTo>
                <a:cubicBezTo>
                  <a:pt x="9509556" y="4583556"/>
                  <a:pt x="9521326" y="4571786"/>
                  <a:pt x="9535845" y="4571786"/>
                </a:cubicBezTo>
                <a:close/>
                <a:moveTo>
                  <a:pt x="9444405" y="4571786"/>
                </a:moveTo>
                <a:cubicBezTo>
                  <a:pt x="9458924" y="4571786"/>
                  <a:pt x="9470694" y="4583556"/>
                  <a:pt x="9470694" y="4598075"/>
                </a:cubicBezTo>
                <a:cubicBezTo>
                  <a:pt x="9470694" y="4612594"/>
                  <a:pt x="9458924" y="4624364"/>
                  <a:pt x="9444405" y="4624364"/>
                </a:cubicBezTo>
                <a:cubicBezTo>
                  <a:pt x="9429886" y="4624364"/>
                  <a:pt x="9418116" y="4612594"/>
                  <a:pt x="9418116" y="4598075"/>
                </a:cubicBezTo>
                <a:cubicBezTo>
                  <a:pt x="9418116" y="4583556"/>
                  <a:pt x="9429886" y="4571786"/>
                  <a:pt x="9444405" y="4571786"/>
                </a:cubicBezTo>
                <a:close/>
                <a:moveTo>
                  <a:pt x="9352965" y="4571786"/>
                </a:moveTo>
                <a:cubicBezTo>
                  <a:pt x="9367484" y="4571786"/>
                  <a:pt x="9379254" y="4583556"/>
                  <a:pt x="9379254" y="4598075"/>
                </a:cubicBezTo>
                <a:cubicBezTo>
                  <a:pt x="9379254" y="4612594"/>
                  <a:pt x="9367484" y="4624364"/>
                  <a:pt x="9352965" y="4624364"/>
                </a:cubicBezTo>
                <a:cubicBezTo>
                  <a:pt x="9338446" y="4624364"/>
                  <a:pt x="9326676" y="4612594"/>
                  <a:pt x="9326676" y="4598075"/>
                </a:cubicBezTo>
                <a:cubicBezTo>
                  <a:pt x="9326676" y="4583556"/>
                  <a:pt x="9338446" y="4571786"/>
                  <a:pt x="9352965" y="4571786"/>
                </a:cubicBezTo>
                <a:close/>
                <a:moveTo>
                  <a:pt x="9261525" y="4571786"/>
                </a:moveTo>
                <a:cubicBezTo>
                  <a:pt x="9276044" y="4571786"/>
                  <a:pt x="9287814" y="4583556"/>
                  <a:pt x="9287814" y="4598075"/>
                </a:cubicBezTo>
                <a:cubicBezTo>
                  <a:pt x="9287814" y="4612594"/>
                  <a:pt x="9276044" y="4624364"/>
                  <a:pt x="9261525" y="4624364"/>
                </a:cubicBezTo>
                <a:cubicBezTo>
                  <a:pt x="9247006" y="4624364"/>
                  <a:pt x="9235236" y="4612594"/>
                  <a:pt x="9235236" y="4598075"/>
                </a:cubicBezTo>
                <a:cubicBezTo>
                  <a:pt x="9235236" y="4583556"/>
                  <a:pt x="9247006" y="4571786"/>
                  <a:pt x="9261525" y="4571786"/>
                </a:cubicBezTo>
                <a:close/>
                <a:moveTo>
                  <a:pt x="9170085" y="4571786"/>
                </a:moveTo>
                <a:cubicBezTo>
                  <a:pt x="9184604" y="4571786"/>
                  <a:pt x="9196374" y="4583556"/>
                  <a:pt x="9196374" y="4598075"/>
                </a:cubicBezTo>
                <a:cubicBezTo>
                  <a:pt x="9196374" y="4612594"/>
                  <a:pt x="9184604" y="4624364"/>
                  <a:pt x="9170085" y="4624364"/>
                </a:cubicBezTo>
                <a:cubicBezTo>
                  <a:pt x="9155566" y="4624364"/>
                  <a:pt x="9143796" y="4612594"/>
                  <a:pt x="9143796" y="4598075"/>
                </a:cubicBezTo>
                <a:cubicBezTo>
                  <a:pt x="9143796" y="4583556"/>
                  <a:pt x="9155566" y="4571786"/>
                  <a:pt x="9170085" y="4571786"/>
                </a:cubicBezTo>
                <a:close/>
                <a:moveTo>
                  <a:pt x="9078645" y="4571786"/>
                </a:moveTo>
                <a:cubicBezTo>
                  <a:pt x="9093164" y="4571786"/>
                  <a:pt x="9104934" y="4583556"/>
                  <a:pt x="9104934" y="4598075"/>
                </a:cubicBezTo>
                <a:cubicBezTo>
                  <a:pt x="9104934" y="4612594"/>
                  <a:pt x="9093164" y="4624364"/>
                  <a:pt x="9078645" y="4624364"/>
                </a:cubicBezTo>
                <a:cubicBezTo>
                  <a:pt x="9064126" y="4624364"/>
                  <a:pt x="9052356" y="4612594"/>
                  <a:pt x="9052356" y="4598075"/>
                </a:cubicBezTo>
                <a:cubicBezTo>
                  <a:pt x="9052356" y="4583556"/>
                  <a:pt x="9064126" y="4571786"/>
                  <a:pt x="9078645" y="4571786"/>
                </a:cubicBezTo>
                <a:close/>
                <a:moveTo>
                  <a:pt x="8987205" y="4571786"/>
                </a:moveTo>
                <a:cubicBezTo>
                  <a:pt x="9001724" y="4571786"/>
                  <a:pt x="9013494" y="4583556"/>
                  <a:pt x="9013494" y="4598075"/>
                </a:cubicBezTo>
                <a:cubicBezTo>
                  <a:pt x="9013494" y="4612594"/>
                  <a:pt x="9001724" y="4624364"/>
                  <a:pt x="8987205" y="4624364"/>
                </a:cubicBezTo>
                <a:cubicBezTo>
                  <a:pt x="8972686" y="4624364"/>
                  <a:pt x="8960916" y="4612594"/>
                  <a:pt x="8960916" y="4598075"/>
                </a:cubicBezTo>
                <a:cubicBezTo>
                  <a:pt x="8960916" y="4583556"/>
                  <a:pt x="8972686" y="4571786"/>
                  <a:pt x="8987205" y="4571786"/>
                </a:cubicBezTo>
                <a:close/>
                <a:moveTo>
                  <a:pt x="8895765" y="4571786"/>
                </a:moveTo>
                <a:cubicBezTo>
                  <a:pt x="8910284" y="4571786"/>
                  <a:pt x="8922054" y="4583556"/>
                  <a:pt x="8922054" y="4598075"/>
                </a:cubicBezTo>
                <a:cubicBezTo>
                  <a:pt x="8922054" y="4612594"/>
                  <a:pt x="8910284" y="4624364"/>
                  <a:pt x="8895765" y="4624364"/>
                </a:cubicBezTo>
                <a:cubicBezTo>
                  <a:pt x="8881246" y="4624364"/>
                  <a:pt x="8869476" y="4612594"/>
                  <a:pt x="8869476" y="4598075"/>
                </a:cubicBezTo>
                <a:cubicBezTo>
                  <a:pt x="8869476" y="4583556"/>
                  <a:pt x="8881246" y="4571786"/>
                  <a:pt x="8895765" y="4571786"/>
                </a:cubicBezTo>
                <a:close/>
                <a:moveTo>
                  <a:pt x="8804325" y="4571786"/>
                </a:moveTo>
                <a:cubicBezTo>
                  <a:pt x="8818844" y="4571786"/>
                  <a:pt x="8830614" y="4583556"/>
                  <a:pt x="8830614" y="4598075"/>
                </a:cubicBezTo>
                <a:cubicBezTo>
                  <a:pt x="8830614" y="4612594"/>
                  <a:pt x="8818844" y="4624364"/>
                  <a:pt x="8804325" y="4624364"/>
                </a:cubicBezTo>
                <a:cubicBezTo>
                  <a:pt x="8789806" y="4624364"/>
                  <a:pt x="8778036" y="4612594"/>
                  <a:pt x="8778036" y="4598075"/>
                </a:cubicBezTo>
                <a:cubicBezTo>
                  <a:pt x="8778036" y="4583556"/>
                  <a:pt x="8789806" y="4571786"/>
                  <a:pt x="8804325" y="4571786"/>
                </a:cubicBezTo>
                <a:close/>
                <a:moveTo>
                  <a:pt x="8712885" y="4571786"/>
                </a:moveTo>
                <a:cubicBezTo>
                  <a:pt x="8727404" y="4571786"/>
                  <a:pt x="8739174" y="4583556"/>
                  <a:pt x="8739174" y="4598075"/>
                </a:cubicBezTo>
                <a:cubicBezTo>
                  <a:pt x="8739174" y="4612594"/>
                  <a:pt x="8727404" y="4624364"/>
                  <a:pt x="8712885" y="4624364"/>
                </a:cubicBezTo>
                <a:cubicBezTo>
                  <a:pt x="8698366" y="4624364"/>
                  <a:pt x="8686596" y="4612594"/>
                  <a:pt x="8686596" y="4598075"/>
                </a:cubicBezTo>
                <a:cubicBezTo>
                  <a:pt x="8686596" y="4583556"/>
                  <a:pt x="8698366" y="4571786"/>
                  <a:pt x="8712885" y="4571786"/>
                </a:cubicBezTo>
                <a:close/>
                <a:moveTo>
                  <a:pt x="8621445" y="4571786"/>
                </a:moveTo>
                <a:cubicBezTo>
                  <a:pt x="8635964" y="4571786"/>
                  <a:pt x="8647734" y="4583556"/>
                  <a:pt x="8647734" y="4598075"/>
                </a:cubicBezTo>
                <a:cubicBezTo>
                  <a:pt x="8647734" y="4612594"/>
                  <a:pt x="8635964" y="4624364"/>
                  <a:pt x="8621445" y="4624364"/>
                </a:cubicBezTo>
                <a:cubicBezTo>
                  <a:pt x="8606926" y="4624364"/>
                  <a:pt x="8595156" y="4612594"/>
                  <a:pt x="8595156" y="4598075"/>
                </a:cubicBezTo>
                <a:cubicBezTo>
                  <a:pt x="8595156" y="4583556"/>
                  <a:pt x="8606926" y="4571786"/>
                  <a:pt x="8621445" y="4571786"/>
                </a:cubicBezTo>
                <a:close/>
                <a:moveTo>
                  <a:pt x="8530005" y="4571786"/>
                </a:moveTo>
                <a:cubicBezTo>
                  <a:pt x="8544524" y="4571786"/>
                  <a:pt x="8556294" y="4583556"/>
                  <a:pt x="8556294" y="4598075"/>
                </a:cubicBezTo>
                <a:cubicBezTo>
                  <a:pt x="8556294" y="4612594"/>
                  <a:pt x="8544524" y="4624364"/>
                  <a:pt x="8530005" y="4624364"/>
                </a:cubicBezTo>
                <a:cubicBezTo>
                  <a:pt x="8515486" y="4624364"/>
                  <a:pt x="8503716" y="4612594"/>
                  <a:pt x="8503716" y="4598075"/>
                </a:cubicBezTo>
                <a:cubicBezTo>
                  <a:pt x="8503716" y="4583556"/>
                  <a:pt x="8515486" y="4571786"/>
                  <a:pt x="8530005" y="4571786"/>
                </a:cubicBezTo>
                <a:close/>
                <a:moveTo>
                  <a:pt x="8438565" y="4571786"/>
                </a:moveTo>
                <a:cubicBezTo>
                  <a:pt x="8453084" y="4571786"/>
                  <a:pt x="8464854" y="4583556"/>
                  <a:pt x="8464854" y="4598075"/>
                </a:cubicBezTo>
                <a:cubicBezTo>
                  <a:pt x="8464854" y="4612594"/>
                  <a:pt x="8453084" y="4624364"/>
                  <a:pt x="8438565" y="4624364"/>
                </a:cubicBezTo>
                <a:cubicBezTo>
                  <a:pt x="8424046" y="4624364"/>
                  <a:pt x="8412276" y="4612594"/>
                  <a:pt x="8412276" y="4598075"/>
                </a:cubicBezTo>
                <a:cubicBezTo>
                  <a:pt x="8412276" y="4583556"/>
                  <a:pt x="8424046" y="4571786"/>
                  <a:pt x="8438565" y="4571786"/>
                </a:cubicBezTo>
                <a:close/>
                <a:moveTo>
                  <a:pt x="5969685" y="4571786"/>
                </a:moveTo>
                <a:cubicBezTo>
                  <a:pt x="5984204" y="4571786"/>
                  <a:pt x="5995974" y="4583556"/>
                  <a:pt x="5995974" y="4598075"/>
                </a:cubicBezTo>
                <a:cubicBezTo>
                  <a:pt x="5995974" y="4612594"/>
                  <a:pt x="5984204" y="4624364"/>
                  <a:pt x="5969685" y="4624364"/>
                </a:cubicBezTo>
                <a:cubicBezTo>
                  <a:pt x="5955166" y="4624364"/>
                  <a:pt x="5943396" y="4612594"/>
                  <a:pt x="5943396" y="4598075"/>
                </a:cubicBezTo>
                <a:cubicBezTo>
                  <a:pt x="5943396" y="4583556"/>
                  <a:pt x="5955166" y="4571786"/>
                  <a:pt x="5969685" y="4571786"/>
                </a:cubicBezTo>
                <a:close/>
                <a:moveTo>
                  <a:pt x="5878245" y="4571786"/>
                </a:moveTo>
                <a:cubicBezTo>
                  <a:pt x="5892764" y="4571786"/>
                  <a:pt x="5904534" y="4583556"/>
                  <a:pt x="5904534" y="4598075"/>
                </a:cubicBezTo>
                <a:cubicBezTo>
                  <a:pt x="5904534" y="4612594"/>
                  <a:pt x="5892764" y="4624364"/>
                  <a:pt x="5878245" y="4624364"/>
                </a:cubicBezTo>
                <a:cubicBezTo>
                  <a:pt x="5863726" y="4624364"/>
                  <a:pt x="5851956" y="4612594"/>
                  <a:pt x="5851956" y="4598075"/>
                </a:cubicBezTo>
                <a:cubicBezTo>
                  <a:pt x="5851956" y="4583556"/>
                  <a:pt x="5863726" y="4571786"/>
                  <a:pt x="5878245" y="4571786"/>
                </a:cubicBezTo>
                <a:close/>
                <a:moveTo>
                  <a:pt x="5786805" y="4571786"/>
                </a:moveTo>
                <a:cubicBezTo>
                  <a:pt x="5801324" y="4571786"/>
                  <a:pt x="5813094" y="4583556"/>
                  <a:pt x="5813094" y="4598075"/>
                </a:cubicBezTo>
                <a:cubicBezTo>
                  <a:pt x="5813094" y="4612594"/>
                  <a:pt x="5801324" y="4624364"/>
                  <a:pt x="5786805" y="4624364"/>
                </a:cubicBezTo>
                <a:cubicBezTo>
                  <a:pt x="5772286" y="4624364"/>
                  <a:pt x="5760516" y="4612594"/>
                  <a:pt x="5760516" y="4598075"/>
                </a:cubicBezTo>
                <a:cubicBezTo>
                  <a:pt x="5760516" y="4583556"/>
                  <a:pt x="5772286" y="4571786"/>
                  <a:pt x="5786805" y="4571786"/>
                </a:cubicBezTo>
                <a:close/>
                <a:moveTo>
                  <a:pt x="5695365" y="4571786"/>
                </a:moveTo>
                <a:cubicBezTo>
                  <a:pt x="5709884" y="4571786"/>
                  <a:pt x="5721654" y="4583556"/>
                  <a:pt x="5721654" y="4598075"/>
                </a:cubicBezTo>
                <a:cubicBezTo>
                  <a:pt x="5721654" y="4612594"/>
                  <a:pt x="5709884" y="4624364"/>
                  <a:pt x="5695365" y="4624364"/>
                </a:cubicBezTo>
                <a:cubicBezTo>
                  <a:pt x="5680846" y="4624364"/>
                  <a:pt x="5669076" y="4612594"/>
                  <a:pt x="5669076" y="4598075"/>
                </a:cubicBezTo>
                <a:cubicBezTo>
                  <a:pt x="5669076" y="4583556"/>
                  <a:pt x="5680846" y="4571786"/>
                  <a:pt x="5695365" y="4571786"/>
                </a:cubicBezTo>
                <a:close/>
                <a:moveTo>
                  <a:pt x="5603925" y="4571786"/>
                </a:moveTo>
                <a:cubicBezTo>
                  <a:pt x="5618444" y="4571786"/>
                  <a:pt x="5630214" y="4583556"/>
                  <a:pt x="5630214" y="4598075"/>
                </a:cubicBezTo>
                <a:cubicBezTo>
                  <a:pt x="5630214" y="4612594"/>
                  <a:pt x="5618444" y="4624364"/>
                  <a:pt x="5603925" y="4624364"/>
                </a:cubicBezTo>
                <a:cubicBezTo>
                  <a:pt x="5589406" y="4624364"/>
                  <a:pt x="5577636" y="4612594"/>
                  <a:pt x="5577636" y="4598075"/>
                </a:cubicBezTo>
                <a:cubicBezTo>
                  <a:pt x="5577636" y="4583556"/>
                  <a:pt x="5589406" y="4571786"/>
                  <a:pt x="5603925" y="4571786"/>
                </a:cubicBezTo>
                <a:close/>
                <a:moveTo>
                  <a:pt x="5512485" y="4571786"/>
                </a:moveTo>
                <a:cubicBezTo>
                  <a:pt x="5527004" y="4571786"/>
                  <a:pt x="5538774" y="4583556"/>
                  <a:pt x="5538774" y="4598075"/>
                </a:cubicBezTo>
                <a:cubicBezTo>
                  <a:pt x="5538774" y="4612594"/>
                  <a:pt x="5527004" y="4624364"/>
                  <a:pt x="5512485" y="4624364"/>
                </a:cubicBezTo>
                <a:cubicBezTo>
                  <a:pt x="5497966" y="4624364"/>
                  <a:pt x="5486196" y="4612594"/>
                  <a:pt x="5486196" y="4598075"/>
                </a:cubicBezTo>
                <a:cubicBezTo>
                  <a:pt x="5486196" y="4583556"/>
                  <a:pt x="5497966" y="4571786"/>
                  <a:pt x="5512485" y="4571786"/>
                </a:cubicBezTo>
                <a:close/>
                <a:moveTo>
                  <a:pt x="3500805" y="4571786"/>
                </a:moveTo>
                <a:cubicBezTo>
                  <a:pt x="3515324" y="4571786"/>
                  <a:pt x="3527094" y="4583556"/>
                  <a:pt x="3527094" y="4598075"/>
                </a:cubicBezTo>
                <a:cubicBezTo>
                  <a:pt x="3527094" y="4612594"/>
                  <a:pt x="3515324" y="4624364"/>
                  <a:pt x="3500805" y="4624364"/>
                </a:cubicBezTo>
                <a:cubicBezTo>
                  <a:pt x="3486286" y="4624364"/>
                  <a:pt x="3474516" y="4612594"/>
                  <a:pt x="3474516" y="4598075"/>
                </a:cubicBezTo>
                <a:cubicBezTo>
                  <a:pt x="3474516" y="4583556"/>
                  <a:pt x="3486286" y="4571786"/>
                  <a:pt x="3500805" y="4571786"/>
                </a:cubicBezTo>
                <a:close/>
                <a:moveTo>
                  <a:pt x="3409365" y="4571786"/>
                </a:moveTo>
                <a:cubicBezTo>
                  <a:pt x="3423884" y="4571786"/>
                  <a:pt x="3435654" y="4583556"/>
                  <a:pt x="3435654" y="4598075"/>
                </a:cubicBezTo>
                <a:cubicBezTo>
                  <a:pt x="3435654" y="4612594"/>
                  <a:pt x="3423884" y="4624364"/>
                  <a:pt x="3409365" y="4624364"/>
                </a:cubicBezTo>
                <a:cubicBezTo>
                  <a:pt x="3394846" y="4624364"/>
                  <a:pt x="3383076" y="4612594"/>
                  <a:pt x="3383076" y="4598075"/>
                </a:cubicBezTo>
                <a:cubicBezTo>
                  <a:pt x="3383076" y="4583556"/>
                  <a:pt x="3394846" y="4571786"/>
                  <a:pt x="3409365" y="4571786"/>
                </a:cubicBezTo>
                <a:close/>
                <a:moveTo>
                  <a:pt x="3317925" y="4571786"/>
                </a:moveTo>
                <a:cubicBezTo>
                  <a:pt x="3332444" y="4571786"/>
                  <a:pt x="3344214" y="4583556"/>
                  <a:pt x="3344214" y="4598075"/>
                </a:cubicBezTo>
                <a:cubicBezTo>
                  <a:pt x="3344214" y="4612594"/>
                  <a:pt x="3332444" y="4624364"/>
                  <a:pt x="3317925" y="4624364"/>
                </a:cubicBezTo>
                <a:cubicBezTo>
                  <a:pt x="3303406" y="4624364"/>
                  <a:pt x="3291636" y="4612594"/>
                  <a:pt x="3291636" y="4598075"/>
                </a:cubicBezTo>
                <a:cubicBezTo>
                  <a:pt x="3291636" y="4583556"/>
                  <a:pt x="3303406" y="4571786"/>
                  <a:pt x="3317925" y="4571786"/>
                </a:cubicBezTo>
                <a:close/>
                <a:moveTo>
                  <a:pt x="3226509" y="4571786"/>
                </a:moveTo>
                <a:cubicBezTo>
                  <a:pt x="3241028" y="4571786"/>
                  <a:pt x="3252798" y="4583556"/>
                  <a:pt x="3252798" y="4598075"/>
                </a:cubicBezTo>
                <a:cubicBezTo>
                  <a:pt x="3252798" y="4612594"/>
                  <a:pt x="3241028" y="4624364"/>
                  <a:pt x="3226509" y="4624364"/>
                </a:cubicBezTo>
                <a:cubicBezTo>
                  <a:pt x="3211990" y="4624364"/>
                  <a:pt x="3200220" y="4612594"/>
                  <a:pt x="3200220" y="4598075"/>
                </a:cubicBezTo>
                <a:cubicBezTo>
                  <a:pt x="3200220" y="4583556"/>
                  <a:pt x="3211990" y="4571786"/>
                  <a:pt x="3226509" y="4571786"/>
                </a:cubicBezTo>
                <a:close/>
                <a:moveTo>
                  <a:pt x="3135068" y="4571786"/>
                </a:moveTo>
                <a:cubicBezTo>
                  <a:pt x="3149588" y="4571786"/>
                  <a:pt x="3161358" y="4583556"/>
                  <a:pt x="3161358" y="4598075"/>
                </a:cubicBezTo>
                <a:cubicBezTo>
                  <a:pt x="3161358" y="4612594"/>
                  <a:pt x="3149588" y="4624364"/>
                  <a:pt x="3135068" y="4624364"/>
                </a:cubicBezTo>
                <a:cubicBezTo>
                  <a:pt x="3120549" y="4624364"/>
                  <a:pt x="3108779" y="4612594"/>
                  <a:pt x="3108779" y="4598075"/>
                </a:cubicBezTo>
                <a:cubicBezTo>
                  <a:pt x="3108779" y="4583556"/>
                  <a:pt x="3120549" y="4571786"/>
                  <a:pt x="3135068" y="4571786"/>
                </a:cubicBezTo>
                <a:close/>
                <a:moveTo>
                  <a:pt x="3043628" y="4571786"/>
                </a:moveTo>
                <a:cubicBezTo>
                  <a:pt x="3058147" y="4571786"/>
                  <a:pt x="3069917" y="4583556"/>
                  <a:pt x="3069917" y="4598075"/>
                </a:cubicBezTo>
                <a:cubicBezTo>
                  <a:pt x="3069917" y="4612594"/>
                  <a:pt x="3058147" y="4624364"/>
                  <a:pt x="3043628" y="4624364"/>
                </a:cubicBezTo>
                <a:cubicBezTo>
                  <a:pt x="3029109" y="4624364"/>
                  <a:pt x="3017339" y="4612594"/>
                  <a:pt x="3017339" y="4598075"/>
                </a:cubicBezTo>
                <a:cubicBezTo>
                  <a:pt x="3017339" y="4583556"/>
                  <a:pt x="3029109" y="4571786"/>
                  <a:pt x="3043628" y="4571786"/>
                </a:cubicBezTo>
                <a:close/>
                <a:moveTo>
                  <a:pt x="2952188" y="4571786"/>
                </a:moveTo>
                <a:cubicBezTo>
                  <a:pt x="2966706" y="4571786"/>
                  <a:pt x="2978476" y="4583556"/>
                  <a:pt x="2978476" y="4598075"/>
                </a:cubicBezTo>
                <a:cubicBezTo>
                  <a:pt x="2978476" y="4612594"/>
                  <a:pt x="2966706" y="4624364"/>
                  <a:pt x="2952188" y="4624364"/>
                </a:cubicBezTo>
                <a:cubicBezTo>
                  <a:pt x="2937668" y="4624364"/>
                  <a:pt x="2925898" y="4612594"/>
                  <a:pt x="2925898" y="4598075"/>
                </a:cubicBezTo>
                <a:cubicBezTo>
                  <a:pt x="2925898" y="4583556"/>
                  <a:pt x="2937668" y="4571786"/>
                  <a:pt x="2952188" y="4571786"/>
                </a:cubicBezTo>
                <a:close/>
                <a:moveTo>
                  <a:pt x="2860747" y="4571786"/>
                </a:moveTo>
                <a:cubicBezTo>
                  <a:pt x="2875266" y="4571786"/>
                  <a:pt x="2887036" y="4583556"/>
                  <a:pt x="2887036" y="4598075"/>
                </a:cubicBezTo>
                <a:cubicBezTo>
                  <a:pt x="2887036" y="4612594"/>
                  <a:pt x="2875266" y="4624364"/>
                  <a:pt x="2860747" y="4624364"/>
                </a:cubicBezTo>
                <a:cubicBezTo>
                  <a:pt x="2846228" y="4624364"/>
                  <a:pt x="2834458" y="4612594"/>
                  <a:pt x="2834458" y="4598075"/>
                </a:cubicBezTo>
                <a:cubicBezTo>
                  <a:pt x="2834458" y="4583556"/>
                  <a:pt x="2846228" y="4571786"/>
                  <a:pt x="2860747" y="4571786"/>
                </a:cubicBezTo>
                <a:close/>
                <a:moveTo>
                  <a:pt x="9535845" y="4480346"/>
                </a:moveTo>
                <a:cubicBezTo>
                  <a:pt x="9550364" y="4480346"/>
                  <a:pt x="9562134" y="4492116"/>
                  <a:pt x="9562134" y="4506635"/>
                </a:cubicBezTo>
                <a:cubicBezTo>
                  <a:pt x="9562134" y="4521154"/>
                  <a:pt x="9550364" y="4532924"/>
                  <a:pt x="9535845" y="4532924"/>
                </a:cubicBezTo>
                <a:cubicBezTo>
                  <a:pt x="9521326" y="4532924"/>
                  <a:pt x="9509556" y="4521154"/>
                  <a:pt x="9509556" y="4506635"/>
                </a:cubicBezTo>
                <a:cubicBezTo>
                  <a:pt x="9509556" y="4492116"/>
                  <a:pt x="9521326" y="4480346"/>
                  <a:pt x="9535845" y="4480346"/>
                </a:cubicBezTo>
                <a:close/>
                <a:moveTo>
                  <a:pt x="9444405" y="4480346"/>
                </a:moveTo>
                <a:cubicBezTo>
                  <a:pt x="9458924" y="4480346"/>
                  <a:pt x="9470694" y="4492116"/>
                  <a:pt x="9470694" y="4506635"/>
                </a:cubicBezTo>
                <a:cubicBezTo>
                  <a:pt x="9470694" y="4521154"/>
                  <a:pt x="9458924" y="4532924"/>
                  <a:pt x="9444405" y="4532924"/>
                </a:cubicBezTo>
                <a:cubicBezTo>
                  <a:pt x="9429886" y="4532924"/>
                  <a:pt x="9418116" y="4521154"/>
                  <a:pt x="9418116" y="4506635"/>
                </a:cubicBezTo>
                <a:cubicBezTo>
                  <a:pt x="9418116" y="4492116"/>
                  <a:pt x="9429886" y="4480346"/>
                  <a:pt x="9444405" y="4480346"/>
                </a:cubicBezTo>
                <a:close/>
                <a:moveTo>
                  <a:pt x="9352965" y="4480346"/>
                </a:moveTo>
                <a:cubicBezTo>
                  <a:pt x="9367484" y="4480346"/>
                  <a:pt x="9379254" y="4492116"/>
                  <a:pt x="9379254" y="4506635"/>
                </a:cubicBezTo>
                <a:cubicBezTo>
                  <a:pt x="9379254" y="4521154"/>
                  <a:pt x="9367484" y="4532924"/>
                  <a:pt x="9352965" y="4532924"/>
                </a:cubicBezTo>
                <a:cubicBezTo>
                  <a:pt x="9338446" y="4532924"/>
                  <a:pt x="9326676" y="4521154"/>
                  <a:pt x="9326676" y="4506635"/>
                </a:cubicBezTo>
                <a:cubicBezTo>
                  <a:pt x="9326676" y="4492116"/>
                  <a:pt x="9338446" y="4480346"/>
                  <a:pt x="9352965" y="4480346"/>
                </a:cubicBezTo>
                <a:close/>
                <a:moveTo>
                  <a:pt x="9261525" y="4480346"/>
                </a:moveTo>
                <a:cubicBezTo>
                  <a:pt x="9276044" y="4480346"/>
                  <a:pt x="9287814" y="4492116"/>
                  <a:pt x="9287814" y="4506635"/>
                </a:cubicBezTo>
                <a:cubicBezTo>
                  <a:pt x="9287814" y="4521154"/>
                  <a:pt x="9276044" y="4532924"/>
                  <a:pt x="9261525" y="4532924"/>
                </a:cubicBezTo>
                <a:cubicBezTo>
                  <a:pt x="9247006" y="4532924"/>
                  <a:pt x="9235236" y="4521154"/>
                  <a:pt x="9235236" y="4506635"/>
                </a:cubicBezTo>
                <a:cubicBezTo>
                  <a:pt x="9235236" y="4492116"/>
                  <a:pt x="9247006" y="4480346"/>
                  <a:pt x="9261525" y="4480346"/>
                </a:cubicBezTo>
                <a:close/>
                <a:moveTo>
                  <a:pt x="9170085" y="4480346"/>
                </a:moveTo>
                <a:cubicBezTo>
                  <a:pt x="9184604" y="4480346"/>
                  <a:pt x="9196374" y="4492116"/>
                  <a:pt x="9196374" y="4506635"/>
                </a:cubicBezTo>
                <a:cubicBezTo>
                  <a:pt x="9196374" y="4521154"/>
                  <a:pt x="9184604" y="4532924"/>
                  <a:pt x="9170085" y="4532924"/>
                </a:cubicBezTo>
                <a:cubicBezTo>
                  <a:pt x="9155566" y="4532924"/>
                  <a:pt x="9143796" y="4521154"/>
                  <a:pt x="9143796" y="4506635"/>
                </a:cubicBezTo>
                <a:cubicBezTo>
                  <a:pt x="9143796" y="4492116"/>
                  <a:pt x="9155566" y="4480346"/>
                  <a:pt x="9170085" y="4480346"/>
                </a:cubicBezTo>
                <a:close/>
                <a:moveTo>
                  <a:pt x="9078645" y="4480346"/>
                </a:moveTo>
                <a:cubicBezTo>
                  <a:pt x="9093164" y="4480346"/>
                  <a:pt x="9104934" y="4492116"/>
                  <a:pt x="9104934" y="4506635"/>
                </a:cubicBezTo>
                <a:cubicBezTo>
                  <a:pt x="9104934" y="4521154"/>
                  <a:pt x="9093164" y="4532924"/>
                  <a:pt x="9078645" y="4532924"/>
                </a:cubicBezTo>
                <a:cubicBezTo>
                  <a:pt x="9064126" y="4532924"/>
                  <a:pt x="9052356" y="4521154"/>
                  <a:pt x="9052356" y="4506635"/>
                </a:cubicBezTo>
                <a:cubicBezTo>
                  <a:pt x="9052356" y="4492116"/>
                  <a:pt x="9064126" y="4480346"/>
                  <a:pt x="9078645" y="4480346"/>
                </a:cubicBezTo>
                <a:close/>
                <a:moveTo>
                  <a:pt x="8987205" y="4480346"/>
                </a:moveTo>
                <a:cubicBezTo>
                  <a:pt x="9001724" y="4480346"/>
                  <a:pt x="9013494" y="4492116"/>
                  <a:pt x="9013494" y="4506635"/>
                </a:cubicBezTo>
                <a:cubicBezTo>
                  <a:pt x="9013494" y="4521154"/>
                  <a:pt x="9001724" y="4532924"/>
                  <a:pt x="8987205" y="4532924"/>
                </a:cubicBezTo>
                <a:cubicBezTo>
                  <a:pt x="8972686" y="4532924"/>
                  <a:pt x="8960916" y="4521154"/>
                  <a:pt x="8960916" y="4506635"/>
                </a:cubicBezTo>
                <a:cubicBezTo>
                  <a:pt x="8960916" y="4492116"/>
                  <a:pt x="8972686" y="4480346"/>
                  <a:pt x="8987205" y="4480346"/>
                </a:cubicBezTo>
                <a:close/>
                <a:moveTo>
                  <a:pt x="8895765" y="4480346"/>
                </a:moveTo>
                <a:cubicBezTo>
                  <a:pt x="8910284" y="4480346"/>
                  <a:pt x="8922054" y="4492116"/>
                  <a:pt x="8922054" y="4506635"/>
                </a:cubicBezTo>
                <a:cubicBezTo>
                  <a:pt x="8922054" y="4521154"/>
                  <a:pt x="8910284" y="4532924"/>
                  <a:pt x="8895765" y="4532924"/>
                </a:cubicBezTo>
                <a:cubicBezTo>
                  <a:pt x="8881246" y="4532924"/>
                  <a:pt x="8869476" y="4521154"/>
                  <a:pt x="8869476" y="4506635"/>
                </a:cubicBezTo>
                <a:cubicBezTo>
                  <a:pt x="8869476" y="4492116"/>
                  <a:pt x="8881246" y="4480346"/>
                  <a:pt x="8895765" y="4480346"/>
                </a:cubicBezTo>
                <a:close/>
                <a:moveTo>
                  <a:pt x="8804325" y="4480346"/>
                </a:moveTo>
                <a:cubicBezTo>
                  <a:pt x="8818844" y="4480346"/>
                  <a:pt x="8830614" y="4492116"/>
                  <a:pt x="8830614" y="4506635"/>
                </a:cubicBezTo>
                <a:cubicBezTo>
                  <a:pt x="8830614" y="4521154"/>
                  <a:pt x="8818844" y="4532924"/>
                  <a:pt x="8804325" y="4532924"/>
                </a:cubicBezTo>
                <a:cubicBezTo>
                  <a:pt x="8789806" y="4532924"/>
                  <a:pt x="8778036" y="4521154"/>
                  <a:pt x="8778036" y="4506635"/>
                </a:cubicBezTo>
                <a:cubicBezTo>
                  <a:pt x="8778036" y="4492116"/>
                  <a:pt x="8789806" y="4480346"/>
                  <a:pt x="8804325" y="4480346"/>
                </a:cubicBezTo>
                <a:close/>
                <a:moveTo>
                  <a:pt x="8712885" y="4480346"/>
                </a:moveTo>
                <a:cubicBezTo>
                  <a:pt x="8727404" y="4480346"/>
                  <a:pt x="8739174" y="4492116"/>
                  <a:pt x="8739174" y="4506635"/>
                </a:cubicBezTo>
                <a:cubicBezTo>
                  <a:pt x="8739174" y="4521154"/>
                  <a:pt x="8727404" y="4532924"/>
                  <a:pt x="8712885" y="4532924"/>
                </a:cubicBezTo>
                <a:cubicBezTo>
                  <a:pt x="8698366" y="4532924"/>
                  <a:pt x="8686596" y="4521154"/>
                  <a:pt x="8686596" y="4506635"/>
                </a:cubicBezTo>
                <a:cubicBezTo>
                  <a:pt x="8686596" y="4492116"/>
                  <a:pt x="8698366" y="4480346"/>
                  <a:pt x="8712885" y="4480346"/>
                </a:cubicBezTo>
                <a:close/>
                <a:moveTo>
                  <a:pt x="8621445" y="4480346"/>
                </a:moveTo>
                <a:cubicBezTo>
                  <a:pt x="8635964" y="4480346"/>
                  <a:pt x="8647734" y="4492116"/>
                  <a:pt x="8647734" y="4506635"/>
                </a:cubicBezTo>
                <a:cubicBezTo>
                  <a:pt x="8647734" y="4521154"/>
                  <a:pt x="8635964" y="4532924"/>
                  <a:pt x="8621445" y="4532924"/>
                </a:cubicBezTo>
                <a:cubicBezTo>
                  <a:pt x="8606926" y="4532924"/>
                  <a:pt x="8595156" y="4521154"/>
                  <a:pt x="8595156" y="4506635"/>
                </a:cubicBezTo>
                <a:cubicBezTo>
                  <a:pt x="8595156" y="4492116"/>
                  <a:pt x="8606926" y="4480346"/>
                  <a:pt x="8621445" y="4480346"/>
                </a:cubicBezTo>
                <a:close/>
                <a:moveTo>
                  <a:pt x="8530005" y="4480346"/>
                </a:moveTo>
                <a:cubicBezTo>
                  <a:pt x="8544524" y="4480346"/>
                  <a:pt x="8556294" y="4492116"/>
                  <a:pt x="8556294" y="4506635"/>
                </a:cubicBezTo>
                <a:cubicBezTo>
                  <a:pt x="8556294" y="4521154"/>
                  <a:pt x="8544524" y="4532924"/>
                  <a:pt x="8530005" y="4532924"/>
                </a:cubicBezTo>
                <a:cubicBezTo>
                  <a:pt x="8515486" y="4532924"/>
                  <a:pt x="8503716" y="4521154"/>
                  <a:pt x="8503716" y="4506635"/>
                </a:cubicBezTo>
                <a:cubicBezTo>
                  <a:pt x="8503716" y="4492116"/>
                  <a:pt x="8515486" y="4480346"/>
                  <a:pt x="8530005" y="4480346"/>
                </a:cubicBezTo>
                <a:close/>
                <a:moveTo>
                  <a:pt x="8438565" y="4480346"/>
                </a:moveTo>
                <a:cubicBezTo>
                  <a:pt x="8453084" y="4480346"/>
                  <a:pt x="8464854" y="4492116"/>
                  <a:pt x="8464854" y="4506635"/>
                </a:cubicBezTo>
                <a:cubicBezTo>
                  <a:pt x="8464854" y="4521154"/>
                  <a:pt x="8453084" y="4532924"/>
                  <a:pt x="8438565" y="4532924"/>
                </a:cubicBezTo>
                <a:cubicBezTo>
                  <a:pt x="8424046" y="4532924"/>
                  <a:pt x="8412276" y="4521154"/>
                  <a:pt x="8412276" y="4506635"/>
                </a:cubicBezTo>
                <a:cubicBezTo>
                  <a:pt x="8412276" y="4492116"/>
                  <a:pt x="8424046" y="4480346"/>
                  <a:pt x="8438565" y="4480346"/>
                </a:cubicBezTo>
                <a:close/>
                <a:moveTo>
                  <a:pt x="8347125" y="4480346"/>
                </a:moveTo>
                <a:cubicBezTo>
                  <a:pt x="8361644" y="4480346"/>
                  <a:pt x="8373414" y="4492116"/>
                  <a:pt x="8373414" y="4506635"/>
                </a:cubicBezTo>
                <a:cubicBezTo>
                  <a:pt x="8373414" y="4521154"/>
                  <a:pt x="8361644" y="4532924"/>
                  <a:pt x="8347125" y="4532924"/>
                </a:cubicBezTo>
                <a:cubicBezTo>
                  <a:pt x="8332606" y="4532924"/>
                  <a:pt x="8320836" y="4521154"/>
                  <a:pt x="8320836" y="4506635"/>
                </a:cubicBezTo>
                <a:cubicBezTo>
                  <a:pt x="8320836" y="4492116"/>
                  <a:pt x="8332606" y="4480346"/>
                  <a:pt x="8347125" y="4480346"/>
                </a:cubicBezTo>
                <a:close/>
                <a:moveTo>
                  <a:pt x="6061125" y="4480346"/>
                </a:moveTo>
                <a:cubicBezTo>
                  <a:pt x="6075644" y="4480346"/>
                  <a:pt x="6087414" y="4492116"/>
                  <a:pt x="6087414" y="4506635"/>
                </a:cubicBezTo>
                <a:cubicBezTo>
                  <a:pt x="6087414" y="4521154"/>
                  <a:pt x="6075644" y="4532924"/>
                  <a:pt x="6061125" y="4532924"/>
                </a:cubicBezTo>
                <a:cubicBezTo>
                  <a:pt x="6046606" y="4532924"/>
                  <a:pt x="6034836" y="4521154"/>
                  <a:pt x="6034836" y="4506635"/>
                </a:cubicBezTo>
                <a:cubicBezTo>
                  <a:pt x="6034836" y="4492116"/>
                  <a:pt x="6046606" y="4480346"/>
                  <a:pt x="6061125" y="4480346"/>
                </a:cubicBezTo>
                <a:close/>
                <a:moveTo>
                  <a:pt x="5969685" y="4480346"/>
                </a:moveTo>
                <a:cubicBezTo>
                  <a:pt x="5984204" y="4480346"/>
                  <a:pt x="5995974" y="4492116"/>
                  <a:pt x="5995974" y="4506635"/>
                </a:cubicBezTo>
                <a:cubicBezTo>
                  <a:pt x="5995974" y="4521154"/>
                  <a:pt x="5984204" y="4532924"/>
                  <a:pt x="5969685" y="4532924"/>
                </a:cubicBezTo>
                <a:cubicBezTo>
                  <a:pt x="5955166" y="4532924"/>
                  <a:pt x="5943396" y="4521154"/>
                  <a:pt x="5943396" y="4506635"/>
                </a:cubicBezTo>
                <a:cubicBezTo>
                  <a:pt x="5943396" y="4492116"/>
                  <a:pt x="5955166" y="4480346"/>
                  <a:pt x="5969685" y="4480346"/>
                </a:cubicBezTo>
                <a:close/>
                <a:moveTo>
                  <a:pt x="5878245" y="4480346"/>
                </a:moveTo>
                <a:cubicBezTo>
                  <a:pt x="5892764" y="4480346"/>
                  <a:pt x="5904534" y="4492116"/>
                  <a:pt x="5904534" y="4506635"/>
                </a:cubicBezTo>
                <a:cubicBezTo>
                  <a:pt x="5904534" y="4521154"/>
                  <a:pt x="5892764" y="4532924"/>
                  <a:pt x="5878245" y="4532924"/>
                </a:cubicBezTo>
                <a:cubicBezTo>
                  <a:pt x="5863726" y="4532924"/>
                  <a:pt x="5851956" y="4521154"/>
                  <a:pt x="5851956" y="4506635"/>
                </a:cubicBezTo>
                <a:cubicBezTo>
                  <a:pt x="5851956" y="4492116"/>
                  <a:pt x="5863726" y="4480346"/>
                  <a:pt x="5878245" y="4480346"/>
                </a:cubicBezTo>
                <a:close/>
                <a:moveTo>
                  <a:pt x="5786805" y="4480346"/>
                </a:moveTo>
                <a:cubicBezTo>
                  <a:pt x="5801324" y="4480346"/>
                  <a:pt x="5813094" y="4492116"/>
                  <a:pt x="5813094" y="4506635"/>
                </a:cubicBezTo>
                <a:cubicBezTo>
                  <a:pt x="5813094" y="4521154"/>
                  <a:pt x="5801324" y="4532924"/>
                  <a:pt x="5786805" y="4532924"/>
                </a:cubicBezTo>
                <a:cubicBezTo>
                  <a:pt x="5772286" y="4532924"/>
                  <a:pt x="5760516" y="4521154"/>
                  <a:pt x="5760516" y="4506635"/>
                </a:cubicBezTo>
                <a:cubicBezTo>
                  <a:pt x="5760516" y="4492116"/>
                  <a:pt x="5772286" y="4480346"/>
                  <a:pt x="5786805" y="4480346"/>
                </a:cubicBezTo>
                <a:close/>
                <a:moveTo>
                  <a:pt x="5695365" y="4480346"/>
                </a:moveTo>
                <a:cubicBezTo>
                  <a:pt x="5709884" y="4480346"/>
                  <a:pt x="5721654" y="4492116"/>
                  <a:pt x="5721654" y="4506635"/>
                </a:cubicBezTo>
                <a:cubicBezTo>
                  <a:pt x="5721654" y="4521154"/>
                  <a:pt x="5709884" y="4532924"/>
                  <a:pt x="5695365" y="4532924"/>
                </a:cubicBezTo>
                <a:cubicBezTo>
                  <a:pt x="5680846" y="4532924"/>
                  <a:pt x="5669076" y="4521154"/>
                  <a:pt x="5669076" y="4506635"/>
                </a:cubicBezTo>
                <a:cubicBezTo>
                  <a:pt x="5669076" y="4492116"/>
                  <a:pt x="5680846" y="4480346"/>
                  <a:pt x="5695365" y="4480346"/>
                </a:cubicBezTo>
                <a:close/>
                <a:moveTo>
                  <a:pt x="5603925" y="4480346"/>
                </a:moveTo>
                <a:cubicBezTo>
                  <a:pt x="5618444" y="4480346"/>
                  <a:pt x="5630214" y="4492116"/>
                  <a:pt x="5630214" y="4506635"/>
                </a:cubicBezTo>
                <a:cubicBezTo>
                  <a:pt x="5630214" y="4521154"/>
                  <a:pt x="5618444" y="4532924"/>
                  <a:pt x="5603925" y="4532924"/>
                </a:cubicBezTo>
                <a:cubicBezTo>
                  <a:pt x="5589406" y="4532924"/>
                  <a:pt x="5577636" y="4521154"/>
                  <a:pt x="5577636" y="4506635"/>
                </a:cubicBezTo>
                <a:cubicBezTo>
                  <a:pt x="5577636" y="4492116"/>
                  <a:pt x="5589406" y="4480346"/>
                  <a:pt x="5603925" y="4480346"/>
                </a:cubicBezTo>
                <a:close/>
                <a:moveTo>
                  <a:pt x="5512485" y="4480346"/>
                </a:moveTo>
                <a:cubicBezTo>
                  <a:pt x="5527004" y="4480346"/>
                  <a:pt x="5538774" y="4492116"/>
                  <a:pt x="5538774" y="4506635"/>
                </a:cubicBezTo>
                <a:cubicBezTo>
                  <a:pt x="5538774" y="4521154"/>
                  <a:pt x="5527004" y="4532924"/>
                  <a:pt x="5512485" y="4532924"/>
                </a:cubicBezTo>
                <a:cubicBezTo>
                  <a:pt x="5497966" y="4532924"/>
                  <a:pt x="5486196" y="4521154"/>
                  <a:pt x="5486196" y="4506635"/>
                </a:cubicBezTo>
                <a:cubicBezTo>
                  <a:pt x="5486196" y="4492116"/>
                  <a:pt x="5497966" y="4480346"/>
                  <a:pt x="5512485" y="4480346"/>
                </a:cubicBezTo>
                <a:close/>
                <a:moveTo>
                  <a:pt x="3500805" y="4480346"/>
                </a:moveTo>
                <a:cubicBezTo>
                  <a:pt x="3515324" y="4480346"/>
                  <a:pt x="3527094" y="4492116"/>
                  <a:pt x="3527094" y="4506635"/>
                </a:cubicBezTo>
                <a:cubicBezTo>
                  <a:pt x="3527094" y="4521154"/>
                  <a:pt x="3515324" y="4532924"/>
                  <a:pt x="3500805" y="4532924"/>
                </a:cubicBezTo>
                <a:cubicBezTo>
                  <a:pt x="3486286" y="4532924"/>
                  <a:pt x="3474516" y="4521154"/>
                  <a:pt x="3474516" y="4506635"/>
                </a:cubicBezTo>
                <a:cubicBezTo>
                  <a:pt x="3474516" y="4492116"/>
                  <a:pt x="3486286" y="4480346"/>
                  <a:pt x="3500805" y="4480346"/>
                </a:cubicBezTo>
                <a:close/>
                <a:moveTo>
                  <a:pt x="3409365" y="4480346"/>
                </a:moveTo>
                <a:cubicBezTo>
                  <a:pt x="3423884" y="4480346"/>
                  <a:pt x="3435654" y="4492116"/>
                  <a:pt x="3435654" y="4506635"/>
                </a:cubicBezTo>
                <a:cubicBezTo>
                  <a:pt x="3435654" y="4521154"/>
                  <a:pt x="3423884" y="4532924"/>
                  <a:pt x="3409365" y="4532924"/>
                </a:cubicBezTo>
                <a:cubicBezTo>
                  <a:pt x="3394846" y="4532924"/>
                  <a:pt x="3383076" y="4521154"/>
                  <a:pt x="3383076" y="4506635"/>
                </a:cubicBezTo>
                <a:cubicBezTo>
                  <a:pt x="3383076" y="4492116"/>
                  <a:pt x="3394846" y="4480346"/>
                  <a:pt x="3409365" y="4480346"/>
                </a:cubicBezTo>
                <a:close/>
                <a:moveTo>
                  <a:pt x="3317925" y="4480346"/>
                </a:moveTo>
                <a:cubicBezTo>
                  <a:pt x="3332444" y="4480346"/>
                  <a:pt x="3344214" y="4492116"/>
                  <a:pt x="3344214" y="4506635"/>
                </a:cubicBezTo>
                <a:cubicBezTo>
                  <a:pt x="3344214" y="4521154"/>
                  <a:pt x="3332444" y="4532924"/>
                  <a:pt x="3317925" y="4532924"/>
                </a:cubicBezTo>
                <a:cubicBezTo>
                  <a:pt x="3303406" y="4532924"/>
                  <a:pt x="3291636" y="4521154"/>
                  <a:pt x="3291636" y="4506635"/>
                </a:cubicBezTo>
                <a:cubicBezTo>
                  <a:pt x="3291636" y="4492116"/>
                  <a:pt x="3303406" y="4480346"/>
                  <a:pt x="3317925" y="4480346"/>
                </a:cubicBezTo>
                <a:close/>
                <a:moveTo>
                  <a:pt x="3226515" y="4480346"/>
                </a:moveTo>
                <a:cubicBezTo>
                  <a:pt x="3241034" y="4480346"/>
                  <a:pt x="3252805" y="4492116"/>
                  <a:pt x="3252805" y="4506635"/>
                </a:cubicBezTo>
                <a:cubicBezTo>
                  <a:pt x="3252805" y="4521154"/>
                  <a:pt x="3241034" y="4532924"/>
                  <a:pt x="3226515" y="4532924"/>
                </a:cubicBezTo>
                <a:cubicBezTo>
                  <a:pt x="3211996" y="4532924"/>
                  <a:pt x="3200226" y="4521154"/>
                  <a:pt x="3200226" y="4506635"/>
                </a:cubicBezTo>
                <a:cubicBezTo>
                  <a:pt x="3200226" y="4492116"/>
                  <a:pt x="3211996" y="4480346"/>
                  <a:pt x="3226515" y="4480346"/>
                </a:cubicBezTo>
                <a:close/>
                <a:moveTo>
                  <a:pt x="3135075" y="4480346"/>
                </a:moveTo>
                <a:cubicBezTo>
                  <a:pt x="3149594" y="4480346"/>
                  <a:pt x="3161364" y="4492116"/>
                  <a:pt x="3161364" y="4506635"/>
                </a:cubicBezTo>
                <a:cubicBezTo>
                  <a:pt x="3161364" y="4521154"/>
                  <a:pt x="3149594" y="4532924"/>
                  <a:pt x="3135075" y="4532924"/>
                </a:cubicBezTo>
                <a:cubicBezTo>
                  <a:pt x="3120555" y="4532924"/>
                  <a:pt x="3108785" y="4521154"/>
                  <a:pt x="3108785" y="4506635"/>
                </a:cubicBezTo>
                <a:cubicBezTo>
                  <a:pt x="3108785" y="4492116"/>
                  <a:pt x="3120555" y="4480346"/>
                  <a:pt x="3135075" y="4480346"/>
                </a:cubicBezTo>
                <a:close/>
                <a:moveTo>
                  <a:pt x="3043634" y="4480346"/>
                </a:moveTo>
                <a:cubicBezTo>
                  <a:pt x="3058154" y="4480346"/>
                  <a:pt x="3069924" y="4492116"/>
                  <a:pt x="3069924" y="4506635"/>
                </a:cubicBezTo>
                <a:cubicBezTo>
                  <a:pt x="3069924" y="4521154"/>
                  <a:pt x="3058154" y="4532924"/>
                  <a:pt x="3043634" y="4532924"/>
                </a:cubicBezTo>
                <a:cubicBezTo>
                  <a:pt x="3029115" y="4532924"/>
                  <a:pt x="3017345" y="4521154"/>
                  <a:pt x="3017345" y="4506635"/>
                </a:cubicBezTo>
                <a:cubicBezTo>
                  <a:pt x="3017345" y="4492116"/>
                  <a:pt x="3029115" y="4480346"/>
                  <a:pt x="3043634" y="4480346"/>
                </a:cubicBezTo>
                <a:close/>
                <a:moveTo>
                  <a:pt x="2952194" y="4480346"/>
                </a:moveTo>
                <a:cubicBezTo>
                  <a:pt x="2966713" y="4480346"/>
                  <a:pt x="2978483" y="4492116"/>
                  <a:pt x="2978483" y="4506635"/>
                </a:cubicBezTo>
                <a:cubicBezTo>
                  <a:pt x="2978483" y="4521154"/>
                  <a:pt x="2966713" y="4532924"/>
                  <a:pt x="2952194" y="4532924"/>
                </a:cubicBezTo>
                <a:cubicBezTo>
                  <a:pt x="2937674" y="4532924"/>
                  <a:pt x="2925904" y="4521154"/>
                  <a:pt x="2925904" y="4506635"/>
                </a:cubicBezTo>
                <a:cubicBezTo>
                  <a:pt x="2925904" y="4492116"/>
                  <a:pt x="2937674" y="4480346"/>
                  <a:pt x="2952194" y="4480346"/>
                </a:cubicBezTo>
                <a:close/>
                <a:moveTo>
                  <a:pt x="2860753" y="4480346"/>
                </a:moveTo>
                <a:cubicBezTo>
                  <a:pt x="2875272" y="4480346"/>
                  <a:pt x="2887042" y="4492116"/>
                  <a:pt x="2887042" y="4506635"/>
                </a:cubicBezTo>
                <a:cubicBezTo>
                  <a:pt x="2887042" y="4521154"/>
                  <a:pt x="2875272" y="4532924"/>
                  <a:pt x="2860753" y="4532924"/>
                </a:cubicBezTo>
                <a:cubicBezTo>
                  <a:pt x="2846234" y="4532924"/>
                  <a:pt x="2834463" y="4521154"/>
                  <a:pt x="2834463" y="4506635"/>
                </a:cubicBezTo>
                <a:cubicBezTo>
                  <a:pt x="2834463" y="4492116"/>
                  <a:pt x="2846234" y="4480346"/>
                  <a:pt x="2860753" y="4480346"/>
                </a:cubicBezTo>
                <a:close/>
                <a:moveTo>
                  <a:pt x="9535845" y="4388906"/>
                </a:moveTo>
                <a:cubicBezTo>
                  <a:pt x="9550364" y="4388906"/>
                  <a:pt x="9562134" y="4400676"/>
                  <a:pt x="9562134" y="4415195"/>
                </a:cubicBezTo>
                <a:cubicBezTo>
                  <a:pt x="9562134" y="4429714"/>
                  <a:pt x="9550364" y="4441484"/>
                  <a:pt x="9535845" y="4441484"/>
                </a:cubicBezTo>
                <a:cubicBezTo>
                  <a:pt x="9521326" y="4441484"/>
                  <a:pt x="9509556" y="4429714"/>
                  <a:pt x="9509556" y="4415195"/>
                </a:cubicBezTo>
                <a:cubicBezTo>
                  <a:pt x="9509556" y="4400676"/>
                  <a:pt x="9521326" y="4388906"/>
                  <a:pt x="9535845" y="4388906"/>
                </a:cubicBezTo>
                <a:close/>
                <a:moveTo>
                  <a:pt x="9444405" y="4388906"/>
                </a:moveTo>
                <a:cubicBezTo>
                  <a:pt x="9458924" y="4388906"/>
                  <a:pt x="9470694" y="4400676"/>
                  <a:pt x="9470694" y="4415195"/>
                </a:cubicBezTo>
                <a:cubicBezTo>
                  <a:pt x="9470694" y="4429714"/>
                  <a:pt x="9458924" y="4441484"/>
                  <a:pt x="9444405" y="4441484"/>
                </a:cubicBezTo>
                <a:cubicBezTo>
                  <a:pt x="9429886" y="4441484"/>
                  <a:pt x="9418116" y="4429714"/>
                  <a:pt x="9418116" y="4415195"/>
                </a:cubicBezTo>
                <a:cubicBezTo>
                  <a:pt x="9418116" y="4400676"/>
                  <a:pt x="9429886" y="4388906"/>
                  <a:pt x="9444405" y="4388906"/>
                </a:cubicBezTo>
                <a:close/>
                <a:moveTo>
                  <a:pt x="9352965" y="4388906"/>
                </a:moveTo>
                <a:cubicBezTo>
                  <a:pt x="9367484" y="4388906"/>
                  <a:pt x="9379254" y="4400676"/>
                  <a:pt x="9379254" y="4415195"/>
                </a:cubicBezTo>
                <a:cubicBezTo>
                  <a:pt x="9379254" y="4429714"/>
                  <a:pt x="9367484" y="4441484"/>
                  <a:pt x="9352965" y="4441484"/>
                </a:cubicBezTo>
                <a:cubicBezTo>
                  <a:pt x="9338446" y="4441484"/>
                  <a:pt x="9326676" y="4429714"/>
                  <a:pt x="9326676" y="4415195"/>
                </a:cubicBezTo>
                <a:cubicBezTo>
                  <a:pt x="9326676" y="4400676"/>
                  <a:pt x="9338446" y="4388906"/>
                  <a:pt x="9352965" y="4388906"/>
                </a:cubicBezTo>
                <a:close/>
                <a:moveTo>
                  <a:pt x="9261525" y="4388906"/>
                </a:moveTo>
                <a:cubicBezTo>
                  <a:pt x="9276044" y="4388906"/>
                  <a:pt x="9287814" y="4400676"/>
                  <a:pt x="9287814" y="4415195"/>
                </a:cubicBezTo>
                <a:cubicBezTo>
                  <a:pt x="9287814" y="4429714"/>
                  <a:pt x="9276044" y="4441484"/>
                  <a:pt x="9261525" y="4441484"/>
                </a:cubicBezTo>
                <a:cubicBezTo>
                  <a:pt x="9247006" y="4441484"/>
                  <a:pt x="9235236" y="4429714"/>
                  <a:pt x="9235236" y="4415195"/>
                </a:cubicBezTo>
                <a:cubicBezTo>
                  <a:pt x="9235236" y="4400676"/>
                  <a:pt x="9247006" y="4388906"/>
                  <a:pt x="9261525" y="4388906"/>
                </a:cubicBezTo>
                <a:close/>
                <a:moveTo>
                  <a:pt x="9170085" y="4388906"/>
                </a:moveTo>
                <a:cubicBezTo>
                  <a:pt x="9184604" y="4388906"/>
                  <a:pt x="9196374" y="4400676"/>
                  <a:pt x="9196374" y="4415195"/>
                </a:cubicBezTo>
                <a:cubicBezTo>
                  <a:pt x="9196374" y="4429714"/>
                  <a:pt x="9184604" y="4441484"/>
                  <a:pt x="9170085" y="4441484"/>
                </a:cubicBezTo>
                <a:cubicBezTo>
                  <a:pt x="9155566" y="4441484"/>
                  <a:pt x="9143796" y="4429714"/>
                  <a:pt x="9143796" y="4415195"/>
                </a:cubicBezTo>
                <a:cubicBezTo>
                  <a:pt x="9143796" y="4400676"/>
                  <a:pt x="9155566" y="4388906"/>
                  <a:pt x="9170085" y="4388906"/>
                </a:cubicBezTo>
                <a:close/>
                <a:moveTo>
                  <a:pt x="9078645" y="4388906"/>
                </a:moveTo>
                <a:cubicBezTo>
                  <a:pt x="9093164" y="4388906"/>
                  <a:pt x="9104934" y="4400676"/>
                  <a:pt x="9104934" y="4415195"/>
                </a:cubicBezTo>
                <a:cubicBezTo>
                  <a:pt x="9104934" y="4429714"/>
                  <a:pt x="9093164" y="4441484"/>
                  <a:pt x="9078645" y="4441484"/>
                </a:cubicBezTo>
                <a:cubicBezTo>
                  <a:pt x="9064126" y="4441484"/>
                  <a:pt x="9052356" y="4429714"/>
                  <a:pt x="9052356" y="4415195"/>
                </a:cubicBezTo>
                <a:cubicBezTo>
                  <a:pt x="9052356" y="4400676"/>
                  <a:pt x="9064126" y="4388906"/>
                  <a:pt x="9078645" y="4388906"/>
                </a:cubicBezTo>
                <a:close/>
                <a:moveTo>
                  <a:pt x="8987205" y="4388906"/>
                </a:moveTo>
                <a:cubicBezTo>
                  <a:pt x="9001724" y="4388906"/>
                  <a:pt x="9013494" y="4400676"/>
                  <a:pt x="9013494" y="4415195"/>
                </a:cubicBezTo>
                <a:cubicBezTo>
                  <a:pt x="9013494" y="4429714"/>
                  <a:pt x="9001724" y="4441484"/>
                  <a:pt x="8987205" y="4441484"/>
                </a:cubicBezTo>
                <a:cubicBezTo>
                  <a:pt x="8972686" y="4441484"/>
                  <a:pt x="8960916" y="4429714"/>
                  <a:pt x="8960916" y="4415195"/>
                </a:cubicBezTo>
                <a:cubicBezTo>
                  <a:pt x="8960916" y="4400676"/>
                  <a:pt x="8972686" y="4388906"/>
                  <a:pt x="8987205" y="4388906"/>
                </a:cubicBezTo>
                <a:close/>
                <a:moveTo>
                  <a:pt x="8895765" y="4388906"/>
                </a:moveTo>
                <a:cubicBezTo>
                  <a:pt x="8910284" y="4388906"/>
                  <a:pt x="8922054" y="4400676"/>
                  <a:pt x="8922054" y="4415195"/>
                </a:cubicBezTo>
                <a:cubicBezTo>
                  <a:pt x="8922054" y="4429714"/>
                  <a:pt x="8910284" y="4441484"/>
                  <a:pt x="8895765" y="4441484"/>
                </a:cubicBezTo>
                <a:cubicBezTo>
                  <a:pt x="8881246" y="4441484"/>
                  <a:pt x="8869476" y="4429714"/>
                  <a:pt x="8869476" y="4415195"/>
                </a:cubicBezTo>
                <a:cubicBezTo>
                  <a:pt x="8869476" y="4400676"/>
                  <a:pt x="8881246" y="4388906"/>
                  <a:pt x="8895765" y="4388906"/>
                </a:cubicBezTo>
                <a:close/>
                <a:moveTo>
                  <a:pt x="8804325" y="4388906"/>
                </a:moveTo>
                <a:cubicBezTo>
                  <a:pt x="8818844" y="4388906"/>
                  <a:pt x="8830614" y="4400676"/>
                  <a:pt x="8830614" y="4415195"/>
                </a:cubicBezTo>
                <a:cubicBezTo>
                  <a:pt x="8830614" y="4429714"/>
                  <a:pt x="8818844" y="4441484"/>
                  <a:pt x="8804325" y="4441484"/>
                </a:cubicBezTo>
                <a:cubicBezTo>
                  <a:pt x="8789806" y="4441484"/>
                  <a:pt x="8778036" y="4429714"/>
                  <a:pt x="8778036" y="4415195"/>
                </a:cubicBezTo>
                <a:cubicBezTo>
                  <a:pt x="8778036" y="4400676"/>
                  <a:pt x="8789806" y="4388906"/>
                  <a:pt x="8804325" y="4388906"/>
                </a:cubicBezTo>
                <a:close/>
                <a:moveTo>
                  <a:pt x="8712885" y="4388906"/>
                </a:moveTo>
                <a:cubicBezTo>
                  <a:pt x="8727404" y="4388906"/>
                  <a:pt x="8739174" y="4400676"/>
                  <a:pt x="8739174" y="4415195"/>
                </a:cubicBezTo>
                <a:cubicBezTo>
                  <a:pt x="8739174" y="4429714"/>
                  <a:pt x="8727404" y="4441484"/>
                  <a:pt x="8712885" y="4441484"/>
                </a:cubicBezTo>
                <a:cubicBezTo>
                  <a:pt x="8698366" y="4441484"/>
                  <a:pt x="8686596" y="4429714"/>
                  <a:pt x="8686596" y="4415195"/>
                </a:cubicBezTo>
                <a:cubicBezTo>
                  <a:pt x="8686596" y="4400676"/>
                  <a:pt x="8698366" y="4388906"/>
                  <a:pt x="8712885" y="4388906"/>
                </a:cubicBezTo>
                <a:close/>
                <a:moveTo>
                  <a:pt x="8621445" y="4388906"/>
                </a:moveTo>
                <a:cubicBezTo>
                  <a:pt x="8635964" y="4388906"/>
                  <a:pt x="8647734" y="4400676"/>
                  <a:pt x="8647734" y="4415195"/>
                </a:cubicBezTo>
                <a:cubicBezTo>
                  <a:pt x="8647734" y="4429714"/>
                  <a:pt x="8635964" y="4441484"/>
                  <a:pt x="8621445" y="4441484"/>
                </a:cubicBezTo>
                <a:cubicBezTo>
                  <a:pt x="8606926" y="4441484"/>
                  <a:pt x="8595156" y="4429714"/>
                  <a:pt x="8595156" y="4415195"/>
                </a:cubicBezTo>
                <a:cubicBezTo>
                  <a:pt x="8595156" y="4400676"/>
                  <a:pt x="8606926" y="4388906"/>
                  <a:pt x="8621445" y="4388906"/>
                </a:cubicBezTo>
                <a:close/>
                <a:moveTo>
                  <a:pt x="8530005" y="4388906"/>
                </a:moveTo>
                <a:cubicBezTo>
                  <a:pt x="8544524" y="4388906"/>
                  <a:pt x="8556294" y="4400676"/>
                  <a:pt x="8556294" y="4415195"/>
                </a:cubicBezTo>
                <a:cubicBezTo>
                  <a:pt x="8556294" y="4429714"/>
                  <a:pt x="8544524" y="4441484"/>
                  <a:pt x="8530005" y="4441484"/>
                </a:cubicBezTo>
                <a:cubicBezTo>
                  <a:pt x="8515486" y="4441484"/>
                  <a:pt x="8503716" y="4429714"/>
                  <a:pt x="8503716" y="4415195"/>
                </a:cubicBezTo>
                <a:cubicBezTo>
                  <a:pt x="8503716" y="4400676"/>
                  <a:pt x="8515486" y="4388906"/>
                  <a:pt x="8530005" y="4388906"/>
                </a:cubicBezTo>
                <a:close/>
                <a:moveTo>
                  <a:pt x="8438565" y="4388906"/>
                </a:moveTo>
                <a:cubicBezTo>
                  <a:pt x="8453084" y="4388906"/>
                  <a:pt x="8464854" y="4400676"/>
                  <a:pt x="8464854" y="4415195"/>
                </a:cubicBezTo>
                <a:cubicBezTo>
                  <a:pt x="8464854" y="4429714"/>
                  <a:pt x="8453084" y="4441484"/>
                  <a:pt x="8438565" y="4441484"/>
                </a:cubicBezTo>
                <a:cubicBezTo>
                  <a:pt x="8424046" y="4441484"/>
                  <a:pt x="8412276" y="4429714"/>
                  <a:pt x="8412276" y="4415195"/>
                </a:cubicBezTo>
                <a:cubicBezTo>
                  <a:pt x="8412276" y="4400676"/>
                  <a:pt x="8424046" y="4388906"/>
                  <a:pt x="8438565" y="4388906"/>
                </a:cubicBezTo>
                <a:close/>
                <a:moveTo>
                  <a:pt x="8347125" y="4388906"/>
                </a:moveTo>
                <a:cubicBezTo>
                  <a:pt x="8361644" y="4388906"/>
                  <a:pt x="8373414" y="4400676"/>
                  <a:pt x="8373414" y="4415195"/>
                </a:cubicBezTo>
                <a:cubicBezTo>
                  <a:pt x="8373414" y="4429714"/>
                  <a:pt x="8361644" y="4441484"/>
                  <a:pt x="8347125" y="4441484"/>
                </a:cubicBezTo>
                <a:cubicBezTo>
                  <a:pt x="8332606" y="4441484"/>
                  <a:pt x="8320836" y="4429714"/>
                  <a:pt x="8320836" y="4415195"/>
                </a:cubicBezTo>
                <a:cubicBezTo>
                  <a:pt x="8320836" y="4400676"/>
                  <a:pt x="8332606" y="4388906"/>
                  <a:pt x="8347125" y="4388906"/>
                </a:cubicBezTo>
                <a:close/>
                <a:moveTo>
                  <a:pt x="6335445" y="4388906"/>
                </a:moveTo>
                <a:cubicBezTo>
                  <a:pt x="6349964" y="4388906"/>
                  <a:pt x="6361734" y="4400676"/>
                  <a:pt x="6361734" y="4415195"/>
                </a:cubicBezTo>
                <a:cubicBezTo>
                  <a:pt x="6361734" y="4429714"/>
                  <a:pt x="6349964" y="4441484"/>
                  <a:pt x="6335445" y="4441484"/>
                </a:cubicBezTo>
                <a:cubicBezTo>
                  <a:pt x="6320926" y="4441484"/>
                  <a:pt x="6309156" y="4429714"/>
                  <a:pt x="6309156" y="4415195"/>
                </a:cubicBezTo>
                <a:cubicBezTo>
                  <a:pt x="6309156" y="4400676"/>
                  <a:pt x="6320926" y="4388906"/>
                  <a:pt x="6335445" y="4388906"/>
                </a:cubicBezTo>
                <a:close/>
                <a:moveTo>
                  <a:pt x="6061125" y="4388906"/>
                </a:moveTo>
                <a:cubicBezTo>
                  <a:pt x="6075644" y="4388906"/>
                  <a:pt x="6087414" y="4400676"/>
                  <a:pt x="6087414" y="4415195"/>
                </a:cubicBezTo>
                <a:cubicBezTo>
                  <a:pt x="6087414" y="4429714"/>
                  <a:pt x="6075644" y="4441484"/>
                  <a:pt x="6061125" y="4441484"/>
                </a:cubicBezTo>
                <a:cubicBezTo>
                  <a:pt x="6046606" y="4441484"/>
                  <a:pt x="6034836" y="4429714"/>
                  <a:pt x="6034836" y="4415195"/>
                </a:cubicBezTo>
                <a:cubicBezTo>
                  <a:pt x="6034836" y="4400676"/>
                  <a:pt x="6046606" y="4388906"/>
                  <a:pt x="6061125" y="4388906"/>
                </a:cubicBezTo>
                <a:close/>
                <a:moveTo>
                  <a:pt x="5969685" y="4388906"/>
                </a:moveTo>
                <a:cubicBezTo>
                  <a:pt x="5984204" y="4388906"/>
                  <a:pt x="5995974" y="4400676"/>
                  <a:pt x="5995974" y="4415195"/>
                </a:cubicBezTo>
                <a:cubicBezTo>
                  <a:pt x="5995974" y="4429714"/>
                  <a:pt x="5984204" y="4441484"/>
                  <a:pt x="5969685" y="4441484"/>
                </a:cubicBezTo>
                <a:cubicBezTo>
                  <a:pt x="5955166" y="4441484"/>
                  <a:pt x="5943396" y="4429714"/>
                  <a:pt x="5943396" y="4415195"/>
                </a:cubicBezTo>
                <a:cubicBezTo>
                  <a:pt x="5943396" y="4400676"/>
                  <a:pt x="5955166" y="4388906"/>
                  <a:pt x="5969685" y="4388906"/>
                </a:cubicBezTo>
                <a:close/>
                <a:moveTo>
                  <a:pt x="5878245" y="4388906"/>
                </a:moveTo>
                <a:cubicBezTo>
                  <a:pt x="5892764" y="4388906"/>
                  <a:pt x="5904534" y="4400676"/>
                  <a:pt x="5904534" y="4415195"/>
                </a:cubicBezTo>
                <a:cubicBezTo>
                  <a:pt x="5904534" y="4429714"/>
                  <a:pt x="5892764" y="4441484"/>
                  <a:pt x="5878245" y="4441484"/>
                </a:cubicBezTo>
                <a:cubicBezTo>
                  <a:pt x="5863726" y="4441484"/>
                  <a:pt x="5851956" y="4429714"/>
                  <a:pt x="5851956" y="4415195"/>
                </a:cubicBezTo>
                <a:cubicBezTo>
                  <a:pt x="5851956" y="4400676"/>
                  <a:pt x="5863726" y="4388906"/>
                  <a:pt x="5878245" y="4388906"/>
                </a:cubicBezTo>
                <a:close/>
                <a:moveTo>
                  <a:pt x="5786805" y="4388906"/>
                </a:moveTo>
                <a:cubicBezTo>
                  <a:pt x="5801324" y="4388906"/>
                  <a:pt x="5813094" y="4400676"/>
                  <a:pt x="5813094" y="4415195"/>
                </a:cubicBezTo>
                <a:cubicBezTo>
                  <a:pt x="5813094" y="4429714"/>
                  <a:pt x="5801324" y="4441484"/>
                  <a:pt x="5786805" y="4441484"/>
                </a:cubicBezTo>
                <a:cubicBezTo>
                  <a:pt x="5772286" y="4441484"/>
                  <a:pt x="5760516" y="4429714"/>
                  <a:pt x="5760516" y="4415195"/>
                </a:cubicBezTo>
                <a:cubicBezTo>
                  <a:pt x="5760516" y="4400676"/>
                  <a:pt x="5772286" y="4388906"/>
                  <a:pt x="5786805" y="4388906"/>
                </a:cubicBezTo>
                <a:close/>
                <a:moveTo>
                  <a:pt x="5695365" y="4388906"/>
                </a:moveTo>
                <a:cubicBezTo>
                  <a:pt x="5709884" y="4388906"/>
                  <a:pt x="5721654" y="4400676"/>
                  <a:pt x="5721654" y="4415195"/>
                </a:cubicBezTo>
                <a:cubicBezTo>
                  <a:pt x="5721654" y="4429714"/>
                  <a:pt x="5709884" y="4441484"/>
                  <a:pt x="5695365" y="4441484"/>
                </a:cubicBezTo>
                <a:cubicBezTo>
                  <a:pt x="5680846" y="4441484"/>
                  <a:pt x="5669076" y="4429714"/>
                  <a:pt x="5669076" y="4415195"/>
                </a:cubicBezTo>
                <a:cubicBezTo>
                  <a:pt x="5669076" y="4400676"/>
                  <a:pt x="5680846" y="4388906"/>
                  <a:pt x="5695365" y="4388906"/>
                </a:cubicBezTo>
                <a:close/>
                <a:moveTo>
                  <a:pt x="5603925" y="4388906"/>
                </a:moveTo>
                <a:cubicBezTo>
                  <a:pt x="5618444" y="4388906"/>
                  <a:pt x="5630214" y="4400676"/>
                  <a:pt x="5630214" y="4415195"/>
                </a:cubicBezTo>
                <a:cubicBezTo>
                  <a:pt x="5630214" y="4429714"/>
                  <a:pt x="5618444" y="4441484"/>
                  <a:pt x="5603925" y="4441484"/>
                </a:cubicBezTo>
                <a:cubicBezTo>
                  <a:pt x="5589406" y="4441484"/>
                  <a:pt x="5577636" y="4429714"/>
                  <a:pt x="5577636" y="4415195"/>
                </a:cubicBezTo>
                <a:cubicBezTo>
                  <a:pt x="5577636" y="4400676"/>
                  <a:pt x="5589406" y="4388906"/>
                  <a:pt x="5603925" y="4388906"/>
                </a:cubicBezTo>
                <a:close/>
                <a:moveTo>
                  <a:pt x="5512485" y="4388906"/>
                </a:moveTo>
                <a:cubicBezTo>
                  <a:pt x="5527004" y="4388906"/>
                  <a:pt x="5538774" y="4400676"/>
                  <a:pt x="5538774" y="4415195"/>
                </a:cubicBezTo>
                <a:cubicBezTo>
                  <a:pt x="5538774" y="4429714"/>
                  <a:pt x="5527004" y="4441484"/>
                  <a:pt x="5512485" y="4441484"/>
                </a:cubicBezTo>
                <a:cubicBezTo>
                  <a:pt x="5497966" y="4441484"/>
                  <a:pt x="5486196" y="4429714"/>
                  <a:pt x="5486196" y="4415195"/>
                </a:cubicBezTo>
                <a:cubicBezTo>
                  <a:pt x="5486196" y="4400676"/>
                  <a:pt x="5497966" y="4388906"/>
                  <a:pt x="5512485" y="4388906"/>
                </a:cubicBezTo>
                <a:close/>
                <a:moveTo>
                  <a:pt x="5421045" y="4388906"/>
                </a:moveTo>
                <a:cubicBezTo>
                  <a:pt x="5435564" y="4388906"/>
                  <a:pt x="5447334" y="4400676"/>
                  <a:pt x="5447334" y="4415195"/>
                </a:cubicBezTo>
                <a:cubicBezTo>
                  <a:pt x="5447334" y="4429714"/>
                  <a:pt x="5435564" y="4441484"/>
                  <a:pt x="5421045" y="4441484"/>
                </a:cubicBezTo>
                <a:cubicBezTo>
                  <a:pt x="5406526" y="4441484"/>
                  <a:pt x="5394756" y="4429714"/>
                  <a:pt x="5394756" y="4415195"/>
                </a:cubicBezTo>
                <a:cubicBezTo>
                  <a:pt x="5394756" y="4400676"/>
                  <a:pt x="5406526" y="4388906"/>
                  <a:pt x="5421045" y="4388906"/>
                </a:cubicBezTo>
                <a:close/>
                <a:moveTo>
                  <a:pt x="3592245" y="4388906"/>
                </a:moveTo>
                <a:cubicBezTo>
                  <a:pt x="3606764" y="4388906"/>
                  <a:pt x="3618534" y="4400676"/>
                  <a:pt x="3618534" y="4415195"/>
                </a:cubicBezTo>
                <a:cubicBezTo>
                  <a:pt x="3618534" y="4429714"/>
                  <a:pt x="3606764" y="4441484"/>
                  <a:pt x="3592245" y="4441484"/>
                </a:cubicBezTo>
                <a:cubicBezTo>
                  <a:pt x="3577726" y="4441484"/>
                  <a:pt x="3565956" y="4429714"/>
                  <a:pt x="3565956" y="4415195"/>
                </a:cubicBezTo>
                <a:cubicBezTo>
                  <a:pt x="3565956" y="4400676"/>
                  <a:pt x="3577726" y="4388906"/>
                  <a:pt x="3592245" y="4388906"/>
                </a:cubicBezTo>
                <a:close/>
                <a:moveTo>
                  <a:pt x="3500805" y="4388906"/>
                </a:moveTo>
                <a:cubicBezTo>
                  <a:pt x="3515324" y="4388906"/>
                  <a:pt x="3527094" y="4400676"/>
                  <a:pt x="3527094" y="4415195"/>
                </a:cubicBezTo>
                <a:cubicBezTo>
                  <a:pt x="3527094" y="4429714"/>
                  <a:pt x="3515324" y="4441484"/>
                  <a:pt x="3500805" y="4441484"/>
                </a:cubicBezTo>
                <a:cubicBezTo>
                  <a:pt x="3486286" y="4441484"/>
                  <a:pt x="3474516" y="4429714"/>
                  <a:pt x="3474516" y="4415195"/>
                </a:cubicBezTo>
                <a:cubicBezTo>
                  <a:pt x="3474516" y="4400676"/>
                  <a:pt x="3486286" y="4388906"/>
                  <a:pt x="3500805" y="4388906"/>
                </a:cubicBezTo>
                <a:close/>
                <a:moveTo>
                  <a:pt x="3409365" y="4388906"/>
                </a:moveTo>
                <a:cubicBezTo>
                  <a:pt x="3423884" y="4388906"/>
                  <a:pt x="3435654" y="4400676"/>
                  <a:pt x="3435654" y="4415195"/>
                </a:cubicBezTo>
                <a:cubicBezTo>
                  <a:pt x="3435654" y="4429714"/>
                  <a:pt x="3423884" y="4441484"/>
                  <a:pt x="3409365" y="4441484"/>
                </a:cubicBezTo>
                <a:cubicBezTo>
                  <a:pt x="3394846" y="4441484"/>
                  <a:pt x="3383076" y="4429714"/>
                  <a:pt x="3383076" y="4415195"/>
                </a:cubicBezTo>
                <a:cubicBezTo>
                  <a:pt x="3383076" y="4400676"/>
                  <a:pt x="3394846" y="4388906"/>
                  <a:pt x="3409365" y="4388906"/>
                </a:cubicBezTo>
                <a:close/>
                <a:moveTo>
                  <a:pt x="3317925" y="4388906"/>
                </a:moveTo>
                <a:cubicBezTo>
                  <a:pt x="3332444" y="4388906"/>
                  <a:pt x="3344214" y="4400676"/>
                  <a:pt x="3344214" y="4415195"/>
                </a:cubicBezTo>
                <a:cubicBezTo>
                  <a:pt x="3344214" y="4429714"/>
                  <a:pt x="3332444" y="4441484"/>
                  <a:pt x="3317925" y="4441484"/>
                </a:cubicBezTo>
                <a:cubicBezTo>
                  <a:pt x="3303406" y="4441484"/>
                  <a:pt x="3291636" y="4429714"/>
                  <a:pt x="3291636" y="4415195"/>
                </a:cubicBezTo>
                <a:cubicBezTo>
                  <a:pt x="3291636" y="4400676"/>
                  <a:pt x="3303406" y="4388906"/>
                  <a:pt x="3317925" y="4388906"/>
                </a:cubicBezTo>
                <a:close/>
                <a:moveTo>
                  <a:pt x="3226522" y="4388906"/>
                </a:moveTo>
                <a:cubicBezTo>
                  <a:pt x="3241041" y="4388906"/>
                  <a:pt x="3252811" y="4400676"/>
                  <a:pt x="3252811" y="4415195"/>
                </a:cubicBezTo>
                <a:cubicBezTo>
                  <a:pt x="3252811" y="4429714"/>
                  <a:pt x="3241041" y="4441484"/>
                  <a:pt x="3226522" y="4441484"/>
                </a:cubicBezTo>
                <a:cubicBezTo>
                  <a:pt x="3212003" y="4441484"/>
                  <a:pt x="3200233" y="4429714"/>
                  <a:pt x="3200233" y="4415195"/>
                </a:cubicBezTo>
                <a:cubicBezTo>
                  <a:pt x="3200233" y="4400676"/>
                  <a:pt x="3212003" y="4388906"/>
                  <a:pt x="3226522" y="4388906"/>
                </a:cubicBezTo>
                <a:close/>
                <a:moveTo>
                  <a:pt x="3135082" y="4388906"/>
                </a:moveTo>
                <a:cubicBezTo>
                  <a:pt x="3149600" y="4388906"/>
                  <a:pt x="3161371" y="4400676"/>
                  <a:pt x="3161371" y="4415195"/>
                </a:cubicBezTo>
                <a:cubicBezTo>
                  <a:pt x="3161371" y="4429714"/>
                  <a:pt x="3149600" y="4441484"/>
                  <a:pt x="3135082" y="4441484"/>
                </a:cubicBezTo>
                <a:cubicBezTo>
                  <a:pt x="3120562" y="4441484"/>
                  <a:pt x="3108792" y="4429714"/>
                  <a:pt x="3108792" y="4415195"/>
                </a:cubicBezTo>
                <a:cubicBezTo>
                  <a:pt x="3108792" y="4400676"/>
                  <a:pt x="3120562" y="4388906"/>
                  <a:pt x="3135082" y="4388906"/>
                </a:cubicBezTo>
                <a:close/>
                <a:moveTo>
                  <a:pt x="3043641" y="4388906"/>
                </a:moveTo>
                <a:cubicBezTo>
                  <a:pt x="3058160" y="4388906"/>
                  <a:pt x="3069930" y="4400676"/>
                  <a:pt x="3069930" y="4415195"/>
                </a:cubicBezTo>
                <a:cubicBezTo>
                  <a:pt x="3069930" y="4429714"/>
                  <a:pt x="3058160" y="4441484"/>
                  <a:pt x="3043641" y="4441484"/>
                </a:cubicBezTo>
                <a:cubicBezTo>
                  <a:pt x="3029122" y="4441484"/>
                  <a:pt x="3017351" y="4429714"/>
                  <a:pt x="3017351" y="4415195"/>
                </a:cubicBezTo>
                <a:cubicBezTo>
                  <a:pt x="3017351" y="4400676"/>
                  <a:pt x="3029122" y="4388906"/>
                  <a:pt x="3043641" y="4388906"/>
                </a:cubicBezTo>
                <a:close/>
                <a:moveTo>
                  <a:pt x="2952200" y="4388906"/>
                </a:moveTo>
                <a:cubicBezTo>
                  <a:pt x="2966719" y="4388906"/>
                  <a:pt x="2978489" y="4400676"/>
                  <a:pt x="2978489" y="4415195"/>
                </a:cubicBezTo>
                <a:cubicBezTo>
                  <a:pt x="2978489" y="4429714"/>
                  <a:pt x="2966719" y="4441484"/>
                  <a:pt x="2952200" y="4441484"/>
                </a:cubicBezTo>
                <a:cubicBezTo>
                  <a:pt x="2937681" y="4441484"/>
                  <a:pt x="2925911" y="4429714"/>
                  <a:pt x="2925911" y="4415195"/>
                </a:cubicBezTo>
                <a:cubicBezTo>
                  <a:pt x="2925911" y="4400676"/>
                  <a:pt x="2937681" y="4388906"/>
                  <a:pt x="2952200" y="4388906"/>
                </a:cubicBezTo>
                <a:close/>
                <a:moveTo>
                  <a:pt x="9993045" y="4297466"/>
                </a:moveTo>
                <a:cubicBezTo>
                  <a:pt x="10007564" y="4297466"/>
                  <a:pt x="10019334" y="4309236"/>
                  <a:pt x="10019334" y="4323755"/>
                </a:cubicBezTo>
                <a:cubicBezTo>
                  <a:pt x="10019334" y="4338274"/>
                  <a:pt x="10007564" y="4350044"/>
                  <a:pt x="9993045" y="4350044"/>
                </a:cubicBezTo>
                <a:cubicBezTo>
                  <a:pt x="9978526" y="4350044"/>
                  <a:pt x="9966756" y="4338274"/>
                  <a:pt x="9966756" y="4323755"/>
                </a:cubicBezTo>
                <a:cubicBezTo>
                  <a:pt x="9966756" y="4309236"/>
                  <a:pt x="9978526" y="4297466"/>
                  <a:pt x="9993045" y="4297466"/>
                </a:cubicBezTo>
                <a:close/>
                <a:moveTo>
                  <a:pt x="9901605" y="4297466"/>
                </a:moveTo>
                <a:cubicBezTo>
                  <a:pt x="9916124" y="4297466"/>
                  <a:pt x="9927894" y="4309236"/>
                  <a:pt x="9927894" y="4323755"/>
                </a:cubicBezTo>
                <a:cubicBezTo>
                  <a:pt x="9927894" y="4338274"/>
                  <a:pt x="9916124" y="4350044"/>
                  <a:pt x="9901605" y="4350044"/>
                </a:cubicBezTo>
                <a:cubicBezTo>
                  <a:pt x="9887086" y="4350044"/>
                  <a:pt x="9875316" y="4338274"/>
                  <a:pt x="9875316" y="4323755"/>
                </a:cubicBezTo>
                <a:cubicBezTo>
                  <a:pt x="9875316" y="4309236"/>
                  <a:pt x="9887086" y="4297466"/>
                  <a:pt x="9901605" y="4297466"/>
                </a:cubicBezTo>
                <a:close/>
                <a:moveTo>
                  <a:pt x="9444405" y="4297466"/>
                </a:moveTo>
                <a:cubicBezTo>
                  <a:pt x="9458924" y="4297466"/>
                  <a:pt x="9470694" y="4309236"/>
                  <a:pt x="9470694" y="4323755"/>
                </a:cubicBezTo>
                <a:cubicBezTo>
                  <a:pt x="9470694" y="4338274"/>
                  <a:pt x="9458924" y="4350044"/>
                  <a:pt x="9444405" y="4350044"/>
                </a:cubicBezTo>
                <a:cubicBezTo>
                  <a:pt x="9429886" y="4350044"/>
                  <a:pt x="9418116" y="4338274"/>
                  <a:pt x="9418116" y="4323755"/>
                </a:cubicBezTo>
                <a:cubicBezTo>
                  <a:pt x="9418116" y="4309236"/>
                  <a:pt x="9429886" y="4297466"/>
                  <a:pt x="9444405" y="4297466"/>
                </a:cubicBezTo>
                <a:close/>
                <a:moveTo>
                  <a:pt x="9352965" y="4297466"/>
                </a:moveTo>
                <a:cubicBezTo>
                  <a:pt x="9367484" y="4297466"/>
                  <a:pt x="9379254" y="4309236"/>
                  <a:pt x="9379254" y="4323755"/>
                </a:cubicBezTo>
                <a:cubicBezTo>
                  <a:pt x="9379254" y="4338274"/>
                  <a:pt x="9367484" y="4350044"/>
                  <a:pt x="9352965" y="4350044"/>
                </a:cubicBezTo>
                <a:cubicBezTo>
                  <a:pt x="9338446" y="4350044"/>
                  <a:pt x="9326676" y="4338274"/>
                  <a:pt x="9326676" y="4323755"/>
                </a:cubicBezTo>
                <a:cubicBezTo>
                  <a:pt x="9326676" y="4309236"/>
                  <a:pt x="9338446" y="4297466"/>
                  <a:pt x="9352965" y="4297466"/>
                </a:cubicBezTo>
                <a:close/>
                <a:moveTo>
                  <a:pt x="9261525" y="4297466"/>
                </a:moveTo>
                <a:cubicBezTo>
                  <a:pt x="9276044" y="4297466"/>
                  <a:pt x="9287814" y="4309236"/>
                  <a:pt x="9287814" y="4323755"/>
                </a:cubicBezTo>
                <a:cubicBezTo>
                  <a:pt x="9287814" y="4338274"/>
                  <a:pt x="9276044" y="4350044"/>
                  <a:pt x="9261525" y="4350044"/>
                </a:cubicBezTo>
                <a:cubicBezTo>
                  <a:pt x="9247006" y="4350044"/>
                  <a:pt x="9235236" y="4338274"/>
                  <a:pt x="9235236" y="4323755"/>
                </a:cubicBezTo>
                <a:cubicBezTo>
                  <a:pt x="9235236" y="4309236"/>
                  <a:pt x="9247006" y="4297466"/>
                  <a:pt x="9261525" y="4297466"/>
                </a:cubicBezTo>
                <a:close/>
                <a:moveTo>
                  <a:pt x="9170085" y="4297466"/>
                </a:moveTo>
                <a:cubicBezTo>
                  <a:pt x="9184604" y="4297466"/>
                  <a:pt x="9196374" y="4309236"/>
                  <a:pt x="9196374" y="4323755"/>
                </a:cubicBezTo>
                <a:cubicBezTo>
                  <a:pt x="9196374" y="4338274"/>
                  <a:pt x="9184604" y="4350044"/>
                  <a:pt x="9170085" y="4350044"/>
                </a:cubicBezTo>
                <a:cubicBezTo>
                  <a:pt x="9155566" y="4350044"/>
                  <a:pt x="9143796" y="4338274"/>
                  <a:pt x="9143796" y="4323755"/>
                </a:cubicBezTo>
                <a:cubicBezTo>
                  <a:pt x="9143796" y="4309236"/>
                  <a:pt x="9155566" y="4297466"/>
                  <a:pt x="9170085" y="4297466"/>
                </a:cubicBezTo>
                <a:close/>
                <a:moveTo>
                  <a:pt x="9078645" y="4297466"/>
                </a:moveTo>
                <a:cubicBezTo>
                  <a:pt x="9093164" y="4297466"/>
                  <a:pt x="9104934" y="4309236"/>
                  <a:pt x="9104934" y="4323755"/>
                </a:cubicBezTo>
                <a:cubicBezTo>
                  <a:pt x="9104934" y="4338274"/>
                  <a:pt x="9093164" y="4350044"/>
                  <a:pt x="9078645" y="4350044"/>
                </a:cubicBezTo>
                <a:cubicBezTo>
                  <a:pt x="9064126" y="4350044"/>
                  <a:pt x="9052356" y="4338274"/>
                  <a:pt x="9052356" y="4323755"/>
                </a:cubicBezTo>
                <a:cubicBezTo>
                  <a:pt x="9052356" y="4309236"/>
                  <a:pt x="9064126" y="4297466"/>
                  <a:pt x="9078645" y="4297466"/>
                </a:cubicBezTo>
                <a:close/>
                <a:moveTo>
                  <a:pt x="8987205" y="4297466"/>
                </a:moveTo>
                <a:cubicBezTo>
                  <a:pt x="9001724" y="4297466"/>
                  <a:pt x="9013494" y="4309236"/>
                  <a:pt x="9013494" y="4323755"/>
                </a:cubicBezTo>
                <a:cubicBezTo>
                  <a:pt x="9013494" y="4338274"/>
                  <a:pt x="9001724" y="4350044"/>
                  <a:pt x="8987205" y="4350044"/>
                </a:cubicBezTo>
                <a:cubicBezTo>
                  <a:pt x="8972686" y="4350044"/>
                  <a:pt x="8960916" y="4338274"/>
                  <a:pt x="8960916" y="4323755"/>
                </a:cubicBezTo>
                <a:cubicBezTo>
                  <a:pt x="8960916" y="4309236"/>
                  <a:pt x="8972686" y="4297466"/>
                  <a:pt x="8987205" y="4297466"/>
                </a:cubicBezTo>
                <a:close/>
                <a:moveTo>
                  <a:pt x="8895765" y="4297466"/>
                </a:moveTo>
                <a:cubicBezTo>
                  <a:pt x="8910284" y="4297466"/>
                  <a:pt x="8922054" y="4309236"/>
                  <a:pt x="8922054" y="4323755"/>
                </a:cubicBezTo>
                <a:cubicBezTo>
                  <a:pt x="8922054" y="4338274"/>
                  <a:pt x="8910284" y="4350044"/>
                  <a:pt x="8895765" y="4350044"/>
                </a:cubicBezTo>
                <a:cubicBezTo>
                  <a:pt x="8881246" y="4350044"/>
                  <a:pt x="8869476" y="4338274"/>
                  <a:pt x="8869476" y="4323755"/>
                </a:cubicBezTo>
                <a:cubicBezTo>
                  <a:pt x="8869476" y="4309236"/>
                  <a:pt x="8881246" y="4297466"/>
                  <a:pt x="8895765" y="4297466"/>
                </a:cubicBezTo>
                <a:close/>
                <a:moveTo>
                  <a:pt x="8804325" y="4297466"/>
                </a:moveTo>
                <a:cubicBezTo>
                  <a:pt x="8818844" y="4297466"/>
                  <a:pt x="8830614" y="4309236"/>
                  <a:pt x="8830614" y="4323755"/>
                </a:cubicBezTo>
                <a:cubicBezTo>
                  <a:pt x="8830614" y="4338274"/>
                  <a:pt x="8818844" y="4350044"/>
                  <a:pt x="8804325" y="4350044"/>
                </a:cubicBezTo>
                <a:cubicBezTo>
                  <a:pt x="8789806" y="4350044"/>
                  <a:pt x="8778036" y="4338274"/>
                  <a:pt x="8778036" y="4323755"/>
                </a:cubicBezTo>
                <a:cubicBezTo>
                  <a:pt x="8778036" y="4309236"/>
                  <a:pt x="8789806" y="4297466"/>
                  <a:pt x="8804325" y="4297466"/>
                </a:cubicBezTo>
                <a:close/>
                <a:moveTo>
                  <a:pt x="8712885" y="4297466"/>
                </a:moveTo>
                <a:cubicBezTo>
                  <a:pt x="8727404" y="4297466"/>
                  <a:pt x="8739174" y="4309236"/>
                  <a:pt x="8739174" y="4323755"/>
                </a:cubicBezTo>
                <a:cubicBezTo>
                  <a:pt x="8739174" y="4338274"/>
                  <a:pt x="8727404" y="4350044"/>
                  <a:pt x="8712885" y="4350044"/>
                </a:cubicBezTo>
                <a:cubicBezTo>
                  <a:pt x="8698366" y="4350044"/>
                  <a:pt x="8686596" y="4338274"/>
                  <a:pt x="8686596" y="4323755"/>
                </a:cubicBezTo>
                <a:cubicBezTo>
                  <a:pt x="8686596" y="4309236"/>
                  <a:pt x="8698366" y="4297466"/>
                  <a:pt x="8712885" y="4297466"/>
                </a:cubicBezTo>
                <a:close/>
                <a:moveTo>
                  <a:pt x="8621445" y="4297466"/>
                </a:moveTo>
                <a:cubicBezTo>
                  <a:pt x="8635964" y="4297466"/>
                  <a:pt x="8647734" y="4309236"/>
                  <a:pt x="8647734" y="4323755"/>
                </a:cubicBezTo>
                <a:cubicBezTo>
                  <a:pt x="8647734" y="4338274"/>
                  <a:pt x="8635964" y="4350044"/>
                  <a:pt x="8621445" y="4350044"/>
                </a:cubicBezTo>
                <a:cubicBezTo>
                  <a:pt x="8606926" y="4350044"/>
                  <a:pt x="8595156" y="4338274"/>
                  <a:pt x="8595156" y="4323755"/>
                </a:cubicBezTo>
                <a:cubicBezTo>
                  <a:pt x="8595156" y="4309236"/>
                  <a:pt x="8606926" y="4297466"/>
                  <a:pt x="8621445" y="4297466"/>
                </a:cubicBezTo>
                <a:close/>
                <a:moveTo>
                  <a:pt x="8530005" y="4297466"/>
                </a:moveTo>
                <a:cubicBezTo>
                  <a:pt x="8544524" y="4297466"/>
                  <a:pt x="8556294" y="4309236"/>
                  <a:pt x="8556294" y="4323755"/>
                </a:cubicBezTo>
                <a:cubicBezTo>
                  <a:pt x="8556294" y="4338274"/>
                  <a:pt x="8544524" y="4350044"/>
                  <a:pt x="8530005" y="4350044"/>
                </a:cubicBezTo>
                <a:cubicBezTo>
                  <a:pt x="8515486" y="4350044"/>
                  <a:pt x="8503716" y="4338274"/>
                  <a:pt x="8503716" y="4323755"/>
                </a:cubicBezTo>
                <a:cubicBezTo>
                  <a:pt x="8503716" y="4309236"/>
                  <a:pt x="8515486" y="4297466"/>
                  <a:pt x="8530005" y="4297466"/>
                </a:cubicBezTo>
                <a:close/>
                <a:moveTo>
                  <a:pt x="8438565" y="4297466"/>
                </a:moveTo>
                <a:cubicBezTo>
                  <a:pt x="8453084" y="4297466"/>
                  <a:pt x="8464854" y="4309236"/>
                  <a:pt x="8464854" y="4323755"/>
                </a:cubicBezTo>
                <a:cubicBezTo>
                  <a:pt x="8464854" y="4338274"/>
                  <a:pt x="8453084" y="4350044"/>
                  <a:pt x="8438565" y="4350044"/>
                </a:cubicBezTo>
                <a:cubicBezTo>
                  <a:pt x="8424046" y="4350044"/>
                  <a:pt x="8412276" y="4338274"/>
                  <a:pt x="8412276" y="4323755"/>
                </a:cubicBezTo>
                <a:cubicBezTo>
                  <a:pt x="8412276" y="4309236"/>
                  <a:pt x="8424046" y="4297466"/>
                  <a:pt x="8438565" y="4297466"/>
                </a:cubicBezTo>
                <a:close/>
                <a:moveTo>
                  <a:pt x="8347125" y="4297466"/>
                </a:moveTo>
                <a:cubicBezTo>
                  <a:pt x="8361644" y="4297466"/>
                  <a:pt x="8373414" y="4309236"/>
                  <a:pt x="8373414" y="4323755"/>
                </a:cubicBezTo>
                <a:cubicBezTo>
                  <a:pt x="8373414" y="4338274"/>
                  <a:pt x="8361644" y="4350044"/>
                  <a:pt x="8347125" y="4350044"/>
                </a:cubicBezTo>
                <a:cubicBezTo>
                  <a:pt x="8332606" y="4350044"/>
                  <a:pt x="8320836" y="4338274"/>
                  <a:pt x="8320836" y="4323755"/>
                </a:cubicBezTo>
                <a:cubicBezTo>
                  <a:pt x="8320836" y="4309236"/>
                  <a:pt x="8332606" y="4297466"/>
                  <a:pt x="8347125" y="4297466"/>
                </a:cubicBezTo>
                <a:close/>
                <a:moveTo>
                  <a:pt x="6426885" y="4297466"/>
                </a:moveTo>
                <a:cubicBezTo>
                  <a:pt x="6441404" y="4297466"/>
                  <a:pt x="6453174" y="4309236"/>
                  <a:pt x="6453174" y="4323755"/>
                </a:cubicBezTo>
                <a:cubicBezTo>
                  <a:pt x="6453174" y="4338274"/>
                  <a:pt x="6441404" y="4350044"/>
                  <a:pt x="6426885" y="4350044"/>
                </a:cubicBezTo>
                <a:cubicBezTo>
                  <a:pt x="6412366" y="4350044"/>
                  <a:pt x="6400596" y="4338274"/>
                  <a:pt x="6400596" y="4323755"/>
                </a:cubicBezTo>
                <a:cubicBezTo>
                  <a:pt x="6400596" y="4309236"/>
                  <a:pt x="6412366" y="4297466"/>
                  <a:pt x="6426885" y="4297466"/>
                </a:cubicBezTo>
                <a:close/>
                <a:moveTo>
                  <a:pt x="6335445" y="4297466"/>
                </a:moveTo>
                <a:cubicBezTo>
                  <a:pt x="6349964" y="4297466"/>
                  <a:pt x="6361734" y="4309236"/>
                  <a:pt x="6361734" y="4323755"/>
                </a:cubicBezTo>
                <a:cubicBezTo>
                  <a:pt x="6361734" y="4338274"/>
                  <a:pt x="6349964" y="4350044"/>
                  <a:pt x="6335445" y="4350044"/>
                </a:cubicBezTo>
                <a:cubicBezTo>
                  <a:pt x="6320926" y="4350044"/>
                  <a:pt x="6309156" y="4338274"/>
                  <a:pt x="6309156" y="4323755"/>
                </a:cubicBezTo>
                <a:cubicBezTo>
                  <a:pt x="6309156" y="4309236"/>
                  <a:pt x="6320926" y="4297466"/>
                  <a:pt x="6335445" y="4297466"/>
                </a:cubicBezTo>
                <a:close/>
                <a:moveTo>
                  <a:pt x="6152565" y="4297466"/>
                </a:moveTo>
                <a:cubicBezTo>
                  <a:pt x="6167084" y="4297466"/>
                  <a:pt x="6178854" y="4309236"/>
                  <a:pt x="6178854" y="4323755"/>
                </a:cubicBezTo>
                <a:cubicBezTo>
                  <a:pt x="6178854" y="4338274"/>
                  <a:pt x="6167084" y="4350044"/>
                  <a:pt x="6152565" y="4350044"/>
                </a:cubicBezTo>
                <a:cubicBezTo>
                  <a:pt x="6138046" y="4350044"/>
                  <a:pt x="6126276" y="4338274"/>
                  <a:pt x="6126276" y="4323755"/>
                </a:cubicBezTo>
                <a:cubicBezTo>
                  <a:pt x="6126276" y="4309236"/>
                  <a:pt x="6138046" y="4297466"/>
                  <a:pt x="6152565" y="4297466"/>
                </a:cubicBezTo>
                <a:close/>
                <a:moveTo>
                  <a:pt x="6061125" y="4297466"/>
                </a:moveTo>
                <a:cubicBezTo>
                  <a:pt x="6075644" y="4297466"/>
                  <a:pt x="6087414" y="4309236"/>
                  <a:pt x="6087414" y="4323755"/>
                </a:cubicBezTo>
                <a:cubicBezTo>
                  <a:pt x="6087414" y="4338274"/>
                  <a:pt x="6075644" y="4350044"/>
                  <a:pt x="6061125" y="4350044"/>
                </a:cubicBezTo>
                <a:cubicBezTo>
                  <a:pt x="6046606" y="4350044"/>
                  <a:pt x="6034836" y="4338274"/>
                  <a:pt x="6034836" y="4323755"/>
                </a:cubicBezTo>
                <a:cubicBezTo>
                  <a:pt x="6034836" y="4309236"/>
                  <a:pt x="6046606" y="4297466"/>
                  <a:pt x="6061125" y="4297466"/>
                </a:cubicBezTo>
                <a:close/>
                <a:moveTo>
                  <a:pt x="5969685" y="4297466"/>
                </a:moveTo>
                <a:cubicBezTo>
                  <a:pt x="5984204" y="4297466"/>
                  <a:pt x="5995974" y="4309236"/>
                  <a:pt x="5995974" y="4323755"/>
                </a:cubicBezTo>
                <a:cubicBezTo>
                  <a:pt x="5995974" y="4338274"/>
                  <a:pt x="5984204" y="4350044"/>
                  <a:pt x="5969685" y="4350044"/>
                </a:cubicBezTo>
                <a:cubicBezTo>
                  <a:pt x="5955166" y="4350044"/>
                  <a:pt x="5943396" y="4338274"/>
                  <a:pt x="5943396" y="4323755"/>
                </a:cubicBezTo>
                <a:cubicBezTo>
                  <a:pt x="5943396" y="4309236"/>
                  <a:pt x="5955166" y="4297466"/>
                  <a:pt x="5969685" y="4297466"/>
                </a:cubicBezTo>
                <a:close/>
                <a:moveTo>
                  <a:pt x="5878245" y="4297466"/>
                </a:moveTo>
                <a:cubicBezTo>
                  <a:pt x="5892764" y="4297466"/>
                  <a:pt x="5904534" y="4309236"/>
                  <a:pt x="5904534" y="4323755"/>
                </a:cubicBezTo>
                <a:cubicBezTo>
                  <a:pt x="5904534" y="4338274"/>
                  <a:pt x="5892764" y="4350044"/>
                  <a:pt x="5878245" y="4350044"/>
                </a:cubicBezTo>
                <a:cubicBezTo>
                  <a:pt x="5863726" y="4350044"/>
                  <a:pt x="5851956" y="4338274"/>
                  <a:pt x="5851956" y="4323755"/>
                </a:cubicBezTo>
                <a:cubicBezTo>
                  <a:pt x="5851956" y="4309236"/>
                  <a:pt x="5863726" y="4297466"/>
                  <a:pt x="5878245" y="4297466"/>
                </a:cubicBezTo>
                <a:close/>
                <a:moveTo>
                  <a:pt x="5786805" y="4297466"/>
                </a:moveTo>
                <a:cubicBezTo>
                  <a:pt x="5801324" y="4297466"/>
                  <a:pt x="5813094" y="4309236"/>
                  <a:pt x="5813094" y="4323755"/>
                </a:cubicBezTo>
                <a:cubicBezTo>
                  <a:pt x="5813094" y="4338274"/>
                  <a:pt x="5801324" y="4350044"/>
                  <a:pt x="5786805" y="4350044"/>
                </a:cubicBezTo>
                <a:cubicBezTo>
                  <a:pt x="5772286" y="4350044"/>
                  <a:pt x="5760516" y="4338274"/>
                  <a:pt x="5760516" y="4323755"/>
                </a:cubicBezTo>
                <a:cubicBezTo>
                  <a:pt x="5760516" y="4309236"/>
                  <a:pt x="5772286" y="4297466"/>
                  <a:pt x="5786805" y="4297466"/>
                </a:cubicBezTo>
                <a:close/>
                <a:moveTo>
                  <a:pt x="5695365" y="4297466"/>
                </a:moveTo>
                <a:cubicBezTo>
                  <a:pt x="5709884" y="4297466"/>
                  <a:pt x="5721654" y="4309236"/>
                  <a:pt x="5721654" y="4323755"/>
                </a:cubicBezTo>
                <a:cubicBezTo>
                  <a:pt x="5721654" y="4338274"/>
                  <a:pt x="5709884" y="4350044"/>
                  <a:pt x="5695365" y="4350044"/>
                </a:cubicBezTo>
                <a:cubicBezTo>
                  <a:pt x="5680846" y="4350044"/>
                  <a:pt x="5669076" y="4338274"/>
                  <a:pt x="5669076" y="4323755"/>
                </a:cubicBezTo>
                <a:cubicBezTo>
                  <a:pt x="5669076" y="4309236"/>
                  <a:pt x="5680846" y="4297466"/>
                  <a:pt x="5695365" y="4297466"/>
                </a:cubicBezTo>
                <a:close/>
                <a:moveTo>
                  <a:pt x="5603925" y="4297466"/>
                </a:moveTo>
                <a:cubicBezTo>
                  <a:pt x="5618444" y="4297466"/>
                  <a:pt x="5630214" y="4309236"/>
                  <a:pt x="5630214" y="4323755"/>
                </a:cubicBezTo>
                <a:cubicBezTo>
                  <a:pt x="5630214" y="4338274"/>
                  <a:pt x="5618444" y="4350044"/>
                  <a:pt x="5603925" y="4350044"/>
                </a:cubicBezTo>
                <a:cubicBezTo>
                  <a:pt x="5589406" y="4350044"/>
                  <a:pt x="5577636" y="4338274"/>
                  <a:pt x="5577636" y="4323755"/>
                </a:cubicBezTo>
                <a:cubicBezTo>
                  <a:pt x="5577636" y="4309236"/>
                  <a:pt x="5589406" y="4297466"/>
                  <a:pt x="5603925" y="4297466"/>
                </a:cubicBezTo>
                <a:close/>
                <a:moveTo>
                  <a:pt x="5512485" y="4297466"/>
                </a:moveTo>
                <a:cubicBezTo>
                  <a:pt x="5527004" y="4297466"/>
                  <a:pt x="5538774" y="4309236"/>
                  <a:pt x="5538774" y="4323755"/>
                </a:cubicBezTo>
                <a:cubicBezTo>
                  <a:pt x="5538774" y="4338274"/>
                  <a:pt x="5527004" y="4350044"/>
                  <a:pt x="5512485" y="4350044"/>
                </a:cubicBezTo>
                <a:cubicBezTo>
                  <a:pt x="5497966" y="4350044"/>
                  <a:pt x="5486196" y="4338274"/>
                  <a:pt x="5486196" y="4323755"/>
                </a:cubicBezTo>
                <a:cubicBezTo>
                  <a:pt x="5486196" y="4309236"/>
                  <a:pt x="5497966" y="4297466"/>
                  <a:pt x="5512485" y="4297466"/>
                </a:cubicBezTo>
                <a:close/>
                <a:moveTo>
                  <a:pt x="5421045" y="4297466"/>
                </a:moveTo>
                <a:cubicBezTo>
                  <a:pt x="5435564" y="4297466"/>
                  <a:pt x="5447334" y="4309236"/>
                  <a:pt x="5447334" y="4323755"/>
                </a:cubicBezTo>
                <a:cubicBezTo>
                  <a:pt x="5447334" y="4338274"/>
                  <a:pt x="5435564" y="4350044"/>
                  <a:pt x="5421045" y="4350044"/>
                </a:cubicBezTo>
                <a:cubicBezTo>
                  <a:pt x="5406526" y="4350044"/>
                  <a:pt x="5394756" y="4338274"/>
                  <a:pt x="5394756" y="4323755"/>
                </a:cubicBezTo>
                <a:cubicBezTo>
                  <a:pt x="5394756" y="4309236"/>
                  <a:pt x="5406526" y="4297466"/>
                  <a:pt x="5421045" y="4297466"/>
                </a:cubicBezTo>
                <a:close/>
                <a:moveTo>
                  <a:pt x="3775125" y="4297466"/>
                </a:moveTo>
                <a:cubicBezTo>
                  <a:pt x="3789644" y="4297466"/>
                  <a:pt x="3801414" y="4309236"/>
                  <a:pt x="3801414" y="4323755"/>
                </a:cubicBezTo>
                <a:cubicBezTo>
                  <a:pt x="3801414" y="4338274"/>
                  <a:pt x="3789644" y="4350044"/>
                  <a:pt x="3775125" y="4350044"/>
                </a:cubicBezTo>
                <a:cubicBezTo>
                  <a:pt x="3760606" y="4350044"/>
                  <a:pt x="3748836" y="4338274"/>
                  <a:pt x="3748836" y="4323755"/>
                </a:cubicBezTo>
                <a:cubicBezTo>
                  <a:pt x="3748836" y="4309236"/>
                  <a:pt x="3760606" y="4297466"/>
                  <a:pt x="3775125" y="4297466"/>
                </a:cubicBezTo>
                <a:close/>
                <a:moveTo>
                  <a:pt x="3683685" y="4297466"/>
                </a:moveTo>
                <a:cubicBezTo>
                  <a:pt x="3698204" y="4297466"/>
                  <a:pt x="3709974" y="4309236"/>
                  <a:pt x="3709974" y="4323755"/>
                </a:cubicBezTo>
                <a:cubicBezTo>
                  <a:pt x="3709974" y="4338274"/>
                  <a:pt x="3698204" y="4350044"/>
                  <a:pt x="3683685" y="4350044"/>
                </a:cubicBezTo>
                <a:cubicBezTo>
                  <a:pt x="3669166" y="4350044"/>
                  <a:pt x="3657396" y="4338274"/>
                  <a:pt x="3657396" y="4323755"/>
                </a:cubicBezTo>
                <a:cubicBezTo>
                  <a:pt x="3657396" y="4309236"/>
                  <a:pt x="3669166" y="4297466"/>
                  <a:pt x="3683685" y="4297466"/>
                </a:cubicBezTo>
                <a:close/>
                <a:moveTo>
                  <a:pt x="3592245" y="4297466"/>
                </a:moveTo>
                <a:cubicBezTo>
                  <a:pt x="3606764" y="4297466"/>
                  <a:pt x="3618534" y="4309236"/>
                  <a:pt x="3618534" y="4323755"/>
                </a:cubicBezTo>
                <a:cubicBezTo>
                  <a:pt x="3618534" y="4338274"/>
                  <a:pt x="3606764" y="4350044"/>
                  <a:pt x="3592245" y="4350044"/>
                </a:cubicBezTo>
                <a:cubicBezTo>
                  <a:pt x="3577726" y="4350044"/>
                  <a:pt x="3565956" y="4338274"/>
                  <a:pt x="3565956" y="4323755"/>
                </a:cubicBezTo>
                <a:cubicBezTo>
                  <a:pt x="3565956" y="4309236"/>
                  <a:pt x="3577726" y="4297466"/>
                  <a:pt x="3592245" y="4297466"/>
                </a:cubicBezTo>
                <a:close/>
                <a:moveTo>
                  <a:pt x="3500805" y="4297466"/>
                </a:moveTo>
                <a:cubicBezTo>
                  <a:pt x="3515324" y="4297466"/>
                  <a:pt x="3527094" y="4309236"/>
                  <a:pt x="3527094" y="4323755"/>
                </a:cubicBezTo>
                <a:cubicBezTo>
                  <a:pt x="3527094" y="4338274"/>
                  <a:pt x="3515324" y="4350044"/>
                  <a:pt x="3500805" y="4350044"/>
                </a:cubicBezTo>
                <a:cubicBezTo>
                  <a:pt x="3486286" y="4350044"/>
                  <a:pt x="3474516" y="4338274"/>
                  <a:pt x="3474516" y="4323755"/>
                </a:cubicBezTo>
                <a:cubicBezTo>
                  <a:pt x="3474516" y="4309236"/>
                  <a:pt x="3486286" y="4297466"/>
                  <a:pt x="3500805" y="4297466"/>
                </a:cubicBezTo>
                <a:close/>
                <a:moveTo>
                  <a:pt x="3409365" y="4297466"/>
                </a:moveTo>
                <a:cubicBezTo>
                  <a:pt x="3423884" y="4297466"/>
                  <a:pt x="3435654" y="4309236"/>
                  <a:pt x="3435654" y="4323755"/>
                </a:cubicBezTo>
                <a:cubicBezTo>
                  <a:pt x="3435654" y="4338274"/>
                  <a:pt x="3423884" y="4350044"/>
                  <a:pt x="3409365" y="4350044"/>
                </a:cubicBezTo>
                <a:cubicBezTo>
                  <a:pt x="3394846" y="4350044"/>
                  <a:pt x="3383076" y="4338274"/>
                  <a:pt x="3383076" y="4323755"/>
                </a:cubicBezTo>
                <a:cubicBezTo>
                  <a:pt x="3383076" y="4309236"/>
                  <a:pt x="3394846" y="4297466"/>
                  <a:pt x="3409365" y="4297466"/>
                </a:cubicBezTo>
                <a:close/>
                <a:moveTo>
                  <a:pt x="3317925" y="4297466"/>
                </a:moveTo>
                <a:cubicBezTo>
                  <a:pt x="3332444" y="4297466"/>
                  <a:pt x="3344214" y="4309236"/>
                  <a:pt x="3344214" y="4323755"/>
                </a:cubicBezTo>
                <a:cubicBezTo>
                  <a:pt x="3344214" y="4338274"/>
                  <a:pt x="3332444" y="4350044"/>
                  <a:pt x="3317925" y="4350044"/>
                </a:cubicBezTo>
                <a:cubicBezTo>
                  <a:pt x="3303406" y="4350044"/>
                  <a:pt x="3291636" y="4338274"/>
                  <a:pt x="3291636" y="4323755"/>
                </a:cubicBezTo>
                <a:cubicBezTo>
                  <a:pt x="3291636" y="4309236"/>
                  <a:pt x="3303406" y="4297466"/>
                  <a:pt x="3317925" y="4297466"/>
                </a:cubicBezTo>
                <a:close/>
                <a:moveTo>
                  <a:pt x="3226530" y="4297466"/>
                </a:moveTo>
                <a:cubicBezTo>
                  <a:pt x="3241049" y="4297466"/>
                  <a:pt x="3252819" y="4309236"/>
                  <a:pt x="3252819" y="4323755"/>
                </a:cubicBezTo>
                <a:cubicBezTo>
                  <a:pt x="3252819" y="4338274"/>
                  <a:pt x="3241049" y="4350044"/>
                  <a:pt x="3226530" y="4350044"/>
                </a:cubicBezTo>
                <a:cubicBezTo>
                  <a:pt x="3212011" y="4350044"/>
                  <a:pt x="3200241" y="4338274"/>
                  <a:pt x="3200241" y="4323755"/>
                </a:cubicBezTo>
                <a:cubicBezTo>
                  <a:pt x="3200241" y="4309236"/>
                  <a:pt x="3212011" y="4297466"/>
                  <a:pt x="3226530" y="4297466"/>
                </a:cubicBezTo>
                <a:close/>
                <a:moveTo>
                  <a:pt x="3135089" y="4297466"/>
                </a:moveTo>
                <a:cubicBezTo>
                  <a:pt x="3149608" y="4297466"/>
                  <a:pt x="3161378" y="4309236"/>
                  <a:pt x="3161378" y="4323755"/>
                </a:cubicBezTo>
                <a:cubicBezTo>
                  <a:pt x="3161378" y="4338274"/>
                  <a:pt x="3149608" y="4350044"/>
                  <a:pt x="3135089" y="4350044"/>
                </a:cubicBezTo>
                <a:cubicBezTo>
                  <a:pt x="3120570" y="4350044"/>
                  <a:pt x="3108800" y="4338274"/>
                  <a:pt x="3108800" y="4323755"/>
                </a:cubicBezTo>
                <a:cubicBezTo>
                  <a:pt x="3108800" y="4309236"/>
                  <a:pt x="3120570" y="4297466"/>
                  <a:pt x="3135089" y="4297466"/>
                </a:cubicBezTo>
                <a:close/>
                <a:moveTo>
                  <a:pt x="3043649" y="4297466"/>
                </a:moveTo>
                <a:cubicBezTo>
                  <a:pt x="3058168" y="4297466"/>
                  <a:pt x="3069937" y="4309236"/>
                  <a:pt x="3069937" y="4323755"/>
                </a:cubicBezTo>
                <a:cubicBezTo>
                  <a:pt x="3069937" y="4338274"/>
                  <a:pt x="3058168" y="4350044"/>
                  <a:pt x="3043649" y="4350044"/>
                </a:cubicBezTo>
                <a:cubicBezTo>
                  <a:pt x="3029129" y="4350044"/>
                  <a:pt x="3017359" y="4338274"/>
                  <a:pt x="3017359" y="4323755"/>
                </a:cubicBezTo>
                <a:cubicBezTo>
                  <a:pt x="3017359" y="4309236"/>
                  <a:pt x="3029129" y="4297466"/>
                  <a:pt x="3043649" y="4297466"/>
                </a:cubicBezTo>
                <a:close/>
                <a:moveTo>
                  <a:pt x="2952208" y="4297466"/>
                </a:moveTo>
                <a:cubicBezTo>
                  <a:pt x="2966726" y="4297466"/>
                  <a:pt x="2978496" y="4309236"/>
                  <a:pt x="2978496" y="4323755"/>
                </a:cubicBezTo>
                <a:cubicBezTo>
                  <a:pt x="2978496" y="4338274"/>
                  <a:pt x="2966726" y="4350044"/>
                  <a:pt x="2952208" y="4350044"/>
                </a:cubicBezTo>
                <a:cubicBezTo>
                  <a:pt x="2937688" y="4350044"/>
                  <a:pt x="2925918" y="4338274"/>
                  <a:pt x="2925918" y="4323755"/>
                </a:cubicBezTo>
                <a:cubicBezTo>
                  <a:pt x="2925918" y="4309236"/>
                  <a:pt x="2937688" y="4297466"/>
                  <a:pt x="2952208" y="4297466"/>
                </a:cubicBezTo>
                <a:close/>
                <a:moveTo>
                  <a:pt x="9993045" y="4206026"/>
                </a:moveTo>
                <a:cubicBezTo>
                  <a:pt x="10007564" y="4206026"/>
                  <a:pt x="10019334" y="4217796"/>
                  <a:pt x="10019334" y="4232315"/>
                </a:cubicBezTo>
                <a:cubicBezTo>
                  <a:pt x="10019334" y="4246834"/>
                  <a:pt x="10007564" y="4258604"/>
                  <a:pt x="9993045" y="4258604"/>
                </a:cubicBezTo>
                <a:cubicBezTo>
                  <a:pt x="9978526" y="4258604"/>
                  <a:pt x="9966756" y="4246834"/>
                  <a:pt x="9966756" y="4232315"/>
                </a:cubicBezTo>
                <a:cubicBezTo>
                  <a:pt x="9966756" y="4217796"/>
                  <a:pt x="9978526" y="4206026"/>
                  <a:pt x="9993045" y="4206026"/>
                </a:cubicBezTo>
                <a:close/>
                <a:moveTo>
                  <a:pt x="9901605" y="4206026"/>
                </a:moveTo>
                <a:cubicBezTo>
                  <a:pt x="9916124" y="4206026"/>
                  <a:pt x="9927894" y="4217796"/>
                  <a:pt x="9927894" y="4232315"/>
                </a:cubicBezTo>
                <a:cubicBezTo>
                  <a:pt x="9927894" y="4246834"/>
                  <a:pt x="9916124" y="4258604"/>
                  <a:pt x="9901605" y="4258604"/>
                </a:cubicBezTo>
                <a:cubicBezTo>
                  <a:pt x="9887086" y="4258604"/>
                  <a:pt x="9875316" y="4246834"/>
                  <a:pt x="9875316" y="4232315"/>
                </a:cubicBezTo>
                <a:cubicBezTo>
                  <a:pt x="9875316" y="4217796"/>
                  <a:pt x="9887086" y="4206026"/>
                  <a:pt x="9901605" y="4206026"/>
                </a:cubicBezTo>
                <a:close/>
                <a:moveTo>
                  <a:pt x="9352965" y="4206026"/>
                </a:moveTo>
                <a:cubicBezTo>
                  <a:pt x="9367484" y="4206026"/>
                  <a:pt x="9379254" y="4217796"/>
                  <a:pt x="9379254" y="4232315"/>
                </a:cubicBezTo>
                <a:cubicBezTo>
                  <a:pt x="9379254" y="4246834"/>
                  <a:pt x="9367484" y="4258604"/>
                  <a:pt x="9352965" y="4258604"/>
                </a:cubicBezTo>
                <a:cubicBezTo>
                  <a:pt x="9338446" y="4258604"/>
                  <a:pt x="9326676" y="4246834"/>
                  <a:pt x="9326676" y="4232315"/>
                </a:cubicBezTo>
                <a:cubicBezTo>
                  <a:pt x="9326676" y="4217796"/>
                  <a:pt x="9338446" y="4206026"/>
                  <a:pt x="9352965" y="4206026"/>
                </a:cubicBezTo>
                <a:close/>
                <a:moveTo>
                  <a:pt x="9261525" y="4206026"/>
                </a:moveTo>
                <a:cubicBezTo>
                  <a:pt x="9276044" y="4206026"/>
                  <a:pt x="9287814" y="4217796"/>
                  <a:pt x="9287814" y="4232315"/>
                </a:cubicBezTo>
                <a:cubicBezTo>
                  <a:pt x="9287814" y="4246834"/>
                  <a:pt x="9276044" y="4258604"/>
                  <a:pt x="9261525" y="4258604"/>
                </a:cubicBezTo>
                <a:cubicBezTo>
                  <a:pt x="9247006" y="4258604"/>
                  <a:pt x="9235236" y="4246834"/>
                  <a:pt x="9235236" y="4232315"/>
                </a:cubicBezTo>
                <a:cubicBezTo>
                  <a:pt x="9235236" y="4217796"/>
                  <a:pt x="9247006" y="4206026"/>
                  <a:pt x="9261525" y="4206026"/>
                </a:cubicBezTo>
                <a:close/>
                <a:moveTo>
                  <a:pt x="9170085" y="4206026"/>
                </a:moveTo>
                <a:cubicBezTo>
                  <a:pt x="9184604" y="4206026"/>
                  <a:pt x="9196374" y="4217796"/>
                  <a:pt x="9196374" y="4232315"/>
                </a:cubicBezTo>
                <a:cubicBezTo>
                  <a:pt x="9196374" y="4246834"/>
                  <a:pt x="9184604" y="4258604"/>
                  <a:pt x="9170085" y="4258604"/>
                </a:cubicBezTo>
                <a:cubicBezTo>
                  <a:pt x="9155566" y="4258604"/>
                  <a:pt x="9143796" y="4246834"/>
                  <a:pt x="9143796" y="4232315"/>
                </a:cubicBezTo>
                <a:cubicBezTo>
                  <a:pt x="9143796" y="4217796"/>
                  <a:pt x="9155566" y="4206026"/>
                  <a:pt x="9170085" y="4206026"/>
                </a:cubicBezTo>
                <a:close/>
                <a:moveTo>
                  <a:pt x="9078645" y="4206026"/>
                </a:moveTo>
                <a:cubicBezTo>
                  <a:pt x="9093164" y="4206026"/>
                  <a:pt x="9104934" y="4217796"/>
                  <a:pt x="9104934" y="4232315"/>
                </a:cubicBezTo>
                <a:cubicBezTo>
                  <a:pt x="9104934" y="4246834"/>
                  <a:pt x="9093164" y="4258604"/>
                  <a:pt x="9078645" y="4258604"/>
                </a:cubicBezTo>
                <a:cubicBezTo>
                  <a:pt x="9064126" y="4258604"/>
                  <a:pt x="9052356" y="4246834"/>
                  <a:pt x="9052356" y="4232315"/>
                </a:cubicBezTo>
                <a:cubicBezTo>
                  <a:pt x="9052356" y="4217796"/>
                  <a:pt x="9064126" y="4206026"/>
                  <a:pt x="9078645" y="4206026"/>
                </a:cubicBezTo>
                <a:close/>
                <a:moveTo>
                  <a:pt x="8987205" y="4206026"/>
                </a:moveTo>
                <a:cubicBezTo>
                  <a:pt x="9001724" y="4206026"/>
                  <a:pt x="9013494" y="4217796"/>
                  <a:pt x="9013494" y="4232315"/>
                </a:cubicBezTo>
                <a:cubicBezTo>
                  <a:pt x="9013494" y="4246834"/>
                  <a:pt x="9001724" y="4258604"/>
                  <a:pt x="8987205" y="4258604"/>
                </a:cubicBezTo>
                <a:cubicBezTo>
                  <a:pt x="8972686" y="4258604"/>
                  <a:pt x="8960916" y="4246834"/>
                  <a:pt x="8960916" y="4232315"/>
                </a:cubicBezTo>
                <a:cubicBezTo>
                  <a:pt x="8960916" y="4217796"/>
                  <a:pt x="8972686" y="4206026"/>
                  <a:pt x="8987205" y="4206026"/>
                </a:cubicBezTo>
                <a:close/>
                <a:moveTo>
                  <a:pt x="8895765" y="4206026"/>
                </a:moveTo>
                <a:cubicBezTo>
                  <a:pt x="8910284" y="4206026"/>
                  <a:pt x="8922054" y="4217796"/>
                  <a:pt x="8922054" y="4232315"/>
                </a:cubicBezTo>
                <a:cubicBezTo>
                  <a:pt x="8922054" y="4246834"/>
                  <a:pt x="8910284" y="4258604"/>
                  <a:pt x="8895765" y="4258604"/>
                </a:cubicBezTo>
                <a:cubicBezTo>
                  <a:pt x="8881246" y="4258604"/>
                  <a:pt x="8869476" y="4246834"/>
                  <a:pt x="8869476" y="4232315"/>
                </a:cubicBezTo>
                <a:cubicBezTo>
                  <a:pt x="8869476" y="4217796"/>
                  <a:pt x="8881246" y="4206026"/>
                  <a:pt x="8895765" y="4206026"/>
                </a:cubicBezTo>
                <a:close/>
                <a:moveTo>
                  <a:pt x="8804325" y="4206026"/>
                </a:moveTo>
                <a:cubicBezTo>
                  <a:pt x="8818844" y="4206026"/>
                  <a:pt x="8830614" y="4217796"/>
                  <a:pt x="8830614" y="4232315"/>
                </a:cubicBezTo>
                <a:cubicBezTo>
                  <a:pt x="8830614" y="4246834"/>
                  <a:pt x="8818844" y="4258604"/>
                  <a:pt x="8804325" y="4258604"/>
                </a:cubicBezTo>
                <a:cubicBezTo>
                  <a:pt x="8789806" y="4258604"/>
                  <a:pt x="8778036" y="4246834"/>
                  <a:pt x="8778036" y="4232315"/>
                </a:cubicBezTo>
                <a:cubicBezTo>
                  <a:pt x="8778036" y="4217796"/>
                  <a:pt x="8789806" y="4206026"/>
                  <a:pt x="8804325" y="4206026"/>
                </a:cubicBezTo>
                <a:close/>
                <a:moveTo>
                  <a:pt x="8712885" y="4206026"/>
                </a:moveTo>
                <a:cubicBezTo>
                  <a:pt x="8727404" y="4206026"/>
                  <a:pt x="8739174" y="4217796"/>
                  <a:pt x="8739174" y="4232315"/>
                </a:cubicBezTo>
                <a:cubicBezTo>
                  <a:pt x="8739174" y="4246834"/>
                  <a:pt x="8727404" y="4258604"/>
                  <a:pt x="8712885" y="4258604"/>
                </a:cubicBezTo>
                <a:cubicBezTo>
                  <a:pt x="8698366" y="4258604"/>
                  <a:pt x="8686596" y="4246834"/>
                  <a:pt x="8686596" y="4232315"/>
                </a:cubicBezTo>
                <a:cubicBezTo>
                  <a:pt x="8686596" y="4217796"/>
                  <a:pt x="8698366" y="4206026"/>
                  <a:pt x="8712885" y="4206026"/>
                </a:cubicBezTo>
                <a:close/>
                <a:moveTo>
                  <a:pt x="8621445" y="4206026"/>
                </a:moveTo>
                <a:cubicBezTo>
                  <a:pt x="8635964" y="4206026"/>
                  <a:pt x="8647734" y="4217796"/>
                  <a:pt x="8647734" y="4232315"/>
                </a:cubicBezTo>
                <a:cubicBezTo>
                  <a:pt x="8647734" y="4246834"/>
                  <a:pt x="8635964" y="4258604"/>
                  <a:pt x="8621445" y="4258604"/>
                </a:cubicBezTo>
                <a:cubicBezTo>
                  <a:pt x="8606926" y="4258604"/>
                  <a:pt x="8595156" y="4246834"/>
                  <a:pt x="8595156" y="4232315"/>
                </a:cubicBezTo>
                <a:cubicBezTo>
                  <a:pt x="8595156" y="4217796"/>
                  <a:pt x="8606926" y="4206026"/>
                  <a:pt x="8621445" y="4206026"/>
                </a:cubicBezTo>
                <a:close/>
                <a:moveTo>
                  <a:pt x="8530005" y="4206026"/>
                </a:moveTo>
                <a:cubicBezTo>
                  <a:pt x="8544524" y="4206026"/>
                  <a:pt x="8556294" y="4217796"/>
                  <a:pt x="8556294" y="4232315"/>
                </a:cubicBezTo>
                <a:cubicBezTo>
                  <a:pt x="8556294" y="4246834"/>
                  <a:pt x="8544524" y="4258604"/>
                  <a:pt x="8530005" y="4258604"/>
                </a:cubicBezTo>
                <a:cubicBezTo>
                  <a:pt x="8515486" y="4258604"/>
                  <a:pt x="8503716" y="4246834"/>
                  <a:pt x="8503716" y="4232315"/>
                </a:cubicBezTo>
                <a:cubicBezTo>
                  <a:pt x="8503716" y="4217796"/>
                  <a:pt x="8515486" y="4206026"/>
                  <a:pt x="8530005" y="4206026"/>
                </a:cubicBezTo>
                <a:close/>
                <a:moveTo>
                  <a:pt x="6426885" y="4206026"/>
                </a:moveTo>
                <a:cubicBezTo>
                  <a:pt x="6441404" y="4206026"/>
                  <a:pt x="6453174" y="4217796"/>
                  <a:pt x="6453174" y="4232315"/>
                </a:cubicBezTo>
                <a:cubicBezTo>
                  <a:pt x="6453174" y="4246834"/>
                  <a:pt x="6441404" y="4258604"/>
                  <a:pt x="6426885" y="4258604"/>
                </a:cubicBezTo>
                <a:cubicBezTo>
                  <a:pt x="6412366" y="4258604"/>
                  <a:pt x="6400596" y="4246834"/>
                  <a:pt x="6400596" y="4232315"/>
                </a:cubicBezTo>
                <a:cubicBezTo>
                  <a:pt x="6400596" y="4217796"/>
                  <a:pt x="6412366" y="4206026"/>
                  <a:pt x="6426885" y="4206026"/>
                </a:cubicBezTo>
                <a:close/>
                <a:moveTo>
                  <a:pt x="6335445" y="4206026"/>
                </a:moveTo>
                <a:cubicBezTo>
                  <a:pt x="6349964" y="4206026"/>
                  <a:pt x="6361734" y="4217796"/>
                  <a:pt x="6361734" y="4232315"/>
                </a:cubicBezTo>
                <a:cubicBezTo>
                  <a:pt x="6361734" y="4246834"/>
                  <a:pt x="6349964" y="4258604"/>
                  <a:pt x="6335445" y="4258604"/>
                </a:cubicBezTo>
                <a:cubicBezTo>
                  <a:pt x="6320926" y="4258604"/>
                  <a:pt x="6309156" y="4246834"/>
                  <a:pt x="6309156" y="4232315"/>
                </a:cubicBezTo>
                <a:cubicBezTo>
                  <a:pt x="6309156" y="4217796"/>
                  <a:pt x="6320926" y="4206026"/>
                  <a:pt x="6335445" y="4206026"/>
                </a:cubicBezTo>
                <a:close/>
                <a:moveTo>
                  <a:pt x="6152565" y="4206026"/>
                </a:moveTo>
                <a:cubicBezTo>
                  <a:pt x="6167084" y="4206026"/>
                  <a:pt x="6178854" y="4217796"/>
                  <a:pt x="6178854" y="4232315"/>
                </a:cubicBezTo>
                <a:cubicBezTo>
                  <a:pt x="6178854" y="4246834"/>
                  <a:pt x="6167084" y="4258604"/>
                  <a:pt x="6152565" y="4258604"/>
                </a:cubicBezTo>
                <a:cubicBezTo>
                  <a:pt x="6138046" y="4258604"/>
                  <a:pt x="6126276" y="4246834"/>
                  <a:pt x="6126276" y="4232315"/>
                </a:cubicBezTo>
                <a:cubicBezTo>
                  <a:pt x="6126276" y="4217796"/>
                  <a:pt x="6138046" y="4206026"/>
                  <a:pt x="6152565" y="4206026"/>
                </a:cubicBezTo>
                <a:close/>
                <a:moveTo>
                  <a:pt x="6061125" y="4206026"/>
                </a:moveTo>
                <a:cubicBezTo>
                  <a:pt x="6075644" y="4206026"/>
                  <a:pt x="6087414" y="4217796"/>
                  <a:pt x="6087414" y="4232315"/>
                </a:cubicBezTo>
                <a:cubicBezTo>
                  <a:pt x="6087414" y="4246834"/>
                  <a:pt x="6075644" y="4258604"/>
                  <a:pt x="6061125" y="4258604"/>
                </a:cubicBezTo>
                <a:cubicBezTo>
                  <a:pt x="6046606" y="4258604"/>
                  <a:pt x="6034836" y="4246834"/>
                  <a:pt x="6034836" y="4232315"/>
                </a:cubicBezTo>
                <a:cubicBezTo>
                  <a:pt x="6034836" y="4217796"/>
                  <a:pt x="6046606" y="4206026"/>
                  <a:pt x="6061125" y="4206026"/>
                </a:cubicBezTo>
                <a:close/>
                <a:moveTo>
                  <a:pt x="5969685" y="4206026"/>
                </a:moveTo>
                <a:cubicBezTo>
                  <a:pt x="5984204" y="4206026"/>
                  <a:pt x="5995974" y="4217796"/>
                  <a:pt x="5995974" y="4232315"/>
                </a:cubicBezTo>
                <a:cubicBezTo>
                  <a:pt x="5995974" y="4246834"/>
                  <a:pt x="5984204" y="4258604"/>
                  <a:pt x="5969685" y="4258604"/>
                </a:cubicBezTo>
                <a:cubicBezTo>
                  <a:pt x="5955166" y="4258604"/>
                  <a:pt x="5943396" y="4246834"/>
                  <a:pt x="5943396" y="4232315"/>
                </a:cubicBezTo>
                <a:cubicBezTo>
                  <a:pt x="5943396" y="4217796"/>
                  <a:pt x="5955166" y="4206026"/>
                  <a:pt x="5969685" y="4206026"/>
                </a:cubicBezTo>
                <a:close/>
                <a:moveTo>
                  <a:pt x="5878245" y="4206026"/>
                </a:moveTo>
                <a:cubicBezTo>
                  <a:pt x="5892764" y="4206026"/>
                  <a:pt x="5904534" y="4217796"/>
                  <a:pt x="5904534" y="4232315"/>
                </a:cubicBezTo>
                <a:cubicBezTo>
                  <a:pt x="5904534" y="4246834"/>
                  <a:pt x="5892764" y="4258604"/>
                  <a:pt x="5878245" y="4258604"/>
                </a:cubicBezTo>
                <a:cubicBezTo>
                  <a:pt x="5863726" y="4258604"/>
                  <a:pt x="5851956" y="4246834"/>
                  <a:pt x="5851956" y="4232315"/>
                </a:cubicBezTo>
                <a:cubicBezTo>
                  <a:pt x="5851956" y="4217796"/>
                  <a:pt x="5863726" y="4206026"/>
                  <a:pt x="5878245" y="4206026"/>
                </a:cubicBezTo>
                <a:close/>
                <a:moveTo>
                  <a:pt x="5786805" y="4206026"/>
                </a:moveTo>
                <a:cubicBezTo>
                  <a:pt x="5801324" y="4206026"/>
                  <a:pt x="5813094" y="4217796"/>
                  <a:pt x="5813094" y="4232315"/>
                </a:cubicBezTo>
                <a:cubicBezTo>
                  <a:pt x="5813094" y="4246834"/>
                  <a:pt x="5801324" y="4258604"/>
                  <a:pt x="5786805" y="4258604"/>
                </a:cubicBezTo>
                <a:cubicBezTo>
                  <a:pt x="5772286" y="4258604"/>
                  <a:pt x="5760516" y="4246834"/>
                  <a:pt x="5760516" y="4232315"/>
                </a:cubicBezTo>
                <a:cubicBezTo>
                  <a:pt x="5760516" y="4217796"/>
                  <a:pt x="5772286" y="4206026"/>
                  <a:pt x="5786805" y="4206026"/>
                </a:cubicBezTo>
                <a:close/>
                <a:moveTo>
                  <a:pt x="5695365" y="4206026"/>
                </a:moveTo>
                <a:cubicBezTo>
                  <a:pt x="5709884" y="4206026"/>
                  <a:pt x="5721654" y="4217796"/>
                  <a:pt x="5721654" y="4232315"/>
                </a:cubicBezTo>
                <a:cubicBezTo>
                  <a:pt x="5721654" y="4246834"/>
                  <a:pt x="5709884" y="4258604"/>
                  <a:pt x="5695365" y="4258604"/>
                </a:cubicBezTo>
                <a:cubicBezTo>
                  <a:pt x="5680846" y="4258604"/>
                  <a:pt x="5669076" y="4246834"/>
                  <a:pt x="5669076" y="4232315"/>
                </a:cubicBezTo>
                <a:cubicBezTo>
                  <a:pt x="5669076" y="4217796"/>
                  <a:pt x="5680846" y="4206026"/>
                  <a:pt x="5695365" y="4206026"/>
                </a:cubicBezTo>
                <a:close/>
                <a:moveTo>
                  <a:pt x="5603925" y="4206026"/>
                </a:moveTo>
                <a:cubicBezTo>
                  <a:pt x="5618444" y="4206026"/>
                  <a:pt x="5630214" y="4217796"/>
                  <a:pt x="5630214" y="4232315"/>
                </a:cubicBezTo>
                <a:cubicBezTo>
                  <a:pt x="5630214" y="4246834"/>
                  <a:pt x="5618444" y="4258604"/>
                  <a:pt x="5603925" y="4258604"/>
                </a:cubicBezTo>
                <a:cubicBezTo>
                  <a:pt x="5589406" y="4258604"/>
                  <a:pt x="5577636" y="4246834"/>
                  <a:pt x="5577636" y="4232315"/>
                </a:cubicBezTo>
                <a:cubicBezTo>
                  <a:pt x="5577636" y="4217796"/>
                  <a:pt x="5589406" y="4206026"/>
                  <a:pt x="5603925" y="4206026"/>
                </a:cubicBezTo>
                <a:close/>
                <a:moveTo>
                  <a:pt x="5512485" y="4206026"/>
                </a:moveTo>
                <a:cubicBezTo>
                  <a:pt x="5527004" y="4206026"/>
                  <a:pt x="5538774" y="4217796"/>
                  <a:pt x="5538774" y="4232315"/>
                </a:cubicBezTo>
                <a:cubicBezTo>
                  <a:pt x="5538774" y="4246834"/>
                  <a:pt x="5527004" y="4258604"/>
                  <a:pt x="5512485" y="4258604"/>
                </a:cubicBezTo>
                <a:cubicBezTo>
                  <a:pt x="5497966" y="4258604"/>
                  <a:pt x="5486196" y="4246834"/>
                  <a:pt x="5486196" y="4232315"/>
                </a:cubicBezTo>
                <a:cubicBezTo>
                  <a:pt x="5486196" y="4217796"/>
                  <a:pt x="5497966" y="4206026"/>
                  <a:pt x="5512485" y="4206026"/>
                </a:cubicBezTo>
                <a:close/>
                <a:moveTo>
                  <a:pt x="5421045" y="4206026"/>
                </a:moveTo>
                <a:cubicBezTo>
                  <a:pt x="5435564" y="4206026"/>
                  <a:pt x="5447334" y="4217796"/>
                  <a:pt x="5447334" y="4232315"/>
                </a:cubicBezTo>
                <a:cubicBezTo>
                  <a:pt x="5447334" y="4246834"/>
                  <a:pt x="5435564" y="4258604"/>
                  <a:pt x="5421045" y="4258604"/>
                </a:cubicBezTo>
                <a:cubicBezTo>
                  <a:pt x="5406526" y="4258604"/>
                  <a:pt x="5394756" y="4246834"/>
                  <a:pt x="5394756" y="4232315"/>
                </a:cubicBezTo>
                <a:cubicBezTo>
                  <a:pt x="5394756" y="4217796"/>
                  <a:pt x="5406526" y="4206026"/>
                  <a:pt x="5421045" y="4206026"/>
                </a:cubicBezTo>
                <a:close/>
                <a:moveTo>
                  <a:pt x="3775125" y="4206026"/>
                </a:moveTo>
                <a:cubicBezTo>
                  <a:pt x="3789644" y="4206026"/>
                  <a:pt x="3801414" y="4217796"/>
                  <a:pt x="3801414" y="4232315"/>
                </a:cubicBezTo>
                <a:cubicBezTo>
                  <a:pt x="3801414" y="4246834"/>
                  <a:pt x="3789644" y="4258604"/>
                  <a:pt x="3775125" y="4258604"/>
                </a:cubicBezTo>
                <a:cubicBezTo>
                  <a:pt x="3760606" y="4258604"/>
                  <a:pt x="3748836" y="4246834"/>
                  <a:pt x="3748836" y="4232315"/>
                </a:cubicBezTo>
                <a:cubicBezTo>
                  <a:pt x="3748836" y="4217796"/>
                  <a:pt x="3760606" y="4206026"/>
                  <a:pt x="3775125" y="4206026"/>
                </a:cubicBezTo>
                <a:close/>
                <a:moveTo>
                  <a:pt x="3683685" y="4206026"/>
                </a:moveTo>
                <a:cubicBezTo>
                  <a:pt x="3698204" y="4206026"/>
                  <a:pt x="3709974" y="4217796"/>
                  <a:pt x="3709974" y="4232315"/>
                </a:cubicBezTo>
                <a:cubicBezTo>
                  <a:pt x="3709974" y="4246834"/>
                  <a:pt x="3698204" y="4258604"/>
                  <a:pt x="3683685" y="4258604"/>
                </a:cubicBezTo>
                <a:cubicBezTo>
                  <a:pt x="3669166" y="4258604"/>
                  <a:pt x="3657396" y="4246834"/>
                  <a:pt x="3657396" y="4232315"/>
                </a:cubicBezTo>
                <a:cubicBezTo>
                  <a:pt x="3657396" y="4217796"/>
                  <a:pt x="3669166" y="4206026"/>
                  <a:pt x="3683685" y="4206026"/>
                </a:cubicBezTo>
                <a:close/>
                <a:moveTo>
                  <a:pt x="3592245" y="4206026"/>
                </a:moveTo>
                <a:cubicBezTo>
                  <a:pt x="3606764" y="4206026"/>
                  <a:pt x="3618534" y="4217796"/>
                  <a:pt x="3618534" y="4232315"/>
                </a:cubicBezTo>
                <a:cubicBezTo>
                  <a:pt x="3618534" y="4246834"/>
                  <a:pt x="3606764" y="4258604"/>
                  <a:pt x="3592245" y="4258604"/>
                </a:cubicBezTo>
                <a:cubicBezTo>
                  <a:pt x="3577726" y="4258604"/>
                  <a:pt x="3565956" y="4246834"/>
                  <a:pt x="3565956" y="4232315"/>
                </a:cubicBezTo>
                <a:cubicBezTo>
                  <a:pt x="3565956" y="4217796"/>
                  <a:pt x="3577726" y="4206026"/>
                  <a:pt x="3592245" y="4206026"/>
                </a:cubicBezTo>
                <a:close/>
                <a:moveTo>
                  <a:pt x="3500805" y="4206026"/>
                </a:moveTo>
                <a:cubicBezTo>
                  <a:pt x="3515324" y="4206026"/>
                  <a:pt x="3527094" y="4217796"/>
                  <a:pt x="3527094" y="4232315"/>
                </a:cubicBezTo>
                <a:cubicBezTo>
                  <a:pt x="3527094" y="4246834"/>
                  <a:pt x="3515324" y="4258604"/>
                  <a:pt x="3500805" y="4258604"/>
                </a:cubicBezTo>
                <a:cubicBezTo>
                  <a:pt x="3486286" y="4258604"/>
                  <a:pt x="3474516" y="4246834"/>
                  <a:pt x="3474516" y="4232315"/>
                </a:cubicBezTo>
                <a:cubicBezTo>
                  <a:pt x="3474516" y="4217796"/>
                  <a:pt x="3486286" y="4206026"/>
                  <a:pt x="3500805" y="4206026"/>
                </a:cubicBezTo>
                <a:close/>
                <a:moveTo>
                  <a:pt x="3409365" y="4206026"/>
                </a:moveTo>
                <a:cubicBezTo>
                  <a:pt x="3423884" y="4206026"/>
                  <a:pt x="3435654" y="4217796"/>
                  <a:pt x="3435654" y="4232315"/>
                </a:cubicBezTo>
                <a:cubicBezTo>
                  <a:pt x="3435654" y="4246834"/>
                  <a:pt x="3423884" y="4258604"/>
                  <a:pt x="3409365" y="4258604"/>
                </a:cubicBezTo>
                <a:cubicBezTo>
                  <a:pt x="3394846" y="4258604"/>
                  <a:pt x="3383076" y="4246834"/>
                  <a:pt x="3383076" y="4232315"/>
                </a:cubicBezTo>
                <a:cubicBezTo>
                  <a:pt x="3383076" y="4217796"/>
                  <a:pt x="3394846" y="4206026"/>
                  <a:pt x="3409365" y="4206026"/>
                </a:cubicBezTo>
                <a:close/>
                <a:moveTo>
                  <a:pt x="3317925" y="4206026"/>
                </a:moveTo>
                <a:cubicBezTo>
                  <a:pt x="3332444" y="4206026"/>
                  <a:pt x="3344214" y="4217796"/>
                  <a:pt x="3344214" y="4232315"/>
                </a:cubicBezTo>
                <a:cubicBezTo>
                  <a:pt x="3344214" y="4246834"/>
                  <a:pt x="3332444" y="4258604"/>
                  <a:pt x="3317925" y="4258604"/>
                </a:cubicBezTo>
                <a:cubicBezTo>
                  <a:pt x="3303406" y="4258604"/>
                  <a:pt x="3291636" y="4246834"/>
                  <a:pt x="3291636" y="4232315"/>
                </a:cubicBezTo>
                <a:cubicBezTo>
                  <a:pt x="3291636" y="4217796"/>
                  <a:pt x="3303406" y="4206026"/>
                  <a:pt x="3317925" y="4206026"/>
                </a:cubicBezTo>
                <a:close/>
                <a:moveTo>
                  <a:pt x="3226537" y="4206026"/>
                </a:moveTo>
                <a:cubicBezTo>
                  <a:pt x="3241056" y="4206026"/>
                  <a:pt x="3252826" y="4217796"/>
                  <a:pt x="3252826" y="4232315"/>
                </a:cubicBezTo>
                <a:cubicBezTo>
                  <a:pt x="3252826" y="4246834"/>
                  <a:pt x="3241056" y="4258604"/>
                  <a:pt x="3226537" y="4258604"/>
                </a:cubicBezTo>
                <a:cubicBezTo>
                  <a:pt x="3212018" y="4258604"/>
                  <a:pt x="3200248" y="4246834"/>
                  <a:pt x="3200248" y="4232315"/>
                </a:cubicBezTo>
                <a:cubicBezTo>
                  <a:pt x="3200248" y="4217796"/>
                  <a:pt x="3212018" y="4206026"/>
                  <a:pt x="3226537" y="4206026"/>
                </a:cubicBezTo>
                <a:close/>
                <a:moveTo>
                  <a:pt x="3135096" y="4206026"/>
                </a:moveTo>
                <a:cubicBezTo>
                  <a:pt x="3149616" y="4206026"/>
                  <a:pt x="3161386" y="4217796"/>
                  <a:pt x="3161386" y="4232315"/>
                </a:cubicBezTo>
                <a:cubicBezTo>
                  <a:pt x="3161386" y="4246834"/>
                  <a:pt x="3149616" y="4258604"/>
                  <a:pt x="3135096" y="4258604"/>
                </a:cubicBezTo>
                <a:cubicBezTo>
                  <a:pt x="3120577" y="4258604"/>
                  <a:pt x="3108807" y="4246834"/>
                  <a:pt x="3108807" y="4232315"/>
                </a:cubicBezTo>
                <a:cubicBezTo>
                  <a:pt x="3108807" y="4217796"/>
                  <a:pt x="3120577" y="4206026"/>
                  <a:pt x="3135096" y="4206026"/>
                </a:cubicBezTo>
                <a:close/>
                <a:moveTo>
                  <a:pt x="3043655" y="4206026"/>
                </a:moveTo>
                <a:cubicBezTo>
                  <a:pt x="3058175" y="4206026"/>
                  <a:pt x="3069945" y="4217796"/>
                  <a:pt x="3069945" y="4232315"/>
                </a:cubicBezTo>
                <a:cubicBezTo>
                  <a:pt x="3069945" y="4246834"/>
                  <a:pt x="3058175" y="4258604"/>
                  <a:pt x="3043655" y="4258604"/>
                </a:cubicBezTo>
                <a:cubicBezTo>
                  <a:pt x="3029136" y="4258604"/>
                  <a:pt x="3017366" y="4246834"/>
                  <a:pt x="3017366" y="4232315"/>
                </a:cubicBezTo>
                <a:cubicBezTo>
                  <a:pt x="3017366" y="4217796"/>
                  <a:pt x="3029136" y="4206026"/>
                  <a:pt x="3043655" y="4206026"/>
                </a:cubicBezTo>
                <a:close/>
                <a:moveTo>
                  <a:pt x="2952214" y="4206026"/>
                </a:moveTo>
                <a:cubicBezTo>
                  <a:pt x="2966733" y="4206026"/>
                  <a:pt x="2978503" y="4217796"/>
                  <a:pt x="2978503" y="4232315"/>
                </a:cubicBezTo>
                <a:cubicBezTo>
                  <a:pt x="2978503" y="4246834"/>
                  <a:pt x="2966733" y="4258604"/>
                  <a:pt x="2952214" y="4258604"/>
                </a:cubicBezTo>
                <a:cubicBezTo>
                  <a:pt x="2937695" y="4258604"/>
                  <a:pt x="2925925" y="4246834"/>
                  <a:pt x="2925925" y="4232315"/>
                </a:cubicBezTo>
                <a:cubicBezTo>
                  <a:pt x="2925925" y="4217796"/>
                  <a:pt x="2937695" y="4206026"/>
                  <a:pt x="2952214" y="4206026"/>
                </a:cubicBezTo>
                <a:close/>
                <a:moveTo>
                  <a:pt x="9352965" y="4114586"/>
                </a:moveTo>
                <a:cubicBezTo>
                  <a:pt x="9367484" y="4114586"/>
                  <a:pt x="9379254" y="4126356"/>
                  <a:pt x="9379254" y="4140875"/>
                </a:cubicBezTo>
                <a:cubicBezTo>
                  <a:pt x="9379254" y="4155394"/>
                  <a:pt x="9367484" y="4167164"/>
                  <a:pt x="9352965" y="4167164"/>
                </a:cubicBezTo>
                <a:cubicBezTo>
                  <a:pt x="9338446" y="4167164"/>
                  <a:pt x="9326676" y="4155394"/>
                  <a:pt x="9326676" y="4140875"/>
                </a:cubicBezTo>
                <a:cubicBezTo>
                  <a:pt x="9326676" y="4126356"/>
                  <a:pt x="9338446" y="4114586"/>
                  <a:pt x="9352965" y="4114586"/>
                </a:cubicBezTo>
                <a:close/>
                <a:moveTo>
                  <a:pt x="9261525" y="4114586"/>
                </a:moveTo>
                <a:cubicBezTo>
                  <a:pt x="9276044" y="4114586"/>
                  <a:pt x="9287814" y="4126356"/>
                  <a:pt x="9287814" y="4140875"/>
                </a:cubicBezTo>
                <a:cubicBezTo>
                  <a:pt x="9287814" y="4155394"/>
                  <a:pt x="9276044" y="4167164"/>
                  <a:pt x="9261525" y="4167164"/>
                </a:cubicBezTo>
                <a:cubicBezTo>
                  <a:pt x="9247006" y="4167164"/>
                  <a:pt x="9235236" y="4155394"/>
                  <a:pt x="9235236" y="4140875"/>
                </a:cubicBezTo>
                <a:cubicBezTo>
                  <a:pt x="9235236" y="4126356"/>
                  <a:pt x="9247006" y="4114586"/>
                  <a:pt x="9261525" y="4114586"/>
                </a:cubicBezTo>
                <a:close/>
                <a:moveTo>
                  <a:pt x="9170085" y="4114586"/>
                </a:moveTo>
                <a:cubicBezTo>
                  <a:pt x="9184604" y="4114586"/>
                  <a:pt x="9196374" y="4126356"/>
                  <a:pt x="9196374" y="4140875"/>
                </a:cubicBezTo>
                <a:cubicBezTo>
                  <a:pt x="9196374" y="4155394"/>
                  <a:pt x="9184604" y="4167164"/>
                  <a:pt x="9170085" y="4167164"/>
                </a:cubicBezTo>
                <a:cubicBezTo>
                  <a:pt x="9155566" y="4167164"/>
                  <a:pt x="9143796" y="4155394"/>
                  <a:pt x="9143796" y="4140875"/>
                </a:cubicBezTo>
                <a:cubicBezTo>
                  <a:pt x="9143796" y="4126356"/>
                  <a:pt x="9155566" y="4114586"/>
                  <a:pt x="9170085" y="4114586"/>
                </a:cubicBezTo>
                <a:close/>
                <a:moveTo>
                  <a:pt x="9078645" y="4114586"/>
                </a:moveTo>
                <a:cubicBezTo>
                  <a:pt x="9093164" y="4114586"/>
                  <a:pt x="9104934" y="4126356"/>
                  <a:pt x="9104934" y="4140875"/>
                </a:cubicBezTo>
                <a:cubicBezTo>
                  <a:pt x="9104934" y="4155394"/>
                  <a:pt x="9093164" y="4167164"/>
                  <a:pt x="9078645" y="4167164"/>
                </a:cubicBezTo>
                <a:cubicBezTo>
                  <a:pt x="9064126" y="4167164"/>
                  <a:pt x="9052356" y="4155394"/>
                  <a:pt x="9052356" y="4140875"/>
                </a:cubicBezTo>
                <a:cubicBezTo>
                  <a:pt x="9052356" y="4126356"/>
                  <a:pt x="9064126" y="4114586"/>
                  <a:pt x="9078645" y="4114586"/>
                </a:cubicBezTo>
                <a:close/>
                <a:moveTo>
                  <a:pt x="8987205" y="4114586"/>
                </a:moveTo>
                <a:cubicBezTo>
                  <a:pt x="9001724" y="4114586"/>
                  <a:pt x="9013494" y="4126356"/>
                  <a:pt x="9013494" y="4140875"/>
                </a:cubicBezTo>
                <a:cubicBezTo>
                  <a:pt x="9013494" y="4155394"/>
                  <a:pt x="9001724" y="4167164"/>
                  <a:pt x="8987205" y="4167164"/>
                </a:cubicBezTo>
                <a:cubicBezTo>
                  <a:pt x="8972686" y="4167164"/>
                  <a:pt x="8960916" y="4155394"/>
                  <a:pt x="8960916" y="4140875"/>
                </a:cubicBezTo>
                <a:cubicBezTo>
                  <a:pt x="8960916" y="4126356"/>
                  <a:pt x="8972686" y="4114586"/>
                  <a:pt x="8987205" y="4114586"/>
                </a:cubicBezTo>
                <a:close/>
                <a:moveTo>
                  <a:pt x="8895765" y="4114586"/>
                </a:moveTo>
                <a:cubicBezTo>
                  <a:pt x="8910284" y="4114586"/>
                  <a:pt x="8922054" y="4126356"/>
                  <a:pt x="8922054" y="4140875"/>
                </a:cubicBezTo>
                <a:cubicBezTo>
                  <a:pt x="8922054" y="4155394"/>
                  <a:pt x="8910284" y="4167164"/>
                  <a:pt x="8895765" y="4167164"/>
                </a:cubicBezTo>
                <a:cubicBezTo>
                  <a:pt x="8881246" y="4167164"/>
                  <a:pt x="8869476" y="4155394"/>
                  <a:pt x="8869476" y="4140875"/>
                </a:cubicBezTo>
                <a:cubicBezTo>
                  <a:pt x="8869476" y="4126356"/>
                  <a:pt x="8881246" y="4114586"/>
                  <a:pt x="8895765" y="4114586"/>
                </a:cubicBezTo>
                <a:close/>
                <a:moveTo>
                  <a:pt x="8804325" y="4114586"/>
                </a:moveTo>
                <a:cubicBezTo>
                  <a:pt x="8818844" y="4114586"/>
                  <a:pt x="8830614" y="4126356"/>
                  <a:pt x="8830614" y="4140875"/>
                </a:cubicBezTo>
                <a:cubicBezTo>
                  <a:pt x="8830614" y="4155394"/>
                  <a:pt x="8818844" y="4167164"/>
                  <a:pt x="8804325" y="4167164"/>
                </a:cubicBezTo>
                <a:cubicBezTo>
                  <a:pt x="8789806" y="4167164"/>
                  <a:pt x="8778036" y="4155394"/>
                  <a:pt x="8778036" y="4140875"/>
                </a:cubicBezTo>
                <a:cubicBezTo>
                  <a:pt x="8778036" y="4126356"/>
                  <a:pt x="8789806" y="4114586"/>
                  <a:pt x="8804325" y="4114586"/>
                </a:cubicBezTo>
                <a:close/>
                <a:moveTo>
                  <a:pt x="8712885" y="4114586"/>
                </a:moveTo>
                <a:cubicBezTo>
                  <a:pt x="8727404" y="4114586"/>
                  <a:pt x="8739174" y="4126356"/>
                  <a:pt x="8739174" y="4140875"/>
                </a:cubicBezTo>
                <a:cubicBezTo>
                  <a:pt x="8739174" y="4155394"/>
                  <a:pt x="8727404" y="4167164"/>
                  <a:pt x="8712885" y="4167164"/>
                </a:cubicBezTo>
                <a:cubicBezTo>
                  <a:pt x="8698366" y="4167164"/>
                  <a:pt x="8686596" y="4155394"/>
                  <a:pt x="8686596" y="4140875"/>
                </a:cubicBezTo>
                <a:cubicBezTo>
                  <a:pt x="8686596" y="4126356"/>
                  <a:pt x="8698366" y="4114586"/>
                  <a:pt x="8712885" y="4114586"/>
                </a:cubicBezTo>
                <a:close/>
                <a:moveTo>
                  <a:pt x="8621445" y="4114586"/>
                </a:moveTo>
                <a:cubicBezTo>
                  <a:pt x="8635964" y="4114586"/>
                  <a:pt x="8647734" y="4126356"/>
                  <a:pt x="8647734" y="4140875"/>
                </a:cubicBezTo>
                <a:cubicBezTo>
                  <a:pt x="8647734" y="4155394"/>
                  <a:pt x="8635964" y="4167164"/>
                  <a:pt x="8621445" y="4167164"/>
                </a:cubicBezTo>
                <a:cubicBezTo>
                  <a:pt x="8606926" y="4167164"/>
                  <a:pt x="8595156" y="4155394"/>
                  <a:pt x="8595156" y="4140875"/>
                </a:cubicBezTo>
                <a:cubicBezTo>
                  <a:pt x="8595156" y="4126356"/>
                  <a:pt x="8606926" y="4114586"/>
                  <a:pt x="8621445" y="4114586"/>
                </a:cubicBezTo>
                <a:close/>
                <a:moveTo>
                  <a:pt x="8530005" y="4114586"/>
                </a:moveTo>
                <a:cubicBezTo>
                  <a:pt x="8544524" y="4114586"/>
                  <a:pt x="8556294" y="4126356"/>
                  <a:pt x="8556294" y="4140875"/>
                </a:cubicBezTo>
                <a:cubicBezTo>
                  <a:pt x="8556294" y="4155394"/>
                  <a:pt x="8544524" y="4167164"/>
                  <a:pt x="8530005" y="4167164"/>
                </a:cubicBezTo>
                <a:cubicBezTo>
                  <a:pt x="8515486" y="4167164"/>
                  <a:pt x="8503716" y="4155394"/>
                  <a:pt x="8503716" y="4140875"/>
                </a:cubicBezTo>
                <a:cubicBezTo>
                  <a:pt x="8503716" y="4126356"/>
                  <a:pt x="8515486" y="4114586"/>
                  <a:pt x="8530005" y="4114586"/>
                </a:cubicBezTo>
                <a:close/>
                <a:moveTo>
                  <a:pt x="6426885" y="4114586"/>
                </a:moveTo>
                <a:cubicBezTo>
                  <a:pt x="6441404" y="4114586"/>
                  <a:pt x="6453174" y="4126356"/>
                  <a:pt x="6453174" y="4140875"/>
                </a:cubicBezTo>
                <a:cubicBezTo>
                  <a:pt x="6453174" y="4155394"/>
                  <a:pt x="6441404" y="4167164"/>
                  <a:pt x="6426885" y="4167164"/>
                </a:cubicBezTo>
                <a:cubicBezTo>
                  <a:pt x="6412366" y="4167164"/>
                  <a:pt x="6400596" y="4155394"/>
                  <a:pt x="6400596" y="4140875"/>
                </a:cubicBezTo>
                <a:cubicBezTo>
                  <a:pt x="6400596" y="4126356"/>
                  <a:pt x="6412366" y="4114586"/>
                  <a:pt x="6426885" y="4114586"/>
                </a:cubicBezTo>
                <a:close/>
                <a:moveTo>
                  <a:pt x="6335445" y="4114586"/>
                </a:moveTo>
                <a:cubicBezTo>
                  <a:pt x="6349964" y="4114586"/>
                  <a:pt x="6361734" y="4126356"/>
                  <a:pt x="6361734" y="4140875"/>
                </a:cubicBezTo>
                <a:cubicBezTo>
                  <a:pt x="6361734" y="4155394"/>
                  <a:pt x="6349964" y="4167164"/>
                  <a:pt x="6335445" y="4167164"/>
                </a:cubicBezTo>
                <a:cubicBezTo>
                  <a:pt x="6320926" y="4167164"/>
                  <a:pt x="6309156" y="4155394"/>
                  <a:pt x="6309156" y="4140875"/>
                </a:cubicBezTo>
                <a:cubicBezTo>
                  <a:pt x="6309156" y="4126356"/>
                  <a:pt x="6320926" y="4114586"/>
                  <a:pt x="6335445" y="4114586"/>
                </a:cubicBezTo>
                <a:close/>
                <a:moveTo>
                  <a:pt x="6152565" y="4114586"/>
                </a:moveTo>
                <a:cubicBezTo>
                  <a:pt x="6167084" y="4114586"/>
                  <a:pt x="6178854" y="4126356"/>
                  <a:pt x="6178854" y="4140875"/>
                </a:cubicBezTo>
                <a:cubicBezTo>
                  <a:pt x="6178854" y="4155394"/>
                  <a:pt x="6167084" y="4167164"/>
                  <a:pt x="6152565" y="4167164"/>
                </a:cubicBezTo>
                <a:cubicBezTo>
                  <a:pt x="6138046" y="4167164"/>
                  <a:pt x="6126276" y="4155394"/>
                  <a:pt x="6126276" y="4140875"/>
                </a:cubicBezTo>
                <a:cubicBezTo>
                  <a:pt x="6126276" y="4126356"/>
                  <a:pt x="6138046" y="4114586"/>
                  <a:pt x="6152565" y="4114586"/>
                </a:cubicBezTo>
                <a:close/>
                <a:moveTo>
                  <a:pt x="6061125" y="4114586"/>
                </a:moveTo>
                <a:cubicBezTo>
                  <a:pt x="6075644" y="4114586"/>
                  <a:pt x="6087414" y="4126356"/>
                  <a:pt x="6087414" y="4140875"/>
                </a:cubicBezTo>
                <a:cubicBezTo>
                  <a:pt x="6087414" y="4155394"/>
                  <a:pt x="6075644" y="4167164"/>
                  <a:pt x="6061125" y="4167164"/>
                </a:cubicBezTo>
                <a:cubicBezTo>
                  <a:pt x="6046606" y="4167164"/>
                  <a:pt x="6034836" y="4155394"/>
                  <a:pt x="6034836" y="4140875"/>
                </a:cubicBezTo>
                <a:cubicBezTo>
                  <a:pt x="6034836" y="4126356"/>
                  <a:pt x="6046606" y="4114586"/>
                  <a:pt x="6061125" y="4114586"/>
                </a:cubicBezTo>
                <a:close/>
                <a:moveTo>
                  <a:pt x="5969685" y="4114586"/>
                </a:moveTo>
                <a:cubicBezTo>
                  <a:pt x="5984204" y="4114586"/>
                  <a:pt x="5995974" y="4126356"/>
                  <a:pt x="5995974" y="4140875"/>
                </a:cubicBezTo>
                <a:cubicBezTo>
                  <a:pt x="5995974" y="4155394"/>
                  <a:pt x="5984204" y="4167164"/>
                  <a:pt x="5969685" y="4167164"/>
                </a:cubicBezTo>
                <a:cubicBezTo>
                  <a:pt x="5955166" y="4167164"/>
                  <a:pt x="5943396" y="4155394"/>
                  <a:pt x="5943396" y="4140875"/>
                </a:cubicBezTo>
                <a:cubicBezTo>
                  <a:pt x="5943396" y="4126356"/>
                  <a:pt x="5955166" y="4114586"/>
                  <a:pt x="5969685" y="4114586"/>
                </a:cubicBezTo>
                <a:close/>
                <a:moveTo>
                  <a:pt x="5878245" y="4114586"/>
                </a:moveTo>
                <a:cubicBezTo>
                  <a:pt x="5892764" y="4114586"/>
                  <a:pt x="5904534" y="4126356"/>
                  <a:pt x="5904534" y="4140875"/>
                </a:cubicBezTo>
                <a:cubicBezTo>
                  <a:pt x="5904534" y="4155394"/>
                  <a:pt x="5892764" y="4167164"/>
                  <a:pt x="5878245" y="4167164"/>
                </a:cubicBezTo>
                <a:cubicBezTo>
                  <a:pt x="5863726" y="4167164"/>
                  <a:pt x="5851956" y="4155394"/>
                  <a:pt x="5851956" y="4140875"/>
                </a:cubicBezTo>
                <a:cubicBezTo>
                  <a:pt x="5851956" y="4126356"/>
                  <a:pt x="5863726" y="4114586"/>
                  <a:pt x="5878245" y="4114586"/>
                </a:cubicBezTo>
                <a:close/>
                <a:moveTo>
                  <a:pt x="5786805" y="4114586"/>
                </a:moveTo>
                <a:cubicBezTo>
                  <a:pt x="5801324" y="4114586"/>
                  <a:pt x="5813094" y="4126356"/>
                  <a:pt x="5813094" y="4140875"/>
                </a:cubicBezTo>
                <a:cubicBezTo>
                  <a:pt x="5813094" y="4155394"/>
                  <a:pt x="5801324" y="4167164"/>
                  <a:pt x="5786805" y="4167164"/>
                </a:cubicBezTo>
                <a:cubicBezTo>
                  <a:pt x="5772286" y="4167164"/>
                  <a:pt x="5760516" y="4155394"/>
                  <a:pt x="5760516" y="4140875"/>
                </a:cubicBezTo>
                <a:cubicBezTo>
                  <a:pt x="5760516" y="4126356"/>
                  <a:pt x="5772286" y="4114586"/>
                  <a:pt x="5786805" y="4114586"/>
                </a:cubicBezTo>
                <a:close/>
                <a:moveTo>
                  <a:pt x="5695365" y="4114586"/>
                </a:moveTo>
                <a:cubicBezTo>
                  <a:pt x="5709884" y="4114586"/>
                  <a:pt x="5721654" y="4126356"/>
                  <a:pt x="5721654" y="4140875"/>
                </a:cubicBezTo>
                <a:cubicBezTo>
                  <a:pt x="5721654" y="4155394"/>
                  <a:pt x="5709884" y="4167164"/>
                  <a:pt x="5695365" y="4167164"/>
                </a:cubicBezTo>
                <a:cubicBezTo>
                  <a:pt x="5680846" y="4167164"/>
                  <a:pt x="5669076" y="4155394"/>
                  <a:pt x="5669076" y="4140875"/>
                </a:cubicBezTo>
                <a:cubicBezTo>
                  <a:pt x="5669076" y="4126356"/>
                  <a:pt x="5680846" y="4114586"/>
                  <a:pt x="5695365" y="4114586"/>
                </a:cubicBezTo>
                <a:close/>
                <a:moveTo>
                  <a:pt x="5603925" y="4114586"/>
                </a:moveTo>
                <a:cubicBezTo>
                  <a:pt x="5618444" y="4114586"/>
                  <a:pt x="5630214" y="4126356"/>
                  <a:pt x="5630214" y="4140875"/>
                </a:cubicBezTo>
                <a:cubicBezTo>
                  <a:pt x="5630214" y="4155394"/>
                  <a:pt x="5618444" y="4167164"/>
                  <a:pt x="5603925" y="4167164"/>
                </a:cubicBezTo>
                <a:cubicBezTo>
                  <a:pt x="5589406" y="4167164"/>
                  <a:pt x="5577636" y="4155394"/>
                  <a:pt x="5577636" y="4140875"/>
                </a:cubicBezTo>
                <a:cubicBezTo>
                  <a:pt x="5577636" y="4126356"/>
                  <a:pt x="5589406" y="4114586"/>
                  <a:pt x="5603925" y="4114586"/>
                </a:cubicBezTo>
                <a:close/>
                <a:moveTo>
                  <a:pt x="5512485" y="4114586"/>
                </a:moveTo>
                <a:cubicBezTo>
                  <a:pt x="5527004" y="4114586"/>
                  <a:pt x="5538774" y="4126356"/>
                  <a:pt x="5538774" y="4140875"/>
                </a:cubicBezTo>
                <a:cubicBezTo>
                  <a:pt x="5538774" y="4155394"/>
                  <a:pt x="5527004" y="4167164"/>
                  <a:pt x="5512485" y="4167164"/>
                </a:cubicBezTo>
                <a:cubicBezTo>
                  <a:pt x="5497966" y="4167164"/>
                  <a:pt x="5486196" y="4155394"/>
                  <a:pt x="5486196" y="4140875"/>
                </a:cubicBezTo>
                <a:cubicBezTo>
                  <a:pt x="5486196" y="4126356"/>
                  <a:pt x="5497966" y="4114586"/>
                  <a:pt x="5512485" y="4114586"/>
                </a:cubicBezTo>
                <a:close/>
                <a:moveTo>
                  <a:pt x="5421045" y="4114586"/>
                </a:moveTo>
                <a:cubicBezTo>
                  <a:pt x="5435564" y="4114586"/>
                  <a:pt x="5447334" y="4126356"/>
                  <a:pt x="5447334" y="4140875"/>
                </a:cubicBezTo>
                <a:cubicBezTo>
                  <a:pt x="5447334" y="4155394"/>
                  <a:pt x="5435564" y="4167164"/>
                  <a:pt x="5421045" y="4167164"/>
                </a:cubicBezTo>
                <a:cubicBezTo>
                  <a:pt x="5406526" y="4167164"/>
                  <a:pt x="5394756" y="4155394"/>
                  <a:pt x="5394756" y="4140875"/>
                </a:cubicBezTo>
                <a:cubicBezTo>
                  <a:pt x="5394756" y="4126356"/>
                  <a:pt x="5406526" y="4114586"/>
                  <a:pt x="5421045" y="4114586"/>
                </a:cubicBezTo>
                <a:close/>
                <a:moveTo>
                  <a:pt x="5329605" y="4114586"/>
                </a:moveTo>
                <a:cubicBezTo>
                  <a:pt x="5344124" y="4114586"/>
                  <a:pt x="5355894" y="4126356"/>
                  <a:pt x="5355894" y="4140875"/>
                </a:cubicBezTo>
                <a:cubicBezTo>
                  <a:pt x="5355894" y="4155394"/>
                  <a:pt x="5344124" y="4167164"/>
                  <a:pt x="5329605" y="4167164"/>
                </a:cubicBezTo>
                <a:cubicBezTo>
                  <a:pt x="5315086" y="4167164"/>
                  <a:pt x="5303316" y="4155394"/>
                  <a:pt x="5303316" y="4140875"/>
                </a:cubicBezTo>
                <a:cubicBezTo>
                  <a:pt x="5303316" y="4126356"/>
                  <a:pt x="5315086" y="4114586"/>
                  <a:pt x="5329605" y="4114586"/>
                </a:cubicBezTo>
                <a:close/>
                <a:moveTo>
                  <a:pt x="3866565" y="4114586"/>
                </a:moveTo>
                <a:cubicBezTo>
                  <a:pt x="3881084" y="4114586"/>
                  <a:pt x="3892854" y="4126356"/>
                  <a:pt x="3892854" y="4140875"/>
                </a:cubicBezTo>
                <a:cubicBezTo>
                  <a:pt x="3892854" y="4155394"/>
                  <a:pt x="3881084" y="4167164"/>
                  <a:pt x="3866565" y="4167164"/>
                </a:cubicBezTo>
                <a:cubicBezTo>
                  <a:pt x="3852046" y="4167164"/>
                  <a:pt x="3840276" y="4155394"/>
                  <a:pt x="3840276" y="4140875"/>
                </a:cubicBezTo>
                <a:cubicBezTo>
                  <a:pt x="3840276" y="4126356"/>
                  <a:pt x="3852046" y="4114586"/>
                  <a:pt x="3866565" y="4114586"/>
                </a:cubicBezTo>
                <a:close/>
                <a:moveTo>
                  <a:pt x="3775125" y="4114586"/>
                </a:moveTo>
                <a:cubicBezTo>
                  <a:pt x="3789644" y="4114586"/>
                  <a:pt x="3801414" y="4126356"/>
                  <a:pt x="3801414" y="4140875"/>
                </a:cubicBezTo>
                <a:cubicBezTo>
                  <a:pt x="3801414" y="4155394"/>
                  <a:pt x="3789644" y="4167164"/>
                  <a:pt x="3775125" y="4167164"/>
                </a:cubicBezTo>
                <a:cubicBezTo>
                  <a:pt x="3760606" y="4167164"/>
                  <a:pt x="3748836" y="4155394"/>
                  <a:pt x="3748836" y="4140875"/>
                </a:cubicBezTo>
                <a:cubicBezTo>
                  <a:pt x="3748836" y="4126356"/>
                  <a:pt x="3760606" y="4114586"/>
                  <a:pt x="3775125" y="4114586"/>
                </a:cubicBezTo>
                <a:close/>
                <a:moveTo>
                  <a:pt x="3683685" y="4114586"/>
                </a:moveTo>
                <a:cubicBezTo>
                  <a:pt x="3698204" y="4114586"/>
                  <a:pt x="3709974" y="4126356"/>
                  <a:pt x="3709974" y="4140875"/>
                </a:cubicBezTo>
                <a:cubicBezTo>
                  <a:pt x="3709974" y="4155394"/>
                  <a:pt x="3698204" y="4167164"/>
                  <a:pt x="3683685" y="4167164"/>
                </a:cubicBezTo>
                <a:cubicBezTo>
                  <a:pt x="3669166" y="4167164"/>
                  <a:pt x="3657396" y="4155394"/>
                  <a:pt x="3657396" y="4140875"/>
                </a:cubicBezTo>
                <a:cubicBezTo>
                  <a:pt x="3657396" y="4126356"/>
                  <a:pt x="3669166" y="4114586"/>
                  <a:pt x="3683685" y="4114586"/>
                </a:cubicBezTo>
                <a:close/>
                <a:moveTo>
                  <a:pt x="3592245" y="4114586"/>
                </a:moveTo>
                <a:cubicBezTo>
                  <a:pt x="3606764" y="4114586"/>
                  <a:pt x="3618534" y="4126356"/>
                  <a:pt x="3618534" y="4140875"/>
                </a:cubicBezTo>
                <a:cubicBezTo>
                  <a:pt x="3618534" y="4155394"/>
                  <a:pt x="3606764" y="4167164"/>
                  <a:pt x="3592245" y="4167164"/>
                </a:cubicBezTo>
                <a:cubicBezTo>
                  <a:pt x="3577726" y="4167164"/>
                  <a:pt x="3565956" y="4155394"/>
                  <a:pt x="3565956" y="4140875"/>
                </a:cubicBezTo>
                <a:cubicBezTo>
                  <a:pt x="3565956" y="4126356"/>
                  <a:pt x="3577726" y="4114586"/>
                  <a:pt x="3592245" y="4114586"/>
                </a:cubicBezTo>
                <a:close/>
                <a:moveTo>
                  <a:pt x="3500805" y="4114586"/>
                </a:moveTo>
                <a:cubicBezTo>
                  <a:pt x="3515324" y="4114586"/>
                  <a:pt x="3527094" y="4126356"/>
                  <a:pt x="3527094" y="4140875"/>
                </a:cubicBezTo>
                <a:cubicBezTo>
                  <a:pt x="3527094" y="4155394"/>
                  <a:pt x="3515324" y="4167164"/>
                  <a:pt x="3500805" y="4167164"/>
                </a:cubicBezTo>
                <a:cubicBezTo>
                  <a:pt x="3486286" y="4167164"/>
                  <a:pt x="3474516" y="4155394"/>
                  <a:pt x="3474516" y="4140875"/>
                </a:cubicBezTo>
                <a:cubicBezTo>
                  <a:pt x="3474516" y="4126356"/>
                  <a:pt x="3486286" y="4114586"/>
                  <a:pt x="3500805" y="4114586"/>
                </a:cubicBezTo>
                <a:close/>
                <a:moveTo>
                  <a:pt x="3409365" y="4114586"/>
                </a:moveTo>
                <a:cubicBezTo>
                  <a:pt x="3423884" y="4114586"/>
                  <a:pt x="3435654" y="4126356"/>
                  <a:pt x="3435654" y="4140875"/>
                </a:cubicBezTo>
                <a:cubicBezTo>
                  <a:pt x="3435654" y="4155394"/>
                  <a:pt x="3423884" y="4167164"/>
                  <a:pt x="3409365" y="4167164"/>
                </a:cubicBezTo>
                <a:cubicBezTo>
                  <a:pt x="3394846" y="4167164"/>
                  <a:pt x="3383076" y="4155394"/>
                  <a:pt x="3383076" y="4140875"/>
                </a:cubicBezTo>
                <a:cubicBezTo>
                  <a:pt x="3383076" y="4126356"/>
                  <a:pt x="3394846" y="4114586"/>
                  <a:pt x="3409365" y="4114586"/>
                </a:cubicBezTo>
                <a:close/>
                <a:moveTo>
                  <a:pt x="3317925" y="4114586"/>
                </a:moveTo>
                <a:cubicBezTo>
                  <a:pt x="3332444" y="4114586"/>
                  <a:pt x="3344214" y="4126356"/>
                  <a:pt x="3344214" y="4140875"/>
                </a:cubicBezTo>
                <a:cubicBezTo>
                  <a:pt x="3344214" y="4155394"/>
                  <a:pt x="3332444" y="4167164"/>
                  <a:pt x="3317925" y="4167164"/>
                </a:cubicBezTo>
                <a:cubicBezTo>
                  <a:pt x="3303406" y="4167164"/>
                  <a:pt x="3291636" y="4155394"/>
                  <a:pt x="3291636" y="4140875"/>
                </a:cubicBezTo>
                <a:cubicBezTo>
                  <a:pt x="3291636" y="4126356"/>
                  <a:pt x="3303406" y="4114586"/>
                  <a:pt x="3317925" y="4114586"/>
                </a:cubicBezTo>
                <a:close/>
                <a:moveTo>
                  <a:pt x="3226544" y="4114586"/>
                </a:moveTo>
                <a:cubicBezTo>
                  <a:pt x="3241064" y="4114586"/>
                  <a:pt x="3252834" y="4126356"/>
                  <a:pt x="3252834" y="4140875"/>
                </a:cubicBezTo>
                <a:cubicBezTo>
                  <a:pt x="3252834" y="4155394"/>
                  <a:pt x="3241064" y="4167164"/>
                  <a:pt x="3226544" y="4167164"/>
                </a:cubicBezTo>
                <a:cubicBezTo>
                  <a:pt x="3212025" y="4167164"/>
                  <a:pt x="3200255" y="4155394"/>
                  <a:pt x="3200255" y="4140875"/>
                </a:cubicBezTo>
                <a:cubicBezTo>
                  <a:pt x="3200255" y="4126356"/>
                  <a:pt x="3212025" y="4114586"/>
                  <a:pt x="3226544" y="4114586"/>
                </a:cubicBezTo>
                <a:close/>
                <a:moveTo>
                  <a:pt x="3135103" y="4114586"/>
                </a:moveTo>
                <a:cubicBezTo>
                  <a:pt x="3149622" y="4114586"/>
                  <a:pt x="3161393" y="4126356"/>
                  <a:pt x="3161393" y="4140875"/>
                </a:cubicBezTo>
                <a:cubicBezTo>
                  <a:pt x="3161393" y="4155394"/>
                  <a:pt x="3149622" y="4167164"/>
                  <a:pt x="3135103" y="4167164"/>
                </a:cubicBezTo>
                <a:cubicBezTo>
                  <a:pt x="3120584" y="4167164"/>
                  <a:pt x="3108814" y="4155394"/>
                  <a:pt x="3108814" y="4140875"/>
                </a:cubicBezTo>
                <a:cubicBezTo>
                  <a:pt x="3108814" y="4126356"/>
                  <a:pt x="3120584" y="4114586"/>
                  <a:pt x="3135103" y="4114586"/>
                </a:cubicBezTo>
                <a:close/>
                <a:moveTo>
                  <a:pt x="3043662" y="4114586"/>
                </a:moveTo>
                <a:cubicBezTo>
                  <a:pt x="3058181" y="4114586"/>
                  <a:pt x="3069951" y="4126356"/>
                  <a:pt x="3069951" y="4140875"/>
                </a:cubicBezTo>
                <a:cubicBezTo>
                  <a:pt x="3069951" y="4155394"/>
                  <a:pt x="3058181" y="4167164"/>
                  <a:pt x="3043662" y="4167164"/>
                </a:cubicBezTo>
                <a:cubicBezTo>
                  <a:pt x="3029143" y="4167164"/>
                  <a:pt x="3017373" y="4155394"/>
                  <a:pt x="3017373" y="4140875"/>
                </a:cubicBezTo>
                <a:cubicBezTo>
                  <a:pt x="3017373" y="4126356"/>
                  <a:pt x="3029143" y="4114586"/>
                  <a:pt x="3043662" y="4114586"/>
                </a:cubicBezTo>
                <a:close/>
                <a:moveTo>
                  <a:pt x="2952221" y="4114586"/>
                </a:moveTo>
                <a:cubicBezTo>
                  <a:pt x="2966740" y="4114586"/>
                  <a:pt x="2978510" y="4126356"/>
                  <a:pt x="2978510" y="4140875"/>
                </a:cubicBezTo>
                <a:cubicBezTo>
                  <a:pt x="2978510" y="4155394"/>
                  <a:pt x="2966740" y="4167164"/>
                  <a:pt x="2952221" y="4167164"/>
                </a:cubicBezTo>
                <a:cubicBezTo>
                  <a:pt x="2937702" y="4167164"/>
                  <a:pt x="2925932" y="4155394"/>
                  <a:pt x="2925932" y="4140875"/>
                </a:cubicBezTo>
                <a:cubicBezTo>
                  <a:pt x="2925932" y="4126356"/>
                  <a:pt x="2937702" y="4114586"/>
                  <a:pt x="2952221" y="4114586"/>
                </a:cubicBezTo>
                <a:close/>
                <a:moveTo>
                  <a:pt x="2860780" y="4114586"/>
                </a:moveTo>
                <a:cubicBezTo>
                  <a:pt x="2875299" y="4114586"/>
                  <a:pt x="2887069" y="4126356"/>
                  <a:pt x="2887069" y="4140875"/>
                </a:cubicBezTo>
                <a:cubicBezTo>
                  <a:pt x="2887069" y="4155394"/>
                  <a:pt x="2875299" y="4167164"/>
                  <a:pt x="2860780" y="4167164"/>
                </a:cubicBezTo>
                <a:cubicBezTo>
                  <a:pt x="2846261" y="4167164"/>
                  <a:pt x="2834490" y="4155394"/>
                  <a:pt x="2834490" y="4140875"/>
                </a:cubicBezTo>
                <a:cubicBezTo>
                  <a:pt x="2834490" y="4126356"/>
                  <a:pt x="2846261" y="4114586"/>
                  <a:pt x="2860780" y="4114586"/>
                </a:cubicBezTo>
                <a:close/>
                <a:moveTo>
                  <a:pt x="9261525" y="4023146"/>
                </a:moveTo>
                <a:cubicBezTo>
                  <a:pt x="9276044" y="4023146"/>
                  <a:pt x="9287814" y="4034916"/>
                  <a:pt x="9287814" y="4049435"/>
                </a:cubicBezTo>
                <a:cubicBezTo>
                  <a:pt x="9287814" y="4063954"/>
                  <a:pt x="9276044" y="4075724"/>
                  <a:pt x="9261525" y="4075724"/>
                </a:cubicBezTo>
                <a:cubicBezTo>
                  <a:pt x="9247006" y="4075724"/>
                  <a:pt x="9235236" y="4063954"/>
                  <a:pt x="9235236" y="4049435"/>
                </a:cubicBezTo>
                <a:cubicBezTo>
                  <a:pt x="9235236" y="4034916"/>
                  <a:pt x="9247006" y="4023146"/>
                  <a:pt x="9261525" y="4023146"/>
                </a:cubicBezTo>
                <a:close/>
                <a:moveTo>
                  <a:pt x="9170085" y="4023146"/>
                </a:moveTo>
                <a:cubicBezTo>
                  <a:pt x="9184604" y="4023146"/>
                  <a:pt x="9196374" y="4034916"/>
                  <a:pt x="9196374" y="4049435"/>
                </a:cubicBezTo>
                <a:cubicBezTo>
                  <a:pt x="9196374" y="4063954"/>
                  <a:pt x="9184604" y="4075724"/>
                  <a:pt x="9170085" y="4075724"/>
                </a:cubicBezTo>
                <a:cubicBezTo>
                  <a:pt x="9155566" y="4075724"/>
                  <a:pt x="9143796" y="4063954"/>
                  <a:pt x="9143796" y="4049435"/>
                </a:cubicBezTo>
                <a:cubicBezTo>
                  <a:pt x="9143796" y="4034916"/>
                  <a:pt x="9155566" y="4023146"/>
                  <a:pt x="9170085" y="4023146"/>
                </a:cubicBezTo>
                <a:close/>
                <a:moveTo>
                  <a:pt x="9078645" y="4023146"/>
                </a:moveTo>
                <a:cubicBezTo>
                  <a:pt x="9093164" y="4023146"/>
                  <a:pt x="9104934" y="4034916"/>
                  <a:pt x="9104934" y="4049435"/>
                </a:cubicBezTo>
                <a:cubicBezTo>
                  <a:pt x="9104934" y="4063954"/>
                  <a:pt x="9093164" y="4075724"/>
                  <a:pt x="9078645" y="4075724"/>
                </a:cubicBezTo>
                <a:cubicBezTo>
                  <a:pt x="9064126" y="4075724"/>
                  <a:pt x="9052356" y="4063954"/>
                  <a:pt x="9052356" y="4049435"/>
                </a:cubicBezTo>
                <a:cubicBezTo>
                  <a:pt x="9052356" y="4034916"/>
                  <a:pt x="9064126" y="4023146"/>
                  <a:pt x="9078645" y="4023146"/>
                </a:cubicBezTo>
                <a:close/>
                <a:moveTo>
                  <a:pt x="8987205" y="4023146"/>
                </a:moveTo>
                <a:cubicBezTo>
                  <a:pt x="9001724" y="4023146"/>
                  <a:pt x="9013494" y="4034916"/>
                  <a:pt x="9013494" y="4049435"/>
                </a:cubicBezTo>
                <a:cubicBezTo>
                  <a:pt x="9013494" y="4063954"/>
                  <a:pt x="9001724" y="4075724"/>
                  <a:pt x="8987205" y="4075724"/>
                </a:cubicBezTo>
                <a:cubicBezTo>
                  <a:pt x="8972686" y="4075724"/>
                  <a:pt x="8960916" y="4063954"/>
                  <a:pt x="8960916" y="4049435"/>
                </a:cubicBezTo>
                <a:cubicBezTo>
                  <a:pt x="8960916" y="4034916"/>
                  <a:pt x="8972686" y="4023146"/>
                  <a:pt x="8987205" y="4023146"/>
                </a:cubicBezTo>
                <a:close/>
                <a:moveTo>
                  <a:pt x="8895765" y="4023146"/>
                </a:moveTo>
                <a:cubicBezTo>
                  <a:pt x="8910284" y="4023146"/>
                  <a:pt x="8922054" y="4034916"/>
                  <a:pt x="8922054" y="4049435"/>
                </a:cubicBezTo>
                <a:cubicBezTo>
                  <a:pt x="8922054" y="4063954"/>
                  <a:pt x="8910284" y="4075724"/>
                  <a:pt x="8895765" y="4075724"/>
                </a:cubicBezTo>
                <a:cubicBezTo>
                  <a:pt x="8881246" y="4075724"/>
                  <a:pt x="8869476" y="4063954"/>
                  <a:pt x="8869476" y="4049435"/>
                </a:cubicBezTo>
                <a:cubicBezTo>
                  <a:pt x="8869476" y="4034916"/>
                  <a:pt x="8881246" y="4023146"/>
                  <a:pt x="8895765" y="4023146"/>
                </a:cubicBezTo>
                <a:close/>
                <a:moveTo>
                  <a:pt x="8804325" y="4023146"/>
                </a:moveTo>
                <a:cubicBezTo>
                  <a:pt x="8818844" y="4023146"/>
                  <a:pt x="8830614" y="4034916"/>
                  <a:pt x="8830614" y="4049435"/>
                </a:cubicBezTo>
                <a:cubicBezTo>
                  <a:pt x="8830614" y="4063954"/>
                  <a:pt x="8818844" y="4075724"/>
                  <a:pt x="8804325" y="4075724"/>
                </a:cubicBezTo>
                <a:cubicBezTo>
                  <a:pt x="8789806" y="4075724"/>
                  <a:pt x="8778036" y="4063954"/>
                  <a:pt x="8778036" y="4049435"/>
                </a:cubicBezTo>
                <a:cubicBezTo>
                  <a:pt x="8778036" y="4034916"/>
                  <a:pt x="8789806" y="4023146"/>
                  <a:pt x="8804325" y="4023146"/>
                </a:cubicBezTo>
                <a:close/>
                <a:moveTo>
                  <a:pt x="8712885" y="4023146"/>
                </a:moveTo>
                <a:cubicBezTo>
                  <a:pt x="8727404" y="4023146"/>
                  <a:pt x="8739174" y="4034916"/>
                  <a:pt x="8739174" y="4049435"/>
                </a:cubicBezTo>
                <a:cubicBezTo>
                  <a:pt x="8739174" y="4063954"/>
                  <a:pt x="8727404" y="4075724"/>
                  <a:pt x="8712885" y="4075724"/>
                </a:cubicBezTo>
                <a:cubicBezTo>
                  <a:pt x="8698366" y="4075724"/>
                  <a:pt x="8686596" y="4063954"/>
                  <a:pt x="8686596" y="4049435"/>
                </a:cubicBezTo>
                <a:cubicBezTo>
                  <a:pt x="8686596" y="4034916"/>
                  <a:pt x="8698366" y="4023146"/>
                  <a:pt x="8712885" y="4023146"/>
                </a:cubicBezTo>
                <a:close/>
                <a:moveTo>
                  <a:pt x="8621445" y="4023146"/>
                </a:moveTo>
                <a:cubicBezTo>
                  <a:pt x="8635964" y="4023146"/>
                  <a:pt x="8647734" y="4034916"/>
                  <a:pt x="8647734" y="4049435"/>
                </a:cubicBezTo>
                <a:cubicBezTo>
                  <a:pt x="8647734" y="4063954"/>
                  <a:pt x="8635964" y="4075724"/>
                  <a:pt x="8621445" y="4075724"/>
                </a:cubicBezTo>
                <a:cubicBezTo>
                  <a:pt x="8606926" y="4075724"/>
                  <a:pt x="8595156" y="4063954"/>
                  <a:pt x="8595156" y="4049435"/>
                </a:cubicBezTo>
                <a:cubicBezTo>
                  <a:pt x="8595156" y="4034916"/>
                  <a:pt x="8606926" y="4023146"/>
                  <a:pt x="8621445" y="4023146"/>
                </a:cubicBezTo>
                <a:close/>
                <a:moveTo>
                  <a:pt x="6518325" y="4023146"/>
                </a:moveTo>
                <a:cubicBezTo>
                  <a:pt x="6532844" y="4023146"/>
                  <a:pt x="6544614" y="4034916"/>
                  <a:pt x="6544614" y="4049435"/>
                </a:cubicBezTo>
                <a:cubicBezTo>
                  <a:pt x="6544614" y="4063954"/>
                  <a:pt x="6532844" y="4075724"/>
                  <a:pt x="6518325" y="4075724"/>
                </a:cubicBezTo>
                <a:cubicBezTo>
                  <a:pt x="6503806" y="4075724"/>
                  <a:pt x="6492036" y="4063954"/>
                  <a:pt x="6492036" y="4049435"/>
                </a:cubicBezTo>
                <a:cubicBezTo>
                  <a:pt x="6492036" y="4034916"/>
                  <a:pt x="6503806" y="4023146"/>
                  <a:pt x="6518325" y="4023146"/>
                </a:cubicBezTo>
                <a:close/>
                <a:moveTo>
                  <a:pt x="6426885" y="4023146"/>
                </a:moveTo>
                <a:cubicBezTo>
                  <a:pt x="6441404" y="4023146"/>
                  <a:pt x="6453174" y="4034916"/>
                  <a:pt x="6453174" y="4049435"/>
                </a:cubicBezTo>
                <a:cubicBezTo>
                  <a:pt x="6453174" y="4063954"/>
                  <a:pt x="6441404" y="4075724"/>
                  <a:pt x="6426885" y="4075724"/>
                </a:cubicBezTo>
                <a:cubicBezTo>
                  <a:pt x="6412366" y="4075724"/>
                  <a:pt x="6400596" y="4063954"/>
                  <a:pt x="6400596" y="4049435"/>
                </a:cubicBezTo>
                <a:cubicBezTo>
                  <a:pt x="6400596" y="4034916"/>
                  <a:pt x="6412366" y="4023146"/>
                  <a:pt x="6426885" y="4023146"/>
                </a:cubicBezTo>
                <a:close/>
                <a:moveTo>
                  <a:pt x="6244005" y="4023146"/>
                </a:moveTo>
                <a:cubicBezTo>
                  <a:pt x="6258524" y="4023146"/>
                  <a:pt x="6270294" y="4034916"/>
                  <a:pt x="6270294" y="4049435"/>
                </a:cubicBezTo>
                <a:cubicBezTo>
                  <a:pt x="6270294" y="4063954"/>
                  <a:pt x="6258524" y="4075724"/>
                  <a:pt x="6244005" y="4075724"/>
                </a:cubicBezTo>
                <a:cubicBezTo>
                  <a:pt x="6229486" y="4075724"/>
                  <a:pt x="6217716" y="4063954"/>
                  <a:pt x="6217716" y="4049435"/>
                </a:cubicBezTo>
                <a:cubicBezTo>
                  <a:pt x="6217716" y="4034916"/>
                  <a:pt x="6229486" y="4023146"/>
                  <a:pt x="6244005" y="4023146"/>
                </a:cubicBezTo>
                <a:close/>
                <a:moveTo>
                  <a:pt x="6152565" y="4023146"/>
                </a:moveTo>
                <a:cubicBezTo>
                  <a:pt x="6167084" y="4023146"/>
                  <a:pt x="6178854" y="4034916"/>
                  <a:pt x="6178854" y="4049435"/>
                </a:cubicBezTo>
                <a:cubicBezTo>
                  <a:pt x="6178854" y="4063954"/>
                  <a:pt x="6167084" y="4075724"/>
                  <a:pt x="6152565" y="4075724"/>
                </a:cubicBezTo>
                <a:cubicBezTo>
                  <a:pt x="6138046" y="4075724"/>
                  <a:pt x="6126276" y="4063954"/>
                  <a:pt x="6126276" y="4049435"/>
                </a:cubicBezTo>
                <a:cubicBezTo>
                  <a:pt x="6126276" y="4034916"/>
                  <a:pt x="6138046" y="4023146"/>
                  <a:pt x="6152565" y="4023146"/>
                </a:cubicBezTo>
                <a:close/>
                <a:moveTo>
                  <a:pt x="6061125" y="4023146"/>
                </a:moveTo>
                <a:cubicBezTo>
                  <a:pt x="6075644" y="4023146"/>
                  <a:pt x="6087414" y="4034916"/>
                  <a:pt x="6087414" y="4049435"/>
                </a:cubicBezTo>
                <a:cubicBezTo>
                  <a:pt x="6087414" y="4063954"/>
                  <a:pt x="6075644" y="4075724"/>
                  <a:pt x="6061125" y="4075724"/>
                </a:cubicBezTo>
                <a:cubicBezTo>
                  <a:pt x="6046606" y="4075724"/>
                  <a:pt x="6034836" y="4063954"/>
                  <a:pt x="6034836" y="4049435"/>
                </a:cubicBezTo>
                <a:cubicBezTo>
                  <a:pt x="6034836" y="4034916"/>
                  <a:pt x="6046606" y="4023146"/>
                  <a:pt x="6061125" y="4023146"/>
                </a:cubicBezTo>
                <a:close/>
                <a:moveTo>
                  <a:pt x="5969685" y="4023146"/>
                </a:moveTo>
                <a:cubicBezTo>
                  <a:pt x="5984204" y="4023146"/>
                  <a:pt x="5995974" y="4034916"/>
                  <a:pt x="5995974" y="4049435"/>
                </a:cubicBezTo>
                <a:cubicBezTo>
                  <a:pt x="5995974" y="4063954"/>
                  <a:pt x="5984204" y="4075724"/>
                  <a:pt x="5969685" y="4075724"/>
                </a:cubicBezTo>
                <a:cubicBezTo>
                  <a:pt x="5955166" y="4075724"/>
                  <a:pt x="5943396" y="4063954"/>
                  <a:pt x="5943396" y="4049435"/>
                </a:cubicBezTo>
                <a:cubicBezTo>
                  <a:pt x="5943396" y="4034916"/>
                  <a:pt x="5955166" y="4023146"/>
                  <a:pt x="5969685" y="4023146"/>
                </a:cubicBezTo>
                <a:close/>
                <a:moveTo>
                  <a:pt x="5878245" y="4023146"/>
                </a:moveTo>
                <a:cubicBezTo>
                  <a:pt x="5892764" y="4023146"/>
                  <a:pt x="5904534" y="4034916"/>
                  <a:pt x="5904534" y="4049435"/>
                </a:cubicBezTo>
                <a:cubicBezTo>
                  <a:pt x="5904534" y="4063954"/>
                  <a:pt x="5892764" y="4075724"/>
                  <a:pt x="5878245" y="4075724"/>
                </a:cubicBezTo>
                <a:cubicBezTo>
                  <a:pt x="5863726" y="4075724"/>
                  <a:pt x="5851956" y="4063954"/>
                  <a:pt x="5851956" y="4049435"/>
                </a:cubicBezTo>
                <a:cubicBezTo>
                  <a:pt x="5851956" y="4034916"/>
                  <a:pt x="5863726" y="4023146"/>
                  <a:pt x="5878245" y="4023146"/>
                </a:cubicBezTo>
                <a:close/>
                <a:moveTo>
                  <a:pt x="5786805" y="4023146"/>
                </a:moveTo>
                <a:cubicBezTo>
                  <a:pt x="5801324" y="4023146"/>
                  <a:pt x="5813094" y="4034916"/>
                  <a:pt x="5813094" y="4049435"/>
                </a:cubicBezTo>
                <a:cubicBezTo>
                  <a:pt x="5813094" y="4063954"/>
                  <a:pt x="5801324" y="4075724"/>
                  <a:pt x="5786805" y="4075724"/>
                </a:cubicBezTo>
                <a:cubicBezTo>
                  <a:pt x="5772286" y="4075724"/>
                  <a:pt x="5760516" y="4063954"/>
                  <a:pt x="5760516" y="4049435"/>
                </a:cubicBezTo>
                <a:cubicBezTo>
                  <a:pt x="5760516" y="4034916"/>
                  <a:pt x="5772286" y="4023146"/>
                  <a:pt x="5786805" y="4023146"/>
                </a:cubicBezTo>
                <a:close/>
                <a:moveTo>
                  <a:pt x="5695365" y="4023146"/>
                </a:moveTo>
                <a:cubicBezTo>
                  <a:pt x="5709884" y="4023146"/>
                  <a:pt x="5721654" y="4034916"/>
                  <a:pt x="5721654" y="4049435"/>
                </a:cubicBezTo>
                <a:cubicBezTo>
                  <a:pt x="5721654" y="4063954"/>
                  <a:pt x="5709884" y="4075724"/>
                  <a:pt x="5695365" y="4075724"/>
                </a:cubicBezTo>
                <a:cubicBezTo>
                  <a:pt x="5680846" y="4075724"/>
                  <a:pt x="5669076" y="4063954"/>
                  <a:pt x="5669076" y="4049435"/>
                </a:cubicBezTo>
                <a:cubicBezTo>
                  <a:pt x="5669076" y="4034916"/>
                  <a:pt x="5680846" y="4023146"/>
                  <a:pt x="5695365" y="4023146"/>
                </a:cubicBezTo>
                <a:close/>
                <a:moveTo>
                  <a:pt x="5603925" y="4023146"/>
                </a:moveTo>
                <a:cubicBezTo>
                  <a:pt x="5618444" y="4023146"/>
                  <a:pt x="5630214" y="4034916"/>
                  <a:pt x="5630214" y="4049435"/>
                </a:cubicBezTo>
                <a:cubicBezTo>
                  <a:pt x="5630214" y="4063954"/>
                  <a:pt x="5618444" y="4075724"/>
                  <a:pt x="5603925" y="4075724"/>
                </a:cubicBezTo>
                <a:cubicBezTo>
                  <a:pt x="5589406" y="4075724"/>
                  <a:pt x="5577636" y="4063954"/>
                  <a:pt x="5577636" y="4049435"/>
                </a:cubicBezTo>
                <a:cubicBezTo>
                  <a:pt x="5577636" y="4034916"/>
                  <a:pt x="5589406" y="4023146"/>
                  <a:pt x="5603925" y="4023146"/>
                </a:cubicBezTo>
                <a:close/>
                <a:moveTo>
                  <a:pt x="5512485" y="4023146"/>
                </a:moveTo>
                <a:cubicBezTo>
                  <a:pt x="5527004" y="4023146"/>
                  <a:pt x="5538774" y="4034916"/>
                  <a:pt x="5538774" y="4049435"/>
                </a:cubicBezTo>
                <a:cubicBezTo>
                  <a:pt x="5538774" y="4063954"/>
                  <a:pt x="5527004" y="4075724"/>
                  <a:pt x="5512485" y="4075724"/>
                </a:cubicBezTo>
                <a:cubicBezTo>
                  <a:pt x="5497966" y="4075724"/>
                  <a:pt x="5486196" y="4063954"/>
                  <a:pt x="5486196" y="4049435"/>
                </a:cubicBezTo>
                <a:cubicBezTo>
                  <a:pt x="5486196" y="4034916"/>
                  <a:pt x="5497966" y="4023146"/>
                  <a:pt x="5512485" y="4023146"/>
                </a:cubicBezTo>
                <a:close/>
                <a:moveTo>
                  <a:pt x="5421045" y="4023146"/>
                </a:moveTo>
                <a:cubicBezTo>
                  <a:pt x="5435564" y="4023146"/>
                  <a:pt x="5447334" y="4034916"/>
                  <a:pt x="5447334" y="4049435"/>
                </a:cubicBezTo>
                <a:cubicBezTo>
                  <a:pt x="5447334" y="4063954"/>
                  <a:pt x="5435564" y="4075724"/>
                  <a:pt x="5421045" y="4075724"/>
                </a:cubicBezTo>
                <a:cubicBezTo>
                  <a:pt x="5406526" y="4075724"/>
                  <a:pt x="5394756" y="4063954"/>
                  <a:pt x="5394756" y="4049435"/>
                </a:cubicBezTo>
                <a:cubicBezTo>
                  <a:pt x="5394756" y="4034916"/>
                  <a:pt x="5406526" y="4023146"/>
                  <a:pt x="5421045" y="4023146"/>
                </a:cubicBezTo>
                <a:close/>
                <a:moveTo>
                  <a:pt x="5329605" y="4023146"/>
                </a:moveTo>
                <a:cubicBezTo>
                  <a:pt x="5344124" y="4023146"/>
                  <a:pt x="5355894" y="4034916"/>
                  <a:pt x="5355894" y="4049435"/>
                </a:cubicBezTo>
                <a:cubicBezTo>
                  <a:pt x="5355894" y="4063954"/>
                  <a:pt x="5344124" y="4075724"/>
                  <a:pt x="5329605" y="4075724"/>
                </a:cubicBezTo>
                <a:cubicBezTo>
                  <a:pt x="5315086" y="4075724"/>
                  <a:pt x="5303316" y="4063954"/>
                  <a:pt x="5303316" y="4049435"/>
                </a:cubicBezTo>
                <a:cubicBezTo>
                  <a:pt x="5303316" y="4034916"/>
                  <a:pt x="5315086" y="4023146"/>
                  <a:pt x="5329605" y="4023146"/>
                </a:cubicBezTo>
                <a:close/>
                <a:moveTo>
                  <a:pt x="3866565" y="4023146"/>
                </a:moveTo>
                <a:cubicBezTo>
                  <a:pt x="3881084" y="4023146"/>
                  <a:pt x="3892854" y="4034916"/>
                  <a:pt x="3892854" y="4049435"/>
                </a:cubicBezTo>
                <a:cubicBezTo>
                  <a:pt x="3892854" y="4063954"/>
                  <a:pt x="3881084" y="4075724"/>
                  <a:pt x="3866565" y="4075724"/>
                </a:cubicBezTo>
                <a:cubicBezTo>
                  <a:pt x="3852046" y="4075724"/>
                  <a:pt x="3840276" y="4063954"/>
                  <a:pt x="3840276" y="4049435"/>
                </a:cubicBezTo>
                <a:cubicBezTo>
                  <a:pt x="3840276" y="4034916"/>
                  <a:pt x="3852046" y="4023146"/>
                  <a:pt x="3866565" y="4023146"/>
                </a:cubicBezTo>
                <a:close/>
                <a:moveTo>
                  <a:pt x="3775125" y="4023146"/>
                </a:moveTo>
                <a:cubicBezTo>
                  <a:pt x="3789644" y="4023146"/>
                  <a:pt x="3801414" y="4034916"/>
                  <a:pt x="3801414" y="4049435"/>
                </a:cubicBezTo>
                <a:cubicBezTo>
                  <a:pt x="3801414" y="4063954"/>
                  <a:pt x="3789644" y="4075724"/>
                  <a:pt x="3775125" y="4075724"/>
                </a:cubicBezTo>
                <a:cubicBezTo>
                  <a:pt x="3760606" y="4075724"/>
                  <a:pt x="3748836" y="4063954"/>
                  <a:pt x="3748836" y="4049435"/>
                </a:cubicBezTo>
                <a:cubicBezTo>
                  <a:pt x="3748836" y="4034916"/>
                  <a:pt x="3760606" y="4023146"/>
                  <a:pt x="3775125" y="4023146"/>
                </a:cubicBezTo>
                <a:close/>
                <a:moveTo>
                  <a:pt x="3683685" y="4023146"/>
                </a:moveTo>
                <a:cubicBezTo>
                  <a:pt x="3698204" y="4023146"/>
                  <a:pt x="3709974" y="4034916"/>
                  <a:pt x="3709974" y="4049435"/>
                </a:cubicBezTo>
                <a:cubicBezTo>
                  <a:pt x="3709974" y="4063954"/>
                  <a:pt x="3698204" y="4075724"/>
                  <a:pt x="3683685" y="4075724"/>
                </a:cubicBezTo>
                <a:cubicBezTo>
                  <a:pt x="3669166" y="4075724"/>
                  <a:pt x="3657396" y="4063954"/>
                  <a:pt x="3657396" y="4049435"/>
                </a:cubicBezTo>
                <a:cubicBezTo>
                  <a:pt x="3657396" y="4034916"/>
                  <a:pt x="3669166" y="4023146"/>
                  <a:pt x="3683685" y="4023146"/>
                </a:cubicBezTo>
                <a:close/>
                <a:moveTo>
                  <a:pt x="3592245" y="4023146"/>
                </a:moveTo>
                <a:cubicBezTo>
                  <a:pt x="3606764" y="4023146"/>
                  <a:pt x="3618534" y="4034916"/>
                  <a:pt x="3618534" y="4049435"/>
                </a:cubicBezTo>
                <a:cubicBezTo>
                  <a:pt x="3618534" y="4063954"/>
                  <a:pt x="3606764" y="4075724"/>
                  <a:pt x="3592245" y="4075724"/>
                </a:cubicBezTo>
                <a:cubicBezTo>
                  <a:pt x="3577726" y="4075724"/>
                  <a:pt x="3565956" y="4063954"/>
                  <a:pt x="3565956" y="4049435"/>
                </a:cubicBezTo>
                <a:cubicBezTo>
                  <a:pt x="3565956" y="4034916"/>
                  <a:pt x="3577726" y="4023146"/>
                  <a:pt x="3592245" y="4023146"/>
                </a:cubicBezTo>
                <a:close/>
                <a:moveTo>
                  <a:pt x="3500805" y="4023146"/>
                </a:moveTo>
                <a:cubicBezTo>
                  <a:pt x="3515324" y="4023146"/>
                  <a:pt x="3527094" y="4034916"/>
                  <a:pt x="3527094" y="4049435"/>
                </a:cubicBezTo>
                <a:cubicBezTo>
                  <a:pt x="3527094" y="4063954"/>
                  <a:pt x="3515324" y="4075724"/>
                  <a:pt x="3500805" y="4075724"/>
                </a:cubicBezTo>
                <a:cubicBezTo>
                  <a:pt x="3486286" y="4075724"/>
                  <a:pt x="3474516" y="4063954"/>
                  <a:pt x="3474516" y="4049435"/>
                </a:cubicBezTo>
                <a:cubicBezTo>
                  <a:pt x="3474516" y="4034916"/>
                  <a:pt x="3486286" y="4023146"/>
                  <a:pt x="3500805" y="4023146"/>
                </a:cubicBezTo>
                <a:close/>
                <a:moveTo>
                  <a:pt x="3409365" y="4023146"/>
                </a:moveTo>
                <a:cubicBezTo>
                  <a:pt x="3423884" y="4023146"/>
                  <a:pt x="3435654" y="4034916"/>
                  <a:pt x="3435654" y="4049435"/>
                </a:cubicBezTo>
                <a:cubicBezTo>
                  <a:pt x="3435654" y="4063954"/>
                  <a:pt x="3423884" y="4075724"/>
                  <a:pt x="3409365" y="4075724"/>
                </a:cubicBezTo>
                <a:cubicBezTo>
                  <a:pt x="3394846" y="4075724"/>
                  <a:pt x="3383076" y="4063954"/>
                  <a:pt x="3383076" y="4049435"/>
                </a:cubicBezTo>
                <a:cubicBezTo>
                  <a:pt x="3383076" y="4034916"/>
                  <a:pt x="3394846" y="4023146"/>
                  <a:pt x="3409365" y="4023146"/>
                </a:cubicBezTo>
                <a:close/>
                <a:moveTo>
                  <a:pt x="3317925" y="4023146"/>
                </a:moveTo>
                <a:cubicBezTo>
                  <a:pt x="3332444" y="4023146"/>
                  <a:pt x="3344214" y="4034916"/>
                  <a:pt x="3344214" y="4049435"/>
                </a:cubicBezTo>
                <a:cubicBezTo>
                  <a:pt x="3344214" y="4063954"/>
                  <a:pt x="3332444" y="4075724"/>
                  <a:pt x="3317925" y="4075724"/>
                </a:cubicBezTo>
                <a:cubicBezTo>
                  <a:pt x="3303406" y="4075724"/>
                  <a:pt x="3291636" y="4063954"/>
                  <a:pt x="3291636" y="4049435"/>
                </a:cubicBezTo>
                <a:cubicBezTo>
                  <a:pt x="3291636" y="4034916"/>
                  <a:pt x="3303406" y="4023146"/>
                  <a:pt x="3317925" y="4023146"/>
                </a:cubicBezTo>
                <a:close/>
                <a:moveTo>
                  <a:pt x="3226552" y="4023146"/>
                </a:moveTo>
                <a:cubicBezTo>
                  <a:pt x="3241071" y="4023146"/>
                  <a:pt x="3252841" y="4034916"/>
                  <a:pt x="3252841" y="4049435"/>
                </a:cubicBezTo>
                <a:cubicBezTo>
                  <a:pt x="3252841" y="4063954"/>
                  <a:pt x="3241071" y="4075724"/>
                  <a:pt x="3226552" y="4075724"/>
                </a:cubicBezTo>
                <a:cubicBezTo>
                  <a:pt x="3212033" y="4075724"/>
                  <a:pt x="3200263" y="4063954"/>
                  <a:pt x="3200263" y="4049435"/>
                </a:cubicBezTo>
                <a:cubicBezTo>
                  <a:pt x="3200263" y="4034916"/>
                  <a:pt x="3212033" y="4023146"/>
                  <a:pt x="3226552" y="4023146"/>
                </a:cubicBezTo>
                <a:close/>
                <a:moveTo>
                  <a:pt x="3135111" y="4023146"/>
                </a:moveTo>
                <a:cubicBezTo>
                  <a:pt x="3149630" y="4023146"/>
                  <a:pt x="3161400" y="4034916"/>
                  <a:pt x="3161400" y="4049435"/>
                </a:cubicBezTo>
                <a:cubicBezTo>
                  <a:pt x="3161400" y="4063954"/>
                  <a:pt x="3149630" y="4075724"/>
                  <a:pt x="3135111" y="4075724"/>
                </a:cubicBezTo>
                <a:cubicBezTo>
                  <a:pt x="3120591" y="4075724"/>
                  <a:pt x="3108821" y="4063954"/>
                  <a:pt x="3108821" y="4049435"/>
                </a:cubicBezTo>
                <a:cubicBezTo>
                  <a:pt x="3108821" y="4034916"/>
                  <a:pt x="3120591" y="4023146"/>
                  <a:pt x="3135111" y="4023146"/>
                </a:cubicBezTo>
                <a:close/>
                <a:moveTo>
                  <a:pt x="3043669" y="4023146"/>
                </a:moveTo>
                <a:cubicBezTo>
                  <a:pt x="3058189" y="4023146"/>
                  <a:pt x="3069959" y="4034916"/>
                  <a:pt x="3069959" y="4049435"/>
                </a:cubicBezTo>
                <a:cubicBezTo>
                  <a:pt x="3069959" y="4063954"/>
                  <a:pt x="3058189" y="4075724"/>
                  <a:pt x="3043669" y="4075724"/>
                </a:cubicBezTo>
                <a:cubicBezTo>
                  <a:pt x="3029150" y="4075724"/>
                  <a:pt x="3017380" y="4063954"/>
                  <a:pt x="3017380" y="4049435"/>
                </a:cubicBezTo>
                <a:cubicBezTo>
                  <a:pt x="3017380" y="4034916"/>
                  <a:pt x="3029150" y="4023146"/>
                  <a:pt x="3043669" y="4023146"/>
                </a:cubicBezTo>
                <a:close/>
                <a:moveTo>
                  <a:pt x="2952228" y="4023146"/>
                </a:moveTo>
                <a:cubicBezTo>
                  <a:pt x="2966747" y="4023146"/>
                  <a:pt x="2978517" y="4034916"/>
                  <a:pt x="2978517" y="4049435"/>
                </a:cubicBezTo>
                <a:cubicBezTo>
                  <a:pt x="2978517" y="4063954"/>
                  <a:pt x="2966747" y="4075724"/>
                  <a:pt x="2952228" y="4075724"/>
                </a:cubicBezTo>
                <a:cubicBezTo>
                  <a:pt x="2937709" y="4075724"/>
                  <a:pt x="2925938" y="4063954"/>
                  <a:pt x="2925938" y="4049435"/>
                </a:cubicBezTo>
                <a:cubicBezTo>
                  <a:pt x="2925938" y="4034916"/>
                  <a:pt x="2937709" y="4023146"/>
                  <a:pt x="2952228" y="4023146"/>
                </a:cubicBezTo>
                <a:close/>
                <a:moveTo>
                  <a:pt x="2860786" y="4023146"/>
                </a:moveTo>
                <a:cubicBezTo>
                  <a:pt x="2875306" y="4023146"/>
                  <a:pt x="2887076" y="4034916"/>
                  <a:pt x="2887076" y="4049435"/>
                </a:cubicBezTo>
                <a:cubicBezTo>
                  <a:pt x="2887076" y="4063954"/>
                  <a:pt x="2875306" y="4075724"/>
                  <a:pt x="2860786" y="4075724"/>
                </a:cubicBezTo>
                <a:cubicBezTo>
                  <a:pt x="2846267" y="4075724"/>
                  <a:pt x="2834497" y="4063954"/>
                  <a:pt x="2834497" y="4049435"/>
                </a:cubicBezTo>
                <a:cubicBezTo>
                  <a:pt x="2834497" y="4034916"/>
                  <a:pt x="2846267" y="4023146"/>
                  <a:pt x="2860786" y="4023146"/>
                </a:cubicBezTo>
                <a:close/>
                <a:moveTo>
                  <a:pt x="2769345" y="4023146"/>
                </a:moveTo>
                <a:cubicBezTo>
                  <a:pt x="2783864" y="4023146"/>
                  <a:pt x="2795635" y="4034916"/>
                  <a:pt x="2795635" y="4049435"/>
                </a:cubicBezTo>
                <a:cubicBezTo>
                  <a:pt x="2795635" y="4063954"/>
                  <a:pt x="2783864" y="4075724"/>
                  <a:pt x="2769345" y="4075724"/>
                </a:cubicBezTo>
                <a:cubicBezTo>
                  <a:pt x="2754826" y="4075724"/>
                  <a:pt x="2743056" y="4063954"/>
                  <a:pt x="2743056" y="4049435"/>
                </a:cubicBezTo>
                <a:cubicBezTo>
                  <a:pt x="2743056" y="4034916"/>
                  <a:pt x="2754826" y="4023146"/>
                  <a:pt x="2769345" y="4023146"/>
                </a:cubicBezTo>
                <a:close/>
                <a:moveTo>
                  <a:pt x="9444405" y="3931706"/>
                </a:moveTo>
                <a:cubicBezTo>
                  <a:pt x="9458924" y="3931706"/>
                  <a:pt x="9470694" y="3943476"/>
                  <a:pt x="9470694" y="3957995"/>
                </a:cubicBezTo>
                <a:cubicBezTo>
                  <a:pt x="9470694" y="3972514"/>
                  <a:pt x="9458924" y="3984284"/>
                  <a:pt x="9444405" y="3984284"/>
                </a:cubicBezTo>
                <a:cubicBezTo>
                  <a:pt x="9429886" y="3984284"/>
                  <a:pt x="9418116" y="3972514"/>
                  <a:pt x="9418116" y="3957995"/>
                </a:cubicBezTo>
                <a:cubicBezTo>
                  <a:pt x="9418116" y="3943476"/>
                  <a:pt x="9429886" y="3931706"/>
                  <a:pt x="9444405" y="3931706"/>
                </a:cubicBezTo>
                <a:close/>
                <a:moveTo>
                  <a:pt x="8804325" y="3931706"/>
                </a:moveTo>
                <a:cubicBezTo>
                  <a:pt x="8818844" y="3931706"/>
                  <a:pt x="8830614" y="3943476"/>
                  <a:pt x="8830614" y="3957995"/>
                </a:cubicBezTo>
                <a:cubicBezTo>
                  <a:pt x="8830614" y="3972514"/>
                  <a:pt x="8818844" y="3984284"/>
                  <a:pt x="8804325" y="3984284"/>
                </a:cubicBezTo>
                <a:cubicBezTo>
                  <a:pt x="8789806" y="3984284"/>
                  <a:pt x="8778036" y="3972514"/>
                  <a:pt x="8778036" y="3957995"/>
                </a:cubicBezTo>
                <a:cubicBezTo>
                  <a:pt x="8778036" y="3943476"/>
                  <a:pt x="8789806" y="3931706"/>
                  <a:pt x="8804325" y="3931706"/>
                </a:cubicBezTo>
                <a:close/>
                <a:moveTo>
                  <a:pt x="6244005" y="3931706"/>
                </a:moveTo>
                <a:cubicBezTo>
                  <a:pt x="6258524" y="3931706"/>
                  <a:pt x="6270294" y="3943476"/>
                  <a:pt x="6270294" y="3957995"/>
                </a:cubicBezTo>
                <a:cubicBezTo>
                  <a:pt x="6270294" y="3972514"/>
                  <a:pt x="6258524" y="3984284"/>
                  <a:pt x="6244005" y="3984284"/>
                </a:cubicBezTo>
                <a:cubicBezTo>
                  <a:pt x="6229486" y="3984284"/>
                  <a:pt x="6217716" y="3972514"/>
                  <a:pt x="6217716" y="3957995"/>
                </a:cubicBezTo>
                <a:cubicBezTo>
                  <a:pt x="6217716" y="3943476"/>
                  <a:pt x="6229486" y="3931706"/>
                  <a:pt x="6244005" y="3931706"/>
                </a:cubicBezTo>
                <a:close/>
                <a:moveTo>
                  <a:pt x="6152565" y="3931706"/>
                </a:moveTo>
                <a:cubicBezTo>
                  <a:pt x="6167084" y="3931706"/>
                  <a:pt x="6178854" y="3943476"/>
                  <a:pt x="6178854" y="3957995"/>
                </a:cubicBezTo>
                <a:cubicBezTo>
                  <a:pt x="6178854" y="3972514"/>
                  <a:pt x="6167084" y="3984284"/>
                  <a:pt x="6152565" y="3984284"/>
                </a:cubicBezTo>
                <a:cubicBezTo>
                  <a:pt x="6138046" y="3984284"/>
                  <a:pt x="6126276" y="3972514"/>
                  <a:pt x="6126276" y="3957995"/>
                </a:cubicBezTo>
                <a:cubicBezTo>
                  <a:pt x="6126276" y="3943476"/>
                  <a:pt x="6138046" y="3931706"/>
                  <a:pt x="6152565" y="3931706"/>
                </a:cubicBezTo>
                <a:close/>
                <a:moveTo>
                  <a:pt x="6061125" y="3931706"/>
                </a:moveTo>
                <a:cubicBezTo>
                  <a:pt x="6075644" y="3931706"/>
                  <a:pt x="6087414" y="3943476"/>
                  <a:pt x="6087414" y="3957995"/>
                </a:cubicBezTo>
                <a:cubicBezTo>
                  <a:pt x="6087414" y="3972514"/>
                  <a:pt x="6075644" y="3984284"/>
                  <a:pt x="6061125" y="3984284"/>
                </a:cubicBezTo>
                <a:cubicBezTo>
                  <a:pt x="6046606" y="3984284"/>
                  <a:pt x="6034836" y="3972514"/>
                  <a:pt x="6034836" y="3957995"/>
                </a:cubicBezTo>
                <a:cubicBezTo>
                  <a:pt x="6034836" y="3943476"/>
                  <a:pt x="6046606" y="3931706"/>
                  <a:pt x="6061125" y="3931706"/>
                </a:cubicBezTo>
                <a:close/>
                <a:moveTo>
                  <a:pt x="5969685" y="3931706"/>
                </a:moveTo>
                <a:cubicBezTo>
                  <a:pt x="5984204" y="3931706"/>
                  <a:pt x="5995974" y="3943476"/>
                  <a:pt x="5995974" y="3957995"/>
                </a:cubicBezTo>
                <a:cubicBezTo>
                  <a:pt x="5995974" y="3972514"/>
                  <a:pt x="5984204" y="3984284"/>
                  <a:pt x="5969685" y="3984284"/>
                </a:cubicBezTo>
                <a:cubicBezTo>
                  <a:pt x="5955166" y="3984284"/>
                  <a:pt x="5943396" y="3972514"/>
                  <a:pt x="5943396" y="3957995"/>
                </a:cubicBezTo>
                <a:cubicBezTo>
                  <a:pt x="5943396" y="3943476"/>
                  <a:pt x="5955166" y="3931706"/>
                  <a:pt x="5969685" y="3931706"/>
                </a:cubicBezTo>
                <a:close/>
                <a:moveTo>
                  <a:pt x="5878245" y="3931706"/>
                </a:moveTo>
                <a:cubicBezTo>
                  <a:pt x="5892764" y="3931706"/>
                  <a:pt x="5904534" y="3943476"/>
                  <a:pt x="5904534" y="3957995"/>
                </a:cubicBezTo>
                <a:cubicBezTo>
                  <a:pt x="5904534" y="3972514"/>
                  <a:pt x="5892764" y="3984284"/>
                  <a:pt x="5878245" y="3984284"/>
                </a:cubicBezTo>
                <a:cubicBezTo>
                  <a:pt x="5863726" y="3984284"/>
                  <a:pt x="5851956" y="3972514"/>
                  <a:pt x="5851956" y="3957995"/>
                </a:cubicBezTo>
                <a:cubicBezTo>
                  <a:pt x="5851956" y="3943476"/>
                  <a:pt x="5863726" y="3931706"/>
                  <a:pt x="5878245" y="3931706"/>
                </a:cubicBezTo>
                <a:close/>
                <a:moveTo>
                  <a:pt x="5786805" y="3931706"/>
                </a:moveTo>
                <a:cubicBezTo>
                  <a:pt x="5801324" y="3931706"/>
                  <a:pt x="5813094" y="3943476"/>
                  <a:pt x="5813094" y="3957995"/>
                </a:cubicBezTo>
                <a:cubicBezTo>
                  <a:pt x="5813094" y="3972514"/>
                  <a:pt x="5801324" y="3984284"/>
                  <a:pt x="5786805" y="3984284"/>
                </a:cubicBezTo>
                <a:cubicBezTo>
                  <a:pt x="5772286" y="3984284"/>
                  <a:pt x="5760516" y="3972514"/>
                  <a:pt x="5760516" y="3957995"/>
                </a:cubicBezTo>
                <a:cubicBezTo>
                  <a:pt x="5760516" y="3943476"/>
                  <a:pt x="5772286" y="3931706"/>
                  <a:pt x="5786805" y="3931706"/>
                </a:cubicBezTo>
                <a:close/>
                <a:moveTo>
                  <a:pt x="5695365" y="3931706"/>
                </a:moveTo>
                <a:cubicBezTo>
                  <a:pt x="5709884" y="3931706"/>
                  <a:pt x="5721654" y="3943476"/>
                  <a:pt x="5721654" y="3957995"/>
                </a:cubicBezTo>
                <a:cubicBezTo>
                  <a:pt x="5721654" y="3972514"/>
                  <a:pt x="5709884" y="3984284"/>
                  <a:pt x="5695365" y="3984284"/>
                </a:cubicBezTo>
                <a:cubicBezTo>
                  <a:pt x="5680846" y="3984284"/>
                  <a:pt x="5669076" y="3972514"/>
                  <a:pt x="5669076" y="3957995"/>
                </a:cubicBezTo>
                <a:cubicBezTo>
                  <a:pt x="5669076" y="3943476"/>
                  <a:pt x="5680846" y="3931706"/>
                  <a:pt x="5695365" y="3931706"/>
                </a:cubicBezTo>
                <a:close/>
                <a:moveTo>
                  <a:pt x="5603925" y="3931706"/>
                </a:moveTo>
                <a:cubicBezTo>
                  <a:pt x="5618444" y="3931706"/>
                  <a:pt x="5630214" y="3943476"/>
                  <a:pt x="5630214" y="3957995"/>
                </a:cubicBezTo>
                <a:cubicBezTo>
                  <a:pt x="5630214" y="3972514"/>
                  <a:pt x="5618444" y="3984284"/>
                  <a:pt x="5603925" y="3984284"/>
                </a:cubicBezTo>
                <a:cubicBezTo>
                  <a:pt x="5589406" y="3984284"/>
                  <a:pt x="5577636" y="3972514"/>
                  <a:pt x="5577636" y="3957995"/>
                </a:cubicBezTo>
                <a:cubicBezTo>
                  <a:pt x="5577636" y="3943476"/>
                  <a:pt x="5589406" y="3931706"/>
                  <a:pt x="5603925" y="3931706"/>
                </a:cubicBezTo>
                <a:close/>
                <a:moveTo>
                  <a:pt x="5512485" y="3931706"/>
                </a:moveTo>
                <a:cubicBezTo>
                  <a:pt x="5527004" y="3931706"/>
                  <a:pt x="5538774" y="3943476"/>
                  <a:pt x="5538774" y="3957995"/>
                </a:cubicBezTo>
                <a:cubicBezTo>
                  <a:pt x="5538774" y="3972514"/>
                  <a:pt x="5527004" y="3984284"/>
                  <a:pt x="5512485" y="3984284"/>
                </a:cubicBezTo>
                <a:cubicBezTo>
                  <a:pt x="5497966" y="3984284"/>
                  <a:pt x="5486196" y="3972514"/>
                  <a:pt x="5486196" y="3957995"/>
                </a:cubicBezTo>
                <a:cubicBezTo>
                  <a:pt x="5486196" y="3943476"/>
                  <a:pt x="5497966" y="3931706"/>
                  <a:pt x="5512485" y="3931706"/>
                </a:cubicBezTo>
                <a:close/>
                <a:moveTo>
                  <a:pt x="5421045" y="3931706"/>
                </a:moveTo>
                <a:cubicBezTo>
                  <a:pt x="5435564" y="3931706"/>
                  <a:pt x="5447334" y="3943476"/>
                  <a:pt x="5447334" y="3957995"/>
                </a:cubicBezTo>
                <a:cubicBezTo>
                  <a:pt x="5447334" y="3972514"/>
                  <a:pt x="5435564" y="3984284"/>
                  <a:pt x="5421045" y="3984284"/>
                </a:cubicBezTo>
                <a:cubicBezTo>
                  <a:pt x="5406526" y="3984284"/>
                  <a:pt x="5394756" y="3972514"/>
                  <a:pt x="5394756" y="3957995"/>
                </a:cubicBezTo>
                <a:cubicBezTo>
                  <a:pt x="5394756" y="3943476"/>
                  <a:pt x="5406526" y="3931706"/>
                  <a:pt x="5421045" y="3931706"/>
                </a:cubicBezTo>
                <a:close/>
                <a:moveTo>
                  <a:pt x="3866565" y="3931706"/>
                </a:moveTo>
                <a:cubicBezTo>
                  <a:pt x="3881084" y="3931706"/>
                  <a:pt x="3892854" y="3943476"/>
                  <a:pt x="3892854" y="3957995"/>
                </a:cubicBezTo>
                <a:cubicBezTo>
                  <a:pt x="3892854" y="3972514"/>
                  <a:pt x="3881084" y="3984284"/>
                  <a:pt x="3866565" y="3984284"/>
                </a:cubicBezTo>
                <a:cubicBezTo>
                  <a:pt x="3852046" y="3984284"/>
                  <a:pt x="3840276" y="3972514"/>
                  <a:pt x="3840276" y="3957995"/>
                </a:cubicBezTo>
                <a:cubicBezTo>
                  <a:pt x="3840276" y="3943476"/>
                  <a:pt x="3852046" y="3931706"/>
                  <a:pt x="3866565" y="3931706"/>
                </a:cubicBezTo>
                <a:close/>
                <a:moveTo>
                  <a:pt x="3775125" y="3931706"/>
                </a:moveTo>
                <a:cubicBezTo>
                  <a:pt x="3789644" y="3931706"/>
                  <a:pt x="3801414" y="3943476"/>
                  <a:pt x="3801414" y="3957995"/>
                </a:cubicBezTo>
                <a:cubicBezTo>
                  <a:pt x="3801414" y="3972514"/>
                  <a:pt x="3789644" y="3984284"/>
                  <a:pt x="3775125" y="3984284"/>
                </a:cubicBezTo>
                <a:cubicBezTo>
                  <a:pt x="3760606" y="3984284"/>
                  <a:pt x="3748836" y="3972514"/>
                  <a:pt x="3748836" y="3957995"/>
                </a:cubicBezTo>
                <a:cubicBezTo>
                  <a:pt x="3748836" y="3943476"/>
                  <a:pt x="3760606" y="3931706"/>
                  <a:pt x="3775125" y="3931706"/>
                </a:cubicBezTo>
                <a:close/>
                <a:moveTo>
                  <a:pt x="3683685" y="3931706"/>
                </a:moveTo>
                <a:cubicBezTo>
                  <a:pt x="3698204" y="3931706"/>
                  <a:pt x="3709974" y="3943476"/>
                  <a:pt x="3709974" y="3957995"/>
                </a:cubicBezTo>
                <a:cubicBezTo>
                  <a:pt x="3709974" y="3972514"/>
                  <a:pt x="3698204" y="3984284"/>
                  <a:pt x="3683685" y="3984284"/>
                </a:cubicBezTo>
                <a:cubicBezTo>
                  <a:pt x="3669166" y="3984284"/>
                  <a:pt x="3657396" y="3972514"/>
                  <a:pt x="3657396" y="3957995"/>
                </a:cubicBezTo>
                <a:cubicBezTo>
                  <a:pt x="3657396" y="3943476"/>
                  <a:pt x="3669166" y="3931706"/>
                  <a:pt x="3683685" y="3931706"/>
                </a:cubicBezTo>
                <a:close/>
                <a:moveTo>
                  <a:pt x="3592245" y="3931706"/>
                </a:moveTo>
                <a:cubicBezTo>
                  <a:pt x="3606764" y="3931706"/>
                  <a:pt x="3618534" y="3943476"/>
                  <a:pt x="3618534" y="3957995"/>
                </a:cubicBezTo>
                <a:cubicBezTo>
                  <a:pt x="3618534" y="3972514"/>
                  <a:pt x="3606764" y="3984284"/>
                  <a:pt x="3592245" y="3984284"/>
                </a:cubicBezTo>
                <a:cubicBezTo>
                  <a:pt x="3577726" y="3984284"/>
                  <a:pt x="3565956" y="3972514"/>
                  <a:pt x="3565956" y="3957995"/>
                </a:cubicBezTo>
                <a:cubicBezTo>
                  <a:pt x="3565956" y="3943476"/>
                  <a:pt x="3577726" y="3931706"/>
                  <a:pt x="3592245" y="3931706"/>
                </a:cubicBezTo>
                <a:close/>
                <a:moveTo>
                  <a:pt x="3500805" y="3931706"/>
                </a:moveTo>
                <a:cubicBezTo>
                  <a:pt x="3515324" y="3931706"/>
                  <a:pt x="3527094" y="3943476"/>
                  <a:pt x="3527094" y="3957995"/>
                </a:cubicBezTo>
                <a:cubicBezTo>
                  <a:pt x="3527094" y="3972514"/>
                  <a:pt x="3515324" y="3984284"/>
                  <a:pt x="3500805" y="3984284"/>
                </a:cubicBezTo>
                <a:cubicBezTo>
                  <a:pt x="3486286" y="3984284"/>
                  <a:pt x="3474516" y="3972514"/>
                  <a:pt x="3474516" y="3957995"/>
                </a:cubicBezTo>
                <a:cubicBezTo>
                  <a:pt x="3474516" y="3943476"/>
                  <a:pt x="3486286" y="3931706"/>
                  <a:pt x="3500805" y="3931706"/>
                </a:cubicBezTo>
                <a:close/>
                <a:moveTo>
                  <a:pt x="3409365" y="3931706"/>
                </a:moveTo>
                <a:cubicBezTo>
                  <a:pt x="3423884" y="3931706"/>
                  <a:pt x="3435654" y="3943476"/>
                  <a:pt x="3435654" y="3957995"/>
                </a:cubicBezTo>
                <a:cubicBezTo>
                  <a:pt x="3435654" y="3972514"/>
                  <a:pt x="3423884" y="3984284"/>
                  <a:pt x="3409365" y="3984284"/>
                </a:cubicBezTo>
                <a:cubicBezTo>
                  <a:pt x="3394846" y="3984284"/>
                  <a:pt x="3383076" y="3972514"/>
                  <a:pt x="3383076" y="3957995"/>
                </a:cubicBezTo>
                <a:cubicBezTo>
                  <a:pt x="3383076" y="3943476"/>
                  <a:pt x="3394846" y="3931706"/>
                  <a:pt x="3409365" y="3931706"/>
                </a:cubicBezTo>
                <a:close/>
                <a:moveTo>
                  <a:pt x="3317925" y="3931706"/>
                </a:moveTo>
                <a:cubicBezTo>
                  <a:pt x="3332444" y="3931706"/>
                  <a:pt x="3344214" y="3943476"/>
                  <a:pt x="3344214" y="3957995"/>
                </a:cubicBezTo>
                <a:cubicBezTo>
                  <a:pt x="3344214" y="3972514"/>
                  <a:pt x="3332444" y="3984284"/>
                  <a:pt x="3317925" y="3984284"/>
                </a:cubicBezTo>
                <a:cubicBezTo>
                  <a:pt x="3303406" y="3984284"/>
                  <a:pt x="3291636" y="3972514"/>
                  <a:pt x="3291636" y="3957995"/>
                </a:cubicBezTo>
                <a:cubicBezTo>
                  <a:pt x="3291636" y="3943476"/>
                  <a:pt x="3303406" y="3931706"/>
                  <a:pt x="3317925" y="3931706"/>
                </a:cubicBezTo>
                <a:close/>
                <a:moveTo>
                  <a:pt x="3226557" y="3931706"/>
                </a:moveTo>
                <a:cubicBezTo>
                  <a:pt x="3241076" y="3931706"/>
                  <a:pt x="3252846" y="3943476"/>
                  <a:pt x="3252846" y="3957995"/>
                </a:cubicBezTo>
                <a:cubicBezTo>
                  <a:pt x="3252846" y="3972514"/>
                  <a:pt x="3241076" y="3984284"/>
                  <a:pt x="3226557" y="3984284"/>
                </a:cubicBezTo>
                <a:cubicBezTo>
                  <a:pt x="3212038" y="3984284"/>
                  <a:pt x="3200267" y="3972514"/>
                  <a:pt x="3200267" y="3957995"/>
                </a:cubicBezTo>
                <a:cubicBezTo>
                  <a:pt x="3200267" y="3943476"/>
                  <a:pt x="3212038" y="3931706"/>
                  <a:pt x="3226557" y="3931706"/>
                </a:cubicBezTo>
                <a:close/>
                <a:moveTo>
                  <a:pt x="3135116" y="3931706"/>
                </a:moveTo>
                <a:cubicBezTo>
                  <a:pt x="3149635" y="3931706"/>
                  <a:pt x="3161405" y="3943476"/>
                  <a:pt x="3161405" y="3957995"/>
                </a:cubicBezTo>
                <a:cubicBezTo>
                  <a:pt x="3161405" y="3972514"/>
                  <a:pt x="3149635" y="3984284"/>
                  <a:pt x="3135116" y="3984284"/>
                </a:cubicBezTo>
                <a:cubicBezTo>
                  <a:pt x="3120597" y="3984284"/>
                  <a:pt x="3108826" y="3972514"/>
                  <a:pt x="3108826" y="3957995"/>
                </a:cubicBezTo>
                <a:cubicBezTo>
                  <a:pt x="3108826" y="3943476"/>
                  <a:pt x="3120597" y="3931706"/>
                  <a:pt x="3135116" y="3931706"/>
                </a:cubicBezTo>
                <a:close/>
                <a:moveTo>
                  <a:pt x="3043674" y="3931706"/>
                </a:moveTo>
                <a:cubicBezTo>
                  <a:pt x="3058194" y="3931706"/>
                  <a:pt x="3069964" y="3943476"/>
                  <a:pt x="3069964" y="3957995"/>
                </a:cubicBezTo>
                <a:cubicBezTo>
                  <a:pt x="3069964" y="3972514"/>
                  <a:pt x="3058194" y="3984284"/>
                  <a:pt x="3043674" y="3984284"/>
                </a:cubicBezTo>
                <a:cubicBezTo>
                  <a:pt x="3029155" y="3984284"/>
                  <a:pt x="3017385" y="3972514"/>
                  <a:pt x="3017385" y="3957995"/>
                </a:cubicBezTo>
                <a:cubicBezTo>
                  <a:pt x="3017385" y="3943476"/>
                  <a:pt x="3029155" y="3931706"/>
                  <a:pt x="3043674" y="3931706"/>
                </a:cubicBezTo>
                <a:close/>
                <a:moveTo>
                  <a:pt x="2952232" y="3931706"/>
                </a:moveTo>
                <a:cubicBezTo>
                  <a:pt x="2966752" y="3931706"/>
                  <a:pt x="2978522" y="3943476"/>
                  <a:pt x="2978522" y="3957995"/>
                </a:cubicBezTo>
                <a:cubicBezTo>
                  <a:pt x="2978522" y="3972514"/>
                  <a:pt x="2966752" y="3984284"/>
                  <a:pt x="2952232" y="3984284"/>
                </a:cubicBezTo>
                <a:cubicBezTo>
                  <a:pt x="2937714" y="3984284"/>
                  <a:pt x="2925943" y="3972514"/>
                  <a:pt x="2925943" y="3957995"/>
                </a:cubicBezTo>
                <a:cubicBezTo>
                  <a:pt x="2925943" y="3943476"/>
                  <a:pt x="2937714" y="3931706"/>
                  <a:pt x="2952232" y="3931706"/>
                </a:cubicBezTo>
                <a:close/>
                <a:moveTo>
                  <a:pt x="2860791" y="3931706"/>
                </a:moveTo>
                <a:cubicBezTo>
                  <a:pt x="2875311" y="3931706"/>
                  <a:pt x="2887081" y="3943476"/>
                  <a:pt x="2887081" y="3957995"/>
                </a:cubicBezTo>
                <a:cubicBezTo>
                  <a:pt x="2887081" y="3972514"/>
                  <a:pt x="2875311" y="3984284"/>
                  <a:pt x="2860791" y="3984284"/>
                </a:cubicBezTo>
                <a:cubicBezTo>
                  <a:pt x="2846272" y="3984284"/>
                  <a:pt x="2834502" y="3972514"/>
                  <a:pt x="2834502" y="3957995"/>
                </a:cubicBezTo>
                <a:cubicBezTo>
                  <a:pt x="2834502" y="3943476"/>
                  <a:pt x="2846272" y="3931706"/>
                  <a:pt x="2860791" y="3931706"/>
                </a:cubicBezTo>
                <a:close/>
                <a:moveTo>
                  <a:pt x="2769350" y="3931706"/>
                </a:moveTo>
                <a:cubicBezTo>
                  <a:pt x="2783869" y="3931706"/>
                  <a:pt x="2795639" y="3943476"/>
                  <a:pt x="2795639" y="3957995"/>
                </a:cubicBezTo>
                <a:cubicBezTo>
                  <a:pt x="2795639" y="3972514"/>
                  <a:pt x="2783869" y="3984284"/>
                  <a:pt x="2769350" y="3984284"/>
                </a:cubicBezTo>
                <a:cubicBezTo>
                  <a:pt x="2754831" y="3984284"/>
                  <a:pt x="2743060" y="3972514"/>
                  <a:pt x="2743060" y="3957995"/>
                </a:cubicBezTo>
                <a:cubicBezTo>
                  <a:pt x="2743060" y="3943476"/>
                  <a:pt x="2754831" y="3931706"/>
                  <a:pt x="2769350" y="3931706"/>
                </a:cubicBezTo>
                <a:close/>
                <a:moveTo>
                  <a:pt x="2677908" y="3931706"/>
                </a:moveTo>
                <a:cubicBezTo>
                  <a:pt x="2692428" y="3931706"/>
                  <a:pt x="2704198" y="3943476"/>
                  <a:pt x="2704198" y="3957995"/>
                </a:cubicBezTo>
                <a:cubicBezTo>
                  <a:pt x="2704198" y="3972514"/>
                  <a:pt x="2692428" y="3984284"/>
                  <a:pt x="2677908" y="3984284"/>
                </a:cubicBezTo>
                <a:cubicBezTo>
                  <a:pt x="2663389" y="3984284"/>
                  <a:pt x="2651619" y="3972514"/>
                  <a:pt x="2651619" y="3957995"/>
                </a:cubicBezTo>
                <a:cubicBezTo>
                  <a:pt x="2651619" y="3943476"/>
                  <a:pt x="2663389" y="3931706"/>
                  <a:pt x="2677908" y="3931706"/>
                </a:cubicBezTo>
                <a:close/>
                <a:moveTo>
                  <a:pt x="9718725" y="3840266"/>
                </a:moveTo>
                <a:cubicBezTo>
                  <a:pt x="9733244" y="3840266"/>
                  <a:pt x="9745014" y="3852036"/>
                  <a:pt x="9745014" y="3866555"/>
                </a:cubicBezTo>
                <a:cubicBezTo>
                  <a:pt x="9745014" y="3881074"/>
                  <a:pt x="9733244" y="3892844"/>
                  <a:pt x="9718725" y="3892844"/>
                </a:cubicBezTo>
                <a:cubicBezTo>
                  <a:pt x="9704206" y="3892844"/>
                  <a:pt x="9692436" y="3881074"/>
                  <a:pt x="9692436" y="3866555"/>
                </a:cubicBezTo>
                <a:cubicBezTo>
                  <a:pt x="9692436" y="3852036"/>
                  <a:pt x="9704206" y="3840266"/>
                  <a:pt x="9718725" y="3840266"/>
                </a:cubicBezTo>
                <a:close/>
                <a:moveTo>
                  <a:pt x="9627285" y="3840266"/>
                </a:moveTo>
                <a:cubicBezTo>
                  <a:pt x="9641804" y="3840266"/>
                  <a:pt x="9653574" y="3852036"/>
                  <a:pt x="9653574" y="3866555"/>
                </a:cubicBezTo>
                <a:cubicBezTo>
                  <a:pt x="9653574" y="3881074"/>
                  <a:pt x="9641804" y="3892844"/>
                  <a:pt x="9627285" y="3892844"/>
                </a:cubicBezTo>
                <a:cubicBezTo>
                  <a:pt x="9612766" y="3892844"/>
                  <a:pt x="9600996" y="3881074"/>
                  <a:pt x="9600996" y="3866555"/>
                </a:cubicBezTo>
                <a:cubicBezTo>
                  <a:pt x="9600996" y="3852036"/>
                  <a:pt x="9612766" y="3840266"/>
                  <a:pt x="9627285" y="3840266"/>
                </a:cubicBezTo>
                <a:close/>
                <a:moveTo>
                  <a:pt x="9352965" y="3840266"/>
                </a:moveTo>
                <a:cubicBezTo>
                  <a:pt x="9367484" y="3840266"/>
                  <a:pt x="9379254" y="3852036"/>
                  <a:pt x="9379254" y="3866555"/>
                </a:cubicBezTo>
                <a:cubicBezTo>
                  <a:pt x="9379254" y="3881074"/>
                  <a:pt x="9367484" y="3892844"/>
                  <a:pt x="9352965" y="3892844"/>
                </a:cubicBezTo>
                <a:cubicBezTo>
                  <a:pt x="9338446" y="3892844"/>
                  <a:pt x="9326676" y="3881074"/>
                  <a:pt x="9326676" y="3866555"/>
                </a:cubicBezTo>
                <a:cubicBezTo>
                  <a:pt x="9326676" y="3852036"/>
                  <a:pt x="9338446" y="3840266"/>
                  <a:pt x="9352965" y="3840266"/>
                </a:cubicBezTo>
                <a:close/>
                <a:moveTo>
                  <a:pt x="9261525" y="3840266"/>
                </a:moveTo>
                <a:cubicBezTo>
                  <a:pt x="9276044" y="3840266"/>
                  <a:pt x="9287814" y="3852036"/>
                  <a:pt x="9287814" y="3866555"/>
                </a:cubicBezTo>
                <a:cubicBezTo>
                  <a:pt x="9287814" y="3881074"/>
                  <a:pt x="9276044" y="3892844"/>
                  <a:pt x="9261525" y="3892844"/>
                </a:cubicBezTo>
                <a:cubicBezTo>
                  <a:pt x="9247006" y="3892844"/>
                  <a:pt x="9235236" y="3881074"/>
                  <a:pt x="9235236" y="3866555"/>
                </a:cubicBezTo>
                <a:cubicBezTo>
                  <a:pt x="9235236" y="3852036"/>
                  <a:pt x="9247006" y="3840266"/>
                  <a:pt x="9261525" y="3840266"/>
                </a:cubicBezTo>
                <a:close/>
                <a:moveTo>
                  <a:pt x="9170085" y="3840266"/>
                </a:moveTo>
                <a:cubicBezTo>
                  <a:pt x="9184604" y="3840266"/>
                  <a:pt x="9196374" y="3852036"/>
                  <a:pt x="9196374" y="3866555"/>
                </a:cubicBezTo>
                <a:cubicBezTo>
                  <a:pt x="9196374" y="3881074"/>
                  <a:pt x="9184604" y="3892844"/>
                  <a:pt x="9170085" y="3892844"/>
                </a:cubicBezTo>
                <a:cubicBezTo>
                  <a:pt x="9155566" y="3892844"/>
                  <a:pt x="9143796" y="3881074"/>
                  <a:pt x="9143796" y="3866555"/>
                </a:cubicBezTo>
                <a:cubicBezTo>
                  <a:pt x="9143796" y="3852036"/>
                  <a:pt x="9155566" y="3840266"/>
                  <a:pt x="9170085" y="3840266"/>
                </a:cubicBezTo>
                <a:close/>
                <a:moveTo>
                  <a:pt x="9078645" y="3840266"/>
                </a:moveTo>
                <a:cubicBezTo>
                  <a:pt x="9093164" y="3840266"/>
                  <a:pt x="9104934" y="3852036"/>
                  <a:pt x="9104934" y="3866555"/>
                </a:cubicBezTo>
                <a:cubicBezTo>
                  <a:pt x="9104934" y="3881074"/>
                  <a:pt x="9093164" y="3892844"/>
                  <a:pt x="9078645" y="3892844"/>
                </a:cubicBezTo>
                <a:cubicBezTo>
                  <a:pt x="9064126" y="3892844"/>
                  <a:pt x="9052356" y="3881074"/>
                  <a:pt x="9052356" y="3866555"/>
                </a:cubicBezTo>
                <a:cubicBezTo>
                  <a:pt x="9052356" y="3852036"/>
                  <a:pt x="9064126" y="3840266"/>
                  <a:pt x="9078645" y="3840266"/>
                </a:cubicBezTo>
                <a:close/>
                <a:moveTo>
                  <a:pt x="8987205" y="3840266"/>
                </a:moveTo>
                <a:cubicBezTo>
                  <a:pt x="9001724" y="3840266"/>
                  <a:pt x="9013494" y="3852036"/>
                  <a:pt x="9013494" y="3866555"/>
                </a:cubicBezTo>
                <a:cubicBezTo>
                  <a:pt x="9013494" y="3881074"/>
                  <a:pt x="9001724" y="3892844"/>
                  <a:pt x="8987205" y="3892844"/>
                </a:cubicBezTo>
                <a:cubicBezTo>
                  <a:pt x="8972686" y="3892844"/>
                  <a:pt x="8960916" y="3881074"/>
                  <a:pt x="8960916" y="3866555"/>
                </a:cubicBezTo>
                <a:cubicBezTo>
                  <a:pt x="8960916" y="3852036"/>
                  <a:pt x="8972686" y="3840266"/>
                  <a:pt x="8987205" y="3840266"/>
                </a:cubicBezTo>
                <a:close/>
                <a:moveTo>
                  <a:pt x="8621445" y="3840266"/>
                </a:moveTo>
                <a:cubicBezTo>
                  <a:pt x="8635964" y="3840266"/>
                  <a:pt x="8647734" y="3852036"/>
                  <a:pt x="8647734" y="3866555"/>
                </a:cubicBezTo>
                <a:cubicBezTo>
                  <a:pt x="8647734" y="3881074"/>
                  <a:pt x="8635964" y="3892844"/>
                  <a:pt x="8621445" y="3892844"/>
                </a:cubicBezTo>
                <a:cubicBezTo>
                  <a:pt x="8606926" y="3892844"/>
                  <a:pt x="8595156" y="3881074"/>
                  <a:pt x="8595156" y="3866555"/>
                </a:cubicBezTo>
                <a:cubicBezTo>
                  <a:pt x="8595156" y="3852036"/>
                  <a:pt x="8606926" y="3840266"/>
                  <a:pt x="8621445" y="3840266"/>
                </a:cubicBezTo>
                <a:close/>
                <a:moveTo>
                  <a:pt x="8530005" y="3840266"/>
                </a:moveTo>
                <a:cubicBezTo>
                  <a:pt x="8544524" y="3840266"/>
                  <a:pt x="8556294" y="3852036"/>
                  <a:pt x="8556294" y="3866555"/>
                </a:cubicBezTo>
                <a:cubicBezTo>
                  <a:pt x="8556294" y="3881074"/>
                  <a:pt x="8544524" y="3892844"/>
                  <a:pt x="8530005" y="3892844"/>
                </a:cubicBezTo>
                <a:cubicBezTo>
                  <a:pt x="8515486" y="3892844"/>
                  <a:pt x="8503716" y="3881074"/>
                  <a:pt x="8503716" y="3866555"/>
                </a:cubicBezTo>
                <a:cubicBezTo>
                  <a:pt x="8503716" y="3852036"/>
                  <a:pt x="8515486" y="3840266"/>
                  <a:pt x="8530005" y="3840266"/>
                </a:cubicBezTo>
                <a:close/>
                <a:moveTo>
                  <a:pt x="8438565" y="3840266"/>
                </a:moveTo>
                <a:cubicBezTo>
                  <a:pt x="8453084" y="3840266"/>
                  <a:pt x="8464854" y="3852036"/>
                  <a:pt x="8464854" y="3866555"/>
                </a:cubicBezTo>
                <a:cubicBezTo>
                  <a:pt x="8464854" y="3881074"/>
                  <a:pt x="8453084" y="3892844"/>
                  <a:pt x="8438565" y="3892844"/>
                </a:cubicBezTo>
                <a:cubicBezTo>
                  <a:pt x="8424046" y="3892844"/>
                  <a:pt x="8412276" y="3881074"/>
                  <a:pt x="8412276" y="3866555"/>
                </a:cubicBezTo>
                <a:cubicBezTo>
                  <a:pt x="8412276" y="3852036"/>
                  <a:pt x="8424046" y="3840266"/>
                  <a:pt x="8438565" y="3840266"/>
                </a:cubicBezTo>
                <a:close/>
                <a:moveTo>
                  <a:pt x="8347125" y="3840266"/>
                </a:moveTo>
                <a:cubicBezTo>
                  <a:pt x="8361644" y="3840266"/>
                  <a:pt x="8373414" y="3852036"/>
                  <a:pt x="8373414" y="3866555"/>
                </a:cubicBezTo>
                <a:cubicBezTo>
                  <a:pt x="8373414" y="3881074"/>
                  <a:pt x="8361644" y="3892844"/>
                  <a:pt x="8347125" y="3892844"/>
                </a:cubicBezTo>
                <a:cubicBezTo>
                  <a:pt x="8332606" y="3892844"/>
                  <a:pt x="8320836" y="3881074"/>
                  <a:pt x="8320836" y="3866555"/>
                </a:cubicBezTo>
                <a:cubicBezTo>
                  <a:pt x="8320836" y="3852036"/>
                  <a:pt x="8332606" y="3840266"/>
                  <a:pt x="8347125" y="3840266"/>
                </a:cubicBezTo>
                <a:close/>
                <a:moveTo>
                  <a:pt x="8255685" y="3840266"/>
                </a:moveTo>
                <a:cubicBezTo>
                  <a:pt x="8270204" y="3840266"/>
                  <a:pt x="8281974" y="3852036"/>
                  <a:pt x="8281974" y="3866555"/>
                </a:cubicBezTo>
                <a:cubicBezTo>
                  <a:pt x="8281974" y="3881074"/>
                  <a:pt x="8270204" y="3892844"/>
                  <a:pt x="8255685" y="3892844"/>
                </a:cubicBezTo>
                <a:cubicBezTo>
                  <a:pt x="8241166" y="3892844"/>
                  <a:pt x="8229396" y="3881074"/>
                  <a:pt x="8229396" y="3866555"/>
                </a:cubicBezTo>
                <a:cubicBezTo>
                  <a:pt x="8229396" y="3852036"/>
                  <a:pt x="8241166" y="3840266"/>
                  <a:pt x="8255685" y="3840266"/>
                </a:cubicBezTo>
                <a:close/>
                <a:moveTo>
                  <a:pt x="8164245" y="3840266"/>
                </a:moveTo>
                <a:cubicBezTo>
                  <a:pt x="8178764" y="3840266"/>
                  <a:pt x="8190534" y="3852036"/>
                  <a:pt x="8190534" y="3866555"/>
                </a:cubicBezTo>
                <a:cubicBezTo>
                  <a:pt x="8190534" y="3881074"/>
                  <a:pt x="8178764" y="3892844"/>
                  <a:pt x="8164245" y="3892844"/>
                </a:cubicBezTo>
                <a:cubicBezTo>
                  <a:pt x="8149726" y="3892844"/>
                  <a:pt x="8137956" y="3881074"/>
                  <a:pt x="8137956" y="3866555"/>
                </a:cubicBezTo>
                <a:cubicBezTo>
                  <a:pt x="8137956" y="3852036"/>
                  <a:pt x="8149726" y="3840266"/>
                  <a:pt x="8164245" y="3840266"/>
                </a:cubicBezTo>
                <a:close/>
                <a:moveTo>
                  <a:pt x="6244005" y="3840266"/>
                </a:moveTo>
                <a:cubicBezTo>
                  <a:pt x="6258524" y="3840266"/>
                  <a:pt x="6270294" y="3852036"/>
                  <a:pt x="6270294" y="3866555"/>
                </a:cubicBezTo>
                <a:cubicBezTo>
                  <a:pt x="6270294" y="3881074"/>
                  <a:pt x="6258524" y="3892844"/>
                  <a:pt x="6244005" y="3892844"/>
                </a:cubicBezTo>
                <a:cubicBezTo>
                  <a:pt x="6229486" y="3892844"/>
                  <a:pt x="6217716" y="3881074"/>
                  <a:pt x="6217716" y="3866555"/>
                </a:cubicBezTo>
                <a:cubicBezTo>
                  <a:pt x="6217716" y="3852036"/>
                  <a:pt x="6229486" y="3840266"/>
                  <a:pt x="6244005" y="3840266"/>
                </a:cubicBezTo>
                <a:close/>
                <a:moveTo>
                  <a:pt x="6152565" y="3840266"/>
                </a:moveTo>
                <a:cubicBezTo>
                  <a:pt x="6167084" y="3840266"/>
                  <a:pt x="6178854" y="3852036"/>
                  <a:pt x="6178854" y="3866555"/>
                </a:cubicBezTo>
                <a:cubicBezTo>
                  <a:pt x="6178854" y="3881074"/>
                  <a:pt x="6167084" y="3892844"/>
                  <a:pt x="6152565" y="3892844"/>
                </a:cubicBezTo>
                <a:cubicBezTo>
                  <a:pt x="6138046" y="3892844"/>
                  <a:pt x="6126276" y="3881074"/>
                  <a:pt x="6126276" y="3866555"/>
                </a:cubicBezTo>
                <a:cubicBezTo>
                  <a:pt x="6126276" y="3852036"/>
                  <a:pt x="6138046" y="3840266"/>
                  <a:pt x="6152565" y="3840266"/>
                </a:cubicBezTo>
                <a:close/>
                <a:moveTo>
                  <a:pt x="6061125" y="3840266"/>
                </a:moveTo>
                <a:cubicBezTo>
                  <a:pt x="6075644" y="3840266"/>
                  <a:pt x="6087414" y="3852036"/>
                  <a:pt x="6087414" y="3866555"/>
                </a:cubicBezTo>
                <a:cubicBezTo>
                  <a:pt x="6087414" y="3881074"/>
                  <a:pt x="6075644" y="3892844"/>
                  <a:pt x="6061125" y="3892844"/>
                </a:cubicBezTo>
                <a:cubicBezTo>
                  <a:pt x="6046606" y="3892844"/>
                  <a:pt x="6034836" y="3881074"/>
                  <a:pt x="6034836" y="3866555"/>
                </a:cubicBezTo>
                <a:cubicBezTo>
                  <a:pt x="6034836" y="3852036"/>
                  <a:pt x="6046606" y="3840266"/>
                  <a:pt x="6061125" y="3840266"/>
                </a:cubicBezTo>
                <a:close/>
                <a:moveTo>
                  <a:pt x="5969685" y="3840266"/>
                </a:moveTo>
                <a:cubicBezTo>
                  <a:pt x="5984204" y="3840266"/>
                  <a:pt x="5995974" y="3852036"/>
                  <a:pt x="5995974" y="3866555"/>
                </a:cubicBezTo>
                <a:cubicBezTo>
                  <a:pt x="5995974" y="3881074"/>
                  <a:pt x="5984204" y="3892844"/>
                  <a:pt x="5969685" y="3892844"/>
                </a:cubicBezTo>
                <a:cubicBezTo>
                  <a:pt x="5955166" y="3892844"/>
                  <a:pt x="5943396" y="3881074"/>
                  <a:pt x="5943396" y="3866555"/>
                </a:cubicBezTo>
                <a:cubicBezTo>
                  <a:pt x="5943396" y="3852036"/>
                  <a:pt x="5955166" y="3840266"/>
                  <a:pt x="5969685" y="3840266"/>
                </a:cubicBezTo>
                <a:close/>
                <a:moveTo>
                  <a:pt x="5878245" y="3840266"/>
                </a:moveTo>
                <a:cubicBezTo>
                  <a:pt x="5892764" y="3840266"/>
                  <a:pt x="5904534" y="3852036"/>
                  <a:pt x="5904534" y="3866555"/>
                </a:cubicBezTo>
                <a:cubicBezTo>
                  <a:pt x="5904534" y="3881074"/>
                  <a:pt x="5892764" y="3892844"/>
                  <a:pt x="5878245" y="3892844"/>
                </a:cubicBezTo>
                <a:cubicBezTo>
                  <a:pt x="5863726" y="3892844"/>
                  <a:pt x="5851956" y="3881074"/>
                  <a:pt x="5851956" y="3866555"/>
                </a:cubicBezTo>
                <a:cubicBezTo>
                  <a:pt x="5851956" y="3852036"/>
                  <a:pt x="5863726" y="3840266"/>
                  <a:pt x="5878245" y="3840266"/>
                </a:cubicBezTo>
                <a:close/>
                <a:moveTo>
                  <a:pt x="5786805" y="3840266"/>
                </a:moveTo>
                <a:cubicBezTo>
                  <a:pt x="5801324" y="3840266"/>
                  <a:pt x="5813094" y="3852036"/>
                  <a:pt x="5813094" y="3866555"/>
                </a:cubicBezTo>
                <a:cubicBezTo>
                  <a:pt x="5813094" y="3881074"/>
                  <a:pt x="5801324" y="3892844"/>
                  <a:pt x="5786805" y="3892844"/>
                </a:cubicBezTo>
                <a:cubicBezTo>
                  <a:pt x="5772286" y="3892844"/>
                  <a:pt x="5760516" y="3881074"/>
                  <a:pt x="5760516" y="3866555"/>
                </a:cubicBezTo>
                <a:cubicBezTo>
                  <a:pt x="5760516" y="3852036"/>
                  <a:pt x="5772286" y="3840266"/>
                  <a:pt x="5786805" y="3840266"/>
                </a:cubicBezTo>
                <a:close/>
                <a:moveTo>
                  <a:pt x="5695365" y="3840266"/>
                </a:moveTo>
                <a:cubicBezTo>
                  <a:pt x="5709884" y="3840266"/>
                  <a:pt x="5721654" y="3852036"/>
                  <a:pt x="5721654" y="3866555"/>
                </a:cubicBezTo>
                <a:cubicBezTo>
                  <a:pt x="5721654" y="3881074"/>
                  <a:pt x="5709884" y="3892844"/>
                  <a:pt x="5695365" y="3892844"/>
                </a:cubicBezTo>
                <a:cubicBezTo>
                  <a:pt x="5680846" y="3892844"/>
                  <a:pt x="5669076" y="3881074"/>
                  <a:pt x="5669076" y="3866555"/>
                </a:cubicBezTo>
                <a:cubicBezTo>
                  <a:pt x="5669076" y="3852036"/>
                  <a:pt x="5680846" y="3840266"/>
                  <a:pt x="5695365" y="3840266"/>
                </a:cubicBezTo>
                <a:close/>
                <a:moveTo>
                  <a:pt x="5603925" y="3840266"/>
                </a:moveTo>
                <a:cubicBezTo>
                  <a:pt x="5618444" y="3840266"/>
                  <a:pt x="5630214" y="3852036"/>
                  <a:pt x="5630214" y="3866555"/>
                </a:cubicBezTo>
                <a:cubicBezTo>
                  <a:pt x="5630214" y="3881074"/>
                  <a:pt x="5618444" y="3892844"/>
                  <a:pt x="5603925" y="3892844"/>
                </a:cubicBezTo>
                <a:cubicBezTo>
                  <a:pt x="5589406" y="3892844"/>
                  <a:pt x="5577636" y="3881074"/>
                  <a:pt x="5577636" y="3866555"/>
                </a:cubicBezTo>
                <a:cubicBezTo>
                  <a:pt x="5577636" y="3852036"/>
                  <a:pt x="5589406" y="3840266"/>
                  <a:pt x="5603925" y="3840266"/>
                </a:cubicBezTo>
                <a:close/>
                <a:moveTo>
                  <a:pt x="5512485" y="3840266"/>
                </a:moveTo>
                <a:cubicBezTo>
                  <a:pt x="5527004" y="3840266"/>
                  <a:pt x="5538774" y="3852036"/>
                  <a:pt x="5538774" y="3866555"/>
                </a:cubicBezTo>
                <a:cubicBezTo>
                  <a:pt x="5538774" y="3881074"/>
                  <a:pt x="5527004" y="3892844"/>
                  <a:pt x="5512485" y="3892844"/>
                </a:cubicBezTo>
                <a:cubicBezTo>
                  <a:pt x="5497966" y="3892844"/>
                  <a:pt x="5486196" y="3881074"/>
                  <a:pt x="5486196" y="3866555"/>
                </a:cubicBezTo>
                <a:cubicBezTo>
                  <a:pt x="5486196" y="3852036"/>
                  <a:pt x="5497966" y="3840266"/>
                  <a:pt x="5512485" y="3840266"/>
                </a:cubicBezTo>
                <a:close/>
                <a:moveTo>
                  <a:pt x="5421045" y="3840266"/>
                </a:moveTo>
                <a:cubicBezTo>
                  <a:pt x="5435564" y="3840266"/>
                  <a:pt x="5447334" y="3852036"/>
                  <a:pt x="5447334" y="3866555"/>
                </a:cubicBezTo>
                <a:cubicBezTo>
                  <a:pt x="5447334" y="3881074"/>
                  <a:pt x="5435564" y="3892844"/>
                  <a:pt x="5421045" y="3892844"/>
                </a:cubicBezTo>
                <a:cubicBezTo>
                  <a:pt x="5406526" y="3892844"/>
                  <a:pt x="5394756" y="3881074"/>
                  <a:pt x="5394756" y="3866555"/>
                </a:cubicBezTo>
                <a:cubicBezTo>
                  <a:pt x="5394756" y="3852036"/>
                  <a:pt x="5406526" y="3840266"/>
                  <a:pt x="5421045" y="3840266"/>
                </a:cubicBezTo>
                <a:close/>
                <a:moveTo>
                  <a:pt x="3958005" y="3840266"/>
                </a:moveTo>
                <a:cubicBezTo>
                  <a:pt x="3972524" y="3840266"/>
                  <a:pt x="3984294" y="3852036"/>
                  <a:pt x="3984294" y="3866555"/>
                </a:cubicBezTo>
                <a:cubicBezTo>
                  <a:pt x="3984294" y="3881074"/>
                  <a:pt x="3972524" y="3892844"/>
                  <a:pt x="3958005" y="3892844"/>
                </a:cubicBezTo>
                <a:cubicBezTo>
                  <a:pt x="3943486" y="3892844"/>
                  <a:pt x="3931716" y="3881074"/>
                  <a:pt x="3931716" y="3866555"/>
                </a:cubicBezTo>
                <a:cubicBezTo>
                  <a:pt x="3931716" y="3852036"/>
                  <a:pt x="3943486" y="3840266"/>
                  <a:pt x="3958005" y="3840266"/>
                </a:cubicBezTo>
                <a:close/>
                <a:moveTo>
                  <a:pt x="3866565" y="3840266"/>
                </a:moveTo>
                <a:cubicBezTo>
                  <a:pt x="3881084" y="3840266"/>
                  <a:pt x="3892854" y="3852036"/>
                  <a:pt x="3892854" y="3866555"/>
                </a:cubicBezTo>
                <a:cubicBezTo>
                  <a:pt x="3892854" y="3881074"/>
                  <a:pt x="3881084" y="3892844"/>
                  <a:pt x="3866565" y="3892844"/>
                </a:cubicBezTo>
                <a:cubicBezTo>
                  <a:pt x="3852046" y="3892844"/>
                  <a:pt x="3840276" y="3881074"/>
                  <a:pt x="3840276" y="3866555"/>
                </a:cubicBezTo>
                <a:cubicBezTo>
                  <a:pt x="3840276" y="3852036"/>
                  <a:pt x="3852046" y="3840266"/>
                  <a:pt x="3866565" y="3840266"/>
                </a:cubicBezTo>
                <a:close/>
                <a:moveTo>
                  <a:pt x="3775125" y="3840266"/>
                </a:moveTo>
                <a:cubicBezTo>
                  <a:pt x="3789644" y="3840266"/>
                  <a:pt x="3801414" y="3852036"/>
                  <a:pt x="3801414" y="3866555"/>
                </a:cubicBezTo>
                <a:cubicBezTo>
                  <a:pt x="3801414" y="3881074"/>
                  <a:pt x="3789644" y="3892844"/>
                  <a:pt x="3775125" y="3892844"/>
                </a:cubicBezTo>
                <a:cubicBezTo>
                  <a:pt x="3760606" y="3892844"/>
                  <a:pt x="3748836" y="3881074"/>
                  <a:pt x="3748836" y="3866555"/>
                </a:cubicBezTo>
                <a:cubicBezTo>
                  <a:pt x="3748836" y="3852036"/>
                  <a:pt x="3760606" y="3840266"/>
                  <a:pt x="3775125" y="3840266"/>
                </a:cubicBezTo>
                <a:close/>
                <a:moveTo>
                  <a:pt x="3683685" y="3840266"/>
                </a:moveTo>
                <a:cubicBezTo>
                  <a:pt x="3698204" y="3840266"/>
                  <a:pt x="3709974" y="3852036"/>
                  <a:pt x="3709974" y="3866555"/>
                </a:cubicBezTo>
                <a:cubicBezTo>
                  <a:pt x="3709974" y="3881074"/>
                  <a:pt x="3698204" y="3892844"/>
                  <a:pt x="3683685" y="3892844"/>
                </a:cubicBezTo>
                <a:cubicBezTo>
                  <a:pt x="3669166" y="3892844"/>
                  <a:pt x="3657396" y="3881074"/>
                  <a:pt x="3657396" y="3866555"/>
                </a:cubicBezTo>
                <a:cubicBezTo>
                  <a:pt x="3657396" y="3852036"/>
                  <a:pt x="3669166" y="3840266"/>
                  <a:pt x="3683685" y="3840266"/>
                </a:cubicBezTo>
                <a:close/>
                <a:moveTo>
                  <a:pt x="3592245" y="3840266"/>
                </a:moveTo>
                <a:cubicBezTo>
                  <a:pt x="3606764" y="3840266"/>
                  <a:pt x="3618534" y="3852036"/>
                  <a:pt x="3618534" y="3866555"/>
                </a:cubicBezTo>
                <a:cubicBezTo>
                  <a:pt x="3618534" y="3881074"/>
                  <a:pt x="3606764" y="3892844"/>
                  <a:pt x="3592245" y="3892844"/>
                </a:cubicBezTo>
                <a:cubicBezTo>
                  <a:pt x="3577726" y="3892844"/>
                  <a:pt x="3565956" y="3881074"/>
                  <a:pt x="3565956" y="3866555"/>
                </a:cubicBezTo>
                <a:cubicBezTo>
                  <a:pt x="3565956" y="3852036"/>
                  <a:pt x="3577726" y="3840266"/>
                  <a:pt x="3592245" y="3840266"/>
                </a:cubicBezTo>
                <a:close/>
                <a:moveTo>
                  <a:pt x="3500805" y="3840266"/>
                </a:moveTo>
                <a:cubicBezTo>
                  <a:pt x="3515324" y="3840266"/>
                  <a:pt x="3527094" y="3852036"/>
                  <a:pt x="3527094" y="3866555"/>
                </a:cubicBezTo>
                <a:cubicBezTo>
                  <a:pt x="3527094" y="3881074"/>
                  <a:pt x="3515324" y="3892844"/>
                  <a:pt x="3500805" y="3892844"/>
                </a:cubicBezTo>
                <a:cubicBezTo>
                  <a:pt x="3486286" y="3892844"/>
                  <a:pt x="3474516" y="3881074"/>
                  <a:pt x="3474516" y="3866555"/>
                </a:cubicBezTo>
                <a:cubicBezTo>
                  <a:pt x="3474516" y="3852036"/>
                  <a:pt x="3486286" y="3840266"/>
                  <a:pt x="3500805" y="3840266"/>
                </a:cubicBezTo>
                <a:close/>
                <a:moveTo>
                  <a:pt x="3409365" y="3840266"/>
                </a:moveTo>
                <a:cubicBezTo>
                  <a:pt x="3423884" y="3840266"/>
                  <a:pt x="3435654" y="3852036"/>
                  <a:pt x="3435654" y="3866555"/>
                </a:cubicBezTo>
                <a:cubicBezTo>
                  <a:pt x="3435654" y="3881074"/>
                  <a:pt x="3423884" y="3892844"/>
                  <a:pt x="3409365" y="3892844"/>
                </a:cubicBezTo>
                <a:cubicBezTo>
                  <a:pt x="3394846" y="3892844"/>
                  <a:pt x="3383076" y="3881074"/>
                  <a:pt x="3383076" y="3866555"/>
                </a:cubicBezTo>
                <a:cubicBezTo>
                  <a:pt x="3383076" y="3852036"/>
                  <a:pt x="3394846" y="3840266"/>
                  <a:pt x="3409365" y="3840266"/>
                </a:cubicBezTo>
                <a:close/>
                <a:moveTo>
                  <a:pt x="3317925" y="3840266"/>
                </a:moveTo>
                <a:cubicBezTo>
                  <a:pt x="3332444" y="3840266"/>
                  <a:pt x="3344214" y="3852036"/>
                  <a:pt x="3344214" y="3866555"/>
                </a:cubicBezTo>
                <a:cubicBezTo>
                  <a:pt x="3344214" y="3881074"/>
                  <a:pt x="3332444" y="3892844"/>
                  <a:pt x="3317925" y="3892844"/>
                </a:cubicBezTo>
                <a:cubicBezTo>
                  <a:pt x="3303406" y="3892844"/>
                  <a:pt x="3291636" y="3881074"/>
                  <a:pt x="3291636" y="3866555"/>
                </a:cubicBezTo>
                <a:cubicBezTo>
                  <a:pt x="3291636" y="3852036"/>
                  <a:pt x="3303406" y="3840266"/>
                  <a:pt x="3317925" y="3840266"/>
                </a:cubicBezTo>
                <a:close/>
                <a:moveTo>
                  <a:pt x="3226565" y="3840266"/>
                </a:moveTo>
                <a:cubicBezTo>
                  <a:pt x="3241085" y="3840266"/>
                  <a:pt x="3252855" y="3852036"/>
                  <a:pt x="3252855" y="3866555"/>
                </a:cubicBezTo>
                <a:cubicBezTo>
                  <a:pt x="3252855" y="3881074"/>
                  <a:pt x="3241085" y="3892844"/>
                  <a:pt x="3226565" y="3892844"/>
                </a:cubicBezTo>
                <a:cubicBezTo>
                  <a:pt x="3212046" y="3892844"/>
                  <a:pt x="3200276" y="3881074"/>
                  <a:pt x="3200276" y="3866555"/>
                </a:cubicBezTo>
                <a:cubicBezTo>
                  <a:pt x="3200276" y="3852036"/>
                  <a:pt x="3212046" y="3840266"/>
                  <a:pt x="3226565" y="3840266"/>
                </a:cubicBezTo>
                <a:close/>
                <a:moveTo>
                  <a:pt x="3135124" y="3840266"/>
                </a:moveTo>
                <a:cubicBezTo>
                  <a:pt x="3149643" y="3840266"/>
                  <a:pt x="3161413" y="3852036"/>
                  <a:pt x="3161413" y="3866555"/>
                </a:cubicBezTo>
                <a:cubicBezTo>
                  <a:pt x="3161413" y="3881074"/>
                  <a:pt x="3149643" y="3892844"/>
                  <a:pt x="3135124" y="3892844"/>
                </a:cubicBezTo>
                <a:cubicBezTo>
                  <a:pt x="3120605" y="3892844"/>
                  <a:pt x="3108835" y="3881074"/>
                  <a:pt x="3108835" y="3866555"/>
                </a:cubicBezTo>
                <a:cubicBezTo>
                  <a:pt x="3108835" y="3852036"/>
                  <a:pt x="3120605" y="3840266"/>
                  <a:pt x="3135124" y="3840266"/>
                </a:cubicBezTo>
                <a:close/>
                <a:moveTo>
                  <a:pt x="3043682" y="3840266"/>
                </a:moveTo>
                <a:cubicBezTo>
                  <a:pt x="3058201" y="3840266"/>
                  <a:pt x="3069972" y="3852036"/>
                  <a:pt x="3069972" y="3866555"/>
                </a:cubicBezTo>
                <a:cubicBezTo>
                  <a:pt x="3069972" y="3881074"/>
                  <a:pt x="3058201" y="3892844"/>
                  <a:pt x="3043682" y="3892844"/>
                </a:cubicBezTo>
                <a:cubicBezTo>
                  <a:pt x="3029163" y="3892844"/>
                  <a:pt x="3017393" y="3881074"/>
                  <a:pt x="3017393" y="3866555"/>
                </a:cubicBezTo>
                <a:cubicBezTo>
                  <a:pt x="3017393" y="3852036"/>
                  <a:pt x="3029163" y="3840266"/>
                  <a:pt x="3043682" y="3840266"/>
                </a:cubicBezTo>
                <a:close/>
                <a:moveTo>
                  <a:pt x="2952240" y="3840266"/>
                </a:moveTo>
                <a:cubicBezTo>
                  <a:pt x="2966760" y="3840266"/>
                  <a:pt x="2978530" y="3852036"/>
                  <a:pt x="2978530" y="3866555"/>
                </a:cubicBezTo>
                <a:cubicBezTo>
                  <a:pt x="2978530" y="3881074"/>
                  <a:pt x="2966760" y="3892844"/>
                  <a:pt x="2952240" y="3892844"/>
                </a:cubicBezTo>
                <a:cubicBezTo>
                  <a:pt x="2937721" y="3892844"/>
                  <a:pt x="2925951" y="3881074"/>
                  <a:pt x="2925951" y="3866555"/>
                </a:cubicBezTo>
                <a:cubicBezTo>
                  <a:pt x="2925951" y="3852036"/>
                  <a:pt x="2937721" y="3840266"/>
                  <a:pt x="2952240" y="3840266"/>
                </a:cubicBezTo>
                <a:close/>
                <a:moveTo>
                  <a:pt x="2860799" y="3840266"/>
                </a:moveTo>
                <a:cubicBezTo>
                  <a:pt x="2875318" y="3840266"/>
                  <a:pt x="2887088" y="3852036"/>
                  <a:pt x="2887088" y="3866555"/>
                </a:cubicBezTo>
                <a:cubicBezTo>
                  <a:pt x="2887088" y="3881074"/>
                  <a:pt x="2875318" y="3892844"/>
                  <a:pt x="2860799" y="3892844"/>
                </a:cubicBezTo>
                <a:cubicBezTo>
                  <a:pt x="2846280" y="3892844"/>
                  <a:pt x="2834510" y="3881074"/>
                  <a:pt x="2834510" y="3866555"/>
                </a:cubicBezTo>
                <a:cubicBezTo>
                  <a:pt x="2834510" y="3852036"/>
                  <a:pt x="2846280" y="3840266"/>
                  <a:pt x="2860799" y="3840266"/>
                </a:cubicBezTo>
                <a:close/>
                <a:moveTo>
                  <a:pt x="2769357" y="3840266"/>
                </a:moveTo>
                <a:cubicBezTo>
                  <a:pt x="2783876" y="3840266"/>
                  <a:pt x="2795647" y="3852036"/>
                  <a:pt x="2795647" y="3866555"/>
                </a:cubicBezTo>
                <a:cubicBezTo>
                  <a:pt x="2795647" y="3881074"/>
                  <a:pt x="2783876" y="3892844"/>
                  <a:pt x="2769357" y="3892844"/>
                </a:cubicBezTo>
                <a:cubicBezTo>
                  <a:pt x="2754838" y="3892844"/>
                  <a:pt x="2743068" y="3881074"/>
                  <a:pt x="2743068" y="3866555"/>
                </a:cubicBezTo>
                <a:cubicBezTo>
                  <a:pt x="2743068" y="3852036"/>
                  <a:pt x="2754838" y="3840266"/>
                  <a:pt x="2769357" y="3840266"/>
                </a:cubicBezTo>
                <a:close/>
                <a:moveTo>
                  <a:pt x="2677916" y="3840266"/>
                </a:moveTo>
                <a:cubicBezTo>
                  <a:pt x="2692435" y="3840266"/>
                  <a:pt x="2704205" y="3852036"/>
                  <a:pt x="2704205" y="3866555"/>
                </a:cubicBezTo>
                <a:cubicBezTo>
                  <a:pt x="2704205" y="3881074"/>
                  <a:pt x="2692435" y="3892844"/>
                  <a:pt x="2677916" y="3892844"/>
                </a:cubicBezTo>
                <a:cubicBezTo>
                  <a:pt x="2663396" y="3892844"/>
                  <a:pt x="2651626" y="3881074"/>
                  <a:pt x="2651626" y="3866555"/>
                </a:cubicBezTo>
                <a:cubicBezTo>
                  <a:pt x="2651626" y="3852036"/>
                  <a:pt x="2663396" y="3840266"/>
                  <a:pt x="2677916" y="3840266"/>
                </a:cubicBezTo>
                <a:close/>
                <a:moveTo>
                  <a:pt x="9535845" y="3748826"/>
                </a:moveTo>
                <a:cubicBezTo>
                  <a:pt x="9550364" y="3748826"/>
                  <a:pt x="9562134" y="3760596"/>
                  <a:pt x="9562134" y="3775115"/>
                </a:cubicBezTo>
                <a:cubicBezTo>
                  <a:pt x="9562134" y="3789634"/>
                  <a:pt x="9550364" y="3801404"/>
                  <a:pt x="9535845" y="3801404"/>
                </a:cubicBezTo>
                <a:cubicBezTo>
                  <a:pt x="9521326" y="3801404"/>
                  <a:pt x="9509556" y="3789634"/>
                  <a:pt x="9509556" y="3775115"/>
                </a:cubicBezTo>
                <a:cubicBezTo>
                  <a:pt x="9509556" y="3760596"/>
                  <a:pt x="9521326" y="3748826"/>
                  <a:pt x="9535845" y="3748826"/>
                </a:cubicBezTo>
                <a:close/>
                <a:moveTo>
                  <a:pt x="9444405" y="3748826"/>
                </a:moveTo>
                <a:cubicBezTo>
                  <a:pt x="9458924" y="3748826"/>
                  <a:pt x="9470694" y="3760596"/>
                  <a:pt x="9470694" y="3775115"/>
                </a:cubicBezTo>
                <a:cubicBezTo>
                  <a:pt x="9470694" y="3789634"/>
                  <a:pt x="9458924" y="3801404"/>
                  <a:pt x="9444405" y="3801404"/>
                </a:cubicBezTo>
                <a:cubicBezTo>
                  <a:pt x="9429886" y="3801404"/>
                  <a:pt x="9418116" y="3789634"/>
                  <a:pt x="9418116" y="3775115"/>
                </a:cubicBezTo>
                <a:cubicBezTo>
                  <a:pt x="9418116" y="3760596"/>
                  <a:pt x="9429886" y="3748826"/>
                  <a:pt x="9444405" y="3748826"/>
                </a:cubicBezTo>
                <a:close/>
                <a:moveTo>
                  <a:pt x="9170085" y="3748826"/>
                </a:moveTo>
                <a:cubicBezTo>
                  <a:pt x="9184604" y="3748826"/>
                  <a:pt x="9196374" y="3760596"/>
                  <a:pt x="9196374" y="3775115"/>
                </a:cubicBezTo>
                <a:cubicBezTo>
                  <a:pt x="9196374" y="3789634"/>
                  <a:pt x="9184604" y="3801404"/>
                  <a:pt x="9170085" y="3801404"/>
                </a:cubicBezTo>
                <a:cubicBezTo>
                  <a:pt x="9155566" y="3801404"/>
                  <a:pt x="9143796" y="3789634"/>
                  <a:pt x="9143796" y="3775115"/>
                </a:cubicBezTo>
                <a:cubicBezTo>
                  <a:pt x="9143796" y="3760596"/>
                  <a:pt x="9155566" y="3748826"/>
                  <a:pt x="9170085" y="3748826"/>
                </a:cubicBezTo>
                <a:close/>
                <a:moveTo>
                  <a:pt x="9078645" y="3748826"/>
                </a:moveTo>
                <a:cubicBezTo>
                  <a:pt x="9093164" y="3748826"/>
                  <a:pt x="9104934" y="3760596"/>
                  <a:pt x="9104934" y="3775115"/>
                </a:cubicBezTo>
                <a:cubicBezTo>
                  <a:pt x="9104934" y="3789634"/>
                  <a:pt x="9093164" y="3801404"/>
                  <a:pt x="9078645" y="3801404"/>
                </a:cubicBezTo>
                <a:cubicBezTo>
                  <a:pt x="9064126" y="3801404"/>
                  <a:pt x="9052356" y="3789634"/>
                  <a:pt x="9052356" y="3775115"/>
                </a:cubicBezTo>
                <a:cubicBezTo>
                  <a:pt x="9052356" y="3760596"/>
                  <a:pt x="9064126" y="3748826"/>
                  <a:pt x="9078645" y="3748826"/>
                </a:cubicBezTo>
                <a:close/>
                <a:moveTo>
                  <a:pt x="8987205" y="3748826"/>
                </a:moveTo>
                <a:cubicBezTo>
                  <a:pt x="9001724" y="3748826"/>
                  <a:pt x="9013494" y="3760596"/>
                  <a:pt x="9013494" y="3775115"/>
                </a:cubicBezTo>
                <a:cubicBezTo>
                  <a:pt x="9013494" y="3789634"/>
                  <a:pt x="9001724" y="3801404"/>
                  <a:pt x="8987205" y="3801404"/>
                </a:cubicBezTo>
                <a:cubicBezTo>
                  <a:pt x="8972686" y="3801404"/>
                  <a:pt x="8960916" y="3789634"/>
                  <a:pt x="8960916" y="3775115"/>
                </a:cubicBezTo>
                <a:cubicBezTo>
                  <a:pt x="8960916" y="3760596"/>
                  <a:pt x="8972686" y="3748826"/>
                  <a:pt x="8987205" y="3748826"/>
                </a:cubicBezTo>
                <a:close/>
                <a:moveTo>
                  <a:pt x="8621445" y="3748826"/>
                </a:moveTo>
                <a:cubicBezTo>
                  <a:pt x="8635964" y="3748826"/>
                  <a:pt x="8647734" y="3760596"/>
                  <a:pt x="8647734" y="3775115"/>
                </a:cubicBezTo>
                <a:cubicBezTo>
                  <a:pt x="8647734" y="3789634"/>
                  <a:pt x="8635964" y="3801404"/>
                  <a:pt x="8621445" y="3801404"/>
                </a:cubicBezTo>
                <a:cubicBezTo>
                  <a:pt x="8606926" y="3801404"/>
                  <a:pt x="8595156" y="3789634"/>
                  <a:pt x="8595156" y="3775115"/>
                </a:cubicBezTo>
                <a:cubicBezTo>
                  <a:pt x="8595156" y="3760596"/>
                  <a:pt x="8606926" y="3748826"/>
                  <a:pt x="8621445" y="3748826"/>
                </a:cubicBezTo>
                <a:close/>
                <a:moveTo>
                  <a:pt x="8164245" y="3748826"/>
                </a:moveTo>
                <a:cubicBezTo>
                  <a:pt x="8178764" y="3748826"/>
                  <a:pt x="8190534" y="3760596"/>
                  <a:pt x="8190534" y="3775115"/>
                </a:cubicBezTo>
                <a:cubicBezTo>
                  <a:pt x="8190534" y="3789634"/>
                  <a:pt x="8178764" y="3801404"/>
                  <a:pt x="8164245" y="3801404"/>
                </a:cubicBezTo>
                <a:cubicBezTo>
                  <a:pt x="8149726" y="3801404"/>
                  <a:pt x="8137956" y="3789634"/>
                  <a:pt x="8137956" y="3775115"/>
                </a:cubicBezTo>
                <a:cubicBezTo>
                  <a:pt x="8137956" y="3760596"/>
                  <a:pt x="8149726" y="3748826"/>
                  <a:pt x="8164245" y="3748826"/>
                </a:cubicBezTo>
                <a:close/>
                <a:moveTo>
                  <a:pt x="8072805" y="3748826"/>
                </a:moveTo>
                <a:cubicBezTo>
                  <a:pt x="8087324" y="3748826"/>
                  <a:pt x="8099094" y="3760596"/>
                  <a:pt x="8099094" y="3775115"/>
                </a:cubicBezTo>
                <a:cubicBezTo>
                  <a:pt x="8099094" y="3789634"/>
                  <a:pt x="8087324" y="3801404"/>
                  <a:pt x="8072805" y="3801404"/>
                </a:cubicBezTo>
                <a:cubicBezTo>
                  <a:pt x="8058286" y="3801404"/>
                  <a:pt x="8046516" y="3789634"/>
                  <a:pt x="8046516" y="3775115"/>
                </a:cubicBezTo>
                <a:cubicBezTo>
                  <a:pt x="8046516" y="3760596"/>
                  <a:pt x="8058286" y="3748826"/>
                  <a:pt x="8072805" y="3748826"/>
                </a:cubicBezTo>
                <a:close/>
                <a:moveTo>
                  <a:pt x="6244005" y="3748826"/>
                </a:moveTo>
                <a:cubicBezTo>
                  <a:pt x="6258524" y="3748826"/>
                  <a:pt x="6270294" y="3760596"/>
                  <a:pt x="6270294" y="3775115"/>
                </a:cubicBezTo>
                <a:cubicBezTo>
                  <a:pt x="6270294" y="3789634"/>
                  <a:pt x="6258524" y="3801404"/>
                  <a:pt x="6244005" y="3801404"/>
                </a:cubicBezTo>
                <a:cubicBezTo>
                  <a:pt x="6229486" y="3801404"/>
                  <a:pt x="6217716" y="3789634"/>
                  <a:pt x="6217716" y="3775115"/>
                </a:cubicBezTo>
                <a:cubicBezTo>
                  <a:pt x="6217716" y="3760596"/>
                  <a:pt x="6229486" y="3748826"/>
                  <a:pt x="6244005" y="3748826"/>
                </a:cubicBezTo>
                <a:close/>
                <a:moveTo>
                  <a:pt x="6152565" y="3748826"/>
                </a:moveTo>
                <a:cubicBezTo>
                  <a:pt x="6167084" y="3748826"/>
                  <a:pt x="6178854" y="3760596"/>
                  <a:pt x="6178854" y="3775115"/>
                </a:cubicBezTo>
                <a:cubicBezTo>
                  <a:pt x="6178854" y="3789634"/>
                  <a:pt x="6167084" y="3801404"/>
                  <a:pt x="6152565" y="3801404"/>
                </a:cubicBezTo>
                <a:cubicBezTo>
                  <a:pt x="6138046" y="3801404"/>
                  <a:pt x="6126276" y="3789634"/>
                  <a:pt x="6126276" y="3775115"/>
                </a:cubicBezTo>
                <a:cubicBezTo>
                  <a:pt x="6126276" y="3760596"/>
                  <a:pt x="6138046" y="3748826"/>
                  <a:pt x="6152565" y="3748826"/>
                </a:cubicBezTo>
                <a:close/>
                <a:moveTo>
                  <a:pt x="6061125" y="3748826"/>
                </a:moveTo>
                <a:cubicBezTo>
                  <a:pt x="6075644" y="3748826"/>
                  <a:pt x="6087414" y="3760596"/>
                  <a:pt x="6087414" y="3775115"/>
                </a:cubicBezTo>
                <a:cubicBezTo>
                  <a:pt x="6087414" y="3789634"/>
                  <a:pt x="6075644" y="3801404"/>
                  <a:pt x="6061125" y="3801404"/>
                </a:cubicBezTo>
                <a:cubicBezTo>
                  <a:pt x="6046606" y="3801404"/>
                  <a:pt x="6034836" y="3789634"/>
                  <a:pt x="6034836" y="3775115"/>
                </a:cubicBezTo>
                <a:cubicBezTo>
                  <a:pt x="6034836" y="3760596"/>
                  <a:pt x="6046606" y="3748826"/>
                  <a:pt x="6061125" y="3748826"/>
                </a:cubicBezTo>
                <a:close/>
                <a:moveTo>
                  <a:pt x="5969685" y="3748826"/>
                </a:moveTo>
                <a:cubicBezTo>
                  <a:pt x="5984204" y="3748826"/>
                  <a:pt x="5995974" y="3760596"/>
                  <a:pt x="5995974" y="3775115"/>
                </a:cubicBezTo>
                <a:cubicBezTo>
                  <a:pt x="5995974" y="3789634"/>
                  <a:pt x="5984204" y="3801404"/>
                  <a:pt x="5969685" y="3801404"/>
                </a:cubicBezTo>
                <a:cubicBezTo>
                  <a:pt x="5955166" y="3801404"/>
                  <a:pt x="5943396" y="3789634"/>
                  <a:pt x="5943396" y="3775115"/>
                </a:cubicBezTo>
                <a:cubicBezTo>
                  <a:pt x="5943396" y="3760596"/>
                  <a:pt x="5955166" y="3748826"/>
                  <a:pt x="5969685" y="3748826"/>
                </a:cubicBezTo>
                <a:close/>
                <a:moveTo>
                  <a:pt x="5878245" y="3748826"/>
                </a:moveTo>
                <a:cubicBezTo>
                  <a:pt x="5892764" y="3748826"/>
                  <a:pt x="5904534" y="3760596"/>
                  <a:pt x="5904534" y="3775115"/>
                </a:cubicBezTo>
                <a:cubicBezTo>
                  <a:pt x="5904534" y="3789634"/>
                  <a:pt x="5892764" y="3801404"/>
                  <a:pt x="5878245" y="3801404"/>
                </a:cubicBezTo>
                <a:cubicBezTo>
                  <a:pt x="5863726" y="3801404"/>
                  <a:pt x="5851956" y="3789634"/>
                  <a:pt x="5851956" y="3775115"/>
                </a:cubicBezTo>
                <a:cubicBezTo>
                  <a:pt x="5851956" y="3760596"/>
                  <a:pt x="5863726" y="3748826"/>
                  <a:pt x="5878245" y="3748826"/>
                </a:cubicBezTo>
                <a:close/>
                <a:moveTo>
                  <a:pt x="5786805" y="3748826"/>
                </a:moveTo>
                <a:cubicBezTo>
                  <a:pt x="5801324" y="3748826"/>
                  <a:pt x="5813094" y="3760596"/>
                  <a:pt x="5813094" y="3775115"/>
                </a:cubicBezTo>
                <a:cubicBezTo>
                  <a:pt x="5813094" y="3789634"/>
                  <a:pt x="5801324" y="3801404"/>
                  <a:pt x="5786805" y="3801404"/>
                </a:cubicBezTo>
                <a:cubicBezTo>
                  <a:pt x="5772286" y="3801404"/>
                  <a:pt x="5760516" y="3789634"/>
                  <a:pt x="5760516" y="3775115"/>
                </a:cubicBezTo>
                <a:cubicBezTo>
                  <a:pt x="5760516" y="3760596"/>
                  <a:pt x="5772286" y="3748826"/>
                  <a:pt x="5786805" y="3748826"/>
                </a:cubicBezTo>
                <a:close/>
                <a:moveTo>
                  <a:pt x="5695365" y="3748826"/>
                </a:moveTo>
                <a:cubicBezTo>
                  <a:pt x="5709884" y="3748826"/>
                  <a:pt x="5721654" y="3760596"/>
                  <a:pt x="5721654" y="3775115"/>
                </a:cubicBezTo>
                <a:cubicBezTo>
                  <a:pt x="5721654" y="3789634"/>
                  <a:pt x="5709884" y="3801404"/>
                  <a:pt x="5695365" y="3801404"/>
                </a:cubicBezTo>
                <a:cubicBezTo>
                  <a:pt x="5680846" y="3801404"/>
                  <a:pt x="5669076" y="3789634"/>
                  <a:pt x="5669076" y="3775115"/>
                </a:cubicBezTo>
                <a:cubicBezTo>
                  <a:pt x="5669076" y="3760596"/>
                  <a:pt x="5680846" y="3748826"/>
                  <a:pt x="5695365" y="3748826"/>
                </a:cubicBezTo>
                <a:close/>
                <a:moveTo>
                  <a:pt x="5603925" y="3748826"/>
                </a:moveTo>
                <a:cubicBezTo>
                  <a:pt x="5618444" y="3748826"/>
                  <a:pt x="5630214" y="3760596"/>
                  <a:pt x="5630214" y="3775115"/>
                </a:cubicBezTo>
                <a:cubicBezTo>
                  <a:pt x="5630214" y="3789634"/>
                  <a:pt x="5618444" y="3801404"/>
                  <a:pt x="5603925" y="3801404"/>
                </a:cubicBezTo>
                <a:cubicBezTo>
                  <a:pt x="5589406" y="3801404"/>
                  <a:pt x="5577636" y="3789634"/>
                  <a:pt x="5577636" y="3775115"/>
                </a:cubicBezTo>
                <a:cubicBezTo>
                  <a:pt x="5577636" y="3760596"/>
                  <a:pt x="5589406" y="3748826"/>
                  <a:pt x="5603925" y="3748826"/>
                </a:cubicBezTo>
                <a:close/>
                <a:moveTo>
                  <a:pt x="5512485" y="3748826"/>
                </a:moveTo>
                <a:cubicBezTo>
                  <a:pt x="5527004" y="3748826"/>
                  <a:pt x="5538774" y="3760596"/>
                  <a:pt x="5538774" y="3775115"/>
                </a:cubicBezTo>
                <a:cubicBezTo>
                  <a:pt x="5538774" y="3789634"/>
                  <a:pt x="5527004" y="3801404"/>
                  <a:pt x="5512485" y="3801404"/>
                </a:cubicBezTo>
                <a:cubicBezTo>
                  <a:pt x="5497966" y="3801404"/>
                  <a:pt x="5486196" y="3789634"/>
                  <a:pt x="5486196" y="3775115"/>
                </a:cubicBezTo>
                <a:cubicBezTo>
                  <a:pt x="5486196" y="3760596"/>
                  <a:pt x="5497966" y="3748826"/>
                  <a:pt x="5512485" y="3748826"/>
                </a:cubicBezTo>
                <a:close/>
                <a:moveTo>
                  <a:pt x="5421045" y="3748826"/>
                </a:moveTo>
                <a:cubicBezTo>
                  <a:pt x="5435564" y="3748826"/>
                  <a:pt x="5447334" y="3760596"/>
                  <a:pt x="5447334" y="3775115"/>
                </a:cubicBezTo>
                <a:cubicBezTo>
                  <a:pt x="5447334" y="3789634"/>
                  <a:pt x="5435564" y="3801404"/>
                  <a:pt x="5421045" y="3801404"/>
                </a:cubicBezTo>
                <a:cubicBezTo>
                  <a:pt x="5406526" y="3801404"/>
                  <a:pt x="5394756" y="3789634"/>
                  <a:pt x="5394756" y="3775115"/>
                </a:cubicBezTo>
                <a:cubicBezTo>
                  <a:pt x="5394756" y="3760596"/>
                  <a:pt x="5406526" y="3748826"/>
                  <a:pt x="5421045" y="3748826"/>
                </a:cubicBezTo>
                <a:close/>
                <a:moveTo>
                  <a:pt x="5329605" y="3748826"/>
                </a:moveTo>
                <a:cubicBezTo>
                  <a:pt x="5344124" y="3748826"/>
                  <a:pt x="5355894" y="3760596"/>
                  <a:pt x="5355894" y="3775115"/>
                </a:cubicBezTo>
                <a:cubicBezTo>
                  <a:pt x="5355894" y="3789634"/>
                  <a:pt x="5344124" y="3801404"/>
                  <a:pt x="5329605" y="3801404"/>
                </a:cubicBezTo>
                <a:cubicBezTo>
                  <a:pt x="5315086" y="3801404"/>
                  <a:pt x="5303316" y="3789634"/>
                  <a:pt x="5303316" y="3775115"/>
                </a:cubicBezTo>
                <a:cubicBezTo>
                  <a:pt x="5303316" y="3760596"/>
                  <a:pt x="5315086" y="3748826"/>
                  <a:pt x="5329605" y="3748826"/>
                </a:cubicBezTo>
                <a:close/>
                <a:moveTo>
                  <a:pt x="3958005" y="3748826"/>
                </a:moveTo>
                <a:cubicBezTo>
                  <a:pt x="3972524" y="3748826"/>
                  <a:pt x="3984294" y="3760596"/>
                  <a:pt x="3984294" y="3775115"/>
                </a:cubicBezTo>
                <a:cubicBezTo>
                  <a:pt x="3984294" y="3789634"/>
                  <a:pt x="3972524" y="3801404"/>
                  <a:pt x="3958005" y="3801404"/>
                </a:cubicBezTo>
                <a:cubicBezTo>
                  <a:pt x="3943486" y="3801404"/>
                  <a:pt x="3931716" y="3789634"/>
                  <a:pt x="3931716" y="3775115"/>
                </a:cubicBezTo>
                <a:cubicBezTo>
                  <a:pt x="3931716" y="3760596"/>
                  <a:pt x="3943486" y="3748826"/>
                  <a:pt x="3958005" y="3748826"/>
                </a:cubicBezTo>
                <a:close/>
                <a:moveTo>
                  <a:pt x="3866565" y="3748826"/>
                </a:moveTo>
                <a:cubicBezTo>
                  <a:pt x="3881084" y="3748826"/>
                  <a:pt x="3892854" y="3760596"/>
                  <a:pt x="3892854" y="3775115"/>
                </a:cubicBezTo>
                <a:cubicBezTo>
                  <a:pt x="3892854" y="3789634"/>
                  <a:pt x="3881084" y="3801404"/>
                  <a:pt x="3866565" y="3801404"/>
                </a:cubicBezTo>
                <a:cubicBezTo>
                  <a:pt x="3852046" y="3801404"/>
                  <a:pt x="3840276" y="3789634"/>
                  <a:pt x="3840276" y="3775115"/>
                </a:cubicBezTo>
                <a:cubicBezTo>
                  <a:pt x="3840276" y="3760596"/>
                  <a:pt x="3852046" y="3748826"/>
                  <a:pt x="3866565" y="3748826"/>
                </a:cubicBezTo>
                <a:close/>
                <a:moveTo>
                  <a:pt x="3775125" y="3748826"/>
                </a:moveTo>
                <a:cubicBezTo>
                  <a:pt x="3789644" y="3748826"/>
                  <a:pt x="3801414" y="3760596"/>
                  <a:pt x="3801414" y="3775115"/>
                </a:cubicBezTo>
                <a:cubicBezTo>
                  <a:pt x="3801414" y="3789634"/>
                  <a:pt x="3789644" y="3801404"/>
                  <a:pt x="3775125" y="3801404"/>
                </a:cubicBezTo>
                <a:cubicBezTo>
                  <a:pt x="3760606" y="3801404"/>
                  <a:pt x="3748836" y="3789634"/>
                  <a:pt x="3748836" y="3775115"/>
                </a:cubicBezTo>
                <a:cubicBezTo>
                  <a:pt x="3748836" y="3760596"/>
                  <a:pt x="3760606" y="3748826"/>
                  <a:pt x="3775125" y="3748826"/>
                </a:cubicBezTo>
                <a:close/>
                <a:moveTo>
                  <a:pt x="3683685" y="3748826"/>
                </a:moveTo>
                <a:cubicBezTo>
                  <a:pt x="3698204" y="3748826"/>
                  <a:pt x="3709974" y="3760596"/>
                  <a:pt x="3709974" y="3775115"/>
                </a:cubicBezTo>
                <a:cubicBezTo>
                  <a:pt x="3709974" y="3789634"/>
                  <a:pt x="3698204" y="3801404"/>
                  <a:pt x="3683685" y="3801404"/>
                </a:cubicBezTo>
                <a:cubicBezTo>
                  <a:pt x="3669166" y="3801404"/>
                  <a:pt x="3657396" y="3789634"/>
                  <a:pt x="3657396" y="3775115"/>
                </a:cubicBezTo>
                <a:cubicBezTo>
                  <a:pt x="3657396" y="3760596"/>
                  <a:pt x="3669166" y="3748826"/>
                  <a:pt x="3683685" y="3748826"/>
                </a:cubicBezTo>
                <a:close/>
                <a:moveTo>
                  <a:pt x="3592245" y="3748826"/>
                </a:moveTo>
                <a:cubicBezTo>
                  <a:pt x="3606764" y="3748826"/>
                  <a:pt x="3618534" y="3760596"/>
                  <a:pt x="3618534" y="3775115"/>
                </a:cubicBezTo>
                <a:cubicBezTo>
                  <a:pt x="3618534" y="3789634"/>
                  <a:pt x="3606764" y="3801404"/>
                  <a:pt x="3592245" y="3801404"/>
                </a:cubicBezTo>
                <a:cubicBezTo>
                  <a:pt x="3577726" y="3801404"/>
                  <a:pt x="3565956" y="3789634"/>
                  <a:pt x="3565956" y="3775115"/>
                </a:cubicBezTo>
                <a:cubicBezTo>
                  <a:pt x="3565956" y="3760596"/>
                  <a:pt x="3577726" y="3748826"/>
                  <a:pt x="3592245" y="3748826"/>
                </a:cubicBezTo>
                <a:close/>
                <a:moveTo>
                  <a:pt x="3500805" y="3748826"/>
                </a:moveTo>
                <a:cubicBezTo>
                  <a:pt x="3515324" y="3748826"/>
                  <a:pt x="3527094" y="3760596"/>
                  <a:pt x="3527094" y="3775115"/>
                </a:cubicBezTo>
                <a:cubicBezTo>
                  <a:pt x="3527094" y="3789634"/>
                  <a:pt x="3515324" y="3801404"/>
                  <a:pt x="3500805" y="3801404"/>
                </a:cubicBezTo>
                <a:cubicBezTo>
                  <a:pt x="3486286" y="3801404"/>
                  <a:pt x="3474516" y="3789634"/>
                  <a:pt x="3474516" y="3775115"/>
                </a:cubicBezTo>
                <a:cubicBezTo>
                  <a:pt x="3474516" y="3760596"/>
                  <a:pt x="3486286" y="3748826"/>
                  <a:pt x="3500805" y="3748826"/>
                </a:cubicBezTo>
                <a:close/>
                <a:moveTo>
                  <a:pt x="3409365" y="3748826"/>
                </a:moveTo>
                <a:cubicBezTo>
                  <a:pt x="3423884" y="3748826"/>
                  <a:pt x="3435654" y="3760596"/>
                  <a:pt x="3435654" y="3775115"/>
                </a:cubicBezTo>
                <a:cubicBezTo>
                  <a:pt x="3435654" y="3789634"/>
                  <a:pt x="3423884" y="3801404"/>
                  <a:pt x="3409365" y="3801404"/>
                </a:cubicBezTo>
                <a:cubicBezTo>
                  <a:pt x="3394846" y="3801404"/>
                  <a:pt x="3383076" y="3789634"/>
                  <a:pt x="3383076" y="3775115"/>
                </a:cubicBezTo>
                <a:cubicBezTo>
                  <a:pt x="3383076" y="3760596"/>
                  <a:pt x="3394846" y="3748826"/>
                  <a:pt x="3409365" y="3748826"/>
                </a:cubicBezTo>
                <a:close/>
                <a:moveTo>
                  <a:pt x="3317925" y="3748826"/>
                </a:moveTo>
                <a:cubicBezTo>
                  <a:pt x="3332444" y="3748826"/>
                  <a:pt x="3344214" y="3760596"/>
                  <a:pt x="3344214" y="3775115"/>
                </a:cubicBezTo>
                <a:cubicBezTo>
                  <a:pt x="3344214" y="3789634"/>
                  <a:pt x="3332444" y="3801404"/>
                  <a:pt x="3317925" y="3801404"/>
                </a:cubicBezTo>
                <a:cubicBezTo>
                  <a:pt x="3303406" y="3801404"/>
                  <a:pt x="3291636" y="3789634"/>
                  <a:pt x="3291636" y="3775115"/>
                </a:cubicBezTo>
                <a:cubicBezTo>
                  <a:pt x="3291636" y="3760596"/>
                  <a:pt x="3303406" y="3748826"/>
                  <a:pt x="3317925" y="3748826"/>
                </a:cubicBezTo>
                <a:close/>
                <a:moveTo>
                  <a:pt x="3226573" y="3748826"/>
                </a:moveTo>
                <a:cubicBezTo>
                  <a:pt x="3241092" y="3748826"/>
                  <a:pt x="3252862" y="3760596"/>
                  <a:pt x="3252862" y="3775115"/>
                </a:cubicBezTo>
                <a:cubicBezTo>
                  <a:pt x="3252862" y="3789634"/>
                  <a:pt x="3241092" y="3801404"/>
                  <a:pt x="3226573" y="3801404"/>
                </a:cubicBezTo>
                <a:cubicBezTo>
                  <a:pt x="3212053" y="3801404"/>
                  <a:pt x="3200283" y="3789634"/>
                  <a:pt x="3200283" y="3775115"/>
                </a:cubicBezTo>
                <a:cubicBezTo>
                  <a:pt x="3200283" y="3760596"/>
                  <a:pt x="3212053" y="3748826"/>
                  <a:pt x="3226573" y="3748826"/>
                </a:cubicBezTo>
                <a:close/>
                <a:moveTo>
                  <a:pt x="3135131" y="3748826"/>
                </a:moveTo>
                <a:cubicBezTo>
                  <a:pt x="3149650" y="3748826"/>
                  <a:pt x="3161421" y="3760596"/>
                  <a:pt x="3161421" y="3775115"/>
                </a:cubicBezTo>
                <a:cubicBezTo>
                  <a:pt x="3161421" y="3789634"/>
                  <a:pt x="3149650" y="3801404"/>
                  <a:pt x="3135131" y="3801404"/>
                </a:cubicBezTo>
                <a:cubicBezTo>
                  <a:pt x="3120612" y="3801404"/>
                  <a:pt x="3108841" y="3789634"/>
                  <a:pt x="3108841" y="3775115"/>
                </a:cubicBezTo>
                <a:cubicBezTo>
                  <a:pt x="3108841" y="3760596"/>
                  <a:pt x="3120612" y="3748826"/>
                  <a:pt x="3135131" y="3748826"/>
                </a:cubicBezTo>
                <a:close/>
                <a:moveTo>
                  <a:pt x="3043689" y="3748826"/>
                </a:moveTo>
                <a:cubicBezTo>
                  <a:pt x="3058209" y="3748826"/>
                  <a:pt x="3069979" y="3760596"/>
                  <a:pt x="3069979" y="3775115"/>
                </a:cubicBezTo>
                <a:cubicBezTo>
                  <a:pt x="3069979" y="3789634"/>
                  <a:pt x="3058209" y="3801404"/>
                  <a:pt x="3043689" y="3801404"/>
                </a:cubicBezTo>
                <a:cubicBezTo>
                  <a:pt x="3029170" y="3801404"/>
                  <a:pt x="3017400" y="3789634"/>
                  <a:pt x="3017400" y="3775115"/>
                </a:cubicBezTo>
                <a:cubicBezTo>
                  <a:pt x="3017400" y="3760596"/>
                  <a:pt x="3029170" y="3748826"/>
                  <a:pt x="3043689" y="3748826"/>
                </a:cubicBezTo>
                <a:close/>
                <a:moveTo>
                  <a:pt x="2952248" y="3748826"/>
                </a:moveTo>
                <a:cubicBezTo>
                  <a:pt x="2966766" y="3748826"/>
                  <a:pt x="2978537" y="3760596"/>
                  <a:pt x="2978537" y="3775115"/>
                </a:cubicBezTo>
                <a:cubicBezTo>
                  <a:pt x="2978537" y="3789634"/>
                  <a:pt x="2966766" y="3801404"/>
                  <a:pt x="2952248" y="3801404"/>
                </a:cubicBezTo>
                <a:cubicBezTo>
                  <a:pt x="2937728" y="3801404"/>
                  <a:pt x="2925958" y="3789634"/>
                  <a:pt x="2925958" y="3775115"/>
                </a:cubicBezTo>
                <a:cubicBezTo>
                  <a:pt x="2925958" y="3760596"/>
                  <a:pt x="2937728" y="3748826"/>
                  <a:pt x="2952248" y="3748826"/>
                </a:cubicBezTo>
                <a:close/>
                <a:moveTo>
                  <a:pt x="2860806" y="3748826"/>
                </a:moveTo>
                <a:cubicBezTo>
                  <a:pt x="2875325" y="3748826"/>
                  <a:pt x="2887095" y="3760596"/>
                  <a:pt x="2887095" y="3775115"/>
                </a:cubicBezTo>
                <a:cubicBezTo>
                  <a:pt x="2887095" y="3789634"/>
                  <a:pt x="2875325" y="3801404"/>
                  <a:pt x="2860806" y="3801404"/>
                </a:cubicBezTo>
                <a:cubicBezTo>
                  <a:pt x="2846286" y="3801404"/>
                  <a:pt x="2834516" y="3789634"/>
                  <a:pt x="2834516" y="3775115"/>
                </a:cubicBezTo>
                <a:cubicBezTo>
                  <a:pt x="2834516" y="3760596"/>
                  <a:pt x="2846286" y="3748826"/>
                  <a:pt x="2860806" y="3748826"/>
                </a:cubicBezTo>
                <a:close/>
                <a:moveTo>
                  <a:pt x="2769364" y="3748826"/>
                </a:moveTo>
                <a:cubicBezTo>
                  <a:pt x="2783883" y="3748826"/>
                  <a:pt x="2795654" y="3760596"/>
                  <a:pt x="2795654" y="3775115"/>
                </a:cubicBezTo>
                <a:cubicBezTo>
                  <a:pt x="2795654" y="3789634"/>
                  <a:pt x="2783883" y="3801404"/>
                  <a:pt x="2769364" y="3801404"/>
                </a:cubicBezTo>
                <a:cubicBezTo>
                  <a:pt x="2754845" y="3801404"/>
                  <a:pt x="2743074" y="3789634"/>
                  <a:pt x="2743074" y="3775115"/>
                </a:cubicBezTo>
                <a:cubicBezTo>
                  <a:pt x="2743074" y="3760596"/>
                  <a:pt x="2754845" y="3748826"/>
                  <a:pt x="2769364" y="3748826"/>
                </a:cubicBezTo>
                <a:close/>
                <a:moveTo>
                  <a:pt x="2677922" y="3748826"/>
                </a:moveTo>
                <a:cubicBezTo>
                  <a:pt x="2692442" y="3748826"/>
                  <a:pt x="2704212" y="3760596"/>
                  <a:pt x="2704212" y="3775115"/>
                </a:cubicBezTo>
                <a:cubicBezTo>
                  <a:pt x="2704212" y="3789634"/>
                  <a:pt x="2692442" y="3801404"/>
                  <a:pt x="2677922" y="3801404"/>
                </a:cubicBezTo>
                <a:cubicBezTo>
                  <a:pt x="2663403" y="3801404"/>
                  <a:pt x="2651633" y="3789634"/>
                  <a:pt x="2651633" y="3775115"/>
                </a:cubicBezTo>
                <a:cubicBezTo>
                  <a:pt x="2651633" y="3760596"/>
                  <a:pt x="2663403" y="3748826"/>
                  <a:pt x="2677922" y="3748826"/>
                </a:cubicBezTo>
                <a:close/>
                <a:moveTo>
                  <a:pt x="2586480" y="3748826"/>
                </a:moveTo>
                <a:cubicBezTo>
                  <a:pt x="2601000" y="3748826"/>
                  <a:pt x="2612770" y="3760596"/>
                  <a:pt x="2612770" y="3775115"/>
                </a:cubicBezTo>
                <a:cubicBezTo>
                  <a:pt x="2612770" y="3789634"/>
                  <a:pt x="2601000" y="3801404"/>
                  <a:pt x="2586480" y="3801404"/>
                </a:cubicBezTo>
                <a:cubicBezTo>
                  <a:pt x="2571961" y="3801404"/>
                  <a:pt x="2560191" y="3789634"/>
                  <a:pt x="2560191" y="3775115"/>
                </a:cubicBezTo>
                <a:cubicBezTo>
                  <a:pt x="2560191" y="3760596"/>
                  <a:pt x="2571961" y="3748826"/>
                  <a:pt x="2586480" y="3748826"/>
                </a:cubicBezTo>
                <a:close/>
                <a:moveTo>
                  <a:pt x="9078645" y="3657386"/>
                </a:moveTo>
                <a:cubicBezTo>
                  <a:pt x="9093164" y="3657386"/>
                  <a:pt x="9104934" y="3669156"/>
                  <a:pt x="9104934" y="3683675"/>
                </a:cubicBezTo>
                <a:cubicBezTo>
                  <a:pt x="9104934" y="3698194"/>
                  <a:pt x="9093164" y="3709964"/>
                  <a:pt x="9078645" y="3709964"/>
                </a:cubicBezTo>
                <a:cubicBezTo>
                  <a:pt x="9064126" y="3709964"/>
                  <a:pt x="9052356" y="3698194"/>
                  <a:pt x="9052356" y="3683675"/>
                </a:cubicBezTo>
                <a:cubicBezTo>
                  <a:pt x="9052356" y="3669156"/>
                  <a:pt x="9064126" y="3657386"/>
                  <a:pt x="9078645" y="3657386"/>
                </a:cubicBezTo>
                <a:close/>
                <a:moveTo>
                  <a:pt x="8987205" y="3657386"/>
                </a:moveTo>
                <a:cubicBezTo>
                  <a:pt x="9001724" y="3657386"/>
                  <a:pt x="9013494" y="3669156"/>
                  <a:pt x="9013494" y="3683675"/>
                </a:cubicBezTo>
                <a:cubicBezTo>
                  <a:pt x="9013494" y="3698194"/>
                  <a:pt x="9001724" y="3709964"/>
                  <a:pt x="8987205" y="3709964"/>
                </a:cubicBezTo>
                <a:cubicBezTo>
                  <a:pt x="8972686" y="3709964"/>
                  <a:pt x="8960916" y="3698194"/>
                  <a:pt x="8960916" y="3683675"/>
                </a:cubicBezTo>
                <a:cubicBezTo>
                  <a:pt x="8960916" y="3669156"/>
                  <a:pt x="8972686" y="3657386"/>
                  <a:pt x="8987205" y="3657386"/>
                </a:cubicBezTo>
                <a:close/>
                <a:moveTo>
                  <a:pt x="8895765" y="3657386"/>
                </a:moveTo>
                <a:cubicBezTo>
                  <a:pt x="8910284" y="3657386"/>
                  <a:pt x="8922054" y="3669156"/>
                  <a:pt x="8922054" y="3683675"/>
                </a:cubicBezTo>
                <a:cubicBezTo>
                  <a:pt x="8922054" y="3698194"/>
                  <a:pt x="8910284" y="3709964"/>
                  <a:pt x="8895765" y="3709964"/>
                </a:cubicBezTo>
                <a:cubicBezTo>
                  <a:pt x="8881246" y="3709964"/>
                  <a:pt x="8869476" y="3698194"/>
                  <a:pt x="8869476" y="3683675"/>
                </a:cubicBezTo>
                <a:cubicBezTo>
                  <a:pt x="8869476" y="3669156"/>
                  <a:pt x="8881246" y="3657386"/>
                  <a:pt x="8895765" y="3657386"/>
                </a:cubicBezTo>
                <a:close/>
                <a:moveTo>
                  <a:pt x="8712885" y="3657386"/>
                </a:moveTo>
                <a:cubicBezTo>
                  <a:pt x="8727404" y="3657386"/>
                  <a:pt x="8739174" y="3669156"/>
                  <a:pt x="8739174" y="3683675"/>
                </a:cubicBezTo>
                <a:cubicBezTo>
                  <a:pt x="8739174" y="3698194"/>
                  <a:pt x="8727404" y="3709964"/>
                  <a:pt x="8712885" y="3709964"/>
                </a:cubicBezTo>
                <a:cubicBezTo>
                  <a:pt x="8698366" y="3709964"/>
                  <a:pt x="8686596" y="3698194"/>
                  <a:pt x="8686596" y="3683675"/>
                </a:cubicBezTo>
                <a:cubicBezTo>
                  <a:pt x="8686596" y="3669156"/>
                  <a:pt x="8698366" y="3657386"/>
                  <a:pt x="8712885" y="3657386"/>
                </a:cubicBezTo>
                <a:close/>
                <a:moveTo>
                  <a:pt x="8621445" y="3657386"/>
                </a:moveTo>
                <a:cubicBezTo>
                  <a:pt x="8635964" y="3657386"/>
                  <a:pt x="8647734" y="3669156"/>
                  <a:pt x="8647734" y="3683675"/>
                </a:cubicBezTo>
                <a:cubicBezTo>
                  <a:pt x="8647734" y="3698194"/>
                  <a:pt x="8635964" y="3709964"/>
                  <a:pt x="8621445" y="3709964"/>
                </a:cubicBezTo>
                <a:cubicBezTo>
                  <a:pt x="8606926" y="3709964"/>
                  <a:pt x="8595156" y="3698194"/>
                  <a:pt x="8595156" y="3683675"/>
                </a:cubicBezTo>
                <a:cubicBezTo>
                  <a:pt x="8595156" y="3669156"/>
                  <a:pt x="8606926" y="3657386"/>
                  <a:pt x="8621445" y="3657386"/>
                </a:cubicBezTo>
                <a:close/>
                <a:moveTo>
                  <a:pt x="8530005" y="3657386"/>
                </a:moveTo>
                <a:cubicBezTo>
                  <a:pt x="8544524" y="3657386"/>
                  <a:pt x="8556294" y="3669156"/>
                  <a:pt x="8556294" y="3683675"/>
                </a:cubicBezTo>
                <a:cubicBezTo>
                  <a:pt x="8556294" y="3698194"/>
                  <a:pt x="8544524" y="3709964"/>
                  <a:pt x="8530005" y="3709964"/>
                </a:cubicBezTo>
                <a:cubicBezTo>
                  <a:pt x="8515486" y="3709964"/>
                  <a:pt x="8503716" y="3698194"/>
                  <a:pt x="8503716" y="3683675"/>
                </a:cubicBezTo>
                <a:cubicBezTo>
                  <a:pt x="8503716" y="3669156"/>
                  <a:pt x="8515486" y="3657386"/>
                  <a:pt x="8530005" y="3657386"/>
                </a:cubicBezTo>
                <a:close/>
                <a:moveTo>
                  <a:pt x="8438565" y="3657386"/>
                </a:moveTo>
                <a:cubicBezTo>
                  <a:pt x="8453084" y="3657386"/>
                  <a:pt x="8464854" y="3669156"/>
                  <a:pt x="8464854" y="3683675"/>
                </a:cubicBezTo>
                <a:cubicBezTo>
                  <a:pt x="8464854" y="3698194"/>
                  <a:pt x="8453084" y="3709964"/>
                  <a:pt x="8438565" y="3709964"/>
                </a:cubicBezTo>
                <a:cubicBezTo>
                  <a:pt x="8424046" y="3709964"/>
                  <a:pt x="8412276" y="3698194"/>
                  <a:pt x="8412276" y="3683675"/>
                </a:cubicBezTo>
                <a:cubicBezTo>
                  <a:pt x="8412276" y="3669156"/>
                  <a:pt x="8424046" y="3657386"/>
                  <a:pt x="8438565" y="3657386"/>
                </a:cubicBezTo>
                <a:close/>
                <a:moveTo>
                  <a:pt x="8347125" y="3657386"/>
                </a:moveTo>
                <a:cubicBezTo>
                  <a:pt x="8361644" y="3657386"/>
                  <a:pt x="8373414" y="3669156"/>
                  <a:pt x="8373414" y="3683675"/>
                </a:cubicBezTo>
                <a:cubicBezTo>
                  <a:pt x="8373414" y="3698194"/>
                  <a:pt x="8361644" y="3709964"/>
                  <a:pt x="8347125" y="3709964"/>
                </a:cubicBezTo>
                <a:cubicBezTo>
                  <a:pt x="8332606" y="3709964"/>
                  <a:pt x="8320836" y="3698194"/>
                  <a:pt x="8320836" y="3683675"/>
                </a:cubicBezTo>
                <a:cubicBezTo>
                  <a:pt x="8320836" y="3669156"/>
                  <a:pt x="8332606" y="3657386"/>
                  <a:pt x="8347125" y="3657386"/>
                </a:cubicBezTo>
                <a:close/>
                <a:moveTo>
                  <a:pt x="8072805" y="3657386"/>
                </a:moveTo>
                <a:cubicBezTo>
                  <a:pt x="8087324" y="3657386"/>
                  <a:pt x="8099094" y="3669156"/>
                  <a:pt x="8099094" y="3683675"/>
                </a:cubicBezTo>
                <a:cubicBezTo>
                  <a:pt x="8099094" y="3698194"/>
                  <a:pt x="8087324" y="3709964"/>
                  <a:pt x="8072805" y="3709964"/>
                </a:cubicBezTo>
                <a:cubicBezTo>
                  <a:pt x="8058286" y="3709964"/>
                  <a:pt x="8046516" y="3698194"/>
                  <a:pt x="8046516" y="3683675"/>
                </a:cubicBezTo>
                <a:cubicBezTo>
                  <a:pt x="8046516" y="3669156"/>
                  <a:pt x="8058286" y="3657386"/>
                  <a:pt x="8072805" y="3657386"/>
                </a:cubicBezTo>
                <a:close/>
                <a:moveTo>
                  <a:pt x="7981365" y="3657386"/>
                </a:moveTo>
                <a:cubicBezTo>
                  <a:pt x="7995884" y="3657386"/>
                  <a:pt x="8007654" y="3669156"/>
                  <a:pt x="8007654" y="3683675"/>
                </a:cubicBezTo>
                <a:cubicBezTo>
                  <a:pt x="8007654" y="3698194"/>
                  <a:pt x="7995884" y="3709964"/>
                  <a:pt x="7981365" y="3709964"/>
                </a:cubicBezTo>
                <a:cubicBezTo>
                  <a:pt x="7966846" y="3709964"/>
                  <a:pt x="7955076" y="3698194"/>
                  <a:pt x="7955076" y="3683675"/>
                </a:cubicBezTo>
                <a:cubicBezTo>
                  <a:pt x="7955076" y="3669156"/>
                  <a:pt x="7966846" y="3657386"/>
                  <a:pt x="7981365" y="3657386"/>
                </a:cubicBezTo>
                <a:close/>
                <a:moveTo>
                  <a:pt x="6244005" y="3657386"/>
                </a:moveTo>
                <a:cubicBezTo>
                  <a:pt x="6258524" y="3657386"/>
                  <a:pt x="6270294" y="3669156"/>
                  <a:pt x="6270294" y="3683675"/>
                </a:cubicBezTo>
                <a:cubicBezTo>
                  <a:pt x="6270294" y="3698194"/>
                  <a:pt x="6258524" y="3709964"/>
                  <a:pt x="6244005" y="3709964"/>
                </a:cubicBezTo>
                <a:cubicBezTo>
                  <a:pt x="6229486" y="3709964"/>
                  <a:pt x="6217716" y="3698194"/>
                  <a:pt x="6217716" y="3683675"/>
                </a:cubicBezTo>
                <a:cubicBezTo>
                  <a:pt x="6217716" y="3669156"/>
                  <a:pt x="6229486" y="3657386"/>
                  <a:pt x="6244005" y="3657386"/>
                </a:cubicBezTo>
                <a:close/>
                <a:moveTo>
                  <a:pt x="6152565" y="3657386"/>
                </a:moveTo>
                <a:cubicBezTo>
                  <a:pt x="6167084" y="3657386"/>
                  <a:pt x="6178854" y="3669156"/>
                  <a:pt x="6178854" y="3683675"/>
                </a:cubicBezTo>
                <a:cubicBezTo>
                  <a:pt x="6178854" y="3698194"/>
                  <a:pt x="6167084" y="3709964"/>
                  <a:pt x="6152565" y="3709964"/>
                </a:cubicBezTo>
                <a:cubicBezTo>
                  <a:pt x="6138046" y="3709964"/>
                  <a:pt x="6126276" y="3698194"/>
                  <a:pt x="6126276" y="3683675"/>
                </a:cubicBezTo>
                <a:cubicBezTo>
                  <a:pt x="6126276" y="3669156"/>
                  <a:pt x="6138046" y="3657386"/>
                  <a:pt x="6152565" y="3657386"/>
                </a:cubicBezTo>
                <a:close/>
                <a:moveTo>
                  <a:pt x="6061125" y="3657386"/>
                </a:moveTo>
                <a:cubicBezTo>
                  <a:pt x="6075644" y="3657386"/>
                  <a:pt x="6087414" y="3669156"/>
                  <a:pt x="6087414" y="3683675"/>
                </a:cubicBezTo>
                <a:cubicBezTo>
                  <a:pt x="6087414" y="3698194"/>
                  <a:pt x="6075644" y="3709964"/>
                  <a:pt x="6061125" y="3709964"/>
                </a:cubicBezTo>
                <a:cubicBezTo>
                  <a:pt x="6046606" y="3709964"/>
                  <a:pt x="6034836" y="3698194"/>
                  <a:pt x="6034836" y="3683675"/>
                </a:cubicBezTo>
                <a:cubicBezTo>
                  <a:pt x="6034836" y="3669156"/>
                  <a:pt x="6046606" y="3657386"/>
                  <a:pt x="6061125" y="3657386"/>
                </a:cubicBezTo>
                <a:close/>
                <a:moveTo>
                  <a:pt x="5969685" y="3657386"/>
                </a:moveTo>
                <a:cubicBezTo>
                  <a:pt x="5984204" y="3657386"/>
                  <a:pt x="5995974" y="3669156"/>
                  <a:pt x="5995974" y="3683675"/>
                </a:cubicBezTo>
                <a:cubicBezTo>
                  <a:pt x="5995974" y="3698194"/>
                  <a:pt x="5984204" y="3709964"/>
                  <a:pt x="5969685" y="3709964"/>
                </a:cubicBezTo>
                <a:cubicBezTo>
                  <a:pt x="5955166" y="3709964"/>
                  <a:pt x="5943396" y="3698194"/>
                  <a:pt x="5943396" y="3683675"/>
                </a:cubicBezTo>
                <a:cubicBezTo>
                  <a:pt x="5943396" y="3669156"/>
                  <a:pt x="5955166" y="3657386"/>
                  <a:pt x="5969685" y="3657386"/>
                </a:cubicBezTo>
                <a:close/>
                <a:moveTo>
                  <a:pt x="5878245" y="3657386"/>
                </a:moveTo>
                <a:cubicBezTo>
                  <a:pt x="5892764" y="3657386"/>
                  <a:pt x="5904534" y="3669156"/>
                  <a:pt x="5904534" y="3683675"/>
                </a:cubicBezTo>
                <a:cubicBezTo>
                  <a:pt x="5904534" y="3698194"/>
                  <a:pt x="5892764" y="3709964"/>
                  <a:pt x="5878245" y="3709964"/>
                </a:cubicBezTo>
                <a:cubicBezTo>
                  <a:pt x="5863726" y="3709964"/>
                  <a:pt x="5851956" y="3698194"/>
                  <a:pt x="5851956" y="3683675"/>
                </a:cubicBezTo>
                <a:cubicBezTo>
                  <a:pt x="5851956" y="3669156"/>
                  <a:pt x="5863726" y="3657386"/>
                  <a:pt x="5878245" y="3657386"/>
                </a:cubicBezTo>
                <a:close/>
                <a:moveTo>
                  <a:pt x="5786805" y="3657386"/>
                </a:moveTo>
                <a:cubicBezTo>
                  <a:pt x="5801324" y="3657386"/>
                  <a:pt x="5813094" y="3669156"/>
                  <a:pt x="5813094" y="3683675"/>
                </a:cubicBezTo>
                <a:cubicBezTo>
                  <a:pt x="5813094" y="3698194"/>
                  <a:pt x="5801324" y="3709964"/>
                  <a:pt x="5786805" y="3709964"/>
                </a:cubicBezTo>
                <a:cubicBezTo>
                  <a:pt x="5772286" y="3709964"/>
                  <a:pt x="5760516" y="3698194"/>
                  <a:pt x="5760516" y="3683675"/>
                </a:cubicBezTo>
                <a:cubicBezTo>
                  <a:pt x="5760516" y="3669156"/>
                  <a:pt x="5772286" y="3657386"/>
                  <a:pt x="5786805" y="3657386"/>
                </a:cubicBezTo>
                <a:close/>
                <a:moveTo>
                  <a:pt x="5695365" y="3657386"/>
                </a:moveTo>
                <a:cubicBezTo>
                  <a:pt x="5709884" y="3657386"/>
                  <a:pt x="5721654" y="3669156"/>
                  <a:pt x="5721654" y="3683675"/>
                </a:cubicBezTo>
                <a:cubicBezTo>
                  <a:pt x="5721654" y="3698194"/>
                  <a:pt x="5709884" y="3709964"/>
                  <a:pt x="5695365" y="3709964"/>
                </a:cubicBezTo>
                <a:cubicBezTo>
                  <a:pt x="5680846" y="3709964"/>
                  <a:pt x="5669076" y="3698194"/>
                  <a:pt x="5669076" y="3683675"/>
                </a:cubicBezTo>
                <a:cubicBezTo>
                  <a:pt x="5669076" y="3669156"/>
                  <a:pt x="5680846" y="3657386"/>
                  <a:pt x="5695365" y="3657386"/>
                </a:cubicBezTo>
                <a:close/>
                <a:moveTo>
                  <a:pt x="5603925" y="3657386"/>
                </a:moveTo>
                <a:cubicBezTo>
                  <a:pt x="5618444" y="3657386"/>
                  <a:pt x="5630214" y="3669156"/>
                  <a:pt x="5630214" y="3683675"/>
                </a:cubicBezTo>
                <a:cubicBezTo>
                  <a:pt x="5630214" y="3698194"/>
                  <a:pt x="5618444" y="3709964"/>
                  <a:pt x="5603925" y="3709964"/>
                </a:cubicBezTo>
                <a:cubicBezTo>
                  <a:pt x="5589406" y="3709964"/>
                  <a:pt x="5577636" y="3698194"/>
                  <a:pt x="5577636" y="3683675"/>
                </a:cubicBezTo>
                <a:cubicBezTo>
                  <a:pt x="5577636" y="3669156"/>
                  <a:pt x="5589406" y="3657386"/>
                  <a:pt x="5603925" y="3657386"/>
                </a:cubicBezTo>
                <a:close/>
                <a:moveTo>
                  <a:pt x="5512485" y="3657386"/>
                </a:moveTo>
                <a:cubicBezTo>
                  <a:pt x="5527004" y="3657386"/>
                  <a:pt x="5538774" y="3669156"/>
                  <a:pt x="5538774" y="3683675"/>
                </a:cubicBezTo>
                <a:cubicBezTo>
                  <a:pt x="5538774" y="3698194"/>
                  <a:pt x="5527004" y="3709964"/>
                  <a:pt x="5512485" y="3709964"/>
                </a:cubicBezTo>
                <a:cubicBezTo>
                  <a:pt x="5497966" y="3709964"/>
                  <a:pt x="5486196" y="3698194"/>
                  <a:pt x="5486196" y="3683675"/>
                </a:cubicBezTo>
                <a:cubicBezTo>
                  <a:pt x="5486196" y="3669156"/>
                  <a:pt x="5497966" y="3657386"/>
                  <a:pt x="5512485" y="3657386"/>
                </a:cubicBezTo>
                <a:close/>
                <a:moveTo>
                  <a:pt x="5421045" y="3657386"/>
                </a:moveTo>
                <a:cubicBezTo>
                  <a:pt x="5435564" y="3657386"/>
                  <a:pt x="5447334" y="3669156"/>
                  <a:pt x="5447334" y="3683675"/>
                </a:cubicBezTo>
                <a:cubicBezTo>
                  <a:pt x="5447334" y="3698194"/>
                  <a:pt x="5435564" y="3709964"/>
                  <a:pt x="5421045" y="3709964"/>
                </a:cubicBezTo>
                <a:cubicBezTo>
                  <a:pt x="5406526" y="3709964"/>
                  <a:pt x="5394756" y="3698194"/>
                  <a:pt x="5394756" y="3683675"/>
                </a:cubicBezTo>
                <a:cubicBezTo>
                  <a:pt x="5394756" y="3669156"/>
                  <a:pt x="5406526" y="3657386"/>
                  <a:pt x="5421045" y="3657386"/>
                </a:cubicBezTo>
                <a:close/>
                <a:moveTo>
                  <a:pt x="5329605" y="3657386"/>
                </a:moveTo>
                <a:cubicBezTo>
                  <a:pt x="5344124" y="3657386"/>
                  <a:pt x="5355894" y="3669156"/>
                  <a:pt x="5355894" y="3683675"/>
                </a:cubicBezTo>
                <a:cubicBezTo>
                  <a:pt x="5355894" y="3698194"/>
                  <a:pt x="5344124" y="3709964"/>
                  <a:pt x="5329605" y="3709964"/>
                </a:cubicBezTo>
                <a:cubicBezTo>
                  <a:pt x="5315086" y="3709964"/>
                  <a:pt x="5303316" y="3698194"/>
                  <a:pt x="5303316" y="3683675"/>
                </a:cubicBezTo>
                <a:cubicBezTo>
                  <a:pt x="5303316" y="3669156"/>
                  <a:pt x="5315086" y="3657386"/>
                  <a:pt x="5329605" y="3657386"/>
                </a:cubicBezTo>
                <a:close/>
                <a:moveTo>
                  <a:pt x="5238165" y="3657386"/>
                </a:moveTo>
                <a:cubicBezTo>
                  <a:pt x="5252684" y="3657386"/>
                  <a:pt x="5264454" y="3669156"/>
                  <a:pt x="5264454" y="3683675"/>
                </a:cubicBezTo>
                <a:cubicBezTo>
                  <a:pt x="5264454" y="3698194"/>
                  <a:pt x="5252684" y="3709964"/>
                  <a:pt x="5238165" y="3709964"/>
                </a:cubicBezTo>
                <a:cubicBezTo>
                  <a:pt x="5223646" y="3709964"/>
                  <a:pt x="5211876" y="3698194"/>
                  <a:pt x="5211876" y="3683675"/>
                </a:cubicBezTo>
                <a:cubicBezTo>
                  <a:pt x="5211876" y="3669156"/>
                  <a:pt x="5223646" y="3657386"/>
                  <a:pt x="5238165" y="3657386"/>
                </a:cubicBezTo>
                <a:close/>
                <a:moveTo>
                  <a:pt x="3683685" y="3657386"/>
                </a:moveTo>
                <a:cubicBezTo>
                  <a:pt x="3698204" y="3657386"/>
                  <a:pt x="3709974" y="3669156"/>
                  <a:pt x="3709974" y="3683675"/>
                </a:cubicBezTo>
                <a:cubicBezTo>
                  <a:pt x="3709974" y="3698194"/>
                  <a:pt x="3698204" y="3709964"/>
                  <a:pt x="3683685" y="3709964"/>
                </a:cubicBezTo>
                <a:cubicBezTo>
                  <a:pt x="3669166" y="3709964"/>
                  <a:pt x="3657396" y="3698194"/>
                  <a:pt x="3657396" y="3683675"/>
                </a:cubicBezTo>
                <a:cubicBezTo>
                  <a:pt x="3657396" y="3669156"/>
                  <a:pt x="3669166" y="3657386"/>
                  <a:pt x="3683685" y="3657386"/>
                </a:cubicBezTo>
                <a:close/>
                <a:moveTo>
                  <a:pt x="3592245" y="3657386"/>
                </a:moveTo>
                <a:cubicBezTo>
                  <a:pt x="3606764" y="3657386"/>
                  <a:pt x="3618534" y="3669156"/>
                  <a:pt x="3618534" y="3683675"/>
                </a:cubicBezTo>
                <a:cubicBezTo>
                  <a:pt x="3618534" y="3698194"/>
                  <a:pt x="3606764" y="3709964"/>
                  <a:pt x="3592245" y="3709964"/>
                </a:cubicBezTo>
                <a:cubicBezTo>
                  <a:pt x="3577726" y="3709964"/>
                  <a:pt x="3565956" y="3698194"/>
                  <a:pt x="3565956" y="3683675"/>
                </a:cubicBezTo>
                <a:cubicBezTo>
                  <a:pt x="3565956" y="3669156"/>
                  <a:pt x="3577726" y="3657386"/>
                  <a:pt x="3592245" y="3657386"/>
                </a:cubicBezTo>
                <a:close/>
                <a:moveTo>
                  <a:pt x="3500805" y="3657386"/>
                </a:moveTo>
                <a:cubicBezTo>
                  <a:pt x="3515324" y="3657386"/>
                  <a:pt x="3527094" y="3669156"/>
                  <a:pt x="3527094" y="3683675"/>
                </a:cubicBezTo>
                <a:cubicBezTo>
                  <a:pt x="3527094" y="3698194"/>
                  <a:pt x="3515324" y="3709964"/>
                  <a:pt x="3500805" y="3709964"/>
                </a:cubicBezTo>
                <a:cubicBezTo>
                  <a:pt x="3486286" y="3709964"/>
                  <a:pt x="3474516" y="3698194"/>
                  <a:pt x="3474516" y="3683675"/>
                </a:cubicBezTo>
                <a:cubicBezTo>
                  <a:pt x="3474516" y="3669156"/>
                  <a:pt x="3486286" y="3657386"/>
                  <a:pt x="3500805" y="3657386"/>
                </a:cubicBezTo>
                <a:close/>
                <a:moveTo>
                  <a:pt x="3409365" y="3657386"/>
                </a:moveTo>
                <a:cubicBezTo>
                  <a:pt x="3423884" y="3657386"/>
                  <a:pt x="3435654" y="3669156"/>
                  <a:pt x="3435654" y="3683675"/>
                </a:cubicBezTo>
                <a:cubicBezTo>
                  <a:pt x="3435654" y="3698194"/>
                  <a:pt x="3423884" y="3709964"/>
                  <a:pt x="3409365" y="3709964"/>
                </a:cubicBezTo>
                <a:cubicBezTo>
                  <a:pt x="3394846" y="3709964"/>
                  <a:pt x="3383076" y="3698194"/>
                  <a:pt x="3383076" y="3683675"/>
                </a:cubicBezTo>
                <a:cubicBezTo>
                  <a:pt x="3383076" y="3669156"/>
                  <a:pt x="3394846" y="3657386"/>
                  <a:pt x="3409365" y="3657386"/>
                </a:cubicBezTo>
                <a:close/>
                <a:moveTo>
                  <a:pt x="3317925" y="3657386"/>
                </a:moveTo>
                <a:cubicBezTo>
                  <a:pt x="3332444" y="3657386"/>
                  <a:pt x="3344214" y="3669156"/>
                  <a:pt x="3344214" y="3683675"/>
                </a:cubicBezTo>
                <a:cubicBezTo>
                  <a:pt x="3344214" y="3698194"/>
                  <a:pt x="3332444" y="3709964"/>
                  <a:pt x="3317925" y="3709964"/>
                </a:cubicBezTo>
                <a:cubicBezTo>
                  <a:pt x="3303406" y="3709964"/>
                  <a:pt x="3291636" y="3698194"/>
                  <a:pt x="3291636" y="3683675"/>
                </a:cubicBezTo>
                <a:cubicBezTo>
                  <a:pt x="3291636" y="3669156"/>
                  <a:pt x="3303406" y="3657386"/>
                  <a:pt x="3317925" y="3657386"/>
                </a:cubicBezTo>
                <a:close/>
                <a:moveTo>
                  <a:pt x="3226581" y="3657386"/>
                </a:moveTo>
                <a:cubicBezTo>
                  <a:pt x="3241100" y="3657386"/>
                  <a:pt x="3252870" y="3669156"/>
                  <a:pt x="3252870" y="3683675"/>
                </a:cubicBezTo>
                <a:cubicBezTo>
                  <a:pt x="3252870" y="3698194"/>
                  <a:pt x="3241100" y="3709964"/>
                  <a:pt x="3226581" y="3709964"/>
                </a:cubicBezTo>
                <a:cubicBezTo>
                  <a:pt x="3212061" y="3709964"/>
                  <a:pt x="3200291" y="3698194"/>
                  <a:pt x="3200291" y="3683675"/>
                </a:cubicBezTo>
                <a:cubicBezTo>
                  <a:pt x="3200291" y="3669156"/>
                  <a:pt x="3212061" y="3657386"/>
                  <a:pt x="3226581" y="3657386"/>
                </a:cubicBezTo>
                <a:close/>
                <a:moveTo>
                  <a:pt x="3135139" y="3657386"/>
                </a:moveTo>
                <a:cubicBezTo>
                  <a:pt x="3149658" y="3657386"/>
                  <a:pt x="3161428" y="3669156"/>
                  <a:pt x="3161428" y="3683675"/>
                </a:cubicBezTo>
                <a:cubicBezTo>
                  <a:pt x="3161428" y="3698194"/>
                  <a:pt x="3149658" y="3709964"/>
                  <a:pt x="3135139" y="3709964"/>
                </a:cubicBezTo>
                <a:cubicBezTo>
                  <a:pt x="3120619" y="3709964"/>
                  <a:pt x="3108849" y="3698194"/>
                  <a:pt x="3108849" y="3683675"/>
                </a:cubicBezTo>
                <a:cubicBezTo>
                  <a:pt x="3108849" y="3669156"/>
                  <a:pt x="3120619" y="3657386"/>
                  <a:pt x="3135139" y="3657386"/>
                </a:cubicBezTo>
                <a:close/>
                <a:moveTo>
                  <a:pt x="3043697" y="3657386"/>
                </a:moveTo>
                <a:cubicBezTo>
                  <a:pt x="3058216" y="3657386"/>
                  <a:pt x="3069987" y="3669156"/>
                  <a:pt x="3069987" y="3683675"/>
                </a:cubicBezTo>
                <a:cubicBezTo>
                  <a:pt x="3069987" y="3698194"/>
                  <a:pt x="3058216" y="3709964"/>
                  <a:pt x="3043697" y="3709964"/>
                </a:cubicBezTo>
                <a:cubicBezTo>
                  <a:pt x="3029177" y="3709964"/>
                  <a:pt x="3017407" y="3698194"/>
                  <a:pt x="3017407" y="3683675"/>
                </a:cubicBezTo>
                <a:cubicBezTo>
                  <a:pt x="3017407" y="3669156"/>
                  <a:pt x="3029177" y="3657386"/>
                  <a:pt x="3043697" y="3657386"/>
                </a:cubicBezTo>
                <a:close/>
                <a:moveTo>
                  <a:pt x="2952254" y="3657386"/>
                </a:moveTo>
                <a:cubicBezTo>
                  <a:pt x="2966774" y="3657386"/>
                  <a:pt x="2978544" y="3669156"/>
                  <a:pt x="2978544" y="3683675"/>
                </a:cubicBezTo>
                <a:cubicBezTo>
                  <a:pt x="2978544" y="3698194"/>
                  <a:pt x="2966774" y="3709964"/>
                  <a:pt x="2952254" y="3709964"/>
                </a:cubicBezTo>
                <a:cubicBezTo>
                  <a:pt x="2937735" y="3709964"/>
                  <a:pt x="2925965" y="3698194"/>
                  <a:pt x="2925965" y="3683675"/>
                </a:cubicBezTo>
                <a:cubicBezTo>
                  <a:pt x="2925965" y="3669156"/>
                  <a:pt x="2937735" y="3657386"/>
                  <a:pt x="2952254" y="3657386"/>
                </a:cubicBezTo>
                <a:close/>
                <a:moveTo>
                  <a:pt x="2860813" y="3657386"/>
                </a:moveTo>
                <a:cubicBezTo>
                  <a:pt x="2875332" y="3657386"/>
                  <a:pt x="2887102" y="3669156"/>
                  <a:pt x="2887102" y="3683675"/>
                </a:cubicBezTo>
                <a:cubicBezTo>
                  <a:pt x="2887102" y="3698194"/>
                  <a:pt x="2875332" y="3709964"/>
                  <a:pt x="2860813" y="3709964"/>
                </a:cubicBezTo>
                <a:cubicBezTo>
                  <a:pt x="2846293" y="3709964"/>
                  <a:pt x="2834523" y="3698194"/>
                  <a:pt x="2834523" y="3683675"/>
                </a:cubicBezTo>
                <a:cubicBezTo>
                  <a:pt x="2834523" y="3669156"/>
                  <a:pt x="2846293" y="3657386"/>
                  <a:pt x="2860813" y="3657386"/>
                </a:cubicBezTo>
                <a:close/>
                <a:moveTo>
                  <a:pt x="2769371" y="3657386"/>
                </a:moveTo>
                <a:cubicBezTo>
                  <a:pt x="2783890" y="3657386"/>
                  <a:pt x="2795660" y="3669156"/>
                  <a:pt x="2795660" y="3683675"/>
                </a:cubicBezTo>
                <a:cubicBezTo>
                  <a:pt x="2795660" y="3698194"/>
                  <a:pt x="2783890" y="3709964"/>
                  <a:pt x="2769371" y="3709964"/>
                </a:cubicBezTo>
                <a:cubicBezTo>
                  <a:pt x="2754851" y="3709964"/>
                  <a:pt x="2743081" y="3698194"/>
                  <a:pt x="2743081" y="3683675"/>
                </a:cubicBezTo>
                <a:cubicBezTo>
                  <a:pt x="2743081" y="3669156"/>
                  <a:pt x="2754851" y="3657386"/>
                  <a:pt x="2769371" y="3657386"/>
                </a:cubicBezTo>
                <a:close/>
                <a:moveTo>
                  <a:pt x="2677929" y="3657386"/>
                </a:moveTo>
                <a:cubicBezTo>
                  <a:pt x="2692448" y="3657386"/>
                  <a:pt x="2704218" y="3669156"/>
                  <a:pt x="2704218" y="3683675"/>
                </a:cubicBezTo>
                <a:cubicBezTo>
                  <a:pt x="2704218" y="3698194"/>
                  <a:pt x="2692448" y="3709964"/>
                  <a:pt x="2677929" y="3709964"/>
                </a:cubicBezTo>
                <a:cubicBezTo>
                  <a:pt x="2663409" y="3709964"/>
                  <a:pt x="2651639" y="3698194"/>
                  <a:pt x="2651639" y="3683675"/>
                </a:cubicBezTo>
                <a:cubicBezTo>
                  <a:pt x="2651639" y="3669156"/>
                  <a:pt x="2663409" y="3657386"/>
                  <a:pt x="2677929" y="3657386"/>
                </a:cubicBezTo>
                <a:close/>
                <a:moveTo>
                  <a:pt x="2586487" y="3657386"/>
                </a:moveTo>
                <a:cubicBezTo>
                  <a:pt x="2601006" y="3657386"/>
                  <a:pt x="2612776" y="3669156"/>
                  <a:pt x="2612776" y="3683675"/>
                </a:cubicBezTo>
                <a:cubicBezTo>
                  <a:pt x="2612776" y="3698194"/>
                  <a:pt x="2601006" y="3709964"/>
                  <a:pt x="2586487" y="3709964"/>
                </a:cubicBezTo>
                <a:cubicBezTo>
                  <a:pt x="2571967" y="3709964"/>
                  <a:pt x="2560198" y="3698194"/>
                  <a:pt x="2560198" y="3683675"/>
                </a:cubicBezTo>
                <a:cubicBezTo>
                  <a:pt x="2560198" y="3669156"/>
                  <a:pt x="2571967" y="3657386"/>
                  <a:pt x="2586487" y="3657386"/>
                </a:cubicBezTo>
                <a:close/>
                <a:moveTo>
                  <a:pt x="8804325" y="3565946"/>
                </a:moveTo>
                <a:cubicBezTo>
                  <a:pt x="8818844" y="3565946"/>
                  <a:pt x="8830614" y="3577716"/>
                  <a:pt x="8830614" y="3592235"/>
                </a:cubicBezTo>
                <a:cubicBezTo>
                  <a:pt x="8830614" y="3606754"/>
                  <a:pt x="8818844" y="3618524"/>
                  <a:pt x="8804325" y="3618524"/>
                </a:cubicBezTo>
                <a:cubicBezTo>
                  <a:pt x="8789806" y="3618524"/>
                  <a:pt x="8778036" y="3606754"/>
                  <a:pt x="8778036" y="3592235"/>
                </a:cubicBezTo>
                <a:cubicBezTo>
                  <a:pt x="8778036" y="3577716"/>
                  <a:pt x="8789806" y="3565946"/>
                  <a:pt x="8804325" y="3565946"/>
                </a:cubicBezTo>
                <a:close/>
                <a:moveTo>
                  <a:pt x="8712885" y="3565946"/>
                </a:moveTo>
                <a:cubicBezTo>
                  <a:pt x="8727404" y="3565946"/>
                  <a:pt x="8739174" y="3577716"/>
                  <a:pt x="8739174" y="3592235"/>
                </a:cubicBezTo>
                <a:cubicBezTo>
                  <a:pt x="8739174" y="3606754"/>
                  <a:pt x="8727404" y="3618524"/>
                  <a:pt x="8712885" y="3618524"/>
                </a:cubicBezTo>
                <a:cubicBezTo>
                  <a:pt x="8698366" y="3618524"/>
                  <a:pt x="8686596" y="3606754"/>
                  <a:pt x="8686596" y="3592235"/>
                </a:cubicBezTo>
                <a:cubicBezTo>
                  <a:pt x="8686596" y="3577716"/>
                  <a:pt x="8698366" y="3565946"/>
                  <a:pt x="8712885" y="3565946"/>
                </a:cubicBezTo>
                <a:close/>
                <a:moveTo>
                  <a:pt x="8621445" y="3565946"/>
                </a:moveTo>
                <a:cubicBezTo>
                  <a:pt x="8635964" y="3565946"/>
                  <a:pt x="8647734" y="3577716"/>
                  <a:pt x="8647734" y="3592235"/>
                </a:cubicBezTo>
                <a:cubicBezTo>
                  <a:pt x="8647734" y="3606754"/>
                  <a:pt x="8635964" y="3618524"/>
                  <a:pt x="8621445" y="3618524"/>
                </a:cubicBezTo>
                <a:cubicBezTo>
                  <a:pt x="8606926" y="3618524"/>
                  <a:pt x="8595156" y="3606754"/>
                  <a:pt x="8595156" y="3592235"/>
                </a:cubicBezTo>
                <a:cubicBezTo>
                  <a:pt x="8595156" y="3577716"/>
                  <a:pt x="8606926" y="3565946"/>
                  <a:pt x="8621445" y="3565946"/>
                </a:cubicBezTo>
                <a:close/>
                <a:moveTo>
                  <a:pt x="8530005" y="3565946"/>
                </a:moveTo>
                <a:cubicBezTo>
                  <a:pt x="8544524" y="3565946"/>
                  <a:pt x="8556294" y="3577716"/>
                  <a:pt x="8556294" y="3592235"/>
                </a:cubicBezTo>
                <a:cubicBezTo>
                  <a:pt x="8556294" y="3606754"/>
                  <a:pt x="8544524" y="3618524"/>
                  <a:pt x="8530005" y="3618524"/>
                </a:cubicBezTo>
                <a:cubicBezTo>
                  <a:pt x="8515486" y="3618524"/>
                  <a:pt x="8503716" y="3606754"/>
                  <a:pt x="8503716" y="3592235"/>
                </a:cubicBezTo>
                <a:cubicBezTo>
                  <a:pt x="8503716" y="3577716"/>
                  <a:pt x="8515486" y="3565946"/>
                  <a:pt x="8530005" y="3565946"/>
                </a:cubicBezTo>
                <a:close/>
                <a:moveTo>
                  <a:pt x="8438565" y="3565946"/>
                </a:moveTo>
                <a:cubicBezTo>
                  <a:pt x="8453084" y="3565946"/>
                  <a:pt x="8464854" y="3577716"/>
                  <a:pt x="8464854" y="3592235"/>
                </a:cubicBezTo>
                <a:cubicBezTo>
                  <a:pt x="8464854" y="3606754"/>
                  <a:pt x="8453084" y="3618524"/>
                  <a:pt x="8438565" y="3618524"/>
                </a:cubicBezTo>
                <a:cubicBezTo>
                  <a:pt x="8424046" y="3618524"/>
                  <a:pt x="8412276" y="3606754"/>
                  <a:pt x="8412276" y="3592235"/>
                </a:cubicBezTo>
                <a:cubicBezTo>
                  <a:pt x="8412276" y="3577716"/>
                  <a:pt x="8424046" y="3565946"/>
                  <a:pt x="8438565" y="3565946"/>
                </a:cubicBezTo>
                <a:close/>
                <a:moveTo>
                  <a:pt x="8072805" y="3565946"/>
                </a:moveTo>
                <a:cubicBezTo>
                  <a:pt x="8087324" y="3565946"/>
                  <a:pt x="8099094" y="3577716"/>
                  <a:pt x="8099094" y="3592235"/>
                </a:cubicBezTo>
                <a:cubicBezTo>
                  <a:pt x="8099094" y="3606754"/>
                  <a:pt x="8087324" y="3618524"/>
                  <a:pt x="8072805" y="3618524"/>
                </a:cubicBezTo>
                <a:cubicBezTo>
                  <a:pt x="8058286" y="3618524"/>
                  <a:pt x="8046516" y="3606754"/>
                  <a:pt x="8046516" y="3592235"/>
                </a:cubicBezTo>
                <a:cubicBezTo>
                  <a:pt x="8046516" y="3577716"/>
                  <a:pt x="8058286" y="3565946"/>
                  <a:pt x="8072805" y="3565946"/>
                </a:cubicBezTo>
                <a:close/>
                <a:moveTo>
                  <a:pt x="7981365" y="3565946"/>
                </a:moveTo>
                <a:cubicBezTo>
                  <a:pt x="7995884" y="3565946"/>
                  <a:pt x="8007654" y="3577716"/>
                  <a:pt x="8007654" y="3592235"/>
                </a:cubicBezTo>
                <a:cubicBezTo>
                  <a:pt x="8007654" y="3606754"/>
                  <a:pt x="7995884" y="3618524"/>
                  <a:pt x="7981365" y="3618524"/>
                </a:cubicBezTo>
                <a:cubicBezTo>
                  <a:pt x="7966846" y="3618524"/>
                  <a:pt x="7955076" y="3606754"/>
                  <a:pt x="7955076" y="3592235"/>
                </a:cubicBezTo>
                <a:cubicBezTo>
                  <a:pt x="7955076" y="3577716"/>
                  <a:pt x="7966846" y="3565946"/>
                  <a:pt x="7981365" y="3565946"/>
                </a:cubicBezTo>
                <a:close/>
                <a:moveTo>
                  <a:pt x="7889925" y="3565946"/>
                </a:moveTo>
                <a:cubicBezTo>
                  <a:pt x="7904444" y="3565946"/>
                  <a:pt x="7916214" y="3577716"/>
                  <a:pt x="7916214" y="3592235"/>
                </a:cubicBezTo>
                <a:cubicBezTo>
                  <a:pt x="7916214" y="3606754"/>
                  <a:pt x="7904444" y="3618524"/>
                  <a:pt x="7889925" y="3618524"/>
                </a:cubicBezTo>
                <a:cubicBezTo>
                  <a:pt x="7875406" y="3618524"/>
                  <a:pt x="7863636" y="3606754"/>
                  <a:pt x="7863636" y="3592235"/>
                </a:cubicBezTo>
                <a:cubicBezTo>
                  <a:pt x="7863636" y="3577716"/>
                  <a:pt x="7875406" y="3565946"/>
                  <a:pt x="7889925" y="3565946"/>
                </a:cubicBezTo>
                <a:close/>
                <a:moveTo>
                  <a:pt x="6335445" y="3565946"/>
                </a:moveTo>
                <a:cubicBezTo>
                  <a:pt x="6349964" y="3565946"/>
                  <a:pt x="6361734" y="3577716"/>
                  <a:pt x="6361734" y="3592235"/>
                </a:cubicBezTo>
                <a:cubicBezTo>
                  <a:pt x="6361734" y="3606754"/>
                  <a:pt x="6349964" y="3618524"/>
                  <a:pt x="6335445" y="3618524"/>
                </a:cubicBezTo>
                <a:cubicBezTo>
                  <a:pt x="6320926" y="3618524"/>
                  <a:pt x="6309156" y="3606754"/>
                  <a:pt x="6309156" y="3592235"/>
                </a:cubicBezTo>
                <a:cubicBezTo>
                  <a:pt x="6309156" y="3577716"/>
                  <a:pt x="6320926" y="3565946"/>
                  <a:pt x="6335445" y="3565946"/>
                </a:cubicBezTo>
                <a:close/>
                <a:moveTo>
                  <a:pt x="6244005" y="3565946"/>
                </a:moveTo>
                <a:cubicBezTo>
                  <a:pt x="6258524" y="3565946"/>
                  <a:pt x="6270294" y="3577716"/>
                  <a:pt x="6270294" y="3592235"/>
                </a:cubicBezTo>
                <a:cubicBezTo>
                  <a:pt x="6270294" y="3606754"/>
                  <a:pt x="6258524" y="3618524"/>
                  <a:pt x="6244005" y="3618524"/>
                </a:cubicBezTo>
                <a:cubicBezTo>
                  <a:pt x="6229486" y="3618524"/>
                  <a:pt x="6217716" y="3606754"/>
                  <a:pt x="6217716" y="3592235"/>
                </a:cubicBezTo>
                <a:cubicBezTo>
                  <a:pt x="6217716" y="3577716"/>
                  <a:pt x="6229486" y="3565946"/>
                  <a:pt x="6244005" y="3565946"/>
                </a:cubicBezTo>
                <a:close/>
                <a:moveTo>
                  <a:pt x="6152565" y="3565946"/>
                </a:moveTo>
                <a:cubicBezTo>
                  <a:pt x="6167084" y="3565946"/>
                  <a:pt x="6178854" y="3577716"/>
                  <a:pt x="6178854" y="3592235"/>
                </a:cubicBezTo>
                <a:cubicBezTo>
                  <a:pt x="6178854" y="3606754"/>
                  <a:pt x="6167084" y="3618524"/>
                  <a:pt x="6152565" y="3618524"/>
                </a:cubicBezTo>
                <a:cubicBezTo>
                  <a:pt x="6138046" y="3618524"/>
                  <a:pt x="6126276" y="3606754"/>
                  <a:pt x="6126276" y="3592235"/>
                </a:cubicBezTo>
                <a:cubicBezTo>
                  <a:pt x="6126276" y="3577716"/>
                  <a:pt x="6138046" y="3565946"/>
                  <a:pt x="6152565" y="3565946"/>
                </a:cubicBezTo>
                <a:close/>
                <a:moveTo>
                  <a:pt x="6061125" y="3565946"/>
                </a:moveTo>
                <a:cubicBezTo>
                  <a:pt x="6075644" y="3565946"/>
                  <a:pt x="6087414" y="3577716"/>
                  <a:pt x="6087414" y="3592235"/>
                </a:cubicBezTo>
                <a:cubicBezTo>
                  <a:pt x="6087414" y="3606754"/>
                  <a:pt x="6075644" y="3618524"/>
                  <a:pt x="6061125" y="3618524"/>
                </a:cubicBezTo>
                <a:cubicBezTo>
                  <a:pt x="6046606" y="3618524"/>
                  <a:pt x="6034836" y="3606754"/>
                  <a:pt x="6034836" y="3592235"/>
                </a:cubicBezTo>
                <a:cubicBezTo>
                  <a:pt x="6034836" y="3577716"/>
                  <a:pt x="6046606" y="3565946"/>
                  <a:pt x="6061125" y="3565946"/>
                </a:cubicBezTo>
                <a:close/>
                <a:moveTo>
                  <a:pt x="5969685" y="3565946"/>
                </a:moveTo>
                <a:cubicBezTo>
                  <a:pt x="5984204" y="3565946"/>
                  <a:pt x="5995974" y="3577716"/>
                  <a:pt x="5995974" y="3592235"/>
                </a:cubicBezTo>
                <a:cubicBezTo>
                  <a:pt x="5995974" y="3606754"/>
                  <a:pt x="5984204" y="3618524"/>
                  <a:pt x="5969685" y="3618524"/>
                </a:cubicBezTo>
                <a:cubicBezTo>
                  <a:pt x="5955166" y="3618524"/>
                  <a:pt x="5943396" y="3606754"/>
                  <a:pt x="5943396" y="3592235"/>
                </a:cubicBezTo>
                <a:cubicBezTo>
                  <a:pt x="5943396" y="3577716"/>
                  <a:pt x="5955166" y="3565946"/>
                  <a:pt x="5969685" y="3565946"/>
                </a:cubicBezTo>
                <a:close/>
                <a:moveTo>
                  <a:pt x="5878245" y="3565946"/>
                </a:moveTo>
                <a:cubicBezTo>
                  <a:pt x="5892764" y="3565946"/>
                  <a:pt x="5904534" y="3577716"/>
                  <a:pt x="5904534" y="3592235"/>
                </a:cubicBezTo>
                <a:cubicBezTo>
                  <a:pt x="5904534" y="3606754"/>
                  <a:pt x="5892764" y="3618524"/>
                  <a:pt x="5878245" y="3618524"/>
                </a:cubicBezTo>
                <a:cubicBezTo>
                  <a:pt x="5863726" y="3618524"/>
                  <a:pt x="5851956" y="3606754"/>
                  <a:pt x="5851956" y="3592235"/>
                </a:cubicBezTo>
                <a:cubicBezTo>
                  <a:pt x="5851956" y="3577716"/>
                  <a:pt x="5863726" y="3565946"/>
                  <a:pt x="5878245" y="3565946"/>
                </a:cubicBezTo>
                <a:close/>
                <a:moveTo>
                  <a:pt x="5786805" y="3565946"/>
                </a:moveTo>
                <a:cubicBezTo>
                  <a:pt x="5801324" y="3565946"/>
                  <a:pt x="5813094" y="3577716"/>
                  <a:pt x="5813094" y="3592235"/>
                </a:cubicBezTo>
                <a:cubicBezTo>
                  <a:pt x="5813094" y="3606754"/>
                  <a:pt x="5801324" y="3618524"/>
                  <a:pt x="5786805" y="3618524"/>
                </a:cubicBezTo>
                <a:cubicBezTo>
                  <a:pt x="5772286" y="3618524"/>
                  <a:pt x="5760516" y="3606754"/>
                  <a:pt x="5760516" y="3592235"/>
                </a:cubicBezTo>
                <a:cubicBezTo>
                  <a:pt x="5760516" y="3577716"/>
                  <a:pt x="5772286" y="3565946"/>
                  <a:pt x="5786805" y="3565946"/>
                </a:cubicBezTo>
                <a:close/>
                <a:moveTo>
                  <a:pt x="5695365" y="3565946"/>
                </a:moveTo>
                <a:cubicBezTo>
                  <a:pt x="5709884" y="3565946"/>
                  <a:pt x="5721654" y="3577716"/>
                  <a:pt x="5721654" y="3592235"/>
                </a:cubicBezTo>
                <a:cubicBezTo>
                  <a:pt x="5721654" y="3606754"/>
                  <a:pt x="5709884" y="3618524"/>
                  <a:pt x="5695365" y="3618524"/>
                </a:cubicBezTo>
                <a:cubicBezTo>
                  <a:pt x="5680846" y="3618524"/>
                  <a:pt x="5669076" y="3606754"/>
                  <a:pt x="5669076" y="3592235"/>
                </a:cubicBezTo>
                <a:cubicBezTo>
                  <a:pt x="5669076" y="3577716"/>
                  <a:pt x="5680846" y="3565946"/>
                  <a:pt x="5695365" y="3565946"/>
                </a:cubicBezTo>
                <a:close/>
                <a:moveTo>
                  <a:pt x="5603925" y="3565946"/>
                </a:moveTo>
                <a:cubicBezTo>
                  <a:pt x="5618444" y="3565946"/>
                  <a:pt x="5630214" y="3577716"/>
                  <a:pt x="5630214" y="3592235"/>
                </a:cubicBezTo>
                <a:cubicBezTo>
                  <a:pt x="5630214" y="3606754"/>
                  <a:pt x="5618444" y="3618524"/>
                  <a:pt x="5603925" y="3618524"/>
                </a:cubicBezTo>
                <a:cubicBezTo>
                  <a:pt x="5589406" y="3618524"/>
                  <a:pt x="5577636" y="3606754"/>
                  <a:pt x="5577636" y="3592235"/>
                </a:cubicBezTo>
                <a:cubicBezTo>
                  <a:pt x="5577636" y="3577716"/>
                  <a:pt x="5589406" y="3565946"/>
                  <a:pt x="5603925" y="3565946"/>
                </a:cubicBezTo>
                <a:close/>
                <a:moveTo>
                  <a:pt x="5512485" y="3565946"/>
                </a:moveTo>
                <a:cubicBezTo>
                  <a:pt x="5527004" y="3565946"/>
                  <a:pt x="5538774" y="3577716"/>
                  <a:pt x="5538774" y="3592235"/>
                </a:cubicBezTo>
                <a:cubicBezTo>
                  <a:pt x="5538774" y="3606754"/>
                  <a:pt x="5527004" y="3618524"/>
                  <a:pt x="5512485" y="3618524"/>
                </a:cubicBezTo>
                <a:cubicBezTo>
                  <a:pt x="5497966" y="3618524"/>
                  <a:pt x="5486196" y="3606754"/>
                  <a:pt x="5486196" y="3592235"/>
                </a:cubicBezTo>
                <a:cubicBezTo>
                  <a:pt x="5486196" y="3577716"/>
                  <a:pt x="5497966" y="3565946"/>
                  <a:pt x="5512485" y="3565946"/>
                </a:cubicBezTo>
                <a:close/>
                <a:moveTo>
                  <a:pt x="5421045" y="3565946"/>
                </a:moveTo>
                <a:cubicBezTo>
                  <a:pt x="5435564" y="3565946"/>
                  <a:pt x="5447334" y="3577716"/>
                  <a:pt x="5447334" y="3592235"/>
                </a:cubicBezTo>
                <a:cubicBezTo>
                  <a:pt x="5447334" y="3606754"/>
                  <a:pt x="5435564" y="3618524"/>
                  <a:pt x="5421045" y="3618524"/>
                </a:cubicBezTo>
                <a:cubicBezTo>
                  <a:pt x="5406526" y="3618524"/>
                  <a:pt x="5394756" y="3606754"/>
                  <a:pt x="5394756" y="3592235"/>
                </a:cubicBezTo>
                <a:cubicBezTo>
                  <a:pt x="5394756" y="3577716"/>
                  <a:pt x="5406526" y="3565946"/>
                  <a:pt x="5421045" y="3565946"/>
                </a:cubicBezTo>
                <a:close/>
                <a:moveTo>
                  <a:pt x="5329605" y="3565946"/>
                </a:moveTo>
                <a:cubicBezTo>
                  <a:pt x="5344124" y="3565946"/>
                  <a:pt x="5355894" y="3577716"/>
                  <a:pt x="5355894" y="3592235"/>
                </a:cubicBezTo>
                <a:cubicBezTo>
                  <a:pt x="5355894" y="3606754"/>
                  <a:pt x="5344124" y="3618524"/>
                  <a:pt x="5329605" y="3618524"/>
                </a:cubicBezTo>
                <a:cubicBezTo>
                  <a:pt x="5315086" y="3618524"/>
                  <a:pt x="5303316" y="3606754"/>
                  <a:pt x="5303316" y="3592235"/>
                </a:cubicBezTo>
                <a:cubicBezTo>
                  <a:pt x="5303316" y="3577716"/>
                  <a:pt x="5315086" y="3565946"/>
                  <a:pt x="5329605" y="3565946"/>
                </a:cubicBezTo>
                <a:close/>
                <a:moveTo>
                  <a:pt x="5238165" y="3565946"/>
                </a:moveTo>
                <a:cubicBezTo>
                  <a:pt x="5252684" y="3565946"/>
                  <a:pt x="5264454" y="3577716"/>
                  <a:pt x="5264454" y="3592235"/>
                </a:cubicBezTo>
                <a:cubicBezTo>
                  <a:pt x="5264454" y="3606754"/>
                  <a:pt x="5252684" y="3618524"/>
                  <a:pt x="5238165" y="3618524"/>
                </a:cubicBezTo>
                <a:cubicBezTo>
                  <a:pt x="5223646" y="3618524"/>
                  <a:pt x="5211876" y="3606754"/>
                  <a:pt x="5211876" y="3592235"/>
                </a:cubicBezTo>
                <a:cubicBezTo>
                  <a:pt x="5211876" y="3577716"/>
                  <a:pt x="5223646" y="3565946"/>
                  <a:pt x="5238165" y="3565946"/>
                </a:cubicBezTo>
                <a:close/>
                <a:moveTo>
                  <a:pt x="3500805" y="3565946"/>
                </a:moveTo>
                <a:cubicBezTo>
                  <a:pt x="3515324" y="3565946"/>
                  <a:pt x="3527094" y="3577716"/>
                  <a:pt x="3527094" y="3592235"/>
                </a:cubicBezTo>
                <a:cubicBezTo>
                  <a:pt x="3527094" y="3606754"/>
                  <a:pt x="3515324" y="3618524"/>
                  <a:pt x="3500805" y="3618524"/>
                </a:cubicBezTo>
                <a:cubicBezTo>
                  <a:pt x="3486286" y="3618524"/>
                  <a:pt x="3474516" y="3606754"/>
                  <a:pt x="3474516" y="3592235"/>
                </a:cubicBezTo>
                <a:cubicBezTo>
                  <a:pt x="3474516" y="3577716"/>
                  <a:pt x="3486286" y="3565946"/>
                  <a:pt x="3500805" y="3565946"/>
                </a:cubicBezTo>
                <a:close/>
                <a:moveTo>
                  <a:pt x="3409365" y="3565946"/>
                </a:moveTo>
                <a:cubicBezTo>
                  <a:pt x="3423884" y="3565946"/>
                  <a:pt x="3435654" y="3577716"/>
                  <a:pt x="3435654" y="3592235"/>
                </a:cubicBezTo>
                <a:cubicBezTo>
                  <a:pt x="3435654" y="3606754"/>
                  <a:pt x="3423884" y="3618524"/>
                  <a:pt x="3409365" y="3618524"/>
                </a:cubicBezTo>
                <a:cubicBezTo>
                  <a:pt x="3394846" y="3618524"/>
                  <a:pt x="3383076" y="3606754"/>
                  <a:pt x="3383076" y="3592235"/>
                </a:cubicBezTo>
                <a:cubicBezTo>
                  <a:pt x="3383076" y="3577716"/>
                  <a:pt x="3394846" y="3565946"/>
                  <a:pt x="3409365" y="3565946"/>
                </a:cubicBezTo>
                <a:close/>
                <a:moveTo>
                  <a:pt x="3317925" y="3565946"/>
                </a:moveTo>
                <a:cubicBezTo>
                  <a:pt x="3332444" y="3565946"/>
                  <a:pt x="3344214" y="3577716"/>
                  <a:pt x="3344214" y="3592235"/>
                </a:cubicBezTo>
                <a:cubicBezTo>
                  <a:pt x="3344214" y="3606754"/>
                  <a:pt x="3332444" y="3618524"/>
                  <a:pt x="3317925" y="3618524"/>
                </a:cubicBezTo>
                <a:cubicBezTo>
                  <a:pt x="3303406" y="3618524"/>
                  <a:pt x="3291636" y="3606754"/>
                  <a:pt x="3291636" y="3592235"/>
                </a:cubicBezTo>
                <a:cubicBezTo>
                  <a:pt x="3291636" y="3577716"/>
                  <a:pt x="3303406" y="3565946"/>
                  <a:pt x="3317925" y="3565946"/>
                </a:cubicBezTo>
                <a:close/>
                <a:moveTo>
                  <a:pt x="3226587" y="3565946"/>
                </a:moveTo>
                <a:cubicBezTo>
                  <a:pt x="3241107" y="3565946"/>
                  <a:pt x="3252877" y="3577716"/>
                  <a:pt x="3252877" y="3592235"/>
                </a:cubicBezTo>
                <a:cubicBezTo>
                  <a:pt x="3252877" y="3606754"/>
                  <a:pt x="3241107" y="3618524"/>
                  <a:pt x="3226587" y="3618524"/>
                </a:cubicBezTo>
                <a:cubicBezTo>
                  <a:pt x="3212068" y="3618524"/>
                  <a:pt x="3200298" y="3606754"/>
                  <a:pt x="3200298" y="3592235"/>
                </a:cubicBezTo>
                <a:cubicBezTo>
                  <a:pt x="3200298" y="3577716"/>
                  <a:pt x="3212068" y="3565946"/>
                  <a:pt x="3226587" y="3565946"/>
                </a:cubicBezTo>
                <a:close/>
                <a:moveTo>
                  <a:pt x="3135145" y="3565946"/>
                </a:moveTo>
                <a:cubicBezTo>
                  <a:pt x="3149665" y="3565946"/>
                  <a:pt x="3161435" y="3577716"/>
                  <a:pt x="3161435" y="3592235"/>
                </a:cubicBezTo>
                <a:cubicBezTo>
                  <a:pt x="3161435" y="3606754"/>
                  <a:pt x="3149665" y="3618524"/>
                  <a:pt x="3135145" y="3618524"/>
                </a:cubicBezTo>
                <a:cubicBezTo>
                  <a:pt x="3120626" y="3618524"/>
                  <a:pt x="3108856" y="3606754"/>
                  <a:pt x="3108856" y="3592235"/>
                </a:cubicBezTo>
                <a:cubicBezTo>
                  <a:pt x="3108856" y="3577716"/>
                  <a:pt x="3120626" y="3565946"/>
                  <a:pt x="3135145" y="3565946"/>
                </a:cubicBezTo>
                <a:close/>
                <a:moveTo>
                  <a:pt x="3043703" y="3565946"/>
                </a:moveTo>
                <a:cubicBezTo>
                  <a:pt x="3058223" y="3565946"/>
                  <a:pt x="3069993" y="3577716"/>
                  <a:pt x="3069993" y="3592235"/>
                </a:cubicBezTo>
                <a:cubicBezTo>
                  <a:pt x="3069993" y="3606754"/>
                  <a:pt x="3058223" y="3618524"/>
                  <a:pt x="3043703" y="3618524"/>
                </a:cubicBezTo>
                <a:cubicBezTo>
                  <a:pt x="3029184" y="3618524"/>
                  <a:pt x="3017414" y="3606754"/>
                  <a:pt x="3017414" y="3592235"/>
                </a:cubicBezTo>
                <a:cubicBezTo>
                  <a:pt x="3017414" y="3577716"/>
                  <a:pt x="3029184" y="3565946"/>
                  <a:pt x="3043703" y="3565946"/>
                </a:cubicBezTo>
                <a:close/>
                <a:moveTo>
                  <a:pt x="2952261" y="3565946"/>
                </a:moveTo>
                <a:cubicBezTo>
                  <a:pt x="2966780" y="3565946"/>
                  <a:pt x="2978550" y="3577716"/>
                  <a:pt x="2978550" y="3592235"/>
                </a:cubicBezTo>
                <a:cubicBezTo>
                  <a:pt x="2978550" y="3606754"/>
                  <a:pt x="2966780" y="3618524"/>
                  <a:pt x="2952261" y="3618524"/>
                </a:cubicBezTo>
                <a:cubicBezTo>
                  <a:pt x="2937742" y="3618524"/>
                  <a:pt x="2925972" y="3606754"/>
                  <a:pt x="2925972" y="3592235"/>
                </a:cubicBezTo>
                <a:cubicBezTo>
                  <a:pt x="2925972" y="3577716"/>
                  <a:pt x="2937742" y="3565946"/>
                  <a:pt x="2952261" y="3565946"/>
                </a:cubicBezTo>
                <a:close/>
                <a:moveTo>
                  <a:pt x="2860819" y="3565946"/>
                </a:moveTo>
                <a:cubicBezTo>
                  <a:pt x="2875338" y="3565946"/>
                  <a:pt x="2887108" y="3577716"/>
                  <a:pt x="2887108" y="3592235"/>
                </a:cubicBezTo>
                <a:cubicBezTo>
                  <a:pt x="2887108" y="3606754"/>
                  <a:pt x="2875338" y="3618524"/>
                  <a:pt x="2860819" y="3618524"/>
                </a:cubicBezTo>
                <a:cubicBezTo>
                  <a:pt x="2846300" y="3618524"/>
                  <a:pt x="2834530" y="3606754"/>
                  <a:pt x="2834530" y="3592235"/>
                </a:cubicBezTo>
                <a:cubicBezTo>
                  <a:pt x="2834530" y="3577716"/>
                  <a:pt x="2846300" y="3565946"/>
                  <a:pt x="2860819" y="3565946"/>
                </a:cubicBezTo>
                <a:close/>
                <a:moveTo>
                  <a:pt x="2769377" y="3565946"/>
                </a:moveTo>
                <a:cubicBezTo>
                  <a:pt x="2783896" y="3565946"/>
                  <a:pt x="2795666" y="3577716"/>
                  <a:pt x="2795666" y="3592235"/>
                </a:cubicBezTo>
                <a:cubicBezTo>
                  <a:pt x="2795666" y="3606754"/>
                  <a:pt x="2783896" y="3618524"/>
                  <a:pt x="2769377" y="3618524"/>
                </a:cubicBezTo>
                <a:cubicBezTo>
                  <a:pt x="2754858" y="3618524"/>
                  <a:pt x="2743087" y="3606754"/>
                  <a:pt x="2743087" y="3592235"/>
                </a:cubicBezTo>
                <a:cubicBezTo>
                  <a:pt x="2743087" y="3577716"/>
                  <a:pt x="2754858" y="3565946"/>
                  <a:pt x="2769377" y="3565946"/>
                </a:cubicBezTo>
                <a:close/>
                <a:moveTo>
                  <a:pt x="2677935" y="3565946"/>
                </a:moveTo>
                <a:cubicBezTo>
                  <a:pt x="2692454" y="3565946"/>
                  <a:pt x="2704224" y="3577716"/>
                  <a:pt x="2704224" y="3592235"/>
                </a:cubicBezTo>
                <a:cubicBezTo>
                  <a:pt x="2704224" y="3606754"/>
                  <a:pt x="2692454" y="3618524"/>
                  <a:pt x="2677935" y="3618524"/>
                </a:cubicBezTo>
                <a:cubicBezTo>
                  <a:pt x="2663416" y="3618524"/>
                  <a:pt x="2651645" y="3606754"/>
                  <a:pt x="2651645" y="3592235"/>
                </a:cubicBezTo>
                <a:cubicBezTo>
                  <a:pt x="2651645" y="3577716"/>
                  <a:pt x="2663416" y="3565946"/>
                  <a:pt x="2677935" y="3565946"/>
                </a:cubicBezTo>
                <a:close/>
                <a:moveTo>
                  <a:pt x="2586493" y="3565946"/>
                </a:moveTo>
                <a:cubicBezTo>
                  <a:pt x="2601012" y="3565946"/>
                  <a:pt x="2612782" y="3577716"/>
                  <a:pt x="2612782" y="3592235"/>
                </a:cubicBezTo>
                <a:cubicBezTo>
                  <a:pt x="2612782" y="3606754"/>
                  <a:pt x="2601012" y="3618524"/>
                  <a:pt x="2586493" y="3618524"/>
                </a:cubicBezTo>
                <a:cubicBezTo>
                  <a:pt x="2571974" y="3618524"/>
                  <a:pt x="2560203" y="3606754"/>
                  <a:pt x="2560203" y="3592235"/>
                </a:cubicBezTo>
                <a:cubicBezTo>
                  <a:pt x="2560203" y="3577716"/>
                  <a:pt x="2571974" y="3565946"/>
                  <a:pt x="2586493" y="3565946"/>
                </a:cubicBezTo>
                <a:close/>
                <a:moveTo>
                  <a:pt x="8438565" y="3474506"/>
                </a:moveTo>
                <a:cubicBezTo>
                  <a:pt x="8453084" y="3474506"/>
                  <a:pt x="8464854" y="3486276"/>
                  <a:pt x="8464854" y="3500795"/>
                </a:cubicBezTo>
                <a:cubicBezTo>
                  <a:pt x="8464854" y="3515314"/>
                  <a:pt x="8453084" y="3527084"/>
                  <a:pt x="8438565" y="3527084"/>
                </a:cubicBezTo>
                <a:cubicBezTo>
                  <a:pt x="8424046" y="3527084"/>
                  <a:pt x="8412276" y="3515314"/>
                  <a:pt x="8412276" y="3500795"/>
                </a:cubicBezTo>
                <a:cubicBezTo>
                  <a:pt x="8412276" y="3486276"/>
                  <a:pt x="8424046" y="3474506"/>
                  <a:pt x="8438565" y="3474506"/>
                </a:cubicBezTo>
                <a:close/>
                <a:moveTo>
                  <a:pt x="8072805" y="3474506"/>
                </a:moveTo>
                <a:cubicBezTo>
                  <a:pt x="8087324" y="3474506"/>
                  <a:pt x="8099094" y="3486276"/>
                  <a:pt x="8099094" y="3500795"/>
                </a:cubicBezTo>
                <a:cubicBezTo>
                  <a:pt x="8099094" y="3515314"/>
                  <a:pt x="8087324" y="3527084"/>
                  <a:pt x="8072805" y="3527084"/>
                </a:cubicBezTo>
                <a:cubicBezTo>
                  <a:pt x="8058286" y="3527084"/>
                  <a:pt x="8046516" y="3515314"/>
                  <a:pt x="8046516" y="3500795"/>
                </a:cubicBezTo>
                <a:cubicBezTo>
                  <a:pt x="8046516" y="3486276"/>
                  <a:pt x="8058286" y="3474506"/>
                  <a:pt x="8072805" y="3474506"/>
                </a:cubicBezTo>
                <a:close/>
                <a:moveTo>
                  <a:pt x="7981365" y="3474506"/>
                </a:moveTo>
                <a:cubicBezTo>
                  <a:pt x="7995884" y="3474506"/>
                  <a:pt x="8007654" y="3486276"/>
                  <a:pt x="8007654" y="3500795"/>
                </a:cubicBezTo>
                <a:cubicBezTo>
                  <a:pt x="8007654" y="3515314"/>
                  <a:pt x="7995884" y="3527084"/>
                  <a:pt x="7981365" y="3527084"/>
                </a:cubicBezTo>
                <a:cubicBezTo>
                  <a:pt x="7966846" y="3527084"/>
                  <a:pt x="7955076" y="3515314"/>
                  <a:pt x="7955076" y="3500795"/>
                </a:cubicBezTo>
                <a:cubicBezTo>
                  <a:pt x="7955076" y="3486276"/>
                  <a:pt x="7966846" y="3474506"/>
                  <a:pt x="7981365" y="3474506"/>
                </a:cubicBezTo>
                <a:close/>
                <a:moveTo>
                  <a:pt x="7889925" y="3474506"/>
                </a:moveTo>
                <a:cubicBezTo>
                  <a:pt x="7904444" y="3474506"/>
                  <a:pt x="7916214" y="3486276"/>
                  <a:pt x="7916214" y="3500795"/>
                </a:cubicBezTo>
                <a:cubicBezTo>
                  <a:pt x="7916214" y="3515314"/>
                  <a:pt x="7904444" y="3527084"/>
                  <a:pt x="7889925" y="3527084"/>
                </a:cubicBezTo>
                <a:cubicBezTo>
                  <a:pt x="7875406" y="3527084"/>
                  <a:pt x="7863636" y="3515314"/>
                  <a:pt x="7863636" y="3500795"/>
                </a:cubicBezTo>
                <a:cubicBezTo>
                  <a:pt x="7863636" y="3486276"/>
                  <a:pt x="7875406" y="3474506"/>
                  <a:pt x="7889925" y="3474506"/>
                </a:cubicBezTo>
                <a:close/>
                <a:moveTo>
                  <a:pt x="7798485" y="3474506"/>
                </a:moveTo>
                <a:cubicBezTo>
                  <a:pt x="7813004" y="3474506"/>
                  <a:pt x="7824774" y="3486276"/>
                  <a:pt x="7824774" y="3500795"/>
                </a:cubicBezTo>
                <a:cubicBezTo>
                  <a:pt x="7824774" y="3515314"/>
                  <a:pt x="7813004" y="3527084"/>
                  <a:pt x="7798485" y="3527084"/>
                </a:cubicBezTo>
                <a:cubicBezTo>
                  <a:pt x="7783966" y="3527084"/>
                  <a:pt x="7772196" y="3515314"/>
                  <a:pt x="7772196" y="3500795"/>
                </a:cubicBezTo>
                <a:cubicBezTo>
                  <a:pt x="7772196" y="3486276"/>
                  <a:pt x="7783966" y="3474506"/>
                  <a:pt x="7798485" y="3474506"/>
                </a:cubicBezTo>
                <a:close/>
                <a:moveTo>
                  <a:pt x="6335445" y="3474506"/>
                </a:moveTo>
                <a:cubicBezTo>
                  <a:pt x="6349964" y="3474506"/>
                  <a:pt x="6361734" y="3486276"/>
                  <a:pt x="6361734" y="3500795"/>
                </a:cubicBezTo>
                <a:cubicBezTo>
                  <a:pt x="6361734" y="3515314"/>
                  <a:pt x="6349964" y="3527084"/>
                  <a:pt x="6335445" y="3527084"/>
                </a:cubicBezTo>
                <a:cubicBezTo>
                  <a:pt x="6320926" y="3527084"/>
                  <a:pt x="6309156" y="3515314"/>
                  <a:pt x="6309156" y="3500795"/>
                </a:cubicBezTo>
                <a:cubicBezTo>
                  <a:pt x="6309156" y="3486276"/>
                  <a:pt x="6320926" y="3474506"/>
                  <a:pt x="6335445" y="3474506"/>
                </a:cubicBezTo>
                <a:close/>
                <a:moveTo>
                  <a:pt x="6244005" y="3474506"/>
                </a:moveTo>
                <a:cubicBezTo>
                  <a:pt x="6258524" y="3474506"/>
                  <a:pt x="6270294" y="3486276"/>
                  <a:pt x="6270294" y="3500795"/>
                </a:cubicBezTo>
                <a:cubicBezTo>
                  <a:pt x="6270294" y="3515314"/>
                  <a:pt x="6258524" y="3527084"/>
                  <a:pt x="6244005" y="3527084"/>
                </a:cubicBezTo>
                <a:cubicBezTo>
                  <a:pt x="6229486" y="3527084"/>
                  <a:pt x="6217716" y="3515314"/>
                  <a:pt x="6217716" y="3500795"/>
                </a:cubicBezTo>
                <a:cubicBezTo>
                  <a:pt x="6217716" y="3486276"/>
                  <a:pt x="6229486" y="3474506"/>
                  <a:pt x="6244005" y="3474506"/>
                </a:cubicBezTo>
                <a:close/>
                <a:moveTo>
                  <a:pt x="6152565" y="3474506"/>
                </a:moveTo>
                <a:cubicBezTo>
                  <a:pt x="6167084" y="3474506"/>
                  <a:pt x="6178854" y="3486276"/>
                  <a:pt x="6178854" y="3500795"/>
                </a:cubicBezTo>
                <a:cubicBezTo>
                  <a:pt x="6178854" y="3515314"/>
                  <a:pt x="6167084" y="3527084"/>
                  <a:pt x="6152565" y="3527084"/>
                </a:cubicBezTo>
                <a:cubicBezTo>
                  <a:pt x="6138046" y="3527084"/>
                  <a:pt x="6126276" y="3515314"/>
                  <a:pt x="6126276" y="3500795"/>
                </a:cubicBezTo>
                <a:cubicBezTo>
                  <a:pt x="6126276" y="3486276"/>
                  <a:pt x="6138046" y="3474506"/>
                  <a:pt x="6152565" y="3474506"/>
                </a:cubicBezTo>
                <a:close/>
                <a:moveTo>
                  <a:pt x="6061125" y="3474506"/>
                </a:moveTo>
                <a:cubicBezTo>
                  <a:pt x="6075644" y="3474506"/>
                  <a:pt x="6087414" y="3486276"/>
                  <a:pt x="6087414" y="3500795"/>
                </a:cubicBezTo>
                <a:cubicBezTo>
                  <a:pt x="6087414" y="3515314"/>
                  <a:pt x="6075644" y="3527084"/>
                  <a:pt x="6061125" y="3527084"/>
                </a:cubicBezTo>
                <a:cubicBezTo>
                  <a:pt x="6046606" y="3527084"/>
                  <a:pt x="6034836" y="3515314"/>
                  <a:pt x="6034836" y="3500795"/>
                </a:cubicBezTo>
                <a:cubicBezTo>
                  <a:pt x="6034836" y="3486276"/>
                  <a:pt x="6046606" y="3474506"/>
                  <a:pt x="6061125" y="3474506"/>
                </a:cubicBezTo>
                <a:close/>
                <a:moveTo>
                  <a:pt x="5969685" y="3474506"/>
                </a:moveTo>
                <a:cubicBezTo>
                  <a:pt x="5984204" y="3474506"/>
                  <a:pt x="5995974" y="3486276"/>
                  <a:pt x="5995974" y="3500795"/>
                </a:cubicBezTo>
                <a:cubicBezTo>
                  <a:pt x="5995974" y="3515314"/>
                  <a:pt x="5984204" y="3527084"/>
                  <a:pt x="5969685" y="3527084"/>
                </a:cubicBezTo>
                <a:cubicBezTo>
                  <a:pt x="5955166" y="3527084"/>
                  <a:pt x="5943396" y="3515314"/>
                  <a:pt x="5943396" y="3500795"/>
                </a:cubicBezTo>
                <a:cubicBezTo>
                  <a:pt x="5943396" y="3486276"/>
                  <a:pt x="5955166" y="3474506"/>
                  <a:pt x="5969685" y="3474506"/>
                </a:cubicBezTo>
                <a:close/>
                <a:moveTo>
                  <a:pt x="5878245" y="3474506"/>
                </a:moveTo>
                <a:cubicBezTo>
                  <a:pt x="5892764" y="3474506"/>
                  <a:pt x="5904534" y="3486276"/>
                  <a:pt x="5904534" y="3500795"/>
                </a:cubicBezTo>
                <a:cubicBezTo>
                  <a:pt x="5904534" y="3515314"/>
                  <a:pt x="5892764" y="3527084"/>
                  <a:pt x="5878245" y="3527084"/>
                </a:cubicBezTo>
                <a:cubicBezTo>
                  <a:pt x="5863726" y="3527084"/>
                  <a:pt x="5851956" y="3515314"/>
                  <a:pt x="5851956" y="3500795"/>
                </a:cubicBezTo>
                <a:cubicBezTo>
                  <a:pt x="5851956" y="3486276"/>
                  <a:pt x="5863726" y="3474506"/>
                  <a:pt x="5878245" y="3474506"/>
                </a:cubicBezTo>
                <a:close/>
                <a:moveTo>
                  <a:pt x="5786805" y="3474506"/>
                </a:moveTo>
                <a:cubicBezTo>
                  <a:pt x="5801324" y="3474506"/>
                  <a:pt x="5813094" y="3486276"/>
                  <a:pt x="5813094" y="3500795"/>
                </a:cubicBezTo>
                <a:cubicBezTo>
                  <a:pt x="5813094" y="3515314"/>
                  <a:pt x="5801324" y="3527084"/>
                  <a:pt x="5786805" y="3527084"/>
                </a:cubicBezTo>
                <a:cubicBezTo>
                  <a:pt x="5772286" y="3527084"/>
                  <a:pt x="5760516" y="3515314"/>
                  <a:pt x="5760516" y="3500795"/>
                </a:cubicBezTo>
                <a:cubicBezTo>
                  <a:pt x="5760516" y="3486276"/>
                  <a:pt x="5772286" y="3474506"/>
                  <a:pt x="5786805" y="3474506"/>
                </a:cubicBezTo>
                <a:close/>
                <a:moveTo>
                  <a:pt x="5695365" y="3474506"/>
                </a:moveTo>
                <a:cubicBezTo>
                  <a:pt x="5709884" y="3474506"/>
                  <a:pt x="5721654" y="3486276"/>
                  <a:pt x="5721654" y="3500795"/>
                </a:cubicBezTo>
                <a:cubicBezTo>
                  <a:pt x="5721654" y="3515314"/>
                  <a:pt x="5709884" y="3527084"/>
                  <a:pt x="5695365" y="3527084"/>
                </a:cubicBezTo>
                <a:cubicBezTo>
                  <a:pt x="5680846" y="3527084"/>
                  <a:pt x="5669076" y="3515314"/>
                  <a:pt x="5669076" y="3500795"/>
                </a:cubicBezTo>
                <a:cubicBezTo>
                  <a:pt x="5669076" y="3486276"/>
                  <a:pt x="5680846" y="3474506"/>
                  <a:pt x="5695365" y="3474506"/>
                </a:cubicBezTo>
                <a:close/>
                <a:moveTo>
                  <a:pt x="5603925" y="3474506"/>
                </a:moveTo>
                <a:cubicBezTo>
                  <a:pt x="5618444" y="3474506"/>
                  <a:pt x="5630214" y="3486276"/>
                  <a:pt x="5630214" y="3500795"/>
                </a:cubicBezTo>
                <a:cubicBezTo>
                  <a:pt x="5630214" y="3515314"/>
                  <a:pt x="5618444" y="3527084"/>
                  <a:pt x="5603925" y="3527084"/>
                </a:cubicBezTo>
                <a:cubicBezTo>
                  <a:pt x="5589406" y="3527084"/>
                  <a:pt x="5577636" y="3515314"/>
                  <a:pt x="5577636" y="3500795"/>
                </a:cubicBezTo>
                <a:cubicBezTo>
                  <a:pt x="5577636" y="3486276"/>
                  <a:pt x="5589406" y="3474506"/>
                  <a:pt x="5603925" y="3474506"/>
                </a:cubicBezTo>
                <a:close/>
                <a:moveTo>
                  <a:pt x="5512485" y="3474506"/>
                </a:moveTo>
                <a:cubicBezTo>
                  <a:pt x="5527004" y="3474506"/>
                  <a:pt x="5538774" y="3486276"/>
                  <a:pt x="5538774" y="3500795"/>
                </a:cubicBezTo>
                <a:cubicBezTo>
                  <a:pt x="5538774" y="3515314"/>
                  <a:pt x="5527004" y="3527084"/>
                  <a:pt x="5512485" y="3527084"/>
                </a:cubicBezTo>
                <a:cubicBezTo>
                  <a:pt x="5497966" y="3527084"/>
                  <a:pt x="5486196" y="3515314"/>
                  <a:pt x="5486196" y="3500795"/>
                </a:cubicBezTo>
                <a:cubicBezTo>
                  <a:pt x="5486196" y="3486276"/>
                  <a:pt x="5497966" y="3474506"/>
                  <a:pt x="5512485" y="3474506"/>
                </a:cubicBezTo>
                <a:close/>
                <a:moveTo>
                  <a:pt x="5421045" y="3474506"/>
                </a:moveTo>
                <a:cubicBezTo>
                  <a:pt x="5435564" y="3474506"/>
                  <a:pt x="5447334" y="3486276"/>
                  <a:pt x="5447334" y="3500795"/>
                </a:cubicBezTo>
                <a:cubicBezTo>
                  <a:pt x="5447334" y="3515314"/>
                  <a:pt x="5435564" y="3527084"/>
                  <a:pt x="5421045" y="3527084"/>
                </a:cubicBezTo>
                <a:cubicBezTo>
                  <a:pt x="5406526" y="3527084"/>
                  <a:pt x="5394756" y="3515314"/>
                  <a:pt x="5394756" y="3500795"/>
                </a:cubicBezTo>
                <a:cubicBezTo>
                  <a:pt x="5394756" y="3486276"/>
                  <a:pt x="5406526" y="3474506"/>
                  <a:pt x="5421045" y="3474506"/>
                </a:cubicBezTo>
                <a:close/>
                <a:moveTo>
                  <a:pt x="5329605" y="3474506"/>
                </a:moveTo>
                <a:cubicBezTo>
                  <a:pt x="5344124" y="3474506"/>
                  <a:pt x="5355894" y="3486276"/>
                  <a:pt x="5355894" y="3500795"/>
                </a:cubicBezTo>
                <a:cubicBezTo>
                  <a:pt x="5355894" y="3515314"/>
                  <a:pt x="5344124" y="3527084"/>
                  <a:pt x="5329605" y="3527084"/>
                </a:cubicBezTo>
                <a:cubicBezTo>
                  <a:pt x="5315086" y="3527084"/>
                  <a:pt x="5303316" y="3515314"/>
                  <a:pt x="5303316" y="3500795"/>
                </a:cubicBezTo>
                <a:cubicBezTo>
                  <a:pt x="5303316" y="3486276"/>
                  <a:pt x="5315086" y="3474506"/>
                  <a:pt x="5329605" y="3474506"/>
                </a:cubicBezTo>
                <a:close/>
                <a:moveTo>
                  <a:pt x="5238165" y="3474506"/>
                </a:moveTo>
                <a:cubicBezTo>
                  <a:pt x="5252684" y="3474506"/>
                  <a:pt x="5264454" y="3486276"/>
                  <a:pt x="5264454" y="3500795"/>
                </a:cubicBezTo>
                <a:cubicBezTo>
                  <a:pt x="5264454" y="3515314"/>
                  <a:pt x="5252684" y="3527084"/>
                  <a:pt x="5238165" y="3527084"/>
                </a:cubicBezTo>
                <a:cubicBezTo>
                  <a:pt x="5223646" y="3527084"/>
                  <a:pt x="5211876" y="3515314"/>
                  <a:pt x="5211876" y="3500795"/>
                </a:cubicBezTo>
                <a:cubicBezTo>
                  <a:pt x="5211876" y="3486276"/>
                  <a:pt x="5223646" y="3474506"/>
                  <a:pt x="5238165" y="3474506"/>
                </a:cubicBezTo>
                <a:close/>
                <a:moveTo>
                  <a:pt x="4872405" y="3474506"/>
                </a:moveTo>
                <a:cubicBezTo>
                  <a:pt x="4886924" y="3474506"/>
                  <a:pt x="4898694" y="3486276"/>
                  <a:pt x="4898694" y="3500795"/>
                </a:cubicBezTo>
                <a:cubicBezTo>
                  <a:pt x="4898694" y="3515314"/>
                  <a:pt x="4886924" y="3527084"/>
                  <a:pt x="4872405" y="3527084"/>
                </a:cubicBezTo>
                <a:cubicBezTo>
                  <a:pt x="4857886" y="3527084"/>
                  <a:pt x="4846116" y="3515314"/>
                  <a:pt x="4846116" y="3500795"/>
                </a:cubicBezTo>
                <a:cubicBezTo>
                  <a:pt x="4846116" y="3486276"/>
                  <a:pt x="4857886" y="3474506"/>
                  <a:pt x="4872405" y="3474506"/>
                </a:cubicBezTo>
                <a:close/>
                <a:moveTo>
                  <a:pt x="4780965" y="3474506"/>
                </a:moveTo>
                <a:cubicBezTo>
                  <a:pt x="4795484" y="3474506"/>
                  <a:pt x="4807254" y="3486276"/>
                  <a:pt x="4807254" y="3500795"/>
                </a:cubicBezTo>
                <a:cubicBezTo>
                  <a:pt x="4807254" y="3515314"/>
                  <a:pt x="4795484" y="3527084"/>
                  <a:pt x="4780965" y="3527084"/>
                </a:cubicBezTo>
                <a:cubicBezTo>
                  <a:pt x="4766446" y="3527084"/>
                  <a:pt x="4754676" y="3515314"/>
                  <a:pt x="4754676" y="3500795"/>
                </a:cubicBezTo>
                <a:cubicBezTo>
                  <a:pt x="4754676" y="3486276"/>
                  <a:pt x="4766446" y="3474506"/>
                  <a:pt x="4780965" y="3474506"/>
                </a:cubicBezTo>
                <a:close/>
                <a:moveTo>
                  <a:pt x="4689525" y="3474506"/>
                </a:moveTo>
                <a:cubicBezTo>
                  <a:pt x="4704044" y="3474506"/>
                  <a:pt x="4715814" y="3486276"/>
                  <a:pt x="4715814" y="3500795"/>
                </a:cubicBezTo>
                <a:cubicBezTo>
                  <a:pt x="4715814" y="3515314"/>
                  <a:pt x="4704044" y="3527084"/>
                  <a:pt x="4689525" y="3527084"/>
                </a:cubicBezTo>
                <a:cubicBezTo>
                  <a:pt x="4675006" y="3527084"/>
                  <a:pt x="4663236" y="3515314"/>
                  <a:pt x="4663236" y="3500795"/>
                </a:cubicBezTo>
                <a:cubicBezTo>
                  <a:pt x="4663236" y="3486276"/>
                  <a:pt x="4675006" y="3474506"/>
                  <a:pt x="4689525" y="3474506"/>
                </a:cubicBezTo>
                <a:close/>
                <a:moveTo>
                  <a:pt x="3500805" y="3474506"/>
                </a:moveTo>
                <a:cubicBezTo>
                  <a:pt x="3515324" y="3474506"/>
                  <a:pt x="3527094" y="3486276"/>
                  <a:pt x="3527094" y="3500795"/>
                </a:cubicBezTo>
                <a:cubicBezTo>
                  <a:pt x="3527094" y="3515314"/>
                  <a:pt x="3515324" y="3527084"/>
                  <a:pt x="3500805" y="3527084"/>
                </a:cubicBezTo>
                <a:cubicBezTo>
                  <a:pt x="3486286" y="3527084"/>
                  <a:pt x="3474516" y="3515314"/>
                  <a:pt x="3474516" y="3500795"/>
                </a:cubicBezTo>
                <a:cubicBezTo>
                  <a:pt x="3474516" y="3486276"/>
                  <a:pt x="3486286" y="3474506"/>
                  <a:pt x="3500805" y="3474506"/>
                </a:cubicBezTo>
                <a:close/>
                <a:moveTo>
                  <a:pt x="3409365" y="3474506"/>
                </a:moveTo>
                <a:cubicBezTo>
                  <a:pt x="3423884" y="3474506"/>
                  <a:pt x="3435654" y="3486276"/>
                  <a:pt x="3435654" y="3500795"/>
                </a:cubicBezTo>
                <a:cubicBezTo>
                  <a:pt x="3435654" y="3515314"/>
                  <a:pt x="3423884" y="3527084"/>
                  <a:pt x="3409365" y="3527084"/>
                </a:cubicBezTo>
                <a:cubicBezTo>
                  <a:pt x="3394846" y="3527084"/>
                  <a:pt x="3383076" y="3515314"/>
                  <a:pt x="3383076" y="3500795"/>
                </a:cubicBezTo>
                <a:cubicBezTo>
                  <a:pt x="3383076" y="3486276"/>
                  <a:pt x="3394846" y="3474506"/>
                  <a:pt x="3409365" y="3474506"/>
                </a:cubicBezTo>
                <a:close/>
                <a:moveTo>
                  <a:pt x="3317925" y="3474506"/>
                </a:moveTo>
                <a:cubicBezTo>
                  <a:pt x="3332444" y="3474506"/>
                  <a:pt x="3344214" y="3486276"/>
                  <a:pt x="3344214" y="3500795"/>
                </a:cubicBezTo>
                <a:cubicBezTo>
                  <a:pt x="3344214" y="3515314"/>
                  <a:pt x="3332444" y="3527084"/>
                  <a:pt x="3317925" y="3527084"/>
                </a:cubicBezTo>
                <a:cubicBezTo>
                  <a:pt x="3303406" y="3527084"/>
                  <a:pt x="3291636" y="3515314"/>
                  <a:pt x="3291636" y="3500795"/>
                </a:cubicBezTo>
                <a:cubicBezTo>
                  <a:pt x="3291636" y="3486276"/>
                  <a:pt x="3303406" y="3474506"/>
                  <a:pt x="3317925" y="3474506"/>
                </a:cubicBezTo>
                <a:close/>
                <a:moveTo>
                  <a:pt x="3226594" y="3474506"/>
                </a:moveTo>
                <a:cubicBezTo>
                  <a:pt x="3241114" y="3474506"/>
                  <a:pt x="3252884" y="3486276"/>
                  <a:pt x="3252884" y="3500795"/>
                </a:cubicBezTo>
                <a:cubicBezTo>
                  <a:pt x="3252884" y="3515314"/>
                  <a:pt x="3241114" y="3527084"/>
                  <a:pt x="3226594" y="3527084"/>
                </a:cubicBezTo>
                <a:cubicBezTo>
                  <a:pt x="3212075" y="3527084"/>
                  <a:pt x="3200304" y="3515314"/>
                  <a:pt x="3200304" y="3500795"/>
                </a:cubicBezTo>
                <a:cubicBezTo>
                  <a:pt x="3200304" y="3486276"/>
                  <a:pt x="3212075" y="3474506"/>
                  <a:pt x="3226594" y="3474506"/>
                </a:cubicBezTo>
                <a:close/>
                <a:moveTo>
                  <a:pt x="3135152" y="3474506"/>
                </a:moveTo>
                <a:cubicBezTo>
                  <a:pt x="3149672" y="3474506"/>
                  <a:pt x="3161442" y="3486276"/>
                  <a:pt x="3161442" y="3500795"/>
                </a:cubicBezTo>
                <a:cubicBezTo>
                  <a:pt x="3161442" y="3515314"/>
                  <a:pt x="3149672" y="3527084"/>
                  <a:pt x="3135152" y="3527084"/>
                </a:cubicBezTo>
                <a:cubicBezTo>
                  <a:pt x="3120633" y="3527084"/>
                  <a:pt x="3108862" y="3515314"/>
                  <a:pt x="3108862" y="3500795"/>
                </a:cubicBezTo>
                <a:cubicBezTo>
                  <a:pt x="3108862" y="3486276"/>
                  <a:pt x="3120633" y="3474506"/>
                  <a:pt x="3135152" y="3474506"/>
                </a:cubicBezTo>
                <a:close/>
                <a:moveTo>
                  <a:pt x="3043710" y="3474506"/>
                </a:moveTo>
                <a:cubicBezTo>
                  <a:pt x="3058229" y="3474506"/>
                  <a:pt x="3070000" y="3486276"/>
                  <a:pt x="3070000" y="3500795"/>
                </a:cubicBezTo>
                <a:cubicBezTo>
                  <a:pt x="3070000" y="3515314"/>
                  <a:pt x="3058229" y="3527084"/>
                  <a:pt x="3043710" y="3527084"/>
                </a:cubicBezTo>
                <a:cubicBezTo>
                  <a:pt x="3029190" y="3527084"/>
                  <a:pt x="3017420" y="3515314"/>
                  <a:pt x="3017420" y="3500795"/>
                </a:cubicBezTo>
                <a:cubicBezTo>
                  <a:pt x="3017420" y="3486276"/>
                  <a:pt x="3029190" y="3474506"/>
                  <a:pt x="3043710" y="3474506"/>
                </a:cubicBezTo>
                <a:close/>
                <a:moveTo>
                  <a:pt x="2952268" y="3474506"/>
                </a:moveTo>
                <a:cubicBezTo>
                  <a:pt x="2966787" y="3474506"/>
                  <a:pt x="2978557" y="3486276"/>
                  <a:pt x="2978557" y="3500795"/>
                </a:cubicBezTo>
                <a:cubicBezTo>
                  <a:pt x="2978557" y="3515314"/>
                  <a:pt x="2966787" y="3527084"/>
                  <a:pt x="2952268" y="3527084"/>
                </a:cubicBezTo>
                <a:cubicBezTo>
                  <a:pt x="2937748" y="3527084"/>
                  <a:pt x="2925978" y="3515314"/>
                  <a:pt x="2925978" y="3500795"/>
                </a:cubicBezTo>
                <a:cubicBezTo>
                  <a:pt x="2925978" y="3486276"/>
                  <a:pt x="2937748" y="3474506"/>
                  <a:pt x="2952268" y="3474506"/>
                </a:cubicBezTo>
                <a:close/>
                <a:moveTo>
                  <a:pt x="2860826" y="3474506"/>
                </a:moveTo>
                <a:cubicBezTo>
                  <a:pt x="2875344" y="3474506"/>
                  <a:pt x="2887115" y="3486276"/>
                  <a:pt x="2887115" y="3500795"/>
                </a:cubicBezTo>
                <a:cubicBezTo>
                  <a:pt x="2887115" y="3515314"/>
                  <a:pt x="2875344" y="3527084"/>
                  <a:pt x="2860826" y="3527084"/>
                </a:cubicBezTo>
                <a:cubicBezTo>
                  <a:pt x="2846306" y="3527084"/>
                  <a:pt x="2834536" y="3515314"/>
                  <a:pt x="2834536" y="3500795"/>
                </a:cubicBezTo>
                <a:cubicBezTo>
                  <a:pt x="2834536" y="3486276"/>
                  <a:pt x="2846306" y="3474506"/>
                  <a:pt x="2860826" y="3474506"/>
                </a:cubicBezTo>
                <a:close/>
                <a:moveTo>
                  <a:pt x="2769383" y="3474506"/>
                </a:moveTo>
                <a:cubicBezTo>
                  <a:pt x="2783902" y="3474506"/>
                  <a:pt x="2795673" y="3486276"/>
                  <a:pt x="2795673" y="3500795"/>
                </a:cubicBezTo>
                <a:cubicBezTo>
                  <a:pt x="2795673" y="3515314"/>
                  <a:pt x="2783902" y="3527084"/>
                  <a:pt x="2769383" y="3527084"/>
                </a:cubicBezTo>
                <a:cubicBezTo>
                  <a:pt x="2754864" y="3527084"/>
                  <a:pt x="2743094" y="3515314"/>
                  <a:pt x="2743094" y="3500795"/>
                </a:cubicBezTo>
                <a:cubicBezTo>
                  <a:pt x="2743094" y="3486276"/>
                  <a:pt x="2754864" y="3474506"/>
                  <a:pt x="2769383" y="3474506"/>
                </a:cubicBezTo>
                <a:close/>
                <a:moveTo>
                  <a:pt x="2677941" y="3474506"/>
                </a:moveTo>
                <a:cubicBezTo>
                  <a:pt x="2692460" y="3474506"/>
                  <a:pt x="2704230" y="3486276"/>
                  <a:pt x="2704230" y="3500795"/>
                </a:cubicBezTo>
                <a:cubicBezTo>
                  <a:pt x="2704230" y="3515314"/>
                  <a:pt x="2692460" y="3527084"/>
                  <a:pt x="2677941" y="3527084"/>
                </a:cubicBezTo>
                <a:cubicBezTo>
                  <a:pt x="2663422" y="3527084"/>
                  <a:pt x="2651651" y="3515314"/>
                  <a:pt x="2651651" y="3500795"/>
                </a:cubicBezTo>
                <a:cubicBezTo>
                  <a:pt x="2651651" y="3486276"/>
                  <a:pt x="2663422" y="3474506"/>
                  <a:pt x="2677941" y="3474506"/>
                </a:cubicBezTo>
                <a:close/>
                <a:moveTo>
                  <a:pt x="2586498" y="3474506"/>
                </a:moveTo>
                <a:cubicBezTo>
                  <a:pt x="2601018" y="3474506"/>
                  <a:pt x="2612788" y="3486276"/>
                  <a:pt x="2612788" y="3500795"/>
                </a:cubicBezTo>
                <a:cubicBezTo>
                  <a:pt x="2612788" y="3515314"/>
                  <a:pt x="2601018" y="3527084"/>
                  <a:pt x="2586498" y="3527084"/>
                </a:cubicBezTo>
                <a:cubicBezTo>
                  <a:pt x="2571979" y="3527084"/>
                  <a:pt x="2560209" y="3515314"/>
                  <a:pt x="2560209" y="3500795"/>
                </a:cubicBezTo>
                <a:cubicBezTo>
                  <a:pt x="2560209" y="3486276"/>
                  <a:pt x="2571979" y="3474506"/>
                  <a:pt x="2586498" y="3474506"/>
                </a:cubicBezTo>
                <a:close/>
                <a:moveTo>
                  <a:pt x="8712885" y="3383066"/>
                </a:moveTo>
                <a:cubicBezTo>
                  <a:pt x="8727404" y="3383066"/>
                  <a:pt x="8739174" y="3394836"/>
                  <a:pt x="8739174" y="3409355"/>
                </a:cubicBezTo>
                <a:cubicBezTo>
                  <a:pt x="8739174" y="3423874"/>
                  <a:pt x="8727404" y="3435644"/>
                  <a:pt x="8712885" y="3435644"/>
                </a:cubicBezTo>
                <a:cubicBezTo>
                  <a:pt x="8698366" y="3435644"/>
                  <a:pt x="8686596" y="3423874"/>
                  <a:pt x="8686596" y="3409355"/>
                </a:cubicBezTo>
                <a:cubicBezTo>
                  <a:pt x="8686596" y="3394836"/>
                  <a:pt x="8698366" y="3383066"/>
                  <a:pt x="8712885" y="3383066"/>
                </a:cubicBezTo>
                <a:close/>
                <a:moveTo>
                  <a:pt x="8621445" y="3383066"/>
                </a:moveTo>
                <a:cubicBezTo>
                  <a:pt x="8635964" y="3383066"/>
                  <a:pt x="8647734" y="3394836"/>
                  <a:pt x="8647734" y="3409355"/>
                </a:cubicBezTo>
                <a:cubicBezTo>
                  <a:pt x="8647734" y="3423874"/>
                  <a:pt x="8635964" y="3435644"/>
                  <a:pt x="8621445" y="3435644"/>
                </a:cubicBezTo>
                <a:cubicBezTo>
                  <a:pt x="8606926" y="3435644"/>
                  <a:pt x="8595156" y="3423874"/>
                  <a:pt x="8595156" y="3409355"/>
                </a:cubicBezTo>
                <a:cubicBezTo>
                  <a:pt x="8595156" y="3394836"/>
                  <a:pt x="8606926" y="3383066"/>
                  <a:pt x="8621445" y="3383066"/>
                </a:cubicBezTo>
                <a:close/>
                <a:moveTo>
                  <a:pt x="8438565" y="3383066"/>
                </a:moveTo>
                <a:cubicBezTo>
                  <a:pt x="8453084" y="3383066"/>
                  <a:pt x="8464854" y="3394836"/>
                  <a:pt x="8464854" y="3409355"/>
                </a:cubicBezTo>
                <a:cubicBezTo>
                  <a:pt x="8464854" y="3423874"/>
                  <a:pt x="8453084" y="3435644"/>
                  <a:pt x="8438565" y="3435644"/>
                </a:cubicBezTo>
                <a:cubicBezTo>
                  <a:pt x="8424046" y="3435644"/>
                  <a:pt x="8412276" y="3423874"/>
                  <a:pt x="8412276" y="3409355"/>
                </a:cubicBezTo>
                <a:cubicBezTo>
                  <a:pt x="8412276" y="3394836"/>
                  <a:pt x="8424046" y="3383066"/>
                  <a:pt x="8438565" y="3383066"/>
                </a:cubicBezTo>
                <a:close/>
                <a:moveTo>
                  <a:pt x="8072805" y="3383066"/>
                </a:moveTo>
                <a:cubicBezTo>
                  <a:pt x="8087324" y="3383066"/>
                  <a:pt x="8099094" y="3394836"/>
                  <a:pt x="8099094" y="3409355"/>
                </a:cubicBezTo>
                <a:cubicBezTo>
                  <a:pt x="8099094" y="3423874"/>
                  <a:pt x="8087324" y="3435644"/>
                  <a:pt x="8072805" y="3435644"/>
                </a:cubicBezTo>
                <a:cubicBezTo>
                  <a:pt x="8058286" y="3435644"/>
                  <a:pt x="8046516" y="3423874"/>
                  <a:pt x="8046516" y="3409355"/>
                </a:cubicBezTo>
                <a:cubicBezTo>
                  <a:pt x="8046516" y="3394836"/>
                  <a:pt x="8058286" y="3383066"/>
                  <a:pt x="8072805" y="3383066"/>
                </a:cubicBezTo>
                <a:close/>
                <a:moveTo>
                  <a:pt x="7981365" y="3383066"/>
                </a:moveTo>
                <a:cubicBezTo>
                  <a:pt x="7995884" y="3383066"/>
                  <a:pt x="8007654" y="3394836"/>
                  <a:pt x="8007654" y="3409355"/>
                </a:cubicBezTo>
                <a:cubicBezTo>
                  <a:pt x="8007654" y="3423874"/>
                  <a:pt x="7995884" y="3435644"/>
                  <a:pt x="7981365" y="3435644"/>
                </a:cubicBezTo>
                <a:cubicBezTo>
                  <a:pt x="7966846" y="3435644"/>
                  <a:pt x="7955076" y="3423874"/>
                  <a:pt x="7955076" y="3409355"/>
                </a:cubicBezTo>
                <a:cubicBezTo>
                  <a:pt x="7955076" y="3394836"/>
                  <a:pt x="7966846" y="3383066"/>
                  <a:pt x="7981365" y="3383066"/>
                </a:cubicBezTo>
                <a:close/>
                <a:moveTo>
                  <a:pt x="7889925" y="3383066"/>
                </a:moveTo>
                <a:cubicBezTo>
                  <a:pt x="7904444" y="3383066"/>
                  <a:pt x="7916214" y="3394836"/>
                  <a:pt x="7916214" y="3409355"/>
                </a:cubicBezTo>
                <a:cubicBezTo>
                  <a:pt x="7916214" y="3423874"/>
                  <a:pt x="7904444" y="3435644"/>
                  <a:pt x="7889925" y="3435644"/>
                </a:cubicBezTo>
                <a:cubicBezTo>
                  <a:pt x="7875406" y="3435644"/>
                  <a:pt x="7863636" y="3423874"/>
                  <a:pt x="7863636" y="3409355"/>
                </a:cubicBezTo>
                <a:cubicBezTo>
                  <a:pt x="7863636" y="3394836"/>
                  <a:pt x="7875406" y="3383066"/>
                  <a:pt x="7889925" y="3383066"/>
                </a:cubicBezTo>
                <a:close/>
                <a:moveTo>
                  <a:pt x="7432725" y="3383066"/>
                </a:moveTo>
                <a:cubicBezTo>
                  <a:pt x="7447244" y="3383066"/>
                  <a:pt x="7459014" y="3394836"/>
                  <a:pt x="7459014" y="3409355"/>
                </a:cubicBezTo>
                <a:cubicBezTo>
                  <a:pt x="7459014" y="3423874"/>
                  <a:pt x="7447244" y="3435644"/>
                  <a:pt x="7432725" y="3435644"/>
                </a:cubicBezTo>
                <a:cubicBezTo>
                  <a:pt x="7418206" y="3435644"/>
                  <a:pt x="7406436" y="3423874"/>
                  <a:pt x="7406436" y="3409355"/>
                </a:cubicBezTo>
                <a:cubicBezTo>
                  <a:pt x="7406436" y="3394836"/>
                  <a:pt x="7418206" y="3383066"/>
                  <a:pt x="7432725" y="3383066"/>
                </a:cubicBezTo>
                <a:close/>
                <a:moveTo>
                  <a:pt x="7341285" y="3383066"/>
                </a:moveTo>
                <a:cubicBezTo>
                  <a:pt x="7355804" y="3383066"/>
                  <a:pt x="7367574" y="3394836"/>
                  <a:pt x="7367574" y="3409355"/>
                </a:cubicBezTo>
                <a:cubicBezTo>
                  <a:pt x="7367574" y="3423874"/>
                  <a:pt x="7355804" y="3435644"/>
                  <a:pt x="7341285" y="3435644"/>
                </a:cubicBezTo>
                <a:cubicBezTo>
                  <a:pt x="7326766" y="3435644"/>
                  <a:pt x="7314996" y="3423874"/>
                  <a:pt x="7314996" y="3409355"/>
                </a:cubicBezTo>
                <a:cubicBezTo>
                  <a:pt x="7314996" y="3394836"/>
                  <a:pt x="7326766" y="3383066"/>
                  <a:pt x="7341285" y="3383066"/>
                </a:cubicBezTo>
                <a:close/>
                <a:moveTo>
                  <a:pt x="6518325" y="3383066"/>
                </a:moveTo>
                <a:cubicBezTo>
                  <a:pt x="6532844" y="3383066"/>
                  <a:pt x="6544614" y="3394836"/>
                  <a:pt x="6544614" y="3409355"/>
                </a:cubicBezTo>
                <a:cubicBezTo>
                  <a:pt x="6544614" y="3423874"/>
                  <a:pt x="6532844" y="3435644"/>
                  <a:pt x="6518325" y="3435644"/>
                </a:cubicBezTo>
                <a:cubicBezTo>
                  <a:pt x="6503806" y="3435644"/>
                  <a:pt x="6492036" y="3423874"/>
                  <a:pt x="6492036" y="3409355"/>
                </a:cubicBezTo>
                <a:cubicBezTo>
                  <a:pt x="6492036" y="3394836"/>
                  <a:pt x="6503806" y="3383066"/>
                  <a:pt x="6518325" y="3383066"/>
                </a:cubicBezTo>
                <a:close/>
                <a:moveTo>
                  <a:pt x="6426885" y="3383066"/>
                </a:moveTo>
                <a:cubicBezTo>
                  <a:pt x="6441404" y="3383066"/>
                  <a:pt x="6453174" y="3394836"/>
                  <a:pt x="6453174" y="3409355"/>
                </a:cubicBezTo>
                <a:cubicBezTo>
                  <a:pt x="6453174" y="3423874"/>
                  <a:pt x="6441404" y="3435644"/>
                  <a:pt x="6426885" y="3435644"/>
                </a:cubicBezTo>
                <a:cubicBezTo>
                  <a:pt x="6412366" y="3435644"/>
                  <a:pt x="6400596" y="3423874"/>
                  <a:pt x="6400596" y="3409355"/>
                </a:cubicBezTo>
                <a:cubicBezTo>
                  <a:pt x="6400596" y="3394836"/>
                  <a:pt x="6412366" y="3383066"/>
                  <a:pt x="6426885" y="3383066"/>
                </a:cubicBezTo>
                <a:close/>
                <a:moveTo>
                  <a:pt x="6335445" y="3383066"/>
                </a:moveTo>
                <a:cubicBezTo>
                  <a:pt x="6349964" y="3383066"/>
                  <a:pt x="6361734" y="3394836"/>
                  <a:pt x="6361734" y="3409355"/>
                </a:cubicBezTo>
                <a:cubicBezTo>
                  <a:pt x="6361734" y="3423874"/>
                  <a:pt x="6349964" y="3435644"/>
                  <a:pt x="6335445" y="3435644"/>
                </a:cubicBezTo>
                <a:cubicBezTo>
                  <a:pt x="6320926" y="3435644"/>
                  <a:pt x="6309156" y="3423874"/>
                  <a:pt x="6309156" y="3409355"/>
                </a:cubicBezTo>
                <a:cubicBezTo>
                  <a:pt x="6309156" y="3394836"/>
                  <a:pt x="6320926" y="3383066"/>
                  <a:pt x="6335445" y="3383066"/>
                </a:cubicBezTo>
                <a:close/>
                <a:moveTo>
                  <a:pt x="6244005" y="3383066"/>
                </a:moveTo>
                <a:cubicBezTo>
                  <a:pt x="6258524" y="3383066"/>
                  <a:pt x="6270294" y="3394836"/>
                  <a:pt x="6270294" y="3409355"/>
                </a:cubicBezTo>
                <a:cubicBezTo>
                  <a:pt x="6270294" y="3423874"/>
                  <a:pt x="6258524" y="3435644"/>
                  <a:pt x="6244005" y="3435644"/>
                </a:cubicBezTo>
                <a:cubicBezTo>
                  <a:pt x="6229486" y="3435644"/>
                  <a:pt x="6217716" y="3423874"/>
                  <a:pt x="6217716" y="3409355"/>
                </a:cubicBezTo>
                <a:cubicBezTo>
                  <a:pt x="6217716" y="3394836"/>
                  <a:pt x="6229486" y="3383066"/>
                  <a:pt x="6244005" y="3383066"/>
                </a:cubicBezTo>
                <a:close/>
                <a:moveTo>
                  <a:pt x="6152565" y="3383066"/>
                </a:moveTo>
                <a:cubicBezTo>
                  <a:pt x="6167084" y="3383066"/>
                  <a:pt x="6178854" y="3394836"/>
                  <a:pt x="6178854" y="3409355"/>
                </a:cubicBezTo>
                <a:cubicBezTo>
                  <a:pt x="6178854" y="3423874"/>
                  <a:pt x="6167084" y="3435644"/>
                  <a:pt x="6152565" y="3435644"/>
                </a:cubicBezTo>
                <a:cubicBezTo>
                  <a:pt x="6138046" y="3435644"/>
                  <a:pt x="6126276" y="3423874"/>
                  <a:pt x="6126276" y="3409355"/>
                </a:cubicBezTo>
                <a:cubicBezTo>
                  <a:pt x="6126276" y="3394836"/>
                  <a:pt x="6138046" y="3383066"/>
                  <a:pt x="6152565" y="3383066"/>
                </a:cubicBezTo>
                <a:close/>
                <a:moveTo>
                  <a:pt x="6061125" y="3383066"/>
                </a:moveTo>
                <a:cubicBezTo>
                  <a:pt x="6075644" y="3383066"/>
                  <a:pt x="6087414" y="3394836"/>
                  <a:pt x="6087414" y="3409355"/>
                </a:cubicBezTo>
                <a:cubicBezTo>
                  <a:pt x="6087414" y="3423874"/>
                  <a:pt x="6075644" y="3435644"/>
                  <a:pt x="6061125" y="3435644"/>
                </a:cubicBezTo>
                <a:cubicBezTo>
                  <a:pt x="6046606" y="3435644"/>
                  <a:pt x="6034836" y="3423874"/>
                  <a:pt x="6034836" y="3409355"/>
                </a:cubicBezTo>
                <a:cubicBezTo>
                  <a:pt x="6034836" y="3394836"/>
                  <a:pt x="6046606" y="3383066"/>
                  <a:pt x="6061125" y="3383066"/>
                </a:cubicBezTo>
                <a:close/>
                <a:moveTo>
                  <a:pt x="5969685" y="3383066"/>
                </a:moveTo>
                <a:cubicBezTo>
                  <a:pt x="5984204" y="3383066"/>
                  <a:pt x="5995974" y="3394836"/>
                  <a:pt x="5995974" y="3409355"/>
                </a:cubicBezTo>
                <a:cubicBezTo>
                  <a:pt x="5995974" y="3423874"/>
                  <a:pt x="5984204" y="3435644"/>
                  <a:pt x="5969685" y="3435644"/>
                </a:cubicBezTo>
                <a:cubicBezTo>
                  <a:pt x="5955166" y="3435644"/>
                  <a:pt x="5943396" y="3423874"/>
                  <a:pt x="5943396" y="3409355"/>
                </a:cubicBezTo>
                <a:cubicBezTo>
                  <a:pt x="5943396" y="3394836"/>
                  <a:pt x="5955166" y="3383066"/>
                  <a:pt x="5969685" y="3383066"/>
                </a:cubicBezTo>
                <a:close/>
                <a:moveTo>
                  <a:pt x="5878245" y="3383066"/>
                </a:moveTo>
                <a:cubicBezTo>
                  <a:pt x="5892764" y="3383066"/>
                  <a:pt x="5904534" y="3394836"/>
                  <a:pt x="5904534" y="3409355"/>
                </a:cubicBezTo>
                <a:cubicBezTo>
                  <a:pt x="5904534" y="3423874"/>
                  <a:pt x="5892764" y="3435644"/>
                  <a:pt x="5878245" y="3435644"/>
                </a:cubicBezTo>
                <a:cubicBezTo>
                  <a:pt x="5863726" y="3435644"/>
                  <a:pt x="5851956" y="3423874"/>
                  <a:pt x="5851956" y="3409355"/>
                </a:cubicBezTo>
                <a:cubicBezTo>
                  <a:pt x="5851956" y="3394836"/>
                  <a:pt x="5863726" y="3383066"/>
                  <a:pt x="5878245" y="3383066"/>
                </a:cubicBezTo>
                <a:close/>
                <a:moveTo>
                  <a:pt x="5786805" y="3383066"/>
                </a:moveTo>
                <a:cubicBezTo>
                  <a:pt x="5801324" y="3383066"/>
                  <a:pt x="5813094" y="3394836"/>
                  <a:pt x="5813094" y="3409355"/>
                </a:cubicBezTo>
                <a:cubicBezTo>
                  <a:pt x="5813094" y="3423874"/>
                  <a:pt x="5801324" y="3435644"/>
                  <a:pt x="5786805" y="3435644"/>
                </a:cubicBezTo>
                <a:cubicBezTo>
                  <a:pt x="5772286" y="3435644"/>
                  <a:pt x="5760516" y="3423874"/>
                  <a:pt x="5760516" y="3409355"/>
                </a:cubicBezTo>
                <a:cubicBezTo>
                  <a:pt x="5760516" y="3394836"/>
                  <a:pt x="5772286" y="3383066"/>
                  <a:pt x="5786805" y="3383066"/>
                </a:cubicBezTo>
                <a:close/>
                <a:moveTo>
                  <a:pt x="5695365" y="3383066"/>
                </a:moveTo>
                <a:cubicBezTo>
                  <a:pt x="5709884" y="3383066"/>
                  <a:pt x="5721654" y="3394836"/>
                  <a:pt x="5721654" y="3409355"/>
                </a:cubicBezTo>
                <a:cubicBezTo>
                  <a:pt x="5721654" y="3423874"/>
                  <a:pt x="5709884" y="3435644"/>
                  <a:pt x="5695365" y="3435644"/>
                </a:cubicBezTo>
                <a:cubicBezTo>
                  <a:pt x="5680846" y="3435644"/>
                  <a:pt x="5669076" y="3423874"/>
                  <a:pt x="5669076" y="3409355"/>
                </a:cubicBezTo>
                <a:cubicBezTo>
                  <a:pt x="5669076" y="3394836"/>
                  <a:pt x="5680846" y="3383066"/>
                  <a:pt x="5695365" y="3383066"/>
                </a:cubicBezTo>
                <a:close/>
                <a:moveTo>
                  <a:pt x="5603925" y="3383066"/>
                </a:moveTo>
                <a:cubicBezTo>
                  <a:pt x="5618444" y="3383066"/>
                  <a:pt x="5630214" y="3394836"/>
                  <a:pt x="5630214" y="3409355"/>
                </a:cubicBezTo>
                <a:cubicBezTo>
                  <a:pt x="5630214" y="3423874"/>
                  <a:pt x="5618444" y="3435644"/>
                  <a:pt x="5603925" y="3435644"/>
                </a:cubicBezTo>
                <a:cubicBezTo>
                  <a:pt x="5589406" y="3435644"/>
                  <a:pt x="5577636" y="3423874"/>
                  <a:pt x="5577636" y="3409355"/>
                </a:cubicBezTo>
                <a:cubicBezTo>
                  <a:pt x="5577636" y="3394836"/>
                  <a:pt x="5589406" y="3383066"/>
                  <a:pt x="5603925" y="3383066"/>
                </a:cubicBezTo>
                <a:close/>
                <a:moveTo>
                  <a:pt x="5512485" y="3383066"/>
                </a:moveTo>
                <a:cubicBezTo>
                  <a:pt x="5527004" y="3383066"/>
                  <a:pt x="5538774" y="3394836"/>
                  <a:pt x="5538774" y="3409355"/>
                </a:cubicBezTo>
                <a:cubicBezTo>
                  <a:pt x="5538774" y="3423874"/>
                  <a:pt x="5527004" y="3435644"/>
                  <a:pt x="5512485" y="3435644"/>
                </a:cubicBezTo>
                <a:cubicBezTo>
                  <a:pt x="5497966" y="3435644"/>
                  <a:pt x="5486196" y="3423874"/>
                  <a:pt x="5486196" y="3409355"/>
                </a:cubicBezTo>
                <a:cubicBezTo>
                  <a:pt x="5486196" y="3394836"/>
                  <a:pt x="5497966" y="3383066"/>
                  <a:pt x="5512485" y="3383066"/>
                </a:cubicBezTo>
                <a:close/>
                <a:moveTo>
                  <a:pt x="5421045" y="3383066"/>
                </a:moveTo>
                <a:cubicBezTo>
                  <a:pt x="5435564" y="3383066"/>
                  <a:pt x="5447334" y="3394836"/>
                  <a:pt x="5447334" y="3409355"/>
                </a:cubicBezTo>
                <a:cubicBezTo>
                  <a:pt x="5447334" y="3423874"/>
                  <a:pt x="5435564" y="3435644"/>
                  <a:pt x="5421045" y="3435644"/>
                </a:cubicBezTo>
                <a:cubicBezTo>
                  <a:pt x="5406526" y="3435644"/>
                  <a:pt x="5394756" y="3423874"/>
                  <a:pt x="5394756" y="3409355"/>
                </a:cubicBezTo>
                <a:cubicBezTo>
                  <a:pt x="5394756" y="3394836"/>
                  <a:pt x="5406526" y="3383066"/>
                  <a:pt x="5421045" y="3383066"/>
                </a:cubicBezTo>
                <a:close/>
                <a:moveTo>
                  <a:pt x="5329605" y="3383066"/>
                </a:moveTo>
                <a:cubicBezTo>
                  <a:pt x="5344124" y="3383066"/>
                  <a:pt x="5355894" y="3394836"/>
                  <a:pt x="5355894" y="3409355"/>
                </a:cubicBezTo>
                <a:cubicBezTo>
                  <a:pt x="5355894" y="3423874"/>
                  <a:pt x="5344124" y="3435644"/>
                  <a:pt x="5329605" y="3435644"/>
                </a:cubicBezTo>
                <a:cubicBezTo>
                  <a:pt x="5315086" y="3435644"/>
                  <a:pt x="5303316" y="3423874"/>
                  <a:pt x="5303316" y="3409355"/>
                </a:cubicBezTo>
                <a:cubicBezTo>
                  <a:pt x="5303316" y="3394836"/>
                  <a:pt x="5315086" y="3383066"/>
                  <a:pt x="5329605" y="3383066"/>
                </a:cubicBezTo>
                <a:close/>
                <a:moveTo>
                  <a:pt x="5238165" y="3383066"/>
                </a:moveTo>
                <a:cubicBezTo>
                  <a:pt x="5252684" y="3383066"/>
                  <a:pt x="5264454" y="3394836"/>
                  <a:pt x="5264454" y="3409355"/>
                </a:cubicBezTo>
                <a:cubicBezTo>
                  <a:pt x="5264454" y="3423874"/>
                  <a:pt x="5252684" y="3435644"/>
                  <a:pt x="5238165" y="3435644"/>
                </a:cubicBezTo>
                <a:cubicBezTo>
                  <a:pt x="5223646" y="3435644"/>
                  <a:pt x="5211876" y="3423874"/>
                  <a:pt x="5211876" y="3409355"/>
                </a:cubicBezTo>
                <a:cubicBezTo>
                  <a:pt x="5211876" y="3394836"/>
                  <a:pt x="5223646" y="3383066"/>
                  <a:pt x="5238165" y="3383066"/>
                </a:cubicBezTo>
                <a:close/>
                <a:moveTo>
                  <a:pt x="5146725" y="3383066"/>
                </a:moveTo>
                <a:cubicBezTo>
                  <a:pt x="5161244" y="3383066"/>
                  <a:pt x="5173014" y="3394836"/>
                  <a:pt x="5173014" y="3409355"/>
                </a:cubicBezTo>
                <a:cubicBezTo>
                  <a:pt x="5173014" y="3423874"/>
                  <a:pt x="5161244" y="3435644"/>
                  <a:pt x="5146725" y="3435644"/>
                </a:cubicBezTo>
                <a:cubicBezTo>
                  <a:pt x="5132206" y="3435644"/>
                  <a:pt x="5120436" y="3423874"/>
                  <a:pt x="5120436" y="3409355"/>
                </a:cubicBezTo>
                <a:cubicBezTo>
                  <a:pt x="5120436" y="3394836"/>
                  <a:pt x="5132206" y="3383066"/>
                  <a:pt x="5146725" y="3383066"/>
                </a:cubicBezTo>
                <a:close/>
                <a:moveTo>
                  <a:pt x="5055285" y="3383066"/>
                </a:moveTo>
                <a:cubicBezTo>
                  <a:pt x="5069804" y="3383066"/>
                  <a:pt x="5081574" y="3394836"/>
                  <a:pt x="5081574" y="3409355"/>
                </a:cubicBezTo>
                <a:cubicBezTo>
                  <a:pt x="5081574" y="3423874"/>
                  <a:pt x="5069804" y="3435644"/>
                  <a:pt x="5055285" y="3435644"/>
                </a:cubicBezTo>
                <a:cubicBezTo>
                  <a:pt x="5040766" y="3435644"/>
                  <a:pt x="5028996" y="3423874"/>
                  <a:pt x="5028996" y="3409355"/>
                </a:cubicBezTo>
                <a:cubicBezTo>
                  <a:pt x="5028996" y="3394836"/>
                  <a:pt x="5040766" y="3383066"/>
                  <a:pt x="5055285" y="3383066"/>
                </a:cubicBezTo>
                <a:close/>
                <a:moveTo>
                  <a:pt x="4963845" y="3383066"/>
                </a:moveTo>
                <a:cubicBezTo>
                  <a:pt x="4978364" y="3383066"/>
                  <a:pt x="4990134" y="3394836"/>
                  <a:pt x="4990134" y="3409355"/>
                </a:cubicBezTo>
                <a:cubicBezTo>
                  <a:pt x="4990134" y="3423874"/>
                  <a:pt x="4978364" y="3435644"/>
                  <a:pt x="4963845" y="3435644"/>
                </a:cubicBezTo>
                <a:cubicBezTo>
                  <a:pt x="4949326" y="3435644"/>
                  <a:pt x="4937556" y="3423874"/>
                  <a:pt x="4937556" y="3409355"/>
                </a:cubicBezTo>
                <a:cubicBezTo>
                  <a:pt x="4937556" y="3394836"/>
                  <a:pt x="4949326" y="3383066"/>
                  <a:pt x="4963845" y="3383066"/>
                </a:cubicBezTo>
                <a:close/>
                <a:moveTo>
                  <a:pt x="4872405" y="3383066"/>
                </a:moveTo>
                <a:cubicBezTo>
                  <a:pt x="4886924" y="3383066"/>
                  <a:pt x="4898694" y="3394836"/>
                  <a:pt x="4898694" y="3409355"/>
                </a:cubicBezTo>
                <a:cubicBezTo>
                  <a:pt x="4898694" y="3423874"/>
                  <a:pt x="4886924" y="3435644"/>
                  <a:pt x="4872405" y="3435644"/>
                </a:cubicBezTo>
                <a:cubicBezTo>
                  <a:pt x="4857886" y="3435644"/>
                  <a:pt x="4846116" y="3423874"/>
                  <a:pt x="4846116" y="3409355"/>
                </a:cubicBezTo>
                <a:cubicBezTo>
                  <a:pt x="4846116" y="3394836"/>
                  <a:pt x="4857886" y="3383066"/>
                  <a:pt x="4872405" y="3383066"/>
                </a:cubicBezTo>
                <a:close/>
                <a:moveTo>
                  <a:pt x="4780965" y="3383066"/>
                </a:moveTo>
                <a:cubicBezTo>
                  <a:pt x="4795484" y="3383066"/>
                  <a:pt x="4807254" y="3394836"/>
                  <a:pt x="4807254" y="3409355"/>
                </a:cubicBezTo>
                <a:cubicBezTo>
                  <a:pt x="4807254" y="3423874"/>
                  <a:pt x="4795484" y="3435644"/>
                  <a:pt x="4780965" y="3435644"/>
                </a:cubicBezTo>
                <a:cubicBezTo>
                  <a:pt x="4766446" y="3435644"/>
                  <a:pt x="4754676" y="3423874"/>
                  <a:pt x="4754676" y="3409355"/>
                </a:cubicBezTo>
                <a:cubicBezTo>
                  <a:pt x="4754676" y="3394836"/>
                  <a:pt x="4766446" y="3383066"/>
                  <a:pt x="4780965" y="3383066"/>
                </a:cubicBezTo>
                <a:close/>
                <a:moveTo>
                  <a:pt x="4689525" y="3383066"/>
                </a:moveTo>
                <a:cubicBezTo>
                  <a:pt x="4704044" y="3383066"/>
                  <a:pt x="4715814" y="3394836"/>
                  <a:pt x="4715814" y="3409355"/>
                </a:cubicBezTo>
                <a:cubicBezTo>
                  <a:pt x="4715814" y="3423874"/>
                  <a:pt x="4704044" y="3435644"/>
                  <a:pt x="4689525" y="3435644"/>
                </a:cubicBezTo>
                <a:cubicBezTo>
                  <a:pt x="4675006" y="3435644"/>
                  <a:pt x="4663236" y="3423874"/>
                  <a:pt x="4663236" y="3409355"/>
                </a:cubicBezTo>
                <a:cubicBezTo>
                  <a:pt x="4663236" y="3394836"/>
                  <a:pt x="4675006" y="3383066"/>
                  <a:pt x="4689525" y="3383066"/>
                </a:cubicBezTo>
                <a:close/>
                <a:moveTo>
                  <a:pt x="3226602" y="3383066"/>
                </a:moveTo>
                <a:cubicBezTo>
                  <a:pt x="3241122" y="3383066"/>
                  <a:pt x="3252892" y="3394836"/>
                  <a:pt x="3252892" y="3409355"/>
                </a:cubicBezTo>
                <a:cubicBezTo>
                  <a:pt x="3252892" y="3423874"/>
                  <a:pt x="3241122" y="3435644"/>
                  <a:pt x="3226602" y="3435644"/>
                </a:cubicBezTo>
                <a:cubicBezTo>
                  <a:pt x="3212083" y="3435644"/>
                  <a:pt x="3200313" y="3423874"/>
                  <a:pt x="3200313" y="3409355"/>
                </a:cubicBezTo>
                <a:cubicBezTo>
                  <a:pt x="3200313" y="3394836"/>
                  <a:pt x="3212083" y="3383066"/>
                  <a:pt x="3226602" y="3383066"/>
                </a:cubicBezTo>
                <a:close/>
                <a:moveTo>
                  <a:pt x="3135160" y="3383066"/>
                </a:moveTo>
                <a:cubicBezTo>
                  <a:pt x="3149680" y="3383066"/>
                  <a:pt x="3161450" y="3394836"/>
                  <a:pt x="3161450" y="3409355"/>
                </a:cubicBezTo>
                <a:cubicBezTo>
                  <a:pt x="3161450" y="3423874"/>
                  <a:pt x="3149680" y="3435644"/>
                  <a:pt x="3135160" y="3435644"/>
                </a:cubicBezTo>
                <a:cubicBezTo>
                  <a:pt x="3120641" y="3435644"/>
                  <a:pt x="3108870" y="3423874"/>
                  <a:pt x="3108870" y="3409355"/>
                </a:cubicBezTo>
                <a:cubicBezTo>
                  <a:pt x="3108870" y="3394836"/>
                  <a:pt x="3120641" y="3383066"/>
                  <a:pt x="3135160" y="3383066"/>
                </a:cubicBezTo>
                <a:close/>
                <a:moveTo>
                  <a:pt x="3043718" y="3383066"/>
                </a:moveTo>
                <a:cubicBezTo>
                  <a:pt x="3058237" y="3383066"/>
                  <a:pt x="3070008" y="3394836"/>
                  <a:pt x="3070008" y="3409355"/>
                </a:cubicBezTo>
                <a:cubicBezTo>
                  <a:pt x="3070008" y="3423874"/>
                  <a:pt x="3058237" y="3435644"/>
                  <a:pt x="3043718" y="3435644"/>
                </a:cubicBezTo>
                <a:cubicBezTo>
                  <a:pt x="3029198" y="3435644"/>
                  <a:pt x="3017428" y="3423874"/>
                  <a:pt x="3017428" y="3409355"/>
                </a:cubicBezTo>
                <a:cubicBezTo>
                  <a:pt x="3017428" y="3394836"/>
                  <a:pt x="3029198" y="3383066"/>
                  <a:pt x="3043718" y="3383066"/>
                </a:cubicBezTo>
                <a:close/>
                <a:moveTo>
                  <a:pt x="2952275" y="3383066"/>
                </a:moveTo>
                <a:cubicBezTo>
                  <a:pt x="2966794" y="3383066"/>
                  <a:pt x="2978565" y="3394836"/>
                  <a:pt x="2978565" y="3409355"/>
                </a:cubicBezTo>
                <a:cubicBezTo>
                  <a:pt x="2978565" y="3423874"/>
                  <a:pt x="2966794" y="3435644"/>
                  <a:pt x="2952275" y="3435644"/>
                </a:cubicBezTo>
                <a:cubicBezTo>
                  <a:pt x="2937755" y="3435644"/>
                  <a:pt x="2925985" y="3423874"/>
                  <a:pt x="2925985" y="3409355"/>
                </a:cubicBezTo>
                <a:cubicBezTo>
                  <a:pt x="2925985" y="3394836"/>
                  <a:pt x="2937755" y="3383066"/>
                  <a:pt x="2952275" y="3383066"/>
                </a:cubicBezTo>
                <a:close/>
                <a:moveTo>
                  <a:pt x="2860833" y="3383066"/>
                </a:moveTo>
                <a:cubicBezTo>
                  <a:pt x="2875352" y="3383066"/>
                  <a:pt x="2887122" y="3394836"/>
                  <a:pt x="2887122" y="3409355"/>
                </a:cubicBezTo>
                <a:cubicBezTo>
                  <a:pt x="2887122" y="3423874"/>
                  <a:pt x="2875352" y="3435644"/>
                  <a:pt x="2860833" y="3435644"/>
                </a:cubicBezTo>
                <a:cubicBezTo>
                  <a:pt x="2846313" y="3435644"/>
                  <a:pt x="2834543" y="3423874"/>
                  <a:pt x="2834543" y="3409355"/>
                </a:cubicBezTo>
                <a:cubicBezTo>
                  <a:pt x="2834543" y="3394836"/>
                  <a:pt x="2846313" y="3383066"/>
                  <a:pt x="2860833" y="3383066"/>
                </a:cubicBezTo>
                <a:close/>
                <a:moveTo>
                  <a:pt x="2769390" y="3383066"/>
                </a:moveTo>
                <a:cubicBezTo>
                  <a:pt x="2783910" y="3383066"/>
                  <a:pt x="2795680" y="3394836"/>
                  <a:pt x="2795680" y="3409355"/>
                </a:cubicBezTo>
                <a:cubicBezTo>
                  <a:pt x="2795680" y="3423874"/>
                  <a:pt x="2783910" y="3435644"/>
                  <a:pt x="2769390" y="3435644"/>
                </a:cubicBezTo>
                <a:cubicBezTo>
                  <a:pt x="2754871" y="3435644"/>
                  <a:pt x="2743100" y="3423874"/>
                  <a:pt x="2743100" y="3409355"/>
                </a:cubicBezTo>
                <a:cubicBezTo>
                  <a:pt x="2743100" y="3394836"/>
                  <a:pt x="2754871" y="3383066"/>
                  <a:pt x="2769390" y="3383066"/>
                </a:cubicBezTo>
                <a:close/>
                <a:moveTo>
                  <a:pt x="2677948" y="3383066"/>
                </a:moveTo>
                <a:cubicBezTo>
                  <a:pt x="2692467" y="3383066"/>
                  <a:pt x="2704238" y="3394836"/>
                  <a:pt x="2704238" y="3409355"/>
                </a:cubicBezTo>
                <a:cubicBezTo>
                  <a:pt x="2704238" y="3423874"/>
                  <a:pt x="2692467" y="3435644"/>
                  <a:pt x="2677948" y="3435644"/>
                </a:cubicBezTo>
                <a:cubicBezTo>
                  <a:pt x="2663428" y="3435644"/>
                  <a:pt x="2651658" y="3423874"/>
                  <a:pt x="2651658" y="3409355"/>
                </a:cubicBezTo>
                <a:cubicBezTo>
                  <a:pt x="2651658" y="3394836"/>
                  <a:pt x="2663428" y="3383066"/>
                  <a:pt x="2677948" y="3383066"/>
                </a:cubicBezTo>
                <a:close/>
                <a:moveTo>
                  <a:pt x="2586506" y="3383066"/>
                </a:moveTo>
                <a:cubicBezTo>
                  <a:pt x="2601025" y="3383066"/>
                  <a:pt x="2612795" y="3394836"/>
                  <a:pt x="2612795" y="3409355"/>
                </a:cubicBezTo>
                <a:cubicBezTo>
                  <a:pt x="2612795" y="3423874"/>
                  <a:pt x="2601025" y="3435644"/>
                  <a:pt x="2586506" y="3435644"/>
                </a:cubicBezTo>
                <a:cubicBezTo>
                  <a:pt x="2571986" y="3435644"/>
                  <a:pt x="2560216" y="3423874"/>
                  <a:pt x="2560216" y="3409355"/>
                </a:cubicBezTo>
                <a:cubicBezTo>
                  <a:pt x="2560216" y="3394836"/>
                  <a:pt x="2571986" y="3383066"/>
                  <a:pt x="2586506" y="3383066"/>
                </a:cubicBezTo>
                <a:close/>
                <a:moveTo>
                  <a:pt x="8621445" y="3291626"/>
                </a:moveTo>
                <a:cubicBezTo>
                  <a:pt x="8635964" y="3291626"/>
                  <a:pt x="8647734" y="3303396"/>
                  <a:pt x="8647734" y="3317915"/>
                </a:cubicBezTo>
                <a:cubicBezTo>
                  <a:pt x="8647734" y="3332434"/>
                  <a:pt x="8635964" y="3344204"/>
                  <a:pt x="8621445" y="3344204"/>
                </a:cubicBezTo>
                <a:cubicBezTo>
                  <a:pt x="8606926" y="3344204"/>
                  <a:pt x="8595156" y="3332434"/>
                  <a:pt x="8595156" y="3317915"/>
                </a:cubicBezTo>
                <a:cubicBezTo>
                  <a:pt x="8595156" y="3303396"/>
                  <a:pt x="8606926" y="3291626"/>
                  <a:pt x="8621445" y="3291626"/>
                </a:cubicBezTo>
                <a:close/>
                <a:moveTo>
                  <a:pt x="8072805" y="3291626"/>
                </a:moveTo>
                <a:cubicBezTo>
                  <a:pt x="8087324" y="3291626"/>
                  <a:pt x="8099094" y="3303396"/>
                  <a:pt x="8099094" y="3317915"/>
                </a:cubicBezTo>
                <a:cubicBezTo>
                  <a:pt x="8099094" y="3332434"/>
                  <a:pt x="8087324" y="3344204"/>
                  <a:pt x="8072805" y="3344204"/>
                </a:cubicBezTo>
                <a:cubicBezTo>
                  <a:pt x="8058286" y="3344204"/>
                  <a:pt x="8046516" y="3332434"/>
                  <a:pt x="8046516" y="3317915"/>
                </a:cubicBezTo>
                <a:cubicBezTo>
                  <a:pt x="8046516" y="3303396"/>
                  <a:pt x="8058286" y="3291626"/>
                  <a:pt x="8072805" y="3291626"/>
                </a:cubicBezTo>
                <a:close/>
                <a:moveTo>
                  <a:pt x="7981365" y="3291626"/>
                </a:moveTo>
                <a:cubicBezTo>
                  <a:pt x="7995884" y="3291626"/>
                  <a:pt x="8007654" y="3303396"/>
                  <a:pt x="8007654" y="3317915"/>
                </a:cubicBezTo>
                <a:cubicBezTo>
                  <a:pt x="8007654" y="3332434"/>
                  <a:pt x="7995884" y="3344204"/>
                  <a:pt x="7981365" y="3344204"/>
                </a:cubicBezTo>
                <a:cubicBezTo>
                  <a:pt x="7966846" y="3344204"/>
                  <a:pt x="7955076" y="3332434"/>
                  <a:pt x="7955076" y="3317915"/>
                </a:cubicBezTo>
                <a:cubicBezTo>
                  <a:pt x="7955076" y="3303396"/>
                  <a:pt x="7966846" y="3291626"/>
                  <a:pt x="7981365" y="3291626"/>
                </a:cubicBezTo>
                <a:close/>
                <a:moveTo>
                  <a:pt x="7889925" y="3291626"/>
                </a:moveTo>
                <a:cubicBezTo>
                  <a:pt x="7904444" y="3291626"/>
                  <a:pt x="7916214" y="3303396"/>
                  <a:pt x="7916214" y="3317915"/>
                </a:cubicBezTo>
                <a:cubicBezTo>
                  <a:pt x="7916214" y="3332434"/>
                  <a:pt x="7904444" y="3344204"/>
                  <a:pt x="7889925" y="3344204"/>
                </a:cubicBezTo>
                <a:cubicBezTo>
                  <a:pt x="7875406" y="3344204"/>
                  <a:pt x="7863636" y="3332434"/>
                  <a:pt x="7863636" y="3317915"/>
                </a:cubicBezTo>
                <a:cubicBezTo>
                  <a:pt x="7863636" y="3303396"/>
                  <a:pt x="7875406" y="3291626"/>
                  <a:pt x="7889925" y="3291626"/>
                </a:cubicBezTo>
                <a:close/>
                <a:moveTo>
                  <a:pt x="7341285" y="3291626"/>
                </a:moveTo>
                <a:cubicBezTo>
                  <a:pt x="7355804" y="3291626"/>
                  <a:pt x="7367574" y="3303396"/>
                  <a:pt x="7367574" y="3317915"/>
                </a:cubicBezTo>
                <a:cubicBezTo>
                  <a:pt x="7367574" y="3332434"/>
                  <a:pt x="7355804" y="3344204"/>
                  <a:pt x="7341285" y="3344204"/>
                </a:cubicBezTo>
                <a:cubicBezTo>
                  <a:pt x="7326766" y="3344204"/>
                  <a:pt x="7314996" y="3332434"/>
                  <a:pt x="7314996" y="3317915"/>
                </a:cubicBezTo>
                <a:cubicBezTo>
                  <a:pt x="7314996" y="3303396"/>
                  <a:pt x="7326766" y="3291626"/>
                  <a:pt x="7341285" y="3291626"/>
                </a:cubicBezTo>
                <a:close/>
                <a:moveTo>
                  <a:pt x="7249845" y="3291626"/>
                </a:moveTo>
                <a:cubicBezTo>
                  <a:pt x="7264364" y="3291626"/>
                  <a:pt x="7276134" y="3303396"/>
                  <a:pt x="7276134" y="3317915"/>
                </a:cubicBezTo>
                <a:cubicBezTo>
                  <a:pt x="7276134" y="3332434"/>
                  <a:pt x="7264364" y="3344204"/>
                  <a:pt x="7249845" y="3344204"/>
                </a:cubicBezTo>
                <a:cubicBezTo>
                  <a:pt x="7235326" y="3344204"/>
                  <a:pt x="7223556" y="3332434"/>
                  <a:pt x="7223556" y="3317915"/>
                </a:cubicBezTo>
                <a:cubicBezTo>
                  <a:pt x="7223556" y="3303396"/>
                  <a:pt x="7235326" y="3291626"/>
                  <a:pt x="7249845" y="3291626"/>
                </a:cubicBezTo>
                <a:close/>
                <a:moveTo>
                  <a:pt x="6518325" y="3291626"/>
                </a:moveTo>
                <a:cubicBezTo>
                  <a:pt x="6532844" y="3291626"/>
                  <a:pt x="6544614" y="3303396"/>
                  <a:pt x="6544614" y="3317915"/>
                </a:cubicBezTo>
                <a:cubicBezTo>
                  <a:pt x="6544614" y="3332434"/>
                  <a:pt x="6532844" y="3344204"/>
                  <a:pt x="6518325" y="3344204"/>
                </a:cubicBezTo>
                <a:cubicBezTo>
                  <a:pt x="6503806" y="3344204"/>
                  <a:pt x="6492036" y="3332434"/>
                  <a:pt x="6492036" y="3317915"/>
                </a:cubicBezTo>
                <a:cubicBezTo>
                  <a:pt x="6492036" y="3303396"/>
                  <a:pt x="6503806" y="3291626"/>
                  <a:pt x="6518325" y="3291626"/>
                </a:cubicBezTo>
                <a:close/>
                <a:moveTo>
                  <a:pt x="6426885" y="3291626"/>
                </a:moveTo>
                <a:cubicBezTo>
                  <a:pt x="6441404" y="3291626"/>
                  <a:pt x="6453174" y="3303396"/>
                  <a:pt x="6453174" y="3317915"/>
                </a:cubicBezTo>
                <a:cubicBezTo>
                  <a:pt x="6453174" y="3332434"/>
                  <a:pt x="6441404" y="3344204"/>
                  <a:pt x="6426885" y="3344204"/>
                </a:cubicBezTo>
                <a:cubicBezTo>
                  <a:pt x="6412366" y="3344204"/>
                  <a:pt x="6400596" y="3332434"/>
                  <a:pt x="6400596" y="3317915"/>
                </a:cubicBezTo>
                <a:cubicBezTo>
                  <a:pt x="6400596" y="3303396"/>
                  <a:pt x="6412366" y="3291626"/>
                  <a:pt x="6426885" y="3291626"/>
                </a:cubicBezTo>
                <a:close/>
                <a:moveTo>
                  <a:pt x="6335445" y="3291626"/>
                </a:moveTo>
                <a:cubicBezTo>
                  <a:pt x="6349964" y="3291626"/>
                  <a:pt x="6361734" y="3303396"/>
                  <a:pt x="6361734" y="3317915"/>
                </a:cubicBezTo>
                <a:cubicBezTo>
                  <a:pt x="6361734" y="3332434"/>
                  <a:pt x="6349964" y="3344204"/>
                  <a:pt x="6335445" y="3344204"/>
                </a:cubicBezTo>
                <a:cubicBezTo>
                  <a:pt x="6320926" y="3344204"/>
                  <a:pt x="6309156" y="3332434"/>
                  <a:pt x="6309156" y="3317915"/>
                </a:cubicBezTo>
                <a:cubicBezTo>
                  <a:pt x="6309156" y="3303396"/>
                  <a:pt x="6320926" y="3291626"/>
                  <a:pt x="6335445" y="3291626"/>
                </a:cubicBezTo>
                <a:close/>
                <a:moveTo>
                  <a:pt x="6244005" y="3291626"/>
                </a:moveTo>
                <a:cubicBezTo>
                  <a:pt x="6258524" y="3291626"/>
                  <a:pt x="6270294" y="3303396"/>
                  <a:pt x="6270294" y="3317915"/>
                </a:cubicBezTo>
                <a:cubicBezTo>
                  <a:pt x="6270294" y="3332434"/>
                  <a:pt x="6258524" y="3344204"/>
                  <a:pt x="6244005" y="3344204"/>
                </a:cubicBezTo>
                <a:cubicBezTo>
                  <a:pt x="6229486" y="3344204"/>
                  <a:pt x="6217716" y="3332434"/>
                  <a:pt x="6217716" y="3317915"/>
                </a:cubicBezTo>
                <a:cubicBezTo>
                  <a:pt x="6217716" y="3303396"/>
                  <a:pt x="6229486" y="3291626"/>
                  <a:pt x="6244005" y="3291626"/>
                </a:cubicBezTo>
                <a:close/>
                <a:moveTo>
                  <a:pt x="6152565" y="3291626"/>
                </a:moveTo>
                <a:cubicBezTo>
                  <a:pt x="6167084" y="3291626"/>
                  <a:pt x="6178854" y="3303396"/>
                  <a:pt x="6178854" y="3317915"/>
                </a:cubicBezTo>
                <a:cubicBezTo>
                  <a:pt x="6178854" y="3332434"/>
                  <a:pt x="6167084" y="3344204"/>
                  <a:pt x="6152565" y="3344204"/>
                </a:cubicBezTo>
                <a:cubicBezTo>
                  <a:pt x="6138046" y="3344204"/>
                  <a:pt x="6126276" y="3332434"/>
                  <a:pt x="6126276" y="3317915"/>
                </a:cubicBezTo>
                <a:cubicBezTo>
                  <a:pt x="6126276" y="3303396"/>
                  <a:pt x="6138046" y="3291626"/>
                  <a:pt x="6152565" y="3291626"/>
                </a:cubicBezTo>
                <a:close/>
                <a:moveTo>
                  <a:pt x="6061125" y="3291626"/>
                </a:moveTo>
                <a:cubicBezTo>
                  <a:pt x="6075644" y="3291626"/>
                  <a:pt x="6087414" y="3303396"/>
                  <a:pt x="6087414" y="3317915"/>
                </a:cubicBezTo>
                <a:cubicBezTo>
                  <a:pt x="6087414" y="3332434"/>
                  <a:pt x="6075644" y="3344204"/>
                  <a:pt x="6061125" y="3344204"/>
                </a:cubicBezTo>
                <a:cubicBezTo>
                  <a:pt x="6046606" y="3344204"/>
                  <a:pt x="6034836" y="3332434"/>
                  <a:pt x="6034836" y="3317915"/>
                </a:cubicBezTo>
                <a:cubicBezTo>
                  <a:pt x="6034836" y="3303396"/>
                  <a:pt x="6046606" y="3291626"/>
                  <a:pt x="6061125" y="3291626"/>
                </a:cubicBezTo>
                <a:close/>
                <a:moveTo>
                  <a:pt x="5969685" y="3291626"/>
                </a:moveTo>
                <a:cubicBezTo>
                  <a:pt x="5984204" y="3291626"/>
                  <a:pt x="5995974" y="3303396"/>
                  <a:pt x="5995974" y="3317915"/>
                </a:cubicBezTo>
                <a:cubicBezTo>
                  <a:pt x="5995974" y="3332434"/>
                  <a:pt x="5984204" y="3344204"/>
                  <a:pt x="5969685" y="3344204"/>
                </a:cubicBezTo>
                <a:cubicBezTo>
                  <a:pt x="5955166" y="3344204"/>
                  <a:pt x="5943396" y="3332434"/>
                  <a:pt x="5943396" y="3317915"/>
                </a:cubicBezTo>
                <a:cubicBezTo>
                  <a:pt x="5943396" y="3303396"/>
                  <a:pt x="5955166" y="3291626"/>
                  <a:pt x="5969685" y="3291626"/>
                </a:cubicBezTo>
                <a:close/>
                <a:moveTo>
                  <a:pt x="5878245" y="3291626"/>
                </a:moveTo>
                <a:cubicBezTo>
                  <a:pt x="5892764" y="3291626"/>
                  <a:pt x="5904534" y="3303396"/>
                  <a:pt x="5904534" y="3317915"/>
                </a:cubicBezTo>
                <a:cubicBezTo>
                  <a:pt x="5904534" y="3332434"/>
                  <a:pt x="5892764" y="3344204"/>
                  <a:pt x="5878245" y="3344204"/>
                </a:cubicBezTo>
                <a:cubicBezTo>
                  <a:pt x="5863726" y="3344204"/>
                  <a:pt x="5851956" y="3332434"/>
                  <a:pt x="5851956" y="3317915"/>
                </a:cubicBezTo>
                <a:cubicBezTo>
                  <a:pt x="5851956" y="3303396"/>
                  <a:pt x="5863726" y="3291626"/>
                  <a:pt x="5878245" y="3291626"/>
                </a:cubicBezTo>
                <a:close/>
                <a:moveTo>
                  <a:pt x="5786805" y="3291626"/>
                </a:moveTo>
                <a:cubicBezTo>
                  <a:pt x="5801324" y="3291626"/>
                  <a:pt x="5813094" y="3303396"/>
                  <a:pt x="5813094" y="3317915"/>
                </a:cubicBezTo>
                <a:cubicBezTo>
                  <a:pt x="5813094" y="3332434"/>
                  <a:pt x="5801324" y="3344204"/>
                  <a:pt x="5786805" y="3344204"/>
                </a:cubicBezTo>
                <a:cubicBezTo>
                  <a:pt x="5772286" y="3344204"/>
                  <a:pt x="5760516" y="3332434"/>
                  <a:pt x="5760516" y="3317915"/>
                </a:cubicBezTo>
                <a:cubicBezTo>
                  <a:pt x="5760516" y="3303396"/>
                  <a:pt x="5772286" y="3291626"/>
                  <a:pt x="5786805" y="3291626"/>
                </a:cubicBezTo>
                <a:close/>
                <a:moveTo>
                  <a:pt x="5695365" y="3291626"/>
                </a:moveTo>
                <a:cubicBezTo>
                  <a:pt x="5709884" y="3291626"/>
                  <a:pt x="5721654" y="3303396"/>
                  <a:pt x="5721654" y="3317915"/>
                </a:cubicBezTo>
                <a:cubicBezTo>
                  <a:pt x="5721654" y="3332434"/>
                  <a:pt x="5709884" y="3344204"/>
                  <a:pt x="5695365" y="3344204"/>
                </a:cubicBezTo>
                <a:cubicBezTo>
                  <a:pt x="5680846" y="3344204"/>
                  <a:pt x="5669076" y="3332434"/>
                  <a:pt x="5669076" y="3317915"/>
                </a:cubicBezTo>
                <a:cubicBezTo>
                  <a:pt x="5669076" y="3303396"/>
                  <a:pt x="5680846" y="3291626"/>
                  <a:pt x="5695365" y="3291626"/>
                </a:cubicBezTo>
                <a:close/>
                <a:moveTo>
                  <a:pt x="5603925" y="3291626"/>
                </a:moveTo>
                <a:cubicBezTo>
                  <a:pt x="5618444" y="3291626"/>
                  <a:pt x="5630214" y="3303396"/>
                  <a:pt x="5630214" y="3317915"/>
                </a:cubicBezTo>
                <a:cubicBezTo>
                  <a:pt x="5630214" y="3332434"/>
                  <a:pt x="5618444" y="3344204"/>
                  <a:pt x="5603925" y="3344204"/>
                </a:cubicBezTo>
                <a:cubicBezTo>
                  <a:pt x="5589406" y="3344204"/>
                  <a:pt x="5577636" y="3332434"/>
                  <a:pt x="5577636" y="3317915"/>
                </a:cubicBezTo>
                <a:cubicBezTo>
                  <a:pt x="5577636" y="3303396"/>
                  <a:pt x="5589406" y="3291626"/>
                  <a:pt x="5603925" y="3291626"/>
                </a:cubicBezTo>
                <a:close/>
                <a:moveTo>
                  <a:pt x="5512485" y="3291626"/>
                </a:moveTo>
                <a:cubicBezTo>
                  <a:pt x="5527004" y="3291626"/>
                  <a:pt x="5538774" y="3303396"/>
                  <a:pt x="5538774" y="3317915"/>
                </a:cubicBezTo>
                <a:cubicBezTo>
                  <a:pt x="5538774" y="3332434"/>
                  <a:pt x="5527004" y="3344204"/>
                  <a:pt x="5512485" y="3344204"/>
                </a:cubicBezTo>
                <a:cubicBezTo>
                  <a:pt x="5497966" y="3344204"/>
                  <a:pt x="5486196" y="3332434"/>
                  <a:pt x="5486196" y="3317915"/>
                </a:cubicBezTo>
                <a:cubicBezTo>
                  <a:pt x="5486196" y="3303396"/>
                  <a:pt x="5497966" y="3291626"/>
                  <a:pt x="5512485" y="3291626"/>
                </a:cubicBezTo>
                <a:close/>
                <a:moveTo>
                  <a:pt x="5421045" y="3291626"/>
                </a:moveTo>
                <a:cubicBezTo>
                  <a:pt x="5435564" y="3291626"/>
                  <a:pt x="5447334" y="3303396"/>
                  <a:pt x="5447334" y="3317915"/>
                </a:cubicBezTo>
                <a:cubicBezTo>
                  <a:pt x="5447334" y="3332434"/>
                  <a:pt x="5435564" y="3344204"/>
                  <a:pt x="5421045" y="3344204"/>
                </a:cubicBezTo>
                <a:cubicBezTo>
                  <a:pt x="5406526" y="3344204"/>
                  <a:pt x="5394756" y="3332434"/>
                  <a:pt x="5394756" y="3317915"/>
                </a:cubicBezTo>
                <a:cubicBezTo>
                  <a:pt x="5394756" y="3303396"/>
                  <a:pt x="5406526" y="3291626"/>
                  <a:pt x="5421045" y="3291626"/>
                </a:cubicBezTo>
                <a:close/>
                <a:moveTo>
                  <a:pt x="5329605" y="3291626"/>
                </a:moveTo>
                <a:cubicBezTo>
                  <a:pt x="5344124" y="3291626"/>
                  <a:pt x="5355894" y="3303396"/>
                  <a:pt x="5355894" y="3317915"/>
                </a:cubicBezTo>
                <a:cubicBezTo>
                  <a:pt x="5355894" y="3332434"/>
                  <a:pt x="5344124" y="3344204"/>
                  <a:pt x="5329605" y="3344204"/>
                </a:cubicBezTo>
                <a:cubicBezTo>
                  <a:pt x="5315086" y="3344204"/>
                  <a:pt x="5303316" y="3332434"/>
                  <a:pt x="5303316" y="3317915"/>
                </a:cubicBezTo>
                <a:cubicBezTo>
                  <a:pt x="5303316" y="3303396"/>
                  <a:pt x="5315086" y="3291626"/>
                  <a:pt x="5329605" y="3291626"/>
                </a:cubicBezTo>
                <a:close/>
                <a:moveTo>
                  <a:pt x="5238165" y="3291626"/>
                </a:moveTo>
                <a:cubicBezTo>
                  <a:pt x="5252684" y="3291626"/>
                  <a:pt x="5264454" y="3303396"/>
                  <a:pt x="5264454" y="3317915"/>
                </a:cubicBezTo>
                <a:cubicBezTo>
                  <a:pt x="5264454" y="3332434"/>
                  <a:pt x="5252684" y="3344204"/>
                  <a:pt x="5238165" y="3344204"/>
                </a:cubicBezTo>
                <a:cubicBezTo>
                  <a:pt x="5223646" y="3344204"/>
                  <a:pt x="5211876" y="3332434"/>
                  <a:pt x="5211876" y="3317915"/>
                </a:cubicBezTo>
                <a:cubicBezTo>
                  <a:pt x="5211876" y="3303396"/>
                  <a:pt x="5223646" y="3291626"/>
                  <a:pt x="5238165" y="3291626"/>
                </a:cubicBezTo>
                <a:close/>
                <a:moveTo>
                  <a:pt x="5146725" y="3291626"/>
                </a:moveTo>
                <a:cubicBezTo>
                  <a:pt x="5161244" y="3291626"/>
                  <a:pt x="5173014" y="3303396"/>
                  <a:pt x="5173014" y="3317915"/>
                </a:cubicBezTo>
                <a:cubicBezTo>
                  <a:pt x="5173014" y="3332434"/>
                  <a:pt x="5161244" y="3344204"/>
                  <a:pt x="5146725" y="3344204"/>
                </a:cubicBezTo>
                <a:cubicBezTo>
                  <a:pt x="5132206" y="3344204"/>
                  <a:pt x="5120436" y="3332434"/>
                  <a:pt x="5120436" y="3317915"/>
                </a:cubicBezTo>
                <a:cubicBezTo>
                  <a:pt x="5120436" y="3303396"/>
                  <a:pt x="5132206" y="3291626"/>
                  <a:pt x="5146725" y="3291626"/>
                </a:cubicBezTo>
                <a:close/>
                <a:moveTo>
                  <a:pt x="5055285" y="3291626"/>
                </a:moveTo>
                <a:cubicBezTo>
                  <a:pt x="5069804" y="3291626"/>
                  <a:pt x="5081574" y="3303396"/>
                  <a:pt x="5081574" y="3317915"/>
                </a:cubicBezTo>
                <a:cubicBezTo>
                  <a:pt x="5081574" y="3332434"/>
                  <a:pt x="5069804" y="3344204"/>
                  <a:pt x="5055285" y="3344204"/>
                </a:cubicBezTo>
                <a:cubicBezTo>
                  <a:pt x="5040766" y="3344204"/>
                  <a:pt x="5028996" y="3332434"/>
                  <a:pt x="5028996" y="3317915"/>
                </a:cubicBezTo>
                <a:cubicBezTo>
                  <a:pt x="5028996" y="3303396"/>
                  <a:pt x="5040766" y="3291626"/>
                  <a:pt x="5055285" y="3291626"/>
                </a:cubicBezTo>
                <a:close/>
                <a:moveTo>
                  <a:pt x="4963845" y="3291626"/>
                </a:moveTo>
                <a:cubicBezTo>
                  <a:pt x="4978364" y="3291626"/>
                  <a:pt x="4990134" y="3303396"/>
                  <a:pt x="4990134" y="3317915"/>
                </a:cubicBezTo>
                <a:cubicBezTo>
                  <a:pt x="4990134" y="3332434"/>
                  <a:pt x="4978364" y="3344204"/>
                  <a:pt x="4963845" y="3344204"/>
                </a:cubicBezTo>
                <a:cubicBezTo>
                  <a:pt x="4949326" y="3344204"/>
                  <a:pt x="4937556" y="3332434"/>
                  <a:pt x="4937556" y="3317915"/>
                </a:cubicBezTo>
                <a:cubicBezTo>
                  <a:pt x="4937556" y="3303396"/>
                  <a:pt x="4949326" y="3291626"/>
                  <a:pt x="4963845" y="3291626"/>
                </a:cubicBezTo>
                <a:close/>
                <a:moveTo>
                  <a:pt x="4872405" y="3291626"/>
                </a:moveTo>
                <a:cubicBezTo>
                  <a:pt x="4886924" y="3291626"/>
                  <a:pt x="4898694" y="3303396"/>
                  <a:pt x="4898694" y="3317915"/>
                </a:cubicBezTo>
                <a:cubicBezTo>
                  <a:pt x="4898694" y="3332434"/>
                  <a:pt x="4886924" y="3344204"/>
                  <a:pt x="4872405" y="3344204"/>
                </a:cubicBezTo>
                <a:cubicBezTo>
                  <a:pt x="4857886" y="3344204"/>
                  <a:pt x="4846116" y="3332434"/>
                  <a:pt x="4846116" y="3317915"/>
                </a:cubicBezTo>
                <a:cubicBezTo>
                  <a:pt x="4846116" y="3303396"/>
                  <a:pt x="4857886" y="3291626"/>
                  <a:pt x="4872405" y="3291626"/>
                </a:cubicBezTo>
                <a:close/>
                <a:moveTo>
                  <a:pt x="4780965" y="3291626"/>
                </a:moveTo>
                <a:cubicBezTo>
                  <a:pt x="4795484" y="3291626"/>
                  <a:pt x="4807254" y="3303396"/>
                  <a:pt x="4807254" y="3317915"/>
                </a:cubicBezTo>
                <a:cubicBezTo>
                  <a:pt x="4807254" y="3332434"/>
                  <a:pt x="4795484" y="3344204"/>
                  <a:pt x="4780965" y="3344204"/>
                </a:cubicBezTo>
                <a:cubicBezTo>
                  <a:pt x="4766446" y="3344204"/>
                  <a:pt x="4754676" y="3332434"/>
                  <a:pt x="4754676" y="3317915"/>
                </a:cubicBezTo>
                <a:cubicBezTo>
                  <a:pt x="4754676" y="3303396"/>
                  <a:pt x="4766446" y="3291626"/>
                  <a:pt x="4780965" y="3291626"/>
                </a:cubicBezTo>
                <a:close/>
                <a:moveTo>
                  <a:pt x="4689525" y="3291626"/>
                </a:moveTo>
                <a:cubicBezTo>
                  <a:pt x="4704044" y="3291626"/>
                  <a:pt x="4715814" y="3303396"/>
                  <a:pt x="4715814" y="3317915"/>
                </a:cubicBezTo>
                <a:cubicBezTo>
                  <a:pt x="4715814" y="3332434"/>
                  <a:pt x="4704044" y="3344204"/>
                  <a:pt x="4689525" y="3344204"/>
                </a:cubicBezTo>
                <a:cubicBezTo>
                  <a:pt x="4675006" y="3344204"/>
                  <a:pt x="4663236" y="3332434"/>
                  <a:pt x="4663236" y="3317915"/>
                </a:cubicBezTo>
                <a:cubicBezTo>
                  <a:pt x="4663236" y="3303396"/>
                  <a:pt x="4675006" y="3291626"/>
                  <a:pt x="4689525" y="3291626"/>
                </a:cubicBezTo>
                <a:close/>
                <a:moveTo>
                  <a:pt x="4598085" y="3291626"/>
                </a:moveTo>
                <a:cubicBezTo>
                  <a:pt x="4612604" y="3291626"/>
                  <a:pt x="4624374" y="3303396"/>
                  <a:pt x="4624374" y="3317915"/>
                </a:cubicBezTo>
                <a:cubicBezTo>
                  <a:pt x="4624374" y="3332434"/>
                  <a:pt x="4612604" y="3344204"/>
                  <a:pt x="4598085" y="3344204"/>
                </a:cubicBezTo>
                <a:cubicBezTo>
                  <a:pt x="4583566" y="3344204"/>
                  <a:pt x="4571796" y="3332434"/>
                  <a:pt x="4571796" y="3317915"/>
                </a:cubicBezTo>
                <a:cubicBezTo>
                  <a:pt x="4571796" y="3303396"/>
                  <a:pt x="4583566" y="3291626"/>
                  <a:pt x="4598085" y="3291626"/>
                </a:cubicBezTo>
                <a:close/>
                <a:moveTo>
                  <a:pt x="3135168" y="3291626"/>
                </a:moveTo>
                <a:cubicBezTo>
                  <a:pt x="3149687" y="3291626"/>
                  <a:pt x="3161458" y="3303396"/>
                  <a:pt x="3161458" y="3317915"/>
                </a:cubicBezTo>
                <a:cubicBezTo>
                  <a:pt x="3161458" y="3332434"/>
                  <a:pt x="3149687" y="3344204"/>
                  <a:pt x="3135168" y="3344204"/>
                </a:cubicBezTo>
                <a:cubicBezTo>
                  <a:pt x="3120648" y="3344204"/>
                  <a:pt x="3108878" y="3332434"/>
                  <a:pt x="3108878" y="3317915"/>
                </a:cubicBezTo>
                <a:cubicBezTo>
                  <a:pt x="3108878" y="3303396"/>
                  <a:pt x="3120648" y="3291626"/>
                  <a:pt x="3135168" y="3291626"/>
                </a:cubicBezTo>
                <a:close/>
                <a:moveTo>
                  <a:pt x="3043725" y="3291626"/>
                </a:moveTo>
                <a:cubicBezTo>
                  <a:pt x="3058244" y="3291626"/>
                  <a:pt x="3070015" y="3303396"/>
                  <a:pt x="3070015" y="3317915"/>
                </a:cubicBezTo>
                <a:cubicBezTo>
                  <a:pt x="3070015" y="3332434"/>
                  <a:pt x="3058244" y="3344204"/>
                  <a:pt x="3043725" y="3344204"/>
                </a:cubicBezTo>
                <a:cubicBezTo>
                  <a:pt x="3029206" y="3344204"/>
                  <a:pt x="3017435" y="3332434"/>
                  <a:pt x="3017435" y="3317915"/>
                </a:cubicBezTo>
                <a:cubicBezTo>
                  <a:pt x="3017435" y="3303396"/>
                  <a:pt x="3029206" y="3291626"/>
                  <a:pt x="3043725" y="3291626"/>
                </a:cubicBezTo>
                <a:close/>
                <a:moveTo>
                  <a:pt x="2952282" y="3291626"/>
                </a:moveTo>
                <a:cubicBezTo>
                  <a:pt x="2966802" y="3291626"/>
                  <a:pt x="2978572" y="3303396"/>
                  <a:pt x="2978572" y="3317915"/>
                </a:cubicBezTo>
                <a:cubicBezTo>
                  <a:pt x="2978572" y="3332434"/>
                  <a:pt x="2966802" y="3344204"/>
                  <a:pt x="2952282" y="3344204"/>
                </a:cubicBezTo>
                <a:cubicBezTo>
                  <a:pt x="2937763" y="3344204"/>
                  <a:pt x="2925993" y="3332434"/>
                  <a:pt x="2925993" y="3317915"/>
                </a:cubicBezTo>
                <a:cubicBezTo>
                  <a:pt x="2925993" y="3303396"/>
                  <a:pt x="2937763" y="3291626"/>
                  <a:pt x="2952282" y="3291626"/>
                </a:cubicBezTo>
                <a:close/>
                <a:moveTo>
                  <a:pt x="2860840" y="3291626"/>
                </a:moveTo>
                <a:cubicBezTo>
                  <a:pt x="2875359" y="3291626"/>
                  <a:pt x="2887130" y="3303396"/>
                  <a:pt x="2887130" y="3317915"/>
                </a:cubicBezTo>
                <a:cubicBezTo>
                  <a:pt x="2887130" y="3332434"/>
                  <a:pt x="2875359" y="3344204"/>
                  <a:pt x="2860840" y="3344204"/>
                </a:cubicBezTo>
                <a:cubicBezTo>
                  <a:pt x="2846320" y="3344204"/>
                  <a:pt x="2834550" y="3332434"/>
                  <a:pt x="2834550" y="3317915"/>
                </a:cubicBezTo>
                <a:cubicBezTo>
                  <a:pt x="2834550" y="3303396"/>
                  <a:pt x="2846320" y="3291626"/>
                  <a:pt x="2860840" y="3291626"/>
                </a:cubicBezTo>
                <a:close/>
                <a:moveTo>
                  <a:pt x="2769397" y="3291626"/>
                </a:moveTo>
                <a:cubicBezTo>
                  <a:pt x="2783916" y="3291626"/>
                  <a:pt x="2795687" y="3303396"/>
                  <a:pt x="2795687" y="3317915"/>
                </a:cubicBezTo>
                <a:cubicBezTo>
                  <a:pt x="2795687" y="3332434"/>
                  <a:pt x="2783916" y="3344204"/>
                  <a:pt x="2769397" y="3344204"/>
                </a:cubicBezTo>
                <a:cubicBezTo>
                  <a:pt x="2754878" y="3344204"/>
                  <a:pt x="2743108" y="3332434"/>
                  <a:pt x="2743108" y="3317915"/>
                </a:cubicBezTo>
                <a:cubicBezTo>
                  <a:pt x="2743108" y="3303396"/>
                  <a:pt x="2754878" y="3291626"/>
                  <a:pt x="2769397" y="3291626"/>
                </a:cubicBezTo>
                <a:close/>
                <a:moveTo>
                  <a:pt x="2677954" y="3291626"/>
                </a:moveTo>
                <a:cubicBezTo>
                  <a:pt x="2692474" y="3291626"/>
                  <a:pt x="2704244" y="3303396"/>
                  <a:pt x="2704244" y="3317915"/>
                </a:cubicBezTo>
                <a:cubicBezTo>
                  <a:pt x="2704244" y="3332434"/>
                  <a:pt x="2692474" y="3344204"/>
                  <a:pt x="2677954" y="3344204"/>
                </a:cubicBezTo>
                <a:cubicBezTo>
                  <a:pt x="2663435" y="3344204"/>
                  <a:pt x="2651665" y="3332434"/>
                  <a:pt x="2651665" y="3317915"/>
                </a:cubicBezTo>
                <a:cubicBezTo>
                  <a:pt x="2651665" y="3303396"/>
                  <a:pt x="2663435" y="3291626"/>
                  <a:pt x="2677954" y="3291626"/>
                </a:cubicBezTo>
                <a:close/>
                <a:moveTo>
                  <a:pt x="2586512" y="3291626"/>
                </a:moveTo>
                <a:cubicBezTo>
                  <a:pt x="2601031" y="3291626"/>
                  <a:pt x="2612802" y="3303396"/>
                  <a:pt x="2612802" y="3317915"/>
                </a:cubicBezTo>
                <a:cubicBezTo>
                  <a:pt x="2612802" y="3332434"/>
                  <a:pt x="2601031" y="3344204"/>
                  <a:pt x="2586512" y="3344204"/>
                </a:cubicBezTo>
                <a:cubicBezTo>
                  <a:pt x="2571992" y="3344204"/>
                  <a:pt x="2560222" y="3332434"/>
                  <a:pt x="2560222" y="3317915"/>
                </a:cubicBezTo>
                <a:cubicBezTo>
                  <a:pt x="2560222" y="3303396"/>
                  <a:pt x="2571992" y="3291626"/>
                  <a:pt x="2586512" y="3291626"/>
                </a:cubicBezTo>
                <a:close/>
                <a:moveTo>
                  <a:pt x="2495069" y="3291626"/>
                </a:moveTo>
                <a:cubicBezTo>
                  <a:pt x="2509589" y="3291626"/>
                  <a:pt x="2521359" y="3303396"/>
                  <a:pt x="2521359" y="3317915"/>
                </a:cubicBezTo>
                <a:cubicBezTo>
                  <a:pt x="2521359" y="3332434"/>
                  <a:pt x="2509589" y="3344204"/>
                  <a:pt x="2495069" y="3344204"/>
                </a:cubicBezTo>
                <a:cubicBezTo>
                  <a:pt x="2480550" y="3344204"/>
                  <a:pt x="2468780" y="3332434"/>
                  <a:pt x="2468780" y="3317915"/>
                </a:cubicBezTo>
                <a:cubicBezTo>
                  <a:pt x="2468780" y="3303396"/>
                  <a:pt x="2480550" y="3291626"/>
                  <a:pt x="2495069" y="3291626"/>
                </a:cubicBezTo>
                <a:close/>
                <a:moveTo>
                  <a:pt x="2403627" y="3291626"/>
                </a:moveTo>
                <a:cubicBezTo>
                  <a:pt x="2418146" y="3291626"/>
                  <a:pt x="2429917" y="3303396"/>
                  <a:pt x="2429917" y="3317915"/>
                </a:cubicBezTo>
                <a:cubicBezTo>
                  <a:pt x="2429917" y="3332434"/>
                  <a:pt x="2418146" y="3344204"/>
                  <a:pt x="2403627" y="3344204"/>
                </a:cubicBezTo>
                <a:cubicBezTo>
                  <a:pt x="2389107" y="3344204"/>
                  <a:pt x="2377337" y="3332434"/>
                  <a:pt x="2377337" y="3317915"/>
                </a:cubicBezTo>
                <a:cubicBezTo>
                  <a:pt x="2377337" y="3303396"/>
                  <a:pt x="2389107" y="3291626"/>
                  <a:pt x="2403627" y="3291626"/>
                </a:cubicBezTo>
                <a:close/>
                <a:moveTo>
                  <a:pt x="8621445" y="3200186"/>
                </a:moveTo>
                <a:cubicBezTo>
                  <a:pt x="8635964" y="3200186"/>
                  <a:pt x="8647734" y="3211956"/>
                  <a:pt x="8647734" y="3226475"/>
                </a:cubicBezTo>
                <a:cubicBezTo>
                  <a:pt x="8647734" y="3240994"/>
                  <a:pt x="8635964" y="3252764"/>
                  <a:pt x="8621445" y="3252764"/>
                </a:cubicBezTo>
                <a:cubicBezTo>
                  <a:pt x="8606926" y="3252764"/>
                  <a:pt x="8595156" y="3240994"/>
                  <a:pt x="8595156" y="3226475"/>
                </a:cubicBezTo>
                <a:cubicBezTo>
                  <a:pt x="8595156" y="3211956"/>
                  <a:pt x="8606926" y="3200186"/>
                  <a:pt x="8621445" y="3200186"/>
                </a:cubicBezTo>
                <a:close/>
                <a:moveTo>
                  <a:pt x="8164245" y="3200186"/>
                </a:moveTo>
                <a:cubicBezTo>
                  <a:pt x="8178764" y="3200186"/>
                  <a:pt x="8190534" y="3211956"/>
                  <a:pt x="8190534" y="3226475"/>
                </a:cubicBezTo>
                <a:cubicBezTo>
                  <a:pt x="8190534" y="3240994"/>
                  <a:pt x="8178764" y="3252764"/>
                  <a:pt x="8164245" y="3252764"/>
                </a:cubicBezTo>
                <a:cubicBezTo>
                  <a:pt x="8149726" y="3252764"/>
                  <a:pt x="8137956" y="3240994"/>
                  <a:pt x="8137956" y="3226475"/>
                </a:cubicBezTo>
                <a:cubicBezTo>
                  <a:pt x="8137956" y="3211956"/>
                  <a:pt x="8149726" y="3200186"/>
                  <a:pt x="8164245" y="3200186"/>
                </a:cubicBezTo>
                <a:close/>
                <a:moveTo>
                  <a:pt x="8072805" y="3200186"/>
                </a:moveTo>
                <a:cubicBezTo>
                  <a:pt x="8087324" y="3200186"/>
                  <a:pt x="8099094" y="3211956"/>
                  <a:pt x="8099094" y="3226475"/>
                </a:cubicBezTo>
                <a:cubicBezTo>
                  <a:pt x="8099094" y="3240994"/>
                  <a:pt x="8087324" y="3252764"/>
                  <a:pt x="8072805" y="3252764"/>
                </a:cubicBezTo>
                <a:cubicBezTo>
                  <a:pt x="8058286" y="3252764"/>
                  <a:pt x="8046516" y="3240994"/>
                  <a:pt x="8046516" y="3226475"/>
                </a:cubicBezTo>
                <a:cubicBezTo>
                  <a:pt x="8046516" y="3211956"/>
                  <a:pt x="8058286" y="3200186"/>
                  <a:pt x="8072805" y="3200186"/>
                </a:cubicBezTo>
                <a:close/>
                <a:moveTo>
                  <a:pt x="7981365" y="3200186"/>
                </a:moveTo>
                <a:cubicBezTo>
                  <a:pt x="7995884" y="3200186"/>
                  <a:pt x="8007654" y="3211956"/>
                  <a:pt x="8007654" y="3226475"/>
                </a:cubicBezTo>
                <a:cubicBezTo>
                  <a:pt x="8007654" y="3240994"/>
                  <a:pt x="7995884" y="3252764"/>
                  <a:pt x="7981365" y="3252764"/>
                </a:cubicBezTo>
                <a:cubicBezTo>
                  <a:pt x="7966846" y="3252764"/>
                  <a:pt x="7955076" y="3240994"/>
                  <a:pt x="7955076" y="3226475"/>
                </a:cubicBezTo>
                <a:cubicBezTo>
                  <a:pt x="7955076" y="3211956"/>
                  <a:pt x="7966846" y="3200186"/>
                  <a:pt x="7981365" y="3200186"/>
                </a:cubicBezTo>
                <a:close/>
                <a:moveTo>
                  <a:pt x="7889925" y="3200186"/>
                </a:moveTo>
                <a:cubicBezTo>
                  <a:pt x="7904444" y="3200186"/>
                  <a:pt x="7916214" y="3211956"/>
                  <a:pt x="7916214" y="3226475"/>
                </a:cubicBezTo>
                <a:cubicBezTo>
                  <a:pt x="7916214" y="3240994"/>
                  <a:pt x="7904444" y="3252764"/>
                  <a:pt x="7889925" y="3252764"/>
                </a:cubicBezTo>
                <a:cubicBezTo>
                  <a:pt x="7875406" y="3252764"/>
                  <a:pt x="7863636" y="3240994"/>
                  <a:pt x="7863636" y="3226475"/>
                </a:cubicBezTo>
                <a:cubicBezTo>
                  <a:pt x="7863636" y="3211956"/>
                  <a:pt x="7875406" y="3200186"/>
                  <a:pt x="7889925" y="3200186"/>
                </a:cubicBezTo>
                <a:close/>
                <a:moveTo>
                  <a:pt x="7432725" y="3200186"/>
                </a:moveTo>
                <a:cubicBezTo>
                  <a:pt x="7447244" y="3200186"/>
                  <a:pt x="7459014" y="3211956"/>
                  <a:pt x="7459014" y="3226475"/>
                </a:cubicBezTo>
                <a:cubicBezTo>
                  <a:pt x="7459014" y="3240994"/>
                  <a:pt x="7447244" y="3252764"/>
                  <a:pt x="7432725" y="3252764"/>
                </a:cubicBezTo>
                <a:cubicBezTo>
                  <a:pt x="7418206" y="3252764"/>
                  <a:pt x="7406436" y="3240994"/>
                  <a:pt x="7406436" y="3226475"/>
                </a:cubicBezTo>
                <a:cubicBezTo>
                  <a:pt x="7406436" y="3211956"/>
                  <a:pt x="7418206" y="3200186"/>
                  <a:pt x="7432725" y="3200186"/>
                </a:cubicBezTo>
                <a:close/>
                <a:moveTo>
                  <a:pt x="7341285" y="3200186"/>
                </a:moveTo>
                <a:cubicBezTo>
                  <a:pt x="7355804" y="3200186"/>
                  <a:pt x="7367574" y="3211956"/>
                  <a:pt x="7367574" y="3226475"/>
                </a:cubicBezTo>
                <a:cubicBezTo>
                  <a:pt x="7367574" y="3240994"/>
                  <a:pt x="7355804" y="3252764"/>
                  <a:pt x="7341285" y="3252764"/>
                </a:cubicBezTo>
                <a:cubicBezTo>
                  <a:pt x="7326766" y="3252764"/>
                  <a:pt x="7314996" y="3240994"/>
                  <a:pt x="7314996" y="3226475"/>
                </a:cubicBezTo>
                <a:cubicBezTo>
                  <a:pt x="7314996" y="3211956"/>
                  <a:pt x="7326766" y="3200186"/>
                  <a:pt x="7341285" y="3200186"/>
                </a:cubicBezTo>
                <a:close/>
                <a:moveTo>
                  <a:pt x="7249845" y="3200186"/>
                </a:moveTo>
                <a:cubicBezTo>
                  <a:pt x="7264364" y="3200186"/>
                  <a:pt x="7276134" y="3211956"/>
                  <a:pt x="7276134" y="3226475"/>
                </a:cubicBezTo>
                <a:cubicBezTo>
                  <a:pt x="7276134" y="3240994"/>
                  <a:pt x="7264364" y="3252764"/>
                  <a:pt x="7249845" y="3252764"/>
                </a:cubicBezTo>
                <a:cubicBezTo>
                  <a:pt x="7235326" y="3252764"/>
                  <a:pt x="7223556" y="3240994"/>
                  <a:pt x="7223556" y="3226475"/>
                </a:cubicBezTo>
                <a:cubicBezTo>
                  <a:pt x="7223556" y="3211956"/>
                  <a:pt x="7235326" y="3200186"/>
                  <a:pt x="7249845" y="3200186"/>
                </a:cubicBezTo>
                <a:close/>
                <a:moveTo>
                  <a:pt x="6335445" y="3200186"/>
                </a:moveTo>
                <a:cubicBezTo>
                  <a:pt x="6349964" y="3200186"/>
                  <a:pt x="6361734" y="3211956"/>
                  <a:pt x="6361734" y="3226475"/>
                </a:cubicBezTo>
                <a:cubicBezTo>
                  <a:pt x="6361734" y="3240994"/>
                  <a:pt x="6349964" y="3252764"/>
                  <a:pt x="6335445" y="3252764"/>
                </a:cubicBezTo>
                <a:cubicBezTo>
                  <a:pt x="6320926" y="3252764"/>
                  <a:pt x="6309156" y="3240994"/>
                  <a:pt x="6309156" y="3226475"/>
                </a:cubicBezTo>
                <a:cubicBezTo>
                  <a:pt x="6309156" y="3211956"/>
                  <a:pt x="6320926" y="3200186"/>
                  <a:pt x="6335445" y="3200186"/>
                </a:cubicBezTo>
                <a:close/>
                <a:moveTo>
                  <a:pt x="6244005" y="3200186"/>
                </a:moveTo>
                <a:cubicBezTo>
                  <a:pt x="6258524" y="3200186"/>
                  <a:pt x="6270294" y="3211956"/>
                  <a:pt x="6270294" y="3226475"/>
                </a:cubicBezTo>
                <a:cubicBezTo>
                  <a:pt x="6270294" y="3240994"/>
                  <a:pt x="6258524" y="3252764"/>
                  <a:pt x="6244005" y="3252764"/>
                </a:cubicBezTo>
                <a:cubicBezTo>
                  <a:pt x="6229486" y="3252764"/>
                  <a:pt x="6217716" y="3240994"/>
                  <a:pt x="6217716" y="3226475"/>
                </a:cubicBezTo>
                <a:cubicBezTo>
                  <a:pt x="6217716" y="3211956"/>
                  <a:pt x="6229486" y="3200186"/>
                  <a:pt x="6244005" y="3200186"/>
                </a:cubicBezTo>
                <a:close/>
                <a:moveTo>
                  <a:pt x="6152565" y="3200186"/>
                </a:moveTo>
                <a:cubicBezTo>
                  <a:pt x="6167084" y="3200186"/>
                  <a:pt x="6178854" y="3211956"/>
                  <a:pt x="6178854" y="3226475"/>
                </a:cubicBezTo>
                <a:cubicBezTo>
                  <a:pt x="6178854" y="3240994"/>
                  <a:pt x="6167084" y="3252764"/>
                  <a:pt x="6152565" y="3252764"/>
                </a:cubicBezTo>
                <a:cubicBezTo>
                  <a:pt x="6138046" y="3252764"/>
                  <a:pt x="6126276" y="3240994"/>
                  <a:pt x="6126276" y="3226475"/>
                </a:cubicBezTo>
                <a:cubicBezTo>
                  <a:pt x="6126276" y="3211956"/>
                  <a:pt x="6138046" y="3200186"/>
                  <a:pt x="6152565" y="3200186"/>
                </a:cubicBezTo>
                <a:close/>
                <a:moveTo>
                  <a:pt x="6061125" y="3200186"/>
                </a:moveTo>
                <a:cubicBezTo>
                  <a:pt x="6075644" y="3200186"/>
                  <a:pt x="6087414" y="3211956"/>
                  <a:pt x="6087414" y="3226475"/>
                </a:cubicBezTo>
                <a:cubicBezTo>
                  <a:pt x="6087414" y="3240994"/>
                  <a:pt x="6075644" y="3252764"/>
                  <a:pt x="6061125" y="3252764"/>
                </a:cubicBezTo>
                <a:cubicBezTo>
                  <a:pt x="6046606" y="3252764"/>
                  <a:pt x="6034836" y="3240994"/>
                  <a:pt x="6034836" y="3226475"/>
                </a:cubicBezTo>
                <a:cubicBezTo>
                  <a:pt x="6034836" y="3211956"/>
                  <a:pt x="6046606" y="3200186"/>
                  <a:pt x="6061125" y="3200186"/>
                </a:cubicBezTo>
                <a:close/>
                <a:moveTo>
                  <a:pt x="5969685" y="3200186"/>
                </a:moveTo>
                <a:cubicBezTo>
                  <a:pt x="5984204" y="3200186"/>
                  <a:pt x="5995974" y="3211956"/>
                  <a:pt x="5995974" y="3226475"/>
                </a:cubicBezTo>
                <a:cubicBezTo>
                  <a:pt x="5995974" y="3240994"/>
                  <a:pt x="5984204" y="3252764"/>
                  <a:pt x="5969685" y="3252764"/>
                </a:cubicBezTo>
                <a:cubicBezTo>
                  <a:pt x="5955166" y="3252764"/>
                  <a:pt x="5943396" y="3240994"/>
                  <a:pt x="5943396" y="3226475"/>
                </a:cubicBezTo>
                <a:cubicBezTo>
                  <a:pt x="5943396" y="3211956"/>
                  <a:pt x="5955166" y="3200186"/>
                  <a:pt x="5969685" y="3200186"/>
                </a:cubicBezTo>
                <a:close/>
                <a:moveTo>
                  <a:pt x="5878245" y="3200186"/>
                </a:moveTo>
                <a:cubicBezTo>
                  <a:pt x="5892764" y="3200186"/>
                  <a:pt x="5904534" y="3211956"/>
                  <a:pt x="5904534" y="3226475"/>
                </a:cubicBezTo>
                <a:cubicBezTo>
                  <a:pt x="5904534" y="3240994"/>
                  <a:pt x="5892764" y="3252764"/>
                  <a:pt x="5878245" y="3252764"/>
                </a:cubicBezTo>
                <a:cubicBezTo>
                  <a:pt x="5863726" y="3252764"/>
                  <a:pt x="5851956" y="3240994"/>
                  <a:pt x="5851956" y="3226475"/>
                </a:cubicBezTo>
                <a:cubicBezTo>
                  <a:pt x="5851956" y="3211956"/>
                  <a:pt x="5863726" y="3200186"/>
                  <a:pt x="5878245" y="3200186"/>
                </a:cubicBezTo>
                <a:close/>
                <a:moveTo>
                  <a:pt x="5786805" y="3200186"/>
                </a:moveTo>
                <a:cubicBezTo>
                  <a:pt x="5801324" y="3200186"/>
                  <a:pt x="5813094" y="3211956"/>
                  <a:pt x="5813094" y="3226475"/>
                </a:cubicBezTo>
                <a:cubicBezTo>
                  <a:pt x="5813094" y="3240994"/>
                  <a:pt x="5801324" y="3252764"/>
                  <a:pt x="5786805" y="3252764"/>
                </a:cubicBezTo>
                <a:cubicBezTo>
                  <a:pt x="5772286" y="3252764"/>
                  <a:pt x="5760516" y="3240994"/>
                  <a:pt x="5760516" y="3226475"/>
                </a:cubicBezTo>
                <a:cubicBezTo>
                  <a:pt x="5760516" y="3211956"/>
                  <a:pt x="5772286" y="3200186"/>
                  <a:pt x="5786805" y="3200186"/>
                </a:cubicBezTo>
                <a:close/>
                <a:moveTo>
                  <a:pt x="5695365" y="3200186"/>
                </a:moveTo>
                <a:cubicBezTo>
                  <a:pt x="5709884" y="3200186"/>
                  <a:pt x="5721654" y="3211956"/>
                  <a:pt x="5721654" y="3226475"/>
                </a:cubicBezTo>
                <a:cubicBezTo>
                  <a:pt x="5721654" y="3240994"/>
                  <a:pt x="5709884" y="3252764"/>
                  <a:pt x="5695365" y="3252764"/>
                </a:cubicBezTo>
                <a:cubicBezTo>
                  <a:pt x="5680846" y="3252764"/>
                  <a:pt x="5669076" y="3240994"/>
                  <a:pt x="5669076" y="3226475"/>
                </a:cubicBezTo>
                <a:cubicBezTo>
                  <a:pt x="5669076" y="3211956"/>
                  <a:pt x="5680846" y="3200186"/>
                  <a:pt x="5695365" y="3200186"/>
                </a:cubicBezTo>
                <a:close/>
                <a:moveTo>
                  <a:pt x="5603925" y="3200186"/>
                </a:moveTo>
                <a:cubicBezTo>
                  <a:pt x="5618444" y="3200186"/>
                  <a:pt x="5630214" y="3211956"/>
                  <a:pt x="5630214" y="3226475"/>
                </a:cubicBezTo>
                <a:cubicBezTo>
                  <a:pt x="5630214" y="3240994"/>
                  <a:pt x="5618444" y="3252764"/>
                  <a:pt x="5603925" y="3252764"/>
                </a:cubicBezTo>
                <a:cubicBezTo>
                  <a:pt x="5589406" y="3252764"/>
                  <a:pt x="5577636" y="3240994"/>
                  <a:pt x="5577636" y="3226475"/>
                </a:cubicBezTo>
                <a:cubicBezTo>
                  <a:pt x="5577636" y="3211956"/>
                  <a:pt x="5589406" y="3200186"/>
                  <a:pt x="5603925" y="3200186"/>
                </a:cubicBezTo>
                <a:close/>
                <a:moveTo>
                  <a:pt x="5512485" y="3200186"/>
                </a:moveTo>
                <a:cubicBezTo>
                  <a:pt x="5527004" y="3200186"/>
                  <a:pt x="5538774" y="3211956"/>
                  <a:pt x="5538774" y="3226475"/>
                </a:cubicBezTo>
                <a:cubicBezTo>
                  <a:pt x="5538774" y="3240994"/>
                  <a:pt x="5527004" y="3252764"/>
                  <a:pt x="5512485" y="3252764"/>
                </a:cubicBezTo>
                <a:cubicBezTo>
                  <a:pt x="5497966" y="3252764"/>
                  <a:pt x="5486196" y="3240994"/>
                  <a:pt x="5486196" y="3226475"/>
                </a:cubicBezTo>
                <a:cubicBezTo>
                  <a:pt x="5486196" y="3211956"/>
                  <a:pt x="5497966" y="3200186"/>
                  <a:pt x="5512485" y="3200186"/>
                </a:cubicBezTo>
                <a:close/>
                <a:moveTo>
                  <a:pt x="5421045" y="3200186"/>
                </a:moveTo>
                <a:cubicBezTo>
                  <a:pt x="5435564" y="3200186"/>
                  <a:pt x="5447334" y="3211956"/>
                  <a:pt x="5447334" y="3226475"/>
                </a:cubicBezTo>
                <a:cubicBezTo>
                  <a:pt x="5447334" y="3240994"/>
                  <a:pt x="5435564" y="3252764"/>
                  <a:pt x="5421045" y="3252764"/>
                </a:cubicBezTo>
                <a:cubicBezTo>
                  <a:pt x="5406526" y="3252764"/>
                  <a:pt x="5394756" y="3240994"/>
                  <a:pt x="5394756" y="3226475"/>
                </a:cubicBezTo>
                <a:cubicBezTo>
                  <a:pt x="5394756" y="3211956"/>
                  <a:pt x="5406526" y="3200186"/>
                  <a:pt x="5421045" y="3200186"/>
                </a:cubicBezTo>
                <a:close/>
                <a:moveTo>
                  <a:pt x="5329605" y="3200186"/>
                </a:moveTo>
                <a:cubicBezTo>
                  <a:pt x="5344124" y="3200186"/>
                  <a:pt x="5355894" y="3211956"/>
                  <a:pt x="5355894" y="3226475"/>
                </a:cubicBezTo>
                <a:cubicBezTo>
                  <a:pt x="5355894" y="3240994"/>
                  <a:pt x="5344124" y="3252764"/>
                  <a:pt x="5329605" y="3252764"/>
                </a:cubicBezTo>
                <a:cubicBezTo>
                  <a:pt x="5315086" y="3252764"/>
                  <a:pt x="5303316" y="3240994"/>
                  <a:pt x="5303316" y="3226475"/>
                </a:cubicBezTo>
                <a:cubicBezTo>
                  <a:pt x="5303316" y="3211956"/>
                  <a:pt x="5315086" y="3200186"/>
                  <a:pt x="5329605" y="3200186"/>
                </a:cubicBezTo>
                <a:close/>
                <a:moveTo>
                  <a:pt x="5238165" y="3200186"/>
                </a:moveTo>
                <a:cubicBezTo>
                  <a:pt x="5252684" y="3200186"/>
                  <a:pt x="5264454" y="3211956"/>
                  <a:pt x="5264454" y="3226475"/>
                </a:cubicBezTo>
                <a:cubicBezTo>
                  <a:pt x="5264454" y="3240994"/>
                  <a:pt x="5252684" y="3252764"/>
                  <a:pt x="5238165" y="3252764"/>
                </a:cubicBezTo>
                <a:cubicBezTo>
                  <a:pt x="5223646" y="3252764"/>
                  <a:pt x="5211876" y="3240994"/>
                  <a:pt x="5211876" y="3226475"/>
                </a:cubicBezTo>
                <a:cubicBezTo>
                  <a:pt x="5211876" y="3211956"/>
                  <a:pt x="5223646" y="3200186"/>
                  <a:pt x="5238165" y="3200186"/>
                </a:cubicBezTo>
                <a:close/>
                <a:moveTo>
                  <a:pt x="5146725" y="3200186"/>
                </a:moveTo>
                <a:cubicBezTo>
                  <a:pt x="5161244" y="3200186"/>
                  <a:pt x="5173014" y="3211956"/>
                  <a:pt x="5173014" y="3226475"/>
                </a:cubicBezTo>
                <a:cubicBezTo>
                  <a:pt x="5173014" y="3240994"/>
                  <a:pt x="5161244" y="3252764"/>
                  <a:pt x="5146725" y="3252764"/>
                </a:cubicBezTo>
                <a:cubicBezTo>
                  <a:pt x="5132206" y="3252764"/>
                  <a:pt x="5120436" y="3240994"/>
                  <a:pt x="5120436" y="3226475"/>
                </a:cubicBezTo>
                <a:cubicBezTo>
                  <a:pt x="5120436" y="3211956"/>
                  <a:pt x="5132206" y="3200186"/>
                  <a:pt x="5146725" y="3200186"/>
                </a:cubicBezTo>
                <a:close/>
                <a:moveTo>
                  <a:pt x="5055285" y="3200186"/>
                </a:moveTo>
                <a:cubicBezTo>
                  <a:pt x="5069804" y="3200186"/>
                  <a:pt x="5081574" y="3211956"/>
                  <a:pt x="5081574" y="3226475"/>
                </a:cubicBezTo>
                <a:cubicBezTo>
                  <a:pt x="5081574" y="3240994"/>
                  <a:pt x="5069804" y="3252764"/>
                  <a:pt x="5055285" y="3252764"/>
                </a:cubicBezTo>
                <a:cubicBezTo>
                  <a:pt x="5040766" y="3252764"/>
                  <a:pt x="5028996" y="3240994"/>
                  <a:pt x="5028996" y="3226475"/>
                </a:cubicBezTo>
                <a:cubicBezTo>
                  <a:pt x="5028996" y="3211956"/>
                  <a:pt x="5040766" y="3200186"/>
                  <a:pt x="5055285" y="3200186"/>
                </a:cubicBezTo>
                <a:close/>
                <a:moveTo>
                  <a:pt x="4963845" y="3200186"/>
                </a:moveTo>
                <a:cubicBezTo>
                  <a:pt x="4978364" y="3200186"/>
                  <a:pt x="4990134" y="3211956"/>
                  <a:pt x="4990134" y="3226475"/>
                </a:cubicBezTo>
                <a:cubicBezTo>
                  <a:pt x="4990134" y="3240994"/>
                  <a:pt x="4978364" y="3252764"/>
                  <a:pt x="4963845" y="3252764"/>
                </a:cubicBezTo>
                <a:cubicBezTo>
                  <a:pt x="4949326" y="3252764"/>
                  <a:pt x="4937556" y="3240994"/>
                  <a:pt x="4937556" y="3226475"/>
                </a:cubicBezTo>
                <a:cubicBezTo>
                  <a:pt x="4937556" y="3211956"/>
                  <a:pt x="4949326" y="3200186"/>
                  <a:pt x="4963845" y="3200186"/>
                </a:cubicBezTo>
                <a:close/>
                <a:moveTo>
                  <a:pt x="4872405" y="3200186"/>
                </a:moveTo>
                <a:cubicBezTo>
                  <a:pt x="4886924" y="3200186"/>
                  <a:pt x="4898694" y="3211956"/>
                  <a:pt x="4898694" y="3226475"/>
                </a:cubicBezTo>
                <a:cubicBezTo>
                  <a:pt x="4898694" y="3240994"/>
                  <a:pt x="4886924" y="3252764"/>
                  <a:pt x="4872405" y="3252764"/>
                </a:cubicBezTo>
                <a:cubicBezTo>
                  <a:pt x="4857886" y="3252764"/>
                  <a:pt x="4846116" y="3240994"/>
                  <a:pt x="4846116" y="3226475"/>
                </a:cubicBezTo>
                <a:cubicBezTo>
                  <a:pt x="4846116" y="3211956"/>
                  <a:pt x="4857886" y="3200186"/>
                  <a:pt x="4872405" y="3200186"/>
                </a:cubicBezTo>
                <a:close/>
                <a:moveTo>
                  <a:pt x="4780965" y="3200186"/>
                </a:moveTo>
                <a:cubicBezTo>
                  <a:pt x="4795484" y="3200186"/>
                  <a:pt x="4807254" y="3211956"/>
                  <a:pt x="4807254" y="3226475"/>
                </a:cubicBezTo>
                <a:cubicBezTo>
                  <a:pt x="4807254" y="3240994"/>
                  <a:pt x="4795484" y="3252764"/>
                  <a:pt x="4780965" y="3252764"/>
                </a:cubicBezTo>
                <a:cubicBezTo>
                  <a:pt x="4766446" y="3252764"/>
                  <a:pt x="4754676" y="3240994"/>
                  <a:pt x="4754676" y="3226475"/>
                </a:cubicBezTo>
                <a:cubicBezTo>
                  <a:pt x="4754676" y="3211956"/>
                  <a:pt x="4766446" y="3200186"/>
                  <a:pt x="4780965" y="3200186"/>
                </a:cubicBezTo>
                <a:close/>
                <a:moveTo>
                  <a:pt x="4689525" y="3200186"/>
                </a:moveTo>
                <a:cubicBezTo>
                  <a:pt x="4704044" y="3200186"/>
                  <a:pt x="4715814" y="3211956"/>
                  <a:pt x="4715814" y="3226475"/>
                </a:cubicBezTo>
                <a:cubicBezTo>
                  <a:pt x="4715814" y="3240994"/>
                  <a:pt x="4704044" y="3252764"/>
                  <a:pt x="4689525" y="3252764"/>
                </a:cubicBezTo>
                <a:cubicBezTo>
                  <a:pt x="4675006" y="3252764"/>
                  <a:pt x="4663236" y="3240994"/>
                  <a:pt x="4663236" y="3226475"/>
                </a:cubicBezTo>
                <a:cubicBezTo>
                  <a:pt x="4663236" y="3211956"/>
                  <a:pt x="4675006" y="3200186"/>
                  <a:pt x="4689525" y="3200186"/>
                </a:cubicBezTo>
                <a:close/>
                <a:moveTo>
                  <a:pt x="4598085" y="3200186"/>
                </a:moveTo>
                <a:cubicBezTo>
                  <a:pt x="4612604" y="3200186"/>
                  <a:pt x="4624374" y="3211956"/>
                  <a:pt x="4624374" y="3226475"/>
                </a:cubicBezTo>
                <a:cubicBezTo>
                  <a:pt x="4624374" y="3240994"/>
                  <a:pt x="4612604" y="3252764"/>
                  <a:pt x="4598085" y="3252764"/>
                </a:cubicBezTo>
                <a:cubicBezTo>
                  <a:pt x="4583566" y="3252764"/>
                  <a:pt x="4571796" y="3240994"/>
                  <a:pt x="4571796" y="3226475"/>
                </a:cubicBezTo>
                <a:cubicBezTo>
                  <a:pt x="4571796" y="3211956"/>
                  <a:pt x="4583566" y="3200186"/>
                  <a:pt x="4598085" y="3200186"/>
                </a:cubicBezTo>
                <a:close/>
                <a:moveTo>
                  <a:pt x="2860846" y="3200186"/>
                </a:moveTo>
                <a:cubicBezTo>
                  <a:pt x="2875366" y="3200186"/>
                  <a:pt x="2887136" y="3211956"/>
                  <a:pt x="2887136" y="3226475"/>
                </a:cubicBezTo>
                <a:cubicBezTo>
                  <a:pt x="2887136" y="3240994"/>
                  <a:pt x="2875366" y="3252764"/>
                  <a:pt x="2860846" y="3252764"/>
                </a:cubicBezTo>
                <a:cubicBezTo>
                  <a:pt x="2846327" y="3252764"/>
                  <a:pt x="2834557" y="3240994"/>
                  <a:pt x="2834557" y="3226475"/>
                </a:cubicBezTo>
                <a:cubicBezTo>
                  <a:pt x="2834557" y="3211956"/>
                  <a:pt x="2846327" y="3200186"/>
                  <a:pt x="2860846" y="3200186"/>
                </a:cubicBezTo>
                <a:close/>
                <a:moveTo>
                  <a:pt x="2586518" y="3200186"/>
                </a:moveTo>
                <a:cubicBezTo>
                  <a:pt x="2601037" y="3200186"/>
                  <a:pt x="2612808" y="3211956"/>
                  <a:pt x="2612808" y="3226475"/>
                </a:cubicBezTo>
                <a:cubicBezTo>
                  <a:pt x="2612808" y="3240994"/>
                  <a:pt x="2601037" y="3252764"/>
                  <a:pt x="2586518" y="3252764"/>
                </a:cubicBezTo>
                <a:cubicBezTo>
                  <a:pt x="2571998" y="3252764"/>
                  <a:pt x="2560228" y="3240994"/>
                  <a:pt x="2560228" y="3226475"/>
                </a:cubicBezTo>
                <a:cubicBezTo>
                  <a:pt x="2560228" y="3211956"/>
                  <a:pt x="2571998" y="3200186"/>
                  <a:pt x="2586518" y="3200186"/>
                </a:cubicBezTo>
                <a:close/>
                <a:moveTo>
                  <a:pt x="2495075" y="3200186"/>
                </a:moveTo>
                <a:cubicBezTo>
                  <a:pt x="2509595" y="3200186"/>
                  <a:pt x="2521365" y="3211956"/>
                  <a:pt x="2521365" y="3226475"/>
                </a:cubicBezTo>
                <a:cubicBezTo>
                  <a:pt x="2521365" y="3240994"/>
                  <a:pt x="2509595" y="3252764"/>
                  <a:pt x="2495075" y="3252764"/>
                </a:cubicBezTo>
                <a:cubicBezTo>
                  <a:pt x="2480556" y="3252764"/>
                  <a:pt x="2468785" y="3240994"/>
                  <a:pt x="2468785" y="3226475"/>
                </a:cubicBezTo>
                <a:cubicBezTo>
                  <a:pt x="2468785" y="3211956"/>
                  <a:pt x="2480556" y="3200186"/>
                  <a:pt x="2495075" y="3200186"/>
                </a:cubicBezTo>
                <a:close/>
                <a:moveTo>
                  <a:pt x="2403633" y="3200186"/>
                </a:moveTo>
                <a:cubicBezTo>
                  <a:pt x="2418152" y="3200186"/>
                  <a:pt x="2429922" y="3211956"/>
                  <a:pt x="2429922" y="3226475"/>
                </a:cubicBezTo>
                <a:cubicBezTo>
                  <a:pt x="2429922" y="3240994"/>
                  <a:pt x="2418152" y="3252764"/>
                  <a:pt x="2403633" y="3252764"/>
                </a:cubicBezTo>
                <a:cubicBezTo>
                  <a:pt x="2389113" y="3252764"/>
                  <a:pt x="2377343" y="3240994"/>
                  <a:pt x="2377343" y="3226475"/>
                </a:cubicBezTo>
                <a:cubicBezTo>
                  <a:pt x="2377343" y="3211956"/>
                  <a:pt x="2389113" y="3200186"/>
                  <a:pt x="2403633" y="3200186"/>
                </a:cubicBezTo>
                <a:close/>
                <a:moveTo>
                  <a:pt x="2312189" y="3200186"/>
                </a:moveTo>
                <a:cubicBezTo>
                  <a:pt x="2326709" y="3200186"/>
                  <a:pt x="2338479" y="3211956"/>
                  <a:pt x="2338479" y="3226475"/>
                </a:cubicBezTo>
                <a:cubicBezTo>
                  <a:pt x="2338479" y="3240994"/>
                  <a:pt x="2326709" y="3252764"/>
                  <a:pt x="2312189" y="3252764"/>
                </a:cubicBezTo>
                <a:cubicBezTo>
                  <a:pt x="2297670" y="3252764"/>
                  <a:pt x="2285899" y="3240994"/>
                  <a:pt x="2285899" y="3226475"/>
                </a:cubicBezTo>
                <a:cubicBezTo>
                  <a:pt x="2285899" y="3211956"/>
                  <a:pt x="2297670" y="3200186"/>
                  <a:pt x="2312189" y="3200186"/>
                </a:cubicBezTo>
                <a:close/>
                <a:moveTo>
                  <a:pt x="8621445" y="3108746"/>
                </a:moveTo>
                <a:cubicBezTo>
                  <a:pt x="8635964" y="3108746"/>
                  <a:pt x="8647734" y="3120516"/>
                  <a:pt x="8647734" y="3135035"/>
                </a:cubicBezTo>
                <a:cubicBezTo>
                  <a:pt x="8647734" y="3149554"/>
                  <a:pt x="8635964" y="3161324"/>
                  <a:pt x="8621445" y="3161324"/>
                </a:cubicBezTo>
                <a:cubicBezTo>
                  <a:pt x="8606926" y="3161324"/>
                  <a:pt x="8595156" y="3149554"/>
                  <a:pt x="8595156" y="3135035"/>
                </a:cubicBezTo>
                <a:cubicBezTo>
                  <a:pt x="8595156" y="3120516"/>
                  <a:pt x="8606926" y="3108746"/>
                  <a:pt x="8621445" y="3108746"/>
                </a:cubicBezTo>
                <a:close/>
                <a:moveTo>
                  <a:pt x="8530005" y="3108746"/>
                </a:moveTo>
                <a:cubicBezTo>
                  <a:pt x="8544524" y="3108746"/>
                  <a:pt x="8556294" y="3120516"/>
                  <a:pt x="8556294" y="3135035"/>
                </a:cubicBezTo>
                <a:cubicBezTo>
                  <a:pt x="8556294" y="3149554"/>
                  <a:pt x="8544524" y="3161324"/>
                  <a:pt x="8530005" y="3161324"/>
                </a:cubicBezTo>
                <a:cubicBezTo>
                  <a:pt x="8515486" y="3161324"/>
                  <a:pt x="8503716" y="3149554"/>
                  <a:pt x="8503716" y="3135035"/>
                </a:cubicBezTo>
                <a:cubicBezTo>
                  <a:pt x="8503716" y="3120516"/>
                  <a:pt x="8515486" y="3108746"/>
                  <a:pt x="8530005" y="3108746"/>
                </a:cubicBezTo>
                <a:close/>
                <a:moveTo>
                  <a:pt x="8164245" y="3108746"/>
                </a:moveTo>
                <a:cubicBezTo>
                  <a:pt x="8178764" y="3108746"/>
                  <a:pt x="8190534" y="3120516"/>
                  <a:pt x="8190534" y="3135035"/>
                </a:cubicBezTo>
                <a:cubicBezTo>
                  <a:pt x="8190534" y="3149554"/>
                  <a:pt x="8178764" y="3161324"/>
                  <a:pt x="8164245" y="3161324"/>
                </a:cubicBezTo>
                <a:cubicBezTo>
                  <a:pt x="8149726" y="3161324"/>
                  <a:pt x="8137956" y="3149554"/>
                  <a:pt x="8137956" y="3135035"/>
                </a:cubicBezTo>
                <a:cubicBezTo>
                  <a:pt x="8137956" y="3120516"/>
                  <a:pt x="8149726" y="3108746"/>
                  <a:pt x="8164245" y="3108746"/>
                </a:cubicBezTo>
                <a:close/>
                <a:moveTo>
                  <a:pt x="8072805" y="3108746"/>
                </a:moveTo>
                <a:cubicBezTo>
                  <a:pt x="8087324" y="3108746"/>
                  <a:pt x="8099094" y="3120516"/>
                  <a:pt x="8099094" y="3135035"/>
                </a:cubicBezTo>
                <a:cubicBezTo>
                  <a:pt x="8099094" y="3149554"/>
                  <a:pt x="8087324" y="3161324"/>
                  <a:pt x="8072805" y="3161324"/>
                </a:cubicBezTo>
                <a:cubicBezTo>
                  <a:pt x="8058286" y="3161324"/>
                  <a:pt x="8046516" y="3149554"/>
                  <a:pt x="8046516" y="3135035"/>
                </a:cubicBezTo>
                <a:cubicBezTo>
                  <a:pt x="8046516" y="3120516"/>
                  <a:pt x="8058286" y="3108746"/>
                  <a:pt x="8072805" y="3108746"/>
                </a:cubicBezTo>
                <a:close/>
                <a:moveTo>
                  <a:pt x="7981365" y="3108746"/>
                </a:moveTo>
                <a:cubicBezTo>
                  <a:pt x="7995884" y="3108746"/>
                  <a:pt x="8007654" y="3120516"/>
                  <a:pt x="8007654" y="3135035"/>
                </a:cubicBezTo>
                <a:cubicBezTo>
                  <a:pt x="8007654" y="3149554"/>
                  <a:pt x="7995884" y="3161324"/>
                  <a:pt x="7981365" y="3161324"/>
                </a:cubicBezTo>
                <a:cubicBezTo>
                  <a:pt x="7966846" y="3161324"/>
                  <a:pt x="7955076" y="3149554"/>
                  <a:pt x="7955076" y="3135035"/>
                </a:cubicBezTo>
                <a:cubicBezTo>
                  <a:pt x="7955076" y="3120516"/>
                  <a:pt x="7966846" y="3108746"/>
                  <a:pt x="7981365" y="3108746"/>
                </a:cubicBezTo>
                <a:close/>
                <a:moveTo>
                  <a:pt x="7889925" y="3108746"/>
                </a:moveTo>
                <a:cubicBezTo>
                  <a:pt x="7904444" y="3108746"/>
                  <a:pt x="7916214" y="3120516"/>
                  <a:pt x="7916214" y="3135035"/>
                </a:cubicBezTo>
                <a:cubicBezTo>
                  <a:pt x="7916214" y="3149554"/>
                  <a:pt x="7904444" y="3161324"/>
                  <a:pt x="7889925" y="3161324"/>
                </a:cubicBezTo>
                <a:cubicBezTo>
                  <a:pt x="7875406" y="3161324"/>
                  <a:pt x="7863636" y="3149554"/>
                  <a:pt x="7863636" y="3135035"/>
                </a:cubicBezTo>
                <a:cubicBezTo>
                  <a:pt x="7863636" y="3120516"/>
                  <a:pt x="7875406" y="3108746"/>
                  <a:pt x="7889925" y="3108746"/>
                </a:cubicBezTo>
                <a:close/>
                <a:moveTo>
                  <a:pt x="7432725" y="3108746"/>
                </a:moveTo>
                <a:cubicBezTo>
                  <a:pt x="7447244" y="3108746"/>
                  <a:pt x="7459014" y="3120516"/>
                  <a:pt x="7459014" y="3135035"/>
                </a:cubicBezTo>
                <a:cubicBezTo>
                  <a:pt x="7459014" y="3149554"/>
                  <a:pt x="7447244" y="3161324"/>
                  <a:pt x="7432725" y="3161324"/>
                </a:cubicBezTo>
                <a:cubicBezTo>
                  <a:pt x="7418206" y="3161324"/>
                  <a:pt x="7406436" y="3149554"/>
                  <a:pt x="7406436" y="3135035"/>
                </a:cubicBezTo>
                <a:cubicBezTo>
                  <a:pt x="7406436" y="3120516"/>
                  <a:pt x="7418206" y="3108746"/>
                  <a:pt x="7432725" y="3108746"/>
                </a:cubicBezTo>
                <a:close/>
                <a:moveTo>
                  <a:pt x="7341285" y="3108746"/>
                </a:moveTo>
                <a:cubicBezTo>
                  <a:pt x="7355804" y="3108746"/>
                  <a:pt x="7367574" y="3120516"/>
                  <a:pt x="7367574" y="3135035"/>
                </a:cubicBezTo>
                <a:cubicBezTo>
                  <a:pt x="7367574" y="3149554"/>
                  <a:pt x="7355804" y="3161324"/>
                  <a:pt x="7341285" y="3161324"/>
                </a:cubicBezTo>
                <a:cubicBezTo>
                  <a:pt x="7326766" y="3161324"/>
                  <a:pt x="7314996" y="3149554"/>
                  <a:pt x="7314996" y="3135035"/>
                </a:cubicBezTo>
                <a:cubicBezTo>
                  <a:pt x="7314996" y="3120516"/>
                  <a:pt x="7326766" y="3108746"/>
                  <a:pt x="7341285" y="3108746"/>
                </a:cubicBezTo>
                <a:close/>
                <a:moveTo>
                  <a:pt x="7249845" y="3108746"/>
                </a:moveTo>
                <a:cubicBezTo>
                  <a:pt x="7264364" y="3108746"/>
                  <a:pt x="7276134" y="3120516"/>
                  <a:pt x="7276134" y="3135035"/>
                </a:cubicBezTo>
                <a:cubicBezTo>
                  <a:pt x="7276134" y="3149554"/>
                  <a:pt x="7264364" y="3161324"/>
                  <a:pt x="7249845" y="3161324"/>
                </a:cubicBezTo>
                <a:cubicBezTo>
                  <a:pt x="7235326" y="3161324"/>
                  <a:pt x="7223556" y="3149554"/>
                  <a:pt x="7223556" y="3135035"/>
                </a:cubicBezTo>
                <a:cubicBezTo>
                  <a:pt x="7223556" y="3120516"/>
                  <a:pt x="7235326" y="3108746"/>
                  <a:pt x="7249845" y="3108746"/>
                </a:cubicBezTo>
                <a:close/>
                <a:moveTo>
                  <a:pt x="7158405" y="3108746"/>
                </a:moveTo>
                <a:cubicBezTo>
                  <a:pt x="7172924" y="3108746"/>
                  <a:pt x="7184694" y="3120516"/>
                  <a:pt x="7184694" y="3135035"/>
                </a:cubicBezTo>
                <a:cubicBezTo>
                  <a:pt x="7184694" y="3149554"/>
                  <a:pt x="7172924" y="3161324"/>
                  <a:pt x="7158405" y="3161324"/>
                </a:cubicBezTo>
                <a:cubicBezTo>
                  <a:pt x="7143886" y="3161324"/>
                  <a:pt x="7132116" y="3149554"/>
                  <a:pt x="7132116" y="3135035"/>
                </a:cubicBezTo>
                <a:cubicBezTo>
                  <a:pt x="7132116" y="3120516"/>
                  <a:pt x="7143886" y="3108746"/>
                  <a:pt x="7158405" y="3108746"/>
                </a:cubicBezTo>
                <a:close/>
                <a:moveTo>
                  <a:pt x="6518325" y="3108746"/>
                </a:moveTo>
                <a:cubicBezTo>
                  <a:pt x="6532844" y="3108746"/>
                  <a:pt x="6544614" y="3120516"/>
                  <a:pt x="6544614" y="3135035"/>
                </a:cubicBezTo>
                <a:cubicBezTo>
                  <a:pt x="6544614" y="3149554"/>
                  <a:pt x="6532844" y="3161324"/>
                  <a:pt x="6518325" y="3161324"/>
                </a:cubicBezTo>
                <a:cubicBezTo>
                  <a:pt x="6503806" y="3161324"/>
                  <a:pt x="6492036" y="3149554"/>
                  <a:pt x="6492036" y="3135035"/>
                </a:cubicBezTo>
                <a:cubicBezTo>
                  <a:pt x="6492036" y="3120516"/>
                  <a:pt x="6503806" y="3108746"/>
                  <a:pt x="6518325" y="3108746"/>
                </a:cubicBezTo>
                <a:close/>
                <a:moveTo>
                  <a:pt x="6426885" y="3108746"/>
                </a:moveTo>
                <a:cubicBezTo>
                  <a:pt x="6441404" y="3108746"/>
                  <a:pt x="6453174" y="3120516"/>
                  <a:pt x="6453174" y="3135035"/>
                </a:cubicBezTo>
                <a:cubicBezTo>
                  <a:pt x="6453174" y="3149554"/>
                  <a:pt x="6441404" y="3161324"/>
                  <a:pt x="6426885" y="3161324"/>
                </a:cubicBezTo>
                <a:cubicBezTo>
                  <a:pt x="6412366" y="3161324"/>
                  <a:pt x="6400596" y="3149554"/>
                  <a:pt x="6400596" y="3135035"/>
                </a:cubicBezTo>
                <a:cubicBezTo>
                  <a:pt x="6400596" y="3120516"/>
                  <a:pt x="6412366" y="3108746"/>
                  <a:pt x="6426885" y="3108746"/>
                </a:cubicBezTo>
                <a:close/>
                <a:moveTo>
                  <a:pt x="6335445" y="3108746"/>
                </a:moveTo>
                <a:cubicBezTo>
                  <a:pt x="6349964" y="3108746"/>
                  <a:pt x="6361734" y="3120516"/>
                  <a:pt x="6361734" y="3135035"/>
                </a:cubicBezTo>
                <a:cubicBezTo>
                  <a:pt x="6361734" y="3149554"/>
                  <a:pt x="6349964" y="3161324"/>
                  <a:pt x="6335445" y="3161324"/>
                </a:cubicBezTo>
                <a:cubicBezTo>
                  <a:pt x="6320926" y="3161324"/>
                  <a:pt x="6309156" y="3149554"/>
                  <a:pt x="6309156" y="3135035"/>
                </a:cubicBezTo>
                <a:cubicBezTo>
                  <a:pt x="6309156" y="3120516"/>
                  <a:pt x="6320926" y="3108746"/>
                  <a:pt x="6335445" y="3108746"/>
                </a:cubicBezTo>
                <a:close/>
                <a:moveTo>
                  <a:pt x="6152565" y="3108746"/>
                </a:moveTo>
                <a:cubicBezTo>
                  <a:pt x="6167084" y="3108746"/>
                  <a:pt x="6178854" y="3120516"/>
                  <a:pt x="6178854" y="3135035"/>
                </a:cubicBezTo>
                <a:cubicBezTo>
                  <a:pt x="6178854" y="3149554"/>
                  <a:pt x="6167084" y="3161324"/>
                  <a:pt x="6152565" y="3161324"/>
                </a:cubicBezTo>
                <a:cubicBezTo>
                  <a:pt x="6138046" y="3161324"/>
                  <a:pt x="6126276" y="3149554"/>
                  <a:pt x="6126276" y="3135035"/>
                </a:cubicBezTo>
                <a:cubicBezTo>
                  <a:pt x="6126276" y="3120516"/>
                  <a:pt x="6138046" y="3108746"/>
                  <a:pt x="6152565" y="3108746"/>
                </a:cubicBezTo>
                <a:close/>
                <a:moveTo>
                  <a:pt x="6061125" y="3108746"/>
                </a:moveTo>
                <a:cubicBezTo>
                  <a:pt x="6075644" y="3108746"/>
                  <a:pt x="6087414" y="3120516"/>
                  <a:pt x="6087414" y="3135035"/>
                </a:cubicBezTo>
                <a:cubicBezTo>
                  <a:pt x="6087414" y="3149554"/>
                  <a:pt x="6075644" y="3161324"/>
                  <a:pt x="6061125" y="3161324"/>
                </a:cubicBezTo>
                <a:cubicBezTo>
                  <a:pt x="6046606" y="3161324"/>
                  <a:pt x="6034836" y="3149554"/>
                  <a:pt x="6034836" y="3135035"/>
                </a:cubicBezTo>
                <a:cubicBezTo>
                  <a:pt x="6034836" y="3120516"/>
                  <a:pt x="6046606" y="3108746"/>
                  <a:pt x="6061125" y="3108746"/>
                </a:cubicBezTo>
                <a:close/>
                <a:moveTo>
                  <a:pt x="5969685" y="3108746"/>
                </a:moveTo>
                <a:cubicBezTo>
                  <a:pt x="5984204" y="3108746"/>
                  <a:pt x="5995974" y="3120516"/>
                  <a:pt x="5995974" y="3135035"/>
                </a:cubicBezTo>
                <a:cubicBezTo>
                  <a:pt x="5995974" y="3149554"/>
                  <a:pt x="5984204" y="3161324"/>
                  <a:pt x="5969685" y="3161324"/>
                </a:cubicBezTo>
                <a:cubicBezTo>
                  <a:pt x="5955166" y="3161324"/>
                  <a:pt x="5943396" y="3149554"/>
                  <a:pt x="5943396" y="3135035"/>
                </a:cubicBezTo>
                <a:cubicBezTo>
                  <a:pt x="5943396" y="3120516"/>
                  <a:pt x="5955166" y="3108746"/>
                  <a:pt x="5969685" y="3108746"/>
                </a:cubicBezTo>
                <a:close/>
                <a:moveTo>
                  <a:pt x="5878245" y="3108746"/>
                </a:moveTo>
                <a:cubicBezTo>
                  <a:pt x="5892764" y="3108746"/>
                  <a:pt x="5904534" y="3120516"/>
                  <a:pt x="5904534" y="3135035"/>
                </a:cubicBezTo>
                <a:cubicBezTo>
                  <a:pt x="5904534" y="3149554"/>
                  <a:pt x="5892764" y="3161324"/>
                  <a:pt x="5878245" y="3161324"/>
                </a:cubicBezTo>
                <a:cubicBezTo>
                  <a:pt x="5863726" y="3161324"/>
                  <a:pt x="5851956" y="3149554"/>
                  <a:pt x="5851956" y="3135035"/>
                </a:cubicBezTo>
                <a:cubicBezTo>
                  <a:pt x="5851956" y="3120516"/>
                  <a:pt x="5863726" y="3108746"/>
                  <a:pt x="5878245" y="3108746"/>
                </a:cubicBezTo>
                <a:close/>
                <a:moveTo>
                  <a:pt x="5786805" y="3108746"/>
                </a:moveTo>
                <a:cubicBezTo>
                  <a:pt x="5801324" y="3108746"/>
                  <a:pt x="5813094" y="3120516"/>
                  <a:pt x="5813094" y="3135035"/>
                </a:cubicBezTo>
                <a:cubicBezTo>
                  <a:pt x="5813094" y="3149554"/>
                  <a:pt x="5801324" y="3161324"/>
                  <a:pt x="5786805" y="3161324"/>
                </a:cubicBezTo>
                <a:cubicBezTo>
                  <a:pt x="5772286" y="3161324"/>
                  <a:pt x="5760516" y="3149554"/>
                  <a:pt x="5760516" y="3135035"/>
                </a:cubicBezTo>
                <a:cubicBezTo>
                  <a:pt x="5760516" y="3120516"/>
                  <a:pt x="5772286" y="3108746"/>
                  <a:pt x="5786805" y="3108746"/>
                </a:cubicBezTo>
                <a:close/>
                <a:moveTo>
                  <a:pt x="5695365" y="3108746"/>
                </a:moveTo>
                <a:cubicBezTo>
                  <a:pt x="5709884" y="3108746"/>
                  <a:pt x="5721654" y="3120516"/>
                  <a:pt x="5721654" y="3135035"/>
                </a:cubicBezTo>
                <a:cubicBezTo>
                  <a:pt x="5721654" y="3149554"/>
                  <a:pt x="5709884" y="3161324"/>
                  <a:pt x="5695365" y="3161324"/>
                </a:cubicBezTo>
                <a:cubicBezTo>
                  <a:pt x="5680846" y="3161324"/>
                  <a:pt x="5669076" y="3149554"/>
                  <a:pt x="5669076" y="3135035"/>
                </a:cubicBezTo>
                <a:cubicBezTo>
                  <a:pt x="5669076" y="3120516"/>
                  <a:pt x="5680846" y="3108746"/>
                  <a:pt x="5695365" y="3108746"/>
                </a:cubicBezTo>
                <a:close/>
                <a:moveTo>
                  <a:pt x="5603925" y="3108746"/>
                </a:moveTo>
                <a:cubicBezTo>
                  <a:pt x="5618444" y="3108746"/>
                  <a:pt x="5630214" y="3120516"/>
                  <a:pt x="5630214" y="3135035"/>
                </a:cubicBezTo>
                <a:cubicBezTo>
                  <a:pt x="5630214" y="3149554"/>
                  <a:pt x="5618444" y="3161324"/>
                  <a:pt x="5603925" y="3161324"/>
                </a:cubicBezTo>
                <a:cubicBezTo>
                  <a:pt x="5589406" y="3161324"/>
                  <a:pt x="5577636" y="3149554"/>
                  <a:pt x="5577636" y="3135035"/>
                </a:cubicBezTo>
                <a:cubicBezTo>
                  <a:pt x="5577636" y="3120516"/>
                  <a:pt x="5589406" y="3108746"/>
                  <a:pt x="5603925" y="3108746"/>
                </a:cubicBezTo>
                <a:close/>
                <a:moveTo>
                  <a:pt x="5512485" y="3108746"/>
                </a:moveTo>
                <a:cubicBezTo>
                  <a:pt x="5527004" y="3108746"/>
                  <a:pt x="5538774" y="3120516"/>
                  <a:pt x="5538774" y="3135035"/>
                </a:cubicBezTo>
                <a:cubicBezTo>
                  <a:pt x="5538774" y="3149554"/>
                  <a:pt x="5527004" y="3161324"/>
                  <a:pt x="5512485" y="3161324"/>
                </a:cubicBezTo>
                <a:cubicBezTo>
                  <a:pt x="5497966" y="3161324"/>
                  <a:pt x="5486196" y="3149554"/>
                  <a:pt x="5486196" y="3135035"/>
                </a:cubicBezTo>
                <a:cubicBezTo>
                  <a:pt x="5486196" y="3120516"/>
                  <a:pt x="5497966" y="3108746"/>
                  <a:pt x="5512485" y="3108746"/>
                </a:cubicBezTo>
                <a:close/>
                <a:moveTo>
                  <a:pt x="5421045" y="3108746"/>
                </a:moveTo>
                <a:cubicBezTo>
                  <a:pt x="5435564" y="3108746"/>
                  <a:pt x="5447334" y="3120516"/>
                  <a:pt x="5447334" y="3135035"/>
                </a:cubicBezTo>
                <a:cubicBezTo>
                  <a:pt x="5447334" y="3149554"/>
                  <a:pt x="5435564" y="3161324"/>
                  <a:pt x="5421045" y="3161324"/>
                </a:cubicBezTo>
                <a:cubicBezTo>
                  <a:pt x="5406526" y="3161324"/>
                  <a:pt x="5394756" y="3149554"/>
                  <a:pt x="5394756" y="3135035"/>
                </a:cubicBezTo>
                <a:cubicBezTo>
                  <a:pt x="5394756" y="3120516"/>
                  <a:pt x="5406526" y="3108746"/>
                  <a:pt x="5421045" y="3108746"/>
                </a:cubicBezTo>
                <a:close/>
                <a:moveTo>
                  <a:pt x="5329605" y="3108746"/>
                </a:moveTo>
                <a:cubicBezTo>
                  <a:pt x="5344124" y="3108746"/>
                  <a:pt x="5355894" y="3120516"/>
                  <a:pt x="5355894" y="3135035"/>
                </a:cubicBezTo>
                <a:cubicBezTo>
                  <a:pt x="5355894" y="3149554"/>
                  <a:pt x="5344124" y="3161324"/>
                  <a:pt x="5329605" y="3161324"/>
                </a:cubicBezTo>
                <a:cubicBezTo>
                  <a:pt x="5315086" y="3161324"/>
                  <a:pt x="5303316" y="3149554"/>
                  <a:pt x="5303316" y="3135035"/>
                </a:cubicBezTo>
                <a:cubicBezTo>
                  <a:pt x="5303316" y="3120516"/>
                  <a:pt x="5315086" y="3108746"/>
                  <a:pt x="5329605" y="3108746"/>
                </a:cubicBezTo>
                <a:close/>
                <a:moveTo>
                  <a:pt x="5238165" y="3108746"/>
                </a:moveTo>
                <a:cubicBezTo>
                  <a:pt x="5252684" y="3108746"/>
                  <a:pt x="5264454" y="3120516"/>
                  <a:pt x="5264454" y="3135035"/>
                </a:cubicBezTo>
                <a:cubicBezTo>
                  <a:pt x="5264454" y="3149554"/>
                  <a:pt x="5252684" y="3161324"/>
                  <a:pt x="5238165" y="3161324"/>
                </a:cubicBezTo>
                <a:cubicBezTo>
                  <a:pt x="5223646" y="3161324"/>
                  <a:pt x="5211876" y="3149554"/>
                  <a:pt x="5211876" y="3135035"/>
                </a:cubicBezTo>
                <a:cubicBezTo>
                  <a:pt x="5211876" y="3120516"/>
                  <a:pt x="5223646" y="3108746"/>
                  <a:pt x="5238165" y="3108746"/>
                </a:cubicBezTo>
                <a:close/>
                <a:moveTo>
                  <a:pt x="5146725" y="3108746"/>
                </a:moveTo>
                <a:cubicBezTo>
                  <a:pt x="5161244" y="3108746"/>
                  <a:pt x="5173014" y="3120516"/>
                  <a:pt x="5173014" y="3135035"/>
                </a:cubicBezTo>
                <a:cubicBezTo>
                  <a:pt x="5173014" y="3149554"/>
                  <a:pt x="5161244" y="3161324"/>
                  <a:pt x="5146725" y="3161324"/>
                </a:cubicBezTo>
                <a:cubicBezTo>
                  <a:pt x="5132206" y="3161324"/>
                  <a:pt x="5120436" y="3149554"/>
                  <a:pt x="5120436" y="3135035"/>
                </a:cubicBezTo>
                <a:cubicBezTo>
                  <a:pt x="5120436" y="3120516"/>
                  <a:pt x="5132206" y="3108746"/>
                  <a:pt x="5146725" y="3108746"/>
                </a:cubicBezTo>
                <a:close/>
                <a:moveTo>
                  <a:pt x="5055285" y="3108746"/>
                </a:moveTo>
                <a:cubicBezTo>
                  <a:pt x="5069804" y="3108746"/>
                  <a:pt x="5081574" y="3120516"/>
                  <a:pt x="5081574" y="3135035"/>
                </a:cubicBezTo>
                <a:cubicBezTo>
                  <a:pt x="5081574" y="3149554"/>
                  <a:pt x="5069804" y="3161324"/>
                  <a:pt x="5055285" y="3161324"/>
                </a:cubicBezTo>
                <a:cubicBezTo>
                  <a:pt x="5040766" y="3161324"/>
                  <a:pt x="5028996" y="3149554"/>
                  <a:pt x="5028996" y="3135035"/>
                </a:cubicBezTo>
                <a:cubicBezTo>
                  <a:pt x="5028996" y="3120516"/>
                  <a:pt x="5040766" y="3108746"/>
                  <a:pt x="5055285" y="3108746"/>
                </a:cubicBezTo>
                <a:close/>
                <a:moveTo>
                  <a:pt x="4963845" y="3108746"/>
                </a:moveTo>
                <a:cubicBezTo>
                  <a:pt x="4978364" y="3108746"/>
                  <a:pt x="4990134" y="3120516"/>
                  <a:pt x="4990134" y="3135035"/>
                </a:cubicBezTo>
                <a:cubicBezTo>
                  <a:pt x="4990134" y="3149554"/>
                  <a:pt x="4978364" y="3161324"/>
                  <a:pt x="4963845" y="3161324"/>
                </a:cubicBezTo>
                <a:cubicBezTo>
                  <a:pt x="4949326" y="3161324"/>
                  <a:pt x="4937556" y="3149554"/>
                  <a:pt x="4937556" y="3135035"/>
                </a:cubicBezTo>
                <a:cubicBezTo>
                  <a:pt x="4937556" y="3120516"/>
                  <a:pt x="4949326" y="3108746"/>
                  <a:pt x="4963845" y="3108746"/>
                </a:cubicBezTo>
                <a:close/>
                <a:moveTo>
                  <a:pt x="4872405" y="3108746"/>
                </a:moveTo>
                <a:cubicBezTo>
                  <a:pt x="4886924" y="3108746"/>
                  <a:pt x="4898694" y="3120516"/>
                  <a:pt x="4898694" y="3135035"/>
                </a:cubicBezTo>
                <a:cubicBezTo>
                  <a:pt x="4898694" y="3149554"/>
                  <a:pt x="4886924" y="3161324"/>
                  <a:pt x="4872405" y="3161324"/>
                </a:cubicBezTo>
                <a:cubicBezTo>
                  <a:pt x="4857886" y="3161324"/>
                  <a:pt x="4846116" y="3149554"/>
                  <a:pt x="4846116" y="3135035"/>
                </a:cubicBezTo>
                <a:cubicBezTo>
                  <a:pt x="4846116" y="3120516"/>
                  <a:pt x="4857886" y="3108746"/>
                  <a:pt x="4872405" y="3108746"/>
                </a:cubicBezTo>
                <a:close/>
                <a:moveTo>
                  <a:pt x="4780965" y="3108746"/>
                </a:moveTo>
                <a:cubicBezTo>
                  <a:pt x="4795484" y="3108746"/>
                  <a:pt x="4807254" y="3120516"/>
                  <a:pt x="4807254" y="3135035"/>
                </a:cubicBezTo>
                <a:cubicBezTo>
                  <a:pt x="4807254" y="3149554"/>
                  <a:pt x="4795484" y="3161324"/>
                  <a:pt x="4780965" y="3161324"/>
                </a:cubicBezTo>
                <a:cubicBezTo>
                  <a:pt x="4766446" y="3161324"/>
                  <a:pt x="4754676" y="3149554"/>
                  <a:pt x="4754676" y="3135035"/>
                </a:cubicBezTo>
                <a:cubicBezTo>
                  <a:pt x="4754676" y="3120516"/>
                  <a:pt x="4766446" y="3108746"/>
                  <a:pt x="4780965" y="3108746"/>
                </a:cubicBezTo>
                <a:close/>
                <a:moveTo>
                  <a:pt x="4689525" y="3108746"/>
                </a:moveTo>
                <a:cubicBezTo>
                  <a:pt x="4704044" y="3108746"/>
                  <a:pt x="4715814" y="3120516"/>
                  <a:pt x="4715814" y="3135035"/>
                </a:cubicBezTo>
                <a:cubicBezTo>
                  <a:pt x="4715814" y="3149554"/>
                  <a:pt x="4704044" y="3161324"/>
                  <a:pt x="4689525" y="3161324"/>
                </a:cubicBezTo>
                <a:cubicBezTo>
                  <a:pt x="4675006" y="3161324"/>
                  <a:pt x="4663236" y="3149554"/>
                  <a:pt x="4663236" y="3135035"/>
                </a:cubicBezTo>
                <a:cubicBezTo>
                  <a:pt x="4663236" y="3120516"/>
                  <a:pt x="4675006" y="3108746"/>
                  <a:pt x="4689525" y="3108746"/>
                </a:cubicBezTo>
                <a:close/>
                <a:moveTo>
                  <a:pt x="4598085" y="3108746"/>
                </a:moveTo>
                <a:cubicBezTo>
                  <a:pt x="4612604" y="3108746"/>
                  <a:pt x="4624374" y="3120516"/>
                  <a:pt x="4624374" y="3135035"/>
                </a:cubicBezTo>
                <a:cubicBezTo>
                  <a:pt x="4624374" y="3149554"/>
                  <a:pt x="4612604" y="3161324"/>
                  <a:pt x="4598085" y="3161324"/>
                </a:cubicBezTo>
                <a:cubicBezTo>
                  <a:pt x="4583566" y="3161324"/>
                  <a:pt x="4571796" y="3149554"/>
                  <a:pt x="4571796" y="3135035"/>
                </a:cubicBezTo>
                <a:cubicBezTo>
                  <a:pt x="4571796" y="3120516"/>
                  <a:pt x="4583566" y="3108746"/>
                  <a:pt x="4598085" y="3108746"/>
                </a:cubicBezTo>
                <a:close/>
                <a:moveTo>
                  <a:pt x="2495081" y="3108746"/>
                </a:moveTo>
                <a:cubicBezTo>
                  <a:pt x="2509601" y="3108746"/>
                  <a:pt x="2521371" y="3120516"/>
                  <a:pt x="2521371" y="3135035"/>
                </a:cubicBezTo>
                <a:cubicBezTo>
                  <a:pt x="2521371" y="3149554"/>
                  <a:pt x="2509601" y="3161324"/>
                  <a:pt x="2495081" y="3161324"/>
                </a:cubicBezTo>
                <a:cubicBezTo>
                  <a:pt x="2480562" y="3161324"/>
                  <a:pt x="2468791" y="3149554"/>
                  <a:pt x="2468791" y="3135035"/>
                </a:cubicBezTo>
                <a:cubicBezTo>
                  <a:pt x="2468791" y="3120516"/>
                  <a:pt x="2480562" y="3108746"/>
                  <a:pt x="2495081" y="3108746"/>
                </a:cubicBezTo>
                <a:close/>
                <a:moveTo>
                  <a:pt x="2403638" y="3108746"/>
                </a:moveTo>
                <a:cubicBezTo>
                  <a:pt x="2418158" y="3108746"/>
                  <a:pt x="2429928" y="3120516"/>
                  <a:pt x="2429928" y="3135035"/>
                </a:cubicBezTo>
                <a:cubicBezTo>
                  <a:pt x="2429928" y="3149554"/>
                  <a:pt x="2418158" y="3161324"/>
                  <a:pt x="2403638" y="3161324"/>
                </a:cubicBezTo>
                <a:cubicBezTo>
                  <a:pt x="2389119" y="3161324"/>
                  <a:pt x="2377349" y="3149554"/>
                  <a:pt x="2377349" y="3135035"/>
                </a:cubicBezTo>
                <a:cubicBezTo>
                  <a:pt x="2377349" y="3120516"/>
                  <a:pt x="2389119" y="3108746"/>
                  <a:pt x="2403638" y="3108746"/>
                </a:cubicBezTo>
                <a:close/>
                <a:moveTo>
                  <a:pt x="2312195" y="3108746"/>
                </a:moveTo>
                <a:cubicBezTo>
                  <a:pt x="2326715" y="3108746"/>
                  <a:pt x="2338486" y="3120516"/>
                  <a:pt x="2338486" y="3135035"/>
                </a:cubicBezTo>
                <a:cubicBezTo>
                  <a:pt x="2338486" y="3149554"/>
                  <a:pt x="2326715" y="3161324"/>
                  <a:pt x="2312195" y="3161324"/>
                </a:cubicBezTo>
                <a:cubicBezTo>
                  <a:pt x="2297676" y="3161324"/>
                  <a:pt x="2285905" y="3149554"/>
                  <a:pt x="2285905" y="3135035"/>
                </a:cubicBezTo>
                <a:cubicBezTo>
                  <a:pt x="2285905" y="3120516"/>
                  <a:pt x="2297676" y="3108746"/>
                  <a:pt x="2312195" y="3108746"/>
                </a:cubicBezTo>
                <a:close/>
                <a:moveTo>
                  <a:pt x="2220752" y="3108746"/>
                </a:moveTo>
                <a:cubicBezTo>
                  <a:pt x="2235272" y="3108746"/>
                  <a:pt x="2247042" y="3120516"/>
                  <a:pt x="2247042" y="3135035"/>
                </a:cubicBezTo>
                <a:cubicBezTo>
                  <a:pt x="2247042" y="3149554"/>
                  <a:pt x="2235272" y="3161324"/>
                  <a:pt x="2220752" y="3161324"/>
                </a:cubicBezTo>
                <a:cubicBezTo>
                  <a:pt x="2206233" y="3161324"/>
                  <a:pt x="2194462" y="3149554"/>
                  <a:pt x="2194462" y="3135035"/>
                </a:cubicBezTo>
                <a:cubicBezTo>
                  <a:pt x="2194462" y="3120516"/>
                  <a:pt x="2206233" y="3108746"/>
                  <a:pt x="2220752" y="3108746"/>
                </a:cubicBezTo>
                <a:close/>
                <a:moveTo>
                  <a:pt x="2129310" y="3108746"/>
                </a:moveTo>
                <a:cubicBezTo>
                  <a:pt x="2143829" y="3108746"/>
                  <a:pt x="2155599" y="3120516"/>
                  <a:pt x="2155599" y="3135035"/>
                </a:cubicBezTo>
                <a:cubicBezTo>
                  <a:pt x="2155599" y="3149554"/>
                  <a:pt x="2143829" y="3161324"/>
                  <a:pt x="2129310" y="3161324"/>
                </a:cubicBezTo>
                <a:cubicBezTo>
                  <a:pt x="2114790" y="3161324"/>
                  <a:pt x="2103020" y="3149554"/>
                  <a:pt x="2103020" y="3135035"/>
                </a:cubicBezTo>
                <a:cubicBezTo>
                  <a:pt x="2103020" y="3120516"/>
                  <a:pt x="2114790" y="3108746"/>
                  <a:pt x="2129310" y="3108746"/>
                </a:cubicBezTo>
                <a:close/>
                <a:moveTo>
                  <a:pt x="2037866" y="3108746"/>
                </a:moveTo>
                <a:cubicBezTo>
                  <a:pt x="2052386" y="3108746"/>
                  <a:pt x="2064156" y="3120516"/>
                  <a:pt x="2064156" y="3135035"/>
                </a:cubicBezTo>
                <a:cubicBezTo>
                  <a:pt x="2064156" y="3149554"/>
                  <a:pt x="2052386" y="3161324"/>
                  <a:pt x="2037866" y="3161324"/>
                </a:cubicBezTo>
                <a:cubicBezTo>
                  <a:pt x="2023347" y="3161324"/>
                  <a:pt x="2011576" y="3149554"/>
                  <a:pt x="2011576" y="3135035"/>
                </a:cubicBezTo>
                <a:cubicBezTo>
                  <a:pt x="2011576" y="3120516"/>
                  <a:pt x="2023347" y="3108746"/>
                  <a:pt x="2037866" y="3108746"/>
                </a:cubicBezTo>
                <a:close/>
                <a:moveTo>
                  <a:pt x="8621445" y="3017306"/>
                </a:moveTo>
                <a:cubicBezTo>
                  <a:pt x="8635964" y="3017306"/>
                  <a:pt x="8647734" y="3029076"/>
                  <a:pt x="8647734" y="3043595"/>
                </a:cubicBezTo>
                <a:cubicBezTo>
                  <a:pt x="8647734" y="3058114"/>
                  <a:pt x="8635964" y="3069884"/>
                  <a:pt x="8621445" y="3069884"/>
                </a:cubicBezTo>
                <a:cubicBezTo>
                  <a:pt x="8606926" y="3069884"/>
                  <a:pt x="8595156" y="3058114"/>
                  <a:pt x="8595156" y="3043595"/>
                </a:cubicBezTo>
                <a:cubicBezTo>
                  <a:pt x="8595156" y="3029076"/>
                  <a:pt x="8606926" y="3017306"/>
                  <a:pt x="8621445" y="3017306"/>
                </a:cubicBezTo>
                <a:close/>
                <a:moveTo>
                  <a:pt x="8530005" y="3017306"/>
                </a:moveTo>
                <a:cubicBezTo>
                  <a:pt x="8544524" y="3017306"/>
                  <a:pt x="8556294" y="3029076"/>
                  <a:pt x="8556294" y="3043595"/>
                </a:cubicBezTo>
                <a:cubicBezTo>
                  <a:pt x="8556294" y="3058114"/>
                  <a:pt x="8544524" y="3069884"/>
                  <a:pt x="8530005" y="3069884"/>
                </a:cubicBezTo>
                <a:cubicBezTo>
                  <a:pt x="8515486" y="3069884"/>
                  <a:pt x="8503716" y="3058114"/>
                  <a:pt x="8503716" y="3043595"/>
                </a:cubicBezTo>
                <a:cubicBezTo>
                  <a:pt x="8503716" y="3029076"/>
                  <a:pt x="8515486" y="3017306"/>
                  <a:pt x="8530005" y="3017306"/>
                </a:cubicBezTo>
                <a:close/>
                <a:moveTo>
                  <a:pt x="8255685" y="3017306"/>
                </a:moveTo>
                <a:cubicBezTo>
                  <a:pt x="8270204" y="3017306"/>
                  <a:pt x="8281974" y="3029076"/>
                  <a:pt x="8281974" y="3043595"/>
                </a:cubicBezTo>
                <a:cubicBezTo>
                  <a:pt x="8281974" y="3058114"/>
                  <a:pt x="8270204" y="3069884"/>
                  <a:pt x="8255685" y="3069884"/>
                </a:cubicBezTo>
                <a:cubicBezTo>
                  <a:pt x="8241166" y="3069884"/>
                  <a:pt x="8229396" y="3058114"/>
                  <a:pt x="8229396" y="3043595"/>
                </a:cubicBezTo>
                <a:cubicBezTo>
                  <a:pt x="8229396" y="3029076"/>
                  <a:pt x="8241166" y="3017306"/>
                  <a:pt x="8255685" y="3017306"/>
                </a:cubicBezTo>
                <a:close/>
                <a:moveTo>
                  <a:pt x="8164245" y="3017306"/>
                </a:moveTo>
                <a:cubicBezTo>
                  <a:pt x="8178764" y="3017306"/>
                  <a:pt x="8190534" y="3029076"/>
                  <a:pt x="8190534" y="3043595"/>
                </a:cubicBezTo>
                <a:cubicBezTo>
                  <a:pt x="8190534" y="3058114"/>
                  <a:pt x="8178764" y="3069884"/>
                  <a:pt x="8164245" y="3069884"/>
                </a:cubicBezTo>
                <a:cubicBezTo>
                  <a:pt x="8149726" y="3069884"/>
                  <a:pt x="8137956" y="3058114"/>
                  <a:pt x="8137956" y="3043595"/>
                </a:cubicBezTo>
                <a:cubicBezTo>
                  <a:pt x="8137956" y="3029076"/>
                  <a:pt x="8149726" y="3017306"/>
                  <a:pt x="8164245" y="3017306"/>
                </a:cubicBezTo>
                <a:close/>
                <a:moveTo>
                  <a:pt x="8072805" y="3017306"/>
                </a:moveTo>
                <a:cubicBezTo>
                  <a:pt x="8087324" y="3017306"/>
                  <a:pt x="8099094" y="3029076"/>
                  <a:pt x="8099094" y="3043595"/>
                </a:cubicBezTo>
                <a:cubicBezTo>
                  <a:pt x="8099094" y="3058114"/>
                  <a:pt x="8087324" y="3069884"/>
                  <a:pt x="8072805" y="3069884"/>
                </a:cubicBezTo>
                <a:cubicBezTo>
                  <a:pt x="8058286" y="3069884"/>
                  <a:pt x="8046516" y="3058114"/>
                  <a:pt x="8046516" y="3043595"/>
                </a:cubicBezTo>
                <a:cubicBezTo>
                  <a:pt x="8046516" y="3029076"/>
                  <a:pt x="8058286" y="3017306"/>
                  <a:pt x="8072805" y="3017306"/>
                </a:cubicBezTo>
                <a:close/>
                <a:moveTo>
                  <a:pt x="7981365" y="3017306"/>
                </a:moveTo>
                <a:cubicBezTo>
                  <a:pt x="7995884" y="3017306"/>
                  <a:pt x="8007654" y="3029076"/>
                  <a:pt x="8007654" y="3043595"/>
                </a:cubicBezTo>
                <a:cubicBezTo>
                  <a:pt x="8007654" y="3058114"/>
                  <a:pt x="7995884" y="3069884"/>
                  <a:pt x="7981365" y="3069884"/>
                </a:cubicBezTo>
                <a:cubicBezTo>
                  <a:pt x="7966846" y="3069884"/>
                  <a:pt x="7955076" y="3058114"/>
                  <a:pt x="7955076" y="3043595"/>
                </a:cubicBezTo>
                <a:cubicBezTo>
                  <a:pt x="7955076" y="3029076"/>
                  <a:pt x="7966846" y="3017306"/>
                  <a:pt x="7981365" y="3017306"/>
                </a:cubicBezTo>
                <a:close/>
                <a:moveTo>
                  <a:pt x="7889925" y="3017306"/>
                </a:moveTo>
                <a:cubicBezTo>
                  <a:pt x="7904444" y="3017306"/>
                  <a:pt x="7916214" y="3029076"/>
                  <a:pt x="7916214" y="3043595"/>
                </a:cubicBezTo>
                <a:cubicBezTo>
                  <a:pt x="7916214" y="3058114"/>
                  <a:pt x="7904444" y="3069884"/>
                  <a:pt x="7889925" y="3069884"/>
                </a:cubicBezTo>
                <a:cubicBezTo>
                  <a:pt x="7875406" y="3069884"/>
                  <a:pt x="7863636" y="3058114"/>
                  <a:pt x="7863636" y="3043595"/>
                </a:cubicBezTo>
                <a:cubicBezTo>
                  <a:pt x="7863636" y="3029076"/>
                  <a:pt x="7875406" y="3017306"/>
                  <a:pt x="7889925" y="3017306"/>
                </a:cubicBezTo>
                <a:close/>
                <a:moveTo>
                  <a:pt x="7798485" y="3017306"/>
                </a:moveTo>
                <a:cubicBezTo>
                  <a:pt x="7813004" y="3017306"/>
                  <a:pt x="7824774" y="3029076"/>
                  <a:pt x="7824774" y="3043595"/>
                </a:cubicBezTo>
                <a:cubicBezTo>
                  <a:pt x="7824774" y="3058114"/>
                  <a:pt x="7813004" y="3069884"/>
                  <a:pt x="7798485" y="3069884"/>
                </a:cubicBezTo>
                <a:cubicBezTo>
                  <a:pt x="7783966" y="3069884"/>
                  <a:pt x="7772196" y="3058114"/>
                  <a:pt x="7772196" y="3043595"/>
                </a:cubicBezTo>
                <a:cubicBezTo>
                  <a:pt x="7772196" y="3029076"/>
                  <a:pt x="7783966" y="3017306"/>
                  <a:pt x="7798485" y="3017306"/>
                </a:cubicBezTo>
                <a:close/>
                <a:moveTo>
                  <a:pt x="7524165" y="3017306"/>
                </a:moveTo>
                <a:cubicBezTo>
                  <a:pt x="7538684" y="3017306"/>
                  <a:pt x="7550454" y="3029076"/>
                  <a:pt x="7550454" y="3043595"/>
                </a:cubicBezTo>
                <a:cubicBezTo>
                  <a:pt x="7550454" y="3058114"/>
                  <a:pt x="7538684" y="3069884"/>
                  <a:pt x="7524165" y="3069884"/>
                </a:cubicBezTo>
                <a:cubicBezTo>
                  <a:pt x="7509646" y="3069884"/>
                  <a:pt x="7497876" y="3058114"/>
                  <a:pt x="7497876" y="3043595"/>
                </a:cubicBezTo>
                <a:cubicBezTo>
                  <a:pt x="7497876" y="3029076"/>
                  <a:pt x="7509646" y="3017306"/>
                  <a:pt x="7524165" y="3017306"/>
                </a:cubicBezTo>
                <a:close/>
                <a:moveTo>
                  <a:pt x="7432725" y="3017306"/>
                </a:moveTo>
                <a:cubicBezTo>
                  <a:pt x="7447244" y="3017306"/>
                  <a:pt x="7459014" y="3029076"/>
                  <a:pt x="7459014" y="3043595"/>
                </a:cubicBezTo>
                <a:cubicBezTo>
                  <a:pt x="7459014" y="3058114"/>
                  <a:pt x="7447244" y="3069884"/>
                  <a:pt x="7432725" y="3069884"/>
                </a:cubicBezTo>
                <a:cubicBezTo>
                  <a:pt x="7418206" y="3069884"/>
                  <a:pt x="7406436" y="3058114"/>
                  <a:pt x="7406436" y="3043595"/>
                </a:cubicBezTo>
                <a:cubicBezTo>
                  <a:pt x="7406436" y="3029076"/>
                  <a:pt x="7418206" y="3017306"/>
                  <a:pt x="7432725" y="3017306"/>
                </a:cubicBezTo>
                <a:close/>
                <a:moveTo>
                  <a:pt x="7341285" y="3017306"/>
                </a:moveTo>
                <a:cubicBezTo>
                  <a:pt x="7355804" y="3017306"/>
                  <a:pt x="7367574" y="3029076"/>
                  <a:pt x="7367574" y="3043595"/>
                </a:cubicBezTo>
                <a:cubicBezTo>
                  <a:pt x="7367574" y="3058114"/>
                  <a:pt x="7355804" y="3069884"/>
                  <a:pt x="7341285" y="3069884"/>
                </a:cubicBezTo>
                <a:cubicBezTo>
                  <a:pt x="7326766" y="3069884"/>
                  <a:pt x="7314996" y="3058114"/>
                  <a:pt x="7314996" y="3043595"/>
                </a:cubicBezTo>
                <a:cubicBezTo>
                  <a:pt x="7314996" y="3029076"/>
                  <a:pt x="7326766" y="3017306"/>
                  <a:pt x="7341285" y="3017306"/>
                </a:cubicBezTo>
                <a:close/>
                <a:moveTo>
                  <a:pt x="7249845" y="3017306"/>
                </a:moveTo>
                <a:cubicBezTo>
                  <a:pt x="7264364" y="3017306"/>
                  <a:pt x="7276134" y="3029076"/>
                  <a:pt x="7276134" y="3043595"/>
                </a:cubicBezTo>
                <a:cubicBezTo>
                  <a:pt x="7276134" y="3058114"/>
                  <a:pt x="7264364" y="3069884"/>
                  <a:pt x="7249845" y="3069884"/>
                </a:cubicBezTo>
                <a:cubicBezTo>
                  <a:pt x="7235326" y="3069884"/>
                  <a:pt x="7223556" y="3058114"/>
                  <a:pt x="7223556" y="3043595"/>
                </a:cubicBezTo>
                <a:cubicBezTo>
                  <a:pt x="7223556" y="3029076"/>
                  <a:pt x="7235326" y="3017306"/>
                  <a:pt x="7249845" y="3017306"/>
                </a:cubicBezTo>
                <a:close/>
                <a:moveTo>
                  <a:pt x="7158405" y="3017306"/>
                </a:moveTo>
                <a:cubicBezTo>
                  <a:pt x="7172924" y="3017306"/>
                  <a:pt x="7184694" y="3029076"/>
                  <a:pt x="7184694" y="3043595"/>
                </a:cubicBezTo>
                <a:cubicBezTo>
                  <a:pt x="7184694" y="3058114"/>
                  <a:pt x="7172924" y="3069884"/>
                  <a:pt x="7158405" y="3069884"/>
                </a:cubicBezTo>
                <a:cubicBezTo>
                  <a:pt x="7143886" y="3069884"/>
                  <a:pt x="7132116" y="3058114"/>
                  <a:pt x="7132116" y="3043595"/>
                </a:cubicBezTo>
                <a:cubicBezTo>
                  <a:pt x="7132116" y="3029076"/>
                  <a:pt x="7143886" y="3017306"/>
                  <a:pt x="7158405" y="3017306"/>
                </a:cubicBezTo>
                <a:close/>
                <a:moveTo>
                  <a:pt x="6609765" y="3017306"/>
                </a:moveTo>
                <a:cubicBezTo>
                  <a:pt x="6624284" y="3017306"/>
                  <a:pt x="6636054" y="3029076"/>
                  <a:pt x="6636054" y="3043595"/>
                </a:cubicBezTo>
                <a:cubicBezTo>
                  <a:pt x="6636054" y="3058114"/>
                  <a:pt x="6624284" y="3069884"/>
                  <a:pt x="6609765" y="3069884"/>
                </a:cubicBezTo>
                <a:cubicBezTo>
                  <a:pt x="6595246" y="3069884"/>
                  <a:pt x="6583476" y="3058114"/>
                  <a:pt x="6583476" y="3043595"/>
                </a:cubicBezTo>
                <a:cubicBezTo>
                  <a:pt x="6583476" y="3029076"/>
                  <a:pt x="6595246" y="3017306"/>
                  <a:pt x="6609765" y="3017306"/>
                </a:cubicBezTo>
                <a:close/>
                <a:moveTo>
                  <a:pt x="6518325" y="3017306"/>
                </a:moveTo>
                <a:cubicBezTo>
                  <a:pt x="6532844" y="3017306"/>
                  <a:pt x="6544614" y="3029076"/>
                  <a:pt x="6544614" y="3043595"/>
                </a:cubicBezTo>
                <a:cubicBezTo>
                  <a:pt x="6544614" y="3058114"/>
                  <a:pt x="6532844" y="3069884"/>
                  <a:pt x="6518325" y="3069884"/>
                </a:cubicBezTo>
                <a:cubicBezTo>
                  <a:pt x="6503806" y="3069884"/>
                  <a:pt x="6492036" y="3058114"/>
                  <a:pt x="6492036" y="3043595"/>
                </a:cubicBezTo>
                <a:cubicBezTo>
                  <a:pt x="6492036" y="3029076"/>
                  <a:pt x="6503806" y="3017306"/>
                  <a:pt x="6518325" y="3017306"/>
                </a:cubicBezTo>
                <a:close/>
                <a:moveTo>
                  <a:pt x="6426885" y="3017306"/>
                </a:moveTo>
                <a:cubicBezTo>
                  <a:pt x="6441404" y="3017306"/>
                  <a:pt x="6453174" y="3029076"/>
                  <a:pt x="6453174" y="3043595"/>
                </a:cubicBezTo>
                <a:cubicBezTo>
                  <a:pt x="6453174" y="3058114"/>
                  <a:pt x="6441404" y="3069884"/>
                  <a:pt x="6426885" y="3069884"/>
                </a:cubicBezTo>
                <a:cubicBezTo>
                  <a:pt x="6412366" y="3069884"/>
                  <a:pt x="6400596" y="3058114"/>
                  <a:pt x="6400596" y="3043595"/>
                </a:cubicBezTo>
                <a:cubicBezTo>
                  <a:pt x="6400596" y="3029076"/>
                  <a:pt x="6412366" y="3017306"/>
                  <a:pt x="6426885" y="3017306"/>
                </a:cubicBezTo>
                <a:close/>
                <a:moveTo>
                  <a:pt x="6335445" y="3017306"/>
                </a:moveTo>
                <a:cubicBezTo>
                  <a:pt x="6349964" y="3017306"/>
                  <a:pt x="6361734" y="3029076"/>
                  <a:pt x="6361734" y="3043595"/>
                </a:cubicBezTo>
                <a:cubicBezTo>
                  <a:pt x="6361734" y="3058114"/>
                  <a:pt x="6349964" y="3069884"/>
                  <a:pt x="6335445" y="3069884"/>
                </a:cubicBezTo>
                <a:cubicBezTo>
                  <a:pt x="6320926" y="3069884"/>
                  <a:pt x="6309156" y="3058114"/>
                  <a:pt x="6309156" y="3043595"/>
                </a:cubicBezTo>
                <a:cubicBezTo>
                  <a:pt x="6309156" y="3029076"/>
                  <a:pt x="6320926" y="3017306"/>
                  <a:pt x="6335445" y="3017306"/>
                </a:cubicBezTo>
                <a:close/>
                <a:moveTo>
                  <a:pt x="6244005" y="3017306"/>
                </a:moveTo>
                <a:cubicBezTo>
                  <a:pt x="6258524" y="3017306"/>
                  <a:pt x="6270294" y="3029076"/>
                  <a:pt x="6270294" y="3043595"/>
                </a:cubicBezTo>
                <a:cubicBezTo>
                  <a:pt x="6270294" y="3058114"/>
                  <a:pt x="6258524" y="3069884"/>
                  <a:pt x="6244005" y="3069884"/>
                </a:cubicBezTo>
                <a:cubicBezTo>
                  <a:pt x="6229486" y="3069884"/>
                  <a:pt x="6217716" y="3058114"/>
                  <a:pt x="6217716" y="3043595"/>
                </a:cubicBezTo>
                <a:cubicBezTo>
                  <a:pt x="6217716" y="3029076"/>
                  <a:pt x="6229486" y="3017306"/>
                  <a:pt x="6244005" y="3017306"/>
                </a:cubicBezTo>
                <a:close/>
                <a:moveTo>
                  <a:pt x="6061125" y="3017306"/>
                </a:moveTo>
                <a:cubicBezTo>
                  <a:pt x="6075644" y="3017306"/>
                  <a:pt x="6087414" y="3029076"/>
                  <a:pt x="6087414" y="3043595"/>
                </a:cubicBezTo>
                <a:cubicBezTo>
                  <a:pt x="6087414" y="3058114"/>
                  <a:pt x="6075644" y="3069884"/>
                  <a:pt x="6061125" y="3069884"/>
                </a:cubicBezTo>
                <a:cubicBezTo>
                  <a:pt x="6046606" y="3069884"/>
                  <a:pt x="6034836" y="3058114"/>
                  <a:pt x="6034836" y="3043595"/>
                </a:cubicBezTo>
                <a:cubicBezTo>
                  <a:pt x="6034836" y="3029076"/>
                  <a:pt x="6046606" y="3017306"/>
                  <a:pt x="6061125" y="3017306"/>
                </a:cubicBezTo>
                <a:close/>
                <a:moveTo>
                  <a:pt x="5969685" y="3017306"/>
                </a:moveTo>
                <a:cubicBezTo>
                  <a:pt x="5984204" y="3017306"/>
                  <a:pt x="5995974" y="3029076"/>
                  <a:pt x="5995974" y="3043595"/>
                </a:cubicBezTo>
                <a:cubicBezTo>
                  <a:pt x="5995974" y="3058114"/>
                  <a:pt x="5984204" y="3069884"/>
                  <a:pt x="5969685" y="3069884"/>
                </a:cubicBezTo>
                <a:cubicBezTo>
                  <a:pt x="5955166" y="3069884"/>
                  <a:pt x="5943396" y="3058114"/>
                  <a:pt x="5943396" y="3043595"/>
                </a:cubicBezTo>
                <a:cubicBezTo>
                  <a:pt x="5943396" y="3029076"/>
                  <a:pt x="5955166" y="3017306"/>
                  <a:pt x="5969685" y="3017306"/>
                </a:cubicBezTo>
                <a:close/>
                <a:moveTo>
                  <a:pt x="5878245" y="3017306"/>
                </a:moveTo>
                <a:cubicBezTo>
                  <a:pt x="5892764" y="3017306"/>
                  <a:pt x="5904534" y="3029076"/>
                  <a:pt x="5904534" y="3043595"/>
                </a:cubicBezTo>
                <a:cubicBezTo>
                  <a:pt x="5904534" y="3058114"/>
                  <a:pt x="5892764" y="3069884"/>
                  <a:pt x="5878245" y="3069884"/>
                </a:cubicBezTo>
                <a:cubicBezTo>
                  <a:pt x="5863726" y="3069884"/>
                  <a:pt x="5851956" y="3058114"/>
                  <a:pt x="5851956" y="3043595"/>
                </a:cubicBezTo>
                <a:cubicBezTo>
                  <a:pt x="5851956" y="3029076"/>
                  <a:pt x="5863726" y="3017306"/>
                  <a:pt x="5878245" y="3017306"/>
                </a:cubicBezTo>
                <a:close/>
                <a:moveTo>
                  <a:pt x="5786805" y="3017306"/>
                </a:moveTo>
                <a:cubicBezTo>
                  <a:pt x="5801324" y="3017306"/>
                  <a:pt x="5813094" y="3029076"/>
                  <a:pt x="5813094" y="3043595"/>
                </a:cubicBezTo>
                <a:cubicBezTo>
                  <a:pt x="5813094" y="3058114"/>
                  <a:pt x="5801324" y="3069884"/>
                  <a:pt x="5786805" y="3069884"/>
                </a:cubicBezTo>
                <a:cubicBezTo>
                  <a:pt x="5772286" y="3069884"/>
                  <a:pt x="5760516" y="3058114"/>
                  <a:pt x="5760516" y="3043595"/>
                </a:cubicBezTo>
                <a:cubicBezTo>
                  <a:pt x="5760516" y="3029076"/>
                  <a:pt x="5772286" y="3017306"/>
                  <a:pt x="5786805" y="3017306"/>
                </a:cubicBezTo>
                <a:close/>
                <a:moveTo>
                  <a:pt x="5695365" y="3017306"/>
                </a:moveTo>
                <a:cubicBezTo>
                  <a:pt x="5709884" y="3017306"/>
                  <a:pt x="5721654" y="3029076"/>
                  <a:pt x="5721654" y="3043595"/>
                </a:cubicBezTo>
                <a:cubicBezTo>
                  <a:pt x="5721654" y="3058114"/>
                  <a:pt x="5709884" y="3069884"/>
                  <a:pt x="5695365" y="3069884"/>
                </a:cubicBezTo>
                <a:cubicBezTo>
                  <a:pt x="5680846" y="3069884"/>
                  <a:pt x="5669076" y="3058114"/>
                  <a:pt x="5669076" y="3043595"/>
                </a:cubicBezTo>
                <a:cubicBezTo>
                  <a:pt x="5669076" y="3029076"/>
                  <a:pt x="5680846" y="3017306"/>
                  <a:pt x="5695365" y="3017306"/>
                </a:cubicBezTo>
                <a:close/>
                <a:moveTo>
                  <a:pt x="5603925" y="3017306"/>
                </a:moveTo>
                <a:cubicBezTo>
                  <a:pt x="5618444" y="3017306"/>
                  <a:pt x="5630214" y="3029076"/>
                  <a:pt x="5630214" y="3043595"/>
                </a:cubicBezTo>
                <a:cubicBezTo>
                  <a:pt x="5630214" y="3058114"/>
                  <a:pt x="5618444" y="3069884"/>
                  <a:pt x="5603925" y="3069884"/>
                </a:cubicBezTo>
                <a:cubicBezTo>
                  <a:pt x="5589406" y="3069884"/>
                  <a:pt x="5577636" y="3058114"/>
                  <a:pt x="5577636" y="3043595"/>
                </a:cubicBezTo>
                <a:cubicBezTo>
                  <a:pt x="5577636" y="3029076"/>
                  <a:pt x="5589406" y="3017306"/>
                  <a:pt x="5603925" y="3017306"/>
                </a:cubicBezTo>
                <a:close/>
                <a:moveTo>
                  <a:pt x="5512485" y="3017306"/>
                </a:moveTo>
                <a:cubicBezTo>
                  <a:pt x="5527004" y="3017306"/>
                  <a:pt x="5538774" y="3029076"/>
                  <a:pt x="5538774" y="3043595"/>
                </a:cubicBezTo>
                <a:cubicBezTo>
                  <a:pt x="5538774" y="3058114"/>
                  <a:pt x="5527004" y="3069884"/>
                  <a:pt x="5512485" y="3069884"/>
                </a:cubicBezTo>
                <a:cubicBezTo>
                  <a:pt x="5497966" y="3069884"/>
                  <a:pt x="5486196" y="3058114"/>
                  <a:pt x="5486196" y="3043595"/>
                </a:cubicBezTo>
                <a:cubicBezTo>
                  <a:pt x="5486196" y="3029076"/>
                  <a:pt x="5497966" y="3017306"/>
                  <a:pt x="5512485" y="3017306"/>
                </a:cubicBezTo>
                <a:close/>
                <a:moveTo>
                  <a:pt x="5421045" y="3017306"/>
                </a:moveTo>
                <a:cubicBezTo>
                  <a:pt x="5435564" y="3017306"/>
                  <a:pt x="5447334" y="3029076"/>
                  <a:pt x="5447334" y="3043595"/>
                </a:cubicBezTo>
                <a:cubicBezTo>
                  <a:pt x="5447334" y="3058114"/>
                  <a:pt x="5435564" y="3069884"/>
                  <a:pt x="5421045" y="3069884"/>
                </a:cubicBezTo>
                <a:cubicBezTo>
                  <a:pt x="5406526" y="3069884"/>
                  <a:pt x="5394756" y="3058114"/>
                  <a:pt x="5394756" y="3043595"/>
                </a:cubicBezTo>
                <a:cubicBezTo>
                  <a:pt x="5394756" y="3029076"/>
                  <a:pt x="5406526" y="3017306"/>
                  <a:pt x="5421045" y="3017306"/>
                </a:cubicBezTo>
                <a:close/>
                <a:moveTo>
                  <a:pt x="5329605" y="3017306"/>
                </a:moveTo>
                <a:cubicBezTo>
                  <a:pt x="5344124" y="3017306"/>
                  <a:pt x="5355894" y="3029076"/>
                  <a:pt x="5355894" y="3043595"/>
                </a:cubicBezTo>
                <a:cubicBezTo>
                  <a:pt x="5355894" y="3058114"/>
                  <a:pt x="5344124" y="3069884"/>
                  <a:pt x="5329605" y="3069884"/>
                </a:cubicBezTo>
                <a:cubicBezTo>
                  <a:pt x="5315086" y="3069884"/>
                  <a:pt x="5303316" y="3058114"/>
                  <a:pt x="5303316" y="3043595"/>
                </a:cubicBezTo>
                <a:cubicBezTo>
                  <a:pt x="5303316" y="3029076"/>
                  <a:pt x="5315086" y="3017306"/>
                  <a:pt x="5329605" y="3017306"/>
                </a:cubicBezTo>
                <a:close/>
                <a:moveTo>
                  <a:pt x="5238165" y="3017306"/>
                </a:moveTo>
                <a:cubicBezTo>
                  <a:pt x="5252684" y="3017306"/>
                  <a:pt x="5264454" y="3029076"/>
                  <a:pt x="5264454" y="3043595"/>
                </a:cubicBezTo>
                <a:cubicBezTo>
                  <a:pt x="5264454" y="3058114"/>
                  <a:pt x="5252684" y="3069884"/>
                  <a:pt x="5238165" y="3069884"/>
                </a:cubicBezTo>
                <a:cubicBezTo>
                  <a:pt x="5223646" y="3069884"/>
                  <a:pt x="5211876" y="3058114"/>
                  <a:pt x="5211876" y="3043595"/>
                </a:cubicBezTo>
                <a:cubicBezTo>
                  <a:pt x="5211876" y="3029076"/>
                  <a:pt x="5223646" y="3017306"/>
                  <a:pt x="5238165" y="3017306"/>
                </a:cubicBezTo>
                <a:close/>
                <a:moveTo>
                  <a:pt x="5146725" y="3017306"/>
                </a:moveTo>
                <a:cubicBezTo>
                  <a:pt x="5161244" y="3017306"/>
                  <a:pt x="5173014" y="3029076"/>
                  <a:pt x="5173014" y="3043595"/>
                </a:cubicBezTo>
                <a:cubicBezTo>
                  <a:pt x="5173014" y="3058114"/>
                  <a:pt x="5161244" y="3069884"/>
                  <a:pt x="5146725" y="3069884"/>
                </a:cubicBezTo>
                <a:cubicBezTo>
                  <a:pt x="5132206" y="3069884"/>
                  <a:pt x="5120436" y="3058114"/>
                  <a:pt x="5120436" y="3043595"/>
                </a:cubicBezTo>
                <a:cubicBezTo>
                  <a:pt x="5120436" y="3029076"/>
                  <a:pt x="5132206" y="3017306"/>
                  <a:pt x="5146725" y="3017306"/>
                </a:cubicBezTo>
                <a:close/>
                <a:moveTo>
                  <a:pt x="5055285" y="3017306"/>
                </a:moveTo>
                <a:cubicBezTo>
                  <a:pt x="5069804" y="3017306"/>
                  <a:pt x="5081574" y="3029076"/>
                  <a:pt x="5081574" y="3043595"/>
                </a:cubicBezTo>
                <a:cubicBezTo>
                  <a:pt x="5081574" y="3058114"/>
                  <a:pt x="5069804" y="3069884"/>
                  <a:pt x="5055285" y="3069884"/>
                </a:cubicBezTo>
                <a:cubicBezTo>
                  <a:pt x="5040766" y="3069884"/>
                  <a:pt x="5028996" y="3058114"/>
                  <a:pt x="5028996" y="3043595"/>
                </a:cubicBezTo>
                <a:cubicBezTo>
                  <a:pt x="5028996" y="3029076"/>
                  <a:pt x="5040766" y="3017306"/>
                  <a:pt x="5055285" y="3017306"/>
                </a:cubicBezTo>
                <a:close/>
                <a:moveTo>
                  <a:pt x="4963845" y="3017306"/>
                </a:moveTo>
                <a:cubicBezTo>
                  <a:pt x="4978364" y="3017306"/>
                  <a:pt x="4990134" y="3029076"/>
                  <a:pt x="4990134" y="3043595"/>
                </a:cubicBezTo>
                <a:cubicBezTo>
                  <a:pt x="4990134" y="3058114"/>
                  <a:pt x="4978364" y="3069884"/>
                  <a:pt x="4963845" y="3069884"/>
                </a:cubicBezTo>
                <a:cubicBezTo>
                  <a:pt x="4949326" y="3069884"/>
                  <a:pt x="4937556" y="3058114"/>
                  <a:pt x="4937556" y="3043595"/>
                </a:cubicBezTo>
                <a:cubicBezTo>
                  <a:pt x="4937556" y="3029076"/>
                  <a:pt x="4949326" y="3017306"/>
                  <a:pt x="4963845" y="3017306"/>
                </a:cubicBezTo>
                <a:close/>
                <a:moveTo>
                  <a:pt x="4872405" y="3017306"/>
                </a:moveTo>
                <a:cubicBezTo>
                  <a:pt x="4886924" y="3017306"/>
                  <a:pt x="4898694" y="3029076"/>
                  <a:pt x="4898694" y="3043595"/>
                </a:cubicBezTo>
                <a:cubicBezTo>
                  <a:pt x="4898694" y="3058114"/>
                  <a:pt x="4886924" y="3069884"/>
                  <a:pt x="4872405" y="3069884"/>
                </a:cubicBezTo>
                <a:cubicBezTo>
                  <a:pt x="4857886" y="3069884"/>
                  <a:pt x="4846116" y="3058114"/>
                  <a:pt x="4846116" y="3043595"/>
                </a:cubicBezTo>
                <a:cubicBezTo>
                  <a:pt x="4846116" y="3029076"/>
                  <a:pt x="4857886" y="3017306"/>
                  <a:pt x="4872405" y="3017306"/>
                </a:cubicBezTo>
                <a:close/>
                <a:moveTo>
                  <a:pt x="4780965" y="3017306"/>
                </a:moveTo>
                <a:cubicBezTo>
                  <a:pt x="4795484" y="3017306"/>
                  <a:pt x="4807254" y="3029076"/>
                  <a:pt x="4807254" y="3043595"/>
                </a:cubicBezTo>
                <a:cubicBezTo>
                  <a:pt x="4807254" y="3058114"/>
                  <a:pt x="4795484" y="3069884"/>
                  <a:pt x="4780965" y="3069884"/>
                </a:cubicBezTo>
                <a:cubicBezTo>
                  <a:pt x="4766446" y="3069884"/>
                  <a:pt x="4754676" y="3058114"/>
                  <a:pt x="4754676" y="3043595"/>
                </a:cubicBezTo>
                <a:cubicBezTo>
                  <a:pt x="4754676" y="3029076"/>
                  <a:pt x="4766446" y="3017306"/>
                  <a:pt x="4780965" y="3017306"/>
                </a:cubicBezTo>
                <a:close/>
                <a:moveTo>
                  <a:pt x="4689525" y="3017306"/>
                </a:moveTo>
                <a:cubicBezTo>
                  <a:pt x="4704044" y="3017306"/>
                  <a:pt x="4715814" y="3029076"/>
                  <a:pt x="4715814" y="3043595"/>
                </a:cubicBezTo>
                <a:cubicBezTo>
                  <a:pt x="4715814" y="3058114"/>
                  <a:pt x="4704044" y="3069884"/>
                  <a:pt x="4689525" y="3069884"/>
                </a:cubicBezTo>
                <a:cubicBezTo>
                  <a:pt x="4675006" y="3069884"/>
                  <a:pt x="4663236" y="3058114"/>
                  <a:pt x="4663236" y="3043595"/>
                </a:cubicBezTo>
                <a:cubicBezTo>
                  <a:pt x="4663236" y="3029076"/>
                  <a:pt x="4675006" y="3017306"/>
                  <a:pt x="4689525" y="3017306"/>
                </a:cubicBezTo>
                <a:close/>
                <a:moveTo>
                  <a:pt x="4598085" y="3017306"/>
                </a:moveTo>
                <a:cubicBezTo>
                  <a:pt x="4612604" y="3017306"/>
                  <a:pt x="4624374" y="3029076"/>
                  <a:pt x="4624374" y="3043595"/>
                </a:cubicBezTo>
                <a:cubicBezTo>
                  <a:pt x="4624374" y="3058114"/>
                  <a:pt x="4612604" y="3069884"/>
                  <a:pt x="4598085" y="3069884"/>
                </a:cubicBezTo>
                <a:cubicBezTo>
                  <a:pt x="4583566" y="3069884"/>
                  <a:pt x="4571796" y="3058114"/>
                  <a:pt x="4571796" y="3043595"/>
                </a:cubicBezTo>
                <a:cubicBezTo>
                  <a:pt x="4571796" y="3029076"/>
                  <a:pt x="4583566" y="3017306"/>
                  <a:pt x="4598085" y="3017306"/>
                </a:cubicBezTo>
                <a:close/>
                <a:moveTo>
                  <a:pt x="4506645" y="3017306"/>
                </a:moveTo>
                <a:cubicBezTo>
                  <a:pt x="4521164" y="3017306"/>
                  <a:pt x="4532934" y="3029076"/>
                  <a:pt x="4532934" y="3043595"/>
                </a:cubicBezTo>
                <a:cubicBezTo>
                  <a:pt x="4532934" y="3058114"/>
                  <a:pt x="4521164" y="3069884"/>
                  <a:pt x="4506645" y="3069884"/>
                </a:cubicBezTo>
                <a:cubicBezTo>
                  <a:pt x="4492126" y="3069884"/>
                  <a:pt x="4480356" y="3058114"/>
                  <a:pt x="4480356" y="3043595"/>
                </a:cubicBezTo>
                <a:cubicBezTo>
                  <a:pt x="4480356" y="3029076"/>
                  <a:pt x="4492126" y="3017306"/>
                  <a:pt x="4506645" y="3017306"/>
                </a:cubicBezTo>
                <a:close/>
                <a:moveTo>
                  <a:pt x="3043749" y="3017306"/>
                </a:moveTo>
                <a:cubicBezTo>
                  <a:pt x="3058269" y="3017306"/>
                  <a:pt x="3070039" y="3029076"/>
                  <a:pt x="3070039" y="3043595"/>
                </a:cubicBezTo>
                <a:cubicBezTo>
                  <a:pt x="3070039" y="3058114"/>
                  <a:pt x="3058269" y="3069884"/>
                  <a:pt x="3043749" y="3069884"/>
                </a:cubicBezTo>
                <a:cubicBezTo>
                  <a:pt x="3029229" y="3069884"/>
                  <a:pt x="3017459" y="3058114"/>
                  <a:pt x="3017459" y="3043595"/>
                </a:cubicBezTo>
                <a:cubicBezTo>
                  <a:pt x="3017459" y="3029076"/>
                  <a:pt x="3029229" y="3017306"/>
                  <a:pt x="3043749" y="3017306"/>
                </a:cubicBezTo>
                <a:close/>
                <a:moveTo>
                  <a:pt x="2952306" y="3017306"/>
                </a:moveTo>
                <a:cubicBezTo>
                  <a:pt x="2966825" y="3017306"/>
                  <a:pt x="2978595" y="3029076"/>
                  <a:pt x="2978595" y="3043595"/>
                </a:cubicBezTo>
                <a:cubicBezTo>
                  <a:pt x="2978595" y="3058114"/>
                  <a:pt x="2966825" y="3069884"/>
                  <a:pt x="2952306" y="3069884"/>
                </a:cubicBezTo>
                <a:cubicBezTo>
                  <a:pt x="2937786" y="3069884"/>
                  <a:pt x="2926016" y="3058114"/>
                  <a:pt x="2926016" y="3043595"/>
                </a:cubicBezTo>
                <a:cubicBezTo>
                  <a:pt x="2926016" y="3029076"/>
                  <a:pt x="2937786" y="3017306"/>
                  <a:pt x="2952306" y="3017306"/>
                </a:cubicBezTo>
                <a:close/>
                <a:moveTo>
                  <a:pt x="2860863" y="3017306"/>
                </a:moveTo>
                <a:cubicBezTo>
                  <a:pt x="2875382" y="3017306"/>
                  <a:pt x="2887153" y="3029076"/>
                  <a:pt x="2887153" y="3043595"/>
                </a:cubicBezTo>
                <a:cubicBezTo>
                  <a:pt x="2887153" y="3058114"/>
                  <a:pt x="2875382" y="3069884"/>
                  <a:pt x="2860863" y="3069884"/>
                </a:cubicBezTo>
                <a:cubicBezTo>
                  <a:pt x="2846343" y="3069884"/>
                  <a:pt x="2834573" y="3058114"/>
                  <a:pt x="2834573" y="3043595"/>
                </a:cubicBezTo>
                <a:cubicBezTo>
                  <a:pt x="2834573" y="3029076"/>
                  <a:pt x="2846343" y="3017306"/>
                  <a:pt x="2860863" y="3017306"/>
                </a:cubicBezTo>
                <a:close/>
                <a:moveTo>
                  <a:pt x="2769419" y="3017306"/>
                </a:moveTo>
                <a:cubicBezTo>
                  <a:pt x="2783939" y="3017306"/>
                  <a:pt x="2795709" y="3029076"/>
                  <a:pt x="2795709" y="3043595"/>
                </a:cubicBezTo>
                <a:cubicBezTo>
                  <a:pt x="2795709" y="3058114"/>
                  <a:pt x="2783939" y="3069884"/>
                  <a:pt x="2769419" y="3069884"/>
                </a:cubicBezTo>
                <a:cubicBezTo>
                  <a:pt x="2754900" y="3069884"/>
                  <a:pt x="2743129" y="3058114"/>
                  <a:pt x="2743129" y="3043595"/>
                </a:cubicBezTo>
                <a:cubicBezTo>
                  <a:pt x="2743129" y="3029076"/>
                  <a:pt x="2754900" y="3017306"/>
                  <a:pt x="2769419" y="3017306"/>
                </a:cubicBezTo>
                <a:close/>
                <a:moveTo>
                  <a:pt x="2677976" y="3017306"/>
                </a:moveTo>
                <a:cubicBezTo>
                  <a:pt x="2692496" y="3017306"/>
                  <a:pt x="2704266" y="3029076"/>
                  <a:pt x="2704266" y="3043595"/>
                </a:cubicBezTo>
                <a:cubicBezTo>
                  <a:pt x="2704266" y="3058114"/>
                  <a:pt x="2692496" y="3069884"/>
                  <a:pt x="2677976" y="3069884"/>
                </a:cubicBezTo>
                <a:cubicBezTo>
                  <a:pt x="2663457" y="3069884"/>
                  <a:pt x="2651686" y="3058114"/>
                  <a:pt x="2651686" y="3043595"/>
                </a:cubicBezTo>
                <a:cubicBezTo>
                  <a:pt x="2651686" y="3029076"/>
                  <a:pt x="2663457" y="3017306"/>
                  <a:pt x="2677976" y="3017306"/>
                </a:cubicBezTo>
                <a:close/>
                <a:moveTo>
                  <a:pt x="2403647" y="3017306"/>
                </a:moveTo>
                <a:cubicBezTo>
                  <a:pt x="2418166" y="3017306"/>
                  <a:pt x="2429936" y="3029076"/>
                  <a:pt x="2429936" y="3043595"/>
                </a:cubicBezTo>
                <a:cubicBezTo>
                  <a:pt x="2429936" y="3058114"/>
                  <a:pt x="2418166" y="3069884"/>
                  <a:pt x="2403647" y="3069884"/>
                </a:cubicBezTo>
                <a:cubicBezTo>
                  <a:pt x="2389127" y="3069884"/>
                  <a:pt x="2377357" y="3058114"/>
                  <a:pt x="2377357" y="3043595"/>
                </a:cubicBezTo>
                <a:cubicBezTo>
                  <a:pt x="2377357" y="3029076"/>
                  <a:pt x="2389127" y="3017306"/>
                  <a:pt x="2403647" y="3017306"/>
                </a:cubicBezTo>
                <a:close/>
                <a:moveTo>
                  <a:pt x="2312203" y="3017306"/>
                </a:moveTo>
                <a:cubicBezTo>
                  <a:pt x="2326723" y="3017306"/>
                  <a:pt x="2338493" y="3029076"/>
                  <a:pt x="2338493" y="3043595"/>
                </a:cubicBezTo>
                <a:cubicBezTo>
                  <a:pt x="2338493" y="3058114"/>
                  <a:pt x="2326723" y="3069884"/>
                  <a:pt x="2312203" y="3069884"/>
                </a:cubicBezTo>
                <a:cubicBezTo>
                  <a:pt x="2297684" y="3069884"/>
                  <a:pt x="2285913" y="3058114"/>
                  <a:pt x="2285913" y="3043595"/>
                </a:cubicBezTo>
                <a:cubicBezTo>
                  <a:pt x="2285913" y="3029076"/>
                  <a:pt x="2297684" y="3017306"/>
                  <a:pt x="2312203" y="3017306"/>
                </a:cubicBezTo>
                <a:close/>
                <a:moveTo>
                  <a:pt x="2220760" y="3017306"/>
                </a:moveTo>
                <a:cubicBezTo>
                  <a:pt x="2235280" y="3017306"/>
                  <a:pt x="2247050" y="3029076"/>
                  <a:pt x="2247050" y="3043595"/>
                </a:cubicBezTo>
                <a:cubicBezTo>
                  <a:pt x="2247050" y="3058114"/>
                  <a:pt x="2235280" y="3069884"/>
                  <a:pt x="2220760" y="3069884"/>
                </a:cubicBezTo>
                <a:cubicBezTo>
                  <a:pt x="2206241" y="3069884"/>
                  <a:pt x="2194470" y="3058114"/>
                  <a:pt x="2194470" y="3043595"/>
                </a:cubicBezTo>
                <a:cubicBezTo>
                  <a:pt x="2194470" y="3029076"/>
                  <a:pt x="2206241" y="3017306"/>
                  <a:pt x="2220760" y="3017306"/>
                </a:cubicBezTo>
                <a:close/>
                <a:moveTo>
                  <a:pt x="2129317" y="3017306"/>
                </a:moveTo>
                <a:cubicBezTo>
                  <a:pt x="2143836" y="3017306"/>
                  <a:pt x="2155607" y="3029076"/>
                  <a:pt x="2155607" y="3043595"/>
                </a:cubicBezTo>
                <a:cubicBezTo>
                  <a:pt x="2155607" y="3058114"/>
                  <a:pt x="2143836" y="3069884"/>
                  <a:pt x="2129317" y="3069884"/>
                </a:cubicBezTo>
                <a:cubicBezTo>
                  <a:pt x="2114798" y="3069884"/>
                  <a:pt x="2103027" y="3058114"/>
                  <a:pt x="2103027" y="3043595"/>
                </a:cubicBezTo>
                <a:cubicBezTo>
                  <a:pt x="2103027" y="3029076"/>
                  <a:pt x="2114798" y="3017306"/>
                  <a:pt x="2129317" y="3017306"/>
                </a:cubicBezTo>
                <a:close/>
                <a:moveTo>
                  <a:pt x="2037874" y="3017306"/>
                </a:moveTo>
                <a:cubicBezTo>
                  <a:pt x="2052393" y="3017306"/>
                  <a:pt x="2064164" y="3029076"/>
                  <a:pt x="2064164" y="3043595"/>
                </a:cubicBezTo>
                <a:cubicBezTo>
                  <a:pt x="2064164" y="3058114"/>
                  <a:pt x="2052393" y="3069884"/>
                  <a:pt x="2037874" y="3069884"/>
                </a:cubicBezTo>
                <a:cubicBezTo>
                  <a:pt x="2023354" y="3069884"/>
                  <a:pt x="2011584" y="3058114"/>
                  <a:pt x="2011584" y="3043595"/>
                </a:cubicBezTo>
                <a:cubicBezTo>
                  <a:pt x="2011584" y="3029076"/>
                  <a:pt x="2023354" y="3017306"/>
                  <a:pt x="2037874" y="3017306"/>
                </a:cubicBezTo>
                <a:close/>
                <a:moveTo>
                  <a:pt x="1946431" y="3017306"/>
                </a:moveTo>
                <a:cubicBezTo>
                  <a:pt x="1960950" y="3017306"/>
                  <a:pt x="1972721" y="3029076"/>
                  <a:pt x="1972721" y="3043595"/>
                </a:cubicBezTo>
                <a:cubicBezTo>
                  <a:pt x="1972721" y="3058114"/>
                  <a:pt x="1960950" y="3069884"/>
                  <a:pt x="1946431" y="3069884"/>
                </a:cubicBezTo>
                <a:cubicBezTo>
                  <a:pt x="1931911" y="3069884"/>
                  <a:pt x="1920141" y="3058114"/>
                  <a:pt x="1920141" y="3043595"/>
                </a:cubicBezTo>
                <a:cubicBezTo>
                  <a:pt x="1920141" y="3029076"/>
                  <a:pt x="1931911" y="3017306"/>
                  <a:pt x="1946431" y="3017306"/>
                </a:cubicBezTo>
                <a:close/>
                <a:moveTo>
                  <a:pt x="1854987" y="3017306"/>
                </a:moveTo>
                <a:cubicBezTo>
                  <a:pt x="1869507" y="3017306"/>
                  <a:pt x="1881277" y="3029076"/>
                  <a:pt x="1881277" y="3043595"/>
                </a:cubicBezTo>
                <a:cubicBezTo>
                  <a:pt x="1881277" y="3058114"/>
                  <a:pt x="1869507" y="3069884"/>
                  <a:pt x="1854987" y="3069884"/>
                </a:cubicBezTo>
                <a:cubicBezTo>
                  <a:pt x="1840468" y="3069884"/>
                  <a:pt x="1828697" y="3058114"/>
                  <a:pt x="1828697" y="3043595"/>
                </a:cubicBezTo>
                <a:cubicBezTo>
                  <a:pt x="1828697" y="3029076"/>
                  <a:pt x="1840468" y="3017306"/>
                  <a:pt x="1854987" y="3017306"/>
                </a:cubicBezTo>
                <a:close/>
                <a:moveTo>
                  <a:pt x="8255685" y="2925866"/>
                </a:moveTo>
                <a:cubicBezTo>
                  <a:pt x="8270204" y="2925866"/>
                  <a:pt x="8281974" y="2937636"/>
                  <a:pt x="8281974" y="2952155"/>
                </a:cubicBezTo>
                <a:cubicBezTo>
                  <a:pt x="8281974" y="2966674"/>
                  <a:pt x="8270204" y="2978444"/>
                  <a:pt x="8255685" y="2978444"/>
                </a:cubicBezTo>
                <a:cubicBezTo>
                  <a:pt x="8241166" y="2978444"/>
                  <a:pt x="8229396" y="2966674"/>
                  <a:pt x="8229396" y="2952155"/>
                </a:cubicBezTo>
                <a:cubicBezTo>
                  <a:pt x="8229396" y="2937636"/>
                  <a:pt x="8241166" y="2925866"/>
                  <a:pt x="8255685" y="2925866"/>
                </a:cubicBezTo>
                <a:close/>
                <a:moveTo>
                  <a:pt x="8164245" y="2925866"/>
                </a:moveTo>
                <a:cubicBezTo>
                  <a:pt x="8178764" y="2925866"/>
                  <a:pt x="8190534" y="2937636"/>
                  <a:pt x="8190534" y="2952155"/>
                </a:cubicBezTo>
                <a:cubicBezTo>
                  <a:pt x="8190534" y="2966674"/>
                  <a:pt x="8178764" y="2978444"/>
                  <a:pt x="8164245" y="2978444"/>
                </a:cubicBezTo>
                <a:cubicBezTo>
                  <a:pt x="8149726" y="2978444"/>
                  <a:pt x="8137956" y="2966674"/>
                  <a:pt x="8137956" y="2952155"/>
                </a:cubicBezTo>
                <a:cubicBezTo>
                  <a:pt x="8137956" y="2937636"/>
                  <a:pt x="8149726" y="2925866"/>
                  <a:pt x="8164245" y="2925866"/>
                </a:cubicBezTo>
                <a:close/>
                <a:moveTo>
                  <a:pt x="8072805" y="2925866"/>
                </a:moveTo>
                <a:cubicBezTo>
                  <a:pt x="8087324" y="2925866"/>
                  <a:pt x="8099094" y="2937636"/>
                  <a:pt x="8099094" y="2952155"/>
                </a:cubicBezTo>
                <a:cubicBezTo>
                  <a:pt x="8099094" y="2966674"/>
                  <a:pt x="8087324" y="2978444"/>
                  <a:pt x="8072805" y="2978444"/>
                </a:cubicBezTo>
                <a:cubicBezTo>
                  <a:pt x="8058286" y="2978444"/>
                  <a:pt x="8046516" y="2966674"/>
                  <a:pt x="8046516" y="2952155"/>
                </a:cubicBezTo>
                <a:cubicBezTo>
                  <a:pt x="8046516" y="2937636"/>
                  <a:pt x="8058286" y="2925866"/>
                  <a:pt x="8072805" y="2925866"/>
                </a:cubicBezTo>
                <a:close/>
                <a:moveTo>
                  <a:pt x="7981365" y="2925866"/>
                </a:moveTo>
                <a:cubicBezTo>
                  <a:pt x="7995884" y="2925866"/>
                  <a:pt x="8007654" y="2937636"/>
                  <a:pt x="8007654" y="2952155"/>
                </a:cubicBezTo>
                <a:cubicBezTo>
                  <a:pt x="8007654" y="2966674"/>
                  <a:pt x="7995884" y="2978444"/>
                  <a:pt x="7981365" y="2978444"/>
                </a:cubicBezTo>
                <a:cubicBezTo>
                  <a:pt x="7966846" y="2978444"/>
                  <a:pt x="7955076" y="2966674"/>
                  <a:pt x="7955076" y="2952155"/>
                </a:cubicBezTo>
                <a:cubicBezTo>
                  <a:pt x="7955076" y="2937636"/>
                  <a:pt x="7966846" y="2925866"/>
                  <a:pt x="7981365" y="2925866"/>
                </a:cubicBezTo>
                <a:close/>
                <a:moveTo>
                  <a:pt x="7889925" y="2925866"/>
                </a:moveTo>
                <a:cubicBezTo>
                  <a:pt x="7904444" y="2925866"/>
                  <a:pt x="7916214" y="2937636"/>
                  <a:pt x="7916214" y="2952155"/>
                </a:cubicBezTo>
                <a:cubicBezTo>
                  <a:pt x="7916214" y="2966674"/>
                  <a:pt x="7904444" y="2978444"/>
                  <a:pt x="7889925" y="2978444"/>
                </a:cubicBezTo>
                <a:cubicBezTo>
                  <a:pt x="7875406" y="2978444"/>
                  <a:pt x="7863636" y="2966674"/>
                  <a:pt x="7863636" y="2952155"/>
                </a:cubicBezTo>
                <a:cubicBezTo>
                  <a:pt x="7863636" y="2937636"/>
                  <a:pt x="7875406" y="2925866"/>
                  <a:pt x="7889925" y="2925866"/>
                </a:cubicBezTo>
                <a:close/>
                <a:moveTo>
                  <a:pt x="7798485" y="2925866"/>
                </a:moveTo>
                <a:cubicBezTo>
                  <a:pt x="7813004" y="2925866"/>
                  <a:pt x="7824774" y="2937636"/>
                  <a:pt x="7824774" y="2952155"/>
                </a:cubicBezTo>
                <a:cubicBezTo>
                  <a:pt x="7824774" y="2966674"/>
                  <a:pt x="7813004" y="2978444"/>
                  <a:pt x="7798485" y="2978444"/>
                </a:cubicBezTo>
                <a:cubicBezTo>
                  <a:pt x="7783966" y="2978444"/>
                  <a:pt x="7772196" y="2966674"/>
                  <a:pt x="7772196" y="2952155"/>
                </a:cubicBezTo>
                <a:cubicBezTo>
                  <a:pt x="7772196" y="2937636"/>
                  <a:pt x="7783966" y="2925866"/>
                  <a:pt x="7798485" y="2925866"/>
                </a:cubicBezTo>
                <a:close/>
                <a:moveTo>
                  <a:pt x="7707045" y="2925866"/>
                </a:moveTo>
                <a:cubicBezTo>
                  <a:pt x="7721564" y="2925866"/>
                  <a:pt x="7733334" y="2937636"/>
                  <a:pt x="7733334" y="2952155"/>
                </a:cubicBezTo>
                <a:cubicBezTo>
                  <a:pt x="7733334" y="2966674"/>
                  <a:pt x="7721564" y="2978444"/>
                  <a:pt x="7707045" y="2978444"/>
                </a:cubicBezTo>
                <a:cubicBezTo>
                  <a:pt x="7692526" y="2978444"/>
                  <a:pt x="7680756" y="2966674"/>
                  <a:pt x="7680756" y="2952155"/>
                </a:cubicBezTo>
                <a:cubicBezTo>
                  <a:pt x="7680756" y="2937636"/>
                  <a:pt x="7692526" y="2925866"/>
                  <a:pt x="7707045" y="2925866"/>
                </a:cubicBezTo>
                <a:close/>
                <a:moveTo>
                  <a:pt x="7615605" y="2925866"/>
                </a:moveTo>
                <a:cubicBezTo>
                  <a:pt x="7630124" y="2925866"/>
                  <a:pt x="7641894" y="2937636"/>
                  <a:pt x="7641894" y="2952155"/>
                </a:cubicBezTo>
                <a:cubicBezTo>
                  <a:pt x="7641894" y="2966674"/>
                  <a:pt x="7630124" y="2978444"/>
                  <a:pt x="7615605" y="2978444"/>
                </a:cubicBezTo>
                <a:cubicBezTo>
                  <a:pt x="7601086" y="2978444"/>
                  <a:pt x="7589316" y="2966674"/>
                  <a:pt x="7589316" y="2952155"/>
                </a:cubicBezTo>
                <a:cubicBezTo>
                  <a:pt x="7589316" y="2937636"/>
                  <a:pt x="7601086" y="2925866"/>
                  <a:pt x="7615605" y="2925866"/>
                </a:cubicBezTo>
                <a:close/>
                <a:moveTo>
                  <a:pt x="7524165" y="2925866"/>
                </a:moveTo>
                <a:cubicBezTo>
                  <a:pt x="7538684" y="2925866"/>
                  <a:pt x="7550454" y="2937636"/>
                  <a:pt x="7550454" y="2952155"/>
                </a:cubicBezTo>
                <a:cubicBezTo>
                  <a:pt x="7550454" y="2966674"/>
                  <a:pt x="7538684" y="2978444"/>
                  <a:pt x="7524165" y="2978444"/>
                </a:cubicBezTo>
                <a:cubicBezTo>
                  <a:pt x="7509646" y="2978444"/>
                  <a:pt x="7497876" y="2966674"/>
                  <a:pt x="7497876" y="2952155"/>
                </a:cubicBezTo>
                <a:cubicBezTo>
                  <a:pt x="7497876" y="2937636"/>
                  <a:pt x="7509646" y="2925866"/>
                  <a:pt x="7524165" y="2925866"/>
                </a:cubicBezTo>
                <a:close/>
                <a:moveTo>
                  <a:pt x="7432725" y="2925866"/>
                </a:moveTo>
                <a:cubicBezTo>
                  <a:pt x="7447244" y="2925866"/>
                  <a:pt x="7459014" y="2937636"/>
                  <a:pt x="7459014" y="2952155"/>
                </a:cubicBezTo>
                <a:cubicBezTo>
                  <a:pt x="7459014" y="2966674"/>
                  <a:pt x="7447244" y="2978444"/>
                  <a:pt x="7432725" y="2978444"/>
                </a:cubicBezTo>
                <a:cubicBezTo>
                  <a:pt x="7418206" y="2978444"/>
                  <a:pt x="7406436" y="2966674"/>
                  <a:pt x="7406436" y="2952155"/>
                </a:cubicBezTo>
                <a:cubicBezTo>
                  <a:pt x="7406436" y="2937636"/>
                  <a:pt x="7418206" y="2925866"/>
                  <a:pt x="7432725" y="2925866"/>
                </a:cubicBezTo>
                <a:close/>
                <a:moveTo>
                  <a:pt x="7341285" y="2925866"/>
                </a:moveTo>
                <a:cubicBezTo>
                  <a:pt x="7355804" y="2925866"/>
                  <a:pt x="7367574" y="2937636"/>
                  <a:pt x="7367574" y="2952155"/>
                </a:cubicBezTo>
                <a:cubicBezTo>
                  <a:pt x="7367574" y="2966674"/>
                  <a:pt x="7355804" y="2978444"/>
                  <a:pt x="7341285" y="2978444"/>
                </a:cubicBezTo>
                <a:cubicBezTo>
                  <a:pt x="7326766" y="2978444"/>
                  <a:pt x="7314996" y="2966674"/>
                  <a:pt x="7314996" y="2952155"/>
                </a:cubicBezTo>
                <a:cubicBezTo>
                  <a:pt x="7314996" y="2937636"/>
                  <a:pt x="7326766" y="2925866"/>
                  <a:pt x="7341285" y="2925866"/>
                </a:cubicBezTo>
                <a:close/>
                <a:moveTo>
                  <a:pt x="7249845" y="2925866"/>
                </a:moveTo>
                <a:cubicBezTo>
                  <a:pt x="7264364" y="2925866"/>
                  <a:pt x="7276134" y="2937636"/>
                  <a:pt x="7276134" y="2952155"/>
                </a:cubicBezTo>
                <a:cubicBezTo>
                  <a:pt x="7276134" y="2966674"/>
                  <a:pt x="7264364" y="2978444"/>
                  <a:pt x="7249845" y="2978444"/>
                </a:cubicBezTo>
                <a:cubicBezTo>
                  <a:pt x="7235326" y="2978444"/>
                  <a:pt x="7223556" y="2966674"/>
                  <a:pt x="7223556" y="2952155"/>
                </a:cubicBezTo>
                <a:cubicBezTo>
                  <a:pt x="7223556" y="2937636"/>
                  <a:pt x="7235326" y="2925866"/>
                  <a:pt x="7249845" y="2925866"/>
                </a:cubicBezTo>
                <a:close/>
                <a:moveTo>
                  <a:pt x="7158405" y="2925866"/>
                </a:moveTo>
                <a:cubicBezTo>
                  <a:pt x="7172924" y="2925866"/>
                  <a:pt x="7184694" y="2937636"/>
                  <a:pt x="7184694" y="2952155"/>
                </a:cubicBezTo>
                <a:cubicBezTo>
                  <a:pt x="7184694" y="2966674"/>
                  <a:pt x="7172924" y="2978444"/>
                  <a:pt x="7158405" y="2978444"/>
                </a:cubicBezTo>
                <a:cubicBezTo>
                  <a:pt x="7143886" y="2978444"/>
                  <a:pt x="7132116" y="2966674"/>
                  <a:pt x="7132116" y="2952155"/>
                </a:cubicBezTo>
                <a:cubicBezTo>
                  <a:pt x="7132116" y="2937636"/>
                  <a:pt x="7143886" y="2925866"/>
                  <a:pt x="7158405" y="2925866"/>
                </a:cubicBezTo>
                <a:close/>
                <a:moveTo>
                  <a:pt x="7066965" y="2925866"/>
                </a:moveTo>
                <a:cubicBezTo>
                  <a:pt x="7081484" y="2925866"/>
                  <a:pt x="7093254" y="2937636"/>
                  <a:pt x="7093254" y="2952155"/>
                </a:cubicBezTo>
                <a:cubicBezTo>
                  <a:pt x="7093254" y="2966674"/>
                  <a:pt x="7081484" y="2978444"/>
                  <a:pt x="7066965" y="2978444"/>
                </a:cubicBezTo>
                <a:cubicBezTo>
                  <a:pt x="7052446" y="2978444"/>
                  <a:pt x="7040676" y="2966674"/>
                  <a:pt x="7040676" y="2952155"/>
                </a:cubicBezTo>
                <a:cubicBezTo>
                  <a:pt x="7040676" y="2937636"/>
                  <a:pt x="7052446" y="2925866"/>
                  <a:pt x="7066965" y="2925866"/>
                </a:cubicBezTo>
                <a:close/>
                <a:moveTo>
                  <a:pt x="6701205" y="2925866"/>
                </a:moveTo>
                <a:cubicBezTo>
                  <a:pt x="6715724" y="2925866"/>
                  <a:pt x="6727494" y="2937636"/>
                  <a:pt x="6727494" y="2952155"/>
                </a:cubicBezTo>
                <a:cubicBezTo>
                  <a:pt x="6727494" y="2966674"/>
                  <a:pt x="6715724" y="2978444"/>
                  <a:pt x="6701205" y="2978444"/>
                </a:cubicBezTo>
                <a:cubicBezTo>
                  <a:pt x="6686686" y="2978444"/>
                  <a:pt x="6674916" y="2966674"/>
                  <a:pt x="6674916" y="2952155"/>
                </a:cubicBezTo>
                <a:cubicBezTo>
                  <a:pt x="6674916" y="2937636"/>
                  <a:pt x="6686686" y="2925866"/>
                  <a:pt x="6701205" y="2925866"/>
                </a:cubicBezTo>
                <a:close/>
                <a:moveTo>
                  <a:pt x="6609765" y="2925866"/>
                </a:moveTo>
                <a:cubicBezTo>
                  <a:pt x="6624284" y="2925866"/>
                  <a:pt x="6636054" y="2937636"/>
                  <a:pt x="6636054" y="2952155"/>
                </a:cubicBezTo>
                <a:cubicBezTo>
                  <a:pt x="6636054" y="2966674"/>
                  <a:pt x="6624284" y="2978444"/>
                  <a:pt x="6609765" y="2978444"/>
                </a:cubicBezTo>
                <a:cubicBezTo>
                  <a:pt x="6595246" y="2978444"/>
                  <a:pt x="6583476" y="2966674"/>
                  <a:pt x="6583476" y="2952155"/>
                </a:cubicBezTo>
                <a:cubicBezTo>
                  <a:pt x="6583476" y="2937636"/>
                  <a:pt x="6595246" y="2925866"/>
                  <a:pt x="6609765" y="2925866"/>
                </a:cubicBezTo>
                <a:close/>
                <a:moveTo>
                  <a:pt x="6518325" y="2925866"/>
                </a:moveTo>
                <a:cubicBezTo>
                  <a:pt x="6532844" y="2925866"/>
                  <a:pt x="6544614" y="2937636"/>
                  <a:pt x="6544614" y="2952155"/>
                </a:cubicBezTo>
                <a:cubicBezTo>
                  <a:pt x="6544614" y="2966674"/>
                  <a:pt x="6532844" y="2978444"/>
                  <a:pt x="6518325" y="2978444"/>
                </a:cubicBezTo>
                <a:cubicBezTo>
                  <a:pt x="6503806" y="2978444"/>
                  <a:pt x="6492036" y="2966674"/>
                  <a:pt x="6492036" y="2952155"/>
                </a:cubicBezTo>
                <a:cubicBezTo>
                  <a:pt x="6492036" y="2937636"/>
                  <a:pt x="6503806" y="2925866"/>
                  <a:pt x="6518325" y="2925866"/>
                </a:cubicBezTo>
                <a:close/>
                <a:moveTo>
                  <a:pt x="6426885" y="2925866"/>
                </a:moveTo>
                <a:cubicBezTo>
                  <a:pt x="6441404" y="2925866"/>
                  <a:pt x="6453174" y="2937636"/>
                  <a:pt x="6453174" y="2952155"/>
                </a:cubicBezTo>
                <a:cubicBezTo>
                  <a:pt x="6453174" y="2966674"/>
                  <a:pt x="6441404" y="2978444"/>
                  <a:pt x="6426885" y="2978444"/>
                </a:cubicBezTo>
                <a:cubicBezTo>
                  <a:pt x="6412366" y="2978444"/>
                  <a:pt x="6400596" y="2966674"/>
                  <a:pt x="6400596" y="2952155"/>
                </a:cubicBezTo>
                <a:cubicBezTo>
                  <a:pt x="6400596" y="2937636"/>
                  <a:pt x="6412366" y="2925866"/>
                  <a:pt x="6426885" y="2925866"/>
                </a:cubicBezTo>
                <a:close/>
                <a:moveTo>
                  <a:pt x="6335445" y="2925866"/>
                </a:moveTo>
                <a:cubicBezTo>
                  <a:pt x="6349964" y="2925866"/>
                  <a:pt x="6361734" y="2937636"/>
                  <a:pt x="6361734" y="2952155"/>
                </a:cubicBezTo>
                <a:cubicBezTo>
                  <a:pt x="6361734" y="2966674"/>
                  <a:pt x="6349964" y="2978444"/>
                  <a:pt x="6335445" y="2978444"/>
                </a:cubicBezTo>
                <a:cubicBezTo>
                  <a:pt x="6320926" y="2978444"/>
                  <a:pt x="6309156" y="2966674"/>
                  <a:pt x="6309156" y="2952155"/>
                </a:cubicBezTo>
                <a:cubicBezTo>
                  <a:pt x="6309156" y="2937636"/>
                  <a:pt x="6320926" y="2925866"/>
                  <a:pt x="6335445" y="2925866"/>
                </a:cubicBezTo>
                <a:close/>
                <a:moveTo>
                  <a:pt x="6244005" y="2925866"/>
                </a:moveTo>
                <a:cubicBezTo>
                  <a:pt x="6258524" y="2925866"/>
                  <a:pt x="6270294" y="2937636"/>
                  <a:pt x="6270294" y="2952155"/>
                </a:cubicBezTo>
                <a:cubicBezTo>
                  <a:pt x="6270294" y="2966674"/>
                  <a:pt x="6258524" y="2978444"/>
                  <a:pt x="6244005" y="2978444"/>
                </a:cubicBezTo>
                <a:cubicBezTo>
                  <a:pt x="6229486" y="2978444"/>
                  <a:pt x="6217716" y="2966674"/>
                  <a:pt x="6217716" y="2952155"/>
                </a:cubicBezTo>
                <a:cubicBezTo>
                  <a:pt x="6217716" y="2937636"/>
                  <a:pt x="6229486" y="2925866"/>
                  <a:pt x="6244005" y="2925866"/>
                </a:cubicBezTo>
                <a:close/>
                <a:moveTo>
                  <a:pt x="6152565" y="2925866"/>
                </a:moveTo>
                <a:cubicBezTo>
                  <a:pt x="6167084" y="2925866"/>
                  <a:pt x="6178854" y="2937636"/>
                  <a:pt x="6178854" y="2952155"/>
                </a:cubicBezTo>
                <a:cubicBezTo>
                  <a:pt x="6178854" y="2966674"/>
                  <a:pt x="6167084" y="2978444"/>
                  <a:pt x="6152565" y="2978444"/>
                </a:cubicBezTo>
                <a:cubicBezTo>
                  <a:pt x="6138046" y="2978444"/>
                  <a:pt x="6126276" y="2966674"/>
                  <a:pt x="6126276" y="2952155"/>
                </a:cubicBezTo>
                <a:cubicBezTo>
                  <a:pt x="6126276" y="2937636"/>
                  <a:pt x="6138046" y="2925866"/>
                  <a:pt x="6152565" y="2925866"/>
                </a:cubicBezTo>
                <a:close/>
                <a:moveTo>
                  <a:pt x="6061125" y="2925866"/>
                </a:moveTo>
                <a:cubicBezTo>
                  <a:pt x="6075644" y="2925866"/>
                  <a:pt x="6087414" y="2937636"/>
                  <a:pt x="6087414" y="2952155"/>
                </a:cubicBezTo>
                <a:cubicBezTo>
                  <a:pt x="6087414" y="2966674"/>
                  <a:pt x="6075644" y="2978444"/>
                  <a:pt x="6061125" y="2978444"/>
                </a:cubicBezTo>
                <a:cubicBezTo>
                  <a:pt x="6046606" y="2978444"/>
                  <a:pt x="6034836" y="2966674"/>
                  <a:pt x="6034836" y="2952155"/>
                </a:cubicBezTo>
                <a:cubicBezTo>
                  <a:pt x="6034836" y="2937636"/>
                  <a:pt x="6046606" y="2925866"/>
                  <a:pt x="6061125" y="2925866"/>
                </a:cubicBezTo>
                <a:close/>
                <a:moveTo>
                  <a:pt x="5969685" y="2925866"/>
                </a:moveTo>
                <a:cubicBezTo>
                  <a:pt x="5984204" y="2925866"/>
                  <a:pt x="5995974" y="2937636"/>
                  <a:pt x="5995974" y="2952155"/>
                </a:cubicBezTo>
                <a:cubicBezTo>
                  <a:pt x="5995974" y="2966674"/>
                  <a:pt x="5984204" y="2978444"/>
                  <a:pt x="5969685" y="2978444"/>
                </a:cubicBezTo>
                <a:cubicBezTo>
                  <a:pt x="5955166" y="2978444"/>
                  <a:pt x="5943396" y="2966674"/>
                  <a:pt x="5943396" y="2952155"/>
                </a:cubicBezTo>
                <a:cubicBezTo>
                  <a:pt x="5943396" y="2937636"/>
                  <a:pt x="5955166" y="2925866"/>
                  <a:pt x="5969685" y="2925866"/>
                </a:cubicBezTo>
                <a:close/>
                <a:moveTo>
                  <a:pt x="5878245" y="2925866"/>
                </a:moveTo>
                <a:cubicBezTo>
                  <a:pt x="5892764" y="2925866"/>
                  <a:pt x="5904534" y="2937636"/>
                  <a:pt x="5904534" y="2952155"/>
                </a:cubicBezTo>
                <a:cubicBezTo>
                  <a:pt x="5904534" y="2966674"/>
                  <a:pt x="5892764" y="2978444"/>
                  <a:pt x="5878245" y="2978444"/>
                </a:cubicBezTo>
                <a:cubicBezTo>
                  <a:pt x="5863726" y="2978444"/>
                  <a:pt x="5851956" y="2966674"/>
                  <a:pt x="5851956" y="2952155"/>
                </a:cubicBezTo>
                <a:cubicBezTo>
                  <a:pt x="5851956" y="2937636"/>
                  <a:pt x="5863726" y="2925866"/>
                  <a:pt x="5878245" y="2925866"/>
                </a:cubicBezTo>
                <a:close/>
                <a:moveTo>
                  <a:pt x="5786805" y="2925866"/>
                </a:moveTo>
                <a:cubicBezTo>
                  <a:pt x="5801324" y="2925866"/>
                  <a:pt x="5813094" y="2937636"/>
                  <a:pt x="5813094" y="2952155"/>
                </a:cubicBezTo>
                <a:cubicBezTo>
                  <a:pt x="5813094" y="2966674"/>
                  <a:pt x="5801324" y="2978444"/>
                  <a:pt x="5786805" y="2978444"/>
                </a:cubicBezTo>
                <a:cubicBezTo>
                  <a:pt x="5772286" y="2978444"/>
                  <a:pt x="5760516" y="2966674"/>
                  <a:pt x="5760516" y="2952155"/>
                </a:cubicBezTo>
                <a:cubicBezTo>
                  <a:pt x="5760516" y="2937636"/>
                  <a:pt x="5772286" y="2925866"/>
                  <a:pt x="5786805" y="2925866"/>
                </a:cubicBezTo>
                <a:close/>
                <a:moveTo>
                  <a:pt x="5695365" y="2925866"/>
                </a:moveTo>
                <a:cubicBezTo>
                  <a:pt x="5709884" y="2925866"/>
                  <a:pt x="5721654" y="2937636"/>
                  <a:pt x="5721654" y="2952155"/>
                </a:cubicBezTo>
                <a:cubicBezTo>
                  <a:pt x="5721654" y="2966674"/>
                  <a:pt x="5709884" y="2978444"/>
                  <a:pt x="5695365" y="2978444"/>
                </a:cubicBezTo>
                <a:cubicBezTo>
                  <a:pt x="5680846" y="2978444"/>
                  <a:pt x="5669076" y="2966674"/>
                  <a:pt x="5669076" y="2952155"/>
                </a:cubicBezTo>
                <a:cubicBezTo>
                  <a:pt x="5669076" y="2937636"/>
                  <a:pt x="5680846" y="2925866"/>
                  <a:pt x="5695365" y="2925866"/>
                </a:cubicBezTo>
                <a:close/>
                <a:moveTo>
                  <a:pt x="5603925" y="2925866"/>
                </a:moveTo>
                <a:cubicBezTo>
                  <a:pt x="5618444" y="2925866"/>
                  <a:pt x="5630214" y="2937636"/>
                  <a:pt x="5630214" y="2952155"/>
                </a:cubicBezTo>
                <a:cubicBezTo>
                  <a:pt x="5630214" y="2966674"/>
                  <a:pt x="5618444" y="2978444"/>
                  <a:pt x="5603925" y="2978444"/>
                </a:cubicBezTo>
                <a:cubicBezTo>
                  <a:pt x="5589406" y="2978444"/>
                  <a:pt x="5577636" y="2966674"/>
                  <a:pt x="5577636" y="2952155"/>
                </a:cubicBezTo>
                <a:cubicBezTo>
                  <a:pt x="5577636" y="2937636"/>
                  <a:pt x="5589406" y="2925866"/>
                  <a:pt x="5603925" y="2925866"/>
                </a:cubicBezTo>
                <a:close/>
                <a:moveTo>
                  <a:pt x="5512485" y="2925866"/>
                </a:moveTo>
                <a:cubicBezTo>
                  <a:pt x="5527004" y="2925866"/>
                  <a:pt x="5538774" y="2937636"/>
                  <a:pt x="5538774" y="2952155"/>
                </a:cubicBezTo>
                <a:cubicBezTo>
                  <a:pt x="5538774" y="2966674"/>
                  <a:pt x="5527004" y="2978444"/>
                  <a:pt x="5512485" y="2978444"/>
                </a:cubicBezTo>
                <a:cubicBezTo>
                  <a:pt x="5497966" y="2978444"/>
                  <a:pt x="5486196" y="2966674"/>
                  <a:pt x="5486196" y="2952155"/>
                </a:cubicBezTo>
                <a:cubicBezTo>
                  <a:pt x="5486196" y="2937636"/>
                  <a:pt x="5497966" y="2925866"/>
                  <a:pt x="5512485" y="2925866"/>
                </a:cubicBezTo>
                <a:close/>
                <a:moveTo>
                  <a:pt x="5421045" y="2925866"/>
                </a:moveTo>
                <a:cubicBezTo>
                  <a:pt x="5435564" y="2925866"/>
                  <a:pt x="5447334" y="2937636"/>
                  <a:pt x="5447334" y="2952155"/>
                </a:cubicBezTo>
                <a:cubicBezTo>
                  <a:pt x="5447334" y="2966674"/>
                  <a:pt x="5435564" y="2978444"/>
                  <a:pt x="5421045" y="2978444"/>
                </a:cubicBezTo>
                <a:cubicBezTo>
                  <a:pt x="5406526" y="2978444"/>
                  <a:pt x="5394756" y="2966674"/>
                  <a:pt x="5394756" y="2952155"/>
                </a:cubicBezTo>
                <a:cubicBezTo>
                  <a:pt x="5394756" y="2937636"/>
                  <a:pt x="5406526" y="2925866"/>
                  <a:pt x="5421045" y="2925866"/>
                </a:cubicBezTo>
                <a:close/>
                <a:moveTo>
                  <a:pt x="5329605" y="2925866"/>
                </a:moveTo>
                <a:cubicBezTo>
                  <a:pt x="5344124" y="2925866"/>
                  <a:pt x="5355894" y="2937636"/>
                  <a:pt x="5355894" y="2952155"/>
                </a:cubicBezTo>
                <a:cubicBezTo>
                  <a:pt x="5355894" y="2966674"/>
                  <a:pt x="5344124" y="2978444"/>
                  <a:pt x="5329605" y="2978444"/>
                </a:cubicBezTo>
                <a:cubicBezTo>
                  <a:pt x="5315086" y="2978444"/>
                  <a:pt x="5303316" y="2966674"/>
                  <a:pt x="5303316" y="2952155"/>
                </a:cubicBezTo>
                <a:cubicBezTo>
                  <a:pt x="5303316" y="2937636"/>
                  <a:pt x="5315086" y="2925866"/>
                  <a:pt x="5329605" y="2925866"/>
                </a:cubicBezTo>
                <a:close/>
                <a:moveTo>
                  <a:pt x="5238165" y="2925866"/>
                </a:moveTo>
                <a:cubicBezTo>
                  <a:pt x="5252684" y="2925866"/>
                  <a:pt x="5264454" y="2937636"/>
                  <a:pt x="5264454" y="2952155"/>
                </a:cubicBezTo>
                <a:cubicBezTo>
                  <a:pt x="5264454" y="2966674"/>
                  <a:pt x="5252684" y="2978444"/>
                  <a:pt x="5238165" y="2978444"/>
                </a:cubicBezTo>
                <a:cubicBezTo>
                  <a:pt x="5223646" y="2978444"/>
                  <a:pt x="5211876" y="2966674"/>
                  <a:pt x="5211876" y="2952155"/>
                </a:cubicBezTo>
                <a:cubicBezTo>
                  <a:pt x="5211876" y="2937636"/>
                  <a:pt x="5223646" y="2925866"/>
                  <a:pt x="5238165" y="2925866"/>
                </a:cubicBezTo>
                <a:close/>
                <a:moveTo>
                  <a:pt x="5146725" y="2925866"/>
                </a:moveTo>
                <a:cubicBezTo>
                  <a:pt x="5161244" y="2925866"/>
                  <a:pt x="5173014" y="2937636"/>
                  <a:pt x="5173014" y="2952155"/>
                </a:cubicBezTo>
                <a:cubicBezTo>
                  <a:pt x="5173014" y="2966674"/>
                  <a:pt x="5161244" y="2978444"/>
                  <a:pt x="5146725" y="2978444"/>
                </a:cubicBezTo>
                <a:cubicBezTo>
                  <a:pt x="5132206" y="2978444"/>
                  <a:pt x="5120436" y="2966674"/>
                  <a:pt x="5120436" y="2952155"/>
                </a:cubicBezTo>
                <a:cubicBezTo>
                  <a:pt x="5120436" y="2937636"/>
                  <a:pt x="5132206" y="2925866"/>
                  <a:pt x="5146725" y="2925866"/>
                </a:cubicBezTo>
                <a:close/>
                <a:moveTo>
                  <a:pt x="5055285" y="2925866"/>
                </a:moveTo>
                <a:cubicBezTo>
                  <a:pt x="5069804" y="2925866"/>
                  <a:pt x="5081574" y="2937636"/>
                  <a:pt x="5081574" y="2952155"/>
                </a:cubicBezTo>
                <a:cubicBezTo>
                  <a:pt x="5081574" y="2966674"/>
                  <a:pt x="5069804" y="2978444"/>
                  <a:pt x="5055285" y="2978444"/>
                </a:cubicBezTo>
                <a:cubicBezTo>
                  <a:pt x="5040766" y="2978444"/>
                  <a:pt x="5028996" y="2966674"/>
                  <a:pt x="5028996" y="2952155"/>
                </a:cubicBezTo>
                <a:cubicBezTo>
                  <a:pt x="5028996" y="2937636"/>
                  <a:pt x="5040766" y="2925866"/>
                  <a:pt x="5055285" y="2925866"/>
                </a:cubicBezTo>
                <a:close/>
                <a:moveTo>
                  <a:pt x="4963845" y="2925866"/>
                </a:moveTo>
                <a:cubicBezTo>
                  <a:pt x="4978364" y="2925866"/>
                  <a:pt x="4990134" y="2937636"/>
                  <a:pt x="4990134" y="2952155"/>
                </a:cubicBezTo>
                <a:cubicBezTo>
                  <a:pt x="4990134" y="2966674"/>
                  <a:pt x="4978364" y="2978444"/>
                  <a:pt x="4963845" y="2978444"/>
                </a:cubicBezTo>
                <a:cubicBezTo>
                  <a:pt x="4949326" y="2978444"/>
                  <a:pt x="4937556" y="2966674"/>
                  <a:pt x="4937556" y="2952155"/>
                </a:cubicBezTo>
                <a:cubicBezTo>
                  <a:pt x="4937556" y="2937636"/>
                  <a:pt x="4949326" y="2925866"/>
                  <a:pt x="4963845" y="2925866"/>
                </a:cubicBezTo>
                <a:close/>
                <a:moveTo>
                  <a:pt x="4872405" y="2925866"/>
                </a:moveTo>
                <a:cubicBezTo>
                  <a:pt x="4886924" y="2925866"/>
                  <a:pt x="4898694" y="2937636"/>
                  <a:pt x="4898694" y="2952155"/>
                </a:cubicBezTo>
                <a:cubicBezTo>
                  <a:pt x="4898694" y="2966674"/>
                  <a:pt x="4886924" y="2978444"/>
                  <a:pt x="4872405" y="2978444"/>
                </a:cubicBezTo>
                <a:cubicBezTo>
                  <a:pt x="4857886" y="2978444"/>
                  <a:pt x="4846116" y="2966674"/>
                  <a:pt x="4846116" y="2952155"/>
                </a:cubicBezTo>
                <a:cubicBezTo>
                  <a:pt x="4846116" y="2937636"/>
                  <a:pt x="4857886" y="2925866"/>
                  <a:pt x="4872405" y="2925866"/>
                </a:cubicBezTo>
                <a:close/>
                <a:moveTo>
                  <a:pt x="4780965" y="2925866"/>
                </a:moveTo>
                <a:cubicBezTo>
                  <a:pt x="4795484" y="2925866"/>
                  <a:pt x="4807254" y="2937636"/>
                  <a:pt x="4807254" y="2952155"/>
                </a:cubicBezTo>
                <a:cubicBezTo>
                  <a:pt x="4807254" y="2966674"/>
                  <a:pt x="4795484" y="2978444"/>
                  <a:pt x="4780965" y="2978444"/>
                </a:cubicBezTo>
                <a:cubicBezTo>
                  <a:pt x="4766446" y="2978444"/>
                  <a:pt x="4754676" y="2966674"/>
                  <a:pt x="4754676" y="2952155"/>
                </a:cubicBezTo>
                <a:cubicBezTo>
                  <a:pt x="4754676" y="2937636"/>
                  <a:pt x="4766446" y="2925866"/>
                  <a:pt x="4780965" y="2925866"/>
                </a:cubicBezTo>
                <a:close/>
                <a:moveTo>
                  <a:pt x="4689525" y="2925866"/>
                </a:moveTo>
                <a:cubicBezTo>
                  <a:pt x="4704044" y="2925866"/>
                  <a:pt x="4715814" y="2937636"/>
                  <a:pt x="4715814" y="2952155"/>
                </a:cubicBezTo>
                <a:cubicBezTo>
                  <a:pt x="4715814" y="2966674"/>
                  <a:pt x="4704044" y="2978444"/>
                  <a:pt x="4689525" y="2978444"/>
                </a:cubicBezTo>
                <a:cubicBezTo>
                  <a:pt x="4675006" y="2978444"/>
                  <a:pt x="4663236" y="2966674"/>
                  <a:pt x="4663236" y="2952155"/>
                </a:cubicBezTo>
                <a:cubicBezTo>
                  <a:pt x="4663236" y="2937636"/>
                  <a:pt x="4675006" y="2925866"/>
                  <a:pt x="4689525" y="2925866"/>
                </a:cubicBezTo>
                <a:close/>
                <a:moveTo>
                  <a:pt x="4598085" y="2925866"/>
                </a:moveTo>
                <a:cubicBezTo>
                  <a:pt x="4612604" y="2925866"/>
                  <a:pt x="4624374" y="2937636"/>
                  <a:pt x="4624374" y="2952155"/>
                </a:cubicBezTo>
                <a:cubicBezTo>
                  <a:pt x="4624374" y="2966674"/>
                  <a:pt x="4612604" y="2978444"/>
                  <a:pt x="4598085" y="2978444"/>
                </a:cubicBezTo>
                <a:cubicBezTo>
                  <a:pt x="4583566" y="2978444"/>
                  <a:pt x="4571796" y="2966674"/>
                  <a:pt x="4571796" y="2952155"/>
                </a:cubicBezTo>
                <a:cubicBezTo>
                  <a:pt x="4571796" y="2937636"/>
                  <a:pt x="4583566" y="2925866"/>
                  <a:pt x="4598085" y="2925866"/>
                </a:cubicBezTo>
                <a:close/>
                <a:moveTo>
                  <a:pt x="4506645" y="2925866"/>
                </a:moveTo>
                <a:cubicBezTo>
                  <a:pt x="4521164" y="2925866"/>
                  <a:pt x="4532934" y="2937636"/>
                  <a:pt x="4532934" y="2952155"/>
                </a:cubicBezTo>
                <a:cubicBezTo>
                  <a:pt x="4532934" y="2966674"/>
                  <a:pt x="4521164" y="2978444"/>
                  <a:pt x="4506645" y="2978444"/>
                </a:cubicBezTo>
                <a:cubicBezTo>
                  <a:pt x="4492126" y="2978444"/>
                  <a:pt x="4480356" y="2966674"/>
                  <a:pt x="4480356" y="2952155"/>
                </a:cubicBezTo>
                <a:cubicBezTo>
                  <a:pt x="4480356" y="2937636"/>
                  <a:pt x="4492126" y="2925866"/>
                  <a:pt x="4506645" y="2925866"/>
                </a:cubicBezTo>
                <a:close/>
                <a:moveTo>
                  <a:pt x="2952316" y="2925866"/>
                </a:moveTo>
                <a:cubicBezTo>
                  <a:pt x="2966836" y="2925866"/>
                  <a:pt x="2978606" y="2937636"/>
                  <a:pt x="2978606" y="2952155"/>
                </a:cubicBezTo>
                <a:cubicBezTo>
                  <a:pt x="2978606" y="2966674"/>
                  <a:pt x="2966836" y="2978444"/>
                  <a:pt x="2952316" y="2978444"/>
                </a:cubicBezTo>
                <a:cubicBezTo>
                  <a:pt x="2937796" y="2978444"/>
                  <a:pt x="2926026" y="2966674"/>
                  <a:pt x="2926026" y="2952155"/>
                </a:cubicBezTo>
                <a:cubicBezTo>
                  <a:pt x="2926026" y="2937636"/>
                  <a:pt x="2937796" y="2925866"/>
                  <a:pt x="2952316" y="2925866"/>
                </a:cubicBezTo>
                <a:close/>
                <a:moveTo>
                  <a:pt x="2860872" y="2925866"/>
                </a:moveTo>
                <a:cubicBezTo>
                  <a:pt x="2875392" y="2925866"/>
                  <a:pt x="2887162" y="2937636"/>
                  <a:pt x="2887162" y="2952155"/>
                </a:cubicBezTo>
                <a:cubicBezTo>
                  <a:pt x="2887162" y="2966674"/>
                  <a:pt x="2875392" y="2978444"/>
                  <a:pt x="2860872" y="2978444"/>
                </a:cubicBezTo>
                <a:cubicBezTo>
                  <a:pt x="2846353" y="2978444"/>
                  <a:pt x="2834582" y="2966674"/>
                  <a:pt x="2834582" y="2952155"/>
                </a:cubicBezTo>
                <a:cubicBezTo>
                  <a:pt x="2834582" y="2937636"/>
                  <a:pt x="2846353" y="2925866"/>
                  <a:pt x="2860872" y="2925866"/>
                </a:cubicBezTo>
                <a:close/>
                <a:moveTo>
                  <a:pt x="2769429" y="2925866"/>
                </a:moveTo>
                <a:cubicBezTo>
                  <a:pt x="2783949" y="2925866"/>
                  <a:pt x="2795719" y="2937636"/>
                  <a:pt x="2795719" y="2952155"/>
                </a:cubicBezTo>
                <a:cubicBezTo>
                  <a:pt x="2795719" y="2966674"/>
                  <a:pt x="2783949" y="2978444"/>
                  <a:pt x="2769429" y="2978444"/>
                </a:cubicBezTo>
                <a:cubicBezTo>
                  <a:pt x="2754910" y="2978444"/>
                  <a:pt x="2743139" y="2966674"/>
                  <a:pt x="2743139" y="2952155"/>
                </a:cubicBezTo>
                <a:cubicBezTo>
                  <a:pt x="2743139" y="2937636"/>
                  <a:pt x="2754910" y="2925866"/>
                  <a:pt x="2769429" y="2925866"/>
                </a:cubicBezTo>
                <a:close/>
                <a:moveTo>
                  <a:pt x="2677986" y="2925866"/>
                </a:moveTo>
                <a:cubicBezTo>
                  <a:pt x="2692505" y="2925866"/>
                  <a:pt x="2704276" y="2937636"/>
                  <a:pt x="2704276" y="2952155"/>
                </a:cubicBezTo>
                <a:cubicBezTo>
                  <a:pt x="2704276" y="2966674"/>
                  <a:pt x="2692505" y="2978444"/>
                  <a:pt x="2677986" y="2978444"/>
                </a:cubicBezTo>
                <a:cubicBezTo>
                  <a:pt x="2663466" y="2978444"/>
                  <a:pt x="2651696" y="2966674"/>
                  <a:pt x="2651696" y="2952155"/>
                </a:cubicBezTo>
                <a:cubicBezTo>
                  <a:pt x="2651696" y="2937636"/>
                  <a:pt x="2663466" y="2925866"/>
                  <a:pt x="2677986" y="2925866"/>
                </a:cubicBezTo>
                <a:close/>
                <a:moveTo>
                  <a:pt x="2495099" y="2925866"/>
                </a:moveTo>
                <a:cubicBezTo>
                  <a:pt x="2509618" y="2925866"/>
                  <a:pt x="2521389" y="2937636"/>
                  <a:pt x="2521389" y="2952155"/>
                </a:cubicBezTo>
                <a:cubicBezTo>
                  <a:pt x="2521389" y="2966674"/>
                  <a:pt x="2509618" y="2978444"/>
                  <a:pt x="2495099" y="2978444"/>
                </a:cubicBezTo>
                <a:cubicBezTo>
                  <a:pt x="2480579" y="2978444"/>
                  <a:pt x="2468809" y="2966674"/>
                  <a:pt x="2468809" y="2952155"/>
                </a:cubicBezTo>
                <a:cubicBezTo>
                  <a:pt x="2468809" y="2937636"/>
                  <a:pt x="2480579" y="2925866"/>
                  <a:pt x="2495099" y="2925866"/>
                </a:cubicBezTo>
                <a:close/>
                <a:moveTo>
                  <a:pt x="2403655" y="2925866"/>
                </a:moveTo>
                <a:cubicBezTo>
                  <a:pt x="2418175" y="2925866"/>
                  <a:pt x="2429945" y="2937636"/>
                  <a:pt x="2429945" y="2952155"/>
                </a:cubicBezTo>
                <a:cubicBezTo>
                  <a:pt x="2429945" y="2966674"/>
                  <a:pt x="2418175" y="2978444"/>
                  <a:pt x="2403655" y="2978444"/>
                </a:cubicBezTo>
                <a:cubicBezTo>
                  <a:pt x="2389136" y="2978444"/>
                  <a:pt x="2377365" y="2966674"/>
                  <a:pt x="2377365" y="2952155"/>
                </a:cubicBezTo>
                <a:cubicBezTo>
                  <a:pt x="2377365" y="2937636"/>
                  <a:pt x="2389136" y="2925866"/>
                  <a:pt x="2403655" y="2925866"/>
                </a:cubicBezTo>
                <a:close/>
                <a:moveTo>
                  <a:pt x="2129325" y="2925866"/>
                </a:moveTo>
                <a:cubicBezTo>
                  <a:pt x="2143844" y="2925866"/>
                  <a:pt x="2155615" y="2937636"/>
                  <a:pt x="2155615" y="2952155"/>
                </a:cubicBezTo>
                <a:cubicBezTo>
                  <a:pt x="2155615" y="2966674"/>
                  <a:pt x="2143844" y="2978444"/>
                  <a:pt x="2129325" y="2978444"/>
                </a:cubicBezTo>
                <a:cubicBezTo>
                  <a:pt x="2114805" y="2978444"/>
                  <a:pt x="2103035" y="2966674"/>
                  <a:pt x="2103035" y="2952155"/>
                </a:cubicBezTo>
                <a:cubicBezTo>
                  <a:pt x="2103035" y="2937636"/>
                  <a:pt x="2114805" y="2925866"/>
                  <a:pt x="2129325" y="2925866"/>
                </a:cubicBezTo>
                <a:close/>
                <a:moveTo>
                  <a:pt x="2037881" y="2925866"/>
                </a:moveTo>
                <a:cubicBezTo>
                  <a:pt x="2052401" y="2925866"/>
                  <a:pt x="2064171" y="2937636"/>
                  <a:pt x="2064171" y="2952155"/>
                </a:cubicBezTo>
                <a:cubicBezTo>
                  <a:pt x="2064171" y="2966674"/>
                  <a:pt x="2052401" y="2978444"/>
                  <a:pt x="2037881" y="2978444"/>
                </a:cubicBezTo>
                <a:cubicBezTo>
                  <a:pt x="2023362" y="2978444"/>
                  <a:pt x="2011591" y="2966674"/>
                  <a:pt x="2011591" y="2952155"/>
                </a:cubicBezTo>
                <a:cubicBezTo>
                  <a:pt x="2011591" y="2937636"/>
                  <a:pt x="2023362" y="2925866"/>
                  <a:pt x="2037881" y="2925866"/>
                </a:cubicBezTo>
                <a:close/>
                <a:moveTo>
                  <a:pt x="1946438" y="2925866"/>
                </a:moveTo>
                <a:cubicBezTo>
                  <a:pt x="1960957" y="2925866"/>
                  <a:pt x="1972728" y="2937636"/>
                  <a:pt x="1972728" y="2952155"/>
                </a:cubicBezTo>
                <a:cubicBezTo>
                  <a:pt x="1972728" y="2966674"/>
                  <a:pt x="1960957" y="2978444"/>
                  <a:pt x="1946438" y="2978444"/>
                </a:cubicBezTo>
                <a:cubicBezTo>
                  <a:pt x="1931918" y="2978444"/>
                  <a:pt x="1920148" y="2966674"/>
                  <a:pt x="1920148" y="2952155"/>
                </a:cubicBezTo>
                <a:cubicBezTo>
                  <a:pt x="1920148" y="2937636"/>
                  <a:pt x="1931918" y="2925866"/>
                  <a:pt x="1946438" y="2925866"/>
                </a:cubicBezTo>
                <a:close/>
                <a:moveTo>
                  <a:pt x="1854995" y="2925866"/>
                </a:moveTo>
                <a:cubicBezTo>
                  <a:pt x="1869514" y="2925866"/>
                  <a:pt x="1881285" y="2937636"/>
                  <a:pt x="1881285" y="2952155"/>
                </a:cubicBezTo>
                <a:cubicBezTo>
                  <a:pt x="1881285" y="2966674"/>
                  <a:pt x="1869514" y="2978444"/>
                  <a:pt x="1854995" y="2978444"/>
                </a:cubicBezTo>
                <a:cubicBezTo>
                  <a:pt x="1840475" y="2978444"/>
                  <a:pt x="1828705" y="2966674"/>
                  <a:pt x="1828705" y="2952155"/>
                </a:cubicBezTo>
                <a:cubicBezTo>
                  <a:pt x="1828705" y="2937636"/>
                  <a:pt x="1840475" y="2925866"/>
                  <a:pt x="1854995" y="2925866"/>
                </a:cubicBezTo>
                <a:close/>
                <a:moveTo>
                  <a:pt x="1763551" y="2925866"/>
                </a:moveTo>
                <a:cubicBezTo>
                  <a:pt x="1778070" y="2925866"/>
                  <a:pt x="1789841" y="2937636"/>
                  <a:pt x="1789841" y="2952155"/>
                </a:cubicBezTo>
                <a:cubicBezTo>
                  <a:pt x="1789841" y="2966674"/>
                  <a:pt x="1778070" y="2978444"/>
                  <a:pt x="1763551" y="2978444"/>
                </a:cubicBezTo>
                <a:cubicBezTo>
                  <a:pt x="1749031" y="2978444"/>
                  <a:pt x="1737261" y="2966674"/>
                  <a:pt x="1737261" y="2952155"/>
                </a:cubicBezTo>
                <a:cubicBezTo>
                  <a:pt x="1737261" y="2937636"/>
                  <a:pt x="1749031" y="2925866"/>
                  <a:pt x="1763551" y="2925866"/>
                </a:cubicBezTo>
                <a:close/>
                <a:moveTo>
                  <a:pt x="8804325" y="2834426"/>
                </a:moveTo>
                <a:cubicBezTo>
                  <a:pt x="8818844" y="2834426"/>
                  <a:pt x="8830614" y="2846196"/>
                  <a:pt x="8830614" y="2860715"/>
                </a:cubicBezTo>
                <a:cubicBezTo>
                  <a:pt x="8830614" y="2875234"/>
                  <a:pt x="8818844" y="2887004"/>
                  <a:pt x="8804325" y="2887004"/>
                </a:cubicBezTo>
                <a:cubicBezTo>
                  <a:pt x="8789806" y="2887004"/>
                  <a:pt x="8778036" y="2875234"/>
                  <a:pt x="8778036" y="2860715"/>
                </a:cubicBezTo>
                <a:cubicBezTo>
                  <a:pt x="8778036" y="2846196"/>
                  <a:pt x="8789806" y="2834426"/>
                  <a:pt x="8804325" y="2834426"/>
                </a:cubicBezTo>
                <a:close/>
                <a:moveTo>
                  <a:pt x="8530005" y="2834426"/>
                </a:moveTo>
                <a:cubicBezTo>
                  <a:pt x="8544524" y="2834426"/>
                  <a:pt x="8556294" y="2846196"/>
                  <a:pt x="8556294" y="2860715"/>
                </a:cubicBezTo>
                <a:cubicBezTo>
                  <a:pt x="8556294" y="2875234"/>
                  <a:pt x="8544524" y="2887004"/>
                  <a:pt x="8530005" y="2887004"/>
                </a:cubicBezTo>
                <a:cubicBezTo>
                  <a:pt x="8515486" y="2887004"/>
                  <a:pt x="8503716" y="2875234"/>
                  <a:pt x="8503716" y="2860715"/>
                </a:cubicBezTo>
                <a:cubicBezTo>
                  <a:pt x="8503716" y="2846196"/>
                  <a:pt x="8515486" y="2834426"/>
                  <a:pt x="8530005" y="2834426"/>
                </a:cubicBezTo>
                <a:close/>
                <a:moveTo>
                  <a:pt x="8438565" y="2834426"/>
                </a:moveTo>
                <a:cubicBezTo>
                  <a:pt x="8453084" y="2834426"/>
                  <a:pt x="8464854" y="2846196"/>
                  <a:pt x="8464854" y="2860715"/>
                </a:cubicBezTo>
                <a:cubicBezTo>
                  <a:pt x="8464854" y="2875234"/>
                  <a:pt x="8453084" y="2887004"/>
                  <a:pt x="8438565" y="2887004"/>
                </a:cubicBezTo>
                <a:cubicBezTo>
                  <a:pt x="8424046" y="2887004"/>
                  <a:pt x="8412276" y="2875234"/>
                  <a:pt x="8412276" y="2860715"/>
                </a:cubicBezTo>
                <a:cubicBezTo>
                  <a:pt x="8412276" y="2846196"/>
                  <a:pt x="8424046" y="2834426"/>
                  <a:pt x="8438565" y="2834426"/>
                </a:cubicBezTo>
                <a:close/>
                <a:moveTo>
                  <a:pt x="8347125" y="2834426"/>
                </a:moveTo>
                <a:cubicBezTo>
                  <a:pt x="8361644" y="2834426"/>
                  <a:pt x="8373414" y="2846196"/>
                  <a:pt x="8373414" y="2860715"/>
                </a:cubicBezTo>
                <a:cubicBezTo>
                  <a:pt x="8373414" y="2875234"/>
                  <a:pt x="8361644" y="2887004"/>
                  <a:pt x="8347125" y="2887004"/>
                </a:cubicBezTo>
                <a:cubicBezTo>
                  <a:pt x="8332606" y="2887004"/>
                  <a:pt x="8320836" y="2875234"/>
                  <a:pt x="8320836" y="2860715"/>
                </a:cubicBezTo>
                <a:cubicBezTo>
                  <a:pt x="8320836" y="2846196"/>
                  <a:pt x="8332606" y="2834426"/>
                  <a:pt x="8347125" y="2834426"/>
                </a:cubicBezTo>
                <a:close/>
                <a:moveTo>
                  <a:pt x="8255685" y="2834426"/>
                </a:moveTo>
                <a:cubicBezTo>
                  <a:pt x="8270204" y="2834426"/>
                  <a:pt x="8281974" y="2846196"/>
                  <a:pt x="8281974" y="2860715"/>
                </a:cubicBezTo>
                <a:cubicBezTo>
                  <a:pt x="8281974" y="2875234"/>
                  <a:pt x="8270204" y="2887004"/>
                  <a:pt x="8255685" y="2887004"/>
                </a:cubicBezTo>
                <a:cubicBezTo>
                  <a:pt x="8241166" y="2887004"/>
                  <a:pt x="8229396" y="2875234"/>
                  <a:pt x="8229396" y="2860715"/>
                </a:cubicBezTo>
                <a:cubicBezTo>
                  <a:pt x="8229396" y="2846196"/>
                  <a:pt x="8241166" y="2834426"/>
                  <a:pt x="8255685" y="2834426"/>
                </a:cubicBezTo>
                <a:close/>
                <a:moveTo>
                  <a:pt x="8164245" y="2834426"/>
                </a:moveTo>
                <a:cubicBezTo>
                  <a:pt x="8178764" y="2834426"/>
                  <a:pt x="8190534" y="2846196"/>
                  <a:pt x="8190534" y="2860715"/>
                </a:cubicBezTo>
                <a:cubicBezTo>
                  <a:pt x="8190534" y="2875234"/>
                  <a:pt x="8178764" y="2887004"/>
                  <a:pt x="8164245" y="2887004"/>
                </a:cubicBezTo>
                <a:cubicBezTo>
                  <a:pt x="8149726" y="2887004"/>
                  <a:pt x="8137956" y="2875234"/>
                  <a:pt x="8137956" y="2860715"/>
                </a:cubicBezTo>
                <a:cubicBezTo>
                  <a:pt x="8137956" y="2846196"/>
                  <a:pt x="8149726" y="2834426"/>
                  <a:pt x="8164245" y="2834426"/>
                </a:cubicBezTo>
                <a:close/>
                <a:moveTo>
                  <a:pt x="8072805" y="2834426"/>
                </a:moveTo>
                <a:cubicBezTo>
                  <a:pt x="8087324" y="2834426"/>
                  <a:pt x="8099094" y="2846196"/>
                  <a:pt x="8099094" y="2860715"/>
                </a:cubicBezTo>
                <a:cubicBezTo>
                  <a:pt x="8099094" y="2875234"/>
                  <a:pt x="8087324" y="2887004"/>
                  <a:pt x="8072805" y="2887004"/>
                </a:cubicBezTo>
                <a:cubicBezTo>
                  <a:pt x="8058286" y="2887004"/>
                  <a:pt x="8046516" y="2875234"/>
                  <a:pt x="8046516" y="2860715"/>
                </a:cubicBezTo>
                <a:cubicBezTo>
                  <a:pt x="8046516" y="2846196"/>
                  <a:pt x="8058286" y="2834426"/>
                  <a:pt x="8072805" y="2834426"/>
                </a:cubicBezTo>
                <a:close/>
                <a:moveTo>
                  <a:pt x="7981365" y="2834426"/>
                </a:moveTo>
                <a:cubicBezTo>
                  <a:pt x="7995884" y="2834426"/>
                  <a:pt x="8007654" y="2846196"/>
                  <a:pt x="8007654" y="2860715"/>
                </a:cubicBezTo>
                <a:cubicBezTo>
                  <a:pt x="8007654" y="2875234"/>
                  <a:pt x="7995884" y="2887004"/>
                  <a:pt x="7981365" y="2887004"/>
                </a:cubicBezTo>
                <a:cubicBezTo>
                  <a:pt x="7966846" y="2887004"/>
                  <a:pt x="7955076" y="2875234"/>
                  <a:pt x="7955076" y="2860715"/>
                </a:cubicBezTo>
                <a:cubicBezTo>
                  <a:pt x="7955076" y="2846196"/>
                  <a:pt x="7966846" y="2834426"/>
                  <a:pt x="7981365" y="2834426"/>
                </a:cubicBezTo>
                <a:close/>
                <a:moveTo>
                  <a:pt x="7889925" y="2834426"/>
                </a:moveTo>
                <a:cubicBezTo>
                  <a:pt x="7904444" y="2834426"/>
                  <a:pt x="7916214" y="2846196"/>
                  <a:pt x="7916214" y="2860715"/>
                </a:cubicBezTo>
                <a:cubicBezTo>
                  <a:pt x="7916214" y="2875234"/>
                  <a:pt x="7904444" y="2887004"/>
                  <a:pt x="7889925" y="2887004"/>
                </a:cubicBezTo>
                <a:cubicBezTo>
                  <a:pt x="7875406" y="2887004"/>
                  <a:pt x="7863636" y="2875234"/>
                  <a:pt x="7863636" y="2860715"/>
                </a:cubicBezTo>
                <a:cubicBezTo>
                  <a:pt x="7863636" y="2846196"/>
                  <a:pt x="7875406" y="2834426"/>
                  <a:pt x="7889925" y="2834426"/>
                </a:cubicBezTo>
                <a:close/>
                <a:moveTo>
                  <a:pt x="7798485" y="2834426"/>
                </a:moveTo>
                <a:cubicBezTo>
                  <a:pt x="7813004" y="2834426"/>
                  <a:pt x="7824774" y="2846196"/>
                  <a:pt x="7824774" y="2860715"/>
                </a:cubicBezTo>
                <a:cubicBezTo>
                  <a:pt x="7824774" y="2875234"/>
                  <a:pt x="7813004" y="2887004"/>
                  <a:pt x="7798485" y="2887004"/>
                </a:cubicBezTo>
                <a:cubicBezTo>
                  <a:pt x="7783966" y="2887004"/>
                  <a:pt x="7772196" y="2875234"/>
                  <a:pt x="7772196" y="2860715"/>
                </a:cubicBezTo>
                <a:cubicBezTo>
                  <a:pt x="7772196" y="2846196"/>
                  <a:pt x="7783966" y="2834426"/>
                  <a:pt x="7798485" y="2834426"/>
                </a:cubicBezTo>
                <a:close/>
                <a:moveTo>
                  <a:pt x="7707045" y="2834426"/>
                </a:moveTo>
                <a:cubicBezTo>
                  <a:pt x="7721564" y="2834426"/>
                  <a:pt x="7733334" y="2846196"/>
                  <a:pt x="7733334" y="2860715"/>
                </a:cubicBezTo>
                <a:cubicBezTo>
                  <a:pt x="7733334" y="2875234"/>
                  <a:pt x="7721564" y="2887004"/>
                  <a:pt x="7707045" y="2887004"/>
                </a:cubicBezTo>
                <a:cubicBezTo>
                  <a:pt x="7692526" y="2887004"/>
                  <a:pt x="7680756" y="2875234"/>
                  <a:pt x="7680756" y="2860715"/>
                </a:cubicBezTo>
                <a:cubicBezTo>
                  <a:pt x="7680756" y="2846196"/>
                  <a:pt x="7692526" y="2834426"/>
                  <a:pt x="7707045" y="2834426"/>
                </a:cubicBezTo>
                <a:close/>
                <a:moveTo>
                  <a:pt x="7615605" y="2834426"/>
                </a:moveTo>
                <a:cubicBezTo>
                  <a:pt x="7630124" y="2834426"/>
                  <a:pt x="7641894" y="2846196"/>
                  <a:pt x="7641894" y="2860715"/>
                </a:cubicBezTo>
                <a:cubicBezTo>
                  <a:pt x="7641894" y="2875234"/>
                  <a:pt x="7630124" y="2887004"/>
                  <a:pt x="7615605" y="2887004"/>
                </a:cubicBezTo>
                <a:cubicBezTo>
                  <a:pt x="7601086" y="2887004"/>
                  <a:pt x="7589316" y="2875234"/>
                  <a:pt x="7589316" y="2860715"/>
                </a:cubicBezTo>
                <a:cubicBezTo>
                  <a:pt x="7589316" y="2846196"/>
                  <a:pt x="7601086" y="2834426"/>
                  <a:pt x="7615605" y="2834426"/>
                </a:cubicBezTo>
                <a:close/>
                <a:moveTo>
                  <a:pt x="7524165" y="2834426"/>
                </a:moveTo>
                <a:cubicBezTo>
                  <a:pt x="7538684" y="2834426"/>
                  <a:pt x="7550454" y="2846196"/>
                  <a:pt x="7550454" y="2860715"/>
                </a:cubicBezTo>
                <a:cubicBezTo>
                  <a:pt x="7550454" y="2875234"/>
                  <a:pt x="7538684" y="2887004"/>
                  <a:pt x="7524165" y="2887004"/>
                </a:cubicBezTo>
                <a:cubicBezTo>
                  <a:pt x="7509646" y="2887004"/>
                  <a:pt x="7497876" y="2875234"/>
                  <a:pt x="7497876" y="2860715"/>
                </a:cubicBezTo>
                <a:cubicBezTo>
                  <a:pt x="7497876" y="2846196"/>
                  <a:pt x="7509646" y="2834426"/>
                  <a:pt x="7524165" y="2834426"/>
                </a:cubicBezTo>
                <a:close/>
                <a:moveTo>
                  <a:pt x="7432725" y="2834426"/>
                </a:moveTo>
                <a:cubicBezTo>
                  <a:pt x="7447244" y="2834426"/>
                  <a:pt x="7459014" y="2846196"/>
                  <a:pt x="7459014" y="2860715"/>
                </a:cubicBezTo>
                <a:cubicBezTo>
                  <a:pt x="7459014" y="2875234"/>
                  <a:pt x="7447244" y="2887004"/>
                  <a:pt x="7432725" y="2887004"/>
                </a:cubicBezTo>
                <a:cubicBezTo>
                  <a:pt x="7418206" y="2887004"/>
                  <a:pt x="7406436" y="2875234"/>
                  <a:pt x="7406436" y="2860715"/>
                </a:cubicBezTo>
                <a:cubicBezTo>
                  <a:pt x="7406436" y="2846196"/>
                  <a:pt x="7418206" y="2834426"/>
                  <a:pt x="7432725" y="2834426"/>
                </a:cubicBezTo>
                <a:close/>
                <a:moveTo>
                  <a:pt x="7341285" y="2834426"/>
                </a:moveTo>
                <a:cubicBezTo>
                  <a:pt x="7355804" y="2834426"/>
                  <a:pt x="7367574" y="2846196"/>
                  <a:pt x="7367574" y="2860715"/>
                </a:cubicBezTo>
                <a:cubicBezTo>
                  <a:pt x="7367574" y="2875234"/>
                  <a:pt x="7355804" y="2887004"/>
                  <a:pt x="7341285" y="2887004"/>
                </a:cubicBezTo>
                <a:cubicBezTo>
                  <a:pt x="7326766" y="2887004"/>
                  <a:pt x="7314996" y="2875234"/>
                  <a:pt x="7314996" y="2860715"/>
                </a:cubicBezTo>
                <a:cubicBezTo>
                  <a:pt x="7314996" y="2846196"/>
                  <a:pt x="7326766" y="2834426"/>
                  <a:pt x="7341285" y="2834426"/>
                </a:cubicBezTo>
                <a:close/>
                <a:moveTo>
                  <a:pt x="7249845" y="2834426"/>
                </a:moveTo>
                <a:cubicBezTo>
                  <a:pt x="7264364" y="2834426"/>
                  <a:pt x="7276134" y="2846196"/>
                  <a:pt x="7276134" y="2860715"/>
                </a:cubicBezTo>
                <a:cubicBezTo>
                  <a:pt x="7276134" y="2875234"/>
                  <a:pt x="7264364" y="2887004"/>
                  <a:pt x="7249845" y="2887004"/>
                </a:cubicBezTo>
                <a:cubicBezTo>
                  <a:pt x="7235326" y="2887004"/>
                  <a:pt x="7223556" y="2875234"/>
                  <a:pt x="7223556" y="2860715"/>
                </a:cubicBezTo>
                <a:cubicBezTo>
                  <a:pt x="7223556" y="2846196"/>
                  <a:pt x="7235326" y="2834426"/>
                  <a:pt x="7249845" y="2834426"/>
                </a:cubicBezTo>
                <a:close/>
                <a:moveTo>
                  <a:pt x="7158405" y="2834426"/>
                </a:moveTo>
                <a:cubicBezTo>
                  <a:pt x="7172924" y="2834426"/>
                  <a:pt x="7184694" y="2846196"/>
                  <a:pt x="7184694" y="2860715"/>
                </a:cubicBezTo>
                <a:cubicBezTo>
                  <a:pt x="7184694" y="2875234"/>
                  <a:pt x="7172924" y="2887004"/>
                  <a:pt x="7158405" y="2887004"/>
                </a:cubicBezTo>
                <a:cubicBezTo>
                  <a:pt x="7143886" y="2887004"/>
                  <a:pt x="7132116" y="2875234"/>
                  <a:pt x="7132116" y="2860715"/>
                </a:cubicBezTo>
                <a:cubicBezTo>
                  <a:pt x="7132116" y="2846196"/>
                  <a:pt x="7143886" y="2834426"/>
                  <a:pt x="7158405" y="2834426"/>
                </a:cubicBezTo>
                <a:close/>
                <a:moveTo>
                  <a:pt x="7066965" y="2834426"/>
                </a:moveTo>
                <a:cubicBezTo>
                  <a:pt x="7081484" y="2834426"/>
                  <a:pt x="7093254" y="2846196"/>
                  <a:pt x="7093254" y="2860715"/>
                </a:cubicBezTo>
                <a:cubicBezTo>
                  <a:pt x="7093254" y="2875234"/>
                  <a:pt x="7081484" y="2887004"/>
                  <a:pt x="7066965" y="2887004"/>
                </a:cubicBezTo>
                <a:cubicBezTo>
                  <a:pt x="7052446" y="2887004"/>
                  <a:pt x="7040676" y="2875234"/>
                  <a:pt x="7040676" y="2860715"/>
                </a:cubicBezTo>
                <a:cubicBezTo>
                  <a:pt x="7040676" y="2846196"/>
                  <a:pt x="7052446" y="2834426"/>
                  <a:pt x="7066965" y="2834426"/>
                </a:cubicBezTo>
                <a:close/>
                <a:moveTo>
                  <a:pt x="6975525" y="2834426"/>
                </a:moveTo>
                <a:cubicBezTo>
                  <a:pt x="6990044" y="2834426"/>
                  <a:pt x="7001814" y="2846196"/>
                  <a:pt x="7001814" y="2860715"/>
                </a:cubicBezTo>
                <a:cubicBezTo>
                  <a:pt x="7001814" y="2875234"/>
                  <a:pt x="6990044" y="2887004"/>
                  <a:pt x="6975525" y="2887004"/>
                </a:cubicBezTo>
                <a:cubicBezTo>
                  <a:pt x="6961006" y="2887004"/>
                  <a:pt x="6949236" y="2875234"/>
                  <a:pt x="6949236" y="2860715"/>
                </a:cubicBezTo>
                <a:cubicBezTo>
                  <a:pt x="6949236" y="2846196"/>
                  <a:pt x="6961006" y="2834426"/>
                  <a:pt x="6975525" y="2834426"/>
                </a:cubicBezTo>
                <a:close/>
                <a:moveTo>
                  <a:pt x="6884085" y="2834426"/>
                </a:moveTo>
                <a:cubicBezTo>
                  <a:pt x="6898604" y="2834426"/>
                  <a:pt x="6910374" y="2846196"/>
                  <a:pt x="6910374" y="2860715"/>
                </a:cubicBezTo>
                <a:cubicBezTo>
                  <a:pt x="6910374" y="2875234"/>
                  <a:pt x="6898604" y="2887004"/>
                  <a:pt x="6884085" y="2887004"/>
                </a:cubicBezTo>
                <a:cubicBezTo>
                  <a:pt x="6869566" y="2887004"/>
                  <a:pt x="6857796" y="2875234"/>
                  <a:pt x="6857796" y="2860715"/>
                </a:cubicBezTo>
                <a:cubicBezTo>
                  <a:pt x="6857796" y="2846196"/>
                  <a:pt x="6869566" y="2834426"/>
                  <a:pt x="6884085" y="2834426"/>
                </a:cubicBezTo>
                <a:close/>
                <a:moveTo>
                  <a:pt x="6792645" y="2834426"/>
                </a:moveTo>
                <a:cubicBezTo>
                  <a:pt x="6807164" y="2834426"/>
                  <a:pt x="6818934" y="2846196"/>
                  <a:pt x="6818934" y="2860715"/>
                </a:cubicBezTo>
                <a:cubicBezTo>
                  <a:pt x="6818934" y="2875234"/>
                  <a:pt x="6807164" y="2887004"/>
                  <a:pt x="6792645" y="2887004"/>
                </a:cubicBezTo>
                <a:cubicBezTo>
                  <a:pt x="6778126" y="2887004"/>
                  <a:pt x="6766356" y="2875234"/>
                  <a:pt x="6766356" y="2860715"/>
                </a:cubicBezTo>
                <a:cubicBezTo>
                  <a:pt x="6766356" y="2846196"/>
                  <a:pt x="6778126" y="2834426"/>
                  <a:pt x="6792645" y="2834426"/>
                </a:cubicBezTo>
                <a:close/>
                <a:moveTo>
                  <a:pt x="6701205" y="2834426"/>
                </a:moveTo>
                <a:cubicBezTo>
                  <a:pt x="6715724" y="2834426"/>
                  <a:pt x="6727494" y="2846196"/>
                  <a:pt x="6727494" y="2860715"/>
                </a:cubicBezTo>
                <a:cubicBezTo>
                  <a:pt x="6727494" y="2875234"/>
                  <a:pt x="6715724" y="2887004"/>
                  <a:pt x="6701205" y="2887004"/>
                </a:cubicBezTo>
                <a:cubicBezTo>
                  <a:pt x="6686686" y="2887004"/>
                  <a:pt x="6674916" y="2875234"/>
                  <a:pt x="6674916" y="2860715"/>
                </a:cubicBezTo>
                <a:cubicBezTo>
                  <a:pt x="6674916" y="2846196"/>
                  <a:pt x="6686686" y="2834426"/>
                  <a:pt x="6701205" y="2834426"/>
                </a:cubicBezTo>
                <a:close/>
                <a:moveTo>
                  <a:pt x="6609765" y="2834426"/>
                </a:moveTo>
                <a:cubicBezTo>
                  <a:pt x="6624284" y="2834426"/>
                  <a:pt x="6636054" y="2846196"/>
                  <a:pt x="6636054" y="2860715"/>
                </a:cubicBezTo>
                <a:cubicBezTo>
                  <a:pt x="6636054" y="2875234"/>
                  <a:pt x="6624284" y="2887004"/>
                  <a:pt x="6609765" y="2887004"/>
                </a:cubicBezTo>
                <a:cubicBezTo>
                  <a:pt x="6595246" y="2887004"/>
                  <a:pt x="6583476" y="2875234"/>
                  <a:pt x="6583476" y="2860715"/>
                </a:cubicBezTo>
                <a:cubicBezTo>
                  <a:pt x="6583476" y="2846196"/>
                  <a:pt x="6595246" y="2834426"/>
                  <a:pt x="6609765" y="2834426"/>
                </a:cubicBezTo>
                <a:close/>
                <a:moveTo>
                  <a:pt x="6518325" y="2834426"/>
                </a:moveTo>
                <a:cubicBezTo>
                  <a:pt x="6532844" y="2834426"/>
                  <a:pt x="6544614" y="2846196"/>
                  <a:pt x="6544614" y="2860715"/>
                </a:cubicBezTo>
                <a:cubicBezTo>
                  <a:pt x="6544614" y="2875234"/>
                  <a:pt x="6532844" y="2887004"/>
                  <a:pt x="6518325" y="2887004"/>
                </a:cubicBezTo>
                <a:cubicBezTo>
                  <a:pt x="6503806" y="2887004"/>
                  <a:pt x="6492036" y="2875234"/>
                  <a:pt x="6492036" y="2860715"/>
                </a:cubicBezTo>
                <a:cubicBezTo>
                  <a:pt x="6492036" y="2846196"/>
                  <a:pt x="6503806" y="2834426"/>
                  <a:pt x="6518325" y="2834426"/>
                </a:cubicBezTo>
                <a:close/>
                <a:moveTo>
                  <a:pt x="6426885" y="2834426"/>
                </a:moveTo>
                <a:cubicBezTo>
                  <a:pt x="6441404" y="2834426"/>
                  <a:pt x="6453174" y="2846196"/>
                  <a:pt x="6453174" y="2860715"/>
                </a:cubicBezTo>
                <a:cubicBezTo>
                  <a:pt x="6453174" y="2875234"/>
                  <a:pt x="6441404" y="2887004"/>
                  <a:pt x="6426885" y="2887004"/>
                </a:cubicBezTo>
                <a:cubicBezTo>
                  <a:pt x="6412366" y="2887004"/>
                  <a:pt x="6400596" y="2875234"/>
                  <a:pt x="6400596" y="2860715"/>
                </a:cubicBezTo>
                <a:cubicBezTo>
                  <a:pt x="6400596" y="2846196"/>
                  <a:pt x="6412366" y="2834426"/>
                  <a:pt x="6426885" y="2834426"/>
                </a:cubicBezTo>
                <a:close/>
                <a:moveTo>
                  <a:pt x="6335445" y="2834426"/>
                </a:moveTo>
                <a:cubicBezTo>
                  <a:pt x="6349964" y="2834426"/>
                  <a:pt x="6361734" y="2846196"/>
                  <a:pt x="6361734" y="2860715"/>
                </a:cubicBezTo>
                <a:cubicBezTo>
                  <a:pt x="6361734" y="2875234"/>
                  <a:pt x="6349964" y="2887004"/>
                  <a:pt x="6335445" y="2887004"/>
                </a:cubicBezTo>
                <a:cubicBezTo>
                  <a:pt x="6320926" y="2887004"/>
                  <a:pt x="6309156" y="2875234"/>
                  <a:pt x="6309156" y="2860715"/>
                </a:cubicBezTo>
                <a:cubicBezTo>
                  <a:pt x="6309156" y="2846196"/>
                  <a:pt x="6320926" y="2834426"/>
                  <a:pt x="6335445" y="2834426"/>
                </a:cubicBezTo>
                <a:close/>
                <a:moveTo>
                  <a:pt x="6244005" y="2834426"/>
                </a:moveTo>
                <a:cubicBezTo>
                  <a:pt x="6258524" y="2834426"/>
                  <a:pt x="6270294" y="2846196"/>
                  <a:pt x="6270294" y="2860715"/>
                </a:cubicBezTo>
                <a:cubicBezTo>
                  <a:pt x="6270294" y="2875234"/>
                  <a:pt x="6258524" y="2887004"/>
                  <a:pt x="6244005" y="2887004"/>
                </a:cubicBezTo>
                <a:cubicBezTo>
                  <a:pt x="6229486" y="2887004"/>
                  <a:pt x="6217716" y="2875234"/>
                  <a:pt x="6217716" y="2860715"/>
                </a:cubicBezTo>
                <a:cubicBezTo>
                  <a:pt x="6217716" y="2846196"/>
                  <a:pt x="6229486" y="2834426"/>
                  <a:pt x="6244005" y="2834426"/>
                </a:cubicBezTo>
                <a:close/>
                <a:moveTo>
                  <a:pt x="6152565" y="2834426"/>
                </a:moveTo>
                <a:cubicBezTo>
                  <a:pt x="6167084" y="2834426"/>
                  <a:pt x="6178854" y="2846196"/>
                  <a:pt x="6178854" y="2860715"/>
                </a:cubicBezTo>
                <a:cubicBezTo>
                  <a:pt x="6178854" y="2875234"/>
                  <a:pt x="6167084" y="2887004"/>
                  <a:pt x="6152565" y="2887004"/>
                </a:cubicBezTo>
                <a:cubicBezTo>
                  <a:pt x="6138046" y="2887004"/>
                  <a:pt x="6126276" y="2875234"/>
                  <a:pt x="6126276" y="2860715"/>
                </a:cubicBezTo>
                <a:cubicBezTo>
                  <a:pt x="6126276" y="2846196"/>
                  <a:pt x="6138046" y="2834426"/>
                  <a:pt x="6152565" y="2834426"/>
                </a:cubicBezTo>
                <a:close/>
                <a:moveTo>
                  <a:pt x="5969685" y="2834426"/>
                </a:moveTo>
                <a:cubicBezTo>
                  <a:pt x="5984204" y="2834426"/>
                  <a:pt x="5995974" y="2846196"/>
                  <a:pt x="5995974" y="2860715"/>
                </a:cubicBezTo>
                <a:cubicBezTo>
                  <a:pt x="5995974" y="2875234"/>
                  <a:pt x="5984204" y="2887004"/>
                  <a:pt x="5969685" y="2887004"/>
                </a:cubicBezTo>
                <a:cubicBezTo>
                  <a:pt x="5955166" y="2887004"/>
                  <a:pt x="5943396" y="2875234"/>
                  <a:pt x="5943396" y="2860715"/>
                </a:cubicBezTo>
                <a:cubicBezTo>
                  <a:pt x="5943396" y="2846196"/>
                  <a:pt x="5955166" y="2834426"/>
                  <a:pt x="5969685" y="2834426"/>
                </a:cubicBezTo>
                <a:close/>
                <a:moveTo>
                  <a:pt x="5878245" y="2834426"/>
                </a:moveTo>
                <a:cubicBezTo>
                  <a:pt x="5892764" y="2834426"/>
                  <a:pt x="5904534" y="2846196"/>
                  <a:pt x="5904534" y="2860715"/>
                </a:cubicBezTo>
                <a:cubicBezTo>
                  <a:pt x="5904534" y="2875234"/>
                  <a:pt x="5892764" y="2887004"/>
                  <a:pt x="5878245" y="2887004"/>
                </a:cubicBezTo>
                <a:cubicBezTo>
                  <a:pt x="5863726" y="2887004"/>
                  <a:pt x="5851956" y="2875234"/>
                  <a:pt x="5851956" y="2860715"/>
                </a:cubicBezTo>
                <a:cubicBezTo>
                  <a:pt x="5851956" y="2846196"/>
                  <a:pt x="5863726" y="2834426"/>
                  <a:pt x="5878245" y="2834426"/>
                </a:cubicBezTo>
                <a:close/>
                <a:moveTo>
                  <a:pt x="5786805" y="2834426"/>
                </a:moveTo>
                <a:cubicBezTo>
                  <a:pt x="5801324" y="2834426"/>
                  <a:pt x="5813094" y="2846196"/>
                  <a:pt x="5813094" y="2860715"/>
                </a:cubicBezTo>
                <a:cubicBezTo>
                  <a:pt x="5813094" y="2875234"/>
                  <a:pt x="5801324" y="2887004"/>
                  <a:pt x="5786805" y="2887004"/>
                </a:cubicBezTo>
                <a:cubicBezTo>
                  <a:pt x="5772286" y="2887004"/>
                  <a:pt x="5760516" y="2875234"/>
                  <a:pt x="5760516" y="2860715"/>
                </a:cubicBezTo>
                <a:cubicBezTo>
                  <a:pt x="5760516" y="2846196"/>
                  <a:pt x="5772286" y="2834426"/>
                  <a:pt x="5786805" y="2834426"/>
                </a:cubicBezTo>
                <a:close/>
                <a:moveTo>
                  <a:pt x="5695365" y="2834426"/>
                </a:moveTo>
                <a:cubicBezTo>
                  <a:pt x="5709884" y="2834426"/>
                  <a:pt x="5721654" y="2846196"/>
                  <a:pt x="5721654" y="2860715"/>
                </a:cubicBezTo>
                <a:cubicBezTo>
                  <a:pt x="5721654" y="2875234"/>
                  <a:pt x="5709884" y="2887004"/>
                  <a:pt x="5695365" y="2887004"/>
                </a:cubicBezTo>
                <a:cubicBezTo>
                  <a:pt x="5680846" y="2887004"/>
                  <a:pt x="5669076" y="2875234"/>
                  <a:pt x="5669076" y="2860715"/>
                </a:cubicBezTo>
                <a:cubicBezTo>
                  <a:pt x="5669076" y="2846196"/>
                  <a:pt x="5680846" y="2834426"/>
                  <a:pt x="5695365" y="2834426"/>
                </a:cubicBezTo>
                <a:close/>
                <a:moveTo>
                  <a:pt x="5603925" y="2834426"/>
                </a:moveTo>
                <a:cubicBezTo>
                  <a:pt x="5618444" y="2834426"/>
                  <a:pt x="5630214" y="2846196"/>
                  <a:pt x="5630214" y="2860715"/>
                </a:cubicBezTo>
                <a:cubicBezTo>
                  <a:pt x="5630214" y="2875234"/>
                  <a:pt x="5618444" y="2887004"/>
                  <a:pt x="5603925" y="2887004"/>
                </a:cubicBezTo>
                <a:cubicBezTo>
                  <a:pt x="5589406" y="2887004"/>
                  <a:pt x="5577636" y="2875234"/>
                  <a:pt x="5577636" y="2860715"/>
                </a:cubicBezTo>
                <a:cubicBezTo>
                  <a:pt x="5577636" y="2846196"/>
                  <a:pt x="5589406" y="2834426"/>
                  <a:pt x="5603925" y="2834426"/>
                </a:cubicBezTo>
                <a:close/>
                <a:moveTo>
                  <a:pt x="5512485" y="2834426"/>
                </a:moveTo>
                <a:cubicBezTo>
                  <a:pt x="5527004" y="2834426"/>
                  <a:pt x="5538774" y="2846196"/>
                  <a:pt x="5538774" y="2860715"/>
                </a:cubicBezTo>
                <a:cubicBezTo>
                  <a:pt x="5538774" y="2875234"/>
                  <a:pt x="5527004" y="2887004"/>
                  <a:pt x="5512485" y="2887004"/>
                </a:cubicBezTo>
                <a:cubicBezTo>
                  <a:pt x="5497966" y="2887004"/>
                  <a:pt x="5486196" y="2875234"/>
                  <a:pt x="5486196" y="2860715"/>
                </a:cubicBezTo>
                <a:cubicBezTo>
                  <a:pt x="5486196" y="2846196"/>
                  <a:pt x="5497966" y="2834426"/>
                  <a:pt x="5512485" y="2834426"/>
                </a:cubicBezTo>
                <a:close/>
                <a:moveTo>
                  <a:pt x="5421045" y="2834426"/>
                </a:moveTo>
                <a:cubicBezTo>
                  <a:pt x="5435564" y="2834426"/>
                  <a:pt x="5447334" y="2846196"/>
                  <a:pt x="5447334" y="2860715"/>
                </a:cubicBezTo>
                <a:cubicBezTo>
                  <a:pt x="5447334" y="2875234"/>
                  <a:pt x="5435564" y="2887004"/>
                  <a:pt x="5421045" y="2887004"/>
                </a:cubicBezTo>
                <a:cubicBezTo>
                  <a:pt x="5406526" y="2887004"/>
                  <a:pt x="5394756" y="2875234"/>
                  <a:pt x="5394756" y="2860715"/>
                </a:cubicBezTo>
                <a:cubicBezTo>
                  <a:pt x="5394756" y="2846196"/>
                  <a:pt x="5406526" y="2834426"/>
                  <a:pt x="5421045" y="2834426"/>
                </a:cubicBezTo>
                <a:close/>
                <a:moveTo>
                  <a:pt x="5329605" y="2834426"/>
                </a:moveTo>
                <a:cubicBezTo>
                  <a:pt x="5344124" y="2834426"/>
                  <a:pt x="5355894" y="2846196"/>
                  <a:pt x="5355894" y="2860715"/>
                </a:cubicBezTo>
                <a:cubicBezTo>
                  <a:pt x="5355894" y="2875234"/>
                  <a:pt x="5344124" y="2887004"/>
                  <a:pt x="5329605" y="2887004"/>
                </a:cubicBezTo>
                <a:cubicBezTo>
                  <a:pt x="5315086" y="2887004"/>
                  <a:pt x="5303316" y="2875234"/>
                  <a:pt x="5303316" y="2860715"/>
                </a:cubicBezTo>
                <a:cubicBezTo>
                  <a:pt x="5303316" y="2846196"/>
                  <a:pt x="5315086" y="2834426"/>
                  <a:pt x="5329605" y="2834426"/>
                </a:cubicBezTo>
                <a:close/>
                <a:moveTo>
                  <a:pt x="5238165" y="2834426"/>
                </a:moveTo>
                <a:cubicBezTo>
                  <a:pt x="5252684" y="2834426"/>
                  <a:pt x="5264454" y="2846196"/>
                  <a:pt x="5264454" y="2860715"/>
                </a:cubicBezTo>
                <a:cubicBezTo>
                  <a:pt x="5264454" y="2875234"/>
                  <a:pt x="5252684" y="2887004"/>
                  <a:pt x="5238165" y="2887004"/>
                </a:cubicBezTo>
                <a:cubicBezTo>
                  <a:pt x="5223646" y="2887004"/>
                  <a:pt x="5211876" y="2875234"/>
                  <a:pt x="5211876" y="2860715"/>
                </a:cubicBezTo>
                <a:cubicBezTo>
                  <a:pt x="5211876" y="2846196"/>
                  <a:pt x="5223646" y="2834426"/>
                  <a:pt x="5238165" y="2834426"/>
                </a:cubicBezTo>
                <a:close/>
                <a:moveTo>
                  <a:pt x="5146725" y="2834426"/>
                </a:moveTo>
                <a:cubicBezTo>
                  <a:pt x="5161244" y="2834426"/>
                  <a:pt x="5173014" y="2846196"/>
                  <a:pt x="5173014" y="2860715"/>
                </a:cubicBezTo>
                <a:cubicBezTo>
                  <a:pt x="5173014" y="2875234"/>
                  <a:pt x="5161244" y="2887004"/>
                  <a:pt x="5146725" y="2887004"/>
                </a:cubicBezTo>
                <a:cubicBezTo>
                  <a:pt x="5132206" y="2887004"/>
                  <a:pt x="5120436" y="2875234"/>
                  <a:pt x="5120436" y="2860715"/>
                </a:cubicBezTo>
                <a:cubicBezTo>
                  <a:pt x="5120436" y="2846196"/>
                  <a:pt x="5132206" y="2834426"/>
                  <a:pt x="5146725" y="2834426"/>
                </a:cubicBezTo>
                <a:close/>
                <a:moveTo>
                  <a:pt x="5055285" y="2834426"/>
                </a:moveTo>
                <a:cubicBezTo>
                  <a:pt x="5069804" y="2834426"/>
                  <a:pt x="5081574" y="2846196"/>
                  <a:pt x="5081574" y="2860715"/>
                </a:cubicBezTo>
                <a:cubicBezTo>
                  <a:pt x="5081574" y="2875234"/>
                  <a:pt x="5069804" y="2887004"/>
                  <a:pt x="5055285" y="2887004"/>
                </a:cubicBezTo>
                <a:cubicBezTo>
                  <a:pt x="5040766" y="2887004"/>
                  <a:pt x="5028996" y="2875234"/>
                  <a:pt x="5028996" y="2860715"/>
                </a:cubicBezTo>
                <a:cubicBezTo>
                  <a:pt x="5028996" y="2846196"/>
                  <a:pt x="5040766" y="2834426"/>
                  <a:pt x="5055285" y="2834426"/>
                </a:cubicBezTo>
                <a:close/>
                <a:moveTo>
                  <a:pt x="4963845" y="2834426"/>
                </a:moveTo>
                <a:cubicBezTo>
                  <a:pt x="4978364" y="2834426"/>
                  <a:pt x="4990134" y="2846196"/>
                  <a:pt x="4990134" y="2860715"/>
                </a:cubicBezTo>
                <a:cubicBezTo>
                  <a:pt x="4990134" y="2875234"/>
                  <a:pt x="4978364" y="2887004"/>
                  <a:pt x="4963845" y="2887004"/>
                </a:cubicBezTo>
                <a:cubicBezTo>
                  <a:pt x="4949326" y="2887004"/>
                  <a:pt x="4937556" y="2875234"/>
                  <a:pt x="4937556" y="2860715"/>
                </a:cubicBezTo>
                <a:cubicBezTo>
                  <a:pt x="4937556" y="2846196"/>
                  <a:pt x="4949326" y="2834426"/>
                  <a:pt x="4963845" y="2834426"/>
                </a:cubicBezTo>
                <a:close/>
                <a:moveTo>
                  <a:pt x="4872405" y="2834426"/>
                </a:moveTo>
                <a:cubicBezTo>
                  <a:pt x="4886924" y="2834426"/>
                  <a:pt x="4898694" y="2846196"/>
                  <a:pt x="4898694" y="2860715"/>
                </a:cubicBezTo>
                <a:cubicBezTo>
                  <a:pt x="4898694" y="2875234"/>
                  <a:pt x="4886924" y="2887004"/>
                  <a:pt x="4872405" y="2887004"/>
                </a:cubicBezTo>
                <a:cubicBezTo>
                  <a:pt x="4857886" y="2887004"/>
                  <a:pt x="4846116" y="2875234"/>
                  <a:pt x="4846116" y="2860715"/>
                </a:cubicBezTo>
                <a:cubicBezTo>
                  <a:pt x="4846116" y="2846196"/>
                  <a:pt x="4857886" y="2834426"/>
                  <a:pt x="4872405" y="2834426"/>
                </a:cubicBezTo>
                <a:close/>
                <a:moveTo>
                  <a:pt x="4780965" y="2834426"/>
                </a:moveTo>
                <a:cubicBezTo>
                  <a:pt x="4795484" y="2834426"/>
                  <a:pt x="4807254" y="2846196"/>
                  <a:pt x="4807254" y="2860715"/>
                </a:cubicBezTo>
                <a:cubicBezTo>
                  <a:pt x="4807254" y="2875234"/>
                  <a:pt x="4795484" y="2887004"/>
                  <a:pt x="4780965" y="2887004"/>
                </a:cubicBezTo>
                <a:cubicBezTo>
                  <a:pt x="4766446" y="2887004"/>
                  <a:pt x="4754676" y="2875234"/>
                  <a:pt x="4754676" y="2860715"/>
                </a:cubicBezTo>
                <a:cubicBezTo>
                  <a:pt x="4754676" y="2846196"/>
                  <a:pt x="4766446" y="2834426"/>
                  <a:pt x="4780965" y="2834426"/>
                </a:cubicBezTo>
                <a:close/>
                <a:moveTo>
                  <a:pt x="4689525" y="2834426"/>
                </a:moveTo>
                <a:cubicBezTo>
                  <a:pt x="4704044" y="2834426"/>
                  <a:pt x="4715814" y="2846196"/>
                  <a:pt x="4715814" y="2860715"/>
                </a:cubicBezTo>
                <a:cubicBezTo>
                  <a:pt x="4715814" y="2875234"/>
                  <a:pt x="4704044" y="2887004"/>
                  <a:pt x="4689525" y="2887004"/>
                </a:cubicBezTo>
                <a:cubicBezTo>
                  <a:pt x="4675006" y="2887004"/>
                  <a:pt x="4663236" y="2875234"/>
                  <a:pt x="4663236" y="2860715"/>
                </a:cubicBezTo>
                <a:cubicBezTo>
                  <a:pt x="4663236" y="2846196"/>
                  <a:pt x="4675006" y="2834426"/>
                  <a:pt x="4689525" y="2834426"/>
                </a:cubicBezTo>
                <a:close/>
                <a:moveTo>
                  <a:pt x="4598085" y="2834426"/>
                </a:moveTo>
                <a:cubicBezTo>
                  <a:pt x="4612604" y="2834426"/>
                  <a:pt x="4624374" y="2846196"/>
                  <a:pt x="4624374" y="2860715"/>
                </a:cubicBezTo>
                <a:cubicBezTo>
                  <a:pt x="4624374" y="2875234"/>
                  <a:pt x="4612604" y="2887004"/>
                  <a:pt x="4598085" y="2887004"/>
                </a:cubicBezTo>
                <a:cubicBezTo>
                  <a:pt x="4583566" y="2887004"/>
                  <a:pt x="4571796" y="2875234"/>
                  <a:pt x="4571796" y="2860715"/>
                </a:cubicBezTo>
                <a:cubicBezTo>
                  <a:pt x="4571796" y="2846196"/>
                  <a:pt x="4583566" y="2834426"/>
                  <a:pt x="4598085" y="2834426"/>
                </a:cubicBezTo>
                <a:close/>
                <a:moveTo>
                  <a:pt x="2129333" y="2834426"/>
                </a:moveTo>
                <a:cubicBezTo>
                  <a:pt x="2143852" y="2834426"/>
                  <a:pt x="2155623" y="2846196"/>
                  <a:pt x="2155623" y="2860715"/>
                </a:cubicBezTo>
                <a:cubicBezTo>
                  <a:pt x="2155623" y="2875234"/>
                  <a:pt x="2143852" y="2887004"/>
                  <a:pt x="2129333" y="2887004"/>
                </a:cubicBezTo>
                <a:cubicBezTo>
                  <a:pt x="2114813" y="2887004"/>
                  <a:pt x="2103043" y="2875234"/>
                  <a:pt x="2103043" y="2860715"/>
                </a:cubicBezTo>
                <a:cubicBezTo>
                  <a:pt x="2103043" y="2846196"/>
                  <a:pt x="2114813" y="2834426"/>
                  <a:pt x="2129333" y="2834426"/>
                </a:cubicBezTo>
                <a:close/>
                <a:moveTo>
                  <a:pt x="2037889" y="2834426"/>
                </a:moveTo>
                <a:cubicBezTo>
                  <a:pt x="2052408" y="2834426"/>
                  <a:pt x="2064179" y="2846196"/>
                  <a:pt x="2064179" y="2860715"/>
                </a:cubicBezTo>
                <a:cubicBezTo>
                  <a:pt x="2064179" y="2875234"/>
                  <a:pt x="2052408" y="2887004"/>
                  <a:pt x="2037889" y="2887004"/>
                </a:cubicBezTo>
                <a:cubicBezTo>
                  <a:pt x="2023369" y="2887004"/>
                  <a:pt x="2011599" y="2875234"/>
                  <a:pt x="2011599" y="2860715"/>
                </a:cubicBezTo>
                <a:cubicBezTo>
                  <a:pt x="2011599" y="2846196"/>
                  <a:pt x="2023369" y="2834426"/>
                  <a:pt x="2037889" y="2834426"/>
                </a:cubicBezTo>
                <a:close/>
                <a:moveTo>
                  <a:pt x="1946445" y="2834426"/>
                </a:moveTo>
                <a:cubicBezTo>
                  <a:pt x="1960965" y="2834426"/>
                  <a:pt x="1972735" y="2846196"/>
                  <a:pt x="1972735" y="2860715"/>
                </a:cubicBezTo>
                <a:cubicBezTo>
                  <a:pt x="1972735" y="2875234"/>
                  <a:pt x="1960965" y="2887004"/>
                  <a:pt x="1946445" y="2887004"/>
                </a:cubicBezTo>
                <a:cubicBezTo>
                  <a:pt x="1931926" y="2887004"/>
                  <a:pt x="1920155" y="2875234"/>
                  <a:pt x="1920155" y="2860715"/>
                </a:cubicBezTo>
                <a:cubicBezTo>
                  <a:pt x="1920155" y="2846196"/>
                  <a:pt x="1931926" y="2834426"/>
                  <a:pt x="1946445" y="2834426"/>
                </a:cubicBezTo>
                <a:close/>
                <a:moveTo>
                  <a:pt x="1855001" y="2834426"/>
                </a:moveTo>
                <a:cubicBezTo>
                  <a:pt x="1869521" y="2834426"/>
                  <a:pt x="1881292" y="2846196"/>
                  <a:pt x="1881292" y="2860715"/>
                </a:cubicBezTo>
                <a:cubicBezTo>
                  <a:pt x="1881292" y="2875234"/>
                  <a:pt x="1869521" y="2887004"/>
                  <a:pt x="1855001" y="2887004"/>
                </a:cubicBezTo>
                <a:cubicBezTo>
                  <a:pt x="1840482" y="2887004"/>
                  <a:pt x="1828711" y="2875234"/>
                  <a:pt x="1828711" y="2860715"/>
                </a:cubicBezTo>
                <a:cubicBezTo>
                  <a:pt x="1828711" y="2846196"/>
                  <a:pt x="1840482" y="2834426"/>
                  <a:pt x="1855001" y="2834426"/>
                </a:cubicBezTo>
                <a:close/>
                <a:moveTo>
                  <a:pt x="1763558" y="2834426"/>
                </a:moveTo>
                <a:cubicBezTo>
                  <a:pt x="1778077" y="2834426"/>
                  <a:pt x="1789848" y="2846196"/>
                  <a:pt x="1789848" y="2860715"/>
                </a:cubicBezTo>
                <a:cubicBezTo>
                  <a:pt x="1789848" y="2875234"/>
                  <a:pt x="1778077" y="2887004"/>
                  <a:pt x="1763558" y="2887004"/>
                </a:cubicBezTo>
                <a:cubicBezTo>
                  <a:pt x="1749038" y="2887004"/>
                  <a:pt x="1737268" y="2875234"/>
                  <a:pt x="1737268" y="2860715"/>
                </a:cubicBezTo>
                <a:cubicBezTo>
                  <a:pt x="1737268" y="2846196"/>
                  <a:pt x="1749038" y="2834426"/>
                  <a:pt x="1763558" y="2834426"/>
                </a:cubicBezTo>
                <a:close/>
                <a:moveTo>
                  <a:pt x="1672114" y="2834426"/>
                </a:moveTo>
                <a:cubicBezTo>
                  <a:pt x="1686634" y="2834426"/>
                  <a:pt x="1698404" y="2846196"/>
                  <a:pt x="1698404" y="2860715"/>
                </a:cubicBezTo>
                <a:cubicBezTo>
                  <a:pt x="1698404" y="2875234"/>
                  <a:pt x="1686634" y="2887004"/>
                  <a:pt x="1672114" y="2887004"/>
                </a:cubicBezTo>
                <a:cubicBezTo>
                  <a:pt x="1657595" y="2887004"/>
                  <a:pt x="1645824" y="2875234"/>
                  <a:pt x="1645824" y="2860715"/>
                </a:cubicBezTo>
                <a:cubicBezTo>
                  <a:pt x="1645824" y="2846196"/>
                  <a:pt x="1657595" y="2834426"/>
                  <a:pt x="1672114" y="2834426"/>
                </a:cubicBezTo>
                <a:close/>
                <a:moveTo>
                  <a:pt x="7341285" y="2742989"/>
                </a:moveTo>
                <a:cubicBezTo>
                  <a:pt x="7355804" y="2742989"/>
                  <a:pt x="7367574" y="2754759"/>
                  <a:pt x="7367574" y="2769278"/>
                </a:cubicBezTo>
                <a:cubicBezTo>
                  <a:pt x="7367574" y="2783795"/>
                  <a:pt x="7355804" y="2795565"/>
                  <a:pt x="7341285" y="2795565"/>
                </a:cubicBezTo>
                <a:cubicBezTo>
                  <a:pt x="7326766" y="2795565"/>
                  <a:pt x="7314996" y="2783795"/>
                  <a:pt x="7314996" y="2769278"/>
                </a:cubicBezTo>
                <a:cubicBezTo>
                  <a:pt x="7314996" y="2754759"/>
                  <a:pt x="7326766" y="2742989"/>
                  <a:pt x="7341285" y="2742989"/>
                </a:cubicBezTo>
                <a:close/>
                <a:moveTo>
                  <a:pt x="7249845" y="2742989"/>
                </a:moveTo>
                <a:cubicBezTo>
                  <a:pt x="7264364" y="2742989"/>
                  <a:pt x="7276134" y="2754759"/>
                  <a:pt x="7276134" y="2769278"/>
                </a:cubicBezTo>
                <a:cubicBezTo>
                  <a:pt x="7276134" y="2783795"/>
                  <a:pt x="7264364" y="2795565"/>
                  <a:pt x="7249845" y="2795565"/>
                </a:cubicBezTo>
                <a:cubicBezTo>
                  <a:pt x="7235326" y="2795565"/>
                  <a:pt x="7223556" y="2783795"/>
                  <a:pt x="7223556" y="2769278"/>
                </a:cubicBezTo>
                <a:cubicBezTo>
                  <a:pt x="7223556" y="2754759"/>
                  <a:pt x="7235326" y="2742989"/>
                  <a:pt x="7249845" y="2742989"/>
                </a:cubicBezTo>
                <a:close/>
                <a:moveTo>
                  <a:pt x="7158405" y="2742989"/>
                </a:moveTo>
                <a:cubicBezTo>
                  <a:pt x="7172924" y="2742989"/>
                  <a:pt x="7184694" y="2754759"/>
                  <a:pt x="7184694" y="2769278"/>
                </a:cubicBezTo>
                <a:cubicBezTo>
                  <a:pt x="7184694" y="2783795"/>
                  <a:pt x="7172924" y="2795565"/>
                  <a:pt x="7158405" y="2795565"/>
                </a:cubicBezTo>
                <a:cubicBezTo>
                  <a:pt x="7143886" y="2795565"/>
                  <a:pt x="7132116" y="2783795"/>
                  <a:pt x="7132116" y="2769278"/>
                </a:cubicBezTo>
                <a:cubicBezTo>
                  <a:pt x="7132116" y="2754759"/>
                  <a:pt x="7143886" y="2742989"/>
                  <a:pt x="7158405" y="2742989"/>
                </a:cubicBezTo>
                <a:close/>
                <a:moveTo>
                  <a:pt x="7066965" y="2742989"/>
                </a:moveTo>
                <a:cubicBezTo>
                  <a:pt x="7081484" y="2742989"/>
                  <a:pt x="7093254" y="2754759"/>
                  <a:pt x="7093254" y="2769278"/>
                </a:cubicBezTo>
                <a:cubicBezTo>
                  <a:pt x="7093254" y="2783795"/>
                  <a:pt x="7081484" y="2795565"/>
                  <a:pt x="7066965" y="2795565"/>
                </a:cubicBezTo>
                <a:cubicBezTo>
                  <a:pt x="7052446" y="2795565"/>
                  <a:pt x="7040676" y="2783795"/>
                  <a:pt x="7040676" y="2769278"/>
                </a:cubicBezTo>
                <a:cubicBezTo>
                  <a:pt x="7040676" y="2754759"/>
                  <a:pt x="7052446" y="2742989"/>
                  <a:pt x="7066965" y="2742989"/>
                </a:cubicBezTo>
                <a:close/>
                <a:moveTo>
                  <a:pt x="6975525" y="2742989"/>
                </a:moveTo>
                <a:cubicBezTo>
                  <a:pt x="6990044" y="2742989"/>
                  <a:pt x="7001814" y="2754759"/>
                  <a:pt x="7001814" y="2769278"/>
                </a:cubicBezTo>
                <a:cubicBezTo>
                  <a:pt x="7001814" y="2783795"/>
                  <a:pt x="6990044" y="2795565"/>
                  <a:pt x="6975525" y="2795565"/>
                </a:cubicBezTo>
                <a:cubicBezTo>
                  <a:pt x="6961006" y="2795565"/>
                  <a:pt x="6949236" y="2783795"/>
                  <a:pt x="6949236" y="2769278"/>
                </a:cubicBezTo>
                <a:cubicBezTo>
                  <a:pt x="6949236" y="2754759"/>
                  <a:pt x="6961006" y="2742989"/>
                  <a:pt x="6975525" y="2742989"/>
                </a:cubicBezTo>
                <a:close/>
                <a:moveTo>
                  <a:pt x="6884085" y="2742989"/>
                </a:moveTo>
                <a:cubicBezTo>
                  <a:pt x="6898604" y="2742989"/>
                  <a:pt x="6910374" y="2754759"/>
                  <a:pt x="6910374" y="2769278"/>
                </a:cubicBezTo>
                <a:cubicBezTo>
                  <a:pt x="6910374" y="2783795"/>
                  <a:pt x="6898604" y="2795565"/>
                  <a:pt x="6884085" y="2795565"/>
                </a:cubicBezTo>
                <a:cubicBezTo>
                  <a:pt x="6869566" y="2795565"/>
                  <a:pt x="6857796" y="2783795"/>
                  <a:pt x="6857796" y="2769278"/>
                </a:cubicBezTo>
                <a:cubicBezTo>
                  <a:pt x="6857796" y="2754759"/>
                  <a:pt x="6869566" y="2742989"/>
                  <a:pt x="6884085" y="2742989"/>
                </a:cubicBezTo>
                <a:close/>
                <a:moveTo>
                  <a:pt x="6792645" y="2742989"/>
                </a:moveTo>
                <a:cubicBezTo>
                  <a:pt x="6807164" y="2742989"/>
                  <a:pt x="6818934" y="2754759"/>
                  <a:pt x="6818934" y="2769278"/>
                </a:cubicBezTo>
                <a:cubicBezTo>
                  <a:pt x="6818934" y="2783795"/>
                  <a:pt x="6807164" y="2795565"/>
                  <a:pt x="6792645" y="2795565"/>
                </a:cubicBezTo>
                <a:cubicBezTo>
                  <a:pt x="6778126" y="2795565"/>
                  <a:pt x="6766356" y="2783795"/>
                  <a:pt x="6766356" y="2769278"/>
                </a:cubicBezTo>
                <a:cubicBezTo>
                  <a:pt x="6766356" y="2754759"/>
                  <a:pt x="6778126" y="2742989"/>
                  <a:pt x="6792645" y="2742989"/>
                </a:cubicBezTo>
                <a:close/>
                <a:moveTo>
                  <a:pt x="6701205" y="2742989"/>
                </a:moveTo>
                <a:cubicBezTo>
                  <a:pt x="6715724" y="2742989"/>
                  <a:pt x="6727494" y="2754759"/>
                  <a:pt x="6727494" y="2769278"/>
                </a:cubicBezTo>
                <a:cubicBezTo>
                  <a:pt x="6727494" y="2783795"/>
                  <a:pt x="6715724" y="2795565"/>
                  <a:pt x="6701205" y="2795565"/>
                </a:cubicBezTo>
                <a:cubicBezTo>
                  <a:pt x="6686686" y="2795565"/>
                  <a:pt x="6674916" y="2783795"/>
                  <a:pt x="6674916" y="2769278"/>
                </a:cubicBezTo>
                <a:cubicBezTo>
                  <a:pt x="6674916" y="2754759"/>
                  <a:pt x="6686686" y="2742989"/>
                  <a:pt x="6701205" y="2742989"/>
                </a:cubicBezTo>
                <a:close/>
                <a:moveTo>
                  <a:pt x="6609765" y="2742989"/>
                </a:moveTo>
                <a:cubicBezTo>
                  <a:pt x="6624284" y="2742989"/>
                  <a:pt x="6636054" y="2754759"/>
                  <a:pt x="6636054" y="2769278"/>
                </a:cubicBezTo>
                <a:cubicBezTo>
                  <a:pt x="6636054" y="2783795"/>
                  <a:pt x="6624284" y="2795565"/>
                  <a:pt x="6609765" y="2795565"/>
                </a:cubicBezTo>
                <a:cubicBezTo>
                  <a:pt x="6595246" y="2795565"/>
                  <a:pt x="6583476" y="2783795"/>
                  <a:pt x="6583476" y="2769278"/>
                </a:cubicBezTo>
                <a:cubicBezTo>
                  <a:pt x="6583476" y="2754759"/>
                  <a:pt x="6595246" y="2742989"/>
                  <a:pt x="6609765" y="2742989"/>
                </a:cubicBezTo>
                <a:close/>
                <a:moveTo>
                  <a:pt x="6426885" y="2742989"/>
                </a:moveTo>
                <a:cubicBezTo>
                  <a:pt x="6441404" y="2742989"/>
                  <a:pt x="6453174" y="2754759"/>
                  <a:pt x="6453174" y="2769278"/>
                </a:cubicBezTo>
                <a:cubicBezTo>
                  <a:pt x="6453174" y="2783795"/>
                  <a:pt x="6441404" y="2795565"/>
                  <a:pt x="6426885" y="2795565"/>
                </a:cubicBezTo>
                <a:cubicBezTo>
                  <a:pt x="6412366" y="2795565"/>
                  <a:pt x="6400596" y="2783795"/>
                  <a:pt x="6400596" y="2769278"/>
                </a:cubicBezTo>
                <a:cubicBezTo>
                  <a:pt x="6400596" y="2754759"/>
                  <a:pt x="6412366" y="2742989"/>
                  <a:pt x="6426885" y="2742989"/>
                </a:cubicBezTo>
                <a:close/>
                <a:moveTo>
                  <a:pt x="6335445" y="2742989"/>
                </a:moveTo>
                <a:cubicBezTo>
                  <a:pt x="6349964" y="2742989"/>
                  <a:pt x="6361734" y="2754759"/>
                  <a:pt x="6361734" y="2769278"/>
                </a:cubicBezTo>
                <a:cubicBezTo>
                  <a:pt x="6361734" y="2783795"/>
                  <a:pt x="6349964" y="2795565"/>
                  <a:pt x="6335445" y="2795565"/>
                </a:cubicBezTo>
                <a:cubicBezTo>
                  <a:pt x="6320926" y="2795565"/>
                  <a:pt x="6309156" y="2783795"/>
                  <a:pt x="6309156" y="2769278"/>
                </a:cubicBezTo>
                <a:cubicBezTo>
                  <a:pt x="6309156" y="2754759"/>
                  <a:pt x="6320926" y="2742989"/>
                  <a:pt x="6335445" y="2742989"/>
                </a:cubicBezTo>
                <a:close/>
                <a:moveTo>
                  <a:pt x="6244005" y="2742989"/>
                </a:moveTo>
                <a:cubicBezTo>
                  <a:pt x="6258524" y="2742989"/>
                  <a:pt x="6270294" y="2754759"/>
                  <a:pt x="6270294" y="2769278"/>
                </a:cubicBezTo>
                <a:cubicBezTo>
                  <a:pt x="6270294" y="2783795"/>
                  <a:pt x="6258524" y="2795565"/>
                  <a:pt x="6244005" y="2795565"/>
                </a:cubicBezTo>
                <a:cubicBezTo>
                  <a:pt x="6229486" y="2795565"/>
                  <a:pt x="6217716" y="2783795"/>
                  <a:pt x="6217716" y="2769278"/>
                </a:cubicBezTo>
                <a:cubicBezTo>
                  <a:pt x="6217716" y="2754759"/>
                  <a:pt x="6229486" y="2742989"/>
                  <a:pt x="6244005" y="2742989"/>
                </a:cubicBezTo>
                <a:close/>
                <a:moveTo>
                  <a:pt x="6152565" y="2742989"/>
                </a:moveTo>
                <a:cubicBezTo>
                  <a:pt x="6167084" y="2742989"/>
                  <a:pt x="6178854" y="2754759"/>
                  <a:pt x="6178854" y="2769278"/>
                </a:cubicBezTo>
                <a:cubicBezTo>
                  <a:pt x="6178854" y="2783795"/>
                  <a:pt x="6167084" y="2795565"/>
                  <a:pt x="6152565" y="2795565"/>
                </a:cubicBezTo>
                <a:cubicBezTo>
                  <a:pt x="6138046" y="2795565"/>
                  <a:pt x="6126276" y="2783795"/>
                  <a:pt x="6126276" y="2769278"/>
                </a:cubicBezTo>
                <a:cubicBezTo>
                  <a:pt x="6126276" y="2754759"/>
                  <a:pt x="6138046" y="2742989"/>
                  <a:pt x="6152565" y="2742989"/>
                </a:cubicBezTo>
                <a:close/>
                <a:moveTo>
                  <a:pt x="6061125" y="2742989"/>
                </a:moveTo>
                <a:cubicBezTo>
                  <a:pt x="6075644" y="2742989"/>
                  <a:pt x="6087414" y="2754759"/>
                  <a:pt x="6087414" y="2769278"/>
                </a:cubicBezTo>
                <a:cubicBezTo>
                  <a:pt x="6087414" y="2783795"/>
                  <a:pt x="6075644" y="2795565"/>
                  <a:pt x="6061125" y="2795565"/>
                </a:cubicBezTo>
                <a:cubicBezTo>
                  <a:pt x="6046606" y="2795565"/>
                  <a:pt x="6034836" y="2783795"/>
                  <a:pt x="6034836" y="2769278"/>
                </a:cubicBezTo>
                <a:cubicBezTo>
                  <a:pt x="6034836" y="2754759"/>
                  <a:pt x="6046606" y="2742989"/>
                  <a:pt x="6061125" y="2742989"/>
                </a:cubicBezTo>
                <a:close/>
                <a:moveTo>
                  <a:pt x="5969685" y="2742989"/>
                </a:moveTo>
                <a:cubicBezTo>
                  <a:pt x="5984204" y="2742989"/>
                  <a:pt x="5995974" y="2754759"/>
                  <a:pt x="5995974" y="2769278"/>
                </a:cubicBezTo>
                <a:cubicBezTo>
                  <a:pt x="5995974" y="2783795"/>
                  <a:pt x="5984204" y="2795565"/>
                  <a:pt x="5969685" y="2795565"/>
                </a:cubicBezTo>
                <a:cubicBezTo>
                  <a:pt x="5955166" y="2795565"/>
                  <a:pt x="5943396" y="2783795"/>
                  <a:pt x="5943396" y="2769278"/>
                </a:cubicBezTo>
                <a:cubicBezTo>
                  <a:pt x="5943396" y="2754759"/>
                  <a:pt x="5955166" y="2742989"/>
                  <a:pt x="5969685" y="2742989"/>
                </a:cubicBezTo>
                <a:close/>
                <a:moveTo>
                  <a:pt x="5878245" y="2742989"/>
                </a:moveTo>
                <a:cubicBezTo>
                  <a:pt x="5892764" y="2742989"/>
                  <a:pt x="5904534" y="2754759"/>
                  <a:pt x="5904534" y="2769278"/>
                </a:cubicBezTo>
                <a:cubicBezTo>
                  <a:pt x="5904534" y="2783795"/>
                  <a:pt x="5892764" y="2795565"/>
                  <a:pt x="5878245" y="2795565"/>
                </a:cubicBezTo>
                <a:cubicBezTo>
                  <a:pt x="5863726" y="2795565"/>
                  <a:pt x="5851956" y="2783795"/>
                  <a:pt x="5851956" y="2769278"/>
                </a:cubicBezTo>
                <a:cubicBezTo>
                  <a:pt x="5851956" y="2754759"/>
                  <a:pt x="5863726" y="2742989"/>
                  <a:pt x="5878245" y="2742989"/>
                </a:cubicBezTo>
                <a:close/>
                <a:moveTo>
                  <a:pt x="5786805" y="2742989"/>
                </a:moveTo>
                <a:cubicBezTo>
                  <a:pt x="5801324" y="2742989"/>
                  <a:pt x="5813094" y="2754759"/>
                  <a:pt x="5813094" y="2769278"/>
                </a:cubicBezTo>
                <a:cubicBezTo>
                  <a:pt x="5813094" y="2783795"/>
                  <a:pt x="5801324" y="2795565"/>
                  <a:pt x="5786805" y="2795565"/>
                </a:cubicBezTo>
                <a:cubicBezTo>
                  <a:pt x="5772286" y="2795565"/>
                  <a:pt x="5760516" y="2783795"/>
                  <a:pt x="5760516" y="2769278"/>
                </a:cubicBezTo>
                <a:cubicBezTo>
                  <a:pt x="5760516" y="2754759"/>
                  <a:pt x="5772286" y="2742989"/>
                  <a:pt x="5786805" y="2742989"/>
                </a:cubicBezTo>
                <a:close/>
                <a:moveTo>
                  <a:pt x="5695365" y="2742989"/>
                </a:moveTo>
                <a:cubicBezTo>
                  <a:pt x="5709884" y="2742989"/>
                  <a:pt x="5721654" y="2754759"/>
                  <a:pt x="5721654" y="2769278"/>
                </a:cubicBezTo>
                <a:cubicBezTo>
                  <a:pt x="5721654" y="2783795"/>
                  <a:pt x="5709884" y="2795565"/>
                  <a:pt x="5695365" y="2795565"/>
                </a:cubicBezTo>
                <a:cubicBezTo>
                  <a:pt x="5680846" y="2795565"/>
                  <a:pt x="5669076" y="2783795"/>
                  <a:pt x="5669076" y="2769278"/>
                </a:cubicBezTo>
                <a:cubicBezTo>
                  <a:pt x="5669076" y="2754759"/>
                  <a:pt x="5680846" y="2742989"/>
                  <a:pt x="5695365" y="2742989"/>
                </a:cubicBezTo>
                <a:close/>
                <a:moveTo>
                  <a:pt x="5603925" y="2742989"/>
                </a:moveTo>
                <a:cubicBezTo>
                  <a:pt x="5618444" y="2742989"/>
                  <a:pt x="5630214" y="2754759"/>
                  <a:pt x="5630214" y="2769278"/>
                </a:cubicBezTo>
                <a:cubicBezTo>
                  <a:pt x="5630214" y="2783795"/>
                  <a:pt x="5618444" y="2795565"/>
                  <a:pt x="5603925" y="2795565"/>
                </a:cubicBezTo>
                <a:cubicBezTo>
                  <a:pt x="5589406" y="2795565"/>
                  <a:pt x="5577636" y="2783795"/>
                  <a:pt x="5577636" y="2769278"/>
                </a:cubicBezTo>
                <a:cubicBezTo>
                  <a:pt x="5577636" y="2754759"/>
                  <a:pt x="5589406" y="2742989"/>
                  <a:pt x="5603925" y="2742989"/>
                </a:cubicBezTo>
                <a:close/>
                <a:moveTo>
                  <a:pt x="5512485" y="2742989"/>
                </a:moveTo>
                <a:cubicBezTo>
                  <a:pt x="5527004" y="2742989"/>
                  <a:pt x="5538774" y="2754759"/>
                  <a:pt x="5538774" y="2769278"/>
                </a:cubicBezTo>
                <a:cubicBezTo>
                  <a:pt x="5538774" y="2783795"/>
                  <a:pt x="5527004" y="2795565"/>
                  <a:pt x="5512485" y="2795565"/>
                </a:cubicBezTo>
                <a:cubicBezTo>
                  <a:pt x="5497966" y="2795565"/>
                  <a:pt x="5486196" y="2783795"/>
                  <a:pt x="5486196" y="2769278"/>
                </a:cubicBezTo>
                <a:cubicBezTo>
                  <a:pt x="5486196" y="2754759"/>
                  <a:pt x="5497966" y="2742989"/>
                  <a:pt x="5512485" y="2742989"/>
                </a:cubicBezTo>
                <a:close/>
                <a:moveTo>
                  <a:pt x="5421045" y="2742989"/>
                </a:moveTo>
                <a:cubicBezTo>
                  <a:pt x="5435564" y="2742989"/>
                  <a:pt x="5447334" y="2754759"/>
                  <a:pt x="5447334" y="2769278"/>
                </a:cubicBezTo>
                <a:cubicBezTo>
                  <a:pt x="5447334" y="2783795"/>
                  <a:pt x="5435564" y="2795565"/>
                  <a:pt x="5421045" y="2795565"/>
                </a:cubicBezTo>
                <a:cubicBezTo>
                  <a:pt x="5406526" y="2795565"/>
                  <a:pt x="5394756" y="2783795"/>
                  <a:pt x="5394756" y="2769278"/>
                </a:cubicBezTo>
                <a:cubicBezTo>
                  <a:pt x="5394756" y="2754759"/>
                  <a:pt x="5406526" y="2742989"/>
                  <a:pt x="5421045" y="2742989"/>
                </a:cubicBezTo>
                <a:close/>
                <a:moveTo>
                  <a:pt x="5329605" y="2742989"/>
                </a:moveTo>
                <a:cubicBezTo>
                  <a:pt x="5344124" y="2742989"/>
                  <a:pt x="5355894" y="2754759"/>
                  <a:pt x="5355894" y="2769278"/>
                </a:cubicBezTo>
                <a:cubicBezTo>
                  <a:pt x="5355894" y="2783795"/>
                  <a:pt x="5344124" y="2795565"/>
                  <a:pt x="5329605" y="2795565"/>
                </a:cubicBezTo>
                <a:cubicBezTo>
                  <a:pt x="5315086" y="2795565"/>
                  <a:pt x="5303316" y="2783795"/>
                  <a:pt x="5303316" y="2769278"/>
                </a:cubicBezTo>
                <a:cubicBezTo>
                  <a:pt x="5303316" y="2754759"/>
                  <a:pt x="5315086" y="2742989"/>
                  <a:pt x="5329605" y="2742989"/>
                </a:cubicBezTo>
                <a:close/>
                <a:moveTo>
                  <a:pt x="5238165" y="2742989"/>
                </a:moveTo>
                <a:cubicBezTo>
                  <a:pt x="5252684" y="2742989"/>
                  <a:pt x="5264454" y="2754759"/>
                  <a:pt x="5264454" y="2769278"/>
                </a:cubicBezTo>
                <a:cubicBezTo>
                  <a:pt x="5264454" y="2783795"/>
                  <a:pt x="5252684" y="2795565"/>
                  <a:pt x="5238165" y="2795565"/>
                </a:cubicBezTo>
                <a:cubicBezTo>
                  <a:pt x="5223646" y="2795565"/>
                  <a:pt x="5211876" y="2783795"/>
                  <a:pt x="5211876" y="2769278"/>
                </a:cubicBezTo>
                <a:cubicBezTo>
                  <a:pt x="5211876" y="2754759"/>
                  <a:pt x="5223646" y="2742989"/>
                  <a:pt x="5238165" y="2742989"/>
                </a:cubicBezTo>
                <a:close/>
                <a:moveTo>
                  <a:pt x="5146725" y="2742989"/>
                </a:moveTo>
                <a:cubicBezTo>
                  <a:pt x="5161244" y="2742989"/>
                  <a:pt x="5173014" y="2754759"/>
                  <a:pt x="5173014" y="2769278"/>
                </a:cubicBezTo>
                <a:cubicBezTo>
                  <a:pt x="5173014" y="2783795"/>
                  <a:pt x="5161244" y="2795565"/>
                  <a:pt x="5146725" y="2795565"/>
                </a:cubicBezTo>
                <a:cubicBezTo>
                  <a:pt x="5132206" y="2795565"/>
                  <a:pt x="5120436" y="2783795"/>
                  <a:pt x="5120436" y="2769278"/>
                </a:cubicBezTo>
                <a:cubicBezTo>
                  <a:pt x="5120436" y="2754759"/>
                  <a:pt x="5132206" y="2742989"/>
                  <a:pt x="5146725" y="2742989"/>
                </a:cubicBezTo>
                <a:close/>
                <a:moveTo>
                  <a:pt x="5055285" y="2742989"/>
                </a:moveTo>
                <a:cubicBezTo>
                  <a:pt x="5069804" y="2742989"/>
                  <a:pt x="5081574" y="2754759"/>
                  <a:pt x="5081574" y="2769278"/>
                </a:cubicBezTo>
                <a:cubicBezTo>
                  <a:pt x="5081574" y="2783795"/>
                  <a:pt x="5069804" y="2795565"/>
                  <a:pt x="5055285" y="2795565"/>
                </a:cubicBezTo>
                <a:cubicBezTo>
                  <a:pt x="5040766" y="2795565"/>
                  <a:pt x="5028996" y="2783795"/>
                  <a:pt x="5028996" y="2769278"/>
                </a:cubicBezTo>
                <a:cubicBezTo>
                  <a:pt x="5028996" y="2754759"/>
                  <a:pt x="5040766" y="2742989"/>
                  <a:pt x="5055285" y="2742989"/>
                </a:cubicBezTo>
                <a:close/>
                <a:moveTo>
                  <a:pt x="4963845" y="2742989"/>
                </a:moveTo>
                <a:cubicBezTo>
                  <a:pt x="4978364" y="2742989"/>
                  <a:pt x="4990134" y="2754759"/>
                  <a:pt x="4990134" y="2769278"/>
                </a:cubicBezTo>
                <a:cubicBezTo>
                  <a:pt x="4990134" y="2783795"/>
                  <a:pt x="4978364" y="2795565"/>
                  <a:pt x="4963845" y="2795565"/>
                </a:cubicBezTo>
                <a:cubicBezTo>
                  <a:pt x="4949326" y="2795565"/>
                  <a:pt x="4937556" y="2783795"/>
                  <a:pt x="4937556" y="2769278"/>
                </a:cubicBezTo>
                <a:cubicBezTo>
                  <a:pt x="4937556" y="2754759"/>
                  <a:pt x="4949326" y="2742989"/>
                  <a:pt x="4963845" y="2742989"/>
                </a:cubicBezTo>
                <a:close/>
                <a:moveTo>
                  <a:pt x="4872405" y="2742989"/>
                </a:moveTo>
                <a:cubicBezTo>
                  <a:pt x="4886924" y="2742989"/>
                  <a:pt x="4898694" y="2754759"/>
                  <a:pt x="4898694" y="2769278"/>
                </a:cubicBezTo>
                <a:cubicBezTo>
                  <a:pt x="4898694" y="2783795"/>
                  <a:pt x="4886924" y="2795565"/>
                  <a:pt x="4872405" y="2795565"/>
                </a:cubicBezTo>
                <a:cubicBezTo>
                  <a:pt x="4857886" y="2795565"/>
                  <a:pt x="4846116" y="2783795"/>
                  <a:pt x="4846116" y="2769278"/>
                </a:cubicBezTo>
                <a:cubicBezTo>
                  <a:pt x="4846116" y="2754759"/>
                  <a:pt x="4857886" y="2742989"/>
                  <a:pt x="4872405" y="2742989"/>
                </a:cubicBezTo>
                <a:close/>
                <a:moveTo>
                  <a:pt x="4780965" y="2742989"/>
                </a:moveTo>
                <a:cubicBezTo>
                  <a:pt x="4795484" y="2742989"/>
                  <a:pt x="4807254" y="2754759"/>
                  <a:pt x="4807254" y="2769278"/>
                </a:cubicBezTo>
                <a:cubicBezTo>
                  <a:pt x="4807254" y="2783795"/>
                  <a:pt x="4795484" y="2795565"/>
                  <a:pt x="4780965" y="2795565"/>
                </a:cubicBezTo>
                <a:cubicBezTo>
                  <a:pt x="4766446" y="2795565"/>
                  <a:pt x="4754676" y="2783795"/>
                  <a:pt x="4754676" y="2769278"/>
                </a:cubicBezTo>
                <a:cubicBezTo>
                  <a:pt x="4754676" y="2754759"/>
                  <a:pt x="4766446" y="2742989"/>
                  <a:pt x="4780965" y="2742989"/>
                </a:cubicBezTo>
                <a:close/>
                <a:moveTo>
                  <a:pt x="4689525" y="2742989"/>
                </a:moveTo>
                <a:cubicBezTo>
                  <a:pt x="4704044" y="2742989"/>
                  <a:pt x="4715814" y="2754759"/>
                  <a:pt x="4715814" y="2769278"/>
                </a:cubicBezTo>
                <a:cubicBezTo>
                  <a:pt x="4715814" y="2783795"/>
                  <a:pt x="4704044" y="2795565"/>
                  <a:pt x="4689525" y="2795565"/>
                </a:cubicBezTo>
                <a:cubicBezTo>
                  <a:pt x="4675006" y="2795565"/>
                  <a:pt x="4663236" y="2783795"/>
                  <a:pt x="4663236" y="2769278"/>
                </a:cubicBezTo>
                <a:cubicBezTo>
                  <a:pt x="4663236" y="2754759"/>
                  <a:pt x="4675006" y="2742989"/>
                  <a:pt x="4689525" y="2742989"/>
                </a:cubicBezTo>
                <a:close/>
                <a:moveTo>
                  <a:pt x="2678005" y="2742989"/>
                </a:moveTo>
                <a:cubicBezTo>
                  <a:pt x="2692525" y="2742989"/>
                  <a:pt x="2704295" y="2754759"/>
                  <a:pt x="2704295" y="2769278"/>
                </a:cubicBezTo>
                <a:cubicBezTo>
                  <a:pt x="2704295" y="2783795"/>
                  <a:pt x="2692525" y="2795565"/>
                  <a:pt x="2678005" y="2795565"/>
                </a:cubicBezTo>
                <a:cubicBezTo>
                  <a:pt x="2663485" y="2795565"/>
                  <a:pt x="2651715" y="2783795"/>
                  <a:pt x="2651715" y="2769278"/>
                </a:cubicBezTo>
                <a:cubicBezTo>
                  <a:pt x="2651715" y="2754759"/>
                  <a:pt x="2663485" y="2742989"/>
                  <a:pt x="2678005" y="2742989"/>
                </a:cubicBezTo>
                <a:close/>
                <a:moveTo>
                  <a:pt x="2129341" y="2742989"/>
                </a:moveTo>
                <a:cubicBezTo>
                  <a:pt x="2143861" y="2742989"/>
                  <a:pt x="2155631" y="2754759"/>
                  <a:pt x="2155631" y="2769278"/>
                </a:cubicBezTo>
                <a:cubicBezTo>
                  <a:pt x="2155631" y="2783795"/>
                  <a:pt x="2143861" y="2795565"/>
                  <a:pt x="2129341" y="2795565"/>
                </a:cubicBezTo>
                <a:cubicBezTo>
                  <a:pt x="2114821" y="2795565"/>
                  <a:pt x="2103051" y="2783795"/>
                  <a:pt x="2103051" y="2769278"/>
                </a:cubicBezTo>
                <a:cubicBezTo>
                  <a:pt x="2103051" y="2754759"/>
                  <a:pt x="2114821" y="2742989"/>
                  <a:pt x="2129341" y="2742989"/>
                </a:cubicBezTo>
                <a:close/>
                <a:moveTo>
                  <a:pt x="2037897" y="2742989"/>
                </a:moveTo>
                <a:cubicBezTo>
                  <a:pt x="2052416" y="2742989"/>
                  <a:pt x="2064187" y="2754759"/>
                  <a:pt x="2064187" y="2769278"/>
                </a:cubicBezTo>
                <a:cubicBezTo>
                  <a:pt x="2064187" y="2783795"/>
                  <a:pt x="2052416" y="2795565"/>
                  <a:pt x="2037897" y="2795565"/>
                </a:cubicBezTo>
                <a:cubicBezTo>
                  <a:pt x="2023377" y="2795565"/>
                  <a:pt x="2011607" y="2783795"/>
                  <a:pt x="2011607" y="2769278"/>
                </a:cubicBezTo>
                <a:cubicBezTo>
                  <a:pt x="2011607" y="2754759"/>
                  <a:pt x="2023377" y="2742989"/>
                  <a:pt x="2037897" y="2742989"/>
                </a:cubicBezTo>
                <a:close/>
                <a:moveTo>
                  <a:pt x="1946453" y="2742989"/>
                </a:moveTo>
                <a:cubicBezTo>
                  <a:pt x="1960972" y="2742989"/>
                  <a:pt x="1972743" y="2754759"/>
                  <a:pt x="1972743" y="2769278"/>
                </a:cubicBezTo>
                <a:cubicBezTo>
                  <a:pt x="1972743" y="2783795"/>
                  <a:pt x="1960972" y="2795565"/>
                  <a:pt x="1946453" y="2795565"/>
                </a:cubicBezTo>
                <a:cubicBezTo>
                  <a:pt x="1931934" y="2795565"/>
                  <a:pt x="1920163" y="2783795"/>
                  <a:pt x="1920163" y="2769278"/>
                </a:cubicBezTo>
                <a:cubicBezTo>
                  <a:pt x="1920163" y="2754759"/>
                  <a:pt x="1931934" y="2742989"/>
                  <a:pt x="1946453" y="2742989"/>
                </a:cubicBezTo>
                <a:close/>
                <a:moveTo>
                  <a:pt x="1855009" y="2742989"/>
                </a:moveTo>
                <a:cubicBezTo>
                  <a:pt x="1869529" y="2742989"/>
                  <a:pt x="1881299" y="2754759"/>
                  <a:pt x="1881299" y="2769278"/>
                </a:cubicBezTo>
                <a:cubicBezTo>
                  <a:pt x="1881299" y="2783795"/>
                  <a:pt x="1869529" y="2795565"/>
                  <a:pt x="1855009" y="2795565"/>
                </a:cubicBezTo>
                <a:cubicBezTo>
                  <a:pt x="1840489" y="2795565"/>
                  <a:pt x="1828719" y="2783795"/>
                  <a:pt x="1828719" y="2769278"/>
                </a:cubicBezTo>
                <a:cubicBezTo>
                  <a:pt x="1828719" y="2754759"/>
                  <a:pt x="1840489" y="2742989"/>
                  <a:pt x="1855009" y="2742989"/>
                </a:cubicBezTo>
                <a:close/>
                <a:moveTo>
                  <a:pt x="1763565" y="2742989"/>
                </a:moveTo>
                <a:cubicBezTo>
                  <a:pt x="1778085" y="2742989"/>
                  <a:pt x="1789855" y="2754759"/>
                  <a:pt x="1789855" y="2769278"/>
                </a:cubicBezTo>
                <a:cubicBezTo>
                  <a:pt x="1789855" y="2783795"/>
                  <a:pt x="1778085" y="2795565"/>
                  <a:pt x="1763565" y="2795565"/>
                </a:cubicBezTo>
                <a:cubicBezTo>
                  <a:pt x="1749045" y="2795565"/>
                  <a:pt x="1737275" y="2783795"/>
                  <a:pt x="1737275" y="2769278"/>
                </a:cubicBezTo>
                <a:cubicBezTo>
                  <a:pt x="1737275" y="2754759"/>
                  <a:pt x="1749045" y="2742989"/>
                  <a:pt x="1763565" y="2742989"/>
                </a:cubicBezTo>
                <a:close/>
                <a:moveTo>
                  <a:pt x="1672121" y="2742989"/>
                </a:moveTo>
                <a:cubicBezTo>
                  <a:pt x="1686641" y="2742989"/>
                  <a:pt x="1698412" y="2754759"/>
                  <a:pt x="1698412" y="2769278"/>
                </a:cubicBezTo>
                <a:cubicBezTo>
                  <a:pt x="1698412" y="2783795"/>
                  <a:pt x="1686641" y="2795565"/>
                  <a:pt x="1672121" y="2795565"/>
                </a:cubicBezTo>
                <a:cubicBezTo>
                  <a:pt x="1657601" y="2795565"/>
                  <a:pt x="1645831" y="2783795"/>
                  <a:pt x="1645831" y="2769278"/>
                </a:cubicBezTo>
                <a:cubicBezTo>
                  <a:pt x="1645831" y="2754759"/>
                  <a:pt x="1657601" y="2742989"/>
                  <a:pt x="1672121" y="2742989"/>
                </a:cubicBezTo>
                <a:close/>
                <a:moveTo>
                  <a:pt x="1580677" y="2742989"/>
                </a:moveTo>
                <a:cubicBezTo>
                  <a:pt x="1595197" y="2742989"/>
                  <a:pt x="1606967" y="2754759"/>
                  <a:pt x="1606967" y="2769278"/>
                </a:cubicBezTo>
                <a:cubicBezTo>
                  <a:pt x="1606967" y="2783795"/>
                  <a:pt x="1595197" y="2795565"/>
                  <a:pt x="1580677" y="2795565"/>
                </a:cubicBezTo>
                <a:cubicBezTo>
                  <a:pt x="1566158" y="2795565"/>
                  <a:pt x="1554387" y="2783795"/>
                  <a:pt x="1554387" y="2769278"/>
                </a:cubicBezTo>
                <a:cubicBezTo>
                  <a:pt x="1554387" y="2754759"/>
                  <a:pt x="1566158" y="2742989"/>
                  <a:pt x="1580677" y="2742989"/>
                </a:cubicBezTo>
                <a:close/>
                <a:moveTo>
                  <a:pt x="8895765" y="2742988"/>
                </a:moveTo>
                <a:cubicBezTo>
                  <a:pt x="8910284" y="2742988"/>
                  <a:pt x="8922054" y="2754759"/>
                  <a:pt x="8922054" y="2769278"/>
                </a:cubicBezTo>
                <a:cubicBezTo>
                  <a:pt x="8922054" y="2783795"/>
                  <a:pt x="8910284" y="2795565"/>
                  <a:pt x="8895765" y="2795565"/>
                </a:cubicBezTo>
                <a:cubicBezTo>
                  <a:pt x="8881246" y="2795565"/>
                  <a:pt x="8869476" y="2783795"/>
                  <a:pt x="8869476" y="2769278"/>
                </a:cubicBezTo>
                <a:cubicBezTo>
                  <a:pt x="8869476" y="2754759"/>
                  <a:pt x="8881246" y="2742988"/>
                  <a:pt x="8895765" y="2742988"/>
                </a:cubicBezTo>
                <a:close/>
                <a:moveTo>
                  <a:pt x="8804325" y="2742988"/>
                </a:moveTo>
                <a:cubicBezTo>
                  <a:pt x="8818844" y="2742988"/>
                  <a:pt x="8830614" y="2754759"/>
                  <a:pt x="8830614" y="2769278"/>
                </a:cubicBezTo>
                <a:cubicBezTo>
                  <a:pt x="8830614" y="2783795"/>
                  <a:pt x="8818844" y="2795565"/>
                  <a:pt x="8804325" y="2795565"/>
                </a:cubicBezTo>
                <a:cubicBezTo>
                  <a:pt x="8789806" y="2795565"/>
                  <a:pt x="8778036" y="2783795"/>
                  <a:pt x="8778036" y="2769278"/>
                </a:cubicBezTo>
                <a:cubicBezTo>
                  <a:pt x="8778036" y="2754759"/>
                  <a:pt x="8789806" y="2742988"/>
                  <a:pt x="8804325" y="2742988"/>
                </a:cubicBezTo>
                <a:close/>
                <a:moveTo>
                  <a:pt x="8530005" y="2742988"/>
                </a:moveTo>
                <a:cubicBezTo>
                  <a:pt x="8544524" y="2742988"/>
                  <a:pt x="8556294" y="2754759"/>
                  <a:pt x="8556294" y="2769278"/>
                </a:cubicBezTo>
                <a:cubicBezTo>
                  <a:pt x="8556294" y="2783795"/>
                  <a:pt x="8544524" y="2795565"/>
                  <a:pt x="8530005" y="2795565"/>
                </a:cubicBezTo>
                <a:cubicBezTo>
                  <a:pt x="8515486" y="2795565"/>
                  <a:pt x="8503716" y="2783795"/>
                  <a:pt x="8503716" y="2769278"/>
                </a:cubicBezTo>
                <a:cubicBezTo>
                  <a:pt x="8503716" y="2754759"/>
                  <a:pt x="8515486" y="2742988"/>
                  <a:pt x="8530005" y="2742988"/>
                </a:cubicBezTo>
                <a:close/>
                <a:moveTo>
                  <a:pt x="8438565" y="2742988"/>
                </a:moveTo>
                <a:cubicBezTo>
                  <a:pt x="8453084" y="2742988"/>
                  <a:pt x="8464854" y="2754759"/>
                  <a:pt x="8464854" y="2769278"/>
                </a:cubicBezTo>
                <a:cubicBezTo>
                  <a:pt x="8464854" y="2783795"/>
                  <a:pt x="8453084" y="2795565"/>
                  <a:pt x="8438565" y="2795565"/>
                </a:cubicBezTo>
                <a:cubicBezTo>
                  <a:pt x="8424046" y="2795565"/>
                  <a:pt x="8412276" y="2783795"/>
                  <a:pt x="8412276" y="2769278"/>
                </a:cubicBezTo>
                <a:cubicBezTo>
                  <a:pt x="8412276" y="2754759"/>
                  <a:pt x="8424046" y="2742988"/>
                  <a:pt x="8438565" y="2742988"/>
                </a:cubicBezTo>
                <a:close/>
                <a:moveTo>
                  <a:pt x="8347125" y="2742988"/>
                </a:moveTo>
                <a:cubicBezTo>
                  <a:pt x="8361644" y="2742988"/>
                  <a:pt x="8373414" y="2754759"/>
                  <a:pt x="8373414" y="2769278"/>
                </a:cubicBezTo>
                <a:cubicBezTo>
                  <a:pt x="8373414" y="2783795"/>
                  <a:pt x="8361644" y="2795565"/>
                  <a:pt x="8347125" y="2795565"/>
                </a:cubicBezTo>
                <a:cubicBezTo>
                  <a:pt x="8332606" y="2795565"/>
                  <a:pt x="8320836" y="2783795"/>
                  <a:pt x="8320836" y="2769278"/>
                </a:cubicBezTo>
                <a:cubicBezTo>
                  <a:pt x="8320836" y="2754759"/>
                  <a:pt x="8332606" y="2742988"/>
                  <a:pt x="8347125" y="2742988"/>
                </a:cubicBezTo>
                <a:close/>
                <a:moveTo>
                  <a:pt x="8255685" y="2742988"/>
                </a:moveTo>
                <a:cubicBezTo>
                  <a:pt x="8270204" y="2742988"/>
                  <a:pt x="8281974" y="2754759"/>
                  <a:pt x="8281974" y="2769278"/>
                </a:cubicBezTo>
                <a:cubicBezTo>
                  <a:pt x="8281974" y="2783795"/>
                  <a:pt x="8270204" y="2795565"/>
                  <a:pt x="8255685" y="2795565"/>
                </a:cubicBezTo>
                <a:cubicBezTo>
                  <a:pt x="8241166" y="2795565"/>
                  <a:pt x="8229396" y="2783795"/>
                  <a:pt x="8229396" y="2769278"/>
                </a:cubicBezTo>
                <a:cubicBezTo>
                  <a:pt x="8229396" y="2754759"/>
                  <a:pt x="8241166" y="2742988"/>
                  <a:pt x="8255685" y="2742988"/>
                </a:cubicBezTo>
                <a:close/>
                <a:moveTo>
                  <a:pt x="8164245" y="2742988"/>
                </a:moveTo>
                <a:cubicBezTo>
                  <a:pt x="8178764" y="2742988"/>
                  <a:pt x="8190534" y="2754759"/>
                  <a:pt x="8190534" y="2769278"/>
                </a:cubicBezTo>
                <a:cubicBezTo>
                  <a:pt x="8190534" y="2783795"/>
                  <a:pt x="8178764" y="2795565"/>
                  <a:pt x="8164245" y="2795565"/>
                </a:cubicBezTo>
                <a:cubicBezTo>
                  <a:pt x="8149726" y="2795565"/>
                  <a:pt x="8137956" y="2783795"/>
                  <a:pt x="8137956" y="2769278"/>
                </a:cubicBezTo>
                <a:cubicBezTo>
                  <a:pt x="8137956" y="2754759"/>
                  <a:pt x="8149726" y="2742988"/>
                  <a:pt x="8164245" y="2742988"/>
                </a:cubicBezTo>
                <a:close/>
                <a:moveTo>
                  <a:pt x="8072805" y="2742988"/>
                </a:moveTo>
                <a:cubicBezTo>
                  <a:pt x="8087324" y="2742988"/>
                  <a:pt x="8099094" y="2754759"/>
                  <a:pt x="8099094" y="2769278"/>
                </a:cubicBezTo>
                <a:cubicBezTo>
                  <a:pt x="8099094" y="2783795"/>
                  <a:pt x="8087324" y="2795565"/>
                  <a:pt x="8072805" y="2795565"/>
                </a:cubicBezTo>
                <a:cubicBezTo>
                  <a:pt x="8058286" y="2795565"/>
                  <a:pt x="8046516" y="2783795"/>
                  <a:pt x="8046516" y="2769278"/>
                </a:cubicBezTo>
                <a:cubicBezTo>
                  <a:pt x="8046516" y="2754759"/>
                  <a:pt x="8058286" y="2742988"/>
                  <a:pt x="8072805" y="2742988"/>
                </a:cubicBezTo>
                <a:close/>
                <a:moveTo>
                  <a:pt x="7981365" y="2742988"/>
                </a:moveTo>
                <a:cubicBezTo>
                  <a:pt x="7995884" y="2742988"/>
                  <a:pt x="8007654" y="2754759"/>
                  <a:pt x="8007654" y="2769278"/>
                </a:cubicBezTo>
                <a:cubicBezTo>
                  <a:pt x="8007654" y="2783795"/>
                  <a:pt x="7995884" y="2795565"/>
                  <a:pt x="7981365" y="2795565"/>
                </a:cubicBezTo>
                <a:cubicBezTo>
                  <a:pt x="7966846" y="2795565"/>
                  <a:pt x="7955076" y="2783795"/>
                  <a:pt x="7955076" y="2769278"/>
                </a:cubicBezTo>
                <a:cubicBezTo>
                  <a:pt x="7955076" y="2754759"/>
                  <a:pt x="7966846" y="2742988"/>
                  <a:pt x="7981365" y="2742988"/>
                </a:cubicBezTo>
                <a:close/>
                <a:moveTo>
                  <a:pt x="7889925" y="2742988"/>
                </a:moveTo>
                <a:cubicBezTo>
                  <a:pt x="7904444" y="2742988"/>
                  <a:pt x="7916214" y="2754759"/>
                  <a:pt x="7916214" y="2769278"/>
                </a:cubicBezTo>
                <a:cubicBezTo>
                  <a:pt x="7916214" y="2783795"/>
                  <a:pt x="7904444" y="2795565"/>
                  <a:pt x="7889925" y="2795565"/>
                </a:cubicBezTo>
                <a:cubicBezTo>
                  <a:pt x="7875406" y="2795565"/>
                  <a:pt x="7863636" y="2783795"/>
                  <a:pt x="7863636" y="2769278"/>
                </a:cubicBezTo>
                <a:cubicBezTo>
                  <a:pt x="7863636" y="2754759"/>
                  <a:pt x="7875406" y="2742988"/>
                  <a:pt x="7889925" y="2742988"/>
                </a:cubicBezTo>
                <a:close/>
                <a:moveTo>
                  <a:pt x="7798485" y="2742988"/>
                </a:moveTo>
                <a:cubicBezTo>
                  <a:pt x="7813004" y="2742988"/>
                  <a:pt x="7824774" y="2754759"/>
                  <a:pt x="7824774" y="2769278"/>
                </a:cubicBezTo>
                <a:cubicBezTo>
                  <a:pt x="7824774" y="2783795"/>
                  <a:pt x="7813004" y="2795565"/>
                  <a:pt x="7798485" y="2795565"/>
                </a:cubicBezTo>
                <a:cubicBezTo>
                  <a:pt x="7783966" y="2795565"/>
                  <a:pt x="7772196" y="2783795"/>
                  <a:pt x="7772196" y="2769278"/>
                </a:cubicBezTo>
                <a:cubicBezTo>
                  <a:pt x="7772196" y="2754759"/>
                  <a:pt x="7783966" y="2742988"/>
                  <a:pt x="7798485" y="2742988"/>
                </a:cubicBezTo>
                <a:close/>
                <a:moveTo>
                  <a:pt x="7707045" y="2742988"/>
                </a:moveTo>
                <a:cubicBezTo>
                  <a:pt x="7721564" y="2742988"/>
                  <a:pt x="7733334" y="2754759"/>
                  <a:pt x="7733334" y="2769278"/>
                </a:cubicBezTo>
                <a:cubicBezTo>
                  <a:pt x="7733334" y="2783795"/>
                  <a:pt x="7721564" y="2795565"/>
                  <a:pt x="7707045" y="2795565"/>
                </a:cubicBezTo>
                <a:cubicBezTo>
                  <a:pt x="7692526" y="2795565"/>
                  <a:pt x="7680756" y="2783795"/>
                  <a:pt x="7680756" y="2769278"/>
                </a:cubicBezTo>
                <a:cubicBezTo>
                  <a:pt x="7680756" y="2754759"/>
                  <a:pt x="7692526" y="2742988"/>
                  <a:pt x="7707045" y="2742988"/>
                </a:cubicBezTo>
                <a:close/>
                <a:moveTo>
                  <a:pt x="7615605" y="2742988"/>
                </a:moveTo>
                <a:cubicBezTo>
                  <a:pt x="7630124" y="2742988"/>
                  <a:pt x="7641894" y="2754759"/>
                  <a:pt x="7641894" y="2769278"/>
                </a:cubicBezTo>
                <a:cubicBezTo>
                  <a:pt x="7641894" y="2783795"/>
                  <a:pt x="7630124" y="2795565"/>
                  <a:pt x="7615605" y="2795565"/>
                </a:cubicBezTo>
                <a:cubicBezTo>
                  <a:pt x="7601086" y="2795565"/>
                  <a:pt x="7589316" y="2783795"/>
                  <a:pt x="7589316" y="2769278"/>
                </a:cubicBezTo>
                <a:cubicBezTo>
                  <a:pt x="7589316" y="2754759"/>
                  <a:pt x="7601086" y="2742988"/>
                  <a:pt x="7615605" y="2742988"/>
                </a:cubicBezTo>
                <a:close/>
                <a:moveTo>
                  <a:pt x="7524165" y="2742988"/>
                </a:moveTo>
                <a:cubicBezTo>
                  <a:pt x="7538684" y="2742988"/>
                  <a:pt x="7550454" y="2754759"/>
                  <a:pt x="7550454" y="2769278"/>
                </a:cubicBezTo>
                <a:cubicBezTo>
                  <a:pt x="7550454" y="2783795"/>
                  <a:pt x="7538684" y="2795565"/>
                  <a:pt x="7524165" y="2795565"/>
                </a:cubicBezTo>
                <a:cubicBezTo>
                  <a:pt x="7509646" y="2795565"/>
                  <a:pt x="7497876" y="2783795"/>
                  <a:pt x="7497876" y="2769278"/>
                </a:cubicBezTo>
                <a:cubicBezTo>
                  <a:pt x="7497876" y="2754759"/>
                  <a:pt x="7509646" y="2742988"/>
                  <a:pt x="7524165" y="2742988"/>
                </a:cubicBezTo>
                <a:close/>
                <a:moveTo>
                  <a:pt x="7432725" y="2742988"/>
                </a:moveTo>
                <a:cubicBezTo>
                  <a:pt x="7447244" y="2742988"/>
                  <a:pt x="7459014" y="2754759"/>
                  <a:pt x="7459014" y="2769278"/>
                </a:cubicBezTo>
                <a:cubicBezTo>
                  <a:pt x="7459014" y="2783795"/>
                  <a:pt x="7447244" y="2795565"/>
                  <a:pt x="7432725" y="2795565"/>
                </a:cubicBezTo>
                <a:cubicBezTo>
                  <a:pt x="7418206" y="2795565"/>
                  <a:pt x="7406436" y="2783795"/>
                  <a:pt x="7406436" y="2769278"/>
                </a:cubicBezTo>
                <a:cubicBezTo>
                  <a:pt x="7406436" y="2754759"/>
                  <a:pt x="7418206" y="2742988"/>
                  <a:pt x="7432725" y="2742988"/>
                </a:cubicBezTo>
                <a:close/>
                <a:moveTo>
                  <a:pt x="8895765" y="2651547"/>
                </a:moveTo>
                <a:cubicBezTo>
                  <a:pt x="8910284" y="2651547"/>
                  <a:pt x="8922054" y="2663317"/>
                  <a:pt x="8922054" y="2677837"/>
                </a:cubicBezTo>
                <a:cubicBezTo>
                  <a:pt x="8922054" y="2692356"/>
                  <a:pt x="8910284" y="2704129"/>
                  <a:pt x="8895765" y="2704129"/>
                </a:cubicBezTo>
                <a:cubicBezTo>
                  <a:pt x="8881246" y="2704129"/>
                  <a:pt x="8869476" y="2692356"/>
                  <a:pt x="8869476" y="2677837"/>
                </a:cubicBezTo>
                <a:cubicBezTo>
                  <a:pt x="8869476" y="2663317"/>
                  <a:pt x="8881246" y="2651547"/>
                  <a:pt x="8895765" y="2651547"/>
                </a:cubicBezTo>
                <a:close/>
                <a:moveTo>
                  <a:pt x="8530005" y="2651547"/>
                </a:moveTo>
                <a:cubicBezTo>
                  <a:pt x="8544524" y="2651547"/>
                  <a:pt x="8556294" y="2663317"/>
                  <a:pt x="8556294" y="2677837"/>
                </a:cubicBezTo>
                <a:cubicBezTo>
                  <a:pt x="8556294" y="2692356"/>
                  <a:pt x="8544524" y="2704129"/>
                  <a:pt x="8530005" y="2704129"/>
                </a:cubicBezTo>
                <a:cubicBezTo>
                  <a:pt x="8515486" y="2704129"/>
                  <a:pt x="8503716" y="2692356"/>
                  <a:pt x="8503716" y="2677837"/>
                </a:cubicBezTo>
                <a:cubicBezTo>
                  <a:pt x="8503716" y="2663317"/>
                  <a:pt x="8515486" y="2651547"/>
                  <a:pt x="8530005" y="2651547"/>
                </a:cubicBezTo>
                <a:close/>
                <a:moveTo>
                  <a:pt x="8438565" y="2651547"/>
                </a:moveTo>
                <a:cubicBezTo>
                  <a:pt x="8453084" y="2651547"/>
                  <a:pt x="8464854" y="2663317"/>
                  <a:pt x="8464854" y="2677837"/>
                </a:cubicBezTo>
                <a:cubicBezTo>
                  <a:pt x="8464854" y="2692356"/>
                  <a:pt x="8453084" y="2704129"/>
                  <a:pt x="8438565" y="2704129"/>
                </a:cubicBezTo>
                <a:cubicBezTo>
                  <a:pt x="8424046" y="2704129"/>
                  <a:pt x="8412276" y="2692356"/>
                  <a:pt x="8412276" y="2677837"/>
                </a:cubicBezTo>
                <a:cubicBezTo>
                  <a:pt x="8412276" y="2663317"/>
                  <a:pt x="8424046" y="2651547"/>
                  <a:pt x="8438565" y="2651547"/>
                </a:cubicBezTo>
                <a:close/>
                <a:moveTo>
                  <a:pt x="8347125" y="2651547"/>
                </a:moveTo>
                <a:cubicBezTo>
                  <a:pt x="8361644" y="2651547"/>
                  <a:pt x="8373414" y="2663317"/>
                  <a:pt x="8373414" y="2677837"/>
                </a:cubicBezTo>
                <a:cubicBezTo>
                  <a:pt x="8373414" y="2692356"/>
                  <a:pt x="8361644" y="2704129"/>
                  <a:pt x="8347125" y="2704129"/>
                </a:cubicBezTo>
                <a:cubicBezTo>
                  <a:pt x="8332606" y="2704129"/>
                  <a:pt x="8320836" y="2692356"/>
                  <a:pt x="8320836" y="2677837"/>
                </a:cubicBezTo>
                <a:cubicBezTo>
                  <a:pt x="8320836" y="2663317"/>
                  <a:pt x="8332606" y="2651547"/>
                  <a:pt x="8347125" y="2651547"/>
                </a:cubicBezTo>
                <a:close/>
                <a:moveTo>
                  <a:pt x="8255685" y="2651547"/>
                </a:moveTo>
                <a:cubicBezTo>
                  <a:pt x="8270204" y="2651547"/>
                  <a:pt x="8281974" y="2663317"/>
                  <a:pt x="8281974" y="2677837"/>
                </a:cubicBezTo>
                <a:cubicBezTo>
                  <a:pt x="8281974" y="2692356"/>
                  <a:pt x="8270204" y="2704129"/>
                  <a:pt x="8255685" y="2704129"/>
                </a:cubicBezTo>
                <a:cubicBezTo>
                  <a:pt x="8241166" y="2704129"/>
                  <a:pt x="8229396" y="2692356"/>
                  <a:pt x="8229396" y="2677837"/>
                </a:cubicBezTo>
                <a:cubicBezTo>
                  <a:pt x="8229396" y="2663317"/>
                  <a:pt x="8241166" y="2651547"/>
                  <a:pt x="8255685" y="2651547"/>
                </a:cubicBezTo>
                <a:close/>
                <a:moveTo>
                  <a:pt x="8164245" y="2651547"/>
                </a:moveTo>
                <a:cubicBezTo>
                  <a:pt x="8178764" y="2651547"/>
                  <a:pt x="8190534" y="2663317"/>
                  <a:pt x="8190534" y="2677837"/>
                </a:cubicBezTo>
                <a:cubicBezTo>
                  <a:pt x="8190534" y="2692356"/>
                  <a:pt x="8178764" y="2704129"/>
                  <a:pt x="8164245" y="2704129"/>
                </a:cubicBezTo>
                <a:cubicBezTo>
                  <a:pt x="8149726" y="2704129"/>
                  <a:pt x="8137956" y="2692356"/>
                  <a:pt x="8137956" y="2677837"/>
                </a:cubicBezTo>
                <a:cubicBezTo>
                  <a:pt x="8137956" y="2663317"/>
                  <a:pt x="8149726" y="2651547"/>
                  <a:pt x="8164245" y="2651547"/>
                </a:cubicBezTo>
                <a:close/>
                <a:moveTo>
                  <a:pt x="8072805" y="2651547"/>
                </a:moveTo>
                <a:cubicBezTo>
                  <a:pt x="8087324" y="2651547"/>
                  <a:pt x="8099094" y="2663317"/>
                  <a:pt x="8099094" y="2677837"/>
                </a:cubicBezTo>
                <a:cubicBezTo>
                  <a:pt x="8099094" y="2692356"/>
                  <a:pt x="8087324" y="2704129"/>
                  <a:pt x="8072805" y="2704129"/>
                </a:cubicBezTo>
                <a:cubicBezTo>
                  <a:pt x="8058286" y="2704129"/>
                  <a:pt x="8046516" y="2692356"/>
                  <a:pt x="8046516" y="2677837"/>
                </a:cubicBezTo>
                <a:cubicBezTo>
                  <a:pt x="8046516" y="2663317"/>
                  <a:pt x="8058286" y="2651547"/>
                  <a:pt x="8072805" y="2651547"/>
                </a:cubicBezTo>
                <a:close/>
                <a:moveTo>
                  <a:pt x="7981365" y="2651547"/>
                </a:moveTo>
                <a:cubicBezTo>
                  <a:pt x="7995884" y="2651547"/>
                  <a:pt x="8007654" y="2663317"/>
                  <a:pt x="8007654" y="2677837"/>
                </a:cubicBezTo>
                <a:cubicBezTo>
                  <a:pt x="8007654" y="2692356"/>
                  <a:pt x="7995884" y="2704129"/>
                  <a:pt x="7981365" y="2704129"/>
                </a:cubicBezTo>
                <a:cubicBezTo>
                  <a:pt x="7966846" y="2704129"/>
                  <a:pt x="7955076" y="2692356"/>
                  <a:pt x="7955076" y="2677837"/>
                </a:cubicBezTo>
                <a:cubicBezTo>
                  <a:pt x="7955076" y="2663317"/>
                  <a:pt x="7966846" y="2651547"/>
                  <a:pt x="7981365" y="2651547"/>
                </a:cubicBezTo>
                <a:close/>
                <a:moveTo>
                  <a:pt x="7889925" y="2651547"/>
                </a:moveTo>
                <a:cubicBezTo>
                  <a:pt x="7904444" y="2651547"/>
                  <a:pt x="7916214" y="2663317"/>
                  <a:pt x="7916214" y="2677837"/>
                </a:cubicBezTo>
                <a:cubicBezTo>
                  <a:pt x="7916214" y="2692356"/>
                  <a:pt x="7904444" y="2704129"/>
                  <a:pt x="7889925" y="2704129"/>
                </a:cubicBezTo>
                <a:cubicBezTo>
                  <a:pt x="7875406" y="2704129"/>
                  <a:pt x="7863636" y="2692356"/>
                  <a:pt x="7863636" y="2677837"/>
                </a:cubicBezTo>
                <a:cubicBezTo>
                  <a:pt x="7863636" y="2663317"/>
                  <a:pt x="7875406" y="2651547"/>
                  <a:pt x="7889925" y="2651547"/>
                </a:cubicBezTo>
                <a:close/>
                <a:moveTo>
                  <a:pt x="7798485" y="2651547"/>
                </a:moveTo>
                <a:cubicBezTo>
                  <a:pt x="7813004" y="2651547"/>
                  <a:pt x="7824774" y="2663317"/>
                  <a:pt x="7824774" y="2677837"/>
                </a:cubicBezTo>
                <a:cubicBezTo>
                  <a:pt x="7824774" y="2692356"/>
                  <a:pt x="7813004" y="2704129"/>
                  <a:pt x="7798485" y="2704129"/>
                </a:cubicBezTo>
                <a:cubicBezTo>
                  <a:pt x="7783966" y="2704129"/>
                  <a:pt x="7772196" y="2692356"/>
                  <a:pt x="7772196" y="2677837"/>
                </a:cubicBezTo>
                <a:cubicBezTo>
                  <a:pt x="7772196" y="2663317"/>
                  <a:pt x="7783966" y="2651547"/>
                  <a:pt x="7798485" y="2651547"/>
                </a:cubicBezTo>
                <a:close/>
                <a:moveTo>
                  <a:pt x="7707045" y="2651547"/>
                </a:moveTo>
                <a:cubicBezTo>
                  <a:pt x="7721564" y="2651547"/>
                  <a:pt x="7733334" y="2663317"/>
                  <a:pt x="7733334" y="2677837"/>
                </a:cubicBezTo>
                <a:cubicBezTo>
                  <a:pt x="7733334" y="2692356"/>
                  <a:pt x="7721564" y="2704129"/>
                  <a:pt x="7707045" y="2704129"/>
                </a:cubicBezTo>
                <a:cubicBezTo>
                  <a:pt x="7692526" y="2704129"/>
                  <a:pt x="7680756" y="2692356"/>
                  <a:pt x="7680756" y="2677837"/>
                </a:cubicBezTo>
                <a:cubicBezTo>
                  <a:pt x="7680756" y="2663317"/>
                  <a:pt x="7692526" y="2651547"/>
                  <a:pt x="7707045" y="2651547"/>
                </a:cubicBezTo>
                <a:close/>
                <a:moveTo>
                  <a:pt x="7615605" y="2651547"/>
                </a:moveTo>
                <a:cubicBezTo>
                  <a:pt x="7630124" y="2651547"/>
                  <a:pt x="7641894" y="2663317"/>
                  <a:pt x="7641894" y="2677837"/>
                </a:cubicBezTo>
                <a:cubicBezTo>
                  <a:pt x="7641894" y="2692356"/>
                  <a:pt x="7630124" y="2704129"/>
                  <a:pt x="7615605" y="2704129"/>
                </a:cubicBezTo>
                <a:cubicBezTo>
                  <a:pt x="7601086" y="2704129"/>
                  <a:pt x="7589316" y="2692356"/>
                  <a:pt x="7589316" y="2677837"/>
                </a:cubicBezTo>
                <a:cubicBezTo>
                  <a:pt x="7589316" y="2663317"/>
                  <a:pt x="7601086" y="2651547"/>
                  <a:pt x="7615605" y="2651547"/>
                </a:cubicBezTo>
                <a:close/>
                <a:moveTo>
                  <a:pt x="7524165" y="2651547"/>
                </a:moveTo>
                <a:cubicBezTo>
                  <a:pt x="7538684" y="2651547"/>
                  <a:pt x="7550454" y="2663317"/>
                  <a:pt x="7550454" y="2677837"/>
                </a:cubicBezTo>
                <a:cubicBezTo>
                  <a:pt x="7550454" y="2692356"/>
                  <a:pt x="7538684" y="2704129"/>
                  <a:pt x="7524165" y="2704129"/>
                </a:cubicBezTo>
                <a:cubicBezTo>
                  <a:pt x="7509646" y="2704129"/>
                  <a:pt x="7497876" y="2692356"/>
                  <a:pt x="7497876" y="2677837"/>
                </a:cubicBezTo>
                <a:cubicBezTo>
                  <a:pt x="7497876" y="2663317"/>
                  <a:pt x="7509646" y="2651547"/>
                  <a:pt x="7524165" y="2651547"/>
                </a:cubicBezTo>
                <a:close/>
                <a:moveTo>
                  <a:pt x="7432725" y="2651547"/>
                </a:moveTo>
                <a:cubicBezTo>
                  <a:pt x="7447244" y="2651547"/>
                  <a:pt x="7459014" y="2663317"/>
                  <a:pt x="7459014" y="2677837"/>
                </a:cubicBezTo>
                <a:cubicBezTo>
                  <a:pt x="7459014" y="2692356"/>
                  <a:pt x="7447244" y="2704129"/>
                  <a:pt x="7432725" y="2704129"/>
                </a:cubicBezTo>
                <a:cubicBezTo>
                  <a:pt x="7418206" y="2704129"/>
                  <a:pt x="7406436" y="2692356"/>
                  <a:pt x="7406436" y="2677837"/>
                </a:cubicBezTo>
                <a:cubicBezTo>
                  <a:pt x="7406436" y="2663317"/>
                  <a:pt x="7418206" y="2651547"/>
                  <a:pt x="7432725" y="2651547"/>
                </a:cubicBezTo>
                <a:close/>
                <a:moveTo>
                  <a:pt x="7341285" y="2651547"/>
                </a:moveTo>
                <a:cubicBezTo>
                  <a:pt x="7355804" y="2651547"/>
                  <a:pt x="7367574" y="2663317"/>
                  <a:pt x="7367574" y="2677837"/>
                </a:cubicBezTo>
                <a:cubicBezTo>
                  <a:pt x="7367574" y="2692356"/>
                  <a:pt x="7355804" y="2704129"/>
                  <a:pt x="7341285" y="2704129"/>
                </a:cubicBezTo>
                <a:cubicBezTo>
                  <a:pt x="7326766" y="2704129"/>
                  <a:pt x="7314996" y="2692356"/>
                  <a:pt x="7314996" y="2677837"/>
                </a:cubicBezTo>
                <a:cubicBezTo>
                  <a:pt x="7314996" y="2663317"/>
                  <a:pt x="7326766" y="2651547"/>
                  <a:pt x="7341285" y="2651547"/>
                </a:cubicBezTo>
                <a:close/>
                <a:moveTo>
                  <a:pt x="7249845" y="2651547"/>
                </a:moveTo>
                <a:cubicBezTo>
                  <a:pt x="7264364" y="2651547"/>
                  <a:pt x="7276134" y="2663317"/>
                  <a:pt x="7276134" y="2677837"/>
                </a:cubicBezTo>
                <a:cubicBezTo>
                  <a:pt x="7276134" y="2692356"/>
                  <a:pt x="7264364" y="2704129"/>
                  <a:pt x="7249845" y="2704129"/>
                </a:cubicBezTo>
                <a:cubicBezTo>
                  <a:pt x="7235326" y="2704129"/>
                  <a:pt x="7223556" y="2692356"/>
                  <a:pt x="7223556" y="2677837"/>
                </a:cubicBezTo>
                <a:cubicBezTo>
                  <a:pt x="7223556" y="2663317"/>
                  <a:pt x="7235326" y="2651547"/>
                  <a:pt x="7249845" y="2651547"/>
                </a:cubicBezTo>
                <a:close/>
                <a:moveTo>
                  <a:pt x="7158405" y="2651547"/>
                </a:moveTo>
                <a:cubicBezTo>
                  <a:pt x="7172924" y="2651547"/>
                  <a:pt x="7184694" y="2663317"/>
                  <a:pt x="7184694" y="2677837"/>
                </a:cubicBezTo>
                <a:cubicBezTo>
                  <a:pt x="7184694" y="2692356"/>
                  <a:pt x="7172924" y="2704129"/>
                  <a:pt x="7158405" y="2704129"/>
                </a:cubicBezTo>
                <a:cubicBezTo>
                  <a:pt x="7143886" y="2704129"/>
                  <a:pt x="7132116" y="2692356"/>
                  <a:pt x="7132116" y="2677837"/>
                </a:cubicBezTo>
                <a:cubicBezTo>
                  <a:pt x="7132116" y="2663317"/>
                  <a:pt x="7143886" y="2651547"/>
                  <a:pt x="7158405" y="2651547"/>
                </a:cubicBezTo>
                <a:close/>
                <a:moveTo>
                  <a:pt x="7066965" y="2651547"/>
                </a:moveTo>
                <a:cubicBezTo>
                  <a:pt x="7081484" y="2651547"/>
                  <a:pt x="7093254" y="2663317"/>
                  <a:pt x="7093254" y="2677837"/>
                </a:cubicBezTo>
                <a:cubicBezTo>
                  <a:pt x="7093254" y="2692356"/>
                  <a:pt x="7081484" y="2704129"/>
                  <a:pt x="7066965" y="2704129"/>
                </a:cubicBezTo>
                <a:cubicBezTo>
                  <a:pt x="7052446" y="2704129"/>
                  <a:pt x="7040676" y="2692356"/>
                  <a:pt x="7040676" y="2677837"/>
                </a:cubicBezTo>
                <a:cubicBezTo>
                  <a:pt x="7040676" y="2663317"/>
                  <a:pt x="7052446" y="2651547"/>
                  <a:pt x="7066965" y="2651547"/>
                </a:cubicBezTo>
                <a:close/>
                <a:moveTo>
                  <a:pt x="6975525" y="2651547"/>
                </a:moveTo>
                <a:cubicBezTo>
                  <a:pt x="6990044" y="2651547"/>
                  <a:pt x="7001814" y="2663317"/>
                  <a:pt x="7001814" y="2677837"/>
                </a:cubicBezTo>
                <a:cubicBezTo>
                  <a:pt x="7001814" y="2692356"/>
                  <a:pt x="6990044" y="2704129"/>
                  <a:pt x="6975525" y="2704129"/>
                </a:cubicBezTo>
                <a:cubicBezTo>
                  <a:pt x="6961006" y="2704129"/>
                  <a:pt x="6949236" y="2692356"/>
                  <a:pt x="6949236" y="2677837"/>
                </a:cubicBezTo>
                <a:cubicBezTo>
                  <a:pt x="6949236" y="2663317"/>
                  <a:pt x="6961006" y="2651547"/>
                  <a:pt x="6975525" y="2651547"/>
                </a:cubicBezTo>
                <a:close/>
                <a:moveTo>
                  <a:pt x="6884085" y="2651547"/>
                </a:moveTo>
                <a:cubicBezTo>
                  <a:pt x="6898604" y="2651547"/>
                  <a:pt x="6910374" y="2663317"/>
                  <a:pt x="6910374" y="2677837"/>
                </a:cubicBezTo>
                <a:cubicBezTo>
                  <a:pt x="6910374" y="2692356"/>
                  <a:pt x="6898604" y="2704129"/>
                  <a:pt x="6884085" y="2704129"/>
                </a:cubicBezTo>
                <a:cubicBezTo>
                  <a:pt x="6869566" y="2704129"/>
                  <a:pt x="6857796" y="2692356"/>
                  <a:pt x="6857796" y="2677837"/>
                </a:cubicBezTo>
                <a:cubicBezTo>
                  <a:pt x="6857796" y="2663317"/>
                  <a:pt x="6869566" y="2651547"/>
                  <a:pt x="6884085" y="2651547"/>
                </a:cubicBezTo>
                <a:close/>
                <a:moveTo>
                  <a:pt x="6792645" y="2651547"/>
                </a:moveTo>
                <a:cubicBezTo>
                  <a:pt x="6807164" y="2651547"/>
                  <a:pt x="6818934" y="2663317"/>
                  <a:pt x="6818934" y="2677837"/>
                </a:cubicBezTo>
                <a:cubicBezTo>
                  <a:pt x="6818934" y="2692356"/>
                  <a:pt x="6807164" y="2704129"/>
                  <a:pt x="6792645" y="2704129"/>
                </a:cubicBezTo>
                <a:cubicBezTo>
                  <a:pt x="6778126" y="2704129"/>
                  <a:pt x="6766356" y="2692356"/>
                  <a:pt x="6766356" y="2677837"/>
                </a:cubicBezTo>
                <a:cubicBezTo>
                  <a:pt x="6766356" y="2663317"/>
                  <a:pt x="6778126" y="2651547"/>
                  <a:pt x="6792645" y="2651547"/>
                </a:cubicBezTo>
                <a:close/>
                <a:moveTo>
                  <a:pt x="6701205" y="2651547"/>
                </a:moveTo>
                <a:cubicBezTo>
                  <a:pt x="6715724" y="2651547"/>
                  <a:pt x="6727494" y="2663317"/>
                  <a:pt x="6727494" y="2677837"/>
                </a:cubicBezTo>
                <a:cubicBezTo>
                  <a:pt x="6727494" y="2692356"/>
                  <a:pt x="6715724" y="2704129"/>
                  <a:pt x="6701205" y="2704129"/>
                </a:cubicBezTo>
                <a:cubicBezTo>
                  <a:pt x="6686686" y="2704129"/>
                  <a:pt x="6674916" y="2692356"/>
                  <a:pt x="6674916" y="2677837"/>
                </a:cubicBezTo>
                <a:cubicBezTo>
                  <a:pt x="6674916" y="2663317"/>
                  <a:pt x="6686686" y="2651547"/>
                  <a:pt x="6701205" y="2651547"/>
                </a:cubicBezTo>
                <a:close/>
                <a:moveTo>
                  <a:pt x="6609765" y="2651547"/>
                </a:moveTo>
                <a:cubicBezTo>
                  <a:pt x="6624284" y="2651547"/>
                  <a:pt x="6636054" y="2663317"/>
                  <a:pt x="6636054" y="2677837"/>
                </a:cubicBezTo>
                <a:cubicBezTo>
                  <a:pt x="6636054" y="2692356"/>
                  <a:pt x="6624284" y="2704129"/>
                  <a:pt x="6609765" y="2704129"/>
                </a:cubicBezTo>
                <a:cubicBezTo>
                  <a:pt x="6595246" y="2704129"/>
                  <a:pt x="6583476" y="2692356"/>
                  <a:pt x="6583476" y="2677837"/>
                </a:cubicBezTo>
                <a:cubicBezTo>
                  <a:pt x="6583476" y="2663317"/>
                  <a:pt x="6595246" y="2651547"/>
                  <a:pt x="6609765" y="2651547"/>
                </a:cubicBezTo>
                <a:close/>
                <a:moveTo>
                  <a:pt x="6518325" y="2651547"/>
                </a:moveTo>
                <a:cubicBezTo>
                  <a:pt x="6532844" y="2651547"/>
                  <a:pt x="6544614" y="2663317"/>
                  <a:pt x="6544614" y="2677837"/>
                </a:cubicBezTo>
                <a:cubicBezTo>
                  <a:pt x="6544614" y="2692356"/>
                  <a:pt x="6532844" y="2704129"/>
                  <a:pt x="6518325" y="2704129"/>
                </a:cubicBezTo>
                <a:cubicBezTo>
                  <a:pt x="6503806" y="2704129"/>
                  <a:pt x="6492036" y="2692356"/>
                  <a:pt x="6492036" y="2677837"/>
                </a:cubicBezTo>
                <a:cubicBezTo>
                  <a:pt x="6492036" y="2663317"/>
                  <a:pt x="6503806" y="2651547"/>
                  <a:pt x="6518325" y="2651547"/>
                </a:cubicBezTo>
                <a:close/>
                <a:moveTo>
                  <a:pt x="6426885" y="2651547"/>
                </a:moveTo>
                <a:cubicBezTo>
                  <a:pt x="6441404" y="2651547"/>
                  <a:pt x="6453174" y="2663317"/>
                  <a:pt x="6453174" y="2677837"/>
                </a:cubicBezTo>
                <a:cubicBezTo>
                  <a:pt x="6453174" y="2692356"/>
                  <a:pt x="6441404" y="2704129"/>
                  <a:pt x="6426885" y="2704129"/>
                </a:cubicBezTo>
                <a:cubicBezTo>
                  <a:pt x="6412366" y="2704129"/>
                  <a:pt x="6400596" y="2692356"/>
                  <a:pt x="6400596" y="2677837"/>
                </a:cubicBezTo>
                <a:cubicBezTo>
                  <a:pt x="6400596" y="2663317"/>
                  <a:pt x="6412366" y="2651547"/>
                  <a:pt x="6426885" y="2651547"/>
                </a:cubicBezTo>
                <a:close/>
                <a:moveTo>
                  <a:pt x="6335445" y="2651547"/>
                </a:moveTo>
                <a:cubicBezTo>
                  <a:pt x="6349964" y="2651547"/>
                  <a:pt x="6361734" y="2663317"/>
                  <a:pt x="6361734" y="2677837"/>
                </a:cubicBezTo>
                <a:cubicBezTo>
                  <a:pt x="6361734" y="2692356"/>
                  <a:pt x="6349964" y="2704129"/>
                  <a:pt x="6335445" y="2704129"/>
                </a:cubicBezTo>
                <a:cubicBezTo>
                  <a:pt x="6320926" y="2704129"/>
                  <a:pt x="6309156" y="2692356"/>
                  <a:pt x="6309156" y="2677837"/>
                </a:cubicBezTo>
                <a:cubicBezTo>
                  <a:pt x="6309156" y="2663317"/>
                  <a:pt x="6320926" y="2651547"/>
                  <a:pt x="6335445" y="2651547"/>
                </a:cubicBezTo>
                <a:close/>
                <a:moveTo>
                  <a:pt x="6244005" y="2651547"/>
                </a:moveTo>
                <a:cubicBezTo>
                  <a:pt x="6258524" y="2651547"/>
                  <a:pt x="6270294" y="2663317"/>
                  <a:pt x="6270294" y="2677837"/>
                </a:cubicBezTo>
                <a:cubicBezTo>
                  <a:pt x="6270294" y="2692356"/>
                  <a:pt x="6258524" y="2704129"/>
                  <a:pt x="6244005" y="2704129"/>
                </a:cubicBezTo>
                <a:cubicBezTo>
                  <a:pt x="6229486" y="2704129"/>
                  <a:pt x="6217716" y="2692356"/>
                  <a:pt x="6217716" y="2677837"/>
                </a:cubicBezTo>
                <a:cubicBezTo>
                  <a:pt x="6217716" y="2663317"/>
                  <a:pt x="6229486" y="2651547"/>
                  <a:pt x="6244005" y="2651547"/>
                </a:cubicBezTo>
                <a:close/>
                <a:moveTo>
                  <a:pt x="6152565" y="2651547"/>
                </a:moveTo>
                <a:cubicBezTo>
                  <a:pt x="6167084" y="2651547"/>
                  <a:pt x="6178854" y="2663317"/>
                  <a:pt x="6178854" y="2677837"/>
                </a:cubicBezTo>
                <a:cubicBezTo>
                  <a:pt x="6178854" y="2692356"/>
                  <a:pt x="6167084" y="2704129"/>
                  <a:pt x="6152565" y="2704129"/>
                </a:cubicBezTo>
                <a:cubicBezTo>
                  <a:pt x="6138046" y="2704129"/>
                  <a:pt x="6126276" y="2692356"/>
                  <a:pt x="6126276" y="2677837"/>
                </a:cubicBezTo>
                <a:cubicBezTo>
                  <a:pt x="6126276" y="2663317"/>
                  <a:pt x="6138046" y="2651547"/>
                  <a:pt x="6152565" y="2651547"/>
                </a:cubicBezTo>
                <a:close/>
                <a:moveTo>
                  <a:pt x="6061125" y="2651547"/>
                </a:moveTo>
                <a:cubicBezTo>
                  <a:pt x="6075644" y="2651547"/>
                  <a:pt x="6087414" y="2663317"/>
                  <a:pt x="6087414" y="2677837"/>
                </a:cubicBezTo>
                <a:cubicBezTo>
                  <a:pt x="6087414" y="2692356"/>
                  <a:pt x="6075644" y="2704129"/>
                  <a:pt x="6061125" y="2704129"/>
                </a:cubicBezTo>
                <a:cubicBezTo>
                  <a:pt x="6046606" y="2704129"/>
                  <a:pt x="6034836" y="2692356"/>
                  <a:pt x="6034836" y="2677837"/>
                </a:cubicBezTo>
                <a:cubicBezTo>
                  <a:pt x="6034836" y="2663317"/>
                  <a:pt x="6046606" y="2651547"/>
                  <a:pt x="6061125" y="2651547"/>
                </a:cubicBezTo>
                <a:close/>
                <a:moveTo>
                  <a:pt x="5695365" y="2651547"/>
                </a:moveTo>
                <a:cubicBezTo>
                  <a:pt x="5709884" y="2651547"/>
                  <a:pt x="5721654" y="2663317"/>
                  <a:pt x="5721654" y="2677837"/>
                </a:cubicBezTo>
                <a:cubicBezTo>
                  <a:pt x="5721654" y="2692356"/>
                  <a:pt x="5709884" y="2704129"/>
                  <a:pt x="5695365" y="2704129"/>
                </a:cubicBezTo>
                <a:cubicBezTo>
                  <a:pt x="5680846" y="2704129"/>
                  <a:pt x="5669076" y="2692356"/>
                  <a:pt x="5669076" y="2677837"/>
                </a:cubicBezTo>
                <a:cubicBezTo>
                  <a:pt x="5669076" y="2663317"/>
                  <a:pt x="5680846" y="2651547"/>
                  <a:pt x="5695365" y="2651547"/>
                </a:cubicBezTo>
                <a:close/>
                <a:moveTo>
                  <a:pt x="5603925" y="2651547"/>
                </a:moveTo>
                <a:cubicBezTo>
                  <a:pt x="5618444" y="2651547"/>
                  <a:pt x="5630214" y="2663317"/>
                  <a:pt x="5630214" y="2677837"/>
                </a:cubicBezTo>
                <a:cubicBezTo>
                  <a:pt x="5630214" y="2692356"/>
                  <a:pt x="5618444" y="2704129"/>
                  <a:pt x="5603925" y="2704129"/>
                </a:cubicBezTo>
                <a:cubicBezTo>
                  <a:pt x="5589406" y="2704129"/>
                  <a:pt x="5577636" y="2692356"/>
                  <a:pt x="5577636" y="2677837"/>
                </a:cubicBezTo>
                <a:cubicBezTo>
                  <a:pt x="5577636" y="2663317"/>
                  <a:pt x="5589406" y="2651547"/>
                  <a:pt x="5603925" y="2651547"/>
                </a:cubicBezTo>
                <a:close/>
                <a:moveTo>
                  <a:pt x="5421045" y="2651547"/>
                </a:moveTo>
                <a:cubicBezTo>
                  <a:pt x="5435564" y="2651547"/>
                  <a:pt x="5447334" y="2663317"/>
                  <a:pt x="5447334" y="2677837"/>
                </a:cubicBezTo>
                <a:cubicBezTo>
                  <a:pt x="5447334" y="2692356"/>
                  <a:pt x="5435564" y="2704129"/>
                  <a:pt x="5421045" y="2704129"/>
                </a:cubicBezTo>
                <a:cubicBezTo>
                  <a:pt x="5406526" y="2704129"/>
                  <a:pt x="5394756" y="2692356"/>
                  <a:pt x="5394756" y="2677837"/>
                </a:cubicBezTo>
                <a:cubicBezTo>
                  <a:pt x="5394756" y="2663317"/>
                  <a:pt x="5406526" y="2651547"/>
                  <a:pt x="5421045" y="2651547"/>
                </a:cubicBezTo>
                <a:close/>
                <a:moveTo>
                  <a:pt x="5329605" y="2651547"/>
                </a:moveTo>
                <a:cubicBezTo>
                  <a:pt x="5344124" y="2651547"/>
                  <a:pt x="5355894" y="2663317"/>
                  <a:pt x="5355894" y="2677837"/>
                </a:cubicBezTo>
                <a:cubicBezTo>
                  <a:pt x="5355894" y="2692356"/>
                  <a:pt x="5344124" y="2704129"/>
                  <a:pt x="5329605" y="2704129"/>
                </a:cubicBezTo>
                <a:cubicBezTo>
                  <a:pt x="5315086" y="2704129"/>
                  <a:pt x="5303316" y="2692356"/>
                  <a:pt x="5303316" y="2677837"/>
                </a:cubicBezTo>
                <a:cubicBezTo>
                  <a:pt x="5303316" y="2663317"/>
                  <a:pt x="5315086" y="2651547"/>
                  <a:pt x="5329605" y="2651547"/>
                </a:cubicBezTo>
                <a:close/>
                <a:moveTo>
                  <a:pt x="5238165" y="2651547"/>
                </a:moveTo>
                <a:cubicBezTo>
                  <a:pt x="5252684" y="2651547"/>
                  <a:pt x="5264454" y="2663317"/>
                  <a:pt x="5264454" y="2677837"/>
                </a:cubicBezTo>
                <a:cubicBezTo>
                  <a:pt x="5264454" y="2692356"/>
                  <a:pt x="5252684" y="2704129"/>
                  <a:pt x="5238165" y="2704129"/>
                </a:cubicBezTo>
                <a:cubicBezTo>
                  <a:pt x="5223646" y="2704129"/>
                  <a:pt x="5211876" y="2692356"/>
                  <a:pt x="5211876" y="2677837"/>
                </a:cubicBezTo>
                <a:cubicBezTo>
                  <a:pt x="5211876" y="2663317"/>
                  <a:pt x="5223646" y="2651547"/>
                  <a:pt x="5238165" y="2651547"/>
                </a:cubicBezTo>
                <a:close/>
                <a:moveTo>
                  <a:pt x="5146725" y="2651547"/>
                </a:moveTo>
                <a:cubicBezTo>
                  <a:pt x="5161244" y="2651547"/>
                  <a:pt x="5173014" y="2663317"/>
                  <a:pt x="5173014" y="2677837"/>
                </a:cubicBezTo>
                <a:cubicBezTo>
                  <a:pt x="5173014" y="2692356"/>
                  <a:pt x="5161244" y="2704129"/>
                  <a:pt x="5146725" y="2704129"/>
                </a:cubicBezTo>
                <a:cubicBezTo>
                  <a:pt x="5132206" y="2704129"/>
                  <a:pt x="5120436" y="2692356"/>
                  <a:pt x="5120436" y="2677837"/>
                </a:cubicBezTo>
                <a:cubicBezTo>
                  <a:pt x="5120436" y="2663317"/>
                  <a:pt x="5132206" y="2651547"/>
                  <a:pt x="5146725" y="2651547"/>
                </a:cubicBezTo>
                <a:close/>
                <a:moveTo>
                  <a:pt x="5055285" y="2651547"/>
                </a:moveTo>
                <a:cubicBezTo>
                  <a:pt x="5069804" y="2651547"/>
                  <a:pt x="5081574" y="2663317"/>
                  <a:pt x="5081574" y="2677837"/>
                </a:cubicBezTo>
                <a:cubicBezTo>
                  <a:pt x="5081574" y="2692356"/>
                  <a:pt x="5069804" y="2704129"/>
                  <a:pt x="5055285" y="2704129"/>
                </a:cubicBezTo>
                <a:cubicBezTo>
                  <a:pt x="5040766" y="2704129"/>
                  <a:pt x="5028996" y="2692356"/>
                  <a:pt x="5028996" y="2677837"/>
                </a:cubicBezTo>
                <a:cubicBezTo>
                  <a:pt x="5028996" y="2663317"/>
                  <a:pt x="5040766" y="2651547"/>
                  <a:pt x="5055285" y="2651547"/>
                </a:cubicBezTo>
                <a:close/>
                <a:moveTo>
                  <a:pt x="4963845" y="2651547"/>
                </a:moveTo>
                <a:cubicBezTo>
                  <a:pt x="4978364" y="2651547"/>
                  <a:pt x="4990134" y="2663317"/>
                  <a:pt x="4990134" y="2677837"/>
                </a:cubicBezTo>
                <a:cubicBezTo>
                  <a:pt x="4990134" y="2692356"/>
                  <a:pt x="4978364" y="2704129"/>
                  <a:pt x="4963845" y="2704129"/>
                </a:cubicBezTo>
                <a:cubicBezTo>
                  <a:pt x="4949326" y="2704129"/>
                  <a:pt x="4937556" y="2692356"/>
                  <a:pt x="4937556" y="2677837"/>
                </a:cubicBezTo>
                <a:cubicBezTo>
                  <a:pt x="4937556" y="2663317"/>
                  <a:pt x="4949326" y="2651547"/>
                  <a:pt x="4963845" y="2651547"/>
                </a:cubicBezTo>
                <a:close/>
                <a:moveTo>
                  <a:pt x="4872405" y="2651547"/>
                </a:moveTo>
                <a:cubicBezTo>
                  <a:pt x="4886924" y="2651547"/>
                  <a:pt x="4898694" y="2663317"/>
                  <a:pt x="4898694" y="2677837"/>
                </a:cubicBezTo>
                <a:cubicBezTo>
                  <a:pt x="4898694" y="2692356"/>
                  <a:pt x="4886924" y="2704129"/>
                  <a:pt x="4872405" y="2704129"/>
                </a:cubicBezTo>
                <a:cubicBezTo>
                  <a:pt x="4857886" y="2704129"/>
                  <a:pt x="4846116" y="2692356"/>
                  <a:pt x="4846116" y="2677837"/>
                </a:cubicBezTo>
                <a:cubicBezTo>
                  <a:pt x="4846116" y="2663317"/>
                  <a:pt x="4857886" y="2651547"/>
                  <a:pt x="4872405" y="2651547"/>
                </a:cubicBezTo>
                <a:close/>
                <a:moveTo>
                  <a:pt x="4780965" y="2651547"/>
                </a:moveTo>
                <a:cubicBezTo>
                  <a:pt x="4795484" y="2651547"/>
                  <a:pt x="4807254" y="2663317"/>
                  <a:pt x="4807254" y="2677837"/>
                </a:cubicBezTo>
                <a:cubicBezTo>
                  <a:pt x="4807254" y="2692356"/>
                  <a:pt x="4795484" y="2704129"/>
                  <a:pt x="4780965" y="2704129"/>
                </a:cubicBezTo>
                <a:cubicBezTo>
                  <a:pt x="4766446" y="2704129"/>
                  <a:pt x="4754676" y="2692356"/>
                  <a:pt x="4754676" y="2677837"/>
                </a:cubicBezTo>
                <a:cubicBezTo>
                  <a:pt x="4754676" y="2663317"/>
                  <a:pt x="4766446" y="2651547"/>
                  <a:pt x="4780965" y="2651547"/>
                </a:cubicBezTo>
                <a:close/>
                <a:moveTo>
                  <a:pt x="2678014" y="2651547"/>
                </a:moveTo>
                <a:cubicBezTo>
                  <a:pt x="2692534" y="2651547"/>
                  <a:pt x="2704304" y="2663317"/>
                  <a:pt x="2704304" y="2677837"/>
                </a:cubicBezTo>
                <a:cubicBezTo>
                  <a:pt x="2704304" y="2692356"/>
                  <a:pt x="2692534" y="2704129"/>
                  <a:pt x="2678014" y="2704129"/>
                </a:cubicBezTo>
                <a:cubicBezTo>
                  <a:pt x="2663494" y="2704129"/>
                  <a:pt x="2651724" y="2692356"/>
                  <a:pt x="2651724" y="2677837"/>
                </a:cubicBezTo>
                <a:cubicBezTo>
                  <a:pt x="2651724" y="2663317"/>
                  <a:pt x="2663494" y="2651547"/>
                  <a:pt x="2678014" y="2651547"/>
                </a:cubicBezTo>
                <a:close/>
                <a:moveTo>
                  <a:pt x="2586570" y="2651547"/>
                </a:moveTo>
                <a:cubicBezTo>
                  <a:pt x="2601089" y="2651547"/>
                  <a:pt x="2612860" y="2663317"/>
                  <a:pt x="2612860" y="2677837"/>
                </a:cubicBezTo>
                <a:cubicBezTo>
                  <a:pt x="2612860" y="2692356"/>
                  <a:pt x="2601089" y="2704129"/>
                  <a:pt x="2586570" y="2704129"/>
                </a:cubicBezTo>
                <a:cubicBezTo>
                  <a:pt x="2572050" y="2704129"/>
                  <a:pt x="2560279" y="2692356"/>
                  <a:pt x="2560279" y="2677837"/>
                </a:cubicBezTo>
                <a:cubicBezTo>
                  <a:pt x="2560279" y="2663317"/>
                  <a:pt x="2572050" y="2651547"/>
                  <a:pt x="2586570" y="2651547"/>
                </a:cubicBezTo>
                <a:close/>
                <a:moveTo>
                  <a:pt x="2495126" y="2651547"/>
                </a:moveTo>
                <a:cubicBezTo>
                  <a:pt x="2509646" y="2651547"/>
                  <a:pt x="2521416" y="2663317"/>
                  <a:pt x="2521416" y="2677837"/>
                </a:cubicBezTo>
                <a:cubicBezTo>
                  <a:pt x="2521416" y="2692356"/>
                  <a:pt x="2509646" y="2704129"/>
                  <a:pt x="2495126" y="2704129"/>
                </a:cubicBezTo>
                <a:cubicBezTo>
                  <a:pt x="2480606" y="2704129"/>
                  <a:pt x="2468836" y="2692356"/>
                  <a:pt x="2468836" y="2677837"/>
                </a:cubicBezTo>
                <a:cubicBezTo>
                  <a:pt x="2468836" y="2663317"/>
                  <a:pt x="2480606" y="2651547"/>
                  <a:pt x="2495126" y="2651547"/>
                </a:cubicBezTo>
                <a:close/>
                <a:moveTo>
                  <a:pt x="2403682" y="2651547"/>
                </a:moveTo>
                <a:cubicBezTo>
                  <a:pt x="2418201" y="2651547"/>
                  <a:pt x="2429972" y="2663317"/>
                  <a:pt x="2429972" y="2677837"/>
                </a:cubicBezTo>
                <a:cubicBezTo>
                  <a:pt x="2429972" y="2692356"/>
                  <a:pt x="2418201" y="2704129"/>
                  <a:pt x="2403682" y="2704129"/>
                </a:cubicBezTo>
                <a:cubicBezTo>
                  <a:pt x="2389162" y="2704129"/>
                  <a:pt x="2377391" y="2692356"/>
                  <a:pt x="2377391" y="2677837"/>
                </a:cubicBezTo>
                <a:cubicBezTo>
                  <a:pt x="2377391" y="2663317"/>
                  <a:pt x="2389162" y="2651547"/>
                  <a:pt x="2403682" y="2651547"/>
                </a:cubicBezTo>
                <a:close/>
                <a:moveTo>
                  <a:pt x="2312237" y="2651547"/>
                </a:moveTo>
                <a:cubicBezTo>
                  <a:pt x="2326757" y="2651547"/>
                  <a:pt x="2338528" y="2663317"/>
                  <a:pt x="2338528" y="2677837"/>
                </a:cubicBezTo>
                <a:cubicBezTo>
                  <a:pt x="2338528" y="2692356"/>
                  <a:pt x="2326757" y="2704129"/>
                  <a:pt x="2312237" y="2704129"/>
                </a:cubicBezTo>
                <a:cubicBezTo>
                  <a:pt x="2297718" y="2704129"/>
                  <a:pt x="2285947" y="2692356"/>
                  <a:pt x="2285947" y="2677837"/>
                </a:cubicBezTo>
                <a:cubicBezTo>
                  <a:pt x="2285947" y="2663317"/>
                  <a:pt x="2297718" y="2651547"/>
                  <a:pt x="2312237" y="2651547"/>
                </a:cubicBezTo>
                <a:close/>
                <a:moveTo>
                  <a:pt x="2220793" y="2651547"/>
                </a:moveTo>
                <a:cubicBezTo>
                  <a:pt x="2235313" y="2651547"/>
                  <a:pt x="2247084" y="2663317"/>
                  <a:pt x="2247084" y="2677837"/>
                </a:cubicBezTo>
                <a:cubicBezTo>
                  <a:pt x="2247084" y="2692356"/>
                  <a:pt x="2235313" y="2704129"/>
                  <a:pt x="2220793" y="2704129"/>
                </a:cubicBezTo>
                <a:cubicBezTo>
                  <a:pt x="2206273" y="2704129"/>
                  <a:pt x="2194503" y="2692356"/>
                  <a:pt x="2194503" y="2677837"/>
                </a:cubicBezTo>
                <a:cubicBezTo>
                  <a:pt x="2194503" y="2663317"/>
                  <a:pt x="2206273" y="2651547"/>
                  <a:pt x="2220793" y="2651547"/>
                </a:cubicBezTo>
                <a:close/>
                <a:moveTo>
                  <a:pt x="2129349" y="2651547"/>
                </a:moveTo>
                <a:cubicBezTo>
                  <a:pt x="2143869" y="2651547"/>
                  <a:pt x="2155639" y="2663317"/>
                  <a:pt x="2155639" y="2677837"/>
                </a:cubicBezTo>
                <a:cubicBezTo>
                  <a:pt x="2155639" y="2692356"/>
                  <a:pt x="2143869" y="2704129"/>
                  <a:pt x="2129349" y="2704129"/>
                </a:cubicBezTo>
                <a:cubicBezTo>
                  <a:pt x="2114830" y="2704129"/>
                  <a:pt x="2103059" y="2692356"/>
                  <a:pt x="2103059" y="2677837"/>
                </a:cubicBezTo>
                <a:cubicBezTo>
                  <a:pt x="2103059" y="2663317"/>
                  <a:pt x="2114830" y="2651547"/>
                  <a:pt x="2129349" y="2651547"/>
                </a:cubicBezTo>
                <a:close/>
                <a:moveTo>
                  <a:pt x="2037905" y="2651547"/>
                </a:moveTo>
                <a:cubicBezTo>
                  <a:pt x="2052425" y="2651547"/>
                  <a:pt x="2064195" y="2663317"/>
                  <a:pt x="2064195" y="2677837"/>
                </a:cubicBezTo>
                <a:cubicBezTo>
                  <a:pt x="2064195" y="2692357"/>
                  <a:pt x="2052425" y="2704129"/>
                  <a:pt x="2037905" y="2704129"/>
                </a:cubicBezTo>
                <a:cubicBezTo>
                  <a:pt x="2023385" y="2704129"/>
                  <a:pt x="2011615" y="2692357"/>
                  <a:pt x="2011615" y="2677837"/>
                </a:cubicBezTo>
                <a:cubicBezTo>
                  <a:pt x="2011615" y="2663317"/>
                  <a:pt x="2023385" y="2651547"/>
                  <a:pt x="2037905" y="2651547"/>
                </a:cubicBezTo>
                <a:close/>
                <a:moveTo>
                  <a:pt x="1946461" y="2651547"/>
                </a:moveTo>
                <a:cubicBezTo>
                  <a:pt x="1960980" y="2651547"/>
                  <a:pt x="1972751" y="2663317"/>
                  <a:pt x="1972751" y="2677837"/>
                </a:cubicBezTo>
                <a:cubicBezTo>
                  <a:pt x="1972751" y="2692357"/>
                  <a:pt x="1960980" y="2704129"/>
                  <a:pt x="1946461" y="2704129"/>
                </a:cubicBezTo>
                <a:cubicBezTo>
                  <a:pt x="1931941" y="2704129"/>
                  <a:pt x="1920171" y="2692357"/>
                  <a:pt x="1920171" y="2677837"/>
                </a:cubicBezTo>
                <a:cubicBezTo>
                  <a:pt x="1920171" y="2663317"/>
                  <a:pt x="1931941" y="2651547"/>
                  <a:pt x="1946461" y="2651547"/>
                </a:cubicBezTo>
                <a:close/>
                <a:moveTo>
                  <a:pt x="1855016" y="2651547"/>
                </a:moveTo>
                <a:cubicBezTo>
                  <a:pt x="1869536" y="2651547"/>
                  <a:pt x="1881307" y="2663317"/>
                  <a:pt x="1881307" y="2677837"/>
                </a:cubicBezTo>
                <a:cubicBezTo>
                  <a:pt x="1881307" y="2692357"/>
                  <a:pt x="1869536" y="2704129"/>
                  <a:pt x="1855016" y="2704129"/>
                </a:cubicBezTo>
                <a:cubicBezTo>
                  <a:pt x="1840497" y="2704129"/>
                  <a:pt x="1828726" y="2692357"/>
                  <a:pt x="1828726" y="2677837"/>
                </a:cubicBezTo>
                <a:cubicBezTo>
                  <a:pt x="1828726" y="2663317"/>
                  <a:pt x="1840497" y="2651547"/>
                  <a:pt x="1855016" y="2651547"/>
                </a:cubicBezTo>
                <a:close/>
                <a:moveTo>
                  <a:pt x="1763573" y="2651547"/>
                </a:moveTo>
                <a:cubicBezTo>
                  <a:pt x="1778092" y="2651547"/>
                  <a:pt x="1789863" y="2663317"/>
                  <a:pt x="1789863" y="2677837"/>
                </a:cubicBezTo>
                <a:cubicBezTo>
                  <a:pt x="1789863" y="2692357"/>
                  <a:pt x="1778092" y="2704129"/>
                  <a:pt x="1763573" y="2704129"/>
                </a:cubicBezTo>
                <a:cubicBezTo>
                  <a:pt x="1749053" y="2704129"/>
                  <a:pt x="1737282" y="2692357"/>
                  <a:pt x="1737282" y="2677837"/>
                </a:cubicBezTo>
                <a:cubicBezTo>
                  <a:pt x="1737282" y="2663317"/>
                  <a:pt x="1749053" y="2651547"/>
                  <a:pt x="1763573" y="2651547"/>
                </a:cubicBezTo>
                <a:close/>
                <a:moveTo>
                  <a:pt x="1672128" y="2651547"/>
                </a:moveTo>
                <a:cubicBezTo>
                  <a:pt x="1686648" y="2651547"/>
                  <a:pt x="1698418" y="2663317"/>
                  <a:pt x="1698418" y="2677837"/>
                </a:cubicBezTo>
                <a:cubicBezTo>
                  <a:pt x="1698418" y="2692357"/>
                  <a:pt x="1686648" y="2704129"/>
                  <a:pt x="1672128" y="2704129"/>
                </a:cubicBezTo>
                <a:cubicBezTo>
                  <a:pt x="1657609" y="2704129"/>
                  <a:pt x="1645838" y="2692357"/>
                  <a:pt x="1645838" y="2677837"/>
                </a:cubicBezTo>
                <a:cubicBezTo>
                  <a:pt x="1645838" y="2663317"/>
                  <a:pt x="1657609" y="2651547"/>
                  <a:pt x="1672128" y="2651547"/>
                </a:cubicBezTo>
                <a:close/>
                <a:moveTo>
                  <a:pt x="1580684" y="2651547"/>
                </a:moveTo>
                <a:cubicBezTo>
                  <a:pt x="1595204" y="2651547"/>
                  <a:pt x="1606974" y="2663317"/>
                  <a:pt x="1606974" y="2677837"/>
                </a:cubicBezTo>
                <a:cubicBezTo>
                  <a:pt x="1606974" y="2692357"/>
                  <a:pt x="1595204" y="2704129"/>
                  <a:pt x="1580684" y="2704129"/>
                </a:cubicBezTo>
                <a:cubicBezTo>
                  <a:pt x="1566164" y="2704129"/>
                  <a:pt x="1554394" y="2692357"/>
                  <a:pt x="1554394" y="2677837"/>
                </a:cubicBezTo>
                <a:cubicBezTo>
                  <a:pt x="1554394" y="2663317"/>
                  <a:pt x="1566164" y="2651547"/>
                  <a:pt x="1580684" y="2651547"/>
                </a:cubicBezTo>
                <a:close/>
                <a:moveTo>
                  <a:pt x="9170085" y="2560109"/>
                </a:moveTo>
                <a:cubicBezTo>
                  <a:pt x="9184604" y="2560109"/>
                  <a:pt x="9196374" y="2571879"/>
                  <a:pt x="9196374" y="2586401"/>
                </a:cubicBezTo>
                <a:cubicBezTo>
                  <a:pt x="9196374" y="2600915"/>
                  <a:pt x="9184604" y="2612687"/>
                  <a:pt x="9170085" y="2612687"/>
                </a:cubicBezTo>
                <a:cubicBezTo>
                  <a:pt x="9155566" y="2612687"/>
                  <a:pt x="9143796" y="2600915"/>
                  <a:pt x="9143796" y="2586401"/>
                </a:cubicBezTo>
                <a:cubicBezTo>
                  <a:pt x="9143796" y="2571879"/>
                  <a:pt x="9155566" y="2560109"/>
                  <a:pt x="9170085" y="2560109"/>
                </a:cubicBezTo>
                <a:close/>
                <a:moveTo>
                  <a:pt x="9078645" y="2560109"/>
                </a:moveTo>
                <a:cubicBezTo>
                  <a:pt x="9093164" y="2560109"/>
                  <a:pt x="9104934" y="2571879"/>
                  <a:pt x="9104934" y="2586401"/>
                </a:cubicBezTo>
                <a:cubicBezTo>
                  <a:pt x="9104934" y="2600915"/>
                  <a:pt x="9093164" y="2612687"/>
                  <a:pt x="9078645" y="2612687"/>
                </a:cubicBezTo>
                <a:cubicBezTo>
                  <a:pt x="9064126" y="2612687"/>
                  <a:pt x="9052356" y="2600915"/>
                  <a:pt x="9052356" y="2586401"/>
                </a:cubicBezTo>
                <a:cubicBezTo>
                  <a:pt x="9052356" y="2571879"/>
                  <a:pt x="9064126" y="2560109"/>
                  <a:pt x="9078645" y="2560109"/>
                </a:cubicBezTo>
                <a:close/>
                <a:moveTo>
                  <a:pt x="8987205" y="2560109"/>
                </a:moveTo>
                <a:cubicBezTo>
                  <a:pt x="9001724" y="2560109"/>
                  <a:pt x="9013494" y="2571879"/>
                  <a:pt x="9013494" y="2586401"/>
                </a:cubicBezTo>
                <a:cubicBezTo>
                  <a:pt x="9013494" y="2600915"/>
                  <a:pt x="9001724" y="2612687"/>
                  <a:pt x="8987205" y="2612687"/>
                </a:cubicBezTo>
                <a:cubicBezTo>
                  <a:pt x="8972686" y="2612687"/>
                  <a:pt x="8960916" y="2600915"/>
                  <a:pt x="8960916" y="2586401"/>
                </a:cubicBezTo>
                <a:cubicBezTo>
                  <a:pt x="8960916" y="2571879"/>
                  <a:pt x="8972686" y="2560109"/>
                  <a:pt x="8987205" y="2560109"/>
                </a:cubicBezTo>
                <a:close/>
                <a:moveTo>
                  <a:pt x="8895765" y="2560109"/>
                </a:moveTo>
                <a:cubicBezTo>
                  <a:pt x="8910284" y="2560109"/>
                  <a:pt x="8922054" y="2571879"/>
                  <a:pt x="8922054" y="2586401"/>
                </a:cubicBezTo>
                <a:cubicBezTo>
                  <a:pt x="8922054" y="2600915"/>
                  <a:pt x="8910284" y="2612687"/>
                  <a:pt x="8895765" y="2612687"/>
                </a:cubicBezTo>
                <a:cubicBezTo>
                  <a:pt x="8881246" y="2612687"/>
                  <a:pt x="8869476" y="2600915"/>
                  <a:pt x="8869476" y="2586401"/>
                </a:cubicBezTo>
                <a:cubicBezTo>
                  <a:pt x="8869476" y="2571879"/>
                  <a:pt x="8881246" y="2560109"/>
                  <a:pt x="8895765" y="2560109"/>
                </a:cubicBezTo>
                <a:close/>
                <a:moveTo>
                  <a:pt x="8804325" y="2560109"/>
                </a:moveTo>
                <a:cubicBezTo>
                  <a:pt x="8818844" y="2560109"/>
                  <a:pt x="8830614" y="2571879"/>
                  <a:pt x="8830614" y="2586401"/>
                </a:cubicBezTo>
                <a:cubicBezTo>
                  <a:pt x="8830614" y="2600915"/>
                  <a:pt x="8818844" y="2612687"/>
                  <a:pt x="8804325" y="2612687"/>
                </a:cubicBezTo>
                <a:cubicBezTo>
                  <a:pt x="8789806" y="2612687"/>
                  <a:pt x="8778036" y="2600915"/>
                  <a:pt x="8778036" y="2586401"/>
                </a:cubicBezTo>
                <a:cubicBezTo>
                  <a:pt x="8778036" y="2571879"/>
                  <a:pt x="8789806" y="2560109"/>
                  <a:pt x="8804325" y="2560109"/>
                </a:cubicBezTo>
                <a:close/>
                <a:moveTo>
                  <a:pt x="8530005" y="2560109"/>
                </a:moveTo>
                <a:cubicBezTo>
                  <a:pt x="8544524" y="2560109"/>
                  <a:pt x="8556294" y="2571879"/>
                  <a:pt x="8556294" y="2586401"/>
                </a:cubicBezTo>
                <a:cubicBezTo>
                  <a:pt x="8556294" y="2600915"/>
                  <a:pt x="8544524" y="2612687"/>
                  <a:pt x="8530005" y="2612687"/>
                </a:cubicBezTo>
                <a:cubicBezTo>
                  <a:pt x="8515486" y="2612687"/>
                  <a:pt x="8503716" y="2600915"/>
                  <a:pt x="8503716" y="2586401"/>
                </a:cubicBezTo>
                <a:cubicBezTo>
                  <a:pt x="8503716" y="2571879"/>
                  <a:pt x="8515486" y="2560109"/>
                  <a:pt x="8530005" y="2560109"/>
                </a:cubicBezTo>
                <a:close/>
                <a:moveTo>
                  <a:pt x="8438565" y="2560109"/>
                </a:moveTo>
                <a:cubicBezTo>
                  <a:pt x="8453084" y="2560109"/>
                  <a:pt x="8464854" y="2571879"/>
                  <a:pt x="8464854" y="2586401"/>
                </a:cubicBezTo>
                <a:cubicBezTo>
                  <a:pt x="8464854" y="2600915"/>
                  <a:pt x="8453084" y="2612687"/>
                  <a:pt x="8438565" y="2612687"/>
                </a:cubicBezTo>
                <a:cubicBezTo>
                  <a:pt x="8424046" y="2612687"/>
                  <a:pt x="8412276" y="2600915"/>
                  <a:pt x="8412276" y="2586401"/>
                </a:cubicBezTo>
                <a:cubicBezTo>
                  <a:pt x="8412276" y="2571879"/>
                  <a:pt x="8424046" y="2560109"/>
                  <a:pt x="8438565" y="2560109"/>
                </a:cubicBezTo>
                <a:close/>
                <a:moveTo>
                  <a:pt x="8347125" y="2560109"/>
                </a:moveTo>
                <a:cubicBezTo>
                  <a:pt x="8361644" y="2560109"/>
                  <a:pt x="8373414" y="2571879"/>
                  <a:pt x="8373414" y="2586401"/>
                </a:cubicBezTo>
                <a:cubicBezTo>
                  <a:pt x="8373414" y="2600915"/>
                  <a:pt x="8361644" y="2612687"/>
                  <a:pt x="8347125" y="2612687"/>
                </a:cubicBezTo>
                <a:cubicBezTo>
                  <a:pt x="8332606" y="2612687"/>
                  <a:pt x="8320836" y="2600915"/>
                  <a:pt x="8320836" y="2586401"/>
                </a:cubicBezTo>
                <a:cubicBezTo>
                  <a:pt x="8320836" y="2571879"/>
                  <a:pt x="8332606" y="2560109"/>
                  <a:pt x="8347125" y="2560109"/>
                </a:cubicBezTo>
                <a:close/>
                <a:moveTo>
                  <a:pt x="8255685" y="2560109"/>
                </a:moveTo>
                <a:cubicBezTo>
                  <a:pt x="8270204" y="2560109"/>
                  <a:pt x="8281974" y="2571879"/>
                  <a:pt x="8281974" y="2586401"/>
                </a:cubicBezTo>
                <a:cubicBezTo>
                  <a:pt x="8281974" y="2600915"/>
                  <a:pt x="8270204" y="2612687"/>
                  <a:pt x="8255685" y="2612687"/>
                </a:cubicBezTo>
                <a:cubicBezTo>
                  <a:pt x="8241166" y="2612687"/>
                  <a:pt x="8229396" y="2600915"/>
                  <a:pt x="8229396" y="2586401"/>
                </a:cubicBezTo>
                <a:cubicBezTo>
                  <a:pt x="8229396" y="2571879"/>
                  <a:pt x="8241166" y="2560109"/>
                  <a:pt x="8255685" y="2560109"/>
                </a:cubicBezTo>
                <a:close/>
                <a:moveTo>
                  <a:pt x="8164245" y="2560109"/>
                </a:moveTo>
                <a:cubicBezTo>
                  <a:pt x="8178764" y="2560109"/>
                  <a:pt x="8190534" y="2571879"/>
                  <a:pt x="8190534" y="2586401"/>
                </a:cubicBezTo>
                <a:cubicBezTo>
                  <a:pt x="8190534" y="2600915"/>
                  <a:pt x="8178764" y="2612687"/>
                  <a:pt x="8164245" y="2612687"/>
                </a:cubicBezTo>
                <a:cubicBezTo>
                  <a:pt x="8149726" y="2612687"/>
                  <a:pt x="8137956" y="2600915"/>
                  <a:pt x="8137956" y="2586401"/>
                </a:cubicBezTo>
                <a:cubicBezTo>
                  <a:pt x="8137956" y="2571879"/>
                  <a:pt x="8149726" y="2560109"/>
                  <a:pt x="8164245" y="2560109"/>
                </a:cubicBezTo>
                <a:close/>
                <a:moveTo>
                  <a:pt x="8072805" y="2560109"/>
                </a:moveTo>
                <a:cubicBezTo>
                  <a:pt x="8087324" y="2560109"/>
                  <a:pt x="8099094" y="2571879"/>
                  <a:pt x="8099094" y="2586401"/>
                </a:cubicBezTo>
                <a:cubicBezTo>
                  <a:pt x="8099094" y="2600915"/>
                  <a:pt x="8087324" y="2612687"/>
                  <a:pt x="8072805" y="2612687"/>
                </a:cubicBezTo>
                <a:cubicBezTo>
                  <a:pt x="8058286" y="2612687"/>
                  <a:pt x="8046516" y="2600915"/>
                  <a:pt x="8046516" y="2586401"/>
                </a:cubicBezTo>
                <a:cubicBezTo>
                  <a:pt x="8046516" y="2571879"/>
                  <a:pt x="8058286" y="2560109"/>
                  <a:pt x="8072805" y="2560109"/>
                </a:cubicBezTo>
                <a:close/>
                <a:moveTo>
                  <a:pt x="7981365" y="2560109"/>
                </a:moveTo>
                <a:cubicBezTo>
                  <a:pt x="7995884" y="2560109"/>
                  <a:pt x="8007654" y="2571879"/>
                  <a:pt x="8007654" y="2586401"/>
                </a:cubicBezTo>
                <a:cubicBezTo>
                  <a:pt x="8007654" y="2600915"/>
                  <a:pt x="7995884" y="2612687"/>
                  <a:pt x="7981365" y="2612687"/>
                </a:cubicBezTo>
                <a:cubicBezTo>
                  <a:pt x="7966846" y="2612687"/>
                  <a:pt x="7955076" y="2600915"/>
                  <a:pt x="7955076" y="2586401"/>
                </a:cubicBezTo>
                <a:cubicBezTo>
                  <a:pt x="7955076" y="2571879"/>
                  <a:pt x="7966846" y="2560109"/>
                  <a:pt x="7981365" y="2560109"/>
                </a:cubicBezTo>
                <a:close/>
                <a:moveTo>
                  <a:pt x="7889925" y="2560109"/>
                </a:moveTo>
                <a:cubicBezTo>
                  <a:pt x="7904444" y="2560109"/>
                  <a:pt x="7916214" y="2571879"/>
                  <a:pt x="7916214" y="2586401"/>
                </a:cubicBezTo>
                <a:cubicBezTo>
                  <a:pt x="7916214" y="2600915"/>
                  <a:pt x="7904444" y="2612687"/>
                  <a:pt x="7889925" y="2612687"/>
                </a:cubicBezTo>
                <a:cubicBezTo>
                  <a:pt x="7875406" y="2612687"/>
                  <a:pt x="7863636" y="2600915"/>
                  <a:pt x="7863636" y="2586401"/>
                </a:cubicBezTo>
                <a:cubicBezTo>
                  <a:pt x="7863636" y="2571879"/>
                  <a:pt x="7875406" y="2560109"/>
                  <a:pt x="7889925" y="2560109"/>
                </a:cubicBezTo>
                <a:close/>
                <a:moveTo>
                  <a:pt x="7798485" y="2560109"/>
                </a:moveTo>
                <a:cubicBezTo>
                  <a:pt x="7813004" y="2560109"/>
                  <a:pt x="7824774" y="2571879"/>
                  <a:pt x="7824774" y="2586401"/>
                </a:cubicBezTo>
                <a:cubicBezTo>
                  <a:pt x="7824774" y="2600915"/>
                  <a:pt x="7813004" y="2612687"/>
                  <a:pt x="7798485" y="2612687"/>
                </a:cubicBezTo>
                <a:cubicBezTo>
                  <a:pt x="7783966" y="2612687"/>
                  <a:pt x="7772196" y="2600915"/>
                  <a:pt x="7772196" y="2586401"/>
                </a:cubicBezTo>
                <a:cubicBezTo>
                  <a:pt x="7772196" y="2571879"/>
                  <a:pt x="7783966" y="2560109"/>
                  <a:pt x="7798485" y="2560109"/>
                </a:cubicBezTo>
                <a:close/>
                <a:moveTo>
                  <a:pt x="7707045" y="2560109"/>
                </a:moveTo>
                <a:cubicBezTo>
                  <a:pt x="7721564" y="2560109"/>
                  <a:pt x="7733334" y="2571879"/>
                  <a:pt x="7733334" y="2586401"/>
                </a:cubicBezTo>
                <a:cubicBezTo>
                  <a:pt x="7733334" y="2600915"/>
                  <a:pt x="7721564" y="2612687"/>
                  <a:pt x="7707045" y="2612687"/>
                </a:cubicBezTo>
                <a:cubicBezTo>
                  <a:pt x="7692526" y="2612687"/>
                  <a:pt x="7680756" y="2600915"/>
                  <a:pt x="7680756" y="2586401"/>
                </a:cubicBezTo>
                <a:cubicBezTo>
                  <a:pt x="7680756" y="2571879"/>
                  <a:pt x="7692526" y="2560109"/>
                  <a:pt x="7707045" y="2560109"/>
                </a:cubicBezTo>
                <a:close/>
                <a:moveTo>
                  <a:pt x="7615605" y="2560109"/>
                </a:moveTo>
                <a:cubicBezTo>
                  <a:pt x="7630124" y="2560109"/>
                  <a:pt x="7641894" y="2571879"/>
                  <a:pt x="7641894" y="2586401"/>
                </a:cubicBezTo>
                <a:cubicBezTo>
                  <a:pt x="7641894" y="2600915"/>
                  <a:pt x="7630124" y="2612687"/>
                  <a:pt x="7615605" y="2612687"/>
                </a:cubicBezTo>
                <a:cubicBezTo>
                  <a:pt x="7601086" y="2612687"/>
                  <a:pt x="7589316" y="2600915"/>
                  <a:pt x="7589316" y="2586401"/>
                </a:cubicBezTo>
                <a:cubicBezTo>
                  <a:pt x="7589316" y="2571879"/>
                  <a:pt x="7601086" y="2560109"/>
                  <a:pt x="7615605" y="2560109"/>
                </a:cubicBezTo>
                <a:close/>
                <a:moveTo>
                  <a:pt x="7524165" y="2560109"/>
                </a:moveTo>
                <a:cubicBezTo>
                  <a:pt x="7538684" y="2560109"/>
                  <a:pt x="7550454" y="2571879"/>
                  <a:pt x="7550454" y="2586401"/>
                </a:cubicBezTo>
                <a:cubicBezTo>
                  <a:pt x="7550454" y="2600915"/>
                  <a:pt x="7538684" y="2612687"/>
                  <a:pt x="7524165" y="2612687"/>
                </a:cubicBezTo>
                <a:cubicBezTo>
                  <a:pt x="7509646" y="2612687"/>
                  <a:pt x="7497876" y="2600915"/>
                  <a:pt x="7497876" y="2586401"/>
                </a:cubicBezTo>
                <a:cubicBezTo>
                  <a:pt x="7497876" y="2571879"/>
                  <a:pt x="7509646" y="2560109"/>
                  <a:pt x="7524165" y="2560109"/>
                </a:cubicBezTo>
                <a:close/>
                <a:moveTo>
                  <a:pt x="7432725" y="2560109"/>
                </a:moveTo>
                <a:cubicBezTo>
                  <a:pt x="7447244" y="2560109"/>
                  <a:pt x="7459014" y="2571879"/>
                  <a:pt x="7459014" y="2586401"/>
                </a:cubicBezTo>
                <a:cubicBezTo>
                  <a:pt x="7459014" y="2600915"/>
                  <a:pt x="7447244" y="2612687"/>
                  <a:pt x="7432725" y="2612687"/>
                </a:cubicBezTo>
                <a:cubicBezTo>
                  <a:pt x="7418206" y="2612687"/>
                  <a:pt x="7406436" y="2600915"/>
                  <a:pt x="7406436" y="2586401"/>
                </a:cubicBezTo>
                <a:cubicBezTo>
                  <a:pt x="7406436" y="2571879"/>
                  <a:pt x="7418206" y="2560109"/>
                  <a:pt x="7432725" y="2560109"/>
                </a:cubicBezTo>
                <a:close/>
                <a:moveTo>
                  <a:pt x="7341285" y="2560109"/>
                </a:moveTo>
                <a:cubicBezTo>
                  <a:pt x="7355804" y="2560109"/>
                  <a:pt x="7367574" y="2571879"/>
                  <a:pt x="7367574" y="2586401"/>
                </a:cubicBezTo>
                <a:cubicBezTo>
                  <a:pt x="7367574" y="2600915"/>
                  <a:pt x="7355804" y="2612687"/>
                  <a:pt x="7341285" y="2612687"/>
                </a:cubicBezTo>
                <a:cubicBezTo>
                  <a:pt x="7326766" y="2612687"/>
                  <a:pt x="7314996" y="2600915"/>
                  <a:pt x="7314996" y="2586401"/>
                </a:cubicBezTo>
                <a:cubicBezTo>
                  <a:pt x="7314996" y="2571879"/>
                  <a:pt x="7326766" y="2560109"/>
                  <a:pt x="7341285" y="2560109"/>
                </a:cubicBezTo>
                <a:close/>
                <a:moveTo>
                  <a:pt x="7249845" y="2560109"/>
                </a:moveTo>
                <a:cubicBezTo>
                  <a:pt x="7264364" y="2560109"/>
                  <a:pt x="7276134" y="2571879"/>
                  <a:pt x="7276134" y="2586401"/>
                </a:cubicBezTo>
                <a:cubicBezTo>
                  <a:pt x="7276134" y="2600915"/>
                  <a:pt x="7264364" y="2612687"/>
                  <a:pt x="7249845" y="2612687"/>
                </a:cubicBezTo>
                <a:cubicBezTo>
                  <a:pt x="7235326" y="2612687"/>
                  <a:pt x="7223556" y="2600915"/>
                  <a:pt x="7223556" y="2586401"/>
                </a:cubicBezTo>
                <a:cubicBezTo>
                  <a:pt x="7223556" y="2571879"/>
                  <a:pt x="7235326" y="2560109"/>
                  <a:pt x="7249845" y="2560109"/>
                </a:cubicBezTo>
                <a:close/>
                <a:moveTo>
                  <a:pt x="7158405" y="2560109"/>
                </a:moveTo>
                <a:cubicBezTo>
                  <a:pt x="7172924" y="2560109"/>
                  <a:pt x="7184694" y="2571879"/>
                  <a:pt x="7184694" y="2586401"/>
                </a:cubicBezTo>
                <a:cubicBezTo>
                  <a:pt x="7184694" y="2600915"/>
                  <a:pt x="7172924" y="2612687"/>
                  <a:pt x="7158405" y="2612687"/>
                </a:cubicBezTo>
                <a:cubicBezTo>
                  <a:pt x="7143886" y="2612687"/>
                  <a:pt x="7132116" y="2600915"/>
                  <a:pt x="7132116" y="2586401"/>
                </a:cubicBezTo>
                <a:cubicBezTo>
                  <a:pt x="7132116" y="2571879"/>
                  <a:pt x="7143886" y="2560109"/>
                  <a:pt x="7158405" y="2560109"/>
                </a:cubicBezTo>
                <a:close/>
                <a:moveTo>
                  <a:pt x="7066965" y="2560109"/>
                </a:moveTo>
                <a:cubicBezTo>
                  <a:pt x="7081484" y="2560109"/>
                  <a:pt x="7093254" y="2571879"/>
                  <a:pt x="7093254" y="2586401"/>
                </a:cubicBezTo>
                <a:cubicBezTo>
                  <a:pt x="7093254" y="2600915"/>
                  <a:pt x="7081484" y="2612687"/>
                  <a:pt x="7066965" y="2612687"/>
                </a:cubicBezTo>
                <a:cubicBezTo>
                  <a:pt x="7052446" y="2612687"/>
                  <a:pt x="7040676" y="2600915"/>
                  <a:pt x="7040676" y="2586401"/>
                </a:cubicBezTo>
                <a:cubicBezTo>
                  <a:pt x="7040676" y="2571879"/>
                  <a:pt x="7052446" y="2560109"/>
                  <a:pt x="7066965" y="2560109"/>
                </a:cubicBezTo>
                <a:close/>
                <a:moveTo>
                  <a:pt x="6975525" y="2560109"/>
                </a:moveTo>
                <a:cubicBezTo>
                  <a:pt x="6990044" y="2560109"/>
                  <a:pt x="7001814" y="2571879"/>
                  <a:pt x="7001814" y="2586401"/>
                </a:cubicBezTo>
                <a:cubicBezTo>
                  <a:pt x="7001814" y="2600915"/>
                  <a:pt x="6990044" y="2612687"/>
                  <a:pt x="6975525" y="2612687"/>
                </a:cubicBezTo>
                <a:cubicBezTo>
                  <a:pt x="6961006" y="2612687"/>
                  <a:pt x="6949236" y="2600915"/>
                  <a:pt x="6949236" y="2586401"/>
                </a:cubicBezTo>
                <a:cubicBezTo>
                  <a:pt x="6949236" y="2571879"/>
                  <a:pt x="6961006" y="2560109"/>
                  <a:pt x="6975525" y="2560109"/>
                </a:cubicBezTo>
                <a:close/>
                <a:moveTo>
                  <a:pt x="6884085" y="2560109"/>
                </a:moveTo>
                <a:cubicBezTo>
                  <a:pt x="6898604" y="2560109"/>
                  <a:pt x="6910374" y="2571879"/>
                  <a:pt x="6910374" y="2586401"/>
                </a:cubicBezTo>
                <a:cubicBezTo>
                  <a:pt x="6910374" y="2600915"/>
                  <a:pt x="6898604" y="2612687"/>
                  <a:pt x="6884085" y="2612687"/>
                </a:cubicBezTo>
                <a:cubicBezTo>
                  <a:pt x="6869566" y="2612687"/>
                  <a:pt x="6857796" y="2600915"/>
                  <a:pt x="6857796" y="2586401"/>
                </a:cubicBezTo>
                <a:cubicBezTo>
                  <a:pt x="6857796" y="2571879"/>
                  <a:pt x="6869566" y="2560109"/>
                  <a:pt x="6884085" y="2560109"/>
                </a:cubicBezTo>
                <a:close/>
                <a:moveTo>
                  <a:pt x="6792645" y="2560109"/>
                </a:moveTo>
                <a:cubicBezTo>
                  <a:pt x="6807164" y="2560109"/>
                  <a:pt x="6818934" y="2571879"/>
                  <a:pt x="6818934" y="2586401"/>
                </a:cubicBezTo>
                <a:cubicBezTo>
                  <a:pt x="6818934" y="2600915"/>
                  <a:pt x="6807164" y="2612687"/>
                  <a:pt x="6792645" y="2612687"/>
                </a:cubicBezTo>
                <a:cubicBezTo>
                  <a:pt x="6778126" y="2612687"/>
                  <a:pt x="6766356" y="2600915"/>
                  <a:pt x="6766356" y="2586401"/>
                </a:cubicBezTo>
                <a:cubicBezTo>
                  <a:pt x="6766356" y="2571879"/>
                  <a:pt x="6778126" y="2560109"/>
                  <a:pt x="6792645" y="2560109"/>
                </a:cubicBezTo>
                <a:close/>
                <a:moveTo>
                  <a:pt x="6701205" y="2560109"/>
                </a:moveTo>
                <a:cubicBezTo>
                  <a:pt x="6715724" y="2560109"/>
                  <a:pt x="6727494" y="2571879"/>
                  <a:pt x="6727494" y="2586401"/>
                </a:cubicBezTo>
                <a:cubicBezTo>
                  <a:pt x="6727494" y="2600915"/>
                  <a:pt x="6715724" y="2612687"/>
                  <a:pt x="6701205" y="2612687"/>
                </a:cubicBezTo>
                <a:cubicBezTo>
                  <a:pt x="6686686" y="2612687"/>
                  <a:pt x="6674916" y="2600915"/>
                  <a:pt x="6674916" y="2586401"/>
                </a:cubicBezTo>
                <a:cubicBezTo>
                  <a:pt x="6674916" y="2571879"/>
                  <a:pt x="6686686" y="2560109"/>
                  <a:pt x="6701205" y="2560109"/>
                </a:cubicBezTo>
                <a:close/>
                <a:moveTo>
                  <a:pt x="6609765" y="2560109"/>
                </a:moveTo>
                <a:cubicBezTo>
                  <a:pt x="6624284" y="2560109"/>
                  <a:pt x="6636054" y="2571879"/>
                  <a:pt x="6636054" y="2586401"/>
                </a:cubicBezTo>
                <a:cubicBezTo>
                  <a:pt x="6636054" y="2600915"/>
                  <a:pt x="6624284" y="2612687"/>
                  <a:pt x="6609765" y="2612687"/>
                </a:cubicBezTo>
                <a:cubicBezTo>
                  <a:pt x="6595246" y="2612687"/>
                  <a:pt x="6583476" y="2600915"/>
                  <a:pt x="6583476" y="2586401"/>
                </a:cubicBezTo>
                <a:cubicBezTo>
                  <a:pt x="6583476" y="2571879"/>
                  <a:pt x="6595246" y="2560109"/>
                  <a:pt x="6609765" y="2560109"/>
                </a:cubicBezTo>
                <a:close/>
                <a:moveTo>
                  <a:pt x="6518325" y="2560109"/>
                </a:moveTo>
                <a:cubicBezTo>
                  <a:pt x="6532844" y="2560109"/>
                  <a:pt x="6544614" y="2571879"/>
                  <a:pt x="6544614" y="2586401"/>
                </a:cubicBezTo>
                <a:cubicBezTo>
                  <a:pt x="6544614" y="2600915"/>
                  <a:pt x="6532844" y="2612687"/>
                  <a:pt x="6518325" y="2612687"/>
                </a:cubicBezTo>
                <a:cubicBezTo>
                  <a:pt x="6503806" y="2612687"/>
                  <a:pt x="6492036" y="2600915"/>
                  <a:pt x="6492036" y="2586401"/>
                </a:cubicBezTo>
                <a:cubicBezTo>
                  <a:pt x="6492036" y="2571879"/>
                  <a:pt x="6503806" y="2560109"/>
                  <a:pt x="6518325" y="2560109"/>
                </a:cubicBezTo>
                <a:close/>
                <a:moveTo>
                  <a:pt x="6426885" y="2560109"/>
                </a:moveTo>
                <a:cubicBezTo>
                  <a:pt x="6441404" y="2560109"/>
                  <a:pt x="6453174" y="2571879"/>
                  <a:pt x="6453174" y="2586401"/>
                </a:cubicBezTo>
                <a:cubicBezTo>
                  <a:pt x="6453174" y="2600915"/>
                  <a:pt x="6441404" y="2612687"/>
                  <a:pt x="6426885" y="2612687"/>
                </a:cubicBezTo>
                <a:cubicBezTo>
                  <a:pt x="6412366" y="2612687"/>
                  <a:pt x="6400596" y="2600915"/>
                  <a:pt x="6400596" y="2586401"/>
                </a:cubicBezTo>
                <a:cubicBezTo>
                  <a:pt x="6400596" y="2571879"/>
                  <a:pt x="6412366" y="2560109"/>
                  <a:pt x="6426885" y="2560109"/>
                </a:cubicBezTo>
                <a:close/>
                <a:moveTo>
                  <a:pt x="6335445" y="2560109"/>
                </a:moveTo>
                <a:cubicBezTo>
                  <a:pt x="6349964" y="2560109"/>
                  <a:pt x="6361734" y="2571879"/>
                  <a:pt x="6361734" y="2586401"/>
                </a:cubicBezTo>
                <a:cubicBezTo>
                  <a:pt x="6361734" y="2600915"/>
                  <a:pt x="6349964" y="2612687"/>
                  <a:pt x="6335445" y="2612687"/>
                </a:cubicBezTo>
                <a:cubicBezTo>
                  <a:pt x="6320926" y="2612687"/>
                  <a:pt x="6309156" y="2600915"/>
                  <a:pt x="6309156" y="2586401"/>
                </a:cubicBezTo>
                <a:cubicBezTo>
                  <a:pt x="6309156" y="2571879"/>
                  <a:pt x="6320926" y="2560109"/>
                  <a:pt x="6335445" y="2560109"/>
                </a:cubicBezTo>
                <a:close/>
                <a:moveTo>
                  <a:pt x="6244005" y="2560109"/>
                </a:moveTo>
                <a:cubicBezTo>
                  <a:pt x="6258524" y="2560109"/>
                  <a:pt x="6270294" y="2571879"/>
                  <a:pt x="6270294" y="2586401"/>
                </a:cubicBezTo>
                <a:cubicBezTo>
                  <a:pt x="6270294" y="2600915"/>
                  <a:pt x="6258524" y="2612687"/>
                  <a:pt x="6244005" y="2612687"/>
                </a:cubicBezTo>
                <a:cubicBezTo>
                  <a:pt x="6229486" y="2612687"/>
                  <a:pt x="6217716" y="2600915"/>
                  <a:pt x="6217716" y="2586401"/>
                </a:cubicBezTo>
                <a:cubicBezTo>
                  <a:pt x="6217716" y="2571879"/>
                  <a:pt x="6229486" y="2560109"/>
                  <a:pt x="6244005" y="2560109"/>
                </a:cubicBezTo>
                <a:close/>
                <a:moveTo>
                  <a:pt x="6152565" y="2560109"/>
                </a:moveTo>
                <a:cubicBezTo>
                  <a:pt x="6167084" y="2560109"/>
                  <a:pt x="6178854" y="2571879"/>
                  <a:pt x="6178854" y="2586401"/>
                </a:cubicBezTo>
                <a:cubicBezTo>
                  <a:pt x="6178854" y="2600915"/>
                  <a:pt x="6167084" y="2612687"/>
                  <a:pt x="6152565" y="2612687"/>
                </a:cubicBezTo>
                <a:cubicBezTo>
                  <a:pt x="6138046" y="2612687"/>
                  <a:pt x="6126276" y="2600915"/>
                  <a:pt x="6126276" y="2586401"/>
                </a:cubicBezTo>
                <a:cubicBezTo>
                  <a:pt x="6126276" y="2571879"/>
                  <a:pt x="6138046" y="2560109"/>
                  <a:pt x="6152565" y="2560109"/>
                </a:cubicBezTo>
                <a:close/>
                <a:moveTo>
                  <a:pt x="6061125" y="2560109"/>
                </a:moveTo>
                <a:cubicBezTo>
                  <a:pt x="6075644" y="2560109"/>
                  <a:pt x="6087414" y="2571879"/>
                  <a:pt x="6087414" y="2586401"/>
                </a:cubicBezTo>
                <a:cubicBezTo>
                  <a:pt x="6087414" y="2600915"/>
                  <a:pt x="6075644" y="2612687"/>
                  <a:pt x="6061125" y="2612687"/>
                </a:cubicBezTo>
                <a:cubicBezTo>
                  <a:pt x="6046606" y="2612687"/>
                  <a:pt x="6034836" y="2600915"/>
                  <a:pt x="6034836" y="2586401"/>
                </a:cubicBezTo>
                <a:cubicBezTo>
                  <a:pt x="6034836" y="2571879"/>
                  <a:pt x="6046606" y="2560109"/>
                  <a:pt x="6061125" y="2560109"/>
                </a:cubicBezTo>
                <a:close/>
                <a:moveTo>
                  <a:pt x="5969685" y="2560109"/>
                </a:moveTo>
                <a:cubicBezTo>
                  <a:pt x="5984204" y="2560109"/>
                  <a:pt x="5995974" y="2571879"/>
                  <a:pt x="5995974" y="2586401"/>
                </a:cubicBezTo>
                <a:cubicBezTo>
                  <a:pt x="5995974" y="2600915"/>
                  <a:pt x="5984204" y="2612687"/>
                  <a:pt x="5969685" y="2612687"/>
                </a:cubicBezTo>
                <a:cubicBezTo>
                  <a:pt x="5955166" y="2612687"/>
                  <a:pt x="5943396" y="2600915"/>
                  <a:pt x="5943396" y="2586401"/>
                </a:cubicBezTo>
                <a:cubicBezTo>
                  <a:pt x="5943396" y="2571879"/>
                  <a:pt x="5955166" y="2560109"/>
                  <a:pt x="5969685" y="2560109"/>
                </a:cubicBezTo>
                <a:close/>
                <a:moveTo>
                  <a:pt x="2678023" y="2560109"/>
                </a:moveTo>
                <a:cubicBezTo>
                  <a:pt x="2692542" y="2560109"/>
                  <a:pt x="2704313" y="2571879"/>
                  <a:pt x="2704313" y="2586401"/>
                </a:cubicBezTo>
                <a:cubicBezTo>
                  <a:pt x="2704313" y="2600915"/>
                  <a:pt x="2692542" y="2612687"/>
                  <a:pt x="2678023" y="2612687"/>
                </a:cubicBezTo>
                <a:cubicBezTo>
                  <a:pt x="2663503" y="2612687"/>
                  <a:pt x="2651732" y="2600915"/>
                  <a:pt x="2651732" y="2586401"/>
                </a:cubicBezTo>
                <a:cubicBezTo>
                  <a:pt x="2651732" y="2571879"/>
                  <a:pt x="2663503" y="2560109"/>
                  <a:pt x="2678023" y="2560109"/>
                </a:cubicBezTo>
                <a:close/>
                <a:moveTo>
                  <a:pt x="2586578" y="2560109"/>
                </a:moveTo>
                <a:cubicBezTo>
                  <a:pt x="2601098" y="2560109"/>
                  <a:pt x="2612869" y="2571879"/>
                  <a:pt x="2612869" y="2586401"/>
                </a:cubicBezTo>
                <a:cubicBezTo>
                  <a:pt x="2612869" y="2600915"/>
                  <a:pt x="2601098" y="2612687"/>
                  <a:pt x="2586578" y="2612687"/>
                </a:cubicBezTo>
                <a:cubicBezTo>
                  <a:pt x="2572059" y="2612687"/>
                  <a:pt x="2560288" y="2600915"/>
                  <a:pt x="2560288" y="2586401"/>
                </a:cubicBezTo>
                <a:cubicBezTo>
                  <a:pt x="2560288" y="2571879"/>
                  <a:pt x="2572059" y="2560109"/>
                  <a:pt x="2586578" y="2560109"/>
                </a:cubicBezTo>
                <a:close/>
                <a:moveTo>
                  <a:pt x="2495134" y="2560109"/>
                </a:moveTo>
                <a:cubicBezTo>
                  <a:pt x="2509654" y="2560109"/>
                  <a:pt x="2521425" y="2571879"/>
                  <a:pt x="2521425" y="2586401"/>
                </a:cubicBezTo>
                <a:cubicBezTo>
                  <a:pt x="2521425" y="2600915"/>
                  <a:pt x="2509654" y="2612687"/>
                  <a:pt x="2495134" y="2612687"/>
                </a:cubicBezTo>
                <a:cubicBezTo>
                  <a:pt x="2480615" y="2612687"/>
                  <a:pt x="2468844" y="2600915"/>
                  <a:pt x="2468844" y="2586401"/>
                </a:cubicBezTo>
                <a:cubicBezTo>
                  <a:pt x="2468844" y="2571879"/>
                  <a:pt x="2480615" y="2560109"/>
                  <a:pt x="2495134" y="2560109"/>
                </a:cubicBezTo>
                <a:close/>
                <a:moveTo>
                  <a:pt x="2403690" y="2560109"/>
                </a:moveTo>
                <a:cubicBezTo>
                  <a:pt x="2418210" y="2560109"/>
                  <a:pt x="2429980" y="2571879"/>
                  <a:pt x="2429980" y="2586401"/>
                </a:cubicBezTo>
                <a:cubicBezTo>
                  <a:pt x="2429980" y="2600915"/>
                  <a:pt x="2418210" y="2612687"/>
                  <a:pt x="2403690" y="2612687"/>
                </a:cubicBezTo>
                <a:cubicBezTo>
                  <a:pt x="2389170" y="2612687"/>
                  <a:pt x="2377400" y="2600915"/>
                  <a:pt x="2377400" y="2586401"/>
                </a:cubicBezTo>
                <a:cubicBezTo>
                  <a:pt x="2377400" y="2571879"/>
                  <a:pt x="2389170" y="2560109"/>
                  <a:pt x="2403690" y="2560109"/>
                </a:cubicBezTo>
                <a:close/>
                <a:moveTo>
                  <a:pt x="2312245" y="2560109"/>
                </a:moveTo>
                <a:cubicBezTo>
                  <a:pt x="2326765" y="2560109"/>
                  <a:pt x="2338536" y="2571879"/>
                  <a:pt x="2338536" y="2586401"/>
                </a:cubicBezTo>
                <a:cubicBezTo>
                  <a:pt x="2338536" y="2600915"/>
                  <a:pt x="2326765" y="2612687"/>
                  <a:pt x="2312245" y="2612687"/>
                </a:cubicBezTo>
                <a:cubicBezTo>
                  <a:pt x="2297726" y="2612687"/>
                  <a:pt x="2285955" y="2600915"/>
                  <a:pt x="2285955" y="2586401"/>
                </a:cubicBezTo>
                <a:cubicBezTo>
                  <a:pt x="2285955" y="2571879"/>
                  <a:pt x="2297726" y="2560109"/>
                  <a:pt x="2312245" y="2560109"/>
                </a:cubicBezTo>
                <a:close/>
                <a:moveTo>
                  <a:pt x="2220801" y="2560109"/>
                </a:moveTo>
                <a:cubicBezTo>
                  <a:pt x="2235321" y="2560109"/>
                  <a:pt x="2247091" y="2571879"/>
                  <a:pt x="2247091" y="2586401"/>
                </a:cubicBezTo>
                <a:cubicBezTo>
                  <a:pt x="2247091" y="2600915"/>
                  <a:pt x="2235321" y="2612687"/>
                  <a:pt x="2220801" y="2612687"/>
                </a:cubicBezTo>
                <a:cubicBezTo>
                  <a:pt x="2206281" y="2612687"/>
                  <a:pt x="2194511" y="2600915"/>
                  <a:pt x="2194511" y="2586401"/>
                </a:cubicBezTo>
                <a:cubicBezTo>
                  <a:pt x="2194511" y="2571879"/>
                  <a:pt x="2206281" y="2560109"/>
                  <a:pt x="2220801" y="2560109"/>
                </a:cubicBezTo>
                <a:close/>
                <a:moveTo>
                  <a:pt x="2129357" y="2560109"/>
                </a:moveTo>
                <a:cubicBezTo>
                  <a:pt x="2143876" y="2560109"/>
                  <a:pt x="2155647" y="2571879"/>
                  <a:pt x="2155647" y="2586401"/>
                </a:cubicBezTo>
                <a:cubicBezTo>
                  <a:pt x="2155647" y="2600915"/>
                  <a:pt x="2143876" y="2612687"/>
                  <a:pt x="2129357" y="2612687"/>
                </a:cubicBezTo>
                <a:cubicBezTo>
                  <a:pt x="2114837" y="2612687"/>
                  <a:pt x="2103066" y="2600915"/>
                  <a:pt x="2103066" y="2586401"/>
                </a:cubicBezTo>
                <a:cubicBezTo>
                  <a:pt x="2103066" y="2571879"/>
                  <a:pt x="2114837" y="2560109"/>
                  <a:pt x="2129357" y="2560109"/>
                </a:cubicBezTo>
                <a:close/>
                <a:moveTo>
                  <a:pt x="2037913" y="2560109"/>
                </a:moveTo>
                <a:cubicBezTo>
                  <a:pt x="2052432" y="2560109"/>
                  <a:pt x="2064203" y="2571879"/>
                  <a:pt x="2064203" y="2586401"/>
                </a:cubicBezTo>
                <a:cubicBezTo>
                  <a:pt x="2064203" y="2600915"/>
                  <a:pt x="2052432" y="2612687"/>
                  <a:pt x="2037913" y="2612687"/>
                </a:cubicBezTo>
                <a:cubicBezTo>
                  <a:pt x="2023392" y="2612687"/>
                  <a:pt x="2011622" y="2600915"/>
                  <a:pt x="2011622" y="2586401"/>
                </a:cubicBezTo>
                <a:cubicBezTo>
                  <a:pt x="2011622" y="2571879"/>
                  <a:pt x="2023392" y="2560109"/>
                  <a:pt x="2037913" y="2560109"/>
                </a:cubicBezTo>
                <a:close/>
                <a:moveTo>
                  <a:pt x="1946468" y="2560109"/>
                </a:moveTo>
                <a:cubicBezTo>
                  <a:pt x="1960988" y="2560109"/>
                  <a:pt x="1972758" y="2571879"/>
                  <a:pt x="1972758" y="2586401"/>
                </a:cubicBezTo>
                <a:cubicBezTo>
                  <a:pt x="1972758" y="2600915"/>
                  <a:pt x="1960988" y="2612687"/>
                  <a:pt x="1946468" y="2612687"/>
                </a:cubicBezTo>
                <a:cubicBezTo>
                  <a:pt x="1931948" y="2612687"/>
                  <a:pt x="1920177" y="2600915"/>
                  <a:pt x="1920177" y="2586401"/>
                </a:cubicBezTo>
                <a:cubicBezTo>
                  <a:pt x="1920177" y="2571879"/>
                  <a:pt x="1931948" y="2560109"/>
                  <a:pt x="1946468" y="2560109"/>
                </a:cubicBezTo>
                <a:close/>
                <a:moveTo>
                  <a:pt x="1855024" y="2560109"/>
                </a:moveTo>
                <a:cubicBezTo>
                  <a:pt x="1869543" y="2560109"/>
                  <a:pt x="1881314" y="2571879"/>
                  <a:pt x="1881314" y="2586401"/>
                </a:cubicBezTo>
                <a:cubicBezTo>
                  <a:pt x="1881314" y="2600915"/>
                  <a:pt x="1869543" y="2612687"/>
                  <a:pt x="1855024" y="2612687"/>
                </a:cubicBezTo>
                <a:cubicBezTo>
                  <a:pt x="1840504" y="2612687"/>
                  <a:pt x="1828733" y="2600915"/>
                  <a:pt x="1828733" y="2586401"/>
                </a:cubicBezTo>
                <a:cubicBezTo>
                  <a:pt x="1828733" y="2571879"/>
                  <a:pt x="1840504" y="2560109"/>
                  <a:pt x="1855024" y="2560109"/>
                </a:cubicBezTo>
                <a:close/>
                <a:moveTo>
                  <a:pt x="1763579" y="2560109"/>
                </a:moveTo>
                <a:cubicBezTo>
                  <a:pt x="1778099" y="2560109"/>
                  <a:pt x="1789869" y="2571879"/>
                  <a:pt x="1789869" y="2586401"/>
                </a:cubicBezTo>
                <a:cubicBezTo>
                  <a:pt x="1789869" y="2600915"/>
                  <a:pt x="1778099" y="2612687"/>
                  <a:pt x="1763579" y="2612687"/>
                </a:cubicBezTo>
                <a:cubicBezTo>
                  <a:pt x="1749059" y="2612687"/>
                  <a:pt x="1737289" y="2600915"/>
                  <a:pt x="1737289" y="2586401"/>
                </a:cubicBezTo>
                <a:cubicBezTo>
                  <a:pt x="1737289" y="2571879"/>
                  <a:pt x="1749059" y="2560109"/>
                  <a:pt x="1763579" y="2560109"/>
                </a:cubicBezTo>
                <a:close/>
                <a:moveTo>
                  <a:pt x="1672135" y="2560109"/>
                </a:moveTo>
                <a:cubicBezTo>
                  <a:pt x="1686654" y="2560109"/>
                  <a:pt x="1698425" y="2571879"/>
                  <a:pt x="1698425" y="2586401"/>
                </a:cubicBezTo>
                <a:cubicBezTo>
                  <a:pt x="1698425" y="2600915"/>
                  <a:pt x="1686654" y="2612687"/>
                  <a:pt x="1672135" y="2612687"/>
                </a:cubicBezTo>
                <a:cubicBezTo>
                  <a:pt x="1657615" y="2612687"/>
                  <a:pt x="1645844" y="2600915"/>
                  <a:pt x="1645844" y="2586401"/>
                </a:cubicBezTo>
                <a:cubicBezTo>
                  <a:pt x="1645844" y="2571879"/>
                  <a:pt x="1657615" y="2560109"/>
                  <a:pt x="1672135" y="2560109"/>
                </a:cubicBezTo>
                <a:close/>
                <a:moveTo>
                  <a:pt x="1580690" y="2560109"/>
                </a:moveTo>
                <a:cubicBezTo>
                  <a:pt x="1595210" y="2560109"/>
                  <a:pt x="1606980" y="2571879"/>
                  <a:pt x="1606980" y="2586401"/>
                </a:cubicBezTo>
                <a:cubicBezTo>
                  <a:pt x="1606980" y="2600915"/>
                  <a:pt x="1595210" y="2612687"/>
                  <a:pt x="1580690" y="2612687"/>
                </a:cubicBezTo>
                <a:cubicBezTo>
                  <a:pt x="1566170" y="2612687"/>
                  <a:pt x="1554400" y="2600915"/>
                  <a:pt x="1554400" y="2586401"/>
                </a:cubicBezTo>
                <a:cubicBezTo>
                  <a:pt x="1554400" y="2571879"/>
                  <a:pt x="1566170" y="2560109"/>
                  <a:pt x="1580690" y="2560109"/>
                </a:cubicBezTo>
                <a:close/>
                <a:moveTo>
                  <a:pt x="1489245" y="2560109"/>
                </a:moveTo>
                <a:cubicBezTo>
                  <a:pt x="1503765" y="2560109"/>
                  <a:pt x="1515536" y="2571879"/>
                  <a:pt x="1515536" y="2586401"/>
                </a:cubicBezTo>
                <a:cubicBezTo>
                  <a:pt x="1515536" y="2600915"/>
                  <a:pt x="1503765" y="2612687"/>
                  <a:pt x="1489245" y="2612687"/>
                </a:cubicBezTo>
                <a:cubicBezTo>
                  <a:pt x="1474726" y="2612687"/>
                  <a:pt x="1462955" y="2600915"/>
                  <a:pt x="1462955" y="2586401"/>
                </a:cubicBezTo>
                <a:cubicBezTo>
                  <a:pt x="1462955" y="2571879"/>
                  <a:pt x="1474726" y="2560109"/>
                  <a:pt x="1489245" y="2560109"/>
                </a:cubicBezTo>
                <a:close/>
                <a:moveTo>
                  <a:pt x="4963845" y="2468671"/>
                </a:moveTo>
                <a:cubicBezTo>
                  <a:pt x="4978364" y="2468671"/>
                  <a:pt x="4990134" y="2480440"/>
                  <a:pt x="4990134" y="2494957"/>
                </a:cubicBezTo>
                <a:cubicBezTo>
                  <a:pt x="4990134" y="2509478"/>
                  <a:pt x="4978364" y="2521245"/>
                  <a:pt x="4963845" y="2521245"/>
                </a:cubicBezTo>
                <a:cubicBezTo>
                  <a:pt x="4949326" y="2521245"/>
                  <a:pt x="4937556" y="2509478"/>
                  <a:pt x="4937556" y="2494957"/>
                </a:cubicBezTo>
                <a:cubicBezTo>
                  <a:pt x="4937556" y="2480440"/>
                  <a:pt x="4949326" y="2468671"/>
                  <a:pt x="4963845" y="2468671"/>
                </a:cubicBezTo>
                <a:close/>
                <a:moveTo>
                  <a:pt x="1946477" y="2468671"/>
                </a:moveTo>
                <a:cubicBezTo>
                  <a:pt x="1960996" y="2468671"/>
                  <a:pt x="1972767" y="2480440"/>
                  <a:pt x="1972767" y="2494957"/>
                </a:cubicBezTo>
                <a:cubicBezTo>
                  <a:pt x="1972767" y="2509478"/>
                  <a:pt x="1960996" y="2521245"/>
                  <a:pt x="1946477" y="2521245"/>
                </a:cubicBezTo>
                <a:cubicBezTo>
                  <a:pt x="1931957" y="2521245"/>
                  <a:pt x="1920186" y="2509478"/>
                  <a:pt x="1920186" y="2494957"/>
                </a:cubicBezTo>
                <a:cubicBezTo>
                  <a:pt x="1920186" y="2480440"/>
                  <a:pt x="1931957" y="2468671"/>
                  <a:pt x="1946477" y="2468671"/>
                </a:cubicBezTo>
                <a:close/>
                <a:moveTo>
                  <a:pt x="1855032" y="2468671"/>
                </a:moveTo>
                <a:cubicBezTo>
                  <a:pt x="1869552" y="2468671"/>
                  <a:pt x="1881322" y="2480440"/>
                  <a:pt x="1881322" y="2494957"/>
                </a:cubicBezTo>
                <a:cubicBezTo>
                  <a:pt x="1881322" y="2509478"/>
                  <a:pt x="1869552" y="2521245"/>
                  <a:pt x="1855032" y="2521245"/>
                </a:cubicBezTo>
                <a:cubicBezTo>
                  <a:pt x="1840512" y="2521245"/>
                  <a:pt x="1828742" y="2509478"/>
                  <a:pt x="1828742" y="2494957"/>
                </a:cubicBezTo>
                <a:cubicBezTo>
                  <a:pt x="1828742" y="2480440"/>
                  <a:pt x="1840512" y="2468671"/>
                  <a:pt x="1855032" y="2468671"/>
                </a:cubicBezTo>
                <a:close/>
                <a:moveTo>
                  <a:pt x="1763587" y="2468671"/>
                </a:moveTo>
                <a:cubicBezTo>
                  <a:pt x="1778107" y="2468671"/>
                  <a:pt x="1789878" y="2480440"/>
                  <a:pt x="1789878" y="2494957"/>
                </a:cubicBezTo>
                <a:cubicBezTo>
                  <a:pt x="1789878" y="2509478"/>
                  <a:pt x="1778107" y="2521245"/>
                  <a:pt x="1763587" y="2521245"/>
                </a:cubicBezTo>
                <a:cubicBezTo>
                  <a:pt x="1749067" y="2521245"/>
                  <a:pt x="1737297" y="2509478"/>
                  <a:pt x="1737297" y="2494957"/>
                </a:cubicBezTo>
                <a:cubicBezTo>
                  <a:pt x="1737297" y="2480440"/>
                  <a:pt x="1749067" y="2468671"/>
                  <a:pt x="1763587" y="2468671"/>
                </a:cubicBezTo>
                <a:close/>
                <a:moveTo>
                  <a:pt x="1672142" y="2468671"/>
                </a:moveTo>
                <a:cubicBezTo>
                  <a:pt x="1686662" y="2468671"/>
                  <a:pt x="1698433" y="2480440"/>
                  <a:pt x="1698433" y="2494957"/>
                </a:cubicBezTo>
                <a:cubicBezTo>
                  <a:pt x="1698433" y="2509478"/>
                  <a:pt x="1686662" y="2521245"/>
                  <a:pt x="1672142" y="2521245"/>
                </a:cubicBezTo>
                <a:cubicBezTo>
                  <a:pt x="1657623" y="2521245"/>
                  <a:pt x="1645852" y="2509478"/>
                  <a:pt x="1645852" y="2494957"/>
                </a:cubicBezTo>
                <a:cubicBezTo>
                  <a:pt x="1645852" y="2480440"/>
                  <a:pt x="1657623" y="2468671"/>
                  <a:pt x="1672142" y="2468671"/>
                </a:cubicBezTo>
                <a:close/>
                <a:moveTo>
                  <a:pt x="1580698" y="2468671"/>
                </a:moveTo>
                <a:cubicBezTo>
                  <a:pt x="1595217" y="2468671"/>
                  <a:pt x="1606988" y="2480440"/>
                  <a:pt x="1606988" y="2494957"/>
                </a:cubicBezTo>
                <a:cubicBezTo>
                  <a:pt x="1606988" y="2509478"/>
                  <a:pt x="1595217" y="2521245"/>
                  <a:pt x="1580698" y="2521245"/>
                </a:cubicBezTo>
                <a:cubicBezTo>
                  <a:pt x="1566178" y="2521245"/>
                  <a:pt x="1554407" y="2509478"/>
                  <a:pt x="1554407" y="2494957"/>
                </a:cubicBezTo>
                <a:cubicBezTo>
                  <a:pt x="1554407" y="2480440"/>
                  <a:pt x="1566178" y="2468671"/>
                  <a:pt x="1580698" y="2468671"/>
                </a:cubicBezTo>
                <a:close/>
                <a:moveTo>
                  <a:pt x="1489253" y="2468671"/>
                </a:moveTo>
                <a:cubicBezTo>
                  <a:pt x="1503773" y="2468671"/>
                  <a:pt x="1515543" y="2480440"/>
                  <a:pt x="1515543" y="2494957"/>
                </a:cubicBezTo>
                <a:cubicBezTo>
                  <a:pt x="1515543" y="2509478"/>
                  <a:pt x="1503773" y="2521245"/>
                  <a:pt x="1489253" y="2521245"/>
                </a:cubicBezTo>
                <a:cubicBezTo>
                  <a:pt x="1474733" y="2521245"/>
                  <a:pt x="1462963" y="2509478"/>
                  <a:pt x="1462963" y="2494957"/>
                </a:cubicBezTo>
                <a:cubicBezTo>
                  <a:pt x="1462963" y="2480440"/>
                  <a:pt x="1474733" y="2468671"/>
                  <a:pt x="1489253" y="2468671"/>
                </a:cubicBezTo>
                <a:close/>
                <a:moveTo>
                  <a:pt x="1397808" y="2468671"/>
                </a:moveTo>
                <a:cubicBezTo>
                  <a:pt x="1412328" y="2468671"/>
                  <a:pt x="1424099" y="2480440"/>
                  <a:pt x="1424099" y="2494957"/>
                </a:cubicBezTo>
                <a:cubicBezTo>
                  <a:pt x="1424099" y="2509478"/>
                  <a:pt x="1412328" y="2521245"/>
                  <a:pt x="1397808" y="2521245"/>
                </a:cubicBezTo>
                <a:cubicBezTo>
                  <a:pt x="1383288" y="2521245"/>
                  <a:pt x="1371518" y="2509478"/>
                  <a:pt x="1371518" y="2494957"/>
                </a:cubicBezTo>
                <a:cubicBezTo>
                  <a:pt x="1371518" y="2480440"/>
                  <a:pt x="1383288" y="2468671"/>
                  <a:pt x="1397808" y="2468671"/>
                </a:cubicBezTo>
                <a:close/>
                <a:moveTo>
                  <a:pt x="9170085" y="2468667"/>
                </a:moveTo>
                <a:cubicBezTo>
                  <a:pt x="9184604" y="2468667"/>
                  <a:pt x="9196374" y="2480440"/>
                  <a:pt x="9196374" y="2494957"/>
                </a:cubicBezTo>
                <a:cubicBezTo>
                  <a:pt x="9196374" y="2509478"/>
                  <a:pt x="9184604" y="2521245"/>
                  <a:pt x="9170085" y="2521245"/>
                </a:cubicBezTo>
                <a:cubicBezTo>
                  <a:pt x="9155566" y="2521245"/>
                  <a:pt x="9143796" y="2509478"/>
                  <a:pt x="9143796" y="2494957"/>
                </a:cubicBezTo>
                <a:cubicBezTo>
                  <a:pt x="9143796" y="2480440"/>
                  <a:pt x="9155566" y="2468667"/>
                  <a:pt x="9170085" y="2468667"/>
                </a:cubicBezTo>
                <a:close/>
                <a:moveTo>
                  <a:pt x="9078645" y="2468667"/>
                </a:moveTo>
                <a:cubicBezTo>
                  <a:pt x="9093164" y="2468667"/>
                  <a:pt x="9104934" y="2480440"/>
                  <a:pt x="9104934" y="2494957"/>
                </a:cubicBezTo>
                <a:cubicBezTo>
                  <a:pt x="9104934" y="2509478"/>
                  <a:pt x="9093164" y="2521245"/>
                  <a:pt x="9078645" y="2521245"/>
                </a:cubicBezTo>
                <a:cubicBezTo>
                  <a:pt x="9064126" y="2521245"/>
                  <a:pt x="9052356" y="2509478"/>
                  <a:pt x="9052356" y="2494957"/>
                </a:cubicBezTo>
                <a:cubicBezTo>
                  <a:pt x="9052356" y="2480440"/>
                  <a:pt x="9064126" y="2468667"/>
                  <a:pt x="9078645" y="2468667"/>
                </a:cubicBezTo>
                <a:close/>
                <a:moveTo>
                  <a:pt x="8987205" y="2468667"/>
                </a:moveTo>
                <a:cubicBezTo>
                  <a:pt x="9001724" y="2468667"/>
                  <a:pt x="9013494" y="2480440"/>
                  <a:pt x="9013494" y="2494957"/>
                </a:cubicBezTo>
                <a:cubicBezTo>
                  <a:pt x="9013494" y="2509478"/>
                  <a:pt x="9001724" y="2521245"/>
                  <a:pt x="8987205" y="2521245"/>
                </a:cubicBezTo>
                <a:cubicBezTo>
                  <a:pt x="8972686" y="2521245"/>
                  <a:pt x="8960916" y="2509478"/>
                  <a:pt x="8960916" y="2494957"/>
                </a:cubicBezTo>
                <a:cubicBezTo>
                  <a:pt x="8960916" y="2480440"/>
                  <a:pt x="8972686" y="2468667"/>
                  <a:pt x="8987205" y="2468667"/>
                </a:cubicBezTo>
                <a:close/>
                <a:moveTo>
                  <a:pt x="8895765" y="2468667"/>
                </a:moveTo>
                <a:cubicBezTo>
                  <a:pt x="8910284" y="2468667"/>
                  <a:pt x="8922054" y="2480440"/>
                  <a:pt x="8922054" y="2494957"/>
                </a:cubicBezTo>
                <a:cubicBezTo>
                  <a:pt x="8922054" y="2509478"/>
                  <a:pt x="8910284" y="2521245"/>
                  <a:pt x="8895765" y="2521245"/>
                </a:cubicBezTo>
                <a:cubicBezTo>
                  <a:pt x="8881246" y="2521245"/>
                  <a:pt x="8869476" y="2509478"/>
                  <a:pt x="8869476" y="2494957"/>
                </a:cubicBezTo>
                <a:cubicBezTo>
                  <a:pt x="8869476" y="2480440"/>
                  <a:pt x="8881246" y="2468667"/>
                  <a:pt x="8895765" y="2468667"/>
                </a:cubicBezTo>
                <a:close/>
                <a:moveTo>
                  <a:pt x="8804325" y="2468667"/>
                </a:moveTo>
                <a:cubicBezTo>
                  <a:pt x="8818844" y="2468667"/>
                  <a:pt x="8830614" y="2480440"/>
                  <a:pt x="8830614" y="2494957"/>
                </a:cubicBezTo>
                <a:cubicBezTo>
                  <a:pt x="8830614" y="2509478"/>
                  <a:pt x="8818844" y="2521245"/>
                  <a:pt x="8804325" y="2521245"/>
                </a:cubicBezTo>
                <a:cubicBezTo>
                  <a:pt x="8789806" y="2521245"/>
                  <a:pt x="8778036" y="2509478"/>
                  <a:pt x="8778036" y="2494957"/>
                </a:cubicBezTo>
                <a:cubicBezTo>
                  <a:pt x="8778036" y="2480440"/>
                  <a:pt x="8789806" y="2468667"/>
                  <a:pt x="8804325" y="2468667"/>
                </a:cubicBezTo>
                <a:close/>
                <a:moveTo>
                  <a:pt x="8712885" y="2468667"/>
                </a:moveTo>
                <a:cubicBezTo>
                  <a:pt x="8727404" y="2468667"/>
                  <a:pt x="8739174" y="2480440"/>
                  <a:pt x="8739174" y="2494957"/>
                </a:cubicBezTo>
                <a:cubicBezTo>
                  <a:pt x="8739174" y="2509478"/>
                  <a:pt x="8727404" y="2521245"/>
                  <a:pt x="8712885" y="2521245"/>
                </a:cubicBezTo>
                <a:cubicBezTo>
                  <a:pt x="8698366" y="2521245"/>
                  <a:pt x="8686596" y="2509478"/>
                  <a:pt x="8686596" y="2494957"/>
                </a:cubicBezTo>
                <a:cubicBezTo>
                  <a:pt x="8686596" y="2480440"/>
                  <a:pt x="8698366" y="2468667"/>
                  <a:pt x="8712885" y="2468667"/>
                </a:cubicBezTo>
                <a:close/>
                <a:moveTo>
                  <a:pt x="8530005" y="2468667"/>
                </a:moveTo>
                <a:cubicBezTo>
                  <a:pt x="8544524" y="2468667"/>
                  <a:pt x="8556294" y="2480440"/>
                  <a:pt x="8556294" y="2494957"/>
                </a:cubicBezTo>
                <a:cubicBezTo>
                  <a:pt x="8556294" y="2509478"/>
                  <a:pt x="8544524" y="2521245"/>
                  <a:pt x="8530005" y="2521245"/>
                </a:cubicBezTo>
                <a:cubicBezTo>
                  <a:pt x="8515486" y="2521245"/>
                  <a:pt x="8503716" y="2509478"/>
                  <a:pt x="8503716" y="2494957"/>
                </a:cubicBezTo>
                <a:cubicBezTo>
                  <a:pt x="8503716" y="2480440"/>
                  <a:pt x="8515486" y="2468667"/>
                  <a:pt x="8530005" y="2468667"/>
                </a:cubicBezTo>
                <a:close/>
                <a:moveTo>
                  <a:pt x="8438565" y="2468667"/>
                </a:moveTo>
                <a:cubicBezTo>
                  <a:pt x="8453084" y="2468667"/>
                  <a:pt x="8464854" y="2480440"/>
                  <a:pt x="8464854" y="2494957"/>
                </a:cubicBezTo>
                <a:cubicBezTo>
                  <a:pt x="8464854" y="2509478"/>
                  <a:pt x="8453084" y="2521245"/>
                  <a:pt x="8438565" y="2521245"/>
                </a:cubicBezTo>
                <a:cubicBezTo>
                  <a:pt x="8424046" y="2521245"/>
                  <a:pt x="8412276" y="2509478"/>
                  <a:pt x="8412276" y="2494957"/>
                </a:cubicBezTo>
                <a:cubicBezTo>
                  <a:pt x="8412276" y="2480440"/>
                  <a:pt x="8424046" y="2468667"/>
                  <a:pt x="8438565" y="2468667"/>
                </a:cubicBezTo>
                <a:close/>
                <a:moveTo>
                  <a:pt x="8347125" y="2468667"/>
                </a:moveTo>
                <a:cubicBezTo>
                  <a:pt x="8361644" y="2468667"/>
                  <a:pt x="8373414" y="2480440"/>
                  <a:pt x="8373414" y="2494957"/>
                </a:cubicBezTo>
                <a:cubicBezTo>
                  <a:pt x="8373414" y="2509478"/>
                  <a:pt x="8361644" y="2521245"/>
                  <a:pt x="8347125" y="2521245"/>
                </a:cubicBezTo>
                <a:cubicBezTo>
                  <a:pt x="8332606" y="2521245"/>
                  <a:pt x="8320836" y="2509478"/>
                  <a:pt x="8320836" y="2494957"/>
                </a:cubicBezTo>
                <a:cubicBezTo>
                  <a:pt x="8320836" y="2480440"/>
                  <a:pt x="8332606" y="2468667"/>
                  <a:pt x="8347125" y="2468667"/>
                </a:cubicBezTo>
                <a:close/>
                <a:moveTo>
                  <a:pt x="8255685" y="2468667"/>
                </a:moveTo>
                <a:cubicBezTo>
                  <a:pt x="8270204" y="2468667"/>
                  <a:pt x="8281974" y="2480440"/>
                  <a:pt x="8281974" y="2494957"/>
                </a:cubicBezTo>
                <a:cubicBezTo>
                  <a:pt x="8281974" y="2509478"/>
                  <a:pt x="8270204" y="2521245"/>
                  <a:pt x="8255685" y="2521245"/>
                </a:cubicBezTo>
                <a:cubicBezTo>
                  <a:pt x="8241166" y="2521245"/>
                  <a:pt x="8229396" y="2509478"/>
                  <a:pt x="8229396" y="2494957"/>
                </a:cubicBezTo>
                <a:cubicBezTo>
                  <a:pt x="8229396" y="2480440"/>
                  <a:pt x="8241166" y="2468667"/>
                  <a:pt x="8255685" y="2468667"/>
                </a:cubicBezTo>
                <a:close/>
                <a:moveTo>
                  <a:pt x="8164245" y="2468667"/>
                </a:moveTo>
                <a:cubicBezTo>
                  <a:pt x="8178764" y="2468667"/>
                  <a:pt x="8190534" y="2480440"/>
                  <a:pt x="8190534" y="2494957"/>
                </a:cubicBezTo>
                <a:cubicBezTo>
                  <a:pt x="8190534" y="2509478"/>
                  <a:pt x="8178764" y="2521245"/>
                  <a:pt x="8164245" y="2521245"/>
                </a:cubicBezTo>
                <a:cubicBezTo>
                  <a:pt x="8149726" y="2521245"/>
                  <a:pt x="8137956" y="2509478"/>
                  <a:pt x="8137956" y="2494957"/>
                </a:cubicBezTo>
                <a:cubicBezTo>
                  <a:pt x="8137956" y="2480440"/>
                  <a:pt x="8149726" y="2468667"/>
                  <a:pt x="8164245" y="2468667"/>
                </a:cubicBezTo>
                <a:close/>
                <a:moveTo>
                  <a:pt x="8072805" y="2468667"/>
                </a:moveTo>
                <a:cubicBezTo>
                  <a:pt x="8087324" y="2468667"/>
                  <a:pt x="8099094" y="2480440"/>
                  <a:pt x="8099094" y="2494957"/>
                </a:cubicBezTo>
                <a:cubicBezTo>
                  <a:pt x="8099094" y="2509478"/>
                  <a:pt x="8087324" y="2521245"/>
                  <a:pt x="8072805" y="2521245"/>
                </a:cubicBezTo>
                <a:cubicBezTo>
                  <a:pt x="8058286" y="2521245"/>
                  <a:pt x="8046516" y="2509478"/>
                  <a:pt x="8046516" y="2494957"/>
                </a:cubicBezTo>
                <a:cubicBezTo>
                  <a:pt x="8046516" y="2480440"/>
                  <a:pt x="8058286" y="2468667"/>
                  <a:pt x="8072805" y="2468667"/>
                </a:cubicBezTo>
                <a:close/>
                <a:moveTo>
                  <a:pt x="7981365" y="2468667"/>
                </a:moveTo>
                <a:cubicBezTo>
                  <a:pt x="7995884" y="2468667"/>
                  <a:pt x="8007654" y="2480440"/>
                  <a:pt x="8007654" y="2494957"/>
                </a:cubicBezTo>
                <a:cubicBezTo>
                  <a:pt x="8007654" y="2509478"/>
                  <a:pt x="7995884" y="2521245"/>
                  <a:pt x="7981365" y="2521245"/>
                </a:cubicBezTo>
                <a:cubicBezTo>
                  <a:pt x="7966846" y="2521245"/>
                  <a:pt x="7955076" y="2509478"/>
                  <a:pt x="7955076" y="2494957"/>
                </a:cubicBezTo>
                <a:cubicBezTo>
                  <a:pt x="7955076" y="2480440"/>
                  <a:pt x="7966846" y="2468667"/>
                  <a:pt x="7981365" y="2468667"/>
                </a:cubicBezTo>
                <a:close/>
                <a:moveTo>
                  <a:pt x="7889925" y="2468667"/>
                </a:moveTo>
                <a:cubicBezTo>
                  <a:pt x="7904444" y="2468667"/>
                  <a:pt x="7916214" y="2480440"/>
                  <a:pt x="7916214" y="2494957"/>
                </a:cubicBezTo>
                <a:cubicBezTo>
                  <a:pt x="7916214" y="2509478"/>
                  <a:pt x="7904444" y="2521245"/>
                  <a:pt x="7889925" y="2521245"/>
                </a:cubicBezTo>
                <a:cubicBezTo>
                  <a:pt x="7875406" y="2521245"/>
                  <a:pt x="7863636" y="2509478"/>
                  <a:pt x="7863636" y="2494957"/>
                </a:cubicBezTo>
                <a:cubicBezTo>
                  <a:pt x="7863636" y="2480440"/>
                  <a:pt x="7875406" y="2468667"/>
                  <a:pt x="7889925" y="2468667"/>
                </a:cubicBezTo>
                <a:close/>
                <a:moveTo>
                  <a:pt x="7798485" y="2468667"/>
                </a:moveTo>
                <a:cubicBezTo>
                  <a:pt x="7813004" y="2468667"/>
                  <a:pt x="7824774" y="2480440"/>
                  <a:pt x="7824774" y="2494957"/>
                </a:cubicBezTo>
                <a:cubicBezTo>
                  <a:pt x="7824774" y="2509478"/>
                  <a:pt x="7813004" y="2521245"/>
                  <a:pt x="7798485" y="2521245"/>
                </a:cubicBezTo>
                <a:cubicBezTo>
                  <a:pt x="7783966" y="2521245"/>
                  <a:pt x="7772196" y="2509478"/>
                  <a:pt x="7772196" y="2494957"/>
                </a:cubicBezTo>
                <a:cubicBezTo>
                  <a:pt x="7772196" y="2480440"/>
                  <a:pt x="7783966" y="2468667"/>
                  <a:pt x="7798485" y="2468667"/>
                </a:cubicBezTo>
                <a:close/>
                <a:moveTo>
                  <a:pt x="7707045" y="2468667"/>
                </a:moveTo>
                <a:cubicBezTo>
                  <a:pt x="7721564" y="2468667"/>
                  <a:pt x="7733334" y="2480440"/>
                  <a:pt x="7733334" y="2494957"/>
                </a:cubicBezTo>
                <a:cubicBezTo>
                  <a:pt x="7733334" y="2509478"/>
                  <a:pt x="7721564" y="2521245"/>
                  <a:pt x="7707045" y="2521245"/>
                </a:cubicBezTo>
                <a:cubicBezTo>
                  <a:pt x="7692526" y="2521245"/>
                  <a:pt x="7680756" y="2509478"/>
                  <a:pt x="7680756" y="2494957"/>
                </a:cubicBezTo>
                <a:cubicBezTo>
                  <a:pt x="7680756" y="2480440"/>
                  <a:pt x="7692526" y="2468667"/>
                  <a:pt x="7707045" y="2468667"/>
                </a:cubicBezTo>
                <a:close/>
                <a:moveTo>
                  <a:pt x="7615605" y="2468667"/>
                </a:moveTo>
                <a:cubicBezTo>
                  <a:pt x="7630124" y="2468667"/>
                  <a:pt x="7641894" y="2480440"/>
                  <a:pt x="7641894" y="2494957"/>
                </a:cubicBezTo>
                <a:cubicBezTo>
                  <a:pt x="7641894" y="2509478"/>
                  <a:pt x="7630124" y="2521245"/>
                  <a:pt x="7615605" y="2521245"/>
                </a:cubicBezTo>
                <a:cubicBezTo>
                  <a:pt x="7601086" y="2521245"/>
                  <a:pt x="7589316" y="2509478"/>
                  <a:pt x="7589316" y="2494957"/>
                </a:cubicBezTo>
                <a:cubicBezTo>
                  <a:pt x="7589316" y="2480440"/>
                  <a:pt x="7601086" y="2468667"/>
                  <a:pt x="7615605" y="2468667"/>
                </a:cubicBezTo>
                <a:close/>
                <a:moveTo>
                  <a:pt x="7524165" y="2468667"/>
                </a:moveTo>
                <a:cubicBezTo>
                  <a:pt x="7538684" y="2468667"/>
                  <a:pt x="7550454" y="2480440"/>
                  <a:pt x="7550454" y="2494957"/>
                </a:cubicBezTo>
                <a:cubicBezTo>
                  <a:pt x="7550454" y="2509478"/>
                  <a:pt x="7538684" y="2521245"/>
                  <a:pt x="7524165" y="2521245"/>
                </a:cubicBezTo>
                <a:cubicBezTo>
                  <a:pt x="7509646" y="2521245"/>
                  <a:pt x="7497876" y="2509478"/>
                  <a:pt x="7497876" y="2494957"/>
                </a:cubicBezTo>
                <a:cubicBezTo>
                  <a:pt x="7497876" y="2480440"/>
                  <a:pt x="7509646" y="2468667"/>
                  <a:pt x="7524165" y="2468667"/>
                </a:cubicBezTo>
                <a:close/>
                <a:moveTo>
                  <a:pt x="7432725" y="2468667"/>
                </a:moveTo>
                <a:cubicBezTo>
                  <a:pt x="7447244" y="2468667"/>
                  <a:pt x="7459014" y="2480440"/>
                  <a:pt x="7459014" y="2494957"/>
                </a:cubicBezTo>
                <a:cubicBezTo>
                  <a:pt x="7459014" y="2509478"/>
                  <a:pt x="7447244" y="2521245"/>
                  <a:pt x="7432725" y="2521245"/>
                </a:cubicBezTo>
                <a:cubicBezTo>
                  <a:pt x="7418206" y="2521245"/>
                  <a:pt x="7406436" y="2509478"/>
                  <a:pt x="7406436" y="2494957"/>
                </a:cubicBezTo>
                <a:cubicBezTo>
                  <a:pt x="7406436" y="2480440"/>
                  <a:pt x="7418206" y="2468667"/>
                  <a:pt x="7432725" y="2468667"/>
                </a:cubicBezTo>
                <a:close/>
                <a:moveTo>
                  <a:pt x="7341285" y="2468667"/>
                </a:moveTo>
                <a:cubicBezTo>
                  <a:pt x="7355804" y="2468667"/>
                  <a:pt x="7367574" y="2480440"/>
                  <a:pt x="7367574" y="2494957"/>
                </a:cubicBezTo>
                <a:cubicBezTo>
                  <a:pt x="7367574" y="2509478"/>
                  <a:pt x="7355804" y="2521245"/>
                  <a:pt x="7341285" y="2521245"/>
                </a:cubicBezTo>
                <a:cubicBezTo>
                  <a:pt x="7326766" y="2521245"/>
                  <a:pt x="7314996" y="2509478"/>
                  <a:pt x="7314996" y="2494957"/>
                </a:cubicBezTo>
                <a:cubicBezTo>
                  <a:pt x="7314996" y="2480440"/>
                  <a:pt x="7326766" y="2468667"/>
                  <a:pt x="7341285" y="2468667"/>
                </a:cubicBezTo>
                <a:close/>
                <a:moveTo>
                  <a:pt x="7249845" y="2468667"/>
                </a:moveTo>
                <a:cubicBezTo>
                  <a:pt x="7264364" y="2468667"/>
                  <a:pt x="7276134" y="2480440"/>
                  <a:pt x="7276134" y="2494957"/>
                </a:cubicBezTo>
                <a:cubicBezTo>
                  <a:pt x="7276134" y="2509478"/>
                  <a:pt x="7264364" y="2521245"/>
                  <a:pt x="7249845" y="2521245"/>
                </a:cubicBezTo>
                <a:cubicBezTo>
                  <a:pt x="7235326" y="2521245"/>
                  <a:pt x="7223556" y="2509478"/>
                  <a:pt x="7223556" y="2494957"/>
                </a:cubicBezTo>
                <a:cubicBezTo>
                  <a:pt x="7223556" y="2480440"/>
                  <a:pt x="7235326" y="2468667"/>
                  <a:pt x="7249845" y="2468667"/>
                </a:cubicBezTo>
                <a:close/>
                <a:moveTo>
                  <a:pt x="7158405" y="2468667"/>
                </a:moveTo>
                <a:cubicBezTo>
                  <a:pt x="7172924" y="2468667"/>
                  <a:pt x="7184694" y="2480440"/>
                  <a:pt x="7184694" y="2494957"/>
                </a:cubicBezTo>
                <a:cubicBezTo>
                  <a:pt x="7184694" y="2509478"/>
                  <a:pt x="7172924" y="2521245"/>
                  <a:pt x="7158405" y="2521245"/>
                </a:cubicBezTo>
                <a:cubicBezTo>
                  <a:pt x="7143886" y="2521245"/>
                  <a:pt x="7132116" y="2509478"/>
                  <a:pt x="7132116" y="2494957"/>
                </a:cubicBezTo>
                <a:cubicBezTo>
                  <a:pt x="7132116" y="2480440"/>
                  <a:pt x="7143886" y="2468667"/>
                  <a:pt x="7158405" y="2468667"/>
                </a:cubicBezTo>
                <a:close/>
                <a:moveTo>
                  <a:pt x="7066965" y="2468667"/>
                </a:moveTo>
                <a:cubicBezTo>
                  <a:pt x="7081484" y="2468667"/>
                  <a:pt x="7093254" y="2480440"/>
                  <a:pt x="7093254" y="2494957"/>
                </a:cubicBezTo>
                <a:cubicBezTo>
                  <a:pt x="7093254" y="2509478"/>
                  <a:pt x="7081484" y="2521245"/>
                  <a:pt x="7066965" y="2521245"/>
                </a:cubicBezTo>
                <a:cubicBezTo>
                  <a:pt x="7052446" y="2521245"/>
                  <a:pt x="7040676" y="2509478"/>
                  <a:pt x="7040676" y="2494957"/>
                </a:cubicBezTo>
                <a:cubicBezTo>
                  <a:pt x="7040676" y="2480440"/>
                  <a:pt x="7052446" y="2468667"/>
                  <a:pt x="7066965" y="2468667"/>
                </a:cubicBezTo>
                <a:close/>
                <a:moveTo>
                  <a:pt x="6975525" y="2468667"/>
                </a:moveTo>
                <a:cubicBezTo>
                  <a:pt x="6990044" y="2468667"/>
                  <a:pt x="7001814" y="2480440"/>
                  <a:pt x="7001814" y="2494957"/>
                </a:cubicBezTo>
                <a:cubicBezTo>
                  <a:pt x="7001814" y="2509478"/>
                  <a:pt x="6990044" y="2521245"/>
                  <a:pt x="6975525" y="2521245"/>
                </a:cubicBezTo>
                <a:cubicBezTo>
                  <a:pt x="6961006" y="2521245"/>
                  <a:pt x="6949236" y="2509478"/>
                  <a:pt x="6949236" y="2494957"/>
                </a:cubicBezTo>
                <a:cubicBezTo>
                  <a:pt x="6949236" y="2480440"/>
                  <a:pt x="6961006" y="2468667"/>
                  <a:pt x="6975525" y="2468667"/>
                </a:cubicBezTo>
                <a:close/>
                <a:moveTo>
                  <a:pt x="6884085" y="2468667"/>
                </a:moveTo>
                <a:cubicBezTo>
                  <a:pt x="6898604" y="2468667"/>
                  <a:pt x="6910374" y="2480440"/>
                  <a:pt x="6910374" y="2494957"/>
                </a:cubicBezTo>
                <a:cubicBezTo>
                  <a:pt x="6910374" y="2509478"/>
                  <a:pt x="6898604" y="2521245"/>
                  <a:pt x="6884085" y="2521245"/>
                </a:cubicBezTo>
                <a:cubicBezTo>
                  <a:pt x="6869566" y="2521245"/>
                  <a:pt x="6857796" y="2509478"/>
                  <a:pt x="6857796" y="2494957"/>
                </a:cubicBezTo>
                <a:cubicBezTo>
                  <a:pt x="6857796" y="2480440"/>
                  <a:pt x="6869566" y="2468667"/>
                  <a:pt x="6884085" y="2468667"/>
                </a:cubicBezTo>
                <a:close/>
                <a:moveTo>
                  <a:pt x="6792645" y="2468667"/>
                </a:moveTo>
                <a:cubicBezTo>
                  <a:pt x="6807164" y="2468667"/>
                  <a:pt x="6818934" y="2480440"/>
                  <a:pt x="6818934" y="2494957"/>
                </a:cubicBezTo>
                <a:cubicBezTo>
                  <a:pt x="6818934" y="2509478"/>
                  <a:pt x="6807164" y="2521245"/>
                  <a:pt x="6792645" y="2521245"/>
                </a:cubicBezTo>
                <a:cubicBezTo>
                  <a:pt x="6778126" y="2521245"/>
                  <a:pt x="6766356" y="2509478"/>
                  <a:pt x="6766356" y="2494957"/>
                </a:cubicBezTo>
                <a:cubicBezTo>
                  <a:pt x="6766356" y="2480440"/>
                  <a:pt x="6778126" y="2468667"/>
                  <a:pt x="6792645" y="2468667"/>
                </a:cubicBezTo>
                <a:close/>
                <a:moveTo>
                  <a:pt x="6701205" y="2468667"/>
                </a:moveTo>
                <a:cubicBezTo>
                  <a:pt x="6715724" y="2468667"/>
                  <a:pt x="6727494" y="2480440"/>
                  <a:pt x="6727494" y="2494957"/>
                </a:cubicBezTo>
                <a:cubicBezTo>
                  <a:pt x="6727494" y="2509478"/>
                  <a:pt x="6715724" y="2521245"/>
                  <a:pt x="6701205" y="2521245"/>
                </a:cubicBezTo>
                <a:cubicBezTo>
                  <a:pt x="6686686" y="2521245"/>
                  <a:pt x="6674916" y="2509478"/>
                  <a:pt x="6674916" y="2494957"/>
                </a:cubicBezTo>
                <a:cubicBezTo>
                  <a:pt x="6674916" y="2480440"/>
                  <a:pt x="6686686" y="2468667"/>
                  <a:pt x="6701205" y="2468667"/>
                </a:cubicBezTo>
                <a:close/>
                <a:moveTo>
                  <a:pt x="6609765" y="2468667"/>
                </a:moveTo>
                <a:cubicBezTo>
                  <a:pt x="6624284" y="2468667"/>
                  <a:pt x="6636054" y="2480440"/>
                  <a:pt x="6636054" y="2494957"/>
                </a:cubicBezTo>
                <a:cubicBezTo>
                  <a:pt x="6636054" y="2509478"/>
                  <a:pt x="6624284" y="2521245"/>
                  <a:pt x="6609765" y="2521245"/>
                </a:cubicBezTo>
                <a:cubicBezTo>
                  <a:pt x="6595246" y="2521245"/>
                  <a:pt x="6583476" y="2509478"/>
                  <a:pt x="6583476" y="2494957"/>
                </a:cubicBezTo>
                <a:cubicBezTo>
                  <a:pt x="6583476" y="2480440"/>
                  <a:pt x="6595246" y="2468667"/>
                  <a:pt x="6609765" y="2468667"/>
                </a:cubicBezTo>
                <a:close/>
                <a:moveTo>
                  <a:pt x="6518325" y="2468667"/>
                </a:moveTo>
                <a:cubicBezTo>
                  <a:pt x="6532844" y="2468667"/>
                  <a:pt x="6544614" y="2480440"/>
                  <a:pt x="6544614" y="2494957"/>
                </a:cubicBezTo>
                <a:cubicBezTo>
                  <a:pt x="6544614" y="2509478"/>
                  <a:pt x="6532844" y="2521245"/>
                  <a:pt x="6518325" y="2521245"/>
                </a:cubicBezTo>
                <a:cubicBezTo>
                  <a:pt x="6503806" y="2521245"/>
                  <a:pt x="6492036" y="2509478"/>
                  <a:pt x="6492036" y="2494957"/>
                </a:cubicBezTo>
                <a:cubicBezTo>
                  <a:pt x="6492036" y="2480440"/>
                  <a:pt x="6503806" y="2468667"/>
                  <a:pt x="6518325" y="2468667"/>
                </a:cubicBezTo>
                <a:close/>
                <a:moveTo>
                  <a:pt x="6426885" y="2468667"/>
                </a:moveTo>
                <a:cubicBezTo>
                  <a:pt x="6441404" y="2468667"/>
                  <a:pt x="6453174" y="2480440"/>
                  <a:pt x="6453174" y="2494957"/>
                </a:cubicBezTo>
                <a:cubicBezTo>
                  <a:pt x="6453174" y="2509478"/>
                  <a:pt x="6441404" y="2521245"/>
                  <a:pt x="6426885" y="2521245"/>
                </a:cubicBezTo>
                <a:cubicBezTo>
                  <a:pt x="6412366" y="2521245"/>
                  <a:pt x="6400596" y="2509478"/>
                  <a:pt x="6400596" y="2494957"/>
                </a:cubicBezTo>
                <a:cubicBezTo>
                  <a:pt x="6400596" y="2480440"/>
                  <a:pt x="6412366" y="2468667"/>
                  <a:pt x="6426885" y="2468667"/>
                </a:cubicBezTo>
                <a:close/>
                <a:moveTo>
                  <a:pt x="6335445" y="2468667"/>
                </a:moveTo>
                <a:cubicBezTo>
                  <a:pt x="6349964" y="2468667"/>
                  <a:pt x="6361734" y="2480440"/>
                  <a:pt x="6361734" y="2494957"/>
                </a:cubicBezTo>
                <a:cubicBezTo>
                  <a:pt x="6361734" y="2509478"/>
                  <a:pt x="6349964" y="2521245"/>
                  <a:pt x="6335445" y="2521245"/>
                </a:cubicBezTo>
                <a:cubicBezTo>
                  <a:pt x="6320926" y="2521245"/>
                  <a:pt x="6309156" y="2509478"/>
                  <a:pt x="6309156" y="2494957"/>
                </a:cubicBezTo>
                <a:cubicBezTo>
                  <a:pt x="6309156" y="2480440"/>
                  <a:pt x="6320926" y="2468667"/>
                  <a:pt x="6335445" y="2468667"/>
                </a:cubicBezTo>
                <a:close/>
                <a:moveTo>
                  <a:pt x="6244005" y="2468667"/>
                </a:moveTo>
                <a:cubicBezTo>
                  <a:pt x="6258524" y="2468667"/>
                  <a:pt x="6270294" y="2480440"/>
                  <a:pt x="6270294" y="2494957"/>
                </a:cubicBezTo>
                <a:cubicBezTo>
                  <a:pt x="6270294" y="2509478"/>
                  <a:pt x="6258524" y="2521245"/>
                  <a:pt x="6244005" y="2521245"/>
                </a:cubicBezTo>
                <a:cubicBezTo>
                  <a:pt x="6229486" y="2521245"/>
                  <a:pt x="6217716" y="2509478"/>
                  <a:pt x="6217716" y="2494957"/>
                </a:cubicBezTo>
                <a:cubicBezTo>
                  <a:pt x="6217716" y="2480440"/>
                  <a:pt x="6229486" y="2468667"/>
                  <a:pt x="6244005" y="2468667"/>
                </a:cubicBezTo>
                <a:close/>
                <a:moveTo>
                  <a:pt x="6152565" y="2468667"/>
                </a:moveTo>
                <a:cubicBezTo>
                  <a:pt x="6167084" y="2468667"/>
                  <a:pt x="6178854" y="2480440"/>
                  <a:pt x="6178854" y="2494957"/>
                </a:cubicBezTo>
                <a:cubicBezTo>
                  <a:pt x="6178854" y="2509478"/>
                  <a:pt x="6167084" y="2521245"/>
                  <a:pt x="6152565" y="2521245"/>
                </a:cubicBezTo>
                <a:cubicBezTo>
                  <a:pt x="6138046" y="2521245"/>
                  <a:pt x="6126276" y="2509478"/>
                  <a:pt x="6126276" y="2494957"/>
                </a:cubicBezTo>
                <a:cubicBezTo>
                  <a:pt x="6126276" y="2480440"/>
                  <a:pt x="6138046" y="2468667"/>
                  <a:pt x="6152565" y="2468667"/>
                </a:cubicBezTo>
                <a:close/>
                <a:moveTo>
                  <a:pt x="6061125" y="2468667"/>
                </a:moveTo>
                <a:cubicBezTo>
                  <a:pt x="6075644" y="2468667"/>
                  <a:pt x="6087414" y="2480440"/>
                  <a:pt x="6087414" y="2494957"/>
                </a:cubicBezTo>
                <a:cubicBezTo>
                  <a:pt x="6087414" y="2509478"/>
                  <a:pt x="6075644" y="2521245"/>
                  <a:pt x="6061125" y="2521245"/>
                </a:cubicBezTo>
                <a:cubicBezTo>
                  <a:pt x="6046606" y="2521245"/>
                  <a:pt x="6034836" y="2509478"/>
                  <a:pt x="6034836" y="2494957"/>
                </a:cubicBezTo>
                <a:cubicBezTo>
                  <a:pt x="6034836" y="2480440"/>
                  <a:pt x="6046606" y="2468667"/>
                  <a:pt x="6061125" y="2468667"/>
                </a:cubicBezTo>
                <a:close/>
                <a:moveTo>
                  <a:pt x="5969685" y="2468667"/>
                </a:moveTo>
                <a:cubicBezTo>
                  <a:pt x="5984204" y="2468667"/>
                  <a:pt x="5995974" y="2480440"/>
                  <a:pt x="5995974" y="2494957"/>
                </a:cubicBezTo>
                <a:cubicBezTo>
                  <a:pt x="5995974" y="2509478"/>
                  <a:pt x="5984204" y="2521245"/>
                  <a:pt x="5969685" y="2521245"/>
                </a:cubicBezTo>
                <a:cubicBezTo>
                  <a:pt x="5955166" y="2521245"/>
                  <a:pt x="5943396" y="2509478"/>
                  <a:pt x="5943396" y="2494957"/>
                </a:cubicBezTo>
                <a:cubicBezTo>
                  <a:pt x="5943396" y="2480440"/>
                  <a:pt x="5955166" y="2468667"/>
                  <a:pt x="5969685" y="2468667"/>
                </a:cubicBezTo>
                <a:close/>
                <a:moveTo>
                  <a:pt x="5878245" y="2468667"/>
                </a:moveTo>
                <a:cubicBezTo>
                  <a:pt x="5892764" y="2468667"/>
                  <a:pt x="5904534" y="2480440"/>
                  <a:pt x="5904534" y="2494957"/>
                </a:cubicBezTo>
                <a:cubicBezTo>
                  <a:pt x="5904534" y="2509478"/>
                  <a:pt x="5892764" y="2521245"/>
                  <a:pt x="5878245" y="2521245"/>
                </a:cubicBezTo>
                <a:cubicBezTo>
                  <a:pt x="5863726" y="2521245"/>
                  <a:pt x="5851956" y="2509478"/>
                  <a:pt x="5851956" y="2494957"/>
                </a:cubicBezTo>
                <a:cubicBezTo>
                  <a:pt x="5851956" y="2480440"/>
                  <a:pt x="5863726" y="2468667"/>
                  <a:pt x="5878245" y="2468667"/>
                </a:cubicBezTo>
                <a:close/>
                <a:moveTo>
                  <a:pt x="5786805" y="2468667"/>
                </a:moveTo>
                <a:cubicBezTo>
                  <a:pt x="5801324" y="2468667"/>
                  <a:pt x="5813094" y="2480440"/>
                  <a:pt x="5813094" y="2494957"/>
                </a:cubicBezTo>
                <a:cubicBezTo>
                  <a:pt x="5813094" y="2509478"/>
                  <a:pt x="5801324" y="2521245"/>
                  <a:pt x="5786805" y="2521245"/>
                </a:cubicBezTo>
                <a:cubicBezTo>
                  <a:pt x="5772286" y="2521245"/>
                  <a:pt x="5760516" y="2509478"/>
                  <a:pt x="5760516" y="2494957"/>
                </a:cubicBezTo>
                <a:cubicBezTo>
                  <a:pt x="5760516" y="2480440"/>
                  <a:pt x="5772286" y="2468667"/>
                  <a:pt x="5786805" y="2468667"/>
                </a:cubicBezTo>
                <a:close/>
                <a:moveTo>
                  <a:pt x="5695365" y="2468667"/>
                </a:moveTo>
                <a:cubicBezTo>
                  <a:pt x="5709884" y="2468667"/>
                  <a:pt x="5721654" y="2480440"/>
                  <a:pt x="5721654" y="2494957"/>
                </a:cubicBezTo>
                <a:cubicBezTo>
                  <a:pt x="5721654" y="2509478"/>
                  <a:pt x="5709884" y="2521245"/>
                  <a:pt x="5695365" y="2521245"/>
                </a:cubicBezTo>
                <a:cubicBezTo>
                  <a:pt x="5680846" y="2521245"/>
                  <a:pt x="5669076" y="2509478"/>
                  <a:pt x="5669076" y="2494957"/>
                </a:cubicBezTo>
                <a:cubicBezTo>
                  <a:pt x="5669076" y="2480440"/>
                  <a:pt x="5680846" y="2468667"/>
                  <a:pt x="5695365" y="2468667"/>
                </a:cubicBezTo>
                <a:close/>
                <a:moveTo>
                  <a:pt x="5603925" y="2468667"/>
                </a:moveTo>
                <a:cubicBezTo>
                  <a:pt x="5618444" y="2468667"/>
                  <a:pt x="5630214" y="2480440"/>
                  <a:pt x="5630214" y="2494957"/>
                </a:cubicBezTo>
                <a:cubicBezTo>
                  <a:pt x="5630214" y="2509478"/>
                  <a:pt x="5618444" y="2521245"/>
                  <a:pt x="5603925" y="2521245"/>
                </a:cubicBezTo>
                <a:cubicBezTo>
                  <a:pt x="5589406" y="2521245"/>
                  <a:pt x="5577636" y="2509478"/>
                  <a:pt x="5577636" y="2494957"/>
                </a:cubicBezTo>
                <a:cubicBezTo>
                  <a:pt x="5577636" y="2480440"/>
                  <a:pt x="5589406" y="2468667"/>
                  <a:pt x="5603925" y="2468667"/>
                </a:cubicBezTo>
                <a:close/>
                <a:moveTo>
                  <a:pt x="5421045" y="2468667"/>
                </a:moveTo>
                <a:cubicBezTo>
                  <a:pt x="5435564" y="2468667"/>
                  <a:pt x="5447334" y="2480440"/>
                  <a:pt x="5447334" y="2494957"/>
                </a:cubicBezTo>
                <a:cubicBezTo>
                  <a:pt x="5447334" y="2509478"/>
                  <a:pt x="5435564" y="2521245"/>
                  <a:pt x="5421045" y="2521245"/>
                </a:cubicBezTo>
                <a:cubicBezTo>
                  <a:pt x="5406526" y="2521245"/>
                  <a:pt x="5394756" y="2509478"/>
                  <a:pt x="5394756" y="2494957"/>
                </a:cubicBezTo>
                <a:cubicBezTo>
                  <a:pt x="5394756" y="2480440"/>
                  <a:pt x="5406526" y="2468667"/>
                  <a:pt x="5421045" y="2468667"/>
                </a:cubicBezTo>
                <a:close/>
                <a:moveTo>
                  <a:pt x="5329605" y="2468667"/>
                </a:moveTo>
                <a:cubicBezTo>
                  <a:pt x="5344124" y="2468667"/>
                  <a:pt x="5355894" y="2480440"/>
                  <a:pt x="5355894" y="2494957"/>
                </a:cubicBezTo>
                <a:cubicBezTo>
                  <a:pt x="5355894" y="2509478"/>
                  <a:pt x="5344124" y="2521245"/>
                  <a:pt x="5329605" y="2521245"/>
                </a:cubicBezTo>
                <a:cubicBezTo>
                  <a:pt x="5315086" y="2521245"/>
                  <a:pt x="5303316" y="2509478"/>
                  <a:pt x="5303316" y="2494957"/>
                </a:cubicBezTo>
                <a:cubicBezTo>
                  <a:pt x="5303316" y="2480440"/>
                  <a:pt x="5315086" y="2468667"/>
                  <a:pt x="5329605" y="2468667"/>
                </a:cubicBezTo>
                <a:close/>
                <a:moveTo>
                  <a:pt x="4872405" y="2468667"/>
                </a:moveTo>
                <a:cubicBezTo>
                  <a:pt x="4886924" y="2468667"/>
                  <a:pt x="4898694" y="2480440"/>
                  <a:pt x="4898694" y="2494957"/>
                </a:cubicBezTo>
                <a:cubicBezTo>
                  <a:pt x="4898694" y="2509478"/>
                  <a:pt x="4886924" y="2521245"/>
                  <a:pt x="4872405" y="2521245"/>
                </a:cubicBezTo>
                <a:cubicBezTo>
                  <a:pt x="4857886" y="2521245"/>
                  <a:pt x="4846116" y="2509478"/>
                  <a:pt x="4846116" y="2494957"/>
                </a:cubicBezTo>
                <a:cubicBezTo>
                  <a:pt x="4846116" y="2480440"/>
                  <a:pt x="4857886" y="2468667"/>
                  <a:pt x="4872405" y="2468667"/>
                </a:cubicBezTo>
                <a:close/>
                <a:moveTo>
                  <a:pt x="4780965" y="2468667"/>
                </a:moveTo>
                <a:cubicBezTo>
                  <a:pt x="4795484" y="2468667"/>
                  <a:pt x="4807254" y="2480440"/>
                  <a:pt x="4807254" y="2494957"/>
                </a:cubicBezTo>
                <a:cubicBezTo>
                  <a:pt x="4807254" y="2509478"/>
                  <a:pt x="4795484" y="2521245"/>
                  <a:pt x="4780965" y="2521245"/>
                </a:cubicBezTo>
                <a:cubicBezTo>
                  <a:pt x="4766446" y="2521245"/>
                  <a:pt x="4754676" y="2509478"/>
                  <a:pt x="4754676" y="2494957"/>
                </a:cubicBezTo>
                <a:cubicBezTo>
                  <a:pt x="4754676" y="2480440"/>
                  <a:pt x="4766446" y="2468667"/>
                  <a:pt x="4780965" y="2468667"/>
                </a:cubicBezTo>
                <a:close/>
                <a:moveTo>
                  <a:pt x="2678034" y="2468667"/>
                </a:moveTo>
                <a:cubicBezTo>
                  <a:pt x="2692553" y="2468667"/>
                  <a:pt x="2704324" y="2480440"/>
                  <a:pt x="2704324" y="2494957"/>
                </a:cubicBezTo>
                <a:cubicBezTo>
                  <a:pt x="2704324" y="2509478"/>
                  <a:pt x="2692553" y="2521245"/>
                  <a:pt x="2678034" y="2521245"/>
                </a:cubicBezTo>
                <a:cubicBezTo>
                  <a:pt x="2663514" y="2521245"/>
                  <a:pt x="2651743" y="2509478"/>
                  <a:pt x="2651743" y="2494957"/>
                </a:cubicBezTo>
                <a:cubicBezTo>
                  <a:pt x="2651743" y="2480440"/>
                  <a:pt x="2663514" y="2468667"/>
                  <a:pt x="2678034" y="2468667"/>
                </a:cubicBezTo>
                <a:close/>
                <a:moveTo>
                  <a:pt x="2586589" y="2468667"/>
                </a:moveTo>
                <a:cubicBezTo>
                  <a:pt x="2601109" y="2468667"/>
                  <a:pt x="2612879" y="2480440"/>
                  <a:pt x="2612879" y="2494957"/>
                </a:cubicBezTo>
                <a:cubicBezTo>
                  <a:pt x="2612879" y="2509478"/>
                  <a:pt x="2601109" y="2521245"/>
                  <a:pt x="2586589" y="2521245"/>
                </a:cubicBezTo>
                <a:cubicBezTo>
                  <a:pt x="2572069" y="2521245"/>
                  <a:pt x="2560299" y="2509478"/>
                  <a:pt x="2560299" y="2494957"/>
                </a:cubicBezTo>
                <a:cubicBezTo>
                  <a:pt x="2560299" y="2480440"/>
                  <a:pt x="2572069" y="2468667"/>
                  <a:pt x="2586589" y="2468667"/>
                </a:cubicBezTo>
                <a:close/>
                <a:moveTo>
                  <a:pt x="2495144" y="2468667"/>
                </a:moveTo>
                <a:cubicBezTo>
                  <a:pt x="2509664" y="2468667"/>
                  <a:pt x="2521435" y="2480440"/>
                  <a:pt x="2521435" y="2494957"/>
                </a:cubicBezTo>
                <a:cubicBezTo>
                  <a:pt x="2521435" y="2509478"/>
                  <a:pt x="2509664" y="2521245"/>
                  <a:pt x="2495144" y="2521245"/>
                </a:cubicBezTo>
                <a:cubicBezTo>
                  <a:pt x="2480625" y="2521245"/>
                  <a:pt x="2468854" y="2509478"/>
                  <a:pt x="2468854" y="2494957"/>
                </a:cubicBezTo>
                <a:cubicBezTo>
                  <a:pt x="2468854" y="2480440"/>
                  <a:pt x="2480625" y="2468667"/>
                  <a:pt x="2495144" y="2468667"/>
                </a:cubicBezTo>
                <a:close/>
                <a:moveTo>
                  <a:pt x="2403700" y="2468667"/>
                </a:moveTo>
                <a:cubicBezTo>
                  <a:pt x="2418219" y="2468667"/>
                  <a:pt x="2429990" y="2480440"/>
                  <a:pt x="2429990" y="2494957"/>
                </a:cubicBezTo>
                <a:cubicBezTo>
                  <a:pt x="2429990" y="2509478"/>
                  <a:pt x="2418219" y="2521245"/>
                  <a:pt x="2403700" y="2521245"/>
                </a:cubicBezTo>
                <a:cubicBezTo>
                  <a:pt x="2389180" y="2521245"/>
                  <a:pt x="2377409" y="2509478"/>
                  <a:pt x="2377409" y="2494957"/>
                </a:cubicBezTo>
                <a:cubicBezTo>
                  <a:pt x="2377409" y="2480440"/>
                  <a:pt x="2389180" y="2468667"/>
                  <a:pt x="2403700" y="2468667"/>
                </a:cubicBezTo>
                <a:close/>
                <a:moveTo>
                  <a:pt x="2312255" y="2468667"/>
                </a:moveTo>
                <a:cubicBezTo>
                  <a:pt x="2326775" y="2468667"/>
                  <a:pt x="2338546" y="2480440"/>
                  <a:pt x="2338546" y="2494957"/>
                </a:cubicBezTo>
                <a:cubicBezTo>
                  <a:pt x="2338546" y="2509478"/>
                  <a:pt x="2326775" y="2521245"/>
                  <a:pt x="2312255" y="2521245"/>
                </a:cubicBezTo>
                <a:cubicBezTo>
                  <a:pt x="2297735" y="2521245"/>
                  <a:pt x="2285965" y="2509478"/>
                  <a:pt x="2285965" y="2494957"/>
                </a:cubicBezTo>
                <a:cubicBezTo>
                  <a:pt x="2285965" y="2480440"/>
                  <a:pt x="2297735" y="2468667"/>
                  <a:pt x="2312255" y="2468667"/>
                </a:cubicBezTo>
                <a:close/>
                <a:moveTo>
                  <a:pt x="2220810" y="2468667"/>
                </a:moveTo>
                <a:cubicBezTo>
                  <a:pt x="2235331" y="2468667"/>
                  <a:pt x="2247101" y="2480440"/>
                  <a:pt x="2247101" y="2494957"/>
                </a:cubicBezTo>
                <a:cubicBezTo>
                  <a:pt x="2247101" y="2509478"/>
                  <a:pt x="2235331" y="2521245"/>
                  <a:pt x="2220810" y="2521245"/>
                </a:cubicBezTo>
                <a:cubicBezTo>
                  <a:pt x="2206291" y="2521245"/>
                  <a:pt x="2194520" y="2509478"/>
                  <a:pt x="2194520" y="2494957"/>
                </a:cubicBezTo>
                <a:cubicBezTo>
                  <a:pt x="2194520" y="2480440"/>
                  <a:pt x="2206291" y="2468667"/>
                  <a:pt x="2220810" y="2468667"/>
                </a:cubicBezTo>
                <a:close/>
                <a:moveTo>
                  <a:pt x="2129366" y="2468667"/>
                </a:moveTo>
                <a:cubicBezTo>
                  <a:pt x="2143885" y="2468667"/>
                  <a:pt x="2155656" y="2480440"/>
                  <a:pt x="2155656" y="2494957"/>
                </a:cubicBezTo>
                <a:cubicBezTo>
                  <a:pt x="2155656" y="2509478"/>
                  <a:pt x="2143885" y="2521245"/>
                  <a:pt x="2129366" y="2521245"/>
                </a:cubicBezTo>
                <a:cubicBezTo>
                  <a:pt x="2114846" y="2521245"/>
                  <a:pt x="2103075" y="2509478"/>
                  <a:pt x="2103075" y="2494957"/>
                </a:cubicBezTo>
                <a:cubicBezTo>
                  <a:pt x="2103075" y="2480440"/>
                  <a:pt x="2114846" y="2468667"/>
                  <a:pt x="2129366" y="2468667"/>
                </a:cubicBezTo>
                <a:close/>
                <a:moveTo>
                  <a:pt x="2037921" y="2468667"/>
                </a:moveTo>
                <a:cubicBezTo>
                  <a:pt x="2052441" y="2468667"/>
                  <a:pt x="2064212" y="2480440"/>
                  <a:pt x="2064212" y="2494957"/>
                </a:cubicBezTo>
                <a:cubicBezTo>
                  <a:pt x="2064212" y="2509478"/>
                  <a:pt x="2052441" y="2521245"/>
                  <a:pt x="2037921" y="2521245"/>
                </a:cubicBezTo>
                <a:cubicBezTo>
                  <a:pt x="2023402" y="2521245"/>
                  <a:pt x="2011631" y="2509478"/>
                  <a:pt x="2011631" y="2494957"/>
                </a:cubicBezTo>
                <a:cubicBezTo>
                  <a:pt x="2011631" y="2480440"/>
                  <a:pt x="2023402" y="2468667"/>
                  <a:pt x="2037921" y="2468667"/>
                </a:cubicBezTo>
                <a:close/>
                <a:moveTo>
                  <a:pt x="9170085" y="2377228"/>
                </a:moveTo>
                <a:cubicBezTo>
                  <a:pt x="9184604" y="2377228"/>
                  <a:pt x="9196374" y="2388998"/>
                  <a:pt x="9196374" y="2403519"/>
                </a:cubicBezTo>
                <a:cubicBezTo>
                  <a:pt x="9196374" y="2418035"/>
                  <a:pt x="9184604" y="2429805"/>
                  <a:pt x="9170085" y="2429805"/>
                </a:cubicBezTo>
                <a:cubicBezTo>
                  <a:pt x="9155566" y="2429805"/>
                  <a:pt x="9143796" y="2418035"/>
                  <a:pt x="9143796" y="2403519"/>
                </a:cubicBezTo>
                <a:cubicBezTo>
                  <a:pt x="9143796" y="2388998"/>
                  <a:pt x="9155566" y="2377228"/>
                  <a:pt x="9170085" y="2377228"/>
                </a:cubicBezTo>
                <a:close/>
                <a:moveTo>
                  <a:pt x="9078645" y="2377228"/>
                </a:moveTo>
                <a:cubicBezTo>
                  <a:pt x="9093164" y="2377228"/>
                  <a:pt x="9104934" y="2388998"/>
                  <a:pt x="9104934" y="2403519"/>
                </a:cubicBezTo>
                <a:cubicBezTo>
                  <a:pt x="9104934" y="2418035"/>
                  <a:pt x="9093164" y="2429805"/>
                  <a:pt x="9078645" y="2429805"/>
                </a:cubicBezTo>
                <a:cubicBezTo>
                  <a:pt x="9064126" y="2429805"/>
                  <a:pt x="9052356" y="2418035"/>
                  <a:pt x="9052356" y="2403519"/>
                </a:cubicBezTo>
                <a:cubicBezTo>
                  <a:pt x="9052356" y="2388998"/>
                  <a:pt x="9064126" y="2377228"/>
                  <a:pt x="9078645" y="2377228"/>
                </a:cubicBezTo>
                <a:close/>
                <a:moveTo>
                  <a:pt x="8987205" y="2377228"/>
                </a:moveTo>
                <a:cubicBezTo>
                  <a:pt x="9001724" y="2377228"/>
                  <a:pt x="9013494" y="2388998"/>
                  <a:pt x="9013494" y="2403519"/>
                </a:cubicBezTo>
                <a:cubicBezTo>
                  <a:pt x="9013494" y="2418035"/>
                  <a:pt x="9001724" y="2429805"/>
                  <a:pt x="8987205" y="2429805"/>
                </a:cubicBezTo>
                <a:cubicBezTo>
                  <a:pt x="8972686" y="2429805"/>
                  <a:pt x="8960916" y="2418035"/>
                  <a:pt x="8960916" y="2403519"/>
                </a:cubicBezTo>
                <a:cubicBezTo>
                  <a:pt x="8960916" y="2388998"/>
                  <a:pt x="8972686" y="2377228"/>
                  <a:pt x="8987205" y="2377228"/>
                </a:cubicBezTo>
                <a:close/>
                <a:moveTo>
                  <a:pt x="8895765" y="2377228"/>
                </a:moveTo>
                <a:cubicBezTo>
                  <a:pt x="8910284" y="2377228"/>
                  <a:pt x="8922054" y="2388998"/>
                  <a:pt x="8922054" y="2403519"/>
                </a:cubicBezTo>
                <a:cubicBezTo>
                  <a:pt x="8922054" y="2418035"/>
                  <a:pt x="8910284" y="2429805"/>
                  <a:pt x="8895765" y="2429805"/>
                </a:cubicBezTo>
                <a:cubicBezTo>
                  <a:pt x="8881246" y="2429805"/>
                  <a:pt x="8869476" y="2418035"/>
                  <a:pt x="8869476" y="2403519"/>
                </a:cubicBezTo>
                <a:cubicBezTo>
                  <a:pt x="8869476" y="2388998"/>
                  <a:pt x="8881246" y="2377228"/>
                  <a:pt x="8895765" y="2377228"/>
                </a:cubicBezTo>
                <a:close/>
                <a:moveTo>
                  <a:pt x="8804325" y="2377228"/>
                </a:moveTo>
                <a:cubicBezTo>
                  <a:pt x="8818844" y="2377228"/>
                  <a:pt x="8830614" y="2388998"/>
                  <a:pt x="8830614" y="2403519"/>
                </a:cubicBezTo>
                <a:cubicBezTo>
                  <a:pt x="8830614" y="2418035"/>
                  <a:pt x="8818844" y="2429805"/>
                  <a:pt x="8804325" y="2429805"/>
                </a:cubicBezTo>
                <a:cubicBezTo>
                  <a:pt x="8789806" y="2429805"/>
                  <a:pt x="8778036" y="2418035"/>
                  <a:pt x="8778036" y="2403519"/>
                </a:cubicBezTo>
                <a:cubicBezTo>
                  <a:pt x="8778036" y="2388998"/>
                  <a:pt x="8789806" y="2377228"/>
                  <a:pt x="8804325" y="2377228"/>
                </a:cubicBezTo>
                <a:close/>
                <a:moveTo>
                  <a:pt x="8712885" y="2377228"/>
                </a:moveTo>
                <a:cubicBezTo>
                  <a:pt x="8727404" y="2377228"/>
                  <a:pt x="8739174" y="2388998"/>
                  <a:pt x="8739174" y="2403519"/>
                </a:cubicBezTo>
                <a:cubicBezTo>
                  <a:pt x="8739174" y="2418035"/>
                  <a:pt x="8727404" y="2429805"/>
                  <a:pt x="8712885" y="2429805"/>
                </a:cubicBezTo>
                <a:cubicBezTo>
                  <a:pt x="8698366" y="2429805"/>
                  <a:pt x="8686596" y="2418035"/>
                  <a:pt x="8686596" y="2403519"/>
                </a:cubicBezTo>
                <a:cubicBezTo>
                  <a:pt x="8686596" y="2388998"/>
                  <a:pt x="8698366" y="2377228"/>
                  <a:pt x="8712885" y="2377228"/>
                </a:cubicBezTo>
                <a:close/>
                <a:moveTo>
                  <a:pt x="8621445" y="2377228"/>
                </a:moveTo>
                <a:cubicBezTo>
                  <a:pt x="8635964" y="2377228"/>
                  <a:pt x="8647734" y="2388998"/>
                  <a:pt x="8647734" y="2403519"/>
                </a:cubicBezTo>
                <a:cubicBezTo>
                  <a:pt x="8647734" y="2418035"/>
                  <a:pt x="8635964" y="2429805"/>
                  <a:pt x="8621445" y="2429805"/>
                </a:cubicBezTo>
                <a:cubicBezTo>
                  <a:pt x="8606926" y="2429805"/>
                  <a:pt x="8595156" y="2418035"/>
                  <a:pt x="8595156" y="2403519"/>
                </a:cubicBezTo>
                <a:cubicBezTo>
                  <a:pt x="8595156" y="2388998"/>
                  <a:pt x="8606926" y="2377228"/>
                  <a:pt x="8621445" y="2377228"/>
                </a:cubicBezTo>
                <a:close/>
                <a:moveTo>
                  <a:pt x="8530005" y="2377228"/>
                </a:moveTo>
                <a:cubicBezTo>
                  <a:pt x="8544524" y="2377228"/>
                  <a:pt x="8556294" y="2388998"/>
                  <a:pt x="8556294" y="2403519"/>
                </a:cubicBezTo>
                <a:cubicBezTo>
                  <a:pt x="8556294" y="2418035"/>
                  <a:pt x="8544524" y="2429805"/>
                  <a:pt x="8530005" y="2429805"/>
                </a:cubicBezTo>
                <a:cubicBezTo>
                  <a:pt x="8515486" y="2429805"/>
                  <a:pt x="8503716" y="2418035"/>
                  <a:pt x="8503716" y="2403519"/>
                </a:cubicBezTo>
                <a:cubicBezTo>
                  <a:pt x="8503716" y="2388998"/>
                  <a:pt x="8515486" y="2377228"/>
                  <a:pt x="8530005" y="2377228"/>
                </a:cubicBezTo>
                <a:close/>
                <a:moveTo>
                  <a:pt x="8438565" y="2377228"/>
                </a:moveTo>
                <a:cubicBezTo>
                  <a:pt x="8453084" y="2377228"/>
                  <a:pt x="8464854" y="2388998"/>
                  <a:pt x="8464854" y="2403519"/>
                </a:cubicBezTo>
                <a:cubicBezTo>
                  <a:pt x="8464854" y="2418035"/>
                  <a:pt x="8453084" y="2429805"/>
                  <a:pt x="8438565" y="2429805"/>
                </a:cubicBezTo>
                <a:cubicBezTo>
                  <a:pt x="8424046" y="2429805"/>
                  <a:pt x="8412276" y="2418035"/>
                  <a:pt x="8412276" y="2403519"/>
                </a:cubicBezTo>
                <a:cubicBezTo>
                  <a:pt x="8412276" y="2388998"/>
                  <a:pt x="8424046" y="2377228"/>
                  <a:pt x="8438565" y="2377228"/>
                </a:cubicBezTo>
                <a:close/>
                <a:moveTo>
                  <a:pt x="8347125" y="2377228"/>
                </a:moveTo>
                <a:cubicBezTo>
                  <a:pt x="8361644" y="2377228"/>
                  <a:pt x="8373414" y="2388998"/>
                  <a:pt x="8373414" y="2403519"/>
                </a:cubicBezTo>
                <a:cubicBezTo>
                  <a:pt x="8373414" y="2418035"/>
                  <a:pt x="8361644" y="2429805"/>
                  <a:pt x="8347125" y="2429805"/>
                </a:cubicBezTo>
                <a:cubicBezTo>
                  <a:pt x="8332606" y="2429805"/>
                  <a:pt x="8320836" y="2418035"/>
                  <a:pt x="8320836" y="2403519"/>
                </a:cubicBezTo>
                <a:cubicBezTo>
                  <a:pt x="8320836" y="2388998"/>
                  <a:pt x="8332606" y="2377228"/>
                  <a:pt x="8347125" y="2377228"/>
                </a:cubicBezTo>
                <a:close/>
                <a:moveTo>
                  <a:pt x="8255685" y="2377228"/>
                </a:moveTo>
                <a:cubicBezTo>
                  <a:pt x="8270204" y="2377228"/>
                  <a:pt x="8281974" y="2388998"/>
                  <a:pt x="8281974" y="2403519"/>
                </a:cubicBezTo>
                <a:cubicBezTo>
                  <a:pt x="8281974" y="2418035"/>
                  <a:pt x="8270204" y="2429805"/>
                  <a:pt x="8255685" y="2429805"/>
                </a:cubicBezTo>
                <a:cubicBezTo>
                  <a:pt x="8241166" y="2429805"/>
                  <a:pt x="8229396" y="2418035"/>
                  <a:pt x="8229396" y="2403519"/>
                </a:cubicBezTo>
                <a:cubicBezTo>
                  <a:pt x="8229396" y="2388998"/>
                  <a:pt x="8241166" y="2377228"/>
                  <a:pt x="8255685" y="2377228"/>
                </a:cubicBezTo>
                <a:close/>
                <a:moveTo>
                  <a:pt x="8164245" y="2377228"/>
                </a:moveTo>
                <a:cubicBezTo>
                  <a:pt x="8178764" y="2377228"/>
                  <a:pt x="8190534" y="2388998"/>
                  <a:pt x="8190534" y="2403519"/>
                </a:cubicBezTo>
                <a:cubicBezTo>
                  <a:pt x="8190534" y="2418035"/>
                  <a:pt x="8178764" y="2429805"/>
                  <a:pt x="8164245" y="2429805"/>
                </a:cubicBezTo>
                <a:cubicBezTo>
                  <a:pt x="8149726" y="2429805"/>
                  <a:pt x="8137956" y="2418035"/>
                  <a:pt x="8137956" y="2403519"/>
                </a:cubicBezTo>
                <a:cubicBezTo>
                  <a:pt x="8137956" y="2388998"/>
                  <a:pt x="8149726" y="2377228"/>
                  <a:pt x="8164245" y="2377228"/>
                </a:cubicBezTo>
                <a:close/>
                <a:moveTo>
                  <a:pt x="8072805" y="2377228"/>
                </a:moveTo>
                <a:cubicBezTo>
                  <a:pt x="8087324" y="2377228"/>
                  <a:pt x="8099094" y="2388998"/>
                  <a:pt x="8099094" y="2403519"/>
                </a:cubicBezTo>
                <a:cubicBezTo>
                  <a:pt x="8099094" y="2418035"/>
                  <a:pt x="8087324" y="2429805"/>
                  <a:pt x="8072805" y="2429805"/>
                </a:cubicBezTo>
                <a:cubicBezTo>
                  <a:pt x="8058286" y="2429805"/>
                  <a:pt x="8046516" y="2418035"/>
                  <a:pt x="8046516" y="2403519"/>
                </a:cubicBezTo>
                <a:cubicBezTo>
                  <a:pt x="8046516" y="2388998"/>
                  <a:pt x="8058286" y="2377228"/>
                  <a:pt x="8072805" y="2377228"/>
                </a:cubicBezTo>
                <a:close/>
                <a:moveTo>
                  <a:pt x="7981365" y="2377228"/>
                </a:moveTo>
                <a:cubicBezTo>
                  <a:pt x="7995884" y="2377228"/>
                  <a:pt x="8007654" y="2388998"/>
                  <a:pt x="8007654" y="2403519"/>
                </a:cubicBezTo>
                <a:cubicBezTo>
                  <a:pt x="8007654" y="2418035"/>
                  <a:pt x="7995884" y="2429805"/>
                  <a:pt x="7981365" y="2429805"/>
                </a:cubicBezTo>
                <a:cubicBezTo>
                  <a:pt x="7966846" y="2429805"/>
                  <a:pt x="7955076" y="2418035"/>
                  <a:pt x="7955076" y="2403519"/>
                </a:cubicBezTo>
                <a:cubicBezTo>
                  <a:pt x="7955076" y="2388998"/>
                  <a:pt x="7966846" y="2377228"/>
                  <a:pt x="7981365" y="2377228"/>
                </a:cubicBezTo>
                <a:close/>
                <a:moveTo>
                  <a:pt x="7889925" y="2377228"/>
                </a:moveTo>
                <a:cubicBezTo>
                  <a:pt x="7904444" y="2377228"/>
                  <a:pt x="7916214" y="2388998"/>
                  <a:pt x="7916214" y="2403519"/>
                </a:cubicBezTo>
                <a:cubicBezTo>
                  <a:pt x="7916214" y="2418035"/>
                  <a:pt x="7904444" y="2429805"/>
                  <a:pt x="7889925" y="2429805"/>
                </a:cubicBezTo>
                <a:cubicBezTo>
                  <a:pt x="7875406" y="2429805"/>
                  <a:pt x="7863636" y="2418035"/>
                  <a:pt x="7863636" y="2403519"/>
                </a:cubicBezTo>
                <a:cubicBezTo>
                  <a:pt x="7863636" y="2388998"/>
                  <a:pt x="7875406" y="2377228"/>
                  <a:pt x="7889925" y="2377228"/>
                </a:cubicBezTo>
                <a:close/>
                <a:moveTo>
                  <a:pt x="7798485" y="2377228"/>
                </a:moveTo>
                <a:cubicBezTo>
                  <a:pt x="7813004" y="2377228"/>
                  <a:pt x="7824774" y="2388998"/>
                  <a:pt x="7824774" y="2403519"/>
                </a:cubicBezTo>
                <a:cubicBezTo>
                  <a:pt x="7824774" y="2418035"/>
                  <a:pt x="7813004" y="2429805"/>
                  <a:pt x="7798485" y="2429805"/>
                </a:cubicBezTo>
                <a:cubicBezTo>
                  <a:pt x="7783966" y="2429805"/>
                  <a:pt x="7772196" y="2418035"/>
                  <a:pt x="7772196" y="2403519"/>
                </a:cubicBezTo>
                <a:cubicBezTo>
                  <a:pt x="7772196" y="2388998"/>
                  <a:pt x="7783966" y="2377228"/>
                  <a:pt x="7798485" y="2377228"/>
                </a:cubicBezTo>
                <a:close/>
                <a:moveTo>
                  <a:pt x="7707045" y="2377228"/>
                </a:moveTo>
                <a:cubicBezTo>
                  <a:pt x="7721564" y="2377228"/>
                  <a:pt x="7733334" y="2388998"/>
                  <a:pt x="7733334" y="2403519"/>
                </a:cubicBezTo>
                <a:cubicBezTo>
                  <a:pt x="7733334" y="2418035"/>
                  <a:pt x="7721564" y="2429805"/>
                  <a:pt x="7707045" y="2429805"/>
                </a:cubicBezTo>
                <a:cubicBezTo>
                  <a:pt x="7692526" y="2429805"/>
                  <a:pt x="7680756" y="2418035"/>
                  <a:pt x="7680756" y="2403519"/>
                </a:cubicBezTo>
                <a:cubicBezTo>
                  <a:pt x="7680756" y="2388998"/>
                  <a:pt x="7692526" y="2377228"/>
                  <a:pt x="7707045" y="2377228"/>
                </a:cubicBezTo>
                <a:close/>
                <a:moveTo>
                  <a:pt x="7615605" y="2377228"/>
                </a:moveTo>
                <a:cubicBezTo>
                  <a:pt x="7630124" y="2377228"/>
                  <a:pt x="7641894" y="2388998"/>
                  <a:pt x="7641894" y="2403519"/>
                </a:cubicBezTo>
                <a:cubicBezTo>
                  <a:pt x="7641894" y="2418035"/>
                  <a:pt x="7630124" y="2429805"/>
                  <a:pt x="7615605" y="2429805"/>
                </a:cubicBezTo>
                <a:cubicBezTo>
                  <a:pt x="7601086" y="2429805"/>
                  <a:pt x="7589316" y="2418035"/>
                  <a:pt x="7589316" y="2403519"/>
                </a:cubicBezTo>
                <a:cubicBezTo>
                  <a:pt x="7589316" y="2388998"/>
                  <a:pt x="7601086" y="2377228"/>
                  <a:pt x="7615605" y="2377228"/>
                </a:cubicBezTo>
                <a:close/>
                <a:moveTo>
                  <a:pt x="7524165" y="2377228"/>
                </a:moveTo>
                <a:cubicBezTo>
                  <a:pt x="7538684" y="2377228"/>
                  <a:pt x="7550454" y="2388998"/>
                  <a:pt x="7550454" y="2403519"/>
                </a:cubicBezTo>
                <a:cubicBezTo>
                  <a:pt x="7550454" y="2418035"/>
                  <a:pt x="7538684" y="2429805"/>
                  <a:pt x="7524165" y="2429805"/>
                </a:cubicBezTo>
                <a:cubicBezTo>
                  <a:pt x="7509646" y="2429805"/>
                  <a:pt x="7497876" y="2418035"/>
                  <a:pt x="7497876" y="2403519"/>
                </a:cubicBezTo>
                <a:cubicBezTo>
                  <a:pt x="7497876" y="2388998"/>
                  <a:pt x="7509646" y="2377228"/>
                  <a:pt x="7524165" y="2377228"/>
                </a:cubicBezTo>
                <a:close/>
                <a:moveTo>
                  <a:pt x="7432725" y="2377228"/>
                </a:moveTo>
                <a:cubicBezTo>
                  <a:pt x="7447244" y="2377228"/>
                  <a:pt x="7459014" y="2388998"/>
                  <a:pt x="7459014" y="2403519"/>
                </a:cubicBezTo>
                <a:cubicBezTo>
                  <a:pt x="7459014" y="2418035"/>
                  <a:pt x="7447244" y="2429805"/>
                  <a:pt x="7432725" y="2429805"/>
                </a:cubicBezTo>
                <a:cubicBezTo>
                  <a:pt x="7418206" y="2429805"/>
                  <a:pt x="7406436" y="2418035"/>
                  <a:pt x="7406436" y="2403519"/>
                </a:cubicBezTo>
                <a:cubicBezTo>
                  <a:pt x="7406436" y="2388998"/>
                  <a:pt x="7418206" y="2377228"/>
                  <a:pt x="7432725" y="2377228"/>
                </a:cubicBezTo>
                <a:close/>
                <a:moveTo>
                  <a:pt x="7341285" y="2377228"/>
                </a:moveTo>
                <a:cubicBezTo>
                  <a:pt x="7355804" y="2377228"/>
                  <a:pt x="7367574" y="2388998"/>
                  <a:pt x="7367574" y="2403519"/>
                </a:cubicBezTo>
                <a:cubicBezTo>
                  <a:pt x="7367574" y="2418035"/>
                  <a:pt x="7355804" y="2429805"/>
                  <a:pt x="7341285" y="2429805"/>
                </a:cubicBezTo>
                <a:cubicBezTo>
                  <a:pt x="7326766" y="2429805"/>
                  <a:pt x="7314996" y="2418035"/>
                  <a:pt x="7314996" y="2403519"/>
                </a:cubicBezTo>
                <a:cubicBezTo>
                  <a:pt x="7314996" y="2388998"/>
                  <a:pt x="7326766" y="2377228"/>
                  <a:pt x="7341285" y="2377228"/>
                </a:cubicBezTo>
                <a:close/>
                <a:moveTo>
                  <a:pt x="7249845" y="2377228"/>
                </a:moveTo>
                <a:cubicBezTo>
                  <a:pt x="7264364" y="2377228"/>
                  <a:pt x="7276134" y="2388998"/>
                  <a:pt x="7276134" y="2403519"/>
                </a:cubicBezTo>
                <a:cubicBezTo>
                  <a:pt x="7276134" y="2418035"/>
                  <a:pt x="7264364" y="2429805"/>
                  <a:pt x="7249845" y="2429805"/>
                </a:cubicBezTo>
                <a:cubicBezTo>
                  <a:pt x="7235326" y="2429805"/>
                  <a:pt x="7223556" y="2418035"/>
                  <a:pt x="7223556" y="2403519"/>
                </a:cubicBezTo>
                <a:cubicBezTo>
                  <a:pt x="7223556" y="2388998"/>
                  <a:pt x="7235326" y="2377228"/>
                  <a:pt x="7249845" y="2377228"/>
                </a:cubicBezTo>
                <a:close/>
                <a:moveTo>
                  <a:pt x="7158405" y="2377228"/>
                </a:moveTo>
                <a:cubicBezTo>
                  <a:pt x="7172924" y="2377228"/>
                  <a:pt x="7184694" y="2388998"/>
                  <a:pt x="7184694" y="2403519"/>
                </a:cubicBezTo>
                <a:cubicBezTo>
                  <a:pt x="7184694" y="2418035"/>
                  <a:pt x="7172924" y="2429805"/>
                  <a:pt x="7158405" y="2429805"/>
                </a:cubicBezTo>
                <a:cubicBezTo>
                  <a:pt x="7143886" y="2429805"/>
                  <a:pt x="7132116" y="2418035"/>
                  <a:pt x="7132116" y="2403519"/>
                </a:cubicBezTo>
                <a:cubicBezTo>
                  <a:pt x="7132116" y="2388998"/>
                  <a:pt x="7143886" y="2377228"/>
                  <a:pt x="7158405" y="2377228"/>
                </a:cubicBezTo>
                <a:close/>
                <a:moveTo>
                  <a:pt x="7066965" y="2377228"/>
                </a:moveTo>
                <a:cubicBezTo>
                  <a:pt x="7081484" y="2377228"/>
                  <a:pt x="7093254" y="2388998"/>
                  <a:pt x="7093254" y="2403519"/>
                </a:cubicBezTo>
                <a:cubicBezTo>
                  <a:pt x="7093254" y="2418035"/>
                  <a:pt x="7081484" y="2429805"/>
                  <a:pt x="7066965" y="2429805"/>
                </a:cubicBezTo>
                <a:cubicBezTo>
                  <a:pt x="7052446" y="2429805"/>
                  <a:pt x="7040676" y="2418035"/>
                  <a:pt x="7040676" y="2403519"/>
                </a:cubicBezTo>
                <a:cubicBezTo>
                  <a:pt x="7040676" y="2388998"/>
                  <a:pt x="7052446" y="2377228"/>
                  <a:pt x="7066965" y="2377228"/>
                </a:cubicBezTo>
                <a:close/>
                <a:moveTo>
                  <a:pt x="6975525" y="2377228"/>
                </a:moveTo>
                <a:cubicBezTo>
                  <a:pt x="6990044" y="2377228"/>
                  <a:pt x="7001814" y="2388998"/>
                  <a:pt x="7001814" y="2403519"/>
                </a:cubicBezTo>
                <a:cubicBezTo>
                  <a:pt x="7001814" y="2418035"/>
                  <a:pt x="6990044" y="2429805"/>
                  <a:pt x="6975525" y="2429805"/>
                </a:cubicBezTo>
                <a:cubicBezTo>
                  <a:pt x="6961006" y="2429805"/>
                  <a:pt x="6949236" y="2418035"/>
                  <a:pt x="6949236" y="2403519"/>
                </a:cubicBezTo>
                <a:cubicBezTo>
                  <a:pt x="6949236" y="2388998"/>
                  <a:pt x="6961006" y="2377228"/>
                  <a:pt x="6975525" y="2377228"/>
                </a:cubicBezTo>
                <a:close/>
                <a:moveTo>
                  <a:pt x="6884085" y="2377228"/>
                </a:moveTo>
                <a:cubicBezTo>
                  <a:pt x="6898604" y="2377228"/>
                  <a:pt x="6910374" y="2388998"/>
                  <a:pt x="6910374" y="2403519"/>
                </a:cubicBezTo>
                <a:cubicBezTo>
                  <a:pt x="6910374" y="2418035"/>
                  <a:pt x="6898604" y="2429805"/>
                  <a:pt x="6884085" y="2429805"/>
                </a:cubicBezTo>
                <a:cubicBezTo>
                  <a:pt x="6869566" y="2429805"/>
                  <a:pt x="6857796" y="2418035"/>
                  <a:pt x="6857796" y="2403519"/>
                </a:cubicBezTo>
                <a:cubicBezTo>
                  <a:pt x="6857796" y="2388998"/>
                  <a:pt x="6869566" y="2377228"/>
                  <a:pt x="6884085" y="2377228"/>
                </a:cubicBezTo>
                <a:close/>
                <a:moveTo>
                  <a:pt x="6792645" y="2377228"/>
                </a:moveTo>
                <a:cubicBezTo>
                  <a:pt x="6807164" y="2377228"/>
                  <a:pt x="6818934" y="2388998"/>
                  <a:pt x="6818934" y="2403519"/>
                </a:cubicBezTo>
                <a:cubicBezTo>
                  <a:pt x="6818934" y="2418035"/>
                  <a:pt x="6807164" y="2429805"/>
                  <a:pt x="6792645" y="2429805"/>
                </a:cubicBezTo>
                <a:cubicBezTo>
                  <a:pt x="6778126" y="2429805"/>
                  <a:pt x="6766356" y="2418035"/>
                  <a:pt x="6766356" y="2403519"/>
                </a:cubicBezTo>
                <a:cubicBezTo>
                  <a:pt x="6766356" y="2388998"/>
                  <a:pt x="6778126" y="2377228"/>
                  <a:pt x="6792645" y="2377228"/>
                </a:cubicBezTo>
                <a:close/>
                <a:moveTo>
                  <a:pt x="6701205" y="2377228"/>
                </a:moveTo>
                <a:cubicBezTo>
                  <a:pt x="6715724" y="2377228"/>
                  <a:pt x="6727494" y="2388998"/>
                  <a:pt x="6727494" y="2403519"/>
                </a:cubicBezTo>
                <a:cubicBezTo>
                  <a:pt x="6727494" y="2418035"/>
                  <a:pt x="6715724" y="2429805"/>
                  <a:pt x="6701205" y="2429805"/>
                </a:cubicBezTo>
                <a:cubicBezTo>
                  <a:pt x="6686686" y="2429805"/>
                  <a:pt x="6674916" y="2418035"/>
                  <a:pt x="6674916" y="2403519"/>
                </a:cubicBezTo>
                <a:cubicBezTo>
                  <a:pt x="6674916" y="2388998"/>
                  <a:pt x="6686686" y="2377228"/>
                  <a:pt x="6701205" y="2377228"/>
                </a:cubicBezTo>
                <a:close/>
                <a:moveTo>
                  <a:pt x="6609765" y="2377228"/>
                </a:moveTo>
                <a:cubicBezTo>
                  <a:pt x="6624284" y="2377228"/>
                  <a:pt x="6636054" y="2388998"/>
                  <a:pt x="6636054" y="2403519"/>
                </a:cubicBezTo>
                <a:cubicBezTo>
                  <a:pt x="6636054" y="2418035"/>
                  <a:pt x="6624284" y="2429805"/>
                  <a:pt x="6609765" y="2429805"/>
                </a:cubicBezTo>
                <a:cubicBezTo>
                  <a:pt x="6595246" y="2429805"/>
                  <a:pt x="6583476" y="2418035"/>
                  <a:pt x="6583476" y="2403519"/>
                </a:cubicBezTo>
                <a:cubicBezTo>
                  <a:pt x="6583476" y="2388998"/>
                  <a:pt x="6595246" y="2377228"/>
                  <a:pt x="6609765" y="2377228"/>
                </a:cubicBezTo>
                <a:close/>
                <a:moveTo>
                  <a:pt x="6518325" y="2377228"/>
                </a:moveTo>
                <a:cubicBezTo>
                  <a:pt x="6532844" y="2377228"/>
                  <a:pt x="6544614" y="2388998"/>
                  <a:pt x="6544614" y="2403519"/>
                </a:cubicBezTo>
                <a:cubicBezTo>
                  <a:pt x="6544614" y="2418035"/>
                  <a:pt x="6532844" y="2429805"/>
                  <a:pt x="6518325" y="2429805"/>
                </a:cubicBezTo>
                <a:cubicBezTo>
                  <a:pt x="6503806" y="2429805"/>
                  <a:pt x="6492036" y="2418035"/>
                  <a:pt x="6492036" y="2403519"/>
                </a:cubicBezTo>
                <a:cubicBezTo>
                  <a:pt x="6492036" y="2388998"/>
                  <a:pt x="6503806" y="2377228"/>
                  <a:pt x="6518325" y="2377228"/>
                </a:cubicBezTo>
                <a:close/>
                <a:moveTo>
                  <a:pt x="6426885" y="2377228"/>
                </a:moveTo>
                <a:cubicBezTo>
                  <a:pt x="6441404" y="2377228"/>
                  <a:pt x="6453174" y="2388998"/>
                  <a:pt x="6453174" y="2403519"/>
                </a:cubicBezTo>
                <a:cubicBezTo>
                  <a:pt x="6453174" y="2418035"/>
                  <a:pt x="6441404" y="2429805"/>
                  <a:pt x="6426885" y="2429805"/>
                </a:cubicBezTo>
                <a:cubicBezTo>
                  <a:pt x="6412366" y="2429805"/>
                  <a:pt x="6400596" y="2418035"/>
                  <a:pt x="6400596" y="2403519"/>
                </a:cubicBezTo>
                <a:cubicBezTo>
                  <a:pt x="6400596" y="2388998"/>
                  <a:pt x="6412366" y="2377228"/>
                  <a:pt x="6426885" y="2377228"/>
                </a:cubicBezTo>
                <a:close/>
                <a:moveTo>
                  <a:pt x="6335445" y="2377228"/>
                </a:moveTo>
                <a:cubicBezTo>
                  <a:pt x="6349964" y="2377228"/>
                  <a:pt x="6361734" y="2388998"/>
                  <a:pt x="6361734" y="2403519"/>
                </a:cubicBezTo>
                <a:cubicBezTo>
                  <a:pt x="6361734" y="2418035"/>
                  <a:pt x="6349964" y="2429805"/>
                  <a:pt x="6335445" y="2429805"/>
                </a:cubicBezTo>
                <a:cubicBezTo>
                  <a:pt x="6320926" y="2429805"/>
                  <a:pt x="6309156" y="2418035"/>
                  <a:pt x="6309156" y="2403519"/>
                </a:cubicBezTo>
                <a:cubicBezTo>
                  <a:pt x="6309156" y="2388998"/>
                  <a:pt x="6320926" y="2377228"/>
                  <a:pt x="6335445" y="2377228"/>
                </a:cubicBezTo>
                <a:close/>
                <a:moveTo>
                  <a:pt x="6244005" y="2377228"/>
                </a:moveTo>
                <a:cubicBezTo>
                  <a:pt x="6258524" y="2377228"/>
                  <a:pt x="6270294" y="2388998"/>
                  <a:pt x="6270294" y="2403519"/>
                </a:cubicBezTo>
                <a:cubicBezTo>
                  <a:pt x="6270294" y="2418035"/>
                  <a:pt x="6258524" y="2429805"/>
                  <a:pt x="6244005" y="2429805"/>
                </a:cubicBezTo>
                <a:cubicBezTo>
                  <a:pt x="6229486" y="2429805"/>
                  <a:pt x="6217716" y="2418035"/>
                  <a:pt x="6217716" y="2403519"/>
                </a:cubicBezTo>
                <a:cubicBezTo>
                  <a:pt x="6217716" y="2388998"/>
                  <a:pt x="6229486" y="2377228"/>
                  <a:pt x="6244005" y="2377228"/>
                </a:cubicBezTo>
                <a:close/>
                <a:moveTo>
                  <a:pt x="6152565" y="2377228"/>
                </a:moveTo>
                <a:cubicBezTo>
                  <a:pt x="6167084" y="2377228"/>
                  <a:pt x="6178854" y="2388998"/>
                  <a:pt x="6178854" y="2403519"/>
                </a:cubicBezTo>
                <a:cubicBezTo>
                  <a:pt x="6178854" y="2418035"/>
                  <a:pt x="6167084" y="2429805"/>
                  <a:pt x="6152565" y="2429805"/>
                </a:cubicBezTo>
                <a:cubicBezTo>
                  <a:pt x="6138046" y="2429805"/>
                  <a:pt x="6126276" y="2418035"/>
                  <a:pt x="6126276" y="2403519"/>
                </a:cubicBezTo>
                <a:cubicBezTo>
                  <a:pt x="6126276" y="2388998"/>
                  <a:pt x="6138046" y="2377228"/>
                  <a:pt x="6152565" y="2377228"/>
                </a:cubicBezTo>
                <a:close/>
                <a:moveTo>
                  <a:pt x="6061125" y="2377228"/>
                </a:moveTo>
                <a:cubicBezTo>
                  <a:pt x="6075644" y="2377228"/>
                  <a:pt x="6087414" y="2388998"/>
                  <a:pt x="6087414" y="2403519"/>
                </a:cubicBezTo>
                <a:cubicBezTo>
                  <a:pt x="6087414" y="2418035"/>
                  <a:pt x="6075644" y="2429805"/>
                  <a:pt x="6061125" y="2429805"/>
                </a:cubicBezTo>
                <a:cubicBezTo>
                  <a:pt x="6046606" y="2429805"/>
                  <a:pt x="6034836" y="2418035"/>
                  <a:pt x="6034836" y="2403519"/>
                </a:cubicBezTo>
                <a:cubicBezTo>
                  <a:pt x="6034836" y="2388998"/>
                  <a:pt x="6046606" y="2377228"/>
                  <a:pt x="6061125" y="2377228"/>
                </a:cubicBezTo>
                <a:close/>
                <a:moveTo>
                  <a:pt x="5969685" y="2377228"/>
                </a:moveTo>
                <a:cubicBezTo>
                  <a:pt x="5984204" y="2377228"/>
                  <a:pt x="5995974" y="2388998"/>
                  <a:pt x="5995974" y="2403519"/>
                </a:cubicBezTo>
                <a:cubicBezTo>
                  <a:pt x="5995974" y="2418035"/>
                  <a:pt x="5984204" y="2429805"/>
                  <a:pt x="5969685" y="2429805"/>
                </a:cubicBezTo>
                <a:cubicBezTo>
                  <a:pt x="5955166" y="2429805"/>
                  <a:pt x="5943396" y="2418035"/>
                  <a:pt x="5943396" y="2403519"/>
                </a:cubicBezTo>
                <a:cubicBezTo>
                  <a:pt x="5943396" y="2388998"/>
                  <a:pt x="5955166" y="2377228"/>
                  <a:pt x="5969685" y="2377228"/>
                </a:cubicBezTo>
                <a:close/>
                <a:moveTo>
                  <a:pt x="5878245" y="2377228"/>
                </a:moveTo>
                <a:cubicBezTo>
                  <a:pt x="5892764" y="2377228"/>
                  <a:pt x="5904534" y="2388998"/>
                  <a:pt x="5904534" y="2403519"/>
                </a:cubicBezTo>
                <a:cubicBezTo>
                  <a:pt x="5904534" y="2418035"/>
                  <a:pt x="5892764" y="2429805"/>
                  <a:pt x="5878245" y="2429805"/>
                </a:cubicBezTo>
                <a:cubicBezTo>
                  <a:pt x="5863726" y="2429805"/>
                  <a:pt x="5851956" y="2418035"/>
                  <a:pt x="5851956" y="2403519"/>
                </a:cubicBezTo>
                <a:cubicBezTo>
                  <a:pt x="5851956" y="2388998"/>
                  <a:pt x="5863726" y="2377228"/>
                  <a:pt x="5878245" y="2377228"/>
                </a:cubicBezTo>
                <a:close/>
                <a:moveTo>
                  <a:pt x="5786805" y="2377228"/>
                </a:moveTo>
                <a:cubicBezTo>
                  <a:pt x="5801324" y="2377228"/>
                  <a:pt x="5813094" y="2388998"/>
                  <a:pt x="5813094" y="2403519"/>
                </a:cubicBezTo>
                <a:cubicBezTo>
                  <a:pt x="5813094" y="2418035"/>
                  <a:pt x="5801324" y="2429805"/>
                  <a:pt x="5786805" y="2429805"/>
                </a:cubicBezTo>
                <a:cubicBezTo>
                  <a:pt x="5772286" y="2429805"/>
                  <a:pt x="5760516" y="2418035"/>
                  <a:pt x="5760516" y="2403519"/>
                </a:cubicBezTo>
                <a:cubicBezTo>
                  <a:pt x="5760516" y="2388998"/>
                  <a:pt x="5772286" y="2377228"/>
                  <a:pt x="5786805" y="2377228"/>
                </a:cubicBezTo>
                <a:close/>
                <a:moveTo>
                  <a:pt x="5695365" y="2377228"/>
                </a:moveTo>
                <a:cubicBezTo>
                  <a:pt x="5709884" y="2377228"/>
                  <a:pt x="5721654" y="2388998"/>
                  <a:pt x="5721654" y="2403519"/>
                </a:cubicBezTo>
                <a:cubicBezTo>
                  <a:pt x="5721654" y="2418035"/>
                  <a:pt x="5709884" y="2429805"/>
                  <a:pt x="5695365" y="2429805"/>
                </a:cubicBezTo>
                <a:cubicBezTo>
                  <a:pt x="5680846" y="2429805"/>
                  <a:pt x="5669076" y="2418035"/>
                  <a:pt x="5669076" y="2403519"/>
                </a:cubicBezTo>
                <a:cubicBezTo>
                  <a:pt x="5669076" y="2388998"/>
                  <a:pt x="5680846" y="2377228"/>
                  <a:pt x="5695365" y="2377228"/>
                </a:cubicBezTo>
                <a:close/>
                <a:moveTo>
                  <a:pt x="5603925" y="2377228"/>
                </a:moveTo>
                <a:cubicBezTo>
                  <a:pt x="5618444" y="2377228"/>
                  <a:pt x="5630214" y="2388998"/>
                  <a:pt x="5630214" y="2403519"/>
                </a:cubicBezTo>
                <a:cubicBezTo>
                  <a:pt x="5630214" y="2418035"/>
                  <a:pt x="5618444" y="2429805"/>
                  <a:pt x="5603925" y="2429805"/>
                </a:cubicBezTo>
                <a:cubicBezTo>
                  <a:pt x="5589406" y="2429805"/>
                  <a:pt x="5577636" y="2418035"/>
                  <a:pt x="5577636" y="2403519"/>
                </a:cubicBezTo>
                <a:cubicBezTo>
                  <a:pt x="5577636" y="2388998"/>
                  <a:pt x="5589406" y="2377228"/>
                  <a:pt x="5603925" y="2377228"/>
                </a:cubicBezTo>
                <a:close/>
                <a:moveTo>
                  <a:pt x="5421045" y="2377228"/>
                </a:moveTo>
                <a:cubicBezTo>
                  <a:pt x="5435564" y="2377228"/>
                  <a:pt x="5447334" y="2388998"/>
                  <a:pt x="5447334" y="2403519"/>
                </a:cubicBezTo>
                <a:cubicBezTo>
                  <a:pt x="5447334" y="2418035"/>
                  <a:pt x="5435564" y="2429805"/>
                  <a:pt x="5421045" y="2429805"/>
                </a:cubicBezTo>
                <a:cubicBezTo>
                  <a:pt x="5406526" y="2429805"/>
                  <a:pt x="5394756" y="2418035"/>
                  <a:pt x="5394756" y="2403519"/>
                </a:cubicBezTo>
                <a:cubicBezTo>
                  <a:pt x="5394756" y="2388998"/>
                  <a:pt x="5406526" y="2377228"/>
                  <a:pt x="5421045" y="2377228"/>
                </a:cubicBezTo>
                <a:close/>
                <a:moveTo>
                  <a:pt x="4963845" y="2377228"/>
                </a:moveTo>
                <a:cubicBezTo>
                  <a:pt x="4978364" y="2377228"/>
                  <a:pt x="4990134" y="2388998"/>
                  <a:pt x="4990134" y="2403519"/>
                </a:cubicBezTo>
                <a:cubicBezTo>
                  <a:pt x="4990134" y="2418035"/>
                  <a:pt x="4978364" y="2429805"/>
                  <a:pt x="4963845" y="2429805"/>
                </a:cubicBezTo>
                <a:cubicBezTo>
                  <a:pt x="4949326" y="2429805"/>
                  <a:pt x="4937556" y="2418035"/>
                  <a:pt x="4937556" y="2403519"/>
                </a:cubicBezTo>
                <a:cubicBezTo>
                  <a:pt x="4937556" y="2388998"/>
                  <a:pt x="4949326" y="2377228"/>
                  <a:pt x="4963845" y="2377228"/>
                </a:cubicBezTo>
                <a:close/>
                <a:moveTo>
                  <a:pt x="4872405" y="2377228"/>
                </a:moveTo>
                <a:cubicBezTo>
                  <a:pt x="4886924" y="2377228"/>
                  <a:pt x="4898694" y="2388998"/>
                  <a:pt x="4898694" y="2403519"/>
                </a:cubicBezTo>
                <a:cubicBezTo>
                  <a:pt x="4898694" y="2418035"/>
                  <a:pt x="4886924" y="2429805"/>
                  <a:pt x="4872405" y="2429805"/>
                </a:cubicBezTo>
                <a:cubicBezTo>
                  <a:pt x="4857886" y="2429805"/>
                  <a:pt x="4846116" y="2418035"/>
                  <a:pt x="4846116" y="2403519"/>
                </a:cubicBezTo>
                <a:cubicBezTo>
                  <a:pt x="4846116" y="2388998"/>
                  <a:pt x="4857886" y="2377228"/>
                  <a:pt x="4872405" y="2377228"/>
                </a:cubicBezTo>
                <a:close/>
                <a:moveTo>
                  <a:pt x="4780965" y="2377228"/>
                </a:moveTo>
                <a:cubicBezTo>
                  <a:pt x="4795484" y="2377228"/>
                  <a:pt x="4807254" y="2388998"/>
                  <a:pt x="4807254" y="2403519"/>
                </a:cubicBezTo>
                <a:cubicBezTo>
                  <a:pt x="4807254" y="2418035"/>
                  <a:pt x="4795484" y="2429805"/>
                  <a:pt x="4780965" y="2429805"/>
                </a:cubicBezTo>
                <a:cubicBezTo>
                  <a:pt x="4766446" y="2429805"/>
                  <a:pt x="4754676" y="2418035"/>
                  <a:pt x="4754676" y="2403519"/>
                </a:cubicBezTo>
                <a:cubicBezTo>
                  <a:pt x="4754676" y="2388998"/>
                  <a:pt x="4766446" y="2377228"/>
                  <a:pt x="4780965" y="2377228"/>
                </a:cubicBezTo>
                <a:close/>
                <a:moveTo>
                  <a:pt x="2769490" y="2377228"/>
                </a:moveTo>
                <a:cubicBezTo>
                  <a:pt x="2784010" y="2377228"/>
                  <a:pt x="2795780" y="2388998"/>
                  <a:pt x="2795780" y="2403519"/>
                </a:cubicBezTo>
                <a:cubicBezTo>
                  <a:pt x="2795780" y="2418035"/>
                  <a:pt x="2784010" y="2429805"/>
                  <a:pt x="2769490" y="2429805"/>
                </a:cubicBezTo>
                <a:cubicBezTo>
                  <a:pt x="2754970" y="2429805"/>
                  <a:pt x="2743200" y="2418035"/>
                  <a:pt x="2743200" y="2403519"/>
                </a:cubicBezTo>
                <a:cubicBezTo>
                  <a:pt x="2743200" y="2388998"/>
                  <a:pt x="2754970" y="2377228"/>
                  <a:pt x="2769490" y="2377228"/>
                </a:cubicBezTo>
                <a:close/>
                <a:moveTo>
                  <a:pt x="2678045" y="2377228"/>
                </a:moveTo>
                <a:cubicBezTo>
                  <a:pt x="2692565" y="2377228"/>
                  <a:pt x="2704336" y="2388998"/>
                  <a:pt x="2704336" y="2403519"/>
                </a:cubicBezTo>
                <a:cubicBezTo>
                  <a:pt x="2704336" y="2418035"/>
                  <a:pt x="2692565" y="2429805"/>
                  <a:pt x="2678045" y="2429805"/>
                </a:cubicBezTo>
                <a:cubicBezTo>
                  <a:pt x="2663525" y="2429805"/>
                  <a:pt x="2651755" y="2418035"/>
                  <a:pt x="2651755" y="2403519"/>
                </a:cubicBezTo>
                <a:cubicBezTo>
                  <a:pt x="2651755" y="2388998"/>
                  <a:pt x="2663525" y="2377228"/>
                  <a:pt x="2678045" y="2377228"/>
                </a:cubicBezTo>
                <a:close/>
                <a:moveTo>
                  <a:pt x="2586600" y="2377228"/>
                </a:moveTo>
                <a:cubicBezTo>
                  <a:pt x="2601120" y="2377228"/>
                  <a:pt x="2612891" y="2388998"/>
                  <a:pt x="2612891" y="2403519"/>
                </a:cubicBezTo>
                <a:cubicBezTo>
                  <a:pt x="2612891" y="2418035"/>
                  <a:pt x="2601120" y="2429805"/>
                  <a:pt x="2586600" y="2429805"/>
                </a:cubicBezTo>
                <a:cubicBezTo>
                  <a:pt x="2572080" y="2429805"/>
                  <a:pt x="2560310" y="2418035"/>
                  <a:pt x="2560310" y="2403519"/>
                </a:cubicBezTo>
                <a:cubicBezTo>
                  <a:pt x="2560310" y="2388998"/>
                  <a:pt x="2572080" y="2377228"/>
                  <a:pt x="2586600" y="2377228"/>
                </a:cubicBezTo>
                <a:close/>
                <a:moveTo>
                  <a:pt x="2495155" y="2377228"/>
                </a:moveTo>
                <a:cubicBezTo>
                  <a:pt x="2509675" y="2377228"/>
                  <a:pt x="2521446" y="2388998"/>
                  <a:pt x="2521446" y="2403519"/>
                </a:cubicBezTo>
                <a:cubicBezTo>
                  <a:pt x="2521446" y="2418035"/>
                  <a:pt x="2509675" y="2429805"/>
                  <a:pt x="2495155" y="2429805"/>
                </a:cubicBezTo>
                <a:cubicBezTo>
                  <a:pt x="2480636" y="2429805"/>
                  <a:pt x="2468865" y="2418035"/>
                  <a:pt x="2468865" y="2403519"/>
                </a:cubicBezTo>
                <a:cubicBezTo>
                  <a:pt x="2468865" y="2388998"/>
                  <a:pt x="2480636" y="2377228"/>
                  <a:pt x="2495155" y="2377228"/>
                </a:cubicBezTo>
                <a:close/>
                <a:moveTo>
                  <a:pt x="2403710" y="2377228"/>
                </a:moveTo>
                <a:cubicBezTo>
                  <a:pt x="2418230" y="2377228"/>
                  <a:pt x="2430001" y="2388998"/>
                  <a:pt x="2430001" y="2403519"/>
                </a:cubicBezTo>
                <a:cubicBezTo>
                  <a:pt x="2430001" y="2418035"/>
                  <a:pt x="2418230" y="2429805"/>
                  <a:pt x="2403710" y="2429805"/>
                </a:cubicBezTo>
                <a:cubicBezTo>
                  <a:pt x="2389191" y="2429805"/>
                  <a:pt x="2377420" y="2418035"/>
                  <a:pt x="2377420" y="2403519"/>
                </a:cubicBezTo>
                <a:cubicBezTo>
                  <a:pt x="2377420" y="2388998"/>
                  <a:pt x="2389191" y="2377228"/>
                  <a:pt x="2403710" y="2377228"/>
                </a:cubicBezTo>
                <a:close/>
                <a:moveTo>
                  <a:pt x="2312266" y="2377228"/>
                </a:moveTo>
                <a:cubicBezTo>
                  <a:pt x="2326785" y="2377228"/>
                  <a:pt x="2338556" y="2388998"/>
                  <a:pt x="2338556" y="2403519"/>
                </a:cubicBezTo>
                <a:cubicBezTo>
                  <a:pt x="2338556" y="2418035"/>
                  <a:pt x="2326785" y="2429805"/>
                  <a:pt x="2312266" y="2429805"/>
                </a:cubicBezTo>
                <a:cubicBezTo>
                  <a:pt x="2297746" y="2429805"/>
                  <a:pt x="2285975" y="2418035"/>
                  <a:pt x="2285975" y="2403519"/>
                </a:cubicBezTo>
                <a:cubicBezTo>
                  <a:pt x="2285975" y="2388998"/>
                  <a:pt x="2297746" y="2377228"/>
                  <a:pt x="2312266" y="2377228"/>
                </a:cubicBezTo>
                <a:close/>
                <a:moveTo>
                  <a:pt x="2220821" y="2377228"/>
                </a:moveTo>
                <a:cubicBezTo>
                  <a:pt x="2235340" y="2377228"/>
                  <a:pt x="2247111" y="2388998"/>
                  <a:pt x="2247111" y="2403519"/>
                </a:cubicBezTo>
                <a:cubicBezTo>
                  <a:pt x="2247111" y="2418035"/>
                  <a:pt x="2235340" y="2429805"/>
                  <a:pt x="2220821" y="2429805"/>
                </a:cubicBezTo>
                <a:cubicBezTo>
                  <a:pt x="2206301" y="2429805"/>
                  <a:pt x="2194530" y="2418035"/>
                  <a:pt x="2194530" y="2403519"/>
                </a:cubicBezTo>
                <a:cubicBezTo>
                  <a:pt x="2194530" y="2388998"/>
                  <a:pt x="2206301" y="2377228"/>
                  <a:pt x="2220821" y="2377228"/>
                </a:cubicBezTo>
                <a:close/>
                <a:moveTo>
                  <a:pt x="2129376" y="2377228"/>
                </a:moveTo>
                <a:cubicBezTo>
                  <a:pt x="2143895" y="2377228"/>
                  <a:pt x="2155666" y="2388998"/>
                  <a:pt x="2155666" y="2403519"/>
                </a:cubicBezTo>
                <a:cubicBezTo>
                  <a:pt x="2155666" y="2418035"/>
                  <a:pt x="2143895" y="2429805"/>
                  <a:pt x="2129376" y="2429805"/>
                </a:cubicBezTo>
                <a:cubicBezTo>
                  <a:pt x="2114856" y="2429805"/>
                  <a:pt x="2103085" y="2418035"/>
                  <a:pt x="2103085" y="2403519"/>
                </a:cubicBezTo>
                <a:cubicBezTo>
                  <a:pt x="2103085" y="2388998"/>
                  <a:pt x="2114856" y="2377228"/>
                  <a:pt x="2129376" y="2377228"/>
                </a:cubicBezTo>
                <a:close/>
                <a:moveTo>
                  <a:pt x="2037931" y="2377228"/>
                </a:moveTo>
                <a:cubicBezTo>
                  <a:pt x="2052451" y="2377228"/>
                  <a:pt x="2064221" y="2388998"/>
                  <a:pt x="2064221" y="2403519"/>
                </a:cubicBezTo>
                <a:cubicBezTo>
                  <a:pt x="2064221" y="2418035"/>
                  <a:pt x="2052451" y="2429805"/>
                  <a:pt x="2037931" y="2429805"/>
                </a:cubicBezTo>
                <a:cubicBezTo>
                  <a:pt x="2023411" y="2429805"/>
                  <a:pt x="2011640" y="2418035"/>
                  <a:pt x="2011640" y="2403519"/>
                </a:cubicBezTo>
                <a:cubicBezTo>
                  <a:pt x="2011640" y="2388998"/>
                  <a:pt x="2023411" y="2377228"/>
                  <a:pt x="2037931" y="2377228"/>
                </a:cubicBezTo>
                <a:close/>
                <a:moveTo>
                  <a:pt x="1946486" y="2377228"/>
                </a:moveTo>
                <a:cubicBezTo>
                  <a:pt x="1961006" y="2377228"/>
                  <a:pt x="1972776" y="2388999"/>
                  <a:pt x="1972776" y="2403519"/>
                </a:cubicBezTo>
                <a:cubicBezTo>
                  <a:pt x="1972776" y="2418035"/>
                  <a:pt x="1961006" y="2429805"/>
                  <a:pt x="1946486" y="2429805"/>
                </a:cubicBezTo>
                <a:cubicBezTo>
                  <a:pt x="1931966" y="2429805"/>
                  <a:pt x="1920195" y="2418035"/>
                  <a:pt x="1920195" y="2403519"/>
                </a:cubicBezTo>
                <a:cubicBezTo>
                  <a:pt x="1920195" y="2388999"/>
                  <a:pt x="1931966" y="2377228"/>
                  <a:pt x="1946486" y="2377228"/>
                </a:cubicBezTo>
                <a:close/>
                <a:moveTo>
                  <a:pt x="1855041" y="2377228"/>
                </a:moveTo>
                <a:cubicBezTo>
                  <a:pt x="1869561" y="2377228"/>
                  <a:pt x="1881331" y="2388999"/>
                  <a:pt x="1881331" y="2403519"/>
                </a:cubicBezTo>
                <a:cubicBezTo>
                  <a:pt x="1881331" y="2418035"/>
                  <a:pt x="1869561" y="2429805"/>
                  <a:pt x="1855041" y="2429805"/>
                </a:cubicBezTo>
                <a:cubicBezTo>
                  <a:pt x="1840521" y="2429805"/>
                  <a:pt x="1828750" y="2418035"/>
                  <a:pt x="1828750" y="2403519"/>
                </a:cubicBezTo>
                <a:cubicBezTo>
                  <a:pt x="1828750" y="2388999"/>
                  <a:pt x="1840521" y="2377228"/>
                  <a:pt x="1855041" y="2377228"/>
                </a:cubicBezTo>
                <a:close/>
                <a:moveTo>
                  <a:pt x="1763596" y="2377228"/>
                </a:moveTo>
                <a:cubicBezTo>
                  <a:pt x="1778116" y="2377228"/>
                  <a:pt x="1789886" y="2388999"/>
                  <a:pt x="1789886" y="2403519"/>
                </a:cubicBezTo>
                <a:cubicBezTo>
                  <a:pt x="1789886" y="2418035"/>
                  <a:pt x="1778116" y="2429805"/>
                  <a:pt x="1763596" y="2429805"/>
                </a:cubicBezTo>
                <a:cubicBezTo>
                  <a:pt x="1749076" y="2429805"/>
                  <a:pt x="1737305" y="2418035"/>
                  <a:pt x="1737305" y="2403519"/>
                </a:cubicBezTo>
                <a:cubicBezTo>
                  <a:pt x="1737305" y="2388999"/>
                  <a:pt x="1749076" y="2377228"/>
                  <a:pt x="1763596" y="2377228"/>
                </a:cubicBezTo>
                <a:close/>
                <a:moveTo>
                  <a:pt x="1672151" y="2377228"/>
                </a:moveTo>
                <a:cubicBezTo>
                  <a:pt x="1686671" y="2377228"/>
                  <a:pt x="1698441" y="2388999"/>
                  <a:pt x="1698441" y="2403519"/>
                </a:cubicBezTo>
                <a:cubicBezTo>
                  <a:pt x="1698441" y="2418035"/>
                  <a:pt x="1686671" y="2429805"/>
                  <a:pt x="1672151" y="2429805"/>
                </a:cubicBezTo>
                <a:cubicBezTo>
                  <a:pt x="1657631" y="2429805"/>
                  <a:pt x="1645860" y="2418035"/>
                  <a:pt x="1645860" y="2403519"/>
                </a:cubicBezTo>
                <a:cubicBezTo>
                  <a:pt x="1645860" y="2388999"/>
                  <a:pt x="1657631" y="2377228"/>
                  <a:pt x="1672151" y="2377228"/>
                </a:cubicBezTo>
                <a:close/>
                <a:moveTo>
                  <a:pt x="1580706" y="2377228"/>
                </a:moveTo>
                <a:cubicBezTo>
                  <a:pt x="1595226" y="2377228"/>
                  <a:pt x="1606996" y="2388999"/>
                  <a:pt x="1606996" y="2403519"/>
                </a:cubicBezTo>
                <a:cubicBezTo>
                  <a:pt x="1606996" y="2418035"/>
                  <a:pt x="1595226" y="2429805"/>
                  <a:pt x="1580706" y="2429805"/>
                </a:cubicBezTo>
                <a:cubicBezTo>
                  <a:pt x="1566186" y="2429805"/>
                  <a:pt x="1554416" y="2418035"/>
                  <a:pt x="1554416" y="2403519"/>
                </a:cubicBezTo>
                <a:cubicBezTo>
                  <a:pt x="1554416" y="2388999"/>
                  <a:pt x="1566186" y="2377228"/>
                  <a:pt x="1580706" y="2377228"/>
                </a:cubicBezTo>
                <a:close/>
                <a:moveTo>
                  <a:pt x="1489261" y="2377228"/>
                </a:moveTo>
                <a:cubicBezTo>
                  <a:pt x="1503781" y="2377228"/>
                  <a:pt x="1515551" y="2388999"/>
                  <a:pt x="1515551" y="2403519"/>
                </a:cubicBezTo>
                <a:cubicBezTo>
                  <a:pt x="1515551" y="2418035"/>
                  <a:pt x="1503781" y="2429805"/>
                  <a:pt x="1489261" y="2429805"/>
                </a:cubicBezTo>
                <a:cubicBezTo>
                  <a:pt x="1474741" y="2429805"/>
                  <a:pt x="1462970" y="2418035"/>
                  <a:pt x="1462970" y="2403519"/>
                </a:cubicBezTo>
                <a:cubicBezTo>
                  <a:pt x="1462970" y="2388999"/>
                  <a:pt x="1474741" y="2377228"/>
                  <a:pt x="1489261" y="2377228"/>
                </a:cubicBezTo>
                <a:close/>
                <a:moveTo>
                  <a:pt x="1397816" y="2377228"/>
                </a:moveTo>
                <a:cubicBezTo>
                  <a:pt x="1412336" y="2377228"/>
                  <a:pt x="1424106" y="2388999"/>
                  <a:pt x="1424106" y="2403519"/>
                </a:cubicBezTo>
                <a:cubicBezTo>
                  <a:pt x="1424106" y="2418035"/>
                  <a:pt x="1412336" y="2429805"/>
                  <a:pt x="1397816" y="2429805"/>
                </a:cubicBezTo>
                <a:cubicBezTo>
                  <a:pt x="1383296" y="2429805"/>
                  <a:pt x="1371525" y="2418035"/>
                  <a:pt x="1371525" y="2403519"/>
                </a:cubicBezTo>
                <a:cubicBezTo>
                  <a:pt x="1371525" y="2388999"/>
                  <a:pt x="1383296" y="2377228"/>
                  <a:pt x="1397816" y="2377228"/>
                </a:cubicBezTo>
                <a:close/>
                <a:moveTo>
                  <a:pt x="9261525" y="2285793"/>
                </a:moveTo>
                <a:cubicBezTo>
                  <a:pt x="9276044" y="2285793"/>
                  <a:pt x="9287814" y="2297566"/>
                  <a:pt x="9287814" y="2312081"/>
                </a:cubicBezTo>
                <a:cubicBezTo>
                  <a:pt x="9287814" y="2326597"/>
                  <a:pt x="9276044" y="2338366"/>
                  <a:pt x="9261525" y="2338366"/>
                </a:cubicBezTo>
                <a:cubicBezTo>
                  <a:pt x="9247006" y="2338366"/>
                  <a:pt x="9235236" y="2326597"/>
                  <a:pt x="9235236" y="2312081"/>
                </a:cubicBezTo>
                <a:cubicBezTo>
                  <a:pt x="9235236" y="2297566"/>
                  <a:pt x="9247006" y="2285793"/>
                  <a:pt x="9261525" y="2285793"/>
                </a:cubicBezTo>
                <a:close/>
                <a:moveTo>
                  <a:pt x="9170085" y="2285793"/>
                </a:moveTo>
                <a:cubicBezTo>
                  <a:pt x="9184604" y="2285793"/>
                  <a:pt x="9196374" y="2297566"/>
                  <a:pt x="9196374" y="2312081"/>
                </a:cubicBezTo>
                <a:cubicBezTo>
                  <a:pt x="9196374" y="2326597"/>
                  <a:pt x="9184604" y="2338366"/>
                  <a:pt x="9170085" y="2338366"/>
                </a:cubicBezTo>
                <a:cubicBezTo>
                  <a:pt x="9155566" y="2338366"/>
                  <a:pt x="9143796" y="2326597"/>
                  <a:pt x="9143796" y="2312081"/>
                </a:cubicBezTo>
                <a:cubicBezTo>
                  <a:pt x="9143796" y="2297566"/>
                  <a:pt x="9155566" y="2285793"/>
                  <a:pt x="9170085" y="2285793"/>
                </a:cubicBezTo>
                <a:close/>
                <a:moveTo>
                  <a:pt x="9078645" y="2285793"/>
                </a:moveTo>
                <a:cubicBezTo>
                  <a:pt x="9093164" y="2285793"/>
                  <a:pt x="9104934" y="2297566"/>
                  <a:pt x="9104934" y="2312081"/>
                </a:cubicBezTo>
                <a:cubicBezTo>
                  <a:pt x="9104934" y="2326597"/>
                  <a:pt x="9093164" y="2338366"/>
                  <a:pt x="9078645" y="2338366"/>
                </a:cubicBezTo>
                <a:cubicBezTo>
                  <a:pt x="9064126" y="2338366"/>
                  <a:pt x="9052356" y="2326597"/>
                  <a:pt x="9052356" y="2312081"/>
                </a:cubicBezTo>
                <a:cubicBezTo>
                  <a:pt x="9052356" y="2297566"/>
                  <a:pt x="9064126" y="2285793"/>
                  <a:pt x="9078645" y="2285793"/>
                </a:cubicBezTo>
                <a:close/>
                <a:moveTo>
                  <a:pt x="8987205" y="2285793"/>
                </a:moveTo>
                <a:cubicBezTo>
                  <a:pt x="9001724" y="2285793"/>
                  <a:pt x="9013494" y="2297566"/>
                  <a:pt x="9013494" y="2312081"/>
                </a:cubicBezTo>
                <a:cubicBezTo>
                  <a:pt x="9013494" y="2326597"/>
                  <a:pt x="9001724" y="2338366"/>
                  <a:pt x="8987205" y="2338366"/>
                </a:cubicBezTo>
                <a:cubicBezTo>
                  <a:pt x="8972686" y="2338366"/>
                  <a:pt x="8960916" y="2326597"/>
                  <a:pt x="8960916" y="2312081"/>
                </a:cubicBezTo>
                <a:cubicBezTo>
                  <a:pt x="8960916" y="2297566"/>
                  <a:pt x="8972686" y="2285793"/>
                  <a:pt x="8987205" y="2285793"/>
                </a:cubicBezTo>
                <a:close/>
                <a:moveTo>
                  <a:pt x="8895765" y="2285793"/>
                </a:moveTo>
                <a:cubicBezTo>
                  <a:pt x="8910284" y="2285793"/>
                  <a:pt x="8922054" y="2297566"/>
                  <a:pt x="8922054" y="2312081"/>
                </a:cubicBezTo>
                <a:cubicBezTo>
                  <a:pt x="8922054" y="2326597"/>
                  <a:pt x="8910284" y="2338366"/>
                  <a:pt x="8895765" y="2338366"/>
                </a:cubicBezTo>
                <a:cubicBezTo>
                  <a:pt x="8881246" y="2338366"/>
                  <a:pt x="8869476" y="2326597"/>
                  <a:pt x="8869476" y="2312081"/>
                </a:cubicBezTo>
                <a:cubicBezTo>
                  <a:pt x="8869476" y="2297566"/>
                  <a:pt x="8881246" y="2285793"/>
                  <a:pt x="8895765" y="2285793"/>
                </a:cubicBezTo>
                <a:close/>
                <a:moveTo>
                  <a:pt x="8804325" y="2285793"/>
                </a:moveTo>
                <a:cubicBezTo>
                  <a:pt x="8818844" y="2285793"/>
                  <a:pt x="8830614" y="2297566"/>
                  <a:pt x="8830614" y="2312081"/>
                </a:cubicBezTo>
                <a:cubicBezTo>
                  <a:pt x="8830614" y="2326597"/>
                  <a:pt x="8818844" y="2338366"/>
                  <a:pt x="8804325" y="2338366"/>
                </a:cubicBezTo>
                <a:cubicBezTo>
                  <a:pt x="8789806" y="2338366"/>
                  <a:pt x="8778036" y="2326597"/>
                  <a:pt x="8778036" y="2312081"/>
                </a:cubicBezTo>
                <a:cubicBezTo>
                  <a:pt x="8778036" y="2297566"/>
                  <a:pt x="8789806" y="2285793"/>
                  <a:pt x="8804325" y="2285793"/>
                </a:cubicBezTo>
                <a:close/>
                <a:moveTo>
                  <a:pt x="8712885" y="2285793"/>
                </a:moveTo>
                <a:cubicBezTo>
                  <a:pt x="8727404" y="2285793"/>
                  <a:pt x="8739174" y="2297566"/>
                  <a:pt x="8739174" y="2312081"/>
                </a:cubicBezTo>
                <a:cubicBezTo>
                  <a:pt x="8739174" y="2326597"/>
                  <a:pt x="8727404" y="2338366"/>
                  <a:pt x="8712885" y="2338366"/>
                </a:cubicBezTo>
                <a:cubicBezTo>
                  <a:pt x="8698366" y="2338366"/>
                  <a:pt x="8686596" y="2326597"/>
                  <a:pt x="8686596" y="2312081"/>
                </a:cubicBezTo>
                <a:cubicBezTo>
                  <a:pt x="8686596" y="2297566"/>
                  <a:pt x="8698366" y="2285793"/>
                  <a:pt x="8712885" y="2285793"/>
                </a:cubicBezTo>
                <a:close/>
                <a:moveTo>
                  <a:pt x="8621445" y="2285793"/>
                </a:moveTo>
                <a:cubicBezTo>
                  <a:pt x="8635964" y="2285793"/>
                  <a:pt x="8647734" y="2297566"/>
                  <a:pt x="8647734" y="2312081"/>
                </a:cubicBezTo>
                <a:cubicBezTo>
                  <a:pt x="8647734" y="2326597"/>
                  <a:pt x="8635964" y="2338366"/>
                  <a:pt x="8621445" y="2338366"/>
                </a:cubicBezTo>
                <a:cubicBezTo>
                  <a:pt x="8606926" y="2338366"/>
                  <a:pt x="8595156" y="2326597"/>
                  <a:pt x="8595156" y="2312081"/>
                </a:cubicBezTo>
                <a:cubicBezTo>
                  <a:pt x="8595156" y="2297566"/>
                  <a:pt x="8606926" y="2285793"/>
                  <a:pt x="8621445" y="2285793"/>
                </a:cubicBezTo>
                <a:close/>
                <a:moveTo>
                  <a:pt x="8530005" y="2285793"/>
                </a:moveTo>
                <a:cubicBezTo>
                  <a:pt x="8544524" y="2285793"/>
                  <a:pt x="8556294" y="2297566"/>
                  <a:pt x="8556294" y="2312081"/>
                </a:cubicBezTo>
                <a:cubicBezTo>
                  <a:pt x="8556294" y="2326597"/>
                  <a:pt x="8544524" y="2338366"/>
                  <a:pt x="8530005" y="2338366"/>
                </a:cubicBezTo>
                <a:cubicBezTo>
                  <a:pt x="8515486" y="2338366"/>
                  <a:pt x="8503716" y="2326597"/>
                  <a:pt x="8503716" y="2312081"/>
                </a:cubicBezTo>
                <a:cubicBezTo>
                  <a:pt x="8503716" y="2297566"/>
                  <a:pt x="8515486" y="2285793"/>
                  <a:pt x="8530005" y="2285793"/>
                </a:cubicBezTo>
                <a:close/>
                <a:moveTo>
                  <a:pt x="8438565" y="2285793"/>
                </a:moveTo>
                <a:cubicBezTo>
                  <a:pt x="8453084" y="2285793"/>
                  <a:pt x="8464854" y="2297566"/>
                  <a:pt x="8464854" y="2312081"/>
                </a:cubicBezTo>
                <a:cubicBezTo>
                  <a:pt x="8464854" y="2326597"/>
                  <a:pt x="8453084" y="2338366"/>
                  <a:pt x="8438565" y="2338366"/>
                </a:cubicBezTo>
                <a:cubicBezTo>
                  <a:pt x="8424046" y="2338366"/>
                  <a:pt x="8412276" y="2326597"/>
                  <a:pt x="8412276" y="2312081"/>
                </a:cubicBezTo>
                <a:cubicBezTo>
                  <a:pt x="8412276" y="2297566"/>
                  <a:pt x="8424046" y="2285793"/>
                  <a:pt x="8438565" y="2285793"/>
                </a:cubicBezTo>
                <a:close/>
                <a:moveTo>
                  <a:pt x="8347125" y="2285793"/>
                </a:moveTo>
                <a:cubicBezTo>
                  <a:pt x="8361644" y="2285793"/>
                  <a:pt x="8373414" y="2297566"/>
                  <a:pt x="8373414" y="2312081"/>
                </a:cubicBezTo>
                <a:cubicBezTo>
                  <a:pt x="8373414" y="2326597"/>
                  <a:pt x="8361644" y="2338366"/>
                  <a:pt x="8347125" y="2338366"/>
                </a:cubicBezTo>
                <a:cubicBezTo>
                  <a:pt x="8332606" y="2338366"/>
                  <a:pt x="8320836" y="2326597"/>
                  <a:pt x="8320836" y="2312081"/>
                </a:cubicBezTo>
                <a:cubicBezTo>
                  <a:pt x="8320836" y="2297566"/>
                  <a:pt x="8332606" y="2285793"/>
                  <a:pt x="8347125" y="2285793"/>
                </a:cubicBezTo>
                <a:close/>
                <a:moveTo>
                  <a:pt x="8255685" y="2285793"/>
                </a:moveTo>
                <a:cubicBezTo>
                  <a:pt x="8270204" y="2285793"/>
                  <a:pt x="8281974" y="2297566"/>
                  <a:pt x="8281974" y="2312081"/>
                </a:cubicBezTo>
                <a:cubicBezTo>
                  <a:pt x="8281974" y="2326597"/>
                  <a:pt x="8270204" y="2338366"/>
                  <a:pt x="8255685" y="2338366"/>
                </a:cubicBezTo>
                <a:cubicBezTo>
                  <a:pt x="8241166" y="2338366"/>
                  <a:pt x="8229396" y="2326597"/>
                  <a:pt x="8229396" y="2312081"/>
                </a:cubicBezTo>
                <a:cubicBezTo>
                  <a:pt x="8229396" y="2297566"/>
                  <a:pt x="8241166" y="2285793"/>
                  <a:pt x="8255685" y="2285793"/>
                </a:cubicBezTo>
                <a:close/>
                <a:moveTo>
                  <a:pt x="8164245" y="2285793"/>
                </a:moveTo>
                <a:cubicBezTo>
                  <a:pt x="8178764" y="2285793"/>
                  <a:pt x="8190534" y="2297566"/>
                  <a:pt x="8190534" y="2312081"/>
                </a:cubicBezTo>
                <a:cubicBezTo>
                  <a:pt x="8190534" y="2326597"/>
                  <a:pt x="8178764" y="2338366"/>
                  <a:pt x="8164245" y="2338366"/>
                </a:cubicBezTo>
                <a:cubicBezTo>
                  <a:pt x="8149726" y="2338366"/>
                  <a:pt x="8137956" y="2326597"/>
                  <a:pt x="8137956" y="2312081"/>
                </a:cubicBezTo>
                <a:cubicBezTo>
                  <a:pt x="8137956" y="2297566"/>
                  <a:pt x="8149726" y="2285793"/>
                  <a:pt x="8164245" y="2285793"/>
                </a:cubicBezTo>
                <a:close/>
                <a:moveTo>
                  <a:pt x="8072805" y="2285793"/>
                </a:moveTo>
                <a:cubicBezTo>
                  <a:pt x="8087324" y="2285793"/>
                  <a:pt x="8099094" y="2297566"/>
                  <a:pt x="8099094" y="2312081"/>
                </a:cubicBezTo>
                <a:cubicBezTo>
                  <a:pt x="8099094" y="2326597"/>
                  <a:pt x="8087324" y="2338366"/>
                  <a:pt x="8072805" y="2338366"/>
                </a:cubicBezTo>
                <a:cubicBezTo>
                  <a:pt x="8058286" y="2338366"/>
                  <a:pt x="8046516" y="2326597"/>
                  <a:pt x="8046516" y="2312081"/>
                </a:cubicBezTo>
                <a:cubicBezTo>
                  <a:pt x="8046516" y="2297566"/>
                  <a:pt x="8058286" y="2285793"/>
                  <a:pt x="8072805" y="2285793"/>
                </a:cubicBezTo>
                <a:close/>
                <a:moveTo>
                  <a:pt x="7981365" y="2285793"/>
                </a:moveTo>
                <a:cubicBezTo>
                  <a:pt x="7995884" y="2285793"/>
                  <a:pt x="8007654" y="2297566"/>
                  <a:pt x="8007654" y="2312081"/>
                </a:cubicBezTo>
                <a:cubicBezTo>
                  <a:pt x="8007654" y="2326597"/>
                  <a:pt x="7995884" y="2338366"/>
                  <a:pt x="7981365" y="2338366"/>
                </a:cubicBezTo>
                <a:cubicBezTo>
                  <a:pt x="7966846" y="2338366"/>
                  <a:pt x="7955076" y="2326597"/>
                  <a:pt x="7955076" y="2312081"/>
                </a:cubicBezTo>
                <a:cubicBezTo>
                  <a:pt x="7955076" y="2297566"/>
                  <a:pt x="7966846" y="2285793"/>
                  <a:pt x="7981365" y="2285793"/>
                </a:cubicBezTo>
                <a:close/>
                <a:moveTo>
                  <a:pt x="7889925" y="2285793"/>
                </a:moveTo>
                <a:cubicBezTo>
                  <a:pt x="7904444" y="2285793"/>
                  <a:pt x="7916214" y="2297566"/>
                  <a:pt x="7916214" y="2312081"/>
                </a:cubicBezTo>
                <a:cubicBezTo>
                  <a:pt x="7916214" y="2326597"/>
                  <a:pt x="7904444" y="2338366"/>
                  <a:pt x="7889925" y="2338366"/>
                </a:cubicBezTo>
                <a:cubicBezTo>
                  <a:pt x="7875406" y="2338366"/>
                  <a:pt x="7863636" y="2326597"/>
                  <a:pt x="7863636" y="2312081"/>
                </a:cubicBezTo>
                <a:cubicBezTo>
                  <a:pt x="7863636" y="2297566"/>
                  <a:pt x="7875406" y="2285793"/>
                  <a:pt x="7889925" y="2285793"/>
                </a:cubicBezTo>
                <a:close/>
                <a:moveTo>
                  <a:pt x="7798485" y="2285793"/>
                </a:moveTo>
                <a:cubicBezTo>
                  <a:pt x="7813004" y="2285793"/>
                  <a:pt x="7824774" y="2297566"/>
                  <a:pt x="7824774" y="2312081"/>
                </a:cubicBezTo>
                <a:cubicBezTo>
                  <a:pt x="7824774" y="2326597"/>
                  <a:pt x="7813004" y="2338366"/>
                  <a:pt x="7798485" y="2338366"/>
                </a:cubicBezTo>
                <a:cubicBezTo>
                  <a:pt x="7783966" y="2338366"/>
                  <a:pt x="7772196" y="2326597"/>
                  <a:pt x="7772196" y="2312081"/>
                </a:cubicBezTo>
                <a:cubicBezTo>
                  <a:pt x="7772196" y="2297566"/>
                  <a:pt x="7783966" y="2285793"/>
                  <a:pt x="7798485" y="2285793"/>
                </a:cubicBezTo>
                <a:close/>
                <a:moveTo>
                  <a:pt x="7707045" y="2285793"/>
                </a:moveTo>
                <a:cubicBezTo>
                  <a:pt x="7721564" y="2285793"/>
                  <a:pt x="7733334" y="2297566"/>
                  <a:pt x="7733334" y="2312081"/>
                </a:cubicBezTo>
                <a:cubicBezTo>
                  <a:pt x="7733334" y="2326597"/>
                  <a:pt x="7721564" y="2338366"/>
                  <a:pt x="7707045" y="2338366"/>
                </a:cubicBezTo>
                <a:cubicBezTo>
                  <a:pt x="7692526" y="2338366"/>
                  <a:pt x="7680756" y="2326597"/>
                  <a:pt x="7680756" y="2312081"/>
                </a:cubicBezTo>
                <a:cubicBezTo>
                  <a:pt x="7680756" y="2297566"/>
                  <a:pt x="7692526" y="2285793"/>
                  <a:pt x="7707045" y="2285793"/>
                </a:cubicBezTo>
                <a:close/>
                <a:moveTo>
                  <a:pt x="7615605" y="2285793"/>
                </a:moveTo>
                <a:cubicBezTo>
                  <a:pt x="7630124" y="2285793"/>
                  <a:pt x="7641894" y="2297566"/>
                  <a:pt x="7641894" y="2312081"/>
                </a:cubicBezTo>
                <a:cubicBezTo>
                  <a:pt x="7641894" y="2326597"/>
                  <a:pt x="7630124" y="2338366"/>
                  <a:pt x="7615605" y="2338366"/>
                </a:cubicBezTo>
                <a:cubicBezTo>
                  <a:pt x="7601086" y="2338366"/>
                  <a:pt x="7589316" y="2326597"/>
                  <a:pt x="7589316" y="2312081"/>
                </a:cubicBezTo>
                <a:cubicBezTo>
                  <a:pt x="7589316" y="2297566"/>
                  <a:pt x="7601086" y="2285793"/>
                  <a:pt x="7615605" y="2285793"/>
                </a:cubicBezTo>
                <a:close/>
                <a:moveTo>
                  <a:pt x="7524165" y="2285793"/>
                </a:moveTo>
                <a:cubicBezTo>
                  <a:pt x="7538684" y="2285793"/>
                  <a:pt x="7550454" y="2297566"/>
                  <a:pt x="7550454" y="2312081"/>
                </a:cubicBezTo>
                <a:cubicBezTo>
                  <a:pt x="7550454" y="2326597"/>
                  <a:pt x="7538684" y="2338366"/>
                  <a:pt x="7524165" y="2338366"/>
                </a:cubicBezTo>
                <a:cubicBezTo>
                  <a:pt x="7509646" y="2338366"/>
                  <a:pt x="7497876" y="2326597"/>
                  <a:pt x="7497876" y="2312081"/>
                </a:cubicBezTo>
                <a:cubicBezTo>
                  <a:pt x="7497876" y="2297566"/>
                  <a:pt x="7509646" y="2285793"/>
                  <a:pt x="7524165" y="2285793"/>
                </a:cubicBezTo>
                <a:close/>
                <a:moveTo>
                  <a:pt x="7432725" y="2285793"/>
                </a:moveTo>
                <a:cubicBezTo>
                  <a:pt x="7447244" y="2285793"/>
                  <a:pt x="7459014" y="2297566"/>
                  <a:pt x="7459014" y="2312081"/>
                </a:cubicBezTo>
                <a:cubicBezTo>
                  <a:pt x="7459014" y="2326597"/>
                  <a:pt x="7447244" y="2338366"/>
                  <a:pt x="7432725" y="2338366"/>
                </a:cubicBezTo>
                <a:cubicBezTo>
                  <a:pt x="7418206" y="2338366"/>
                  <a:pt x="7406436" y="2326597"/>
                  <a:pt x="7406436" y="2312081"/>
                </a:cubicBezTo>
                <a:cubicBezTo>
                  <a:pt x="7406436" y="2297566"/>
                  <a:pt x="7418206" y="2285793"/>
                  <a:pt x="7432725" y="2285793"/>
                </a:cubicBezTo>
                <a:close/>
                <a:moveTo>
                  <a:pt x="7341285" y="2285793"/>
                </a:moveTo>
                <a:cubicBezTo>
                  <a:pt x="7355804" y="2285793"/>
                  <a:pt x="7367574" y="2297566"/>
                  <a:pt x="7367574" y="2312081"/>
                </a:cubicBezTo>
                <a:cubicBezTo>
                  <a:pt x="7367574" y="2326597"/>
                  <a:pt x="7355804" y="2338366"/>
                  <a:pt x="7341285" y="2338366"/>
                </a:cubicBezTo>
                <a:cubicBezTo>
                  <a:pt x="7326766" y="2338366"/>
                  <a:pt x="7314996" y="2326597"/>
                  <a:pt x="7314996" y="2312081"/>
                </a:cubicBezTo>
                <a:cubicBezTo>
                  <a:pt x="7314996" y="2297566"/>
                  <a:pt x="7326766" y="2285793"/>
                  <a:pt x="7341285" y="2285793"/>
                </a:cubicBezTo>
                <a:close/>
                <a:moveTo>
                  <a:pt x="7249845" y="2285793"/>
                </a:moveTo>
                <a:cubicBezTo>
                  <a:pt x="7264364" y="2285793"/>
                  <a:pt x="7276134" y="2297566"/>
                  <a:pt x="7276134" y="2312081"/>
                </a:cubicBezTo>
                <a:cubicBezTo>
                  <a:pt x="7276134" y="2326597"/>
                  <a:pt x="7264364" y="2338366"/>
                  <a:pt x="7249845" y="2338366"/>
                </a:cubicBezTo>
                <a:cubicBezTo>
                  <a:pt x="7235326" y="2338366"/>
                  <a:pt x="7223556" y="2326597"/>
                  <a:pt x="7223556" y="2312081"/>
                </a:cubicBezTo>
                <a:cubicBezTo>
                  <a:pt x="7223556" y="2297566"/>
                  <a:pt x="7235326" y="2285793"/>
                  <a:pt x="7249845" y="2285793"/>
                </a:cubicBezTo>
                <a:close/>
                <a:moveTo>
                  <a:pt x="7158405" y="2285793"/>
                </a:moveTo>
                <a:cubicBezTo>
                  <a:pt x="7172924" y="2285793"/>
                  <a:pt x="7184694" y="2297566"/>
                  <a:pt x="7184694" y="2312081"/>
                </a:cubicBezTo>
                <a:cubicBezTo>
                  <a:pt x="7184694" y="2326597"/>
                  <a:pt x="7172924" y="2338366"/>
                  <a:pt x="7158405" y="2338366"/>
                </a:cubicBezTo>
                <a:cubicBezTo>
                  <a:pt x="7143886" y="2338366"/>
                  <a:pt x="7132116" y="2326597"/>
                  <a:pt x="7132116" y="2312081"/>
                </a:cubicBezTo>
                <a:cubicBezTo>
                  <a:pt x="7132116" y="2297566"/>
                  <a:pt x="7143886" y="2285793"/>
                  <a:pt x="7158405" y="2285793"/>
                </a:cubicBezTo>
                <a:close/>
                <a:moveTo>
                  <a:pt x="7066965" y="2285793"/>
                </a:moveTo>
                <a:cubicBezTo>
                  <a:pt x="7081484" y="2285793"/>
                  <a:pt x="7093254" y="2297566"/>
                  <a:pt x="7093254" y="2312081"/>
                </a:cubicBezTo>
                <a:cubicBezTo>
                  <a:pt x="7093254" y="2326597"/>
                  <a:pt x="7081484" y="2338366"/>
                  <a:pt x="7066965" y="2338366"/>
                </a:cubicBezTo>
                <a:cubicBezTo>
                  <a:pt x="7052446" y="2338366"/>
                  <a:pt x="7040676" y="2326597"/>
                  <a:pt x="7040676" y="2312081"/>
                </a:cubicBezTo>
                <a:cubicBezTo>
                  <a:pt x="7040676" y="2297566"/>
                  <a:pt x="7052446" y="2285793"/>
                  <a:pt x="7066965" y="2285793"/>
                </a:cubicBezTo>
                <a:close/>
                <a:moveTo>
                  <a:pt x="6975525" y="2285793"/>
                </a:moveTo>
                <a:cubicBezTo>
                  <a:pt x="6990044" y="2285793"/>
                  <a:pt x="7001814" y="2297566"/>
                  <a:pt x="7001814" y="2312081"/>
                </a:cubicBezTo>
                <a:cubicBezTo>
                  <a:pt x="7001814" y="2326597"/>
                  <a:pt x="6990044" y="2338366"/>
                  <a:pt x="6975525" y="2338366"/>
                </a:cubicBezTo>
                <a:cubicBezTo>
                  <a:pt x="6961006" y="2338366"/>
                  <a:pt x="6949236" y="2326597"/>
                  <a:pt x="6949236" y="2312081"/>
                </a:cubicBezTo>
                <a:cubicBezTo>
                  <a:pt x="6949236" y="2297566"/>
                  <a:pt x="6961006" y="2285793"/>
                  <a:pt x="6975525" y="2285793"/>
                </a:cubicBezTo>
                <a:close/>
                <a:moveTo>
                  <a:pt x="6884085" y="2285793"/>
                </a:moveTo>
                <a:cubicBezTo>
                  <a:pt x="6898604" y="2285793"/>
                  <a:pt x="6910374" y="2297566"/>
                  <a:pt x="6910374" y="2312081"/>
                </a:cubicBezTo>
                <a:cubicBezTo>
                  <a:pt x="6910374" y="2326597"/>
                  <a:pt x="6898604" y="2338366"/>
                  <a:pt x="6884085" y="2338366"/>
                </a:cubicBezTo>
                <a:cubicBezTo>
                  <a:pt x="6869566" y="2338366"/>
                  <a:pt x="6857796" y="2326597"/>
                  <a:pt x="6857796" y="2312081"/>
                </a:cubicBezTo>
                <a:cubicBezTo>
                  <a:pt x="6857796" y="2297566"/>
                  <a:pt x="6869566" y="2285793"/>
                  <a:pt x="6884085" y="2285793"/>
                </a:cubicBezTo>
                <a:close/>
                <a:moveTo>
                  <a:pt x="6792645" y="2285793"/>
                </a:moveTo>
                <a:cubicBezTo>
                  <a:pt x="6807164" y="2285793"/>
                  <a:pt x="6818934" y="2297566"/>
                  <a:pt x="6818934" y="2312081"/>
                </a:cubicBezTo>
                <a:cubicBezTo>
                  <a:pt x="6818934" y="2326597"/>
                  <a:pt x="6807164" y="2338366"/>
                  <a:pt x="6792645" y="2338366"/>
                </a:cubicBezTo>
                <a:cubicBezTo>
                  <a:pt x="6778126" y="2338366"/>
                  <a:pt x="6766356" y="2326597"/>
                  <a:pt x="6766356" y="2312081"/>
                </a:cubicBezTo>
                <a:cubicBezTo>
                  <a:pt x="6766356" y="2297566"/>
                  <a:pt x="6778126" y="2285793"/>
                  <a:pt x="6792645" y="2285793"/>
                </a:cubicBezTo>
                <a:close/>
                <a:moveTo>
                  <a:pt x="6701205" y="2285793"/>
                </a:moveTo>
                <a:cubicBezTo>
                  <a:pt x="6715724" y="2285793"/>
                  <a:pt x="6727494" y="2297566"/>
                  <a:pt x="6727494" y="2312081"/>
                </a:cubicBezTo>
                <a:cubicBezTo>
                  <a:pt x="6727494" y="2326597"/>
                  <a:pt x="6715724" y="2338366"/>
                  <a:pt x="6701205" y="2338366"/>
                </a:cubicBezTo>
                <a:cubicBezTo>
                  <a:pt x="6686686" y="2338366"/>
                  <a:pt x="6674916" y="2326597"/>
                  <a:pt x="6674916" y="2312081"/>
                </a:cubicBezTo>
                <a:cubicBezTo>
                  <a:pt x="6674916" y="2297566"/>
                  <a:pt x="6686686" y="2285793"/>
                  <a:pt x="6701205" y="2285793"/>
                </a:cubicBezTo>
                <a:close/>
                <a:moveTo>
                  <a:pt x="6609765" y="2285793"/>
                </a:moveTo>
                <a:cubicBezTo>
                  <a:pt x="6624284" y="2285793"/>
                  <a:pt x="6636054" y="2297566"/>
                  <a:pt x="6636054" y="2312081"/>
                </a:cubicBezTo>
                <a:cubicBezTo>
                  <a:pt x="6636054" y="2326597"/>
                  <a:pt x="6624284" y="2338366"/>
                  <a:pt x="6609765" y="2338366"/>
                </a:cubicBezTo>
                <a:cubicBezTo>
                  <a:pt x="6595246" y="2338366"/>
                  <a:pt x="6583476" y="2326597"/>
                  <a:pt x="6583476" y="2312081"/>
                </a:cubicBezTo>
                <a:cubicBezTo>
                  <a:pt x="6583476" y="2297566"/>
                  <a:pt x="6595246" y="2285793"/>
                  <a:pt x="6609765" y="2285793"/>
                </a:cubicBezTo>
                <a:close/>
                <a:moveTo>
                  <a:pt x="6518325" y="2285793"/>
                </a:moveTo>
                <a:cubicBezTo>
                  <a:pt x="6532844" y="2285793"/>
                  <a:pt x="6544614" y="2297566"/>
                  <a:pt x="6544614" y="2312081"/>
                </a:cubicBezTo>
                <a:cubicBezTo>
                  <a:pt x="6544614" y="2326597"/>
                  <a:pt x="6532844" y="2338366"/>
                  <a:pt x="6518325" y="2338366"/>
                </a:cubicBezTo>
                <a:cubicBezTo>
                  <a:pt x="6503806" y="2338366"/>
                  <a:pt x="6492036" y="2326597"/>
                  <a:pt x="6492036" y="2312081"/>
                </a:cubicBezTo>
                <a:cubicBezTo>
                  <a:pt x="6492036" y="2297566"/>
                  <a:pt x="6503806" y="2285793"/>
                  <a:pt x="6518325" y="2285793"/>
                </a:cubicBezTo>
                <a:close/>
                <a:moveTo>
                  <a:pt x="6426885" y="2285793"/>
                </a:moveTo>
                <a:cubicBezTo>
                  <a:pt x="6441404" y="2285793"/>
                  <a:pt x="6453174" y="2297566"/>
                  <a:pt x="6453174" y="2312081"/>
                </a:cubicBezTo>
                <a:cubicBezTo>
                  <a:pt x="6453174" y="2326597"/>
                  <a:pt x="6441404" y="2338366"/>
                  <a:pt x="6426885" y="2338366"/>
                </a:cubicBezTo>
                <a:cubicBezTo>
                  <a:pt x="6412366" y="2338366"/>
                  <a:pt x="6400596" y="2326597"/>
                  <a:pt x="6400596" y="2312081"/>
                </a:cubicBezTo>
                <a:cubicBezTo>
                  <a:pt x="6400596" y="2297566"/>
                  <a:pt x="6412366" y="2285793"/>
                  <a:pt x="6426885" y="2285793"/>
                </a:cubicBezTo>
                <a:close/>
                <a:moveTo>
                  <a:pt x="6335445" y="2285793"/>
                </a:moveTo>
                <a:cubicBezTo>
                  <a:pt x="6349964" y="2285793"/>
                  <a:pt x="6361734" y="2297566"/>
                  <a:pt x="6361734" y="2312081"/>
                </a:cubicBezTo>
                <a:cubicBezTo>
                  <a:pt x="6361734" y="2326597"/>
                  <a:pt x="6349964" y="2338366"/>
                  <a:pt x="6335445" y="2338366"/>
                </a:cubicBezTo>
                <a:cubicBezTo>
                  <a:pt x="6320926" y="2338366"/>
                  <a:pt x="6309156" y="2326597"/>
                  <a:pt x="6309156" y="2312081"/>
                </a:cubicBezTo>
                <a:cubicBezTo>
                  <a:pt x="6309156" y="2297566"/>
                  <a:pt x="6320926" y="2285793"/>
                  <a:pt x="6335445" y="2285793"/>
                </a:cubicBezTo>
                <a:close/>
                <a:moveTo>
                  <a:pt x="6244005" y="2285793"/>
                </a:moveTo>
                <a:cubicBezTo>
                  <a:pt x="6258524" y="2285793"/>
                  <a:pt x="6270294" y="2297566"/>
                  <a:pt x="6270294" y="2312081"/>
                </a:cubicBezTo>
                <a:cubicBezTo>
                  <a:pt x="6270294" y="2326597"/>
                  <a:pt x="6258524" y="2338366"/>
                  <a:pt x="6244005" y="2338366"/>
                </a:cubicBezTo>
                <a:cubicBezTo>
                  <a:pt x="6229486" y="2338366"/>
                  <a:pt x="6217716" y="2326597"/>
                  <a:pt x="6217716" y="2312081"/>
                </a:cubicBezTo>
                <a:cubicBezTo>
                  <a:pt x="6217716" y="2297566"/>
                  <a:pt x="6229486" y="2285793"/>
                  <a:pt x="6244005" y="2285793"/>
                </a:cubicBezTo>
                <a:close/>
                <a:moveTo>
                  <a:pt x="5786805" y="2285793"/>
                </a:moveTo>
                <a:cubicBezTo>
                  <a:pt x="5801324" y="2285793"/>
                  <a:pt x="5813094" y="2297566"/>
                  <a:pt x="5813094" y="2312081"/>
                </a:cubicBezTo>
                <a:cubicBezTo>
                  <a:pt x="5813094" y="2326597"/>
                  <a:pt x="5801324" y="2338366"/>
                  <a:pt x="5786805" y="2338366"/>
                </a:cubicBezTo>
                <a:cubicBezTo>
                  <a:pt x="5772286" y="2338366"/>
                  <a:pt x="5760516" y="2326597"/>
                  <a:pt x="5760516" y="2312081"/>
                </a:cubicBezTo>
                <a:cubicBezTo>
                  <a:pt x="5760516" y="2297566"/>
                  <a:pt x="5772286" y="2285793"/>
                  <a:pt x="5786805" y="2285793"/>
                </a:cubicBezTo>
                <a:close/>
                <a:moveTo>
                  <a:pt x="5695365" y="2285793"/>
                </a:moveTo>
                <a:cubicBezTo>
                  <a:pt x="5709884" y="2285793"/>
                  <a:pt x="5721654" y="2297566"/>
                  <a:pt x="5721654" y="2312081"/>
                </a:cubicBezTo>
                <a:cubicBezTo>
                  <a:pt x="5721654" y="2326597"/>
                  <a:pt x="5709884" y="2338366"/>
                  <a:pt x="5695365" y="2338366"/>
                </a:cubicBezTo>
                <a:cubicBezTo>
                  <a:pt x="5680846" y="2338366"/>
                  <a:pt x="5669076" y="2326597"/>
                  <a:pt x="5669076" y="2312081"/>
                </a:cubicBezTo>
                <a:cubicBezTo>
                  <a:pt x="5669076" y="2297566"/>
                  <a:pt x="5680846" y="2285793"/>
                  <a:pt x="5695365" y="2285793"/>
                </a:cubicBezTo>
                <a:close/>
                <a:moveTo>
                  <a:pt x="5603925" y="2285793"/>
                </a:moveTo>
                <a:cubicBezTo>
                  <a:pt x="5618444" y="2285793"/>
                  <a:pt x="5630214" y="2297566"/>
                  <a:pt x="5630214" y="2312081"/>
                </a:cubicBezTo>
                <a:cubicBezTo>
                  <a:pt x="5630214" y="2326597"/>
                  <a:pt x="5618444" y="2338366"/>
                  <a:pt x="5603925" y="2338366"/>
                </a:cubicBezTo>
                <a:cubicBezTo>
                  <a:pt x="5589406" y="2338366"/>
                  <a:pt x="5577636" y="2326597"/>
                  <a:pt x="5577636" y="2312081"/>
                </a:cubicBezTo>
                <a:cubicBezTo>
                  <a:pt x="5577636" y="2297566"/>
                  <a:pt x="5589406" y="2285793"/>
                  <a:pt x="5603925" y="2285793"/>
                </a:cubicBezTo>
                <a:close/>
                <a:moveTo>
                  <a:pt x="5421045" y="2285793"/>
                </a:moveTo>
                <a:cubicBezTo>
                  <a:pt x="5435564" y="2285793"/>
                  <a:pt x="5447334" y="2297566"/>
                  <a:pt x="5447334" y="2312081"/>
                </a:cubicBezTo>
                <a:cubicBezTo>
                  <a:pt x="5447334" y="2326597"/>
                  <a:pt x="5435564" y="2338366"/>
                  <a:pt x="5421045" y="2338366"/>
                </a:cubicBezTo>
                <a:cubicBezTo>
                  <a:pt x="5406526" y="2338366"/>
                  <a:pt x="5394756" y="2326597"/>
                  <a:pt x="5394756" y="2312081"/>
                </a:cubicBezTo>
                <a:cubicBezTo>
                  <a:pt x="5394756" y="2297566"/>
                  <a:pt x="5406526" y="2285793"/>
                  <a:pt x="5421045" y="2285793"/>
                </a:cubicBezTo>
                <a:close/>
                <a:moveTo>
                  <a:pt x="5329605" y="2285793"/>
                </a:moveTo>
                <a:cubicBezTo>
                  <a:pt x="5344124" y="2285793"/>
                  <a:pt x="5355894" y="2297566"/>
                  <a:pt x="5355894" y="2312081"/>
                </a:cubicBezTo>
                <a:cubicBezTo>
                  <a:pt x="5355894" y="2326597"/>
                  <a:pt x="5344124" y="2338366"/>
                  <a:pt x="5329605" y="2338366"/>
                </a:cubicBezTo>
                <a:cubicBezTo>
                  <a:pt x="5315086" y="2338366"/>
                  <a:pt x="5303316" y="2326597"/>
                  <a:pt x="5303316" y="2312081"/>
                </a:cubicBezTo>
                <a:cubicBezTo>
                  <a:pt x="5303316" y="2297566"/>
                  <a:pt x="5315086" y="2285793"/>
                  <a:pt x="5329605" y="2285793"/>
                </a:cubicBezTo>
                <a:close/>
                <a:moveTo>
                  <a:pt x="5238165" y="2285793"/>
                </a:moveTo>
                <a:cubicBezTo>
                  <a:pt x="5252684" y="2285793"/>
                  <a:pt x="5264454" y="2297566"/>
                  <a:pt x="5264454" y="2312081"/>
                </a:cubicBezTo>
                <a:cubicBezTo>
                  <a:pt x="5264454" y="2326597"/>
                  <a:pt x="5252684" y="2338366"/>
                  <a:pt x="5238165" y="2338366"/>
                </a:cubicBezTo>
                <a:cubicBezTo>
                  <a:pt x="5223646" y="2338366"/>
                  <a:pt x="5211876" y="2326597"/>
                  <a:pt x="5211876" y="2312081"/>
                </a:cubicBezTo>
                <a:cubicBezTo>
                  <a:pt x="5211876" y="2297566"/>
                  <a:pt x="5223646" y="2285793"/>
                  <a:pt x="5238165" y="2285793"/>
                </a:cubicBezTo>
                <a:close/>
                <a:moveTo>
                  <a:pt x="5055285" y="2285793"/>
                </a:moveTo>
                <a:cubicBezTo>
                  <a:pt x="5069804" y="2285793"/>
                  <a:pt x="5081574" y="2297566"/>
                  <a:pt x="5081574" y="2312081"/>
                </a:cubicBezTo>
                <a:cubicBezTo>
                  <a:pt x="5081574" y="2326597"/>
                  <a:pt x="5069804" y="2338366"/>
                  <a:pt x="5055285" y="2338366"/>
                </a:cubicBezTo>
                <a:cubicBezTo>
                  <a:pt x="5040766" y="2338366"/>
                  <a:pt x="5028996" y="2326597"/>
                  <a:pt x="5028996" y="2312081"/>
                </a:cubicBezTo>
                <a:cubicBezTo>
                  <a:pt x="5028996" y="2297566"/>
                  <a:pt x="5040766" y="2285793"/>
                  <a:pt x="5055285" y="2285793"/>
                </a:cubicBezTo>
                <a:close/>
                <a:moveTo>
                  <a:pt x="4963845" y="2285793"/>
                </a:moveTo>
                <a:cubicBezTo>
                  <a:pt x="4978364" y="2285793"/>
                  <a:pt x="4990134" y="2297566"/>
                  <a:pt x="4990134" y="2312081"/>
                </a:cubicBezTo>
                <a:cubicBezTo>
                  <a:pt x="4990134" y="2326597"/>
                  <a:pt x="4978364" y="2338366"/>
                  <a:pt x="4963845" y="2338366"/>
                </a:cubicBezTo>
                <a:cubicBezTo>
                  <a:pt x="4949326" y="2338366"/>
                  <a:pt x="4937556" y="2326597"/>
                  <a:pt x="4937556" y="2312081"/>
                </a:cubicBezTo>
                <a:cubicBezTo>
                  <a:pt x="4937556" y="2297566"/>
                  <a:pt x="4949326" y="2285793"/>
                  <a:pt x="4963845" y="2285793"/>
                </a:cubicBezTo>
                <a:close/>
                <a:moveTo>
                  <a:pt x="4872405" y="2285793"/>
                </a:moveTo>
                <a:cubicBezTo>
                  <a:pt x="4886924" y="2285793"/>
                  <a:pt x="4898694" y="2297566"/>
                  <a:pt x="4898694" y="2312081"/>
                </a:cubicBezTo>
                <a:cubicBezTo>
                  <a:pt x="4898694" y="2326597"/>
                  <a:pt x="4886924" y="2338366"/>
                  <a:pt x="4872405" y="2338366"/>
                </a:cubicBezTo>
                <a:cubicBezTo>
                  <a:pt x="4857886" y="2338366"/>
                  <a:pt x="4846116" y="2326597"/>
                  <a:pt x="4846116" y="2312081"/>
                </a:cubicBezTo>
                <a:cubicBezTo>
                  <a:pt x="4846116" y="2297566"/>
                  <a:pt x="4857886" y="2285793"/>
                  <a:pt x="4872405" y="2285793"/>
                </a:cubicBezTo>
                <a:close/>
                <a:moveTo>
                  <a:pt x="4780965" y="2285793"/>
                </a:moveTo>
                <a:cubicBezTo>
                  <a:pt x="4795484" y="2285793"/>
                  <a:pt x="4807254" y="2297566"/>
                  <a:pt x="4807254" y="2312081"/>
                </a:cubicBezTo>
                <a:cubicBezTo>
                  <a:pt x="4807254" y="2326597"/>
                  <a:pt x="4795484" y="2338366"/>
                  <a:pt x="4780965" y="2338366"/>
                </a:cubicBezTo>
                <a:cubicBezTo>
                  <a:pt x="4766446" y="2338366"/>
                  <a:pt x="4754676" y="2326597"/>
                  <a:pt x="4754676" y="2312081"/>
                </a:cubicBezTo>
                <a:cubicBezTo>
                  <a:pt x="4754676" y="2297566"/>
                  <a:pt x="4766446" y="2285793"/>
                  <a:pt x="4780965" y="2285793"/>
                </a:cubicBezTo>
                <a:close/>
                <a:moveTo>
                  <a:pt x="2860947" y="2285793"/>
                </a:moveTo>
                <a:cubicBezTo>
                  <a:pt x="2875467" y="2285793"/>
                  <a:pt x="2887238" y="2297566"/>
                  <a:pt x="2887238" y="2312081"/>
                </a:cubicBezTo>
                <a:cubicBezTo>
                  <a:pt x="2887238" y="2326597"/>
                  <a:pt x="2875467" y="2338366"/>
                  <a:pt x="2860947" y="2338366"/>
                </a:cubicBezTo>
                <a:cubicBezTo>
                  <a:pt x="2846427" y="2338366"/>
                  <a:pt x="2834657" y="2326597"/>
                  <a:pt x="2834657" y="2312081"/>
                </a:cubicBezTo>
                <a:cubicBezTo>
                  <a:pt x="2834657" y="2297566"/>
                  <a:pt x="2846427" y="2285793"/>
                  <a:pt x="2860947" y="2285793"/>
                </a:cubicBezTo>
                <a:close/>
                <a:moveTo>
                  <a:pt x="2769502" y="2285793"/>
                </a:moveTo>
                <a:cubicBezTo>
                  <a:pt x="2784022" y="2285793"/>
                  <a:pt x="2795792" y="2297566"/>
                  <a:pt x="2795792" y="2312081"/>
                </a:cubicBezTo>
                <a:cubicBezTo>
                  <a:pt x="2795792" y="2326597"/>
                  <a:pt x="2784022" y="2338366"/>
                  <a:pt x="2769502" y="2338366"/>
                </a:cubicBezTo>
                <a:cubicBezTo>
                  <a:pt x="2754982" y="2338366"/>
                  <a:pt x="2743211" y="2326597"/>
                  <a:pt x="2743211" y="2312081"/>
                </a:cubicBezTo>
                <a:cubicBezTo>
                  <a:pt x="2743211" y="2297566"/>
                  <a:pt x="2754982" y="2285793"/>
                  <a:pt x="2769502" y="2285793"/>
                </a:cubicBezTo>
                <a:close/>
                <a:moveTo>
                  <a:pt x="2678057" y="2285793"/>
                </a:moveTo>
                <a:cubicBezTo>
                  <a:pt x="2692577" y="2285793"/>
                  <a:pt x="2704347" y="2297566"/>
                  <a:pt x="2704347" y="2312081"/>
                </a:cubicBezTo>
                <a:cubicBezTo>
                  <a:pt x="2704347" y="2326597"/>
                  <a:pt x="2692577" y="2338366"/>
                  <a:pt x="2678057" y="2338366"/>
                </a:cubicBezTo>
                <a:cubicBezTo>
                  <a:pt x="2663537" y="2338366"/>
                  <a:pt x="2651766" y="2326597"/>
                  <a:pt x="2651766" y="2312081"/>
                </a:cubicBezTo>
                <a:cubicBezTo>
                  <a:pt x="2651766" y="2297566"/>
                  <a:pt x="2663537" y="2285793"/>
                  <a:pt x="2678057" y="2285793"/>
                </a:cubicBezTo>
                <a:close/>
                <a:moveTo>
                  <a:pt x="2586612" y="2285793"/>
                </a:moveTo>
                <a:cubicBezTo>
                  <a:pt x="2601131" y="2285793"/>
                  <a:pt x="2612902" y="2297566"/>
                  <a:pt x="2612902" y="2312081"/>
                </a:cubicBezTo>
                <a:cubicBezTo>
                  <a:pt x="2612902" y="2326597"/>
                  <a:pt x="2601131" y="2338366"/>
                  <a:pt x="2586612" y="2338366"/>
                </a:cubicBezTo>
                <a:cubicBezTo>
                  <a:pt x="2572092" y="2338366"/>
                  <a:pt x="2560321" y="2326597"/>
                  <a:pt x="2560321" y="2312081"/>
                </a:cubicBezTo>
                <a:cubicBezTo>
                  <a:pt x="2560321" y="2297566"/>
                  <a:pt x="2572092" y="2285793"/>
                  <a:pt x="2586612" y="2285793"/>
                </a:cubicBezTo>
                <a:close/>
                <a:moveTo>
                  <a:pt x="2495166" y="2285793"/>
                </a:moveTo>
                <a:cubicBezTo>
                  <a:pt x="2509686" y="2285793"/>
                  <a:pt x="2521457" y="2297566"/>
                  <a:pt x="2521457" y="2312081"/>
                </a:cubicBezTo>
                <a:cubicBezTo>
                  <a:pt x="2521457" y="2326597"/>
                  <a:pt x="2509686" y="2338366"/>
                  <a:pt x="2495166" y="2338366"/>
                </a:cubicBezTo>
                <a:cubicBezTo>
                  <a:pt x="2480647" y="2338366"/>
                  <a:pt x="2468876" y="2326597"/>
                  <a:pt x="2468876" y="2312081"/>
                </a:cubicBezTo>
                <a:cubicBezTo>
                  <a:pt x="2468876" y="2297566"/>
                  <a:pt x="2480647" y="2285793"/>
                  <a:pt x="2495166" y="2285793"/>
                </a:cubicBezTo>
                <a:close/>
                <a:moveTo>
                  <a:pt x="2403721" y="2285793"/>
                </a:moveTo>
                <a:cubicBezTo>
                  <a:pt x="2418241" y="2285793"/>
                  <a:pt x="2430012" y="2297566"/>
                  <a:pt x="2430012" y="2312081"/>
                </a:cubicBezTo>
                <a:cubicBezTo>
                  <a:pt x="2430012" y="2326597"/>
                  <a:pt x="2418241" y="2338366"/>
                  <a:pt x="2403721" y="2338366"/>
                </a:cubicBezTo>
                <a:cubicBezTo>
                  <a:pt x="2389201" y="2338366"/>
                  <a:pt x="2377430" y="2326597"/>
                  <a:pt x="2377430" y="2312081"/>
                </a:cubicBezTo>
                <a:cubicBezTo>
                  <a:pt x="2377430" y="2297566"/>
                  <a:pt x="2389201" y="2285793"/>
                  <a:pt x="2403721" y="2285793"/>
                </a:cubicBezTo>
                <a:close/>
                <a:moveTo>
                  <a:pt x="2312276" y="2285793"/>
                </a:moveTo>
                <a:cubicBezTo>
                  <a:pt x="2326796" y="2285793"/>
                  <a:pt x="2338567" y="2297566"/>
                  <a:pt x="2338567" y="2312081"/>
                </a:cubicBezTo>
                <a:cubicBezTo>
                  <a:pt x="2338567" y="2326597"/>
                  <a:pt x="2326796" y="2338366"/>
                  <a:pt x="2312276" y="2338366"/>
                </a:cubicBezTo>
                <a:cubicBezTo>
                  <a:pt x="2297756" y="2338366"/>
                  <a:pt x="2285985" y="2326597"/>
                  <a:pt x="2285985" y="2312081"/>
                </a:cubicBezTo>
                <a:cubicBezTo>
                  <a:pt x="2285985" y="2297566"/>
                  <a:pt x="2297756" y="2285793"/>
                  <a:pt x="2312276" y="2285793"/>
                </a:cubicBezTo>
                <a:close/>
                <a:moveTo>
                  <a:pt x="2220830" y="2285793"/>
                </a:moveTo>
                <a:cubicBezTo>
                  <a:pt x="2235351" y="2285793"/>
                  <a:pt x="2247121" y="2297566"/>
                  <a:pt x="2247121" y="2312081"/>
                </a:cubicBezTo>
                <a:cubicBezTo>
                  <a:pt x="2247121" y="2326597"/>
                  <a:pt x="2235351" y="2338366"/>
                  <a:pt x="2220830" y="2338366"/>
                </a:cubicBezTo>
                <a:cubicBezTo>
                  <a:pt x="2206311" y="2338366"/>
                  <a:pt x="2194540" y="2326597"/>
                  <a:pt x="2194540" y="2312081"/>
                </a:cubicBezTo>
                <a:cubicBezTo>
                  <a:pt x="2194540" y="2297566"/>
                  <a:pt x="2206311" y="2285793"/>
                  <a:pt x="2220830" y="2285793"/>
                </a:cubicBezTo>
                <a:close/>
                <a:moveTo>
                  <a:pt x="2129385" y="2285793"/>
                </a:moveTo>
                <a:cubicBezTo>
                  <a:pt x="2143905" y="2285793"/>
                  <a:pt x="2155676" y="2297566"/>
                  <a:pt x="2155676" y="2312081"/>
                </a:cubicBezTo>
                <a:cubicBezTo>
                  <a:pt x="2155676" y="2326597"/>
                  <a:pt x="2143905" y="2338366"/>
                  <a:pt x="2129385" y="2338366"/>
                </a:cubicBezTo>
                <a:cubicBezTo>
                  <a:pt x="2114865" y="2338366"/>
                  <a:pt x="2103095" y="2326597"/>
                  <a:pt x="2103095" y="2312081"/>
                </a:cubicBezTo>
                <a:cubicBezTo>
                  <a:pt x="2103095" y="2297566"/>
                  <a:pt x="2114865" y="2285793"/>
                  <a:pt x="2129385" y="2285793"/>
                </a:cubicBezTo>
                <a:close/>
                <a:moveTo>
                  <a:pt x="2037940" y="2285793"/>
                </a:moveTo>
                <a:cubicBezTo>
                  <a:pt x="2052460" y="2285793"/>
                  <a:pt x="2064231" y="2297566"/>
                  <a:pt x="2064231" y="2312081"/>
                </a:cubicBezTo>
                <a:cubicBezTo>
                  <a:pt x="2064231" y="2326597"/>
                  <a:pt x="2052460" y="2338366"/>
                  <a:pt x="2037940" y="2338366"/>
                </a:cubicBezTo>
                <a:cubicBezTo>
                  <a:pt x="2023420" y="2338366"/>
                  <a:pt x="2011650" y="2326597"/>
                  <a:pt x="2011650" y="2312081"/>
                </a:cubicBezTo>
                <a:cubicBezTo>
                  <a:pt x="2011650" y="2297566"/>
                  <a:pt x="2023420" y="2285793"/>
                  <a:pt x="2037940" y="2285793"/>
                </a:cubicBezTo>
                <a:close/>
                <a:moveTo>
                  <a:pt x="1946495" y="2285793"/>
                </a:moveTo>
                <a:cubicBezTo>
                  <a:pt x="1961015" y="2285793"/>
                  <a:pt x="1972785" y="2297566"/>
                  <a:pt x="1972785" y="2312081"/>
                </a:cubicBezTo>
                <a:cubicBezTo>
                  <a:pt x="1972785" y="2326597"/>
                  <a:pt x="1961015" y="2338366"/>
                  <a:pt x="1946495" y="2338366"/>
                </a:cubicBezTo>
                <a:cubicBezTo>
                  <a:pt x="1931975" y="2338366"/>
                  <a:pt x="1920204" y="2326597"/>
                  <a:pt x="1920204" y="2312081"/>
                </a:cubicBezTo>
                <a:cubicBezTo>
                  <a:pt x="1920204" y="2297566"/>
                  <a:pt x="1931975" y="2285793"/>
                  <a:pt x="1946495" y="2285793"/>
                </a:cubicBezTo>
                <a:close/>
                <a:moveTo>
                  <a:pt x="1855050" y="2285793"/>
                </a:moveTo>
                <a:cubicBezTo>
                  <a:pt x="1869570" y="2285793"/>
                  <a:pt x="1881340" y="2297566"/>
                  <a:pt x="1881340" y="2312081"/>
                </a:cubicBezTo>
                <a:cubicBezTo>
                  <a:pt x="1881340" y="2326597"/>
                  <a:pt x="1869570" y="2338366"/>
                  <a:pt x="1855050" y="2338366"/>
                </a:cubicBezTo>
                <a:cubicBezTo>
                  <a:pt x="1840530" y="2338366"/>
                  <a:pt x="1828759" y="2326597"/>
                  <a:pt x="1828759" y="2312081"/>
                </a:cubicBezTo>
                <a:cubicBezTo>
                  <a:pt x="1828759" y="2297566"/>
                  <a:pt x="1840530" y="2285793"/>
                  <a:pt x="1855050" y="2285793"/>
                </a:cubicBezTo>
                <a:close/>
                <a:moveTo>
                  <a:pt x="1763604" y="2285793"/>
                </a:moveTo>
                <a:cubicBezTo>
                  <a:pt x="1778124" y="2285793"/>
                  <a:pt x="1789895" y="2297566"/>
                  <a:pt x="1789895" y="2312081"/>
                </a:cubicBezTo>
                <a:cubicBezTo>
                  <a:pt x="1789895" y="2326597"/>
                  <a:pt x="1778124" y="2338366"/>
                  <a:pt x="1763604" y="2338366"/>
                </a:cubicBezTo>
                <a:cubicBezTo>
                  <a:pt x="1749085" y="2338366"/>
                  <a:pt x="1737313" y="2326597"/>
                  <a:pt x="1737313" y="2312081"/>
                </a:cubicBezTo>
                <a:cubicBezTo>
                  <a:pt x="1737313" y="2297566"/>
                  <a:pt x="1749085" y="2285793"/>
                  <a:pt x="1763604" y="2285793"/>
                </a:cubicBezTo>
                <a:close/>
                <a:moveTo>
                  <a:pt x="1672159" y="2285793"/>
                </a:moveTo>
                <a:cubicBezTo>
                  <a:pt x="1686679" y="2285793"/>
                  <a:pt x="1698450" y="2297566"/>
                  <a:pt x="1698450" y="2312081"/>
                </a:cubicBezTo>
                <a:cubicBezTo>
                  <a:pt x="1698450" y="2326597"/>
                  <a:pt x="1686679" y="2338366"/>
                  <a:pt x="1672159" y="2338366"/>
                </a:cubicBezTo>
                <a:cubicBezTo>
                  <a:pt x="1657639" y="2338366"/>
                  <a:pt x="1645868" y="2326597"/>
                  <a:pt x="1645868" y="2312081"/>
                </a:cubicBezTo>
                <a:cubicBezTo>
                  <a:pt x="1645868" y="2297566"/>
                  <a:pt x="1657639" y="2285793"/>
                  <a:pt x="1672159" y="2285793"/>
                </a:cubicBezTo>
                <a:close/>
                <a:moveTo>
                  <a:pt x="1580713" y="2285793"/>
                </a:moveTo>
                <a:cubicBezTo>
                  <a:pt x="1595234" y="2285793"/>
                  <a:pt x="1607004" y="2297566"/>
                  <a:pt x="1607004" y="2312081"/>
                </a:cubicBezTo>
                <a:cubicBezTo>
                  <a:pt x="1607004" y="2326597"/>
                  <a:pt x="1595234" y="2338366"/>
                  <a:pt x="1580713" y="2338366"/>
                </a:cubicBezTo>
                <a:cubicBezTo>
                  <a:pt x="1566194" y="2338366"/>
                  <a:pt x="1554423" y="2326597"/>
                  <a:pt x="1554423" y="2312081"/>
                </a:cubicBezTo>
                <a:cubicBezTo>
                  <a:pt x="1554423" y="2297566"/>
                  <a:pt x="1566194" y="2285793"/>
                  <a:pt x="1580713" y="2285793"/>
                </a:cubicBezTo>
                <a:close/>
                <a:moveTo>
                  <a:pt x="1489268" y="2285793"/>
                </a:moveTo>
                <a:cubicBezTo>
                  <a:pt x="1503788" y="2285793"/>
                  <a:pt x="1515559" y="2297566"/>
                  <a:pt x="1515559" y="2312081"/>
                </a:cubicBezTo>
                <a:cubicBezTo>
                  <a:pt x="1515559" y="2326597"/>
                  <a:pt x="1503788" y="2338366"/>
                  <a:pt x="1489268" y="2338366"/>
                </a:cubicBezTo>
                <a:cubicBezTo>
                  <a:pt x="1474748" y="2338366"/>
                  <a:pt x="1462978" y="2326597"/>
                  <a:pt x="1462978" y="2312081"/>
                </a:cubicBezTo>
                <a:cubicBezTo>
                  <a:pt x="1462978" y="2297566"/>
                  <a:pt x="1474748" y="2285793"/>
                  <a:pt x="1489268" y="2285793"/>
                </a:cubicBezTo>
                <a:close/>
                <a:moveTo>
                  <a:pt x="1397823" y="2285793"/>
                </a:moveTo>
                <a:cubicBezTo>
                  <a:pt x="1412343" y="2285793"/>
                  <a:pt x="1424113" y="2297566"/>
                  <a:pt x="1424113" y="2312081"/>
                </a:cubicBezTo>
                <a:cubicBezTo>
                  <a:pt x="1424113" y="2326597"/>
                  <a:pt x="1412343" y="2338366"/>
                  <a:pt x="1397823" y="2338366"/>
                </a:cubicBezTo>
                <a:cubicBezTo>
                  <a:pt x="1383303" y="2338366"/>
                  <a:pt x="1371533" y="2326597"/>
                  <a:pt x="1371533" y="2312081"/>
                </a:cubicBezTo>
                <a:cubicBezTo>
                  <a:pt x="1371533" y="2297566"/>
                  <a:pt x="1383303" y="2285793"/>
                  <a:pt x="1397823" y="2285793"/>
                </a:cubicBezTo>
                <a:close/>
                <a:moveTo>
                  <a:pt x="7798485" y="2194352"/>
                </a:moveTo>
                <a:cubicBezTo>
                  <a:pt x="7813004" y="2194352"/>
                  <a:pt x="7824774" y="2206119"/>
                  <a:pt x="7824774" y="2220639"/>
                </a:cubicBezTo>
                <a:cubicBezTo>
                  <a:pt x="7824774" y="2235156"/>
                  <a:pt x="7813004" y="2246925"/>
                  <a:pt x="7798485" y="2246925"/>
                </a:cubicBezTo>
                <a:cubicBezTo>
                  <a:pt x="7783966" y="2246925"/>
                  <a:pt x="7772196" y="2235156"/>
                  <a:pt x="7772196" y="2220639"/>
                </a:cubicBezTo>
                <a:cubicBezTo>
                  <a:pt x="7772196" y="2206119"/>
                  <a:pt x="7783966" y="2194352"/>
                  <a:pt x="7798485" y="2194352"/>
                </a:cubicBezTo>
                <a:close/>
                <a:moveTo>
                  <a:pt x="7707045" y="2194352"/>
                </a:moveTo>
                <a:cubicBezTo>
                  <a:pt x="7721564" y="2194352"/>
                  <a:pt x="7733334" y="2206119"/>
                  <a:pt x="7733334" y="2220639"/>
                </a:cubicBezTo>
                <a:cubicBezTo>
                  <a:pt x="7733334" y="2235156"/>
                  <a:pt x="7721564" y="2246925"/>
                  <a:pt x="7707045" y="2246925"/>
                </a:cubicBezTo>
                <a:cubicBezTo>
                  <a:pt x="7692526" y="2246925"/>
                  <a:pt x="7680756" y="2235156"/>
                  <a:pt x="7680756" y="2220639"/>
                </a:cubicBezTo>
                <a:cubicBezTo>
                  <a:pt x="7680756" y="2206119"/>
                  <a:pt x="7692526" y="2194352"/>
                  <a:pt x="7707045" y="2194352"/>
                </a:cubicBezTo>
                <a:close/>
                <a:moveTo>
                  <a:pt x="7615605" y="2194352"/>
                </a:moveTo>
                <a:cubicBezTo>
                  <a:pt x="7630124" y="2194352"/>
                  <a:pt x="7641894" y="2206119"/>
                  <a:pt x="7641894" y="2220639"/>
                </a:cubicBezTo>
                <a:cubicBezTo>
                  <a:pt x="7641894" y="2235156"/>
                  <a:pt x="7630124" y="2246925"/>
                  <a:pt x="7615605" y="2246925"/>
                </a:cubicBezTo>
                <a:cubicBezTo>
                  <a:pt x="7601086" y="2246925"/>
                  <a:pt x="7589316" y="2235156"/>
                  <a:pt x="7589316" y="2220639"/>
                </a:cubicBezTo>
                <a:cubicBezTo>
                  <a:pt x="7589316" y="2206119"/>
                  <a:pt x="7601086" y="2194352"/>
                  <a:pt x="7615605" y="2194352"/>
                </a:cubicBezTo>
                <a:close/>
                <a:moveTo>
                  <a:pt x="7524165" y="2194352"/>
                </a:moveTo>
                <a:cubicBezTo>
                  <a:pt x="7538684" y="2194352"/>
                  <a:pt x="7550454" y="2206119"/>
                  <a:pt x="7550454" y="2220639"/>
                </a:cubicBezTo>
                <a:cubicBezTo>
                  <a:pt x="7550454" y="2235156"/>
                  <a:pt x="7538684" y="2246925"/>
                  <a:pt x="7524165" y="2246925"/>
                </a:cubicBezTo>
                <a:cubicBezTo>
                  <a:pt x="7509646" y="2246925"/>
                  <a:pt x="7497876" y="2235156"/>
                  <a:pt x="7497876" y="2220639"/>
                </a:cubicBezTo>
                <a:cubicBezTo>
                  <a:pt x="7497876" y="2206119"/>
                  <a:pt x="7509646" y="2194352"/>
                  <a:pt x="7524165" y="2194352"/>
                </a:cubicBezTo>
                <a:close/>
                <a:moveTo>
                  <a:pt x="7432725" y="2194352"/>
                </a:moveTo>
                <a:cubicBezTo>
                  <a:pt x="7447244" y="2194352"/>
                  <a:pt x="7459014" y="2206119"/>
                  <a:pt x="7459014" y="2220639"/>
                </a:cubicBezTo>
                <a:cubicBezTo>
                  <a:pt x="7459014" y="2235156"/>
                  <a:pt x="7447244" y="2246925"/>
                  <a:pt x="7432725" y="2246925"/>
                </a:cubicBezTo>
                <a:cubicBezTo>
                  <a:pt x="7418206" y="2246925"/>
                  <a:pt x="7406436" y="2235156"/>
                  <a:pt x="7406436" y="2220639"/>
                </a:cubicBezTo>
                <a:cubicBezTo>
                  <a:pt x="7406436" y="2206119"/>
                  <a:pt x="7418206" y="2194352"/>
                  <a:pt x="7432725" y="2194352"/>
                </a:cubicBezTo>
                <a:close/>
                <a:moveTo>
                  <a:pt x="7341285" y="2194352"/>
                </a:moveTo>
                <a:cubicBezTo>
                  <a:pt x="7355804" y="2194352"/>
                  <a:pt x="7367574" y="2206119"/>
                  <a:pt x="7367574" y="2220639"/>
                </a:cubicBezTo>
                <a:cubicBezTo>
                  <a:pt x="7367574" y="2235156"/>
                  <a:pt x="7355804" y="2246925"/>
                  <a:pt x="7341285" y="2246925"/>
                </a:cubicBezTo>
                <a:cubicBezTo>
                  <a:pt x="7326766" y="2246925"/>
                  <a:pt x="7314996" y="2235156"/>
                  <a:pt x="7314996" y="2220639"/>
                </a:cubicBezTo>
                <a:cubicBezTo>
                  <a:pt x="7314996" y="2206119"/>
                  <a:pt x="7326766" y="2194352"/>
                  <a:pt x="7341285" y="2194352"/>
                </a:cubicBezTo>
                <a:close/>
                <a:moveTo>
                  <a:pt x="7249845" y="2194352"/>
                </a:moveTo>
                <a:cubicBezTo>
                  <a:pt x="7264364" y="2194352"/>
                  <a:pt x="7276134" y="2206119"/>
                  <a:pt x="7276134" y="2220639"/>
                </a:cubicBezTo>
                <a:cubicBezTo>
                  <a:pt x="7276134" y="2235156"/>
                  <a:pt x="7264364" y="2246925"/>
                  <a:pt x="7249845" y="2246925"/>
                </a:cubicBezTo>
                <a:cubicBezTo>
                  <a:pt x="7235326" y="2246925"/>
                  <a:pt x="7223556" y="2235156"/>
                  <a:pt x="7223556" y="2220639"/>
                </a:cubicBezTo>
                <a:cubicBezTo>
                  <a:pt x="7223556" y="2206119"/>
                  <a:pt x="7235326" y="2194352"/>
                  <a:pt x="7249845" y="2194352"/>
                </a:cubicBezTo>
                <a:close/>
                <a:moveTo>
                  <a:pt x="7158405" y="2194352"/>
                </a:moveTo>
                <a:cubicBezTo>
                  <a:pt x="7172924" y="2194352"/>
                  <a:pt x="7184694" y="2206119"/>
                  <a:pt x="7184694" y="2220639"/>
                </a:cubicBezTo>
                <a:cubicBezTo>
                  <a:pt x="7184694" y="2235156"/>
                  <a:pt x="7172924" y="2246925"/>
                  <a:pt x="7158405" y="2246925"/>
                </a:cubicBezTo>
                <a:cubicBezTo>
                  <a:pt x="7143886" y="2246925"/>
                  <a:pt x="7132116" y="2235156"/>
                  <a:pt x="7132116" y="2220639"/>
                </a:cubicBezTo>
                <a:cubicBezTo>
                  <a:pt x="7132116" y="2206119"/>
                  <a:pt x="7143886" y="2194352"/>
                  <a:pt x="7158405" y="2194352"/>
                </a:cubicBezTo>
                <a:close/>
                <a:moveTo>
                  <a:pt x="7066965" y="2194352"/>
                </a:moveTo>
                <a:cubicBezTo>
                  <a:pt x="7081484" y="2194352"/>
                  <a:pt x="7093254" y="2206119"/>
                  <a:pt x="7093254" y="2220639"/>
                </a:cubicBezTo>
                <a:cubicBezTo>
                  <a:pt x="7093254" y="2235156"/>
                  <a:pt x="7081484" y="2246925"/>
                  <a:pt x="7066965" y="2246925"/>
                </a:cubicBezTo>
                <a:cubicBezTo>
                  <a:pt x="7052446" y="2246925"/>
                  <a:pt x="7040676" y="2235156"/>
                  <a:pt x="7040676" y="2220639"/>
                </a:cubicBezTo>
                <a:cubicBezTo>
                  <a:pt x="7040676" y="2206119"/>
                  <a:pt x="7052446" y="2194352"/>
                  <a:pt x="7066965" y="2194352"/>
                </a:cubicBezTo>
                <a:close/>
                <a:moveTo>
                  <a:pt x="6975525" y="2194352"/>
                </a:moveTo>
                <a:cubicBezTo>
                  <a:pt x="6990044" y="2194352"/>
                  <a:pt x="7001814" y="2206119"/>
                  <a:pt x="7001814" y="2220639"/>
                </a:cubicBezTo>
                <a:cubicBezTo>
                  <a:pt x="7001814" y="2235156"/>
                  <a:pt x="6990044" y="2246925"/>
                  <a:pt x="6975525" y="2246925"/>
                </a:cubicBezTo>
                <a:cubicBezTo>
                  <a:pt x="6961006" y="2246925"/>
                  <a:pt x="6949236" y="2235156"/>
                  <a:pt x="6949236" y="2220639"/>
                </a:cubicBezTo>
                <a:cubicBezTo>
                  <a:pt x="6949236" y="2206119"/>
                  <a:pt x="6961006" y="2194352"/>
                  <a:pt x="6975525" y="2194352"/>
                </a:cubicBezTo>
                <a:close/>
                <a:moveTo>
                  <a:pt x="6884085" y="2194352"/>
                </a:moveTo>
                <a:cubicBezTo>
                  <a:pt x="6898604" y="2194352"/>
                  <a:pt x="6910374" y="2206119"/>
                  <a:pt x="6910374" y="2220639"/>
                </a:cubicBezTo>
                <a:cubicBezTo>
                  <a:pt x="6910374" y="2235156"/>
                  <a:pt x="6898604" y="2246925"/>
                  <a:pt x="6884085" y="2246925"/>
                </a:cubicBezTo>
                <a:cubicBezTo>
                  <a:pt x="6869566" y="2246925"/>
                  <a:pt x="6857796" y="2235156"/>
                  <a:pt x="6857796" y="2220639"/>
                </a:cubicBezTo>
                <a:cubicBezTo>
                  <a:pt x="6857796" y="2206119"/>
                  <a:pt x="6869566" y="2194352"/>
                  <a:pt x="6884085" y="2194352"/>
                </a:cubicBezTo>
                <a:close/>
                <a:moveTo>
                  <a:pt x="6792645" y="2194352"/>
                </a:moveTo>
                <a:cubicBezTo>
                  <a:pt x="6807164" y="2194352"/>
                  <a:pt x="6818934" y="2206119"/>
                  <a:pt x="6818934" y="2220639"/>
                </a:cubicBezTo>
                <a:cubicBezTo>
                  <a:pt x="6818934" y="2235156"/>
                  <a:pt x="6807164" y="2246925"/>
                  <a:pt x="6792645" y="2246925"/>
                </a:cubicBezTo>
                <a:cubicBezTo>
                  <a:pt x="6778126" y="2246925"/>
                  <a:pt x="6766356" y="2235156"/>
                  <a:pt x="6766356" y="2220639"/>
                </a:cubicBezTo>
                <a:cubicBezTo>
                  <a:pt x="6766356" y="2206119"/>
                  <a:pt x="6778126" y="2194352"/>
                  <a:pt x="6792645" y="2194352"/>
                </a:cubicBezTo>
                <a:close/>
                <a:moveTo>
                  <a:pt x="6701205" y="2194352"/>
                </a:moveTo>
                <a:cubicBezTo>
                  <a:pt x="6715724" y="2194352"/>
                  <a:pt x="6727494" y="2206119"/>
                  <a:pt x="6727494" y="2220639"/>
                </a:cubicBezTo>
                <a:cubicBezTo>
                  <a:pt x="6727494" y="2235156"/>
                  <a:pt x="6715724" y="2246925"/>
                  <a:pt x="6701205" y="2246925"/>
                </a:cubicBezTo>
                <a:cubicBezTo>
                  <a:pt x="6686686" y="2246925"/>
                  <a:pt x="6674916" y="2235156"/>
                  <a:pt x="6674916" y="2220639"/>
                </a:cubicBezTo>
                <a:cubicBezTo>
                  <a:pt x="6674916" y="2206119"/>
                  <a:pt x="6686686" y="2194352"/>
                  <a:pt x="6701205" y="2194352"/>
                </a:cubicBezTo>
                <a:close/>
                <a:moveTo>
                  <a:pt x="6609765" y="2194352"/>
                </a:moveTo>
                <a:cubicBezTo>
                  <a:pt x="6624284" y="2194352"/>
                  <a:pt x="6636054" y="2206119"/>
                  <a:pt x="6636054" y="2220639"/>
                </a:cubicBezTo>
                <a:cubicBezTo>
                  <a:pt x="6636054" y="2235156"/>
                  <a:pt x="6624284" y="2246925"/>
                  <a:pt x="6609765" y="2246925"/>
                </a:cubicBezTo>
                <a:cubicBezTo>
                  <a:pt x="6595246" y="2246925"/>
                  <a:pt x="6583476" y="2235156"/>
                  <a:pt x="6583476" y="2220639"/>
                </a:cubicBezTo>
                <a:cubicBezTo>
                  <a:pt x="6583476" y="2206119"/>
                  <a:pt x="6595246" y="2194352"/>
                  <a:pt x="6609765" y="2194352"/>
                </a:cubicBezTo>
                <a:close/>
                <a:moveTo>
                  <a:pt x="6518325" y="2194352"/>
                </a:moveTo>
                <a:cubicBezTo>
                  <a:pt x="6532844" y="2194352"/>
                  <a:pt x="6544614" y="2206119"/>
                  <a:pt x="6544614" y="2220639"/>
                </a:cubicBezTo>
                <a:cubicBezTo>
                  <a:pt x="6544614" y="2235156"/>
                  <a:pt x="6532844" y="2246925"/>
                  <a:pt x="6518325" y="2246925"/>
                </a:cubicBezTo>
                <a:cubicBezTo>
                  <a:pt x="6503806" y="2246925"/>
                  <a:pt x="6492036" y="2235156"/>
                  <a:pt x="6492036" y="2220639"/>
                </a:cubicBezTo>
                <a:cubicBezTo>
                  <a:pt x="6492036" y="2206119"/>
                  <a:pt x="6503806" y="2194352"/>
                  <a:pt x="6518325" y="2194352"/>
                </a:cubicBezTo>
                <a:close/>
                <a:moveTo>
                  <a:pt x="6426885" y="2194352"/>
                </a:moveTo>
                <a:cubicBezTo>
                  <a:pt x="6441404" y="2194352"/>
                  <a:pt x="6453174" y="2206119"/>
                  <a:pt x="6453174" y="2220639"/>
                </a:cubicBezTo>
                <a:cubicBezTo>
                  <a:pt x="6453174" y="2235156"/>
                  <a:pt x="6441404" y="2246925"/>
                  <a:pt x="6426885" y="2246925"/>
                </a:cubicBezTo>
                <a:cubicBezTo>
                  <a:pt x="6412366" y="2246925"/>
                  <a:pt x="6400596" y="2235156"/>
                  <a:pt x="6400596" y="2220639"/>
                </a:cubicBezTo>
                <a:cubicBezTo>
                  <a:pt x="6400596" y="2206119"/>
                  <a:pt x="6412366" y="2194352"/>
                  <a:pt x="6426885" y="2194352"/>
                </a:cubicBezTo>
                <a:close/>
                <a:moveTo>
                  <a:pt x="6335445" y="2194352"/>
                </a:moveTo>
                <a:cubicBezTo>
                  <a:pt x="6349964" y="2194352"/>
                  <a:pt x="6361734" y="2206119"/>
                  <a:pt x="6361734" y="2220639"/>
                </a:cubicBezTo>
                <a:cubicBezTo>
                  <a:pt x="6361734" y="2235156"/>
                  <a:pt x="6349964" y="2246925"/>
                  <a:pt x="6335445" y="2246925"/>
                </a:cubicBezTo>
                <a:cubicBezTo>
                  <a:pt x="6320926" y="2246925"/>
                  <a:pt x="6309156" y="2235156"/>
                  <a:pt x="6309156" y="2220639"/>
                </a:cubicBezTo>
                <a:cubicBezTo>
                  <a:pt x="6309156" y="2206119"/>
                  <a:pt x="6320926" y="2194352"/>
                  <a:pt x="6335445" y="2194352"/>
                </a:cubicBezTo>
                <a:close/>
                <a:moveTo>
                  <a:pt x="6244005" y="2194352"/>
                </a:moveTo>
                <a:cubicBezTo>
                  <a:pt x="6258524" y="2194352"/>
                  <a:pt x="6270294" y="2206119"/>
                  <a:pt x="6270294" y="2220639"/>
                </a:cubicBezTo>
                <a:cubicBezTo>
                  <a:pt x="6270294" y="2235156"/>
                  <a:pt x="6258524" y="2246925"/>
                  <a:pt x="6244005" y="2246925"/>
                </a:cubicBezTo>
                <a:cubicBezTo>
                  <a:pt x="6229486" y="2246925"/>
                  <a:pt x="6217716" y="2235156"/>
                  <a:pt x="6217716" y="2220639"/>
                </a:cubicBezTo>
                <a:cubicBezTo>
                  <a:pt x="6217716" y="2206119"/>
                  <a:pt x="6229486" y="2194352"/>
                  <a:pt x="6244005" y="2194352"/>
                </a:cubicBezTo>
                <a:close/>
                <a:moveTo>
                  <a:pt x="5878245" y="2194352"/>
                </a:moveTo>
                <a:cubicBezTo>
                  <a:pt x="5892764" y="2194352"/>
                  <a:pt x="5904534" y="2206119"/>
                  <a:pt x="5904534" y="2220639"/>
                </a:cubicBezTo>
                <a:cubicBezTo>
                  <a:pt x="5904534" y="2235156"/>
                  <a:pt x="5892764" y="2246925"/>
                  <a:pt x="5878245" y="2246925"/>
                </a:cubicBezTo>
                <a:cubicBezTo>
                  <a:pt x="5863726" y="2246925"/>
                  <a:pt x="5851956" y="2235156"/>
                  <a:pt x="5851956" y="2220639"/>
                </a:cubicBezTo>
                <a:cubicBezTo>
                  <a:pt x="5851956" y="2206119"/>
                  <a:pt x="5863726" y="2194352"/>
                  <a:pt x="5878245" y="2194352"/>
                </a:cubicBezTo>
                <a:close/>
                <a:moveTo>
                  <a:pt x="5786805" y="2194352"/>
                </a:moveTo>
                <a:cubicBezTo>
                  <a:pt x="5801324" y="2194352"/>
                  <a:pt x="5813094" y="2206121"/>
                  <a:pt x="5813094" y="2220639"/>
                </a:cubicBezTo>
                <a:cubicBezTo>
                  <a:pt x="5813094" y="2235156"/>
                  <a:pt x="5801324" y="2246925"/>
                  <a:pt x="5786805" y="2246925"/>
                </a:cubicBezTo>
                <a:cubicBezTo>
                  <a:pt x="5772286" y="2246925"/>
                  <a:pt x="5760516" y="2235156"/>
                  <a:pt x="5760516" y="2220639"/>
                </a:cubicBezTo>
                <a:cubicBezTo>
                  <a:pt x="5760516" y="2206121"/>
                  <a:pt x="5772286" y="2194352"/>
                  <a:pt x="5786805" y="2194352"/>
                </a:cubicBezTo>
                <a:close/>
                <a:moveTo>
                  <a:pt x="5695365" y="2194352"/>
                </a:moveTo>
                <a:cubicBezTo>
                  <a:pt x="5709884" y="2194352"/>
                  <a:pt x="5721654" y="2206121"/>
                  <a:pt x="5721654" y="2220639"/>
                </a:cubicBezTo>
                <a:cubicBezTo>
                  <a:pt x="5721654" y="2235156"/>
                  <a:pt x="5709884" y="2246925"/>
                  <a:pt x="5695365" y="2246925"/>
                </a:cubicBezTo>
                <a:cubicBezTo>
                  <a:pt x="5680846" y="2246925"/>
                  <a:pt x="5669076" y="2235156"/>
                  <a:pt x="5669076" y="2220639"/>
                </a:cubicBezTo>
                <a:cubicBezTo>
                  <a:pt x="5669076" y="2206121"/>
                  <a:pt x="5680846" y="2194352"/>
                  <a:pt x="5695365" y="2194352"/>
                </a:cubicBezTo>
                <a:close/>
                <a:moveTo>
                  <a:pt x="5603925" y="2194352"/>
                </a:moveTo>
                <a:cubicBezTo>
                  <a:pt x="5618444" y="2194352"/>
                  <a:pt x="5630214" y="2206121"/>
                  <a:pt x="5630214" y="2220639"/>
                </a:cubicBezTo>
                <a:cubicBezTo>
                  <a:pt x="5630214" y="2235156"/>
                  <a:pt x="5618444" y="2246925"/>
                  <a:pt x="5603925" y="2246925"/>
                </a:cubicBezTo>
                <a:cubicBezTo>
                  <a:pt x="5589406" y="2246925"/>
                  <a:pt x="5577636" y="2235156"/>
                  <a:pt x="5577636" y="2220639"/>
                </a:cubicBezTo>
                <a:cubicBezTo>
                  <a:pt x="5577636" y="2206121"/>
                  <a:pt x="5589406" y="2194352"/>
                  <a:pt x="5603925" y="2194352"/>
                </a:cubicBezTo>
                <a:close/>
                <a:moveTo>
                  <a:pt x="5512485" y="2194352"/>
                </a:moveTo>
                <a:cubicBezTo>
                  <a:pt x="5527004" y="2194352"/>
                  <a:pt x="5538774" y="2206121"/>
                  <a:pt x="5538774" y="2220639"/>
                </a:cubicBezTo>
                <a:cubicBezTo>
                  <a:pt x="5538774" y="2235156"/>
                  <a:pt x="5527004" y="2246925"/>
                  <a:pt x="5512485" y="2246925"/>
                </a:cubicBezTo>
                <a:cubicBezTo>
                  <a:pt x="5497966" y="2246925"/>
                  <a:pt x="5486196" y="2235156"/>
                  <a:pt x="5486196" y="2220639"/>
                </a:cubicBezTo>
                <a:cubicBezTo>
                  <a:pt x="5486196" y="2206121"/>
                  <a:pt x="5497966" y="2194352"/>
                  <a:pt x="5512485" y="2194352"/>
                </a:cubicBezTo>
                <a:close/>
                <a:moveTo>
                  <a:pt x="5421045" y="2194352"/>
                </a:moveTo>
                <a:cubicBezTo>
                  <a:pt x="5435564" y="2194352"/>
                  <a:pt x="5447334" y="2206121"/>
                  <a:pt x="5447334" y="2220639"/>
                </a:cubicBezTo>
                <a:cubicBezTo>
                  <a:pt x="5447334" y="2235156"/>
                  <a:pt x="5435564" y="2246925"/>
                  <a:pt x="5421045" y="2246925"/>
                </a:cubicBezTo>
                <a:cubicBezTo>
                  <a:pt x="5406526" y="2246925"/>
                  <a:pt x="5394756" y="2235156"/>
                  <a:pt x="5394756" y="2220639"/>
                </a:cubicBezTo>
                <a:cubicBezTo>
                  <a:pt x="5394756" y="2206121"/>
                  <a:pt x="5406526" y="2194352"/>
                  <a:pt x="5421045" y="2194352"/>
                </a:cubicBezTo>
                <a:close/>
                <a:moveTo>
                  <a:pt x="5329605" y="2194352"/>
                </a:moveTo>
                <a:cubicBezTo>
                  <a:pt x="5344124" y="2194352"/>
                  <a:pt x="5355894" y="2206121"/>
                  <a:pt x="5355894" y="2220639"/>
                </a:cubicBezTo>
                <a:cubicBezTo>
                  <a:pt x="5355894" y="2235156"/>
                  <a:pt x="5344124" y="2246925"/>
                  <a:pt x="5329605" y="2246925"/>
                </a:cubicBezTo>
                <a:cubicBezTo>
                  <a:pt x="5315086" y="2246925"/>
                  <a:pt x="5303316" y="2235156"/>
                  <a:pt x="5303316" y="2220639"/>
                </a:cubicBezTo>
                <a:cubicBezTo>
                  <a:pt x="5303316" y="2206121"/>
                  <a:pt x="5315086" y="2194352"/>
                  <a:pt x="5329605" y="2194352"/>
                </a:cubicBezTo>
                <a:close/>
                <a:moveTo>
                  <a:pt x="5238165" y="2194352"/>
                </a:moveTo>
                <a:cubicBezTo>
                  <a:pt x="5252684" y="2194352"/>
                  <a:pt x="5264454" y="2206121"/>
                  <a:pt x="5264454" y="2220639"/>
                </a:cubicBezTo>
                <a:cubicBezTo>
                  <a:pt x="5264454" y="2235156"/>
                  <a:pt x="5252684" y="2246925"/>
                  <a:pt x="5238165" y="2246925"/>
                </a:cubicBezTo>
                <a:cubicBezTo>
                  <a:pt x="5223646" y="2246925"/>
                  <a:pt x="5211876" y="2235156"/>
                  <a:pt x="5211876" y="2220639"/>
                </a:cubicBezTo>
                <a:cubicBezTo>
                  <a:pt x="5211876" y="2206121"/>
                  <a:pt x="5223646" y="2194352"/>
                  <a:pt x="5238165" y="2194352"/>
                </a:cubicBezTo>
                <a:close/>
                <a:moveTo>
                  <a:pt x="5146725" y="2194352"/>
                </a:moveTo>
                <a:cubicBezTo>
                  <a:pt x="5161244" y="2194352"/>
                  <a:pt x="5173014" y="2206121"/>
                  <a:pt x="5173014" y="2220639"/>
                </a:cubicBezTo>
                <a:cubicBezTo>
                  <a:pt x="5173014" y="2235156"/>
                  <a:pt x="5161244" y="2246925"/>
                  <a:pt x="5146725" y="2246925"/>
                </a:cubicBezTo>
                <a:cubicBezTo>
                  <a:pt x="5132206" y="2246925"/>
                  <a:pt x="5120436" y="2235156"/>
                  <a:pt x="5120436" y="2220639"/>
                </a:cubicBezTo>
                <a:cubicBezTo>
                  <a:pt x="5120436" y="2206121"/>
                  <a:pt x="5132206" y="2194352"/>
                  <a:pt x="5146725" y="2194352"/>
                </a:cubicBezTo>
                <a:close/>
                <a:moveTo>
                  <a:pt x="5055285" y="2194352"/>
                </a:moveTo>
                <a:cubicBezTo>
                  <a:pt x="5069804" y="2194352"/>
                  <a:pt x="5081574" y="2206121"/>
                  <a:pt x="5081574" y="2220639"/>
                </a:cubicBezTo>
                <a:cubicBezTo>
                  <a:pt x="5081574" y="2235156"/>
                  <a:pt x="5069804" y="2246925"/>
                  <a:pt x="5055285" y="2246925"/>
                </a:cubicBezTo>
                <a:cubicBezTo>
                  <a:pt x="5040766" y="2246925"/>
                  <a:pt x="5028996" y="2235156"/>
                  <a:pt x="5028996" y="2220639"/>
                </a:cubicBezTo>
                <a:cubicBezTo>
                  <a:pt x="5028996" y="2206121"/>
                  <a:pt x="5040766" y="2194352"/>
                  <a:pt x="5055285" y="2194352"/>
                </a:cubicBezTo>
                <a:close/>
                <a:moveTo>
                  <a:pt x="4963845" y="2194352"/>
                </a:moveTo>
                <a:cubicBezTo>
                  <a:pt x="4978364" y="2194352"/>
                  <a:pt x="4990134" y="2206121"/>
                  <a:pt x="4990134" y="2220639"/>
                </a:cubicBezTo>
                <a:cubicBezTo>
                  <a:pt x="4990134" y="2235156"/>
                  <a:pt x="4978364" y="2246925"/>
                  <a:pt x="4963845" y="2246925"/>
                </a:cubicBezTo>
                <a:cubicBezTo>
                  <a:pt x="4949326" y="2246925"/>
                  <a:pt x="4937556" y="2235156"/>
                  <a:pt x="4937556" y="2220639"/>
                </a:cubicBezTo>
                <a:cubicBezTo>
                  <a:pt x="4937556" y="2206121"/>
                  <a:pt x="4949326" y="2194352"/>
                  <a:pt x="4963845" y="2194352"/>
                </a:cubicBezTo>
                <a:close/>
                <a:moveTo>
                  <a:pt x="4872405" y="2194352"/>
                </a:moveTo>
                <a:cubicBezTo>
                  <a:pt x="4886924" y="2194352"/>
                  <a:pt x="4898694" y="2206121"/>
                  <a:pt x="4898694" y="2220639"/>
                </a:cubicBezTo>
                <a:cubicBezTo>
                  <a:pt x="4898694" y="2235156"/>
                  <a:pt x="4886924" y="2246925"/>
                  <a:pt x="4872405" y="2246925"/>
                </a:cubicBezTo>
                <a:cubicBezTo>
                  <a:pt x="4857886" y="2246925"/>
                  <a:pt x="4846116" y="2235156"/>
                  <a:pt x="4846116" y="2220639"/>
                </a:cubicBezTo>
                <a:cubicBezTo>
                  <a:pt x="4846116" y="2206121"/>
                  <a:pt x="4857886" y="2194352"/>
                  <a:pt x="4872405" y="2194352"/>
                </a:cubicBezTo>
                <a:close/>
                <a:moveTo>
                  <a:pt x="4780965" y="2194352"/>
                </a:moveTo>
                <a:cubicBezTo>
                  <a:pt x="4795484" y="2194352"/>
                  <a:pt x="4807254" y="2206121"/>
                  <a:pt x="4807254" y="2220641"/>
                </a:cubicBezTo>
                <a:cubicBezTo>
                  <a:pt x="4807254" y="2235156"/>
                  <a:pt x="4795484" y="2246925"/>
                  <a:pt x="4780965" y="2246925"/>
                </a:cubicBezTo>
                <a:cubicBezTo>
                  <a:pt x="4766446" y="2246925"/>
                  <a:pt x="4754676" y="2235156"/>
                  <a:pt x="4754676" y="2220641"/>
                </a:cubicBezTo>
                <a:cubicBezTo>
                  <a:pt x="4754676" y="2206121"/>
                  <a:pt x="4766446" y="2194352"/>
                  <a:pt x="4780965" y="2194352"/>
                </a:cubicBezTo>
                <a:close/>
                <a:moveTo>
                  <a:pt x="3135297" y="2194352"/>
                </a:moveTo>
                <a:cubicBezTo>
                  <a:pt x="3149817" y="2194352"/>
                  <a:pt x="3161588" y="2206121"/>
                  <a:pt x="3161588" y="2220641"/>
                </a:cubicBezTo>
                <a:cubicBezTo>
                  <a:pt x="3161588" y="2235156"/>
                  <a:pt x="3149817" y="2246925"/>
                  <a:pt x="3135297" y="2246925"/>
                </a:cubicBezTo>
                <a:cubicBezTo>
                  <a:pt x="3120777" y="2246925"/>
                  <a:pt x="3109007" y="2235156"/>
                  <a:pt x="3109007" y="2220641"/>
                </a:cubicBezTo>
                <a:cubicBezTo>
                  <a:pt x="3109007" y="2206121"/>
                  <a:pt x="3120777" y="2194352"/>
                  <a:pt x="3135297" y="2194352"/>
                </a:cubicBezTo>
                <a:close/>
                <a:moveTo>
                  <a:pt x="3043852" y="2194352"/>
                </a:moveTo>
                <a:cubicBezTo>
                  <a:pt x="3058372" y="2194352"/>
                  <a:pt x="3070142" y="2206121"/>
                  <a:pt x="3070142" y="2220641"/>
                </a:cubicBezTo>
                <a:cubicBezTo>
                  <a:pt x="3070142" y="2235156"/>
                  <a:pt x="3058372" y="2246925"/>
                  <a:pt x="3043852" y="2246925"/>
                </a:cubicBezTo>
                <a:cubicBezTo>
                  <a:pt x="3029332" y="2246925"/>
                  <a:pt x="3017561" y="2235156"/>
                  <a:pt x="3017561" y="2220641"/>
                </a:cubicBezTo>
                <a:cubicBezTo>
                  <a:pt x="3017561" y="2206121"/>
                  <a:pt x="3029332" y="2194352"/>
                  <a:pt x="3043852" y="2194352"/>
                </a:cubicBezTo>
                <a:close/>
                <a:moveTo>
                  <a:pt x="2952406" y="2194352"/>
                </a:moveTo>
                <a:cubicBezTo>
                  <a:pt x="2966926" y="2194352"/>
                  <a:pt x="2978696" y="2206121"/>
                  <a:pt x="2978696" y="2220641"/>
                </a:cubicBezTo>
                <a:cubicBezTo>
                  <a:pt x="2978696" y="2235156"/>
                  <a:pt x="2966926" y="2246925"/>
                  <a:pt x="2952406" y="2246925"/>
                </a:cubicBezTo>
                <a:cubicBezTo>
                  <a:pt x="2937886" y="2246925"/>
                  <a:pt x="2926115" y="2235156"/>
                  <a:pt x="2926115" y="2220641"/>
                </a:cubicBezTo>
                <a:cubicBezTo>
                  <a:pt x="2926115" y="2206121"/>
                  <a:pt x="2937886" y="2194352"/>
                  <a:pt x="2952406" y="2194352"/>
                </a:cubicBezTo>
                <a:close/>
                <a:moveTo>
                  <a:pt x="2860961" y="2194352"/>
                </a:moveTo>
                <a:cubicBezTo>
                  <a:pt x="2875480" y="2194352"/>
                  <a:pt x="2887251" y="2206121"/>
                  <a:pt x="2887251" y="2220641"/>
                </a:cubicBezTo>
                <a:cubicBezTo>
                  <a:pt x="2887251" y="2235156"/>
                  <a:pt x="2875480" y="2246925"/>
                  <a:pt x="2860961" y="2246925"/>
                </a:cubicBezTo>
                <a:cubicBezTo>
                  <a:pt x="2846441" y="2246925"/>
                  <a:pt x="2834670" y="2235156"/>
                  <a:pt x="2834670" y="2220641"/>
                </a:cubicBezTo>
                <a:cubicBezTo>
                  <a:pt x="2834670" y="2206121"/>
                  <a:pt x="2846441" y="2194352"/>
                  <a:pt x="2860961" y="2194352"/>
                </a:cubicBezTo>
                <a:close/>
                <a:moveTo>
                  <a:pt x="2769515" y="2194352"/>
                </a:moveTo>
                <a:cubicBezTo>
                  <a:pt x="2784035" y="2194352"/>
                  <a:pt x="2795806" y="2206121"/>
                  <a:pt x="2795806" y="2220641"/>
                </a:cubicBezTo>
                <a:cubicBezTo>
                  <a:pt x="2795806" y="2235156"/>
                  <a:pt x="2784035" y="2246925"/>
                  <a:pt x="2769515" y="2246925"/>
                </a:cubicBezTo>
                <a:cubicBezTo>
                  <a:pt x="2754995" y="2246925"/>
                  <a:pt x="2743225" y="2235156"/>
                  <a:pt x="2743225" y="2220641"/>
                </a:cubicBezTo>
                <a:cubicBezTo>
                  <a:pt x="2743225" y="2206121"/>
                  <a:pt x="2754995" y="2194352"/>
                  <a:pt x="2769515" y="2194352"/>
                </a:cubicBezTo>
                <a:close/>
                <a:moveTo>
                  <a:pt x="2678070" y="2194352"/>
                </a:moveTo>
                <a:cubicBezTo>
                  <a:pt x="2692590" y="2194352"/>
                  <a:pt x="2704360" y="2206121"/>
                  <a:pt x="2704360" y="2220641"/>
                </a:cubicBezTo>
                <a:cubicBezTo>
                  <a:pt x="2704360" y="2235156"/>
                  <a:pt x="2692590" y="2246925"/>
                  <a:pt x="2678070" y="2246925"/>
                </a:cubicBezTo>
                <a:cubicBezTo>
                  <a:pt x="2663550" y="2246925"/>
                  <a:pt x="2651779" y="2235156"/>
                  <a:pt x="2651779" y="2220641"/>
                </a:cubicBezTo>
                <a:cubicBezTo>
                  <a:pt x="2651779" y="2206121"/>
                  <a:pt x="2663550" y="2194352"/>
                  <a:pt x="2678070" y="2194352"/>
                </a:cubicBezTo>
                <a:close/>
                <a:moveTo>
                  <a:pt x="2586624" y="2194352"/>
                </a:moveTo>
                <a:cubicBezTo>
                  <a:pt x="2601144" y="2194352"/>
                  <a:pt x="2612915" y="2206121"/>
                  <a:pt x="2612915" y="2220641"/>
                </a:cubicBezTo>
                <a:cubicBezTo>
                  <a:pt x="2612915" y="2235156"/>
                  <a:pt x="2601144" y="2246925"/>
                  <a:pt x="2586624" y="2246925"/>
                </a:cubicBezTo>
                <a:cubicBezTo>
                  <a:pt x="2572104" y="2246925"/>
                  <a:pt x="2560333" y="2235156"/>
                  <a:pt x="2560333" y="2220641"/>
                </a:cubicBezTo>
                <a:cubicBezTo>
                  <a:pt x="2560333" y="2206121"/>
                  <a:pt x="2572104" y="2194352"/>
                  <a:pt x="2586624" y="2194352"/>
                </a:cubicBezTo>
                <a:close/>
                <a:moveTo>
                  <a:pt x="2495178" y="2194352"/>
                </a:moveTo>
                <a:cubicBezTo>
                  <a:pt x="2509698" y="2194352"/>
                  <a:pt x="2521469" y="2206121"/>
                  <a:pt x="2521469" y="2220641"/>
                </a:cubicBezTo>
                <a:cubicBezTo>
                  <a:pt x="2521469" y="2235156"/>
                  <a:pt x="2509698" y="2246925"/>
                  <a:pt x="2495178" y="2246925"/>
                </a:cubicBezTo>
                <a:cubicBezTo>
                  <a:pt x="2480658" y="2246925"/>
                  <a:pt x="2468888" y="2235156"/>
                  <a:pt x="2468888" y="2220641"/>
                </a:cubicBezTo>
                <a:cubicBezTo>
                  <a:pt x="2468888" y="2206121"/>
                  <a:pt x="2480658" y="2194352"/>
                  <a:pt x="2495178" y="2194352"/>
                </a:cubicBezTo>
                <a:close/>
                <a:moveTo>
                  <a:pt x="2403733" y="2194352"/>
                </a:moveTo>
                <a:cubicBezTo>
                  <a:pt x="2418253" y="2194352"/>
                  <a:pt x="2430023" y="2206121"/>
                  <a:pt x="2430023" y="2220641"/>
                </a:cubicBezTo>
                <a:cubicBezTo>
                  <a:pt x="2430023" y="2235156"/>
                  <a:pt x="2418253" y="2246925"/>
                  <a:pt x="2403733" y="2246925"/>
                </a:cubicBezTo>
                <a:cubicBezTo>
                  <a:pt x="2389213" y="2246925"/>
                  <a:pt x="2377442" y="2235156"/>
                  <a:pt x="2377442" y="2220641"/>
                </a:cubicBezTo>
                <a:cubicBezTo>
                  <a:pt x="2377442" y="2206121"/>
                  <a:pt x="2389213" y="2194352"/>
                  <a:pt x="2403733" y="2194352"/>
                </a:cubicBezTo>
                <a:close/>
                <a:moveTo>
                  <a:pt x="2312288" y="2194352"/>
                </a:moveTo>
                <a:cubicBezTo>
                  <a:pt x="2326807" y="2194352"/>
                  <a:pt x="2338578" y="2206121"/>
                  <a:pt x="2338578" y="2220641"/>
                </a:cubicBezTo>
                <a:cubicBezTo>
                  <a:pt x="2338578" y="2235156"/>
                  <a:pt x="2326807" y="2246925"/>
                  <a:pt x="2312288" y="2246925"/>
                </a:cubicBezTo>
                <a:cubicBezTo>
                  <a:pt x="2297768" y="2246925"/>
                  <a:pt x="2285997" y="2235156"/>
                  <a:pt x="2285997" y="2220641"/>
                </a:cubicBezTo>
                <a:cubicBezTo>
                  <a:pt x="2285997" y="2206121"/>
                  <a:pt x="2297768" y="2194352"/>
                  <a:pt x="2312288" y="2194352"/>
                </a:cubicBezTo>
                <a:close/>
                <a:moveTo>
                  <a:pt x="2220842" y="2194352"/>
                </a:moveTo>
                <a:cubicBezTo>
                  <a:pt x="2235361" y="2194352"/>
                  <a:pt x="2247133" y="2206121"/>
                  <a:pt x="2247133" y="2220641"/>
                </a:cubicBezTo>
                <a:cubicBezTo>
                  <a:pt x="2247133" y="2235156"/>
                  <a:pt x="2235361" y="2246925"/>
                  <a:pt x="2220842" y="2246925"/>
                </a:cubicBezTo>
                <a:cubicBezTo>
                  <a:pt x="2206322" y="2246925"/>
                  <a:pt x="2194551" y="2235156"/>
                  <a:pt x="2194551" y="2220641"/>
                </a:cubicBezTo>
                <a:cubicBezTo>
                  <a:pt x="2194551" y="2206121"/>
                  <a:pt x="2206322" y="2194352"/>
                  <a:pt x="2220842" y="2194352"/>
                </a:cubicBezTo>
                <a:close/>
                <a:moveTo>
                  <a:pt x="2129396" y="2194352"/>
                </a:moveTo>
                <a:cubicBezTo>
                  <a:pt x="2143916" y="2194352"/>
                  <a:pt x="2155687" y="2206121"/>
                  <a:pt x="2155687" y="2220641"/>
                </a:cubicBezTo>
                <a:cubicBezTo>
                  <a:pt x="2155687" y="2235156"/>
                  <a:pt x="2143916" y="2246925"/>
                  <a:pt x="2129396" y="2246925"/>
                </a:cubicBezTo>
                <a:cubicBezTo>
                  <a:pt x="2114876" y="2246925"/>
                  <a:pt x="2103106" y="2235156"/>
                  <a:pt x="2103106" y="2220641"/>
                </a:cubicBezTo>
                <a:cubicBezTo>
                  <a:pt x="2103106" y="2206121"/>
                  <a:pt x="2114876" y="2194352"/>
                  <a:pt x="2129396" y="2194352"/>
                </a:cubicBezTo>
                <a:close/>
                <a:moveTo>
                  <a:pt x="2037951" y="2194352"/>
                </a:moveTo>
                <a:cubicBezTo>
                  <a:pt x="2052471" y="2194352"/>
                  <a:pt x="2064241" y="2206121"/>
                  <a:pt x="2064241" y="2220641"/>
                </a:cubicBezTo>
                <a:cubicBezTo>
                  <a:pt x="2064241" y="2235156"/>
                  <a:pt x="2052471" y="2246925"/>
                  <a:pt x="2037951" y="2246925"/>
                </a:cubicBezTo>
                <a:cubicBezTo>
                  <a:pt x="2023431" y="2246925"/>
                  <a:pt x="2011660" y="2235156"/>
                  <a:pt x="2011660" y="2220641"/>
                </a:cubicBezTo>
                <a:cubicBezTo>
                  <a:pt x="2011660" y="2206121"/>
                  <a:pt x="2023431" y="2194352"/>
                  <a:pt x="2037951" y="2194352"/>
                </a:cubicBezTo>
                <a:close/>
                <a:moveTo>
                  <a:pt x="1946505" y="2194352"/>
                </a:moveTo>
                <a:cubicBezTo>
                  <a:pt x="1961025" y="2194352"/>
                  <a:pt x="1972796" y="2206121"/>
                  <a:pt x="1972796" y="2220641"/>
                </a:cubicBezTo>
                <a:cubicBezTo>
                  <a:pt x="1972796" y="2235156"/>
                  <a:pt x="1961025" y="2246925"/>
                  <a:pt x="1946505" y="2246925"/>
                </a:cubicBezTo>
                <a:cubicBezTo>
                  <a:pt x="1931985" y="2246925"/>
                  <a:pt x="1920214" y="2235156"/>
                  <a:pt x="1920214" y="2220641"/>
                </a:cubicBezTo>
                <a:cubicBezTo>
                  <a:pt x="1920214" y="2206121"/>
                  <a:pt x="1931985" y="2194352"/>
                  <a:pt x="1946505" y="2194352"/>
                </a:cubicBezTo>
                <a:close/>
                <a:moveTo>
                  <a:pt x="1855059" y="2194352"/>
                </a:moveTo>
                <a:cubicBezTo>
                  <a:pt x="1869579" y="2194352"/>
                  <a:pt x="1881350" y="2206121"/>
                  <a:pt x="1881350" y="2220641"/>
                </a:cubicBezTo>
                <a:cubicBezTo>
                  <a:pt x="1881350" y="2235156"/>
                  <a:pt x="1869579" y="2246925"/>
                  <a:pt x="1855059" y="2246925"/>
                </a:cubicBezTo>
                <a:cubicBezTo>
                  <a:pt x="1840539" y="2246925"/>
                  <a:pt x="1828769" y="2235156"/>
                  <a:pt x="1828769" y="2220641"/>
                </a:cubicBezTo>
                <a:cubicBezTo>
                  <a:pt x="1828769" y="2206121"/>
                  <a:pt x="1840539" y="2194352"/>
                  <a:pt x="1855059" y="2194352"/>
                </a:cubicBezTo>
                <a:close/>
                <a:moveTo>
                  <a:pt x="1763614" y="2194352"/>
                </a:moveTo>
                <a:cubicBezTo>
                  <a:pt x="1778134" y="2194352"/>
                  <a:pt x="1789904" y="2206121"/>
                  <a:pt x="1789904" y="2220641"/>
                </a:cubicBezTo>
                <a:cubicBezTo>
                  <a:pt x="1789904" y="2235156"/>
                  <a:pt x="1778134" y="2246925"/>
                  <a:pt x="1763614" y="2246925"/>
                </a:cubicBezTo>
                <a:cubicBezTo>
                  <a:pt x="1749094" y="2246925"/>
                  <a:pt x="1737323" y="2235156"/>
                  <a:pt x="1737323" y="2220641"/>
                </a:cubicBezTo>
                <a:cubicBezTo>
                  <a:pt x="1737323" y="2206121"/>
                  <a:pt x="1749094" y="2194352"/>
                  <a:pt x="1763614" y="2194352"/>
                </a:cubicBezTo>
                <a:close/>
                <a:moveTo>
                  <a:pt x="1672168" y="2194352"/>
                </a:moveTo>
                <a:cubicBezTo>
                  <a:pt x="1686688" y="2194352"/>
                  <a:pt x="1698459" y="2206121"/>
                  <a:pt x="1698459" y="2220641"/>
                </a:cubicBezTo>
                <a:cubicBezTo>
                  <a:pt x="1698459" y="2235156"/>
                  <a:pt x="1686688" y="2246925"/>
                  <a:pt x="1672168" y="2246925"/>
                </a:cubicBezTo>
                <a:cubicBezTo>
                  <a:pt x="1657648" y="2246925"/>
                  <a:pt x="1645878" y="2235156"/>
                  <a:pt x="1645878" y="2220641"/>
                </a:cubicBezTo>
                <a:cubicBezTo>
                  <a:pt x="1645878" y="2206121"/>
                  <a:pt x="1657648" y="2194352"/>
                  <a:pt x="1672168" y="2194352"/>
                </a:cubicBezTo>
                <a:close/>
                <a:moveTo>
                  <a:pt x="1580723" y="2194352"/>
                </a:moveTo>
                <a:cubicBezTo>
                  <a:pt x="1595243" y="2194352"/>
                  <a:pt x="1607013" y="2206121"/>
                  <a:pt x="1607013" y="2220641"/>
                </a:cubicBezTo>
                <a:cubicBezTo>
                  <a:pt x="1607013" y="2235156"/>
                  <a:pt x="1595243" y="2246925"/>
                  <a:pt x="1580723" y="2246925"/>
                </a:cubicBezTo>
                <a:cubicBezTo>
                  <a:pt x="1566203" y="2246925"/>
                  <a:pt x="1554432" y="2235156"/>
                  <a:pt x="1554432" y="2220641"/>
                </a:cubicBezTo>
                <a:cubicBezTo>
                  <a:pt x="1554432" y="2206121"/>
                  <a:pt x="1566203" y="2194352"/>
                  <a:pt x="1580723" y="2194352"/>
                </a:cubicBezTo>
                <a:close/>
                <a:moveTo>
                  <a:pt x="1489277" y="2194352"/>
                </a:moveTo>
                <a:cubicBezTo>
                  <a:pt x="1503797" y="2194352"/>
                  <a:pt x="1515568" y="2206121"/>
                  <a:pt x="1515568" y="2220641"/>
                </a:cubicBezTo>
                <a:cubicBezTo>
                  <a:pt x="1515568" y="2235156"/>
                  <a:pt x="1503797" y="2246925"/>
                  <a:pt x="1489277" y="2246925"/>
                </a:cubicBezTo>
                <a:cubicBezTo>
                  <a:pt x="1474757" y="2246925"/>
                  <a:pt x="1462986" y="2235156"/>
                  <a:pt x="1462986" y="2220641"/>
                </a:cubicBezTo>
                <a:cubicBezTo>
                  <a:pt x="1462986" y="2206121"/>
                  <a:pt x="1474757" y="2194352"/>
                  <a:pt x="1489277" y="2194352"/>
                </a:cubicBezTo>
                <a:close/>
                <a:moveTo>
                  <a:pt x="1397831" y="2194352"/>
                </a:moveTo>
                <a:cubicBezTo>
                  <a:pt x="1412351" y="2194352"/>
                  <a:pt x="1424122" y="2206121"/>
                  <a:pt x="1424122" y="2220641"/>
                </a:cubicBezTo>
                <a:cubicBezTo>
                  <a:pt x="1424122" y="2235156"/>
                  <a:pt x="1412351" y="2246925"/>
                  <a:pt x="1397831" y="2246925"/>
                </a:cubicBezTo>
                <a:cubicBezTo>
                  <a:pt x="1383311" y="2246925"/>
                  <a:pt x="1371541" y="2235156"/>
                  <a:pt x="1371541" y="2220641"/>
                </a:cubicBezTo>
                <a:cubicBezTo>
                  <a:pt x="1371541" y="2206121"/>
                  <a:pt x="1383311" y="2194352"/>
                  <a:pt x="1397831" y="2194352"/>
                </a:cubicBezTo>
                <a:close/>
                <a:moveTo>
                  <a:pt x="9261525" y="2194351"/>
                </a:moveTo>
                <a:cubicBezTo>
                  <a:pt x="9276044" y="2194351"/>
                  <a:pt x="9287814" y="2206119"/>
                  <a:pt x="9287814" y="2220639"/>
                </a:cubicBezTo>
                <a:cubicBezTo>
                  <a:pt x="9287814" y="2235156"/>
                  <a:pt x="9276044" y="2246925"/>
                  <a:pt x="9261525" y="2246925"/>
                </a:cubicBezTo>
                <a:cubicBezTo>
                  <a:pt x="9247006" y="2246925"/>
                  <a:pt x="9235236" y="2235156"/>
                  <a:pt x="9235236" y="2220639"/>
                </a:cubicBezTo>
                <a:cubicBezTo>
                  <a:pt x="9235236" y="2206119"/>
                  <a:pt x="9247006" y="2194351"/>
                  <a:pt x="9261525" y="2194351"/>
                </a:cubicBezTo>
                <a:close/>
                <a:moveTo>
                  <a:pt x="9170085" y="2194351"/>
                </a:moveTo>
                <a:cubicBezTo>
                  <a:pt x="9184604" y="2194351"/>
                  <a:pt x="9196374" y="2206119"/>
                  <a:pt x="9196374" y="2220639"/>
                </a:cubicBezTo>
                <a:cubicBezTo>
                  <a:pt x="9196374" y="2235156"/>
                  <a:pt x="9184604" y="2246925"/>
                  <a:pt x="9170085" y="2246925"/>
                </a:cubicBezTo>
                <a:cubicBezTo>
                  <a:pt x="9155566" y="2246925"/>
                  <a:pt x="9143796" y="2235156"/>
                  <a:pt x="9143796" y="2220639"/>
                </a:cubicBezTo>
                <a:cubicBezTo>
                  <a:pt x="9143796" y="2206119"/>
                  <a:pt x="9155566" y="2194351"/>
                  <a:pt x="9170085" y="2194351"/>
                </a:cubicBezTo>
                <a:close/>
                <a:moveTo>
                  <a:pt x="9078645" y="2194351"/>
                </a:moveTo>
                <a:cubicBezTo>
                  <a:pt x="9093164" y="2194351"/>
                  <a:pt x="9104934" y="2206119"/>
                  <a:pt x="9104934" y="2220639"/>
                </a:cubicBezTo>
                <a:cubicBezTo>
                  <a:pt x="9104934" y="2235156"/>
                  <a:pt x="9093164" y="2246925"/>
                  <a:pt x="9078645" y="2246925"/>
                </a:cubicBezTo>
                <a:cubicBezTo>
                  <a:pt x="9064126" y="2246925"/>
                  <a:pt x="9052356" y="2235156"/>
                  <a:pt x="9052356" y="2220639"/>
                </a:cubicBezTo>
                <a:cubicBezTo>
                  <a:pt x="9052356" y="2206119"/>
                  <a:pt x="9064126" y="2194351"/>
                  <a:pt x="9078645" y="2194351"/>
                </a:cubicBezTo>
                <a:close/>
                <a:moveTo>
                  <a:pt x="8987205" y="2194351"/>
                </a:moveTo>
                <a:cubicBezTo>
                  <a:pt x="9001724" y="2194351"/>
                  <a:pt x="9013494" y="2206119"/>
                  <a:pt x="9013494" y="2220639"/>
                </a:cubicBezTo>
                <a:cubicBezTo>
                  <a:pt x="9013494" y="2235156"/>
                  <a:pt x="9001724" y="2246925"/>
                  <a:pt x="8987205" y="2246925"/>
                </a:cubicBezTo>
                <a:cubicBezTo>
                  <a:pt x="8972686" y="2246925"/>
                  <a:pt x="8960916" y="2235156"/>
                  <a:pt x="8960916" y="2220639"/>
                </a:cubicBezTo>
                <a:cubicBezTo>
                  <a:pt x="8960916" y="2206119"/>
                  <a:pt x="8972686" y="2194351"/>
                  <a:pt x="8987205" y="2194351"/>
                </a:cubicBezTo>
                <a:close/>
                <a:moveTo>
                  <a:pt x="8895765" y="2194351"/>
                </a:moveTo>
                <a:cubicBezTo>
                  <a:pt x="8910284" y="2194351"/>
                  <a:pt x="8922054" y="2206119"/>
                  <a:pt x="8922054" y="2220639"/>
                </a:cubicBezTo>
                <a:cubicBezTo>
                  <a:pt x="8922054" y="2235156"/>
                  <a:pt x="8910284" y="2246925"/>
                  <a:pt x="8895765" y="2246925"/>
                </a:cubicBezTo>
                <a:cubicBezTo>
                  <a:pt x="8881246" y="2246925"/>
                  <a:pt x="8869476" y="2235156"/>
                  <a:pt x="8869476" y="2220639"/>
                </a:cubicBezTo>
                <a:cubicBezTo>
                  <a:pt x="8869476" y="2206119"/>
                  <a:pt x="8881246" y="2194351"/>
                  <a:pt x="8895765" y="2194351"/>
                </a:cubicBezTo>
                <a:close/>
                <a:moveTo>
                  <a:pt x="8804325" y="2194351"/>
                </a:moveTo>
                <a:cubicBezTo>
                  <a:pt x="8818844" y="2194351"/>
                  <a:pt x="8830614" y="2206119"/>
                  <a:pt x="8830614" y="2220639"/>
                </a:cubicBezTo>
                <a:cubicBezTo>
                  <a:pt x="8830614" y="2235156"/>
                  <a:pt x="8818844" y="2246925"/>
                  <a:pt x="8804325" y="2246925"/>
                </a:cubicBezTo>
                <a:cubicBezTo>
                  <a:pt x="8789806" y="2246925"/>
                  <a:pt x="8778036" y="2235156"/>
                  <a:pt x="8778036" y="2220639"/>
                </a:cubicBezTo>
                <a:cubicBezTo>
                  <a:pt x="8778036" y="2206119"/>
                  <a:pt x="8789806" y="2194351"/>
                  <a:pt x="8804325" y="2194351"/>
                </a:cubicBezTo>
                <a:close/>
                <a:moveTo>
                  <a:pt x="8712885" y="2194351"/>
                </a:moveTo>
                <a:cubicBezTo>
                  <a:pt x="8727404" y="2194351"/>
                  <a:pt x="8739174" y="2206119"/>
                  <a:pt x="8739174" y="2220639"/>
                </a:cubicBezTo>
                <a:cubicBezTo>
                  <a:pt x="8739174" y="2235156"/>
                  <a:pt x="8727404" y="2246925"/>
                  <a:pt x="8712885" y="2246925"/>
                </a:cubicBezTo>
                <a:cubicBezTo>
                  <a:pt x="8698366" y="2246925"/>
                  <a:pt x="8686596" y="2235156"/>
                  <a:pt x="8686596" y="2220639"/>
                </a:cubicBezTo>
                <a:cubicBezTo>
                  <a:pt x="8686596" y="2206119"/>
                  <a:pt x="8698366" y="2194351"/>
                  <a:pt x="8712885" y="2194351"/>
                </a:cubicBezTo>
                <a:close/>
                <a:moveTo>
                  <a:pt x="8621445" y="2194351"/>
                </a:moveTo>
                <a:cubicBezTo>
                  <a:pt x="8635964" y="2194351"/>
                  <a:pt x="8647734" y="2206119"/>
                  <a:pt x="8647734" y="2220639"/>
                </a:cubicBezTo>
                <a:cubicBezTo>
                  <a:pt x="8647734" y="2235156"/>
                  <a:pt x="8635964" y="2246925"/>
                  <a:pt x="8621445" y="2246925"/>
                </a:cubicBezTo>
                <a:cubicBezTo>
                  <a:pt x="8606926" y="2246925"/>
                  <a:pt x="8595156" y="2235156"/>
                  <a:pt x="8595156" y="2220639"/>
                </a:cubicBezTo>
                <a:cubicBezTo>
                  <a:pt x="8595156" y="2206119"/>
                  <a:pt x="8606926" y="2194351"/>
                  <a:pt x="8621445" y="2194351"/>
                </a:cubicBezTo>
                <a:close/>
                <a:moveTo>
                  <a:pt x="8530005" y="2194351"/>
                </a:moveTo>
                <a:cubicBezTo>
                  <a:pt x="8544524" y="2194351"/>
                  <a:pt x="8556294" y="2206119"/>
                  <a:pt x="8556294" y="2220639"/>
                </a:cubicBezTo>
                <a:cubicBezTo>
                  <a:pt x="8556294" y="2235156"/>
                  <a:pt x="8544524" y="2246925"/>
                  <a:pt x="8530005" y="2246925"/>
                </a:cubicBezTo>
                <a:cubicBezTo>
                  <a:pt x="8515486" y="2246925"/>
                  <a:pt x="8503716" y="2235156"/>
                  <a:pt x="8503716" y="2220639"/>
                </a:cubicBezTo>
                <a:cubicBezTo>
                  <a:pt x="8503716" y="2206119"/>
                  <a:pt x="8515486" y="2194351"/>
                  <a:pt x="8530005" y="2194351"/>
                </a:cubicBezTo>
                <a:close/>
                <a:moveTo>
                  <a:pt x="8438565" y="2194351"/>
                </a:moveTo>
                <a:cubicBezTo>
                  <a:pt x="8453084" y="2194351"/>
                  <a:pt x="8464854" y="2206119"/>
                  <a:pt x="8464854" y="2220639"/>
                </a:cubicBezTo>
                <a:cubicBezTo>
                  <a:pt x="8464854" y="2235156"/>
                  <a:pt x="8453084" y="2246925"/>
                  <a:pt x="8438565" y="2246925"/>
                </a:cubicBezTo>
                <a:cubicBezTo>
                  <a:pt x="8424046" y="2246925"/>
                  <a:pt x="8412276" y="2235156"/>
                  <a:pt x="8412276" y="2220639"/>
                </a:cubicBezTo>
                <a:cubicBezTo>
                  <a:pt x="8412276" y="2206119"/>
                  <a:pt x="8424046" y="2194351"/>
                  <a:pt x="8438565" y="2194351"/>
                </a:cubicBezTo>
                <a:close/>
                <a:moveTo>
                  <a:pt x="8347125" y="2194351"/>
                </a:moveTo>
                <a:cubicBezTo>
                  <a:pt x="8361644" y="2194351"/>
                  <a:pt x="8373414" y="2206119"/>
                  <a:pt x="8373414" y="2220639"/>
                </a:cubicBezTo>
                <a:cubicBezTo>
                  <a:pt x="8373414" y="2235156"/>
                  <a:pt x="8361644" y="2246925"/>
                  <a:pt x="8347125" y="2246925"/>
                </a:cubicBezTo>
                <a:cubicBezTo>
                  <a:pt x="8332606" y="2246925"/>
                  <a:pt x="8320836" y="2235156"/>
                  <a:pt x="8320836" y="2220639"/>
                </a:cubicBezTo>
                <a:cubicBezTo>
                  <a:pt x="8320836" y="2206119"/>
                  <a:pt x="8332606" y="2194351"/>
                  <a:pt x="8347125" y="2194351"/>
                </a:cubicBezTo>
                <a:close/>
                <a:moveTo>
                  <a:pt x="8255685" y="2194351"/>
                </a:moveTo>
                <a:cubicBezTo>
                  <a:pt x="8270204" y="2194351"/>
                  <a:pt x="8281974" y="2206119"/>
                  <a:pt x="8281974" y="2220639"/>
                </a:cubicBezTo>
                <a:cubicBezTo>
                  <a:pt x="8281974" y="2235156"/>
                  <a:pt x="8270204" y="2246925"/>
                  <a:pt x="8255685" y="2246925"/>
                </a:cubicBezTo>
                <a:cubicBezTo>
                  <a:pt x="8241166" y="2246925"/>
                  <a:pt x="8229396" y="2235156"/>
                  <a:pt x="8229396" y="2220639"/>
                </a:cubicBezTo>
                <a:cubicBezTo>
                  <a:pt x="8229396" y="2206119"/>
                  <a:pt x="8241166" y="2194351"/>
                  <a:pt x="8255685" y="2194351"/>
                </a:cubicBezTo>
                <a:close/>
                <a:moveTo>
                  <a:pt x="8164245" y="2194351"/>
                </a:moveTo>
                <a:cubicBezTo>
                  <a:pt x="8178764" y="2194351"/>
                  <a:pt x="8190534" y="2206119"/>
                  <a:pt x="8190534" y="2220639"/>
                </a:cubicBezTo>
                <a:cubicBezTo>
                  <a:pt x="8190534" y="2235156"/>
                  <a:pt x="8178764" y="2246925"/>
                  <a:pt x="8164245" y="2246925"/>
                </a:cubicBezTo>
                <a:cubicBezTo>
                  <a:pt x="8149726" y="2246925"/>
                  <a:pt x="8137956" y="2235156"/>
                  <a:pt x="8137956" y="2220639"/>
                </a:cubicBezTo>
                <a:cubicBezTo>
                  <a:pt x="8137956" y="2206119"/>
                  <a:pt x="8149726" y="2194351"/>
                  <a:pt x="8164245" y="2194351"/>
                </a:cubicBezTo>
                <a:close/>
                <a:moveTo>
                  <a:pt x="8072805" y="2194351"/>
                </a:moveTo>
                <a:cubicBezTo>
                  <a:pt x="8087324" y="2194351"/>
                  <a:pt x="8099094" y="2206119"/>
                  <a:pt x="8099094" y="2220639"/>
                </a:cubicBezTo>
                <a:cubicBezTo>
                  <a:pt x="8099094" y="2235156"/>
                  <a:pt x="8087324" y="2246925"/>
                  <a:pt x="8072805" y="2246925"/>
                </a:cubicBezTo>
                <a:cubicBezTo>
                  <a:pt x="8058286" y="2246925"/>
                  <a:pt x="8046516" y="2235156"/>
                  <a:pt x="8046516" y="2220639"/>
                </a:cubicBezTo>
                <a:cubicBezTo>
                  <a:pt x="8046516" y="2206119"/>
                  <a:pt x="8058286" y="2194351"/>
                  <a:pt x="8072805" y="2194351"/>
                </a:cubicBezTo>
                <a:close/>
                <a:moveTo>
                  <a:pt x="7981365" y="2194351"/>
                </a:moveTo>
                <a:cubicBezTo>
                  <a:pt x="7995884" y="2194351"/>
                  <a:pt x="8007654" y="2206119"/>
                  <a:pt x="8007654" y="2220639"/>
                </a:cubicBezTo>
                <a:cubicBezTo>
                  <a:pt x="8007654" y="2235156"/>
                  <a:pt x="7995884" y="2246925"/>
                  <a:pt x="7981365" y="2246925"/>
                </a:cubicBezTo>
                <a:cubicBezTo>
                  <a:pt x="7966846" y="2246925"/>
                  <a:pt x="7955076" y="2235156"/>
                  <a:pt x="7955076" y="2220639"/>
                </a:cubicBezTo>
                <a:cubicBezTo>
                  <a:pt x="7955076" y="2206119"/>
                  <a:pt x="7966846" y="2194351"/>
                  <a:pt x="7981365" y="2194351"/>
                </a:cubicBezTo>
                <a:close/>
                <a:moveTo>
                  <a:pt x="7889925" y="2194351"/>
                </a:moveTo>
                <a:cubicBezTo>
                  <a:pt x="7904444" y="2194351"/>
                  <a:pt x="7916214" y="2206119"/>
                  <a:pt x="7916214" y="2220639"/>
                </a:cubicBezTo>
                <a:cubicBezTo>
                  <a:pt x="7916214" y="2235156"/>
                  <a:pt x="7904444" y="2246925"/>
                  <a:pt x="7889925" y="2246925"/>
                </a:cubicBezTo>
                <a:cubicBezTo>
                  <a:pt x="7875406" y="2246925"/>
                  <a:pt x="7863636" y="2235156"/>
                  <a:pt x="7863636" y="2220639"/>
                </a:cubicBezTo>
                <a:cubicBezTo>
                  <a:pt x="7863636" y="2206119"/>
                  <a:pt x="7875406" y="2194351"/>
                  <a:pt x="7889925" y="2194351"/>
                </a:cubicBezTo>
                <a:close/>
                <a:moveTo>
                  <a:pt x="1397840" y="2103021"/>
                </a:moveTo>
                <a:cubicBezTo>
                  <a:pt x="1412360" y="2103021"/>
                  <a:pt x="1424131" y="2114791"/>
                  <a:pt x="1424131" y="2129311"/>
                </a:cubicBezTo>
                <a:cubicBezTo>
                  <a:pt x="1424131" y="2143721"/>
                  <a:pt x="1412360" y="2155484"/>
                  <a:pt x="1397840" y="2155484"/>
                </a:cubicBezTo>
                <a:cubicBezTo>
                  <a:pt x="1383320" y="2155484"/>
                  <a:pt x="1371549" y="2143721"/>
                  <a:pt x="1371549" y="2129311"/>
                </a:cubicBezTo>
                <a:cubicBezTo>
                  <a:pt x="1371549" y="2114791"/>
                  <a:pt x="1383320" y="2103021"/>
                  <a:pt x="1397840" y="2103021"/>
                </a:cubicBezTo>
                <a:close/>
                <a:moveTo>
                  <a:pt x="1580732" y="2103021"/>
                </a:moveTo>
                <a:cubicBezTo>
                  <a:pt x="1595252" y="2103021"/>
                  <a:pt x="1607023" y="2114791"/>
                  <a:pt x="1607023" y="2129311"/>
                </a:cubicBezTo>
                <a:cubicBezTo>
                  <a:pt x="1607023" y="2143721"/>
                  <a:pt x="1595252" y="2155484"/>
                  <a:pt x="1580732" y="2155484"/>
                </a:cubicBezTo>
                <a:cubicBezTo>
                  <a:pt x="1566212" y="2155484"/>
                  <a:pt x="1554441" y="2143721"/>
                  <a:pt x="1554441" y="2129311"/>
                </a:cubicBezTo>
                <a:cubicBezTo>
                  <a:pt x="1554441" y="2114791"/>
                  <a:pt x="1566212" y="2103021"/>
                  <a:pt x="1580732" y="2103021"/>
                </a:cubicBezTo>
                <a:close/>
                <a:moveTo>
                  <a:pt x="1489286" y="2103021"/>
                </a:moveTo>
                <a:cubicBezTo>
                  <a:pt x="1503806" y="2103021"/>
                  <a:pt x="1515577" y="2114791"/>
                  <a:pt x="1515577" y="2129311"/>
                </a:cubicBezTo>
                <a:cubicBezTo>
                  <a:pt x="1515577" y="2143721"/>
                  <a:pt x="1503806" y="2155484"/>
                  <a:pt x="1489286" y="2155484"/>
                </a:cubicBezTo>
                <a:cubicBezTo>
                  <a:pt x="1474766" y="2155484"/>
                  <a:pt x="1462995" y="2143721"/>
                  <a:pt x="1462995" y="2129311"/>
                </a:cubicBezTo>
                <a:cubicBezTo>
                  <a:pt x="1462995" y="2114791"/>
                  <a:pt x="1474766" y="2103021"/>
                  <a:pt x="1489286" y="2103021"/>
                </a:cubicBezTo>
                <a:close/>
                <a:moveTo>
                  <a:pt x="1855070" y="2103020"/>
                </a:moveTo>
                <a:cubicBezTo>
                  <a:pt x="1869590" y="2103020"/>
                  <a:pt x="1881360" y="2114791"/>
                  <a:pt x="1881360" y="2129311"/>
                </a:cubicBezTo>
                <a:cubicBezTo>
                  <a:pt x="1881360" y="2143721"/>
                  <a:pt x="1869590" y="2155484"/>
                  <a:pt x="1855070" y="2155484"/>
                </a:cubicBezTo>
                <a:cubicBezTo>
                  <a:pt x="1840550" y="2155484"/>
                  <a:pt x="1828779" y="2143721"/>
                  <a:pt x="1828779" y="2129311"/>
                </a:cubicBezTo>
                <a:cubicBezTo>
                  <a:pt x="1828779" y="2114791"/>
                  <a:pt x="1840550" y="2103020"/>
                  <a:pt x="1855070" y="2103020"/>
                </a:cubicBezTo>
                <a:close/>
                <a:moveTo>
                  <a:pt x="1763624" y="2103020"/>
                </a:moveTo>
                <a:cubicBezTo>
                  <a:pt x="1778144" y="2103020"/>
                  <a:pt x="1789915" y="2114791"/>
                  <a:pt x="1789915" y="2129311"/>
                </a:cubicBezTo>
                <a:cubicBezTo>
                  <a:pt x="1789915" y="2143721"/>
                  <a:pt x="1778144" y="2155484"/>
                  <a:pt x="1763624" y="2155484"/>
                </a:cubicBezTo>
                <a:cubicBezTo>
                  <a:pt x="1749104" y="2155484"/>
                  <a:pt x="1737333" y="2143721"/>
                  <a:pt x="1737333" y="2129311"/>
                </a:cubicBezTo>
                <a:cubicBezTo>
                  <a:pt x="1737333" y="2114791"/>
                  <a:pt x="1749104" y="2103020"/>
                  <a:pt x="1763624" y="2103020"/>
                </a:cubicBezTo>
                <a:close/>
                <a:moveTo>
                  <a:pt x="1672178" y="2103020"/>
                </a:moveTo>
                <a:cubicBezTo>
                  <a:pt x="1686698" y="2103020"/>
                  <a:pt x="1698469" y="2114791"/>
                  <a:pt x="1698469" y="2129311"/>
                </a:cubicBezTo>
                <a:cubicBezTo>
                  <a:pt x="1698469" y="2143721"/>
                  <a:pt x="1686698" y="2155484"/>
                  <a:pt x="1672178" y="2155484"/>
                </a:cubicBezTo>
                <a:cubicBezTo>
                  <a:pt x="1657658" y="2155484"/>
                  <a:pt x="1645887" y="2143721"/>
                  <a:pt x="1645887" y="2129311"/>
                </a:cubicBezTo>
                <a:cubicBezTo>
                  <a:pt x="1645887" y="2114791"/>
                  <a:pt x="1657658" y="2103020"/>
                  <a:pt x="1672178" y="2103020"/>
                </a:cubicBezTo>
                <a:close/>
                <a:moveTo>
                  <a:pt x="2129408" y="2103020"/>
                </a:moveTo>
                <a:cubicBezTo>
                  <a:pt x="2143927" y="2103020"/>
                  <a:pt x="2155699" y="2114791"/>
                  <a:pt x="2155699" y="2129310"/>
                </a:cubicBezTo>
                <a:cubicBezTo>
                  <a:pt x="2155699" y="2143721"/>
                  <a:pt x="2143927" y="2155484"/>
                  <a:pt x="2129408" y="2155484"/>
                </a:cubicBezTo>
                <a:cubicBezTo>
                  <a:pt x="2114888" y="2155484"/>
                  <a:pt x="2103117" y="2143721"/>
                  <a:pt x="2103117" y="2129310"/>
                </a:cubicBezTo>
                <a:cubicBezTo>
                  <a:pt x="2103117" y="2114791"/>
                  <a:pt x="2114888" y="2103020"/>
                  <a:pt x="2129408" y="2103020"/>
                </a:cubicBezTo>
                <a:close/>
                <a:moveTo>
                  <a:pt x="2037962" y="2103020"/>
                </a:moveTo>
                <a:cubicBezTo>
                  <a:pt x="2052482" y="2103020"/>
                  <a:pt x="2064252" y="2114791"/>
                  <a:pt x="2064252" y="2129311"/>
                </a:cubicBezTo>
                <a:cubicBezTo>
                  <a:pt x="2064252" y="2143721"/>
                  <a:pt x="2052482" y="2155484"/>
                  <a:pt x="2037962" y="2155484"/>
                </a:cubicBezTo>
                <a:cubicBezTo>
                  <a:pt x="2023442" y="2155484"/>
                  <a:pt x="2011671" y="2143721"/>
                  <a:pt x="2011671" y="2129311"/>
                </a:cubicBezTo>
                <a:cubicBezTo>
                  <a:pt x="2011671" y="2114791"/>
                  <a:pt x="2023442" y="2103020"/>
                  <a:pt x="2037962" y="2103020"/>
                </a:cubicBezTo>
                <a:close/>
                <a:moveTo>
                  <a:pt x="1946516" y="2103020"/>
                </a:moveTo>
                <a:cubicBezTo>
                  <a:pt x="1961036" y="2103020"/>
                  <a:pt x="1972807" y="2114791"/>
                  <a:pt x="1972807" y="2129311"/>
                </a:cubicBezTo>
                <a:cubicBezTo>
                  <a:pt x="1972807" y="2143721"/>
                  <a:pt x="1961036" y="2155484"/>
                  <a:pt x="1946516" y="2155484"/>
                </a:cubicBezTo>
                <a:cubicBezTo>
                  <a:pt x="1931996" y="2155484"/>
                  <a:pt x="1920225" y="2143721"/>
                  <a:pt x="1920225" y="2129311"/>
                </a:cubicBezTo>
                <a:cubicBezTo>
                  <a:pt x="1920225" y="2114791"/>
                  <a:pt x="1931996" y="2103020"/>
                  <a:pt x="1946516" y="2103020"/>
                </a:cubicBezTo>
                <a:close/>
                <a:moveTo>
                  <a:pt x="2403745" y="2103020"/>
                </a:moveTo>
                <a:cubicBezTo>
                  <a:pt x="2418265" y="2103020"/>
                  <a:pt x="2430036" y="2114790"/>
                  <a:pt x="2430036" y="2129310"/>
                </a:cubicBezTo>
                <a:cubicBezTo>
                  <a:pt x="2430036" y="2143721"/>
                  <a:pt x="2418265" y="2155484"/>
                  <a:pt x="2403745" y="2155484"/>
                </a:cubicBezTo>
                <a:cubicBezTo>
                  <a:pt x="2389225" y="2155484"/>
                  <a:pt x="2377455" y="2143721"/>
                  <a:pt x="2377455" y="2129310"/>
                </a:cubicBezTo>
                <a:cubicBezTo>
                  <a:pt x="2377455" y="2114790"/>
                  <a:pt x="2389225" y="2103020"/>
                  <a:pt x="2403745" y="2103020"/>
                </a:cubicBezTo>
                <a:close/>
                <a:moveTo>
                  <a:pt x="2312300" y="2103020"/>
                </a:moveTo>
                <a:cubicBezTo>
                  <a:pt x="2326819" y="2103020"/>
                  <a:pt x="2338590" y="2114791"/>
                  <a:pt x="2338590" y="2129310"/>
                </a:cubicBezTo>
                <a:cubicBezTo>
                  <a:pt x="2338590" y="2143721"/>
                  <a:pt x="2326819" y="2155484"/>
                  <a:pt x="2312300" y="2155484"/>
                </a:cubicBezTo>
                <a:cubicBezTo>
                  <a:pt x="2297780" y="2155484"/>
                  <a:pt x="2286009" y="2143721"/>
                  <a:pt x="2286009" y="2129310"/>
                </a:cubicBezTo>
                <a:cubicBezTo>
                  <a:pt x="2286009" y="2114791"/>
                  <a:pt x="2297780" y="2103020"/>
                  <a:pt x="2312300" y="2103020"/>
                </a:cubicBezTo>
                <a:close/>
                <a:moveTo>
                  <a:pt x="2220854" y="2103020"/>
                </a:moveTo>
                <a:cubicBezTo>
                  <a:pt x="2235374" y="2103020"/>
                  <a:pt x="2247144" y="2114791"/>
                  <a:pt x="2247144" y="2129310"/>
                </a:cubicBezTo>
                <a:cubicBezTo>
                  <a:pt x="2247144" y="2143721"/>
                  <a:pt x="2235374" y="2155484"/>
                  <a:pt x="2220854" y="2155484"/>
                </a:cubicBezTo>
                <a:cubicBezTo>
                  <a:pt x="2206333" y="2155484"/>
                  <a:pt x="2194563" y="2143721"/>
                  <a:pt x="2194563" y="2129310"/>
                </a:cubicBezTo>
                <a:cubicBezTo>
                  <a:pt x="2194563" y="2114791"/>
                  <a:pt x="2206333" y="2103020"/>
                  <a:pt x="2220854" y="2103020"/>
                </a:cubicBezTo>
                <a:close/>
                <a:moveTo>
                  <a:pt x="2586637" y="2103020"/>
                </a:moveTo>
                <a:cubicBezTo>
                  <a:pt x="2601157" y="2103020"/>
                  <a:pt x="2612928" y="2114790"/>
                  <a:pt x="2612928" y="2129310"/>
                </a:cubicBezTo>
                <a:cubicBezTo>
                  <a:pt x="2612928" y="2143721"/>
                  <a:pt x="2601157" y="2155484"/>
                  <a:pt x="2586637" y="2155484"/>
                </a:cubicBezTo>
                <a:cubicBezTo>
                  <a:pt x="2572117" y="2155484"/>
                  <a:pt x="2560347" y="2143721"/>
                  <a:pt x="2560347" y="2129310"/>
                </a:cubicBezTo>
                <a:cubicBezTo>
                  <a:pt x="2560347" y="2114790"/>
                  <a:pt x="2572117" y="2103020"/>
                  <a:pt x="2586637" y="2103020"/>
                </a:cubicBezTo>
                <a:close/>
                <a:moveTo>
                  <a:pt x="2495191" y="2103020"/>
                </a:moveTo>
                <a:cubicBezTo>
                  <a:pt x="2509711" y="2103020"/>
                  <a:pt x="2521482" y="2114790"/>
                  <a:pt x="2521482" y="2129310"/>
                </a:cubicBezTo>
                <a:cubicBezTo>
                  <a:pt x="2521482" y="2143721"/>
                  <a:pt x="2509711" y="2155484"/>
                  <a:pt x="2495191" y="2155484"/>
                </a:cubicBezTo>
                <a:cubicBezTo>
                  <a:pt x="2480672" y="2155484"/>
                  <a:pt x="2468900" y="2143721"/>
                  <a:pt x="2468900" y="2129310"/>
                </a:cubicBezTo>
                <a:cubicBezTo>
                  <a:pt x="2468900" y="2114790"/>
                  <a:pt x="2480672" y="2103020"/>
                  <a:pt x="2495191" y="2103020"/>
                </a:cubicBezTo>
                <a:close/>
                <a:moveTo>
                  <a:pt x="2860975" y="2103019"/>
                </a:moveTo>
                <a:cubicBezTo>
                  <a:pt x="2875495" y="2103019"/>
                  <a:pt x="2887265" y="2114790"/>
                  <a:pt x="2887265" y="2129310"/>
                </a:cubicBezTo>
                <a:cubicBezTo>
                  <a:pt x="2887265" y="2143721"/>
                  <a:pt x="2875495" y="2155484"/>
                  <a:pt x="2860975" y="2155484"/>
                </a:cubicBezTo>
                <a:cubicBezTo>
                  <a:pt x="2846455" y="2155484"/>
                  <a:pt x="2834684" y="2143721"/>
                  <a:pt x="2834684" y="2129310"/>
                </a:cubicBezTo>
                <a:cubicBezTo>
                  <a:pt x="2834684" y="2114790"/>
                  <a:pt x="2846455" y="2103019"/>
                  <a:pt x="2860975" y="2103019"/>
                </a:cubicBezTo>
                <a:close/>
                <a:moveTo>
                  <a:pt x="2769529" y="2103019"/>
                </a:moveTo>
                <a:cubicBezTo>
                  <a:pt x="2784049" y="2103019"/>
                  <a:pt x="2795820" y="2114790"/>
                  <a:pt x="2795820" y="2129310"/>
                </a:cubicBezTo>
                <a:cubicBezTo>
                  <a:pt x="2795820" y="2143721"/>
                  <a:pt x="2784049" y="2155484"/>
                  <a:pt x="2769529" y="2155484"/>
                </a:cubicBezTo>
                <a:cubicBezTo>
                  <a:pt x="2755009" y="2155484"/>
                  <a:pt x="2743238" y="2143721"/>
                  <a:pt x="2743238" y="2129310"/>
                </a:cubicBezTo>
                <a:cubicBezTo>
                  <a:pt x="2743238" y="2114790"/>
                  <a:pt x="2755009" y="2103019"/>
                  <a:pt x="2769529" y="2103019"/>
                </a:cubicBezTo>
                <a:close/>
                <a:moveTo>
                  <a:pt x="2678083" y="2103019"/>
                </a:moveTo>
                <a:cubicBezTo>
                  <a:pt x="2692603" y="2103019"/>
                  <a:pt x="2704374" y="2114790"/>
                  <a:pt x="2704374" y="2129310"/>
                </a:cubicBezTo>
                <a:cubicBezTo>
                  <a:pt x="2704374" y="2143721"/>
                  <a:pt x="2692603" y="2155484"/>
                  <a:pt x="2678083" y="2155484"/>
                </a:cubicBezTo>
                <a:cubicBezTo>
                  <a:pt x="2663563" y="2155484"/>
                  <a:pt x="2651792" y="2143721"/>
                  <a:pt x="2651792" y="2129310"/>
                </a:cubicBezTo>
                <a:cubicBezTo>
                  <a:pt x="2651792" y="2114790"/>
                  <a:pt x="2663563" y="2103019"/>
                  <a:pt x="2678083" y="2103019"/>
                </a:cubicBezTo>
                <a:close/>
                <a:moveTo>
                  <a:pt x="3135313" y="2103019"/>
                </a:moveTo>
                <a:cubicBezTo>
                  <a:pt x="3149833" y="2103019"/>
                  <a:pt x="3161603" y="2114790"/>
                  <a:pt x="3161603" y="2129309"/>
                </a:cubicBezTo>
                <a:cubicBezTo>
                  <a:pt x="3161603" y="2143721"/>
                  <a:pt x="3149833" y="2155484"/>
                  <a:pt x="3135313" y="2155484"/>
                </a:cubicBezTo>
                <a:cubicBezTo>
                  <a:pt x="3120792" y="2155484"/>
                  <a:pt x="3109022" y="2143721"/>
                  <a:pt x="3109022" y="2129309"/>
                </a:cubicBezTo>
                <a:cubicBezTo>
                  <a:pt x="3109022" y="2114790"/>
                  <a:pt x="3120792" y="2103019"/>
                  <a:pt x="3135313" y="2103019"/>
                </a:cubicBezTo>
                <a:close/>
                <a:moveTo>
                  <a:pt x="3043867" y="2103019"/>
                </a:moveTo>
                <a:cubicBezTo>
                  <a:pt x="3058386" y="2103019"/>
                  <a:pt x="3070158" y="2114790"/>
                  <a:pt x="3070158" y="2129310"/>
                </a:cubicBezTo>
                <a:cubicBezTo>
                  <a:pt x="3070158" y="2143721"/>
                  <a:pt x="3058386" y="2155484"/>
                  <a:pt x="3043867" y="2155484"/>
                </a:cubicBezTo>
                <a:cubicBezTo>
                  <a:pt x="3029347" y="2155484"/>
                  <a:pt x="3017576" y="2143721"/>
                  <a:pt x="3017576" y="2129310"/>
                </a:cubicBezTo>
                <a:cubicBezTo>
                  <a:pt x="3017576" y="2114790"/>
                  <a:pt x="3029347" y="2103019"/>
                  <a:pt x="3043867" y="2103019"/>
                </a:cubicBezTo>
                <a:close/>
                <a:moveTo>
                  <a:pt x="2952420" y="2103019"/>
                </a:moveTo>
                <a:cubicBezTo>
                  <a:pt x="2966940" y="2103019"/>
                  <a:pt x="2978711" y="2114790"/>
                  <a:pt x="2978711" y="2129310"/>
                </a:cubicBezTo>
                <a:cubicBezTo>
                  <a:pt x="2978711" y="2143721"/>
                  <a:pt x="2966940" y="2155484"/>
                  <a:pt x="2952420" y="2155484"/>
                </a:cubicBezTo>
                <a:cubicBezTo>
                  <a:pt x="2937900" y="2155484"/>
                  <a:pt x="2926130" y="2143721"/>
                  <a:pt x="2926130" y="2129310"/>
                </a:cubicBezTo>
                <a:cubicBezTo>
                  <a:pt x="2926130" y="2114790"/>
                  <a:pt x="2937900" y="2103019"/>
                  <a:pt x="2952420" y="2103019"/>
                </a:cubicBezTo>
                <a:close/>
                <a:moveTo>
                  <a:pt x="3317925" y="2103019"/>
                </a:moveTo>
                <a:cubicBezTo>
                  <a:pt x="3332444" y="2103019"/>
                  <a:pt x="3344214" y="2114790"/>
                  <a:pt x="3344214" y="2129309"/>
                </a:cubicBezTo>
                <a:cubicBezTo>
                  <a:pt x="3344214" y="2143721"/>
                  <a:pt x="3332444" y="2155484"/>
                  <a:pt x="3317925" y="2155484"/>
                </a:cubicBezTo>
                <a:cubicBezTo>
                  <a:pt x="3303406" y="2155484"/>
                  <a:pt x="3291636" y="2143721"/>
                  <a:pt x="3291636" y="2129309"/>
                </a:cubicBezTo>
                <a:cubicBezTo>
                  <a:pt x="3291636" y="2114790"/>
                  <a:pt x="3303406" y="2103019"/>
                  <a:pt x="3317925" y="2103019"/>
                </a:cubicBezTo>
                <a:close/>
                <a:moveTo>
                  <a:pt x="3226758" y="2103019"/>
                </a:moveTo>
                <a:cubicBezTo>
                  <a:pt x="3241278" y="2103019"/>
                  <a:pt x="3253049" y="2114790"/>
                  <a:pt x="3253049" y="2129309"/>
                </a:cubicBezTo>
                <a:cubicBezTo>
                  <a:pt x="3253049" y="2143721"/>
                  <a:pt x="3241278" y="2155484"/>
                  <a:pt x="3226758" y="2155484"/>
                </a:cubicBezTo>
                <a:cubicBezTo>
                  <a:pt x="3212238" y="2155484"/>
                  <a:pt x="3200468" y="2143721"/>
                  <a:pt x="3200468" y="2129309"/>
                </a:cubicBezTo>
                <a:cubicBezTo>
                  <a:pt x="3200468" y="2114790"/>
                  <a:pt x="3212238" y="2103019"/>
                  <a:pt x="3226758" y="2103019"/>
                </a:cubicBezTo>
                <a:close/>
                <a:moveTo>
                  <a:pt x="5055285" y="2103019"/>
                </a:moveTo>
                <a:cubicBezTo>
                  <a:pt x="5069804" y="2103019"/>
                  <a:pt x="5081574" y="2114789"/>
                  <a:pt x="5081574" y="2129309"/>
                </a:cubicBezTo>
                <a:cubicBezTo>
                  <a:pt x="5081574" y="2143721"/>
                  <a:pt x="5069804" y="2155484"/>
                  <a:pt x="5055285" y="2155484"/>
                </a:cubicBezTo>
                <a:cubicBezTo>
                  <a:pt x="5040766" y="2155484"/>
                  <a:pt x="5028996" y="2143721"/>
                  <a:pt x="5028996" y="2129309"/>
                </a:cubicBezTo>
                <a:cubicBezTo>
                  <a:pt x="5028996" y="2114789"/>
                  <a:pt x="5040766" y="2103019"/>
                  <a:pt x="5055285" y="2103019"/>
                </a:cubicBezTo>
                <a:close/>
                <a:moveTo>
                  <a:pt x="4963845" y="2103019"/>
                </a:moveTo>
                <a:cubicBezTo>
                  <a:pt x="4978364" y="2103019"/>
                  <a:pt x="4990134" y="2114789"/>
                  <a:pt x="4990134" y="2129309"/>
                </a:cubicBezTo>
                <a:cubicBezTo>
                  <a:pt x="4990134" y="2143721"/>
                  <a:pt x="4978364" y="2155484"/>
                  <a:pt x="4963845" y="2155484"/>
                </a:cubicBezTo>
                <a:cubicBezTo>
                  <a:pt x="4949326" y="2155484"/>
                  <a:pt x="4937556" y="2143721"/>
                  <a:pt x="4937556" y="2129309"/>
                </a:cubicBezTo>
                <a:cubicBezTo>
                  <a:pt x="4937556" y="2114789"/>
                  <a:pt x="4949326" y="2103019"/>
                  <a:pt x="4963845" y="2103019"/>
                </a:cubicBezTo>
                <a:close/>
                <a:moveTo>
                  <a:pt x="3409365" y="2103019"/>
                </a:moveTo>
                <a:cubicBezTo>
                  <a:pt x="3423884" y="2103019"/>
                  <a:pt x="3435654" y="2114789"/>
                  <a:pt x="3435654" y="2129309"/>
                </a:cubicBezTo>
                <a:cubicBezTo>
                  <a:pt x="3435654" y="2143721"/>
                  <a:pt x="3423884" y="2155484"/>
                  <a:pt x="3409365" y="2155484"/>
                </a:cubicBezTo>
                <a:cubicBezTo>
                  <a:pt x="3394846" y="2155484"/>
                  <a:pt x="3383076" y="2143721"/>
                  <a:pt x="3383076" y="2129309"/>
                </a:cubicBezTo>
                <a:cubicBezTo>
                  <a:pt x="3383076" y="2114789"/>
                  <a:pt x="3394846" y="2103019"/>
                  <a:pt x="3409365" y="2103019"/>
                </a:cubicBezTo>
                <a:close/>
                <a:moveTo>
                  <a:pt x="5329605" y="2103018"/>
                </a:moveTo>
                <a:cubicBezTo>
                  <a:pt x="5344124" y="2103018"/>
                  <a:pt x="5355894" y="2114789"/>
                  <a:pt x="5355894" y="2129309"/>
                </a:cubicBezTo>
                <a:cubicBezTo>
                  <a:pt x="5355894" y="2143721"/>
                  <a:pt x="5344124" y="2155484"/>
                  <a:pt x="5329605" y="2155484"/>
                </a:cubicBezTo>
                <a:cubicBezTo>
                  <a:pt x="5315086" y="2155484"/>
                  <a:pt x="5303316" y="2143721"/>
                  <a:pt x="5303316" y="2129309"/>
                </a:cubicBezTo>
                <a:cubicBezTo>
                  <a:pt x="5303316" y="2114789"/>
                  <a:pt x="5315086" y="2103018"/>
                  <a:pt x="5329605" y="2103018"/>
                </a:cubicBezTo>
                <a:close/>
                <a:moveTo>
                  <a:pt x="5238165" y="2103018"/>
                </a:moveTo>
                <a:cubicBezTo>
                  <a:pt x="5252684" y="2103018"/>
                  <a:pt x="5264454" y="2114789"/>
                  <a:pt x="5264454" y="2129309"/>
                </a:cubicBezTo>
                <a:cubicBezTo>
                  <a:pt x="5264454" y="2143721"/>
                  <a:pt x="5252684" y="2155484"/>
                  <a:pt x="5238165" y="2155484"/>
                </a:cubicBezTo>
                <a:cubicBezTo>
                  <a:pt x="5223646" y="2155484"/>
                  <a:pt x="5211876" y="2143721"/>
                  <a:pt x="5211876" y="2129309"/>
                </a:cubicBezTo>
                <a:cubicBezTo>
                  <a:pt x="5211876" y="2114789"/>
                  <a:pt x="5223646" y="2103018"/>
                  <a:pt x="5238165" y="2103018"/>
                </a:cubicBezTo>
                <a:close/>
                <a:moveTo>
                  <a:pt x="5146725" y="2103018"/>
                </a:moveTo>
                <a:cubicBezTo>
                  <a:pt x="5161244" y="2103018"/>
                  <a:pt x="5173014" y="2114789"/>
                  <a:pt x="5173014" y="2129309"/>
                </a:cubicBezTo>
                <a:cubicBezTo>
                  <a:pt x="5173014" y="2143721"/>
                  <a:pt x="5161244" y="2155484"/>
                  <a:pt x="5146725" y="2155484"/>
                </a:cubicBezTo>
                <a:cubicBezTo>
                  <a:pt x="5132206" y="2155484"/>
                  <a:pt x="5120436" y="2143721"/>
                  <a:pt x="5120436" y="2129309"/>
                </a:cubicBezTo>
                <a:cubicBezTo>
                  <a:pt x="5120436" y="2114789"/>
                  <a:pt x="5132206" y="2103018"/>
                  <a:pt x="5146725" y="2103018"/>
                </a:cubicBezTo>
                <a:close/>
                <a:moveTo>
                  <a:pt x="5603925" y="2103018"/>
                </a:moveTo>
                <a:cubicBezTo>
                  <a:pt x="5618444" y="2103018"/>
                  <a:pt x="5630214" y="2114789"/>
                  <a:pt x="5630214" y="2129308"/>
                </a:cubicBezTo>
                <a:cubicBezTo>
                  <a:pt x="5630214" y="2143721"/>
                  <a:pt x="5618444" y="2155484"/>
                  <a:pt x="5603925" y="2155484"/>
                </a:cubicBezTo>
                <a:cubicBezTo>
                  <a:pt x="5589406" y="2155484"/>
                  <a:pt x="5577636" y="2143721"/>
                  <a:pt x="5577636" y="2129308"/>
                </a:cubicBezTo>
                <a:cubicBezTo>
                  <a:pt x="5577636" y="2114789"/>
                  <a:pt x="5589406" y="2103018"/>
                  <a:pt x="5603925" y="2103018"/>
                </a:cubicBezTo>
                <a:close/>
                <a:moveTo>
                  <a:pt x="5512485" y="2103018"/>
                </a:moveTo>
                <a:cubicBezTo>
                  <a:pt x="5527004" y="2103018"/>
                  <a:pt x="5538774" y="2114789"/>
                  <a:pt x="5538774" y="2129309"/>
                </a:cubicBezTo>
                <a:cubicBezTo>
                  <a:pt x="5538774" y="2143721"/>
                  <a:pt x="5527004" y="2155484"/>
                  <a:pt x="5512485" y="2155484"/>
                </a:cubicBezTo>
                <a:cubicBezTo>
                  <a:pt x="5497966" y="2155484"/>
                  <a:pt x="5486196" y="2143721"/>
                  <a:pt x="5486196" y="2129309"/>
                </a:cubicBezTo>
                <a:cubicBezTo>
                  <a:pt x="5486196" y="2114789"/>
                  <a:pt x="5497966" y="2103018"/>
                  <a:pt x="5512485" y="2103018"/>
                </a:cubicBezTo>
                <a:close/>
                <a:moveTo>
                  <a:pt x="5421045" y="2103018"/>
                </a:moveTo>
                <a:cubicBezTo>
                  <a:pt x="5435564" y="2103018"/>
                  <a:pt x="5447334" y="2114789"/>
                  <a:pt x="5447334" y="2129309"/>
                </a:cubicBezTo>
                <a:cubicBezTo>
                  <a:pt x="5447334" y="2143721"/>
                  <a:pt x="5435564" y="2155484"/>
                  <a:pt x="5421045" y="2155484"/>
                </a:cubicBezTo>
                <a:cubicBezTo>
                  <a:pt x="5406526" y="2155484"/>
                  <a:pt x="5394756" y="2143721"/>
                  <a:pt x="5394756" y="2129309"/>
                </a:cubicBezTo>
                <a:cubicBezTo>
                  <a:pt x="5394756" y="2114789"/>
                  <a:pt x="5406526" y="2103018"/>
                  <a:pt x="5421045" y="2103018"/>
                </a:cubicBezTo>
                <a:close/>
                <a:moveTo>
                  <a:pt x="5786805" y="2103018"/>
                </a:moveTo>
                <a:cubicBezTo>
                  <a:pt x="5801324" y="2103018"/>
                  <a:pt x="5813094" y="2114789"/>
                  <a:pt x="5813094" y="2129308"/>
                </a:cubicBezTo>
                <a:cubicBezTo>
                  <a:pt x="5813094" y="2143721"/>
                  <a:pt x="5801324" y="2155484"/>
                  <a:pt x="5786805" y="2155484"/>
                </a:cubicBezTo>
                <a:cubicBezTo>
                  <a:pt x="5772286" y="2155484"/>
                  <a:pt x="5760516" y="2143721"/>
                  <a:pt x="5760516" y="2129308"/>
                </a:cubicBezTo>
                <a:cubicBezTo>
                  <a:pt x="5760516" y="2114789"/>
                  <a:pt x="5772286" y="2103018"/>
                  <a:pt x="5786805" y="2103018"/>
                </a:cubicBezTo>
                <a:close/>
                <a:moveTo>
                  <a:pt x="5695365" y="2103018"/>
                </a:moveTo>
                <a:cubicBezTo>
                  <a:pt x="5709884" y="2103018"/>
                  <a:pt x="5721654" y="2114789"/>
                  <a:pt x="5721654" y="2129308"/>
                </a:cubicBezTo>
                <a:cubicBezTo>
                  <a:pt x="5721654" y="2143721"/>
                  <a:pt x="5709884" y="2155484"/>
                  <a:pt x="5695365" y="2155484"/>
                </a:cubicBezTo>
                <a:cubicBezTo>
                  <a:pt x="5680846" y="2155484"/>
                  <a:pt x="5669076" y="2143721"/>
                  <a:pt x="5669076" y="2129308"/>
                </a:cubicBezTo>
                <a:cubicBezTo>
                  <a:pt x="5669076" y="2114789"/>
                  <a:pt x="5680846" y="2103018"/>
                  <a:pt x="5695365" y="2103018"/>
                </a:cubicBezTo>
                <a:close/>
                <a:moveTo>
                  <a:pt x="6061125" y="2103018"/>
                </a:moveTo>
                <a:cubicBezTo>
                  <a:pt x="6075644" y="2103018"/>
                  <a:pt x="6087414" y="2114788"/>
                  <a:pt x="6087414" y="2129308"/>
                </a:cubicBezTo>
                <a:cubicBezTo>
                  <a:pt x="6087414" y="2143721"/>
                  <a:pt x="6075644" y="2155484"/>
                  <a:pt x="6061125" y="2155484"/>
                </a:cubicBezTo>
                <a:cubicBezTo>
                  <a:pt x="6046606" y="2155484"/>
                  <a:pt x="6034836" y="2143721"/>
                  <a:pt x="6034836" y="2129308"/>
                </a:cubicBezTo>
                <a:cubicBezTo>
                  <a:pt x="6034836" y="2114788"/>
                  <a:pt x="6046606" y="2103018"/>
                  <a:pt x="6061125" y="2103018"/>
                </a:cubicBezTo>
                <a:close/>
                <a:moveTo>
                  <a:pt x="5969685" y="2103018"/>
                </a:moveTo>
                <a:cubicBezTo>
                  <a:pt x="5984204" y="2103018"/>
                  <a:pt x="5995974" y="2114788"/>
                  <a:pt x="5995974" y="2129308"/>
                </a:cubicBezTo>
                <a:cubicBezTo>
                  <a:pt x="5995974" y="2143721"/>
                  <a:pt x="5984204" y="2155484"/>
                  <a:pt x="5969685" y="2155484"/>
                </a:cubicBezTo>
                <a:cubicBezTo>
                  <a:pt x="5955166" y="2155484"/>
                  <a:pt x="5943396" y="2143721"/>
                  <a:pt x="5943396" y="2129308"/>
                </a:cubicBezTo>
                <a:cubicBezTo>
                  <a:pt x="5943396" y="2114788"/>
                  <a:pt x="5955166" y="2103018"/>
                  <a:pt x="5969685" y="2103018"/>
                </a:cubicBezTo>
                <a:close/>
                <a:moveTo>
                  <a:pt x="5878245" y="2103018"/>
                </a:moveTo>
                <a:cubicBezTo>
                  <a:pt x="5892764" y="2103018"/>
                  <a:pt x="5904534" y="2114788"/>
                  <a:pt x="5904534" y="2129308"/>
                </a:cubicBezTo>
                <a:cubicBezTo>
                  <a:pt x="5904534" y="2143721"/>
                  <a:pt x="5892764" y="2155484"/>
                  <a:pt x="5878245" y="2155484"/>
                </a:cubicBezTo>
                <a:cubicBezTo>
                  <a:pt x="5863726" y="2155484"/>
                  <a:pt x="5851956" y="2143721"/>
                  <a:pt x="5851956" y="2129308"/>
                </a:cubicBezTo>
                <a:cubicBezTo>
                  <a:pt x="5851956" y="2114788"/>
                  <a:pt x="5863726" y="2103018"/>
                  <a:pt x="5878245" y="2103018"/>
                </a:cubicBezTo>
                <a:close/>
                <a:moveTo>
                  <a:pt x="6335445" y="2103018"/>
                </a:moveTo>
                <a:cubicBezTo>
                  <a:pt x="6349964" y="2103018"/>
                  <a:pt x="6361734" y="2114788"/>
                  <a:pt x="6361734" y="2129308"/>
                </a:cubicBezTo>
                <a:cubicBezTo>
                  <a:pt x="6361734" y="2143721"/>
                  <a:pt x="6349964" y="2155484"/>
                  <a:pt x="6335445" y="2155484"/>
                </a:cubicBezTo>
                <a:cubicBezTo>
                  <a:pt x="6320926" y="2155484"/>
                  <a:pt x="6309156" y="2143721"/>
                  <a:pt x="6309156" y="2129308"/>
                </a:cubicBezTo>
                <a:cubicBezTo>
                  <a:pt x="6309156" y="2114788"/>
                  <a:pt x="6320926" y="2103018"/>
                  <a:pt x="6335445" y="2103018"/>
                </a:cubicBezTo>
                <a:close/>
                <a:moveTo>
                  <a:pt x="6244005" y="2103018"/>
                </a:moveTo>
                <a:cubicBezTo>
                  <a:pt x="6258524" y="2103018"/>
                  <a:pt x="6270294" y="2114788"/>
                  <a:pt x="6270294" y="2129308"/>
                </a:cubicBezTo>
                <a:cubicBezTo>
                  <a:pt x="6270294" y="2143721"/>
                  <a:pt x="6258524" y="2155484"/>
                  <a:pt x="6244005" y="2155484"/>
                </a:cubicBezTo>
                <a:cubicBezTo>
                  <a:pt x="6229486" y="2155484"/>
                  <a:pt x="6217716" y="2143721"/>
                  <a:pt x="6217716" y="2129308"/>
                </a:cubicBezTo>
                <a:cubicBezTo>
                  <a:pt x="6217716" y="2114788"/>
                  <a:pt x="6229486" y="2103018"/>
                  <a:pt x="6244005" y="2103018"/>
                </a:cubicBezTo>
                <a:close/>
                <a:moveTo>
                  <a:pt x="6152565" y="2103018"/>
                </a:moveTo>
                <a:cubicBezTo>
                  <a:pt x="6167084" y="2103018"/>
                  <a:pt x="6178854" y="2114788"/>
                  <a:pt x="6178854" y="2129308"/>
                </a:cubicBezTo>
                <a:cubicBezTo>
                  <a:pt x="6178854" y="2143721"/>
                  <a:pt x="6167084" y="2155484"/>
                  <a:pt x="6152565" y="2155484"/>
                </a:cubicBezTo>
                <a:cubicBezTo>
                  <a:pt x="6138046" y="2155484"/>
                  <a:pt x="6126276" y="2143721"/>
                  <a:pt x="6126276" y="2129308"/>
                </a:cubicBezTo>
                <a:cubicBezTo>
                  <a:pt x="6126276" y="2114788"/>
                  <a:pt x="6138046" y="2103018"/>
                  <a:pt x="6152565" y="2103018"/>
                </a:cubicBezTo>
                <a:close/>
                <a:moveTo>
                  <a:pt x="6518325" y="2103017"/>
                </a:moveTo>
                <a:cubicBezTo>
                  <a:pt x="6532844" y="2103017"/>
                  <a:pt x="6544614" y="2114788"/>
                  <a:pt x="6544614" y="2129308"/>
                </a:cubicBezTo>
                <a:cubicBezTo>
                  <a:pt x="6544614" y="2143721"/>
                  <a:pt x="6532844" y="2155484"/>
                  <a:pt x="6518325" y="2155484"/>
                </a:cubicBezTo>
                <a:cubicBezTo>
                  <a:pt x="6503806" y="2155484"/>
                  <a:pt x="6492036" y="2143721"/>
                  <a:pt x="6492036" y="2129308"/>
                </a:cubicBezTo>
                <a:cubicBezTo>
                  <a:pt x="6492036" y="2114788"/>
                  <a:pt x="6503806" y="2103017"/>
                  <a:pt x="6518325" y="2103017"/>
                </a:cubicBezTo>
                <a:close/>
                <a:moveTo>
                  <a:pt x="6426885" y="2103017"/>
                </a:moveTo>
                <a:cubicBezTo>
                  <a:pt x="6441404" y="2103017"/>
                  <a:pt x="6453174" y="2114788"/>
                  <a:pt x="6453174" y="2129308"/>
                </a:cubicBezTo>
                <a:cubicBezTo>
                  <a:pt x="6453174" y="2143721"/>
                  <a:pt x="6441404" y="2155484"/>
                  <a:pt x="6426885" y="2155484"/>
                </a:cubicBezTo>
                <a:cubicBezTo>
                  <a:pt x="6412366" y="2155484"/>
                  <a:pt x="6400596" y="2143721"/>
                  <a:pt x="6400596" y="2129308"/>
                </a:cubicBezTo>
                <a:cubicBezTo>
                  <a:pt x="6400596" y="2114788"/>
                  <a:pt x="6412366" y="2103017"/>
                  <a:pt x="6426885" y="2103017"/>
                </a:cubicBezTo>
                <a:close/>
                <a:moveTo>
                  <a:pt x="6792645" y="2103017"/>
                </a:moveTo>
                <a:cubicBezTo>
                  <a:pt x="6807164" y="2103017"/>
                  <a:pt x="6818934" y="2114788"/>
                  <a:pt x="6818934" y="2129307"/>
                </a:cubicBezTo>
                <a:cubicBezTo>
                  <a:pt x="6818934" y="2143721"/>
                  <a:pt x="6807164" y="2155484"/>
                  <a:pt x="6792645" y="2155484"/>
                </a:cubicBezTo>
                <a:cubicBezTo>
                  <a:pt x="6778126" y="2155484"/>
                  <a:pt x="6766356" y="2143721"/>
                  <a:pt x="6766356" y="2129307"/>
                </a:cubicBezTo>
                <a:cubicBezTo>
                  <a:pt x="6766356" y="2114788"/>
                  <a:pt x="6778126" y="2103017"/>
                  <a:pt x="6792645" y="2103017"/>
                </a:cubicBezTo>
                <a:close/>
                <a:moveTo>
                  <a:pt x="6701205" y="2103017"/>
                </a:moveTo>
                <a:cubicBezTo>
                  <a:pt x="6715724" y="2103017"/>
                  <a:pt x="6727494" y="2114788"/>
                  <a:pt x="6727494" y="2129308"/>
                </a:cubicBezTo>
                <a:cubicBezTo>
                  <a:pt x="6727494" y="2143721"/>
                  <a:pt x="6715724" y="2155484"/>
                  <a:pt x="6701205" y="2155484"/>
                </a:cubicBezTo>
                <a:cubicBezTo>
                  <a:pt x="6686686" y="2155484"/>
                  <a:pt x="6674916" y="2143721"/>
                  <a:pt x="6674916" y="2129308"/>
                </a:cubicBezTo>
                <a:cubicBezTo>
                  <a:pt x="6674916" y="2114788"/>
                  <a:pt x="6686686" y="2103017"/>
                  <a:pt x="6701205" y="2103017"/>
                </a:cubicBezTo>
                <a:close/>
                <a:moveTo>
                  <a:pt x="6609765" y="2103017"/>
                </a:moveTo>
                <a:cubicBezTo>
                  <a:pt x="6624284" y="2103017"/>
                  <a:pt x="6636054" y="2114788"/>
                  <a:pt x="6636054" y="2129308"/>
                </a:cubicBezTo>
                <a:cubicBezTo>
                  <a:pt x="6636054" y="2143721"/>
                  <a:pt x="6624284" y="2155484"/>
                  <a:pt x="6609765" y="2155484"/>
                </a:cubicBezTo>
                <a:cubicBezTo>
                  <a:pt x="6595246" y="2155484"/>
                  <a:pt x="6583476" y="2143721"/>
                  <a:pt x="6583476" y="2129308"/>
                </a:cubicBezTo>
                <a:cubicBezTo>
                  <a:pt x="6583476" y="2114788"/>
                  <a:pt x="6595246" y="2103017"/>
                  <a:pt x="6609765" y="2103017"/>
                </a:cubicBezTo>
                <a:close/>
                <a:moveTo>
                  <a:pt x="7066965" y="2103017"/>
                </a:moveTo>
                <a:cubicBezTo>
                  <a:pt x="7081484" y="2103017"/>
                  <a:pt x="7093254" y="2114787"/>
                  <a:pt x="7093254" y="2129307"/>
                </a:cubicBezTo>
                <a:cubicBezTo>
                  <a:pt x="7093254" y="2143721"/>
                  <a:pt x="7081484" y="2155484"/>
                  <a:pt x="7066965" y="2155484"/>
                </a:cubicBezTo>
                <a:cubicBezTo>
                  <a:pt x="7052446" y="2155484"/>
                  <a:pt x="7040676" y="2143721"/>
                  <a:pt x="7040676" y="2129307"/>
                </a:cubicBezTo>
                <a:cubicBezTo>
                  <a:pt x="7040676" y="2114787"/>
                  <a:pt x="7052446" y="2103017"/>
                  <a:pt x="7066965" y="2103017"/>
                </a:cubicBezTo>
                <a:close/>
                <a:moveTo>
                  <a:pt x="6975525" y="2103017"/>
                </a:moveTo>
                <a:cubicBezTo>
                  <a:pt x="6990044" y="2103017"/>
                  <a:pt x="7001814" y="2114787"/>
                  <a:pt x="7001814" y="2129307"/>
                </a:cubicBezTo>
                <a:cubicBezTo>
                  <a:pt x="7001814" y="2143721"/>
                  <a:pt x="6990044" y="2155484"/>
                  <a:pt x="6975525" y="2155484"/>
                </a:cubicBezTo>
                <a:cubicBezTo>
                  <a:pt x="6961006" y="2155484"/>
                  <a:pt x="6949236" y="2143721"/>
                  <a:pt x="6949236" y="2129307"/>
                </a:cubicBezTo>
                <a:cubicBezTo>
                  <a:pt x="6949236" y="2114787"/>
                  <a:pt x="6961006" y="2103017"/>
                  <a:pt x="6975525" y="2103017"/>
                </a:cubicBezTo>
                <a:close/>
                <a:moveTo>
                  <a:pt x="6884085" y="2103017"/>
                </a:moveTo>
                <a:cubicBezTo>
                  <a:pt x="6898604" y="2103017"/>
                  <a:pt x="6910374" y="2114787"/>
                  <a:pt x="6910374" y="2129307"/>
                </a:cubicBezTo>
                <a:cubicBezTo>
                  <a:pt x="6910374" y="2143721"/>
                  <a:pt x="6898604" y="2155484"/>
                  <a:pt x="6884085" y="2155484"/>
                </a:cubicBezTo>
                <a:cubicBezTo>
                  <a:pt x="6869566" y="2155484"/>
                  <a:pt x="6857796" y="2143721"/>
                  <a:pt x="6857796" y="2129307"/>
                </a:cubicBezTo>
                <a:cubicBezTo>
                  <a:pt x="6857796" y="2114787"/>
                  <a:pt x="6869566" y="2103017"/>
                  <a:pt x="6884085" y="2103017"/>
                </a:cubicBezTo>
                <a:close/>
                <a:moveTo>
                  <a:pt x="7249845" y="2103017"/>
                </a:moveTo>
                <a:cubicBezTo>
                  <a:pt x="7264364" y="2103017"/>
                  <a:pt x="7276134" y="2114787"/>
                  <a:pt x="7276134" y="2129307"/>
                </a:cubicBezTo>
                <a:cubicBezTo>
                  <a:pt x="7276134" y="2143721"/>
                  <a:pt x="7264364" y="2155484"/>
                  <a:pt x="7249845" y="2155484"/>
                </a:cubicBezTo>
                <a:cubicBezTo>
                  <a:pt x="7235326" y="2155484"/>
                  <a:pt x="7223556" y="2143721"/>
                  <a:pt x="7223556" y="2129307"/>
                </a:cubicBezTo>
                <a:cubicBezTo>
                  <a:pt x="7223556" y="2114787"/>
                  <a:pt x="7235326" y="2103017"/>
                  <a:pt x="7249845" y="2103017"/>
                </a:cubicBezTo>
                <a:close/>
                <a:moveTo>
                  <a:pt x="7158405" y="2103017"/>
                </a:moveTo>
                <a:cubicBezTo>
                  <a:pt x="7172924" y="2103017"/>
                  <a:pt x="7184694" y="2114787"/>
                  <a:pt x="7184694" y="2129307"/>
                </a:cubicBezTo>
                <a:cubicBezTo>
                  <a:pt x="7184694" y="2143721"/>
                  <a:pt x="7172924" y="2155484"/>
                  <a:pt x="7158405" y="2155484"/>
                </a:cubicBezTo>
                <a:cubicBezTo>
                  <a:pt x="7143886" y="2155484"/>
                  <a:pt x="7132116" y="2143721"/>
                  <a:pt x="7132116" y="2129307"/>
                </a:cubicBezTo>
                <a:cubicBezTo>
                  <a:pt x="7132116" y="2114787"/>
                  <a:pt x="7143886" y="2103017"/>
                  <a:pt x="7158405" y="2103017"/>
                </a:cubicBezTo>
                <a:close/>
                <a:moveTo>
                  <a:pt x="7524165" y="2103016"/>
                </a:moveTo>
                <a:cubicBezTo>
                  <a:pt x="7538684" y="2103016"/>
                  <a:pt x="7550454" y="2114787"/>
                  <a:pt x="7550454" y="2129307"/>
                </a:cubicBezTo>
                <a:cubicBezTo>
                  <a:pt x="7550454" y="2143721"/>
                  <a:pt x="7538684" y="2155484"/>
                  <a:pt x="7524165" y="2155484"/>
                </a:cubicBezTo>
                <a:cubicBezTo>
                  <a:pt x="7509646" y="2155484"/>
                  <a:pt x="7497876" y="2143721"/>
                  <a:pt x="7497876" y="2129307"/>
                </a:cubicBezTo>
                <a:cubicBezTo>
                  <a:pt x="7497876" y="2114787"/>
                  <a:pt x="7509646" y="2103016"/>
                  <a:pt x="7524165" y="2103016"/>
                </a:cubicBezTo>
                <a:close/>
                <a:moveTo>
                  <a:pt x="7432725" y="2103016"/>
                </a:moveTo>
                <a:cubicBezTo>
                  <a:pt x="7447244" y="2103016"/>
                  <a:pt x="7459014" y="2114787"/>
                  <a:pt x="7459014" y="2129307"/>
                </a:cubicBezTo>
                <a:cubicBezTo>
                  <a:pt x="7459014" y="2143721"/>
                  <a:pt x="7447244" y="2155484"/>
                  <a:pt x="7432725" y="2155484"/>
                </a:cubicBezTo>
                <a:cubicBezTo>
                  <a:pt x="7418206" y="2155484"/>
                  <a:pt x="7406436" y="2143721"/>
                  <a:pt x="7406436" y="2129307"/>
                </a:cubicBezTo>
                <a:cubicBezTo>
                  <a:pt x="7406436" y="2114787"/>
                  <a:pt x="7418206" y="2103016"/>
                  <a:pt x="7432725" y="2103016"/>
                </a:cubicBezTo>
                <a:close/>
                <a:moveTo>
                  <a:pt x="7341285" y="2103016"/>
                </a:moveTo>
                <a:cubicBezTo>
                  <a:pt x="7355804" y="2103016"/>
                  <a:pt x="7367574" y="2114787"/>
                  <a:pt x="7367574" y="2129307"/>
                </a:cubicBezTo>
                <a:cubicBezTo>
                  <a:pt x="7367574" y="2143721"/>
                  <a:pt x="7355804" y="2155484"/>
                  <a:pt x="7341285" y="2155484"/>
                </a:cubicBezTo>
                <a:cubicBezTo>
                  <a:pt x="7326766" y="2155484"/>
                  <a:pt x="7314996" y="2143721"/>
                  <a:pt x="7314996" y="2129307"/>
                </a:cubicBezTo>
                <a:cubicBezTo>
                  <a:pt x="7314996" y="2114787"/>
                  <a:pt x="7326766" y="2103016"/>
                  <a:pt x="7341285" y="2103016"/>
                </a:cubicBezTo>
                <a:close/>
                <a:moveTo>
                  <a:pt x="7798485" y="2103016"/>
                </a:moveTo>
                <a:cubicBezTo>
                  <a:pt x="7813004" y="2103016"/>
                  <a:pt x="7824774" y="2114786"/>
                  <a:pt x="7824774" y="2129306"/>
                </a:cubicBezTo>
                <a:cubicBezTo>
                  <a:pt x="7824774" y="2143721"/>
                  <a:pt x="7813004" y="2155484"/>
                  <a:pt x="7798485" y="2155484"/>
                </a:cubicBezTo>
                <a:cubicBezTo>
                  <a:pt x="7783966" y="2155484"/>
                  <a:pt x="7772196" y="2143721"/>
                  <a:pt x="7772196" y="2129306"/>
                </a:cubicBezTo>
                <a:cubicBezTo>
                  <a:pt x="7772196" y="2114786"/>
                  <a:pt x="7783966" y="2103016"/>
                  <a:pt x="7798485" y="2103016"/>
                </a:cubicBezTo>
                <a:close/>
                <a:moveTo>
                  <a:pt x="7707045" y="2103016"/>
                </a:moveTo>
                <a:cubicBezTo>
                  <a:pt x="7721564" y="2103016"/>
                  <a:pt x="7733334" y="2114787"/>
                  <a:pt x="7733334" y="2129307"/>
                </a:cubicBezTo>
                <a:cubicBezTo>
                  <a:pt x="7733334" y="2143721"/>
                  <a:pt x="7721564" y="2155484"/>
                  <a:pt x="7707045" y="2155484"/>
                </a:cubicBezTo>
                <a:cubicBezTo>
                  <a:pt x="7692526" y="2155484"/>
                  <a:pt x="7680756" y="2143721"/>
                  <a:pt x="7680756" y="2129307"/>
                </a:cubicBezTo>
                <a:cubicBezTo>
                  <a:pt x="7680756" y="2114787"/>
                  <a:pt x="7692526" y="2103016"/>
                  <a:pt x="7707045" y="2103016"/>
                </a:cubicBezTo>
                <a:close/>
                <a:moveTo>
                  <a:pt x="7615605" y="2103016"/>
                </a:moveTo>
                <a:cubicBezTo>
                  <a:pt x="7630124" y="2103016"/>
                  <a:pt x="7641894" y="2114787"/>
                  <a:pt x="7641894" y="2129307"/>
                </a:cubicBezTo>
                <a:cubicBezTo>
                  <a:pt x="7641894" y="2143721"/>
                  <a:pt x="7630124" y="2155484"/>
                  <a:pt x="7615605" y="2155484"/>
                </a:cubicBezTo>
                <a:cubicBezTo>
                  <a:pt x="7601086" y="2155484"/>
                  <a:pt x="7589316" y="2143721"/>
                  <a:pt x="7589316" y="2129307"/>
                </a:cubicBezTo>
                <a:cubicBezTo>
                  <a:pt x="7589316" y="2114787"/>
                  <a:pt x="7601086" y="2103016"/>
                  <a:pt x="7615605" y="2103016"/>
                </a:cubicBezTo>
                <a:close/>
                <a:moveTo>
                  <a:pt x="8072805" y="2103016"/>
                </a:moveTo>
                <a:cubicBezTo>
                  <a:pt x="8087324" y="2103016"/>
                  <a:pt x="8099094" y="2114786"/>
                  <a:pt x="8099094" y="2129306"/>
                </a:cubicBezTo>
                <a:cubicBezTo>
                  <a:pt x="8099094" y="2143721"/>
                  <a:pt x="8087324" y="2155484"/>
                  <a:pt x="8072805" y="2155484"/>
                </a:cubicBezTo>
                <a:cubicBezTo>
                  <a:pt x="8058286" y="2155484"/>
                  <a:pt x="8046516" y="2143721"/>
                  <a:pt x="8046516" y="2129306"/>
                </a:cubicBezTo>
                <a:cubicBezTo>
                  <a:pt x="8046516" y="2114786"/>
                  <a:pt x="8058286" y="2103016"/>
                  <a:pt x="8072805" y="2103016"/>
                </a:cubicBezTo>
                <a:close/>
                <a:moveTo>
                  <a:pt x="7981365" y="2103016"/>
                </a:moveTo>
                <a:cubicBezTo>
                  <a:pt x="7995884" y="2103016"/>
                  <a:pt x="8007654" y="2114786"/>
                  <a:pt x="8007654" y="2129306"/>
                </a:cubicBezTo>
                <a:cubicBezTo>
                  <a:pt x="8007654" y="2143721"/>
                  <a:pt x="7995884" y="2155484"/>
                  <a:pt x="7981365" y="2155484"/>
                </a:cubicBezTo>
                <a:cubicBezTo>
                  <a:pt x="7966846" y="2155484"/>
                  <a:pt x="7955076" y="2143721"/>
                  <a:pt x="7955076" y="2129306"/>
                </a:cubicBezTo>
                <a:cubicBezTo>
                  <a:pt x="7955076" y="2114786"/>
                  <a:pt x="7966846" y="2103016"/>
                  <a:pt x="7981365" y="2103016"/>
                </a:cubicBezTo>
                <a:close/>
                <a:moveTo>
                  <a:pt x="7889925" y="2103016"/>
                </a:moveTo>
                <a:cubicBezTo>
                  <a:pt x="7904444" y="2103016"/>
                  <a:pt x="7916214" y="2114786"/>
                  <a:pt x="7916214" y="2129306"/>
                </a:cubicBezTo>
                <a:cubicBezTo>
                  <a:pt x="7916214" y="2143721"/>
                  <a:pt x="7904444" y="2155484"/>
                  <a:pt x="7889925" y="2155484"/>
                </a:cubicBezTo>
                <a:cubicBezTo>
                  <a:pt x="7875406" y="2155484"/>
                  <a:pt x="7863636" y="2143721"/>
                  <a:pt x="7863636" y="2129306"/>
                </a:cubicBezTo>
                <a:cubicBezTo>
                  <a:pt x="7863636" y="2114786"/>
                  <a:pt x="7875406" y="2103016"/>
                  <a:pt x="7889925" y="2103016"/>
                </a:cubicBezTo>
                <a:close/>
                <a:moveTo>
                  <a:pt x="8255685" y="2103016"/>
                </a:moveTo>
                <a:cubicBezTo>
                  <a:pt x="8270204" y="2103016"/>
                  <a:pt x="8281974" y="2114786"/>
                  <a:pt x="8281974" y="2129306"/>
                </a:cubicBezTo>
                <a:cubicBezTo>
                  <a:pt x="8281974" y="2143721"/>
                  <a:pt x="8270204" y="2155484"/>
                  <a:pt x="8255685" y="2155484"/>
                </a:cubicBezTo>
                <a:cubicBezTo>
                  <a:pt x="8241166" y="2155484"/>
                  <a:pt x="8229396" y="2143721"/>
                  <a:pt x="8229396" y="2129306"/>
                </a:cubicBezTo>
                <a:cubicBezTo>
                  <a:pt x="8229396" y="2114786"/>
                  <a:pt x="8241166" y="2103016"/>
                  <a:pt x="8255685" y="2103016"/>
                </a:cubicBezTo>
                <a:close/>
                <a:moveTo>
                  <a:pt x="8164245" y="2103016"/>
                </a:moveTo>
                <a:cubicBezTo>
                  <a:pt x="8178764" y="2103016"/>
                  <a:pt x="8190534" y="2114786"/>
                  <a:pt x="8190534" y="2129306"/>
                </a:cubicBezTo>
                <a:cubicBezTo>
                  <a:pt x="8190534" y="2143721"/>
                  <a:pt x="8178764" y="2155484"/>
                  <a:pt x="8164245" y="2155484"/>
                </a:cubicBezTo>
                <a:cubicBezTo>
                  <a:pt x="8149726" y="2155484"/>
                  <a:pt x="8137956" y="2143721"/>
                  <a:pt x="8137956" y="2129306"/>
                </a:cubicBezTo>
                <a:cubicBezTo>
                  <a:pt x="8137956" y="2114786"/>
                  <a:pt x="8149726" y="2103016"/>
                  <a:pt x="8164245" y="2103016"/>
                </a:cubicBezTo>
                <a:close/>
                <a:moveTo>
                  <a:pt x="8530005" y="2103015"/>
                </a:moveTo>
                <a:cubicBezTo>
                  <a:pt x="8544524" y="2103015"/>
                  <a:pt x="8556294" y="2114786"/>
                  <a:pt x="8556294" y="2129306"/>
                </a:cubicBezTo>
                <a:cubicBezTo>
                  <a:pt x="8556294" y="2143721"/>
                  <a:pt x="8544524" y="2155484"/>
                  <a:pt x="8530005" y="2155484"/>
                </a:cubicBezTo>
                <a:cubicBezTo>
                  <a:pt x="8515486" y="2155484"/>
                  <a:pt x="8503716" y="2143721"/>
                  <a:pt x="8503716" y="2129306"/>
                </a:cubicBezTo>
                <a:cubicBezTo>
                  <a:pt x="8503716" y="2114786"/>
                  <a:pt x="8515486" y="2103015"/>
                  <a:pt x="8530005" y="2103015"/>
                </a:cubicBezTo>
                <a:close/>
                <a:moveTo>
                  <a:pt x="8438565" y="2103015"/>
                </a:moveTo>
                <a:cubicBezTo>
                  <a:pt x="8453084" y="2103015"/>
                  <a:pt x="8464854" y="2114786"/>
                  <a:pt x="8464854" y="2129306"/>
                </a:cubicBezTo>
                <a:cubicBezTo>
                  <a:pt x="8464854" y="2143721"/>
                  <a:pt x="8453084" y="2155484"/>
                  <a:pt x="8438565" y="2155484"/>
                </a:cubicBezTo>
                <a:cubicBezTo>
                  <a:pt x="8424046" y="2155484"/>
                  <a:pt x="8412276" y="2143721"/>
                  <a:pt x="8412276" y="2129306"/>
                </a:cubicBezTo>
                <a:cubicBezTo>
                  <a:pt x="8412276" y="2114786"/>
                  <a:pt x="8424046" y="2103015"/>
                  <a:pt x="8438565" y="2103015"/>
                </a:cubicBezTo>
                <a:close/>
                <a:moveTo>
                  <a:pt x="8347125" y="2103015"/>
                </a:moveTo>
                <a:cubicBezTo>
                  <a:pt x="8361644" y="2103015"/>
                  <a:pt x="8373414" y="2114786"/>
                  <a:pt x="8373414" y="2129306"/>
                </a:cubicBezTo>
                <a:cubicBezTo>
                  <a:pt x="8373414" y="2143721"/>
                  <a:pt x="8361644" y="2155484"/>
                  <a:pt x="8347125" y="2155484"/>
                </a:cubicBezTo>
                <a:cubicBezTo>
                  <a:pt x="8332606" y="2155484"/>
                  <a:pt x="8320836" y="2143721"/>
                  <a:pt x="8320836" y="2129306"/>
                </a:cubicBezTo>
                <a:cubicBezTo>
                  <a:pt x="8320836" y="2114786"/>
                  <a:pt x="8332606" y="2103015"/>
                  <a:pt x="8347125" y="2103015"/>
                </a:cubicBezTo>
                <a:close/>
                <a:moveTo>
                  <a:pt x="8804325" y="2103015"/>
                </a:moveTo>
                <a:cubicBezTo>
                  <a:pt x="8818844" y="2103015"/>
                  <a:pt x="8830614" y="2114785"/>
                  <a:pt x="8830614" y="2129305"/>
                </a:cubicBezTo>
                <a:cubicBezTo>
                  <a:pt x="8830614" y="2143721"/>
                  <a:pt x="8818844" y="2155484"/>
                  <a:pt x="8804325" y="2155484"/>
                </a:cubicBezTo>
                <a:cubicBezTo>
                  <a:pt x="8789806" y="2155484"/>
                  <a:pt x="8778036" y="2143721"/>
                  <a:pt x="8778036" y="2129305"/>
                </a:cubicBezTo>
                <a:cubicBezTo>
                  <a:pt x="8778036" y="2114785"/>
                  <a:pt x="8789806" y="2103015"/>
                  <a:pt x="8804325" y="2103015"/>
                </a:cubicBezTo>
                <a:close/>
                <a:moveTo>
                  <a:pt x="8712885" y="2103015"/>
                </a:moveTo>
                <a:cubicBezTo>
                  <a:pt x="8727404" y="2103015"/>
                  <a:pt x="8739174" y="2114786"/>
                  <a:pt x="8739174" y="2129306"/>
                </a:cubicBezTo>
                <a:cubicBezTo>
                  <a:pt x="8739174" y="2143721"/>
                  <a:pt x="8727404" y="2155484"/>
                  <a:pt x="8712885" y="2155484"/>
                </a:cubicBezTo>
                <a:cubicBezTo>
                  <a:pt x="8698366" y="2155484"/>
                  <a:pt x="8686596" y="2143721"/>
                  <a:pt x="8686596" y="2129306"/>
                </a:cubicBezTo>
                <a:cubicBezTo>
                  <a:pt x="8686596" y="2114786"/>
                  <a:pt x="8698366" y="2103015"/>
                  <a:pt x="8712885" y="2103015"/>
                </a:cubicBezTo>
                <a:close/>
                <a:moveTo>
                  <a:pt x="8621445" y="2103015"/>
                </a:moveTo>
                <a:cubicBezTo>
                  <a:pt x="8635964" y="2103015"/>
                  <a:pt x="8647734" y="2114786"/>
                  <a:pt x="8647734" y="2129306"/>
                </a:cubicBezTo>
                <a:cubicBezTo>
                  <a:pt x="8647734" y="2143721"/>
                  <a:pt x="8635964" y="2155484"/>
                  <a:pt x="8621445" y="2155484"/>
                </a:cubicBezTo>
                <a:cubicBezTo>
                  <a:pt x="8606926" y="2155484"/>
                  <a:pt x="8595156" y="2143721"/>
                  <a:pt x="8595156" y="2129306"/>
                </a:cubicBezTo>
                <a:cubicBezTo>
                  <a:pt x="8595156" y="2114786"/>
                  <a:pt x="8606926" y="2103015"/>
                  <a:pt x="8621445" y="2103015"/>
                </a:cubicBezTo>
                <a:close/>
                <a:moveTo>
                  <a:pt x="8987205" y="2103015"/>
                </a:moveTo>
                <a:cubicBezTo>
                  <a:pt x="9001724" y="2103015"/>
                  <a:pt x="9013494" y="2114785"/>
                  <a:pt x="9013494" y="2129305"/>
                </a:cubicBezTo>
                <a:cubicBezTo>
                  <a:pt x="9013494" y="2143721"/>
                  <a:pt x="9001724" y="2155484"/>
                  <a:pt x="8987205" y="2155484"/>
                </a:cubicBezTo>
                <a:cubicBezTo>
                  <a:pt x="8972686" y="2155484"/>
                  <a:pt x="8960916" y="2143721"/>
                  <a:pt x="8960916" y="2129305"/>
                </a:cubicBezTo>
                <a:cubicBezTo>
                  <a:pt x="8960916" y="2114785"/>
                  <a:pt x="8972686" y="2103015"/>
                  <a:pt x="8987205" y="2103015"/>
                </a:cubicBezTo>
                <a:close/>
                <a:moveTo>
                  <a:pt x="8895765" y="2103015"/>
                </a:moveTo>
                <a:cubicBezTo>
                  <a:pt x="8910284" y="2103015"/>
                  <a:pt x="8922054" y="2114785"/>
                  <a:pt x="8922054" y="2129305"/>
                </a:cubicBezTo>
                <a:cubicBezTo>
                  <a:pt x="8922054" y="2143721"/>
                  <a:pt x="8910284" y="2155484"/>
                  <a:pt x="8895765" y="2155484"/>
                </a:cubicBezTo>
                <a:cubicBezTo>
                  <a:pt x="8881246" y="2155484"/>
                  <a:pt x="8869476" y="2143721"/>
                  <a:pt x="8869476" y="2129305"/>
                </a:cubicBezTo>
                <a:cubicBezTo>
                  <a:pt x="8869476" y="2114785"/>
                  <a:pt x="8881246" y="2103015"/>
                  <a:pt x="8895765" y="2103015"/>
                </a:cubicBezTo>
                <a:close/>
                <a:moveTo>
                  <a:pt x="9261525" y="2103015"/>
                </a:moveTo>
                <a:cubicBezTo>
                  <a:pt x="9276044" y="2103015"/>
                  <a:pt x="9287814" y="2114785"/>
                  <a:pt x="9287814" y="2129305"/>
                </a:cubicBezTo>
                <a:cubicBezTo>
                  <a:pt x="9287814" y="2143721"/>
                  <a:pt x="9276044" y="2155484"/>
                  <a:pt x="9261525" y="2155484"/>
                </a:cubicBezTo>
                <a:cubicBezTo>
                  <a:pt x="9247006" y="2155484"/>
                  <a:pt x="9235236" y="2143721"/>
                  <a:pt x="9235236" y="2129305"/>
                </a:cubicBezTo>
                <a:cubicBezTo>
                  <a:pt x="9235236" y="2114785"/>
                  <a:pt x="9247006" y="2103015"/>
                  <a:pt x="9261525" y="2103015"/>
                </a:cubicBezTo>
                <a:close/>
                <a:moveTo>
                  <a:pt x="9170085" y="2103015"/>
                </a:moveTo>
                <a:cubicBezTo>
                  <a:pt x="9184604" y="2103015"/>
                  <a:pt x="9196374" y="2114785"/>
                  <a:pt x="9196374" y="2129305"/>
                </a:cubicBezTo>
                <a:cubicBezTo>
                  <a:pt x="9196374" y="2143721"/>
                  <a:pt x="9184604" y="2155484"/>
                  <a:pt x="9170085" y="2155484"/>
                </a:cubicBezTo>
                <a:cubicBezTo>
                  <a:pt x="9155566" y="2155484"/>
                  <a:pt x="9143796" y="2143721"/>
                  <a:pt x="9143796" y="2129305"/>
                </a:cubicBezTo>
                <a:cubicBezTo>
                  <a:pt x="9143796" y="2114785"/>
                  <a:pt x="9155566" y="2103015"/>
                  <a:pt x="9170085" y="2103015"/>
                </a:cubicBezTo>
                <a:close/>
                <a:moveTo>
                  <a:pt x="9078645" y="2103015"/>
                </a:moveTo>
                <a:cubicBezTo>
                  <a:pt x="9093164" y="2103015"/>
                  <a:pt x="9104934" y="2114785"/>
                  <a:pt x="9104934" y="2129305"/>
                </a:cubicBezTo>
                <a:cubicBezTo>
                  <a:pt x="9104934" y="2143721"/>
                  <a:pt x="9093164" y="2155484"/>
                  <a:pt x="9078645" y="2155484"/>
                </a:cubicBezTo>
                <a:cubicBezTo>
                  <a:pt x="9064126" y="2155484"/>
                  <a:pt x="9052356" y="2143721"/>
                  <a:pt x="9052356" y="2129305"/>
                </a:cubicBezTo>
                <a:cubicBezTo>
                  <a:pt x="9052356" y="2114785"/>
                  <a:pt x="9064126" y="2103015"/>
                  <a:pt x="9078645" y="2103015"/>
                </a:cubicBezTo>
                <a:close/>
                <a:moveTo>
                  <a:pt x="1397848" y="2011582"/>
                </a:moveTo>
                <a:cubicBezTo>
                  <a:pt x="1412368" y="2011582"/>
                  <a:pt x="1424139" y="2023352"/>
                  <a:pt x="1424139" y="2037872"/>
                </a:cubicBezTo>
                <a:cubicBezTo>
                  <a:pt x="1424139" y="2052392"/>
                  <a:pt x="1412368" y="2064163"/>
                  <a:pt x="1397848" y="2064163"/>
                </a:cubicBezTo>
                <a:cubicBezTo>
                  <a:pt x="1383328" y="2064163"/>
                  <a:pt x="1371557" y="2052392"/>
                  <a:pt x="1371557" y="2037872"/>
                </a:cubicBezTo>
                <a:cubicBezTo>
                  <a:pt x="1371557" y="2023352"/>
                  <a:pt x="1383328" y="2011582"/>
                  <a:pt x="1397848" y="2011582"/>
                </a:cubicBezTo>
                <a:close/>
                <a:moveTo>
                  <a:pt x="1306401" y="2011582"/>
                </a:moveTo>
                <a:cubicBezTo>
                  <a:pt x="1320921" y="2011582"/>
                  <a:pt x="1332693" y="2023352"/>
                  <a:pt x="1332693" y="2037872"/>
                </a:cubicBezTo>
                <a:cubicBezTo>
                  <a:pt x="1332693" y="2052392"/>
                  <a:pt x="1320921" y="2064163"/>
                  <a:pt x="1306401" y="2064163"/>
                </a:cubicBezTo>
                <a:cubicBezTo>
                  <a:pt x="1291882" y="2064163"/>
                  <a:pt x="1280111" y="2052392"/>
                  <a:pt x="1280111" y="2037872"/>
                </a:cubicBezTo>
                <a:cubicBezTo>
                  <a:pt x="1280111" y="2023352"/>
                  <a:pt x="1291882" y="2011582"/>
                  <a:pt x="1306401" y="2011582"/>
                </a:cubicBezTo>
                <a:close/>
                <a:moveTo>
                  <a:pt x="1214955" y="2011582"/>
                </a:moveTo>
                <a:cubicBezTo>
                  <a:pt x="1229475" y="2011582"/>
                  <a:pt x="1241246" y="2023352"/>
                  <a:pt x="1241246" y="2037872"/>
                </a:cubicBezTo>
                <a:cubicBezTo>
                  <a:pt x="1241246" y="2052392"/>
                  <a:pt x="1229475" y="2064163"/>
                  <a:pt x="1214955" y="2064163"/>
                </a:cubicBezTo>
                <a:cubicBezTo>
                  <a:pt x="1200435" y="2064163"/>
                  <a:pt x="1188665" y="2052392"/>
                  <a:pt x="1188665" y="2037872"/>
                </a:cubicBezTo>
                <a:cubicBezTo>
                  <a:pt x="1188665" y="2023352"/>
                  <a:pt x="1200435" y="2011582"/>
                  <a:pt x="1214955" y="2011582"/>
                </a:cubicBezTo>
                <a:close/>
                <a:moveTo>
                  <a:pt x="1672187" y="2011581"/>
                </a:moveTo>
                <a:cubicBezTo>
                  <a:pt x="1686707" y="2011581"/>
                  <a:pt x="1698478" y="2023352"/>
                  <a:pt x="1698478" y="2037872"/>
                </a:cubicBezTo>
                <a:cubicBezTo>
                  <a:pt x="1698478" y="2052392"/>
                  <a:pt x="1686707" y="2064162"/>
                  <a:pt x="1672187" y="2064162"/>
                </a:cubicBezTo>
                <a:cubicBezTo>
                  <a:pt x="1657667" y="2064162"/>
                  <a:pt x="1645896" y="2052392"/>
                  <a:pt x="1645896" y="2037872"/>
                </a:cubicBezTo>
                <a:cubicBezTo>
                  <a:pt x="1645896" y="2023352"/>
                  <a:pt x="1657667" y="2011581"/>
                  <a:pt x="1672187" y="2011581"/>
                </a:cubicBezTo>
                <a:close/>
                <a:moveTo>
                  <a:pt x="1580741" y="2011581"/>
                </a:moveTo>
                <a:cubicBezTo>
                  <a:pt x="1595261" y="2011581"/>
                  <a:pt x="1607031" y="2023352"/>
                  <a:pt x="1607031" y="2037872"/>
                </a:cubicBezTo>
                <a:cubicBezTo>
                  <a:pt x="1607031" y="2052392"/>
                  <a:pt x="1595261" y="2064162"/>
                  <a:pt x="1580741" y="2064162"/>
                </a:cubicBezTo>
                <a:cubicBezTo>
                  <a:pt x="1566221" y="2064162"/>
                  <a:pt x="1554449" y="2052392"/>
                  <a:pt x="1554449" y="2037872"/>
                </a:cubicBezTo>
                <a:cubicBezTo>
                  <a:pt x="1554449" y="2023352"/>
                  <a:pt x="1566221" y="2011581"/>
                  <a:pt x="1580741" y="2011581"/>
                </a:cubicBezTo>
                <a:close/>
                <a:moveTo>
                  <a:pt x="1489294" y="2011581"/>
                </a:moveTo>
                <a:cubicBezTo>
                  <a:pt x="1503815" y="2011581"/>
                  <a:pt x="1515585" y="2023352"/>
                  <a:pt x="1515585" y="2037872"/>
                </a:cubicBezTo>
                <a:cubicBezTo>
                  <a:pt x="1515585" y="2052392"/>
                  <a:pt x="1503815" y="2064163"/>
                  <a:pt x="1489294" y="2064163"/>
                </a:cubicBezTo>
                <a:cubicBezTo>
                  <a:pt x="1474774" y="2064163"/>
                  <a:pt x="1463003" y="2052392"/>
                  <a:pt x="1463003" y="2037872"/>
                </a:cubicBezTo>
                <a:cubicBezTo>
                  <a:pt x="1463003" y="2023352"/>
                  <a:pt x="1474774" y="2011581"/>
                  <a:pt x="1489294" y="2011581"/>
                </a:cubicBezTo>
                <a:close/>
                <a:moveTo>
                  <a:pt x="1855079" y="2011581"/>
                </a:moveTo>
                <a:cubicBezTo>
                  <a:pt x="1869599" y="2011581"/>
                  <a:pt x="1881370" y="2023352"/>
                  <a:pt x="1881370" y="2037872"/>
                </a:cubicBezTo>
                <a:cubicBezTo>
                  <a:pt x="1881370" y="2052391"/>
                  <a:pt x="1869599" y="2064162"/>
                  <a:pt x="1855079" y="2064162"/>
                </a:cubicBezTo>
                <a:cubicBezTo>
                  <a:pt x="1840559" y="2064162"/>
                  <a:pt x="1828789" y="2052391"/>
                  <a:pt x="1828789" y="2037872"/>
                </a:cubicBezTo>
                <a:cubicBezTo>
                  <a:pt x="1828789" y="2023352"/>
                  <a:pt x="1840559" y="2011581"/>
                  <a:pt x="1855079" y="2011581"/>
                </a:cubicBezTo>
                <a:close/>
                <a:moveTo>
                  <a:pt x="1763633" y="2011581"/>
                </a:moveTo>
                <a:cubicBezTo>
                  <a:pt x="1778153" y="2011581"/>
                  <a:pt x="1789924" y="2023352"/>
                  <a:pt x="1789924" y="2037872"/>
                </a:cubicBezTo>
                <a:cubicBezTo>
                  <a:pt x="1789924" y="2052391"/>
                  <a:pt x="1778153" y="2064162"/>
                  <a:pt x="1763633" y="2064162"/>
                </a:cubicBezTo>
                <a:cubicBezTo>
                  <a:pt x="1749113" y="2064162"/>
                  <a:pt x="1737343" y="2052391"/>
                  <a:pt x="1737343" y="2037872"/>
                </a:cubicBezTo>
                <a:cubicBezTo>
                  <a:pt x="1737343" y="2023352"/>
                  <a:pt x="1749113" y="2011581"/>
                  <a:pt x="1763633" y="2011581"/>
                </a:cubicBezTo>
                <a:close/>
                <a:moveTo>
                  <a:pt x="2129418" y="2011581"/>
                </a:moveTo>
                <a:cubicBezTo>
                  <a:pt x="2143938" y="2011581"/>
                  <a:pt x="2155709" y="2023352"/>
                  <a:pt x="2155709" y="2037871"/>
                </a:cubicBezTo>
                <a:cubicBezTo>
                  <a:pt x="2155709" y="2052391"/>
                  <a:pt x="2143938" y="2064162"/>
                  <a:pt x="2129418" y="2064162"/>
                </a:cubicBezTo>
                <a:cubicBezTo>
                  <a:pt x="2114898" y="2064162"/>
                  <a:pt x="2103128" y="2052391"/>
                  <a:pt x="2103128" y="2037871"/>
                </a:cubicBezTo>
                <a:cubicBezTo>
                  <a:pt x="2103128" y="2023352"/>
                  <a:pt x="2114898" y="2011581"/>
                  <a:pt x="2129418" y="2011581"/>
                </a:cubicBezTo>
                <a:close/>
                <a:moveTo>
                  <a:pt x="2037972" y="2011581"/>
                </a:moveTo>
                <a:cubicBezTo>
                  <a:pt x="2052492" y="2011581"/>
                  <a:pt x="2064263" y="2023352"/>
                  <a:pt x="2064263" y="2037871"/>
                </a:cubicBezTo>
                <a:cubicBezTo>
                  <a:pt x="2064263" y="2052391"/>
                  <a:pt x="2052492" y="2064162"/>
                  <a:pt x="2037972" y="2064162"/>
                </a:cubicBezTo>
                <a:cubicBezTo>
                  <a:pt x="2023452" y="2064162"/>
                  <a:pt x="2011681" y="2052391"/>
                  <a:pt x="2011681" y="2037871"/>
                </a:cubicBezTo>
                <a:cubicBezTo>
                  <a:pt x="2011681" y="2023352"/>
                  <a:pt x="2023452" y="2011581"/>
                  <a:pt x="2037972" y="2011581"/>
                </a:cubicBezTo>
                <a:close/>
                <a:moveTo>
                  <a:pt x="1946526" y="2011581"/>
                </a:moveTo>
                <a:cubicBezTo>
                  <a:pt x="1961046" y="2011581"/>
                  <a:pt x="1972816" y="2023352"/>
                  <a:pt x="1972816" y="2037872"/>
                </a:cubicBezTo>
                <a:cubicBezTo>
                  <a:pt x="1972816" y="2052391"/>
                  <a:pt x="1961046" y="2064162"/>
                  <a:pt x="1946526" y="2064162"/>
                </a:cubicBezTo>
                <a:cubicBezTo>
                  <a:pt x="1932006" y="2064162"/>
                  <a:pt x="1920235" y="2052391"/>
                  <a:pt x="1920235" y="2037872"/>
                </a:cubicBezTo>
                <a:cubicBezTo>
                  <a:pt x="1920235" y="2023352"/>
                  <a:pt x="1932006" y="2011581"/>
                  <a:pt x="1946526" y="2011581"/>
                </a:cubicBezTo>
                <a:close/>
                <a:moveTo>
                  <a:pt x="2403757" y="2011581"/>
                </a:moveTo>
                <a:cubicBezTo>
                  <a:pt x="2418277" y="2011581"/>
                  <a:pt x="2430048" y="2023351"/>
                  <a:pt x="2430048" y="2037871"/>
                </a:cubicBezTo>
                <a:cubicBezTo>
                  <a:pt x="2430048" y="2052391"/>
                  <a:pt x="2418277" y="2064162"/>
                  <a:pt x="2403757" y="2064162"/>
                </a:cubicBezTo>
                <a:cubicBezTo>
                  <a:pt x="2389237" y="2064162"/>
                  <a:pt x="2377466" y="2052391"/>
                  <a:pt x="2377466" y="2037871"/>
                </a:cubicBezTo>
                <a:cubicBezTo>
                  <a:pt x="2377466" y="2023351"/>
                  <a:pt x="2389237" y="2011581"/>
                  <a:pt x="2403757" y="2011581"/>
                </a:cubicBezTo>
                <a:close/>
                <a:moveTo>
                  <a:pt x="2312311" y="2011581"/>
                </a:moveTo>
                <a:cubicBezTo>
                  <a:pt x="2326831" y="2011581"/>
                  <a:pt x="2338601" y="2023351"/>
                  <a:pt x="2338601" y="2037871"/>
                </a:cubicBezTo>
                <a:cubicBezTo>
                  <a:pt x="2338601" y="2052391"/>
                  <a:pt x="2326831" y="2064162"/>
                  <a:pt x="2312311" y="2064162"/>
                </a:cubicBezTo>
                <a:cubicBezTo>
                  <a:pt x="2297791" y="2064162"/>
                  <a:pt x="2286020" y="2052391"/>
                  <a:pt x="2286020" y="2037871"/>
                </a:cubicBezTo>
                <a:cubicBezTo>
                  <a:pt x="2286020" y="2023351"/>
                  <a:pt x="2297791" y="2011581"/>
                  <a:pt x="2312311" y="2011581"/>
                </a:cubicBezTo>
                <a:close/>
                <a:moveTo>
                  <a:pt x="2220864" y="2011581"/>
                </a:moveTo>
                <a:cubicBezTo>
                  <a:pt x="2235384" y="2011581"/>
                  <a:pt x="2247155" y="2023351"/>
                  <a:pt x="2247155" y="2037871"/>
                </a:cubicBezTo>
                <a:cubicBezTo>
                  <a:pt x="2247155" y="2052391"/>
                  <a:pt x="2235384" y="2064162"/>
                  <a:pt x="2220864" y="2064162"/>
                </a:cubicBezTo>
                <a:cubicBezTo>
                  <a:pt x="2206344" y="2064162"/>
                  <a:pt x="2194574" y="2052391"/>
                  <a:pt x="2194574" y="2037871"/>
                </a:cubicBezTo>
                <a:cubicBezTo>
                  <a:pt x="2194574" y="2023351"/>
                  <a:pt x="2206344" y="2011581"/>
                  <a:pt x="2220864" y="2011581"/>
                </a:cubicBezTo>
                <a:close/>
                <a:moveTo>
                  <a:pt x="2678096" y="2011580"/>
                </a:moveTo>
                <a:cubicBezTo>
                  <a:pt x="2692616" y="2011580"/>
                  <a:pt x="2704386" y="2023351"/>
                  <a:pt x="2704386" y="2037871"/>
                </a:cubicBezTo>
                <a:cubicBezTo>
                  <a:pt x="2704386" y="2052391"/>
                  <a:pt x="2692616" y="2064161"/>
                  <a:pt x="2678096" y="2064161"/>
                </a:cubicBezTo>
                <a:cubicBezTo>
                  <a:pt x="2663576" y="2064161"/>
                  <a:pt x="2651804" y="2052391"/>
                  <a:pt x="2651804" y="2037871"/>
                </a:cubicBezTo>
                <a:cubicBezTo>
                  <a:pt x="2651804" y="2023351"/>
                  <a:pt x="2663576" y="2011580"/>
                  <a:pt x="2678096" y="2011580"/>
                </a:cubicBezTo>
                <a:close/>
                <a:moveTo>
                  <a:pt x="2586649" y="2011580"/>
                </a:moveTo>
                <a:cubicBezTo>
                  <a:pt x="2601169" y="2011580"/>
                  <a:pt x="2612940" y="2023351"/>
                  <a:pt x="2612940" y="2037871"/>
                </a:cubicBezTo>
                <a:cubicBezTo>
                  <a:pt x="2612940" y="2052391"/>
                  <a:pt x="2601169" y="2064161"/>
                  <a:pt x="2586649" y="2064161"/>
                </a:cubicBezTo>
                <a:cubicBezTo>
                  <a:pt x="2572129" y="2064161"/>
                  <a:pt x="2560359" y="2052391"/>
                  <a:pt x="2560359" y="2037871"/>
                </a:cubicBezTo>
                <a:cubicBezTo>
                  <a:pt x="2560359" y="2023351"/>
                  <a:pt x="2572129" y="2011580"/>
                  <a:pt x="2586649" y="2011580"/>
                </a:cubicBezTo>
                <a:close/>
                <a:moveTo>
                  <a:pt x="2495203" y="2011580"/>
                </a:moveTo>
                <a:cubicBezTo>
                  <a:pt x="2509723" y="2011580"/>
                  <a:pt x="2521494" y="2023351"/>
                  <a:pt x="2521494" y="2037871"/>
                </a:cubicBezTo>
                <a:cubicBezTo>
                  <a:pt x="2521494" y="2052391"/>
                  <a:pt x="2509723" y="2064162"/>
                  <a:pt x="2495203" y="2064162"/>
                </a:cubicBezTo>
                <a:cubicBezTo>
                  <a:pt x="2480683" y="2064162"/>
                  <a:pt x="2468913" y="2052391"/>
                  <a:pt x="2468913" y="2037871"/>
                </a:cubicBezTo>
                <a:cubicBezTo>
                  <a:pt x="2468913" y="2023351"/>
                  <a:pt x="2480683" y="2011580"/>
                  <a:pt x="2495203" y="2011580"/>
                </a:cubicBezTo>
                <a:close/>
                <a:moveTo>
                  <a:pt x="2952434" y="2011580"/>
                </a:moveTo>
                <a:cubicBezTo>
                  <a:pt x="2966954" y="2011580"/>
                  <a:pt x="2978725" y="2023351"/>
                  <a:pt x="2978725" y="2037871"/>
                </a:cubicBezTo>
                <a:cubicBezTo>
                  <a:pt x="2978725" y="2052390"/>
                  <a:pt x="2966954" y="2064161"/>
                  <a:pt x="2952434" y="2064161"/>
                </a:cubicBezTo>
                <a:cubicBezTo>
                  <a:pt x="2937914" y="2064161"/>
                  <a:pt x="2926143" y="2052390"/>
                  <a:pt x="2926143" y="2037871"/>
                </a:cubicBezTo>
                <a:cubicBezTo>
                  <a:pt x="2926143" y="2023351"/>
                  <a:pt x="2937914" y="2011580"/>
                  <a:pt x="2952434" y="2011580"/>
                </a:cubicBezTo>
                <a:close/>
                <a:moveTo>
                  <a:pt x="2860988" y="2011580"/>
                </a:moveTo>
                <a:cubicBezTo>
                  <a:pt x="2875508" y="2011580"/>
                  <a:pt x="2887279" y="2023351"/>
                  <a:pt x="2887279" y="2037871"/>
                </a:cubicBezTo>
                <a:cubicBezTo>
                  <a:pt x="2887279" y="2052390"/>
                  <a:pt x="2875508" y="2064161"/>
                  <a:pt x="2860988" y="2064161"/>
                </a:cubicBezTo>
                <a:cubicBezTo>
                  <a:pt x="2846468" y="2064161"/>
                  <a:pt x="2834697" y="2052390"/>
                  <a:pt x="2834697" y="2037871"/>
                </a:cubicBezTo>
                <a:cubicBezTo>
                  <a:pt x="2834697" y="2023351"/>
                  <a:pt x="2846468" y="2011580"/>
                  <a:pt x="2860988" y="2011580"/>
                </a:cubicBezTo>
                <a:close/>
                <a:moveTo>
                  <a:pt x="2769542" y="2011580"/>
                </a:moveTo>
                <a:cubicBezTo>
                  <a:pt x="2784062" y="2011580"/>
                  <a:pt x="2795832" y="2023351"/>
                  <a:pt x="2795832" y="2037871"/>
                </a:cubicBezTo>
                <a:cubicBezTo>
                  <a:pt x="2795832" y="2052390"/>
                  <a:pt x="2784062" y="2064161"/>
                  <a:pt x="2769542" y="2064161"/>
                </a:cubicBezTo>
                <a:cubicBezTo>
                  <a:pt x="2755022" y="2064161"/>
                  <a:pt x="2743251" y="2052390"/>
                  <a:pt x="2743251" y="2037871"/>
                </a:cubicBezTo>
                <a:cubicBezTo>
                  <a:pt x="2743251" y="2023351"/>
                  <a:pt x="2755022" y="2011580"/>
                  <a:pt x="2769542" y="2011580"/>
                </a:cubicBezTo>
                <a:close/>
                <a:moveTo>
                  <a:pt x="5146725" y="2011580"/>
                </a:moveTo>
                <a:cubicBezTo>
                  <a:pt x="5161244" y="2011580"/>
                  <a:pt x="5173014" y="2023350"/>
                  <a:pt x="5173014" y="2037870"/>
                </a:cubicBezTo>
                <a:cubicBezTo>
                  <a:pt x="5173014" y="2052390"/>
                  <a:pt x="5161244" y="2064161"/>
                  <a:pt x="5146725" y="2064161"/>
                </a:cubicBezTo>
                <a:cubicBezTo>
                  <a:pt x="5132206" y="2064161"/>
                  <a:pt x="5120436" y="2052390"/>
                  <a:pt x="5120436" y="2037870"/>
                </a:cubicBezTo>
                <a:cubicBezTo>
                  <a:pt x="5120436" y="2023350"/>
                  <a:pt x="5132206" y="2011580"/>
                  <a:pt x="5146725" y="2011580"/>
                </a:cubicBezTo>
                <a:close/>
                <a:moveTo>
                  <a:pt x="5055285" y="2011580"/>
                </a:moveTo>
                <a:cubicBezTo>
                  <a:pt x="5069804" y="2011580"/>
                  <a:pt x="5081574" y="2023351"/>
                  <a:pt x="5081574" y="2037870"/>
                </a:cubicBezTo>
                <a:cubicBezTo>
                  <a:pt x="5081574" y="2052390"/>
                  <a:pt x="5069804" y="2064161"/>
                  <a:pt x="5055285" y="2064161"/>
                </a:cubicBezTo>
                <a:cubicBezTo>
                  <a:pt x="5040766" y="2064161"/>
                  <a:pt x="5028996" y="2052390"/>
                  <a:pt x="5028996" y="2037870"/>
                </a:cubicBezTo>
                <a:cubicBezTo>
                  <a:pt x="5028996" y="2023351"/>
                  <a:pt x="5040766" y="2011580"/>
                  <a:pt x="5055285" y="2011580"/>
                </a:cubicBezTo>
                <a:close/>
                <a:moveTo>
                  <a:pt x="3317925" y="2011580"/>
                </a:moveTo>
                <a:cubicBezTo>
                  <a:pt x="3332444" y="2011580"/>
                  <a:pt x="3344214" y="2023351"/>
                  <a:pt x="3344214" y="2037870"/>
                </a:cubicBezTo>
                <a:cubicBezTo>
                  <a:pt x="3344214" y="2052390"/>
                  <a:pt x="3332444" y="2064161"/>
                  <a:pt x="3317925" y="2064161"/>
                </a:cubicBezTo>
                <a:cubicBezTo>
                  <a:pt x="3303406" y="2064161"/>
                  <a:pt x="3291636" y="2052390"/>
                  <a:pt x="3291636" y="2037870"/>
                </a:cubicBezTo>
                <a:cubicBezTo>
                  <a:pt x="3291636" y="2023351"/>
                  <a:pt x="3303406" y="2011580"/>
                  <a:pt x="3317925" y="2011580"/>
                </a:cubicBezTo>
                <a:close/>
                <a:moveTo>
                  <a:pt x="5329605" y="2011580"/>
                </a:moveTo>
                <a:cubicBezTo>
                  <a:pt x="5344124" y="2011580"/>
                  <a:pt x="5355894" y="2023350"/>
                  <a:pt x="5355894" y="2037870"/>
                </a:cubicBezTo>
                <a:cubicBezTo>
                  <a:pt x="5355894" y="2052390"/>
                  <a:pt x="5344124" y="2064161"/>
                  <a:pt x="5329605" y="2064161"/>
                </a:cubicBezTo>
                <a:cubicBezTo>
                  <a:pt x="5315086" y="2064161"/>
                  <a:pt x="5303316" y="2052390"/>
                  <a:pt x="5303316" y="2037870"/>
                </a:cubicBezTo>
                <a:cubicBezTo>
                  <a:pt x="5303316" y="2023350"/>
                  <a:pt x="5315086" y="2011580"/>
                  <a:pt x="5329605" y="2011580"/>
                </a:cubicBezTo>
                <a:close/>
                <a:moveTo>
                  <a:pt x="5238165" y="2011580"/>
                </a:moveTo>
                <a:cubicBezTo>
                  <a:pt x="5252684" y="2011580"/>
                  <a:pt x="5264454" y="2023350"/>
                  <a:pt x="5264454" y="2037870"/>
                </a:cubicBezTo>
                <a:cubicBezTo>
                  <a:pt x="5264454" y="2052390"/>
                  <a:pt x="5252684" y="2064161"/>
                  <a:pt x="5238165" y="2064161"/>
                </a:cubicBezTo>
                <a:cubicBezTo>
                  <a:pt x="5223646" y="2064161"/>
                  <a:pt x="5211876" y="2052390"/>
                  <a:pt x="5211876" y="2037870"/>
                </a:cubicBezTo>
                <a:cubicBezTo>
                  <a:pt x="5211876" y="2023350"/>
                  <a:pt x="5223646" y="2011580"/>
                  <a:pt x="5238165" y="2011580"/>
                </a:cubicBezTo>
                <a:close/>
                <a:moveTo>
                  <a:pt x="5603925" y="2011579"/>
                </a:moveTo>
                <a:cubicBezTo>
                  <a:pt x="5618444" y="2011579"/>
                  <a:pt x="5630214" y="2023350"/>
                  <a:pt x="5630214" y="2037870"/>
                </a:cubicBezTo>
                <a:cubicBezTo>
                  <a:pt x="5630214" y="2052390"/>
                  <a:pt x="5618444" y="2064160"/>
                  <a:pt x="5603925" y="2064160"/>
                </a:cubicBezTo>
                <a:cubicBezTo>
                  <a:pt x="5589406" y="2064160"/>
                  <a:pt x="5577636" y="2052390"/>
                  <a:pt x="5577636" y="2037870"/>
                </a:cubicBezTo>
                <a:cubicBezTo>
                  <a:pt x="5577636" y="2023350"/>
                  <a:pt x="5589406" y="2011579"/>
                  <a:pt x="5603925" y="2011579"/>
                </a:cubicBezTo>
                <a:close/>
                <a:moveTo>
                  <a:pt x="5512485" y="2011579"/>
                </a:moveTo>
                <a:cubicBezTo>
                  <a:pt x="5527004" y="2011579"/>
                  <a:pt x="5538774" y="2023350"/>
                  <a:pt x="5538774" y="2037870"/>
                </a:cubicBezTo>
                <a:cubicBezTo>
                  <a:pt x="5538774" y="2052390"/>
                  <a:pt x="5527004" y="2064160"/>
                  <a:pt x="5512485" y="2064160"/>
                </a:cubicBezTo>
                <a:cubicBezTo>
                  <a:pt x="5497966" y="2064160"/>
                  <a:pt x="5486196" y="2052390"/>
                  <a:pt x="5486196" y="2037870"/>
                </a:cubicBezTo>
                <a:cubicBezTo>
                  <a:pt x="5486196" y="2023350"/>
                  <a:pt x="5497966" y="2011579"/>
                  <a:pt x="5512485" y="2011579"/>
                </a:cubicBezTo>
                <a:close/>
                <a:moveTo>
                  <a:pt x="5421045" y="2011579"/>
                </a:moveTo>
                <a:cubicBezTo>
                  <a:pt x="5435564" y="2011579"/>
                  <a:pt x="5447334" y="2023350"/>
                  <a:pt x="5447334" y="2037870"/>
                </a:cubicBezTo>
                <a:cubicBezTo>
                  <a:pt x="5447334" y="2052390"/>
                  <a:pt x="5435564" y="2064161"/>
                  <a:pt x="5421045" y="2064161"/>
                </a:cubicBezTo>
                <a:cubicBezTo>
                  <a:pt x="5406526" y="2064161"/>
                  <a:pt x="5394756" y="2052390"/>
                  <a:pt x="5394756" y="2037870"/>
                </a:cubicBezTo>
                <a:cubicBezTo>
                  <a:pt x="5394756" y="2023350"/>
                  <a:pt x="5406526" y="2011579"/>
                  <a:pt x="5421045" y="2011579"/>
                </a:cubicBezTo>
                <a:close/>
                <a:moveTo>
                  <a:pt x="5878245" y="2011579"/>
                </a:moveTo>
                <a:cubicBezTo>
                  <a:pt x="5892764" y="2011579"/>
                  <a:pt x="5904534" y="2023350"/>
                  <a:pt x="5904534" y="2037870"/>
                </a:cubicBezTo>
                <a:cubicBezTo>
                  <a:pt x="5904534" y="2052389"/>
                  <a:pt x="5892764" y="2064160"/>
                  <a:pt x="5878245" y="2064160"/>
                </a:cubicBezTo>
                <a:cubicBezTo>
                  <a:pt x="5863726" y="2064160"/>
                  <a:pt x="5851956" y="2052389"/>
                  <a:pt x="5851956" y="2037870"/>
                </a:cubicBezTo>
                <a:cubicBezTo>
                  <a:pt x="5851956" y="2023350"/>
                  <a:pt x="5863726" y="2011579"/>
                  <a:pt x="5878245" y="2011579"/>
                </a:cubicBezTo>
                <a:close/>
                <a:moveTo>
                  <a:pt x="5786805" y="2011579"/>
                </a:moveTo>
                <a:cubicBezTo>
                  <a:pt x="5801324" y="2011579"/>
                  <a:pt x="5813094" y="2023350"/>
                  <a:pt x="5813094" y="2037870"/>
                </a:cubicBezTo>
                <a:cubicBezTo>
                  <a:pt x="5813094" y="2052389"/>
                  <a:pt x="5801324" y="2064160"/>
                  <a:pt x="5786805" y="2064160"/>
                </a:cubicBezTo>
                <a:cubicBezTo>
                  <a:pt x="5772286" y="2064160"/>
                  <a:pt x="5760516" y="2052389"/>
                  <a:pt x="5760516" y="2037870"/>
                </a:cubicBezTo>
                <a:cubicBezTo>
                  <a:pt x="5760516" y="2023350"/>
                  <a:pt x="5772286" y="2011579"/>
                  <a:pt x="5786805" y="2011579"/>
                </a:cubicBezTo>
                <a:close/>
                <a:moveTo>
                  <a:pt x="5695365" y="2011579"/>
                </a:moveTo>
                <a:cubicBezTo>
                  <a:pt x="5709884" y="2011579"/>
                  <a:pt x="5721654" y="2023350"/>
                  <a:pt x="5721654" y="2037870"/>
                </a:cubicBezTo>
                <a:cubicBezTo>
                  <a:pt x="5721654" y="2052390"/>
                  <a:pt x="5709884" y="2064160"/>
                  <a:pt x="5695365" y="2064160"/>
                </a:cubicBezTo>
                <a:cubicBezTo>
                  <a:pt x="5680846" y="2064160"/>
                  <a:pt x="5669076" y="2052390"/>
                  <a:pt x="5669076" y="2037870"/>
                </a:cubicBezTo>
                <a:cubicBezTo>
                  <a:pt x="5669076" y="2023350"/>
                  <a:pt x="5680846" y="2011579"/>
                  <a:pt x="5695365" y="2011579"/>
                </a:cubicBezTo>
                <a:close/>
                <a:moveTo>
                  <a:pt x="6152565" y="2011579"/>
                </a:moveTo>
                <a:cubicBezTo>
                  <a:pt x="6167084" y="2011579"/>
                  <a:pt x="6178854" y="2023350"/>
                  <a:pt x="6178854" y="2037869"/>
                </a:cubicBezTo>
                <a:cubicBezTo>
                  <a:pt x="6178854" y="2052389"/>
                  <a:pt x="6167084" y="2064160"/>
                  <a:pt x="6152565" y="2064160"/>
                </a:cubicBezTo>
                <a:cubicBezTo>
                  <a:pt x="6138046" y="2064160"/>
                  <a:pt x="6126276" y="2052389"/>
                  <a:pt x="6126276" y="2037869"/>
                </a:cubicBezTo>
                <a:cubicBezTo>
                  <a:pt x="6126276" y="2023350"/>
                  <a:pt x="6138046" y="2011579"/>
                  <a:pt x="6152565" y="2011579"/>
                </a:cubicBezTo>
                <a:close/>
                <a:moveTo>
                  <a:pt x="6061125" y="2011579"/>
                </a:moveTo>
                <a:cubicBezTo>
                  <a:pt x="6075644" y="2011579"/>
                  <a:pt x="6087414" y="2023350"/>
                  <a:pt x="6087414" y="2037869"/>
                </a:cubicBezTo>
                <a:cubicBezTo>
                  <a:pt x="6087414" y="2052389"/>
                  <a:pt x="6075644" y="2064160"/>
                  <a:pt x="6061125" y="2064160"/>
                </a:cubicBezTo>
                <a:cubicBezTo>
                  <a:pt x="6046606" y="2064160"/>
                  <a:pt x="6034836" y="2052389"/>
                  <a:pt x="6034836" y="2037869"/>
                </a:cubicBezTo>
                <a:cubicBezTo>
                  <a:pt x="6034836" y="2023350"/>
                  <a:pt x="6046606" y="2011579"/>
                  <a:pt x="6061125" y="2011579"/>
                </a:cubicBezTo>
                <a:close/>
                <a:moveTo>
                  <a:pt x="5969685" y="2011579"/>
                </a:moveTo>
                <a:cubicBezTo>
                  <a:pt x="5984204" y="2011579"/>
                  <a:pt x="5995974" y="2023350"/>
                  <a:pt x="5995974" y="2037869"/>
                </a:cubicBezTo>
                <a:cubicBezTo>
                  <a:pt x="5995974" y="2052389"/>
                  <a:pt x="5984204" y="2064160"/>
                  <a:pt x="5969685" y="2064160"/>
                </a:cubicBezTo>
                <a:cubicBezTo>
                  <a:pt x="5955166" y="2064160"/>
                  <a:pt x="5943396" y="2052389"/>
                  <a:pt x="5943396" y="2037869"/>
                </a:cubicBezTo>
                <a:cubicBezTo>
                  <a:pt x="5943396" y="2023350"/>
                  <a:pt x="5955166" y="2011579"/>
                  <a:pt x="5969685" y="2011579"/>
                </a:cubicBezTo>
                <a:close/>
                <a:moveTo>
                  <a:pt x="6426885" y="2011579"/>
                </a:moveTo>
                <a:cubicBezTo>
                  <a:pt x="6441404" y="2011579"/>
                  <a:pt x="6453174" y="2023349"/>
                  <a:pt x="6453174" y="2037869"/>
                </a:cubicBezTo>
                <a:cubicBezTo>
                  <a:pt x="6453174" y="2052389"/>
                  <a:pt x="6441404" y="2064160"/>
                  <a:pt x="6426885" y="2064160"/>
                </a:cubicBezTo>
                <a:cubicBezTo>
                  <a:pt x="6412366" y="2064160"/>
                  <a:pt x="6400596" y="2052389"/>
                  <a:pt x="6400596" y="2037869"/>
                </a:cubicBezTo>
                <a:cubicBezTo>
                  <a:pt x="6400596" y="2023349"/>
                  <a:pt x="6412366" y="2011579"/>
                  <a:pt x="6426885" y="2011579"/>
                </a:cubicBezTo>
                <a:close/>
                <a:moveTo>
                  <a:pt x="6335445" y="2011579"/>
                </a:moveTo>
                <a:cubicBezTo>
                  <a:pt x="6349964" y="2011579"/>
                  <a:pt x="6361734" y="2023349"/>
                  <a:pt x="6361734" y="2037869"/>
                </a:cubicBezTo>
                <a:cubicBezTo>
                  <a:pt x="6361734" y="2052389"/>
                  <a:pt x="6349964" y="2064160"/>
                  <a:pt x="6335445" y="2064160"/>
                </a:cubicBezTo>
                <a:cubicBezTo>
                  <a:pt x="6320926" y="2064160"/>
                  <a:pt x="6309156" y="2052389"/>
                  <a:pt x="6309156" y="2037869"/>
                </a:cubicBezTo>
                <a:cubicBezTo>
                  <a:pt x="6309156" y="2023349"/>
                  <a:pt x="6320926" y="2011579"/>
                  <a:pt x="6335445" y="2011579"/>
                </a:cubicBezTo>
                <a:close/>
                <a:moveTo>
                  <a:pt x="6244005" y="2011579"/>
                </a:moveTo>
                <a:cubicBezTo>
                  <a:pt x="6258524" y="2011579"/>
                  <a:pt x="6270294" y="2023349"/>
                  <a:pt x="6270294" y="2037869"/>
                </a:cubicBezTo>
                <a:cubicBezTo>
                  <a:pt x="6270294" y="2052389"/>
                  <a:pt x="6258524" y="2064160"/>
                  <a:pt x="6244005" y="2064160"/>
                </a:cubicBezTo>
                <a:cubicBezTo>
                  <a:pt x="6229486" y="2064160"/>
                  <a:pt x="6217716" y="2052389"/>
                  <a:pt x="6217716" y="2037869"/>
                </a:cubicBezTo>
                <a:cubicBezTo>
                  <a:pt x="6217716" y="2023349"/>
                  <a:pt x="6229486" y="2011579"/>
                  <a:pt x="6244005" y="2011579"/>
                </a:cubicBezTo>
                <a:close/>
                <a:moveTo>
                  <a:pt x="6701205" y="2011578"/>
                </a:moveTo>
                <a:cubicBezTo>
                  <a:pt x="6715724" y="2011578"/>
                  <a:pt x="6727494" y="2023349"/>
                  <a:pt x="6727494" y="2037869"/>
                </a:cubicBezTo>
                <a:cubicBezTo>
                  <a:pt x="6727494" y="2052389"/>
                  <a:pt x="6715724" y="2064159"/>
                  <a:pt x="6701205" y="2064159"/>
                </a:cubicBezTo>
                <a:cubicBezTo>
                  <a:pt x="6686686" y="2064159"/>
                  <a:pt x="6674916" y="2052389"/>
                  <a:pt x="6674916" y="2037869"/>
                </a:cubicBezTo>
                <a:cubicBezTo>
                  <a:pt x="6674916" y="2023349"/>
                  <a:pt x="6686686" y="2011578"/>
                  <a:pt x="6701205" y="2011578"/>
                </a:cubicBezTo>
                <a:close/>
                <a:moveTo>
                  <a:pt x="6609765" y="2011578"/>
                </a:moveTo>
                <a:cubicBezTo>
                  <a:pt x="6624284" y="2011578"/>
                  <a:pt x="6636054" y="2023349"/>
                  <a:pt x="6636054" y="2037869"/>
                </a:cubicBezTo>
                <a:cubicBezTo>
                  <a:pt x="6636054" y="2052389"/>
                  <a:pt x="6624284" y="2064159"/>
                  <a:pt x="6609765" y="2064159"/>
                </a:cubicBezTo>
                <a:cubicBezTo>
                  <a:pt x="6595246" y="2064159"/>
                  <a:pt x="6583476" y="2052389"/>
                  <a:pt x="6583476" y="2037869"/>
                </a:cubicBezTo>
                <a:cubicBezTo>
                  <a:pt x="6583476" y="2023349"/>
                  <a:pt x="6595246" y="2011578"/>
                  <a:pt x="6609765" y="2011578"/>
                </a:cubicBezTo>
                <a:close/>
                <a:moveTo>
                  <a:pt x="6518325" y="2011578"/>
                </a:moveTo>
                <a:cubicBezTo>
                  <a:pt x="6532844" y="2011578"/>
                  <a:pt x="6544614" y="2023349"/>
                  <a:pt x="6544614" y="2037869"/>
                </a:cubicBezTo>
                <a:cubicBezTo>
                  <a:pt x="6544614" y="2052389"/>
                  <a:pt x="6532844" y="2064159"/>
                  <a:pt x="6518325" y="2064159"/>
                </a:cubicBezTo>
                <a:cubicBezTo>
                  <a:pt x="6503806" y="2064159"/>
                  <a:pt x="6492036" y="2052389"/>
                  <a:pt x="6492036" y="2037869"/>
                </a:cubicBezTo>
                <a:cubicBezTo>
                  <a:pt x="6492036" y="2023349"/>
                  <a:pt x="6503806" y="2011578"/>
                  <a:pt x="6518325" y="2011578"/>
                </a:cubicBezTo>
                <a:close/>
                <a:moveTo>
                  <a:pt x="6884085" y="2011578"/>
                </a:moveTo>
                <a:cubicBezTo>
                  <a:pt x="6898604" y="2011578"/>
                  <a:pt x="6910374" y="2023349"/>
                  <a:pt x="6910374" y="2037869"/>
                </a:cubicBezTo>
                <a:cubicBezTo>
                  <a:pt x="6910374" y="2052388"/>
                  <a:pt x="6898604" y="2064159"/>
                  <a:pt x="6884085" y="2064159"/>
                </a:cubicBezTo>
                <a:cubicBezTo>
                  <a:pt x="6869566" y="2064159"/>
                  <a:pt x="6857796" y="2052388"/>
                  <a:pt x="6857796" y="2037869"/>
                </a:cubicBezTo>
                <a:cubicBezTo>
                  <a:pt x="6857796" y="2023349"/>
                  <a:pt x="6869566" y="2011578"/>
                  <a:pt x="6884085" y="2011578"/>
                </a:cubicBezTo>
                <a:close/>
                <a:moveTo>
                  <a:pt x="6792645" y="2011578"/>
                </a:moveTo>
                <a:cubicBezTo>
                  <a:pt x="6807164" y="2011578"/>
                  <a:pt x="6818934" y="2023349"/>
                  <a:pt x="6818934" y="2037869"/>
                </a:cubicBezTo>
                <a:cubicBezTo>
                  <a:pt x="6818934" y="2052388"/>
                  <a:pt x="6807164" y="2064159"/>
                  <a:pt x="6792645" y="2064159"/>
                </a:cubicBezTo>
                <a:cubicBezTo>
                  <a:pt x="6778126" y="2064159"/>
                  <a:pt x="6766356" y="2052388"/>
                  <a:pt x="6766356" y="2037869"/>
                </a:cubicBezTo>
                <a:cubicBezTo>
                  <a:pt x="6766356" y="2023349"/>
                  <a:pt x="6778126" y="2011578"/>
                  <a:pt x="6792645" y="2011578"/>
                </a:cubicBezTo>
                <a:close/>
                <a:moveTo>
                  <a:pt x="7158405" y="2011578"/>
                </a:moveTo>
                <a:cubicBezTo>
                  <a:pt x="7172924" y="2011578"/>
                  <a:pt x="7184694" y="2023349"/>
                  <a:pt x="7184694" y="2037868"/>
                </a:cubicBezTo>
                <a:cubicBezTo>
                  <a:pt x="7184694" y="2052388"/>
                  <a:pt x="7172924" y="2064159"/>
                  <a:pt x="7158405" y="2064159"/>
                </a:cubicBezTo>
                <a:cubicBezTo>
                  <a:pt x="7143886" y="2064159"/>
                  <a:pt x="7132116" y="2052388"/>
                  <a:pt x="7132116" y="2037868"/>
                </a:cubicBezTo>
                <a:cubicBezTo>
                  <a:pt x="7132116" y="2023349"/>
                  <a:pt x="7143886" y="2011578"/>
                  <a:pt x="7158405" y="2011578"/>
                </a:cubicBezTo>
                <a:close/>
                <a:moveTo>
                  <a:pt x="7066965" y="2011578"/>
                </a:moveTo>
                <a:cubicBezTo>
                  <a:pt x="7081484" y="2011578"/>
                  <a:pt x="7093254" y="2023349"/>
                  <a:pt x="7093254" y="2037868"/>
                </a:cubicBezTo>
                <a:cubicBezTo>
                  <a:pt x="7093254" y="2052388"/>
                  <a:pt x="7081484" y="2064159"/>
                  <a:pt x="7066965" y="2064159"/>
                </a:cubicBezTo>
                <a:cubicBezTo>
                  <a:pt x="7052446" y="2064159"/>
                  <a:pt x="7040676" y="2052388"/>
                  <a:pt x="7040676" y="2037868"/>
                </a:cubicBezTo>
                <a:cubicBezTo>
                  <a:pt x="7040676" y="2023349"/>
                  <a:pt x="7052446" y="2011578"/>
                  <a:pt x="7066965" y="2011578"/>
                </a:cubicBezTo>
                <a:close/>
                <a:moveTo>
                  <a:pt x="6975525" y="2011578"/>
                </a:moveTo>
                <a:cubicBezTo>
                  <a:pt x="6990044" y="2011578"/>
                  <a:pt x="7001814" y="2023349"/>
                  <a:pt x="7001814" y="2037868"/>
                </a:cubicBezTo>
                <a:cubicBezTo>
                  <a:pt x="7001814" y="2052388"/>
                  <a:pt x="6990044" y="2064159"/>
                  <a:pt x="6975525" y="2064159"/>
                </a:cubicBezTo>
                <a:cubicBezTo>
                  <a:pt x="6961006" y="2064159"/>
                  <a:pt x="6949236" y="2052388"/>
                  <a:pt x="6949236" y="2037868"/>
                </a:cubicBezTo>
                <a:cubicBezTo>
                  <a:pt x="6949236" y="2023349"/>
                  <a:pt x="6961006" y="2011578"/>
                  <a:pt x="6975525" y="2011578"/>
                </a:cubicBezTo>
                <a:close/>
                <a:moveTo>
                  <a:pt x="7432725" y="2011578"/>
                </a:moveTo>
                <a:cubicBezTo>
                  <a:pt x="7447244" y="2011578"/>
                  <a:pt x="7459014" y="2023348"/>
                  <a:pt x="7459014" y="2037868"/>
                </a:cubicBezTo>
                <a:cubicBezTo>
                  <a:pt x="7459014" y="2052388"/>
                  <a:pt x="7447244" y="2064159"/>
                  <a:pt x="7432725" y="2064159"/>
                </a:cubicBezTo>
                <a:cubicBezTo>
                  <a:pt x="7418206" y="2064159"/>
                  <a:pt x="7406436" y="2052388"/>
                  <a:pt x="7406436" y="2037868"/>
                </a:cubicBezTo>
                <a:cubicBezTo>
                  <a:pt x="7406436" y="2023348"/>
                  <a:pt x="7418206" y="2011578"/>
                  <a:pt x="7432725" y="2011578"/>
                </a:cubicBezTo>
                <a:close/>
                <a:moveTo>
                  <a:pt x="7341285" y="2011578"/>
                </a:moveTo>
                <a:cubicBezTo>
                  <a:pt x="7355804" y="2011578"/>
                  <a:pt x="7367574" y="2023348"/>
                  <a:pt x="7367574" y="2037868"/>
                </a:cubicBezTo>
                <a:cubicBezTo>
                  <a:pt x="7367574" y="2052388"/>
                  <a:pt x="7355804" y="2064159"/>
                  <a:pt x="7341285" y="2064159"/>
                </a:cubicBezTo>
                <a:cubicBezTo>
                  <a:pt x="7326766" y="2064159"/>
                  <a:pt x="7314996" y="2052388"/>
                  <a:pt x="7314996" y="2037868"/>
                </a:cubicBezTo>
                <a:cubicBezTo>
                  <a:pt x="7314996" y="2023348"/>
                  <a:pt x="7326766" y="2011578"/>
                  <a:pt x="7341285" y="2011578"/>
                </a:cubicBezTo>
                <a:close/>
                <a:moveTo>
                  <a:pt x="7249845" y="2011578"/>
                </a:moveTo>
                <a:cubicBezTo>
                  <a:pt x="7264364" y="2011578"/>
                  <a:pt x="7276134" y="2023348"/>
                  <a:pt x="7276134" y="2037868"/>
                </a:cubicBezTo>
                <a:cubicBezTo>
                  <a:pt x="7276134" y="2052388"/>
                  <a:pt x="7264364" y="2064159"/>
                  <a:pt x="7249845" y="2064159"/>
                </a:cubicBezTo>
                <a:cubicBezTo>
                  <a:pt x="7235326" y="2064159"/>
                  <a:pt x="7223556" y="2052388"/>
                  <a:pt x="7223556" y="2037868"/>
                </a:cubicBezTo>
                <a:cubicBezTo>
                  <a:pt x="7223556" y="2023348"/>
                  <a:pt x="7235326" y="2011578"/>
                  <a:pt x="7249845" y="2011578"/>
                </a:cubicBezTo>
                <a:close/>
                <a:moveTo>
                  <a:pt x="7707045" y="2011577"/>
                </a:moveTo>
                <a:cubicBezTo>
                  <a:pt x="7721564" y="2011577"/>
                  <a:pt x="7733334" y="2023348"/>
                  <a:pt x="7733334" y="2037868"/>
                </a:cubicBezTo>
                <a:cubicBezTo>
                  <a:pt x="7733334" y="2052388"/>
                  <a:pt x="7721564" y="2064158"/>
                  <a:pt x="7707045" y="2064158"/>
                </a:cubicBezTo>
                <a:cubicBezTo>
                  <a:pt x="7692526" y="2064158"/>
                  <a:pt x="7680756" y="2052388"/>
                  <a:pt x="7680756" y="2037868"/>
                </a:cubicBezTo>
                <a:cubicBezTo>
                  <a:pt x="7680756" y="2023348"/>
                  <a:pt x="7692526" y="2011577"/>
                  <a:pt x="7707045" y="2011577"/>
                </a:cubicBezTo>
                <a:close/>
                <a:moveTo>
                  <a:pt x="7615605" y="2011577"/>
                </a:moveTo>
                <a:cubicBezTo>
                  <a:pt x="7630124" y="2011577"/>
                  <a:pt x="7641894" y="2023348"/>
                  <a:pt x="7641894" y="2037868"/>
                </a:cubicBezTo>
                <a:cubicBezTo>
                  <a:pt x="7641894" y="2052388"/>
                  <a:pt x="7630124" y="2064158"/>
                  <a:pt x="7615605" y="2064158"/>
                </a:cubicBezTo>
                <a:cubicBezTo>
                  <a:pt x="7601086" y="2064158"/>
                  <a:pt x="7589316" y="2052388"/>
                  <a:pt x="7589316" y="2037868"/>
                </a:cubicBezTo>
                <a:cubicBezTo>
                  <a:pt x="7589316" y="2023348"/>
                  <a:pt x="7601086" y="2011577"/>
                  <a:pt x="7615605" y="2011577"/>
                </a:cubicBezTo>
                <a:close/>
                <a:moveTo>
                  <a:pt x="7524165" y="2011577"/>
                </a:moveTo>
                <a:cubicBezTo>
                  <a:pt x="7538684" y="2011577"/>
                  <a:pt x="7550454" y="2023348"/>
                  <a:pt x="7550454" y="2037868"/>
                </a:cubicBezTo>
                <a:cubicBezTo>
                  <a:pt x="7550454" y="2052388"/>
                  <a:pt x="7538684" y="2064158"/>
                  <a:pt x="7524165" y="2064158"/>
                </a:cubicBezTo>
                <a:cubicBezTo>
                  <a:pt x="7509646" y="2064158"/>
                  <a:pt x="7497876" y="2052388"/>
                  <a:pt x="7497876" y="2037868"/>
                </a:cubicBezTo>
                <a:cubicBezTo>
                  <a:pt x="7497876" y="2023348"/>
                  <a:pt x="7509646" y="2011577"/>
                  <a:pt x="7524165" y="2011577"/>
                </a:cubicBezTo>
                <a:close/>
                <a:moveTo>
                  <a:pt x="7981365" y="2011577"/>
                </a:moveTo>
                <a:cubicBezTo>
                  <a:pt x="7995884" y="2011577"/>
                  <a:pt x="8007654" y="2023348"/>
                  <a:pt x="8007654" y="2037867"/>
                </a:cubicBezTo>
                <a:cubicBezTo>
                  <a:pt x="8007654" y="2052387"/>
                  <a:pt x="7995884" y="2064158"/>
                  <a:pt x="7981365" y="2064158"/>
                </a:cubicBezTo>
                <a:cubicBezTo>
                  <a:pt x="7966846" y="2064158"/>
                  <a:pt x="7955076" y="2052387"/>
                  <a:pt x="7955076" y="2037867"/>
                </a:cubicBezTo>
                <a:cubicBezTo>
                  <a:pt x="7955076" y="2023348"/>
                  <a:pt x="7966846" y="2011577"/>
                  <a:pt x="7981365" y="2011577"/>
                </a:cubicBezTo>
                <a:close/>
                <a:moveTo>
                  <a:pt x="7889925" y="2011577"/>
                </a:moveTo>
                <a:cubicBezTo>
                  <a:pt x="7904444" y="2011577"/>
                  <a:pt x="7916214" y="2023348"/>
                  <a:pt x="7916214" y="2037868"/>
                </a:cubicBezTo>
                <a:cubicBezTo>
                  <a:pt x="7916214" y="2052387"/>
                  <a:pt x="7904444" y="2064158"/>
                  <a:pt x="7889925" y="2064158"/>
                </a:cubicBezTo>
                <a:cubicBezTo>
                  <a:pt x="7875406" y="2064158"/>
                  <a:pt x="7863636" y="2052387"/>
                  <a:pt x="7863636" y="2037868"/>
                </a:cubicBezTo>
                <a:cubicBezTo>
                  <a:pt x="7863636" y="2023348"/>
                  <a:pt x="7875406" y="2011577"/>
                  <a:pt x="7889925" y="2011577"/>
                </a:cubicBezTo>
                <a:close/>
                <a:moveTo>
                  <a:pt x="7798485" y="2011577"/>
                </a:moveTo>
                <a:cubicBezTo>
                  <a:pt x="7813004" y="2011577"/>
                  <a:pt x="7824774" y="2023348"/>
                  <a:pt x="7824774" y="2037868"/>
                </a:cubicBezTo>
                <a:cubicBezTo>
                  <a:pt x="7824774" y="2052387"/>
                  <a:pt x="7813004" y="2064158"/>
                  <a:pt x="7798485" y="2064158"/>
                </a:cubicBezTo>
                <a:cubicBezTo>
                  <a:pt x="7783966" y="2064158"/>
                  <a:pt x="7772196" y="2052387"/>
                  <a:pt x="7772196" y="2037868"/>
                </a:cubicBezTo>
                <a:cubicBezTo>
                  <a:pt x="7772196" y="2023348"/>
                  <a:pt x="7783966" y="2011577"/>
                  <a:pt x="7798485" y="2011577"/>
                </a:cubicBezTo>
                <a:close/>
                <a:moveTo>
                  <a:pt x="8255685" y="2011577"/>
                </a:moveTo>
                <a:cubicBezTo>
                  <a:pt x="8270204" y="2011577"/>
                  <a:pt x="8281974" y="2023347"/>
                  <a:pt x="8281974" y="2037867"/>
                </a:cubicBezTo>
                <a:cubicBezTo>
                  <a:pt x="8281974" y="2052387"/>
                  <a:pt x="8270204" y="2064158"/>
                  <a:pt x="8255685" y="2064158"/>
                </a:cubicBezTo>
                <a:cubicBezTo>
                  <a:pt x="8241166" y="2064158"/>
                  <a:pt x="8229396" y="2052387"/>
                  <a:pt x="8229396" y="2037867"/>
                </a:cubicBezTo>
                <a:cubicBezTo>
                  <a:pt x="8229396" y="2023347"/>
                  <a:pt x="8241166" y="2011577"/>
                  <a:pt x="8255685" y="2011577"/>
                </a:cubicBezTo>
                <a:close/>
                <a:moveTo>
                  <a:pt x="8164245" y="2011577"/>
                </a:moveTo>
                <a:cubicBezTo>
                  <a:pt x="8178764" y="2011577"/>
                  <a:pt x="8190534" y="2023348"/>
                  <a:pt x="8190534" y="2037867"/>
                </a:cubicBezTo>
                <a:cubicBezTo>
                  <a:pt x="8190534" y="2052387"/>
                  <a:pt x="8178764" y="2064158"/>
                  <a:pt x="8164245" y="2064158"/>
                </a:cubicBezTo>
                <a:cubicBezTo>
                  <a:pt x="8149726" y="2064158"/>
                  <a:pt x="8137956" y="2052387"/>
                  <a:pt x="8137956" y="2037867"/>
                </a:cubicBezTo>
                <a:cubicBezTo>
                  <a:pt x="8137956" y="2023348"/>
                  <a:pt x="8149726" y="2011577"/>
                  <a:pt x="8164245" y="2011577"/>
                </a:cubicBezTo>
                <a:close/>
                <a:moveTo>
                  <a:pt x="8072805" y="2011577"/>
                </a:moveTo>
                <a:cubicBezTo>
                  <a:pt x="8087324" y="2011577"/>
                  <a:pt x="8099094" y="2023348"/>
                  <a:pt x="8099094" y="2037867"/>
                </a:cubicBezTo>
                <a:cubicBezTo>
                  <a:pt x="8099094" y="2052387"/>
                  <a:pt x="8087324" y="2064158"/>
                  <a:pt x="8072805" y="2064158"/>
                </a:cubicBezTo>
                <a:cubicBezTo>
                  <a:pt x="8058286" y="2064158"/>
                  <a:pt x="8046516" y="2052387"/>
                  <a:pt x="8046516" y="2037867"/>
                </a:cubicBezTo>
                <a:cubicBezTo>
                  <a:pt x="8046516" y="2023348"/>
                  <a:pt x="8058286" y="2011577"/>
                  <a:pt x="8072805" y="2011577"/>
                </a:cubicBezTo>
                <a:close/>
                <a:moveTo>
                  <a:pt x="8438565" y="2011577"/>
                </a:moveTo>
                <a:cubicBezTo>
                  <a:pt x="8453084" y="2011577"/>
                  <a:pt x="8464854" y="2023347"/>
                  <a:pt x="8464854" y="2037867"/>
                </a:cubicBezTo>
                <a:cubicBezTo>
                  <a:pt x="8464854" y="2052387"/>
                  <a:pt x="8453084" y="2064158"/>
                  <a:pt x="8438565" y="2064158"/>
                </a:cubicBezTo>
                <a:cubicBezTo>
                  <a:pt x="8424046" y="2064158"/>
                  <a:pt x="8412276" y="2052387"/>
                  <a:pt x="8412276" y="2037867"/>
                </a:cubicBezTo>
                <a:cubicBezTo>
                  <a:pt x="8412276" y="2023347"/>
                  <a:pt x="8424046" y="2011577"/>
                  <a:pt x="8438565" y="2011577"/>
                </a:cubicBezTo>
                <a:close/>
                <a:moveTo>
                  <a:pt x="8347125" y="2011577"/>
                </a:moveTo>
                <a:cubicBezTo>
                  <a:pt x="8361644" y="2011577"/>
                  <a:pt x="8373414" y="2023347"/>
                  <a:pt x="8373414" y="2037867"/>
                </a:cubicBezTo>
                <a:cubicBezTo>
                  <a:pt x="8373414" y="2052387"/>
                  <a:pt x="8361644" y="2064158"/>
                  <a:pt x="8347125" y="2064158"/>
                </a:cubicBezTo>
                <a:cubicBezTo>
                  <a:pt x="8332606" y="2064158"/>
                  <a:pt x="8320836" y="2052387"/>
                  <a:pt x="8320836" y="2037867"/>
                </a:cubicBezTo>
                <a:cubicBezTo>
                  <a:pt x="8320836" y="2023347"/>
                  <a:pt x="8332606" y="2011577"/>
                  <a:pt x="8347125" y="2011577"/>
                </a:cubicBezTo>
                <a:close/>
                <a:moveTo>
                  <a:pt x="8712885" y="2011576"/>
                </a:moveTo>
                <a:cubicBezTo>
                  <a:pt x="8727404" y="2011576"/>
                  <a:pt x="8739174" y="2023347"/>
                  <a:pt x="8739174" y="2037867"/>
                </a:cubicBezTo>
                <a:cubicBezTo>
                  <a:pt x="8739174" y="2052387"/>
                  <a:pt x="8727404" y="2064157"/>
                  <a:pt x="8712885" y="2064157"/>
                </a:cubicBezTo>
                <a:cubicBezTo>
                  <a:pt x="8698366" y="2064157"/>
                  <a:pt x="8686596" y="2052387"/>
                  <a:pt x="8686596" y="2037867"/>
                </a:cubicBezTo>
                <a:cubicBezTo>
                  <a:pt x="8686596" y="2023347"/>
                  <a:pt x="8698366" y="2011576"/>
                  <a:pt x="8712885" y="2011576"/>
                </a:cubicBezTo>
                <a:close/>
                <a:moveTo>
                  <a:pt x="8621445" y="2011576"/>
                </a:moveTo>
                <a:cubicBezTo>
                  <a:pt x="8635964" y="2011576"/>
                  <a:pt x="8647734" y="2023347"/>
                  <a:pt x="8647734" y="2037867"/>
                </a:cubicBezTo>
                <a:cubicBezTo>
                  <a:pt x="8647734" y="2052387"/>
                  <a:pt x="8635964" y="2064157"/>
                  <a:pt x="8621445" y="2064157"/>
                </a:cubicBezTo>
                <a:cubicBezTo>
                  <a:pt x="8606926" y="2064157"/>
                  <a:pt x="8595156" y="2052387"/>
                  <a:pt x="8595156" y="2037867"/>
                </a:cubicBezTo>
                <a:cubicBezTo>
                  <a:pt x="8595156" y="2023347"/>
                  <a:pt x="8606926" y="2011576"/>
                  <a:pt x="8621445" y="2011576"/>
                </a:cubicBezTo>
                <a:close/>
                <a:moveTo>
                  <a:pt x="8530005" y="2011576"/>
                </a:moveTo>
                <a:cubicBezTo>
                  <a:pt x="8544524" y="2011576"/>
                  <a:pt x="8556294" y="2023347"/>
                  <a:pt x="8556294" y="2037867"/>
                </a:cubicBezTo>
                <a:cubicBezTo>
                  <a:pt x="8556294" y="2052387"/>
                  <a:pt x="8544524" y="2064157"/>
                  <a:pt x="8530005" y="2064157"/>
                </a:cubicBezTo>
                <a:cubicBezTo>
                  <a:pt x="8515486" y="2064157"/>
                  <a:pt x="8503716" y="2052387"/>
                  <a:pt x="8503716" y="2037867"/>
                </a:cubicBezTo>
                <a:cubicBezTo>
                  <a:pt x="8503716" y="2023347"/>
                  <a:pt x="8515486" y="2011576"/>
                  <a:pt x="8530005" y="2011576"/>
                </a:cubicBezTo>
                <a:close/>
                <a:moveTo>
                  <a:pt x="8987205" y="2011576"/>
                </a:moveTo>
                <a:cubicBezTo>
                  <a:pt x="9001724" y="2011576"/>
                  <a:pt x="9013494" y="2023347"/>
                  <a:pt x="9013494" y="2037867"/>
                </a:cubicBezTo>
                <a:cubicBezTo>
                  <a:pt x="9013494" y="2052386"/>
                  <a:pt x="9001724" y="2064157"/>
                  <a:pt x="8987205" y="2064157"/>
                </a:cubicBezTo>
                <a:cubicBezTo>
                  <a:pt x="8972686" y="2064157"/>
                  <a:pt x="8960916" y="2052386"/>
                  <a:pt x="8960916" y="2037867"/>
                </a:cubicBezTo>
                <a:cubicBezTo>
                  <a:pt x="8960916" y="2023347"/>
                  <a:pt x="8972686" y="2011576"/>
                  <a:pt x="8987205" y="2011576"/>
                </a:cubicBezTo>
                <a:close/>
                <a:moveTo>
                  <a:pt x="8895765" y="2011576"/>
                </a:moveTo>
                <a:cubicBezTo>
                  <a:pt x="8910284" y="2011576"/>
                  <a:pt x="8922054" y="2023347"/>
                  <a:pt x="8922054" y="2037867"/>
                </a:cubicBezTo>
                <a:cubicBezTo>
                  <a:pt x="8922054" y="2052386"/>
                  <a:pt x="8910284" y="2064157"/>
                  <a:pt x="8895765" y="2064157"/>
                </a:cubicBezTo>
                <a:cubicBezTo>
                  <a:pt x="8881246" y="2064157"/>
                  <a:pt x="8869476" y="2052386"/>
                  <a:pt x="8869476" y="2037867"/>
                </a:cubicBezTo>
                <a:cubicBezTo>
                  <a:pt x="8869476" y="2023347"/>
                  <a:pt x="8881246" y="2011576"/>
                  <a:pt x="8895765" y="2011576"/>
                </a:cubicBezTo>
                <a:close/>
                <a:moveTo>
                  <a:pt x="8804325" y="2011576"/>
                </a:moveTo>
                <a:cubicBezTo>
                  <a:pt x="8818844" y="2011576"/>
                  <a:pt x="8830614" y="2023347"/>
                  <a:pt x="8830614" y="2037867"/>
                </a:cubicBezTo>
                <a:cubicBezTo>
                  <a:pt x="8830614" y="2052386"/>
                  <a:pt x="8818844" y="2064157"/>
                  <a:pt x="8804325" y="2064157"/>
                </a:cubicBezTo>
                <a:cubicBezTo>
                  <a:pt x="8789806" y="2064157"/>
                  <a:pt x="8778036" y="2052386"/>
                  <a:pt x="8778036" y="2037867"/>
                </a:cubicBezTo>
                <a:cubicBezTo>
                  <a:pt x="8778036" y="2023347"/>
                  <a:pt x="8789806" y="2011576"/>
                  <a:pt x="8804325" y="2011576"/>
                </a:cubicBezTo>
                <a:close/>
                <a:moveTo>
                  <a:pt x="9261525" y="2011576"/>
                </a:moveTo>
                <a:cubicBezTo>
                  <a:pt x="9276044" y="2011576"/>
                  <a:pt x="9287814" y="2023347"/>
                  <a:pt x="9287814" y="2037866"/>
                </a:cubicBezTo>
                <a:cubicBezTo>
                  <a:pt x="9287814" y="2052386"/>
                  <a:pt x="9276044" y="2064157"/>
                  <a:pt x="9261525" y="2064157"/>
                </a:cubicBezTo>
                <a:cubicBezTo>
                  <a:pt x="9247006" y="2064157"/>
                  <a:pt x="9235236" y="2052386"/>
                  <a:pt x="9235236" y="2037866"/>
                </a:cubicBezTo>
                <a:cubicBezTo>
                  <a:pt x="9235236" y="2023347"/>
                  <a:pt x="9247006" y="2011576"/>
                  <a:pt x="9261525" y="2011576"/>
                </a:cubicBezTo>
                <a:close/>
                <a:moveTo>
                  <a:pt x="9170085" y="2011576"/>
                </a:moveTo>
                <a:cubicBezTo>
                  <a:pt x="9184604" y="2011576"/>
                  <a:pt x="9196374" y="2023347"/>
                  <a:pt x="9196374" y="2037866"/>
                </a:cubicBezTo>
                <a:cubicBezTo>
                  <a:pt x="9196374" y="2052386"/>
                  <a:pt x="9184604" y="2064157"/>
                  <a:pt x="9170085" y="2064157"/>
                </a:cubicBezTo>
                <a:cubicBezTo>
                  <a:pt x="9155566" y="2064157"/>
                  <a:pt x="9143796" y="2052386"/>
                  <a:pt x="9143796" y="2037866"/>
                </a:cubicBezTo>
                <a:cubicBezTo>
                  <a:pt x="9143796" y="2023347"/>
                  <a:pt x="9155566" y="2011576"/>
                  <a:pt x="9170085" y="2011576"/>
                </a:cubicBezTo>
                <a:close/>
                <a:moveTo>
                  <a:pt x="9078645" y="2011576"/>
                </a:moveTo>
                <a:cubicBezTo>
                  <a:pt x="9093164" y="2011576"/>
                  <a:pt x="9104934" y="2023347"/>
                  <a:pt x="9104934" y="2037866"/>
                </a:cubicBezTo>
                <a:cubicBezTo>
                  <a:pt x="9104934" y="2052386"/>
                  <a:pt x="9093164" y="2064157"/>
                  <a:pt x="9078645" y="2064157"/>
                </a:cubicBezTo>
                <a:cubicBezTo>
                  <a:pt x="9064126" y="2064157"/>
                  <a:pt x="9052356" y="2052386"/>
                  <a:pt x="9052356" y="2037866"/>
                </a:cubicBezTo>
                <a:cubicBezTo>
                  <a:pt x="9052356" y="2023347"/>
                  <a:pt x="9064126" y="2011576"/>
                  <a:pt x="9078645" y="2011576"/>
                </a:cubicBezTo>
                <a:close/>
                <a:moveTo>
                  <a:pt x="1214964" y="1920142"/>
                </a:moveTo>
                <a:cubicBezTo>
                  <a:pt x="1229484" y="1920142"/>
                  <a:pt x="1241254" y="1931913"/>
                  <a:pt x="1241254" y="1946433"/>
                </a:cubicBezTo>
                <a:cubicBezTo>
                  <a:pt x="1241254" y="1960953"/>
                  <a:pt x="1229484" y="1972723"/>
                  <a:pt x="1214964" y="1972723"/>
                </a:cubicBezTo>
                <a:cubicBezTo>
                  <a:pt x="1200443" y="1972723"/>
                  <a:pt x="1188672" y="1960953"/>
                  <a:pt x="1188672" y="1946433"/>
                </a:cubicBezTo>
                <a:cubicBezTo>
                  <a:pt x="1188672" y="1931913"/>
                  <a:pt x="1200443" y="1920142"/>
                  <a:pt x="1214964" y="1920142"/>
                </a:cubicBezTo>
                <a:close/>
                <a:moveTo>
                  <a:pt x="117727" y="1920142"/>
                </a:moveTo>
                <a:cubicBezTo>
                  <a:pt x="132246" y="1920142"/>
                  <a:pt x="144020" y="1931913"/>
                  <a:pt x="144020" y="1946433"/>
                </a:cubicBezTo>
                <a:cubicBezTo>
                  <a:pt x="144020" y="1960953"/>
                  <a:pt x="132246" y="1972723"/>
                  <a:pt x="117727" y="1972723"/>
                </a:cubicBezTo>
                <a:cubicBezTo>
                  <a:pt x="103208" y="1972723"/>
                  <a:pt x="91438" y="1960953"/>
                  <a:pt x="91438" y="1946433"/>
                </a:cubicBezTo>
                <a:cubicBezTo>
                  <a:pt x="91438" y="1931913"/>
                  <a:pt x="103208" y="1920142"/>
                  <a:pt x="117727" y="1920142"/>
                </a:cubicBezTo>
                <a:close/>
                <a:moveTo>
                  <a:pt x="26289" y="1920142"/>
                </a:moveTo>
                <a:cubicBezTo>
                  <a:pt x="40808" y="1920142"/>
                  <a:pt x="52577" y="1931913"/>
                  <a:pt x="52577" y="1946433"/>
                </a:cubicBezTo>
                <a:cubicBezTo>
                  <a:pt x="52577" y="1960953"/>
                  <a:pt x="40808" y="1972723"/>
                  <a:pt x="26289" y="1972723"/>
                </a:cubicBezTo>
                <a:cubicBezTo>
                  <a:pt x="11770" y="1972723"/>
                  <a:pt x="0" y="1960953"/>
                  <a:pt x="0" y="1946433"/>
                </a:cubicBezTo>
                <a:cubicBezTo>
                  <a:pt x="0" y="1931913"/>
                  <a:pt x="11770" y="1920142"/>
                  <a:pt x="26289" y="1920142"/>
                </a:cubicBezTo>
                <a:close/>
                <a:moveTo>
                  <a:pt x="1489304" y="1920142"/>
                </a:moveTo>
                <a:cubicBezTo>
                  <a:pt x="1503824" y="1920142"/>
                  <a:pt x="1515594" y="1931913"/>
                  <a:pt x="1515594" y="1946432"/>
                </a:cubicBezTo>
                <a:cubicBezTo>
                  <a:pt x="1515594" y="1960953"/>
                  <a:pt x="1503824" y="1972723"/>
                  <a:pt x="1489304" y="1972723"/>
                </a:cubicBezTo>
                <a:cubicBezTo>
                  <a:pt x="1474784" y="1972723"/>
                  <a:pt x="1463012" y="1960953"/>
                  <a:pt x="1463012" y="1946432"/>
                </a:cubicBezTo>
                <a:cubicBezTo>
                  <a:pt x="1463012" y="1931913"/>
                  <a:pt x="1474784" y="1920142"/>
                  <a:pt x="1489304" y="1920142"/>
                </a:cubicBezTo>
                <a:close/>
                <a:moveTo>
                  <a:pt x="1397857" y="1920142"/>
                </a:moveTo>
                <a:cubicBezTo>
                  <a:pt x="1412377" y="1920142"/>
                  <a:pt x="1424147" y="1931913"/>
                  <a:pt x="1424147" y="1946433"/>
                </a:cubicBezTo>
                <a:cubicBezTo>
                  <a:pt x="1424147" y="1960953"/>
                  <a:pt x="1412377" y="1972723"/>
                  <a:pt x="1397857" y="1972723"/>
                </a:cubicBezTo>
                <a:cubicBezTo>
                  <a:pt x="1383337" y="1972723"/>
                  <a:pt x="1371566" y="1960953"/>
                  <a:pt x="1371566" y="1946433"/>
                </a:cubicBezTo>
                <a:cubicBezTo>
                  <a:pt x="1371566" y="1931913"/>
                  <a:pt x="1383337" y="1920142"/>
                  <a:pt x="1397857" y="1920142"/>
                </a:cubicBezTo>
                <a:close/>
                <a:moveTo>
                  <a:pt x="1306410" y="1920142"/>
                </a:moveTo>
                <a:cubicBezTo>
                  <a:pt x="1320930" y="1920142"/>
                  <a:pt x="1332701" y="1931913"/>
                  <a:pt x="1332701" y="1946433"/>
                </a:cubicBezTo>
                <a:cubicBezTo>
                  <a:pt x="1332701" y="1960953"/>
                  <a:pt x="1320930" y="1972723"/>
                  <a:pt x="1306410" y="1972723"/>
                </a:cubicBezTo>
                <a:cubicBezTo>
                  <a:pt x="1291890" y="1972723"/>
                  <a:pt x="1280119" y="1960953"/>
                  <a:pt x="1280119" y="1946433"/>
                </a:cubicBezTo>
                <a:cubicBezTo>
                  <a:pt x="1280119" y="1931913"/>
                  <a:pt x="1291890" y="1920142"/>
                  <a:pt x="1306410" y="1920142"/>
                </a:cubicBezTo>
                <a:close/>
                <a:moveTo>
                  <a:pt x="1763644" y="1920142"/>
                </a:moveTo>
                <a:cubicBezTo>
                  <a:pt x="1778164" y="1920142"/>
                  <a:pt x="1789934" y="1931912"/>
                  <a:pt x="1789934" y="1946432"/>
                </a:cubicBezTo>
                <a:cubicBezTo>
                  <a:pt x="1789934" y="1960952"/>
                  <a:pt x="1778164" y="1972723"/>
                  <a:pt x="1763644" y="1972723"/>
                </a:cubicBezTo>
                <a:cubicBezTo>
                  <a:pt x="1749123" y="1972723"/>
                  <a:pt x="1737352" y="1960952"/>
                  <a:pt x="1737352" y="1946432"/>
                </a:cubicBezTo>
                <a:cubicBezTo>
                  <a:pt x="1737352" y="1931912"/>
                  <a:pt x="1749123" y="1920142"/>
                  <a:pt x="1763644" y="1920142"/>
                </a:cubicBezTo>
                <a:close/>
                <a:moveTo>
                  <a:pt x="1672197" y="1920142"/>
                </a:moveTo>
                <a:cubicBezTo>
                  <a:pt x="1686717" y="1920142"/>
                  <a:pt x="1698487" y="1931912"/>
                  <a:pt x="1698487" y="1946432"/>
                </a:cubicBezTo>
                <a:cubicBezTo>
                  <a:pt x="1698487" y="1960952"/>
                  <a:pt x="1686717" y="1972723"/>
                  <a:pt x="1672197" y="1972723"/>
                </a:cubicBezTo>
                <a:cubicBezTo>
                  <a:pt x="1657677" y="1972723"/>
                  <a:pt x="1645905" y="1960952"/>
                  <a:pt x="1645905" y="1946432"/>
                </a:cubicBezTo>
                <a:cubicBezTo>
                  <a:pt x="1645905" y="1931912"/>
                  <a:pt x="1657677" y="1920142"/>
                  <a:pt x="1672197" y="1920142"/>
                </a:cubicBezTo>
                <a:close/>
                <a:moveTo>
                  <a:pt x="1580750" y="1920142"/>
                </a:moveTo>
                <a:cubicBezTo>
                  <a:pt x="1595270" y="1920142"/>
                  <a:pt x="1607041" y="1931913"/>
                  <a:pt x="1607041" y="1946432"/>
                </a:cubicBezTo>
                <a:cubicBezTo>
                  <a:pt x="1607041" y="1960952"/>
                  <a:pt x="1595270" y="1972723"/>
                  <a:pt x="1580750" y="1972723"/>
                </a:cubicBezTo>
                <a:cubicBezTo>
                  <a:pt x="1566230" y="1972723"/>
                  <a:pt x="1554459" y="1960952"/>
                  <a:pt x="1554459" y="1946432"/>
                </a:cubicBezTo>
                <a:cubicBezTo>
                  <a:pt x="1554459" y="1931913"/>
                  <a:pt x="1566230" y="1920142"/>
                  <a:pt x="1580750" y="1920142"/>
                </a:cubicBezTo>
                <a:close/>
                <a:moveTo>
                  <a:pt x="2037983" y="1920141"/>
                </a:moveTo>
                <a:cubicBezTo>
                  <a:pt x="2052503" y="1920141"/>
                  <a:pt x="2064274" y="1931912"/>
                  <a:pt x="2064274" y="1946432"/>
                </a:cubicBezTo>
                <a:cubicBezTo>
                  <a:pt x="2064274" y="1960952"/>
                  <a:pt x="2052503" y="1972723"/>
                  <a:pt x="2037983" y="1972723"/>
                </a:cubicBezTo>
                <a:cubicBezTo>
                  <a:pt x="2023463" y="1972723"/>
                  <a:pt x="2011692" y="1960952"/>
                  <a:pt x="2011692" y="1946432"/>
                </a:cubicBezTo>
                <a:cubicBezTo>
                  <a:pt x="2011692" y="1931912"/>
                  <a:pt x="2023463" y="1920141"/>
                  <a:pt x="2037983" y="1920141"/>
                </a:cubicBezTo>
                <a:close/>
                <a:moveTo>
                  <a:pt x="1946537" y="1920141"/>
                </a:moveTo>
                <a:cubicBezTo>
                  <a:pt x="1961057" y="1920141"/>
                  <a:pt x="1972827" y="1931912"/>
                  <a:pt x="1972827" y="1946432"/>
                </a:cubicBezTo>
                <a:cubicBezTo>
                  <a:pt x="1972827" y="1960952"/>
                  <a:pt x="1961057" y="1972723"/>
                  <a:pt x="1946537" y="1972723"/>
                </a:cubicBezTo>
                <a:cubicBezTo>
                  <a:pt x="1932017" y="1972723"/>
                  <a:pt x="1920245" y="1960952"/>
                  <a:pt x="1920245" y="1946432"/>
                </a:cubicBezTo>
                <a:cubicBezTo>
                  <a:pt x="1920245" y="1931912"/>
                  <a:pt x="1932017" y="1920141"/>
                  <a:pt x="1946537" y="1920141"/>
                </a:cubicBezTo>
                <a:close/>
                <a:moveTo>
                  <a:pt x="1855090" y="1920141"/>
                </a:moveTo>
                <a:cubicBezTo>
                  <a:pt x="1869610" y="1920141"/>
                  <a:pt x="1881381" y="1931912"/>
                  <a:pt x="1881381" y="1946432"/>
                </a:cubicBezTo>
                <a:cubicBezTo>
                  <a:pt x="1881381" y="1960952"/>
                  <a:pt x="1869610" y="1972723"/>
                  <a:pt x="1855090" y="1972723"/>
                </a:cubicBezTo>
                <a:cubicBezTo>
                  <a:pt x="1840570" y="1972723"/>
                  <a:pt x="1828799" y="1960952"/>
                  <a:pt x="1828799" y="1946432"/>
                </a:cubicBezTo>
                <a:cubicBezTo>
                  <a:pt x="1828799" y="1931912"/>
                  <a:pt x="1840570" y="1920141"/>
                  <a:pt x="1855090" y="1920141"/>
                </a:cubicBezTo>
                <a:close/>
                <a:moveTo>
                  <a:pt x="2312323" y="1920141"/>
                </a:moveTo>
                <a:cubicBezTo>
                  <a:pt x="2326843" y="1920141"/>
                  <a:pt x="2338614" y="1931912"/>
                  <a:pt x="2338614" y="1946432"/>
                </a:cubicBezTo>
                <a:cubicBezTo>
                  <a:pt x="2338614" y="1960952"/>
                  <a:pt x="2326843" y="1972722"/>
                  <a:pt x="2312323" y="1972722"/>
                </a:cubicBezTo>
                <a:cubicBezTo>
                  <a:pt x="2297803" y="1972722"/>
                  <a:pt x="2286032" y="1960952"/>
                  <a:pt x="2286032" y="1946432"/>
                </a:cubicBezTo>
                <a:cubicBezTo>
                  <a:pt x="2286032" y="1931912"/>
                  <a:pt x="2297803" y="1920141"/>
                  <a:pt x="2312323" y="1920141"/>
                </a:cubicBezTo>
                <a:close/>
                <a:moveTo>
                  <a:pt x="2220877" y="1920141"/>
                </a:moveTo>
                <a:cubicBezTo>
                  <a:pt x="2235397" y="1920141"/>
                  <a:pt x="2247167" y="1931912"/>
                  <a:pt x="2247167" y="1946432"/>
                </a:cubicBezTo>
                <a:cubicBezTo>
                  <a:pt x="2247167" y="1960952"/>
                  <a:pt x="2235397" y="1972722"/>
                  <a:pt x="2220877" y="1972722"/>
                </a:cubicBezTo>
                <a:cubicBezTo>
                  <a:pt x="2206356" y="1972722"/>
                  <a:pt x="2194585" y="1960952"/>
                  <a:pt x="2194585" y="1946432"/>
                </a:cubicBezTo>
                <a:cubicBezTo>
                  <a:pt x="2194585" y="1931912"/>
                  <a:pt x="2206356" y="1920141"/>
                  <a:pt x="2220877" y="1920141"/>
                </a:cubicBezTo>
                <a:close/>
                <a:moveTo>
                  <a:pt x="2129430" y="1920141"/>
                </a:moveTo>
                <a:cubicBezTo>
                  <a:pt x="2143950" y="1920141"/>
                  <a:pt x="2155720" y="1931912"/>
                  <a:pt x="2155720" y="1946432"/>
                </a:cubicBezTo>
                <a:cubicBezTo>
                  <a:pt x="2155720" y="1960952"/>
                  <a:pt x="2143950" y="1972722"/>
                  <a:pt x="2129430" y="1972722"/>
                </a:cubicBezTo>
                <a:cubicBezTo>
                  <a:pt x="2114910" y="1972722"/>
                  <a:pt x="2103138" y="1960952"/>
                  <a:pt x="2103138" y="1946432"/>
                </a:cubicBezTo>
                <a:cubicBezTo>
                  <a:pt x="2103138" y="1931912"/>
                  <a:pt x="2114910" y="1920141"/>
                  <a:pt x="2129430" y="1920141"/>
                </a:cubicBezTo>
                <a:close/>
                <a:moveTo>
                  <a:pt x="2586663" y="1920141"/>
                </a:moveTo>
                <a:cubicBezTo>
                  <a:pt x="2601183" y="1920141"/>
                  <a:pt x="2612953" y="1931912"/>
                  <a:pt x="2612953" y="1946431"/>
                </a:cubicBezTo>
                <a:cubicBezTo>
                  <a:pt x="2612953" y="1960951"/>
                  <a:pt x="2601183" y="1972722"/>
                  <a:pt x="2586663" y="1972722"/>
                </a:cubicBezTo>
                <a:cubicBezTo>
                  <a:pt x="2572142" y="1972722"/>
                  <a:pt x="2560371" y="1960951"/>
                  <a:pt x="2560371" y="1946431"/>
                </a:cubicBezTo>
                <a:cubicBezTo>
                  <a:pt x="2560371" y="1931912"/>
                  <a:pt x="2572142" y="1920141"/>
                  <a:pt x="2586663" y="1920141"/>
                </a:cubicBezTo>
                <a:close/>
                <a:moveTo>
                  <a:pt x="2495216" y="1920141"/>
                </a:moveTo>
                <a:cubicBezTo>
                  <a:pt x="2509736" y="1920141"/>
                  <a:pt x="2521507" y="1931912"/>
                  <a:pt x="2521507" y="1946431"/>
                </a:cubicBezTo>
                <a:cubicBezTo>
                  <a:pt x="2521507" y="1960952"/>
                  <a:pt x="2509736" y="1972722"/>
                  <a:pt x="2495216" y="1972722"/>
                </a:cubicBezTo>
                <a:cubicBezTo>
                  <a:pt x="2480696" y="1972722"/>
                  <a:pt x="2468925" y="1960952"/>
                  <a:pt x="2468925" y="1946431"/>
                </a:cubicBezTo>
                <a:cubicBezTo>
                  <a:pt x="2468925" y="1931912"/>
                  <a:pt x="2480696" y="1920141"/>
                  <a:pt x="2495216" y="1920141"/>
                </a:cubicBezTo>
                <a:close/>
                <a:moveTo>
                  <a:pt x="2403770" y="1920141"/>
                </a:moveTo>
                <a:cubicBezTo>
                  <a:pt x="2418290" y="1920141"/>
                  <a:pt x="2430060" y="1931912"/>
                  <a:pt x="2430060" y="1946432"/>
                </a:cubicBezTo>
                <a:cubicBezTo>
                  <a:pt x="2430060" y="1960952"/>
                  <a:pt x="2418290" y="1972722"/>
                  <a:pt x="2403770" y="1972722"/>
                </a:cubicBezTo>
                <a:cubicBezTo>
                  <a:pt x="2389250" y="1972722"/>
                  <a:pt x="2377478" y="1960952"/>
                  <a:pt x="2377478" y="1946432"/>
                </a:cubicBezTo>
                <a:cubicBezTo>
                  <a:pt x="2377478" y="1931912"/>
                  <a:pt x="2389250" y="1920141"/>
                  <a:pt x="2403770" y="1920141"/>
                </a:cubicBezTo>
                <a:close/>
                <a:moveTo>
                  <a:pt x="2861002" y="1920141"/>
                </a:moveTo>
                <a:cubicBezTo>
                  <a:pt x="2875522" y="1920141"/>
                  <a:pt x="2887293" y="1931911"/>
                  <a:pt x="2887293" y="1946431"/>
                </a:cubicBezTo>
                <a:cubicBezTo>
                  <a:pt x="2887293" y="1960951"/>
                  <a:pt x="2875522" y="1972722"/>
                  <a:pt x="2861002" y="1972722"/>
                </a:cubicBezTo>
                <a:cubicBezTo>
                  <a:pt x="2846482" y="1972722"/>
                  <a:pt x="2834711" y="1960951"/>
                  <a:pt x="2834711" y="1946431"/>
                </a:cubicBezTo>
                <a:cubicBezTo>
                  <a:pt x="2834711" y="1931911"/>
                  <a:pt x="2846482" y="1920141"/>
                  <a:pt x="2861002" y="1920141"/>
                </a:cubicBezTo>
                <a:close/>
                <a:moveTo>
                  <a:pt x="2769556" y="1920141"/>
                </a:moveTo>
                <a:cubicBezTo>
                  <a:pt x="2784076" y="1920141"/>
                  <a:pt x="2795846" y="1931911"/>
                  <a:pt x="2795846" y="1946431"/>
                </a:cubicBezTo>
                <a:cubicBezTo>
                  <a:pt x="2795846" y="1960951"/>
                  <a:pt x="2784076" y="1972722"/>
                  <a:pt x="2769556" y="1972722"/>
                </a:cubicBezTo>
                <a:cubicBezTo>
                  <a:pt x="2755035" y="1972722"/>
                  <a:pt x="2743265" y="1960951"/>
                  <a:pt x="2743265" y="1946431"/>
                </a:cubicBezTo>
                <a:cubicBezTo>
                  <a:pt x="2743265" y="1931911"/>
                  <a:pt x="2755035" y="1920141"/>
                  <a:pt x="2769556" y="1920141"/>
                </a:cubicBezTo>
                <a:close/>
                <a:moveTo>
                  <a:pt x="2678109" y="1920141"/>
                </a:moveTo>
                <a:cubicBezTo>
                  <a:pt x="2692629" y="1920141"/>
                  <a:pt x="2704400" y="1931911"/>
                  <a:pt x="2704400" y="1946431"/>
                </a:cubicBezTo>
                <a:cubicBezTo>
                  <a:pt x="2704400" y="1960951"/>
                  <a:pt x="2692629" y="1972722"/>
                  <a:pt x="2678109" y="1972722"/>
                </a:cubicBezTo>
                <a:cubicBezTo>
                  <a:pt x="2663589" y="1972722"/>
                  <a:pt x="2651818" y="1960951"/>
                  <a:pt x="2651818" y="1946431"/>
                </a:cubicBezTo>
                <a:cubicBezTo>
                  <a:pt x="2651818" y="1931911"/>
                  <a:pt x="2663589" y="1920141"/>
                  <a:pt x="2678109" y="1920141"/>
                </a:cubicBezTo>
                <a:close/>
                <a:moveTo>
                  <a:pt x="3135342" y="1920140"/>
                </a:moveTo>
                <a:cubicBezTo>
                  <a:pt x="3149862" y="1920140"/>
                  <a:pt x="3161633" y="1931911"/>
                  <a:pt x="3161633" y="1946431"/>
                </a:cubicBezTo>
                <a:cubicBezTo>
                  <a:pt x="3161633" y="1960951"/>
                  <a:pt x="3149862" y="1972721"/>
                  <a:pt x="3135342" y="1972721"/>
                </a:cubicBezTo>
                <a:cubicBezTo>
                  <a:pt x="3120822" y="1972721"/>
                  <a:pt x="3109051" y="1960951"/>
                  <a:pt x="3109051" y="1946431"/>
                </a:cubicBezTo>
                <a:cubicBezTo>
                  <a:pt x="3109051" y="1931911"/>
                  <a:pt x="3120822" y="1920140"/>
                  <a:pt x="3135342" y="1920140"/>
                </a:cubicBezTo>
                <a:close/>
                <a:moveTo>
                  <a:pt x="3043895" y="1920140"/>
                </a:moveTo>
                <a:cubicBezTo>
                  <a:pt x="3058415" y="1920140"/>
                  <a:pt x="3070186" y="1931911"/>
                  <a:pt x="3070186" y="1946431"/>
                </a:cubicBezTo>
                <a:cubicBezTo>
                  <a:pt x="3070186" y="1960951"/>
                  <a:pt x="3058415" y="1972722"/>
                  <a:pt x="3043895" y="1972722"/>
                </a:cubicBezTo>
                <a:cubicBezTo>
                  <a:pt x="3029375" y="1972722"/>
                  <a:pt x="3017604" y="1960951"/>
                  <a:pt x="3017604" y="1946431"/>
                </a:cubicBezTo>
                <a:cubicBezTo>
                  <a:pt x="3017604" y="1931911"/>
                  <a:pt x="3029375" y="1920140"/>
                  <a:pt x="3043895" y="1920140"/>
                </a:cubicBezTo>
                <a:close/>
                <a:moveTo>
                  <a:pt x="2952448" y="1920140"/>
                </a:moveTo>
                <a:cubicBezTo>
                  <a:pt x="2966968" y="1920140"/>
                  <a:pt x="2978740" y="1931911"/>
                  <a:pt x="2978740" y="1946431"/>
                </a:cubicBezTo>
                <a:cubicBezTo>
                  <a:pt x="2978740" y="1960951"/>
                  <a:pt x="2966968" y="1972722"/>
                  <a:pt x="2952448" y="1972722"/>
                </a:cubicBezTo>
                <a:cubicBezTo>
                  <a:pt x="2937928" y="1972722"/>
                  <a:pt x="2926158" y="1960951"/>
                  <a:pt x="2926158" y="1946431"/>
                </a:cubicBezTo>
                <a:cubicBezTo>
                  <a:pt x="2926158" y="1931911"/>
                  <a:pt x="2937928" y="1920140"/>
                  <a:pt x="2952448" y="1920140"/>
                </a:cubicBezTo>
                <a:close/>
                <a:moveTo>
                  <a:pt x="5146725" y="1920140"/>
                </a:moveTo>
                <a:cubicBezTo>
                  <a:pt x="5161244" y="1920140"/>
                  <a:pt x="5173014" y="1931911"/>
                  <a:pt x="5173014" y="1946431"/>
                </a:cubicBezTo>
                <a:cubicBezTo>
                  <a:pt x="5173014" y="1960951"/>
                  <a:pt x="5161244" y="1972721"/>
                  <a:pt x="5146725" y="1972721"/>
                </a:cubicBezTo>
                <a:cubicBezTo>
                  <a:pt x="5132206" y="1972721"/>
                  <a:pt x="5120436" y="1960951"/>
                  <a:pt x="5120436" y="1946431"/>
                </a:cubicBezTo>
                <a:cubicBezTo>
                  <a:pt x="5120436" y="1931911"/>
                  <a:pt x="5132206" y="1920140"/>
                  <a:pt x="5146725" y="1920140"/>
                </a:cubicBezTo>
                <a:close/>
                <a:moveTo>
                  <a:pt x="3317925" y="1920140"/>
                </a:moveTo>
                <a:cubicBezTo>
                  <a:pt x="3332444" y="1920140"/>
                  <a:pt x="3344214" y="1931911"/>
                  <a:pt x="3344214" y="1946431"/>
                </a:cubicBezTo>
                <a:cubicBezTo>
                  <a:pt x="3344214" y="1960951"/>
                  <a:pt x="3332444" y="1972721"/>
                  <a:pt x="3317925" y="1972721"/>
                </a:cubicBezTo>
                <a:cubicBezTo>
                  <a:pt x="3303406" y="1972721"/>
                  <a:pt x="3291636" y="1960951"/>
                  <a:pt x="3291636" y="1946431"/>
                </a:cubicBezTo>
                <a:cubicBezTo>
                  <a:pt x="3291636" y="1931911"/>
                  <a:pt x="3303406" y="1920140"/>
                  <a:pt x="3317925" y="1920140"/>
                </a:cubicBezTo>
                <a:close/>
                <a:moveTo>
                  <a:pt x="3226788" y="1920140"/>
                </a:moveTo>
                <a:cubicBezTo>
                  <a:pt x="3241308" y="1920140"/>
                  <a:pt x="3253079" y="1931911"/>
                  <a:pt x="3253079" y="1946431"/>
                </a:cubicBezTo>
                <a:cubicBezTo>
                  <a:pt x="3253079" y="1960951"/>
                  <a:pt x="3241308" y="1972721"/>
                  <a:pt x="3226788" y="1972721"/>
                </a:cubicBezTo>
                <a:cubicBezTo>
                  <a:pt x="3212268" y="1972721"/>
                  <a:pt x="3200497" y="1960951"/>
                  <a:pt x="3200497" y="1946431"/>
                </a:cubicBezTo>
                <a:cubicBezTo>
                  <a:pt x="3200497" y="1931911"/>
                  <a:pt x="3212268" y="1920140"/>
                  <a:pt x="3226788" y="1920140"/>
                </a:cubicBezTo>
                <a:close/>
                <a:moveTo>
                  <a:pt x="5421045" y="1920140"/>
                </a:moveTo>
                <a:cubicBezTo>
                  <a:pt x="5435564" y="1920140"/>
                  <a:pt x="5447334" y="1931911"/>
                  <a:pt x="5447334" y="1946431"/>
                </a:cubicBezTo>
                <a:cubicBezTo>
                  <a:pt x="5447334" y="1960950"/>
                  <a:pt x="5435564" y="1972721"/>
                  <a:pt x="5421045" y="1972721"/>
                </a:cubicBezTo>
                <a:cubicBezTo>
                  <a:pt x="5406526" y="1972721"/>
                  <a:pt x="5394756" y="1960950"/>
                  <a:pt x="5394756" y="1946431"/>
                </a:cubicBezTo>
                <a:cubicBezTo>
                  <a:pt x="5394756" y="1931911"/>
                  <a:pt x="5406526" y="1920140"/>
                  <a:pt x="5421045" y="1920140"/>
                </a:cubicBezTo>
                <a:close/>
                <a:moveTo>
                  <a:pt x="5329605" y="1920140"/>
                </a:moveTo>
                <a:cubicBezTo>
                  <a:pt x="5344124" y="1920140"/>
                  <a:pt x="5355894" y="1931911"/>
                  <a:pt x="5355894" y="1946431"/>
                </a:cubicBezTo>
                <a:cubicBezTo>
                  <a:pt x="5355894" y="1960951"/>
                  <a:pt x="5344124" y="1972721"/>
                  <a:pt x="5329605" y="1972721"/>
                </a:cubicBezTo>
                <a:cubicBezTo>
                  <a:pt x="5315086" y="1972721"/>
                  <a:pt x="5303316" y="1960951"/>
                  <a:pt x="5303316" y="1946431"/>
                </a:cubicBezTo>
                <a:cubicBezTo>
                  <a:pt x="5303316" y="1931911"/>
                  <a:pt x="5315086" y="1920140"/>
                  <a:pt x="5329605" y="1920140"/>
                </a:cubicBezTo>
                <a:close/>
                <a:moveTo>
                  <a:pt x="5238165" y="1920140"/>
                </a:moveTo>
                <a:cubicBezTo>
                  <a:pt x="5252684" y="1920140"/>
                  <a:pt x="5264454" y="1931911"/>
                  <a:pt x="5264454" y="1946431"/>
                </a:cubicBezTo>
                <a:cubicBezTo>
                  <a:pt x="5264454" y="1960951"/>
                  <a:pt x="5252684" y="1972721"/>
                  <a:pt x="5238165" y="1972721"/>
                </a:cubicBezTo>
                <a:cubicBezTo>
                  <a:pt x="5223646" y="1972721"/>
                  <a:pt x="5211876" y="1960951"/>
                  <a:pt x="5211876" y="1946431"/>
                </a:cubicBezTo>
                <a:cubicBezTo>
                  <a:pt x="5211876" y="1931911"/>
                  <a:pt x="5223646" y="1920140"/>
                  <a:pt x="5238165" y="1920140"/>
                </a:cubicBezTo>
                <a:close/>
                <a:moveTo>
                  <a:pt x="5695365" y="1920140"/>
                </a:moveTo>
                <a:cubicBezTo>
                  <a:pt x="5709884" y="1920140"/>
                  <a:pt x="5721654" y="1931910"/>
                  <a:pt x="5721654" y="1946430"/>
                </a:cubicBezTo>
                <a:cubicBezTo>
                  <a:pt x="5721654" y="1960950"/>
                  <a:pt x="5709884" y="1972721"/>
                  <a:pt x="5695365" y="1972721"/>
                </a:cubicBezTo>
                <a:cubicBezTo>
                  <a:pt x="5680846" y="1972721"/>
                  <a:pt x="5669076" y="1960950"/>
                  <a:pt x="5669076" y="1946430"/>
                </a:cubicBezTo>
                <a:cubicBezTo>
                  <a:pt x="5669076" y="1931910"/>
                  <a:pt x="5680846" y="1920140"/>
                  <a:pt x="5695365" y="1920140"/>
                </a:cubicBezTo>
                <a:close/>
                <a:moveTo>
                  <a:pt x="5603925" y="1920140"/>
                </a:moveTo>
                <a:cubicBezTo>
                  <a:pt x="5618444" y="1920140"/>
                  <a:pt x="5630214" y="1931910"/>
                  <a:pt x="5630214" y="1946430"/>
                </a:cubicBezTo>
                <a:cubicBezTo>
                  <a:pt x="5630214" y="1960950"/>
                  <a:pt x="5618444" y="1972721"/>
                  <a:pt x="5603925" y="1972721"/>
                </a:cubicBezTo>
                <a:cubicBezTo>
                  <a:pt x="5589406" y="1972721"/>
                  <a:pt x="5577636" y="1960950"/>
                  <a:pt x="5577636" y="1946430"/>
                </a:cubicBezTo>
                <a:cubicBezTo>
                  <a:pt x="5577636" y="1931910"/>
                  <a:pt x="5589406" y="1920140"/>
                  <a:pt x="5603925" y="1920140"/>
                </a:cubicBezTo>
                <a:close/>
                <a:moveTo>
                  <a:pt x="5512485" y="1920140"/>
                </a:moveTo>
                <a:cubicBezTo>
                  <a:pt x="5527004" y="1920140"/>
                  <a:pt x="5538774" y="1931910"/>
                  <a:pt x="5538774" y="1946431"/>
                </a:cubicBezTo>
                <a:cubicBezTo>
                  <a:pt x="5538774" y="1960950"/>
                  <a:pt x="5527004" y="1972721"/>
                  <a:pt x="5512485" y="1972721"/>
                </a:cubicBezTo>
                <a:cubicBezTo>
                  <a:pt x="5497966" y="1972721"/>
                  <a:pt x="5486196" y="1960950"/>
                  <a:pt x="5486196" y="1946431"/>
                </a:cubicBezTo>
                <a:cubicBezTo>
                  <a:pt x="5486196" y="1931910"/>
                  <a:pt x="5497966" y="1920140"/>
                  <a:pt x="5512485" y="1920140"/>
                </a:cubicBezTo>
                <a:close/>
                <a:moveTo>
                  <a:pt x="5969685" y="1920140"/>
                </a:moveTo>
                <a:cubicBezTo>
                  <a:pt x="5984204" y="1920140"/>
                  <a:pt x="5995974" y="1931910"/>
                  <a:pt x="5995974" y="1946430"/>
                </a:cubicBezTo>
                <a:cubicBezTo>
                  <a:pt x="5995974" y="1960950"/>
                  <a:pt x="5984204" y="1972721"/>
                  <a:pt x="5969685" y="1972721"/>
                </a:cubicBezTo>
                <a:cubicBezTo>
                  <a:pt x="5955166" y="1972721"/>
                  <a:pt x="5943396" y="1960950"/>
                  <a:pt x="5943396" y="1946430"/>
                </a:cubicBezTo>
                <a:cubicBezTo>
                  <a:pt x="5943396" y="1931910"/>
                  <a:pt x="5955166" y="1920140"/>
                  <a:pt x="5969685" y="1920140"/>
                </a:cubicBezTo>
                <a:close/>
                <a:moveTo>
                  <a:pt x="5878245" y="1920140"/>
                </a:moveTo>
                <a:cubicBezTo>
                  <a:pt x="5892764" y="1920140"/>
                  <a:pt x="5904534" y="1931910"/>
                  <a:pt x="5904534" y="1946430"/>
                </a:cubicBezTo>
                <a:cubicBezTo>
                  <a:pt x="5904534" y="1960950"/>
                  <a:pt x="5892764" y="1972721"/>
                  <a:pt x="5878245" y="1972721"/>
                </a:cubicBezTo>
                <a:cubicBezTo>
                  <a:pt x="5863726" y="1972721"/>
                  <a:pt x="5851956" y="1960950"/>
                  <a:pt x="5851956" y="1946430"/>
                </a:cubicBezTo>
                <a:cubicBezTo>
                  <a:pt x="5851956" y="1931910"/>
                  <a:pt x="5863726" y="1920140"/>
                  <a:pt x="5878245" y="1920140"/>
                </a:cubicBezTo>
                <a:close/>
                <a:moveTo>
                  <a:pt x="5786805" y="1920140"/>
                </a:moveTo>
                <a:cubicBezTo>
                  <a:pt x="5801324" y="1920140"/>
                  <a:pt x="5813094" y="1931910"/>
                  <a:pt x="5813094" y="1946430"/>
                </a:cubicBezTo>
                <a:cubicBezTo>
                  <a:pt x="5813094" y="1960950"/>
                  <a:pt x="5801324" y="1972721"/>
                  <a:pt x="5786805" y="1972721"/>
                </a:cubicBezTo>
                <a:cubicBezTo>
                  <a:pt x="5772286" y="1972721"/>
                  <a:pt x="5760516" y="1960950"/>
                  <a:pt x="5760516" y="1946430"/>
                </a:cubicBezTo>
                <a:cubicBezTo>
                  <a:pt x="5760516" y="1931910"/>
                  <a:pt x="5772286" y="1920140"/>
                  <a:pt x="5786805" y="1920140"/>
                </a:cubicBezTo>
                <a:close/>
                <a:moveTo>
                  <a:pt x="6244005" y="1920139"/>
                </a:moveTo>
                <a:cubicBezTo>
                  <a:pt x="6258524" y="1920139"/>
                  <a:pt x="6270294" y="1931910"/>
                  <a:pt x="6270294" y="1946430"/>
                </a:cubicBezTo>
                <a:cubicBezTo>
                  <a:pt x="6270294" y="1960950"/>
                  <a:pt x="6258524" y="1972720"/>
                  <a:pt x="6244005" y="1972720"/>
                </a:cubicBezTo>
                <a:cubicBezTo>
                  <a:pt x="6229486" y="1972720"/>
                  <a:pt x="6217716" y="1960950"/>
                  <a:pt x="6217716" y="1946430"/>
                </a:cubicBezTo>
                <a:cubicBezTo>
                  <a:pt x="6217716" y="1931910"/>
                  <a:pt x="6229486" y="1920139"/>
                  <a:pt x="6244005" y="1920139"/>
                </a:cubicBezTo>
                <a:close/>
                <a:moveTo>
                  <a:pt x="6152565" y="1920139"/>
                </a:moveTo>
                <a:cubicBezTo>
                  <a:pt x="6167084" y="1920139"/>
                  <a:pt x="6178854" y="1931910"/>
                  <a:pt x="6178854" y="1946430"/>
                </a:cubicBezTo>
                <a:cubicBezTo>
                  <a:pt x="6178854" y="1960950"/>
                  <a:pt x="6167084" y="1972721"/>
                  <a:pt x="6152565" y="1972721"/>
                </a:cubicBezTo>
                <a:cubicBezTo>
                  <a:pt x="6138046" y="1972721"/>
                  <a:pt x="6126276" y="1960950"/>
                  <a:pt x="6126276" y="1946430"/>
                </a:cubicBezTo>
                <a:cubicBezTo>
                  <a:pt x="6126276" y="1931910"/>
                  <a:pt x="6138046" y="1920139"/>
                  <a:pt x="6152565" y="1920139"/>
                </a:cubicBezTo>
                <a:close/>
                <a:moveTo>
                  <a:pt x="6061125" y="1920139"/>
                </a:moveTo>
                <a:cubicBezTo>
                  <a:pt x="6075644" y="1920139"/>
                  <a:pt x="6087414" y="1931910"/>
                  <a:pt x="6087414" y="1946430"/>
                </a:cubicBezTo>
                <a:cubicBezTo>
                  <a:pt x="6087414" y="1960950"/>
                  <a:pt x="6075644" y="1972721"/>
                  <a:pt x="6061125" y="1972721"/>
                </a:cubicBezTo>
                <a:cubicBezTo>
                  <a:pt x="6046606" y="1972721"/>
                  <a:pt x="6034836" y="1960950"/>
                  <a:pt x="6034836" y="1946430"/>
                </a:cubicBezTo>
                <a:cubicBezTo>
                  <a:pt x="6034836" y="1931910"/>
                  <a:pt x="6046606" y="1920139"/>
                  <a:pt x="6061125" y="1920139"/>
                </a:cubicBezTo>
                <a:close/>
                <a:moveTo>
                  <a:pt x="6518325" y="1920139"/>
                </a:moveTo>
                <a:cubicBezTo>
                  <a:pt x="6532844" y="1920139"/>
                  <a:pt x="6544614" y="1931910"/>
                  <a:pt x="6544614" y="1946430"/>
                </a:cubicBezTo>
                <a:cubicBezTo>
                  <a:pt x="6544614" y="1960949"/>
                  <a:pt x="6532844" y="1972720"/>
                  <a:pt x="6518325" y="1972720"/>
                </a:cubicBezTo>
                <a:cubicBezTo>
                  <a:pt x="6503806" y="1972720"/>
                  <a:pt x="6492036" y="1960949"/>
                  <a:pt x="6492036" y="1946430"/>
                </a:cubicBezTo>
                <a:cubicBezTo>
                  <a:pt x="6492036" y="1931910"/>
                  <a:pt x="6503806" y="1920139"/>
                  <a:pt x="6518325" y="1920139"/>
                </a:cubicBezTo>
                <a:close/>
                <a:moveTo>
                  <a:pt x="6426885" y="1920139"/>
                </a:moveTo>
                <a:cubicBezTo>
                  <a:pt x="6441404" y="1920139"/>
                  <a:pt x="6453174" y="1931910"/>
                  <a:pt x="6453174" y="1946430"/>
                </a:cubicBezTo>
                <a:cubicBezTo>
                  <a:pt x="6453174" y="1960950"/>
                  <a:pt x="6441404" y="1972720"/>
                  <a:pt x="6426885" y="1972720"/>
                </a:cubicBezTo>
                <a:cubicBezTo>
                  <a:pt x="6412366" y="1972720"/>
                  <a:pt x="6400596" y="1960950"/>
                  <a:pt x="6400596" y="1946430"/>
                </a:cubicBezTo>
                <a:cubicBezTo>
                  <a:pt x="6400596" y="1931910"/>
                  <a:pt x="6412366" y="1920139"/>
                  <a:pt x="6426885" y="1920139"/>
                </a:cubicBezTo>
                <a:close/>
                <a:moveTo>
                  <a:pt x="6335445" y="1920139"/>
                </a:moveTo>
                <a:cubicBezTo>
                  <a:pt x="6349964" y="1920139"/>
                  <a:pt x="6361734" y="1931910"/>
                  <a:pt x="6361734" y="1946430"/>
                </a:cubicBezTo>
                <a:cubicBezTo>
                  <a:pt x="6361734" y="1960950"/>
                  <a:pt x="6349964" y="1972720"/>
                  <a:pt x="6335445" y="1972720"/>
                </a:cubicBezTo>
                <a:cubicBezTo>
                  <a:pt x="6320926" y="1972720"/>
                  <a:pt x="6309156" y="1960950"/>
                  <a:pt x="6309156" y="1946430"/>
                </a:cubicBezTo>
                <a:cubicBezTo>
                  <a:pt x="6309156" y="1931910"/>
                  <a:pt x="6320926" y="1920139"/>
                  <a:pt x="6335445" y="1920139"/>
                </a:cubicBezTo>
                <a:close/>
                <a:moveTo>
                  <a:pt x="6792645" y="1920139"/>
                </a:moveTo>
                <a:cubicBezTo>
                  <a:pt x="6807164" y="1920139"/>
                  <a:pt x="6818934" y="1931909"/>
                  <a:pt x="6818934" y="1946429"/>
                </a:cubicBezTo>
                <a:cubicBezTo>
                  <a:pt x="6818934" y="1960949"/>
                  <a:pt x="6807164" y="1972720"/>
                  <a:pt x="6792645" y="1972720"/>
                </a:cubicBezTo>
                <a:cubicBezTo>
                  <a:pt x="6778126" y="1972720"/>
                  <a:pt x="6766356" y="1960949"/>
                  <a:pt x="6766356" y="1946429"/>
                </a:cubicBezTo>
                <a:cubicBezTo>
                  <a:pt x="6766356" y="1931909"/>
                  <a:pt x="6778126" y="1920139"/>
                  <a:pt x="6792645" y="1920139"/>
                </a:cubicBezTo>
                <a:close/>
                <a:moveTo>
                  <a:pt x="6701205" y="1920139"/>
                </a:moveTo>
                <a:cubicBezTo>
                  <a:pt x="6715724" y="1920139"/>
                  <a:pt x="6727494" y="1931909"/>
                  <a:pt x="6727494" y="1946429"/>
                </a:cubicBezTo>
                <a:cubicBezTo>
                  <a:pt x="6727494" y="1960949"/>
                  <a:pt x="6715724" y="1972720"/>
                  <a:pt x="6701205" y="1972720"/>
                </a:cubicBezTo>
                <a:cubicBezTo>
                  <a:pt x="6686686" y="1972720"/>
                  <a:pt x="6674916" y="1960949"/>
                  <a:pt x="6674916" y="1946429"/>
                </a:cubicBezTo>
                <a:cubicBezTo>
                  <a:pt x="6674916" y="1931909"/>
                  <a:pt x="6686686" y="1920139"/>
                  <a:pt x="6701205" y="1920139"/>
                </a:cubicBezTo>
                <a:close/>
                <a:moveTo>
                  <a:pt x="6609765" y="1920139"/>
                </a:moveTo>
                <a:cubicBezTo>
                  <a:pt x="6624284" y="1920139"/>
                  <a:pt x="6636054" y="1931909"/>
                  <a:pt x="6636054" y="1946430"/>
                </a:cubicBezTo>
                <a:cubicBezTo>
                  <a:pt x="6636054" y="1960949"/>
                  <a:pt x="6624284" y="1972720"/>
                  <a:pt x="6609765" y="1972720"/>
                </a:cubicBezTo>
                <a:cubicBezTo>
                  <a:pt x="6595246" y="1972720"/>
                  <a:pt x="6583476" y="1960949"/>
                  <a:pt x="6583476" y="1946430"/>
                </a:cubicBezTo>
                <a:cubicBezTo>
                  <a:pt x="6583476" y="1931909"/>
                  <a:pt x="6595246" y="1920139"/>
                  <a:pt x="6609765" y="1920139"/>
                </a:cubicBezTo>
                <a:close/>
                <a:moveTo>
                  <a:pt x="7066965" y="1920139"/>
                </a:moveTo>
                <a:cubicBezTo>
                  <a:pt x="7081484" y="1920139"/>
                  <a:pt x="7093254" y="1931909"/>
                  <a:pt x="7093254" y="1946429"/>
                </a:cubicBezTo>
                <a:cubicBezTo>
                  <a:pt x="7093254" y="1960949"/>
                  <a:pt x="7081484" y="1972720"/>
                  <a:pt x="7066965" y="1972720"/>
                </a:cubicBezTo>
                <a:cubicBezTo>
                  <a:pt x="7052446" y="1972720"/>
                  <a:pt x="7040676" y="1960949"/>
                  <a:pt x="7040676" y="1946429"/>
                </a:cubicBezTo>
                <a:cubicBezTo>
                  <a:pt x="7040676" y="1931909"/>
                  <a:pt x="7052446" y="1920139"/>
                  <a:pt x="7066965" y="1920139"/>
                </a:cubicBezTo>
                <a:close/>
                <a:moveTo>
                  <a:pt x="6975525" y="1920139"/>
                </a:moveTo>
                <a:cubicBezTo>
                  <a:pt x="6990044" y="1920139"/>
                  <a:pt x="7001814" y="1931909"/>
                  <a:pt x="7001814" y="1946429"/>
                </a:cubicBezTo>
                <a:cubicBezTo>
                  <a:pt x="7001814" y="1960949"/>
                  <a:pt x="6990044" y="1972720"/>
                  <a:pt x="6975525" y="1972720"/>
                </a:cubicBezTo>
                <a:cubicBezTo>
                  <a:pt x="6961006" y="1972720"/>
                  <a:pt x="6949236" y="1960949"/>
                  <a:pt x="6949236" y="1946429"/>
                </a:cubicBezTo>
                <a:cubicBezTo>
                  <a:pt x="6949236" y="1931909"/>
                  <a:pt x="6961006" y="1920139"/>
                  <a:pt x="6975525" y="1920139"/>
                </a:cubicBezTo>
                <a:close/>
                <a:moveTo>
                  <a:pt x="6884085" y="1920139"/>
                </a:moveTo>
                <a:cubicBezTo>
                  <a:pt x="6898604" y="1920139"/>
                  <a:pt x="6910374" y="1931909"/>
                  <a:pt x="6910374" y="1946429"/>
                </a:cubicBezTo>
                <a:cubicBezTo>
                  <a:pt x="6910374" y="1960949"/>
                  <a:pt x="6898604" y="1972720"/>
                  <a:pt x="6884085" y="1972720"/>
                </a:cubicBezTo>
                <a:cubicBezTo>
                  <a:pt x="6869566" y="1972720"/>
                  <a:pt x="6857796" y="1960949"/>
                  <a:pt x="6857796" y="1946429"/>
                </a:cubicBezTo>
                <a:cubicBezTo>
                  <a:pt x="6857796" y="1931909"/>
                  <a:pt x="6869566" y="1920139"/>
                  <a:pt x="6884085" y="1920139"/>
                </a:cubicBezTo>
                <a:close/>
                <a:moveTo>
                  <a:pt x="7341285" y="1920138"/>
                </a:moveTo>
                <a:cubicBezTo>
                  <a:pt x="7355804" y="1920138"/>
                  <a:pt x="7367574" y="1931909"/>
                  <a:pt x="7367574" y="1946429"/>
                </a:cubicBezTo>
                <a:cubicBezTo>
                  <a:pt x="7367574" y="1960949"/>
                  <a:pt x="7355804" y="1972719"/>
                  <a:pt x="7341285" y="1972719"/>
                </a:cubicBezTo>
                <a:cubicBezTo>
                  <a:pt x="7326766" y="1972719"/>
                  <a:pt x="7314996" y="1960949"/>
                  <a:pt x="7314996" y="1946429"/>
                </a:cubicBezTo>
                <a:cubicBezTo>
                  <a:pt x="7314996" y="1931909"/>
                  <a:pt x="7326766" y="1920138"/>
                  <a:pt x="7341285" y="1920138"/>
                </a:cubicBezTo>
                <a:close/>
                <a:moveTo>
                  <a:pt x="7249845" y="1920138"/>
                </a:moveTo>
                <a:cubicBezTo>
                  <a:pt x="7264364" y="1920138"/>
                  <a:pt x="7276134" y="1931909"/>
                  <a:pt x="7276134" y="1946429"/>
                </a:cubicBezTo>
                <a:cubicBezTo>
                  <a:pt x="7276134" y="1960949"/>
                  <a:pt x="7264364" y="1972719"/>
                  <a:pt x="7249845" y="1972719"/>
                </a:cubicBezTo>
                <a:cubicBezTo>
                  <a:pt x="7235326" y="1972719"/>
                  <a:pt x="7223556" y="1960949"/>
                  <a:pt x="7223556" y="1946429"/>
                </a:cubicBezTo>
                <a:cubicBezTo>
                  <a:pt x="7223556" y="1931909"/>
                  <a:pt x="7235326" y="1920138"/>
                  <a:pt x="7249845" y="1920138"/>
                </a:cubicBezTo>
                <a:close/>
                <a:moveTo>
                  <a:pt x="7158405" y="1920138"/>
                </a:moveTo>
                <a:cubicBezTo>
                  <a:pt x="7172924" y="1920138"/>
                  <a:pt x="7184694" y="1931909"/>
                  <a:pt x="7184694" y="1946429"/>
                </a:cubicBezTo>
                <a:cubicBezTo>
                  <a:pt x="7184694" y="1960949"/>
                  <a:pt x="7172924" y="1972720"/>
                  <a:pt x="7158405" y="1972720"/>
                </a:cubicBezTo>
                <a:cubicBezTo>
                  <a:pt x="7143886" y="1972720"/>
                  <a:pt x="7132116" y="1960949"/>
                  <a:pt x="7132116" y="1946429"/>
                </a:cubicBezTo>
                <a:cubicBezTo>
                  <a:pt x="7132116" y="1931909"/>
                  <a:pt x="7143886" y="1920138"/>
                  <a:pt x="7158405" y="1920138"/>
                </a:cubicBezTo>
                <a:close/>
                <a:moveTo>
                  <a:pt x="7615605" y="1920138"/>
                </a:moveTo>
                <a:cubicBezTo>
                  <a:pt x="7630124" y="1920138"/>
                  <a:pt x="7641894" y="1931909"/>
                  <a:pt x="7641894" y="1946429"/>
                </a:cubicBezTo>
                <a:cubicBezTo>
                  <a:pt x="7641894" y="1960948"/>
                  <a:pt x="7630124" y="1972719"/>
                  <a:pt x="7615605" y="1972719"/>
                </a:cubicBezTo>
                <a:cubicBezTo>
                  <a:pt x="7601086" y="1972719"/>
                  <a:pt x="7589316" y="1960948"/>
                  <a:pt x="7589316" y="1946429"/>
                </a:cubicBezTo>
                <a:cubicBezTo>
                  <a:pt x="7589316" y="1931909"/>
                  <a:pt x="7601086" y="1920138"/>
                  <a:pt x="7615605" y="1920138"/>
                </a:cubicBezTo>
                <a:close/>
                <a:moveTo>
                  <a:pt x="7524165" y="1920138"/>
                </a:moveTo>
                <a:cubicBezTo>
                  <a:pt x="7538684" y="1920138"/>
                  <a:pt x="7550454" y="1931909"/>
                  <a:pt x="7550454" y="1946429"/>
                </a:cubicBezTo>
                <a:cubicBezTo>
                  <a:pt x="7550454" y="1960948"/>
                  <a:pt x="7538684" y="1972719"/>
                  <a:pt x="7524165" y="1972719"/>
                </a:cubicBezTo>
                <a:cubicBezTo>
                  <a:pt x="7509646" y="1972719"/>
                  <a:pt x="7497876" y="1960948"/>
                  <a:pt x="7497876" y="1946429"/>
                </a:cubicBezTo>
                <a:cubicBezTo>
                  <a:pt x="7497876" y="1931909"/>
                  <a:pt x="7509646" y="1920138"/>
                  <a:pt x="7524165" y="1920138"/>
                </a:cubicBezTo>
                <a:close/>
                <a:moveTo>
                  <a:pt x="7432725" y="1920138"/>
                </a:moveTo>
                <a:cubicBezTo>
                  <a:pt x="7447244" y="1920138"/>
                  <a:pt x="7459014" y="1931909"/>
                  <a:pt x="7459014" y="1946429"/>
                </a:cubicBezTo>
                <a:cubicBezTo>
                  <a:pt x="7459014" y="1960949"/>
                  <a:pt x="7447244" y="1972719"/>
                  <a:pt x="7432725" y="1972719"/>
                </a:cubicBezTo>
                <a:cubicBezTo>
                  <a:pt x="7418206" y="1972719"/>
                  <a:pt x="7406436" y="1960949"/>
                  <a:pt x="7406436" y="1946429"/>
                </a:cubicBezTo>
                <a:cubicBezTo>
                  <a:pt x="7406436" y="1931909"/>
                  <a:pt x="7418206" y="1920138"/>
                  <a:pt x="7432725" y="1920138"/>
                </a:cubicBezTo>
                <a:close/>
                <a:moveTo>
                  <a:pt x="7889925" y="1920138"/>
                </a:moveTo>
                <a:cubicBezTo>
                  <a:pt x="7904444" y="1920138"/>
                  <a:pt x="7916214" y="1931908"/>
                  <a:pt x="7916214" y="1946428"/>
                </a:cubicBezTo>
                <a:cubicBezTo>
                  <a:pt x="7916214" y="1960948"/>
                  <a:pt x="7904444" y="1972719"/>
                  <a:pt x="7889925" y="1972719"/>
                </a:cubicBezTo>
                <a:cubicBezTo>
                  <a:pt x="7875406" y="1972719"/>
                  <a:pt x="7863636" y="1960948"/>
                  <a:pt x="7863636" y="1946428"/>
                </a:cubicBezTo>
                <a:cubicBezTo>
                  <a:pt x="7863636" y="1931908"/>
                  <a:pt x="7875406" y="1920138"/>
                  <a:pt x="7889925" y="1920138"/>
                </a:cubicBezTo>
                <a:close/>
                <a:moveTo>
                  <a:pt x="7798485" y="1920138"/>
                </a:moveTo>
                <a:cubicBezTo>
                  <a:pt x="7813004" y="1920138"/>
                  <a:pt x="7824774" y="1931908"/>
                  <a:pt x="7824774" y="1946428"/>
                </a:cubicBezTo>
                <a:cubicBezTo>
                  <a:pt x="7824774" y="1960948"/>
                  <a:pt x="7813004" y="1972719"/>
                  <a:pt x="7798485" y="1972719"/>
                </a:cubicBezTo>
                <a:cubicBezTo>
                  <a:pt x="7783966" y="1972719"/>
                  <a:pt x="7772196" y="1960948"/>
                  <a:pt x="7772196" y="1946428"/>
                </a:cubicBezTo>
                <a:cubicBezTo>
                  <a:pt x="7772196" y="1931908"/>
                  <a:pt x="7783966" y="1920138"/>
                  <a:pt x="7798485" y="1920138"/>
                </a:cubicBezTo>
                <a:close/>
                <a:moveTo>
                  <a:pt x="7707045" y="1920138"/>
                </a:moveTo>
                <a:cubicBezTo>
                  <a:pt x="7721564" y="1920138"/>
                  <a:pt x="7733334" y="1931908"/>
                  <a:pt x="7733334" y="1946428"/>
                </a:cubicBezTo>
                <a:cubicBezTo>
                  <a:pt x="7733334" y="1960948"/>
                  <a:pt x="7721564" y="1972719"/>
                  <a:pt x="7707045" y="1972719"/>
                </a:cubicBezTo>
                <a:cubicBezTo>
                  <a:pt x="7692526" y="1972719"/>
                  <a:pt x="7680756" y="1960948"/>
                  <a:pt x="7680756" y="1946428"/>
                </a:cubicBezTo>
                <a:cubicBezTo>
                  <a:pt x="7680756" y="1931908"/>
                  <a:pt x="7692526" y="1920138"/>
                  <a:pt x="7707045" y="1920138"/>
                </a:cubicBezTo>
                <a:close/>
                <a:moveTo>
                  <a:pt x="8164245" y="1920138"/>
                </a:moveTo>
                <a:cubicBezTo>
                  <a:pt x="8178764" y="1920138"/>
                  <a:pt x="8190534" y="1931908"/>
                  <a:pt x="8190534" y="1946428"/>
                </a:cubicBezTo>
                <a:cubicBezTo>
                  <a:pt x="8190534" y="1960948"/>
                  <a:pt x="8178764" y="1972719"/>
                  <a:pt x="8164245" y="1972719"/>
                </a:cubicBezTo>
                <a:cubicBezTo>
                  <a:pt x="8149726" y="1972719"/>
                  <a:pt x="8137956" y="1960948"/>
                  <a:pt x="8137956" y="1946428"/>
                </a:cubicBezTo>
                <a:cubicBezTo>
                  <a:pt x="8137956" y="1931908"/>
                  <a:pt x="8149726" y="1920138"/>
                  <a:pt x="8164245" y="1920138"/>
                </a:cubicBezTo>
                <a:close/>
                <a:moveTo>
                  <a:pt x="8072805" y="1920138"/>
                </a:moveTo>
                <a:cubicBezTo>
                  <a:pt x="8087324" y="1920138"/>
                  <a:pt x="8099094" y="1931908"/>
                  <a:pt x="8099094" y="1946428"/>
                </a:cubicBezTo>
                <a:cubicBezTo>
                  <a:pt x="8099094" y="1960948"/>
                  <a:pt x="8087324" y="1972719"/>
                  <a:pt x="8072805" y="1972719"/>
                </a:cubicBezTo>
                <a:cubicBezTo>
                  <a:pt x="8058286" y="1972719"/>
                  <a:pt x="8046516" y="1960948"/>
                  <a:pt x="8046516" y="1946428"/>
                </a:cubicBezTo>
                <a:cubicBezTo>
                  <a:pt x="8046516" y="1931908"/>
                  <a:pt x="8058286" y="1920138"/>
                  <a:pt x="8072805" y="1920138"/>
                </a:cubicBezTo>
                <a:close/>
                <a:moveTo>
                  <a:pt x="7981365" y="1920138"/>
                </a:moveTo>
                <a:cubicBezTo>
                  <a:pt x="7995884" y="1920138"/>
                  <a:pt x="8007654" y="1931908"/>
                  <a:pt x="8007654" y="1946428"/>
                </a:cubicBezTo>
                <a:cubicBezTo>
                  <a:pt x="8007654" y="1960948"/>
                  <a:pt x="7995884" y="1972719"/>
                  <a:pt x="7981365" y="1972719"/>
                </a:cubicBezTo>
                <a:cubicBezTo>
                  <a:pt x="7966846" y="1972719"/>
                  <a:pt x="7955076" y="1960948"/>
                  <a:pt x="7955076" y="1946428"/>
                </a:cubicBezTo>
                <a:cubicBezTo>
                  <a:pt x="7955076" y="1931908"/>
                  <a:pt x="7966846" y="1920138"/>
                  <a:pt x="7981365" y="1920138"/>
                </a:cubicBezTo>
                <a:close/>
                <a:moveTo>
                  <a:pt x="8438565" y="1920137"/>
                </a:moveTo>
                <a:cubicBezTo>
                  <a:pt x="8453084" y="1920137"/>
                  <a:pt x="8464854" y="1931908"/>
                  <a:pt x="8464854" y="1946428"/>
                </a:cubicBezTo>
                <a:cubicBezTo>
                  <a:pt x="8464854" y="1960948"/>
                  <a:pt x="8453084" y="1972718"/>
                  <a:pt x="8438565" y="1972718"/>
                </a:cubicBezTo>
                <a:cubicBezTo>
                  <a:pt x="8424046" y="1972718"/>
                  <a:pt x="8412276" y="1960948"/>
                  <a:pt x="8412276" y="1946428"/>
                </a:cubicBezTo>
                <a:cubicBezTo>
                  <a:pt x="8412276" y="1931908"/>
                  <a:pt x="8424046" y="1920137"/>
                  <a:pt x="8438565" y="1920137"/>
                </a:cubicBezTo>
                <a:close/>
                <a:moveTo>
                  <a:pt x="8347125" y="1920137"/>
                </a:moveTo>
                <a:cubicBezTo>
                  <a:pt x="8361644" y="1920137"/>
                  <a:pt x="8373414" y="1931908"/>
                  <a:pt x="8373414" y="1946428"/>
                </a:cubicBezTo>
                <a:cubicBezTo>
                  <a:pt x="8373414" y="1960948"/>
                  <a:pt x="8361644" y="1972718"/>
                  <a:pt x="8347125" y="1972718"/>
                </a:cubicBezTo>
                <a:cubicBezTo>
                  <a:pt x="8332606" y="1972718"/>
                  <a:pt x="8320836" y="1960948"/>
                  <a:pt x="8320836" y="1946428"/>
                </a:cubicBezTo>
                <a:cubicBezTo>
                  <a:pt x="8320836" y="1931908"/>
                  <a:pt x="8332606" y="1920137"/>
                  <a:pt x="8347125" y="1920137"/>
                </a:cubicBezTo>
                <a:close/>
                <a:moveTo>
                  <a:pt x="8255685" y="1920137"/>
                </a:moveTo>
                <a:cubicBezTo>
                  <a:pt x="8270204" y="1920137"/>
                  <a:pt x="8281974" y="1931908"/>
                  <a:pt x="8281974" y="1946428"/>
                </a:cubicBezTo>
                <a:cubicBezTo>
                  <a:pt x="8281974" y="1960948"/>
                  <a:pt x="8270204" y="1972719"/>
                  <a:pt x="8255685" y="1972719"/>
                </a:cubicBezTo>
                <a:cubicBezTo>
                  <a:pt x="8241166" y="1972719"/>
                  <a:pt x="8229396" y="1960948"/>
                  <a:pt x="8229396" y="1946428"/>
                </a:cubicBezTo>
                <a:cubicBezTo>
                  <a:pt x="8229396" y="1931908"/>
                  <a:pt x="8241166" y="1920137"/>
                  <a:pt x="8255685" y="1920137"/>
                </a:cubicBezTo>
                <a:close/>
                <a:moveTo>
                  <a:pt x="8712885" y="1920137"/>
                </a:moveTo>
                <a:cubicBezTo>
                  <a:pt x="8727404" y="1920137"/>
                  <a:pt x="8739174" y="1931908"/>
                  <a:pt x="8739174" y="1946428"/>
                </a:cubicBezTo>
                <a:cubicBezTo>
                  <a:pt x="8739174" y="1960947"/>
                  <a:pt x="8727404" y="1972718"/>
                  <a:pt x="8712885" y="1972718"/>
                </a:cubicBezTo>
                <a:cubicBezTo>
                  <a:pt x="8698366" y="1972718"/>
                  <a:pt x="8686596" y="1960947"/>
                  <a:pt x="8686596" y="1946428"/>
                </a:cubicBezTo>
                <a:cubicBezTo>
                  <a:pt x="8686596" y="1931908"/>
                  <a:pt x="8698366" y="1920137"/>
                  <a:pt x="8712885" y="1920137"/>
                </a:cubicBezTo>
                <a:close/>
                <a:moveTo>
                  <a:pt x="8621445" y="1920137"/>
                </a:moveTo>
                <a:cubicBezTo>
                  <a:pt x="8635964" y="1920137"/>
                  <a:pt x="8647734" y="1931908"/>
                  <a:pt x="8647734" y="1946428"/>
                </a:cubicBezTo>
                <a:cubicBezTo>
                  <a:pt x="8647734" y="1960947"/>
                  <a:pt x="8635964" y="1972718"/>
                  <a:pt x="8621445" y="1972718"/>
                </a:cubicBezTo>
                <a:cubicBezTo>
                  <a:pt x="8606926" y="1972718"/>
                  <a:pt x="8595156" y="1960947"/>
                  <a:pt x="8595156" y="1946428"/>
                </a:cubicBezTo>
                <a:cubicBezTo>
                  <a:pt x="8595156" y="1931908"/>
                  <a:pt x="8606926" y="1920137"/>
                  <a:pt x="8621445" y="1920137"/>
                </a:cubicBezTo>
                <a:close/>
                <a:moveTo>
                  <a:pt x="8530005" y="1920137"/>
                </a:moveTo>
                <a:cubicBezTo>
                  <a:pt x="8544524" y="1920137"/>
                  <a:pt x="8556294" y="1931908"/>
                  <a:pt x="8556294" y="1946428"/>
                </a:cubicBezTo>
                <a:cubicBezTo>
                  <a:pt x="8556294" y="1960948"/>
                  <a:pt x="8544524" y="1972718"/>
                  <a:pt x="8530005" y="1972718"/>
                </a:cubicBezTo>
                <a:cubicBezTo>
                  <a:pt x="8515486" y="1972718"/>
                  <a:pt x="8503716" y="1960948"/>
                  <a:pt x="8503716" y="1946428"/>
                </a:cubicBezTo>
                <a:cubicBezTo>
                  <a:pt x="8503716" y="1931908"/>
                  <a:pt x="8515486" y="1920137"/>
                  <a:pt x="8530005" y="1920137"/>
                </a:cubicBezTo>
                <a:close/>
                <a:moveTo>
                  <a:pt x="8987205" y="1920137"/>
                </a:moveTo>
                <a:cubicBezTo>
                  <a:pt x="9001724" y="1920137"/>
                  <a:pt x="9013494" y="1931908"/>
                  <a:pt x="9013494" y="1946427"/>
                </a:cubicBezTo>
                <a:cubicBezTo>
                  <a:pt x="9013494" y="1960947"/>
                  <a:pt x="9001724" y="1972718"/>
                  <a:pt x="8987205" y="1972718"/>
                </a:cubicBezTo>
                <a:cubicBezTo>
                  <a:pt x="8972686" y="1972718"/>
                  <a:pt x="8960916" y="1960947"/>
                  <a:pt x="8960916" y="1946427"/>
                </a:cubicBezTo>
                <a:cubicBezTo>
                  <a:pt x="8960916" y="1931908"/>
                  <a:pt x="8972686" y="1920137"/>
                  <a:pt x="8987205" y="1920137"/>
                </a:cubicBezTo>
                <a:close/>
                <a:moveTo>
                  <a:pt x="8895765" y="1920137"/>
                </a:moveTo>
                <a:cubicBezTo>
                  <a:pt x="8910284" y="1920137"/>
                  <a:pt x="8922054" y="1931908"/>
                  <a:pt x="8922054" y="1946427"/>
                </a:cubicBezTo>
                <a:cubicBezTo>
                  <a:pt x="8922054" y="1960947"/>
                  <a:pt x="8910284" y="1972718"/>
                  <a:pt x="8895765" y="1972718"/>
                </a:cubicBezTo>
                <a:cubicBezTo>
                  <a:pt x="8881246" y="1972718"/>
                  <a:pt x="8869476" y="1960947"/>
                  <a:pt x="8869476" y="1946427"/>
                </a:cubicBezTo>
                <a:cubicBezTo>
                  <a:pt x="8869476" y="1931908"/>
                  <a:pt x="8881246" y="1920137"/>
                  <a:pt x="8895765" y="1920137"/>
                </a:cubicBezTo>
                <a:close/>
                <a:moveTo>
                  <a:pt x="8804325" y="1920137"/>
                </a:moveTo>
                <a:cubicBezTo>
                  <a:pt x="8818844" y="1920137"/>
                  <a:pt x="8830614" y="1931908"/>
                  <a:pt x="8830614" y="1946427"/>
                </a:cubicBezTo>
                <a:cubicBezTo>
                  <a:pt x="8830614" y="1960947"/>
                  <a:pt x="8818844" y="1972718"/>
                  <a:pt x="8804325" y="1972718"/>
                </a:cubicBezTo>
                <a:cubicBezTo>
                  <a:pt x="8789806" y="1972718"/>
                  <a:pt x="8778036" y="1960947"/>
                  <a:pt x="8778036" y="1946427"/>
                </a:cubicBezTo>
                <a:cubicBezTo>
                  <a:pt x="8778036" y="1931908"/>
                  <a:pt x="8789806" y="1920137"/>
                  <a:pt x="8804325" y="1920137"/>
                </a:cubicBezTo>
                <a:close/>
                <a:moveTo>
                  <a:pt x="9261525" y="1920137"/>
                </a:moveTo>
                <a:cubicBezTo>
                  <a:pt x="9276044" y="1920137"/>
                  <a:pt x="9287814" y="1931907"/>
                  <a:pt x="9287814" y="1946427"/>
                </a:cubicBezTo>
                <a:cubicBezTo>
                  <a:pt x="9287814" y="1960947"/>
                  <a:pt x="9276044" y="1972718"/>
                  <a:pt x="9261525" y="1972718"/>
                </a:cubicBezTo>
                <a:cubicBezTo>
                  <a:pt x="9247006" y="1972718"/>
                  <a:pt x="9235236" y="1960947"/>
                  <a:pt x="9235236" y="1946427"/>
                </a:cubicBezTo>
                <a:cubicBezTo>
                  <a:pt x="9235236" y="1931907"/>
                  <a:pt x="9247006" y="1920137"/>
                  <a:pt x="9261525" y="1920137"/>
                </a:cubicBezTo>
                <a:close/>
                <a:moveTo>
                  <a:pt x="9170085" y="1920137"/>
                </a:moveTo>
                <a:cubicBezTo>
                  <a:pt x="9184604" y="1920137"/>
                  <a:pt x="9196374" y="1931907"/>
                  <a:pt x="9196374" y="1946427"/>
                </a:cubicBezTo>
                <a:cubicBezTo>
                  <a:pt x="9196374" y="1960947"/>
                  <a:pt x="9184604" y="1972718"/>
                  <a:pt x="9170085" y="1972718"/>
                </a:cubicBezTo>
                <a:cubicBezTo>
                  <a:pt x="9155566" y="1972718"/>
                  <a:pt x="9143796" y="1960947"/>
                  <a:pt x="9143796" y="1946427"/>
                </a:cubicBezTo>
                <a:cubicBezTo>
                  <a:pt x="9143796" y="1931907"/>
                  <a:pt x="9155566" y="1920137"/>
                  <a:pt x="9170085" y="1920137"/>
                </a:cubicBezTo>
                <a:close/>
                <a:moveTo>
                  <a:pt x="9078645" y="1920137"/>
                </a:moveTo>
                <a:cubicBezTo>
                  <a:pt x="9093164" y="1920137"/>
                  <a:pt x="9104934" y="1931907"/>
                  <a:pt x="9104934" y="1946427"/>
                </a:cubicBezTo>
                <a:cubicBezTo>
                  <a:pt x="9104934" y="1960947"/>
                  <a:pt x="9093164" y="1972718"/>
                  <a:pt x="9078645" y="1972718"/>
                </a:cubicBezTo>
                <a:cubicBezTo>
                  <a:pt x="9064126" y="1972718"/>
                  <a:pt x="9052356" y="1960947"/>
                  <a:pt x="9052356" y="1946427"/>
                </a:cubicBezTo>
                <a:cubicBezTo>
                  <a:pt x="9052356" y="1931907"/>
                  <a:pt x="9064126" y="1920137"/>
                  <a:pt x="9078645" y="1920137"/>
                </a:cubicBezTo>
                <a:close/>
                <a:moveTo>
                  <a:pt x="9718725" y="1920136"/>
                </a:moveTo>
                <a:cubicBezTo>
                  <a:pt x="9733244" y="1920136"/>
                  <a:pt x="9745014" y="1931907"/>
                  <a:pt x="9745014" y="1946427"/>
                </a:cubicBezTo>
                <a:cubicBezTo>
                  <a:pt x="9745014" y="1960947"/>
                  <a:pt x="9733244" y="1972718"/>
                  <a:pt x="9718725" y="1972718"/>
                </a:cubicBezTo>
                <a:cubicBezTo>
                  <a:pt x="9704206" y="1972718"/>
                  <a:pt x="9692436" y="1960947"/>
                  <a:pt x="9692436" y="1946427"/>
                </a:cubicBezTo>
                <a:cubicBezTo>
                  <a:pt x="9692436" y="1931907"/>
                  <a:pt x="9704206" y="1920136"/>
                  <a:pt x="9718725" y="1920136"/>
                </a:cubicBezTo>
                <a:close/>
                <a:moveTo>
                  <a:pt x="117738" y="1828703"/>
                </a:moveTo>
                <a:cubicBezTo>
                  <a:pt x="132256" y="1828703"/>
                  <a:pt x="144032" y="1840473"/>
                  <a:pt x="144032" y="1854993"/>
                </a:cubicBezTo>
                <a:cubicBezTo>
                  <a:pt x="144032" y="1869513"/>
                  <a:pt x="132256" y="1881284"/>
                  <a:pt x="117738" y="1881284"/>
                </a:cubicBezTo>
                <a:cubicBezTo>
                  <a:pt x="103219" y="1881284"/>
                  <a:pt x="91450" y="1869513"/>
                  <a:pt x="91450" y="1854993"/>
                </a:cubicBezTo>
                <a:cubicBezTo>
                  <a:pt x="91450" y="1840473"/>
                  <a:pt x="103219" y="1828703"/>
                  <a:pt x="117738" y="1828703"/>
                </a:cubicBezTo>
                <a:close/>
                <a:moveTo>
                  <a:pt x="26300" y="1828703"/>
                </a:moveTo>
                <a:cubicBezTo>
                  <a:pt x="40819" y="1828703"/>
                  <a:pt x="52588" y="1840473"/>
                  <a:pt x="52588" y="1854993"/>
                </a:cubicBezTo>
                <a:cubicBezTo>
                  <a:pt x="52588" y="1869513"/>
                  <a:pt x="40819" y="1881284"/>
                  <a:pt x="26300" y="1881284"/>
                </a:cubicBezTo>
                <a:cubicBezTo>
                  <a:pt x="11781" y="1881284"/>
                  <a:pt x="11" y="1869513"/>
                  <a:pt x="11" y="1854993"/>
                </a:cubicBezTo>
                <a:cubicBezTo>
                  <a:pt x="11" y="1840473"/>
                  <a:pt x="11781" y="1828703"/>
                  <a:pt x="26300" y="1828703"/>
                </a:cubicBezTo>
                <a:close/>
                <a:moveTo>
                  <a:pt x="1123568" y="1828702"/>
                </a:moveTo>
                <a:cubicBezTo>
                  <a:pt x="1138086" y="1828702"/>
                  <a:pt x="1149856" y="1840473"/>
                  <a:pt x="1149856" y="1854993"/>
                </a:cubicBezTo>
                <a:cubicBezTo>
                  <a:pt x="1149856" y="1869513"/>
                  <a:pt x="1138086" y="1881284"/>
                  <a:pt x="1123568" y="1881284"/>
                </a:cubicBezTo>
                <a:cubicBezTo>
                  <a:pt x="1109050" y="1881284"/>
                  <a:pt x="1097281" y="1869513"/>
                  <a:pt x="1097281" y="1854993"/>
                </a:cubicBezTo>
                <a:cubicBezTo>
                  <a:pt x="1097281" y="1840473"/>
                  <a:pt x="1109050" y="1828702"/>
                  <a:pt x="1123568" y="1828702"/>
                </a:cubicBezTo>
                <a:close/>
                <a:moveTo>
                  <a:pt x="1032133" y="1828702"/>
                </a:moveTo>
                <a:cubicBezTo>
                  <a:pt x="1046651" y="1828702"/>
                  <a:pt x="1058421" y="1840473"/>
                  <a:pt x="1058421" y="1854993"/>
                </a:cubicBezTo>
                <a:cubicBezTo>
                  <a:pt x="1058421" y="1869513"/>
                  <a:pt x="1046651" y="1881284"/>
                  <a:pt x="1032133" y="1881284"/>
                </a:cubicBezTo>
                <a:cubicBezTo>
                  <a:pt x="1017615" y="1881284"/>
                  <a:pt x="1005845" y="1869513"/>
                  <a:pt x="1005845" y="1854993"/>
                </a:cubicBezTo>
                <a:cubicBezTo>
                  <a:pt x="1005845" y="1840473"/>
                  <a:pt x="1017615" y="1828702"/>
                  <a:pt x="1032133" y="1828702"/>
                </a:cubicBezTo>
                <a:close/>
                <a:moveTo>
                  <a:pt x="300618" y="1828702"/>
                </a:moveTo>
                <a:cubicBezTo>
                  <a:pt x="315138" y="1828702"/>
                  <a:pt x="326910" y="1840473"/>
                  <a:pt x="326910" y="1854993"/>
                </a:cubicBezTo>
                <a:cubicBezTo>
                  <a:pt x="326910" y="1869513"/>
                  <a:pt x="315138" y="1881284"/>
                  <a:pt x="300618" y="1881284"/>
                </a:cubicBezTo>
                <a:cubicBezTo>
                  <a:pt x="286098" y="1881284"/>
                  <a:pt x="274326" y="1869513"/>
                  <a:pt x="274326" y="1854993"/>
                </a:cubicBezTo>
                <a:cubicBezTo>
                  <a:pt x="274326" y="1840473"/>
                  <a:pt x="286098" y="1828702"/>
                  <a:pt x="300618" y="1828702"/>
                </a:cubicBezTo>
                <a:close/>
                <a:moveTo>
                  <a:pt x="209176" y="1828702"/>
                </a:moveTo>
                <a:cubicBezTo>
                  <a:pt x="223700" y="1828702"/>
                  <a:pt x="235469" y="1840473"/>
                  <a:pt x="235469" y="1854993"/>
                </a:cubicBezTo>
                <a:cubicBezTo>
                  <a:pt x="235469" y="1869513"/>
                  <a:pt x="223700" y="1881284"/>
                  <a:pt x="209176" y="1881284"/>
                </a:cubicBezTo>
                <a:cubicBezTo>
                  <a:pt x="194659" y="1881284"/>
                  <a:pt x="182889" y="1869513"/>
                  <a:pt x="182889" y="1854993"/>
                </a:cubicBezTo>
                <a:cubicBezTo>
                  <a:pt x="182889" y="1840473"/>
                  <a:pt x="194659" y="1828702"/>
                  <a:pt x="209176" y="1828702"/>
                </a:cubicBezTo>
                <a:close/>
                <a:moveTo>
                  <a:pt x="1397865" y="1828702"/>
                </a:moveTo>
                <a:cubicBezTo>
                  <a:pt x="1412385" y="1828702"/>
                  <a:pt x="1424157" y="1840473"/>
                  <a:pt x="1424157" y="1854993"/>
                </a:cubicBezTo>
                <a:cubicBezTo>
                  <a:pt x="1424157" y="1869513"/>
                  <a:pt x="1412385" y="1881283"/>
                  <a:pt x="1397865" y="1881283"/>
                </a:cubicBezTo>
                <a:cubicBezTo>
                  <a:pt x="1383345" y="1881283"/>
                  <a:pt x="1371575" y="1869513"/>
                  <a:pt x="1371575" y="1854993"/>
                </a:cubicBezTo>
                <a:cubicBezTo>
                  <a:pt x="1371575" y="1840473"/>
                  <a:pt x="1383345" y="1828702"/>
                  <a:pt x="1397865" y="1828702"/>
                </a:cubicBezTo>
                <a:close/>
                <a:moveTo>
                  <a:pt x="1306418" y="1828702"/>
                </a:moveTo>
                <a:cubicBezTo>
                  <a:pt x="1320938" y="1828702"/>
                  <a:pt x="1332710" y="1840473"/>
                  <a:pt x="1332710" y="1854993"/>
                </a:cubicBezTo>
                <a:cubicBezTo>
                  <a:pt x="1332710" y="1869513"/>
                  <a:pt x="1320938" y="1881284"/>
                  <a:pt x="1306418" y="1881284"/>
                </a:cubicBezTo>
                <a:cubicBezTo>
                  <a:pt x="1291898" y="1881284"/>
                  <a:pt x="1280128" y="1869513"/>
                  <a:pt x="1280128" y="1854993"/>
                </a:cubicBezTo>
                <a:cubicBezTo>
                  <a:pt x="1280128" y="1840473"/>
                  <a:pt x="1291898" y="1828702"/>
                  <a:pt x="1306418" y="1828702"/>
                </a:cubicBezTo>
                <a:close/>
                <a:moveTo>
                  <a:pt x="1214972" y="1828702"/>
                </a:moveTo>
                <a:cubicBezTo>
                  <a:pt x="1229492" y="1828702"/>
                  <a:pt x="1241263" y="1840473"/>
                  <a:pt x="1241263" y="1854993"/>
                </a:cubicBezTo>
                <a:cubicBezTo>
                  <a:pt x="1241263" y="1869513"/>
                  <a:pt x="1229492" y="1881284"/>
                  <a:pt x="1214972" y="1881284"/>
                </a:cubicBezTo>
                <a:cubicBezTo>
                  <a:pt x="1200452" y="1881284"/>
                  <a:pt x="1188680" y="1869513"/>
                  <a:pt x="1188680" y="1854993"/>
                </a:cubicBezTo>
                <a:cubicBezTo>
                  <a:pt x="1188680" y="1840473"/>
                  <a:pt x="1200452" y="1828702"/>
                  <a:pt x="1214972" y="1828702"/>
                </a:cubicBezTo>
                <a:close/>
                <a:moveTo>
                  <a:pt x="1672206" y="1828702"/>
                </a:moveTo>
                <a:cubicBezTo>
                  <a:pt x="1686726" y="1828702"/>
                  <a:pt x="1698498" y="1840473"/>
                  <a:pt x="1698498" y="1854992"/>
                </a:cubicBezTo>
                <a:cubicBezTo>
                  <a:pt x="1698498" y="1869512"/>
                  <a:pt x="1686726" y="1881283"/>
                  <a:pt x="1672206" y="1881283"/>
                </a:cubicBezTo>
                <a:cubicBezTo>
                  <a:pt x="1657686" y="1881283"/>
                  <a:pt x="1645916" y="1869512"/>
                  <a:pt x="1645916" y="1854992"/>
                </a:cubicBezTo>
                <a:cubicBezTo>
                  <a:pt x="1645916" y="1840473"/>
                  <a:pt x="1657686" y="1828702"/>
                  <a:pt x="1672206" y="1828702"/>
                </a:cubicBezTo>
                <a:close/>
                <a:moveTo>
                  <a:pt x="1580760" y="1828702"/>
                </a:moveTo>
                <a:cubicBezTo>
                  <a:pt x="1595280" y="1828702"/>
                  <a:pt x="1607051" y="1840473"/>
                  <a:pt x="1607051" y="1854993"/>
                </a:cubicBezTo>
                <a:cubicBezTo>
                  <a:pt x="1607051" y="1869512"/>
                  <a:pt x="1595280" y="1881283"/>
                  <a:pt x="1580760" y="1881283"/>
                </a:cubicBezTo>
                <a:cubicBezTo>
                  <a:pt x="1566239" y="1881283"/>
                  <a:pt x="1554468" y="1869512"/>
                  <a:pt x="1554468" y="1854993"/>
                </a:cubicBezTo>
                <a:cubicBezTo>
                  <a:pt x="1554468" y="1840473"/>
                  <a:pt x="1566239" y="1828702"/>
                  <a:pt x="1580760" y="1828702"/>
                </a:cubicBezTo>
                <a:close/>
                <a:moveTo>
                  <a:pt x="1489313" y="1828702"/>
                </a:moveTo>
                <a:cubicBezTo>
                  <a:pt x="1503833" y="1828702"/>
                  <a:pt x="1515603" y="1840473"/>
                  <a:pt x="1515603" y="1854993"/>
                </a:cubicBezTo>
                <a:cubicBezTo>
                  <a:pt x="1515603" y="1869513"/>
                  <a:pt x="1503833" y="1881283"/>
                  <a:pt x="1489313" y="1881283"/>
                </a:cubicBezTo>
                <a:cubicBezTo>
                  <a:pt x="1474793" y="1881283"/>
                  <a:pt x="1463021" y="1869513"/>
                  <a:pt x="1463021" y="1854993"/>
                </a:cubicBezTo>
                <a:cubicBezTo>
                  <a:pt x="1463021" y="1840473"/>
                  <a:pt x="1474793" y="1828702"/>
                  <a:pt x="1489313" y="1828702"/>
                </a:cubicBezTo>
                <a:close/>
                <a:moveTo>
                  <a:pt x="1946548" y="1828702"/>
                </a:moveTo>
                <a:cubicBezTo>
                  <a:pt x="1961068" y="1828702"/>
                  <a:pt x="1972838" y="1840472"/>
                  <a:pt x="1972838" y="1854992"/>
                </a:cubicBezTo>
                <a:cubicBezTo>
                  <a:pt x="1972838" y="1869512"/>
                  <a:pt x="1961068" y="1881283"/>
                  <a:pt x="1946548" y="1881283"/>
                </a:cubicBezTo>
                <a:cubicBezTo>
                  <a:pt x="1932027" y="1881283"/>
                  <a:pt x="1920256" y="1869512"/>
                  <a:pt x="1920256" y="1854992"/>
                </a:cubicBezTo>
                <a:cubicBezTo>
                  <a:pt x="1920256" y="1840472"/>
                  <a:pt x="1932027" y="1828702"/>
                  <a:pt x="1946548" y="1828702"/>
                </a:cubicBezTo>
                <a:close/>
                <a:moveTo>
                  <a:pt x="1855101" y="1828702"/>
                </a:moveTo>
                <a:cubicBezTo>
                  <a:pt x="1869621" y="1828702"/>
                  <a:pt x="1881391" y="1840472"/>
                  <a:pt x="1881391" y="1854992"/>
                </a:cubicBezTo>
                <a:cubicBezTo>
                  <a:pt x="1881391" y="1869512"/>
                  <a:pt x="1869621" y="1881283"/>
                  <a:pt x="1855101" y="1881283"/>
                </a:cubicBezTo>
                <a:cubicBezTo>
                  <a:pt x="1840580" y="1881283"/>
                  <a:pt x="1828809" y="1869512"/>
                  <a:pt x="1828809" y="1854992"/>
                </a:cubicBezTo>
                <a:cubicBezTo>
                  <a:pt x="1828809" y="1840472"/>
                  <a:pt x="1840580" y="1828702"/>
                  <a:pt x="1855101" y="1828702"/>
                </a:cubicBezTo>
                <a:close/>
                <a:moveTo>
                  <a:pt x="1763654" y="1828702"/>
                </a:moveTo>
                <a:cubicBezTo>
                  <a:pt x="1778174" y="1828702"/>
                  <a:pt x="1789944" y="1840473"/>
                  <a:pt x="1789944" y="1854992"/>
                </a:cubicBezTo>
                <a:cubicBezTo>
                  <a:pt x="1789944" y="1869512"/>
                  <a:pt x="1778174" y="1881283"/>
                  <a:pt x="1763654" y="1881283"/>
                </a:cubicBezTo>
                <a:cubicBezTo>
                  <a:pt x="1749134" y="1881283"/>
                  <a:pt x="1737363" y="1869512"/>
                  <a:pt x="1737363" y="1854992"/>
                </a:cubicBezTo>
                <a:cubicBezTo>
                  <a:pt x="1737363" y="1840473"/>
                  <a:pt x="1749134" y="1828702"/>
                  <a:pt x="1763654" y="1828702"/>
                </a:cubicBezTo>
                <a:close/>
                <a:moveTo>
                  <a:pt x="2220888" y="1828701"/>
                </a:moveTo>
                <a:cubicBezTo>
                  <a:pt x="2235408" y="1828701"/>
                  <a:pt x="2247179" y="1840472"/>
                  <a:pt x="2247179" y="1854992"/>
                </a:cubicBezTo>
                <a:cubicBezTo>
                  <a:pt x="2247179" y="1869512"/>
                  <a:pt x="2235408" y="1881283"/>
                  <a:pt x="2220888" y="1881283"/>
                </a:cubicBezTo>
                <a:cubicBezTo>
                  <a:pt x="2206368" y="1881283"/>
                  <a:pt x="2194597" y="1869512"/>
                  <a:pt x="2194597" y="1854992"/>
                </a:cubicBezTo>
                <a:cubicBezTo>
                  <a:pt x="2194597" y="1840472"/>
                  <a:pt x="2206368" y="1828701"/>
                  <a:pt x="2220888" y="1828701"/>
                </a:cubicBezTo>
                <a:close/>
                <a:moveTo>
                  <a:pt x="2129441" y="1828701"/>
                </a:moveTo>
                <a:cubicBezTo>
                  <a:pt x="2143961" y="1828701"/>
                  <a:pt x="2155732" y="1840472"/>
                  <a:pt x="2155732" y="1854992"/>
                </a:cubicBezTo>
                <a:cubicBezTo>
                  <a:pt x="2155732" y="1869512"/>
                  <a:pt x="2143961" y="1881283"/>
                  <a:pt x="2129441" y="1881283"/>
                </a:cubicBezTo>
                <a:cubicBezTo>
                  <a:pt x="2114921" y="1881283"/>
                  <a:pt x="2103150" y="1869512"/>
                  <a:pt x="2103150" y="1854992"/>
                </a:cubicBezTo>
                <a:cubicBezTo>
                  <a:pt x="2103150" y="1840472"/>
                  <a:pt x="2114921" y="1828701"/>
                  <a:pt x="2129441" y="1828701"/>
                </a:cubicBezTo>
                <a:close/>
                <a:moveTo>
                  <a:pt x="2037994" y="1828701"/>
                </a:moveTo>
                <a:cubicBezTo>
                  <a:pt x="2052514" y="1828701"/>
                  <a:pt x="2064286" y="1840472"/>
                  <a:pt x="2064286" y="1854992"/>
                </a:cubicBezTo>
                <a:cubicBezTo>
                  <a:pt x="2064286" y="1869512"/>
                  <a:pt x="2052514" y="1881283"/>
                  <a:pt x="2037994" y="1881283"/>
                </a:cubicBezTo>
                <a:cubicBezTo>
                  <a:pt x="2023474" y="1881283"/>
                  <a:pt x="2011703" y="1869512"/>
                  <a:pt x="2011703" y="1854992"/>
                </a:cubicBezTo>
                <a:cubicBezTo>
                  <a:pt x="2011703" y="1840472"/>
                  <a:pt x="2023474" y="1828701"/>
                  <a:pt x="2037994" y="1828701"/>
                </a:cubicBezTo>
                <a:close/>
                <a:moveTo>
                  <a:pt x="2495229" y="1828701"/>
                </a:moveTo>
                <a:cubicBezTo>
                  <a:pt x="2509749" y="1828701"/>
                  <a:pt x="2521520" y="1840472"/>
                  <a:pt x="2521520" y="1854992"/>
                </a:cubicBezTo>
                <a:cubicBezTo>
                  <a:pt x="2521520" y="1869512"/>
                  <a:pt x="2509749" y="1881282"/>
                  <a:pt x="2495229" y="1881282"/>
                </a:cubicBezTo>
                <a:cubicBezTo>
                  <a:pt x="2480709" y="1881282"/>
                  <a:pt x="2468937" y="1869512"/>
                  <a:pt x="2468937" y="1854992"/>
                </a:cubicBezTo>
                <a:cubicBezTo>
                  <a:pt x="2468937" y="1840472"/>
                  <a:pt x="2480709" y="1828701"/>
                  <a:pt x="2495229" y="1828701"/>
                </a:cubicBezTo>
                <a:close/>
                <a:moveTo>
                  <a:pt x="2403782" y="1828701"/>
                </a:moveTo>
                <a:cubicBezTo>
                  <a:pt x="2418302" y="1828701"/>
                  <a:pt x="2430073" y="1840472"/>
                  <a:pt x="2430073" y="1854992"/>
                </a:cubicBezTo>
                <a:cubicBezTo>
                  <a:pt x="2430073" y="1869512"/>
                  <a:pt x="2418302" y="1881283"/>
                  <a:pt x="2403782" y="1881283"/>
                </a:cubicBezTo>
                <a:cubicBezTo>
                  <a:pt x="2389262" y="1881283"/>
                  <a:pt x="2377491" y="1869512"/>
                  <a:pt x="2377491" y="1854992"/>
                </a:cubicBezTo>
                <a:cubicBezTo>
                  <a:pt x="2377491" y="1840472"/>
                  <a:pt x="2389262" y="1828701"/>
                  <a:pt x="2403782" y="1828701"/>
                </a:cubicBezTo>
                <a:close/>
                <a:moveTo>
                  <a:pt x="2312335" y="1828701"/>
                </a:moveTo>
                <a:cubicBezTo>
                  <a:pt x="2326855" y="1828701"/>
                  <a:pt x="2338626" y="1840472"/>
                  <a:pt x="2338626" y="1854992"/>
                </a:cubicBezTo>
                <a:cubicBezTo>
                  <a:pt x="2338626" y="1869512"/>
                  <a:pt x="2326855" y="1881283"/>
                  <a:pt x="2312335" y="1881283"/>
                </a:cubicBezTo>
                <a:cubicBezTo>
                  <a:pt x="2297815" y="1881283"/>
                  <a:pt x="2286044" y="1869512"/>
                  <a:pt x="2286044" y="1854992"/>
                </a:cubicBezTo>
                <a:cubicBezTo>
                  <a:pt x="2286044" y="1840472"/>
                  <a:pt x="2297815" y="1828701"/>
                  <a:pt x="2312335" y="1828701"/>
                </a:cubicBezTo>
                <a:close/>
                <a:moveTo>
                  <a:pt x="2769569" y="1828701"/>
                </a:moveTo>
                <a:cubicBezTo>
                  <a:pt x="2784089" y="1828701"/>
                  <a:pt x="2795860" y="1840472"/>
                  <a:pt x="2795860" y="1854992"/>
                </a:cubicBezTo>
                <a:cubicBezTo>
                  <a:pt x="2795860" y="1869511"/>
                  <a:pt x="2784089" y="1881282"/>
                  <a:pt x="2769569" y="1881282"/>
                </a:cubicBezTo>
                <a:cubicBezTo>
                  <a:pt x="2755049" y="1881282"/>
                  <a:pt x="2743278" y="1869511"/>
                  <a:pt x="2743278" y="1854992"/>
                </a:cubicBezTo>
                <a:cubicBezTo>
                  <a:pt x="2743278" y="1840472"/>
                  <a:pt x="2755049" y="1828701"/>
                  <a:pt x="2769569" y="1828701"/>
                </a:cubicBezTo>
                <a:close/>
                <a:moveTo>
                  <a:pt x="2678123" y="1828701"/>
                </a:moveTo>
                <a:cubicBezTo>
                  <a:pt x="2692643" y="1828701"/>
                  <a:pt x="2704414" y="1840472"/>
                  <a:pt x="2704414" y="1854992"/>
                </a:cubicBezTo>
                <a:cubicBezTo>
                  <a:pt x="2704414" y="1869511"/>
                  <a:pt x="2692643" y="1881282"/>
                  <a:pt x="2678123" y="1881282"/>
                </a:cubicBezTo>
                <a:cubicBezTo>
                  <a:pt x="2663603" y="1881282"/>
                  <a:pt x="2651832" y="1869511"/>
                  <a:pt x="2651832" y="1854992"/>
                </a:cubicBezTo>
                <a:cubicBezTo>
                  <a:pt x="2651832" y="1840472"/>
                  <a:pt x="2663603" y="1828701"/>
                  <a:pt x="2678123" y="1828701"/>
                </a:cubicBezTo>
                <a:close/>
                <a:moveTo>
                  <a:pt x="2586675" y="1828701"/>
                </a:moveTo>
                <a:cubicBezTo>
                  <a:pt x="2601195" y="1828701"/>
                  <a:pt x="2612967" y="1840472"/>
                  <a:pt x="2612967" y="1854992"/>
                </a:cubicBezTo>
                <a:cubicBezTo>
                  <a:pt x="2612967" y="1869512"/>
                  <a:pt x="2601195" y="1881282"/>
                  <a:pt x="2586675" y="1881282"/>
                </a:cubicBezTo>
                <a:cubicBezTo>
                  <a:pt x="2572155" y="1881282"/>
                  <a:pt x="2560385" y="1869512"/>
                  <a:pt x="2560385" y="1854992"/>
                </a:cubicBezTo>
                <a:cubicBezTo>
                  <a:pt x="2560385" y="1840472"/>
                  <a:pt x="2572155" y="1828701"/>
                  <a:pt x="2586675" y="1828701"/>
                </a:cubicBezTo>
                <a:close/>
                <a:moveTo>
                  <a:pt x="3043910" y="1828701"/>
                </a:moveTo>
                <a:cubicBezTo>
                  <a:pt x="3058430" y="1828701"/>
                  <a:pt x="3070201" y="1840471"/>
                  <a:pt x="3070201" y="1854991"/>
                </a:cubicBezTo>
                <a:cubicBezTo>
                  <a:pt x="3070201" y="1869511"/>
                  <a:pt x="3058430" y="1881282"/>
                  <a:pt x="3043910" y="1881282"/>
                </a:cubicBezTo>
                <a:cubicBezTo>
                  <a:pt x="3029390" y="1881282"/>
                  <a:pt x="3017619" y="1869511"/>
                  <a:pt x="3017619" y="1854991"/>
                </a:cubicBezTo>
                <a:cubicBezTo>
                  <a:pt x="3017619" y="1840471"/>
                  <a:pt x="3029390" y="1828701"/>
                  <a:pt x="3043910" y="1828701"/>
                </a:cubicBezTo>
                <a:close/>
                <a:moveTo>
                  <a:pt x="2952463" y="1828701"/>
                </a:moveTo>
                <a:cubicBezTo>
                  <a:pt x="2966983" y="1828701"/>
                  <a:pt x="2978754" y="1840471"/>
                  <a:pt x="2978754" y="1854991"/>
                </a:cubicBezTo>
                <a:cubicBezTo>
                  <a:pt x="2978754" y="1869511"/>
                  <a:pt x="2966983" y="1881282"/>
                  <a:pt x="2952463" y="1881282"/>
                </a:cubicBezTo>
                <a:cubicBezTo>
                  <a:pt x="2937943" y="1881282"/>
                  <a:pt x="2926173" y="1869511"/>
                  <a:pt x="2926173" y="1854991"/>
                </a:cubicBezTo>
                <a:cubicBezTo>
                  <a:pt x="2926173" y="1840471"/>
                  <a:pt x="2937943" y="1828701"/>
                  <a:pt x="2952463" y="1828701"/>
                </a:cubicBezTo>
                <a:close/>
                <a:moveTo>
                  <a:pt x="2861017" y="1828701"/>
                </a:moveTo>
                <a:cubicBezTo>
                  <a:pt x="2875537" y="1828701"/>
                  <a:pt x="2887307" y="1840472"/>
                  <a:pt x="2887307" y="1854991"/>
                </a:cubicBezTo>
                <a:cubicBezTo>
                  <a:pt x="2887307" y="1869511"/>
                  <a:pt x="2875537" y="1881282"/>
                  <a:pt x="2861017" y="1881282"/>
                </a:cubicBezTo>
                <a:cubicBezTo>
                  <a:pt x="2846497" y="1881282"/>
                  <a:pt x="2834725" y="1869511"/>
                  <a:pt x="2834725" y="1854991"/>
                </a:cubicBezTo>
                <a:cubicBezTo>
                  <a:pt x="2834725" y="1840472"/>
                  <a:pt x="2846497" y="1828701"/>
                  <a:pt x="2861017" y="1828701"/>
                </a:cubicBezTo>
                <a:close/>
                <a:moveTo>
                  <a:pt x="5329605" y="1828700"/>
                </a:moveTo>
                <a:cubicBezTo>
                  <a:pt x="5344124" y="1828700"/>
                  <a:pt x="5355894" y="1840471"/>
                  <a:pt x="5355894" y="1854991"/>
                </a:cubicBezTo>
                <a:cubicBezTo>
                  <a:pt x="5355894" y="1869511"/>
                  <a:pt x="5344124" y="1881282"/>
                  <a:pt x="5329605" y="1881282"/>
                </a:cubicBezTo>
                <a:cubicBezTo>
                  <a:pt x="5315086" y="1881282"/>
                  <a:pt x="5303316" y="1869511"/>
                  <a:pt x="5303316" y="1854991"/>
                </a:cubicBezTo>
                <a:cubicBezTo>
                  <a:pt x="5303316" y="1840471"/>
                  <a:pt x="5315086" y="1828700"/>
                  <a:pt x="5329605" y="1828700"/>
                </a:cubicBezTo>
                <a:close/>
                <a:moveTo>
                  <a:pt x="5238165" y="1828700"/>
                </a:moveTo>
                <a:cubicBezTo>
                  <a:pt x="5252684" y="1828700"/>
                  <a:pt x="5264454" y="1840471"/>
                  <a:pt x="5264454" y="1854991"/>
                </a:cubicBezTo>
                <a:cubicBezTo>
                  <a:pt x="5264454" y="1869511"/>
                  <a:pt x="5252684" y="1881282"/>
                  <a:pt x="5238165" y="1881282"/>
                </a:cubicBezTo>
                <a:cubicBezTo>
                  <a:pt x="5223646" y="1881282"/>
                  <a:pt x="5211876" y="1869511"/>
                  <a:pt x="5211876" y="1854991"/>
                </a:cubicBezTo>
                <a:cubicBezTo>
                  <a:pt x="5211876" y="1840471"/>
                  <a:pt x="5223646" y="1828700"/>
                  <a:pt x="5238165" y="1828700"/>
                </a:cubicBezTo>
                <a:close/>
                <a:moveTo>
                  <a:pt x="3226804" y="1828700"/>
                </a:moveTo>
                <a:cubicBezTo>
                  <a:pt x="3241324" y="1828700"/>
                  <a:pt x="3253095" y="1840471"/>
                  <a:pt x="3253095" y="1854991"/>
                </a:cubicBezTo>
                <a:cubicBezTo>
                  <a:pt x="3253095" y="1869511"/>
                  <a:pt x="3241324" y="1881282"/>
                  <a:pt x="3226804" y="1881282"/>
                </a:cubicBezTo>
                <a:cubicBezTo>
                  <a:pt x="3212284" y="1881282"/>
                  <a:pt x="3200513" y="1869511"/>
                  <a:pt x="3200513" y="1854991"/>
                </a:cubicBezTo>
                <a:cubicBezTo>
                  <a:pt x="3200513" y="1840471"/>
                  <a:pt x="3212284" y="1828700"/>
                  <a:pt x="3226804" y="1828700"/>
                </a:cubicBezTo>
                <a:close/>
                <a:moveTo>
                  <a:pt x="3135357" y="1828700"/>
                </a:moveTo>
                <a:cubicBezTo>
                  <a:pt x="3149877" y="1828700"/>
                  <a:pt x="3161648" y="1840471"/>
                  <a:pt x="3161648" y="1854991"/>
                </a:cubicBezTo>
                <a:cubicBezTo>
                  <a:pt x="3161648" y="1869511"/>
                  <a:pt x="3149877" y="1881282"/>
                  <a:pt x="3135357" y="1881282"/>
                </a:cubicBezTo>
                <a:cubicBezTo>
                  <a:pt x="3120837" y="1881282"/>
                  <a:pt x="3109066" y="1869511"/>
                  <a:pt x="3109066" y="1854991"/>
                </a:cubicBezTo>
                <a:cubicBezTo>
                  <a:pt x="3109066" y="1840471"/>
                  <a:pt x="3120837" y="1828700"/>
                  <a:pt x="3135357" y="1828700"/>
                </a:cubicBezTo>
                <a:close/>
                <a:moveTo>
                  <a:pt x="5603925" y="1828700"/>
                </a:moveTo>
                <a:cubicBezTo>
                  <a:pt x="5618444" y="1828700"/>
                  <a:pt x="5630214" y="1840471"/>
                  <a:pt x="5630214" y="1854991"/>
                </a:cubicBezTo>
                <a:cubicBezTo>
                  <a:pt x="5630214" y="1869511"/>
                  <a:pt x="5618444" y="1881281"/>
                  <a:pt x="5603925" y="1881281"/>
                </a:cubicBezTo>
                <a:cubicBezTo>
                  <a:pt x="5589406" y="1881281"/>
                  <a:pt x="5577636" y="1869511"/>
                  <a:pt x="5577636" y="1854991"/>
                </a:cubicBezTo>
                <a:cubicBezTo>
                  <a:pt x="5577636" y="1840471"/>
                  <a:pt x="5589406" y="1828700"/>
                  <a:pt x="5603925" y="1828700"/>
                </a:cubicBezTo>
                <a:close/>
                <a:moveTo>
                  <a:pt x="5512485" y="1828700"/>
                </a:moveTo>
                <a:cubicBezTo>
                  <a:pt x="5527004" y="1828700"/>
                  <a:pt x="5538774" y="1840471"/>
                  <a:pt x="5538774" y="1854991"/>
                </a:cubicBezTo>
                <a:cubicBezTo>
                  <a:pt x="5538774" y="1869511"/>
                  <a:pt x="5527004" y="1881281"/>
                  <a:pt x="5512485" y="1881281"/>
                </a:cubicBezTo>
                <a:cubicBezTo>
                  <a:pt x="5497966" y="1881281"/>
                  <a:pt x="5486196" y="1869511"/>
                  <a:pt x="5486196" y="1854991"/>
                </a:cubicBezTo>
                <a:cubicBezTo>
                  <a:pt x="5486196" y="1840471"/>
                  <a:pt x="5497966" y="1828700"/>
                  <a:pt x="5512485" y="1828700"/>
                </a:cubicBezTo>
                <a:close/>
                <a:moveTo>
                  <a:pt x="5421045" y="1828700"/>
                </a:moveTo>
                <a:cubicBezTo>
                  <a:pt x="5435564" y="1828700"/>
                  <a:pt x="5447334" y="1840471"/>
                  <a:pt x="5447334" y="1854991"/>
                </a:cubicBezTo>
                <a:cubicBezTo>
                  <a:pt x="5447334" y="1869511"/>
                  <a:pt x="5435564" y="1881282"/>
                  <a:pt x="5421045" y="1881282"/>
                </a:cubicBezTo>
                <a:cubicBezTo>
                  <a:pt x="5406526" y="1881282"/>
                  <a:pt x="5394756" y="1869511"/>
                  <a:pt x="5394756" y="1854991"/>
                </a:cubicBezTo>
                <a:cubicBezTo>
                  <a:pt x="5394756" y="1840471"/>
                  <a:pt x="5406526" y="1828700"/>
                  <a:pt x="5421045" y="1828700"/>
                </a:cubicBezTo>
                <a:close/>
                <a:moveTo>
                  <a:pt x="5878245" y="1828700"/>
                </a:moveTo>
                <a:cubicBezTo>
                  <a:pt x="5892764" y="1828700"/>
                  <a:pt x="5904534" y="1840471"/>
                  <a:pt x="5904534" y="1854990"/>
                </a:cubicBezTo>
                <a:cubicBezTo>
                  <a:pt x="5904534" y="1869510"/>
                  <a:pt x="5892764" y="1881281"/>
                  <a:pt x="5878245" y="1881281"/>
                </a:cubicBezTo>
                <a:cubicBezTo>
                  <a:pt x="5863726" y="1881281"/>
                  <a:pt x="5851956" y="1869510"/>
                  <a:pt x="5851956" y="1854990"/>
                </a:cubicBezTo>
                <a:cubicBezTo>
                  <a:pt x="5851956" y="1840471"/>
                  <a:pt x="5863726" y="1828700"/>
                  <a:pt x="5878245" y="1828700"/>
                </a:cubicBezTo>
                <a:close/>
                <a:moveTo>
                  <a:pt x="5786805" y="1828700"/>
                </a:moveTo>
                <a:cubicBezTo>
                  <a:pt x="5801324" y="1828700"/>
                  <a:pt x="5813094" y="1840471"/>
                  <a:pt x="5813094" y="1854991"/>
                </a:cubicBezTo>
                <a:cubicBezTo>
                  <a:pt x="5813094" y="1869510"/>
                  <a:pt x="5801324" y="1881281"/>
                  <a:pt x="5786805" y="1881281"/>
                </a:cubicBezTo>
                <a:cubicBezTo>
                  <a:pt x="5772286" y="1881281"/>
                  <a:pt x="5760516" y="1869510"/>
                  <a:pt x="5760516" y="1854991"/>
                </a:cubicBezTo>
                <a:cubicBezTo>
                  <a:pt x="5760516" y="1840471"/>
                  <a:pt x="5772286" y="1828700"/>
                  <a:pt x="5786805" y="1828700"/>
                </a:cubicBezTo>
                <a:close/>
                <a:moveTo>
                  <a:pt x="5695365" y="1828700"/>
                </a:moveTo>
                <a:cubicBezTo>
                  <a:pt x="5709884" y="1828700"/>
                  <a:pt x="5721654" y="1840471"/>
                  <a:pt x="5721654" y="1854991"/>
                </a:cubicBezTo>
                <a:cubicBezTo>
                  <a:pt x="5721654" y="1869510"/>
                  <a:pt x="5709884" y="1881281"/>
                  <a:pt x="5695365" y="1881281"/>
                </a:cubicBezTo>
                <a:cubicBezTo>
                  <a:pt x="5680846" y="1881281"/>
                  <a:pt x="5669076" y="1869510"/>
                  <a:pt x="5669076" y="1854991"/>
                </a:cubicBezTo>
                <a:cubicBezTo>
                  <a:pt x="5669076" y="1840471"/>
                  <a:pt x="5680846" y="1828700"/>
                  <a:pt x="5695365" y="1828700"/>
                </a:cubicBezTo>
                <a:close/>
                <a:moveTo>
                  <a:pt x="6152565" y="1828700"/>
                </a:moveTo>
                <a:cubicBezTo>
                  <a:pt x="6167084" y="1828700"/>
                  <a:pt x="6178854" y="1840470"/>
                  <a:pt x="6178854" y="1854990"/>
                </a:cubicBezTo>
                <a:cubicBezTo>
                  <a:pt x="6178854" y="1869510"/>
                  <a:pt x="6167084" y="1881281"/>
                  <a:pt x="6152565" y="1881281"/>
                </a:cubicBezTo>
                <a:cubicBezTo>
                  <a:pt x="6138046" y="1881281"/>
                  <a:pt x="6126276" y="1869510"/>
                  <a:pt x="6126276" y="1854990"/>
                </a:cubicBezTo>
                <a:cubicBezTo>
                  <a:pt x="6126276" y="1840470"/>
                  <a:pt x="6138046" y="1828700"/>
                  <a:pt x="6152565" y="1828700"/>
                </a:cubicBezTo>
                <a:close/>
                <a:moveTo>
                  <a:pt x="6061125" y="1828700"/>
                </a:moveTo>
                <a:cubicBezTo>
                  <a:pt x="6075644" y="1828700"/>
                  <a:pt x="6087414" y="1840470"/>
                  <a:pt x="6087414" y="1854990"/>
                </a:cubicBezTo>
                <a:cubicBezTo>
                  <a:pt x="6087414" y="1869510"/>
                  <a:pt x="6075644" y="1881281"/>
                  <a:pt x="6061125" y="1881281"/>
                </a:cubicBezTo>
                <a:cubicBezTo>
                  <a:pt x="6046606" y="1881281"/>
                  <a:pt x="6034836" y="1869510"/>
                  <a:pt x="6034836" y="1854990"/>
                </a:cubicBezTo>
                <a:cubicBezTo>
                  <a:pt x="6034836" y="1840470"/>
                  <a:pt x="6046606" y="1828700"/>
                  <a:pt x="6061125" y="1828700"/>
                </a:cubicBezTo>
                <a:close/>
                <a:moveTo>
                  <a:pt x="5969685" y="1828700"/>
                </a:moveTo>
                <a:cubicBezTo>
                  <a:pt x="5984204" y="1828700"/>
                  <a:pt x="5995974" y="1840471"/>
                  <a:pt x="5995974" y="1854990"/>
                </a:cubicBezTo>
                <a:cubicBezTo>
                  <a:pt x="5995974" y="1869510"/>
                  <a:pt x="5984204" y="1881281"/>
                  <a:pt x="5969685" y="1881281"/>
                </a:cubicBezTo>
                <a:cubicBezTo>
                  <a:pt x="5955166" y="1881281"/>
                  <a:pt x="5943396" y="1869510"/>
                  <a:pt x="5943396" y="1854990"/>
                </a:cubicBezTo>
                <a:cubicBezTo>
                  <a:pt x="5943396" y="1840471"/>
                  <a:pt x="5955166" y="1828700"/>
                  <a:pt x="5969685" y="1828700"/>
                </a:cubicBezTo>
                <a:close/>
                <a:moveTo>
                  <a:pt x="6426885" y="1828699"/>
                </a:moveTo>
                <a:cubicBezTo>
                  <a:pt x="6441404" y="1828699"/>
                  <a:pt x="6453174" y="1840470"/>
                  <a:pt x="6453174" y="1854990"/>
                </a:cubicBezTo>
                <a:cubicBezTo>
                  <a:pt x="6453174" y="1869510"/>
                  <a:pt x="6441404" y="1881281"/>
                  <a:pt x="6426885" y="1881281"/>
                </a:cubicBezTo>
                <a:cubicBezTo>
                  <a:pt x="6412366" y="1881281"/>
                  <a:pt x="6400596" y="1869510"/>
                  <a:pt x="6400596" y="1854990"/>
                </a:cubicBezTo>
                <a:cubicBezTo>
                  <a:pt x="6400596" y="1840470"/>
                  <a:pt x="6412366" y="1828699"/>
                  <a:pt x="6426885" y="1828699"/>
                </a:cubicBezTo>
                <a:close/>
                <a:moveTo>
                  <a:pt x="6335445" y="1828699"/>
                </a:moveTo>
                <a:cubicBezTo>
                  <a:pt x="6349964" y="1828699"/>
                  <a:pt x="6361734" y="1840470"/>
                  <a:pt x="6361734" y="1854990"/>
                </a:cubicBezTo>
                <a:cubicBezTo>
                  <a:pt x="6361734" y="1869510"/>
                  <a:pt x="6349964" y="1881281"/>
                  <a:pt x="6335445" y="1881281"/>
                </a:cubicBezTo>
                <a:cubicBezTo>
                  <a:pt x="6320926" y="1881281"/>
                  <a:pt x="6309156" y="1869510"/>
                  <a:pt x="6309156" y="1854990"/>
                </a:cubicBezTo>
                <a:cubicBezTo>
                  <a:pt x="6309156" y="1840470"/>
                  <a:pt x="6320926" y="1828699"/>
                  <a:pt x="6335445" y="1828699"/>
                </a:cubicBezTo>
                <a:close/>
                <a:moveTo>
                  <a:pt x="6244005" y="1828699"/>
                </a:moveTo>
                <a:cubicBezTo>
                  <a:pt x="6258524" y="1828699"/>
                  <a:pt x="6270294" y="1840470"/>
                  <a:pt x="6270294" y="1854990"/>
                </a:cubicBezTo>
                <a:cubicBezTo>
                  <a:pt x="6270294" y="1869510"/>
                  <a:pt x="6258524" y="1881281"/>
                  <a:pt x="6244005" y="1881281"/>
                </a:cubicBezTo>
                <a:cubicBezTo>
                  <a:pt x="6229486" y="1881281"/>
                  <a:pt x="6217716" y="1869510"/>
                  <a:pt x="6217716" y="1854990"/>
                </a:cubicBezTo>
                <a:cubicBezTo>
                  <a:pt x="6217716" y="1840470"/>
                  <a:pt x="6229486" y="1828699"/>
                  <a:pt x="6244005" y="1828699"/>
                </a:cubicBezTo>
                <a:close/>
                <a:moveTo>
                  <a:pt x="6701205" y="1828699"/>
                </a:moveTo>
                <a:cubicBezTo>
                  <a:pt x="6715724" y="1828699"/>
                  <a:pt x="6727494" y="1840470"/>
                  <a:pt x="6727494" y="1854990"/>
                </a:cubicBezTo>
                <a:cubicBezTo>
                  <a:pt x="6727494" y="1869510"/>
                  <a:pt x="6715724" y="1881280"/>
                  <a:pt x="6701205" y="1881280"/>
                </a:cubicBezTo>
                <a:cubicBezTo>
                  <a:pt x="6686686" y="1881280"/>
                  <a:pt x="6674916" y="1869510"/>
                  <a:pt x="6674916" y="1854990"/>
                </a:cubicBezTo>
                <a:cubicBezTo>
                  <a:pt x="6674916" y="1840470"/>
                  <a:pt x="6686686" y="1828699"/>
                  <a:pt x="6701205" y="1828699"/>
                </a:cubicBezTo>
                <a:close/>
                <a:moveTo>
                  <a:pt x="6609765" y="1828699"/>
                </a:moveTo>
                <a:cubicBezTo>
                  <a:pt x="6624284" y="1828699"/>
                  <a:pt x="6636054" y="1840470"/>
                  <a:pt x="6636054" y="1854990"/>
                </a:cubicBezTo>
                <a:cubicBezTo>
                  <a:pt x="6636054" y="1869510"/>
                  <a:pt x="6624284" y="1881280"/>
                  <a:pt x="6609765" y="1881280"/>
                </a:cubicBezTo>
                <a:cubicBezTo>
                  <a:pt x="6595246" y="1881280"/>
                  <a:pt x="6583476" y="1869510"/>
                  <a:pt x="6583476" y="1854990"/>
                </a:cubicBezTo>
                <a:cubicBezTo>
                  <a:pt x="6583476" y="1840470"/>
                  <a:pt x="6595246" y="1828699"/>
                  <a:pt x="6609765" y="1828699"/>
                </a:cubicBezTo>
                <a:close/>
                <a:moveTo>
                  <a:pt x="6518325" y="1828699"/>
                </a:moveTo>
                <a:cubicBezTo>
                  <a:pt x="6532844" y="1828699"/>
                  <a:pt x="6544614" y="1840470"/>
                  <a:pt x="6544614" y="1854990"/>
                </a:cubicBezTo>
                <a:cubicBezTo>
                  <a:pt x="6544614" y="1869510"/>
                  <a:pt x="6532844" y="1881281"/>
                  <a:pt x="6518325" y="1881281"/>
                </a:cubicBezTo>
                <a:cubicBezTo>
                  <a:pt x="6503806" y="1881281"/>
                  <a:pt x="6492036" y="1869510"/>
                  <a:pt x="6492036" y="1854990"/>
                </a:cubicBezTo>
                <a:cubicBezTo>
                  <a:pt x="6492036" y="1840470"/>
                  <a:pt x="6503806" y="1828699"/>
                  <a:pt x="6518325" y="1828699"/>
                </a:cubicBezTo>
                <a:close/>
                <a:moveTo>
                  <a:pt x="6975525" y="1828699"/>
                </a:moveTo>
                <a:cubicBezTo>
                  <a:pt x="6990044" y="1828699"/>
                  <a:pt x="7001814" y="1840470"/>
                  <a:pt x="7001814" y="1854989"/>
                </a:cubicBezTo>
                <a:cubicBezTo>
                  <a:pt x="7001814" y="1869509"/>
                  <a:pt x="6990044" y="1881280"/>
                  <a:pt x="6975525" y="1881280"/>
                </a:cubicBezTo>
                <a:cubicBezTo>
                  <a:pt x="6961006" y="1881280"/>
                  <a:pt x="6949236" y="1869509"/>
                  <a:pt x="6949236" y="1854989"/>
                </a:cubicBezTo>
                <a:cubicBezTo>
                  <a:pt x="6949236" y="1840470"/>
                  <a:pt x="6961006" y="1828699"/>
                  <a:pt x="6975525" y="1828699"/>
                </a:cubicBezTo>
                <a:close/>
                <a:moveTo>
                  <a:pt x="6884085" y="1828699"/>
                </a:moveTo>
                <a:cubicBezTo>
                  <a:pt x="6898604" y="1828699"/>
                  <a:pt x="6910374" y="1840470"/>
                  <a:pt x="6910374" y="1854990"/>
                </a:cubicBezTo>
                <a:cubicBezTo>
                  <a:pt x="6910374" y="1869509"/>
                  <a:pt x="6898604" y="1881280"/>
                  <a:pt x="6884085" y="1881280"/>
                </a:cubicBezTo>
                <a:cubicBezTo>
                  <a:pt x="6869566" y="1881280"/>
                  <a:pt x="6857796" y="1869509"/>
                  <a:pt x="6857796" y="1854990"/>
                </a:cubicBezTo>
                <a:cubicBezTo>
                  <a:pt x="6857796" y="1840470"/>
                  <a:pt x="6869566" y="1828699"/>
                  <a:pt x="6884085" y="1828699"/>
                </a:cubicBezTo>
                <a:close/>
                <a:moveTo>
                  <a:pt x="6792645" y="1828699"/>
                </a:moveTo>
                <a:cubicBezTo>
                  <a:pt x="6807164" y="1828699"/>
                  <a:pt x="6818934" y="1840470"/>
                  <a:pt x="6818934" y="1854990"/>
                </a:cubicBezTo>
                <a:cubicBezTo>
                  <a:pt x="6818934" y="1869509"/>
                  <a:pt x="6807164" y="1881280"/>
                  <a:pt x="6792645" y="1881280"/>
                </a:cubicBezTo>
                <a:cubicBezTo>
                  <a:pt x="6778126" y="1881280"/>
                  <a:pt x="6766356" y="1869509"/>
                  <a:pt x="6766356" y="1854990"/>
                </a:cubicBezTo>
                <a:cubicBezTo>
                  <a:pt x="6766356" y="1840470"/>
                  <a:pt x="6778126" y="1828699"/>
                  <a:pt x="6792645" y="1828699"/>
                </a:cubicBezTo>
                <a:close/>
                <a:moveTo>
                  <a:pt x="7249845" y="1828699"/>
                </a:moveTo>
                <a:cubicBezTo>
                  <a:pt x="7264364" y="1828699"/>
                  <a:pt x="7276134" y="1840469"/>
                  <a:pt x="7276134" y="1854989"/>
                </a:cubicBezTo>
                <a:cubicBezTo>
                  <a:pt x="7276134" y="1869509"/>
                  <a:pt x="7264364" y="1881280"/>
                  <a:pt x="7249845" y="1881280"/>
                </a:cubicBezTo>
                <a:cubicBezTo>
                  <a:pt x="7235326" y="1881280"/>
                  <a:pt x="7223556" y="1869509"/>
                  <a:pt x="7223556" y="1854989"/>
                </a:cubicBezTo>
                <a:cubicBezTo>
                  <a:pt x="7223556" y="1840469"/>
                  <a:pt x="7235326" y="1828699"/>
                  <a:pt x="7249845" y="1828699"/>
                </a:cubicBezTo>
                <a:close/>
                <a:moveTo>
                  <a:pt x="7158405" y="1828699"/>
                </a:moveTo>
                <a:cubicBezTo>
                  <a:pt x="7172924" y="1828699"/>
                  <a:pt x="7184694" y="1840469"/>
                  <a:pt x="7184694" y="1854989"/>
                </a:cubicBezTo>
                <a:cubicBezTo>
                  <a:pt x="7184694" y="1869509"/>
                  <a:pt x="7172924" y="1881280"/>
                  <a:pt x="7158405" y="1881280"/>
                </a:cubicBezTo>
                <a:cubicBezTo>
                  <a:pt x="7143886" y="1881280"/>
                  <a:pt x="7132116" y="1869509"/>
                  <a:pt x="7132116" y="1854989"/>
                </a:cubicBezTo>
                <a:cubicBezTo>
                  <a:pt x="7132116" y="1840469"/>
                  <a:pt x="7143886" y="1828699"/>
                  <a:pt x="7158405" y="1828699"/>
                </a:cubicBezTo>
                <a:close/>
                <a:moveTo>
                  <a:pt x="7066965" y="1828699"/>
                </a:moveTo>
                <a:cubicBezTo>
                  <a:pt x="7081484" y="1828699"/>
                  <a:pt x="7093254" y="1840470"/>
                  <a:pt x="7093254" y="1854989"/>
                </a:cubicBezTo>
                <a:cubicBezTo>
                  <a:pt x="7093254" y="1869509"/>
                  <a:pt x="7081484" y="1881280"/>
                  <a:pt x="7066965" y="1881280"/>
                </a:cubicBezTo>
                <a:cubicBezTo>
                  <a:pt x="7052446" y="1881280"/>
                  <a:pt x="7040676" y="1869509"/>
                  <a:pt x="7040676" y="1854989"/>
                </a:cubicBezTo>
                <a:cubicBezTo>
                  <a:pt x="7040676" y="1840470"/>
                  <a:pt x="7052446" y="1828699"/>
                  <a:pt x="7066965" y="1828699"/>
                </a:cubicBezTo>
                <a:close/>
                <a:moveTo>
                  <a:pt x="7615605" y="1828698"/>
                </a:moveTo>
                <a:cubicBezTo>
                  <a:pt x="7630124" y="1828698"/>
                  <a:pt x="7641894" y="1840469"/>
                  <a:pt x="7641894" y="1854989"/>
                </a:cubicBezTo>
                <a:cubicBezTo>
                  <a:pt x="7641894" y="1869509"/>
                  <a:pt x="7630124" y="1881280"/>
                  <a:pt x="7615605" y="1881280"/>
                </a:cubicBezTo>
                <a:cubicBezTo>
                  <a:pt x="7601086" y="1881280"/>
                  <a:pt x="7589316" y="1869509"/>
                  <a:pt x="7589316" y="1854989"/>
                </a:cubicBezTo>
                <a:cubicBezTo>
                  <a:pt x="7589316" y="1840469"/>
                  <a:pt x="7601086" y="1828698"/>
                  <a:pt x="7615605" y="1828698"/>
                </a:cubicBezTo>
                <a:close/>
                <a:moveTo>
                  <a:pt x="7524165" y="1828698"/>
                </a:moveTo>
                <a:cubicBezTo>
                  <a:pt x="7538684" y="1828698"/>
                  <a:pt x="7550454" y="1840469"/>
                  <a:pt x="7550454" y="1854989"/>
                </a:cubicBezTo>
                <a:cubicBezTo>
                  <a:pt x="7550454" y="1869509"/>
                  <a:pt x="7538684" y="1881280"/>
                  <a:pt x="7524165" y="1881280"/>
                </a:cubicBezTo>
                <a:cubicBezTo>
                  <a:pt x="7509646" y="1881280"/>
                  <a:pt x="7497876" y="1869509"/>
                  <a:pt x="7497876" y="1854989"/>
                </a:cubicBezTo>
                <a:cubicBezTo>
                  <a:pt x="7497876" y="1840469"/>
                  <a:pt x="7509646" y="1828698"/>
                  <a:pt x="7524165" y="1828698"/>
                </a:cubicBezTo>
                <a:close/>
                <a:moveTo>
                  <a:pt x="7432725" y="1828698"/>
                </a:moveTo>
                <a:cubicBezTo>
                  <a:pt x="7447244" y="1828698"/>
                  <a:pt x="7459014" y="1840469"/>
                  <a:pt x="7459014" y="1854989"/>
                </a:cubicBezTo>
                <a:cubicBezTo>
                  <a:pt x="7459014" y="1869509"/>
                  <a:pt x="7447244" y="1881280"/>
                  <a:pt x="7432725" y="1881280"/>
                </a:cubicBezTo>
                <a:cubicBezTo>
                  <a:pt x="7418206" y="1881280"/>
                  <a:pt x="7406436" y="1869509"/>
                  <a:pt x="7406436" y="1854989"/>
                </a:cubicBezTo>
                <a:cubicBezTo>
                  <a:pt x="7406436" y="1840469"/>
                  <a:pt x="7418206" y="1828698"/>
                  <a:pt x="7432725" y="1828698"/>
                </a:cubicBezTo>
                <a:close/>
                <a:moveTo>
                  <a:pt x="7341285" y="1828698"/>
                </a:moveTo>
                <a:cubicBezTo>
                  <a:pt x="7355804" y="1828698"/>
                  <a:pt x="7367574" y="1840469"/>
                  <a:pt x="7367574" y="1854989"/>
                </a:cubicBezTo>
                <a:cubicBezTo>
                  <a:pt x="7367574" y="1869509"/>
                  <a:pt x="7355804" y="1881280"/>
                  <a:pt x="7341285" y="1881280"/>
                </a:cubicBezTo>
                <a:cubicBezTo>
                  <a:pt x="7326766" y="1881280"/>
                  <a:pt x="7314996" y="1869509"/>
                  <a:pt x="7314996" y="1854989"/>
                </a:cubicBezTo>
                <a:cubicBezTo>
                  <a:pt x="7314996" y="1840469"/>
                  <a:pt x="7326766" y="1828698"/>
                  <a:pt x="7341285" y="1828698"/>
                </a:cubicBezTo>
                <a:close/>
                <a:moveTo>
                  <a:pt x="7889925" y="1828698"/>
                </a:moveTo>
                <a:cubicBezTo>
                  <a:pt x="7904444" y="1828698"/>
                  <a:pt x="7916214" y="1840469"/>
                  <a:pt x="7916214" y="1854989"/>
                </a:cubicBezTo>
                <a:cubicBezTo>
                  <a:pt x="7916214" y="1869509"/>
                  <a:pt x="7904444" y="1881279"/>
                  <a:pt x="7889925" y="1881279"/>
                </a:cubicBezTo>
                <a:cubicBezTo>
                  <a:pt x="7875406" y="1881279"/>
                  <a:pt x="7863636" y="1869509"/>
                  <a:pt x="7863636" y="1854989"/>
                </a:cubicBezTo>
                <a:cubicBezTo>
                  <a:pt x="7863636" y="1840469"/>
                  <a:pt x="7875406" y="1828698"/>
                  <a:pt x="7889925" y="1828698"/>
                </a:cubicBezTo>
                <a:close/>
                <a:moveTo>
                  <a:pt x="7798485" y="1828698"/>
                </a:moveTo>
                <a:cubicBezTo>
                  <a:pt x="7813004" y="1828698"/>
                  <a:pt x="7824774" y="1840469"/>
                  <a:pt x="7824774" y="1854989"/>
                </a:cubicBezTo>
                <a:cubicBezTo>
                  <a:pt x="7824774" y="1869509"/>
                  <a:pt x="7813004" y="1881279"/>
                  <a:pt x="7798485" y="1881279"/>
                </a:cubicBezTo>
                <a:cubicBezTo>
                  <a:pt x="7783966" y="1881279"/>
                  <a:pt x="7772196" y="1869509"/>
                  <a:pt x="7772196" y="1854989"/>
                </a:cubicBezTo>
                <a:cubicBezTo>
                  <a:pt x="7772196" y="1840469"/>
                  <a:pt x="7783966" y="1828698"/>
                  <a:pt x="7798485" y="1828698"/>
                </a:cubicBezTo>
                <a:close/>
                <a:moveTo>
                  <a:pt x="7707045" y="1828698"/>
                </a:moveTo>
                <a:cubicBezTo>
                  <a:pt x="7721564" y="1828698"/>
                  <a:pt x="7733334" y="1840469"/>
                  <a:pt x="7733334" y="1854989"/>
                </a:cubicBezTo>
                <a:cubicBezTo>
                  <a:pt x="7733334" y="1869509"/>
                  <a:pt x="7721564" y="1881279"/>
                  <a:pt x="7707045" y="1881279"/>
                </a:cubicBezTo>
                <a:cubicBezTo>
                  <a:pt x="7692526" y="1881279"/>
                  <a:pt x="7680756" y="1869509"/>
                  <a:pt x="7680756" y="1854989"/>
                </a:cubicBezTo>
                <a:cubicBezTo>
                  <a:pt x="7680756" y="1840469"/>
                  <a:pt x="7692526" y="1828698"/>
                  <a:pt x="7707045" y="1828698"/>
                </a:cubicBezTo>
                <a:close/>
                <a:moveTo>
                  <a:pt x="8164245" y="1828698"/>
                </a:moveTo>
                <a:cubicBezTo>
                  <a:pt x="8178764" y="1828698"/>
                  <a:pt x="8190534" y="1840469"/>
                  <a:pt x="8190534" y="1854988"/>
                </a:cubicBezTo>
                <a:cubicBezTo>
                  <a:pt x="8190534" y="1869509"/>
                  <a:pt x="8178764" y="1881279"/>
                  <a:pt x="8164245" y="1881279"/>
                </a:cubicBezTo>
                <a:cubicBezTo>
                  <a:pt x="8149726" y="1881279"/>
                  <a:pt x="8137956" y="1869509"/>
                  <a:pt x="8137956" y="1854988"/>
                </a:cubicBezTo>
                <a:cubicBezTo>
                  <a:pt x="8137956" y="1840469"/>
                  <a:pt x="8149726" y="1828698"/>
                  <a:pt x="8164245" y="1828698"/>
                </a:cubicBezTo>
                <a:close/>
                <a:moveTo>
                  <a:pt x="8072805" y="1828698"/>
                </a:moveTo>
                <a:cubicBezTo>
                  <a:pt x="8087324" y="1828698"/>
                  <a:pt x="8099094" y="1840469"/>
                  <a:pt x="8099094" y="1854989"/>
                </a:cubicBezTo>
                <a:cubicBezTo>
                  <a:pt x="8099094" y="1869509"/>
                  <a:pt x="8087324" y="1881279"/>
                  <a:pt x="8072805" y="1881279"/>
                </a:cubicBezTo>
                <a:cubicBezTo>
                  <a:pt x="8058286" y="1881279"/>
                  <a:pt x="8046516" y="1869509"/>
                  <a:pt x="8046516" y="1854989"/>
                </a:cubicBezTo>
                <a:cubicBezTo>
                  <a:pt x="8046516" y="1840469"/>
                  <a:pt x="8058286" y="1828698"/>
                  <a:pt x="8072805" y="1828698"/>
                </a:cubicBezTo>
                <a:close/>
                <a:moveTo>
                  <a:pt x="7981365" y="1828698"/>
                </a:moveTo>
                <a:cubicBezTo>
                  <a:pt x="7995884" y="1828698"/>
                  <a:pt x="8007654" y="1840469"/>
                  <a:pt x="8007654" y="1854989"/>
                </a:cubicBezTo>
                <a:cubicBezTo>
                  <a:pt x="8007654" y="1869509"/>
                  <a:pt x="7995884" y="1881279"/>
                  <a:pt x="7981365" y="1881279"/>
                </a:cubicBezTo>
                <a:cubicBezTo>
                  <a:pt x="7966846" y="1881279"/>
                  <a:pt x="7955076" y="1869509"/>
                  <a:pt x="7955076" y="1854989"/>
                </a:cubicBezTo>
                <a:cubicBezTo>
                  <a:pt x="7955076" y="1840469"/>
                  <a:pt x="7966846" y="1828698"/>
                  <a:pt x="7981365" y="1828698"/>
                </a:cubicBezTo>
                <a:close/>
                <a:moveTo>
                  <a:pt x="8438565" y="1828698"/>
                </a:moveTo>
                <a:cubicBezTo>
                  <a:pt x="8453084" y="1828698"/>
                  <a:pt x="8464854" y="1840468"/>
                  <a:pt x="8464854" y="1854988"/>
                </a:cubicBezTo>
                <a:cubicBezTo>
                  <a:pt x="8464854" y="1869508"/>
                  <a:pt x="8453084" y="1881279"/>
                  <a:pt x="8438565" y="1881279"/>
                </a:cubicBezTo>
                <a:cubicBezTo>
                  <a:pt x="8424046" y="1881279"/>
                  <a:pt x="8412276" y="1869508"/>
                  <a:pt x="8412276" y="1854988"/>
                </a:cubicBezTo>
                <a:cubicBezTo>
                  <a:pt x="8412276" y="1840468"/>
                  <a:pt x="8424046" y="1828698"/>
                  <a:pt x="8438565" y="1828698"/>
                </a:cubicBezTo>
                <a:close/>
                <a:moveTo>
                  <a:pt x="8347125" y="1828698"/>
                </a:moveTo>
                <a:cubicBezTo>
                  <a:pt x="8361644" y="1828698"/>
                  <a:pt x="8373414" y="1840468"/>
                  <a:pt x="8373414" y="1854988"/>
                </a:cubicBezTo>
                <a:cubicBezTo>
                  <a:pt x="8373414" y="1869508"/>
                  <a:pt x="8361644" y="1881279"/>
                  <a:pt x="8347125" y="1881279"/>
                </a:cubicBezTo>
                <a:cubicBezTo>
                  <a:pt x="8332606" y="1881279"/>
                  <a:pt x="8320836" y="1869508"/>
                  <a:pt x="8320836" y="1854988"/>
                </a:cubicBezTo>
                <a:cubicBezTo>
                  <a:pt x="8320836" y="1840468"/>
                  <a:pt x="8332606" y="1828698"/>
                  <a:pt x="8347125" y="1828698"/>
                </a:cubicBezTo>
                <a:close/>
                <a:moveTo>
                  <a:pt x="8255685" y="1828698"/>
                </a:moveTo>
                <a:cubicBezTo>
                  <a:pt x="8270204" y="1828698"/>
                  <a:pt x="8281974" y="1840468"/>
                  <a:pt x="8281974" y="1854988"/>
                </a:cubicBezTo>
                <a:cubicBezTo>
                  <a:pt x="8281974" y="1869508"/>
                  <a:pt x="8270204" y="1881279"/>
                  <a:pt x="8255685" y="1881279"/>
                </a:cubicBezTo>
                <a:cubicBezTo>
                  <a:pt x="8241166" y="1881279"/>
                  <a:pt x="8229396" y="1869508"/>
                  <a:pt x="8229396" y="1854988"/>
                </a:cubicBezTo>
                <a:cubicBezTo>
                  <a:pt x="8229396" y="1840468"/>
                  <a:pt x="8241166" y="1828698"/>
                  <a:pt x="8255685" y="1828698"/>
                </a:cubicBezTo>
                <a:close/>
                <a:moveTo>
                  <a:pt x="8712885" y="1828697"/>
                </a:moveTo>
                <a:cubicBezTo>
                  <a:pt x="8727404" y="1828697"/>
                  <a:pt x="8739174" y="1840468"/>
                  <a:pt x="8739174" y="1854988"/>
                </a:cubicBezTo>
                <a:cubicBezTo>
                  <a:pt x="8739174" y="1869508"/>
                  <a:pt x="8727404" y="1881279"/>
                  <a:pt x="8712885" y="1881279"/>
                </a:cubicBezTo>
                <a:cubicBezTo>
                  <a:pt x="8698366" y="1881279"/>
                  <a:pt x="8686596" y="1869508"/>
                  <a:pt x="8686596" y="1854988"/>
                </a:cubicBezTo>
                <a:cubicBezTo>
                  <a:pt x="8686596" y="1840468"/>
                  <a:pt x="8698366" y="1828697"/>
                  <a:pt x="8712885" y="1828697"/>
                </a:cubicBezTo>
                <a:close/>
                <a:moveTo>
                  <a:pt x="8621445" y="1828697"/>
                </a:moveTo>
                <a:cubicBezTo>
                  <a:pt x="8635964" y="1828697"/>
                  <a:pt x="8647734" y="1840468"/>
                  <a:pt x="8647734" y="1854988"/>
                </a:cubicBezTo>
                <a:cubicBezTo>
                  <a:pt x="8647734" y="1869508"/>
                  <a:pt x="8635964" y="1881279"/>
                  <a:pt x="8621445" y="1881279"/>
                </a:cubicBezTo>
                <a:cubicBezTo>
                  <a:pt x="8606926" y="1881279"/>
                  <a:pt x="8595156" y="1869508"/>
                  <a:pt x="8595156" y="1854988"/>
                </a:cubicBezTo>
                <a:cubicBezTo>
                  <a:pt x="8595156" y="1840468"/>
                  <a:pt x="8606926" y="1828697"/>
                  <a:pt x="8621445" y="1828697"/>
                </a:cubicBezTo>
                <a:close/>
                <a:moveTo>
                  <a:pt x="8530005" y="1828697"/>
                </a:moveTo>
                <a:cubicBezTo>
                  <a:pt x="8544524" y="1828697"/>
                  <a:pt x="8556294" y="1840468"/>
                  <a:pt x="8556294" y="1854988"/>
                </a:cubicBezTo>
                <a:cubicBezTo>
                  <a:pt x="8556294" y="1869508"/>
                  <a:pt x="8544524" y="1881279"/>
                  <a:pt x="8530005" y="1881279"/>
                </a:cubicBezTo>
                <a:cubicBezTo>
                  <a:pt x="8515486" y="1881279"/>
                  <a:pt x="8503716" y="1869508"/>
                  <a:pt x="8503716" y="1854988"/>
                </a:cubicBezTo>
                <a:cubicBezTo>
                  <a:pt x="8503716" y="1840468"/>
                  <a:pt x="8515486" y="1828697"/>
                  <a:pt x="8530005" y="1828697"/>
                </a:cubicBezTo>
                <a:close/>
                <a:moveTo>
                  <a:pt x="8987205" y="1828697"/>
                </a:moveTo>
                <a:cubicBezTo>
                  <a:pt x="9001724" y="1828697"/>
                  <a:pt x="9013494" y="1840468"/>
                  <a:pt x="9013494" y="1854988"/>
                </a:cubicBezTo>
                <a:cubicBezTo>
                  <a:pt x="9013494" y="1869508"/>
                  <a:pt x="9001724" y="1881278"/>
                  <a:pt x="8987205" y="1881278"/>
                </a:cubicBezTo>
                <a:cubicBezTo>
                  <a:pt x="8972686" y="1881278"/>
                  <a:pt x="8960916" y="1869508"/>
                  <a:pt x="8960916" y="1854988"/>
                </a:cubicBezTo>
                <a:cubicBezTo>
                  <a:pt x="8960916" y="1840468"/>
                  <a:pt x="8972686" y="1828697"/>
                  <a:pt x="8987205" y="1828697"/>
                </a:cubicBezTo>
                <a:close/>
                <a:moveTo>
                  <a:pt x="8895765" y="1828697"/>
                </a:moveTo>
                <a:cubicBezTo>
                  <a:pt x="8910284" y="1828697"/>
                  <a:pt x="8922054" y="1840468"/>
                  <a:pt x="8922054" y="1854988"/>
                </a:cubicBezTo>
                <a:cubicBezTo>
                  <a:pt x="8922054" y="1869508"/>
                  <a:pt x="8910284" y="1881278"/>
                  <a:pt x="8895765" y="1881278"/>
                </a:cubicBezTo>
                <a:cubicBezTo>
                  <a:pt x="8881246" y="1881278"/>
                  <a:pt x="8869476" y="1869508"/>
                  <a:pt x="8869476" y="1854988"/>
                </a:cubicBezTo>
                <a:cubicBezTo>
                  <a:pt x="8869476" y="1840468"/>
                  <a:pt x="8881246" y="1828697"/>
                  <a:pt x="8895765" y="1828697"/>
                </a:cubicBezTo>
                <a:close/>
                <a:moveTo>
                  <a:pt x="8804325" y="1828697"/>
                </a:moveTo>
                <a:cubicBezTo>
                  <a:pt x="8818844" y="1828697"/>
                  <a:pt x="8830614" y="1840468"/>
                  <a:pt x="8830614" y="1854988"/>
                </a:cubicBezTo>
                <a:cubicBezTo>
                  <a:pt x="8830614" y="1869508"/>
                  <a:pt x="8818844" y="1881278"/>
                  <a:pt x="8804325" y="1881278"/>
                </a:cubicBezTo>
                <a:cubicBezTo>
                  <a:pt x="8789806" y="1881278"/>
                  <a:pt x="8778036" y="1869508"/>
                  <a:pt x="8778036" y="1854988"/>
                </a:cubicBezTo>
                <a:cubicBezTo>
                  <a:pt x="8778036" y="1840468"/>
                  <a:pt x="8789806" y="1828697"/>
                  <a:pt x="8804325" y="1828697"/>
                </a:cubicBezTo>
                <a:close/>
                <a:moveTo>
                  <a:pt x="9627285" y="1828697"/>
                </a:moveTo>
                <a:cubicBezTo>
                  <a:pt x="9641804" y="1828697"/>
                  <a:pt x="9653574" y="1840468"/>
                  <a:pt x="9653574" y="1854987"/>
                </a:cubicBezTo>
                <a:cubicBezTo>
                  <a:pt x="9653574" y="1869508"/>
                  <a:pt x="9641804" y="1881278"/>
                  <a:pt x="9627285" y="1881278"/>
                </a:cubicBezTo>
                <a:cubicBezTo>
                  <a:pt x="9612766" y="1881278"/>
                  <a:pt x="9600996" y="1869508"/>
                  <a:pt x="9600996" y="1854987"/>
                </a:cubicBezTo>
                <a:cubicBezTo>
                  <a:pt x="9600996" y="1840468"/>
                  <a:pt x="9612766" y="1828697"/>
                  <a:pt x="9627285" y="1828697"/>
                </a:cubicBezTo>
                <a:close/>
                <a:moveTo>
                  <a:pt x="9170085" y="1828697"/>
                </a:moveTo>
                <a:cubicBezTo>
                  <a:pt x="9184604" y="1828697"/>
                  <a:pt x="9196374" y="1840468"/>
                  <a:pt x="9196374" y="1854988"/>
                </a:cubicBezTo>
                <a:cubicBezTo>
                  <a:pt x="9196374" y="1869508"/>
                  <a:pt x="9184604" y="1881278"/>
                  <a:pt x="9170085" y="1881278"/>
                </a:cubicBezTo>
                <a:cubicBezTo>
                  <a:pt x="9155566" y="1881278"/>
                  <a:pt x="9143796" y="1869508"/>
                  <a:pt x="9143796" y="1854988"/>
                </a:cubicBezTo>
                <a:cubicBezTo>
                  <a:pt x="9143796" y="1840468"/>
                  <a:pt x="9155566" y="1828697"/>
                  <a:pt x="9170085" y="1828697"/>
                </a:cubicBezTo>
                <a:close/>
                <a:moveTo>
                  <a:pt x="9078645" y="1828697"/>
                </a:moveTo>
                <a:cubicBezTo>
                  <a:pt x="9093164" y="1828697"/>
                  <a:pt x="9104934" y="1840468"/>
                  <a:pt x="9104934" y="1854988"/>
                </a:cubicBezTo>
                <a:cubicBezTo>
                  <a:pt x="9104934" y="1869508"/>
                  <a:pt x="9093164" y="1881278"/>
                  <a:pt x="9078645" y="1881278"/>
                </a:cubicBezTo>
                <a:cubicBezTo>
                  <a:pt x="9064126" y="1881278"/>
                  <a:pt x="9052356" y="1869508"/>
                  <a:pt x="9052356" y="1854988"/>
                </a:cubicBezTo>
                <a:cubicBezTo>
                  <a:pt x="9052356" y="1840468"/>
                  <a:pt x="9064126" y="1828697"/>
                  <a:pt x="9078645" y="1828697"/>
                </a:cubicBezTo>
                <a:close/>
                <a:moveTo>
                  <a:pt x="9810165" y="1828697"/>
                </a:moveTo>
                <a:cubicBezTo>
                  <a:pt x="9824684" y="1828697"/>
                  <a:pt x="9836454" y="1840467"/>
                  <a:pt x="9836454" y="1854987"/>
                </a:cubicBezTo>
                <a:cubicBezTo>
                  <a:pt x="9836454" y="1869507"/>
                  <a:pt x="9824684" y="1881278"/>
                  <a:pt x="9810165" y="1881278"/>
                </a:cubicBezTo>
                <a:cubicBezTo>
                  <a:pt x="9795646" y="1881278"/>
                  <a:pt x="9783876" y="1869507"/>
                  <a:pt x="9783876" y="1854987"/>
                </a:cubicBezTo>
                <a:cubicBezTo>
                  <a:pt x="9783876" y="1840467"/>
                  <a:pt x="9795646" y="1828697"/>
                  <a:pt x="9810165" y="1828697"/>
                </a:cubicBezTo>
                <a:close/>
                <a:moveTo>
                  <a:pt x="9718725" y="1828697"/>
                </a:moveTo>
                <a:cubicBezTo>
                  <a:pt x="9733244" y="1828697"/>
                  <a:pt x="9745014" y="1840468"/>
                  <a:pt x="9745014" y="1854987"/>
                </a:cubicBezTo>
                <a:cubicBezTo>
                  <a:pt x="9745014" y="1869507"/>
                  <a:pt x="9733244" y="1881278"/>
                  <a:pt x="9718725" y="1881278"/>
                </a:cubicBezTo>
                <a:cubicBezTo>
                  <a:pt x="9704206" y="1881278"/>
                  <a:pt x="9692436" y="1869507"/>
                  <a:pt x="9692436" y="1854987"/>
                </a:cubicBezTo>
                <a:cubicBezTo>
                  <a:pt x="9692436" y="1840468"/>
                  <a:pt x="9704206" y="1828697"/>
                  <a:pt x="9718725" y="1828697"/>
                </a:cubicBezTo>
                <a:close/>
                <a:moveTo>
                  <a:pt x="392069" y="1737262"/>
                </a:moveTo>
                <a:cubicBezTo>
                  <a:pt x="406584" y="1737262"/>
                  <a:pt x="418353" y="1749032"/>
                  <a:pt x="418353" y="1763553"/>
                </a:cubicBezTo>
                <a:cubicBezTo>
                  <a:pt x="418353" y="1778073"/>
                  <a:pt x="406584" y="1789843"/>
                  <a:pt x="392069" y="1789843"/>
                </a:cubicBezTo>
                <a:cubicBezTo>
                  <a:pt x="377549" y="1789843"/>
                  <a:pt x="365779" y="1778073"/>
                  <a:pt x="365779" y="1763553"/>
                </a:cubicBezTo>
                <a:cubicBezTo>
                  <a:pt x="365779" y="1749032"/>
                  <a:pt x="377549" y="1737262"/>
                  <a:pt x="392069" y="1737262"/>
                </a:cubicBezTo>
                <a:close/>
                <a:moveTo>
                  <a:pt x="300629" y="1737262"/>
                </a:moveTo>
                <a:cubicBezTo>
                  <a:pt x="315148" y="1737262"/>
                  <a:pt x="326921" y="1749032"/>
                  <a:pt x="326921" y="1763553"/>
                </a:cubicBezTo>
                <a:cubicBezTo>
                  <a:pt x="326921" y="1778073"/>
                  <a:pt x="315148" y="1789843"/>
                  <a:pt x="300629" y="1789843"/>
                </a:cubicBezTo>
                <a:cubicBezTo>
                  <a:pt x="286109" y="1789843"/>
                  <a:pt x="274336" y="1778073"/>
                  <a:pt x="274336" y="1763553"/>
                </a:cubicBezTo>
                <a:cubicBezTo>
                  <a:pt x="274336" y="1749032"/>
                  <a:pt x="286109" y="1737262"/>
                  <a:pt x="300629" y="1737262"/>
                </a:cubicBezTo>
                <a:close/>
                <a:moveTo>
                  <a:pt x="209186" y="1737262"/>
                </a:moveTo>
                <a:cubicBezTo>
                  <a:pt x="223711" y="1737262"/>
                  <a:pt x="235479" y="1749033"/>
                  <a:pt x="235479" y="1763553"/>
                </a:cubicBezTo>
                <a:cubicBezTo>
                  <a:pt x="235479" y="1778073"/>
                  <a:pt x="223711" y="1789843"/>
                  <a:pt x="209186" y="1789843"/>
                </a:cubicBezTo>
                <a:cubicBezTo>
                  <a:pt x="194669" y="1789843"/>
                  <a:pt x="182899" y="1778073"/>
                  <a:pt x="182899" y="1763553"/>
                </a:cubicBezTo>
                <a:cubicBezTo>
                  <a:pt x="182899" y="1749033"/>
                  <a:pt x="194669" y="1737262"/>
                  <a:pt x="209186" y="1737262"/>
                </a:cubicBezTo>
                <a:close/>
                <a:moveTo>
                  <a:pt x="1123578" y="1737262"/>
                </a:moveTo>
                <a:cubicBezTo>
                  <a:pt x="1138095" y="1737262"/>
                  <a:pt x="1149865" y="1749032"/>
                  <a:pt x="1149865" y="1763552"/>
                </a:cubicBezTo>
                <a:cubicBezTo>
                  <a:pt x="1149865" y="1778072"/>
                  <a:pt x="1138095" y="1789843"/>
                  <a:pt x="1123578" y="1789843"/>
                </a:cubicBezTo>
                <a:cubicBezTo>
                  <a:pt x="1109059" y="1789843"/>
                  <a:pt x="1097290" y="1778072"/>
                  <a:pt x="1097290" y="1763552"/>
                </a:cubicBezTo>
                <a:cubicBezTo>
                  <a:pt x="1097290" y="1749032"/>
                  <a:pt x="1109059" y="1737262"/>
                  <a:pt x="1123578" y="1737262"/>
                </a:cubicBezTo>
                <a:close/>
                <a:moveTo>
                  <a:pt x="1032143" y="1737262"/>
                </a:moveTo>
                <a:cubicBezTo>
                  <a:pt x="1046661" y="1737262"/>
                  <a:pt x="1058430" y="1749032"/>
                  <a:pt x="1058430" y="1763552"/>
                </a:cubicBezTo>
                <a:cubicBezTo>
                  <a:pt x="1058430" y="1778072"/>
                  <a:pt x="1046661" y="1789843"/>
                  <a:pt x="1032143" y="1789843"/>
                </a:cubicBezTo>
                <a:cubicBezTo>
                  <a:pt x="1017624" y="1789843"/>
                  <a:pt x="1005855" y="1778072"/>
                  <a:pt x="1005855" y="1763552"/>
                </a:cubicBezTo>
                <a:cubicBezTo>
                  <a:pt x="1005855" y="1749032"/>
                  <a:pt x="1017624" y="1737262"/>
                  <a:pt x="1032143" y="1737262"/>
                </a:cubicBezTo>
                <a:close/>
                <a:moveTo>
                  <a:pt x="483501" y="1737262"/>
                </a:moveTo>
                <a:cubicBezTo>
                  <a:pt x="498024" y="1737262"/>
                  <a:pt x="509796" y="1749032"/>
                  <a:pt x="509796" y="1763552"/>
                </a:cubicBezTo>
                <a:cubicBezTo>
                  <a:pt x="509796" y="1778072"/>
                  <a:pt x="498024" y="1789843"/>
                  <a:pt x="483501" y="1789843"/>
                </a:cubicBezTo>
                <a:cubicBezTo>
                  <a:pt x="468987" y="1789843"/>
                  <a:pt x="457220" y="1778072"/>
                  <a:pt x="457220" y="1763552"/>
                </a:cubicBezTo>
                <a:cubicBezTo>
                  <a:pt x="457220" y="1749032"/>
                  <a:pt x="468987" y="1737262"/>
                  <a:pt x="483501" y="1737262"/>
                </a:cubicBezTo>
                <a:close/>
                <a:moveTo>
                  <a:pt x="1397874" y="1737261"/>
                </a:moveTo>
                <a:cubicBezTo>
                  <a:pt x="1412395" y="1737261"/>
                  <a:pt x="1424166" y="1749032"/>
                  <a:pt x="1424166" y="1763552"/>
                </a:cubicBezTo>
                <a:cubicBezTo>
                  <a:pt x="1424166" y="1778072"/>
                  <a:pt x="1412395" y="1789843"/>
                  <a:pt x="1397874" y="1789843"/>
                </a:cubicBezTo>
                <a:cubicBezTo>
                  <a:pt x="1383354" y="1789843"/>
                  <a:pt x="1371582" y="1778072"/>
                  <a:pt x="1371582" y="1763552"/>
                </a:cubicBezTo>
                <a:cubicBezTo>
                  <a:pt x="1371582" y="1749032"/>
                  <a:pt x="1383354" y="1737261"/>
                  <a:pt x="1397874" y="1737261"/>
                </a:cubicBezTo>
                <a:close/>
                <a:moveTo>
                  <a:pt x="1306427" y="1737261"/>
                </a:moveTo>
                <a:cubicBezTo>
                  <a:pt x="1320947" y="1737261"/>
                  <a:pt x="1332718" y="1749032"/>
                  <a:pt x="1332718" y="1763552"/>
                </a:cubicBezTo>
                <a:cubicBezTo>
                  <a:pt x="1332718" y="1778072"/>
                  <a:pt x="1320947" y="1789843"/>
                  <a:pt x="1306427" y="1789843"/>
                </a:cubicBezTo>
                <a:cubicBezTo>
                  <a:pt x="1291907" y="1789843"/>
                  <a:pt x="1280136" y="1778072"/>
                  <a:pt x="1280136" y="1763552"/>
                </a:cubicBezTo>
                <a:cubicBezTo>
                  <a:pt x="1280136" y="1749032"/>
                  <a:pt x="1291907" y="1737261"/>
                  <a:pt x="1306427" y="1737261"/>
                </a:cubicBezTo>
                <a:close/>
                <a:moveTo>
                  <a:pt x="1214979" y="1737261"/>
                </a:moveTo>
                <a:cubicBezTo>
                  <a:pt x="1229499" y="1737261"/>
                  <a:pt x="1241270" y="1749032"/>
                  <a:pt x="1241270" y="1763552"/>
                </a:cubicBezTo>
                <a:cubicBezTo>
                  <a:pt x="1241270" y="1778072"/>
                  <a:pt x="1229499" y="1789843"/>
                  <a:pt x="1214979" y="1789843"/>
                </a:cubicBezTo>
                <a:cubicBezTo>
                  <a:pt x="1200459" y="1789843"/>
                  <a:pt x="1188688" y="1778072"/>
                  <a:pt x="1188688" y="1763552"/>
                </a:cubicBezTo>
                <a:cubicBezTo>
                  <a:pt x="1188688" y="1749032"/>
                  <a:pt x="1200459" y="1737261"/>
                  <a:pt x="1214979" y="1737261"/>
                </a:cubicBezTo>
                <a:close/>
                <a:moveTo>
                  <a:pt x="1763664" y="1737261"/>
                </a:moveTo>
                <a:cubicBezTo>
                  <a:pt x="1778184" y="1737261"/>
                  <a:pt x="1789954" y="1749032"/>
                  <a:pt x="1789954" y="1763552"/>
                </a:cubicBezTo>
                <a:cubicBezTo>
                  <a:pt x="1789954" y="1778072"/>
                  <a:pt x="1778184" y="1789843"/>
                  <a:pt x="1763664" y="1789843"/>
                </a:cubicBezTo>
                <a:cubicBezTo>
                  <a:pt x="1749143" y="1789843"/>
                  <a:pt x="1737372" y="1778072"/>
                  <a:pt x="1737372" y="1763552"/>
                </a:cubicBezTo>
                <a:cubicBezTo>
                  <a:pt x="1737372" y="1749032"/>
                  <a:pt x="1749143" y="1737261"/>
                  <a:pt x="1763664" y="1737261"/>
                </a:cubicBezTo>
                <a:close/>
                <a:moveTo>
                  <a:pt x="1672216" y="1737261"/>
                </a:moveTo>
                <a:cubicBezTo>
                  <a:pt x="1686736" y="1737261"/>
                  <a:pt x="1698507" y="1749032"/>
                  <a:pt x="1698507" y="1763552"/>
                </a:cubicBezTo>
                <a:cubicBezTo>
                  <a:pt x="1698507" y="1778072"/>
                  <a:pt x="1686736" y="1789843"/>
                  <a:pt x="1672216" y="1789843"/>
                </a:cubicBezTo>
                <a:cubicBezTo>
                  <a:pt x="1657696" y="1789843"/>
                  <a:pt x="1645925" y="1778072"/>
                  <a:pt x="1645925" y="1763552"/>
                </a:cubicBezTo>
                <a:cubicBezTo>
                  <a:pt x="1645925" y="1749032"/>
                  <a:pt x="1657696" y="1737261"/>
                  <a:pt x="1672216" y="1737261"/>
                </a:cubicBezTo>
                <a:close/>
                <a:moveTo>
                  <a:pt x="1580769" y="1737261"/>
                </a:moveTo>
                <a:cubicBezTo>
                  <a:pt x="1595289" y="1737261"/>
                  <a:pt x="1607060" y="1749032"/>
                  <a:pt x="1607060" y="1763552"/>
                </a:cubicBezTo>
                <a:cubicBezTo>
                  <a:pt x="1607060" y="1778072"/>
                  <a:pt x="1595289" y="1789843"/>
                  <a:pt x="1580769" y="1789843"/>
                </a:cubicBezTo>
                <a:cubicBezTo>
                  <a:pt x="1566249" y="1789843"/>
                  <a:pt x="1554479" y="1778072"/>
                  <a:pt x="1554479" y="1763552"/>
                </a:cubicBezTo>
                <a:cubicBezTo>
                  <a:pt x="1554479" y="1749032"/>
                  <a:pt x="1566249" y="1737261"/>
                  <a:pt x="1580769" y="1737261"/>
                </a:cubicBezTo>
                <a:close/>
                <a:moveTo>
                  <a:pt x="1489321" y="1737261"/>
                </a:moveTo>
                <a:cubicBezTo>
                  <a:pt x="1503842" y="1737261"/>
                  <a:pt x="1515612" y="1749032"/>
                  <a:pt x="1515612" y="1763552"/>
                </a:cubicBezTo>
                <a:cubicBezTo>
                  <a:pt x="1515612" y="1778072"/>
                  <a:pt x="1503842" y="1789843"/>
                  <a:pt x="1489321" y="1789843"/>
                </a:cubicBezTo>
                <a:cubicBezTo>
                  <a:pt x="1474802" y="1789843"/>
                  <a:pt x="1463030" y="1778072"/>
                  <a:pt x="1463030" y="1763552"/>
                </a:cubicBezTo>
                <a:cubicBezTo>
                  <a:pt x="1463030" y="1749032"/>
                  <a:pt x="1474802" y="1737261"/>
                  <a:pt x="1489321" y="1737261"/>
                </a:cubicBezTo>
                <a:close/>
                <a:moveTo>
                  <a:pt x="2038005" y="1737261"/>
                </a:moveTo>
                <a:cubicBezTo>
                  <a:pt x="2052526" y="1737261"/>
                  <a:pt x="2064297" y="1749031"/>
                  <a:pt x="2064297" y="1763552"/>
                </a:cubicBezTo>
                <a:cubicBezTo>
                  <a:pt x="2064297" y="1778071"/>
                  <a:pt x="2052526" y="1789842"/>
                  <a:pt x="2038005" y="1789842"/>
                </a:cubicBezTo>
                <a:cubicBezTo>
                  <a:pt x="2023485" y="1789842"/>
                  <a:pt x="2011714" y="1778071"/>
                  <a:pt x="2011714" y="1763552"/>
                </a:cubicBezTo>
                <a:cubicBezTo>
                  <a:pt x="2011714" y="1749031"/>
                  <a:pt x="2023485" y="1737261"/>
                  <a:pt x="2038005" y="1737261"/>
                </a:cubicBezTo>
                <a:close/>
                <a:moveTo>
                  <a:pt x="1946558" y="1737261"/>
                </a:moveTo>
                <a:cubicBezTo>
                  <a:pt x="1961078" y="1737261"/>
                  <a:pt x="1972849" y="1749031"/>
                  <a:pt x="1972849" y="1763552"/>
                </a:cubicBezTo>
                <a:cubicBezTo>
                  <a:pt x="1972849" y="1778072"/>
                  <a:pt x="1961078" y="1789842"/>
                  <a:pt x="1946558" y="1789842"/>
                </a:cubicBezTo>
                <a:cubicBezTo>
                  <a:pt x="1932038" y="1789842"/>
                  <a:pt x="1920267" y="1778072"/>
                  <a:pt x="1920267" y="1763552"/>
                </a:cubicBezTo>
                <a:cubicBezTo>
                  <a:pt x="1920267" y="1749031"/>
                  <a:pt x="1932038" y="1737261"/>
                  <a:pt x="1946558" y="1737261"/>
                </a:cubicBezTo>
                <a:close/>
                <a:moveTo>
                  <a:pt x="1855110" y="1737261"/>
                </a:moveTo>
                <a:cubicBezTo>
                  <a:pt x="1869631" y="1737261"/>
                  <a:pt x="1881402" y="1749032"/>
                  <a:pt x="1881402" y="1763552"/>
                </a:cubicBezTo>
                <a:cubicBezTo>
                  <a:pt x="1881402" y="1778072"/>
                  <a:pt x="1869631" y="1789843"/>
                  <a:pt x="1855110" y="1789843"/>
                </a:cubicBezTo>
                <a:cubicBezTo>
                  <a:pt x="1840590" y="1789843"/>
                  <a:pt x="1828819" y="1778072"/>
                  <a:pt x="1828819" y="1763552"/>
                </a:cubicBezTo>
                <a:cubicBezTo>
                  <a:pt x="1828819" y="1749032"/>
                  <a:pt x="1840590" y="1737261"/>
                  <a:pt x="1855110" y="1737261"/>
                </a:cubicBezTo>
                <a:close/>
                <a:moveTo>
                  <a:pt x="2312347" y="1737261"/>
                </a:moveTo>
                <a:cubicBezTo>
                  <a:pt x="2326866" y="1737261"/>
                  <a:pt x="2338638" y="1749031"/>
                  <a:pt x="2338638" y="1763551"/>
                </a:cubicBezTo>
                <a:cubicBezTo>
                  <a:pt x="2338638" y="1778071"/>
                  <a:pt x="2326866" y="1789842"/>
                  <a:pt x="2312347" y="1789842"/>
                </a:cubicBezTo>
                <a:cubicBezTo>
                  <a:pt x="2297826" y="1789842"/>
                  <a:pt x="2286056" y="1778071"/>
                  <a:pt x="2286056" y="1763551"/>
                </a:cubicBezTo>
                <a:cubicBezTo>
                  <a:pt x="2286056" y="1749031"/>
                  <a:pt x="2297826" y="1737261"/>
                  <a:pt x="2312347" y="1737261"/>
                </a:cubicBezTo>
                <a:close/>
                <a:moveTo>
                  <a:pt x="2220900" y="1737261"/>
                </a:moveTo>
                <a:cubicBezTo>
                  <a:pt x="2235420" y="1737261"/>
                  <a:pt x="2247191" y="1749031"/>
                  <a:pt x="2247191" y="1763551"/>
                </a:cubicBezTo>
                <a:cubicBezTo>
                  <a:pt x="2247191" y="1778071"/>
                  <a:pt x="2235420" y="1789842"/>
                  <a:pt x="2220900" y="1789842"/>
                </a:cubicBezTo>
                <a:cubicBezTo>
                  <a:pt x="2206380" y="1789842"/>
                  <a:pt x="2194608" y="1778071"/>
                  <a:pt x="2194608" y="1763551"/>
                </a:cubicBezTo>
                <a:cubicBezTo>
                  <a:pt x="2194608" y="1749031"/>
                  <a:pt x="2206380" y="1737261"/>
                  <a:pt x="2220900" y="1737261"/>
                </a:cubicBezTo>
                <a:close/>
                <a:moveTo>
                  <a:pt x="2129452" y="1737261"/>
                </a:moveTo>
                <a:cubicBezTo>
                  <a:pt x="2143972" y="1737261"/>
                  <a:pt x="2155743" y="1749031"/>
                  <a:pt x="2155743" y="1763551"/>
                </a:cubicBezTo>
                <a:cubicBezTo>
                  <a:pt x="2155743" y="1778071"/>
                  <a:pt x="2143972" y="1789842"/>
                  <a:pt x="2129452" y="1789842"/>
                </a:cubicBezTo>
                <a:cubicBezTo>
                  <a:pt x="2114932" y="1789842"/>
                  <a:pt x="2103161" y="1778071"/>
                  <a:pt x="2103161" y="1763551"/>
                </a:cubicBezTo>
                <a:cubicBezTo>
                  <a:pt x="2103161" y="1749031"/>
                  <a:pt x="2114932" y="1737261"/>
                  <a:pt x="2129452" y="1737261"/>
                </a:cubicBezTo>
                <a:close/>
                <a:moveTo>
                  <a:pt x="2861031" y="1737260"/>
                </a:moveTo>
                <a:cubicBezTo>
                  <a:pt x="2875551" y="1737260"/>
                  <a:pt x="2887322" y="1749031"/>
                  <a:pt x="2887322" y="1763551"/>
                </a:cubicBezTo>
                <a:cubicBezTo>
                  <a:pt x="2887322" y="1778071"/>
                  <a:pt x="2875551" y="1789842"/>
                  <a:pt x="2861031" y="1789842"/>
                </a:cubicBezTo>
                <a:cubicBezTo>
                  <a:pt x="2846510" y="1789842"/>
                  <a:pt x="2834739" y="1778071"/>
                  <a:pt x="2834739" y="1763551"/>
                </a:cubicBezTo>
                <a:cubicBezTo>
                  <a:pt x="2834739" y="1749031"/>
                  <a:pt x="2846510" y="1737260"/>
                  <a:pt x="2861031" y="1737260"/>
                </a:cubicBezTo>
                <a:close/>
                <a:moveTo>
                  <a:pt x="2769584" y="1737260"/>
                </a:moveTo>
                <a:cubicBezTo>
                  <a:pt x="2784104" y="1737260"/>
                  <a:pt x="2795874" y="1749031"/>
                  <a:pt x="2795874" y="1763551"/>
                </a:cubicBezTo>
                <a:cubicBezTo>
                  <a:pt x="2795874" y="1778071"/>
                  <a:pt x="2784104" y="1789842"/>
                  <a:pt x="2769584" y="1789842"/>
                </a:cubicBezTo>
                <a:cubicBezTo>
                  <a:pt x="2755063" y="1789842"/>
                  <a:pt x="2743292" y="1778071"/>
                  <a:pt x="2743292" y="1763551"/>
                </a:cubicBezTo>
                <a:cubicBezTo>
                  <a:pt x="2743292" y="1749031"/>
                  <a:pt x="2755063" y="1737260"/>
                  <a:pt x="2769584" y="1737260"/>
                </a:cubicBezTo>
                <a:close/>
                <a:moveTo>
                  <a:pt x="2495241" y="1737260"/>
                </a:moveTo>
                <a:cubicBezTo>
                  <a:pt x="2509762" y="1737260"/>
                  <a:pt x="2521533" y="1749031"/>
                  <a:pt x="2521533" y="1763551"/>
                </a:cubicBezTo>
                <a:cubicBezTo>
                  <a:pt x="2521533" y="1778071"/>
                  <a:pt x="2509762" y="1789842"/>
                  <a:pt x="2495241" y="1789842"/>
                </a:cubicBezTo>
                <a:cubicBezTo>
                  <a:pt x="2480722" y="1789842"/>
                  <a:pt x="2468950" y="1778071"/>
                  <a:pt x="2468950" y="1763551"/>
                </a:cubicBezTo>
                <a:cubicBezTo>
                  <a:pt x="2468950" y="1749031"/>
                  <a:pt x="2480722" y="1737260"/>
                  <a:pt x="2495241" y="1737260"/>
                </a:cubicBezTo>
                <a:close/>
                <a:moveTo>
                  <a:pt x="2403794" y="1737260"/>
                </a:moveTo>
                <a:cubicBezTo>
                  <a:pt x="2418314" y="1737260"/>
                  <a:pt x="2430085" y="1749031"/>
                  <a:pt x="2430085" y="1763551"/>
                </a:cubicBezTo>
                <a:cubicBezTo>
                  <a:pt x="2430085" y="1778071"/>
                  <a:pt x="2418314" y="1789842"/>
                  <a:pt x="2403794" y="1789842"/>
                </a:cubicBezTo>
                <a:cubicBezTo>
                  <a:pt x="2389274" y="1789842"/>
                  <a:pt x="2377503" y="1778071"/>
                  <a:pt x="2377503" y="1763551"/>
                </a:cubicBezTo>
                <a:cubicBezTo>
                  <a:pt x="2377503" y="1749031"/>
                  <a:pt x="2389274" y="1737260"/>
                  <a:pt x="2403794" y="1737260"/>
                </a:cubicBezTo>
                <a:close/>
                <a:moveTo>
                  <a:pt x="3135372" y="1737260"/>
                </a:moveTo>
                <a:cubicBezTo>
                  <a:pt x="3149893" y="1737260"/>
                  <a:pt x="3161663" y="1749031"/>
                  <a:pt x="3161663" y="1763551"/>
                </a:cubicBezTo>
                <a:cubicBezTo>
                  <a:pt x="3161663" y="1778071"/>
                  <a:pt x="3149893" y="1789842"/>
                  <a:pt x="3135372" y="1789842"/>
                </a:cubicBezTo>
                <a:cubicBezTo>
                  <a:pt x="3120852" y="1789842"/>
                  <a:pt x="3109081" y="1778071"/>
                  <a:pt x="3109081" y="1763551"/>
                </a:cubicBezTo>
                <a:cubicBezTo>
                  <a:pt x="3109081" y="1749031"/>
                  <a:pt x="3120852" y="1737260"/>
                  <a:pt x="3135372" y="1737260"/>
                </a:cubicBezTo>
                <a:close/>
                <a:moveTo>
                  <a:pt x="3043925" y="1737260"/>
                </a:moveTo>
                <a:cubicBezTo>
                  <a:pt x="3058445" y="1737260"/>
                  <a:pt x="3070216" y="1749031"/>
                  <a:pt x="3070216" y="1763551"/>
                </a:cubicBezTo>
                <a:cubicBezTo>
                  <a:pt x="3070216" y="1778071"/>
                  <a:pt x="3058445" y="1789842"/>
                  <a:pt x="3043925" y="1789842"/>
                </a:cubicBezTo>
                <a:cubicBezTo>
                  <a:pt x="3029405" y="1789842"/>
                  <a:pt x="3017634" y="1778071"/>
                  <a:pt x="3017634" y="1763551"/>
                </a:cubicBezTo>
                <a:cubicBezTo>
                  <a:pt x="3017634" y="1749031"/>
                  <a:pt x="3029405" y="1737260"/>
                  <a:pt x="3043925" y="1737260"/>
                </a:cubicBezTo>
                <a:close/>
                <a:moveTo>
                  <a:pt x="2952478" y="1737260"/>
                </a:moveTo>
                <a:cubicBezTo>
                  <a:pt x="2966998" y="1737260"/>
                  <a:pt x="2978769" y="1749031"/>
                  <a:pt x="2978769" y="1763551"/>
                </a:cubicBezTo>
                <a:cubicBezTo>
                  <a:pt x="2978769" y="1778071"/>
                  <a:pt x="2966998" y="1789842"/>
                  <a:pt x="2952478" y="1789842"/>
                </a:cubicBezTo>
                <a:cubicBezTo>
                  <a:pt x="2937958" y="1789842"/>
                  <a:pt x="2926186" y="1778071"/>
                  <a:pt x="2926186" y="1763551"/>
                </a:cubicBezTo>
                <a:cubicBezTo>
                  <a:pt x="2926186" y="1749031"/>
                  <a:pt x="2937958" y="1737260"/>
                  <a:pt x="2952478" y="1737260"/>
                </a:cubicBezTo>
                <a:close/>
                <a:moveTo>
                  <a:pt x="5603925" y="1737260"/>
                </a:moveTo>
                <a:cubicBezTo>
                  <a:pt x="5618444" y="1737260"/>
                  <a:pt x="5630214" y="1749030"/>
                  <a:pt x="5630214" y="1763551"/>
                </a:cubicBezTo>
                <a:cubicBezTo>
                  <a:pt x="5630214" y="1778070"/>
                  <a:pt x="5618444" y="1789841"/>
                  <a:pt x="5603925" y="1789841"/>
                </a:cubicBezTo>
                <a:cubicBezTo>
                  <a:pt x="5589406" y="1789841"/>
                  <a:pt x="5577636" y="1778070"/>
                  <a:pt x="5577636" y="1763551"/>
                </a:cubicBezTo>
                <a:cubicBezTo>
                  <a:pt x="5577636" y="1749030"/>
                  <a:pt x="5589406" y="1737260"/>
                  <a:pt x="5603925" y="1737260"/>
                </a:cubicBezTo>
                <a:close/>
                <a:moveTo>
                  <a:pt x="5421045" y="1737260"/>
                </a:moveTo>
                <a:cubicBezTo>
                  <a:pt x="5435564" y="1737260"/>
                  <a:pt x="5447334" y="1749030"/>
                  <a:pt x="5447334" y="1763551"/>
                </a:cubicBezTo>
                <a:cubicBezTo>
                  <a:pt x="5447334" y="1778071"/>
                  <a:pt x="5435564" y="1789841"/>
                  <a:pt x="5421045" y="1789841"/>
                </a:cubicBezTo>
                <a:cubicBezTo>
                  <a:pt x="5406526" y="1789841"/>
                  <a:pt x="5394756" y="1778071"/>
                  <a:pt x="5394756" y="1763551"/>
                </a:cubicBezTo>
                <a:cubicBezTo>
                  <a:pt x="5394756" y="1749030"/>
                  <a:pt x="5406526" y="1737260"/>
                  <a:pt x="5421045" y="1737260"/>
                </a:cubicBezTo>
                <a:close/>
                <a:moveTo>
                  <a:pt x="5238165" y="1737260"/>
                </a:moveTo>
                <a:cubicBezTo>
                  <a:pt x="5252684" y="1737260"/>
                  <a:pt x="5264454" y="1749031"/>
                  <a:pt x="5264454" y="1763551"/>
                </a:cubicBezTo>
                <a:cubicBezTo>
                  <a:pt x="5264454" y="1778071"/>
                  <a:pt x="5252684" y="1789841"/>
                  <a:pt x="5238165" y="1789841"/>
                </a:cubicBezTo>
                <a:cubicBezTo>
                  <a:pt x="5223646" y="1789841"/>
                  <a:pt x="5211876" y="1778071"/>
                  <a:pt x="5211876" y="1763551"/>
                </a:cubicBezTo>
                <a:cubicBezTo>
                  <a:pt x="5211876" y="1749031"/>
                  <a:pt x="5223646" y="1737260"/>
                  <a:pt x="5238165" y="1737260"/>
                </a:cubicBezTo>
                <a:close/>
                <a:moveTo>
                  <a:pt x="5878245" y="1737260"/>
                </a:moveTo>
                <a:cubicBezTo>
                  <a:pt x="5892764" y="1737260"/>
                  <a:pt x="5904534" y="1749030"/>
                  <a:pt x="5904534" y="1763550"/>
                </a:cubicBezTo>
                <a:cubicBezTo>
                  <a:pt x="5904534" y="1778070"/>
                  <a:pt x="5892764" y="1789841"/>
                  <a:pt x="5878245" y="1789841"/>
                </a:cubicBezTo>
                <a:cubicBezTo>
                  <a:pt x="5863726" y="1789841"/>
                  <a:pt x="5851956" y="1778070"/>
                  <a:pt x="5851956" y="1763550"/>
                </a:cubicBezTo>
                <a:cubicBezTo>
                  <a:pt x="5851956" y="1749030"/>
                  <a:pt x="5863726" y="1737260"/>
                  <a:pt x="5878245" y="1737260"/>
                </a:cubicBezTo>
                <a:close/>
                <a:moveTo>
                  <a:pt x="5786805" y="1737260"/>
                </a:moveTo>
                <a:cubicBezTo>
                  <a:pt x="5801324" y="1737260"/>
                  <a:pt x="5813094" y="1749030"/>
                  <a:pt x="5813094" y="1763550"/>
                </a:cubicBezTo>
                <a:cubicBezTo>
                  <a:pt x="5813094" y="1778070"/>
                  <a:pt x="5801324" y="1789841"/>
                  <a:pt x="5786805" y="1789841"/>
                </a:cubicBezTo>
                <a:cubicBezTo>
                  <a:pt x="5772286" y="1789841"/>
                  <a:pt x="5760516" y="1778070"/>
                  <a:pt x="5760516" y="1763550"/>
                </a:cubicBezTo>
                <a:cubicBezTo>
                  <a:pt x="5760516" y="1749030"/>
                  <a:pt x="5772286" y="1737260"/>
                  <a:pt x="5786805" y="1737260"/>
                </a:cubicBezTo>
                <a:close/>
                <a:moveTo>
                  <a:pt x="5695365" y="1737260"/>
                </a:moveTo>
                <a:cubicBezTo>
                  <a:pt x="5709884" y="1737260"/>
                  <a:pt x="5721654" y="1749030"/>
                  <a:pt x="5721654" y="1763550"/>
                </a:cubicBezTo>
                <a:cubicBezTo>
                  <a:pt x="5721654" y="1778070"/>
                  <a:pt x="5709884" y="1789841"/>
                  <a:pt x="5695365" y="1789841"/>
                </a:cubicBezTo>
                <a:cubicBezTo>
                  <a:pt x="5680846" y="1789841"/>
                  <a:pt x="5669076" y="1778070"/>
                  <a:pt x="5669076" y="1763550"/>
                </a:cubicBezTo>
                <a:cubicBezTo>
                  <a:pt x="5669076" y="1749030"/>
                  <a:pt x="5680846" y="1737260"/>
                  <a:pt x="5695365" y="1737260"/>
                </a:cubicBezTo>
                <a:close/>
                <a:moveTo>
                  <a:pt x="6244005" y="1737259"/>
                </a:moveTo>
                <a:cubicBezTo>
                  <a:pt x="6258524" y="1737259"/>
                  <a:pt x="6270294" y="1749030"/>
                  <a:pt x="6270294" y="1763550"/>
                </a:cubicBezTo>
                <a:cubicBezTo>
                  <a:pt x="6270294" y="1778070"/>
                  <a:pt x="6258524" y="1789841"/>
                  <a:pt x="6244005" y="1789841"/>
                </a:cubicBezTo>
                <a:cubicBezTo>
                  <a:pt x="6229486" y="1789841"/>
                  <a:pt x="6217716" y="1778070"/>
                  <a:pt x="6217716" y="1763550"/>
                </a:cubicBezTo>
                <a:cubicBezTo>
                  <a:pt x="6217716" y="1749030"/>
                  <a:pt x="6229486" y="1737259"/>
                  <a:pt x="6244005" y="1737259"/>
                </a:cubicBezTo>
                <a:close/>
                <a:moveTo>
                  <a:pt x="6152565" y="1737259"/>
                </a:moveTo>
                <a:cubicBezTo>
                  <a:pt x="6167084" y="1737259"/>
                  <a:pt x="6178854" y="1749030"/>
                  <a:pt x="6178854" y="1763550"/>
                </a:cubicBezTo>
                <a:cubicBezTo>
                  <a:pt x="6178854" y="1778070"/>
                  <a:pt x="6167084" y="1789841"/>
                  <a:pt x="6152565" y="1789841"/>
                </a:cubicBezTo>
                <a:cubicBezTo>
                  <a:pt x="6138046" y="1789841"/>
                  <a:pt x="6126276" y="1778070"/>
                  <a:pt x="6126276" y="1763550"/>
                </a:cubicBezTo>
                <a:cubicBezTo>
                  <a:pt x="6126276" y="1749030"/>
                  <a:pt x="6138046" y="1737259"/>
                  <a:pt x="6152565" y="1737259"/>
                </a:cubicBezTo>
                <a:close/>
                <a:moveTo>
                  <a:pt x="6061125" y="1737259"/>
                </a:moveTo>
                <a:cubicBezTo>
                  <a:pt x="6075644" y="1737259"/>
                  <a:pt x="6087414" y="1749030"/>
                  <a:pt x="6087414" y="1763550"/>
                </a:cubicBezTo>
                <a:cubicBezTo>
                  <a:pt x="6087414" y="1778070"/>
                  <a:pt x="6075644" y="1789841"/>
                  <a:pt x="6061125" y="1789841"/>
                </a:cubicBezTo>
                <a:cubicBezTo>
                  <a:pt x="6046606" y="1789841"/>
                  <a:pt x="6034836" y="1778070"/>
                  <a:pt x="6034836" y="1763550"/>
                </a:cubicBezTo>
                <a:cubicBezTo>
                  <a:pt x="6034836" y="1749030"/>
                  <a:pt x="6046606" y="1737259"/>
                  <a:pt x="6061125" y="1737259"/>
                </a:cubicBezTo>
                <a:close/>
                <a:moveTo>
                  <a:pt x="5969685" y="1737259"/>
                </a:moveTo>
                <a:cubicBezTo>
                  <a:pt x="5984204" y="1737259"/>
                  <a:pt x="5995974" y="1749030"/>
                  <a:pt x="5995974" y="1763550"/>
                </a:cubicBezTo>
                <a:cubicBezTo>
                  <a:pt x="5995974" y="1778070"/>
                  <a:pt x="5984204" y="1789841"/>
                  <a:pt x="5969685" y="1789841"/>
                </a:cubicBezTo>
                <a:cubicBezTo>
                  <a:pt x="5955166" y="1789841"/>
                  <a:pt x="5943396" y="1778070"/>
                  <a:pt x="5943396" y="1763550"/>
                </a:cubicBezTo>
                <a:cubicBezTo>
                  <a:pt x="5943396" y="1749030"/>
                  <a:pt x="5955166" y="1737259"/>
                  <a:pt x="5969685" y="1737259"/>
                </a:cubicBezTo>
                <a:close/>
                <a:moveTo>
                  <a:pt x="6518325" y="1737259"/>
                </a:moveTo>
                <a:cubicBezTo>
                  <a:pt x="6532844" y="1737259"/>
                  <a:pt x="6544614" y="1749030"/>
                  <a:pt x="6544614" y="1763550"/>
                </a:cubicBezTo>
                <a:cubicBezTo>
                  <a:pt x="6544614" y="1778070"/>
                  <a:pt x="6532844" y="1789841"/>
                  <a:pt x="6518325" y="1789841"/>
                </a:cubicBezTo>
                <a:cubicBezTo>
                  <a:pt x="6503806" y="1789841"/>
                  <a:pt x="6492036" y="1778070"/>
                  <a:pt x="6492036" y="1763550"/>
                </a:cubicBezTo>
                <a:cubicBezTo>
                  <a:pt x="6492036" y="1749030"/>
                  <a:pt x="6503806" y="1737259"/>
                  <a:pt x="6518325" y="1737259"/>
                </a:cubicBezTo>
                <a:close/>
                <a:moveTo>
                  <a:pt x="6426885" y="1737259"/>
                </a:moveTo>
                <a:cubicBezTo>
                  <a:pt x="6441404" y="1737259"/>
                  <a:pt x="6453174" y="1749030"/>
                  <a:pt x="6453174" y="1763550"/>
                </a:cubicBezTo>
                <a:cubicBezTo>
                  <a:pt x="6453174" y="1778070"/>
                  <a:pt x="6441404" y="1789841"/>
                  <a:pt x="6426885" y="1789841"/>
                </a:cubicBezTo>
                <a:cubicBezTo>
                  <a:pt x="6412366" y="1789841"/>
                  <a:pt x="6400596" y="1778070"/>
                  <a:pt x="6400596" y="1763550"/>
                </a:cubicBezTo>
                <a:cubicBezTo>
                  <a:pt x="6400596" y="1749030"/>
                  <a:pt x="6412366" y="1737259"/>
                  <a:pt x="6426885" y="1737259"/>
                </a:cubicBezTo>
                <a:close/>
                <a:moveTo>
                  <a:pt x="6335445" y="1737259"/>
                </a:moveTo>
                <a:cubicBezTo>
                  <a:pt x="6349964" y="1737259"/>
                  <a:pt x="6361734" y="1749030"/>
                  <a:pt x="6361734" y="1763550"/>
                </a:cubicBezTo>
                <a:cubicBezTo>
                  <a:pt x="6361734" y="1778070"/>
                  <a:pt x="6349964" y="1789841"/>
                  <a:pt x="6335445" y="1789841"/>
                </a:cubicBezTo>
                <a:cubicBezTo>
                  <a:pt x="6320926" y="1789841"/>
                  <a:pt x="6309156" y="1778070"/>
                  <a:pt x="6309156" y="1763550"/>
                </a:cubicBezTo>
                <a:cubicBezTo>
                  <a:pt x="6309156" y="1749030"/>
                  <a:pt x="6320926" y="1737259"/>
                  <a:pt x="6335445" y="1737259"/>
                </a:cubicBezTo>
                <a:close/>
                <a:moveTo>
                  <a:pt x="6792645" y="1737259"/>
                </a:moveTo>
                <a:cubicBezTo>
                  <a:pt x="6807164" y="1737259"/>
                  <a:pt x="6818934" y="1749030"/>
                  <a:pt x="6818934" y="1763550"/>
                </a:cubicBezTo>
                <a:cubicBezTo>
                  <a:pt x="6818934" y="1778069"/>
                  <a:pt x="6807164" y="1789840"/>
                  <a:pt x="6792645" y="1789840"/>
                </a:cubicBezTo>
                <a:cubicBezTo>
                  <a:pt x="6778126" y="1789840"/>
                  <a:pt x="6766356" y="1778069"/>
                  <a:pt x="6766356" y="1763550"/>
                </a:cubicBezTo>
                <a:cubicBezTo>
                  <a:pt x="6766356" y="1749030"/>
                  <a:pt x="6778126" y="1737259"/>
                  <a:pt x="6792645" y="1737259"/>
                </a:cubicBezTo>
                <a:close/>
                <a:moveTo>
                  <a:pt x="6701205" y="1737259"/>
                </a:moveTo>
                <a:cubicBezTo>
                  <a:pt x="6715724" y="1737259"/>
                  <a:pt x="6727494" y="1749030"/>
                  <a:pt x="6727494" y="1763550"/>
                </a:cubicBezTo>
                <a:cubicBezTo>
                  <a:pt x="6727494" y="1778070"/>
                  <a:pt x="6715724" y="1789840"/>
                  <a:pt x="6701205" y="1789840"/>
                </a:cubicBezTo>
                <a:cubicBezTo>
                  <a:pt x="6686686" y="1789840"/>
                  <a:pt x="6674916" y="1778070"/>
                  <a:pt x="6674916" y="1763550"/>
                </a:cubicBezTo>
                <a:cubicBezTo>
                  <a:pt x="6674916" y="1749030"/>
                  <a:pt x="6686686" y="1737259"/>
                  <a:pt x="6701205" y="1737259"/>
                </a:cubicBezTo>
                <a:close/>
                <a:moveTo>
                  <a:pt x="6609765" y="1737259"/>
                </a:moveTo>
                <a:cubicBezTo>
                  <a:pt x="6624284" y="1737259"/>
                  <a:pt x="6636054" y="1749030"/>
                  <a:pt x="6636054" y="1763550"/>
                </a:cubicBezTo>
                <a:cubicBezTo>
                  <a:pt x="6636054" y="1778070"/>
                  <a:pt x="6624284" y="1789840"/>
                  <a:pt x="6609765" y="1789840"/>
                </a:cubicBezTo>
                <a:cubicBezTo>
                  <a:pt x="6595246" y="1789840"/>
                  <a:pt x="6583476" y="1778070"/>
                  <a:pt x="6583476" y="1763550"/>
                </a:cubicBezTo>
                <a:cubicBezTo>
                  <a:pt x="6583476" y="1749030"/>
                  <a:pt x="6595246" y="1737259"/>
                  <a:pt x="6609765" y="1737259"/>
                </a:cubicBezTo>
                <a:close/>
                <a:moveTo>
                  <a:pt x="7158405" y="1737259"/>
                </a:moveTo>
                <a:cubicBezTo>
                  <a:pt x="7172924" y="1737259"/>
                  <a:pt x="7184694" y="1749029"/>
                  <a:pt x="7184694" y="1763549"/>
                </a:cubicBezTo>
                <a:cubicBezTo>
                  <a:pt x="7184694" y="1778069"/>
                  <a:pt x="7172924" y="1789840"/>
                  <a:pt x="7158405" y="1789840"/>
                </a:cubicBezTo>
                <a:cubicBezTo>
                  <a:pt x="7143886" y="1789840"/>
                  <a:pt x="7132116" y="1778069"/>
                  <a:pt x="7132116" y="1763549"/>
                </a:cubicBezTo>
                <a:cubicBezTo>
                  <a:pt x="7132116" y="1749029"/>
                  <a:pt x="7143886" y="1737259"/>
                  <a:pt x="7158405" y="1737259"/>
                </a:cubicBezTo>
                <a:close/>
                <a:moveTo>
                  <a:pt x="7066965" y="1737259"/>
                </a:moveTo>
                <a:cubicBezTo>
                  <a:pt x="7081484" y="1737259"/>
                  <a:pt x="7093254" y="1749029"/>
                  <a:pt x="7093254" y="1763549"/>
                </a:cubicBezTo>
                <a:cubicBezTo>
                  <a:pt x="7093254" y="1778069"/>
                  <a:pt x="7081484" y="1789840"/>
                  <a:pt x="7066965" y="1789840"/>
                </a:cubicBezTo>
                <a:cubicBezTo>
                  <a:pt x="7052446" y="1789840"/>
                  <a:pt x="7040676" y="1778069"/>
                  <a:pt x="7040676" y="1763549"/>
                </a:cubicBezTo>
                <a:cubicBezTo>
                  <a:pt x="7040676" y="1749029"/>
                  <a:pt x="7052446" y="1737259"/>
                  <a:pt x="7066965" y="1737259"/>
                </a:cubicBezTo>
                <a:close/>
                <a:moveTo>
                  <a:pt x="6975525" y="1737259"/>
                </a:moveTo>
                <a:cubicBezTo>
                  <a:pt x="6990044" y="1737259"/>
                  <a:pt x="7001814" y="1749030"/>
                  <a:pt x="7001814" y="1763549"/>
                </a:cubicBezTo>
                <a:cubicBezTo>
                  <a:pt x="7001814" y="1778069"/>
                  <a:pt x="6990044" y="1789840"/>
                  <a:pt x="6975525" y="1789840"/>
                </a:cubicBezTo>
                <a:cubicBezTo>
                  <a:pt x="6961006" y="1789840"/>
                  <a:pt x="6949236" y="1778069"/>
                  <a:pt x="6949236" y="1763549"/>
                </a:cubicBezTo>
                <a:cubicBezTo>
                  <a:pt x="6949236" y="1749030"/>
                  <a:pt x="6961006" y="1737259"/>
                  <a:pt x="6975525" y="1737259"/>
                </a:cubicBezTo>
                <a:close/>
                <a:moveTo>
                  <a:pt x="6884085" y="1737259"/>
                </a:moveTo>
                <a:cubicBezTo>
                  <a:pt x="6898604" y="1737259"/>
                  <a:pt x="6910374" y="1749030"/>
                  <a:pt x="6910374" y="1763549"/>
                </a:cubicBezTo>
                <a:cubicBezTo>
                  <a:pt x="6910374" y="1778069"/>
                  <a:pt x="6898604" y="1789840"/>
                  <a:pt x="6884085" y="1789840"/>
                </a:cubicBezTo>
                <a:cubicBezTo>
                  <a:pt x="6869566" y="1789840"/>
                  <a:pt x="6857796" y="1778069"/>
                  <a:pt x="6857796" y="1763549"/>
                </a:cubicBezTo>
                <a:cubicBezTo>
                  <a:pt x="6857796" y="1749030"/>
                  <a:pt x="6869566" y="1737259"/>
                  <a:pt x="6884085" y="1737259"/>
                </a:cubicBezTo>
                <a:close/>
                <a:moveTo>
                  <a:pt x="7432725" y="1737258"/>
                </a:moveTo>
                <a:cubicBezTo>
                  <a:pt x="7447244" y="1737258"/>
                  <a:pt x="7459014" y="1749029"/>
                  <a:pt x="7459014" y="1763549"/>
                </a:cubicBezTo>
                <a:cubicBezTo>
                  <a:pt x="7459014" y="1778069"/>
                  <a:pt x="7447244" y="1789840"/>
                  <a:pt x="7432725" y="1789840"/>
                </a:cubicBezTo>
                <a:cubicBezTo>
                  <a:pt x="7418206" y="1789840"/>
                  <a:pt x="7406436" y="1778069"/>
                  <a:pt x="7406436" y="1763549"/>
                </a:cubicBezTo>
                <a:cubicBezTo>
                  <a:pt x="7406436" y="1749029"/>
                  <a:pt x="7418206" y="1737258"/>
                  <a:pt x="7432725" y="1737258"/>
                </a:cubicBezTo>
                <a:close/>
                <a:moveTo>
                  <a:pt x="7341285" y="1737258"/>
                </a:moveTo>
                <a:cubicBezTo>
                  <a:pt x="7355804" y="1737258"/>
                  <a:pt x="7367574" y="1749029"/>
                  <a:pt x="7367574" y="1763549"/>
                </a:cubicBezTo>
                <a:cubicBezTo>
                  <a:pt x="7367574" y="1778069"/>
                  <a:pt x="7355804" y="1789840"/>
                  <a:pt x="7341285" y="1789840"/>
                </a:cubicBezTo>
                <a:cubicBezTo>
                  <a:pt x="7326766" y="1789840"/>
                  <a:pt x="7314996" y="1778069"/>
                  <a:pt x="7314996" y="1763549"/>
                </a:cubicBezTo>
                <a:cubicBezTo>
                  <a:pt x="7314996" y="1749029"/>
                  <a:pt x="7326766" y="1737258"/>
                  <a:pt x="7341285" y="1737258"/>
                </a:cubicBezTo>
                <a:close/>
                <a:moveTo>
                  <a:pt x="7249845" y="1737258"/>
                </a:moveTo>
                <a:cubicBezTo>
                  <a:pt x="7264364" y="1737258"/>
                  <a:pt x="7276134" y="1749029"/>
                  <a:pt x="7276134" y="1763549"/>
                </a:cubicBezTo>
                <a:cubicBezTo>
                  <a:pt x="7276134" y="1778069"/>
                  <a:pt x="7264364" y="1789840"/>
                  <a:pt x="7249845" y="1789840"/>
                </a:cubicBezTo>
                <a:cubicBezTo>
                  <a:pt x="7235326" y="1789840"/>
                  <a:pt x="7223556" y="1778069"/>
                  <a:pt x="7223556" y="1763549"/>
                </a:cubicBezTo>
                <a:cubicBezTo>
                  <a:pt x="7223556" y="1749029"/>
                  <a:pt x="7235326" y="1737258"/>
                  <a:pt x="7249845" y="1737258"/>
                </a:cubicBezTo>
                <a:close/>
                <a:moveTo>
                  <a:pt x="7707045" y="1737258"/>
                </a:moveTo>
                <a:cubicBezTo>
                  <a:pt x="7721564" y="1737258"/>
                  <a:pt x="7733334" y="1749029"/>
                  <a:pt x="7733334" y="1763549"/>
                </a:cubicBezTo>
                <a:cubicBezTo>
                  <a:pt x="7733334" y="1778069"/>
                  <a:pt x="7721564" y="1789840"/>
                  <a:pt x="7707045" y="1789840"/>
                </a:cubicBezTo>
                <a:cubicBezTo>
                  <a:pt x="7692526" y="1789840"/>
                  <a:pt x="7680756" y="1778069"/>
                  <a:pt x="7680756" y="1763549"/>
                </a:cubicBezTo>
                <a:cubicBezTo>
                  <a:pt x="7680756" y="1749029"/>
                  <a:pt x="7692526" y="1737258"/>
                  <a:pt x="7707045" y="1737258"/>
                </a:cubicBezTo>
                <a:close/>
                <a:moveTo>
                  <a:pt x="7615605" y="1737258"/>
                </a:moveTo>
                <a:cubicBezTo>
                  <a:pt x="7630124" y="1737258"/>
                  <a:pt x="7641894" y="1749029"/>
                  <a:pt x="7641894" y="1763549"/>
                </a:cubicBezTo>
                <a:cubicBezTo>
                  <a:pt x="7641894" y="1778069"/>
                  <a:pt x="7630124" y="1789840"/>
                  <a:pt x="7615605" y="1789840"/>
                </a:cubicBezTo>
                <a:cubicBezTo>
                  <a:pt x="7601086" y="1789840"/>
                  <a:pt x="7589316" y="1778069"/>
                  <a:pt x="7589316" y="1763549"/>
                </a:cubicBezTo>
                <a:cubicBezTo>
                  <a:pt x="7589316" y="1749029"/>
                  <a:pt x="7601086" y="1737258"/>
                  <a:pt x="7615605" y="1737258"/>
                </a:cubicBezTo>
                <a:close/>
                <a:moveTo>
                  <a:pt x="7524165" y="1737258"/>
                </a:moveTo>
                <a:cubicBezTo>
                  <a:pt x="7538684" y="1737258"/>
                  <a:pt x="7550454" y="1749029"/>
                  <a:pt x="7550454" y="1763549"/>
                </a:cubicBezTo>
                <a:cubicBezTo>
                  <a:pt x="7550454" y="1778069"/>
                  <a:pt x="7538684" y="1789840"/>
                  <a:pt x="7524165" y="1789840"/>
                </a:cubicBezTo>
                <a:cubicBezTo>
                  <a:pt x="7509646" y="1789840"/>
                  <a:pt x="7497876" y="1778069"/>
                  <a:pt x="7497876" y="1763549"/>
                </a:cubicBezTo>
                <a:cubicBezTo>
                  <a:pt x="7497876" y="1749029"/>
                  <a:pt x="7509646" y="1737258"/>
                  <a:pt x="7524165" y="1737258"/>
                </a:cubicBezTo>
                <a:close/>
                <a:moveTo>
                  <a:pt x="8072805" y="1737258"/>
                </a:moveTo>
                <a:cubicBezTo>
                  <a:pt x="8087324" y="1737258"/>
                  <a:pt x="8099094" y="1749029"/>
                  <a:pt x="8099094" y="1763548"/>
                </a:cubicBezTo>
                <a:cubicBezTo>
                  <a:pt x="8099094" y="1778068"/>
                  <a:pt x="8087324" y="1789839"/>
                  <a:pt x="8072805" y="1789839"/>
                </a:cubicBezTo>
                <a:cubicBezTo>
                  <a:pt x="8058286" y="1789839"/>
                  <a:pt x="8046516" y="1778068"/>
                  <a:pt x="8046516" y="1763548"/>
                </a:cubicBezTo>
                <a:cubicBezTo>
                  <a:pt x="8046516" y="1749029"/>
                  <a:pt x="8058286" y="1737258"/>
                  <a:pt x="8072805" y="1737258"/>
                </a:cubicBezTo>
                <a:close/>
                <a:moveTo>
                  <a:pt x="7981365" y="1737258"/>
                </a:moveTo>
                <a:cubicBezTo>
                  <a:pt x="7995884" y="1737258"/>
                  <a:pt x="8007654" y="1749029"/>
                  <a:pt x="8007654" y="1763549"/>
                </a:cubicBezTo>
                <a:cubicBezTo>
                  <a:pt x="8007654" y="1778068"/>
                  <a:pt x="7995884" y="1789839"/>
                  <a:pt x="7981365" y="1789839"/>
                </a:cubicBezTo>
                <a:cubicBezTo>
                  <a:pt x="7966846" y="1789839"/>
                  <a:pt x="7955076" y="1778068"/>
                  <a:pt x="7955076" y="1763549"/>
                </a:cubicBezTo>
                <a:cubicBezTo>
                  <a:pt x="7955076" y="1749029"/>
                  <a:pt x="7966846" y="1737258"/>
                  <a:pt x="7981365" y="1737258"/>
                </a:cubicBezTo>
                <a:close/>
                <a:moveTo>
                  <a:pt x="7889925" y="1737258"/>
                </a:moveTo>
                <a:cubicBezTo>
                  <a:pt x="7904444" y="1737258"/>
                  <a:pt x="7916214" y="1749029"/>
                  <a:pt x="7916214" y="1763549"/>
                </a:cubicBezTo>
                <a:cubicBezTo>
                  <a:pt x="7916214" y="1778069"/>
                  <a:pt x="7904444" y="1789839"/>
                  <a:pt x="7889925" y="1789839"/>
                </a:cubicBezTo>
                <a:cubicBezTo>
                  <a:pt x="7875406" y="1789839"/>
                  <a:pt x="7863636" y="1778069"/>
                  <a:pt x="7863636" y="1763549"/>
                </a:cubicBezTo>
                <a:cubicBezTo>
                  <a:pt x="7863636" y="1749029"/>
                  <a:pt x="7875406" y="1737258"/>
                  <a:pt x="7889925" y="1737258"/>
                </a:cubicBezTo>
                <a:close/>
                <a:moveTo>
                  <a:pt x="7798485" y="1737258"/>
                </a:moveTo>
                <a:cubicBezTo>
                  <a:pt x="7813004" y="1737258"/>
                  <a:pt x="7824774" y="1749029"/>
                  <a:pt x="7824774" y="1763549"/>
                </a:cubicBezTo>
                <a:cubicBezTo>
                  <a:pt x="7824774" y="1778069"/>
                  <a:pt x="7813004" y="1789839"/>
                  <a:pt x="7798485" y="1789839"/>
                </a:cubicBezTo>
                <a:cubicBezTo>
                  <a:pt x="7783966" y="1789839"/>
                  <a:pt x="7772196" y="1778069"/>
                  <a:pt x="7772196" y="1763549"/>
                </a:cubicBezTo>
                <a:cubicBezTo>
                  <a:pt x="7772196" y="1749029"/>
                  <a:pt x="7783966" y="1737258"/>
                  <a:pt x="7798485" y="1737258"/>
                </a:cubicBezTo>
                <a:close/>
                <a:moveTo>
                  <a:pt x="8347125" y="1737258"/>
                </a:moveTo>
                <a:cubicBezTo>
                  <a:pt x="8361644" y="1737258"/>
                  <a:pt x="8373414" y="1749028"/>
                  <a:pt x="8373414" y="1763548"/>
                </a:cubicBezTo>
                <a:cubicBezTo>
                  <a:pt x="8373414" y="1778068"/>
                  <a:pt x="8361644" y="1789839"/>
                  <a:pt x="8347125" y="1789839"/>
                </a:cubicBezTo>
                <a:cubicBezTo>
                  <a:pt x="8332606" y="1789839"/>
                  <a:pt x="8320836" y="1778068"/>
                  <a:pt x="8320836" y="1763548"/>
                </a:cubicBezTo>
                <a:cubicBezTo>
                  <a:pt x="8320836" y="1749028"/>
                  <a:pt x="8332606" y="1737258"/>
                  <a:pt x="8347125" y="1737258"/>
                </a:cubicBezTo>
                <a:close/>
                <a:moveTo>
                  <a:pt x="8255685" y="1737258"/>
                </a:moveTo>
                <a:cubicBezTo>
                  <a:pt x="8270204" y="1737258"/>
                  <a:pt x="8281974" y="1749028"/>
                  <a:pt x="8281974" y="1763548"/>
                </a:cubicBezTo>
                <a:cubicBezTo>
                  <a:pt x="8281974" y="1778068"/>
                  <a:pt x="8270204" y="1789839"/>
                  <a:pt x="8255685" y="1789839"/>
                </a:cubicBezTo>
                <a:cubicBezTo>
                  <a:pt x="8241166" y="1789839"/>
                  <a:pt x="8229396" y="1778068"/>
                  <a:pt x="8229396" y="1763548"/>
                </a:cubicBezTo>
                <a:cubicBezTo>
                  <a:pt x="8229396" y="1749028"/>
                  <a:pt x="8241166" y="1737258"/>
                  <a:pt x="8255685" y="1737258"/>
                </a:cubicBezTo>
                <a:close/>
                <a:moveTo>
                  <a:pt x="8164245" y="1737258"/>
                </a:moveTo>
                <a:cubicBezTo>
                  <a:pt x="8178764" y="1737258"/>
                  <a:pt x="8190534" y="1749029"/>
                  <a:pt x="8190534" y="1763548"/>
                </a:cubicBezTo>
                <a:cubicBezTo>
                  <a:pt x="8190534" y="1778068"/>
                  <a:pt x="8178764" y="1789839"/>
                  <a:pt x="8164245" y="1789839"/>
                </a:cubicBezTo>
                <a:cubicBezTo>
                  <a:pt x="8149726" y="1789839"/>
                  <a:pt x="8137956" y="1778068"/>
                  <a:pt x="8137956" y="1763548"/>
                </a:cubicBezTo>
                <a:cubicBezTo>
                  <a:pt x="8137956" y="1749029"/>
                  <a:pt x="8149726" y="1737258"/>
                  <a:pt x="8164245" y="1737258"/>
                </a:cubicBezTo>
                <a:close/>
                <a:moveTo>
                  <a:pt x="8621445" y="1737257"/>
                </a:moveTo>
                <a:cubicBezTo>
                  <a:pt x="8635964" y="1737257"/>
                  <a:pt x="8647734" y="1749028"/>
                  <a:pt x="8647734" y="1763548"/>
                </a:cubicBezTo>
                <a:cubicBezTo>
                  <a:pt x="8647734" y="1778068"/>
                  <a:pt x="8635964" y="1789839"/>
                  <a:pt x="8621445" y="1789839"/>
                </a:cubicBezTo>
                <a:cubicBezTo>
                  <a:pt x="8606926" y="1789839"/>
                  <a:pt x="8595156" y="1778068"/>
                  <a:pt x="8595156" y="1763548"/>
                </a:cubicBezTo>
                <a:cubicBezTo>
                  <a:pt x="8595156" y="1749028"/>
                  <a:pt x="8606926" y="1737257"/>
                  <a:pt x="8621445" y="1737257"/>
                </a:cubicBezTo>
                <a:close/>
                <a:moveTo>
                  <a:pt x="8530005" y="1737257"/>
                </a:moveTo>
                <a:cubicBezTo>
                  <a:pt x="8544524" y="1737257"/>
                  <a:pt x="8556294" y="1749028"/>
                  <a:pt x="8556294" y="1763548"/>
                </a:cubicBezTo>
                <a:cubicBezTo>
                  <a:pt x="8556294" y="1778068"/>
                  <a:pt x="8544524" y="1789839"/>
                  <a:pt x="8530005" y="1789839"/>
                </a:cubicBezTo>
                <a:cubicBezTo>
                  <a:pt x="8515486" y="1789839"/>
                  <a:pt x="8503716" y="1778068"/>
                  <a:pt x="8503716" y="1763548"/>
                </a:cubicBezTo>
                <a:cubicBezTo>
                  <a:pt x="8503716" y="1749028"/>
                  <a:pt x="8515486" y="1737257"/>
                  <a:pt x="8530005" y="1737257"/>
                </a:cubicBezTo>
                <a:close/>
                <a:moveTo>
                  <a:pt x="8438565" y="1737257"/>
                </a:moveTo>
                <a:cubicBezTo>
                  <a:pt x="8453084" y="1737257"/>
                  <a:pt x="8464854" y="1749028"/>
                  <a:pt x="8464854" y="1763548"/>
                </a:cubicBezTo>
                <a:cubicBezTo>
                  <a:pt x="8464854" y="1778068"/>
                  <a:pt x="8453084" y="1789839"/>
                  <a:pt x="8438565" y="1789839"/>
                </a:cubicBezTo>
                <a:cubicBezTo>
                  <a:pt x="8424046" y="1789839"/>
                  <a:pt x="8412276" y="1778068"/>
                  <a:pt x="8412276" y="1763548"/>
                </a:cubicBezTo>
                <a:cubicBezTo>
                  <a:pt x="8412276" y="1749028"/>
                  <a:pt x="8424046" y="1737257"/>
                  <a:pt x="8438565" y="1737257"/>
                </a:cubicBezTo>
                <a:close/>
                <a:moveTo>
                  <a:pt x="8895765" y="1737257"/>
                </a:moveTo>
                <a:cubicBezTo>
                  <a:pt x="8910284" y="1737257"/>
                  <a:pt x="8922054" y="1749028"/>
                  <a:pt x="8922054" y="1763548"/>
                </a:cubicBezTo>
                <a:cubicBezTo>
                  <a:pt x="8922054" y="1778068"/>
                  <a:pt x="8910284" y="1789839"/>
                  <a:pt x="8895765" y="1789839"/>
                </a:cubicBezTo>
                <a:cubicBezTo>
                  <a:pt x="8881246" y="1789839"/>
                  <a:pt x="8869476" y="1778068"/>
                  <a:pt x="8869476" y="1763548"/>
                </a:cubicBezTo>
                <a:cubicBezTo>
                  <a:pt x="8869476" y="1749028"/>
                  <a:pt x="8881246" y="1737257"/>
                  <a:pt x="8895765" y="1737257"/>
                </a:cubicBezTo>
                <a:close/>
                <a:moveTo>
                  <a:pt x="8804325" y="1737257"/>
                </a:moveTo>
                <a:cubicBezTo>
                  <a:pt x="8818844" y="1737257"/>
                  <a:pt x="8830614" y="1749028"/>
                  <a:pt x="8830614" y="1763548"/>
                </a:cubicBezTo>
                <a:cubicBezTo>
                  <a:pt x="8830614" y="1778068"/>
                  <a:pt x="8818844" y="1789839"/>
                  <a:pt x="8804325" y="1789839"/>
                </a:cubicBezTo>
                <a:cubicBezTo>
                  <a:pt x="8789806" y="1789839"/>
                  <a:pt x="8778036" y="1778068"/>
                  <a:pt x="8778036" y="1763548"/>
                </a:cubicBezTo>
                <a:cubicBezTo>
                  <a:pt x="8778036" y="1749028"/>
                  <a:pt x="8789806" y="1737257"/>
                  <a:pt x="8804325" y="1737257"/>
                </a:cubicBezTo>
                <a:close/>
                <a:moveTo>
                  <a:pt x="8712885" y="1737257"/>
                </a:moveTo>
                <a:cubicBezTo>
                  <a:pt x="8727404" y="1737257"/>
                  <a:pt x="8739174" y="1749028"/>
                  <a:pt x="8739174" y="1763548"/>
                </a:cubicBezTo>
                <a:cubicBezTo>
                  <a:pt x="8739174" y="1778068"/>
                  <a:pt x="8727404" y="1789839"/>
                  <a:pt x="8712885" y="1789839"/>
                </a:cubicBezTo>
                <a:cubicBezTo>
                  <a:pt x="8698366" y="1789839"/>
                  <a:pt x="8686596" y="1778068"/>
                  <a:pt x="8686596" y="1763548"/>
                </a:cubicBezTo>
                <a:cubicBezTo>
                  <a:pt x="8686596" y="1749028"/>
                  <a:pt x="8698366" y="1737257"/>
                  <a:pt x="8712885" y="1737257"/>
                </a:cubicBezTo>
                <a:close/>
                <a:moveTo>
                  <a:pt x="9810165" y="1737257"/>
                </a:moveTo>
                <a:cubicBezTo>
                  <a:pt x="9824684" y="1737257"/>
                  <a:pt x="9836454" y="1749028"/>
                  <a:pt x="9836454" y="1763547"/>
                </a:cubicBezTo>
                <a:cubicBezTo>
                  <a:pt x="9836454" y="1778067"/>
                  <a:pt x="9824684" y="1789838"/>
                  <a:pt x="9810165" y="1789838"/>
                </a:cubicBezTo>
                <a:cubicBezTo>
                  <a:pt x="9795646" y="1789838"/>
                  <a:pt x="9783876" y="1778067"/>
                  <a:pt x="9783876" y="1763547"/>
                </a:cubicBezTo>
                <a:cubicBezTo>
                  <a:pt x="9783876" y="1749028"/>
                  <a:pt x="9795646" y="1737257"/>
                  <a:pt x="9810165" y="1737257"/>
                </a:cubicBezTo>
                <a:close/>
                <a:moveTo>
                  <a:pt x="9718725" y="1737257"/>
                </a:moveTo>
                <a:cubicBezTo>
                  <a:pt x="9733244" y="1737257"/>
                  <a:pt x="9745014" y="1749028"/>
                  <a:pt x="9745014" y="1763548"/>
                </a:cubicBezTo>
                <a:cubicBezTo>
                  <a:pt x="9745014" y="1778067"/>
                  <a:pt x="9733244" y="1789838"/>
                  <a:pt x="9718725" y="1789838"/>
                </a:cubicBezTo>
                <a:cubicBezTo>
                  <a:pt x="9704206" y="1789838"/>
                  <a:pt x="9692436" y="1778067"/>
                  <a:pt x="9692436" y="1763548"/>
                </a:cubicBezTo>
                <a:cubicBezTo>
                  <a:pt x="9692436" y="1749028"/>
                  <a:pt x="9704206" y="1737257"/>
                  <a:pt x="9718725" y="1737257"/>
                </a:cubicBezTo>
                <a:close/>
                <a:moveTo>
                  <a:pt x="9078645" y="1737257"/>
                </a:moveTo>
                <a:cubicBezTo>
                  <a:pt x="9093164" y="1737257"/>
                  <a:pt x="9104934" y="1749028"/>
                  <a:pt x="9104934" y="1763548"/>
                </a:cubicBezTo>
                <a:cubicBezTo>
                  <a:pt x="9104934" y="1778068"/>
                  <a:pt x="9093164" y="1789838"/>
                  <a:pt x="9078645" y="1789838"/>
                </a:cubicBezTo>
                <a:cubicBezTo>
                  <a:pt x="9064126" y="1789838"/>
                  <a:pt x="9052356" y="1778068"/>
                  <a:pt x="9052356" y="1763548"/>
                </a:cubicBezTo>
                <a:cubicBezTo>
                  <a:pt x="9052356" y="1749028"/>
                  <a:pt x="9064126" y="1737257"/>
                  <a:pt x="9078645" y="1737257"/>
                </a:cubicBezTo>
                <a:close/>
                <a:moveTo>
                  <a:pt x="8987205" y="1737257"/>
                </a:moveTo>
                <a:cubicBezTo>
                  <a:pt x="9001724" y="1737257"/>
                  <a:pt x="9013494" y="1749028"/>
                  <a:pt x="9013494" y="1763548"/>
                </a:cubicBezTo>
                <a:cubicBezTo>
                  <a:pt x="9013494" y="1778068"/>
                  <a:pt x="9001724" y="1789838"/>
                  <a:pt x="8987205" y="1789838"/>
                </a:cubicBezTo>
                <a:cubicBezTo>
                  <a:pt x="8972686" y="1789838"/>
                  <a:pt x="8960916" y="1778068"/>
                  <a:pt x="8960916" y="1763548"/>
                </a:cubicBezTo>
                <a:cubicBezTo>
                  <a:pt x="8960916" y="1749028"/>
                  <a:pt x="8972686" y="1737257"/>
                  <a:pt x="8987205" y="1737257"/>
                </a:cubicBezTo>
                <a:close/>
                <a:moveTo>
                  <a:pt x="392079" y="1645820"/>
                </a:moveTo>
                <a:cubicBezTo>
                  <a:pt x="406594" y="1645820"/>
                  <a:pt x="418361" y="1657591"/>
                  <a:pt x="418361" y="1672111"/>
                </a:cubicBezTo>
                <a:cubicBezTo>
                  <a:pt x="418361" y="1686631"/>
                  <a:pt x="406594" y="1698402"/>
                  <a:pt x="392079" y="1698402"/>
                </a:cubicBezTo>
                <a:cubicBezTo>
                  <a:pt x="377559" y="1698402"/>
                  <a:pt x="365789" y="1686631"/>
                  <a:pt x="365789" y="1672111"/>
                </a:cubicBezTo>
                <a:cubicBezTo>
                  <a:pt x="365789" y="1657591"/>
                  <a:pt x="377559" y="1645820"/>
                  <a:pt x="392079" y="1645820"/>
                </a:cubicBezTo>
                <a:close/>
                <a:moveTo>
                  <a:pt x="300639" y="1645820"/>
                </a:moveTo>
                <a:cubicBezTo>
                  <a:pt x="315158" y="1645820"/>
                  <a:pt x="326930" y="1657591"/>
                  <a:pt x="326930" y="1672111"/>
                </a:cubicBezTo>
                <a:cubicBezTo>
                  <a:pt x="326930" y="1686631"/>
                  <a:pt x="315158" y="1698402"/>
                  <a:pt x="300639" y="1698402"/>
                </a:cubicBezTo>
                <a:cubicBezTo>
                  <a:pt x="286119" y="1698402"/>
                  <a:pt x="274346" y="1686631"/>
                  <a:pt x="274346" y="1672111"/>
                </a:cubicBezTo>
                <a:cubicBezTo>
                  <a:pt x="274346" y="1657591"/>
                  <a:pt x="286119" y="1645820"/>
                  <a:pt x="300639" y="1645820"/>
                </a:cubicBezTo>
                <a:close/>
                <a:moveTo>
                  <a:pt x="209196" y="1645820"/>
                </a:moveTo>
                <a:cubicBezTo>
                  <a:pt x="223720" y="1645820"/>
                  <a:pt x="235489" y="1657591"/>
                  <a:pt x="235489" y="1672111"/>
                </a:cubicBezTo>
                <a:cubicBezTo>
                  <a:pt x="235489" y="1686631"/>
                  <a:pt x="223720" y="1698402"/>
                  <a:pt x="209196" y="1698402"/>
                </a:cubicBezTo>
                <a:cubicBezTo>
                  <a:pt x="194680" y="1698402"/>
                  <a:pt x="182910" y="1686631"/>
                  <a:pt x="182910" y="1672111"/>
                </a:cubicBezTo>
                <a:cubicBezTo>
                  <a:pt x="182910" y="1657591"/>
                  <a:pt x="194680" y="1645820"/>
                  <a:pt x="209196" y="1645820"/>
                </a:cubicBezTo>
                <a:close/>
                <a:moveTo>
                  <a:pt x="1123587" y="1645820"/>
                </a:moveTo>
                <a:cubicBezTo>
                  <a:pt x="1138105" y="1645820"/>
                  <a:pt x="1149874" y="1657591"/>
                  <a:pt x="1149874" y="1672111"/>
                </a:cubicBezTo>
                <a:cubicBezTo>
                  <a:pt x="1149874" y="1686631"/>
                  <a:pt x="1138105" y="1698402"/>
                  <a:pt x="1123587" y="1698402"/>
                </a:cubicBezTo>
                <a:cubicBezTo>
                  <a:pt x="1109069" y="1698402"/>
                  <a:pt x="1097300" y="1686631"/>
                  <a:pt x="1097300" y="1672111"/>
                </a:cubicBezTo>
                <a:cubicBezTo>
                  <a:pt x="1097300" y="1657591"/>
                  <a:pt x="1109069" y="1645820"/>
                  <a:pt x="1123587" y="1645820"/>
                </a:cubicBezTo>
                <a:close/>
                <a:moveTo>
                  <a:pt x="1032153" y="1645820"/>
                </a:moveTo>
                <a:cubicBezTo>
                  <a:pt x="1046671" y="1645820"/>
                  <a:pt x="1058440" y="1657591"/>
                  <a:pt x="1058440" y="1672111"/>
                </a:cubicBezTo>
                <a:cubicBezTo>
                  <a:pt x="1058440" y="1686631"/>
                  <a:pt x="1046671" y="1698402"/>
                  <a:pt x="1032153" y="1698402"/>
                </a:cubicBezTo>
                <a:cubicBezTo>
                  <a:pt x="1017634" y="1698402"/>
                  <a:pt x="1005865" y="1686631"/>
                  <a:pt x="1005865" y="1672111"/>
                </a:cubicBezTo>
                <a:cubicBezTo>
                  <a:pt x="1005865" y="1657591"/>
                  <a:pt x="1017634" y="1645820"/>
                  <a:pt x="1032153" y="1645820"/>
                </a:cubicBezTo>
                <a:close/>
                <a:moveTo>
                  <a:pt x="940717" y="1645820"/>
                </a:moveTo>
                <a:cubicBezTo>
                  <a:pt x="955232" y="1645820"/>
                  <a:pt x="967001" y="1657591"/>
                  <a:pt x="967001" y="1672111"/>
                </a:cubicBezTo>
                <a:cubicBezTo>
                  <a:pt x="967001" y="1686631"/>
                  <a:pt x="955232" y="1698402"/>
                  <a:pt x="940717" y="1698402"/>
                </a:cubicBezTo>
                <a:cubicBezTo>
                  <a:pt x="926196" y="1698402"/>
                  <a:pt x="914428" y="1686631"/>
                  <a:pt x="914428" y="1672111"/>
                </a:cubicBezTo>
                <a:cubicBezTo>
                  <a:pt x="914428" y="1657591"/>
                  <a:pt x="926196" y="1645820"/>
                  <a:pt x="940717" y="1645820"/>
                </a:cubicBezTo>
                <a:close/>
                <a:moveTo>
                  <a:pt x="483512" y="1645820"/>
                </a:moveTo>
                <a:cubicBezTo>
                  <a:pt x="498035" y="1645820"/>
                  <a:pt x="509805" y="1657591"/>
                  <a:pt x="509805" y="1672111"/>
                </a:cubicBezTo>
                <a:cubicBezTo>
                  <a:pt x="509805" y="1686631"/>
                  <a:pt x="498035" y="1698402"/>
                  <a:pt x="483512" y="1698402"/>
                </a:cubicBezTo>
                <a:cubicBezTo>
                  <a:pt x="468997" y="1698402"/>
                  <a:pt x="457230" y="1686631"/>
                  <a:pt x="457230" y="1672111"/>
                </a:cubicBezTo>
                <a:cubicBezTo>
                  <a:pt x="457230" y="1657591"/>
                  <a:pt x="468997" y="1645820"/>
                  <a:pt x="483512" y="1645820"/>
                </a:cubicBezTo>
                <a:close/>
                <a:moveTo>
                  <a:pt x="1397882" y="1645820"/>
                </a:moveTo>
                <a:cubicBezTo>
                  <a:pt x="1412403" y="1645820"/>
                  <a:pt x="1424174" y="1657591"/>
                  <a:pt x="1424174" y="1672111"/>
                </a:cubicBezTo>
                <a:cubicBezTo>
                  <a:pt x="1424174" y="1686631"/>
                  <a:pt x="1412403" y="1698402"/>
                  <a:pt x="1397882" y="1698402"/>
                </a:cubicBezTo>
                <a:cubicBezTo>
                  <a:pt x="1383362" y="1698402"/>
                  <a:pt x="1371591" y="1686631"/>
                  <a:pt x="1371591" y="1672111"/>
                </a:cubicBezTo>
                <a:cubicBezTo>
                  <a:pt x="1371591" y="1657591"/>
                  <a:pt x="1383362" y="1645820"/>
                  <a:pt x="1397882" y="1645820"/>
                </a:cubicBezTo>
                <a:close/>
                <a:moveTo>
                  <a:pt x="1306435" y="1645820"/>
                </a:moveTo>
                <a:cubicBezTo>
                  <a:pt x="1320955" y="1645820"/>
                  <a:pt x="1332726" y="1657591"/>
                  <a:pt x="1332726" y="1672111"/>
                </a:cubicBezTo>
                <a:cubicBezTo>
                  <a:pt x="1332726" y="1686631"/>
                  <a:pt x="1320955" y="1698402"/>
                  <a:pt x="1306435" y="1698402"/>
                </a:cubicBezTo>
                <a:cubicBezTo>
                  <a:pt x="1291915" y="1698402"/>
                  <a:pt x="1280144" y="1686631"/>
                  <a:pt x="1280144" y="1672111"/>
                </a:cubicBezTo>
                <a:cubicBezTo>
                  <a:pt x="1280144" y="1657591"/>
                  <a:pt x="1291915" y="1645820"/>
                  <a:pt x="1306435" y="1645820"/>
                </a:cubicBezTo>
                <a:close/>
                <a:moveTo>
                  <a:pt x="1214987" y="1645820"/>
                </a:moveTo>
                <a:cubicBezTo>
                  <a:pt x="1229507" y="1645820"/>
                  <a:pt x="1241279" y="1657591"/>
                  <a:pt x="1241279" y="1672111"/>
                </a:cubicBezTo>
                <a:cubicBezTo>
                  <a:pt x="1241279" y="1686631"/>
                  <a:pt x="1229507" y="1698402"/>
                  <a:pt x="1214987" y="1698402"/>
                </a:cubicBezTo>
                <a:cubicBezTo>
                  <a:pt x="1200467" y="1698402"/>
                  <a:pt x="1188696" y="1686631"/>
                  <a:pt x="1188696" y="1672111"/>
                </a:cubicBezTo>
                <a:cubicBezTo>
                  <a:pt x="1188696" y="1657591"/>
                  <a:pt x="1200467" y="1645820"/>
                  <a:pt x="1214987" y="1645820"/>
                </a:cubicBezTo>
                <a:close/>
                <a:moveTo>
                  <a:pt x="1763673" y="1645820"/>
                </a:moveTo>
                <a:cubicBezTo>
                  <a:pt x="1778193" y="1645820"/>
                  <a:pt x="1789964" y="1657590"/>
                  <a:pt x="1789964" y="1672110"/>
                </a:cubicBezTo>
                <a:cubicBezTo>
                  <a:pt x="1789964" y="1686631"/>
                  <a:pt x="1778193" y="1698401"/>
                  <a:pt x="1763673" y="1698401"/>
                </a:cubicBezTo>
                <a:cubicBezTo>
                  <a:pt x="1749153" y="1698401"/>
                  <a:pt x="1737382" y="1686631"/>
                  <a:pt x="1737382" y="1672110"/>
                </a:cubicBezTo>
                <a:cubicBezTo>
                  <a:pt x="1737382" y="1657590"/>
                  <a:pt x="1749153" y="1645820"/>
                  <a:pt x="1763673" y="1645820"/>
                </a:cubicBezTo>
                <a:close/>
                <a:moveTo>
                  <a:pt x="1672226" y="1645820"/>
                </a:moveTo>
                <a:cubicBezTo>
                  <a:pt x="1686745" y="1645820"/>
                  <a:pt x="1698517" y="1657591"/>
                  <a:pt x="1698517" y="1672110"/>
                </a:cubicBezTo>
                <a:cubicBezTo>
                  <a:pt x="1698517" y="1686631"/>
                  <a:pt x="1686745" y="1698401"/>
                  <a:pt x="1672226" y="1698401"/>
                </a:cubicBezTo>
                <a:cubicBezTo>
                  <a:pt x="1657705" y="1698401"/>
                  <a:pt x="1645935" y="1686631"/>
                  <a:pt x="1645935" y="1672110"/>
                </a:cubicBezTo>
                <a:cubicBezTo>
                  <a:pt x="1645935" y="1657591"/>
                  <a:pt x="1657705" y="1645820"/>
                  <a:pt x="1672226" y="1645820"/>
                </a:cubicBezTo>
                <a:close/>
                <a:moveTo>
                  <a:pt x="1580778" y="1645820"/>
                </a:moveTo>
                <a:cubicBezTo>
                  <a:pt x="1595298" y="1645820"/>
                  <a:pt x="1607069" y="1657591"/>
                  <a:pt x="1607069" y="1672111"/>
                </a:cubicBezTo>
                <a:cubicBezTo>
                  <a:pt x="1607069" y="1686631"/>
                  <a:pt x="1595298" y="1698401"/>
                  <a:pt x="1580778" y="1698401"/>
                </a:cubicBezTo>
                <a:cubicBezTo>
                  <a:pt x="1566258" y="1698401"/>
                  <a:pt x="1554487" y="1686631"/>
                  <a:pt x="1554487" y="1672111"/>
                </a:cubicBezTo>
                <a:cubicBezTo>
                  <a:pt x="1554487" y="1657591"/>
                  <a:pt x="1566258" y="1645820"/>
                  <a:pt x="1580778" y="1645820"/>
                </a:cubicBezTo>
                <a:close/>
                <a:moveTo>
                  <a:pt x="1489330" y="1645820"/>
                </a:moveTo>
                <a:cubicBezTo>
                  <a:pt x="1503850" y="1645820"/>
                  <a:pt x="1515622" y="1657591"/>
                  <a:pt x="1515622" y="1672111"/>
                </a:cubicBezTo>
                <a:cubicBezTo>
                  <a:pt x="1515622" y="1686631"/>
                  <a:pt x="1503850" y="1698401"/>
                  <a:pt x="1489330" y="1698401"/>
                </a:cubicBezTo>
                <a:cubicBezTo>
                  <a:pt x="1474810" y="1698401"/>
                  <a:pt x="1463039" y="1686631"/>
                  <a:pt x="1463039" y="1672111"/>
                </a:cubicBezTo>
                <a:cubicBezTo>
                  <a:pt x="1463039" y="1657591"/>
                  <a:pt x="1474810" y="1645820"/>
                  <a:pt x="1489330" y="1645820"/>
                </a:cubicBezTo>
                <a:close/>
                <a:moveTo>
                  <a:pt x="2038016" y="1645819"/>
                </a:moveTo>
                <a:cubicBezTo>
                  <a:pt x="2052536" y="1645819"/>
                  <a:pt x="2064307" y="1657590"/>
                  <a:pt x="2064307" y="1672110"/>
                </a:cubicBezTo>
                <a:cubicBezTo>
                  <a:pt x="2064307" y="1686630"/>
                  <a:pt x="2052536" y="1698401"/>
                  <a:pt x="2038016" y="1698401"/>
                </a:cubicBezTo>
                <a:cubicBezTo>
                  <a:pt x="2023496" y="1698401"/>
                  <a:pt x="2011724" y="1686630"/>
                  <a:pt x="2011724" y="1672110"/>
                </a:cubicBezTo>
                <a:cubicBezTo>
                  <a:pt x="2011724" y="1657590"/>
                  <a:pt x="2023496" y="1645819"/>
                  <a:pt x="2038016" y="1645819"/>
                </a:cubicBezTo>
                <a:close/>
                <a:moveTo>
                  <a:pt x="1946568" y="1645819"/>
                </a:moveTo>
                <a:cubicBezTo>
                  <a:pt x="1961089" y="1645819"/>
                  <a:pt x="1972859" y="1657590"/>
                  <a:pt x="1972859" y="1672110"/>
                </a:cubicBezTo>
                <a:cubicBezTo>
                  <a:pt x="1972859" y="1686630"/>
                  <a:pt x="1961089" y="1698401"/>
                  <a:pt x="1946568" y="1698401"/>
                </a:cubicBezTo>
                <a:cubicBezTo>
                  <a:pt x="1932048" y="1698401"/>
                  <a:pt x="1920277" y="1686630"/>
                  <a:pt x="1920277" y="1672110"/>
                </a:cubicBezTo>
                <a:cubicBezTo>
                  <a:pt x="1920277" y="1657590"/>
                  <a:pt x="1932048" y="1645819"/>
                  <a:pt x="1946568" y="1645819"/>
                </a:cubicBezTo>
                <a:close/>
                <a:moveTo>
                  <a:pt x="1855121" y="1645819"/>
                </a:moveTo>
                <a:cubicBezTo>
                  <a:pt x="1869641" y="1645819"/>
                  <a:pt x="1881413" y="1657590"/>
                  <a:pt x="1881413" y="1672110"/>
                </a:cubicBezTo>
                <a:cubicBezTo>
                  <a:pt x="1881413" y="1686631"/>
                  <a:pt x="1869641" y="1698401"/>
                  <a:pt x="1855121" y="1698401"/>
                </a:cubicBezTo>
                <a:cubicBezTo>
                  <a:pt x="1840600" y="1698401"/>
                  <a:pt x="1828829" y="1686631"/>
                  <a:pt x="1828829" y="1672110"/>
                </a:cubicBezTo>
                <a:cubicBezTo>
                  <a:pt x="1828829" y="1657590"/>
                  <a:pt x="1840600" y="1645819"/>
                  <a:pt x="1855121" y="1645819"/>
                </a:cubicBezTo>
                <a:close/>
                <a:moveTo>
                  <a:pt x="2678150" y="1645819"/>
                </a:moveTo>
                <a:cubicBezTo>
                  <a:pt x="2692670" y="1645819"/>
                  <a:pt x="2704441" y="1657590"/>
                  <a:pt x="2704441" y="1672110"/>
                </a:cubicBezTo>
                <a:cubicBezTo>
                  <a:pt x="2704441" y="1686630"/>
                  <a:pt x="2692670" y="1698401"/>
                  <a:pt x="2678150" y="1698401"/>
                </a:cubicBezTo>
                <a:cubicBezTo>
                  <a:pt x="2663630" y="1698401"/>
                  <a:pt x="2651859" y="1686630"/>
                  <a:pt x="2651859" y="1672110"/>
                </a:cubicBezTo>
                <a:cubicBezTo>
                  <a:pt x="2651859" y="1657590"/>
                  <a:pt x="2663630" y="1645819"/>
                  <a:pt x="2678150" y="1645819"/>
                </a:cubicBezTo>
                <a:close/>
                <a:moveTo>
                  <a:pt x="2312359" y="1645819"/>
                </a:moveTo>
                <a:cubicBezTo>
                  <a:pt x="2326879" y="1645819"/>
                  <a:pt x="2338650" y="1657590"/>
                  <a:pt x="2338650" y="1672110"/>
                </a:cubicBezTo>
                <a:cubicBezTo>
                  <a:pt x="2338650" y="1686630"/>
                  <a:pt x="2326879" y="1698401"/>
                  <a:pt x="2312359" y="1698401"/>
                </a:cubicBezTo>
                <a:cubicBezTo>
                  <a:pt x="2297838" y="1698401"/>
                  <a:pt x="2286067" y="1686630"/>
                  <a:pt x="2286067" y="1672110"/>
                </a:cubicBezTo>
                <a:cubicBezTo>
                  <a:pt x="2286067" y="1657590"/>
                  <a:pt x="2297838" y="1645819"/>
                  <a:pt x="2312359" y="1645819"/>
                </a:cubicBezTo>
                <a:close/>
                <a:moveTo>
                  <a:pt x="2220912" y="1645819"/>
                </a:moveTo>
                <a:cubicBezTo>
                  <a:pt x="2235431" y="1645819"/>
                  <a:pt x="2247202" y="1657590"/>
                  <a:pt x="2247202" y="1672110"/>
                </a:cubicBezTo>
                <a:cubicBezTo>
                  <a:pt x="2247202" y="1686630"/>
                  <a:pt x="2235431" y="1698401"/>
                  <a:pt x="2220912" y="1698401"/>
                </a:cubicBezTo>
                <a:cubicBezTo>
                  <a:pt x="2206391" y="1698401"/>
                  <a:pt x="2194620" y="1686630"/>
                  <a:pt x="2194620" y="1672110"/>
                </a:cubicBezTo>
                <a:cubicBezTo>
                  <a:pt x="2194620" y="1657590"/>
                  <a:pt x="2206391" y="1645819"/>
                  <a:pt x="2220912" y="1645819"/>
                </a:cubicBezTo>
                <a:close/>
                <a:moveTo>
                  <a:pt x="2129464" y="1645819"/>
                </a:moveTo>
                <a:cubicBezTo>
                  <a:pt x="2143984" y="1645819"/>
                  <a:pt x="2155754" y="1657590"/>
                  <a:pt x="2155754" y="1672110"/>
                </a:cubicBezTo>
                <a:cubicBezTo>
                  <a:pt x="2155754" y="1686630"/>
                  <a:pt x="2143984" y="1698401"/>
                  <a:pt x="2129464" y="1698401"/>
                </a:cubicBezTo>
                <a:cubicBezTo>
                  <a:pt x="2114943" y="1698401"/>
                  <a:pt x="2103172" y="1686630"/>
                  <a:pt x="2103172" y="1672110"/>
                </a:cubicBezTo>
                <a:cubicBezTo>
                  <a:pt x="2103172" y="1657590"/>
                  <a:pt x="2114943" y="1645819"/>
                  <a:pt x="2129464" y="1645819"/>
                </a:cubicBezTo>
                <a:close/>
                <a:moveTo>
                  <a:pt x="2952492" y="1645819"/>
                </a:moveTo>
                <a:cubicBezTo>
                  <a:pt x="2967013" y="1645819"/>
                  <a:pt x="2978783" y="1657590"/>
                  <a:pt x="2978783" y="1672110"/>
                </a:cubicBezTo>
                <a:cubicBezTo>
                  <a:pt x="2978783" y="1686630"/>
                  <a:pt x="2967013" y="1698401"/>
                  <a:pt x="2952492" y="1698401"/>
                </a:cubicBezTo>
                <a:cubicBezTo>
                  <a:pt x="2937972" y="1698401"/>
                  <a:pt x="2926201" y="1686630"/>
                  <a:pt x="2926201" y="1672110"/>
                </a:cubicBezTo>
                <a:cubicBezTo>
                  <a:pt x="2926201" y="1657590"/>
                  <a:pt x="2937972" y="1645819"/>
                  <a:pt x="2952492" y="1645819"/>
                </a:cubicBezTo>
                <a:close/>
                <a:moveTo>
                  <a:pt x="2861044" y="1645819"/>
                </a:moveTo>
                <a:cubicBezTo>
                  <a:pt x="2875565" y="1645819"/>
                  <a:pt x="2887336" y="1657590"/>
                  <a:pt x="2887336" y="1672110"/>
                </a:cubicBezTo>
                <a:cubicBezTo>
                  <a:pt x="2887336" y="1686630"/>
                  <a:pt x="2875565" y="1698401"/>
                  <a:pt x="2861044" y="1698401"/>
                </a:cubicBezTo>
                <a:cubicBezTo>
                  <a:pt x="2846524" y="1698401"/>
                  <a:pt x="2834753" y="1686630"/>
                  <a:pt x="2834753" y="1672110"/>
                </a:cubicBezTo>
                <a:cubicBezTo>
                  <a:pt x="2834753" y="1657590"/>
                  <a:pt x="2846524" y="1645819"/>
                  <a:pt x="2861044" y="1645819"/>
                </a:cubicBezTo>
                <a:close/>
                <a:moveTo>
                  <a:pt x="2769597" y="1645819"/>
                </a:moveTo>
                <a:cubicBezTo>
                  <a:pt x="2784116" y="1645819"/>
                  <a:pt x="2795889" y="1657590"/>
                  <a:pt x="2795889" y="1672110"/>
                </a:cubicBezTo>
                <a:cubicBezTo>
                  <a:pt x="2795889" y="1686630"/>
                  <a:pt x="2784116" y="1698401"/>
                  <a:pt x="2769597" y="1698401"/>
                </a:cubicBezTo>
                <a:cubicBezTo>
                  <a:pt x="2755076" y="1698401"/>
                  <a:pt x="2743306" y="1686630"/>
                  <a:pt x="2743306" y="1672110"/>
                </a:cubicBezTo>
                <a:cubicBezTo>
                  <a:pt x="2743306" y="1657590"/>
                  <a:pt x="2755076" y="1645819"/>
                  <a:pt x="2769597" y="1645819"/>
                </a:cubicBezTo>
                <a:close/>
                <a:moveTo>
                  <a:pt x="5329605" y="1645819"/>
                </a:moveTo>
                <a:cubicBezTo>
                  <a:pt x="5344124" y="1645819"/>
                  <a:pt x="5355894" y="1657589"/>
                  <a:pt x="5355894" y="1672109"/>
                </a:cubicBezTo>
                <a:cubicBezTo>
                  <a:pt x="5355894" y="1686630"/>
                  <a:pt x="5344124" y="1698400"/>
                  <a:pt x="5329605" y="1698400"/>
                </a:cubicBezTo>
                <a:cubicBezTo>
                  <a:pt x="5315086" y="1698400"/>
                  <a:pt x="5303316" y="1686630"/>
                  <a:pt x="5303316" y="1672109"/>
                </a:cubicBezTo>
                <a:cubicBezTo>
                  <a:pt x="5303316" y="1657589"/>
                  <a:pt x="5315086" y="1645819"/>
                  <a:pt x="5329605" y="1645819"/>
                </a:cubicBezTo>
                <a:close/>
                <a:moveTo>
                  <a:pt x="5238165" y="1645819"/>
                </a:moveTo>
                <a:cubicBezTo>
                  <a:pt x="5252684" y="1645819"/>
                  <a:pt x="5264454" y="1657589"/>
                  <a:pt x="5264454" y="1672109"/>
                </a:cubicBezTo>
                <a:cubicBezTo>
                  <a:pt x="5264454" y="1686630"/>
                  <a:pt x="5252684" y="1698400"/>
                  <a:pt x="5238165" y="1698400"/>
                </a:cubicBezTo>
                <a:cubicBezTo>
                  <a:pt x="5223646" y="1698400"/>
                  <a:pt x="5211876" y="1686630"/>
                  <a:pt x="5211876" y="1672109"/>
                </a:cubicBezTo>
                <a:cubicBezTo>
                  <a:pt x="5211876" y="1657589"/>
                  <a:pt x="5223646" y="1645819"/>
                  <a:pt x="5238165" y="1645819"/>
                </a:cubicBezTo>
                <a:close/>
                <a:moveTo>
                  <a:pt x="5146725" y="1645819"/>
                </a:moveTo>
                <a:cubicBezTo>
                  <a:pt x="5161244" y="1645819"/>
                  <a:pt x="5173014" y="1657590"/>
                  <a:pt x="5173014" y="1672110"/>
                </a:cubicBezTo>
                <a:cubicBezTo>
                  <a:pt x="5173014" y="1686630"/>
                  <a:pt x="5161244" y="1698400"/>
                  <a:pt x="5146725" y="1698400"/>
                </a:cubicBezTo>
                <a:cubicBezTo>
                  <a:pt x="5132206" y="1698400"/>
                  <a:pt x="5120436" y="1686630"/>
                  <a:pt x="5120436" y="1672110"/>
                </a:cubicBezTo>
                <a:cubicBezTo>
                  <a:pt x="5120436" y="1657590"/>
                  <a:pt x="5132206" y="1645819"/>
                  <a:pt x="5146725" y="1645819"/>
                </a:cubicBezTo>
                <a:close/>
                <a:moveTo>
                  <a:pt x="3043940" y="1645819"/>
                </a:moveTo>
                <a:cubicBezTo>
                  <a:pt x="3058460" y="1645819"/>
                  <a:pt x="3070231" y="1657590"/>
                  <a:pt x="3070231" y="1672110"/>
                </a:cubicBezTo>
                <a:cubicBezTo>
                  <a:pt x="3070231" y="1686630"/>
                  <a:pt x="3058460" y="1698400"/>
                  <a:pt x="3043940" y="1698400"/>
                </a:cubicBezTo>
                <a:cubicBezTo>
                  <a:pt x="3029420" y="1698400"/>
                  <a:pt x="3017648" y="1686630"/>
                  <a:pt x="3017648" y="1672110"/>
                </a:cubicBezTo>
                <a:cubicBezTo>
                  <a:pt x="3017648" y="1657590"/>
                  <a:pt x="3029420" y="1645819"/>
                  <a:pt x="3043940" y="1645819"/>
                </a:cubicBezTo>
                <a:close/>
                <a:moveTo>
                  <a:pt x="5786805" y="1645818"/>
                </a:moveTo>
                <a:cubicBezTo>
                  <a:pt x="5801324" y="1645818"/>
                  <a:pt x="5813094" y="1657589"/>
                  <a:pt x="5813094" y="1672109"/>
                </a:cubicBezTo>
                <a:cubicBezTo>
                  <a:pt x="5813094" y="1686629"/>
                  <a:pt x="5801324" y="1698400"/>
                  <a:pt x="5786805" y="1698400"/>
                </a:cubicBezTo>
                <a:cubicBezTo>
                  <a:pt x="5772286" y="1698400"/>
                  <a:pt x="5760516" y="1686629"/>
                  <a:pt x="5760516" y="1672109"/>
                </a:cubicBezTo>
                <a:cubicBezTo>
                  <a:pt x="5760516" y="1657589"/>
                  <a:pt x="5772286" y="1645818"/>
                  <a:pt x="5786805" y="1645818"/>
                </a:cubicBezTo>
                <a:close/>
                <a:moveTo>
                  <a:pt x="5695365" y="1645818"/>
                </a:moveTo>
                <a:cubicBezTo>
                  <a:pt x="5709884" y="1645818"/>
                  <a:pt x="5721654" y="1657589"/>
                  <a:pt x="5721654" y="1672109"/>
                </a:cubicBezTo>
                <a:cubicBezTo>
                  <a:pt x="5721654" y="1686629"/>
                  <a:pt x="5709884" y="1698400"/>
                  <a:pt x="5695365" y="1698400"/>
                </a:cubicBezTo>
                <a:cubicBezTo>
                  <a:pt x="5680846" y="1698400"/>
                  <a:pt x="5669076" y="1686629"/>
                  <a:pt x="5669076" y="1672109"/>
                </a:cubicBezTo>
                <a:cubicBezTo>
                  <a:pt x="5669076" y="1657589"/>
                  <a:pt x="5680846" y="1645818"/>
                  <a:pt x="5695365" y="1645818"/>
                </a:cubicBezTo>
                <a:close/>
                <a:moveTo>
                  <a:pt x="5421045" y="1645818"/>
                </a:moveTo>
                <a:cubicBezTo>
                  <a:pt x="5435564" y="1645818"/>
                  <a:pt x="5447334" y="1657589"/>
                  <a:pt x="5447334" y="1672109"/>
                </a:cubicBezTo>
                <a:cubicBezTo>
                  <a:pt x="5447334" y="1686630"/>
                  <a:pt x="5435564" y="1698400"/>
                  <a:pt x="5421045" y="1698400"/>
                </a:cubicBezTo>
                <a:cubicBezTo>
                  <a:pt x="5406526" y="1698400"/>
                  <a:pt x="5394756" y="1686630"/>
                  <a:pt x="5394756" y="1672109"/>
                </a:cubicBezTo>
                <a:cubicBezTo>
                  <a:pt x="5394756" y="1657589"/>
                  <a:pt x="5406526" y="1645818"/>
                  <a:pt x="5421045" y="1645818"/>
                </a:cubicBezTo>
                <a:close/>
                <a:moveTo>
                  <a:pt x="6152565" y="1645818"/>
                </a:moveTo>
                <a:cubicBezTo>
                  <a:pt x="6167084" y="1645818"/>
                  <a:pt x="6178854" y="1657589"/>
                  <a:pt x="6178854" y="1672109"/>
                </a:cubicBezTo>
                <a:cubicBezTo>
                  <a:pt x="6178854" y="1686629"/>
                  <a:pt x="6167084" y="1698400"/>
                  <a:pt x="6152565" y="1698400"/>
                </a:cubicBezTo>
                <a:cubicBezTo>
                  <a:pt x="6138046" y="1698400"/>
                  <a:pt x="6126276" y="1686629"/>
                  <a:pt x="6126276" y="1672109"/>
                </a:cubicBezTo>
                <a:cubicBezTo>
                  <a:pt x="6126276" y="1657589"/>
                  <a:pt x="6138046" y="1645818"/>
                  <a:pt x="6152565" y="1645818"/>
                </a:cubicBezTo>
                <a:close/>
                <a:moveTo>
                  <a:pt x="6061125" y="1645818"/>
                </a:moveTo>
                <a:cubicBezTo>
                  <a:pt x="6075644" y="1645818"/>
                  <a:pt x="6087414" y="1657589"/>
                  <a:pt x="6087414" y="1672109"/>
                </a:cubicBezTo>
                <a:cubicBezTo>
                  <a:pt x="6087414" y="1686629"/>
                  <a:pt x="6075644" y="1698400"/>
                  <a:pt x="6061125" y="1698400"/>
                </a:cubicBezTo>
                <a:cubicBezTo>
                  <a:pt x="6046606" y="1698400"/>
                  <a:pt x="6034836" y="1686629"/>
                  <a:pt x="6034836" y="1672109"/>
                </a:cubicBezTo>
                <a:cubicBezTo>
                  <a:pt x="6034836" y="1657589"/>
                  <a:pt x="6046606" y="1645818"/>
                  <a:pt x="6061125" y="1645818"/>
                </a:cubicBezTo>
                <a:close/>
                <a:moveTo>
                  <a:pt x="5969685" y="1645818"/>
                </a:moveTo>
                <a:cubicBezTo>
                  <a:pt x="5984204" y="1645818"/>
                  <a:pt x="5995974" y="1657589"/>
                  <a:pt x="5995974" y="1672109"/>
                </a:cubicBezTo>
                <a:cubicBezTo>
                  <a:pt x="5995974" y="1686629"/>
                  <a:pt x="5984204" y="1698400"/>
                  <a:pt x="5969685" y="1698400"/>
                </a:cubicBezTo>
                <a:cubicBezTo>
                  <a:pt x="5955166" y="1698400"/>
                  <a:pt x="5943396" y="1686629"/>
                  <a:pt x="5943396" y="1672109"/>
                </a:cubicBezTo>
                <a:cubicBezTo>
                  <a:pt x="5943396" y="1657589"/>
                  <a:pt x="5955166" y="1645818"/>
                  <a:pt x="5969685" y="1645818"/>
                </a:cubicBezTo>
                <a:close/>
                <a:moveTo>
                  <a:pt x="5878245" y="1645818"/>
                </a:moveTo>
                <a:cubicBezTo>
                  <a:pt x="5892764" y="1645818"/>
                  <a:pt x="5904534" y="1657589"/>
                  <a:pt x="5904534" y="1672109"/>
                </a:cubicBezTo>
                <a:cubicBezTo>
                  <a:pt x="5904534" y="1686629"/>
                  <a:pt x="5892764" y="1698400"/>
                  <a:pt x="5878245" y="1698400"/>
                </a:cubicBezTo>
                <a:cubicBezTo>
                  <a:pt x="5863726" y="1698400"/>
                  <a:pt x="5851956" y="1686629"/>
                  <a:pt x="5851956" y="1672109"/>
                </a:cubicBezTo>
                <a:cubicBezTo>
                  <a:pt x="5851956" y="1657589"/>
                  <a:pt x="5863726" y="1645818"/>
                  <a:pt x="5878245" y="1645818"/>
                </a:cubicBezTo>
                <a:close/>
                <a:moveTo>
                  <a:pt x="6426885" y="1645818"/>
                </a:moveTo>
                <a:cubicBezTo>
                  <a:pt x="6441404" y="1645818"/>
                  <a:pt x="6453174" y="1657589"/>
                  <a:pt x="6453174" y="1672109"/>
                </a:cubicBezTo>
                <a:cubicBezTo>
                  <a:pt x="6453174" y="1686629"/>
                  <a:pt x="6441404" y="1698399"/>
                  <a:pt x="6426885" y="1698399"/>
                </a:cubicBezTo>
                <a:cubicBezTo>
                  <a:pt x="6412366" y="1698399"/>
                  <a:pt x="6400596" y="1686629"/>
                  <a:pt x="6400596" y="1672109"/>
                </a:cubicBezTo>
                <a:cubicBezTo>
                  <a:pt x="6400596" y="1657589"/>
                  <a:pt x="6412366" y="1645818"/>
                  <a:pt x="6426885" y="1645818"/>
                </a:cubicBezTo>
                <a:close/>
                <a:moveTo>
                  <a:pt x="6335445" y="1645818"/>
                </a:moveTo>
                <a:cubicBezTo>
                  <a:pt x="6349964" y="1645818"/>
                  <a:pt x="6361734" y="1657589"/>
                  <a:pt x="6361734" y="1672109"/>
                </a:cubicBezTo>
                <a:cubicBezTo>
                  <a:pt x="6361734" y="1686629"/>
                  <a:pt x="6349964" y="1698400"/>
                  <a:pt x="6335445" y="1698400"/>
                </a:cubicBezTo>
                <a:cubicBezTo>
                  <a:pt x="6320926" y="1698400"/>
                  <a:pt x="6309156" y="1686629"/>
                  <a:pt x="6309156" y="1672109"/>
                </a:cubicBezTo>
                <a:cubicBezTo>
                  <a:pt x="6309156" y="1657589"/>
                  <a:pt x="6320926" y="1645818"/>
                  <a:pt x="6335445" y="1645818"/>
                </a:cubicBezTo>
                <a:close/>
                <a:moveTo>
                  <a:pt x="6244005" y="1645818"/>
                </a:moveTo>
                <a:cubicBezTo>
                  <a:pt x="6258524" y="1645818"/>
                  <a:pt x="6270294" y="1657589"/>
                  <a:pt x="6270294" y="1672109"/>
                </a:cubicBezTo>
                <a:cubicBezTo>
                  <a:pt x="6270294" y="1686629"/>
                  <a:pt x="6258524" y="1698400"/>
                  <a:pt x="6244005" y="1698400"/>
                </a:cubicBezTo>
                <a:cubicBezTo>
                  <a:pt x="6229486" y="1698400"/>
                  <a:pt x="6217716" y="1686629"/>
                  <a:pt x="6217716" y="1672109"/>
                </a:cubicBezTo>
                <a:cubicBezTo>
                  <a:pt x="6217716" y="1657589"/>
                  <a:pt x="6229486" y="1645818"/>
                  <a:pt x="6244005" y="1645818"/>
                </a:cubicBezTo>
                <a:close/>
                <a:moveTo>
                  <a:pt x="6792645" y="1645818"/>
                </a:moveTo>
                <a:cubicBezTo>
                  <a:pt x="6807164" y="1645818"/>
                  <a:pt x="6818934" y="1657588"/>
                  <a:pt x="6818934" y="1672108"/>
                </a:cubicBezTo>
                <a:cubicBezTo>
                  <a:pt x="6818934" y="1686629"/>
                  <a:pt x="6807164" y="1698399"/>
                  <a:pt x="6792645" y="1698399"/>
                </a:cubicBezTo>
                <a:cubicBezTo>
                  <a:pt x="6778126" y="1698399"/>
                  <a:pt x="6766356" y="1686629"/>
                  <a:pt x="6766356" y="1672108"/>
                </a:cubicBezTo>
                <a:cubicBezTo>
                  <a:pt x="6766356" y="1657588"/>
                  <a:pt x="6778126" y="1645818"/>
                  <a:pt x="6792645" y="1645818"/>
                </a:cubicBezTo>
                <a:close/>
                <a:moveTo>
                  <a:pt x="6701205" y="1645818"/>
                </a:moveTo>
                <a:cubicBezTo>
                  <a:pt x="6715724" y="1645818"/>
                  <a:pt x="6727494" y="1657588"/>
                  <a:pt x="6727494" y="1672108"/>
                </a:cubicBezTo>
                <a:cubicBezTo>
                  <a:pt x="6727494" y="1686629"/>
                  <a:pt x="6715724" y="1698399"/>
                  <a:pt x="6701205" y="1698399"/>
                </a:cubicBezTo>
                <a:cubicBezTo>
                  <a:pt x="6686686" y="1698399"/>
                  <a:pt x="6674916" y="1686629"/>
                  <a:pt x="6674916" y="1672108"/>
                </a:cubicBezTo>
                <a:cubicBezTo>
                  <a:pt x="6674916" y="1657588"/>
                  <a:pt x="6686686" y="1645818"/>
                  <a:pt x="6701205" y="1645818"/>
                </a:cubicBezTo>
                <a:close/>
                <a:moveTo>
                  <a:pt x="6609765" y="1645818"/>
                </a:moveTo>
                <a:cubicBezTo>
                  <a:pt x="6624284" y="1645818"/>
                  <a:pt x="6636054" y="1657589"/>
                  <a:pt x="6636054" y="1672108"/>
                </a:cubicBezTo>
                <a:cubicBezTo>
                  <a:pt x="6636054" y="1686629"/>
                  <a:pt x="6624284" y="1698399"/>
                  <a:pt x="6609765" y="1698399"/>
                </a:cubicBezTo>
                <a:cubicBezTo>
                  <a:pt x="6595246" y="1698399"/>
                  <a:pt x="6583476" y="1686629"/>
                  <a:pt x="6583476" y="1672108"/>
                </a:cubicBezTo>
                <a:cubicBezTo>
                  <a:pt x="6583476" y="1657589"/>
                  <a:pt x="6595246" y="1645818"/>
                  <a:pt x="6609765" y="1645818"/>
                </a:cubicBezTo>
                <a:close/>
                <a:moveTo>
                  <a:pt x="6518325" y="1645818"/>
                </a:moveTo>
                <a:cubicBezTo>
                  <a:pt x="6532844" y="1645818"/>
                  <a:pt x="6544614" y="1657589"/>
                  <a:pt x="6544614" y="1672109"/>
                </a:cubicBezTo>
                <a:cubicBezTo>
                  <a:pt x="6544614" y="1686629"/>
                  <a:pt x="6532844" y="1698399"/>
                  <a:pt x="6518325" y="1698399"/>
                </a:cubicBezTo>
                <a:cubicBezTo>
                  <a:pt x="6503806" y="1698399"/>
                  <a:pt x="6492036" y="1686629"/>
                  <a:pt x="6492036" y="1672109"/>
                </a:cubicBezTo>
                <a:cubicBezTo>
                  <a:pt x="6492036" y="1657589"/>
                  <a:pt x="6503806" y="1645818"/>
                  <a:pt x="6518325" y="1645818"/>
                </a:cubicBezTo>
                <a:close/>
                <a:moveTo>
                  <a:pt x="7066965" y="1645818"/>
                </a:moveTo>
                <a:cubicBezTo>
                  <a:pt x="7081484" y="1645818"/>
                  <a:pt x="7093254" y="1657588"/>
                  <a:pt x="7093254" y="1672108"/>
                </a:cubicBezTo>
                <a:cubicBezTo>
                  <a:pt x="7093254" y="1686628"/>
                  <a:pt x="7081484" y="1698399"/>
                  <a:pt x="7066965" y="1698399"/>
                </a:cubicBezTo>
                <a:cubicBezTo>
                  <a:pt x="7052446" y="1698399"/>
                  <a:pt x="7040676" y="1686628"/>
                  <a:pt x="7040676" y="1672108"/>
                </a:cubicBezTo>
                <a:cubicBezTo>
                  <a:pt x="7040676" y="1657588"/>
                  <a:pt x="7052446" y="1645818"/>
                  <a:pt x="7066965" y="1645818"/>
                </a:cubicBezTo>
                <a:close/>
                <a:moveTo>
                  <a:pt x="6975525" y="1645818"/>
                </a:moveTo>
                <a:cubicBezTo>
                  <a:pt x="6990044" y="1645818"/>
                  <a:pt x="7001814" y="1657588"/>
                  <a:pt x="7001814" y="1672108"/>
                </a:cubicBezTo>
                <a:cubicBezTo>
                  <a:pt x="7001814" y="1686628"/>
                  <a:pt x="6990044" y="1698399"/>
                  <a:pt x="6975525" y="1698399"/>
                </a:cubicBezTo>
                <a:cubicBezTo>
                  <a:pt x="6961006" y="1698399"/>
                  <a:pt x="6949236" y="1686628"/>
                  <a:pt x="6949236" y="1672108"/>
                </a:cubicBezTo>
                <a:cubicBezTo>
                  <a:pt x="6949236" y="1657588"/>
                  <a:pt x="6961006" y="1645818"/>
                  <a:pt x="6975525" y="1645818"/>
                </a:cubicBezTo>
                <a:close/>
                <a:moveTo>
                  <a:pt x="6884085" y="1645818"/>
                </a:moveTo>
                <a:cubicBezTo>
                  <a:pt x="6898604" y="1645818"/>
                  <a:pt x="6910374" y="1657588"/>
                  <a:pt x="6910374" y="1672108"/>
                </a:cubicBezTo>
                <a:cubicBezTo>
                  <a:pt x="6910374" y="1686628"/>
                  <a:pt x="6898604" y="1698399"/>
                  <a:pt x="6884085" y="1698399"/>
                </a:cubicBezTo>
                <a:cubicBezTo>
                  <a:pt x="6869566" y="1698399"/>
                  <a:pt x="6857796" y="1686628"/>
                  <a:pt x="6857796" y="1672108"/>
                </a:cubicBezTo>
                <a:cubicBezTo>
                  <a:pt x="6857796" y="1657588"/>
                  <a:pt x="6869566" y="1645818"/>
                  <a:pt x="6884085" y="1645818"/>
                </a:cubicBezTo>
                <a:close/>
                <a:moveTo>
                  <a:pt x="7432725" y="1645817"/>
                </a:moveTo>
                <a:cubicBezTo>
                  <a:pt x="7447244" y="1645817"/>
                  <a:pt x="7459014" y="1657588"/>
                  <a:pt x="7459014" y="1672108"/>
                </a:cubicBezTo>
                <a:cubicBezTo>
                  <a:pt x="7459014" y="1686628"/>
                  <a:pt x="7447244" y="1698399"/>
                  <a:pt x="7432725" y="1698399"/>
                </a:cubicBezTo>
                <a:cubicBezTo>
                  <a:pt x="7418206" y="1698399"/>
                  <a:pt x="7406436" y="1686628"/>
                  <a:pt x="7406436" y="1672108"/>
                </a:cubicBezTo>
                <a:cubicBezTo>
                  <a:pt x="7406436" y="1657588"/>
                  <a:pt x="7418206" y="1645817"/>
                  <a:pt x="7432725" y="1645817"/>
                </a:cubicBezTo>
                <a:close/>
                <a:moveTo>
                  <a:pt x="7341285" y="1645817"/>
                </a:moveTo>
                <a:cubicBezTo>
                  <a:pt x="7355804" y="1645817"/>
                  <a:pt x="7367574" y="1657588"/>
                  <a:pt x="7367574" y="1672108"/>
                </a:cubicBezTo>
                <a:cubicBezTo>
                  <a:pt x="7367574" y="1686628"/>
                  <a:pt x="7355804" y="1698399"/>
                  <a:pt x="7341285" y="1698399"/>
                </a:cubicBezTo>
                <a:cubicBezTo>
                  <a:pt x="7326766" y="1698399"/>
                  <a:pt x="7314996" y="1686628"/>
                  <a:pt x="7314996" y="1672108"/>
                </a:cubicBezTo>
                <a:cubicBezTo>
                  <a:pt x="7314996" y="1657588"/>
                  <a:pt x="7326766" y="1645817"/>
                  <a:pt x="7341285" y="1645817"/>
                </a:cubicBezTo>
                <a:close/>
                <a:moveTo>
                  <a:pt x="7249845" y="1645817"/>
                </a:moveTo>
                <a:cubicBezTo>
                  <a:pt x="7264364" y="1645817"/>
                  <a:pt x="7276134" y="1657588"/>
                  <a:pt x="7276134" y="1672108"/>
                </a:cubicBezTo>
                <a:cubicBezTo>
                  <a:pt x="7276134" y="1686628"/>
                  <a:pt x="7264364" y="1698399"/>
                  <a:pt x="7249845" y="1698399"/>
                </a:cubicBezTo>
                <a:cubicBezTo>
                  <a:pt x="7235326" y="1698399"/>
                  <a:pt x="7223556" y="1686628"/>
                  <a:pt x="7223556" y="1672108"/>
                </a:cubicBezTo>
                <a:cubicBezTo>
                  <a:pt x="7223556" y="1657588"/>
                  <a:pt x="7235326" y="1645817"/>
                  <a:pt x="7249845" y="1645817"/>
                </a:cubicBezTo>
                <a:close/>
                <a:moveTo>
                  <a:pt x="7158405" y="1645817"/>
                </a:moveTo>
                <a:cubicBezTo>
                  <a:pt x="7172924" y="1645817"/>
                  <a:pt x="7184694" y="1657588"/>
                  <a:pt x="7184694" y="1672108"/>
                </a:cubicBezTo>
                <a:cubicBezTo>
                  <a:pt x="7184694" y="1686628"/>
                  <a:pt x="7172924" y="1698399"/>
                  <a:pt x="7158405" y="1698399"/>
                </a:cubicBezTo>
                <a:cubicBezTo>
                  <a:pt x="7143886" y="1698399"/>
                  <a:pt x="7132116" y="1686628"/>
                  <a:pt x="7132116" y="1672108"/>
                </a:cubicBezTo>
                <a:cubicBezTo>
                  <a:pt x="7132116" y="1657588"/>
                  <a:pt x="7143886" y="1645817"/>
                  <a:pt x="7158405" y="1645817"/>
                </a:cubicBezTo>
                <a:close/>
                <a:moveTo>
                  <a:pt x="7707045" y="1645817"/>
                </a:moveTo>
                <a:cubicBezTo>
                  <a:pt x="7721564" y="1645817"/>
                  <a:pt x="7733334" y="1657588"/>
                  <a:pt x="7733334" y="1672108"/>
                </a:cubicBezTo>
                <a:cubicBezTo>
                  <a:pt x="7733334" y="1686628"/>
                  <a:pt x="7721564" y="1698398"/>
                  <a:pt x="7707045" y="1698398"/>
                </a:cubicBezTo>
                <a:cubicBezTo>
                  <a:pt x="7692526" y="1698398"/>
                  <a:pt x="7680756" y="1686628"/>
                  <a:pt x="7680756" y="1672108"/>
                </a:cubicBezTo>
                <a:cubicBezTo>
                  <a:pt x="7680756" y="1657588"/>
                  <a:pt x="7692526" y="1645817"/>
                  <a:pt x="7707045" y="1645817"/>
                </a:cubicBezTo>
                <a:close/>
                <a:moveTo>
                  <a:pt x="7615605" y="1645817"/>
                </a:moveTo>
                <a:cubicBezTo>
                  <a:pt x="7630124" y="1645817"/>
                  <a:pt x="7641894" y="1657588"/>
                  <a:pt x="7641894" y="1672108"/>
                </a:cubicBezTo>
                <a:cubicBezTo>
                  <a:pt x="7641894" y="1686628"/>
                  <a:pt x="7630124" y="1698399"/>
                  <a:pt x="7615605" y="1698399"/>
                </a:cubicBezTo>
                <a:cubicBezTo>
                  <a:pt x="7601086" y="1698399"/>
                  <a:pt x="7589316" y="1686628"/>
                  <a:pt x="7589316" y="1672108"/>
                </a:cubicBezTo>
                <a:cubicBezTo>
                  <a:pt x="7589316" y="1657588"/>
                  <a:pt x="7601086" y="1645817"/>
                  <a:pt x="7615605" y="1645817"/>
                </a:cubicBezTo>
                <a:close/>
                <a:moveTo>
                  <a:pt x="7524165" y="1645817"/>
                </a:moveTo>
                <a:cubicBezTo>
                  <a:pt x="7538684" y="1645817"/>
                  <a:pt x="7550454" y="1657588"/>
                  <a:pt x="7550454" y="1672108"/>
                </a:cubicBezTo>
                <a:cubicBezTo>
                  <a:pt x="7550454" y="1686628"/>
                  <a:pt x="7538684" y="1698399"/>
                  <a:pt x="7524165" y="1698399"/>
                </a:cubicBezTo>
                <a:cubicBezTo>
                  <a:pt x="7509646" y="1698399"/>
                  <a:pt x="7497876" y="1686628"/>
                  <a:pt x="7497876" y="1672108"/>
                </a:cubicBezTo>
                <a:cubicBezTo>
                  <a:pt x="7497876" y="1657588"/>
                  <a:pt x="7509646" y="1645817"/>
                  <a:pt x="7524165" y="1645817"/>
                </a:cubicBezTo>
                <a:close/>
                <a:moveTo>
                  <a:pt x="8072805" y="1645817"/>
                </a:moveTo>
                <a:cubicBezTo>
                  <a:pt x="8087324" y="1645817"/>
                  <a:pt x="8099094" y="1657587"/>
                  <a:pt x="8099094" y="1672108"/>
                </a:cubicBezTo>
                <a:cubicBezTo>
                  <a:pt x="8099094" y="1686628"/>
                  <a:pt x="8087324" y="1698398"/>
                  <a:pt x="8072805" y="1698398"/>
                </a:cubicBezTo>
                <a:cubicBezTo>
                  <a:pt x="8058286" y="1698398"/>
                  <a:pt x="8046516" y="1686628"/>
                  <a:pt x="8046516" y="1672108"/>
                </a:cubicBezTo>
                <a:cubicBezTo>
                  <a:pt x="8046516" y="1657587"/>
                  <a:pt x="8058286" y="1645817"/>
                  <a:pt x="8072805" y="1645817"/>
                </a:cubicBezTo>
                <a:close/>
                <a:moveTo>
                  <a:pt x="7981365" y="1645817"/>
                </a:moveTo>
                <a:cubicBezTo>
                  <a:pt x="7995884" y="1645817"/>
                  <a:pt x="8007654" y="1657587"/>
                  <a:pt x="8007654" y="1672108"/>
                </a:cubicBezTo>
                <a:cubicBezTo>
                  <a:pt x="8007654" y="1686628"/>
                  <a:pt x="7995884" y="1698398"/>
                  <a:pt x="7981365" y="1698398"/>
                </a:cubicBezTo>
                <a:cubicBezTo>
                  <a:pt x="7966846" y="1698398"/>
                  <a:pt x="7955076" y="1686628"/>
                  <a:pt x="7955076" y="1672108"/>
                </a:cubicBezTo>
                <a:cubicBezTo>
                  <a:pt x="7955076" y="1657587"/>
                  <a:pt x="7966846" y="1645817"/>
                  <a:pt x="7981365" y="1645817"/>
                </a:cubicBezTo>
                <a:close/>
                <a:moveTo>
                  <a:pt x="7889925" y="1645817"/>
                </a:moveTo>
                <a:cubicBezTo>
                  <a:pt x="7904444" y="1645817"/>
                  <a:pt x="7916214" y="1657588"/>
                  <a:pt x="7916214" y="1672108"/>
                </a:cubicBezTo>
                <a:cubicBezTo>
                  <a:pt x="7916214" y="1686628"/>
                  <a:pt x="7904444" y="1698398"/>
                  <a:pt x="7889925" y="1698398"/>
                </a:cubicBezTo>
                <a:cubicBezTo>
                  <a:pt x="7875406" y="1698398"/>
                  <a:pt x="7863636" y="1686628"/>
                  <a:pt x="7863636" y="1672108"/>
                </a:cubicBezTo>
                <a:cubicBezTo>
                  <a:pt x="7863636" y="1657588"/>
                  <a:pt x="7875406" y="1645817"/>
                  <a:pt x="7889925" y="1645817"/>
                </a:cubicBezTo>
                <a:close/>
                <a:moveTo>
                  <a:pt x="7798485" y="1645817"/>
                </a:moveTo>
                <a:cubicBezTo>
                  <a:pt x="7813004" y="1645817"/>
                  <a:pt x="7824774" y="1657588"/>
                  <a:pt x="7824774" y="1672108"/>
                </a:cubicBezTo>
                <a:cubicBezTo>
                  <a:pt x="7824774" y="1686628"/>
                  <a:pt x="7813004" y="1698398"/>
                  <a:pt x="7798485" y="1698398"/>
                </a:cubicBezTo>
                <a:cubicBezTo>
                  <a:pt x="7783966" y="1698398"/>
                  <a:pt x="7772196" y="1686628"/>
                  <a:pt x="7772196" y="1672108"/>
                </a:cubicBezTo>
                <a:cubicBezTo>
                  <a:pt x="7772196" y="1657588"/>
                  <a:pt x="7783966" y="1645817"/>
                  <a:pt x="7798485" y="1645817"/>
                </a:cubicBezTo>
                <a:close/>
                <a:moveTo>
                  <a:pt x="8347125" y="1645817"/>
                </a:moveTo>
                <a:cubicBezTo>
                  <a:pt x="8361644" y="1645817"/>
                  <a:pt x="8373414" y="1657587"/>
                  <a:pt x="8373414" y="1672107"/>
                </a:cubicBezTo>
                <a:cubicBezTo>
                  <a:pt x="8373414" y="1686627"/>
                  <a:pt x="8361644" y="1698398"/>
                  <a:pt x="8347125" y="1698398"/>
                </a:cubicBezTo>
                <a:cubicBezTo>
                  <a:pt x="8332606" y="1698398"/>
                  <a:pt x="8320836" y="1686627"/>
                  <a:pt x="8320836" y="1672107"/>
                </a:cubicBezTo>
                <a:cubicBezTo>
                  <a:pt x="8320836" y="1657587"/>
                  <a:pt x="8332606" y="1645817"/>
                  <a:pt x="8347125" y="1645817"/>
                </a:cubicBezTo>
                <a:close/>
                <a:moveTo>
                  <a:pt x="8255685" y="1645817"/>
                </a:moveTo>
                <a:cubicBezTo>
                  <a:pt x="8270204" y="1645817"/>
                  <a:pt x="8281974" y="1657587"/>
                  <a:pt x="8281974" y="1672107"/>
                </a:cubicBezTo>
                <a:cubicBezTo>
                  <a:pt x="8281974" y="1686627"/>
                  <a:pt x="8270204" y="1698398"/>
                  <a:pt x="8255685" y="1698398"/>
                </a:cubicBezTo>
                <a:cubicBezTo>
                  <a:pt x="8241166" y="1698398"/>
                  <a:pt x="8229396" y="1686627"/>
                  <a:pt x="8229396" y="1672107"/>
                </a:cubicBezTo>
                <a:cubicBezTo>
                  <a:pt x="8229396" y="1657587"/>
                  <a:pt x="8241166" y="1645817"/>
                  <a:pt x="8255685" y="1645817"/>
                </a:cubicBezTo>
                <a:close/>
                <a:moveTo>
                  <a:pt x="8164245" y="1645817"/>
                </a:moveTo>
                <a:cubicBezTo>
                  <a:pt x="8178764" y="1645817"/>
                  <a:pt x="8190534" y="1657587"/>
                  <a:pt x="8190534" y="1672108"/>
                </a:cubicBezTo>
                <a:cubicBezTo>
                  <a:pt x="8190534" y="1686627"/>
                  <a:pt x="8178764" y="1698398"/>
                  <a:pt x="8164245" y="1698398"/>
                </a:cubicBezTo>
                <a:cubicBezTo>
                  <a:pt x="8149726" y="1698398"/>
                  <a:pt x="8137956" y="1686627"/>
                  <a:pt x="8137956" y="1672108"/>
                </a:cubicBezTo>
                <a:cubicBezTo>
                  <a:pt x="8137956" y="1657587"/>
                  <a:pt x="8149726" y="1645817"/>
                  <a:pt x="8164245" y="1645817"/>
                </a:cubicBezTo>
                <a:close/>
                <a:moveTo>
                  <a:pt x="8712885" y="1645816"/>
                </a:moveTo>
                <a:cubicBezTo>
                  <a:pt x="8727404" y="1645816"/>
                  <a:pt x="8739174" y="1657587"/>
                  <a:pt x="8739174" y="1672107"/>
                </a:cubicBezTo>
                <a:cubicBezTo>
                  <a:pt x="8739174" y="1686627"/>
                  <a:pt x="8727404" y="1698398"/>
                  <a:pt x="8712885" y="1698398"/>
                </a:cubicBezTo>
                <a:cubicBezTo>
                  <a:pt x="8698366" y="1698398"/>
                  <a:pt x="8686596" y="1686627"/>
                  <a:pt x="8686596" y="1672107"/>
                </a:cubicBezTo>
                <a:cubicBezTo>
                  <a:pt x="8686596" y="1657587"/>
                  <a:pt x="8698366" y="1645816"/>
                  <a:pt x="8712885" y="1645816"/>
                </a:cubicBezTo>
                <a:close/>
                <a:moveTo>
                  <a:pt x="8621445" y="1645816"/>
                </a:moveTo>
                <a:cubicBezTo>
                  <a:pt x="8635964" y="1645816"/>
                  <a:pt x="8647734" y="1657587"/>
                  <a:pt x="8647734" y="1672107"/>
                </a:cubicBezTo>
                <a:cubicBezTo>
                  <a:pt x="8647734" y="1686627"/>
                  <a:pt x="8635964" y="1698398"/>
                  <a:pt x="8621445" y="1698398"/>
                </a:cubicBezTo>
                <a:cubicBezTo>
                  <a:pt x="8606926" y="1698398"/>
                  <a:pt x="8595156" y="1686627"/>
                  <a:pt x="8595156" y="1672107"/>
                </a:cubicBezTo>
                <a:cubicBezTo>
                  <a:pt x="8595156" y="1657587"/>
                  <a:pt x="8606926" y="1645816"/>
                  <a:pt x="8621445" y="1645816"/>
                </a:cubicBezTo>
                <a:close/>
                <a:moveTo>
                  <a:pt x="8530005" y="1645816"/>
                </a:moveTo>
                <a:cubicBezTo>
                  <a:pt x="8544524" y="1645816"/>
                  <a:pt x="8556294" y="1657587"/>
                  <a:pt x="8556294" y="1672107"/>
                </a:cubicBezTo>
                <a:cubicBezTo>
                  <a:pt x="8556294" y="1686627"/>
                  <a:pt x="8544524" y="1698398"/>
                  <a:pt x="8530005" y="1698398"/>
                </a:cubicBezTo>
                <a:cubicBezTo>
                  <a:pt x="8515486" y="1698398"/>
                  <a:pt x="8503716" y="1686627"/>
                  <a:pt x="8503716" y="1672107"/>
                </a:cubicBezTo>
                <a:cubicBezTo>
                  <a:pt x="8503716" y="1657587"/>
                  <a:pt x="8515486" y="1645816"/>
                  <a:pt x="8530005" y="1645816"/>
                </a:cubicBezTo>
                <a:close/>
                <a:moveTo>
                  <a:pt x="8438565" y="1645816"/>
                </a:moveTo>
                <a:cubicBezTo>
                  <a:pt x="8453084" y="1645816"/>
                  <a:pt x="8464854" y="1657587"/>
                  <a:pt x="8464854" y="1672107"/>
                </a:cubicBezTo>
                <a:cubicBezTo>
                  <a:pt x="8464854" y="1686627"/>
                  <a:pt x="8453084" y="1698398"/>
                  <a:pt x="8438565" y="1698398"/>
                </a:cubicBezTo>
                <a:cubicBezTo>
                  <a:pt x="8424046" y="1698398"/>
                  <a:pt x="8412276" y="1686627"/>
                  <a:pt x="8412276" y="1672107"/>
                </a:cubicBezTo>
                <a:cubicBezTo>
                  <a:pt x="8412276" y="1657587"/>
                  <a:pt x="8424046" y="1645816"/>
                  <a:pt x="8438565" y="1645816"/>
                </a:cubicBezTo>
                <a:close/>
                <a:moveTo>
                  <a:pt x="8987205" y="1645816"/>
                </a:moveTo>
                <a:cubicBezTo>
                  <a:pt x="9001724" y="1645816"/>
                  <a:pt x="9013494" y="1657587"/>
                  <a:pt x="9013494" y="1672107"/>
                </a:cubicBezTo>
                <a:cubicBezTo>
                  <a:pt x="9013494" y="1686627"/>
                  <a:pt x="9001724" y="1698398"/>
                  <a:pt x="8987205" y="1698398"/>
                </a:cubicBezTo>
                <a:cubicBezTo>
                  <a:pt x="8972686" y="1698398"/>
                  <a:pt x="8960916" y="1686627"/>
                  <a:pt x="8960916" y="1672107"/>
                </a:cubicBezTo>
                <a:cubicBezTo>
                  <a:pt x="8960916" y="1657587"/>
                  <a:pt x="8972686" y="1645816"/>
                  <a:pt x="8987205" y="1645816"/>
                </a:cubicBezTo>
                <a:close/>
                <a:moveTo>
                  <a:pt x="8895765" y="1645816"/>
                </a:moveTo>
                <a:cubicBezTo>
                  <a:pt x="8910284" y="1645816"/>
                  <a:pt x="8922054" y="1657587"/>
                  <a:pt x="8922054" y="1672107"/>
                </a:cubicBezTo>
                <a:cubicBezTo>
                  <a:pt x="8922054" y="1686627"/>
                  <a:pt x="8910284" y="1698398"/>
                  <a:pt x="8895765" y="1698398"/>
                </a:cubicBezTo>
                <a:cubicBezTo>
                  <a:pt x="8881246" y="1698398"/>
                  <a:pt x="8869476" y="1686627"/>
                  <a:pt x="8869476" y="1672107"/>
                </a:cubicBezTo>
                <a:cubicBezTo>
                  <a:pt x="8869476" y="1657587"/>
                  <a:pt x="8881246" y="1645816"/>
                  <a:pt x="8895765" y="1645816"/>
                </a:cubicBezTo>
                <a:close/>
                <a:moveTo>
                  <a:pt x="8804325" y="1645816"/>
                </a:moveTo>
                <a:cubicBezTo>
                  <a:pt x="8818844" y="1645816"/>
                  <a:pt x="8830614" y="1657587"/>
                  <a:pt x="8830614" y="1672107"/>
                </a:cubicBezTo>
                <a:cubicBezTo>
                  <a:pt x="8830614" y="1686627"/>
                  <a:pt x="8818844" y="1698398"/>
                  <a:pt x="8804325" y="1698398"/>
                </a:cubicBezTo>
                <a:cubicBezTo>
                  <a:pt x="8789806" y="1698398"/>
                  <a:pt x="8778036" y="1686627"/>
                  <a:pt x="8778036" y="1672107"/>
                </a:cubicBezTo>
                <a:cubicBezTo>
                  <a:pt x="8778036" y="1657587"/>
                  <a:pt x="8789806" y="1645816"/>
                  <a:pt x="8804325" y="1645816"/>
                </a:cubicBezTo>
                <a:close/>
                <a:moveTo>
                  <a:pt x="9718725" y="1645816"/>
                </a:moveTo>
                <a:cubicBezTo>
                  <a:pt x="9733244" y="1645816"/>
                  <a:pt x="9745014" y="1657586"/>
                  <a:pt x="9745014" y="1672107"/>
                </a:cubicBezTo>
                <a:cubicBezTo>
                  <a:pt x="9745014" y="1686627"/>
                  <a:pt x="9733244" y="1698397"/>
                  <a:pt x="9718725" y="1698397"/>
                </a:cubicBezTo>
                <a:cubicBezTo>
                  <a:pt x="9704206" y="1698397"/>
                  <a:pt x="9692436" y="1686627"/>
                  <a:pt x="9692436" y="1672107"/>
                </a:cubicBezTo>
                <a:cubicBezTo>
                  <a:pt x="9692436" y="1657586"/>
                  <a:pt x="9704206" y="1645816"/>
                  <a:pt x="9718725" y="1645816"/>
                </a:cubicBezTo>
                <a:close/>
                <a:moveTo>
                  <a:pt x="9170085" y="1645816"/>
                </a:moveTo>
                <a:cubicBezTo>
                  <a:pt x="9184604" y="1645816"/>
                  <a:pt x="9196374" y="1657587"/>
                  <a:pt x="9196374" y="1672107"/>
                </a:cubicBezTo>
                <a:cubicBezTo>
                  <a:pt x="9196374" y="1686627"/>
                  <a:pt x="9184604" y="1698398"/>
                  <a:pt x="9170085" y="1698398"/>
                </a:cubicBezTo>
                <a:cubicBezTo>
                  <a:pt x="9155566" y="1698398"/>
                  <a:pt x="9143796" y="1686627"/>
                  <a:pt x="9143796" y="1672107"/>
                </a:cubicBezTo>
                <a:cubicBezTo>
                  <a:pt x="9143796" y="1657587"/>
                  <a:pt x="9155566" y="1645816"/>
                  <a:pt x="9170085" y="1645816"/>
                </a:cubicBezTo>
                <a:close/>
                <a:moveTo>
                  <a:pt x="9078645" y="1645816"/>
                </a:moveTo>
                <a:cubicBezTo>
                  <a:pt x="9093164" y="1645816"/>
                  <a:pt x="9104934" y="1657587"/>
                  <a:pt x="9104934" y="1672107"/>
                </a:cubicBezTo>
                <a:cubicBezTo>
                  <a:pt x="9104934" y="1686627"/>
                  <a:pt x="9093164" y="1698398"/>
                  <a:pt x="9078645" y="1698398"/>
                </a:cubicBezTo>
                <a:cubicBezTo>
                  <a:pt x="9064126" y="1698398"/>
                  <a:pt x="9052356" y="1686627"/>
                  <a:pt x="9052356" y="1672107"/>
                </a:cubicBezTo>
                <a:cubicBezTo>
                  <a:pt x="9052356" y="1657587"/>
                  <a:pt x="9064126" y="1645816"/>
                  <a:pt x="9078645" y="1645816"/>
                </a:cubicBezTo>
                <a:close/>
                <a:moveTo>
                  <a:pt x="9810165" y="1645816"/>
                </a:moveTo>
                <a:cubicBezTo>
                  <a:pt x="9824684" y="1645816"/>
                  <a:pt x="9836454" y="1657586"/>
                  <a:pt x="9836454" y="1672107"/>
                </a:cubicBezTo>
                <a:cubicBezTo>
                  <a:pt x="9836454" y="1686626"/>
                  <a:pt x="9824684" y="1698397"/>
                  <a:pt x="9810165" y="1698397"/>
                </a:cubicBezTo>
                <a:cubicBezTo>
                  <a:pt x="9795646" y="1698397"/>
                  <a:pt x="9783876" y="1686626"/>
                  <a:pt x="9783876" y="1672107"/>
                </a:cubicBezTo>
                <a:cubicBezTo>
                  <a:pt x="9783876" y="1657586"/>
                  <a:pt x="9795646" y="1645816"/>
                  <a:pt x="9810165" y="1645816"/>
                </a:cubicBezTo>
                <a:close/>
                <a:moveTo>
                  <a:pt x="300650" y="1554380"/>
                </a:moveTo>
                <a:cubicBezTo>
                  <a:pt x="315170" y="1554380"/>
                  <a:pt x="326943" y="1566150"/>
                  <a:pt x="326943" y="1580670"/>
                </a:cubicBezTo>
                <a:cubicBezTo>
                  <a:pt x="326943" y="1595190"/>
                  <a:pt x="315170" y="1606961"/>
                  <a:pt x="300650" y="1606961"/>
                </a:cubicBezTo>
                <a:cubicBezTo>
                  <a:pt x="286130" y="1606961"/>
                  <a:pt x="274358" y="1595190"/>
                  <a:pt x="274358" y="1580670"/>
                </a:cubicBezTo>
                <a:cubicBezTo>
                  <a:pt x="274358" y="1566150"/>
                  <a:pt x="286130" y="1554380"/>
                  <a:pt x="300650" y="1554380"/>
                </a:cubicBezTo>
                <a:close/>
                <a:moveTo>
                  <a:pt x="209208" y="1554380"/>
                </a:moveTo>
                <a:cubicBezTo>
                  <a:pt x="223732" y="1554380"/>
                  <a:pt x="235502" y="1566150"/>
                  <a:pt x="235502" y="1580670"/>
                </a:cubicBezTo>
                <a:cubicBezTo>
                  <a:pt x="235502" y="1595190"/>
                  <a:pt x="223732" y="1606961"/>
                  <a:pt x="209208" y="1606961"/>
                </a:cubicBezTo>
                <a:cubicBezTo>
                  <a:pt x="194691" y="1606961"/>
                  <a:pt x="182921" y="1595190"/>
                  <a:pt x="182921" y="1580670"/>
                </a:cubicBezTo>
                <a:cubicBezTo>
                  <a:pt x="182921" y="1566150"/>
                  <a:pt x="194691" y="1554380"/>
                  <a:pt x="209208" y="1554380"/>
                </a:cubicBezTo>
                <a:close/>
                <a:moveTo>
                  <a:pt x="117769" y="1554380"/>
                </a:moveTo>
                <a:cubicBezTo>
                  <a:pt x="132288" y="1554380"/>
                  <a:pt x="144064" y="1566150"/>
                  <a:pt x="144064" y="1580670"/>
                </a:cubicBezTo>
                <a:cubicBezTo>
                  <a:pt x="144064" y="1595190"/>
                  <a:pt x="132288" y="1606961"/>
                  <a:pt x="117769" y="1606961"/>
                </a:cubicBezTo>
                <a:cubicBezTo>
                  <a:pt x="103251" y="1606961"/>
                  <a:pt x="91481" y="1595190"/>
                  <a:pt x="91481" y="1580670"/>
                </a:cubicBezTo>
                <a:cubicBezTo>
                  <a:pt x="91481" y="1566150"/>
                  <a:pt x="103251" y="1554380"/>
                  <a:pt x="117769" y="1554380"/>
                </a:cubicBezTo>
                <a:close/>
                <a:moveTo>
                  <a:pt x="1306444" y="1554380"/>
                </a:moveTo>
                <a:cubicBezTo>
                  <a:pt x="1320964" y="1554380"/>
                  <a:pt x="1332735" y="1566149"/>
                  <a:pt x="1332735" y="1580669"/>
                </a:cubicBezTo>
                <a:cubicBezTo>
                  <a:pt x="1332735" y="1595190"/>
                  <a:pt x="1320964" y="1606960"/>
                  <a:pt x="1306444" y="1606960"/>
                </a:cubicBezTo>
                <a:cubicBezTo>
                  <a:pt x="1291923" y="1606960"/>
                  <a:pt x="1280153" y="1595190"/>
                  <a:pt x="1280153" y="1580669"/>
                </a:cubicBezTo>
                <a:cubicBezTo>
                  <a:pt x="1280153" y="1566149"/>
                  <a:pt x="1291923" y="1554380"/>
                  <a:pt x="1306444" y="1554380"/>
                </a:cubicBezTo>
                <a:close/>
                <a:moveTo>
                  <a:pt x="1214996" y="1554380"/>
                </a:moveTo>
                <a:cubicBezTo>
                  <a:pt x="1229516" y="1554380"/>
                  <a:pt x="1241287" y="1566150"/>
                  <a:pt x="1241287" y="1580670"/>
                </a:cubicBezTo>
                <a:cubicBezTo>
                  <a:pt x="1241287" y="1595190"/>
                  <a:pt x="1229516" y="1606961"/>
                  <a:pt x="1214996" y="1606961"/>
                </a:cubicBezTo>
                <a:cubicBezTo>
                  <a:pt x="1200475" y="1606961"/>
                  <a:pt x="1188705" y="1595190"/>
                  <a:pt x="1188705" y="1580670"/>
                </a:cubicBezTo>
                <a:cubicBezTo>
                  <a:pt x="1188705" y="1566150"/>
                  <a:pt x="1200475" y="1554380"/>
                  <a:pt x="1214996" y="1554380"/>
                </a:cubicBezTo>
                <a:close/>
                <a:moveTo>
                  <a:pt x="1123598" y="1554380"/>
                </a:moveTo>
                <a:cubicBezTo>
                  <a:pt x="1138115" y="1554380"/>
                  <a:pt x="1149885" y="1566150"/>
                  <a:pt x="1149885" y="1580670"/>
                </a:cubicBezTo>
                <a:cubicBezTo>
                  <a:pt x="1149885" y="1595190"/>
                  <a:pt x="1138115" y="1606961"/>
                  <a:pt x="1123598" y="1606961"/>
                </a:cubicBezTo>
                <a:cubicBezTo>
                  <a:pt x="1109079" y="1606961"/>
                  <a:pt x="1097310" y="1595190"/>
                  <a:pt x="1097310" y="1580670"/>
                </a:cubicBezTo>
                <a:cubicBezTo>
                  <a:pt x="1097310" y="1566150"/>
                  <a:pt x="1109079" y="1554380"/>
                  <a:pt x="1123598" y="1554380"/>
                </a:cubicBezTo>
                <a:close/>
                <a:moveTo>
                  <a:pt x="1032163" y="1554380"/>
                </a:moveTo>
                <a:cubicBezTo>
                  <a:pt x="1046681" y="1554380"/>
                  <a:pt x="1058451" y="1566150"/>
                  <a:pt x="1058451" y="1580670"/>
                </a:cubicBezTo>
                <a:cubicBezTo>
                  <a:pt x="1058451" y="1595190"/>
                  <a:pt x="1046681" y="1606961"/>
                  <a:pt x="1032163" y="1606961"/>
                </a:cubicBezTo>
                <a:cubicBezTo>
                  <a:pt x="1017645" y="1606961"/>
                  <a:pt x="1005876" y="1595190"/>
                  <a:pt x="1005876" y="1580670"/>
                </a:cubicBezTo>
                <a:cubicBezTo>
                  <a:pt x="1005876" y="1566150"/>
                  <a:pt x="1017645" y="1554380"/>
                  <a:pt x="1032163" y="1554380"/>
                </a:cubicBezTo>
                <a:close/>
                <a:moveTo>
                  <a:pt x="940728" y="1554380"/>
                </a:moveTo>
                <a:cubicBezTo>
                  <a:pt x="955244" y="1554380"/>
                  <a:pt x="967013" y="1566150"/>
                  <a:pt x="967013" y="1580670"/>
                </a:cubicBezTo>
                <a:cubicBezTo>
                  <a:pt x="967013" y="1595190"/>
                  <a:pt x="955244" y="1606961"/>
                  <a:pt x="940728" y="1606961"/>
                </a:cubicBezTo>
                <a:cubicBezTo>
                  <a:pt x="926207" y="1606961"/>
                  <a:pt x="914440" y="1595190"/>
                  <a:pt x="914440" y="1580670"/>
                </a:cubicBezTo>
                <a:cubicBezTo>
                  <a:pt x="914440" y="1566150"/>
                  <a:pt x="926207" y="1554380"/>
                  <a:pt x="940728" y="1554380"/>
                </a:cubicBezTo>
                <a:close/>
                <a:moveTo>
                  <a:pt x="849286" y="1554380"/>
                </a:moveTo>
                <a:cubicBezTo>
                  <a:pt x="863804" y="1554380"/>
                  <a:pt x="875577" y="1566150"/>
                  <a:pt x="875577" y="1580670"/>
                </a:cubicBezTo>
                <a:cubicBezTo>
                  <a:pt x="875577" y="1595190"/>
                  <a:pt x="863804" y="1606961"/>
                  <a:pt x="849286" y="1606961"/>
                </a:cubicBezTo>
                <a:cubicBezTo>
                  <a:pt x="834772" y="1606961"/>
                  <a:pt x="822999" y="1595190"/>
                  <a:pt x="822999" y="1580670"/>
                </a:cubicBezTo>
                <a:cubicBezTo>
                  <a:pt x="822999" y="1566150"/>
                  <a:pt x="834772" y="1554380"/>
                  <a:pt x="849286" y="1554380"/>
                </a:cubicBezTo>
                <a:close/>
                <a:moveTo>
                  <a:pt x="757848" y="1554380"/>
                </a:moveTo>
                <a:cubicBezTo>
                  <a:pt x="772367" y="1554380"/>
                  <a:pt x="784139" y="1566150"/>
                  <a:pt x="784139" y="1580670"/>
                </a:cubicBezTo>
                <a:cubicBezTo>
                  <a:pt x="784139" y="1595190"/>
                  <a:pt x="772367" y="1606961"/>
                  <a:pt x="757848" y="1606961"/>
                </a:cubicBezTo>
                <a:cubicBezTo>
                  <a:pt x="743332" y="1606961"/>
                  <a:pt x="731560" y="1595190"/>
                  <a:pt x="731560" y="1580670"/>
                </a:cubicBezTo>
                <a:cubicBezTo>
                  <a:pt x="731560" y="1566150"/>
                  <a:pt x="743332" y="1554380"/>
                  <a:pt x="757848" y="1554380"/>
                </a:cubicBezTo>
                <a:close/>
                <a:moveTo>
                  <a:pt x="666410" y="1554380"/>
                </a:moveTo>
                <a:cubicBezTo>
                  <a:pt x="680928" y="1554380"/>
                  <a:pt x="692704" y="1566150"/>
                  <a:pt x="692704" y="1580670"/>
                </a:cubicBezTo>
                <a:cubicBezTo>
                  <a:pt x="692704" y="1595190"/>
                  <a:pt x="680928" y="1606961"/>
                  <a:pt x="666410" y="1606961"/>
                </a:cubicBezTo>
                <a:cubicBezTo>
                  <a:pt x="651892" y="1606961"/>
                  <a:pt x="640124" y="1595190"/>
                  <a:pt x="640124" y="1580670"/>
                </a:cubicBezTo>
                <a:cubicBezTo>
                  <a:pt x="640124" y="1566150"/>
                  <a:pt x="651892" y="1554380"/>
                  <a:pt x="666410" y="1554380"/>
                </a:cubicBezTo>
                <a:close/>
                <a:moveTo>
                  <a:pt x="574968" y="1554380"/>
                </a:moveTo>
                <a:cubicBezTo>
                  <a:pt x="589490" y="1554380"/>
                  <a:pt x="601257" y="1566150"/>
                  <a:pt x="601257" y="1580670"/>
                </a:cubicBezTo>
                <a:cubicBezTo>
                  <a:pt x="601257" y="1595190"/>
                  <a:pt x="589490" y="1606961"/>
                  <a:pt x="574968" y="1606961"/>
                </a:cubicBezTo>
                <a:cubicBezTo>
                  <a:pt x="560451" y="1606961"/>
                  <a:pt x="548676" y="1595190"/>
                  <a:pt x="548676" y="1580670"/>
                </a:cubicBezTo>
                <a:cubicBezTo>
                  <a:pt x="548676" y="1566150"/>
                  <a:pt x="560451" y="1554380"/>
                  <a:pt x="574968" y="1554380"/>
                </a:cubicBezTo>
                <a:close/>
                <a:moveTo>
                  <a:pt x="483522" y="1554380"/>
                </a:moveTo>
                <a:cubicBezTo>
                  <a:pt x="498046" y="1554380"/>
                  <a:pt x="509815" y="1566150"/>
                  <a:pt x="509815" y="1580670"/>
                </a:cubicBezTo>
                <a:cubicBezTo>
                  <a:pt x="509815" y="1595190"/>
                  <a:pt x="498046" y="1606961"/>
                  <a:pt x="483522" y="1606961"/>
                </a:cubicBezTo>
                <a:cubicBezTo>
                  <a:pt x="469008" y="1606961"/>
                  <a:pt x="457242" y="1595190"/>
                  <a:pt x="457242" y="1580670"/>
                </a:cubicBezTo>
                <a:cubicBezTo>
                  <a:pt x="457242" y="1566150"/>
                  <a:pt x="469008" y="1554380"/>
                  <a:pt x="483522" y="1554380"/>
                </a:cubicBezTo>
                <a:close/>
                <a:moveTo>
                  <a:pt x="392091" y="1554380"/>
                </a:moveTo>
                <a:cubicBezTo>
                  <a:pt x="406605" y="1554380"/>
                  <a:pt x="418372" y="1566150"/>
                  <a:pt x="418372" y="1580670"/>
                </a:cubicBezTo>
                <a:cubicBezTo>
                  <a:pt x="418372" y="1595190"/>
                  <a:pt x="406605" y="1606961"/>
                  <a:pt x="392091" y="1606961"/>
                </a:cubicBezTo>
                <a:cubicBezTo>
                  <a:pt x="377570" y="1606961"/>
                  <a:pt x="365800" y="1595190"/>
                  <a:pt x="365800" y="1580670"/>
                </a:cubicBezTo>
                <a:cubicBezTo>
                  <a:pt x="365800" y="1566150"/>
                  <a:pt x="377570" y="1554380"/>
                  <a:pt x="392091" y="1554380"/>
                </a:cubicBezTo>
                <a:close/>
                <a:moveTo>
                  <a:pt x="1946580" y="1554379"/>
                </a:moveTo>
                <a:cubicBezTo>
                  <a:pt x="1961100" y="1554379"/>
                  <a:pt x="1972871" y="1566149"/>
                  <a:pt x="1972871" y="1580669"/>
                </a:cubicBezTo>
                <a:cubicBezTo>
                  <a:pt x="1972871" y="1595189"/>
                  <a:pt x="1961100" y="1606960"/>
                  <a:pt x="1946580" y="1606960"/>
                </a:cubicBezTo>
                <a:cubicBezTo>
                  <a:pt x="1932060" y="1606960"/>
                  <a:pt x="1920288" y="1595189"/>
                  <a:pt x="1920288" y="1580669"/>
                </a:cubicBezTo>
                <a:cubicBezTo>
                  <a:pt x="1920288" y="1566149"/>
                  <a:pt x="1932060" y="1554379"/>
                  <a:pt x="1946580" y="1554379"/>
                </a:cubicBezTo>
                <a:close/>
                <a:moveTo>
                  <a:pt x="1855132" y="1554379"/>
                </a:moveTo>
                <a:cubicBezTo>
                  <a:pt x="1869652" y="1554379"/>
                  <a:pt x="1881423" y="1566149"/>
                  <a:pt x="1881423" y="1580669"/>
                </a:cubicBezTo>
                <a:cubicBezTo>
                  <a:pt x="1881423" y="1595189"/>
                  <a:pt x="1869652" y="1606960"/>
                  <a:pt x="1855132" y="1606960"/>
                </a:cubicBezTo>
                <a:cubicBezTo>
                  <a:pt x="1840611" y="1606960"/>
                  <a:pt x="1828840" y="1595189"/>
                  <a:pt x="1828840" y="1580669"/>
                </a:cubicBezTo>
                <a:cubicBezTo>
                  <a:pt x="1828840" y="1566149"/>
                  <a:pt x="1840611" y="1554379"/>
                  <a:pt x="1855132" y="1554379"/>
                </a:cubicBezTo>
                <a:close/>
                <a:moveTo>
                  <a:pt x="1763684" y="1554379"/>
                </a:moveTo>
                <a:cubicBezTo>
                  <a:pt x="1778204" y="1554379"/>
                  <a:pt x="1789975" y="1566149"/>
                  <a:pt x="1789975" y="1580669"/>
                </a:cubicBezTo>
                <a:cubicBezTo>
                  <a:pt x="1789975" y="1595189"/>
                  <a:pt x="1778204" y="1606960"/>
                  <a:pt x="1763684" y="1606960"/>
                </a:cubicBezTo>
                <a:cubicBezTo>
                  <a:pt x="1749163" y="1606960"/>
                  <a:pt x="1737393" y="1595189"/>
                  <a:pt x="1737393" y="1580669"/>
                </a:cubicBezTo>
                <a:cubicBezTo>
                  <a:pt x="1737393" y="1566149"/>
                  <a:pt x="1749163" y="1554379"/>
                  <a:pt x="1763684" y="1554379"/>
                </a:cubicBezTo>
                <a:close/>
                <a:moveTo>
                  <a:pt x="1672236" y="1554379"/>
                </a:moveTo>
                <a:cubicBezTo>
                  <a:pt x="1686756" y="1554379"/>
                  <a:pt x="1698527" y="1566149"/>
                  <a:pt x="1698527" y="1580669"/>
                </a:cubicBezTo>
                <a:cubicBezTo>
                  <a:pt x="1698527" y="1595189"/>
                  <a:pt x="1686756" y="1606960"/>
                  <a:pt x="1672236" y="1606960"/>
                </a:cubicBezTo>
                <a:cubicBezTo>
                  <a:pt x="1657715" y="1606960"/>
                  <a:pt x="1645945" y="1595189"/>
                  <a:pt x="1645945" y="1580669"/>
                </a:cubicBezTo>
                <a:cubicBezTo>
                  <a:pt x="1645945" y="1566149"/>
                  <a:pt x="1657715" y="1554379"/>
                  <a:pt x="1672236" y="1554379"/>
                </a:cubicBezTo>
                <a:close/>
                <a:moveTo>
                  <a:pt x="1580788" y="1554379"/>
                </a:moveTo>
                <a:cubicBezTo>
                  <a:pt x="1595309" y="1554379"/>
                  <a:pt x="1607079" y="1566149"/>
                  <a:pt x="1607079" y="1580669"/>
                </a:cubicBezTo>
                <a:cubicBezTo>
                  <a:pt x="1607079" y="1595189"/>
                  <a:pt x="1595309" y="1606960"/>
                  <a:pt x="1580788" y="1606960"/>
                </a:cubicBezTo>
                <a:cubicBezTo>
                  <a:pt x="1566267" y="1606960"/>
                  <a:pt x="1554497" y="1595189"/>
                  <a:pt x="1554497" y="1580669"/>
                </a:cubicBezTo>
                <a:cubicBezTo>
                  <a:pt x="1554497" y="1566149"/>
                  <a:pt x="1566267" y="1554379"/>
                  <a:pt x="1580788" y="1554379"/>
                </a:cubicBezTo>
                <a:close/>
                <a:moveTo>
                  <a:pt x="1489340" y="1554379"/>
                </a:moveTo>
                <a:cubicBezTo>
                  <a:pt x="1503860" y="1554379"/>
                  <a:pt x="1515631" y="1566149"/>
                  <a:pt x="1515631" y="1580669"/>
                </a:cubicBezTo>
                <a:cubicBezTo>
                  <a:pt x="1515631" y="1595189"/>
                  <a:pt x="1503860" y="1606960"/>
                  <a:pt x="1489340" y="1606960"/>
                </a:cubicBezTo>
                <a:cubicBezTo>
                  <a:pt x="1474820" y="1606960"/>
                  <a:pt x="1463049" y="1595189"/>
                  <a:pt x="1463049" y="1580669"/>
                </a:cubicBezTo>
                <a:cubicBezTo>
                  <a:pt x="1463049" y="1566149"/>
                  <a:pt x="1474820" y="1554379"/>
                  <a:pt x="1489340" y="1554379"/>
                </a:cubicBezTo>
                <a:close/>
                <a:moveTo>
                  <a:pt x="1397892" y="1554379"/>
                </a:moveTo>
                <a:cubicBezTo>
                  <a:pt x="1412412" y="1554379"/>
                  <a:pt x="1424184" y="1566149"/>
                  <a:pt x="1424184" y="1580669"/>
                </a:cubicBezTo>
                <a:cubicBezTo>
                  <a:pt x="1424184" y="1595189"/>
                  <a:pt x="1412412" y="1606960"/>
                  <a:pt x="1397892" y="1606960"/>
                </a:cubicBezTo>
                <a:cubicBezTo>
                  <a:pt x="1383372" y="1606960"/>
                  <a:pt x="1371600" y="1595189"/>
                  <a:pt x="1371600" y="1580669"/>
                </a:cubicBezTo>
                <a:cubicBezTo>
                  <a:pt x="1371600" y="1566149"/>
                  <a:pt x="1383372" y="1554379"/>
                  <a:pt x="1397892" y="1554379"/>
                </a:cubicBezTo>
                <a:close/>
                <a:moveTo>
                  <a:pt x="5146725" y="1554378"/>
                </a:moveTo>
                <a:cubicBezTo>
                  <a:pt x="5161244" y="1554378"/>
                  <a:pt x="5173014" y="1566148"/>
                  <a:pt x="5173014" y="1580668"/>
                </a:cubicBezTo>
                <a:cubicBezTo>
                  <a:pt x="5173014" y="1595188"/>
                  <a:pt x="5161244" y="1606959"/>
                  <a:pt x="5146725" y="1606959"/>
                </a:cubicBezTo>
                <a:cubicBezTo>
                  <a:pt x="5132206" y="1606959"/>
                  <a:pt x="5120436" y="1595188"/>
                  <a:pt x="5120436" y="1580668"/>
                </a:cubicBezTo>
                <a:cubicBezTo>
                  <a:pt x="5120436" y="1566148"/>
                  <a:pt x="5132206" y="1554378"/>
                  <a:pt x="5146725" y="1554378"/>
                </a:cubicBezTo>
                <a:close/>
                <a:moveTo>
                  <a:pt x="2952508" y="1554378"/>
                </a:moveTo>
                <a:cubicBezTo>
                  <a:pt x="2967028" y="1554378"/>
                  <a:pt x="2978799" y="1566149"/>
                  <a:pt x="2978799" y="1580669"/>
                </a:cubicBezTo>
                <a:cubicBezTo>
                  <a:pt x="2978799" y="1595189"/>
                  <a:pt x="2967028" y="1606959"/>
                  <a:pt x="2952508" y="1606959"/>
                </a:cubicBezTo>
                <a:cubicBezTo>
                  <a:pt x="2937988" y="1606959"/>
                  <a:pt x="2926216" y="1595189"/>
                  <a:pt x="2926216" y="1580669"/>
                </a:cubicBezTo>
                <a:cubicBezTo>
                  <a:pt x="2926216" y="1566149"/>
                  <a:pt x="2937988" y="1554378"/>
                  <a:pt x="2952508" y="1554378"/>
                </a:cubicBezTo>
                <a:close/>
                <a:moveTo>
                  <a:pt x="2861060" y="1554378"/>
                </a:moveTo>
                <a:cubicBezTo>
                  <a:pt x="2875580" y="1554378"/>
                  <a:pt x="2887351" y="1566149"/>
                  <a:pt x="2887351" y="1580669"/>
                </a:cubicBezTo>
                <a:cubicBezTo>
                  <a:pt x="2887351" y="1595189"/>
                  <a:pt x="2875580" y="1606960"/>
                  <a:pt x="2861060" y="1606960"/>
                </a:cubicBezTo>
                <a:cubicBezTo>
                  <a:pt x="2846540" y="1606960"/>
                  <a:pt x="2834768" y="1595189"/>
                  <a:pt x="2834768" y="1580669"/>
                </a:cubicBezTo>
                <a:cubicBezTo>
                  <a:pt x="2834768" y="1566149"/>
                  <a:pt x="2846540" y="1554378"/>
                  <a:pt x="2861060" y="1554378"/>
                </a:cubicBezTo>
                <a:close/>
                <a:moveTo>
                  <a:pt x="2769612" y="1554378"/>
                </a:moveTo>
                <a:cubicBezTo>
                  <a:pt x="2784132" y="1554378"/>
                  <a:pt x="2795904" y="1566149"/>
                  <a:pt x="2795904" y="1580669"/>
                </a:cubicBezTo>
                <a:cubicBezTo>
                  <a:pt x="2795904" y="1595189"/>
                  <a:pt x="2784132" y="1606960"/>
                  <a:pt x="2769612" y="1606960"/>
                </a:cubicBezTo>
                <a:cubicBezTo>
                  <a:pt x="2755092" y="1606960"/>
                  <a:pt x="2743320" y="1595189"/>
                  <a:pt x="2743320" y="1580669"/>
                </a:cubicBezTo>
                <a:cubicBezTo>
                  <a:pt x="2743320" y="1566149"/>
                  <a:pt x="2755092" y="1554378"/>
                  <a:pt x="2769612" y="1554378"/>
                </a:cubicBezTo>
                <a:close/>
                <a:moveTo>
                  <a:pt x="2678164" y="1554378"/>
                </a:moveTo>
                <a:cubicBezTo>
                  <a:pt x="2692684" y="1554378"/>
                  <a:pt x="2704455" y="1566149"/>
                  <a:pt x="2704455" y="1580669"/>
                </a:cubicBezTo>
                <a:cubicBezTo>
                  <a:pt x="2704455" y="1595189"/>
                  <a:pt x="2692684" y="1606960"/>
                  <a:pt x="2678164" y="1606960"/>
                </a:cubicBezTo>
                <a:cubicBezTo>
                  <a:pt x="2663643" y="1606960"/>
                  <a:pt x="2651873" y="1595189"/>
                  <a:pt x="2651873" y="1580669"/>
                </a:cubicBezTo>
                <a:cubicBezTo>
                  <a:pt x="2651873" y="1566149"/>
                  <a:pt x="2663643" y="1554378"/>
                  <a:pt x="2678164" y="1554378"/>
                </a:cubicBezTo>
                <a:close/>
                <a:moveTo>
                  <a:pt x="2220924" y="1554378"/>
                </a:moveTo>
                <a:cubicBezTo>
                  <a:pt x="2235444" y="1554378"/>
                  <a:pt x="2247215" y="1566149"/>
                  <a:pt x="2247215" y="1580669"/>
                </a:cubicBezTo>
                <a:cubicBezTo>
                  <a:pt x="2247215" y="1595189"/>
                  <a:pt x="2235444" y="1606960"/>
                  <a:pt x="2220924" y="1606960"/>
                </a:cubicBezTo>
                <a:cubicBezTo>
                  <a:pt x="2206404" y="1606960"/>
                  <a:pt x="2194633" y="1595189"/>
                  <a:pt x="2194633" y="1580669"/>
                </a:cubicBezTo>
                <a:cubicBezTo>
                  <a:pt x="2194633" y="1566149"/>
                  <a:pt x="2206404" y="1554378"/>
                  <a:pt x="2220924" y="1554378"/>
                </a:cubicBezTo>
                <a:close/>
                <a:moveTo>
                  <a:pt x="2129475" y="1554378"/>
                </a:moveTo>
                <a:cubicBezTo>
                  <a:pt x="2143996" y="1554378"/>
                  <a:pt x="2155766" y="1566149"/>
                  <a:pt x="2155766" y="1580669"/>
                </a:cubicBezTo>
                <a:cubicBezTo>
                  <a:pt x="2155766" y="1595189"/>
                  <a:pt x="2143996" y="1606960"/>
                  <a:pt x="2129475" y="1606960"/>
                </a:cubicBezTo>
                <a:cubicBezTo>
                  <a:pt x="2114955" y="1606960"/>
                  <a:pt x="2103184" y="1595189"/>
                  <a:pt x="2103184" y="1580669"/>
                </a:cubicBezTo>
                <a:cubicBezTo>
                  <a:pt x="2103184" y="1566149"/>
                  <a:pt x="2114955" y="1554378"/>
                  <a:pt x="2129475" y="1554378"/>
                </a:cubicBezTo>
                <a:close/>
                <a:moveTo>
                  <a:pt x="2038028" y="1554378"/>
                </a:moveTo>
                <a:cubicBezTo>
                  <a:pt x="2052548" y="1554378"/>
                  <a:pt x="2064319" y="1566149"/>
                  <a:pt x="2064319" y="1580669"/>
                </a:cubicBezTo>
                <a:cubicBezTo>
                  <a:pt x="2064319" y="1595189"/>
                  <a:pt x="2052548" y="1606960"/>
                  <a:pt x="2038028" y="1606960"/>
                </a:cubicBezTo>
                <a:cubicBezTo>
                  <a:pt x="2023508" y="1606960"/>
                  <a:pt x="2011736" y="1595189"/>
                  <a:pt x="2011736" y="1580669"/>
                </a:cubicBezTo>
                <a:cubicBezTo>
                  <a:pt x="2011736" y="1566149"/>
                  <a:pt x="2023508" y="1554378"/>
                  <a:pt x="2038028" y="1554378"/>
                </a:cubicBezTo>
                <a:close/>
                <a:moveTo>
                  <a:pt x="5421045" y="1554378"/>
                </a:moveTo>
                <a:cubicBezTo>
                  <a:pt x="5435564" y="1554378"/>
                  <a:pt x="5447334" y="1566148"/>
                  <a:pt x="5447334" y="1580668"/>
                </a:cubicBezTo>
                <a:cubicBezTo>
                  <a:pt x="5447334" y="1595188"/>
                  <a:pt x="5435564" y="1606959"/>
                  <a:pt x="5421045" y="1606959"/>
                </a:cubicBezTo>
                <a:cubicBezTo>
                  <a:pt x="5406526" y="1606959"/>
                  <a:pt x="5394756" y="1595188"/>
                  <a:pt x="5394756" y="1580668"/>
                </a:cubicBezTo>
                <a:cubicBezTo>
                  <a:pt x="5394756" y="1566148"/>
                  <a:pt x="5406526" y="1554378"/>
                  <a:pt x="5421045" y="1554378"/>
                </a:cubicBezTo>
                <a:close/>
                <a:moveTo>
                  <a:pt x="5329605" y="1554378"/>
                </a:moveTo>
                <a:cubicBezTo>
                  <a:pt x="5344124" y="1554378"/>
                  <a:pt x="5355894" y="1566148"/>
                  <a:pt x="5355894" y="1580668"/>
                </a:cubicBezTo>
                <a:cubicBezTo>
                  <a:pt x="5355894" y="1595188"/>
                  <a:pt x="5344124" y="1606959"/>
                  <a:pt x="5329605" y="1606959"/>
                </a:cubicBezTo>
                <a:cubicBezTo>
                  <a:pt x="5315086" y="1606959"/>
                  <a:pt x="5303316" y="1595188"/>
                  <a:pt x="5303316" y="1580668"/>
                </a:cubicBezTo>
                <a:cubicBezTo>
                  <a:pt x="5303316" y="1566148"/>
                  <a:pt x="5315086" y="1554378"/>
                  <a:pt x="5329605" y="1554378"/>
                </a:cubicBezTo>
                <a:close/>
                <a:moveTo>
                  <a:pt x="5238165" y="1554378"/>
                </a:moveTo>
                <a:cubicBezTo>
                  <a:pt x="5252684" y="1554378"/>
                  <a:pt x="5264454" y="1566148"/>
                  <a:pt x="5264454" y="1580668"/>
                </a:cubicBezTo>
                <a:cubicBezTo>
                  <a:pt x="5264454" y="1595188"/>
                  <a:pt x="5252684" y="1606959"/>
                  <a:pt x="5238165" y="1606959"/>
                </a:cubicBezTo>
                <a:cubicBezTo>
                  <a:pt x="5223646" y="1606959"/>
                  <a:pt x="5211876" y="1595188"/>
                  <a:pt x="5211876" y="1580668"/>
                </a:cubicBezTo>
                <a:cubicBezTo>
                  <a:pt x="5211876" y="1566148"/>
                  <a:pt x="5223646" y="1554378"/>
                  <a:pt x="5238165" y="1554378"/>
                </a:cubicBezTo>
                <a:close/>
                <a:moveTo>
                  <a:pt x="7615605" y="1554377"/>
                </a:moveTo>
                <a:cubicBezTo>
                  <a:pt x="7630124" y="1554377"/>
                  <a:pt x="7641894" y="1566147"/>
                  <a:pt x="7641894" y="1580667"/>
                </a:cubicBezTo>
                <a:cubicBezTo>
                  <a:pt x="7641894" y="1595187"/>
                  <a:pt x="7630124" y="1606958"/>
                  <a:pt x="7615605" y="1606958"/>
                </a:cubicBezTo>
                <a:cubicBezTo>
                  <a:pt x="7601086" y="1606958"/>
                  <a:pt x="7589316" y="1595187"/>
                  <a:pt x="7589316" y="1580667"/>
                </a:cubicBezTo>
                <a:cubicBezTo>
                  <a:pt x="7589316" y="1566147"/>
                  <a:pt x="7601086" y="1554377"/>
                  <a:pt x="7615605" y="1554377"/>
                </a:cubicBezTo>
                <a:close/>
                <a:moveTo>
                  <a:pt x="7524165" y="1554377"/>
                </a:moveTo>
                <a:cubicBezTo>
                  <a:pt x="7538684" y="1554377"/>
                  <a:pt x="7550454" y="1566147"/>
                  <a:pt x="7550454" y="1580667"/>
                </a:cubicBezTo>
                <a:cubicBezTo>
                  <a:pt x="7550454" y="1595187"/>
                  <a:pt x="7538684" y="1606958"/>
                  <a:pt x="7524165" y="1606958"/>
                </a:cubicBezTo>
                <a:cubicBezTo>
                  <a:pt x="7509646" y="1606958"/>
                  <a:pt x="7497876" y="1595187"/>
                  <a:pt x="7497876" y="1580667"/>
                </a:cubicBezTo>
                <a:cubicBezTo>
                  <a:pt x="7497876" y="1566147"/>
                  <a:pt x="7509646" y="1554377"/>
                  <a:pt x="7524165" y="1554377"/>
                </a:cubicBezTo>
                <a:close/>
                <a:moveTo>
                  <a:pt x="7432725" y="1554377"/>
                </a:moveTo>
                <a:cubicBezTo>
                  <a:pt x="7447244" y="1554377"/>
                  <a:pt x="7459014" y="1566147"/>
                  <a:pt x="7459014" y="1580667"/>
                </a:cubicBezTo>
                <a:cubicBezTo>
                  <a:pt x="7459014" y="1595187"/>
                  <a:pt x="7447244" y="1606958"/>
                  <a:pt x="7432725" y="1606958"/>
                </a:cubicBezTo>
                <a:cubicBezTo>
                  <a:pt x="7418206" y="1606958"/>
                  <a:pt x="7406436" y="1595187"/>
                  <a:pt x="7406436" y="1580667"/>
                </a:cubicBezTo>
                <a:cubicBezTo>
                  <a:pt x="7406436" y="1566147"/>
                  <a:pt x="7418206" y="1554377"/>
                  <a:pt x="7432725" y="1554377"/>
                </a:cubicBezTo>
                <a:close/>
                <a:moveTo>
                  <a:pt x="7341285" y="1554377"/>
                </a:moveTo>
                <a:cubicBezTo>
                  <a:pt x="7355804" y="1554377"/>
                  <a:pt x="7367574" y="1566147"/>
                  <a:pt x="7367574" y="1580667"/>
                </a:cubicBezTo>
                <a:cubicBezTo>
                  <a:pt x="7367574" y="1595187"/>
                  <a:pt x="7355804" y="1606958"/>
                  <a:pt x="7341285" y="1606958"/>
                </a:cubicBezTo>
                <a:cubicBezTo>
                  <a:pt x="7326766" y="1606958"/>
                  <a:pt x="7314996" y="1595187"/>
                  <a:pt x="7314996" y="1580667"/>
                </a:cubicBezTo>
                <a:cubicBezTo>
                  <a:pt x="7314996" y="1566147"/>
                  <a:pt x="7326766" y="1554377"/>
                  <a:pt x="7341285" y="1554377"/>
                </a:cubicBezTo>
                <a:close/>
                <a:moveTo>
                  <a:pt x="7249845" y="1554377"/>
                </a:moveTo>
                <a:cubicBezTo>
                  <a:pt x="7264364" y="1554377"/>
                  <a:pt x="7276134" y="1566147"/>
                  <a:pt x="7276134" y="1580667"/>
                </a:cubicBezTo>
                <a:cubicBezTo>
                  <a:pt x="7276134" y="1595187"/>
                  <a:pt x="7264364" y="1606958"/>
                  <a:pt x="7249845" y="1606958"/>
                </a:cubicBezTo>
                <a:cubicBezTo>
                  <a:pt x="7235326" y="1606958"/>
                  <a:pt x="7223556" y="1595187"/>
                  <a:pt x="7223556" y="1580667"/>
                </a:cubicBezTo>
                <a:cubicBezTo>
                  <a:pt x="7223556" y="1566147"/>
                  <a:pt x="7235326" y="1554377"/>
                  <a:pt x="7249845" y="1554377"/>
                </a:cubicBezTo>
                <a:close/>
                <a:moveTo>
                  <a:pt x="7158405" y="1554377"/>
                </a:moveTo>
                <a:cubicBezTo>
                  <a:pt x="7172924" y="1554377"/>
                  <a:pt x="7184694" y="1566147"/>
                  <a:pt x="7184694" y="1580667"/>
                </a:cubicBezTo>
                <a:cubicBezTo>
                  <a:pt x="7184694" y="1595187"/>
                  <a:pt x="7172924" y="1606958"/>
                  <a:pt x="7158405" y="1606958"/>
                </a:cubicBezTo>
                <a:cubicBezTo>
                  <a:pt x="7143886" y="1606958"/>
                  <a:pt x="7132116" y="1595187"/>
                  <a:pt x="7132116" y="1580667"/>
                </a:cubicBezTo>
                <a:cubicBezTo>
                  <a:pt x="7132116" y="1566147"/>
                  <a:pt x="7143886" y="1554377"/>
                  <a:pt x="7158405" y="1554377"/>
                </a:cubicBezTo>
                <a:close/>
                <a:moveTo>
                  <a:pt x="7066965" y="1554377"/>
                </a:moveTo>
                <a:cubicBezTo>
                  <a:pt x="7081484" y="1554377"/>
                  <a:pt x="7093254" y="1566147"/>
                  <a:pt x="7093254" y="1580667"/>
                </a:cubicBezTo>
                <a:cubicBezTo>
                  <a:pt x="7093254" y="1595187"/>
                  <a:pt x="7081484" y="1606958"/>
                  <a:pt x="7066965" y="1606958"/>
                </a:cubicBezTo>
                <a:cubicBezTo>
                  <a:pt x="7052446" y="1606958"/>
                  <a:pt x="7040676" y="1595187"/>
                  <a:pt x="7040676" y="1580667"/>
                </a:cubicBezTo>
                <a:cubicBezTo>
                  <a:pt x="7040676" y="1566147"/>
                  <a:pt x="7052446" y="1554377"/>
                  <a:pt x="7066965" y="1554377"/>
                </a:cubicBezTo>
                <a:close/>
                <a:moveTo>
                  <a:pt x="6975525" y="1554377"/>
                </a:moveTo>
                <a:cubicBezTo>
                  <a:pt x="6990044" y="1554377"/>
                  <a:pt x="7001814" y="1566147"/>
                  <a:pt x="7001814" y="1580667"/>
                </a:cubicBezTo>
                <a:cubicBezTo>
                  <a:pt x="7001814" y="1595187"/>
                  <a:pt x="6990044" y="1606958"/>
                  <a:pt x="6975525" y="1606958"/>
                </a:cubicBezTo>
                <a:cubicBezTo>
                  <a:pt x="6961006" y="1606958"/>
                  <a:pt x="6949236" y="1595187"/>
                  <a:pt x="6949236" y="1580667"/>
                </a:cubicBezTo>
                <a:cubicBezTo>
                  <a:pt x="6949236" y="1566147"/>
                  <a:pt x="6961006" y="1554377"/>
                  <a:pt x="6975525" y="1554377"/>
                </a:cubicBezTo>
                <a:close/>
                <a:moveTo>
                  <a:pt x="6884085" y="1554377"/>
                </a:moveTo>
                <a:cubicBezTo>
                  <a:pt x="6898604" y="1554377"/>
                  <a:pt x="6910374" y="1566147"/>
                  <a:pt x="6910374" y="1580667"/>
                </a:cubicBezTo>
                <a:cubicBezTo>
                  <a:pt x="6910374" y="1595187"/>
                  <a:pt x="6898604" y="1606958"/>
                  <a:pt x="6884085" y="1606958"/>
                </a:cubicBezTo>
                <a:cubicBezTo>
                  <a:pt x="6869566" y="1606958"/>
                  <a:pt x="6857796" y="1595187"/>
                  <a:pt x="6857796" y="1580667"/>
                </a:cubicBezTo>
                <a:cubicBezTo>
                  <a:pt x="6857796" y="1566147"/>
                  <a:pt x="6869566" y="1554377"/>
                  <a:pt x="6884085" y="1554377"/>
                </a:cubicBezTo>
                <a:close/>
                <a:moveTo>
                  <a:pt x="6792645" y="1554377"/>
                </a:moveTo>
                <a:cubicBezTo>
                  <a:pt x="6807164" y="1554377"/>
                  <a:pt x="6818934" y="1566147"/>
                  <a:pt x="6818934" y="1580667"/>
                </a:cubicBezTo>
                <a:cubicBezTo>
                  <a:pt x="6818934" y="1595187"/>
                  <a:pt x="6807164" y="1606958"/>
                  <a:pt x="6792645" y="1606958"/>
                </a:cubicBezTo>
                <a:cubicBezTo>
                  <a:pt x="6778126" y="1606958"/>
                  <a:pt x="6766356" y="1595187"/>
                  <a:pt x="6766356" y="1580667"/>
                </a:cubicBezTo>
                <a:cubicBezTo>
                  <a:pt x="6766356" y="1566147"/>
                  <a:pt x="6778126" y="1554377"/>
                  <a:pt x="6792645" y="1554377"/>
                </a:cubicBezTo>
                <a:close/>
                <a:moveTo>
                  <a:pt x="6701205" y="1554377"/>
                </a:moveTo>
                <a:cubicBezTo>
                  <a:pt x="6715724" y="1554377"/>
                  <a:pt x="6727494" y="1566147"/>
                  <a:pt x="6727494" y="1580667"/>
                </a:cubicBezTo>
                <a:cubicBezTo>
                  <a:pt x="6727494" y="1595187"/>
                  <a:pt x="6715724" y="1606958"/>
                  <a:pt x="6701205" y="1606958"/>
                </a:cubicBezTo>
                <a:cubicBezTo>
                  <a:pt x="6686686" y="1606958"/>
                  <a:pt x="6674916" y="1595187"/>
                  <a:pt x="6674916" y="1580667"/>
                </a:cubicBezTo>
                <a:cubicBezTo>
                  <a:pt x="6674916" y="1566147"/>
                  <a:pt x="6686686" y="1554377"/>
                  <a:pt x="6701205" y="1554377"/>
                </a:cubicBezTo>
                <a:close/>
                <a:moveTo>
                  <a:pt x="6609765" y="1554377"/>
                </a:moveTo>
                <a:cubicBezTo>
                  <a:pt x="6624284" y="1554377"/>
                  <a:pt x="6636054" y="1566147"/>
                  <a:pt x="6636054" y="1580667"/>
                </a:cubicBezTo>
                <a:cubicBezTo>
                  <a:pt x="6636054" y="1595187"/>
                  <a:pt x="6624284" y="1606958"/>
                  <a:pt x="6609765" y="1606958"/>
                </a:cubicBezTo>
                <a:cubicBezTo>
                  <a:pt x="6595246" y="1606958"/>
                  <a:pt x="6583476" y="1595187"/>
                  <a:pt x="6583476" y="1580667"/>
                </a:cubicBezTo>
                <a:cubicBezTo>
                  <a:pt x="6583476" y="1566147"/>
                  <a:pt x="6595246" y="1554377"/>
                  <a:pt x="6609765" y="1554377"/>
                </a:cubicBezTo>
                <a:close/>
                <a:moveTo>
                  <a:pt x="6518325" y="1554377"/>
                </a:moveTo>
                <a:cubicBezTo>
                  <a:pt x="6532844" y="1554377"/>
                  <a:pt x="6544614" y="1566147"/>
                  <a:pt x="6544614" y="1580667"/>
                </a:cubicBezTo>
                <a:cubicBezTo>
                  <a:pt x="6544614" y="1595187"/>
                  <a:pt x="6532844" y="1606958"/>
                  <a:pt x="6518325" y="1606958"/>
                </a:cubicBezTo>
                <a:cubicBezTo>
                  <a:pt x="6503806" y="1606958"/>
                  <a:pt x="6492036" y="1595187"/>
                  <a:pt x="6492036" y="1580667"/>
                </a:cubicBezTo>
                <a:cubicBezTo>
                  <a:pt x="6492036" y="1566147"/>
                  <a:pt x="6503806" y="1554377"/>
                  <a:pt x="6518325" y="1554377"/>
                </a:cubicBezTo>
                <a:close/>
                <a:moveTo>
                  <a:pt x="6426885" y="1554377"/>
                </a:moveTo>
                <a:cubicBezTo>
                  <a:pt x="6441404" y="1554377"/>
                  <a:pt x="6453174" y="1566148"/>
                  <a:pt x="6453174" y="1580668"/>
                </a:cubicBezTo>
                <a:cubicBezTo>
                  <a:pt x="6453174" y="1595188"/>
                  <a:pt x="6441404" y="1606958"/>
                  <a:pt x="6426885" y="1606958"/>
                </a:cubicBezTo>
                <a:cubicBezTo>
                  <a:pt x="6412366" y="1606958"/>
                  <a:pt x="6400596" y="1595188"/>
                  <a:pt x="6400596" y="1580668"/>
                </a:cubicBezTo>
                <a:cubicBezTo>
                  <a:pt x="6400596" y="1566148"/>
                  <a:pt x="6412366" y="1554377"/>
                  <a:pt x="6426885" y="1554377"/>
                </a:cubicBezTo>
                <a:close/>
                <a:moveTo>
                  <a:pt x="6335445" y="1554377"/>
                </a:moveTo>
                <a:cubicBezTo>
                  <a:pt x="6349964" y="1554377"/>
                  <a:pt x="6361734" y="1566148"/>
                  <a:pt x="6361734" y="1580668"/>
                </a:cubicBezTo>
                <a:cubicBezTo>
                  <a:pt x="6361734" y="1595188"/>
                  <a:pt x="6349964" y="1606959"/>
                  <a:pt x="6335445" y="1606959"/>
                </a:cubicBezTo>
                <a:cubicBezTo>
                  <a:pt x="6320926" y="1606959"/>
                  <a:pt x="6309156" y="1595188"/>
                  <a:pt x="6309156" y="1580668"/>
                </a:cubicBezTo>
                <a:cubicBezTo>
                  <a:pt x="6309156" y="1566148"/>
                  <a:pt x="6320926" y="1554377"/>
                  <a:pt x="6335445" y="1554377"/>
                </a:cubicBezTo>
                <a:close/>
                <a:moveTo>
                  <a:pt x="6244005" y="1554377"/>
                </a:moveTo>
                <a:cubicBezTo>
                  <a:pt x="6258524" y="1554377"/>
                  <a:pt x="6270294" y="1566148"/>
                  <a:pt x="6270294" y="1580668"/>
                </a:cubicBezTo>
                <a:cubicBezTo>
                  <a:pt x="6270294" y="1595188"/>
                  <a:pt x="6258524" y="1606959"/>
                  <a:pt x="6244005" y="1606959"/>
                </a:cubicBezTo>
                <a:cubicBezTo>
                  <a:pt x="6229486" y="1606959"/>
                  <a:pt x="6217716" y="1595188"/>
                  <a:pt x="6217716" y="1580668"/>
                </a:cubicBezTo>
                <a:cubicBezTo>
                  <a:pt x="6217716" y="1566148"/>
                  <a:pt x="6229486" y="1554377"/>
                  <a:pt x="6244005" y="1554377"/>
                </a:cubicBezTo>
                <a:close/>
                <a:moveTo>
                  <a:pt x="6152565" y="1554377"/>
                </a:moveTo>
                <a:cubicBezTo>
                  <a:pt x="6167084" y="1554377"/>
                  <a:pt x="6178854" y="1566148"/>
                  <a:pt x="6178854" y="1580668"/>
                </a:cubicBezTo>
                <a:cubicBezTo>
                  <a:pt x="6178854" y="1595188"/>
                  <a:pt x="6167084" y="1606959"/>
                  <a:pt x="6152565" y="1606959"/>
                </a:cubicBezTo>
                <a:cubicBezTo>
                  <a:pt x="6138046" y="1606959"/>
                  <a:pt x="6126276" y="1595188"/>
                  <a:pt x="6126276" y="1580668"/>
                </a:cubicBezTo>
                <a:cubicBezTo>
                  <a:pt x="6126276" y="1566148"/>
                  <a:pt x="6138046" y="1554377"/>
                  <a:pt x="6152565" y="1554377"/>
                </a:cubicBezTo>
                <a:close/>
                <a:moveTo>
                  <a:pt x="6061125" y="1554377"/>
                </a:moveTo>
                <a:cubicBezTo>
                  <a:pt x="6075644" y="1554377"/>
                  <a:pt x="6087414" y="1566148"/>
                  <a:pt x="6087414" y="1580668"/>
                </a:cubicBezTo>
                <a:cubicBezTo>
                  <a:pt x="6087414" y="1595188"/>
                  <a:pt x="6075644" y="1606959"/>
                  <a:pt x="6061125" y="1606959"/>
                </a:cubicBezTo>
                <a:cubicBezTo>
                  <a:pt x="6046606" y="1606959"/>
                  <a:pt x="6034836" y="1595188"/>
                  <a:pt x="6034836" y="1580668"/>
                </a:cubicBezTo>
                <a:cubicBezTo>
                  <a:pt x="6034836" y="1566148"/>
                  <a:pt x="6046606" y="1554377"/>
                  <a:pt x="6061125" y="1554377"/>
                </a:cubicBezTo>
                <a:close/>
                <a:moveTo>
                  <a:pt x="5969685" y="1554377"/>
                </a:moveTo>
                <a:cubicBezTo>
                  <a:pt x="5984204" y="1554377"/>
                  <a:pt x="5995974" y="1566148"/>
                  <a:pt x="5995974" y="1580668"/>
                </a:cubicBezTo>
                <a:cubicBezTo>
                  <a:pt x="5995974" y="1595188"/>
                  <a:pt x="5984204" y="1606959"/>
                  <a:pt x="5969685" y="1606959"/>
                </a:cubicBezTo>
                <a:cubicBezTo>
                  <a:pt x="5955166" y="1606959"/>
                  <a:pt x="5943396" y="1595188"/>
                  <a:pt x="5943396" y="1580668"/>
                </a:cubicBezTo>
                <a:cubicBezTo>
                  <a:pt x="5943396" y="1566148"/>
                  <a:pt x="5955166" y="1554377"/>
                  <a:pt x="5969685" y="1554377"/>
                </a:cubicBezTo>
                <a:close/>
                <a:moveTo>
                  <a:pt x="5878245" y="1554377"/>
                </a:moveTo>
                <a:cubicBezTo>
                  <a:pt x="5892764" y="1554377"/>
                  <a:pt x="5904534" y="1566148"/>
                  <a:pt x="5904534" y="1580668"/>
                </a:cubicBezTo>
                <a:cubicBezTo>
                  <a:pt x="5904534" y="1595188"/>
                  <a:pt x="5892764" y="1606959"/>
                  <a:pt x="5878245" y="1606959"/>
                </a:cubicBezTo>
                <a:cubicBezTo>
                  <a:pt x="5863726" y="1606959"/>
                  <a:pt x="5851956" y="1595188"/>
                  <a:pt x="5851956" y="1580668"/>
                </a:cubicBezTo>
                <a:cubicBezTo>
                  <a:pt x="5851956" y="1566148"/>
                  <a:pt x="5863726" y="1554377"/>
                  <a:pt x="5878245" y="1554377"/>
                </a:cubicBezTo>
                <a:close/>
                <a:moveTo>
                  <a:pt x="5786805" y="1554377"/>
                </a:moveTo>
                <a:cubicBezTo>
                  <a:pt x="5801324" y="1554377"/>
                  <a:pt x="5813094" y="1566148"/>
                  <a:pt x="5813094" y="1580668"/>
                </a:cubicBezTo>
                <a:cubicBezTo>
                  <a:pt x="5813094" y="1595188"/>
                  <a:pt x="5801324" y="1606959"/>
                  <a:pt x="5786805" y="1606959"/>
                </a:cubicBezTo>
                <a:cubicBezTo>
                  <a:pt x="5772286" y="1606959"/>
                  <a:pt x="5760516" y="1595188"/>
                  <a:pt x="5760516" y="1580668"/>
                </a:cubicBezTo>
                <a:cubicBezTo>
                  <a:pt x="5760516" y="1566148"/>
                  <a:pt x="5772286" y="1554377"/>
                  <a:pt x="5786805" y="1554377"/>
                </a:cubicBezTo>
                <a:close/>
                <a:moveTo>
                  <a:pt x="5695365" y="1554377"/>
                </a:moveTo>
                <a:cubicBezTo>
                  <a:pt x="5709884" y="1554377"/>
                  <a:pt x="5721654" y="1566148"/>
                  <a:pt x="5721654" y="1580668"/>
                </a:cubicBezTo>
                <a:cubicBezTo>
                  <a:pt x="5721654" y="1595188"/>
                  <a:pt x="5709884" y="1606959"/>
                  <a:pt x="5695365" y="1606959"/>
                </a:cubicBezTo>
                <a:cubicBezTo>
                  <a:pt x="5680846" y="1606959"/>
                  <a:pt x="5669076" y="1595188"/>
                  <a:pt x="5669076" y="1580668"/>
                </a:cubicBezTo>
                <a:cubicBezTo>
                  <a:pt x="5669076" y="1566148"/>
                  <a:pt x="5680846" y="1554377"/>
                  <a:pt x="5695365" y="1554377"/>
                </a:cubicBezTo>
                <a:close/>
                <a:moveTo>
                  <a:pt x="5512485" y="1554377"/>
                </a:moveTo>
                <a:cubicBezTo>
                  <a:pt x="5527004" y="1554377"/>
                  <a:pt x="5538774" y="1566148"/>
                  <a:pt x="5538774" y="1580668"/>
                </a:cubicBezTo>
                <a:cubicBezTo>
                  <a:pt x="5538774" y="1595188"/>
                  <a:pt x="5527004" y="1606959"/>
                  <a:pt x="5512485" y="1606959"/>
                </a:cubicBezTo>
                <a:cubicBezTo>
                  <a:pt x="5497966" y="1606959"/>
                  <a:pt x="5486196" y="1595188"/>
                  <a:pt x="5486196" y="1580668"/>
                </a:cubicBezTo>
                <a:cubicBezTo>
                  <a:pt x="5486196" y="1566148"/>
                  <a:pt x="5497966" y="1554377"/>
                  <a:pt x="5512485" y="1554377"/>
                </a:cubicBezTo>
                <a:close/>
                <a:moveTo>
                  <a:pt x="7889925" y="1554376"/>
                </a:moveTo>
                <a:cubicBezTo>
                  <a:pt x="7904444" y="1554376"/>
                  <a:pt x="7916214" y="1566146"/>
                  <a:pt x="7916214" y="1580666"/>
                </a:cubicBezTo>
                <a:cubicBezTo>
                  <a:pt x="7916214" y="1595186"/>
                  <a:pt x="7904444" y="1606957"/>
                  <a:pt x="7889925" y="1606957"/>
                </a:cubicBezTo>
                <a:cubicBezTo>
                  <a:pt x="7875406" y="1606957"/>
                  <a:pt x="7863636" y="1595186"/>
                  <a:pt x="7863636" y="1580666"/>
                </a:cubicBezTo>
                <a:cubicBezTo>
                  <a:pt x="7863636" y="1566146"/>
                  <a:pt x="7875406" y="1554376"/>
                  <a:pt x="7889925" y="1554376"/>
                </a:cubicBezTo>
                <a:close/>
                <a:moveTo>
                  <a:pt x="7798485" y="1554376"/>
                </a:moveTo>
                <a:cubicBezTo>
                  <a:pt x="7813004" y="1554376"/>
                  <a:pt x="7824774" y="1566147"/>
                  <a:pt x="7824774" y="1580667"/>
                </a:cubicBezTo>
                <a:cubicBezTo>
                  <a:pt x="7824774" y="1595187"/>
                  <a:pt x="7813004" y="1606957"/>
                  <a:pt x="7798485" y="1606957"/>
                </a:cubicBezTo>
                <a:cubicBezTo>
                  <a:pt x="7783966" y="1606957"/>
                  <a:pt x="7772196" y="1595187"/>
                  <a:pt x="7772196" y="1580667"/>
                </a:cubicBezTo>
                <a:cubicBezTo>
                  <a:pt x="7772196" y="1566147"/>
                  <a:pt x="7783966" y="1554376"/>
                  <a:pt x="7798485" y="1554376"/>
                </a:cubicBezTo>
                <a:close/>
                <a:moveTo>
                  <a:pt x="7707045" y="1554376"/>
                </a:moveTo>
                <a:cubicBezTo>
                  <a:pt x="7721564" y="1554376"/>
                  <a:pt x="7733334" y="1566147"/>
                  <a:pt x="7733334" y="1580667"/>
                </a:cubicBezTo>
                <a:cubicBezTo>
                  <a:pt x="7733334" y="1595187"/>
                  <a:pt x="7721564" y="1606958"/>
                  <a:pt x="7707045" y="1606958"/>
                </a:cubicBezTo>
                <a:cubicBezTo>
                  <a:pt x="7692526" y="1606958"/>
                  <a:pt x="7680756" y="1595187"/>
                  <a:pt x="7680756" y="1580667"/>
                </a:cubicBezTo>
                <a:cubicBezTo>
                  <a:pt x="7680756" y="1566147"/>
                  <a:pt x="7692526" y="1554376"/>
                  <a:pt x="7707045" y="1554376"/>
                </a:cubicBezTo>
                <a:close/>
                <a:moveTo>
                  <a:pt x="9993045" y="1554376"/>
                </a:moveTo>
                <a:cubicBezTo>
                  <a:pt x="10007564" y="1554376"/>
                  <a:pt x="10019334" y="1566145"/>
                  <a:pt x="10019334" y="1580665"/>
                </a:cubicBezTo>
                <a:cubicBezTo>
                  <a:pt x="10019334" y="1595185"/>
                  <a:pt x="10007564" y="1606956"/>
                  <a:pt x="9993045" y="1606956"/>
                </a:cubicBezTo>
                <a:cubicBezTo>
                  <a:pt x="9978526" y="1606956"/>
                  <a:pt x="9966756" y="1595185"/>
                  <a:pt x="9966756" y="1580665"/>
                </a:cubicBezTo>
                <a:cubicBezTo>
                  <a:pt x="9966756" y="1566145"/>
                  <a:pt x="9978526" y="1554376"/>
                  <a:pt x="9993045" y="1554376"/>
                </a:cubicBezTo>
                <a:close/>
                <a:moveTo>
                  <a:pt x="9901605" y="1554376"/>
                </a:moveTo>
                <a:cubicBezTo>
                  <a:pt x="9916124" y="1554376"/>
                  <a:pt x="9927894" y="1566145"/>
                  <a:pt x="9927894" y="1580665"/>
                </a:cubicBezTo>
                <a:cubicBezTo>
                  <a:pt x="9927894" y="1595185"/>
                  <a:pt x="9916124" y="1606956"/>
                  <a:pt x="9901605" y="1606956"/>
                </a:cubicBezTo>
                <a:cubicBezTo>
                  <a:pt x="9887086" y="1606956"/>
                  <a:pt x="9875316" y="1595185"/>
                  <a:pt x="9875316" y="1580665"/>
                </a:cubicBezTo>
                <a:cubicBezTo>
                  <a:pt x="9875316" y="1566145"/>
                  <a:pt x="9887086" y="1554376"/>
                  <a:pt x="9901605" y="1554376"/>
                </a:cubicBezTo>
                <a:close/>
                <a:moveTo>
                  <a:pt x="9810165" y="1554376"/>
                </a:moveTo>
                <a:cubicBezTo>
                  <a:pt x="9824684" y="1554376"/>
                  <a:pt x="9836454" y="1566145"/>
                  <a:pt x="9836454" y="1580665"/>
                </a:cubicBezTo>
                <a:cubicBezTo>
                  <a:pt x="9836454" y="1595185"/>
                  <a:pt x="9824684" y="1606956"/>
                  <a:pt x="9810165" y="1606956"/>
                </a:cubicBezTo>
                <a:cubicBezTo>
                  <a:pt x="9795646" y="1606956"/>
                  <a:pt x="9783876" y="1595185"/>
                  <a:pt x="9783876" y="1580665"/>
                </a:cubicBezTo>
                <a:cubicBezTo>
                  <a:pt x="9783876" y="1566145"/>
                  <a:pt x="9795646" y="1554376"/>
                  <a:pt x="9810165" y="1554376"/>
                </a:cubicBezTo>
                <a:close/>
                <a:moveTo>
                  <a:pt x="9627285" y="1554376"/>
                </a:moveTo>
                <a:cubicBezTo>
                  <a:pt x="9641804" y="1554376"/>
                  <a:pt x="9653574" y="1566145"/>
                  <a:pt x="9653574" y="1580665"/>
                </a:cubicBezTo>
                <a:cubicBezTo>
                  <a:pt x="9653574" y="1595185"/>
                  <a:pt x="9641804" y="1606956"/>
                  <a:pt x="9627285" y="1606956"/>
                </a:cubicBezTo>
                <a:cubicBezTo>
                  <a:pt x="9612766" y="1606956"/>
                  <a:pt x="9600996" y="1595185"/>
                  <a:pt x="9600996" y="1580665"/>
                </a:cubicBezTo>
                <a:cubicBezTo>
                  <a:pt x="9600996" y="1566145"/>
                  <a:pt x="9612766" y="1554376"/>
                  <a:pt x="9627285" y="1554376"/>
                </a:cubicBezTo>
                <a:close/>
                <a:moveTo>
                  <a:pt x="9535845" y="1554376"/>
                </a:moveTo>
                <a:cubicBezTo>
                  <a:pt x="9550364" y="1554376"/>
                  <a:pt x="9562134" y="1566145"/>
                  <a:pt x="9562134" y="1580665"/>
                </a:cubicBezTo>
                <a:cubicBezTo>
                  <a:pt x="9562134" y="1595185"/>
                  <a:pt x="9550364" y="1606956"/>
                  <a:pt x="9535845" y="1606956"/>
                </a:cubicBezTo>
                <a:cubicBezTo>
                  <a:pt x="9521326" y="1606956"/>
                  <a:pt x="9509556" y="1595185"/>
                  <a:pt x="9509556" y="1580665"/>
                </a:cubicBezTo>
                <a:cubicBezTo>
                  <a:pt x="9509556" y="1566145"/>
                  <a:pt x="9521326" y="1554376"/>
                  <a:pt x="9535845" y="1554376"/>
                </a:cubicBezTo>
                <a:close/>
                <a:moveTo>
                  <a:pt x="9444405" y="1554376"/>
                </a:moveTo>
                <a:cubicBezTo>
                  <a:pt x="9458924" y="1554376"/>
                  <a:pt x="9470694" y="1566145"/>
                  <a:pt x="9470694" y="1580665"/>
                </a:cubicBezTo>
                <a:cubicBezTo>
                  <a:pt x="9470694" y="1595186"/>
                  <a:pt x="9458924" y="1606956"/>
                  <a:pt x="9444405" y="1606956"/>
                </a:cubicBezTo>
                <a:cubicBezTo>
                  <a:pt x="9429886" y="1606956"/>
                  <a:pt x="9418116" y="1595186"/>
                  <a:pt x="9418116" y="1580665"/>
                </a:cubicBezTo>
                <a:cubicBezTo>
                  <a:pt x="9418116" y="1566145"/>
                  <a:pt x="9429886" y="1554376"/>
                  <a:pt x="9444405" y="1554376"/>
                </a:cubicBezTo>
                <a:close/>
                <a:moveTo>
                  <a:pt x="9352965" y="1554376"/>
                </a:moveTo>
                <a:cubicBezTo>
                  <a:pt x="9367484" y="1554376"/>
                  <a:pt x="9379254" y="1566145"/>
                  <a:pt x="9379254" y="1580665"/>
                </a:cubicBezTo>
                <a:cubicBezTo>
                  <a:pt x="9379254" y="1595186"/>
                  <a:pt x="9367484" y="1606956"/>
                  <a:pt x="9352965" y="1606956"/>
                </a:cubicBezTo>
                <a:cubicBezTo>
                  <a:pt x="9338446" y="1606956"/>
                  <a:pt x="9326676" y="1595186"/>
                  <a:pt x="9326676" y="1580665"/>
                </a:cubicBezTo>
                <a:cubicBezTo>
                  <a:pt x="9326676" y="1566145"/>
                  <a:pt x="9338446" y="1554376"/>
                  <a:pt x="9352965" y="1554376"/>
                </a:cubicBezTo>
                <a:close/>
                <a:moveTo>
                  <a:pt x="9261525" y="1554376"/>
                </a:moveTo>
                <a:cubicBezTo>
                  <a:pt x="9276044" y="1554376"/>
                  <a:pt x="9287814" y="1566145"/>
                  <a:pt x="9287814" y="1580665"/>
                </a:cubicBezTo>
                <a:cubicBezTo>
                  <a:pt x="9287814" y="1595186"/>
                  <a:pt x="9276044" y="1606956"/>
                  <a:pt x="9261525" y="1606956"/>
                </a:cubicBezTo>
                <a:cubicBezTo>
                  <a:pt x="9247006" y="1606956"/>
                  <a:pt x="9235236" y="1595186"/>
                  <a:pt x="9235236" y="1580665"/>
                </a:cubicBezTo>
                <a:cubicBezTo>
                  <a:pt x="9235236" y="1566145"/>
                  <a:pt x="9247006" y="1554376"/>
                  <a:pt x="9261525" y="1554376"/>
                </a:cubicBezTo>
                <a:close/>
                <a:moveTo>
                  <a:pt x="9170085" y="1554376"/>
                </a:moveTo>
                <a:cubicBezTo>
                  <a:pt x="9184604" y="1554376"/>
                  <a:pt x="9196374" y="1566146"/>
                  <a:pt x="9196374" y="1580665"/>
                </a:cubicBezTo>
                <a:cubicBezTo>
                  <a:pt x="9196374" y="1595186"/>
                  <a:pt x="9184604" y="1606956"/>
                  <a:pt x="9170085" y="1606956"/>
                </a:cubicBezTo>
                <a:cubicBezTo>
                  <a:pt x="9155566" y="1606956"/>
                  <a:pt x="9143796" y="1595186"/>
                  <a:pt x="9143796" y="1580665"/>
                </a:cubicBezTo>
                <a:cubicBezTo>
                  <a:pt x="9143796" y="1566146"/>
                  <a:pt x="9155566" y="1554376"/>
                  <a:pt x="9170085" y="1554376"/>
                </a:cubicBezTo>
                <a:close/>
                <a:moveTo>
                  <a:pt x="9078645" y="1554376"/>
                </a:moveTo>
                <a:cubicBezTo>
                  <a:pt x="9093164" y="1554376"/>
                  <a:pt x="9104934" y="1566146"/>
                  <a:pt x="9104934" y="1580666"/>
                </a:cubicBezTo>
                <a:cubicBezTo>
                  <a:pt x="9104934" y="1595186"/>
                  <a:pt x="9093164" y="1606956"/>
                  <a:pt x="9078645" y="1606956"/>
                </a:cubicBezTo>
                <a:cubicBezTo>
                  <a:pt x="9064126" y="1606956"/>
                  <a:pt x="9052356" y="1595186"/>
                  <a:pt x="9052356" y="1580666"/>
                </a:cubicBezTo>
                <a:cubicBezTo>
                  <a:pt x="9052356" y="1566146"/>
                  <a:pt x="9064126" y="1554376"/>
                  <a:pt x="9078645" y="1554376"/>
                </a:cubicBezTo>
                <a:close/>
                <a:moveTo>
                  <a:pt x="8987205" y="1554376"/>
                </a:moveTo>
                <a:cubicBezTo>
                  <a:pt x="9001724" y="1554376"/>
                  <a:pt x="9013494" y="1566146"/>
                  <a:pt x="9013494" y="1580666"/>
                </a:cubicBezTo>
                <a:cubicBezTo>
                  <a:pt x="9013494" y="1595186"/>
                  <a:pt x="9001724" y="1606957"/>
                  <a:pt x="8987205" y="1606957"/>
                </a:cubicBezTo>
                <a:cubicBezTo>
                  <a:pt x="8972686" y="1606957"/>
                  <a:pt x="8960916" y="1595186"/>
                  <a:pt x="8960916" y="1580666"/>
                </a:cubicBezTo>
                <a:cubicBezTo>
                  <a:pt x="8960916" y="1566146"/>
                  <a:pt x="8972686" y="1554376"/>
                  <a:pt x="8987205" y="1554376"/>
                </a:cubicBezTo>
                <a:close/>
                <a:moveTo>
                  <a:pt x="8895765" y="1554376"/>
                </a:moveTo>
                <a:cubicBezTo>
                  <a:pt x="8910284" y="1554376"/>
                  <a:pt x="8922054" y="1566146"/>
                  <a:pt x="8922054" y="1580666"/>
                </a:cubicBezTo>
                <a:cubicBezTo>
                  <a:pt x="8922054" y="1595186"/>
                  <a:pt x="8910284" y="1606957"/>
                  <a:pt x="8895765" y="1606957"/>
                </a:cubicBezTo>
                <a:cubicBezTo>
                  <a:pt x="8881246" y="1606957"/>
                  <a:pt x="8869476" y="1595186"/>
                  <a:pt x="8869476" y="1580666"/>
                </a:cubicBezTo>
                <a:cubicBezTo>
                  <a:pt x="8869476" y="1566146"/>
                  <a:pt x="8881246" y="1554376"/>
                  <a:pt x="8895765" y="1554376"/>
                </a:cubicBezTo>
                <a:close/>
                <a:moveTo>
                  <a:pt x="8804325" y="1554376"/>
                </a:moveTo>
                <a:cubicBezTo>
                  <a:pt x="8818844" y="1554376"/>
                  <a:pt x="8830614" y="1566146"/>
                  <a:pt x="8830614" y="1580666"/>
                </a:cubicBezTo>
                <a:cubicBezTo>
                  <a:pt x="8830614" y="1595186"/>
                  <a:pt x="8818844" y="1606957"/>
                  <a:pt x="8804325" y="1606957"/>
                </a:cubicBezTo>
                <a:cubicBezTo>
                  <a:pt x="8789806" y="1606957"/>
                  <a:pt x="8778036" y="1595186"/>
                  <a:pt x="8778036" y="1580666"/>
                </a:cubicBezTo>
                <a:cubicBezTo>
                  <a:pt x="8778036" y="1566146"/>
                  <a:pt x="8789806" y="1554376"/>
                  <a:pt x="8804325" y="1554376"/>
                </a:cubicBezTo>
                <a:close/>
                <a:moveTo>
                  <a:pt x="8712885" y="1554376"/>
                </a:moveTo>
                <a:cubicBezTo>
                  <a:pt x="8727404" y="1554376"/>
                  <a:pt x="8739174" y="1566146"/>
                  <a:pt x="8739174" y="1580666"/>
                </a:cubicBezTo>
                <a:cubicBezTo>
                  <a:pt x="8739174" y="1595186"/>
                  <a:pt x="8727404" y="1606957"/>
                  <a:pt x="8712885" y="1606957"/>
                </a:cubicBezTo>
                <a:cubicBezTo>
                  <a:pt x="8698366" y="1606957"/>
                  <a:pt x="8686596" y="1595186"/>
                  <a:pt x="8686596" y="1580666"/>
                </a:cubicBezTo>
                <a:cubicBezTo>
                  <a:pt x="8686596" y="1566146"/>
                  <a:pt x="8698366" y="1554376"/>
                  <a:pt x="8712885" y="1554376"/>
                </a:cubicBezTo>
                <a:close/>
                <a:moveTo>
                  <a:pt x="8621445" y="1554376"/>
                </a:moveTo>
                <a:cubicBezTo>
                  <a:pt x="8635964" y="1554376"/>
                  <a:pt x="8647734" y="1566146"/>
                  <a:pt x="8647734" y="1580666"/>
                </a:cubicBezTo>
                <a:cubicBezTo>
                  <a:pt x="8647734" y="1595186"/>
                  <a:pt x="8635964" y="1606957"/>
                  <a:pt x="8621445" y="1606957"/>
                </a:cubicBezTo>
                <a:cubicBezTo>
                  <a:pt x="8606926" y="1606957"/>
                  <a:pt x="8595156" y="1595186"/>
                  <a:pt x="8595156" y="1580666"/>
                </a:cubicBezTo>
                <a:cubicBezTo>
                  <a:pt x="8595156" y="1566146"/>
                  <a:pt x="8606926" y="1554376"/>
                  <a:pt x="8621445" y="1554376"/>
                </a:cubicBezTo>
                <a:close/>
                <a:moveTo>
                  <a:pt x="8530005" y="1554376"/>
                </a:moveTo>
                <a:cubicBezTo>
                  <a:pt x="8544524" y="1554376"/>
                  <a:pt x="8556294" y="1566146"/>
                  <a:pt x="8556294" y="1580666"/>
                </a:cubicBezTo>
                <a:cubicBezTo>
                  <a:pt x="8556294" y="1595186"/>
                  <a:pt x="8544524" y="1606957"/>
                  <a:pt x="8530005" y="1606957"/>
                </a:cubicBezTo>
                <a:cubicBezTo>
                  <a:pt x="8515486" y="1606957"/>
                  <a:pt x="8503716" y="1595186"/>
                  <a:pt x="8503716" y="1580666"/>
                </a:cubicBezTo>
                <a:cubicBezTo>
                  <a:pt x="8503716" y="1566146"/>
                  <a:pt x="8515486" y="1554376"/>
                  <a:pt x="8530005" y="1554376"/>
                </a:cubicBezTo>
                <a:close/>
                <a:moveTo>
                  <a:pt x="8438565" y="1554376"/>
                </a:moveTo>
                <a:cubicBezTo>
                  <a:pt x="8453084" y="1554376"/>
                  <a:pt x="8464854" y="1566146"/>
                  <a:pt x="8464854" y="1580666"/>
                </a:cubicBezTo>
                <a:cubicBezTo>
                  <a:pt x="8464854" y="1595186"/>
                  <a:pt x="8453084" y="1606957"/>
                  <a:pt x="8438565" y="1606957"/>
                </a:cubicBezTo>
                <a:cubicBezTo>
                  <a:pt x="8424046" y="1606957"/>
                  <a:pt x="8412276" y="1595186"/>
                  <a:pt x="8412276" y="1580666"/>
                </a:cubicBezTo>
                <a:cubicBezTo>
                  <a:pt x="8412276" y="1566146"/>
                  <a:pt x="8424046" y="1554376"/>
                  <a:pt x="8438565" y="1554376"/>
                </a:cubicBezTo>
                <a:close/>
                <a:moveTo>
                  <a:pt x="8347125" y="1554376"/>
                </a:moveTo>
                <a:cubicBezTo>
                  <a:pt x="8361644" y="1554376"/>
                  <a:pt x="8373414" y="1566146"/>
                  <a:pt x="8373414" y="1580666"/>
                </a:cubicBezTo>
                <a:cubicBezTo>
                  <a:pt x="8373414" y="1595186"/>
                  <a:pt x="8361644" y="1606957"/>
                  <a:pt x="8347125" y="1606957"/>
                </a:cubicBezTo>
                <a:cubicBezTo>
                  <a:pt x="8332606" y="1606957"/>
                  <a:pt x="8320836" y="1595186"/>
                  <a:pt x="8320836" y="1580666"/>
                </a:cubicBezTo>
                <a:cubicBezTo>
                  <a:pt x="8320836" y="1566146"/>
                  <a:pt x="8332606" y="1554376"/>
                  <a:pt x="8347125" y="1554376"/>
                </a:cubicBezTo>
                <a:close/>
                <a:moveTo>
                  <a:pt x="8255685" y="1554376"/>
                </a:moveTo>
                <a:cubicBezTo>
                  <a:pt x="8270204" y="1554376"/>
                  <a:pt x="8281974" y="1566146"/>
                  <a:pt x="8281974" y="1580666"/>
                </a:cubicBezTo>
                <a:cubicBezTo>
                  <a:pt x="8281974" y="1595186"/>
                  <a:pt x="8270204" y="1606957"/>
                  <a:pt x="8255685" y="1606957"/>
                </a:cubicBezTo>
                <a:cubicBezTo>
                  <a:pt x="8241166" y="1606957"/>
                  <a:pt x="8229396" y="1595186"/>
                  <a:pt x="8229396" y="1580666"/>
                </a:cubicBezTo>
                <a:cubicBezTo>
                  <a:pt x="8229396" y="1566146"/>
                  <a:pt x="8241166" y="1554376"/>
                  <a:pt x="8255685" y="1554376"/>
                </a:cubicBezTo>
                <a:close/>
                <a:moveTo>
                  <a:pt x="8164245" y="1554376"/>
                </a:moveTo>
                <a:cubicBezTo>
                  <a:pt x="8178764" y="1554376"/>
                  <a:pt x="8190534" y="1566146"/>
                  <a:pt x="8190534" y="1580666"/>
                </a:cubicBezTo>
                <a:cubicBezTo>
                  <a:pt x="8190534" y="1595186"/>
                  <a:pt x="8178764" y="1606957"/>
                  <a:pt x="8164245" y="1606957"/>
                </a:cubicBezTo>
                <a:cubicBezTo>
                  <a:pt x="8149726" y="1606957"/>
                  <a:pt x="8137956" y="1595186"/>
                  <a:pt x="8137956" y="1580666"/>
                </a:cubicBezTo>
                <a:cubicBezTo>
                  <a:pt x="8137956" y="1566146"/>
                  <a:pt x="8149726" y="1554376"/>
                  <a:pt x="8164245" y="1554376"/>
                </a:cubicBezTo>
                <a:close/>
                <a:moveTo>
                  <a:pt x="8072805" y="1554376"/>
                </a:moveTo>
                <a:cubicBezTo>
                  <a:pt x="8087324" y="1554376"/>
                  <a:pt x="8099094" y="1566146"/>
                  <a:pt x="8099094" y="1580666"/>
                </a:cubicBezTo>
                <a:cubicBezTo>
                  <a:pt x="8099094" y="1595186"/>
                  <a:pt x="8087324" y="1606957"/>
                  <a:pt x="8072805" y="1606957"/>
                </a:cubicBezTo>
                <a:cubicBezTo>
                  <a:pt x="8058286" y="1606957"/>
                  <a:pt x="8046516" y="1595186"/>
                  <a:pt x="8046516" y="1580666"/>
                </a:cubicBezTo>
                <a:cubicBezTo>
                  <a:pt x="8046516" y="1566146"/>
                  <a:pt x="8058286" y="1554376"/>
                  <a:pt x="8072805" y="1554376"/>
                </a:cubicBezTo>
                <a:close/>
                <a:moveTo>
                  <a:pt x="7981365" y="1554376"/>
                </a:moveTo>
                <a:cubicBezTo>
                  <a:pt x="7995884" y="1554376"/>
                  <a:pt x="8007654" y="1566146"/>
                  <a:pt x="8007654" y="1580666"/>
                </a:cubicBezTo>
                <a:cubicBezTo>
                  <a:pt x="8007654" y="1595186"/>
                  <a:pt x="7995884" y="1606957"/>
                  <a:pt x="7981365" y="1606957"/>
                </a:cubicBezTo>
                <a:cubicBezTo>
                  <a:pt x="7966846" y="1606957"/>
                  <a:pt x="7955076" y="1595186"/>
                  <a:pt x="7955076" y="1580666"/>
                </a:cubicBezTo>
                <a:cubicBezTo>
                  <a:pt x="7955076" y="1566146"/>
                  <a:pt x="7966846" y="1554376"/>
                  <a:pt x="7981365" y="1554376"/>
                </a:cubicBezTo>
                <a:close/>
                <a:moveTo>
                  <a:pt x="10084485" y="1554374"/>
                </a:moveTo>
                <a:cubicBezTo>
                  <a:pt x="10099004" y="1554374"/>
                  <a:pt x="10110774" y="1566145"/>
                  <a:pt x="10110774" y="1580665"/>
                </a:cubicBezTo>
                <a:cubicBezTo>
                  <a:pt x="10110774" y="1595185"/>
                  <a:pt x="10099004" y="1606956"/>
                  <a:pt x="10084485" y="1606956"/>
                </a:cubicBezTo>
                <a:cubicBezTo>
                  <a:pt x="10069966" y="1606956"/>
                  <a:pt x="10058196" y="1595185"/>
                  <a:pt x="10058196" y="1580665"/>
                </a:cubicBezTo>
                <a:cubicBezTo>
                  <a:pt x="10058196" y="1566145"/>
                  <a:pt x="10069966" y="1554374"/>
                  <a:pt x="10084485" y="1554374"/>
                </a:cubicBezTo>
                <a:close/>
                <a:moveTo>
                  <a:pt x="300663" y="1462938"/>
                </a:moveTo>
                <a:cubicBezTo>
                  <a:pt x="315182" y="1462938"/>
                  <a:pt x="326954" y="1474751"/>
                  <a:pt x="326954" y="1489232"/>
                </a:cubicBezTo>
                <a:cubicBezTo>
                  <a:pt x="326954" y="1503754"/>
                  <a:pt x="315182" y="1515522"/>
                  <a:pt x="300663" y="1515522"/>
                </a:cubicBezTo>
                <a:cubicBezTo>
                  <a:pt x="286144" y="1515522"/>
                  <a:pt x="274370" y="1503754"/>
                  <a:pt x="274370" y="1489232"/>
                </a:cubicBezTo>
                <a:cubicBezTo>
                  <a:pt x="274370" y="1474751"/>
                  <a:pt x="286144" y="1462938"/>
                  <a:pt x="300663" y="1462938"/>
                </a:cubicBezTo>
                <a:close/>
                <a:moveTo>
                  <a:pt x="209220" y="1462938"/>
                </a:moveTo>
                <a:cubicBezTo>
                  <a:pt x="223744" y="1462938"/>
                  <a:pt x="235514" y="1474751"/>
                  <a:pt x="235514" y="1489232"/>
                </a:cubicBezTo>
                <a:cubicBezTo>
                  <a:pt x="235514" y="1503754"/>
                  <a:pt x="223744" y="1515522"/>
                  <a:pt x="209220" y="1515522"/>
                </a:cubicBezTo>
                <a:cubicBezTo>
                  <a:pt x="194704" y="1515522"/>
                  <a:pt x="182934" y="1503754"/>
                  <a:pt x="182934" y="1489232"/>
                </a:cubicBezTo>
                <a:cubicBezTo>
                  <a:pt x="182934" y="1474751"/>
                  <a:pt x="194704" y="1462938"/>
                  <a:pt x="209220" y="1462938"/>
                </a:cubicBezTo>
                <a:close/>
                <a:moveTo>
                  <a:pt x="117782" y="1462938"/>
                </a:moveTo>
                <a:cubicBezTo>
                  <a:pt x="132301" y="1462938"/>
                  <a:pt x="144077" y="1474751"/>
                  <a:pt x="144077" y="1489232"/>
                </a:cubicBezTo>
                <a:cubicBezTo>
                  <a:pt x="144077" y="1503754"/>
                  <a:pt x="132301" y="1515522"/>
                  <a:pt x="117782" y="1515522"/>
                </a:cubicBezTo>
                <a:cubicBezTo>
                  <a:pt x="103263" y="1515522"/>
                  <a:pt x="91494" y="1503754"/>
                  <a:pt x="91494" y="1489232"/>
                </a:cubicBezTo>
                <a:cubicBezTo>
                  <a:pt x="91494" y="1474751"/>
                  <a:pt x="103263" y="1462938"/>
                  <a:pt x="117782" y="1462938"/>
                </a:cubicBezTo>
                <a:close/>
                <a:moveTo>
                  <a:pt x="666423" y="1462938"/>
                </a:moveTo>
                <a:cubicBezTo>
                  <a:pt x="680940" y="1462938"/>
                  <a:pt x="692717" y="1474751"/>
                  <a:pt x="692717" y="1489232"/>
                </a:cubicBezTo>
                <a:cubicBezTo>
                  <a:pt x="692717" y="1503754"/>
                  <a:pt x="680940" y="1515522"/>
                  <a:pt x="666423" y="1515522"/>
                </a:cubicBezTo>
                <a:cubicBezTo>
                  <a:pt x="651904" y="1515522"/>
                  <a:pt x="640136" y="1503754"/>
                  <a:pt x="640136" y="1489232"/>
                </a:cubicBezTo>
                <a:cubicBezTo>
                  <a:pt x="640136" y="1474751"/>
                  <a:pt x="651904" y="1462938"/>
                  <a:pt x="666423" y="1462938"/>
                </a:cubicBezTo>
                <a:close/>
                <a:moveTo>
                  <a:pt x="574979" y="1462938"/>
                </a:moveTo>
                <a:cubicBezTo>
                  <a:pt x="589504" y="1462938"/>
                  <a:pt x="601269" y="1474751"/>
                  <a:pt x="601269" y="1489232"/>
                </a:cubicBezTo>
                <a:cubicBezTo>
                  <a:pt x="601269" y="1503754"/>
                  <a:pt x="589504" y="1515522"/>
                  <a:pt x="574979" y="1515522"/>
                </a:cubicBezTo>
                <a:cubicBezTo>
                  <a:pt x="560464" y="1515522"/>
                  <a:pt x="548689" y="1503754"/>
                  <a:pt x="548689" y="1489232"/>
                </a:cubicBezTo>
                <a:cubicBezTo>
                  <a:pt x="548689" y="1474751"/>
                  <a:pt x="560464" y="1462938"/>
                  <a:pt x="574979" y="1462938"/>
                </a:cubicBezTo>
                <a:close/>
                <a:moveTo>
                  <a:pt x="483534" y="1462938"/>
                </a:moveTo>
                <a:cubicBezTo>
                  <a:pt x="498058" y="1462938"/>
                  <a:pt x="509829" y="1474751"/>
                  <a:pt x="509829" y="1489232"/>
                </a:cubicBezTo>
                <a:cubicBezTo>
                  <a:pt x="509829" y="1503754"/>
                  <a:pt x="498058" y="1515522"/>
                  <a:pt x="483534" y="1515522"/>
                </a:cubicBezTo>
                <a:cubicBezTo>
                  <a:pt x="469020" y="1515522"/>
                  <a:pt x="457254" y="1503754"/>
                  <a:pt x="457254" y="1489232"/>
                </a:cubicBezTo>
                <a:cubicBezTo>
                  <a:pt x="457254" y="1474751"/>
                  <a:pt x="469020" y="1462938"/>
                  <a:pt x="483534" y="1462938"/>
                </a:cubicBezTo>
                <a:close/>
                <a:moveTo>
                  <a:pt x="392104" y="1462938"/>
                </a:moveTo>
                <a:cubicBezTo>
                  <a:pt x="406618" y="1462938"/>
                  <a:pt x="418385" y="1474751"/>
                  <a:pt x="418385" y="1489232"/>
                </a:cubicBezTo>
                <a:cubicBezTo>
                  <a:pt x="418385" y="1503754"/>
                  <a:pt x="406618" y="1515522"/>
                  <a:pt x="392104" y="1515522"/>
                </a:cubicBezTo>
                <a:cubicBezTo>
                  <a:pt x="377583" y="1515522"/>
                  <a:pt x="365812" y="1503754"/>
                  <a:pt x="365812" y="1489232"/>
                </a:cubicBezTo>
                <a:cubicBezTo>
                  <a:pt x="365812" y="1474751"/>
                  <a:pt x="377583" y="1462938"/>
                  <a:pt x="392104" y="1462938"/>
                </a:cubicBezTo>
                <a:close/>
                <a:moveTo>
                  <a:pt x="1032175" y="1462938"/>
                </a:moveTo>
                <a:cubicBezTo>
                  <a:pt x="1046694" y="1462938"/>
                  <a:pt x="1058463" y="1474751"/>
                  <a:pt x="1058463" y="1489232"/>
                </a:cubicBezTo>
                <a:cubicBezTo>
                  <a:pt x="1058463" y="1503754"/>
                  <a:pt x="1046694" y="1515522"/>
                  <a:pt x="1032175" y="1515522"/>
                </a:cubicBezTo>
                <a:cubicBezTo>
                  <a:pt x="1017657" y="1515522"/>
                  <a:pt x="1005888" y="1503754"/>
                  <a:pt x="1005888" y="1489232"/>
                </a:cubicBezTo>
                <a:cubicBezTo>
                  <a:pt x="1005888" y="1474751"/>
                  <a:pt x="1017657" y="1462938"/>
                  <a:pt x="1032175" y="1462938"/>
                </a:cubicBezTo>
                <a:close/>
                <a:moveTo>
                  <a:pt x="940740" y="1462938"/>
                </a:moveTo>
                <a:cubicBezTo>
                  <a:pt x="955254" y="1462938"/>
                  <a:pt x="967025" y="1474751"/>
                  <a:pt x="967025" y="1489232"/>
                </a:cubicBezTo>
                <a:cubicBezTo>
                  <a:pt x="967025" y="1503754"/>
                  <a:pt x="955254" y="1515522"/>
                  <a:pt x="940740" y="1515522"/>
                </a:cubicBezTo>
                <a:cubicBezTo>
                  <a:pt x="926219" y="1515522"/>
                  <a:pt x="914452" y="1503754"/>
                  <a:pt x="914452" y="1489232"/>
                </a:cubicBezTo>
                <a:cubicBezTo>
                  <a:pt x="914452" y="1474751"/>
                  <a:pt x="926219" y="1462938"/>
                  <a:pt x="940740" y="1462938"/>
                </a:cubicBezTo>
                <a:close/>
                <a:moveTo>
                  <a:pt x="849300" y="1462938"/>
                </a:moveTo>
                <a:cubicBezTo>
                  <a:pt x="863817" y="1462938"/>
                  <a:pt x="875589" y="1474751"/>
                  <a:pt x="875589" y="1489232"/>
                </a:cubicBezTo>
                <a:cubicBezTo>
                  <a:pt x="875589" y="1503754"/>
                  <a:pt x="863817" y="1515522"/>
                  <a:pt x="849300" y="1515522"/>
                </a:cubicBezTo>
                <a:cubicBezTo>
                  <a:pt x="834785" y="1515522"/>
                  <a:pt x="823012" y="1503754"/>
                  <a:pt x="823012" y="1489232"/>
                </a:cubicBezTo>
                <a:cubicBezTo>
                  <a:pt x="823012" y="1474751"/>
                  <a:pt x="834785" y="1462938"/>
                  <a:pt x="849300" y="1462938"/>
                </a:cubicBezTo>
                <a:close/>
                <a:moveTo>
                  <a:pt x="757861" y="1462938"/>
                </a:moveTo>
                <a:cubicBezTo>
                  <a:pt x="772379" y="1462938"/>
                  <a:pt x="784152" y="1474751"/>
                  <a:pt x="784152" y="1489232"/>
                </a:cubicBezTo>
                <a:cubicBezTo>
                  <a:pt x="784152" y="1503754"/>
                  <a:pt x="772379" y="1515522"/>
                  <a:pt x="757861" y="1515522"/>
                </a:cubicBezTo>
                <a:cubicBezTo>
                  <a:pt x="743345" y="1515522"/>
                  <a:pt x="731572" y="1503754"/>
                  <a:pt x="731572" y="1489232"/>
                </a:cubicBezTo>
                <a:cubicBezTo>
                  <a:pt x="731572" y="1474751"/>
                  <a:pt x="743345" y="1462938"/>
                  <a:pt x="757861" y="1462938"/>
                </a:cubicBezTo>
                <a:close/>
                <a:moveTo>
                  <a:pt x="1397902" y="1462938"/>
                </a:moveTo>
                <a:cubicBezTo>
                  <a:pt x="1412423" y="1462938"/>
                  <a:pt x="1424194" y="1474751"/>
                  <a:pt x="1424194" y="1489232"/>
                </a:cubicBezTo>
                <a:cubicBezTo>
                  <a:pt x="1424194" y="1503754"/>
                  <a:pt x="1412423" y="1515522"/>
                  <a:pt x="1397902" y="1515522"/>
                </a:cubicBezTo>
                <a:cubicBezTo>
                  <a:pt x="1383382" y="1515522"/>
                  <a:pt x="1371611" y="1503754"/>
                  <a:pt x="1371611" y="1489232"/>
                </a:cubicBezTo>
                <a:cubicBezTo>
                  <a:pt x="1371611" y="1474751"/>
                  <a:pt x="1383382" y="1462938"/>
                  <a:pt x="1397902" y="1462938"/>
                </a:cubicBezTo>
                <a:close/>
                <a:moveTo>
                  <a:pt x="1306454" y="1462938"/>
                </a:moveTo>
                <a:cubicBezTo>
                  <a:pt x="1320974" y="1462938"/>
                  <a:pt x="1332746" y="1474751"/>
                  <a:pt x="1332746" y="1489232"/>
                </a:cubicBezTo>
                <a:cubicBezTo>
                  <a:pt x="1332746" y="1503754"/>
                  <a:pt x="1320974" y="1515522"/>
                  <a:pt x="1306454" y="1515522"/>
                </a:cubicBezTo>
                <a:cubicBezTo>
                  <a:pt x="1291934" y="1515522"/>
                  <a:pt x="1280163" y="1503754"/>
                  <a:pt x="1280163" y="1489232"/>
                </a:cubicBezTo>
                <a:cubicBezTo>
                  <a:pt x="1280163" y="1474751"/>
                  <a:pt x="1291934" y="1462938"/>
                  <a:pt x="1306454" y="1462938"/>
                </a:cubicBezTo>
                <a:close/>
                <a:moveTo>
                  <a:pt x="1215005" y="1462938"/>
                </a:moveTo>
                <a:cubicBezTo>
                  <a:pt x="1229526" y="1462938"/>
                  <a:pt x="1241297" y="1474751"/>
                  <a:pt x="1241297" y="1489232"/>
                </a:cubicBezTo>
                <a:cubicBezTo>
                  <a:pt x="1241297" y="1503754"/>
                  <a:pt x="1229526" y="1515522"/>
                  <a:pt x="1215005" y="1515522"/>
                </a:cubicBezTo>
                <a:cubicBezTo>
                  <a:pt x="1200485" y="1515522"/>
                  <a:pt x="1188714" y="1503754"/>
                  <a:pt x="1188714" y="1489232"/>
                </a:cubicBezTo>
                <a:cubicBezTo>
                  <a:pt x="1188714" y="1474751"/>
                  <a:pt x="1200485" y="1462938"/>
                  <a:pt x="1215005" y="1462938"/>
                </a:cubicBezTo>
                <a:close/>
                <a:moveTo>
                  <a:pt x="1123609" y="1462938"/>
                </a:moveTo>
                <a:cubicBezTo>
                  <a:pt x="1138128" y="1462938"/>
                  <a:pt x="1149897" y="1474751"/>
                  <a:pt x="1149897" y="1489232"/>
                </a:cubicBezTo>
                <a:cubicBezTo>
                  <a:pt x="1149897" y="1503754"/>
                  <a:pt x="1138128" y="1515522"/>
                  <a:pt x="1123609" y="1515522"/>
                </a:cubicBezTo>
                <a:cubicBezTo>
                  <a:pt x="1109091" y="1515522"/>
                  <a:pt x="1097322" y="1503754"/>
                  <a:pt x="1097322" y="1489232"/>
                </a:cubicBezTo>
                <a:cubicBezTo>
                  <a:pt x="1097322" y="1474751"/>
                  <a:pt x="1109091" y="1462938"/>
                  <a:pt x="1123609" y="1462938"/>
                </a:cubicBezTo>
                <a:close/>
                <a:moveTo>
                  <a:pt x="1763696" y="1462937"/>
                </a:moveTo>
                <a:cubicBezTo>
                  <a:pt x="1778216" y="1462937"/>
                  <a:pt x="1789988" y="1474751"/>
                  <a:pt x="1789988" y="1489232"/>
                </a:cubicBezTo>
                <a:cubicBezTo>
                  <a:pt x="1789988" y="1503754"/>
                  <a:pt x="1778216" y="1515521"/>
                  <a:pt x="1763696" y="1515521"/>
                </a:cubicBezTo>
                <a:cubicBezTo>
                  <a:pt x="1749176" y="1515521"/>
                  <a:pt x="1737405" y="1503754"/>
                  <a:pt x="1737405" y="1489232"/>
                </a:cubicBezTo>
                <a:cubicBezTo>
                  <a:pt x="1737405" y="1474751"/>
                  <a:pt x="1749176" y="1462937"/>
                  <a:pt x="1763696" y="1462937"/>
                </a:cubicBezTo>
                <a:close/>
                <a:moveTo>
                  <a:pt x="1672248" y="1462937"/>
                </a:moveTo>
                <a:cubicBezTo>
                  <a:pt x="1686768" y="1462937"/>
                  <a:pt x="1698539" y="1474751"/>
                  <a:pt x="1698539" y="1489232"/>
                </a:cubicBezTo>
                <a:cubicBezTo>
                  <a:pt x="1698539" y="1503754"/>
                  <a:pt x="1686768" y="1515521"/>
                  <a:pt x="1672248" y="1515521"/>
                </a:cubicBezTo>
                <a:cubicBezTo>
                  <a:pt x="1657728" y="1515521"/>
                  <a:pt x="1645956" y="1503754"/>
                  <a:pt x="1645956" y="1489232"/>
                </a:cubicBezTo>
                <a:cubicBezTo>
                  <a:pt x="1645956" y="1474751"/>
                  <a:pt x="1657728" y="1462937"/>
                  <a:pt x="1672248" y="1462937"/>
                </a:cubicBezTo>
                <a:close/>
                <a:moveTo>
                  <a:pt x="1580800" y="1462937"/>
                </a:moveTo>
                <a:cubicBezTo>
                  <a:pt x="1595320" y="1462937"/>
                  <a:pt x="1607091" y="1474751"/>
                  <a:pt x="1607091" y="1489232"/>
                </a:cubicBezTo>
                <a:cubicBezTo>
                  <a:pt x="1607091" y="1503754"/>
                  <a:pt x="1595320" y="1515522"/>
                  <a:pt x="1580800" y="1515522"/>
                </a:cubicBezTo>
                <a:cubicBezTo>
                  <a:pt x="1566279" y="1515522"/>
                  <a:pt x="1554508" y="1503754"/>
                  <a:pt x="1554508" y="1489232"/>
                </a:cubicBezTo>
                <a:cubicBezTo>
                  <a:pt x="1554508" y="1474751"/>
                  <a:pt x="1566279" y="1462937"/>
                  <a:pt x="1580800" y="1462937"/>
                </a:cubicBezTo>
                <a:close/>
                <a:moveTo>
                  <a:pt x="1489351" y="1462937"/>
                </a:moveTo>
                <a:cubicBezTo>
                  <a:pt x="1503872" y="1462937"/>
                  <a:pt x="1515642" y="1474751"/>
                  <a:pt x="1515642" y="1489232"/>
                </a:cubicBezTo>
                <a:cubicBezTo>
                  <a:pt x="1515642" y="1503754"/>
                  <a:pt x="1503872" y="1515522"/>
                  <a:pt x="1489351" y="1515522"/>
                </a:cubicBezTo>
                <a:cubicBezTo>
                  <a:pt x="1474831" y="1515522"/>
                  <a:pt x="1463060" y="1503754"/>
                  <a:pt x="1463060" y="1489232"/>
                </a:cubicBezTo>
                <a:cubicBezTo>
                  <a:pt x="1463060" y="1474751"/>
                  <a:pt x="1474831" y="1462937"/>
                  <a:pt x="1489351" y="1462937"/>
                </a:cubicBezTo>
                <a:close/>
                <a:moveTo>
                  <a:pt x="2129490" y="1462937"/>
                </a:moveTo>
                <a:cubicBezTo>
                  <a:pt x="2144010" y="1462937"/>
                  <a:pt x="2155782" y="1474748"/>
                  <a:pt x="2155782" y="1489232"/>
                </a:cubicBezTo>
                <a:cubicBezTo>
                  <a:pt x="2155782" y="1503754"/>
                  <a:pt x="2144010" y="1515521"/>
                  <a:pt x="2129490" y="1515521"/>
                </a:cubicBezTo>
                <a:cubicBezTo>
                  <a:pt x="2114970" y="1515521"/>
                  <a:pt x="2103198" y="1503754"/>
                  <a:pt x="2103198" y="1489232"/>
                </a:cubicBezTo>
                <a:cubicBezTo>
                  <a:pt x="2103198" y="1474748"/>
                  <a:pt x="2114970" y="1462937"/>
                  <a:pt x="2129490" y="1462937"/>
                </a:cubicBezTo>
                <a:close/>
                <a:moveTo>
                  <a:pt x="2038042" y="1462937"/>
                </a:moveTo>
                <a:cubicBezTo>
                  <a:pt x="2052562" y="1462937"/>
                  <a:pt x="2064333" y="1474748"/>
                  <a:pt x="2064333" y="1489232"/>
                </a:cubicBezTo>
                <a:cubicBezTo>
                  <a:pt x="2064333" y="1503754"/>
                  <a:pt x="2052562" y="1515521"/>
                  <a:pt x="2038042" y="1515521"/>
                </a:cubicBezTo>
                <a:cubicBezTo>
                  <a:pt x="2023522" y="1515521"/>
                  <a:pt x="2011750" y="1503754"/>
                  <a:pt x="2011750" y="1489232"/>
                </a:cubicBezTo>
                <a:cubicBezTo>
                  <a:pt x="2011750" y="1474748"/>
                  <a:pt x="2023522" y="1462937"/>
                  <a:pt x="2038042" y="1462937"/>
                </a:cubicBezTo>
                <a:close/>
                <a:moveTo>
                  <a:pt x="1946593" y="1462937"/>
                </a:moveTo>
                <a:cubicBezTo>
                  <a:pt x="1961113" y="1462937"/>
                  <a:pt x="1972884" y="1474748"/>
                  <a:pt x="1972884" y="1489232"/>
                </a:cubicBezTo>
                <a:cubicBezTo>
                  <a:pt x="1972884" y="1503754"/>
                  <a:pt x="1961113" y="1515521"/>
                  <a:pt x="1946593" y="1515521"/>
                </a:cubicBezTo>
                <a:cubicBezTo>
                  <a:pt x="1932072" y="1515521"/>
                  <a:pt x="1920302" y="1503754"/>
                  <a:pt x="1920302" y="1489232"/>
                </a:cubicBezTo>
                <a:cubicBezTo>
                  <a:pt x="1920302" y="1474748"/>
                  <a:pt x="1932072" y="1462937"/>
                  <a:pt x="1946593" y="1462937"/>
                </a:cubicBezTo>
                <a:close/>
                <a:moveTo>
                  <a:pt x="1855145" y="1462937"/>
                </a:moveTo>
                <a:cubicBezTo>
                  <a:pt x="1869665" y="1462937"/>
                  <a:pt x="1881437" y="1474748"/>
                  <a:pt x="1881437" y="1489232"/>
                </a:cubicBezTo>
                <a:cubicBezTo>
                  <a:pt x="1881437" y="1503754"/>
                  <a:pt x="1869665" y="1515521"/>
                  <a:pt x="1855145" y="1515521"/>
                </a:cubicBezTo>
                <a:cubicBezTo>
                  <a:pt x="1840624" y="1515521"/>
                  <a:pt x="1828853" y="1503754"/>
                  <a:pt x="1828853" y="1489232"/>
                </a:cubicBezTo>
                <a:cubicBezTo>
                  <a:pt x="1828853" y="1474748"/>
                  <a:pt x="1840624" y="1462937"/>
                  <a:pt x="1855145" y="1462937"/>
                </a:cubicBezTo>
                <a:close/>
                <a:moveTo>
                  <a:pt x="2861077" y="1462937"/>
                </a:moveTo>
                <a:cubicBezTo>
                  <a:pt x="2875597" y="1462937"/>
                  <a:pt x="2887368" y="1474748"/>
                  <a:pt x="2887368" y="1489232"/>
                </a:cubicBezTo>
                <a:cubicBezTo>
                  <a:pt x="2887368" y="1503754"/>
                  <a:pt x="2875597" y="1515520"/>
                  <a:pt x="2861077" y="1515520"/>
                </a:cubicBezTo>
                <a:cubicBezTo>
                  <a:pt x="2846557" y="1515520"/>
                  <a:pt x="2834785" y="1503754"/>
                  <a:pt x="2834785" y="1489232"/>
                </a:cubicBezTo>
                <a:cubicBezTo>
                  <a:pt x="2834785" y="1474748"/>
                  <a:pt x="2846557" y="1462937"/>
                  <a:pt x="2861077" y="1462937"/>
                </a:cubicBezTo>
                <a:close/>
                <a:moveTo>
                  <a:pt x="2769629" y="1462937"/>
                </a:moveTo>
                <a:cubicBezTo>
                  <a:pt x="2784149" y="1462937"/>
                  <a:pt x="2795920" y="1474748"/>
                  <a:pt x="2795920" y="1489232"/>
                </a:cubicBezTo>
                <a:cubicBezTo>
                  <a:pt x="2795920" y="1503754"/>
                  <a:pt x="2784149" y="1515520"/>
                  <a:pt x="2769629" y="1515520"/>
                </a:cubicBezTo>
                <a:cubicBezTo>
                  <a:pt x="2755108" y="1515520"/>
                  <a:pt x="2743337" y="1503754"/>
                  <a:pt x="2743337" y="1489232"/>
                </a:cubicBezTo>
                <a:cubicBezTo>
                  <a:pt x="2743337" y="1474748"/>
                  <a:pt x="2755108" y="1462937"/>
                  <a:pt x="2769629" y="1462937"/>
                </a:cubicBezTo>
                <a:close/>
                <a:moveTo>
                  <a:pt x="2678180" y="1462937"/>
                </a:moveTo>
                <a:cubicBezTo>
                  <a:pt x="2692701" y="1462937"/>
                  <a:pt x="2704471" y="1474748"/>
                  <a:pt x="2704471" y="1489232"/>
                </a:cubicBezTo>
                <a:cubicBezTo>
                  <a:pt x="2704471" y="1503754"/>
                  <a:pt x="2692701" y="1515521"/>
                  <a:pt x="2678180" y="1515521"/>
                </a:cubicBezTo>
                <a:cubicBezTo>
                  <a:pt x="2663660" y="1515521"/>
                  <a:pt x="2651889" y="1503754"/>
                  <a:pt x="2651889" y="1489232"/>
                </a:cubicBezTo>
                <a:cubicBezTo>
                  <a:pt x="2651889" y="1474748"/>
                  <a:pt x="2663660" y="1462937"/>
                  <a:pt x="2678180" y="1462937"/>
                </a:cubicBezTo>
                <a:close/>
                <a:moveTo>
                  <a:pt x="2586731" y="1462937"/>
                </a:moveTo>
                <a:cubicBezTo>
                  <a:pt x="2601252" y="1462937"/>
                  <a:pt x="2613023" y="1474748"/>
                  <a:pt x="2613023" y="1489232"/>
                </a:cubicBezTo>
                <a:cubicBezTo>
                  <a:pt x="2613023" y="1503754"/>
                  <a:pt x="2601252" y="1515521"/>
                  <a:pt x="2586731" y="1515521"/>
                </a:cubicBezTo>
                <a:cubicBezTo>
                  <a:pt x="2572212" y="1515521"/>
                  <a:pt x="2560441" y="1503754"/>
                  <a:pt x="2560441" y="1489232"/>
                </a:cubicBezTo>
                <a:cubicBezTo>
                  <a:pt x="2560441" y="1474748"/>
                  <a:pt x="2572212" y="1462937"/>
                  <a:pt x="2586731" y="1462937"/>
                </a:cubicBezTo>
                <a:close/>
                <a:moveTo>
                  <a:pt x="2495284" y="1462937"/>
                </a:moveTo>
                <a:cubicBezTo>
                  <a:pt x="2509804" y="1462937"/>
                  <a:pt x="2521575" y="1474748"/>
                  <a:pt x="2521575" y="1489232"/>
                </a:cubicBezTo>
                <a:cubicBezTo>
                  <a:pt x="2521575" y="1503754"/>
                  <a:pt x="2509804" y="1515521"/>
                  <a:pt x="2495284" y="1515521"/>
                </a:cubicBezTo>
                <a:cubicBezTo>
                  <a:pt x="2480763" y="1515521"/>
                  <a:pt x="2468991" y="1503754"/>
                  <a:pt x="2468991" y="1489232"/>
                </a:cubicBezTo>
                <a:cubicBezTo>
                  <a:pt x="2468991" y="1474748"/>
                  <a:pt x="2480763" y="1462937"/>
                  <a:pt x="2495284" y="1462937"/>
                </a:cubicBezTo>
                <a:close/>
                <a:moveTo>
                  <a:pt x="2312386" y="1462937"/>
                </a:moveTo>
                <a:cubicBezTo>
                  <a:pt x="2326906" y="1462937"/>
                  <a:pt x="2338678" y="1474748"/>
                  <a:pt x="2338678" y="1489232"/>
                </a:cubicBezTo>
                <a:cubicBezTo>
                  <a:pt x="2338678" y="1503754"/>
                  <a:pt x="2326906" y="1515521"/>
                  <a:pt x="2312386" y="1515521"/>
                </a:cubicBezTo>
                <a:cubicBezTo>
                  <a:pt x="2297866" y="1515521"/>
                  <a:pt x="2286095" y="1503754"/>
                  <a:pt x="2286095" y="1489232"/>
                </a:cubicBezTo>
                <a:cubicBezTo>
                  <a:pt x="2286095" y="1474748"/>
                  <a:pt x="2297866" y="1462937"/>
                  <a:pt x="2312386" y="1462937"/>
                </a:cubicBezTo>
                <a:close/>
                <a:moveTo>
                  <a:pt x="2220938" y="1462937"/>
                </a:moveTo>
                <a:cubicBezTo>
                  <a:pt x="2235458" y="1462937"/>
                  <a:pt x="2247230" y="1474748"/>
                  <a:pt x="2247230" y="1489232"/>
                </a:cubicBezTo>
                <a:cubicBezTo>
                  <a:pt x="2247230" y="1503754"/>
                  <a:pt x="2235458" y="1515521"/>
                  <a:pt x="2220938" y="1515521"/>
                </a:cubicBezTo>
                <a:cubicBezTo>
                  <a:pt x="2206418" y="1515521"/>
                  <a:pt x="2194647" y="1503754"/>
                  <a:pt x="2194647" y="1489232"/>
                </a:cubicBezTo>
                <a:cubicBezTo>
                  <a:pt x="2194647" y="1474748"/>
                  <a:pt x="2206418" y="1462937"/>
                  <a:pt x="2220938" y="1462937"/>
                </a:cubicBezTo>
                <a:close/>
                <a:moveTo>
                  <a:pt x="5238165" y="1462936"/>
                </a:moveTo>
                <a:cubicBezTo>
                  <a:pt x="5252684" y="1462936"/>
                  <a:pt x="5264454" y="1474748"/>
                  <a:pt x="5264454" y="1489232"/>
                </a:cubicBezTo>
                <a:cubicBezTo>
                  <a:pt x="5264454" y="1503753"/>
                  <a:pt x="5252684" y="1515520"/>
                  <a:pt x="5238165" y="1515520"/>
                </a:cubicBezTo>
                <a:cubicBezTo>
                  <a:pt x="5223646" y="1515520"/>
                  <a:pt x="5211876" y="1503753"/>
                  <a:pt x="5211876" y="1489232"/>
                </a:cubicBezTo>
                <a:cubicBezTo>
                  <a:pt x="5211876" y="1474748"/>
                  <a:pt x="5223646" y="1462936"/>
                  <a:pt x="5238165" y="1462936"/>
                </a:cubicBezTo>
                <a:close/>
                <a:moveTo>
                  <a:pt x="5146725" y="1462936"/>
                </a:moveTo>
                <a:cubicBezTo>
                  <a:pt x="5161244" y="1462936"/>
                  <a:pt x="5173014" y="1474748"/>
                  <a:pt x="5173014" y="1489232"/>
                </a:cubicBezTo>
                <a:cubicBezTo>
                  <a:pt x="5173014" y="1503753"/>
                  <a:pt x="5161244" y="1515520"/>
                  <a:pt x="5146725" y="1515520"/>
                </a:cubicBezTo>
                <a:cubicBezTo>
                  <a:pt x="5132206" y="1515520"/>
                  <a:pt x="5120436" y="1503753"/>
                  <a:pt x="5120436" y="1489232"/>
                </a:cubicBezTo>
                <a:cubicBezTo>
                  <a:pt x="5120436" y="1474748"/>
                  <a:pt x="5132206" y="1462936"/>
                  <a:pt x="5146725" y="1462936"/>
                </a:cubicBezTo>
                <a:close/>
                <a:moveTo>
                  <a:pt x="3043974" y="1462936"/>
                </a:moveTo>
                <a:cubicBezTo>
                  <a:pt x="3058494" y="1462936"/>
                  <a:pt x="3070265" y="1474748"/>
                  <a:pt x="3070265" y="1489232"/>
                </a:cubicBezTo>
                <a:cubicBezTo>
                  <a:pt x="3070265" y="1503754"/>
                  <a:pt x="3058494" y="1515520"/>
                  <a:pt x="3043974" y="1515520"/>
                </a:cubicBezTo>
                <a:cubicBezTo>
                  <a:pt x="3029454" y="1515520"/>
                  <a:pt x="3017682" y="1503754"/>
                  <a:pt x="3017682" y="1489232"/>
                </a:cubicBezTo>
                <a:cubicBezTo>
                  <a:pt x="3017682" y="1474748"/>
                  <a:pt x="3029454" y="1462936"/>
                  <a:pt x="3043974" y="1462936"/>
                </a:cubicBezTo>
                <a:close/>
                <a:moveTo>
                  <a:pt x="2952525" y="1462936"/>
                </a:moveTo>
                <a:cubicBezTo>
                  <a:pt x="2967045" y="1462936"/>
                  <a:pt x="2978816" y="1474748"/>
                  <a:pt x="2978816" y="1489232"/>
                </a:cubicBezTo>
                <a:cubicBezTo>
                  <a:pt x="2978816" y="1503754"/>
                  <a:pt x="2967045" y="1515520"/>
                  <a:pt x="2952525" y="1515520"/>
                </a:cubicBezTo>
                <a:cubicBezTo>
                  <a:pt x="2938005" y="1515520"/>
                  <a:pt x="2926233" y="1503754"/>
                  <a:pt x="2926233" y="1489232"/>
                </a:cubicBezTo>
                <a:cubicBezTo>
                  <a:pt x="2926233" y="1474748"/>
                  <a:pt x="2938005" y="1462936"/>
                  <a:pt x="2952525" y="1462936"/>
                </a:cubicBezTo>
                <a:close/>
                <a:moveTo>
                  <a:pt x="5695365" y="1462936"/>
                </a:moveTo>
                <a:cubicBezTo>
                  <a:pt x="5709884" y="1462936"/>
                  <a:pt x="5721654" y="1474748"/>
                  <a:pt x="5721654" y="1489232"/>
                </a:cubicBezTo>
                <a:cubicBezTo>
                  <a:pt x="5721654" y="1503753"/>
                  <a:pt x="5709884" y="1515520"/>
                  <a:pt x="5695365" y="1515520"/>
                </a:cubicBezTo>
                <a:cubicBezTo>
                  <a:pt x="5680846" y="1515520"/>
                  <a:pt x="5669076" y="1503753"/>
                  <a:pt x="5669076" y="1489232"/>
                </a:cubicBezTo>
                <a:cubicBezTo>
                  <a:pt x="5669076" y="1474748"/>
                  <a:pt x="5680846" y="1462936"/>
                  <a:pt x="5695365" y="1462936"/>
                </a:cubicBezTo>
                <a:close/>
                <a:moveTo>
                  <a:pt x="5603925" y="1462936"/>
                </a:moveTo>
                <a:cubicBezTo>
                  <a:pt x="5618444" y="1462936"/>
                  <a:pt x="5630214" y="1474748"/>
                  <a:pt x="5630214" y="1489232"/>
                </a:cubicBezTo>
                <a:cubicBezTo>
                  <a:pt x="5630214" y="1503753"/>
                  <a:pt x="5618444" y="1515520"/>
                  <a:pt x="5603925" y="1515520"/>
                </a:cubicBezTo>
                <a:cubicBezTo>
                  <a:pt x="5589406" y="1515520"/>
                  <a:pt x="5577636" y="1503753"/>
                  <a:pt x="5577636" y="1489232"/>
                </a:cubicBezTo>
                <a:cubicBezTo>
                  <a:pt x="5577636" y="1474748"/>
                  <a:pt x="5589406" y="1462936"/>
                  <a:pt x="5603925" y="1462936"/>
                </a:cubicBezTo>
                <a:close/>
                <a:moveTo>
                  <a:pt x="5421045" y="1462936"/>
                </a:moveTo>
                <a:cubicBezTo>
                  <a:pt x="5435564" y="1462936"/>
                  <a:pt x="5447334" y="1474748"/>
                  <a:pt x="5447334" y="1489232"/>
                </a:cubicBezTo>
                <a:cubicBezTo>
                  <a:pt x="5447334" y="1503753"/>
                  <a:pt x="5435564" y="1515520"/>
                  <a:pt x="5421045" y="1515520"/>
                </a:cubicBezTo>
                <a:cubicBezTo>
                  <a:pt x="5406526" y="1515520"/>
                  <a:pt x="5394756" y="1503753"/>
                  <a:pt x="5394756" y="1489232"/>
                </a:cubicBezTo>
                <a:cubicBezTo>
                  <a:pt x="5394756" y="1474748"/>
                  <a:pt x="5406526" y="1462936"/>
                  <a:pt x="5421045" y="1462936"/>
                </a:cubicBezTo>
                <a:close/>
                <a:moveTo>
                  <a:pt x="5329605" y="1462936"/>
                </a:moveTo>
                <a:cubicBezTo>
                  <a:pt x="5344124" y="1462936"/>
                  <a:pt x="5355894" y="1474748"/>
                  <a:pt x="5355894" y="1489232"/>
                </a:cubicBezTo>
                <a:cubicBezTo>
                  <a:pt x="5355894" y="1503753"/>
                  <a:pt x="5344124" y="1515520"/>
                  <a:pt x="5329605" y="1515520"/>
                </a:cubicBezTo>
                <a:cubicBezTo>
                  <a:pt x="5315086" y="1515520"/>
                  <a:pt x="5303316" y="1503753"/>
                  <a:pt x="5303316" y="1489232"/>
                </a:cubicBezTo>
                <a:cubicBezTo>
                  <a:pt x="5303316" y="1474748"/>
                  <a:pt x="5315086" y="1462936"/>
                  <a:pt x="5329605" y="1462936"/>
                </a:cubicBezTo>
                <a:close/>
                <a:moveTo>
                  <a:pt x="6061125" y="1462936"/>
                </a:moveTo>
                <a:cubicBezTo>
                  <a:pt x="6075644" y="1462936"/>
                  <a:pt x="6087414" y="1474748"/>
                  <a:pt x="6087414" y="1489231"/>
                </a:cubicBezTo>
                <a:cubicBezTo>
                  <a:pt x="6087414" y="1503753"/>
                  <a:pt x="6075644" y="1515520"/>
                  <a:pt x="6061125" y="1515520"/>
                </a:cubicBezTo>
                <a:cubicBezTo>
                  <a:pt x="6046606" y="1515520"/>
                  <a:pt x="6034836" y="1503753"/>
                  <a:pt x="6034836" y="1489231"/>
                </a:cubicBezTo>
                <a:cubicBezTo>
                  <a:pt x="6034836" y="1474748"/>
                  <a:pt x="6046606" y="1462936"/>
                  <a:pt x="6061125" y="1462936"/>
                </a:cubicBezTo>
                <a:close/>
                <a:moveTo>
                  <a:pt x="5969685" y="1462936"/>
                </a:moveTo>
                <a:cubicBezTo>
                  <a:pt x="5984204" y="1462936"/>
                  <a:pt x="5995974" y="1474748"/>
                  <a:pt x="5995974" y="1489231"/>
                </a:cubicBezTo>
                <a:cubicBezTo>
                  <a:pt x="5995974" y="1503753"/>
                  <a:pt x="5984204" y="1515520"/>
                  <a:pt x="5969685" y="1515520"/>
                </a:cubicBezTo>
                <a:cubicBezTo>
                  <a:pt x="5955166" y="1515520"/>
                  <a:pt x="5943396" y="1503753"/>
                  <a:pt x="5943396" y="1489231"/>
                </a:cubicBezTo>
                <a:cubicBezTo>
                  <a:pt x="5943396" y="1474748"/>
                  <a:pt x="5955166" y="1462936"/>
                  <a:pt x="5969685" y="1462936"/>
                </a:cubicBezTo>
                <a:close/>
                <a:moveTo>
                  <a:pt x="5878245" y="1462936"/>
                </a:moveTo>
                <a:cubicBezTo>
                  <a:pt x="5892764" y="1462936"/>
                  <a:pt x="5904534" y="1474748"/>
                  <a:pt x="5904534" y="1489231"/>
                </a:cubicBezTo>
                <a:cubicBezTo>
                  <a:pt x="5904534" y="1503753"/>
                  <a:pt x="5892764" y="1515520"/>
                  <a:pt x="5878245" y="1515520"/>
                </a:cubicBezTo>
                <a:cubicBezTo>
                  <a:pt x="5863726" y="1515520"/>
                  <a:pt x="5851956" y="1503753"/>
                  <a:pt x="5851956" y="1489231"/>
                </a:cubicBezTo>
                <a:cubicBezTo>
                  <a:pt x="5851956" y="1474748"/>
                  <a:pt x="5863726" y="1462936"/>
                  <a:pt x="5878245" y="1462936"/>
                </a:cubicBezTo>
                <a:close/>
                <a:moveTo>
                  <a:pt x="5786805" y="1462936"/>
                </a:moveTo>
                <a:cubicBezTo>
                  <a:pt x="5801324" y="1462936"/>
                  <a:pt x="5813094" y="1474748"/>
                  <a:pt x="5813094" y="1489232"/>
                </a:cubicBezTo>
                <a:cubicBezTo>
                  <a:pt x="5813094" y="1503753"/>
                  <a:pt x="5801324" y="1515520"/>
                  <a:pt x="5786805" y="1515520"/>
                </a:cubicBezTo>
                <a:cubicBezTo>
                  <a:pt x="5772286" y="1515520"/>
                  <a:pt x="5760516" y="1503753"/>
                  <a:pt x="5760516" y="1489232"/>
                </a:cubicBezTo>
                <a:cubicBezTo>
                  <a:pt x="5760516" y="1474748"/>
                  <a:pt x="5772286" y="1462936"/>
                  <a:pt x="5786805" y="1462936"/>
                </a:cubicBezTo>
                <a:close/>
                <a:moveTo>
                  <a:pt x="6426885" y="1462936"/>
                </a:moveTo>
                <a:cubicBezTo>
                  <a:pt x="6441404" y="1462936"/>
                  <a:pt x="6453174" y="1474748"/>
                  <a:pt x="6453174" y="1489231"/>
                </a:cubicBezTo>
                <a:cubicBezTo>
                  <a:pt x="6453174" y="1503751"/>
                  <a:pt x="6441404" y="1515520"/>
                  <a:pt x="6426885" y="1515520"/>
                </a:cubicBezTo>
                <a:cubicBezTo>
                  <a:pt x="6412366" y="1515520"/>
                  <a:pt x="6400596" y="1503751"/>
                  <a:pt x="6400596" y="1489231"/>
                </a:cubicBezTo>
                <a:cubicBezTo>
                  <a:pt x="6400596" y="1474748"/>
                  <a:pt x="6412366" y="1462936"/>
                  <a:pt x="6426885" y="1462936"/>
                </a:cubicBezTo>
                <a:close/>
                <a:moveTo>
                  <a:pt x="6335445" y="1462936"/>
                </a:moveTo>
                <a:cubicBezTo>
                  <a:pt x="6349964" y="1462936"/>
                  <a:pt x="6361734" y="1474748"/>
                  <a:pt x="6361734" y="1489231"/>
                </a:cubicBezTo>
                <a:cubicBezTo>
                  <a:pt x="6361734" y="1503751"/>
                  <a:pt x="6349964" y="1515520"/>
                  <a:pt x="6335445" y="1515520"/>
                </a:cubicBezTo>
                <a:cubicBezTo>
                  <a:pt x="6320926" y="1515520"/>
                  <a:pt x="6309156" y="1503751"/>
                  <a:pt x="6309156" y="1489231"/>
                </a:cubicBezTo>
                <a:cubicBezTo>
                  <a:pt x="6309156" y="1474748"/>
                  <a:pt x="6320926" y="1462936"/>
                  <a:pt x="6335445" y="1462936"/>
                </a:cubicBezTo>
                <a:close/>
                <a:moveTo>
                  <a:pt x="6244005" y="1462936"/>
                </a:moveTo>
                <a:cubicBezTo>
                  <a:pt x="6258524" y="1462936"/>
                  <a:pt x="6270294" y="1474748"/>
                  <a:pt x="6270294" y="1489231"/>
                </a:cubicBezTo>
                <a:cubicBezTo>
                  <a:pt x="6270294" y="1503753"/>
                  <a:pt x="6258524" y="1515520"/>
                  <a:pt x="6244005" y="1515520"/>
                </a:cubicBezTo>
                <a:cubicBezTo>
                  <a:pt x="6229486" y="1515520"/>
                  <a:pt x="6217716" y="1503753"/>
                  <a:pt x="6217716" y="1489231"/>
                </a:cubicBezTo>
                <a:cubicBezTo>
                  <a:pt x="6217716" y="1474748"/>
                  <a:pt x="6229486" y="1462936"/>
                  <a:pt x="6244005" y="1462936"/>
                </a:cubicBezTo>
                <a:close/>
                <a:moveTo>
                  <a:pt x="6152565" y="1462936"/>
                </a:moveTo>
                <a:cubicBezTo>
                  <a:pt x="6167084" y="1462936"/>
                  <a:pt x="6178854" y="1474748"/>
                  <a:pt x="6178854" y="1489231"/>
                </a:cubicBezTo>
                <a:cubicBezTo>
                  <a:pt x="6178854" y="1503753"/>
                  <a:pt x="6167084" y="1515520"/>
                  <a:pt x="6152565" y="1515520"/>
                </a:cubicBezTo>
                <a:cubicBezTo>
                  <a:pt x="6138046" y="1515520"/>
                  <a:pt x="6126276" y="1503753"/>
                  <a:pt x="6126276" y="1489231"/>
                </a:cubicBezTo>
                <a:cubicBezTo>
                  <a:pt x="6126276" y="1474748"/>
                  <a:pt x="6138046" y="1462936"/>
                  <a:pt x="6152565" y="1462936"/>
                </a:cubicBezTo>
                <a:close/>
                <a:moveTo>
                  <a:pt x="6792645" y="1462935"/>
                </a:moveTo>
                <a:cubicBezTo>
                  <a:pt x="6807164" y="1462935"/>
                  <a:pt x="6818934" y="1474748"/>
                  <a:pt x="6818934" y="1489230"/>
                </a:cubicBezTo>
                <a:cubicBezTo>
                  <a:pt x="6818934" y="1503751"/>
                  <a:pt x="6807164" y="1515520"/>
                  <a:pt x="6792645" y="1515520"/>
                </a:cubicBezTo>
                <a:cubicBezTo>
                  <a:pt x="6778126" y="1515520"/>
                  <a:pt x="6766356" y="1503751"/>
                  <a:pt x="6766356" y="1489230"/>
                </a:cubicBezTo>
                <a:cubicBezTo>
                  <a:pt x="6766356" y="1474748"/>
                  <a:pt x="6778126" y="1462935"/>
                  <a:pt x="6792645" y="1462935"/>
                </a:cubicBezTo>
                <a:close/>
                <a:moveTo>
                  <a:pt x="6701205" y="1462935"/>
                </a:moveTo>
                <a:cubicBezTo>
                  <a:pt x="6715724" y="1462935"/>
                  <a:pt x="6727494" y="1474748"/>
                  <a:pt x="6727494" y="1489230"/>
                </a:cubicBezTo>
                <a:cubicBezTo>
                  <a:pt x="6727494" y="1503751"/>
                  <a:pt x="6715724" y="1515520"/>
                  <a:pt x="6701205" y="1515520"/>
                </a:cubicBezTo>
                <a:cubicBezTo>
                  <a:pt x="6686686" y="1515520"/>
                  <a:pt x="6674916" y="1503751"/>
                  <a:pt x="6674916" y="1489230"/>
                </a:cubicBezTo>
                <a:cubicBezTo>
                  <a:pt x="6674916" y="1474748"/>
                  <a:pt x="6686686" y="1462935"/>
                  <a:pt x="6701205" y="1462935"/>
                </a:cubicBezTo>
                <a:close/>
                <a:moveTo>
                  <a:pt x="6609765" y="1462935"/>
                </a:moveTo>
                <a:cubicBezTo>
                  <a:pt x="6624284" y="1462935"/>
                  <a:pt x="6636054" y="1474748"/>
                  <a:pt x="6636054" y="1489230"/>
                </a:cubicBezTo>
                <a:cubicBezTo>
                  <a:pt x="6636054" y="1503751"/>
                  <a:pt x="6624284" y="1515520"/>
                  <a:pt x="6609765" y="1515520"/>
                </a:cubicBezTo>
                <a:cubicBezTo>
                  <a:pt x="6595246" y="1515520"/>
                  <a:pt x="6583476" y="1503751"/>
                  <a:pt x="6583476" y="1489230"/>
                </a:cubicBezTo>
                <a:cubicBezTo>
                  <a:pt x="6583476" y="1474748"/>
                  <a:pt x="6595246" y="1462935"/>
                  <a:pt x="6609765" y="1462935"/>
                </a:cubicBezTo>
                <a:close/>
                <a:moveTo>
                  <a:pt x="6518325" y="1462935"/>
                </a:moveTo>
                <a:cubicBezTo>
                  <a:pt x="6532844" y="1462935"/>
                  <a:pt x="6544614" y="1474748"/>
                  <a:pt x="6544614" y="1489231"/>
                </a:cubicBezTo>
                <a:cubicBezTo>
                  <a:pt x="6544614" y="1503751"/>
                  <a:pt x="6532844" y="1515520"/>
                  <a:pt x="6518325" y="1515520"/>
                </a:cubicBezTo>
                <a:cubicBezTo>
                  <a:pt x="6503806" y="1515520"/>
                  <a:pt x="6492036" y="1503751"/>
                  <a:pt x="6492036" y="1489231"/>
                </a:cubicBezTo>
                <a:cubicBezTo>
                  <a:pt x="6492036" y="1474748"/>
                  <a:pt x="6503806" y="1462935"/>
                  <a:pt x="6518325" y="1462935"/>
                </a:cubicBezTo>
                <a:close/>
                <a:moveTo>
                  <a:pt x="7158405" y="1462935"/>
                </a:moveTo>
                <a:cubicBezTo>
                  <a:pt x="7172924" y="1462935"/>
                  <a:pt x="7184694" y="1474748"/>
                  <a:pt x="7184694" y="1489230"/>
                </a:cubicBezTo>
                <a:cubicBezTo>
                  <a:pt x="7184694" y="1503751"/>
                  <a:pt x="7172924" y="1515520"/>
                  <a:pt x="7158405" y="1515520"/>
                </a:cubicBezTo>
                <a:cubicBezTo>
                  <a:pt x="7143886" y="1515520"/>
                  <a:pt x="7132116" y="1503751"/>
                  <a:pt x="7132116" y="1489230"/>
                </a:cubicBezTo>
                <a:cubicBezTo>
                  <a:pt x="7132116" y="1474748"/>
                  <a:pt x="7143886" y="1462935"/>
                  <a:pt x="7158405" y="1462935"/>
                </a:cubicBezTo>
                <a:close/>
                <a:moveTo>
                  <a:pt x="7066965" y="1462935"/>
                </a:moveTo>
                <a:cubicBezTo>
                  <a:pt x="7081484" y="1462935"/>
                  <a:pt x="7093254" y="1474748"/>
                  <a:pt x="7093254" y="1489230"/>
                </a:cubicBezTo>
                <a:cubicBezTo>
                  <a:pt x="7093254" y="1503751"/>
                  <a:pt x="7081484" y="1515520"/>
                  <a:pt x="7066965" y="1515520"/>
                </a:cubicBezTo>
                <a:cubicBezTo>
                  <a:pt x="7052446" y="1515520"/>
                  <a:pt x="7040676" y="1503751"/>
                  <a:pt x="7040676" y="1489230"/>
                </a:cubicBezTo>
                <a:cubicBezTo>
                  <a:pt x="7040676" y="1474748"/>
                  <a:pt x="7052446" y="1462935"/>
                  <a:pt x="7066965" y="1462935"/>
                </a:cubicBezTo>
                <a:close/>
                <a:moveTo>
                  <a:pt x="6975525" y="1462935"/>
                </a:moveTo>
                <a:cubicBezTo>
                  <a:pt x="6990044" y="1462935"/>
                  <a:pt x="7001814" y="1474748"/>
                  <a:pt x="7001814" y="1489230"/>
                </a:cubicBezTo>
                <a:cubicBezTo>
                  <a:pt x="7001814" y="1503751"/>
                  <a:pt x="6990044" y="1515520"/>
                  <a:pt x="6975525" y="1515520"/>
                </a:cubicBezTo>
                <a:cubicBezTo>
                  <a:pt x="6961006" y="1515520"/>
                  <a:pt x="6949236" y="1503751"/>
                  <a:pt x="6949236" y="1489230"/>
                </a:cubicBezTo>
                <a:cubicBezTo>
                  <a:pt x="6949236" y="1474748"/>
                  <a:pt x="6961006" y="1462935"/>
                  <a:pt x="6975525" y="1462935"/>
                </a:cubicBezTo>
                <a:close/>
                <a:moveTo>
                  <a:pt x="6884085" y="1462935"/>
                </a:moveTo>
                <a:cubicBezTo>
                  <a:pt x="6898604" y="1462935"/>
                  <a:pt x="6910374" y="1474748"/>
                  <a:pt x="6910374" y="1489230"/>
                </a:cubicBezTo>
                <a:cubicBezTo>
                  <a:pt x="6910374" y="1503751"/>
                  <a:pt x="6898604" y="1515520"/>
                  <a:pt x="6884085" y="1515520"/>
                </a:cubicBezTo>
                <a:cubicBezTo>
                  <a:pt x="6869566" y="1515520"/>
                  <a:pt x="6857796" y="1503751"/>
                  <a:pt x="6857796" y="1489230"/>
                </a:cubicBezTo>
                <a:cubicBezTo>
                  <a:pt x="6857796" y="1474748"/>
                  <a:pt x="6869566" y="1462935"/>
                  <a:pt x="6884085" y="1462935"/>
                </a:cubicBezTo>
                <a:close/>
                <a:moveTo>
                  <a:pt x="7524165" y="1462935"/>
                </a:moveTo>
                <a:cubicBezTo>
                  <a:pt x="7538684" y="1462935"/>
                  <a:pt x="7550454" y="1474745"/>
                  <a:pt x="7550454" y="1489230"/>
                </a:cubicBezTo>
                <a:cubicBezTo>
                  <a:pt x="7550454" y="1503751"/>
                  <a:pt x="7538684" y="1515520"/>
                  <a:pt x="7524165" y="1515520"/>
                </a:cubicBezTo>
                <a:cubicBezTo>
                  <a:pt x="7509646" y="1515520"/>
                  <a:pt x="7497876" y="1503751"/>
                  <a:pt x="7497876" y="1489230"/>
                </a:cubicBezTo>
                <a:cubicBezTo>
                  <a:pt x="7497876" y="1474745"/>
                  <a:pt x="7509646" y="1462935"/>
                  <a:pt x="7524165" y="1462935"/>
                </a:cubicBezTo>
                <a:close/>
                <a:moveTo>
                  <a:pt x="7432725" y="1462935"/>
                </a:moveTo>
                <a:cubicBezTo>
                  <a:pt x="7447244" y="1462935"/>
                  <a:pt x="7459014" y="1474745"/>
                  <a:pt x="7459014" y="1489230"/>
                </a:cubicBezTo>
                <a:cubicBezTo>
                  <a:pt x="7459014" y="1503751"/>
                  <a:pt x="7447244" y="1515520"/>
                  <a:pt x="7432725" y="1515520"/>
                </a:cubicBezTo>
                <a:cubicBezTo>
                  <a:pt x="7418206" y="1515520"/>
                  <a:pt x="7406436" y="1503751"/>
                  <a:pt x="7406436" y="1489230"/>
                </a:cubicBezTo>
                <a:cubicBezTo>
                  <a:pt x="7406436" y="1474745"/>
                  <a:pt x="7418206" y="1462935"/>
                  <a:pt x="7432725" y="1462935"/>
                </a:cubicBezTo>
                <a:close/>
                <a:moveTo>
                  <a:pt x="7341285" y="1462935"/>
                </a:moveTo>
                <a:cubicBezTo>
                  <a:pt x="7355804" y="1462935"/>
                  <a:pt x="7367574" y="1474745"/>
                  <a:pt x="7367574" y="1489230"/>
                </a:cubicBezTo>
                <a:cubicBezTo>
                  <a:pt x="7367574" y="1503751"/>
                  <a:pt x="7355804" y="1515520"/>
                  <a:pt x="7341285" y="1515520"/>
                </a:cubicBezTo>
                <a:cubicBezTo>
                  <a:pt x="7326766" y="1515520"/>
                  <a:pt x="7314996" y="1503751"/>
                  <a:pt x="7314996" y="1489230"/>
                </a:cubicBezTo>
                <a:cubicBezTo>
                  <a:pt x="7314996" y="1474745"/>
                  <a:pt x="7326766" y="1462935"/>
                  <a:pt x="7341285" y="1462935"/>
                </a:cubicBezTo>
                <a:close/>
                <a:moveTo>
                  <a:pt x="7249845" y="1462935"/>
                </a:moveTo>
                <a:cubicBezTo>
                  <a:pt x="7264364" y="1462935"/>
                  <a:pt x="7276134" y="1474745"/>
                  <a:pt x="7276134" y="1489230"/>
                </a:cubicBezTo>
                <a:cubicBezTo>
                  <a:pt x="7276134" y="1503751"/>
                  <a:pt x="7264364" y="1515520"/>
                  <a:pt x="7249845" y="1515520"/>
                </a:cubicBezTo>
                <a:cubicBezTo>
                  <a:pt x="7235326" y="1515520"/>
                  <a:pt x="7223556" y="1503751"/>
                  <a:pt x="7223556" y="1489230"/>
                </a:cubicBezTo>
                <a:cubicBezTo>
                  <a:pt x="7223556" y="1474745"/>
                  <a:pt x="7235326" y="1462935"/>
                  <a:pt x="7249845" y="1462935"/>
                </a:cubicBezTo>
                <a:close/>
                <a:moveTo>
                  <a:pt x="7889925" y="1462935"/>
                </a:moveTo>
                <a:cubicBezTo>
                  <a:pt x="7904444" y="1462935"/>
                  <a:pt x="7916214" y="1474745"/>
                  <a:pt x="7916214" y="1489230"/>
                </a:cubicBezTo>
                <a:cubicBezTo>
                  <a:pt x="7916214" y="1503751"/>
                  <a:pt x="7904444" y="1515520"/>
                  <a:pt x="7889925" y="1515520"/>
                </a:cubicBezTo>
                <a:cubicBezTo>
                  <a:pt x="7875406" y="1515520"/>
                  <a:pt x="7863636" y="1503751"/>
                  <a:pt x="7863636" y="1489230"/>
                </a:cubicBezTo>
                <a:cubicBezTo>
                  <a:pt x="7863636" y="1474745"/>
                  <a:pt x="7875406" y="1462935"/>
                  <a:pt x="7889925" y="1462935"/>
                </a:cubicBezTo>
                <a:close/>
                <a:moveTo>
                  <a:pt x="7798485" y="1462935"/>
                </a:moveTo>
                <a:cubicBezTo>
                  <a:pt x="7813004" y="1462935"/>
                  <a:pt x="7824774" y="1474745"/>
                  <a:pt x="7824774" y="1489230"/>
                </a:cubicBezTo>
                <a:cubicBezTo>
                  <a:pt x="7824774" y="1503751"/>
                  <a:pt x="7813004" y="1515520"/>
                  <a:pt x="7798485" y="1515520"/>
                </a:cubicBezTo>
                <a:cubicBezTo>
                  <a:pt x="7783966" y="1515520"/>
                  <a:pt x="7772196" y="1503751"/>
                  <a:pt x="7772196" y="1489230"/>
                </a:cubicBezTo>
                <a:cubicBezTo>
                  <a:pt x="7772196" y="1474745"/>
                  <a:pt x="7783966" y="1462935"/>
                  <a:pt x="7798485" y="1462935"/>
                </a:cubicBezTo>
                <a:close/>
                <a:moveTo>
                  <a:pt x="7707045" y="1462935"/>
                </a:moveTo>
                <a:cubicBezTo>
                  <a:pt x="7721564" y="1462935"/>
                  <a:pt x="7733334" y="1474745"/>
                  <a:pt x="7733334" y="1489230"/>
                </a:cubicBezTo>
                <a:cubicBezTo>
                  <a:pt x="7733334" y="1503751"/>
                  <a:pt x="7721564" y="1515520"/>
                  <a:pt x="7707045" y="1515520"/>
                </a:cubicBezTo>
                <a:cubicBezTo>
                  <a:pt x="7692526" y="1515520"/>
                  <a:pt x="7680756" y="1503751"/>
                  <a:pt x="7680756" y="1489230"/>
                </a:cubicBezTo>
                <a:cubicBezTo>
                  <a:pt x="7680756" y="1474745"/>
                  <a:pt x="7692526" y="1462935"/>
                  <a:pt x="7707045" y="1462935"/>
                </a:cubicBezTo>
                <a:close/>
                <a:moveTo>
                  <a:pt x="7615605" y="1462935"/>
                </a:moveTo>
                <a:cubicBezTo>
                  <a:pt x="7630124" y="1462935"/>
                  <a:pt x="7641894" y="1474745"/>
                  <a:pt x="7641894" y="1489230"/>
                </a:cubicBezTo>
                <a:cubicBezTo>
                  <a:pt x="7641894" y="1503751"/>
                  <a:pt x="7630124" y="1515520"/>
                  <a:pt x="7615605" y="1515520"/>
                </a:cubicBezTo>
                <a:cubicBezTo>
                  <a:pt x="7601086" y="1515520"/>
                  <a:pt x="7589316" y="1503751"/>
                  <a:pt x="7589316" y="1489230"/>
                </a:cubicBezTo>
                <a:cubicBezTo>
                  <a:pt x="7589316" y="1474745"/>
                  <a:pt x="7601086" y="1462935"/>
                  <a:pt x="7615605" y="1462935"/>
                </a:cubicBezTo>
                <a:close/>
                <a:moveTo>
                  <a:pt x="8255685" y="1462934"/>
                </a:moveTo>
                <a:cubicBezTo>
                  <a:pt x="8270204" y="1462934"/>
                  <a:pt x="8281974" y="1474745"/>
                  <a:pt x="8281974" y="1489229"/>
                </a:cubicBezTo>
                <a:cubicBezTo>
                  <a:pt x="8281974" y="1503751"/>
                  <a:pt x="8270204" y="1515518"/>
                  <a:pt x="8255685" y="1515518"/>
                </a:cubicBezTo>
                <a:cubicBezTo>
                  <a:pt x="8241166" y="1515518"/>
                  <a:pt x="8229396" y="1503751"/>
                  <a:pt x="8229396" y="1489229"/>
                </a:cubicBezTo>
                <a:cubicBezTo>
                  <a:pt x="8229396" y="1474745"/>
                  <a:pt x="8241166" y="1462934"/>
                  <a:pt x="8255685" y="1462934"/>
                </a:cubicBezTo>
                <a:close/>
                <a:moveTo>
                  <a:pt x="8164245" y="1462934"/>
                </a:moveTo>
                <a:cubicBezTo>
                  <a:pt x="8178764" y="1462934"/>
                  <a:pt x="8190534" y="1474745"/>
                  <a:pt x="8190534" y="1489229"/>
                </a:cubicBezTo>
                <a:cubicBezTo>
                  <a:pt x="8190534" y="1503751"/>
                  <a:pt x="8178764" y="1515518"/>
                  <a:pt x="8164245" y="1515518"/>
                </a:cubicBezTo>
                <a:cubicBezTo>
                  <a:pt x="8149726" y="1515518"/>
                  <a:pt x="8137956" y="1503751"/>
                  <a:pt x="8137956" y="1489229"/>
                </a:cubicBezTo>
                <a:cubicBezTo>
                  <a:pt x="8137956" y="1474745"/>
                  <a:pt x="8149726" y="1462934"/>
                  <a:pt x="8164245" y="1462934"/>
                </a:cubicBezTo>
                <a:close/>
                <a:moveTo>
                  <a:pt x="8072805" y="1462934"/>
                </a:moveTo>
                <a:cubicBezTo>
                  <a:pt x="8087324" y="1462934"/>
                  <a:pt x="8099094" y="1474745"/>
                  <a:pt x="8099094" y="1489229"/>
                </a:cubicBezTo>
                <a:cubicBezTo>
                  <a:pt x="8099094" y="1503751"/>
                  <a:pt x="8087324" y="1515518"/>
                  <a:pt x="8072805" y="1515518"/>
                </a:cubicBezTo>
                <a:cubicBezTo>
                  <a:pt x="8058286" y="1515518"/>
                  <a:pt x="8046516" y="1503751"/>
                  <a:pt x="8046516" y="1489229"/>
                </a:cubicBezTo>
                <a:cubicBezTo>
                  <a:pt x="8046516" y="1474745"/>
                  <a:pt x="8058286" y="1462934"/>
                  <a:pt x="8072805" y="1462934"/>
                </a:cubicBezTo>
                <a:close/>
                <a:moveTo>
                  <a:pt x="7981365" y="1462934"/>
                </a:moveTo>
                <a:cubicBezTo>
                  <a:pt x="7995884" y="1462934"/>
                  <a:pt x="8007654" y="1474745"/>
                  <a:pt x="8007654" y="1489229"/>
                </a:cubicBezTo>
                <a:cubicBezTo>
                  <a:pt x="8007654" y="1503751"/>
                  <a:pt x="7995884" y="1515518"/>
                  <a:pt x="7981365" y="1515518"/>
                </a:cubicBezTo>
                <a:cubicBezTo>
                  <a:pt x="7966846" y="1515518"/>
                  <a:pt x="7955076" y="1503751"/>
                  <a:pt x="7955076" y="1489229"/>
                </a:cubicBezTo>
                <a:cubicBezTo>
                  <a:pt x="7955076" y="1474745"/>
                  <a:pt x="7966846" y="1462934"/>
                  <a:pt x="7981365" y="1462934"/>
                </a:cubicBezTo>
                <a:close/>
                <a:moveTo>
                  <a:pt x="8621445" y="1462934"/>
                </a:moveTo>
                <a:cubicBezTo>
                  <a:pt x="8635964" y="1462934"/>
                  <a:pt x="8647734" y="1474745"/>
                  <a:pt x="8647734" y="1489229"/>
                </a:cubicBezTo>
                <a:cubicBezTo>
                  <a:pt x="8647734" y="1503751"/>
                  <a:pt x="8635964" y="1515518"/>
                  <a:pt x="8621445" y="1515518"/>
                </a:cubicBezTo>
                <a:cubicBezTo>
                  <a:pt x="8606926" y="1515518"/>
                  <a:pt x="8595156" y="1503751"/>
                  <a:pt x="8595156" y="1489229"/>
                </a:cubicBezTo>
                <a:cubicBezTo>
                  <a:pt x="8595156" y="1474745"/>
                  <a:pt x="8606926" y="1462934"/>
                  <a:pt x="8621445" y="1462934"/>
                </a:cubicBezTo>
                <a:close/>
                <a:moveTo>
                  <a:pt x="8530005" y="1462934"/>
                </a:moveTo>
                <a:cubicBezTo>
                  <a:pt x="8544524" y="1462934"/>
                  <a:pt x="8556294" y="1474745"/>
                  <a:pt x="8556294" y="1489229"/>
                </a:cubicBezTo>
                <a:cubicBezTo>
                  <a:pt x="8556294" y="1503751"/>
                  <a:pt x="8544524" y="1515518"/>
                  <a:pt x="8530005" y="1515518"/>
                </a:cubicBezTo>
                <a:cubicBezTo>
                  <a:pt x="8515486" y="1515518"/>
                  <a:pt x="8503716" y="1503751"/>
                  <a:pt x="8503716" y="1489229"/>
                </a:cubicBezTo>
                <a:cubicBezTo>
                  <a:pt x="8503716" y="1474745"/>
                  <a:pt x="8515486" y="1462934"/>
                  <a:pt x="8530005" y="1462934"/>
                </a:cubicBezTo>
                <a:close/>
                <a:moveTo>
                  <a:pt x="8438565" y="1462934"/>
                </a:moveTo>
                <a:cubicBezTo>
                  <a:pt x="8453084" y="1462934"/>
                  <a:pt x="8464854" y="1474745"/>
                  <a:pt x="8464854" y="1489229"/>
                </a:cubicBezTo>
                <a:cubicBezTo>
                  <a:pt x="8464854" y="1503751"/>
                  <a:pt x="8453084" y="1515518"/>
                  <a:pt x="8438565" y="1515518"/>
                </a:cubicBezTo>
                <a:cubicBezTo>
                  <a:pt x="8424046" y="1515518"/>
                  <a:pt x="8412276" y="1503751"/>
                  <a:pt x="8412276" y="1489229"/>
                </a:cubicBezTo>
                <a:cubicBezTo>
                  <a:pt x="8412276" y="1474745"/>
                  <a:pt x="8424046" y="1462934"/>
                  <a:pt x="8438565" y="1462934"/>
                </a:cubicBezTo>
                <a:close/>
                <a:moveTo>
                  <a:pt x="8347125" y="1462934"/>
                </a:moveTo>
                <a:cubicBezTo>
                  <a:pt x="8361644" y="1462934"/>
                  <a:pt x="8373414" y="1474745"/>
                  <a:pt x="8373414" y="1489229"/>
                </a:cubicBezTo>
                <a:cubicBezTo>
                  <a:pt x="8373414" y="1503751"/>
                  <a:pt x="8361644" y="1515518"/>
                  <a:pt x="8347125" y="1515518"/>
                </a:cubicBezTo>
                <a:cubicBezTo>
                  <a:pt x="8332606" y="1515518"/>
                  <a:pt x="8320836" y="1503751"/>
                  <a:pt x="8320836" y="1489229"/>
                </a:cubicBezTo>
                <a:cubicBezTo>
                  <a:pt x="8320836" y="1474745"/>
                  <a:pt x="8332606" y="1462934"/>
                  <a:pt x="8347125" y="1462934"/>
                </a:cubicBezTo>
                <a:close/>
                <a:moveTo>
                  <a:pt x="8987205" y="1462934"/>
                </a:moveTo>
                <a:cubicBezTo>
                  <a:pt x="9001724" y="1462934"/>
                  <a:pt x="9013494" y="1474745"/>
                  <a:pt x="9013494" y="1489229"/>
                </a:cubicBezTo>
                <a:cubicBezTo>
                  <a:pt x="9013494" y="1503751"/>
                  <a:pt x="9001724" y="1515517"/>
                  <a:pt x="8987205" y="1515517"/>
                </a:cubicBezTo>
                <a:cubicBezTo>
                  <a:pt x="8972686" y="1515517"/>
                  <a:pt x="8960916" y="1503751"/>
                  <a:pt x="8960916" y="1489229"/>
                </a:cubicBezTo>
                <a:cubicBezTo>
                  <a:pt x="8960916" y="1474745"/>
                  <a:pt x="8972686" y="1462934"/>
                  <a:pt x="8987205" y="1462934"/>
                </a:cubicBezTo>
                <a:close/>
                <a:moveTo>
                  <a:pt x="8895765" y="1462934"/>
                </a:moveTo>
                <a:cubicBezTo>
                  <a:pt x="8910284" y="1462934"/>
                  <a:pt x="8922054" y="1474745"/>
                  <a:pt x="8922054" y="1489229"/>
                </a:cubicBezTo>
                <a:cubicBezTo>
                  <a:pt x="8922054" y="1503751"/>
                  <a:pt x="8910284" y="1515518"/>
                  <a:pt x="8895765" y="1515518"/>
                </a:cubicBezTo>
                <a:cubicBezTo>
                  <a:pt x="8881246" y="1515518"/>
                  <a:pt x="8869476" y="1503751"/>
                  <a:pt x="8869476" y="1489229"/>
                </a:cubicBezTo>
                <a:cubicBezTo>
                  <a:pt x="8869476" y="1474745"/>
                  <a:pt x="8881246" y="1462934"/>
                  <a:pt x="8895765" y="1462934"/>
                </a:cubicBezTo>
                <a:close/>
                <a:moveTo>
                  <a:pt x="8804325" y="1462934"/>
                </a:moveTo>
                <a:cubicBezTo>
                  <a:pt x="8818844" y="1462934"/>
                  <a:pt x="8830614" y="1474745"/>
                  <a:pt x="8830614" y="1489229"/>
                </a:cubicBezTo>
                <a:cubicBezTo>
                  <a:pt x="8830614" y="1503751"/>
                  <a:pt x="8818844" y="1515518"/>
                  <a:pt x="8804325" y="1515518"/>
                </a:cubicBezTo>
                <a:cubicBezTo>
                  <a:pt x="8789806" y="1515518"/>
                  <a:pt x="8778036" y="1503751"/>
                  <a:pt x="8778036" y="1489229"/>
                </a:cubicBezTo>
                <a:cubicBezTo>
                  <a:pt x="8778036" y="1474745"/>
                  <a:pt x="8789806" y="1462934"/>
                  <a:pt x="8804325" y="1462934"/>
                </a:cubicBezTo>
                <a:close/>
                <a:moveTo>
                  <a:pt x="8712885" y="1462934"/>
                </a:moveTo>
                <a:cubicBezTo>
                  <a:pt x="8727404" y="1462934"/>
                  <a:pt x="8739174" y="1474745"/>
                  <a:pt x="8739174" y="1489229"/>
                </a:cubicBezTo>
                <a:cubicBezTo>
                  <a:pt x="8739174" y="1503751"/>
                  <a:pt x="8727404" y="1515518"/>
                  <a:pt x="8712885" y="1515518"/>
                </a:cubicBezTo>
                <a:cubicBezTo>
                  <a:pt x="8698366" y="1515518"/>
                  <a:pt x="8686596" y="1503751"/>
                  <a:pt x="8686596" y="1489229"/>
                </a:cubicBezTo>
                <a:cubicBezTo>
                  <a:pt x="8686596" y="1474745"/>
                  <a:pt x="8698366" y="1462934"/>
                  <a:pt x="8712885" y="1462934"/>
                </a:cubicBezTo>
                <a:close/>
                <a:moveTo>
                  <a:pt x="9627285" y="1462933"/>
                </a:moveTo>
                <a:cubicBezTo>
                  <a:pt x="9641804" y="1462933"/>
                  <a:pt x="9653574" y="1474745"/>
                  <a:pt x="9653574" y="1489229"/>
                </a:cubicBezTo>
                <a:cubicBezTo>
                  <a:pt x="9653574" y="1503751"/>
                  <a:pt x="9641804" y="1515517"/>
                  <a:pt x="9627285" y="1515517"/>
                </a:cubicBezTo>
                <a:cubicBezTo>
                  <a:pt x="9612766" y="1515517"/>
                  <a:pt x="9600996" y="1503751"/>
                  <a:pt x="9600996" y="1489229"/>
                </a:cubicBezTo>
                <a:cubicBezTo>
                  <a:pt x="9600996" y="1474745"/>
                  <a:pt x="9612766" y="1462933"/>
                  <a:pt x="9627285" y="1462933"/>
                </a:cubicBezTo>
                <a:close/>
                <a:moveTo>
                  <a:pt x="9535845" y="1462933"/>
                </a:moveTo>
                <a:cubicBezTo>
                  <a:pt x="9550364" y="1462933"/>
                  <a:pt x="9562134" y="1474745"/>
                  <a:pt x="9562134" y="1489229"/>
                </a:cubicBezTo>
                <a:cubicBezTo>
                  <a:pt x="9562134" y="1503751"/>
                  <a:pt x="9550364" y="1515517"/>
                  <a:pt x="9535845" y="1515517"/>
                </a:cubicBezTo>
                <a:cubicBezTo>
                  <a:pt x="9521326" y="1515517"/>
                  <a:pt x="9509556" y="1503751"/>
                  <a:pt x="9509556" y="1489229"/>
                </a:cubicBezTo>
                <a:cubicBezTo>
                  <a:pt x="9509556" y="1474745"/>
                  <a:pt x="9521326" y="1462933"/>
                  <a:pt x="9535845" y="1462933"/>
                </a:cubicBezTo>
                <a:close/>
                <a:moveTo>
                  <a:pt x="9444405" y="1462933"/>
                </a:moveTo>
                <a:cubicBezTo>
                  <a:pt x="9458924" y="1462933"/>
                  <a:pt x="9470694" y="1474745"/>
                  <a:pt x="9470694" y="1489229"/>
                </a:cubicBezTo>
                <a:cubicBezTo>
                  <a:pt x="9470694" y="1503751"/>
                  <a:pt x="9458924" y="1515517"/>
                  <a:pt x="9444405" y="1515517"/>
                </a:cubicBezTo>
                <a:cubicBezTo>
                  <a:pt x="9429886" y="1515517"/>
                  <a:pt x="9418116" y="1503751"/>
                  <a:pt x="9418116" y="1489229"/>
                </a:cubicBezTo>
                <a:cubicBezTo>
                  <a:pt x="9418116" y="1474745"/>
                  <a:pt x="9429886" y="1462933"/>
                  <a:pt x="9444405" y="1462933"/>
                </a:cubicBezTo>
                <a:close/>
                <a:moveTo>
                  <a:pt x="9352965" y="1462933"/>
                </a:moveTo>
                <a:cubicBezTo>
                  <a:pt x="9367484" y="1462933"/>
                  <a:pt x="9379254" y="1474745"/>
                  <a:pt x="9379254" y="1489229"/>
                </a:cubicBezTo>
                <a:cubicBezTo>
                  <a:pt x="9379254" y="1503751"/>
                  <a:pt x="9367484" y="1515517"/>
                  <a:pt x="9352965" y="1515517"/>
                </a:cubicBezTo>
                <a:cubicBezTo>
                  <a:pt x="9338446" y="1515517"/>
                  <a:pt x="9326676" y="1503751"/>
                  <a:pt x="9326676" y="1489229"/>
                </a:cubicBezTo>
                <a:cubicBezTo>
                  <a:pt x="9326676" y="1474745"/>
                  <a:pt x="9338446" y="1462933"/>
                  <a:pt x="9352965" y="1462933"/>
                </a:cubicBezTo>
                <a:close/>
                <a:moveTo>
                  <a:pt x="9261525" y="1462933"/>
                </a:moveTo>
                <a:cubicBezTo>
                  <a:pt x="9276044" y="1462933"/>
                  <a:pt x="9287814" y="1474745"/>
                  <a:pt x="9287814" y="1489229"/>
                </a:cubicBezTo>
                <a:cubicBezTo>
                  <a:pt x="9287814" y="1503751"/>
                  <a:pt x="9276044" y="1515517"/>
                  <a:pt x="9261525" y="1515517"/>
                </a:cubicBezTo>
                <a:cubicBezTo>
                  <a:pt x="9247006" y="1515517"/>
                  <a:pt x="9235236" y="1503751"/>
                  <a:pt x="9235236" y="1489229"/>
                </a:cubicBezTo>
                <a:cubicBezTo>
                  <a:pt x="9235236" y="1474745"/>
                  <a:pt x="9247006" y="1462933"/>
                  <a:pt x="9261525" y="1462933"/>
                </a:cubicBezTo>
                <a:close/>
                <a:moveTo>
                  <a:pt x="9170085" y="1462933"/>
                </a:moveTo>
                <a:cubicBezTo>
                  <a:pt x="9184604" y="1462933"/>
                  <a:pt x="9196374" y="1474745"/>
                  <a:pt x="9196374" y="1489229"/>
                </a:cubicBezTo>
                <a:cubicBezTo>
                  <a:pt x="9196374" y="1503751"/>
                  <a:pt x="9184604" y="1515517"/>
                  <a:pt x="9170085" y="1515517"/>
                </a:cubicBezTo>
                <a:cubicBezTo>
                  <a:pt x="9155566" y="1515517"/>
                  <a:pt x="9143796" y="1503751"/>
                  <a:pt x="9143796" y="1489229"/>
                </a:cubicBezTo>
                <a:cubicBezTo>
                  <a:pt x="9143796" y="1474745"/>
                  <a:pt x="9155566" y="1462933"/>
                  <a:pt x="9170085" y="1462933"/>
                </a:cubicBezTo>
                <a:close/>
                <a:moveTo>
                  <a:pt x="9078645" y="1462933"/>
                </a:moveTo>
                <a:cubicBezTo>
                  <a:pt x="9093164" y="1462933"/>
                  <a:pt x="9104934" y="1474745"/>
                  <a:pt x="9104934" y="1489229"/>
                </a:cubicBezTo>
                <a:cubicBezTo>
                  <a:pt x="9104934" y="1503751"/>
                  <a:pt x="9093164" y="1515517"/>
                  <a:pt x="9078645" y="1515517"/>
                </a:cubicBezTo>
                <a:cubicBezTo>
                  <a:pt x="9064126" y="1515517"/>
                  <a:pt x="9052356" y="1503751"/>
                  <a:pt x="9052356" y="1489229"/>
                </a:cubicBezTo>
                <a:cubicBezTo>
                  <a:pt x="9052356" y="1474745"/>
                  <a:pt x="9064126" y="1462933"/>
                  <a:pt x="9078645" y="1462933"/>
                </a:cubicBezTo>
                <a:close/>
                <a:moveTo>
                  <a:pt x="9993045" y="1462933"/>
                </a:moveTo>
                <a:cubicBezTo>
                  <a:pt x="10007564" y="1462933"/>
                  <a:pt x="10019334" y="1474745"/>
                  <a:pt x="10019334" y="1489229"/>
                </a:cubicBezTo>
                <a:cubicBezTo>
                  <a:pt x="10019334" y="1503747"/>
                  <a:pt x="10007564" y="1515517"/>
                  <a:pt x="9993045" y="1515517"/>
                </a:cubicBezTo>
                <a:cubicBezTo>
                  <a:pt x="9978526" y="1515517"/>
                  <a:pt x="9966756" y="1503747"/>
                  <a:pt x="9966756" y="1489229"/>
                </a:cubicBezTo>
                <a:cubicBezTo>
                  <a:pt x="9966756" y="1474745"/>
                  <a:pt x="9978526" y="1462933"/>
                  <a:pt x="9993045" y="1462933"/>
                </a:cubicBezTo>
                <a:close/>
                <a:moveTo>
                  <a:pt x="9901605" y="1462933"/>
                </a:moveTo>
                <a:cubicBezTo>
                  <a:pt x="9916124" y="1462933"/>
                  <a:pt x="9927894" y="1474745"/>
                  <a:pt x="9927894" y="1489229"/>
                </a:cubicBezTo>
                <a:cubicBezTo>
                  <a:pt x="9927894" y="1503747"/>
                  <a:pt x="9916124" y="1515517"/>
                  <a:pt x="9901605" y="1515517"/>
                </a:cubicBezTo>
                <a:cubicBezTo>
                  <a:pt x="9887086" y="1515517"/>
                  <a:pt x="9875316" y="1503747"/>
                  <a:pt x="9875316" y="1489229"/>
                </a:cubicBezTo>
                <a:cubicBezTo>
                  <a:pt x="9875316" y="1474745"/>
                  <a:pt x="9887086" y="1462933"/>
                  <a:pt x="9901605" y="1462933"/>
                </a:cubicBezTo>
                <a:close/>
                <a:moveTo>
                  <a:pt x="9810165" y="1462933"/>
                </a:moveTo>
                <a:cubicBezTo>
                  <a:pt x="9824684" y="1462933"/>
                  <a:pt x="9836454" y="1474745"/>
                  <a:pt x="9836454" y="1489229"/>
                </a:cubicBezTo>
                <a:cubicBezTo>
                  <a:pt x="9836454" y="1503747"/>
                  <a:pt x="9824684" y="1515517"/>
                  <a:pt x="9810165" y="1515517"/>
                </a:cubicBezTo>
                <a:cubicBezTo>
                  <a:pt x="9795646" y="1515517"/>
                  <a:pt x="9783876" y="1503747"/>
                  <a:pt x="9783876" y="1489229"/>
                </a:cubicBezTo>
                <a:cubicBezTo>
                  <a:pt x="9783876" y="1474745"/>
                  <a:pt x="9795646" y="1462933"/>
                  <a:pt x="9810165" y="1462933"/>
                </a:cubicBezTo>
                <a:close/>
                <a:moveTo>
                  <a:pt x="9718725" y="1462933"/>
                </a:moveTo>
                <a:cubicBezTo>
                  <a:pt x="9733244" y="1462933"/>
                  <a:pt x="9745014" y="1474745"/>
                  <a:pt x="9745014" y="1489229"/>
                </a:cubicBezTo>
                <a:cubicBezTo>
                  <a:pt x="9745014" y="1503751"/>
                  <a:pt x="9733244" y="1515517"/>
                  <a:pt x="9718725" y="1515517"/>
                </a:cubicBezTo>
                <a:cubicBezTo>
                  <a:pt x="9704206" y="1515517"/>
                  <a:pt x="9692436" y="1503751"/>
                  <a:pt x="9692436" y="1489229"/>
                </a:cubicBezTo>
                <a:cubicBezTo>
                  <a:pt x="9692436" y="1474745"/>
                  <a:pt x="9704206" y="1462933"/>
                  <a:pt x="9718725" y="1462933"/>
                </a:cubicBezTo>
                <a:close/>
                <a:moveTo>
                  <a:pt x="10267365" y="1462933"/>
                </a:moveTo>
                <a:cubicBezTo>
                  <a:pt x="10281884" y="1462933"/>
                  <a:pt x="10293654" y="1474745"/>
                  <a:pt x="10293654" y="1489226"/>
                </a:cubicBezTo>
                <a:cubicBezTo>
                  <a:pt x="10293654" y="1503747"/>
                  <a:pt x="10281884" y="1515517"/>
                  <a:pt x="10267365" y="1515517"/>
                </a:cubicBezTo>
                <a:cubicBezTo>
                  <a:pt x="10252846" y="1515517"/>
                  <a:pt x="10241076" y="1503747"/>
                  <a:pt x="10241076" y="1489226"/>
                </a:cubicBezTo>
                <a:cubicBezTo>
                  <a:pt x="10241076" y="1474745"/>
                  <a:pt x="10252846" y="1462933"/>
                  <a:pt x="10267365" y="1462933"/>
                </a:cubicBezTo>
                <a:close/>
                <a:moveTo>
                  <a:pt x="10175925" y="1462933"/>
                </a:moveTo>
                <a:cubicBezTo>
                  <a:pt x="10190444" y="1462933"/>
                  <a:pt x="10202214" y="1474745"/>
                  <a:pt x="10202214" y="1489226"/>
                </a:cubicBezTo>
                <a:cubicBezTo>
                  <a:pt x="10202214" y="1503747"/>
                  <a:pt x="10190444" y="1515517"/>
                  <a:pt x="10175925" y="1515517"/>
                </a:cubicBezTo>
                <a:cubicBezTo>
                  <a:pt x="10161406" y="1515517"/>
                  <a:pt x="10149636" y="1503747"/>
                  <a:pt x="10149636" y="1489226"/>
                </a:cubicBezTo>
                <a:cubicBezTo>
                  <a:pt x="10149636" y="1474745"/>
                  <a:pt x="10161406" y="1462933"/>
                  <a:pt x="10175925" y="1462933"/>
                </a:cubicBezTo>
                <a:close/>
                <a:moveTo>
                  <a:pt x="10084485" y="1462933"/>
                </a:moveTo>
                <a:cubicBezTo>
                  <a:pt x="10099004" y="1462933"/>
                  <a:pt x="10110774" y="1474745"/>
                  <a:pt x="10110774" y="1489226"/>
                </a:cubicBezTo>
                <a:cubicBezTo>
                  <a:pt x="10110774" y="1503747"/>
                  <a:pt x="10099004" y="1515517"/>
                  <a:pt x="10084485" y="1515517"/>
                </a:cubicBezTo>
                <a:cubicBezTo>
                  <a:pt x="10069966" y="1515517"/>
                  <a:pt x="10058196" y="1503747"/>
                  <a:pt x="10058196" y="1489226"/>
                </a:cubicBezTo>
                <a:cubicBezTo>
                  <a:pt x="10058196" y="1474745"/>
                  <a:pt x="10069966" y="1462933"/>
                  <a:pt x="10084485" y="1462933"/>
                </a:cubicBezTo>
                <a:close/>
                <a:moveTo>
                  <a:pt x="300676" y="1371520"/>
                </a:moveTo>
                <a:cubicBezTo>
                  <a:pt x="315196" y="1371520"/>
                  <a:pt x="326968" y="1383288"/>
                  <a:pt x="326968" y="1397804"/>
                </a:cubicBezTo>
                <a:cubicBezTo>
                  <a:pt x="326968" y="1412322"/>
                  <a:pt x="315196" y="1424090"/>
                  <a:pt x="300676" y="1424090"/>
                </a:cubicBezTo>
                <a:cubicBezTo>
                  <a:pt x="286157" y="1424090"/>
                  <a:pt x="274383" y="1412322"/>
                  <a:pt x="274383" y="1397804"/>
                </a:cubicBezTo>
                <a:cubicBezTo>
                  <a:pt x="274383" y="1383288"/>
                  <a:pt x="286157" y="1371520"/>
                  <a:pt x="300676" y="1371520"/>
                </a:cubicBezTo>
                <a:close/>
                <a:moveTo>
                  <a:pt x="209233" y="1371520"/>
                </a:moveTo>
                <a:cubicBezTo>
                  <a:pt x="223757" y="1371520"/>
                  <a:pt x="235528" y="1383288"/>
                  <a:pt x="235528" y="1397806"/>
                </a:cubicBezTo>
                <a:cubicBezTo>
                  <a:pt x="235528" y="1412322"/>
                  <a:pt x="223757" y="1424090"/>
                  <a:pt x="209233" y="1424090"/>
                </a:cubicBezTo>
                <a:cubicBezTo>
                  <a:pt x="194716" y="1424090"/>
                  <a:pt x="182947" y="1412322"/>
                  <a:pt x="182947" y="1397806"/>
                </a:cubicBezTo>
                <a:cubicBezTo>
                  <a:pt x="182947" y="1383288"/>
                  <a:pt x="194716" y="1371520"/>
                  <a:pt x="209233" y="1371520"/>
                </a:cubicBezTo>
                <a:close/>
                <a:moveTo>
                  <a:pt x="117795" y="1371520"/>
                </a:moveTo>
                <a:cubicBezTo>
                  <a:pt x="132314" y="1371520"/>
                  <a:pt x="144090" y="1383288"/>
                  <a:pt x="144090" y="1397806"/>
                </a:cubicBezTo>
                <a:cubicBezTo>
                  <a:pt x="144090" y="1412322"/>
                  <a:pt x="132314" y="1424090"/>
                  <a:pt x="117795" y="1424090"/>
                </a:cubicBezTo>
                <a:cubicBezTo>
                  <a:pt x="103277" y="1424090"/>
                  <a:pt x="91507" y="1412322"/>
                  <a:pt x="91507" y="1397806"/>
                </a:cubicBezTo>
                <a:cubicBezTo>
                  <a:pt x="91507" y="1383288"/>
                  <a:pt x="103277" y="1371520"/>
                  <a:pt x="117795" y="1371520"/>
                </a:cubicBezTo>
                <a:close/>
                <a:moveTo>
                  <a:pt x="26358" y="1371520"/>
                </a:moveTo>
                <a:cubicBezTo>
                  <a:pt x="40877" y="1371520"/>
                  <a:pt x="52646" y="1383288"/>
                  <a:pt x="52646" y="1397806"/>
                </a:cubicBezTo>
                <a:cubicBezTo>
                  <a:pt x="52646" y="1412322"/>
                  <a:pt x="40877" y="1424090"/>
                  <a:pt x="26358" y="1424090"/>
                </a:cubicBezTo>
                <a:cubicBezTo>
                  <a:pt x="11839" y="1424090"/>
                  <a:pt x="69" y="1412322"/>
                  <a:pt x="69" y="1397806"/>
                </a:cubicBezTo>
                <a:cubicBezTo>
                  <a:pt x="69" y="1383288"/>
                  <a:pt x="11839" y="1371520"/>
                  <a:pt x="26358" y="1371520"/>
                </a:cubicBezTo>
                <a:close/>
                <a:moveTo>
                  <a:pt x="1489362" y="1371519"/>
                </a:moveTo>
                <a:cubicBezTo>
                  <a:pt x="1503883" y="1371519"/>
                  <a:pt x="1515654" y="1383287"/>
                  <a:pt x="1515654" y="1397804"/>
                </a:cubicBezTo>
                <a:cubicBezTo>
                  <a:pt x="1515654" y="1412320"/>
                  <a:pt x="1503883" y="1424089"/>
                  <a:pt x="1489362" y="1424089"/>
                </a:cubicBezTo>
                <a:cubicBezTo>
                  <a:pt x="1474842" y="1424089"/>
                  <a:pt x="1463071" y="1412320"/>
                  <a:pt x="1463071" y="1397804"/>
                </a:cubicBezTo>
                <a:cubicBezTo>
                  <a:pt x="1463071" y="1383287"/>
                  <a:pt x="1474842" y="1371519"/>
                  <a:pt x="1489362" y="1371519"/>
                </a:cubicBezTo>
                <a:close/>
                <a:moveTo>
                  <a:pt x="1397914" y="1371519"/>
                </a:moveTo>
                <a:cubicBezTo>
                  <a:pt x="1412435" y="1371519"/>
                  <a:pt x="1424206" y="1383287"/>
                  <a:pt x="1424206" y="1397804"/>
                </a:cubicBezTo>
                <a:cubicBezTo>
                  <a:pt x="1424206" y="1412320"/>
                  <a:pt x="1412435" y="1424089"/>
                  <a:pt x="1397914" y="1424089"/>
                </a:cubicBezTo>
                <a:cubicBezTo>
                  <a:pt x="1383394" y="1424089"/>
                  <a:pt x="1371622" y="1412320"/>
                  <a:pt x="1371622" y="1397804"/>
                </a:cubicBezTo>
                <a:cubicBezTo>
                  <a:pt x="1371622" y="1383287"/>
                  <a:pt x="1383394" y="1371519"/>
                  <a:pt x="1397914" y="1371519"/>
                </a:cubicBezTo>
                <a:close/>
                <a:moveTo>
                  <a:pt x="1306465" y="1371519"/>
                </a:moveTo>
                <a:cubicBezTo>
                  <a:pt x="1320985" y="1371519"/>
                  <a:pt x="1332757" y="1383287"/>
                  <a:pt x="1332757" y="1397804"/>
                </a:cubicBezTo>
                <a:cubicBezTo>
                  <a:pt x="1332757" y="1412320"/>
                  <a:pt x="1320985" y="1424089"/>
                  <a:pt x="1306465" y="1424089"/>
                </a:cubicBezTo>
                <a:cubicBezTo>
                  <a:pt x="1291944" y="1424089"/>
                  <a:pt x="1280174" y="1412320"/>
                  <a:pt x="1280174" y="1397804"/>
                </a:cubicBezTo>
                <a:cubicBezTo>
                  <a:pt x="1280174" y="1383287"/>
                  <a:pt x="1291944" y="1371519"/>
                  <a:pt x="1306465" y="1371519"/>
                </a:cubicBezTo>
                <a:close/>
                <a:moveTo>
                  <a:pt x="1215016" y="1371519"/>
                </a:moveTo>
                <a:cubicBezTo>
                  <a:pt x="1229536" y="1371519"/>
                  <a:pt x="1241307" y="1383287"/>
                  <a:pt x="1241307" y="1397804"/>
                </a:cubicBezTo>
                <a:cubicBezTo>
                  <a:pt x="1241307" y="1412321"/>
                  <a:pt x="1229536" y="1424090"/>
                  <a:pt x="1215016" y="1424090"/>
                </a:cubicBezTo>
                <a:cubicBezTo>
                  <a:pt x="1200495" y="1424090"/>
                  <a:pt x="1188725" y="1412321"/>
                  <a:pt x="1188725" y="1397804"/>
                </a:cubicBezTo>
                <a:cubicBezTo>
                  <a:pt x="1188725" y="1383287"/>
                  <a:pt x="1200495" y="1371519"/>
                  <a:pt x="1215016" y="1371519"/>
                </a:cubicBezTo>
                <a:close/>
                <a:moveTo>
                  <a:pt x="1123622" y="1371519"/>
                </a:moveTo>
                <a:cubicBezTo>
                  <a:pt x="1138140" y="1371519"/>
                  <a:pt x="1149909" y="1383287"/>
                  <a:pt x="1149909" y="1397804"/>
                </a:cubicBezTo>
                <a:cubicBezTo>
                  <a:pt x="1149909" y="1412321"/>
                  <a:pt x="1138140" y="1424090"/>
                  <a:pt x="1123622" y="1424090"/>
                </a:cubicBezTo>
                <a:cubicBezTo>
                  <a:pt x="1109104" y="1424090"/>
                  <a:pt x="1097335" y="1412321"/>
                  <a:pt x="1097335" y="1397804"/>
                </a:cubicBezTo>
                <a:cubicBezTo>
                  <a:pt x="1097335" y="1383287"/>
                  <a:pt x="1109104" y="1371519"/>
                  <a:pt x="1123622" y="1371519"/>
                </a:cubicBezTo>
                <a:close/>
                <a:moveTo>
                  <a:pt x="1032189" y="1371519"/>
                </a:moveTo>
                <a:cubicBezTo>
                  <a:pt x="1046707" y="1371519"/>
                  <a:pt x="1058476" y="1383287"/>
                  <a:pt x="1058476" y="1397804"/>
                </a:cubicBezTo>
                <a:cubicBezTo>
                  <a:pt x="1058476" y="1412321"/>
                  <a:pt x="1046707" y="1424090"/>
                  <a:pt x="1032189" y="1424090"/>
                </a:cubicBezTo>
                <a:cubicBezTo>
                  <a:pt x="1017670" y="1424090"/>
                  <a:pt x="1005901" y="1412321"/>
                  <a:pt x="1005901" y="1397804"/>
                </a:cubicBezTo>
                <a:cubicBezTo>
                  <a:pt x="1005901" y="1383287"/>
                  <a:pt x="1017670" y="1371519"/>
                  <a:pt x="1032189" y="1371519"/>
                </a:cubicBezTo>
                <a:close/>
                <a:moveTo>
                  <a:pt x="940753" y="1371519"/>
                </a:moveTo>
                <a:cubicBezTo>
                  <a:pt x="955268" y="1371519"/>
                  <a:pt x="967037" y="1383287"/>
                  <a:pt x="967037" y="1397804"/>
                </a:cubicBezTo>
                <a:cubicBezTo>
                  <a:pt x="967037" y="1412321"/>
                  <a:pt x="955268" y="1424090"/>
                  <a:pt x="940753" y="1424090"/>
                </a:cubicBezTo>
                <a:cubicBezTo>
                  <a:pt x="926232" y="1424090"/>
                  <a:pt x="914467" y="1412321"/>
                  <a:pt x="914467" y="1397804"/>
                </a:cubicBezTo>
                <a:cubicBezTo>
                  <a:pt x="914467" y="1383287"/>
                  <a:pt x="926232" y="1371519"/>
                  <a:pt x="940753" y="1371519"/>
                </a:cubicBezTo>
                <a:close/>
                <a:moveTo>
                  <a:pt x="849312" y="1371519"/>
                </a:moveTo>
                <a:cubicBezTo>
                  <a:pt x="863830" y="1371519"/>
                  <a:pt x="875602" y="1383287"/>
                  <a:pt x="875602" y="1397804"/>
                </a:cubicBezTo>
                <a:cubicBezTo>
                  <a:pt x="875602" y="1412321"/>
                  <a:pt x="863830" y="1424090"/>
                  <a:pt x="849312" y="1424090"/>
                </a:cubicBezTo>
                <a:cubicBezTo>
                  <a:pt x="834800" y="1424090"/>
                  <a:pt x="823024" y="1412321"/>
                  <a:pt x="823024" y="1397804"/>
                </a:cubicBezTo>
                <a:cubicBezTo>
                  <a:pt x="823024" y="1383287"/>
                  <a:pt x="834800" y="1371519"/>
                  <a:pt x="849312" y="1371519"/>
                </a:cubicBezTo>
                <a:close/>
                <a:moveTo>
                  <a:pt x="757874" y="1371519"/>
                </a:moveTo>
                <a:cubicBezTo>
                  <a:pt x="772392" y="1371519"/>
                  <a:pt x="784165" y="1383287"/>
                  <a:pt x="784165" y="1397804"/>
                </a:cubicBezTo>
                <a:cubicBezTo>
                  <a:pt x="784165" y="1412321"/>
                  <a:pt x="772392" y="1424090"/>
                  <a:pt x="757874" y="1424090"/>
                </a:cubicBezTo>
                <a:cubicBezTo>
                  <a:pt x="743359" y="1424090"/>
                  <a:pt x="731588" y="1412321"/>
                  <a:pt x="731588" y="1397804"/>
                </a:cubicBezTo>
                <a:cubicBezTo>
                  <a:pt x="731588" y="1383287"/>
                  <a:pt x="743359" y="1371519"/>
                  <a:pt x="757874" y="1371519"/>
                </a:cubicBezTo>
                <a:close/>
                <a:moveTo>
                  <a:pt x="666437" y="1371519"/>
                </a:moveTo>
                <a:cubicBezTo>
                  <a:pt x="680954" y="1371519"/>
                  <a:pt x="692731" y="1383287"/>
                  <a:pt x="692731" y="1397804"/>
                </a:cubicBezTo>
                <a:cubicBezTo>
                  <a:pt x="692731" y="1412321"/>
                  <a:pt x="680954" y="1424090"/>
                  <a:pt x="666437" y="1424090"/>
                </a:cubicBezTo>
                <a:cubicBezTo>
                  <a:pt x="651916" y="1424090"/>
                  <a:pt x="640150" y="1412321"/>
                  <a:pt x="640150" y="1397804"/>
                </a:cubicBezTo>
                <a:cubicBezTo>
                  <a:pt x="640150" y="1383287"/>
                  <a:pt x="651916" y="1371519"/>
                  <a:pt x="666437" y="1371519"/>
                </a:cubicBezTo>
                <a:close/>
                <a:moveTo>
                  <a:pt x="574994" y="1371519"/>
                </a:moveTo>
                <a:cubicBezTo>
                  <a:pt x="589518" y="1371519"/>
                  <a:pt x="601282" y="1383287"/>
                  <a:pt x="601282" y="1397804"/>
                </a:cubicBezTo>
                <a:cubicBezTo>
                  <a:pt x="601282" y="1412321"/>
                  <a:pt x="589518" y="1424090"/>
                  <a:pt x="574994" y="1424090"/>
                </a:cubicBezTo>
                <a:cubicBezTo>
                  <a:pt x="560477" y="1424090"/>
                  <a:pt x="548704" y="1412321"/>
                  <a:pt x="548704" y="1397804"/>
                </a:cubicBezTo>
                <a:cubicBezTo>
                  <a:pt x="548704" y="1383287"/>
                  <a:pt x="560477" y="1371519"/>
                  <a:pt x="574994" y="1371519"/>
                </a:cubicBezTo>
                <a:close/>
                <a:moveTo>
                  <a:pt x="483547" y="1371519"/>
                </a:moveTo>
                <a:cubicBezTo>
                  <a:pt x="498072" y="1371519"/>
                  <a:pt x="509841" y="1383287"/>
                  <a:pt x="509841" y="1397804"/>
                </a:cubicBezTo>
                <a:cubicBezTo>
                  <a:pt x="509841" y="1412322"/>
                  <a:pt x="498072" y="1424090"/>
                  <a:pt x="483547" y="1424090"/>
                </a:cubicBezTo>
                <a:cubicBezTo>
                  <a:pt x="469034" y="1424090"/>
                  <a:pt x="457268" y="1412322"/>
                  <a:pt x="457268" y="1397804"/>
                </a:cubicBezTo>
                <a:cubicBezTo>
                  <a:pt x="457268" y="1383287"/>
                  <a:pt x="469034" y="1371519"/>
                  <a:pt x="483547" y="1371519"/>
                </a:cubicBezTo>
                <a:close/>
                <a:moveTo>
                  <a:pt x="392117" y="1371519"/>
                </a:moveTo>
                <a:cubicBezTo>
                  <a:pt x="406631" y="1371519"/>
                  <a:pt x="418398" y="1383288"/>
                  <a:pt x="418398" y="1397804"/>
                </a:cubicBezTo>
                <a:cubicBezTo>
                  <a:pt x="418398" y="1412322"/>
                  <a:pt x="406631" y="1424090"/>
                  <a:pt x="392117" y="1424090"/>
                </a:cubicBezTo>
                <a:cubicBezTo>
                  <a:pt x="377596" y="1424090"/>
                  <a:pt x="365825" y="1412322"/>
                  <a:pt x="365825" y="1397804"/>
                </a:cubicBezTo>
                <a:cubicBezTo>
                  <a:pt x="365825" y="1383288"/>
                  <a:pt x="377596" y="1371519"/>
                  <a:pt x="392117" y="1371519"/>
                </a:cubicBezTo>
                <a:close/>
                <a:moveTo>
                  <a:pt x="6061125" y="1371518"/>
                </a:moveTo>
                <a:cubicBezTo>
                  <a:pt x="6075644" y="1371518"/>
                  <a:pt x="6087414" y="1383286"/>
                  <a:pt x="6087414" y="1397803"/>
                </a:cubicBezTo>
                <a:cubicBezTo>
                  <a:pt x="6087414" y="1412320"/>
                  <a:pt x="6075644" y="1424086"/>
                  <a:pt x="6061125" y="1424086"/>
                </a:cubicBezTo>
                <a:cubicBezTo>
                  <a:pt x="6046606" y="1424086"/>
                  <a:pt x="6034836" y="1412320"/>
                  <a:pt x="6034836" y="1397803"/>
                </a:cubicBezTo>
                <a:cubicBezTo>
                  <a:pt x="6034836" y="1383286"/>
                  <a:pt x="6046606" y="1371518"/>
                  <a:pt x="6061125" y="1371518"/>
                </a:cubicBezTo>
                <a:close/>
                <a:moveTo>
                  <a:pt x="5969685" y="1371518"/>
                </a:moveTo>
                <a:cubicBezTo>
                  <a:pt x="5984204" y="1371518"/>
                  <a:pt x="5995974" y="1383286"/>
                  <a:pt x="5995974" y="1397803"/>
                </a:cubicBezTo>
                <a:cubicBezTo>
                  <a:pt x="5995974" y="1412320"/>
                  <a:pt x="5984204" y="1424086"/>
                  <a:pt x="5969685" y="1424086"/>
                </a:cubicBezTo>
                <a:cubicBezTo>
                  <a:pt x="5955166" y="1424086"/>
                  <a:pt x="5943396" y="1412320"/>
                  <a:pt x="5943396" y="1397803"/>
                </a:cubicBezTo>
                <a:cubicBezTo>
                  <a:pt x="5943396" y="1383286"/>
                  <a:pt x="5955166" y="1371518"/>
                  <a:pt x="5969685" y="1371518"/>
                </a:cubicBezTo>
                <a:close/>
                <a:moveTo>
                  <a:pt x="5878245" y="1371518"/>
                </a:moveTo>
                <a:cubicBezTo>
                  <a:pt x="5892764" y="1371518"/>
                  <a:pt x="5904534" y="1383286"/>
                  <a:pt x="5904534" y="1397803"/>
                </a:cubicBezTo>
                <a:cubicBezTo>
                  <a:pt x="5904534" y="1412320"/>
                  <a:pt x="5892764" y="1424086"/>
                  <a:pt x="5878245" y="1424086"/>
                </a:cubicBezTo>
                <a:cubicBezTo>
                  <a:pt x="5863726" y="1424086"/>
                  <a:pt x="5851956" y="1412320"/>
                  <a:pt x="5851956" y="1397803"/>
                </a:cubicBezTo>
                <a:cubicBezTo>
                  <a:pt x="5851956" y="1383286"/>
                  <a:pt x="5863726" y="1371518"/>
                  <a:pt x="5878245" y="1371518"/>
                </a:cubicBezTo>
                <a:close/>
                <a:moveTo>
                  <a:pt x="5786805" y="1371518"/>
                </a:moveTo>
                <a:cubicBezTo>
                  <a:pt x="5801324" y="1371518"/>
                  <a:pt x="5813094" y="1383286"/>
                  <a:pt x="5813094" y="1397803"/>
                </a:cubicBezTo>
                <a:cubicBezTo>
                  <a:pt x="5813094" y="1412320"/>
                  <a:pt x="5801324" y="1424088"/>
                  <a:pt x="5786805" y="1424088"/>
                </a:cubicBezTo>
                <a:cubicBezTo>
                  <a:pt x="5772286" y="1424088"/>
                  <a:pt x="5760516" y="1412320"/>
                  <a:pt x="5760516" y="1397803"/>
                </a:cubicBezTo>
                <a:cubicBezTo>
                  <a:pt x="5760516" y="1383286"/>
                  <a:pt x="5772286" y="1371518"/>
                  <a:pt x="5786805" y="1371518"/>
                </a:cubicBezTo>
                <a:close/>
                <a:moveTo>
                  <a:pt x="5695365" y="1371518"/>
                </a:moveTo>
                <a:cubicBezTo>
                  <a:pt x="5709884" y="1371518"/>
                  <a:pt x="5721654" y="1383286"/>
                  <a:pt x="5721654" y="1397803"/>
                </a:cubicBezTo>
                <a:cubicBezTo>
                  <a:pt x="5721654" y="1412320"/>
                  <a:pt x="5709884" y="1424088"/>
                  <a:pt x="5695365" y="1424088"/>
                </a:cubicBezTo>
                <a:cubicBezTo>
                  <a:pt x="5680846" y="1424088"/>
                  <a:pt x="5669076" y="1412320"/>
                  <a:pt x="5669076" y="1397803"/>
                </a:cubicBezTo>
                <a:cubicBezTo>
                  <a:pt x="5669076" y="1383286"/>
                  <a:pt x="5680846" y="1371518"/>
                  <a:pt x="5695365" y="1371518"/>
                </a:cubicBezTo>
                <a:close/>
                <a:moveTo>
                  <a:pt x="5603925" y="1371518"/>
                </a:moveTo>
                <a:cubicBezTo>
                  <a:pt x="5618444" y="1371518"/>
                  <a:pt x="5630214" y="1383286"/>
                  <a:pt x="5630214" y="1397803"/>
                </a:cubicBezTo>
                <a:cubicBezTo>
                  <a:pt x="5630214" y="1412320"/>
                  <a:pt x="5618444" y="1424088"/>
                  <a:pt x="5603925" y="1424088"/>
                </a:cubicBezTo>
                <a:cubicBezTo>
                  <a:pt x="5589406" y="1424088"/>
                  <a:pt x="5577636" y="1412320"/>
                  <a:pt x="5577636" y="1397803"/>
                </a:cubicBezTo>
                <a:cubicBezTo>
                  <a:pt x="5577636" y="1383286"/>
                  <a:pt x="5589406" y="1371518"/>
                  <a:pt x="5603925" y="1371518"/>
                </a:cubicBezTo>
                <a:close/>
                <a:moveTo>
                  <a:pt x="5512485" y="1371518"/>
                </a:moveTo>
                <a:cubicBezTo>
                  <a:pt x="5527004" y="1371518"/>
                  <a:pt x="5538774" y="1383286"/>
                  <a:pt x="5538774" y="1397803"/>
                </a:cubicBezTo>
                <a:cubicBezTo>
                  <a:pt x="5538774" y="1412320"/>
                  <a:pt x="5527004" y="1424088"/>
                  <a:pt x="5512485" y="1424088"/>
                </a:cubicBezTo>
                <a:cubicBezTo>
                  <a:pt x="5497966" y="1424088"/>
                  <a:pt x="5486196" y="1412320"/>
                  <a:pt x="5486196" y="1397803"/>
                </a:cubicBezTo>
                <a:cubicBezTo>
                  <a:pt x="5486196" y="1383286"/>
                  <a:pt x="5497966" y="1371518"/>
                  <a:pt x="5512485" y="1371518"/>
                </a:cubicBezTo>
                <a:close/>
                <a:moveTo>
                  <a:pt x="5421045" y="1371518"/>
                </a:moveTo>
                <a:cubicBezTo>
                  <a:pt x="5435564" y="1371518"/>
                  <a:pt x="5447334" y="1383286"/>
                  <a:pt x="5447334" y="1397803"/>
                </a:cubicBezTo>
                <a:cubicBezTo>
                  <a:pt x="5447334" y="1412320"/>
                  <a:pt x="5435564" y="1424088"/>
                  <a:pt x="5421045" y="1424088"/>
                </a:cubicBezTo>
                <a:cubicBezTo>
                  <a:pt x="5406526" y="1424088"/>
                  <a:pt x="5394756" y="1412320"/>
                  <a:pt x="5394756" y="1397803"/>
                </a:cubicBezTo>
                <a:cubicBezTo>
                  <a:pt x="5394756" y="1383286"/>
                  <a:pt x="5406526" y="1371518"/>
                  <a:pt x="5421045" y="1371518"/>
                </a:cubicBezTo>
                <a:close/>
                <a:moveTo>
                  <a:pt x="5329605" y="1371518"/>
                </a:moveTo>
                <a:cubicBezTo>
                  <a:pt x="5344124" y="1371518"/>
                  <a:pt x="5355894" y="1383286"/>
                  <a:pt x="5355894" y="1397803"/>
                </a:cubicBezTo>
                <a:cubicBezTo>
                  <a:pt x="5355894" y="1412320"/>
                  <a:pt x="5344124" y="1424088"/>
                  <a:pt x="5329605" y="1424088"/>
                </a:cubicBezTo>
                <a:cubicBezTo>
                  <a:pt x="5315086" y="1424088"/>
                  <a:pt x="5303316" y="1412320"/>
                  <a:pt x="5303316" y="1397803"/>
                </a:cubicBezTo>
                <a:cubicBezTo>
                  <a:pt x="5303316" y="1383286"/>
                  <a:pt x="5315086" y="1371518"/>
                  <a:pt x="5329605" y="1371518"/>
                </a:cubicBezTo>
                <a:close/>
                <a:moveTo>
                  <a:pt x="5238165" y="1371518"/>
                </a:moveTo>
                <a:cubicBezTo>
                  <a:pt x="5252684" y="1371518"/>
                  <a:pt x="5264454" y="1383286"/>
                  <a:pt x="5264454" y="1397803"/>
                </a:cubicBezTo>
                <a:cubicBezTo>
                  <a:pt x="5264454" y="1412320"/>
                  <a:pt x="5252684" y="1424088"/>
                  <a:pt x="5238165" y="1424088"/>
                </a:cubicBezTo>
                <a:cubicBezTo>
                  <a:pt x="5223646" y="1424088"/>
                  <a:pt x="5211876" y="1412320"/>
                  <a:pt x="5211876" y="1397803"/>
                </a:cubicBezTo>
                <a:cubicBezTo>
                  <a:pt x="5211876" y="1383286"/>
                  <a:pt x="5223646" y="1371518"/>
                  <a:pt x="5238165" y="1371518"/>
                </a:cubicBezTo>
                <a:close/>
                <a:moveTo>
                  <a:pt x="3775125" y="1371518"/>
                </a:moveTo>
                <a:cubicBezTo>
                  <a:pt x="3789644" y="1371518"/>
                  <a:pt x="3801414" y="1383286"/>
                  <a:pt x="3801414" y="1397803"/>
                </a:cubicBezTo>
                <a:cubicBezTo>
                  <a:pt x="3801414" y="1412320"/>
                  <a:pt x="3789644" y="1424088"/>
                  <a:pt x="3775125" y="1424088"/>
                </a:cubicBezTo>
                <a:cubicBezTo>
                  <a:pt x="3760606" y="1424088"/>
                  <a:pt x="3748836" y="1412320"/>
                  <a:pt x="3748836" y="1397803"/>
                </a:cubicBezTo>
                <a:cubicBezTo>
                  <a:pt x="3748836" y="1383286"/>
                  <a:pt x="3760606" y="1371518"/>
                  <a:pt x="3775125" y="1371518"/>
                </a:cubicBezTo>
                <a:close/>
                <a:moveTo>
                  <a:pt x="3683685" y="1371518"/>
                </a:moveTo>
                <a:cubicBezTo>
                  <a:pt x="3698204" y="1371518"/>
                  <a:pt x="3709974" y="1383286"/>
                  <a:pt x="3709974" y="1397803"/>
                </a:cubicBezTo>
                <a:cubicBezTo>
                  <a:pt x="3709974" y="1412320"/>
                  <a:pt x="3698204" y="1424088"/>
                  <a:pt x="3683685" y="1424088"/>
                </a:cubicBezTo>
                <a:cubicBezTo>
                  <a:pt x="3669166" y="1424088"/>
                  <a:pt x="3657396" y="1412320"/>
                  <a:pt x="3657396" y="1397803"/>
                </a:cubicBezTo>
                <a:cubicBezTo>
                  <a:pt x="3657396" y="1383286"/>
                  <a:pt x="3669166" y="1371518"/>
                  <a:pt x="3683685" y="1371518"/>
                </a:cubicBezTo>
                <a:close/>
                <a:moveTo>
                  <a:pt x="3043992" y="1371518"/>
                </a:moveTo>
                <a:cubicBezTo>
                  <a:pt x="3058513" y="1371518"/>
                  <a:pt x="3070284" y="1383286"/>
                  <a:pt x="3070284" y="1397803"/>
                </a:cubicBezTo>
                <a:cubicBezTo>
                  <a:pt x="3070284" y="1412320"/>
                  <a:pt x="3058513" y="1424088"/>
                  <a:pt x="3043992" y="1424088"/>
                </a:cubicBezTo>
                <a:cubicBezTo>
                  <a:pt x="3029472" y="1424088"/>
                  <a:pt x="3017701" y="1412320"/>
                  <a:pt x="3017701" y="1397803"/>
                </a:cubicBezTo>
                <a:cubicBezTo>
                  <a:pt x="3017701" y="1383286"/>
                  <a:pt x="3029472" y="1371518"/>
                  <a:pt x="3043992" y="1371518"/>
                </a:cubicBezTo>
                <a:close/>
                <a:moveTo>
                  <a:pt x="2952543" y="1371518"/>
                </a:moveTo>
                <a:cubicBezTo>
                  <a:pt x="2967064" y="1371518"/>
                  <a:pt x="2978835" y="1383286"/>
                  <a:pt x="2978835" y="1397803"/>
                </a:cubicBezTo>
                <a:cubicBezTo>
                  <a:pt x="2978835" y="1412320"/>
                  <a:pt x="2967064" y="1424088"/>
                  <a:pt x="2952543" y="1424088"/>
                </a:cubicBezTo>
                <a:cubicBezTo>
                  <a:pt x="2938023" y="1424088"/>
                  <a:pt x="2926252" y="1412320"/>
                  <a:pt x="2926252" y="1397803"/>
                </a:cubicBezTo>
                <a:cubicBezTo>
                  <a:pt x="2926252" y="1383286"/>
                  <a:pt x="2938023" y="1371518"/>
                  <a:pt x="2952543" y="1371518"/>
                </a:cubicBezTo>
                <a:close/>
                <a:moveTo>
                  <a:pt x="2861095" y="1371518"/>
                </a:moveTo>
                <a:cubicBezTo>
                  <a:pt x="2875615" y="1371518"/>
                  <a:pt x="2887387" y="1383286"/>
                  <a:pt x="2887387" y="1397803"/>
                </a:cubicBezTo>
                <a:cubicBezTo>
                  <a:pt x="2887387" y="1412320"/>
                  <a:pt x="2875615" y="1424088"/>
                  <a:pt x="2861095" y="1424088"/>
                </a:cubicBezTo>
                <a:cubicBezTo>
                  <a:pt x="2846574" y="1424088"/>
                  <a:pt x="2834804" y="1412320"/>
                  <a:pt x="2834804" y="1397803"/>
                </a:cubicBezTo>
                <a:cubicBezTo>
                  <a:pt x="2834804" y="1383286"/>
                  <a:pt x="2846574" y="1371518"/>
                  <a:pt x="2861095" y="1371518"/>
                </a:cubicBezTo>
                <a:close/>
                <a:moveTo>
                  <a:pt x="2769646" y="1371518"/>
                </a:moveTo>
                <a:cubicBezTo>
                  <a:pt x="2784167" y="1371518"/>
                  <a:pt x="2795937" y="1383286"/>
                  <a:pt x="2795937" y="1397803"/>
                </a:cubicBezTo>
                <a:cubicBezTo>
                  <a:pt x="2795937" y="1412320"/>
                  <a:pt x="2784167" y="1424088"/>
                  <a:pt x="2769646" y="1424088"/>
                </a:cubicBezTo>
                <a:cubicBezTo>
                  <a:pt x="2755125" y="1424088"/>
                  <a:pt x="2743354" y="1412320"/>
                  <a:pt x="2743354" y="1397803"/>
                </a:cubicBezTo>
                <a:cubicBezTo>
                  <a:pt x="2743354" y="1383286"/>
                  <a:pt x="2755125" y="1371518"/>
                  <a:pt x="2769646" y="1371518"/>
                </a:cubicBezTo>
                <a:close/>
                <a:moveTo>
                  <a:pt x="2678198" y="1371518"/>
                </a:moveTo>
                <a:cubicBezTo>
                  <a:pt x="2692718" y="1371518"/>
                  <a:pt x="2704489" y="1383286"/>
                  <a:pt x="2704489" y="1397803"/>
                </a:cubicBezTo>
                <a:cubicBezTo>
                  <a:pt x="2704489" y="1412320"/>
                  <a:pt x="2692718" y="1424088"/>
                  <a:pt x="2678198" y="1424088"/>
                </a:cubicBezTo>
                <a:cubicBezTo>
                  <a:pt x="2663677" y="1424088"/>
                  <a:pt x="2651906" y="1412320"/>
                  <a:pt x="2651906" y="1397803"/>
                </a:cubicBezTo>
                <a:cubicBezTo>
                  <a:pt x="2651906" y="1383286"/>
                  <a:pt x="2663677" y="1371518"/>
                  <a:pt x="2678198" y="1371518"/>
                </a:cubicBezTo>
                <a:close/>
                <a:moveTo>
                  <a:pt x="2586748" y="1371518"/>
                </a:moveTo>
                <a:cubicBezTo>
                  <a:pt x="2601269" y="1371518"/>
                  <a:pt x="2613040" y="1383286"/>
                  <a:pt x="2613040" y="1397803"/>
                </a:cubicBezTo>
                <a:cubicBezTo>
                  <a:pt x="2613040" y="1412320"/>
                  <a:pt x="2601269" y="1424088"/>
                  <a:pt x="2586748" y="1424088"/>
                </a:cubicBezTo>
                <a:cubicBezTo>
                  <a:pt x="2572228" y="1424088"/>
                  <a:pt x="2560458" y="1412320"/>
                  <a:pt x="2560458" y="1397803"/>
                </a:cubicBezTo>
                <a:cubicBezTo>
                  <a:pt x="2560458" y="1383286"/>
                  <a:pt x="2572228" y="1371518"/>
                  <a:pt x="2586748" y="1371518"/>
                </a:cubicBezTo>
                <a:close/>
                <a:moveTo>
                  <a:pt x="2495300" y="1371518"/>
                </a:moveTo>
                <a:cubicBezTo>
                  <a:pt x="2509821" y="1371518"/>
                  <a:pt x="2521591" y="1383286"/>
                  <a:pt x="2521591" y="1397803"/>
                </a:cubicBezTo>
                <a:cubicBezTo>
                  <a:pt x="2521591" y="1412320"/>
                  <a:pt x="2509821" y="1424088"/>
                  <a:pt x="2495300" y="1424088"/>
                </a:cubicBezTo>
                <a:cubicBezTo>
                  <a:pt x="2480779" y="1424088"/>
                  <a:pt x="2469008" y="1412320"/>
                  <a:pt x="2469008" y="1397803"/>
                </a:cubicBezTo>
                <a:cubicBezTo>
                  <a:pt x="2469008" y="1383286"/>
                  <a:pt x="2480779" y="1371518"/>
                  <a:pt x="2495300" y="1371518"/>
                </a:cubicBezTo>
                <a:close/>
                <a:moveTo>
                  <a:pt x="2403851" y="1371518"/>
                </a:moveTo>
                <a:cubicBezTo>
                  <a:pt x="2418371" y="1371518"/>
                  <a:pt x="2430143" y="1383286"/>
                  <a:pt x="2430143" y="1397803"/>
                </a:cubicBezTo>
                <a:cubicBezTo>
                  <a:pt x="2430143" y="1412320"/>
                  <a:pt x="2418371" y="1424088"/>
                  <a:pt x="2403851" y="1424088"/>
                </a:cubicBezTo>
                <a:cubicBezTo>
                  <a:pt x="2389330" y="1424088"/>
                  <a:pt x="2377560" y="1412320"/>
                  <a:pt x="2377560" y="1397803"/>
                </a:cubicBezTo>
                <a:cubicBezTo>
                  <a:pt x="2377560" y="1383286"/>
                  <a:pt x="2389330" y="1371518"/>
                  <a:pt x="2403851" y="1371518"/>
                </a:cubicBezTo>
                <a:close/>
                <a:moveTo>
                  <a:pt x="2312402" y="1371518"/>
                </a:moveTo>
                <a:cubicBezTo>
                  <a:pt x="2326922" y="1371518"/>
                  <a:pt x="2338694" y="1383286"/>
                  <a:pt x="2338694" y="1397803"/>
                </a:cubicBezTo>
                <a:cubicBezTo>
                  <a:pt x="2338694" y="1412320"/>
                  <a:pt x="2326922" y="1424089"/>
                  <a:pt x="2312402" y="1424089"/>
                </a:cubicBezTo>
                <a:cubicBezTo>
                  <a:pt x="2297882" y="1424089"/>
                  <a:pt x="2286111" y="1412320"/>
                  <a:pt x="2286111" y="1397803"/>
                </a:cubicBezTo>
                <a:cubicBezTo>
                  <a:pt x="2286111" y="1383286"/>
                  <a:pt x="2297882" y="1371518"/>
                  <a:pt x="2312402" y="1371518"/>
                </a:cubicBezTo>
                <a:close/>
                <a:moveTo>
                  <a:pt x="2220954" y="1371518"/>
                </a:moveTo>
                <a:cubicBezTo>
                  <a:pt x="2235474" y="1371518"/>
                  <a:pt x="2247245" y="1383286"/>
                  <a:pt x="2247245" y="1397803"/>
                </a:cubicBezTo>
                <a:cubicBezTo>
                  <a:pt x="2247245" y="1412320"/>
                  <a:pt x="2235474" y="1424089"/>
                  <a:pt x="2220954" y="1424089"/>
                </a:cubicBezTo>
                <a:cubicBezTo>
                  <a:pt x="2206433" y="1424089"/>
                  <a:pt x="2194662" y="1412320"/>
                  <a:pt x="2194662" y="1397803"/>
                </a:cubicBezTo>
                <a:cubicBezTo>
                  <a:pt x="2194662" y="1383286"/>
                  <a:pt x="2206433" y="1371518"/>
                  <a:pt x="2220954" y="1371518"/>
                </a:cubicBezTo>
                <a:close/>
                <a:moveTo>
                  <a:pt x="2129504" y="1371518"/>
                </a:moveTo>
                <a:cubicBezTo>
                  <a:pt x="2144025" y="1371518"/>
                  <a:pt x="2155795" y="1383286"/>
                  <a:pt x="2155795" y="1397803"/>
                </a:cubicBezTo>
                <a:cubicBezTo>
                  <a:pt x="2155795" y="1412320"/>
                  <a:pt x="2144025" y="1424089"/>
                  <a:pt x="2129504" y="1424089"/>
                </a:cubicBezTo>
                <a:cubicBezTo>
                  <a:pt x="2114984" y="1424089"/>
                  <a:pt x="2103213" y="1412320"/>
                  <a:pt x="2103213" y="1397803"/>
                </a:cubicBezTo>
                <a:cubicBezTo>
                  <a:pt x="2103213" y="1383286"/>
                  <a:pt x="2114984" y="1371518"/>
                  <a:pt x="2129504" y="1371518"/>
                </a:cubicBezTo>
                <a:close/>
                <a:moveTo>
                  <a:pt x="2038056" y="1371518"/>
                </a:moveTo>
                <a:cubicBezTo>
                  <a:pt x="2052577" y="1371518"/>
                  <a:pt x="2064347" y="1383286"/>
                  <a:pt x="2064347" y="1397803"/>
                </a:cubicBezTo>
                <a:cubicBezTo>
                  <a:pt x="2064347" y="1412320"/>
                  <a:pt x="2052577" y="1424089"/>
                  <a:pt x="2038056" y="1424089"/>
                </a:cubicBezTo>
                <a:cubicBezTo>
                  <a:pt x="2023536" y="1424089"/>
                  <a:pt x="2011764" y="1412320"/>
                  <a:pt x="2011764" y="1397803"/>
                </a:cubicBezTo>
                <a:cubicBezTo>
                  <a:pt x="2011764" y="1383286"/>
                  <a:pt x="2023536" y="1371518"/>
                  <a:pt x="2038056" y="1371518"/>
                </a:cubicBezTo>
                <a:close/>
                <a:moveTo>
                  <a:pt x="1946607" y="1371518"/>
                </a:moveTo>
                <a:cubicBezTo>
                  <a:pt x="1961128" y="1371518"/>
                  <a:pt x="1972899" y="1383287"/>
                  <a:pt x="1972899" y="1397803"/>
                </a:cubicBezTo>
                <a:cubicBezTo>
                  <a:pt x="1972899" y="1412320"/>
                  <a:pt x="1961128" y="1424089"/>
                  <a:pt x="1946607" y="1424089"/>
                </a:cubicBezTo>
                <a:cubicBezTo>
                  <a:pt x="1932087" y="1424089"/>
                  <a:pt x="1920316" y="1412320"/>
                  <a:pt x="1920316" y="1397803"/>
                </a:cubicBezTo>
                <a:cubicBezTo>
                  <a:pt x="1920316" y="1383287"/>
                  <a:pt x="1932087" y="1371518"/>
                  <a:pt x="1946607" y="1371518"/>
                </a:cubicBezTo>
                <a:close/>
                <a:moveTo>
                  <a:pt x="1855158" y="1371518"/>
                </a:moveTo>
                <a:cubicBezTo>
                  <a:pt x="1869680" y="1371518"/>
                  <a:pt x="1881450" y="1383287"/>
                  <a:pt x="1881450" y="1397803"/>
                </a:cubicBezTo>
                <a:cubicBezTo>
                  <a:pt x="1881450" y="1412320"/>
                  <a:pt x="1869680" y="1424089"/>
                  <a:pt x="1855158" y="1424089"/>
                </a:cubicBezTo>
                <a:cubicBezTo>
                  <a:pt x="1840638" y="1424089"/>
                  <a:pt x="1828866" y="1412320"/>
                  <a:pt x="1828866" y="1397803"/>
                </a:cubicBezTo>
                <a:cubicBezTo>
                  <a:pt x="1828866" y="1383287"/>
                  <a:pt x="1840638" y="1371518"/>
                  <a:pt x="1855158" y="1371518"/>
                </a:cubicBezTo>
                <a:close/>
                <a:moveTo>
                  <a:pt x="1763710" y="1371518"/>
                </a:moveTo>
                <a:cubicBezTo>
                  <a:pt x="1778230" y="1371518"/>
                  <a:pt x="1790001" y="1383287"/>
                  <a:pt x="1790001" y="1397804"/>
                </a:cubicBezTo>
                <a:cubicBezTo>
                  <a:pt x="1790001" y="1412320"/>
                  <a:pt x="1778230" y="1424089"/>
                  <a:pt x="1763710" y="1424089"/>
                </a:cubicBezTo>
                <a:cubicBezTo>
                  <a:pt x="1749189" y="1424089"/>
                  <a:pt x="1737418" y="1412320"/>
                  <a:pt x="1737418" y="1397804"/>
                </a:cubicBezTo>
                <a:cubicBezTo>
                  <a:pt x="1737418" y="1383287"/>
                  <a:pt x="1749189" y="1371518"/>
                  <a:pt x="1763710" y="1371518"/>
                </a:cubicBezTo>
                <a:close/>
                <a:moveTo>
                  <a:pt x="1672260" y="1371518"/>
                </a:moveTo>
                <a:cubicBezTo>
                  <a:pt x="1686780" y="1371518"/>
                  <a:pt x="1698552" y="1383287"/>
                  <a:pt x="1698552" y="1397804"/>
                </a:cubicBezTo>
                <a:cubicBezTo>
                  <a:pt x="1698552" y="1412320"/>
                  <a:pt x="1686780" y="1424089"/>
                  <a:pt x="1672260" y="1424089"/>
                </a:cubicBezTo>
                <a:cubicBezTo>
                  <a:pt x="1657740" y="1424089"/>
                  <a:pt x="1645969" y="1412320"/>
                  <a:pt x="1645969" y="1397804"/>
                </a:cubicBezTo>
                <a:cubicBezTo>
                  <a:pt x="1645969" y="1383287"/>
                  <a:pt x="1657740" y="1371518"/>
                  <a:pt x="1672260" y="1371518"/>
                </a:cubicBezTo>
                <a:close/>
                <a:moveTo>
                  <a:pt x="1580812" y="1371518"/>
                </a:moveTo>
                <a:cubicBezTo>
                  <a:pt x="1595332" y="1371518"/>
                  <a:pt x="1607103" y="1383287"/>
                  <a:pt x="1607103" y="1397804"/>
                </a:cubicBezTo>
                <a:cubicBezTo>
                  <a:pt x="1607103" y="1412320"/>
                  <a:pt x="1595332" y="1424089"/>
                  <a:pt x="1580812" y="1424089"/>
                </a:cubicBezTo>
                <a:cubicBezTo>
                  <a:pt x="1566292" y="1424089"/>
                  <a:pt x="1554520" y="1412320"/>
                  <a:pt x="1554520" y="1397804"/>
                </a:cubicBezTo>
                <a:cubicBezTo>
                  <a:pt x="1554520" y="1383287"/>
                  <a:pt x="1566292" y="1371518"/>
                  <a:pt x="1580812" y="1371518"/>
                </a:cubicBezTo>
                <a:close/>
                <a:moveTo>
                  <a:pt x="6335445" y="1371517"/>
                </a:moveTo>
                <a:cubicBezTo>
                  <a:pt x="6349964" y="1371517"/>
                  <a:pt x="6361734" y="1383285"/>
                  <a:pt x="6361734" y="1397803"/>
                </a:cubicBezTo>
                <a:cubicBezTo>
                  <a:pt x="6361734" y="1412320"/>
                  <a:pt x="6349964" y="1424086"/>
                  <a:pt x="6335445" y="1424086"/>
                </a:cubicBezTo>
                <a:cubicBezTo>
                  <a:pt x="6320926" y="1424086"/>
                  <a:pt x="6309156" y="1412320"/>
                  <a:pt x="6309156" y="1397803"/>
                </a:cubicBezTo>
                <a:cubicBezTo>
                  <a:pt x="6309156" y="1383285"/>
                  <a:pt x="6320926" y="1371517"/>
                  <a:pt x="6335445" y="1371517"/>
                </a:cubicBezTo>
                <a:close/>
                <a:moveTo>
                  <a:pt x="6244005" y="1371517"/>
                </a:moveTo>
                <a:cubicBezTo>
                  <a:pt x="6258524" y="1371517"/>
                  <a:pt x="6270294" y="1383285"/>
                  <a:pt x="6270294" y="1397803"/>
                </a:cubicBezTo>
                <a:cubicBezTo>
                  <a:pt x="6270294" y="1412320"/>
                  <a:pt x="6258524" y="1424086"/>
                  <a:pt x="6244005" y="1424086"/>
                </a:cubicBezTo>
                <a:cubicBezTo>
                  <a:pt x="6229486" y="1424086"/>
                  <a:pt x="6217716" y="1412320"/>
                  <a:pt x="6217716" y="1397803"/>
                </a:cubicBezTo>
                <a:cubicBezTo>
                  <a:pt x="6217716" y="1383285"/>
                  <a:pt x="6229486" y="1371517"/>
                  <a:pt x="6244005" y="1371517"/>
                </a:cubicBezTo>
                <a:close/>
                <a:moveTo>
                  <a:pt x="6152565" y="1371517"/>
                </a:moveTo>
                <a:cubicBezTo>
                  <a:pt x="6167084" y="1371517"/>
                  <a:pt x="6178854" y="1383286"/>
                  <a:pt x="6178854" y="1397803"/>
                </a:cubicBezTo>
                <a:cubicBezTo>
                  <a:pt x="6178854" y="1412320"/>
                  <a:pt x="6167084" y="1424086"/>
                  <a:pt x="6152565" y="1424086"/>
                </a:cubicBezTo>
                <a:cubicBezTo>
                  <a:pt x="6138046" y="1424086"/>
                  <a:pt x="6126276" y="1412320"/>
                  <a:pt x="6126276" y="1397803"/>
                </a:cubicBezTo>
                <a:cubicBezTo>
                  <a:pt x="6126276" y="1383286"/>
                  <a:pt x="6138046" y="1371517"/>
                  <a:pt x="6152565" y="1371517"/>
                </a:cubicBezTo>
                <a:close/>
                <a:moveTo>
                  <a:pt x="9170085" y="1371515"/>
                </a:moveTo>
                <a:cubicBezTo>
                  <a:pt x="9184604" y="1371515"/>
                  <a:pt x="9196374" y="1383283"/>
                  <a:pt x="9196374" y="1397800"/>
                </a:cubicBezTo>
                <a:cubicBezTo>
                  <a:pt x="9196374" y="1412316"/>
                  <a:pt x="9184604" y="1424085"/>
                  <a:pt x="9170085" y="1424085"/>
                </a:cubicBezTo>
                <a:cubicBezTo>
                  <a:pt x="9155566" y="1424085"/>
                  <a:pt x="9143796" y="1412316"/>
                  <a:pt x="9143796" y="1397800"/>
                </a:cubicBezTo>
                <a:cubicBezTo>
                  <a:pt x="9143796" y="1383283"/>
                  <a:pt x="9155566" y="1371515"/>
                  <a:pt x="9170085" y="1371515"/>
                </a:cubicBezTo>
                <a:close/>
                <a:moveTo>
                  <a:pt x="9078645" y="1371515"/>
                </a:moveTo>
                <a:cubicBezTo>
                  <a:pt x="9093164" y="1371515"/>
                  <a:pt x="9104934" y="1383283"/>
                  <a:pt x="9104934" y="1397800"/>
                </a:cubicBezTo>
                <a:cubicBezTo>
                  <a:pt x="9104934" y="1412316"/>
                  <a:pt x="9093164" y="1424085"/>
                  <a:pt x="9078645" y="1424085"/>
                </a:cubicBezTo>
                <a:cubicBezTo>
                  <a:pt x="9064126" y="1424085"/>
                  <a:pt x="9052356" y="1412316"/>
                  <a:pt x="9052356" y="1397800"/>
                </a:cubicBezTo>
                <a:cubicBezTo>
                  <a:pt x="9052356" y="1383283"/>
                  <a:pt x="9064126" y="1371515"/>
                  <a:pt x="9078645" y="1371515"/>
                </a:cubicBezTo>
                <a:close/>
                <a:moveTo>
                  <a:pt x="8987205" y="1371515"/>
                </a:moveTo>
                <a:cubicBezTo>
                  <a:pt x="9001724" y="1371515"/>
                  <a:pt x="9013494" y="1383283"/>
                  <a:pt x="9013494" y="1397800"/>
                </a:cubicBezTo>
                <a:cubicBezTo>
                  <a:pt x="9013494" y="1412316"/>
                  <a:pt x="9001724" y="1424085"/>
                  <a:pt x="8987205" y="1424085"/>
                </a:cubicBezTo>
                <a:cubicBezTo>
                  <a:pt x="8972686" y="1424085"/>
                  <a:pt x="8960916" y="1412316"/>
                  <a:pt x="8960916" y="1397800"/>
                </a:cubicBezTo>
                <a:cubicBezTo>
                  <a:pt x="8960916" y="1383283"/>
                  <a:pt x="8972686" y="1371515"/>
                  <a:pt x="8987205" y="1371515"/>
                </a:cubicBezTo>
                <a:close/>
                <a:moveTo>
                  <a:pt x="8895765" y="1371515"/>
                </a:moveTo>
                <a:cubicBezTo>
                  <a:pt x="8910284" y="1371515"/>
                  <a:pt x="8922054" y="1383283"/>
                  <a:pt x="8922054" y="1397800"/>
                </a:cubicBezTo>
                <a:cubicBezTo>
                  <a:pt x="8922054" y="1412316"/>
                  <a:pt x="8910284" y="1424085"/>
                  <a:pt x="8895765" y="1424085"/>
                </a:cubicBezTo>
                <a:cubicBezTo>
                  <a:pt x="8881246" y="1424085"/>
                  <a:pt x="8869476" y="1412316"/>
                  <a:pt x="8869476" y="1397800"/>
                </a:cubicBezTo>
                <a:cubicBezTo>
                  <a:pt x="8869476" y="1383283"/>
                  <a:pt x="8881246" y="1371515"/>
                  <a:pt x="8895765" y="1371515"/>
                </a:cubicBezTo>
                <a:close/>
                <a:moveTo>
                  <a:pt x="8804325" y="1371515"/>
                </a:moveTo>
                <a:cubicBezTo>
                  <a:pt x="8818844" y="1371515"/>
                  <a:pt x="8830614" y="1383283"/>
                  <a:pt x="8830614" y="1397800"/>
                </a:cubicBezTo>
                <a:cubicBezTo>
                  <a:pt x="8830614" y="1412316"/>
                  <a:pt x="8818844" y="1424085"/>
                  <a:pt x="8804325" y="1424085"/>
                </a:cubicBezTo>
                <a:cubicBezTo>
                  <a:pt x="8789806" y="1424085"/>
                  <a:pt x="8778036" y="1412316"/>
                  <a:pt x="8778036" y="1397800"/>
                </a:cubicBezTo>
                <a:cubicBezTo>
                  <a:pt x="8778036" y="1383283"/>
                  <a:pt x="8789806" y="1371515"/>
                  <a:pt x="8804325" y="1371515"/>
                </a:cubicBezTo>
                <a:close/>
                <a:moveTo>
                  <a:pt x="8712885" y="1371515"/>
                </a:moveTo>
                <a:cubicBezTo>
                  <a:pt x="8727404" y="1371515"/>
                  <a:pt x="8739174" y="1383283"/>
                  <a:pt x="8739174" y="1397800"/>
                </a:cubicBezTo>
                <a:cubicBezTo>
                  <a:pt x="8739174" y="1412316"/>
                  <a:pt x="8727404" y="1424086"/>
                  <a:pt x="8712885" y="1424086"/>
                </a:cubicBezTo>
                <a:cubicBezTo>
                  <a:pt x="8698366" y="1424086"/>
                  <a:pt x="8686596" y="1412316"/>
                  <a:pt x="8686596" y="1397800"/>
                </a:cubicBezTo>
                <a:cubicBezTo>
                  <a:pt x="8686596" y="1383283"/>
                  <a:pt x="8698366" y="1371515"/>
                  <a:pt x="8712885" y="1371515"/>
                </a:cubicBezTo>
                <a:close/>
                <a:moveTo>
                  <a:pt x="8621445" y="1371515"/>
                </a:moveTo>
                <a:cubicBezTo>
                  <a:pt x="8635964" y="1371515"/>
                  <a:pt x="8647734" y="1383283"/>
                  <a:pt x="8647734" y="1397800"/>
                </a:cubicBezTo>
                <a:cubicBezTo>
                  <a:pt x="8647734" y="1412316"/>
                  <a:pt x="8635964" y="1424086"/>
                  <a:pt x="8621445" y="1424086"/>
                </a:cubicBezTo>
                <a:cubicBezTo>
                  <a:pt x="8606926" y="1424086"/>
                  <a:pt x="8595156" y="1412316"/>
                  <a:pt x="8595156" y="1397800"/>
                </a:cubicBezTo>
                <a:cubicBezTo>
                  <a:pt x="8595156" y="1383283"/>
                  <a:pt x="8606926" y="1371515"/>
                  <a:pt x="8621445" y="1371515"/>
                </a:cubicBezTo>
                <a:close/>
                <a:moveTo>
                  <a:pt x="8530005" y="1371515"/>
                </a:moveTo>
                <a:cubicBezTo>
                  <a:pt x="8544524" y="1371515"/>
                  <a:pt x="8556294" y="1383283"/>
                  <a:pt x="8556294" y="1397800"/>
                </a:cubicBezTo>
                <a:cubicBezTo>
                  <a:pt x="8556294" y="1412316"/>
                  <a:pt x="8544524" y="1424086"/>
                  <a:pt x="8530005" y="1424086"/>
                </a:cubicBezTo>
                <a:cubicBezTo>
                  <a:pt x="8515486" y="1424086"/>
                  <a:pt x="8503716" y="1412316"/>
                  <a:pt x="8503716" y="1397800"/>
                </a:cubicBezTo>
                <a:cubicBezTo>
                  <a:pt x="8503716" y="1383283"/>
                  <a:pt x="8515486" y="1371515"/>
                  <a:pt x="8530005" y="1371515"/>
                </a:cubicBezTo>
                <a:close/>
                <a:moveTo>
                  <a:pt x="8438565" y="1371515"/>
                </a:moveTo>
                <a:cubicBezTo>
                  <a:pt x="8453084" y="1371515"/>
                  <a:pt x="8464854" y="1383283"/>
                  <a:pt x="8464854" y="1397800"/>
                </a:cubicBezTo>
                <a:cubicBezTo>
                  <a:pt x="8464854" y="1412316"/>
                  <a:pt x="8453084" y="1424086"/>
                  <a:pt x="8438565" y="1424086"/>
                </a:cubicBezTo>
                <a:cubicBezTo>
                  <a:pt x="8424046" y="1424086"/>
                  <a:pt x="8412276" y="1412316"/>
                  <a:pt x="8412276" y="1397800"/>
                </a:cubicBezTo>
                <a:cubicBezTo>
                  <a:pt x="8412276" y="1383283"/>
                  <a:pt x="8424046" y="1371515"/>
                  <a:pt x="8438565" y="1371515"/>
                </a:cubicBezTo>
                <a:close/>
                <a:moveTo>
                  <a:pt x="8347125" y="1371515"/>
                </a:moveTo>
                <a:cubicBezTo>
                  <a:pt x="8361644" y="1371515"/>
                  <a:pt x="8373414" y="1383283"/>
                  <a:pt x="8373414" y="1397800"/>
                </a:cubicBezTo>
                <a:cubicBezTo>
                  <a:pt x="8373414" y="1412316"/>
                  <a:pt x="8361644" y="1424086"/>
                  <a:pt x="8347125" y="1424086"/>
                </a:cubicBezTo>
                <a:cubicBezTo>
                  <a:pt x="8332606" y="1424086"/>
                  <a:pt x="8320836" y="1412316"/>
                  <a:pt x="8320836" y="1397800"/>
                </a:cubicBezTo>
                <a:cubicBezTo>
                  <a:pt x="8320836" y="1383283"/>
                  <a:pt x="8332606" y="1371515"/>
                  <a:pt x="8347125" y="1371515"/>
                </a:cubicBezTo>
                <a:close/>
                <a:moveTo>
                  <a:pt x="8255685" y="1371515"/>
                </a:moveTo>
                <a:cubicBezTo>
                  <a:pt x="8270204" y="1371515"/>
                  <a:pt x="8281974" y="1383283"/>
                  <a:pt x="8281974" y="1397800"/>
                </a:cubicBezTo>
                <a:cubicBezTo>
                  <a:pt x="8281974" y="1412316"/>
                  <a:pt x="8270204" y="1424086"/>
                  <a:pt x="8255685" y="1424086"/>
                </a:cubicBezTo>
                <a:cubicBezTo>
                  <a:pt x="8241166" y="1424086"/>
                  <a:pt x="8229396" y="1412316"/>
                  <a:pt x="8229396" y="1397800"/>
                </a:cubicBezTo>
                <a:cubicBezTo>
                  <a:pt x="8229396" y="1383283"/>
                  <a:pt x="8241166" y="1371515"/>
                  <a:pt x="8255685" y="1371515"/>
                </a:cubicBezTo>
                <a:close/>
                <a:moveTo>
                  <a:pt x="8164245" y="1371515"/>
                </a:moveTo>
                <a:cubicBezTo>
                  <a:pt x="8178764" y="1371515"/>
                  <a:pt x="8190534" y="1383283"/>
                  <a:pt x="8190534" y="1397803"/>
                </a:cubicBezTo>
                <a:cubicBezTo>
                  <a:pt x="8190534" y="1412316"/>
                  <a:pt x="8178764" y="1424086"/>
                  <a:pt x="8164245" y="1424086"/>
                </a:cubicBezTo>
                <a:cubicBezTo>
                  <a:pt x="8149726" y="1424086"/>
                  <a:pt x="8137956" y="1412316"/>
                  <a:pt x="8137956" y="1397803"/>
                </a:cubicBezTo>
                <a:cubicBezTo>
                  <a:pt x="8137956" y="1383283"/>
                  <a:pt x="8149726" y="1371515"/>
                  <a:pt x="8164245" y="1371515"/>
                </a:cubicBezTo>
                <a:close/>
                <a:moveTo>
                  <a:pt x="8072805" y="1371515"/>
                </a:moveTo>
                <a:cubicBezTo>
                  <a:pt x="8087324" y="1371515"/>
                  <a:pt x="8099094" y="1383283"/>
                  <a:pt x="8099094" y="1397803"/>
                </a:cubicBezTo>
                <a:cubicBezTo>
                  <a:pt x="8099094" y="1412316"/>
                  <a:pt x="8087324" y="1424086"/>
                  <a:pt x="8072805" y="1424086"/>
                </a:cubicBezTo>
                <a:cubicBezTo>
                  <a:pt x="8058286" y="1424086"/>
                  <a:pt x="8046516" y="1412316"/>
                  <a:pt x="8046516" y="1397803"/>
                </a:cubicBezTo>
                <a:cubicBezTo>
                  <a:pt x="8046516" y="1383283"/>
                  <a:pt x="8058286" y="1371515"/>
                  <a:pt x="8072805" y="1371515"/>
                </a:cubicBezTo>
                <a:close/>
                <a:moveTo>
                  <a:pt x="7981365" y="1371515"/>
                </a:moveTo>
                <a:cubicBezTo>
                  <a:pt x="7995884" y="1371515"/>
                  <a:pt x="8007654" y="1383283"/>
                  <a:pt x="8007654" y="1397803"/>
                </a:cubicBezTo>
                <a:cubicBezTo>
                  <a:pt x="8007654" y="1412317"/>
                  <a:pt x="7995884" y="1424086"/>
                  <a:pt x="7981365" y="1424086"/>
                </a:cubicBezTo>
                <a:cubicBezTo>
                  <a:pt x="7966846" y="1424086"/>
                  <a:pt x="7955076" y="1412317"/>
                  <a:pt x="7955076" y="1397803"/>
                </a:cubicBezTo>
                <a:cubicBezTo>
                  <a:pt x="7955076" y="1383283"/>
                  <a:pt x="7966846" y="1371515"/>
                  <a:pt x="7981365" y="1371515"/>
                </a:cubicBezTo>
                <a:close/>
                <a:moveTo>
                  <a:pt x="7889925" y="1371515"/>
                </a:moveTo>
                <a:cubicBezTo>
                  <a:pt x="7904444" y="1371515"/>
                  <a:pt x="7916214" y="1383283"/>
                  <a:pt x="7916214" y="1397803"/>
                </a:cubicBezTo>
                <a:cubicBezTo>
                  <a:pt x="7916214" y="1412317"/>
                  <a:pt x="7904444" y="1424086"/>
                  <a:pt x="7889925" y="1424086"/>
                </a:cubicBezTo>
                <a:cubicBezTo>
                  <a:pt x="7875406" y="1424086"/>
                  <a:pt x="7863636" y="1412317"/>
                  <a:pt x="7863636" y="1397803"/>
                </a:cubicBezTo>
                <a:cubicBezTo>
                  <a:pt x="7863636" y="1383283"/>
                  <a:pt x="7875406" y="1371515"/>
                  <a:pt x="7889925" y="1371515"/>
                </a:cubicBezTo>
                <a:close/>
                <a:moveTo>
                  <a:pt x="7798485" y="1371515"/>
                </a:moveTo>
                <a:cubicBezTo>
                  <a:pt x="7813004" y="1371515"/>
                  <a:pt x="7824774" y="1383283"/>
                  <a:pt x="7824774" y="1397803"/>
                </a:cubicBezTo>
                <a:cubicBezTo>
                  <a:pt x="7824774" y="1412317"/>
                  <a:pt x="7813004" y="1424086"/>
                  <a:pt x="7798485" y="1424086"/>
                </a:cubicBezTo>
                <a:cubicBezTo>
                  <a:pt x="7783966" y="1424086"/>
                  <a:pt x="7772196" y="1412317"/>
                  <a:pt x="7772196" y="1397803"/>
                </a:cubicBezTo>
                <a:cubicBezTo>
                  <a:pt x="7772196" y="1383283"/>
                  <a:pt x="7783966" y="1371515"/>
                  <a:pt x="7798485" y="1371515"/>
                </a:cubicBezTo>
                <a:close/>
                <a:moveTo>
                  <a:pt x="7707045" y="1371515"/>
                </a:moveTo>
                <a:cubicBezTo>
                  <a:pt x="7721564" y="1371515"/>
                  <a:pt x="7733334" y="1383283"/>
                  <a:pt x="7733334" y="1397803"/>
                </a:cubicBezTo>
                <a:cubicBezTo>
                  <a:pt x="7733334" y="1412317"/>
                  <a:pt x="7721564" y="1424086"/>
                  <a:pt x="7707045" y="1424086"/>
                </a:cubicBezTo>
                <a:cubicBezTo>
                  <a:pt x="7692526" y="1424086"/>
                  <a:pt x="7680756" y="1412317"/>
                  <a:pt x="7680756" y="1397803"/>
                </a:cubicBezTo>
                <a:cubicBezTo>
                  <a:pt x="7680756" y="1383283"/>
                  <a:pt x="7692526" y="1371515"/>
                  <a:pt x="7707045" y="1371515"/>
                </a:cubicBezTo>
                <a:close/>
                <a:moveTo>
                  <a:pt x="7615605" y="1371515"/>
                </a:moveTo>
                <a:cubicBezTo>
                  <a:pt x="7630124" y="1371515"/>
                  <a:pt x="7641894" y="1383283"/>
                  <a:pt x="7641894" y="1397803"/>
                </a:cubicBezTo>
                <a:cubicBezTo>
                  <a:pt x="7641894" y="1412317"/>
                  <a:pt x="7630124" y="1424086"/>
                  <a:pt x="7615605" y="1424086"/>
                </a:cubicBezTo>
                <a:cubicBezTo>
                  <a:pt x="7601086" y="1424086"/>
                  <a:pt x="7589316" y="1412317"/>
                  <a:pt x="7589316" y="1397803"/>
                </a:cubicBezTo>
                <a:cubicBezTo>
                  <a:pt x="7589316" y="1383283"/>
                  <a:pt x="7601086" y="1371515"/>
                  <a:pt x="7615605" y="1371515"/>
                </a:cubicBezTo>
                <a:close/>
                <a:moveTo>
                  <a:pt x="7524165" y="1371515"/>
                </a:moveTo>
                <a:cubicBezTo>
                  <a:pt x="7538684" y="1371515"/>
                  <a:pt x="7550454" y="1383283"/>
                  <a:pt x="7550454" y="1397803"/>
                </a:cubicBezTo>
                <a:cubicBezTo>
                  <a:pt x="7550454" y="1412317"/>
                  <a:pt x="7538684" y="1424086"/>
                  <a:pt x="7524165" y="1424086"/>
                </a:cubicBezTo>
                <a:cubicBezTo>
                  <a:pt x="7509646" y="1424086"/>
                  <a:pt x="7497876" y="1412317"/>
                  <a:pt x="7497876" y="1397803"/>
                </a:cubicBezTo>
                <a:cubicBezTo>
                  <a:pt x="7497876" y="1383283"/>
                  <a:pt x="7509646" y="1371515"/>
                  <a:pt x="7524165" y="1371515"/>
                </a:cubicBezTo>
                <a:close/>
                <a:moveTo>
                  <a:pt x="7432725" y="1371515"/>
                </a:moveTo>
                <a:cubicBezTo>
                  <a:pt x="7447244" y="1371515"/>
                  <a:pt x="7459014" y="1383283"/>
                  <a:pt x="7459014" y="1397803"/>
                </a:cubicBezTo>
                <a:cubicBezTo>
                  <a:pt x="7459014" y="1412317"/>
                  <a:pt x="7447244" y="1424086"/>
                  <a:pt x="7432725" y="1424086"/>
                </a:cubicBezTo>
                <a:cubicBezTo>
                  <a:pt x="7418206" y="1424086"/>
                  <a:pt x="7406436" y="1412317"/>
                  <a:pt x="7406436" y="1397803"/>
                </a:cubicBezTo>
                <a:cubicBezTo>
                  <a:pt x="7406436" y="1383283"/>
                  <a:pt x="7418206" y="1371515"/>
                  <a:pt x="7432725" y="1371515"/>
                </a:cubicBezTo>
                <a:close/>
                <a:moveTo>
                  <a:pt x="7341285" y="1371515"/>
                </a:moveTo>
                <a:cubicBezTo>
                  <a:pt x="7355804" y="1371515"/>
                  <a:pt x="7367574" y="1383283"/>
                  <a:pt x="7367574" y="1397803"/>
                </a:cubicBezTo>
                <a:cubicBezTo>
                  <a:pt x="7367574" y="1412319"/>
                  <a:pt x="7355804" y="1424086"/>
                  <a:pt x="7341285" y="1424086"/>
                </a:cubicBezTo>
                <a:cubicBezTo>
                  <a:pt x="7326766" y="1424086"/>
                  <a:pt x="7314996" y="1412319"/>
                  <a:pt x="7314996" y="1397803"/>
                </a:cubicBezTo>
                <a:cubicBezTo>
                  <a:pt x="7314996" y="1383283"/>
                  <a:pt x="7326766" y="1371515"/>
                  <a:pt x="7341285" y="1371515"/>
                </a:cubicBezTo>
                <a:close/>
                <a:moveTo>
                  <a:pt x="7249845" y="1371515"/>
                </a:moveTo>
                <a:cubicBezTo>
                  <a:pt x="7264364" y="1371515"/>
                  <a:pt x="7276134" y="1383283"/>
                  <a:pt x="7276134" y="1397803"/>
                </a:cubicBezTo>
                <a:cubicBezTo>
                  <a:pt x="7276134" y="1412319"/>
                  <a:pt x="7264364" y="1424086"/>
                  <a:pt x="7249845" y="1424086"/>
                </a:cubicBezTo>
                <a:cubicBezTo>
                  <a:pt x="7235326" y="1424086"/>
                  <a:pt x="7223556" y="1412319"/>
                  <a:pt x="7223556" y="1397803"/>
                </a:cubicBezTo>
                <a:cubicBezTo>
                  <a:pt x="7223556" y="1383283"/>
                  <a:pt x="7235326" y="1371515"/>
                  <a:pt x="7249845" y="1371515"/>
                </a:cubicBezTo>
                <a:close/>
                <a:moveTo>
                  <a:pt x="7158405" y="1371515"/>
                </a:moveTo>
                <a:cubicBezTo>
                  <a:pt x="7172924" y="1371515"/>
                  <a:pt x="7184694" y="1383283"/>
                  <a:pt x="7184694" y="1397803"/>
                </a:cubicBezTo>
                <a:cubicBezTo>
                  <a:pt x="7184694" y="1412319"/>
                  <a:pt x="7172924" y="1424086"/>
                  <a:pt x="7158405" y="1424086"/>
                </a:cubicBezTo>
                <a:cubicBezTo>
                  <a:pt x="7143886" y="1424086"/>
                  <a:pt x="7132116" y="1412319"/>
                  <a:pt x="7132116" y="1397803"/>
                </a:cubicBezTo>
                <a:cubicBezTo>
                  <a:pt x="7132116" y="1383283"/>
                  <a:pt x="7143886" y="1371515"/>
                  <a:pt x="7158405" y="1371515"/>
                </a:cubicBezTo>
                <a:close/>
                <a:moveTo>
                  <a:pt x="7066965" y="1371515"/>
                </a:moveTo>
                <a:cubicBezTo>
                  <a:pt x="7081484" y="1371515"/>
                  <a:pt x="7093254" y="1383283"/>
                  <a:pt x="7093254" y="1397803"/>
                </a:cubicBezTo>
                <a:cubicBezTo>
                  <a:pt x="7093254" y="1412320"/>
                  <a:pt x="7081484" y="1424086"/>
                  <a:pt x="7066965" y="1424086"/>
                </a:cubicBezTo>
                <a:cubicBezTo>
                  <a:pt x="7052446" y="1424086"/>
                  <a:pt x="7040676" y="1412320"/>
                  <a:pt x="7040676" y="1397803"/>
                </a:cubicBezTo>
                <a:cubicBezTo>
                  <a:pt x="7040676" y="1383283"/>
                  <a:pt x="7052446" y="1371515"/>
                  <a:pt x="7066965" y="1371515"/>
                </a:cubicBezTo>
                <a:close/>
                <a:moveTo>
                  <a:pt x="6975525" y="1371515"/>
                </a:moveTo>
                <a:cubicBezTo>
                  <a:pt x="6990044" y="1371515"/>
                  <a:pt x="7001814" y="1383283"/>
                  <a:pt x="7001814" y="1397803"/>
                </a:cubicBezTo>
                <a:cubicBezTo>
                  <a:pt x="7001814" y="1412320"/>
                  <a:pt x="6990044" y="1424086"/>
                  <a:pt x="6975525" y="1424086"/>
                </a:cubicBezTo>
                <a:cubicBezTo>
                  <a:pt x="6961006" y="1424086"/>
                  <a:pt x="6949236" y="1412320"/>
                  <a:pt x="6949236" y="1397803"/>
                </a:cubicBezTo>
                <a:cubicBezTo>
                  <a:pt x="6949236" y="1383283"/>
                  <a:pt x="6961006" y="1371515"/>
                  <a:pt x="6975525" y="1371515"/>
                </a:cubicBezTo>
                <a:close/>
                <a:moveTo>
                  <a:pt x="6884085" y="1371515"/>
                </a:moveTo>
                <a:cubicBezTo>
                  <a:pt x="6898604" y="1371515"/>
                  <a:pt x="6910374" y="1383285"/>
                  <a:pt x="6910374" y="1397803"/>
                </a:cubicBezTo>
                <a:cubicBezTo>
                  <a:pt x="6910374" y="1412320"/>
                  <a:pt x="6898604" y="1424086"/>
                  <a:pt x="6884085" y="1424086"/>
                </a:cubicBezTo>
                <a:cubicBezTo>
                  <a:pt x="6869566" y="1424086"/>
                  <a:pt x="6857796" y="1412320"/>
                  <a:pt x="6857796" y="1397803"/>
                </a:cubicBezTo>
                <a:cubicBezTo>
                  <a:pt x="6857796" y="1383285"/>
                  <a:pt x="6869566" y="1371515"/>
                  <a:pt x="6884085" y="1371515"/>
                </a:cubicBezTo>
                <a:close/>
                <a:moveTo>
                  <a:pt x="6792645" y="1371515"/>
                </a:moveTo>
                <a:cubicBezTo>
                  <a:pt x="6807164" y="1371515"/>
                  <a:pt x="6818934" y="1383285"/>
                  <a:pt x="6818934" y="1397803"/>
                </a:cubicBezTo>
                <a:cubicBezTo>
                  <a:pt x="6818934" y="1412320"/>
                  <a:pt x="6807164" y="1424086"/>
                  <a:pt x="6792645" y="1424086"/>
                </a:cubicBezTo>
                <a:cubicBezTo>
                  <a:pt x="6778126" y="1424086"/>
                  <a:pt x="6766356" y="1412320"/>
                  <a:pt x="6766356" y="1397803"/>
                </a:cubicBezTo>
                <a:cubicBezTo>
                  <a:pt x="6766356" y="1383285"/>
                  <a:pt x="6778126" y="1371515"/>
                  <a:pt x="6792645" y="1371515"/>
                </a:cubicBezTo>
                <a:close/>
                <a:moveTo>
                  <a:pt x="6701205" y="1371515"/>
                </a:moveTo>
                <a:cubicBezTo>
                  <a:pt x="6715724" y="1371515"/>
                  <a:pt x="6727494" y="1383285"/>
                  <a:pt x="6727494" y="1397803"/>
                </a:cubicBezTo>
                <a:cubicBezTo>
                  <a:pt x="6727494" y="1412320"/>
                  <a:pt x="6715724" y="1424086"/>
                  <a:pt x="6701205" y="1424086"/>
                </a:cubicBezTo>
                <a:cubicBezTo>
                  <a:pt x="6686686" y="1424086"/>
                  <a:pt x="6674916" y="1412320"/>
                  <a:pt x="6674916" y="1397803"/>
                </a:cubicBezTo>
                <a:cubicBezTo>
                  <a:pt x="6674916" y="1383285"/>
                  <a:pt x="6686686" y="1371515"/>
                  <a:pt x="6701205" y="1371515"/>
                </a:cubicBezTo>
                <a:close/>
                <a:moveTo>
                  <a:pt x="6609765" y="1371515"/>
                </a:moveTo>
                <a:cubicBezTo>
                  <a:pt x="6624284" y="1371515"/>
                  <a:pt x="6636054" y="1383285"/>
                  <a:pt x="6636054" y="1397803"/>
                </a:cubicBezTo>
                <a:cubicBezTo>
                  <a:pt x="6636054" y="1412320"/>
                  <a:pt x="6624284" y="1424086"/>
                  <a:pt x="6609765" y="1424086"/>
                </a:cubicBezTo>
                <a:cubicBezTo>
                  <a:pt x="6595246" y="1424086"/>
                  <a:pt x="6583476" y="1412320"/>
                  <a:pt x="6583476" y="1397803"/>
                </a:cubicBezTo>
                <a:cubicBezTo>
                  <a:pt x="6583476" y="1383285"/>
                  <a:pt x="6595246" y="1371515"/>
                  <a:pt x="6609765" y="1371515"/>
                </a:cubicBezTo>
                <a:close/>
                <a:moveTo>
                  <a:pt x="6518325" y="1371515"/>
                </a:moveTo>
                <a:cubicBezTo>
                  <a:pt x="6532844" y="1371515"/>
                  <a:pt x="6544614" y="1383285"/>
                  <a:pt x="6544614" y="1397803"/>
                </a:cubicBezTo>
                <a:cubicBezTo>
                  <a:pt x="6544614" y="1412320"/>
                  <a:pt x="6532844" y="1424086"/>
                  <a:pt x="6518325" y="1424086"/>
                </a:cubicBezTo>
                <a:cubicBezTo>
                  <a:pt x="6503806" y="1424086"/>
                  <a:pt x="6492036" y="1412320"/>
                  <a:pt x="6492036" y="1397803"/>
                </a:cubicBezTo>
                <a:cubicBezTo>
                  <a:pt x="6492036" y="1383285"/>
                  <a:pt x="6503806" y="1371515"/>
                  <a:pt x="6518325" y="1371515"/>
                </a:cubicBezTo>
                <a:close/>
                <a:moveTo>
                  <a:pt x="6426885" y="1371515"/>
                </a:moveTo>
                <a:cubicBezTo>
                  <a:pt x="6441404" y="1371515"/>
                  <a:pt x="6453174" y="1383285"/>
                  <a:pt x="6453174" y="1397803"/>
                </a:cubicBezTo>
                <a:cubicBezTo>
                  <a:pt x="6453174" y="1412320"/>
                  <a:pt x="6441404" y="1424086"/>
                  <a:pt x="6426885" y="1424086"/>
                </a:cubicBezTo>
                <a:cubicBezTo>
                  <a:pt x="6412366" y="1424086"/>
                  <a:pt x="6400596" y="1412320"/>
                  <a:pt x="6400596" y="1397803"/>
                </a:cubicBezTo>
                <a:cubicBezTo>
                  <a:pt x="6400596" y="1383285"/>
                  <a:pt x="6412366" y="1371515"/>
                  <a:pt x="6426885" y="1371515"/>
                </a:cubicBezTo>
                <a:close/>
                <a:moveTo>
                  <a:pt x="10267365" y="1371514"/>
                </a:moveTo>
                <a:cubicBezTo>
                  <a:pt x="10281884" y="1371514"/>
                  <a:pt x="10293654" y="1383283"/>
                  <a:pt x="10293654" y="1397799"/>
                </a:cubicBezTo>
                <a:cubicBezTo>
                  <a:pt x="10293654" y="1412316"/>
                  <a:pt x="10281884" y="1424084"/>
                  <a:pt x="10267365" y="1424084"/>
                </a:cubicBezTo>
                <a:cubicBezTo>
                  <a:pt x="10252846" y="1424084"/>
                  <a:pt x="10241076" y="1412316"/>
                  <a:pt x="10241076" y="1397799"/>
                </a:cubicBezTo>
                <a:cubicBezTo>
                  <a:pt x="10241076" y="1383283"/>
                  <a:pt x="10252846" y="1371514"/>
                  <a:pt x="10267365" y="1371514"/>
                </a:cubicBezTo>
                <a:close/>
                <a:moveTo>
                  <a:pt x="10175925" y="1371514"/>
                </a:moveTo>
                <a:cubicBezTo>
                  <a:pt x="10190444" y="1371514"/>
                  <a:pt x="10202214" y="1383283"/>
                  <a:pt x="10202214" y="1397799"/>
                </a:cubicBezTo>
                <a:cubicBezTo>
                  <a:pt x="10202214" y="1412316"/>
                  <a:pt x="10190444" y="1424085"/>
                  <a:pt x="10175925" y="1424085"/>
                </a:cubicBezTo>
                <a:cubicBezTo>
                  <a:pt x="10161406" y="1424085"/>
                  <a:pt x="10149636" y="1412316"/>
                  <a:pt x="10149636" y="1397799"/>
                </a:cubicBezTo>
                <a:cubicBezTo>
                  <a:pt x="10149636" y="1383283"/>
                  <a:pt x="10161406" y="1371514"/>
                  <a:pt x="10175925" y="1371514"/>
                </a:cubicBezTo>
                <a:close/>
                <a:moveTo>
                  <a:pt x="10084485" y="1371514"/>
                </a:moveTo>
                <a:cubicBezTo>
                  <a:pt x="10099004" y="1371514"/>
                  <a:pt x="10110774" y="1383283"/>
                  <a:pt x="10110774" y="1397799"/>
                </a:cubicBezTo>
                <a:cubicBezTo>
                  <a:pt x="10110774" y="1412316"/>
                  <a:pt x="10099004" y="1424085"/>
                  <a:pt x="10084485" y="1424085"/>
                </a:cubicBezTo>
                <a:cubicBezTo>
                  <a:pt x="10069966" y="1424085"/>
                  <a:pt x="10058196" y="1412316"/>
                  <a:pt x="10058196" y="1397799"/>
                </a:cubicBezTo>
                <a:cubicBezTo>
                  <a:pt x="10058196" y="1383283"/>
                  <a:pt x="10069966" y="1371514"/>
                  <a:pt x="10084485" y="1371514"/>
                </a:cubicBezTo>
                <a:close/>
                <a:moveTo>
                  <a:pt x="9993045" y="1371514"/>
                </a:moveTo>
                <a:cubicBezTo>
                  <a:pt x="10007564" y="1371514"/>
                  <a:pt x="10019334" y="1383283"/>
                  <a:pt x="10019334" y="1397799"/>
                </a:cubicBezTo>
                <a:cubicBezTo>
                  <a:pt x="10019334" y="1412316"/>
                  <a:pt x="10007564" y="1424085"/>
                  <a:pt x="9993045" y="1424085"/>
                </a:cubicBezTo>
                <a:cubicBezTo>
                  <a:pt x="9978526" y="1424085"/>
                  <a:pt x="9966756" y="1412316"/>
                  <a:pt x="9966756" y="1397799"/>
                </a:cubicBezTo>
                <a:cubicBezTo>
                  <a:pt x="9966756" y="1383283"/>
                  <a:pt x="9978526" y="1371514"/>
                  <a:pt x="9993045" y="1371514"/>
                </a:cubicBezTo>
                <a:close/>
                <a:moveTo>
                  <a:pt x="9901605" y="1371514"/>
                </a:moveTo>
                <a:cubicBezTo>
                  <a:pt x="9916124" y="1371514"/>
                  <a:pt x="9927894" y="1383283"/>
                  <a:pt x="9927894" y="1397799"/>
                </a:cubicBezTo>
                <a:cubicBezTo>
                  <a:pt x="9927894" y="1412316"/>
                  <a:pt x="9916124" y="1424085"/>
                  <a:pt x="9901605" y="1424085"/>
                </a:cubicBezTo>
                <a:cubicBezTo>
                  <a:pt x="9887086" y="1424085"/>
                  <a:pt x="9875316" y="1412316"/>
                  <a:pt x="9875316" y="1397799"/>
                </a:cubicBezTo>
                <a:cubicBezTo>
                  <a:pt x="9875316" y="1383283"/>
                  <a:pt x="9887086" y="1371514"/>
                  <a:pt x="9901605" y="1371514"/>
                </a:cubicBezTo>
                <a:close/>
                <a:moveTo>
                  <a:pt x="9810165" y="1371514"/>
                </a:moveTo>
                <a:cubicBezTo>
                  <a:pt x="9824684" y="1371514"/>
                  <a:pt x="9836454" y="1383283"/>
                  <a:pt x="9836454" y="1397799"/>
                </a:cubicBezTo>
                <a:cubicBezTo>
                  <a:pt x="9836454" y="1412316"/>
                  <a:pt x="9824684" y="1424085"/>
                  <a:pt x="9810165" y="1424085"/>
                </a:cubicBezTo>
                <a:cubicBezTo>
                  <a:pt x="9795646" y="1424085"/>
                  <a:pt x="9783876" y="1412316"/>
                  <a:pt x="9783876" y="1397799"/>
                </a:cubicBezTo>
                <a:cubicBezTo>
                  <a:pt x="9783876" y="1383283"/>
                  <a:pt x="9795646" y="1371514"/>
                  <a:pt x="9810165" y="1371514"/>
                </a:cubicBezTo>
                <a:close/>
                <a:moveTo>
                  <a:pt x="9718725" y="1371514"/>
                </a:moveTo>
                <a:cubicBezTo>
                  <a:pt x="9733244" y="1371514"/>
                  <a:pt x="9745014" y="1383283"/>
                  <a:pt x="9745014" y="1397799"/>
                </a:cubicBezTo>
                <a:cubicBezTo>
                  <a:pt x="9745014" y="1412316"/>
                  <a:pt x="9733244" y="1424085"/>
                  <a:pt x="9718725" y="1424085"/>
                </a:cubicBezTo>
                <a:cubicBezTo>
                  <a:pt x="9704206" y="1424085"/>
                  <a:pt x="9692436" y="1412316"/>
                  <a:pt x="9692436" y="1397799"/>
                </a:cubicBezTo>
                <a:cubicBezTo>
                  <a:pt x="9692436" y="1383283"/>
                  <a:pt x="9704206" y="1371514"/>
                  <a:pt x="9718725" y="1371514"/>
                </a:cubicBezTo>
                <a:close/>
                <a:moveTo>
                  <a:pt x="9627285" y="1371514"/>
                </a:moveTo>
                <a:cubicBezTo>
                  <a:pt x="9641804" y="1371514"/>
                  <a:pt x="9653574" y="1383283"/>
                  <a:pt x="9653574" y="1397799"/>
                </a:cubicBezTo>
                <a:cubicBezTo>
                  <a:pt x="9653574" y="1412316"/>
                  <a:pt x="9641804" y="1424085"/>
                  <a:pt x="9627285" y="1424085"/>
                </a:cubicBezTo>
                <a:cubicBezTo>
                  <a:pt x="9612766" y="1424085"/>
                  <a:pt x="9600996" y="1412316"/>
                  <a:pt x="9600996" y="1397799"/>
                </a:cubicBezTo>
                <a:cubicBezTo>
                  <a:pt x="9600996" y="1383283"/>
                  <a:pt x="9612766" y="1371514"/>
                  <a:pt x="9627285" y="1371514"/>
                </a:cubicBezTo>
                <a:close/>
                <a:moveTo>
                  <a:pt x="9535845" y="1371514"/>
                </a:moveTo>
                <a:cubicBezTo>
                  <a:pt x="9550364" y="1371514"/>
                  <a:pt x="9562134" y="1383283"/>
                  <a:pt x="9562134" y="1397800"/>
                </a:cubicBezTo>
                <a:cubicBezTo>
                  <a:pt x="9562134" y="1412316"/>
                  <a:pt x="9550364" y="1424085"/>
                  <a:pt x="9535845" y="1424085"/>
                </a:cubicBezTo>
                <a:cubicBezTo>
                  <a:pt x="9521326" y="1424085"/>
                  <a:pt x="9509556" y="1412316"/>
                  <a:pt x="9509556" y="1397800"/>
                </a:cubicBezTo>
                <a:cubicBezTo>
                  <a:pt x="9509556" y="1383283"/>
                  <a:pt x="9521326" y="1371514"/>
                  <a:pt x="9535845" y="1371514"/>
                </a:cubicBezTo>
                <a:close/>
                <a:moveTo>
                  <a:pt x="9444405" y="1371514"/>
                </a:moveTo>
                <a:cubicBezTo>
                  <a:pt x="9458924" y="1371514"/>
                  <a:pt x="9470694" y="1383283"/>
                  <a:pt x="9470694" y="1397800"/>
                </a:cubicBezTo>
                <a:cubicBezTo>
                  <a:pt x="9470694" y="1412316"/>
                  <a:pt x="9458924" y="1424085"/>
                  <a:pt x="9444405" y="1424085"/>
                </a:cubicBezTo>
                <a:cubicBezTo>
                  <a:pt x="9429886" y="1424085"/>
                  <a:pt x="9418116" y="1412316"/>
                  <a:pt x="9418116" y="1397800"/>
                </a:cubicBezTo>
                <a:cubicBezTo>
                  <a:pt x="9418116" y="1383283"/>
                  <a:pt x="9429886" y="1371514"/>
                  <a:pt x="9444405" y="1371514"/>
                </a:cubicBezTo>
                <a:close/>
                <a:moveTo>
                  <a:pt x="9352965" y="1371514"/>
                </a:moveTo>
                <a:cubicBezTo>
                  <a:pt x="9367484" y="1371514"/>
                  <a:pt x="9379254" y="1383283"/>
                  <a:pt x="9379254" y="1397800"/>
                </a:cubicBezTo>
                <a:cubicBezTo>
                  <a:pt x="9379254" y="1412316"/>
                  <a:pt x="9367484" y="1424085"/>
                  <a:pt x="9352965" y="1424085"/>
                </a:cubicBezTo>
                <a:cubicBezTo>
                  <a:pt x="9338446" y="1424085"/>
                  <a:pt x="9326676" y="1412316"/>
                  <a:pt x="9326676" y="1397800"/>
                </a:cubicBezTo>
                <a:cubicBezTo>
                  <a:pt x="9326676" y="1383283"/>
                  <a:pt x="9338446" y="1371514"/>
                  <a:pt x="9352965" y="1371514"/>
                </a:cubicBezTo>
                <a:close/>
                <a:moveTo>
                  <a:pt x="9261525" y="1371514"/>
                </a:moveTo>
                <a:cubicBezTo>
                  <a:pt x="9276044" y="1371514"/>
                  <a:pt x="9287814" y="1383283"/>
                  <a:pt x="9287814" y="1397800"/>
                </a:cubicBezTo>
                <a:cubicBezTo>
                  <a:pt x="9287814" y="1412316"/>
                  <a:pt x="9276044" y="1424085"/>
                  <a:pt x="9261525" y="1424085"/>
                </a:cubicBezTo>
                <a:cubicBezTo>
                  <a:pt x="9247006" y="1424085"/>
                  <a:pt x="9235236" y="1412316"/>
                  <a:pt x="9235236" y="1397800"/>
                </a:cubicBezTo>
                <a:cubicBezTo>
                  <a:pt x="9235236" y="1383283"/>
                  <a:pt x="9247006" y="1371514"/>
                  <a:pt x="9261525" y="1371514"/>
                </a:cubicBezTo>
                <a:close/>
                <a:moveTo>
                  <a:pt x="10450245" y="1371513"/>
                </a:moveTo>
                <a:cubicBezTo>
                  <a:pt x="10464764" y="1371513"/>
                  <a:pt x="10476534" y="1383283"/>
                  <a:pt x="10476534" y="1397799"/>
                </a:cubicBezTo>
                <a:cubicBezTo>
                  <a:pt x="10476534" y="1412316"/>
                  <a:pt x="10464764" y="1424084"/>
                  <a:pt x="10450245" y="1424084"/>
                </a:cubicBezTo>
                <a:cubicBezTo>
                  <a:pt x="10435726" y="1424084"/>
                  <a:pt x="10423956" y="1412316"/>
                  <a:pt x="10423956" y="1397799"/>
                </a:cubicBezTo>
                <a:cubicBezTo>
                  <a:pt x="10423956" y="1383283"/>
                  <a:pt x="10435726" y="1371513"/>
                  <a:pt x="10450245" y="1371513"/>
                </a:cubicBezTo>
                <a:close/>
                <a:moveTo>
                  <a:pt x="209246" y="1280113"/>
                </a:moveTo>
                <a:cubicBezTo>
                  <a:pt x="223771" y="1280113"/>
                  <a:pt x="235540" y="1291856"/>
                  <a:pt x="235540" y="1306362"/>
                </a:cubicBezTo>
                <a:cubicBezTo>
                  <a:pt x="235540" y="1320909"/>
                  <a:pt x="223771" y="1332671"/>
                  <a:pt x="209246" y="1332671"/>
                </a:cubicBezTo>
                <a:cubicBezTo>
                  <a:pt x="194731" y="1332671"/>
                  <a:pt x="182961" y="1320909"/>
                  <a:pt x="182961" y="1306362"/>
                </a:cubicBezTo>
                <a:cubicBezTo>
                  <a:pt x="182961" y="1291856"/>
                  <a:pt x="194731" y="1280113"/>
                  <a:pt x="209246" y="1280113"/>
                </a:cubicBezTo>
                <a:close/>
                <a:moveTo>
                  <a:pt x="117809" y="1280113"/>
                </a:moveTo>
                <a:cubicBezTo>
                  <a:pt x="132327" y="1280113"/>
                  <a:pt x="144104" y="1291856"/>
                  <a:pt x="144104" y="1306362"/>
                </a:cubicBezTo>
                <a:cubicBezTo>
                  <a:pt x="144104" y="1320909"/>
                  <a:pt x="132327" y="1332671"/>
                  <a:pt x="117809" y="1332671"/>
                </a:cubicBezTo>
                <a:cubicBezTo>
                  <a:pt x="103290" y="1332671"/>
                  <a:pt x="91520" y="1320909"/>
                  <a:pt x="91520" y="1306362"/>
                </a:cubicBezTo>
                <a:cubicBezTo>
                  <a:pt x="91520" y="1291856"/>
                  <a:pt x="103290" y="1280113"/>
                  <a:pt x="117809" y="1280113"/>
                </a:cubicBezTo>
                <a:close/>
                <a:moveTo>
                  <a:pt x="26371" y="1280113"/>
                </a:moveTo>
                <a:cubicBezTo>
                  <a:pt x="40890" y="1280113"/>
                  <a:pt x="52659" y="1291856"/>
                  <a:pt x="52659" y="1306362"/>
                </a:cubicBezTo>
                <a:cubicBezTo>
                  <a:pt x="52659" y="1320909"/>
                  <a:pt x="40890" y="1332671"/>
                  <a:pt x="26371" y="1332671"/>
                </a:cubicBezTo>
                <a:cubicBezTo>
                  <a:pt x="11853" y="1332671"/>
                  <a:pt x="83" y="1320909"/>
                  <a:pt x="83" y="1306362"/>
                </a:cubicBezTo>
                <a:cubicBezTo>
                  <a:pt x="83" y="1291856"/>
                  <a:pt x="11853" y="1280113"/>
                  <a:pt x="26371" y="1280113"/>
                </a:cubicBezTo>
                <a:close/>
                <a:moveTo>
                  <a:pt x="1032201" y="1280112"/>
                </a:moveTo>
                <a:cubicBezTo>
                  <a:pt x="1046719" y="1280112"/>
                  <a:pt x="1058489" y="1291855"/>
                  <a:pt x="1058489" y="1306359"/>
                </a:cubicBezTo>
                <a:cubicBezTo>
                  <a:pt x="1058489" y="1320908"/>
                  <a:pt x="1046719" y="1332671"/>
                  <a:pt x="1032201" y="1332671"/>
                </a:cubicBezTo>
                <a:cubicBezTo>
                  <a:pt x="1017683" y="1332671"/>
                  <a:pt x="1005914" y="1320908"/>
                  <a:pt x="1005914" y="1306359"/>
                </a:cubicBezTo>
                <a:cubicBezTo>
                  <a:pt x="1005914" y="1291855"/>
                  <a:pt x="1017683" y="1280112"/>
                  <a:pt x="1032201" y="1280112"/>
                </a:cubicBezTo>
                <a:close/>
                <a:moveTo>
                  <a:pt x="940766" y="1280112"/>
                </a:moveTo>
                <a:cubicBezTo>
                  <a:pt x="955283" y="1280112"/>
                  <a:pt x="967051" y="1291856"/>
                  <a:pt x="967051" y="1306359"/>
                </a:cubicBezTo>
                <a:cubicBezTo>
                  <a:pt x="967051" y="1320908"/>
                  <a:pt x="955283" y="1332671"/>
                  <a:pt x="940766" y="1332671"/>
                </a:cubicBezTo>
                <a:cubicBezTo>
                  <a:pt x="926246" y="1332671"/>
                  <a:pt x="914481" y="1320908"/>
                  <a:pt x="914481" y="1306359"/>
                </a:cubicBezTo>
                <a:cubicBezTo>
                  <a:pt x="914481" y="1291856"/>
                  <a:pt x="926246" y="1280112"/>
                  <a:pt x="940766" y="1280112"/>
                </a:cubicBezTo>
                <a:close/>
                <a:moveTo>
                  <a:pt x="849325" y="1280112"/>
                </a:moveTo>
                <a:cubicBezTo>
                  <a:pt x="863843" y="1280112"/>
                  <a:pt x="875616" y="1291856"/>
                  <a:pt x="875616" y="1306359"/>
                </a:cubicBezTo>
                <a:cubicBezTo>
                  <a:pt x="875616" y="1320908"/>
                  <a:pt x="863843" y="1332671"/>
                  <a:pt x="849325" y="1332671"/>
                </a:cubicBezTo>
                <a:cubicBezTo>
                  <a:pt x="834812" y="1332671"/>
                  <a:pt x="823037" y="1320908"/>
                  <a:pt x="823037" y="1306359"/>
                </a:cubicBezTo>
                <a:cubicBezTo>
                  <a:pt x="823037" y="1291856"/>
                  <a:pt x="834812" y="1280112"/>
                  <a:pt x="849325" y="1280112"/>
                </a:cubicBezTo>
                <a:close/>
                <a:moveTo>
                  <a:pt x="757888" y="1280112"/>
                </a:moveTo>
                <a:cubicBezTo>
                  <a:pt x="772405" y="1280112"/>
                  <a:pt x="784178" y="1291856"/>
                  <a:pt x="784178" y="1306359"/>
                </a:cubicBezTo>
                <a:cubicBezTo>
                  <a:pt x="784178" y="1320908"/>
                  <a:pt x="772405" y="1332671"/>
                  <a:pt x="757888" y="1332671"/>
                </a:cubicBezTo>
                <a:cubicBezTo>
                  <a:pt x="743372" y="1332671"/>
                  <a:pt x="731600" y="1320908"/>
                  <a:pt x="731600" y="1306359"/>
                </a:cubicBezTo>
                <a:cubicBezTo>
                  <a:pt x="731600" y="1291856"/>
                  <a:pt x="743372" y="1280112"/>
                  <a:pt x="757888" y="1280112"/>
                </a:cubicBezTo>
                <a:close/>
                <a:moveTo>
                  <a:pt x="666450" y="1280112"/>
                </a:moveTo>
                <a:cubicBezTo>
                  <a:pt x="680968" y="1280112"/>
                  <a:pt x="692744" y="1291856"/>
                  <a:pt x="692744" y="1306362"/>
                </a:cubicBezTo>
                <a:cubicBezTo>
                  <a:pt x="692744" y="1320908"/>
                  <a:pt x="680968" y="1332671"/>
                  <a:pt x="666450" y="1332671"/>
                </a:cubicBezTo>
                <a:cubicBezTo>
                  <a:pt x="651930" y="1332671"/>
                  <a:pt x="640164" y="1320908"/>
                  <a:pt x="640164" y="1306362"/>
                </a:cubicBezTo>
                <a:cubicBezTo>
                  <a:pt x="640164" y="1291856"/>
                  <a:pt x="651930" y="1280112"/>
                  <a:pt x="666450" y="1280112"/>
                </a:cubicBezTo>
                <a:close/>
                <a:moveTo>
                  <a:pt x="575006" y="1280112"/>
                </a:moveTo>
                <a:cubicBezTo>
                  <a:pt x="589531" y="1280112"/>
                  <a:pt x="601296" y="1291856"/>
                  <a:pt x="601296" y="1306362"/>
                </a:cubicBezTo>
                <a:cubicBezTo>
                  <a:pt x="601296" y="1320908"/>
                  <a:pt x="589531" y="1332671"/>
                  <a:pt x="575006" y="1332671"/>
                </a:cubicBezTo>
                <a:cubicBezTo>
                  <a:pt x="560491" y="1332671"/>
                  <a:pt x="548716" y="1320908"/>
                  <a:pt x="548716" y="1306362"/>
                </a:cubicBezTo>
                <a:cubicBezTo>
                  <a:pt x="548716" y="1291856"/>
                  <a:pt x="560491" y="1280112"/>
                  <a:pt x="575006" y="1280112"/>
                </a:cubicBezTo>
                <a:close/>
                <a:moveTo>
                  <a:pt x="483559" y="1280112"/>
                </a:moveTo>
                <a:cubicBezTo>
                  <a:pt x="498085" y="1280112"/>
                  <a:pt x="509856" y="1291856"/>
                  <a:pt x="509856" y="1306362"/>
                </a:cubicBezTo>
                <a:cubicBezTo>
                  <a:pt x="509856" y="1320908"/>
                  <a:pt x="498085" y="1332671"/>
                  <a:pt x="483559" y="1332671"/>
                </a:cubicBezTo>
                <a:cubicBezTo>
                  <a:pt x="469047" y="1332671"/>
                  <a:pt x="457281" y="1320908"/>
                  <a:pt x="457281" y="1306362"/>
                </a:cubicBezTo>
                <a:cubicBezTo>
                  <a:pt x="457281" y="1291856"/>
                  <a:pt x="469047" y="1280112"/>
                  <a:pt x="483559" y="1280112"/>
                </a:cubicBezTo>
                <a:close/>
                <a:moveTo>
                  <a:pt x="392131" y="1280112"/>
                </a:moveTo>
                <a:cubicBezTo>
                  <a:pt x="406644" y="1280112"/>
                  <a:pt x="418411" y="1291856"/>
                  <a:pt x="418411" y="1306362"/>
                </a:cubicBezTo>
                <a:cubicBezTo>
                  <a:pt x="418411" y="1320908"/>
                  <a:pt x="406644" y="1332671"/>
                  <a:pt x="392131" y="1332671"/>
                </a:cubicBezTo>
                <a:cubicBezTo>
                  <a:pt x="377609" y="1332671"/>
                  <a:pt x="365839" y="1320908"/>
                  <a:pt x="365839" y="1306362"/>
                </a:cubicBezTo>
                <a:cubicBezTo>
                  <a:pt x="365839" y="1291856"/>
                  <a:pt x="377609" y="1280112"/>
                  <a:pt x="392131" y="1280112"/>
                </a:cubicBezTo>
                <a:close/>
                <a:moveTo>
                  <a:pt x="300689" y="1280112"/>
                </a:moveTo>
                <a:cubicBezTo>
                  <a:pt x="315208" y="1280112"/>
                  <a:pt x="326982" y="1291856"/>
                  <a:pt x="326982" y="1306362"/>
                </a:cubicBezTo>
                <a:cubicBezTo>
                  <a:pt x="326982" y="1320908"/>
                  <a:pt x="315208" y="1332671"/>
                  <a:pt x="300689" y="1332671"/>
                </a:cubicBezTo>
                <a:cubicBezTo>
                  <a:pt x="286170" y="1332671"/>
                  <a:pt x="274397" y="1320908"/>
                  <a:pt x="274397" y="1306362"/>
                </a:cubicBezTo>
                <a:cubicBezTo>
                  <a:pt x="274397" y="1291856"/>
                  <a:pt x="286170" y="1280112"/>
                  <a:pt x="300689" y="1280112"/>
                </a:cubicBezTo>
                <a:close/>
                <a:moveTo>
                  <a:pt x="1489376" y="1280111"/>
                </a:moveTo>
                <a:cubicBezTo>
                  <a:pt x="1503896" y="1280111"/>
                  <a:pt x="1515668" y="1291855"/>
                  <a:pt x="1515668" y="1306359"/>
                </a:cubicBezTo>
                <a:cubicBezTo>
                  <a:pt x="1515668" y="1320907"/>
                  <a:pt x="1503896" y="1332671"/>
                  <a:pt x="1489376" y="1332671"/>
                </a:cubicBezTo>
                <a:cubicBezTo>
                  <a:pt x="1474856" y="1332671"/>
                  <a:pt x="1463084" y="1320907"/>
                  <a:pt x="1463084" y="1306359"/>
                </a:cubicBezTo>
                <a:cubicBezTo>
                  <a:pt x="1463084" y="1291855"/>
                  <a:pt x="1474856" y="1280111"/>
                  <a:pt x="1489376" y="1280111"/>
                </a:cubicBezTo>
                <a:close/>
                <a:moveTo>
                  <a:pt x="1397926" y="1280111"/>
                </a:moveTo>
                <a:cubicBezTo>
                  <a:pt x="1412448" y="1280111"/>
                  <a:pt x="1424218" y="1291855"/>
                  <a:pt x="1424218" y="1306359"/>
                </a:cubicBezTo>
                <a:cubicBezTo>
                  <a:pt x="1424218" y="1320908"/>
                  <a:pt x="1412448" y="1332671"/>
                  <a:pt x="1397926" y="1332671"/>
                </a:cubicBezTo>
                <a:cubicBezTo>
                  <a:pt x="1383405" y="1332671"/>
                  <a:pt x="1371634" y="1320908"/>
                  <a:pt x="1371634" y="1306359"/>
                </a:cubicBezTo>
                <a:cubicBezTo>
                  <a:pt x="1371634" y="1291855"/>
                  <a:pt x="1383405" y="1280111"/>
                  <a:pt x="1397926" y="1280111"/>
                </a:cubicBezTo>
                <a:close/>
                <a:moveTo>
                  <a:pt x="1306477" y="1280111"/>
                </a:moveTo>
                <a:cubicBezTo>
                  <a:pt x="1320997" y="1280111"/>
                  <a:pt x="1332769" y="1291855"/>
                  <a:pt x="1332769" y="1306359"/>
                </a:cubicBezTo>
                <a:cubicBezTo>
                  <a:pt x="1332769" y="1320908"/>
                  <a:pt x="1320997" y="1332671"/>
                  <a:pt x="1306477" y="1332671"/>
                </a:cubicBezTo>
                <a:cubicBezTo>
                  <a:pt x="1291956" y="1332671"/>
                  <a:pt x="1280186" y="1320908"/>
                  <a:pt x="1280186" y="1306359"/>
                </a:cubicBezTo>
                <a:cubicBezTo>
                  <a:pt x="1280186" y="1291855"/>
                  <a:pt x="1291956" y="1280111"/>
                  <a:pt x="1306477" y="1280111"/>
                </a:cubicBezTo>
                <a:close/>
                <a:moveTo>
                  <a:pt x="1215027" y="1280111"/>
                </a:moveTo>
                <a:cubicBezTo>
                  <a:pt x="1229548" y="1280111"/>
                  <a:pt x="1241320" y="1291855"/>
                  <a:pt x="1241320" y="1306359"/>
                </a:cubicBezTo>
                <a:cubicBezTo>
                  <a:pt x="1241320" y="1320908"/>
                  <a:pt x="1229548" y="1332671"/>
                  <a:pt x="1215027" y="1332671"/>
                </a:cubicBezTo>
                <a:cubicBezTo>
                  <a:pt x="1200507" y="1332671"/>
                  <a:pt x="1188736" y="1320908"/>
                  <a:pt x="1188736" y="1306359"/>
                </a:cubicBezTo>
                <a:cubicBezTo>
                  <a:pt x="1188736" y="1291855"/>
                  <a:pt x="1200507" y="1280111"/>
                  <a:pt x="1215027" y="1280111"/>
                </a:cubicBezTo>
                <a:close/>
                <a:moveTo>
                  <a:pt x="1123634" y="1280111"/>
                </a:moveTo>
                <a:cubicBezTo>
                  <a:pt x="1138152" y="1280111"/>
                  <a:pt x="1149922" y="1291855"/>
                  <a:pt x="1149922" y="1306359"/>
                </a:cubicBezTo>
                <a:cubicBezTo>
                  <a:pt x="1149922" y="1320908"/>
                  <a:pt x="1138152" y="1332671"/>
                  <a:pt x="1123634" y="1332671"/>
                </a:cubicBezTo>
                <a:cubicBezTo>
                  <a:pt x="1109117" y="1332671"/>
                  <a:pt x="1097347" y="1320908"/>
                  <a:pt x="1097347" y="1306359"/>
                </a:cubicBezTo>
                <a:cubicBezTo>
                  <a:pt x="1097347" y="1291855"/>
                  <a:pt x="1109117" y="1280111"/>
                  <a:pt x="1123634" y="1280111"/>
                </a:cubicBezTo>
                <a:close/>
                <a:moveTo>
                  <a:pt x="2861115" y="1280111"/>
                </a:moveTo>
                <a:cubicBezTo>
                  <a:pt x="2875635" y="1280111"/>
                  <a:pt x="2887407" y="1291854"/>
                  <a:pt x="2887407" y="1306359"/>
                </a:cubicBezTo>
                <a:cubicBezTo>
                  <a:pt x="2887407" y="1320906"/>
                  <a:pt x="2875635" y="1332669"/>
                  <a:pt x="2861115" y="1332669"/>
                </a:cubicBezTo>
                <a:cubicBezTo>
                  <a:pt x="2846595" y="1332669"/>
                  <a:pt x="2834824" y="1320906"/>
                  <a:pt x="2834824" y="1306359"/>
                </a:cubicBezTo>
                <a:cubicBezTo>
                  <a:pt x="2834824" y="1291854"/>
                  <a:pt x="2846595" y="1280111"/>
                  <a:pt x="2861115" y="1280111"/>
                </a:cubicBezTo>
                <a:close/>
                <a:moveTo>
                  <a:pt x="2586767" y="1280111"/>
                </a:moveTo>
                <a:cubicBezTo>
                  <a:pt x="2601288" y="1280111"/>
                  <a:pt x="2613058" y="1291854"/>
                  <a:pt x="2613058" y="1306359"/>
                </a:cubicBezTo>
                <a:cubicBezTo>
                  <a:pt x="2613058" y="1320906"/>
                  <a:pt x="2601288" y="1332669"/>
                  <a:pt x="2586767" y="1332669"/>
                </a:cubicBezTo>
                <a:cubicBezTo>
                  <a:pt x="2572246" y="1332669"/>
                  <a:pt x="2560475" y="1320906"/>
                  <a:pt x="2560475" y="1306359"/>
                </a:cubicBezTo>
                <a:cubicBezTo>
                  <a:pt x="2560475" y="1291854"/>
                  <a:pt x="2572246" y="1280111"/>
                  <a:pt x="2586767" y="1280111"/>
                </a:cubicBezTo>
                <a:close/>
                <a:moveTo>
                  <a:pt x="2495318" y="1280111"/>
                </a:moveTo>
                <a:cubicBezTo>
                  <a:pt x="2509839" y="1280111"/>
                  <a:pt x="2521610" y="1291854"/>
                  <a:pt x="2521610" y="1306359"/>
                </a:cubicBezTo>
                <a:cubicBezTo>
                  <a:pt x="2521610" y="1320906"/>
                  <a:pt x="2509839" y="1332669"/>
                  <a:pt x="2495318" y="1332669"/>
                </a:cubicBezTo>
                <a:cubicBezTo>
                  <a:pt x="2480798" y="1332669"/>
                  <a:pt x="2469026" y="1320906"/>
                  <a:pt x="2469026" y="1306359"/>
                </a:cubicBezTo>
                <a:cubicBezTo>
                  <a:pt x="2469026" y="1291854"/>
                  <a:pt x="2480798" y="1280111"/>
                  <a:pt x="2495318" y="1280111"/>
                </a:cubicBezTo>
                <a:close/>
                <a:moveTo>
                  <a:pt x="2403869" y="1280111"/>
                </a:moveTo>
                <a:cubicBezTo>
                  <a:pt x="2418389" y="1280111"/>
                  <a:pt x="2430161" y="1291855"/>
                  <a:pt x="2430161" y="1306359"/>
                </a:cubicBezTo>
                <a:cubicBezTo>
                  <a:pt x="2430161" y="1320906"/>
                  <a:pt x="2418389" y="1332669"/>
                  <a:pt x="2403869" y="1332669"/>
                </a:cubicBezTo>
                <a:cubicBezTo>
                  <a:pt x="2389348" y="1332669"/>
                  <a:pt x="2377577" y="1320906"/>
                  <a:pt x="2377577" y="1306359"/>
                </a:cubicBezTo>
                <a:cubicBezTo>
                  <a:pt x="2377577" y="1291855"/>
                  <a:pt x="2389348" y="1280111"/>
                  <a:pt x="2403869" y="1280111"/>
                </a:cubicBezTo>
                <a:close/>
                <a:moveTo>
                  <a:pt x="2312419" y="1280111"/>
                </a:moveTo>
                <a:cubicBezTo>
                  <a:pt x="2326940" y="1280111"/>
                  <a:pt x="2338712" y="1291855"/>
                  <a:pt x="2338712" y="1306359"/>
                </a:cubicBezTo>
                <a:cubicBezTo>
                  <a:pt x="2338712" y="1320906"/>
                  <a:pt x="2326940" y="1332669"/>
                  <a:pt x="2312419" y="1332669"/>
                </a:cubicBezTo>
                <a:cubicBezTo>
                  <a:pt x="2297899" y="1332669"/>
                  <a:pt x="2286128" y="1320906"/>
                  <a:pt x="2286128" y="1306359"/>
                </a:cubicBezTo>
                <a:cubicBezTo>
                  <a:pt x="2286128" y="1291855"/>
                  <a:pt x="2297899" y="1280111"/>
                  <a:pt x="2312419" y="1280111"/>
                </a:cubicBezTo>
                <a:close/>
                <a:moveTo>
                  <a:pt x="2220970" y="1280111"/>
                </a:moveTo>
                <a:cubicBezTo>
                  <a:pt x="2235491" y="1280111"/>
                  <a:pt x="2247262" y="1291855"/>
                  <a:pt x="2247262" y="1306359"/>
                </a:cubicBezTo>
                <a:cubicBezTo>
                  <a:pt x="2247262" y="1320907"/>
                  <a:pt x="2235491" y="1332671"/>
                  <a:pt x="2220970" y="1332671"/>
                </a:cubicBezTo>
                <a:cubicBezTo>
                  <a:pt x="2206450" y="1332671"/>
                  <a:pt x="2194679" y="1320907"/>
                  <a:pt x="2194679" y="1306359"/>
                </a:cubicBezTo>
                <a:cubicBezTo>
                  <a:pt x="2194679" y="1291855"/>
                  <a:pt x="2206450" y="1280111"/>
                  <a:pt x="2220970" y="1280111"/>
                </a:cubicBezTo>
                <a:close/>
                <a:moveTo>
                  <a:pt x="2129521" y="1280111"/>
                </a:moveTo>
                <a:cubicBezTo>
                  <a:pt x="2144041" y="1280111"/>
                  <a:pt x="2155812" y="1291855"/>
                  <a:pt x="2155812" y="1306359"/>
                </a:cubicBezTo>
                <a:cubicBezTo>
                  <a:pt x="2155812" y="1320907"/>
                  <a:pt x="2144041" y="1332671"/>
                  <a:pt x="2129521" y="1332671"/>
                </a:cubicBezTo>
                <a:cubicBezTo>
                  <a:pt x="2115001" y="1332671"/>
                  <a:pt x="2103230" y="1320907"/>
                  <a:pt x="2103230" y="1306359"/>
                </a:cubicBezTo>
                <a:cubicBezTo>
                  <a:pt x="2103230" y="1291855"/>
                  <a:pt x="2115001" y="1280111"/>
                  <a:pt x="2129521" y="1280111"/>
                </a:cubicBezTo>
                <a:close/>
                <a:moveTo>
                  <a:pt x="2038071" y="1280111"/>
                </a:moveTo>
                <a:cubicBezTo>
                  <a:pt x="2052593" y="1280111"/>
                  <a:pt x="2064364" y="1291855"/>
                  <a:pt x="2064364" y="1306359"/>
                </a:cubicBezTo>
                <a:cubicBezTo>
                  <a:pt x="2064364" y="1320907"/>
                  <a:pt x="2052593" y="1332671"/>
                  <a:pt x="2038071" y="1332671"/>
                </a:cubicBezTo>
                <a:cubicBezTo>
                  <a:pt x="2023551" y="1332671"/>
                  <a:pt x="2011779" y="1320907"/>
                  <a:pt x="2011779" y="1306359"/>
                </a:cubicBezTo>
                <a:cubicBezTo>
                  <a:pt x="2011779" y="1291855"/>
                  <a:pt x="2023551" y="1280111"/>
                  <a:pt x="2038071" y="1280111"/>
                </a:cubicBezTo>
                <a:close/>
                <a:moveTo>
                  <a:pt x="1946623" y="1280111"/>
                </a:moveTo>
                <a:cubicBezTo>
                  <a:pt x="1961143" y="1280111"/>
                  <a:pt x="1972914" y="1291855"/>
                  <a:pt x="1972914" y="1306359"/>
                </a:cubicBezTo>
                <a:cubicBezTo>
                  <a:pt x="1972914" y="1320907"/>
                  <a:pt x="1961143" y="1332671"/>
                  <a:pt x="1946623" y="1332671"/>
                </a:cubicBezTo>
                <a:cubicBezTo>
                  <a:pt x="1932102" y="1332671"/>
                  <a:pt x="1920331" y="1320907"/>
                  <a:pt x="1920331" y="1306359"/>
                </a:cubicBezTo>
                <a:cubicBezTo>
                  <a:pt x="1920331" y="1291855"/>
                  <a:pt x="1932102" y="1280111"/>
                  <a:pt x="1946623" y="1280111"/>
                </a:cubicBezTo>
                <a:close/>
                <a:moveTo>
                  <a:pt x="1855173" y="1280111"/>
                </a:moveTo>
                <a:cubicBezTo>
                  <a:pt x="1869693" y="1280111"/>
                  <a:pt x="1881465" y="1291855"/>
                  <a:pt x="1881465" y="1306359"/>
                </a:cubicBezTo>
                <a:cubicBezTo>
                  <a:pt x="1881465" y="1320907"/>
                  <a:pt x="1869693" y="1332671"/>
                  <a:pt x="1855173" y="1332671"/>
                </a:cubicBezTo>
                <a:cubicBezTo>
                  <a:pt x="1840653" y="1332671"/>
                  <a:pt x="1828881" y="1320907"/>
                  <a:pt x="1828881" y="1306359"/>
                </a:cubicBezTo>
                <a:cubicBezTo>
                  <a:pt x="1828881" y="1291855"/>
                  <a:pt x="1840653" y="1280111"/>
                  <a:pt x="1855173" y="1280111"/>
                </a:cubicBezTo>
                <a:close/>
                <a:moveTo>
                  <a:pt x="1763724" y="1280111"/>
                </a:moveTo>
                <a:cubicBezTo>
                  <a:pt x="1778244" y="1280111"/>
                  <a:pt x="1790015" y="1291855"/>
                  <a:pt x="1790015" y="1306359"/>
                </a:cubicBezTo>
                <a:cubicBezTo>
                  <a:pt x="1790015" y="1320907"/>
                  <a:pt x="1778244" y="1332671"/>
                  <a:pt x="1763724" y="1332671"/>
                </a:cubicBezTo>
                <a:cubicBezTo>
                  <a:pt x="1749203" y="1332671"/>
                  <a:pt x="1737433" y="1320907"/>
                  <a:pt x="1737433" y="1306359"/>
                </a:cubicBezTo>
                <a:cubicBezTo>
                  <a:pt x="1737433" y="1291855"/>
                  <a:pt x="1749203" y="1280111"/>
                  <a:pt x="1763724" y="1280111"/>
                </a:cubicBezTo>
                <a:close/>
                <a:moveTo>
                  <a:pt x="1672274" y="1280111"/>
                </a:moveTo>
                <a:cubicBezTo>
                  <a:pt x="1686794" y="1280111"/>
                  <a:pt x="1698566" y="1291855"/>
                  <a:pt x="1698566" y="1306359"/>
                </a:cubicBezTo>
                <a:cubicBezTo>
                  <a:pt x="1698566" y="1320907"/>
                  <a:pt x="1686794" y="1332671"/>
                  <a:pt x="1672274" y="1332671"/>
                </a:cubicBezTo>
                <a:cubicBezTo>
                  <a:pt x="1657754" y="1332671"/>
                  <a:pt x="1645983" y="1320907"/>
                  <a:pt x="1645983" y="1306359"/>
                </a:cubicBezTo>
                <a:cubicBezTo>
                  <a:pt x="1645983" y="1291855"/>
                  <a:pt x="1657754" y="1280111"/>
                  <a:pt x="1672274" y="1280111"/>
                </a:cubicBezTo>
                <a:close/>
                <a:moveTo>
                  <a:pt x="1580825" y="1280111"/>
                </a:moveTo>
                <a:cubicBezTo>
                  <a:pt x="1595346" y="1280111"/>
                  <a:pt x="1607117" y="1291855"/>
                  <a:pt x="1607117" y="1306359"/>
                </a:cubicBezTo>
                <a:cubicBezTo>
                  <a:pt x="1607117" y="1320907"/>
                  <a:pt x="1595346" y="1332671"/>
                  <a:pt x="1580825" y="1332671"/>
                </a:cubicBezTo>
                <a:cubicBezTo>
                  <a:pt x="1566305" y="1332671"/>
                  <a:pt x="1554534" y="1320907"/>
                  <a:pt x="1554534" y="1306359"/>
                </a:cubicBezTo>
                <a:cubicBezTo>
                  <a:pt x="1554534" y="1291855"/>
                  <a:pt x="1566305" y="1280111"/>
                  <a:pt x="1580825" y="1280111"/>
                </a:cubicBezTo>
                <a:close/>
                <a:moveTo>
                  <a:pt x="5421045" y="1280110"/>
                </a:moveTo>
                <a:cubicBezTo>
                  <a:pt x="5435564" y="1280110"/>
                  <a:pt x="5447334" y="1291854"/>
                  <a:pt x="5447334" y="1306359"/>
                </a:cubicBezTo>
                <a:cubicBezTo>
                  <a:pt x="5447334" y="1320905"/>
                  <a:pt x="5435564" y="1332669"/>
                  <a:pt x="5421045" y="1332669"/>
                </a:cubicBezTo>
                <a:cubicBezTo>
                  <a:pt x="5406526" y="1332669"/>
                  <a:pt x="5394756" y="1320905"/>
                  <a:pt x="5394756" y="1306359"/>
                </a:cubicBezTo>
                <a:cubicBezTo>
                  <a:pt x="5394756" y="1291854"/>
                  <a:pt x="5406526" y="1280110"/>
                  <a:pt x="5421045" y="1280110"/>
                </a:cubicBezTo>
                <a:close/>
                <a:moveTo>
                  <a:pt x="5329605" y="1280110"/>
                </a:moveTo>
                <a:cubicBezTo>
                  <a:pt x="5344124" y="1280110"/>
                  <a:pt x="5355894" y="1291854"/>
                  <a:pt x="5355894" y="1306359"/>
                </a:cubicBezTo>
                <a:cubicBezTo>
                  <a:pt x="5355894" y="1320906"/>
                  <a:pt x="5344124" y="1332669"/>
                  <a:pt x="5329605" y="1332669"/>
                </a:cubicBezTo>
                <a:cubicBezTo>
                  <a:pt x="5315086" y="1332669"/>
                  <a:pt x="5303316" y="1320906"/>
                  <a:pt x="5303316" y="1306359"/>
                </a:cubicBezTo>
                <a:cubicBezTo>
                  <a:pt x="5303316" y="1291854"/>
                  <a:pt x="5315086" y="1280110"/>
                  <a:pt x="5329605" y="1280110"/>
                </a:cubicBezTo>
                <a:close/>
                <a:moveTo>
                  <a:pt x="3866565" y="1280110"/>
                </a:moveTo>
                <a:cubicBezTo>
                  <a:pt x="3881084" y="1280110"/>
                  <a:pt x="3892854" y="1291854"/>
                  <a:pt x="3892854" y="1306359"/>
                </a:cubicBezTo>
                <a:cubicBezTo>
                  <a:pt x="3892854" y="1320906"/>
                  <a:pt x="3881084" y="1332669"/>
                  <a:pt x="3866565" y="1332669"/>
                </a:cubicBezTo>
                <a:cubicBezTo>
                  <a:pt x="3852046" y="1332669"/>
                  <a:pt x="3840276" y="1320906"/>
                  <a:pt x="3840276" y="1306359"/>
                </a:cubicBezTo>
                <a:cubicBezTo>
                  <a:pt x="3840276" y="1291854"/>
                  <a:pt x="3852046" y="1280110"/>
                  <a:pt x="3866565" y="1280110"/>
                </a:cubicBezTo>
                <a:close/>
                <a:moveTo>
                  <a:pt x="3775125" y="1280110"/>
                </a:moveTo>
                <a:cubicBezTo>
                  <a:pt x="3789644" y="1280110"/>
                  <a:pt x="3801414" y="1291854"/>
                  <a:pt x="3801414" y="1306359"/>
                </a:cubicBezTo>
                <a:cubicBezTo>
                  <a:pt x="3801414" y="1320906"/>
                  <a:pt x="3789644" y="1332669"/>
                  <a:pt x="3775125" y="1332669"/>
                </a:cubicBezTo>
                <a:cubicBezTo>
                  <a:pt x="3760606" y="1332669"/>
                  <a:pt x="3748836" y="1320906"/>
                  <a:pt x="3748836" y="1306359"/>
                </a:cubicBezTo>
                <a:cubicBezTo>
                  <a:pt x="3748836" y="1291854"/>
                  <a:pt x="3760606" y="1280110"/>
                  <a:pt x="3775125" y="1280110"/>
                </a:cubicBezTo>
                <a:close/>
                <a:moveTo>
                  <a:pt x="3683685" y="1280110"/>
                </a:moveTo>
                <a:cubicBezTo>
                  <a:pt x="3698204" y="1280110"/>
                  <a:pt x="3709974" y="1291854"/>
                  <a:pt x="3709974" y="1306359"/>
                </a:cubicBezTo>
                <a:cubicBezTo>
                  <a:pt x="3709974" y="1320906"/>
                  <a:pt x="3698204" y="1332669"/>
                  <a:pt x="3683685" y="1332669"/>
                </a:cubicBezTo>
                <a:cubicBezTo>
                  <a:pt x="3669166" y="1332669"/>
                  <a:pt x="3657396" y="1320906"/>
                  <a:pt x="3657396" y="1306359"/>
                </a:cubicBezTo>
                <a:cubicBezTo>
                  <a:pt x="3657396" y="1291854"/>
                  <a:pt x="3669166" y="1280110"/>
                  <a:pt x="3683685" y="1280110"/>
                </a:cubicBezTo>
                <a:close/>
                <a:moveTo>
                  <a:pt x="3592245" y="1280110"/>
                </a:moveTo>
                <a:cubicBezTo>
                  <a:pt x="3606764" y="1280110"/>
                  <a:pt x="3618534" y="1291854"/>
                  <a:pt x="3618534" y="1306359"/>
                </a:cubicBezTo>
                <a:cubicBezTo>
                  <a:pt x="3618534" y="1320906"/>
                  <a:pt x="3606764" y="1332669"/>
                  <a:pt x="3592245" y="1332669"/>
                </a:cubicBezTo>
                <a:cubicBezTo>
                  <a:pt x="3577726" y="1332669"/>
                  <a:pt x="3565956" y="1320906"/>
                  <a:pt x="3565956" y="1306359"/>
                </a:cubicBezTo>
                <a:cubicBezTo>
                  <a:pt x="3565956" y="1291854"/>
                  <a:pt x="3577726" y="1280110"/>
                  <a:pt x="3592245" y="1280110"/>
                </a:cubicBezTo>
                <a:close/>
                <a:moveTo>
                  <a:pt x="3135463" y="1280110"/>
                </a:moveTo>
                <a:cubicBezTo>
                  <a:pt x="3149984" y="1280110"/>
                  <a:pt x="3161755" y="1291854"/>
                  <a:pt x="3161755" y="1306359"/>
                </a:cubicBezTo>
                <a:cubicBezTo>
                  <a:pt x="3161755" y="1320906"/>
                  <a:pt x="3149984" y="1332669"/>
                  <a:pt x="3135463" y="1332669"/>
                </a:cubicBezTo>
                <a:cubicBezTo>
                  <a:pt x="3120942" y="1332669"/>
                  <a:pt x="3109172" y="1320906"/>
                  <a:pt x="3109172" y="1306359"/>
                </a:cubicBezTo>
                <a:cubicBezTo>
                  <a:pt x="3109172" y="1291854"/>
                  <a:pt x="3120942" y="1280110"/>
                  <a:pt x="3135463" y="1280110"/>
                </a:cubicBezTo>
                <a:close/>
                <a:moveTo>
                  <a:pt x="3044014" y="1280110"/>
                </a:moveTo>
                <a:cubicBezTo>
                  <a:pt x="3058534" y="1280110"/>
                  <a:pt x="3070305" y="1291854"/>
                  <a:pt x="3070305" y="1306359"/>
                </a:cubicBezTo>
                <a:cubicBezTo>
                  <a:pt x="3070305" y="1320906"/>
                  <a:pt x="3058534" y="1332669"/>
                  <a:pt x="3044014" y="1332669"/>
                </a:cubicBezTo>
                <a:cubicBezTo>
                  <a:pt x="3029494" y="1332669"/>
                  <a:pt x="3017722" y="1320906"/>
                  <a:pt x="3017722" y="1306359"/>
                </a:cubicBezTo>
                <a:cubicBezTo>
                  <a:pt x="3017722" y="1291854"/>
                  <a:pt x="3029494" y="1280110"/>
                  <a:pt x="3044014" y="1280110"/>
                </a:cubicBezTo>
                <a:close/>
                <a:moveTo>
                  <a:pt x="2952565" y="1280110"/>
                </a:moveTo>
                <a:cubicBezTo>
                  <a:pt x="2967085" y="1280110"/>
                  <a:pt x="2978856" y="1291854"/>
                  <a:pt x="2978856" y="1306359"/>
                </a:cubicBezTo>
                <a:cubicBezTo>
                  <a:pt x="2978856" y="1320906"/>
                  <a:pt x="2967085" y="1332669"/>
                  <a:pt x="2952565" y="1332669"/>
                </a:cubicBezTo>
                <a:cubicBezTo>
                  <a:pt x="2938045" y="1332669"/>
                  <a:pt x="2926273" y="1320906"/>
                  <a:pt x="2926273" y="1306359"/>
                </a:cubicBezTo>
                <a:cubicBezTo>
                  <a:pt x="2926273" y="1291854"/>
                  <a:pt x="2938045" y="1280110"/>
                  <a:pt x="2952565" y="1280110"/>
                </a:cubicBezTo>
                <a:close/>
                <a:moveTo>
                  <a:pt x="6244005" y="1280109"/>
                </a:moveTo>
                <a:cubicBezTo>
                  <a:pt x="6258524" y="1280109"/>
                  <a:pt x="6270294" y="1291853"/>
                  <a:pt x="6270294" y="1306359"/>
                </a:cubicBezTo>
                <a:cubicBezTo>
                  <a:pt x="6270294" y="1320905"/>
                  <a:pt x="6258524" y="1332669"/>
                  <a:pt x="6244005" y="1332669"/>
                </a:cubicBezTo>
                <a:cubicBezTo>
                  <a:pt x="6229486" y="1332669"/>
                  <a:pt x="6217716" y="1320905"/>
                  <a:pt x="6217716" y="1306359"/>
                </a:cubicBezTo>
                <a:cubicBezTo>
                  <a:pt x="6217716" y="1291853"/>
                  <a:pt x="6229486" y="1280109"/>
                  <a:pt x="6244005" y="1280109"/>
                </a:cubicBezTo>
                <a:close/>
                <a:moveTo>
                  <a:pt x="6152565" y="1280109"/>
                </a:moveTo>
                <a:cubicBezTo>
                  <a:pt x="6167084" y="1280109"/>
                  <a:pt x="6178854" y="1291853"/>
                  <a:pt x="6178854" y="1306359"/>
                </a:cubicBezTo>
                <a:cubicBezTo>
                  <a:pt x="6178854" y="1320905"/>
                  <a:pt x="6167084" y="1332669"/>
                  <a:pt x="6152565" y="1332669"/>
                </a:cubicBezTo>
                <a:cubicBezTo>
                  <a:pt x="6138046" y="1332669"/>
                  <a:pt x="6126276" y="1320905"/>
                  <a:pt x="6126276" y="1306359"/>
                </a:cubicBezTo>
                <a:cubicBezTo>
                  <a:pt x="6126276" y="1291853"/>
                  <a:pt x="6138046" y="1280109"/>
                  <a:pt x="6152565" y="1280109"/>
                </a:cubicBezTo>
                <a:close/>
                <a:moveTo>
                  <a:pt x="6061125" y="1280109"/>
                </a:moveTo>
                <a:cubicBezTo>
                  <a:pt x="6075644" y="1280109"/>
                  <a:pt x="6087414" y="1291853"/>
                  <a:pt x="6087414" y="1306359"/>
                </a:cubicBezTo>
                <a:cubicBezTo>
                  <a:pt x="6087414" y="1320905"/>
                  <a:pt x="6075644" y="1332669"/>
                  <a:pt x="6061125" y="1332669"/>
                </a:cubicBezTo>
                <a:cubicBezTo>
                  <a:pt x="6046606" y="1332669"/>
                  <a:pt x="6034836" y="1320905"/>
                  <a:pt x="6034836" y="1306359"/>
                </a:cubicBezTo>
                <a:cubicBezTo>
                  <a:pt x="6034836" y="1291853"/>
                  <a:pt x="6046606" y="1280109"/>
                  <a:pt x="6061125" y="1280109"/>
                </a:cubicBezTo>
                <a:close/>
                <a:moveTo>
                  <a:pt x="5969685" y="1280109"/>
                </a:moveTo>
                <a:cubicBezTo>
                  <a:pt x="5984204" y="1280109"/>
                  <a:pt x="5995974" y="1291854"/>
                  <a:pt x="5995974" y="1306359"/>
                </a:cubicBezTo>
                <a:cubicBezTo>
                  <a:pt x="5995974" y="1320905"/>
                  <a:pt x="5984204" y="1332669"/>
                  <a:pt x="5969685" y="1332669"/>
                </a:cubicBezTo>
                <a:cubicBezTo>
                  <a:pt x="5955166" y="1332669"/>
                  <a:pt x="5943396" y="1320905"/>
                  <a:pt x="5943396" y="1306359"/>
                </a:cubicBezTo>
                <a:cubicBezTo>
                  <a:pt x="5943396" y="1291854"/>
                  <a:pt x="5955166" y="1280109"/>
                  <a:pt x="5969685" y="1280109"/>
                </a:cubicBezTo>
                <a:close/>
                <a:moveTo>
                  <a:pt x="5878245" y="1280109"/>
                </a:moveTo>
                <a:cubicBezTo>
                  <a:pt x="5892764" y="1280109"/>
                  <a:pt x="5904534" y="1291854"/>
                  <a:pt x="5904534" y="1306359"/>
                </a:cubicBezTo>
                <a:cubicBezTo>
                  <a:pt x="5904534" y="1320905"/>
                  <a:pt x="5892764" y="1332669"/>
                  <a:pt x="5878245" y="1332669"/>
                </a:cubicBezTo>
                <a:cubicBezTo>
                  <a:pt x="5863726" y="1332669"/>
                  <a:pt x="5851956" y="1320905"/>
                  <a:pt x="5851956" y="1306359"/>
                </a:cubicBezTo>
                <a:cubicBezTo>
                  <a:pt x="5851956" y="1291854"/>
                  <a:pt x="5863726" y="1280109"/>
                  <a:pt x="5878245" y="1280109"/>
                </a:cubicBezTo>
                <a:close/>
                <a:moveTo>
                  <a:pt x="5786805" y="1280109"/>
                </a:moveTo>
                <a:cubicBezTo>
                  <a:pt x="5801324" y="1280109"/>
                  <a:pt x="5813094" y="1291854"/>
                  <a:pt x="5813094" y="1306359"/>
                </a:cubicBezTo>
                <a:cubicBezTo>
                  <a:pt x="5813094" y="1320905"/>
                  <a:pt x="5801324" y="1332669"/>
                  <a:pt x="5786805" y="1332669"/>
                </a:cubicBezTo>
                <a:cubicBezTo>
                  <a:pt x="5772286" y="1332669"/>
                  <a:pt x="5760516" y="1320905"/>
                  <a:pt x="5760516" y="1306359"/>
                </a:cubicBezTo>
                <a:cubicBezTo>
                  <a:pt x="5760516" y="1291854"/>
                  <a:pt x="5772286" y="1280109"/>
                  <a:pt x="5786805" y="1280109"/>
                </a:cubicBezTo>
                <a:close/>
                <a:moveTo>
                  <a:pt x="5695365" y="1280109"/>
                </a:moveTo>
                <a:cubicBezTo>
                  <a:pt x="5709884" y="1280109"/>
                  <a:pt x="5721654" y="1291854"/>
                  <a:pt x="5721654" y="1306359"/>
                </a:cubicBezTo>
                <a:cubicBezTo>
                  <a:pt x="5721654" y="1320905"/>
                  <a:pt x="5709884" y="1332669"/>
                  <a:pt x="5695365" y="1332669"/>
                </a:cubicBezTo>
                <a:cubicBezTo>
                  <a:pt x="5680846" y="1332669"/>
                  <a:pt x="5669076" y="1320905"/>
                  <a:pt x="5669076" y="1306359"/>
                </a:cubicBezTo>
                <a:cubicBezTo>
                  <a:pt x="5669076" y="1291854"/>
                  <a:pt x="5680846" y="1280109"/>
                  <a:pt x="5695365" y="1280109"/>
                </a:cubicBezTo>
                <a:close/>
                <a:moveTo>
                  <a:pt x="5603925" y="1280109"/>
                </a:moveTo>
                <a:cubicBezTo>
                  <a:pt x="5618444" y="1280109"/>
                  <a:pt x="5630214" y="1291854"/>
                  <a:pt x="5630214" y="1306359"/>
                </a:cubicBezTo>
                <a:cubicBezTo>
                  <a:pt x="5630214" y="1320905"/>
                  <a:pt x="5618444" y="1332669"/>
                  <a:pt x="5603925" y="1332669"/>
                </a:cubicBezTo>
                <a:cubicBezTo>
                  <a:pt x="5589406" y="1332669"/>
                  <a:pt x="5577636" y="1320905"/>
                  <a:pt x="5577636" y="1306359"/>
                </a:cubicBezTo>
                <a:cubicBezTo>
                  <a:pt x="5577636" y="1291854"/>
                  <a:pt x="5589406" y="1280109"/>
                  <a:pt x="5603925" y="1280109"/>
                </a:cubicBezTo>
                <a:close/>
                <a:moveTo>
                  <a:pt x="5512485" y="1280109"/>
                </a:moveTo>
                <a:cubicBezTo>
                  <a:pt x="5527004" y="1280109"/>
                  <a:pt x="5538774" y="1291854"/>
                  <a:pt x="5538774" y="1306359"/>
                </a:cubicBezTo>
                <a:cubicBezTo>
                  <a:pt x="5538774" y="1320905"/>
                  <a:pt x="5527004" y="1332669"/>
                  <a:pt x="5512485" y="1332669"/>
                </a:cubicBezTo>
                <a:cubicBezTo>
                  <a:pt x="5497966" y="1332669"/>
                  <a:pt x="5486196" y="1320905"/>
                  <a:pt x="5486196" y="1306359"/>
                </a:cubicBezTo>
                <a:cubicBezTo>
                  <a:pt x="5486196" y="1291854"/>
                  <a:pt x="5497966" y="1280109"/>
                  <a:pt x="5512485" y="1280109"/>
                </a:cubicBezTo>
                <a:close/>
                <a:moveTo>
                  <a:pt x="7066965" y="1280108"/>
                </a:moveTo>
                <a:cubicBezTo>
                  <a:pt x="7081484" y="1280108"/>
                  <a:pt x="7093254" y="1291852"/>
                  <a:pt x="7093254" y="1306359"/>
                </a:cubicBezTo>
                <a:cubicBezTo>
                  <a:pt x="7093254" y="1320904"/>
                  <a:pt x="7081484" y="1332667"/>
                  <a:pt x="7066965" y="1332667"/>
                </a:cubicBezTo>
                <a:cubicBezTo>
                  <a:pt x="7052446" y="1332667"/>
                  <a:pt x="7040676" y="1320904"/>
                  <a:pt x="7040676" y="1306359"/>
                </a:cubicBezTo>
                <a:cubicBezTo>
                  <a:pt x="7040676" y="1291852"/>
                  <a:pt x="7052446" y="1280108"/>
                  <a:pt x="7066965" y="1280108"/>
                </a:cubicBezTo>
                <a:close/>
                <a:moveTo>
                  <a:pt x="6975525" y="1280108"/>
                </a:moveTo>
                <a:cubicBezTo>
                  <a:pt x="6990044" y="1280108"/>
                  <a:pt x="7001814" y="1291852"/>
                  <a:pt x="7001814" y="1306359"/>
                </a:cubicBezTo>
                <a:cubicBezTo>
                  <a:pt x="7001814" y="1320904"/>
                  <a:pt x="6990044" y="1332667"/>
                  <a:pt x="6975525" y="1332667"/>
                </a:cubicBezTo>
                <a:cubicBezTo>
                  <a:pt x="6961006" y="1332667"/>
                  <a:pt x="6949236" y="1320904"/>
                  <a:pt x="6949236" y="1306359"/>
                </a:cubicBezTo>
                <a:cubicBezTo>
                  <a:pt x="6949236" y="1291852"/>
                  <a:pt x="6961006" y="1280108"/>
                  <a:pt x="6975525" y="1280108"/>
                </a:cubicBezTo>
                <a:close/>
                <a:moveTo>
                  <a:pt x="6884085" y="1280108"/>
                </a:moveTo>
                <a:cubicBezTo>
                  <a:pt x="6898604" y="1280108"/>
                  <a:pt x="6910374" y="1291852"/>
                  <a:pt x="6910374" y="1306359"/>
                </a:cubicBezTo>
                <a:cubicBezTo>
                  <a:pt x="6910374" y="1320904"/>
                  <a:pt x="6898604" y="1332667"/>
                  <a:pt x="6884085" y="1332667"/>
                </a:cubicBezTo>
                <a:cubicBezTo>
                  <a:pt x="6869566" y="1332667"/>
                  <a:pt x="6857796" y="1320904"/>
                  <a:pt x="6857796" y="1306359"/>
                </a:cubicBezTo>
                <a:cubicBezTo>
                  <a:pt x="6857796" y="1291852"/>
                  <a:pt x="6869566" y="1280108"/>
                  <a:pt x="6884085" y="1280108"/>
                </a:cubicBezTo>
                <a:close/>
                <a:moveTo>
                  <a:pt x="6792645" y="1280108"/>
                </a:moveTo>
                <a:cubicBezTo>
                  <a:pt x="6807164" y="1280108"/>
                  <a:pt x="6818934" y="1291853"/>
                  <a:pt x="6818934" y="1306359"/>
                </a:cubicBezTo>
                <a:cubicBezTo>
                  <a:pt x="6818934" y="1320905"/>
                  <a:pt x="6807164" y="1332667"/>
                  <a:pt x="6792645" y="1332667"/>
                </a:cubicBezTo>
                <a:cubicBezTo>
                  <a:pt x="6778126" y="1332667"/>
                  <a:pt x="6766356" y="1320905"/>
                  <a:pt x="6766356" y="1306359"/>
                </a:cubicBezTo>
                <a:cubicBezTo>
                  <a:pt x="6766356" y="1291853"/>
                  <a:pt x="6778126" y="1280108"/>
                  <a:pt x="6792645" y="1280108"/>
                </a:cubicBezTo>
                <a:close/>
                <a:moveTo>
                  <a:pt x="6701205" y="1280108"/>
                </a:moveTo>
                <a:cubicBezTo>
                  <a:pt x="6715724" y="1280108"/>
                  <a:pt x="6727494" y="1291853"/>
                  <a:pt x="6727494" y="1306359"/>
                </a:cubicBezTo>
                <a:cubicBezTo>
                  <a:pt x="6727494" y="1320905"/>
                  <a:pt x="6715724" y="1332667"/>
                  <a:pt x="6701205" y="1332667"/>
                </a:cubicBezTo>
                <a:cubicBezTo>
                  <a:pt x="6686686" y="1332667"/>
                  <a:pt x="6674916" y="1320905"/>
                  <a:pt x="6674916" y="1306359"/>
                </a:cubicBezTo>
                <a:cubicBezTo>
                  <a:pt x="6674916" y="1291853"/>
                  <a:pt x="6686686" y="1280108"/>
                  <a:pt x="6701205" y="1280108"/>
                </a:cubicBezTo>
                <a:close/>
                <a:moveTo>
                  <a:pt x="6609765" y="1280108"/>
                </a:moveTo>
                <a:cubicBezTo>
                  <a:pt x="6624284" y="1280108"/>
                  <a:pt x="6636054" y="1291853"/>
                  <a:pt x="6636054" y="1306359"/>
                </a:cubicBezTo>
                <a:cubicBezTo>
                  <a:pt x="6636054" y="1320905"/>
                  <a:pt x="6624284" y="1332667"/>
                  <a:pt x="6609765" y="1332667"/>
                </a:cubicBezTo>
                <a:cubicBezTo>
                  <a:pt x="6595246" y="1332667"/>
                  <a:pt x="6583476" y="1320905"/>
                  <a:pt x="6583476" y="1306359"/>
                </a:cubicBezTo>
                <a:cubicBezTo>
                  <a:pt x="6583476" y="1291853"/>
                  <a:pt x="6595246" y="1280108"/>
                  <a:pt x="6609765" y="1280108"/>
                </a:cubicBezTo>
                <a:close/>
                <a:moveTo>
                  <a:pt x="6518325" y="1280108"/>
                </a:moveTo>
                <a:cubicBezTo>
                  <a:pt x="6532844" y="1280108"/>
                  <a:pt x="6544614" y="1291853"/>
                  <a:pt x="6544614" y="1306359"/>
                </a:cubicBezTo>
                <a:cubicBezTo>
                  <a:pt x="6544614" y="1320905"/>
                  <a:pt x="6532844" y="1332667"/>
                  <a:pt x="6518325" y="1332667"/>
                </a:cubicBezTo>
                <a:cubicBezTo>
                  <a:pt x="6503806" y="1332667"/>
                  <a:pt x="6492036" y="1320905"/>
                  <a:pt x="6492036" y="1306359"/>
                </a:cubicBezTo>
                <a:cubicBezTo>
                  <a:pt x="6492036" y="1291853"/>
                  <a:pt x="6503806" y="1280108"/>
                  <a:pt x="6518325" y="1280108"/>
                </a:cubicBezTo>
                <a:close/>
                <a:moveTo>
                  <a:pt x="6426885" y="1280108"/>
                </a:moveTo>
                <a:cubicBezTo>
                  <a:pt x="6441404" y="1280108"/>
                  <a:pt x="6453174" y="1291853"/>
                  <a:pt x="6453174" y="1306359"/>
                </a:cubicBezTo>
                <a:cubicBezTo>
                  <a:pt x="6453174" y="1320905"/>
                  <a:pt x="6441404" y="1332667"/>
                  <a:pt x="6426885" y="1332667"/>
                </a:cubicBezTo>
                <a:cubicBezTo>
                  <a:pt x="6412366" y="1332667"/>
                  <a:pt x="6400596" y="1320905"/>
                  <a:pt x="6400596" y="1306359"/>
                </a:cubicBezTo>
                <a:cubicBezTo>
                  <a:pt x="6400596" y="1291853"/>
                  <a:pt x="6412366" y="1280108"/>
                  <a:pt x="6426885" y="1280108"/>
                </a:cubicBezTo>
                <a:close/>
                <a:moveTo>
                  <a:pt x="6335445" y="1280108"/>
                </a:moveTo>
                <a:cubicBezTo>
                  <a:pt x="6349964" y="1280108"/>
                  <a:pt x="6361734" y="1291853"/>
                  <a:pt x="6361734" y="1306359"/>
                </a:cubicBezTo>
                <a:cubicBezTo>
                  <a:pt x="6361734" y="1320905"/>
                  <a:pt x="6349964" y="1332667"/>
                  <a:pt x="6335445" y="1332667"/>
                </a:cubicBezTo>
                <a:cubicBezTo>
                  <a:pt x="6320926" y="1332667"/>
                  <a:pt x="6309156" y="1320905"/>
                  <a:pt x="6309156" y="1306359"/>
                </a:cubicBezTo>
                <a:cubicBezTo>
                  <a:pt x="6309156" y="1291853"/>
                  <a:pt x="6320926" y="1280108"/>
                  <a:pt x="6335445" y="1280108"/>
                </a:cubicBezTo>
                <a:close/>
                <a:moveTo>
                  <a:pt x="7889925" y="1280108"/>
                </a:moveTo>
                <a:cubicBezTo>
                  <a:pt x="7904444" y="1280108"/>
                  <a:pt x="7916214" y="1291852"/>
                  <a:pt x="7916214" y="1306357"/>
                </a:cubicBezTo>
                <a:cubicBezTo>
                  <a:pt x="7916214" y="1320903"/>
                  <a:pt x="7904444" y="1332667"/>
                  <a:pt x="7889925" y="1332667"/>
                </a:cubicBezTo>
                <a:cubicBezTo>
                  <a:pt x="7875406" y="1332667"/>
                  <a:pt x="7863636" y="1320903"/>
                  <a:pt x="7863636" y="1306357"/>
                </a:cubicBezTo>
                <a:cubicBezTo>
                  <a:pt x="7863636" y="1291852"/>
                  <a:pt x="7875406" y="1280108"/>
                  <a:pt x="7889925" y="1280108"/>
                </a:cubicBezTo>
                <a:close/>
                <a:moveTo>
                  <a:pt x="7798485" y="1280108"/>
                </a:moveTo>
                <a:cubicBezTo>
                  <a:pt x="7813004" y="1280108"/>
                  <a:pt x="7824774" y="1291852"/>
                  <a:pt x="7824774" y="1306357"/>
                </a:cubicBezTo>
                <a:cubicBezTo>
                  <a:pt x="7824774" y="1320903"/>
                  <a:pt x="7813004" y="1332667"/>
                  <a:pt x="7798485" y="1332667"/>
                </a:cubicBezTo>
                <a:cubicBezTo>
                  <a:pt x="7783966" y="1332667"/>
                  <a:pt x="7772196" y="1320903"/>
                  <a:pt x="7772196" y="1306357"/>
                </a:cubicBezTo>
                <a:cubicBezTo>
                  <a:pt x="7772196" y="1291852"/>
                  <a:pt x="7783966" y="1280108"/>
                  <a:pt x="7798485" y="1280108"/>
                </a:cubicBezTo>
                <a:close/>
                <a:moveTo>
                  <a:pt x="7707045" y="1280108"/>
                </a:moveTo>
                <a:cubicBezTo>
                  <a:pt x="7721564" y="1280108"/>
                  <a:pt x="7733334" y="1291852"/>
                  <a:pt x="7733334" y="1306357"/>
                </a:cubicBezTo>
                <a:cubicBezTo>
                  <a:pt x="7733334" y="1320904"/>
                  <a:pt x="7721564" y="1332667"/>
                  <a:pt x="7707045" y="1332667"/>
                </a:cubicBezTo>
                <a:cubicBezTo>
                  <a:pt x="7692526" y="1332667"/>
                  <a:pt x="7680756" y="1320904"/>
                  <a:pt x="7680756" y="1306357"/>
                </a:cubicBezTo>
                <a:cubicBezTo>
                  <a:pt x="7680756" y="1291852"/>
                  <a:pt x="7692526" y="1280108"/>
                  <a:pt x="7707045" y="1280108"/>
                </a:cubicBezTo>
                <a:close/>
                <a:moveTo>
                  <a:pt x="7615605" y="1280108"/>
                </a:moveTo>
                <a:cubicBezTo>
                  <a:pt x="7630124" y="1280108"/>
                  <a:pt x="7641894" y="1291852"/>
                  <a:pt x="7641894" y="1306357"/>
                </a:cubicBezTo>
                <a:cubicBezTo>
                  <a:pt x="7641894" y="1320904"/>
                  <a:pt x="7630124" y="1332667"/>
                  <a:pt x="7615605" y="1332667"/>
                </a:cubicBezTo>
                <a:cubicBezTo>
                  <a:pt x="7601086" y="1332667"/>
                  <a:pt x="7589316" y="1320904"/>
                  <a:pt x="7589316" y="1306357"/>
                </a:cubicBezTo>
                <a:cubicBezTo>
                  <a:pt x="7589316" y="1291852"/>
                  <a:pt x="7601086" y="1280108"/>
                  <a:pt x="7615605" y="1280108"/>
                </a:cubicBezTo>
                <a:close/>
                <a:moveTo>
                  <a:pt x="7524165" y="1280108"/>
                </a:moveTo>
                <a:cubicBezTo>
                  <a:pt x="7538684" y="1280108"/>
                  <a:pt x="7550454" y="1291852"/>
                  <a:pt x="7550454" y="1306357"/>
                </a:cubicBezTo>
                <a:cubicBezTo>
                  <a:pt x="7550454" y="1320904"/>
                  <a:pt x="7538684" y="1332667"/>
                  <a:pt x="7524165" y="1332667"/>
                </a:cubicBezTo>
                <a:cubicBezTo>
                  <a:pt x="7509646" y="1332667"/>
                  <a:pt x="7497876" y="1320904"/>
                  <a:pt x="7497876" y="1306357"/>
                </a:cubicBezTo>
                <a:cubicBezTo>
                  <a:pt x="7497876" y="1291852"/>
                  <a:pt x="7509646" y="1280108"/>
                  <a:pt x="7524165" y="1280108"/>
                </a:cubicBezTo>
                <a:close/>
                <a:moveTo>
                  <a:pt x="7432725" y="1280108"/>
                </a:moveTo>
                <a:cubicBezTo>
                  <a:pt x="7447244" y="1280108"/>
                  <a:pt x="7459014" y="1291852"/>
                  <a:pt x="7459014" y="1306357"/>
                </a:cubicBezTo>
                <a:cubicBezTo>
                  <a:pt x="7459014" y="1320904"/>
                  <a:pt x="7447244" y="1332667"/>
                  <a:pt x="7432725" y="1332667"/>
                </a:cubicBezTo>
                <a:cubicBezTo>
                  <a:pt x="7418206" y="1332667"/>
                  <a:pt x="7406436" y="1320904"/>
                  <a:pt x="7406436" y="1306357"/>
                </a:cubicBezTo>
                <a:cubicBezTo>
                  <a:pt x="7406436" y="1291852"/>
                  <a:pt x="7418206" y="1280108"/>
                  <a:pt x="7432725" y="1280108"/>
                </a:cubicBezTo>
                <a:close/>
                <a:moveTo>
                  <a:pt x="7341285" y="1280108"/>
                </a:moveTo>
                <a:cubicBezTo>
                  <a:pt x="7355804" y="1280108"/>
                  <a:pt x="7367574" y="1291852"/>
                  <a:pt x="7367574" y="1306357"/>
                </a:cubicBezTo>
                <a:cubicBezTo>
                  <a:pt x="7367574" y="1320904"/>
                  <a:pt x="7355804" y="1332667"/>
                  <a:pt x="7341285" y="1332667"/>
                </a:cubicBezTo>
                <a:cubicBezTo>
                  <a:pt x="7326766" y="1332667"/>
                  <a:pt x="7314996" y="1320904"/>
                  <a:pt x="7314996" y="1306357"/>
                </a:cubicBezTo>
                <a:cubicBezTo>
                  <a:pt x="7314996" y="1291852"/>
                  <a:pt x="7326766" y="1280108"/>
                  <a:pt x="7341285" y="1280108"/>
                </a:cubicBezTo>
                <a:close/>
                <a:moveTo>
                  <a:pt x="7249845" y="1280108"/>
                </a:moveTo>
                <a:cubicBezTo>
                  <a:pt x="7264364" y="1280108"/>
                  <a:pt x="7276134" y="1291852"/>
                  <a:pt x="7276134" y="1306357"/>
                </a:cubicBezTo>
                <a:cubicBezTo>
                  <a:pt x="7276134" y="1320904"/>
                  <a:pt x="7264364" y="1332667"/>
                  <a:pt x="7249845" y="1332667"/>
                </a:cubicBezTo>
                <a:cubicBezTo>
                  <a:pt x="7235326" y="1332667"/>
                  <a:pt x="7223556" y="1320904"/>
                  <a:pt x="7223556" y="1306357"/>
                </a:cubicBezTo>
                <a:cubicBezTo>
                  <a:pt x="7223556" y="1291852"/>
                  <a:pt x="7235326" y="1280108"/>
                  <a:pt x="7249845" y="1280108"/>
                </a:cubicBezTo>
                <a:close/>
                <a:moveTo>
                  <a:pt x="7158405" y="1280108"/>
                </a:moveTo>
                <a:cubicBezTo>
                  <a:pt x="7172924" y="1280108"/>
                  <a:pt x="7184694" y="1291852"/>
                  <a:pt x="7184694" y="1306357"/>
                </a:cubicBezTo>
                <a:cubicBezTo>
                  <a:pt x="7184694" y="1320904"/>
                  <a:pt x="7172924" y="1332667"/>
                  <a:pt x="7158405" y="1332667"/>
                </a:cubicBezTo>
                <a:cubicBezTo>
                  <a:pt x="7143886" y="1332667"/>
                  <a:pt x="7132116" y="1320904"/>
                  <a:pt x="7132116" y="1306357"/>
                </a:cubicBezTo>
                <a:cubicBezTo>
                  <a:pt x="7132116" y="1291852"/>
                  <a:pt x="7143886" y="1280108"/>
                  <a:pt x="7158405" y="1280108"/>
                </a:cubicBezTo>
                <a:close/>
                <a:moveTo>
                  <a:pt x="8347125" y="1280108"/>
                </a:moveTo>
                <a:cubicBezTo>
                  <a:pt x="8361644" y="1280108"/>
                  <a:pt x="8373414" y="1291852"/>
                  <a:pt x="8373414" y="1306357"/>
                </a:cubicBezTo>
                <a:cubicBezTo>
                  <a:pt x="8373414" y="1320903"/>
                  <a:pt x="8361644" y="1332667"/>
                  <a:pt x="8347125" y="1332667"/>
                </a:cubicBezTo>
                <a:cubicBezTo>
                  <a:pt x="8332606" y="1332667"/>
                  <a:pt x="8320836" y="1320903"/>
                  <a:pt x="8320836" y="1306357"/>
                </a:cubicBezTo>
                <a:cubicBezTo>
                  <a:pt x="8320836" y="1291852"/>
                  <a:pt x="8332606" y="1280108"/>
                  <a:pt x="8347125" y="1280108"/>
                </a:cubicBezTo>
                <a:close/>
                <a:moveTo>
                  <a:pt x="8255685" y="1280108"/>
                </a:moveTo>
                <a:cubicBezTo>
                  <a:pt x="8270204" y="1280108"/>
                  <a:pt x="8281974" y="1291852"/>
                  <a:pt x="8281974" y="1306357"/>
                </a:cubicBezTo>
                <a:cubicBezTo>
                  <a:pt x="8281974" y="1320903"/>
                  <a:pt x="8270204" y="1332667"/>
                  <a:pt x="8255685" y="1332667"/>
                </a:cubicBezTo>
                <a:cubicBezTo>
                  <a:pt x="8241166" y="1332667"/>
                  <a:pt x="8229396" y="1320903"/>
                  <a:pt x="8229396" y="1306357"/>
                </a:cubicBezTo>
                <a:cubicBezTo>
                  <a:pt x="8229396" y="1291852"/>
                  <a:pt x="8241166" y="1280108"/>
                  <a:pt x="8255685" y="1280108"/>
                </a:cubicBezTo>
                <a:close/>
                <a:moveTo>
                  <a:pt x="8164245" y="1280108"/>
                </a:moveTo>
                <a:cubicBezTo>
                  <a:pt x="8178764" y="1280108"/>
                  <a:pt x="8190534" y="1291852"/>
                  <a:pt x="8190534" y="1306357"/>
                </a:cubicBezTo>
                <a:cubicBezTo>
                  <a:pt x="8190534" y="1320903"/>
                  <a:pt x="8178764" y="1332667"/>
                  <a:pt x="8164245" y="1332667"/>
                </a:cubicBezTo>
                <a:cubicBezTo>
                  <a:pt x="8149726" y="1332667"/>
                  <a:pt x="8137956" y="1320903"/>
                  <a:pt x="8137956" y="1306357"/>
                </a:cubicBezTo>
                <a:cubicBezTo>
                  <a:pt x="8137956" y="1291852"/>
                  <a:pt x="8149726" y="1280108"/>
                  <a:pt x="8164245" y="1280108"/>
                </a:cubicBezTo>
                <a:close/>
                <a:moveTo>
                  <a:pt x="8072805" y="1280108"/>
                </a:moveTo>
                <a:cubicBezTo>
                  <a:pt x="8087324" y="1280108"/>
                  <a:pt x="8099094" y="1291852"/>
                  <a:pt x="8099094" y="1306357"/>
                </a:cubicBezTo>
                <a:cubicBezTo>
                  <a:pt x="8099094" y="1320903"/>
                  <a:pt x="8087324" y="1332667"/>
                  <a:pt x="8072805" y="1332667"/>
                </a:cubicBezTo>
                <a:cubicBezTo>
                  <a:pt x="8058286" y="1332667"/>
                  <a:pt x="8046516" y="1320903"/>
                  <a:pt x="8046516" y="1306357"/>
                </a:cubicBezTo>
                <a:cubicBezTo>
                  <a:pt x="8046516" y="1291852"/>
                  <a:pt x="8058286" y="1280108"/>
                  <a:pt x="8072805" y="1280108"/>
                </a:cubicBezTo>
                <a:close/>
                <a:moveTo>
                  <a:pt x="7981365" y="1280108"/>
                </a:moveTo>
                <a:cubicBezTo>
                  <a:pt x="7995884" y="1280108"/>
                  <a:pt x="8007654" y="1291852"/>
                  <a:pt x="8007654" y="1306357"/>
                </a:cubicBezTo>
                <a:cubicBezTo>
                  <a:pt x="8007654" y="1320903"/>
                  <a:pt x="7995884" y="1332667"/>
                  <a:pt x="7981365" y="1332667"/>
                </a:cubicBezTo>
                <a:cubicBezTo>
                  <a:pt x="7966846" y="1332667"/>
                  <a:pt x="7955076" y="1320903"/>
                  <a:pt x="7955076" y="1306357"/>
                </a:cubicBezTo>
                <a:cubicBezTo>
                  <a:pt x="7955076" y="1291852"/>
                  <a:pt x="7966846" y="1280108"/>
                  <a:pt x="7981365" y="1280108"/>
                </a:cubicBezTo>
                <a:close/>
                <a:moveTo>
                  <a:pt x="9170085" y="1280107"/>
                </a:moveTo>
                <a:cubicBezTo>
                  <a:pt x="9184604" y="1280107"/>
                  <a:pt x="9196374" y="1291851"/>
                  <a:pt x="9196374" y="1306357"/>
                </a:cubicBezTo>
                <a:cubicBezTo>
                  <a:pt x="9196374" y="1320902"/>
                  <a:pt x="9184604" y="1332665"/>
                  <a:pt x="9170085" y="1332665"/>
                </a:cubicBezTo>
                <a:cubicBezTo>
                  <a:pt x="9155566" y="1332665"/>
                  <a:pt x="9143796" y="1320902"/>
                  <a:pt x="9143796" y="1306357"/>
                </a:cubicBezTo>
                <a:cubicBezTo>
                  <a:pt x="9143796" y="1291851"/>
                  <a:pt x="9155566" y="1280107"/>
                  <a:pt x="9170085" y="1280107"/>
                </a:cubicBezTo>
                <a:close/>
                <a:moveTo>
                  <a:pt x="9078645" y="1280107"/>
                </a:moveTo>
                <a:cubicBezTo>
                  <a:pt x="9093164" y="1280107"/>
                  <a:pt x="9104934" y="1291851"/>
                  <a:pt x="9104934" y="1306357"/>
                </a:cubicBezTo>
                <a:cubicBezTo>
                  <a:pt x="9104934" y="1320902"/>
                  <a:pt x="9093164" y="1332665"/>
                  <a:pt x="9078645" y="1332665"/>
                </a:cubicBezTo>
                <a:cubicBezTo>
                  <a:pt x="9064126" y="1332665"/>
                  <a:pt x="9052356" y="1320902"/>
                  <a:pt x="9052356" y="1306357"/>
                </a:cubicBezTo>
                <a:cubicBezTo>
                  <a:pt x="9052356" y="1291851"/>
                  <a:pt x="9064126" y="1280107"/>
                  <a:pt x="9078645" y="1280107"/>
                </a:cubicBezTo>
                <a:close/>
                <a:moveTo>
                  <a:pt x="8987205" y="1280107"/>
                </a:moveTo>
                <a:cubicBezTo>
                  <a:pt x="9001724" y="1280107"/>
                  <a:pt x="9013494" y="1291851"/>
                  <a:pt x="9013494" y="1306357"/>
                </a:cubicBezTo>
                <a:cubicBezTo>
                  <a:pt x="9013494" y="1320902"/>
                  <a:pt x="9001724" y="1332665"/>
                  <a:pt x="8987205" y="1332665"/>
                </a:cubicBezTo>
                <a:cubicBezTo>
                  <a:pt x="8972686" y="1332665"/>
                  <a:pt x="8960916" y="1320902"/>
                  <a:pt x="8960916" y="1306357"/>
                </a:cubicBezTo>
                <a:cubicBezTo>
                  <a:pt x="8960916" y="1291851"/>
                  <a:pt x="8972686" y="1280107"/>
                  <a:pt x="8987205" y="1280107"/>
                </a:cubicBezTo>
                <a:close/>
                <a:moveTo>
                  <a:pt x="8895765" y="1280107"/>
                </a:moveTo>
                <a:cubicBezTo>
                  <a:pt x="8910284" y="1280107"/>
                  <a:pt x="8922054" y="1291851"/>
                  <a:pt x="8922054" y="1306357"/>
                </a:cubicBezTo>
                <a:cubicBezTo>
                  <a:pt x="8922054" y="1320903"/>
                  <a:pt x="8910284" y="1332665"/>
                  <a:pt x="8895765" y="1332665"/>
                </a:cubicBezTo>
                <a:cubicBezTo>
                  <a:pt x="8881246" y="1332665"/>
                  <a:pt x="8869476" y="1320903"/>
                  <a:pt x="8869476" y="1306357"/>
                </a:cubicBezTo>
                <a:cubicBezTo>
                  <a:pt x="8869476" y="1291851"/>
                  <a:pt x="8881246" y="1280107"/>
                  <a:pt x="8895765" y="1280107"/>
                </a:cubicBezTo>
                <a:close/>
                <a:moveTo>
                  <a:pt x="8804325" y="1280107"/>
                </a:moveTo>
                <a:cubicBezTo>
                  <a:pt x="8818844" y="1280107"/>
                  <a:pt x="8830614" y="1291851"/>
                  <a:pt x="8830614" y="1306357"/>
                </a:cubicBezTo>
                <a:cubicBezTo>
                  <a:pt x="8830614" y="1320903"/>
                  <a:pt x="8818844" y="1332665"/>
                  <a:pt x="8804325" y="1332665"/>
                </a:cubicBezTo>
                <a:cubicBezTo>
                  <a:pt x="8789806" y="1332665"/>
                  <a:pt x="8778036" y="1320903"/>
                  <a:pt x="8778036" y="1306357"/>
                </a:cubicBezTo>
                <a:cubicBezTo>
                  <a:pt x="8778036" y="1291851"/>
                  <a:pt x="8789806" y="1280107"/>
                  <a:pt x="8804325" y="1280107"/>
                </a:cubicBezTo>
                <a:close/>
                <a:moveTo>
                  <a:pt x="8712885" y="1280107"/>
                </a:moveTo>
                <a:cubicBezTo>
                  <a:pt x="8727404" y="1280107"/>
                  <a:pt x="8739174" y="1291851"/>
                  <a:pt x="8739174" y="1306357"/>
                </a:cubicBezTo>
                <a:cubicBezTo>
                  <a:pt x="8739174" y="1320903"/>
                  <a:pt x="8727404" y="1332665"/>
                  <a:pt x="8712885" y="1332665"/>
                </a:cubicBezTo>
                <a:cubicBezTo>
                  <a:pt x="8698366" y="1332665"/>
                  <a:pt x="8686596" y="1320903"/>
                  <a:pt x="8686596" y="1306357"/>
                </a:cubicBezTo>
                <a:cubicBezTo>
                  <a:pt x="8686596" y="1291851"/>
                  <a:pt x="8698366" y="1280107"/>
                  <a:pt x="8712885" y="1280107"/>
                </a:cubicBezTo>
                <a:close/>
                <a:moveTo>
                  <a:pt x="8621445" y="1280107"/>
                </a:moveTo>
                <a:cubicBezTo>
                  <a:pt x="8635964" y="1280107"/>
                  <a:pt x="8647734" y="1291851"/>
                  <a:pt x="8647734" y="1306357"/>
                </a:cubicBezTo>
                <a:cubicBezTo>
                  <a:pt x="8647734" y="1320903"/>
                  <a:pt x="8635964" y="1332667"/>
                  <a:pt x="8621445" y="1332667"/>
                </a:cubicBezTo>
                <a:cubicBezTo>
                  <a:pt x="8606926" y="1332667"/>
                  <a:pt x="8595156" y="1320903"/>
                  <a:pt x="8595156" y="1306357"/>
                </a:cubicBezTo>
                <a:cubicBezTo>
                  <a:pt x="8595156" y="1291851"/>
                  <a:pt x="8606926" y="1280107"/>
                  <a:pt x="8621445" y="1280107"/>
                </a:cubicBezTo>
                <a:close/>
                <a:moveTo>
                  <a:pt x="8530005" y="1280107"/>
                </a:moveTo>
                <a:cubicBezTo>
                  <a:pt x="8544524" y="1280107"/>
                  <a:pt x="8556294" y="1291851"/>
                  <a:pt x="8556294" y="1306357"/>
                </a:cubicBezTo>
                <a:cubicBezTo>
                  <a:pt x="8556294" y="1320903"/>
                  <a:pt x="8544524" y="1332667"/>
                  <a:pt x="8530005" y="1332667"/>
                </a:cubicBezTo>
                <a:cubicBezTo>
                  <a:pt x="8515486" y="1332667"/>
                  <a:pt x="8503716" y="1320903"/>
                  <a:pt x="8503716" y="1306357"/>
                </a:cubicBezTo>
                <a:cubicBezTo>
                  <a:pt x="8503716" y="1291851"/>
                  <a:pt x="8515486" y="1280107"/>
                  <a:pt x="8530005" y="1280107"/>
                </a:cubicBezTo>
                <a:close/>
                <a:moveTo>
                  <a:pt x="8438565" y="1280107"/>
                </a:moveTo>
                <a:cubicBezTo>
                  <a:pt x="8453084" y="1280107"/>
                  <a:pt x="8464854" y="1291852"/>
                  <a:pt x="8464854" y="1306357"/>
                </a:cubicBezTo>
                <a:cubicBezTo>
                  <a:pt x="8464854" y="1320903"/>
                  <a:pt x="8453084" y="1332667"/>
                  <a:pt x="8438565" y="1332667"/>
                </a:cubicBezTo>
                <a:cubicBezTo>
                  <a:pt x="8424046" y="1332667"/>
                  <a:pt x="8412276" y="1320903"/>
                  <a:pt x="8412276" y="1306357"/>
                </a:cubicBezTo>
                <a:cubicBezTo>
                  <a:pt x="8412276" y="1291852"/>
                  <a:pt x="8424046" y="1280107"/>
                  <a:pt x="8438565" y="1280107"/>
                </a:cubicBezTo>
                <a:close/>
                <a:moveTo>
                  <a:pt x="9993045" y="1280106"/>
                </a:moveTo>
                <a:cubicBezTo>
                  <a:pt x="10007564" y="1280106"/>
                  <a:pt x="10019334" y="1291850"/>
                  <a:pt x="10019334" y="1306354"/>
                </a:cubicBezTo>
                <a:cubicBezTo>
                  <a:pt x="10019334" y="1320901"/>
                  <a:pt x="10007564" y="1332665"/>
                  <a:pt x="9993045" y="1332665"/>
                </a:cubicBezTo>
                <a:cubicBezTo>
                  <a:pt x="9978526" y="1332665"/>
                  <a:pt x="9966756" y="1320901"/>
                  <a:pt x="9966756" y="1306354"/>
                </a:cubicBezTo>
                <a:cubicBezTo>
                  <a:pt x="9966756" y="1291850"/>
                  <a:pt x="9978526" y="1280106"/>
                  <a:pt x="9993045" y="1280106"/>
                </a:cubicBezTo>
                <a:close/>
                <a:moveTo>
                  <a:pt x="9901605" y="1280106"/>
                </a:moveTo>
                <a:cubicBezTo>
                  <a:pt x="9916124" y="1280106"/>
                  <a:pt x="9927894" y="1291851"/>
                  <a:pt x="9927894" y="1306357"/>
                </a:cubicBezTo>
                <a:cubicBezTo>
                  <a:pt x="9927894" y="1320901"/>
                  <a:pt x="9916124" y="1332665"/>
                  <a:pt x="9901605" y="1332665"/>
                </a:cubicBezTo>
                <a:cubicBezTo>
                  <a:pt x="9887086" y="1332665"/>
                  <a:pt x="9875316" y="1320901"/>
                  <a:pt x="9875316" y="1306357"/>
                </a:cubicBezTo>
                <a:cubicBezTo>
                  <a:pt x="9875316" y="1291851"/>
                  <a:pt x="9887086" y="1280106"/>
                  <a:pt x="9901605" y="1280106"/>
                </a:cubicBezTo>
                <a:close/>
                <a:moveTo>
                  <a:pt x="9810165" y="1280106"/>
                </a:moveTo>
                <a:cubicBezTo>
                  <a:pt x="9824684" y="1280106"/>
                  <a:pt x="9836454" y="1291851"/>
                  <a:pt x="9836454" y="1306357"/>
                </a:cubicBezTo>
                <a:cubicBezTo>
                  <a:pt x="9836454" y="1320901"/>
                  <a:pt x="9824684" y="1332665"/>
                  <a:pt x="9810165" y="1332665"/>
                </a:cubicBezTo>
                <a:cubicBezTo>
                  <a:pt x="9795646" y="1332665"/>
                  <a:pt x="9783876" y="1320901"/>
                  <a:pt x="9783876" y="1306357"/>
                </a:cubicBezTo>
                <a:cubicBezTo>
                  <a:pt x="9783876" y="1291851"/>
                  <a:pt x="9795646" y="1280106"/>
                  <a:pt x="9810165" y="1280106"/>
                </a:cubicBezTo>
                <a:close/>
                <a:moveTo>
                  <a:pt x="9718725" y="1280106"/>
                </a:moveTo>
                <a:cubicBezTo>
                  <a:pt x="9733244" y="1280106"/>
                  <a:pt x="9745014" y="1291851"/>
                  <a:pt x="9745014" y="1306357"/>
                </a:cubicBezTo>
                <a:cubicBezTo>
                  <a:pt x="9745014" y="1320902"/>
                  <a:pt x="9733244" y="1332665"/>
                  <a:pt x="9718725" y="1332665"/>
                </a:cubicBezTo>
                <a:cubicBezTo>
                  <a:pt x="9704206" y="1332665"/>
                  <a:pt x="9692436" y="1320902"/>
                  <a:pt x="9692436" y="1306357"/>
                </a:cubicBezTo>
                <a:cubicBezTo>
                  <a:pt x="9692436" y="1291851"/>
                  <a:pt x="9704206" y="1280106"/>
                  <a:pt x="9718725" y="1280106"/>
                </a:cubicBezTo>
                <a:close/>
                <a:moveTo>
                  <a:pt x="9627285" y="1280106"/>
                </a:moveTo>
                <a:cubicBezTo>
                  <a:pt x="9641804" y="1280106"/>
                  <a:pt x="9653574" y="1291851"/>
                  <a:pt x="9653574" y="1306357"/>
                </a:cubicBezTo>
                <a:cubicBezTo>
                  <a:pt x="9653574" y="1320902"/>
                  <a:pt x="9641804" y="1332665"/>
                  <a:pt x="9627285" y="1332665"/>
                </a:cubicBezTo>
                <a:cubicBezTo>
                  <a:pt x="9612766" y="1332665"/>
                  <a:pt x="9600996" y="1320902"/>
                  <a:pt x="9600996" y="1306357"/>
                </a:cubicBezTo>
                <a:cubicBezTo>
                  <a:pt x="9600996" y="1291851"/>
                  <a:pt x="9612766" y="1280106"/>
                  <a:pt x="9627285" y="1280106"/>
                </a:cubicBezTo>
                <a:close/>
                <a:moveTo>
                  <a:pt x="9535845" y="1280106"/>
                </a:moveTo>
                <a:cubicBezTo>
                  <a:pt x="9550364" y="1280106"/>
                  <a:pt x="9562134" y="1291851"/>
                  <a:pt x="9562134" y="1306357"/>
                </a:cubicBezTo>
                <a:cubicBezTo>
                  <a:pt x="9562134" y="1320902"/>
                  <a:pt x="9550364" y="1332665"/>
                  <a:pt x="9535845" y="1332665"/>
                </a:cubicBezTo>
                <a:cubicBezTo>
                  <a:pt x="9521326" y="1332665"/>
                  <a:pt x="9509556" y="1320902"/>
                  <a:pt x="9509556" y="1306357"/>
                </a:cubicBezTo>
                <a:cubicBezTo>
                  <a:pt x="9509556" y="1291851"/>
                  <a:pt x="9521326" y="1280106"/>
                  <a:pt x="9535845" y="1280106"/>
                </a:cubicBezTo>
                <a:close/>
                <a:moveTo>
                  <a:pt x="9444405" y="1280106"/>
                </a:moveTo>
                <a:cubicBezTo>
                  <a:pt x="9458924" y="1280106"/>
                  <a:pt x="9470694" y="1291851"/>
                  <a:pt x="9470694" y="1306357"/>
                </a:cubicBezTo>
                <a:cubicBezTo>
                  <a:pt x="9470694" y="1320902"/>
                  <a:pt x="9458924" y="1332665"/>
                  <a:pt x="9444405" y="1332665"/>
                </a:cubicBezTo>
                <a:cubicBezTo>
                  <a:pt x="9429886" y="1332665"/>
                  <a:pt x="9418116" y="1320902"/>
                  <a:pt x="9418116" y="1306357"/>
                </a:cubicBezTo>
                <a:cubicBezTo>
                  <a:pt x="9418116" y="1291851"/>
                  <a:pt x="9429886" y="1280106"/>
                  <a:pt x="9444405" y="1280106"/>
                </a:cubicBezTo>
                <a:close/>
                <a:moveTo>
                  <a:pt x="9352965" y="1280106"/>
                </a:moveTo>
                <a:cubicBezTo>
                  <a:pt x="9367484" y="1280106"/>
                  <a:pt x="9379254" y="1291851"/>
                  <a:pt x="9379254" y="1306357"/>
                </a:cubicBezTo>
                <a:cubicBezTo>
                  <a:pt x="9379254" y="1320902"/>
                  <a:pt x="9367484" y="1332665"/>
                  <a:pt x="9352965" y="1332665"/>
                </a:cubicBezTo>
                <a:cubicBezTo>
                  <a:pt x="9338446" y="1332665"/>
                  <a:pt x="9326676" y="1320902"/>
                  <a:pt x="9326676" y="1306357"/>
                </a:cubicBezTo>
                <a:cubicBezTo>
                  <a:pt x="9326676" y="1291851"/>
                  <a:pt x="9338446" y="1280106"/>
                  <a:pt x="9352965" y="1280106"/>
                </a:cubicBezTo>
                <a:close/>
                <a:moveTo>
                  <a:pt x="9261525" y="1280106"/>
                </a:moveTo>
                <a:cubicBezTo>
                  <a:pt x="9276044" y="1280106"/>
                  <a:pt x="9287814" y="1291851"/>
                  <a:pt x="9287814" y="1306357"/>
                </a:cubicBezTo>
                <a:cubicBezTo>
                  <a:pt x="9287814" y="1320902"/>
                  <a:pt x="9276044" y="1332665"/>
                  <a:pt x="9261525" y="1332665"/>
                </a:cubicBezTo>
                <a:cubicBezTo>
                  <a:pt x="9247006" y="1332665"/>
                  <a:pt x="9235236" y="1320902"/>
                  <a:pt x="9235236" y="1306357"/>
                </a:cubicBezTo>
                <a:cubicBezTo>
                  <a:pt x="9235236" y="1291851"/>
                  <a:pt x="9247006" y="1280106"/>
                  <a:pt x="9261525" y="1280106"/>
                </a:cubicBezTo>
                <a:close/>
                <a:moveTo>
                  <a:pt x="10358805" y="1280105"/>
                </a:moveTo>
                <a:cubicBezTo>
                  <a:pt x="10373324" y="1280105"/>
                  <a:pt x="10385094" y="1291850"/>
                  <a:pt x="10385094" y="1306354"/>
                </a:cubicBezTo>
                <a:cubicBezTo>
                  <a:pt x="10385094" y="1320901"/>
                  <a:pt x="10373324" y="1332665"/>
                  <a:pt x="10358805" y="1332665"/>
                </a:cubicBezTo>
                <a:cubicBezTo>
                  <a:pt x="10344286" y="1332665"/>
                  <a:pt x="10332516" y="1320901"/>
                  <a:pt x="10332516" y="1306354"/>
                </a:cubicBezTo>
                <a:cubicBezTo>
                  <a:pt x="10332516" y="1291850"/>
                  <a:pt x="10344286" y="1280105"/>
                  <a:pt x="10358805" y="1280105"/>
                </a:cubicBezTo>
                <a:close/>
                <a:moveTo>
                  <a:pt x="10267365" y="1280105"/>
                </a:moveTo>
                <a:cubicBezTo>
                  <a:pt x="10281884" y="1280105"/>
                  <a:pt x="10293654" y="1291850"/>
                  <a:pt x="10293654" y="1306354"/>
                </a:cubicBezTo>
                <a:cubicBezTo>
                  <a:pt x="10293654" y="1320901"/>
                  <a:pt x="10281884" y="1332665"/>
                  <a:pt x="10267365" y="1332665"/>
                </a:cubicBezTo>
                <a:cubicBezTo>
                  <a:pt x="10252846" y="1332665"/>
                  <a:pt x="10241076" y="1320901"/>
                  <a:pt x="10241076" y="1306354"/>
                </a:cubicBezTo>
                <a:cubicBezTo>
                  <a:pt x="10241076" y="1291850"/>
                  <a:pt x="10252846" y="1280105"/>
                  <a:pt x="10267365" y="1280105"/>
                </a:cubicBezTo>
                <a:close/>
                <a:moveTo>
                  <a:pt x="10175925" y="1280105"/>
                </a:moveTo>
                <a:cubicBezTo>
                  <a:pt x="10190444" y="1280105"/>
                  <a:pt x="10202214" y="1291850"/>
                  <a:pt x="10202214" y="1306354"/>
                </a:cubicBezTo>
                <a:cubicBezTo>
                  <a:pt x="10202214" y="1320901"/>
                  <a:pt x="10190444" y="1332665"/>
                  <a:pt x="10175925" y="1332665"/>
                </a:cubicBezTo>
                <a:cubicBezTo>
                  <a:pt x="10161406" y="1332665"/>
                  <a:pt x="10149636" y="1320901"/>
                  <a:pt x="10149636" y="1306354"/>
                </a:cubicBezTo>
                <a:cubicBezTo>
                  <a:pt x="10149636" y="1291850"/>
                  <a:pt x="10161406" y="1280105"/>
                  <a:pt x="10175925" y="1280105"/>
                </a:cubicBezTo>
                <a:close/>
                <a:moveTo>
                  <a:pt x="10084485" y="1280105"/>
                </a:moveTo>
                <a:cubicBezTo>
                  <a:pt x="10099004" y="1280105"/>
                  <a:pt x="10110774" y="1291850"/>
                  <a:pt x="10110774" y="1306354"/>
                </a:cubicBezTo>
                <a:cubicBezTo>
                  <a:pt x="10110774" y="1320901"/>
                  <a:pt x="10099004" y="1332665"/>
                  <a:pt x="10084485" y="1332665"/>
                </a:cubicBezTo>
                <a:cubicBezTo>
                  <a:pt x="10069966" y="1332665"/>
                  <a:pt x="10058196" y="1320901"/>
                  <a:pt x="10058196" y="1306354"/>
                </a:cubicBezTo>
                <a:cubicBezTo>
                  <a:pt x="10058196" y="1291850"/>
                  <a:pt x="10069966" y="1280105"/>
                  <a:pt x="10084485" y="1280105"/>
                </a:cubicBezTo>
                <a:close/>
                <a:moveTo>
                  <a:pt x="10541685" y="1280105"/>
                </a:moveTo>
                <a:cubicBezTo>
                  <a:pt x="10556204" y="1280105"/>
                  <a:pt x="10567974" y="1291850"/>
                  <a:pt x="10567974" y="1306354"/>
                </a:cubicBezTo>
                <a:cubicBezTo>
                  <a:pt x="10567974" y="1320901"/>
                  <a:pt x="10556204" y="1332665"/>
                  <a:pt x="10541685" y="1332665"/>
                </a:cubicBezTo>
                <a:cubicBezTo>
                  <a:pt x="10527166" y="1332665"/>
                  <a:pt x="10515396" y="1320901"/>
                  <a:pt x="10515396" y="1306354"/>
                </a:cubicBezTo>
                <a:cubicBezTo>
                  <a:pt x="10515396" y="1291850"/>
                  <a:pt x="10527166" y="1280105"/>
                  <a:pt x="10541685" y="1280105"/>
                </a:cubicBezTo>
                <a:close/>
                <a:moveTo>
                  <a:pt x="10450245" y="1280105"/>
                </a:moveTo>
                <a:cubicBezTo>
                  <a:pt x="10464764" y="1280105"/>
                  <a:pt x="10476534" y="1291850"/>
                  <a:pt x="10476534" y="1306354"/>
                </a:cubicBezTo>
                <a:cubicBezTo>
                  <a:pt x="10476534" y="1320901"/>
                  <a:pt x="10464764" y="1332665"/>
                  <a:pt x="10450245" y="1332665"/>
                </a:cubicBezTo>
                <a:cubicBezTo>
                  <a:pt x="10435726" y="1332665"/>
                  <a:pt x="10423956" y="1320901"/>
                  <a:pt x="10423956" y="1306354"/>
                </a:cubicBezTo>
                <a:cubicBezTo>
                  <a:pt x="10423956" y="1291850"/>
                  <a:pt x="10435726" y="1280105"/>
                  <a:pt x="10450245" y="1280105"/>
                </a:cubicBezTo>
                <a:close/>
                <a:moveTo>
                  <a:pt x="940778" y="1188657"/>
                </a:moveTo>
                <a:cubicBezTo>
                  <a:pt x="955296" y="1188657"/>
                  <a:pt x="967064" y="1200480"/>
                  <a:pt x="967064" y="1214973"/>
                </a:cubicBezTo>
                <a:cubicBezTo>
                  <a:pt x="967064" y="1229474"/>
                  <a:pt x="955296" y="1241234"/>
                  <a:pt x="940778" y="1241234"/>
                </a:cubicBezTo>
                <a:cubicBezTo>
                  <a:pt x="926258" y="1241234"/>
                  <a:pt x="914492" y="1229474"/>
                  <a:pt x="914492" y="1214973"/>
                </a:cubicBezTo>
                <a:cubicBezTo>
                  <a:pt x="914492" y="1200480"/>
                  <a:pt x="926258" y="1188657"/>
                  <a:pt x="940778" y="1188657"/>
                </a:cubicBezTo>
                <a:close/>
                <a:moveTo>
                  <a:pt x="849338" y="1188657"/>
                </a:moveTo>
                <a:cubicBezTo>
                  <a:pt x="863856" y="1188657"/>
                  <a:pt x="875628" y="1200480"/>
                  <a:pt x="875628" y="1214973"/>
                </a:cubicBezTo>
                <a:cubicBezTo>
                  <a:pt x="875628" y="1229474"/>
                  <a:pt x="863856" y="1241234"/>
                  <a:pt x="849338" y="1241234"/>
                </a:cubicBezTo>
                <a:cubicBezTo>
                  <a:pt x="834824" y="1241234"/>
                  <a:pt x="823051" y="1229474"/>
                  <a:pt x="823051" y="1214973"/>
                </a:cubicBezTo>
                <a:cubicBezTo>
                  <a:pt x="823051" y="1200480"/>
                  <a:pt x="834824" y="1188657"/>
                  <a:pt x="849338" y="1188657"/>
                </a:cubicBezTo>
                <a:close/>
                <a:moveTo>
                  <a:pt x="757900" y="1188657"/>
                </a:moveTo>
                <a:cubicBezTo>
                  <a:pt x="772418" y="1188657"/>
                  <a:pt x="784191" y="1200480"/>
                  <a:pt x="784191" y="1214973"/>
                </a:cubicBezTo>
                <a:cubicBezTo>
                  <a:pt x="784191" y="1229474"/>
                  <a:pt x="772418" y="1241234"/>
                  <a:pt x="757900" y="1241234"/>
                </a:cubicBezTo>
                <a:cubicBezTo>
                  <a:pt x="743387" y="1241234"/>
                  <a:pt x="731612" y="1229474"/>
                  <a:pt x="731612" y="1214973"/>
                </a:cubicBezTo>
                <a:cubicBezTo>
                  <a:pt x="731612" y="1200480"/>
                  <a:pt x="743387" y="1188657"/>
                  <a:pt x="757900" y="1188657"/>
                </a:cubicBezTo>
                <a:close/>
                <a:moveTo>
                  <a:pt x="666463" y="1188657"/>
                </a:moveTo>
                <a:cubicBezTo>
                  <a:pt x="680980" y="1188657"/>
                  <a:pt x="692759" y="1200480"/>
                  <a:pt x="692759" y="1214973"/>
                </a:cubicBezTo>
                <a:cubicBezTo>
                  <a:pt x="692759" y="1229474"/>
                  <a:pt x="680980" y="1241234"/>
                  <a:pt x="666463" y="1241234"/>
                </a:cubicBezTo>
                <a:cubicBezTo>
                  <a:pt x="651944" y="1241234"/>
                  <a:pt x="640178" y="1229474"/>
                  <a:pt x="640178" y="1214973"/>
                </a:cubicBezTo>
                <a:cubicBezTo>
                  <a:pt x="640178" y="1200480"/>
                  <a:pt x="651944" y="1188657"/>
                  <a:pt x="666463" y="1188657"/>
                </a:cubicBezTo>
                <a:close/>
                <a:moveTo>
                  <a:pt x="575020" y="1188657"/>
                </a:moveTo>
                <a:cubicBezTo>
                  <a:pt x="589543" y="1188657"/>
                  <a:pt x="601309" y="1200480"/>
                  <a:pt x="601309" y="1214974"/>
                </a:cubicBezTo>
                <a:cubicBezTo>
                  <a:pt x="601309" y="1229474"/>
                  <a:pt x="589543" y="1241234"/>
                  <a:pt x="575020" y="1241234"/>
                </a:cubicBezTo>
                <a:cubicBezTo>
                  <a:pt x="560503" y="1241234"/>
                  <a:pt x="548728" y="1229474"/>
                  <a:pt x="548728" y="1214974"/>
                </a:cubicBezTo>
                <a:cubicBezTo>
                  <a:pt x="548728" y="1200480"/>
                  <a:pt x="560503" y="1188657"/>
                  <a:pt x="575020" y="1188657"/>
                </a:cubicBezTo>
                <a:close/>
                <a:moveTo>
                  <a:pt x="483574" y="1188657"/>
                </a:moveTo>
                <a:cubicBezTo>
                  <a:pt x="498100" y="1188657"/>
                  <a:pt x="509868" y="1200480"/>
                  <a:pt x="509868" y="1214974"/>
                </a:cubicBezTo>
                <a:cubicBezTo>
                  <a:pt x="509868" y="1229474"/>
                  <a:pt x="498100" y="1241234"/>
                  <a:pt x="483574" y="1241234"/>
                </a:cubicBezTo>
                <a:cubicBezTo>
                  <a:pt x="469060" y="1241234"/>
                  <a:pt x="457294" y="1229474"/>
                  <a:pt x="457294" y="1214974"/>
                </a:cubicBezTo>
                <a:cubicBezTo>
                  <a:pt x="457294" y="1200480"/>
                  <a:pt x="469060" y="1188657"/>
                  <a:pt x="483574" y="1188657"/>
                </a:cubicBezTo>
                <a:close/>
                <a:moveTo>
                  <a:pt x="392144" y="1188657"/>
                </a:moveTo>
                <a:cubicBezTo>
                  <a:pt x="406657" y="1188657"/>
                  <a:pt x="418424" y="1200480"/>
                  <a:pt x="418424" y="1214974"/>
                </a:cubicBezTo>
                <a:cubicBezTo>
                  <a:pt x="418424" y="1229474"/>
                  <a:pt x="406657" y="1241235"/>
                  <a:pt x="392144" y="1241235"/>
                </a:cubicBezTo>
                <a:cubicBezTo>
                  <a:pt x="377623" y="1241235"/>
                  <a:pt x="365852" y="1229474"/>
                  <a:pt x="365852" y="1214974"/>
                </a:cubicBezTo>
                <a:cubicBezTo>
                  <a:pt x="365852" y="1200480"/>
                  <a:pt x="377623" y="1188657"/>
                  <a:pt x="392144" y="1188657"/>
                </a:cubicBezTo>
                <a:close/>
                <a:moveTo>
                  <a:pt x="300703" y="1188657"/>
                </a:moveTo>
                <a:cubicBezTo>
                  <a:pt x="315222" y="1188657"/>
                  <a:pt x="326995" y="1200482"/>
                  <a:pt x="326995" y="1214974"/>
                </a:cubicBezTo>
                <a:cubicBezTo>
                  <a:pt x="326995" y="1229474"/>
                  <a:pt x="315222" y="1241235"/>
                  <a:pt x="300703" y="1241235"/>
                </a:cubicBezTo>
                <a:cubicBezTo>
                  <a:pt x="286182" y="1241235"/>
                  <a:pt x="274410" y="1229474"/>
                  <a:pt x="274410" y="1214974"/>
                </a:cubicBezTo>
                <a:cubicBezTo>
                  <a:pt x="274410" y="1200482"/>
                  <a:pt x="286182" y="1188657"/>
                  <a:pt x="300703" y="1188657"/>
                </a:cubicBezTo>
                <a:close/>
                <a:moveTo>
                  <a:pt x="209259" y="1188657"/>
                </a:moveTo>
                <a:cubicBezTo>
                  <a:pt x="223784" y="1188657"/>
                  <a:pt x="235554" y="1200482"/>
                  <a:pt x="235554" y="1214974"/>
                </a:cubicBezTo>
                <a:cubicBezTo>
                  <a:pt x="235554" y="1229475"/>
                  <a:pt x="223784" y="1241235"/>
                  <a:pt x="209259" y="1241235"/>
                </a:cubicBezTo>
                <a:cubicBezTo>
                  <a:pt x="194744" y="1241235"/>
                  <a:pt x="182974" y="1229475"/>
                  <a:pt x="182974" y="1214974"/>
                </a:cubicBezTo>
                <a:cubicBezTo>
                  <a:pt x="182974" y="1200482"/>
                  <a:pt x="194744" y="1188657"/>
                  <a:pt x="209259" y="1188657"/>
                </a:cubicBezTo>
                <a:close/>
                <a:moveTo>
                  <a:pt x="117822" y="1188657"/>
                </a:moveTo>
                <a:cubicBezTo>
                  <a:pt x="132340" y="1188657"/>
                  <a:pt x="144117" y="1200482"/>
                  <a:pt x="144117" y="1214974"/>
                </a:cubicBezTo>
                <a:cubicBezTo>
                  <a:pt x="144117" y="1229475"/>
                  <a:pt x="132340" y="1241235"/>
                  <a:pt x="117822" y="1241235"/>
                </a:cubicBezTo>
                <a:cubicBezTo>
                  <a:pt x="103303" y="1241235"/>
                  <a:pt x="91534" y="1229475"/>
                  <a:pt x="91534" y="1214974"/>
                </a:cubicBezTo>
                <a:cubicBezTo>
                  <a:pt x="91534" y="1200482"/>
                  <a:pt x="103303" y="1188657"/>
                  <a:pt x="117822" y="1188657"/>
                </a:cubicBezTo>
                <a:close/>
                <a:moveTo>
                  <a:pt x="26384" y="1188657"/>
                </a:moveTo>
                <a:cubicBezTo>
                  <a:pt x="40903" y="1188657"/>
                  <a:pt x="52673" y="1200482"/>
                  <a:pt x="52673" y="1214974"/>
                </a:cubicBezTo>
                <a:cubicBezTo>
                  <a:pt x="52673" y="1229475"/>
                  <a:pt x="40903" y="1241235"/>
                  <a:pt x="26384" y="1241235"/>
                </a:cubicBezTo>
                <a:cubicBezTo>
                  <a:pt x="11866" y="1241235"/>
                  <a:pt x="96" y="1229475"/>
                  <a:pt x="96" y="1214974"/>
                </a:cubicBezTo>
                <a:cubicBezTo>
                  <a:pt x="96" y="1200482"/>
                  <a:pt x="11866" y="1188657"/>
                  <a:pt x="26384" y="1188657"/>
                </a:cubicBezTo>
                <a:close/>
                <a:moveTo>
                  <a:pt x="2495336" y="1188656"/>
                </a:moveTo>
                <a:cubicBezTo>
                  <a:pt x="2509857" y="1188656"/>
                  <a:pt x="2521628" y="1200479"/>
                  <a:pt x="2521628" y="1214972"/>
                </a:cubicBezTo>
                <a:cubicBezTo>
                  <a:pt x="2521628" y="1229473"/>
                  <a:pt x="2509857" y="1241232"/>
                  <a:pt x="2495336" y="1241232"/>
                </a:cubicBezTo>
                <a:cubicBezTo>
                  <a:pt x="2480816" y="1241232"/>
                  <a:pt x="2469044" y="1229473"/>
                  <a:pt x="2469044" y="1214972"/>
                </a:cubicBezTo>
                <a:cubicBezTo>
                  <a:pt x="2469044" y="1200479"/>
                  <a:pt x="2480816" y="1188656"/>
                  <a:pt x="2495336" y="1188656"/>
                </a:cubicBezTo>
                <a:close/>
                <a:moveTo>
                  <a:pt x="2403887" y="1188656"/>
                </a:moveTo>
                <a:cubicBezTo>
                  <a:pt x="2418407" y="1188656"/>
                  <a:pt x="2430179" y="1200479"/>
                  <a:pt x="2430179" y="1214972"/>
                </a:cubicBezTo>
                <a:cubicBezTo>
                  <a:pt x="2430179" y="1229473"/>
                  <a:pt x="2418407" y="1241233"/>
                  <a:pt x="2403887" y="1241233"/>
                </a:cubicBezTo>
                <a:cubicBezTo>
                  <a:pt x="2389366" y="1241233"/>
                  <a:pt x="2377595" y="1229473"/>
                  <a:pt x="2377595" y="1214972"/>
                </a:cubicBezTo>
                <a:cubicBezTo>
                  <a:pt x="2377595" y="1200479"/>
                  <a:pt x="2389366" y="1188656"/>
                  <a:pt x="2403887" y="1188656"/>
                </a:cubicBezTo>
                <a:close/>
                <a:moveTo>
                  <a:pt x="2312437" y="1188656"/>
                </a:moveTo>
                <a:cubicBezTo>
                  <a:pt x="2326957" y="1188656"/>
                  <a:pt x="2338729" y="1200479"/>
                  <a:pt x="2338729" y="1214972"/>
                </a:cubicBezTo>
                <a:cubicBezTo>
                  <a:pt x="2338729" y="1229473"/>
                  <a:pt x="2326957" y="1241233"/>
                  <a:pt x="2312437" y="1241233"/>
                </a:cubicBezTo>
                <a:cubicBezTo>
                  <a:pt x="2297917" y="1241233"/>
                  <a:pt x="2286145" y="1229473"/>
                  <a:pt x="2286145" y="1214972"/>
                </a:cubicBezTo>
                <a:cubicBezTo>
                  <a:pt x="2286145" y="1200479"/>
                  <a:pt x="2297917" y="1188656"/>
                  <a:pt x="2312437" y="1188656"/>
                </a:cubicBezTo>
                <a:close/>
                <a:moveTo>
                  <a:pt x="2220987" y="1188656"/>
                </a:moveTo>
                <a:cubicBezTo>
                  <a:pt x="2235508" y="1188656"/>
                  <a:pt x="2247279" y="1200479"/>
                  <a:pt x="2247279" y="1214972"/>
                </a:cubicBezTo>
                <a:cubicBezTo>
                  <a:pt x="2247279" y="1229473"/>
                  <a:pt x="2235508" y="1241233"/>
                  <a:pt x="2220987" y="1241233"/>
                </a:cubicBezTo>
                <a:cubicBezTo>
                  <a:pt x="2206467" y="1241233"/>
                  <a:pt x="2194696" y="1229473"/>
                  <a:pt x="2194696" y="1214972"/>
                </a:cubicBezTo>
                <a:cubicBezTo>
                  <a:pt x="2194696" y="1200479"/>
                  <a:pt x="2206467" y="1188656"/>
                  <a:pt x="2220987" y="1188656"/>
                </a:cubicBezTo>
                <a:close/>
                <a:moveTo>
                  <a:pt x="2129538" y="1188656"/>
                </a:moveTo>
                <a:cubicBezTo>
                  <a:pt x="2144058" y="1188656"/>
                  <a:pt x="2155828" y="1200479"/>
                  <a:pt x="2155828" y="1214972"/>
                </a:cubicBezTo>
                <a:cubicBezTo>
                  <a:pt x="2155828" y="1229473"/>
                  <a:pt x="2144058" y="1241233"/>
                  <a:pt x="2129538" y="1241233"/>
                </a:cubicBezTo>
                <a:cubicBezTo>
                  <a:pt x="2115017" y="1241233"/>
                  <a:pt x="2103246" y="1229473"/>
                  <a:pt x="2103246" y="1214972"/>
                </a:cubicBezTo>
                <a:cubicBezTo>
                  <a:pt x="2103246" y="1200479"/>
                  <a:pt x="2115017" y="1188656"/>
                  <a:pt x="2129538" y="1188656"/>
                </a:cubicBezTo>
                <a:close/>
                <a:moveTo>
                  <a:pt x="2038086" y="1188656"/>
                </a:moveTo>
                <a:cubicBezTo>
                  <a:pt x="2052609" y="1188656"/>
                  <a:pt x="2064380" y="1200479"/>
                  <a:pt x="2064380" y="1214972"/>
                </a:cubicBezTo>
                <a:cubicBezTo>
                  <a:pt x="2064380" y="1229473"/>
                  <a:pt x="2052609" y="1241233"/>
                  <a:pt x="2038086" y="1241233"/>
                </a:cubicBezTo>
                <a:cubicBezTo>
                  <a:pt x="2023566" y="1241233"/>
                  <a:pt x="2011795" y="1229473"/>
                  <a:pt x="2011795" y="1214972"/>
                </a:cubicBezTo>
                <a:cubicBezTo>
                  <a:pt x="2011795" y="1200479"/>
                  <a:pt x="2023566" y="1188656"/>
                  <a:pt x="2038086" y="1188656"/>
                </a:cubicBezTo>
                <a:close/>
                <a:moveTo>
                  <a:pt x="1946638" y="1188656"/>
                </a:moveTo>
                <a:cubicBezTo>
                  <a:pt x="1961158" y="1188656"/>
                  <a:pt x="1972930" y="1200479"/>
                  <a:pt x="1972930" y="1214972"/>
                </a:cubicBezTo>
                <a:cubicBezTo>
                  <a:pt x="1972930" y="1229473"/>
                  <a:pt x="1961158" y="1241233"/>
                  <a:pt x="1946638" y="1241233"/>
                </a:cubicBezTo>
                <a:cubicBezTo>
                  <a:pt x="1932117" y="1241233"/>
                  <a:pt x="1920345" y="1229473"/>
                  <a:pt x="1920345" y="1214972"/>
                </a:cubicBezTo>
                <a:cubicBezTo>
                  <a:pt x="1920345" y="1200479"/>
                  <a:pt x="1932117" y="1188656"/>
                  <a:pt x="1946638" y="1188656"/>
                </a:cubicBezTo>
                <a:close/>
                <a:moveTo>
                  <a:pt x="1855188" y="1188656"/>
                </a:moveTo>
                <a:cubicBezTo>
                  <a:pt x="1869708" y="1188656"/>
                  <a:pt x="1881480" y="1200479"/>
                  <a:pt x="1881480" y="1214972"/>
                </a:cubicBezTo>
                <a:cubicBezTo>
                  <a:pt x="1881480" y="1229473"/>
                  <a:pt x="1869708" y="1241233"/>
                  <a:pt x="1855188" y="1241233"/>
                </a:cubicBezTo>
                <a:cubicBezTo>
                  <a:pt x="1840667" y="1241233"/>
                  <a:pt x="1828896" y="1229473"/>
                  <a:pt x="1828896" y="1214972"/>
                </a:cubicBezTo>
                <a:cubicBezTo>
                  <a:pt x="1828896" y="1200479"/>
                  <a:pt x="1840667" y="1188656"/>
                  <a:pt x="1855188" y="1188656"/>
                </a:cubicBezTo>
                <a:close/>
                <a:moveTo>
                  <a:pt x="1763739" y="1188656"/>
                </a:moveTo>
                <a:cubicBezTo>
                  <a:pt x="1778258" y="1188656"/>
                  <a:pt x="1790030" y="1200479"/>
                  <a:pt x="1790030" y="1214972"/>
                </a:cubicBezTo>
                <a:cubicBezTo>
                  <a:pt x="1790030" y="1229473"/>
                  <a:pt x="1778258" y="1241233"/>
                  <a:pt x="1763739" y="1241233"/>
                </a:cubicBezTo>
                <a:cubicBezTo>
                  <a:pt x="1749218" y="1241233"/>
                  <a:pt x="1737447" y="1229473"/>
                  <a:pt x="1737447" y="1214972"/>
                </a:cubicBezTo>
                <a:cubicBezTo>
                  <a:pt x="1737447" y="1200479"/>
                  <a:pt x="1749218" y="1188656"/>
                  <a:pt x="1763739" y="1188656"/>
                </a:cubicBezTo>
                <a:close/>
                <a:moveTo>
                  <a:pt x="1672289" y="1188656"/>
                </a:moveTo>
                <a:cubicBezTo>
                  <a:pt x="1686809" y="1188656"/>
                  <a:pt x="1698580" y="1200479"/>
                  <a:pt x="1698580" y="1214972"/>
                </a:cubicBezTo>
                <a:cubicBezTo>
                  <a:pt x="1698580" y="1229473"/>
                  <a:pt x="1686809" y="1241233"/>
                  <a:pt x="1672289" y="1241233"/>
                </a:cubicBezTo>
                <a:cubicBezTo>
                  <a:pt x="1657767" y="1241233"/>
                  <a:pt x="1645996" y="1229473"/>
                  <a:pt x="1645996" y="1214972"/>
                </a:cubicBezTo>
                <a:cubicBezTo>
                  <a:pt x="1645996" y="1200479"/>
                  <a:pt x="1657767" y="1188656"/>
                  <a:pt x="1672289" y="1188656"/>
                </a:cubicBezTo>
                <a:close/>
                <a:moveTo>
                  <a:pt x="1580839" y="1188656"/>
                </a:moveTo>
                <a:cubicBezTo>
                  <a:pt x="1595360" y="1188656"/>
                  <a:pt x="1607130" y="1200479"/>
                  <a:pt x="1607130" y="1214972"/>
                </a:cubicBezTo>
                <a:cubicBezTo>
                  <a:pt x="1607130" y="1229473"/>
                  <a:pt x="1595360" y="1241233"/>
                  <a:pt x="1580839" y="1241233"/>
                </a:cubicBezTo>
                <a:cubicBezTo>
                  <a:pt x="1566319" y="1241233"/>
                  <a:pt x="1554547" y="1229473"/>
                  <a:pt x="1554547" y="1214972"/>
                </a:cubicBezTo>
                <a:cubicBezTo>
                  <a:pt x="1554547" y="1200479"/>
                  <a:pt x="1566319" y="1188656"/>
                  <a:pt x="1580839" y="1188656"/>
                </a:cubicBezTo>
                <a:close/>
                <a:moveTo>
                  <a:pt x="1489389" y="1188656"/>
                </a:moveTo>
                <a:cubicBezTo>
                  <a:pt x="1503909" y="1188656"/>
                  <a:pt x="1515680" y="1200480"/>
                  <a:pt x="1515680" y="1214972"/>
                </a:cubicBezTo>
                <a:cubicBezTo>
                  <a:pt x="1515680" y="1229474"/>
                  <a:pt x="1503909" y="1241233"/>
                  <a:pt x="1489389" y="1241233"/>
                </a:cubicBezTo>
                <a:cubicBezTo>
                  <a:pt x="1474868" y="1241233"/>
                  <a:pt x="1463097" y="1229474"/>
                  <a:pt x="1463097" y="1214972"/>
                </a:cubicBezTo>
                <a:cubicBezTo>
                  <a:pt x="1463097" y="1200480"/>
                  <a:pt x="1474868" y="1188656"/>
                  <a:pt x="1489389" y="1188656"/>
                </a:cubicBezTo>
                <a:close/>
                <a:moveTo>
                  <a:pt x="1397939" y="1188656"/>
                </a:moveTo>
                <a:cubicBezTo>
                  <a:pt x="1412459" y="1188656"/>
                  <a:pt x="1424231" y="1200480"/>
                  <a:pt x="1424231" y="1214972"/>
                </a:cubicBezTo>
                <a:cubicBezTo>
                  <a:pt x="1424231" y="1229474"/>
                  <a:pt x="1412459" y="1241233"/>
                  <a:pt x="1397939" y="1241233"/>
                </a:cubicBezTo>
                <a:cubicBezTo>
                  <a:pt x="1383418" y="1241233"/>
                  <a:pt x="1371647" y="1229474"/>
                  <a:pt x="1371647" y="1214972"/>
                </a:cubicBezTo>
                <a:cubicBezTo>
                  <a:pt x="1371647" y="1200480"/>
                  <a:pt x="1383418" y="1188656"/>
                  <a:pt x="1397939" y="1188656"/>
                </a:cubicBezTo>
                <a:close/>
                <a:moveTo>
                  <a:pt x="1306490" y="1188656"/>
                </a:moveTo>
                <a:cubicBezTo>
                  <a:pt x="1321009" y="1188656"/>
                  <a:pt x="1332781" y="1200480"/>
                  <a:pt x="1332781" y="1214973"/>
                </a:cubicBezTo>
                <a:cubicBezTo>
                  <a:pt x="1332781" y="1229474"/>
                  <a:pt x="1321009" y="1241234"/>
                  <a:pt x="1306490" y="1241234"/>
                </a:cubicBezTo>
                <a:cubicBezTo>
                  <a:pt x="1291968" y="1241234"/>
                  <a:pt x="1280197" y="1229474"/>
                  <a:pt x="1280197" y="1214973"/>
                </a:cubicBezTo>
                <a:cubicBezTo>
                  <a:pt x="1280197" y="1200480"/>
                  <a:pt x="1291968" y="1188656"/>
                  <a:pt x="1306490" y="1188656"/>
                </a:cubicBezTo>
                <a:close/>
                <a:moveTo>
                  <a:pt x="1215039" y="1188656"/>
                </a:moveTo>
                <a:cubicBezTo>
                  <a:pt x="1229559" y="1188656"/>
                  <a:pt x="1241331" y="1200480"/>
                  <a:pt x="1241331" y="1214973"/>
                </a:cubicBezTo>
                <a:cubicBezTo>
                  <a:pt x="1241331" y="1229474"/>
                  <a:pt x="1229559" y="1241234"/>
                  <a:pt x="1215039" y="1241234"/>
                </a:cubicBezTo>
                <a:cubicBezTo>
                  <a:pt x="1200519" y="1241234"/>
                  <a:pt x="1188748" y="1229474"/>
                  <a:pt x="1188748" y="1214973"/>
                </a:cubicBezTo>
                <a:cubicBezTo>
                  <a:pt x="1188748" y="1200480"/>
                  <a:pt x="1200519" y="1188656"/>
                  <a:pt x="1215039" y="1188656"/>
                </a:cubicBezTo>
                <a:close/>
                <a:moveTo>
                  <a:pt x="1123646" y="1188656"/>
                </a:moveTo>
                <a:cubicBezTo>
                  <a:pt x="1138165" y="1188656"/>
                  <a:pt x="1149934" y="1200480"/>
                  <a:pt x="1149934" y="1214973"/>
                </a:cubicBezTo>
                <a:cubicBezTo>
                  <a:pt x="1149934" y="1229474"/>
                  <a:pt x="1138165" y="1241234"/>
                  <a:pt x="1123646" y="1241234"/>
                </a:cubicBezTo>
                <a:cubicBezTo>
                  <a:pt x="1109129" y="1241234"/>
                  <a:pt x="1097360" y="1229474"/>
                  <a:pt x="1097360" y="1214973"/>
                </a:cubicBezTo>
                <a:cubicBezTo>
                  <a:pt x="1097360" y="1200480"/>
                  <a:pt x="1109129" y="1188656"/>
                  <a:pt x="1123646" y="1188656"/>
                </a:cubicBezTo>
                <a:close/>
                <a:moveTo>
                  <a:pt x="1032214" y="1188656"/>
                </a:moveTo>
                <a:cubicBezTo>
                  <a:pt x="1046731" y="1188656"/>
                  <a:pt x="1058501" y="1200480"/>
                  <a:pt x="1058501" y="1214973"/>
                </a:cubicBezTo>
                <a:cubicBezTo>
                  <a:pt x="1058501" y="1229474"/>
                  <a:pt x="1046731" y="1241234"/>
                  <a:pt x="1032214" y="1241234"/>
                </a:cubicBezTo>
                <a:cubicBezTo>
                  <a:pt x="1017694" y="1241234"/>
                  <a:pt x="1005926" y="1229474"/>
                  <a:pt x="1005926" y="1214973"/>
                </a:cubicBezTo>
                <a:cubicBezTo>
                  <a:pt x="1005926" y="1200480"/>
                  <a:pt x="1017694" y="1188656"/>
                  <a:pt x="1032214" y="1188656"/>
                </a:cubicBezTo>
                <a:close/>
                <a:moveTo>
                  <a:pt x="5969685" y="1188655"/>
                </a:moveTo>
                <a:cubicBezTo>
                  <a:pt x="5984204" y="1188655"/>
                  <a:pt x="5995974" y="1200477"/>
                  <a:pt x="5995974" y="1214970"/>
                </a:cubicBezTo>
                <a:cubicBezTo>
                  <a:pt x="5995974" y="1229471"/>
                  <a:pt x="5984204" y="1241231"/>
                  <a:pt x="5969685" y="1241231"/>
                </a:cubicBezTo>
                <a:cubicBezTo>
                  <a:pt x="5955166" y="1241231"/>
                  <a:pt x="5943396" y="1229471"/>
                  <a:pt x="5943396" y="1214970"/>
                </a:cubicBezTo>
                <a:cubicBezTo>
                  <a:pt x="5943396" y="1200477"/>
                  <a:pt x="5955166" y="1188655"/>
                  <a:pt x="5969685" y="1188655"/>
                </a:cubicBezTo>
                <a:close/>
                <a:moveTo>
                  <a:pt x="5878245" y="1188655"/>
                </a:moveTo>
                <a:cubicBezTo>
                  <a:pt x="5892764" y="1188655"/>
                  <a:pt x="5904534" y="1200477"/>
                  <a:pt x="5904534" y="1214970"/>
                </a:cubicBezTo>
                <a:cubicBezTo>
                  <a:pt x="5904534" y="1229471"/>
                  <a:pt x="5892764" y="1241231"/>
                  <a:pt x="5878245" y="1241231"/>
                </a:cubicBezTo>
                <a:cubicBezTo>
                  <a:pt x="5863726" y="1241231"/>
                  <a:pt x="5851956" y="1229471"/>
                  <a:pt x="5851956" y="1214970"/>
                </a:cubicBezTo>
                <a:cubicBezTo>
                  <a:pt x="5851956" y="1200477"/>
                  <a:pt x="5863726" y="1188655"/>
                  <a:pt x="5878245" y="1188655"/>
                </a:cubicBezTo>
                <a:close/>
                <a:moveTo>
                  <a:pt x="5786805" y="1188655"/>
                </a:moveTo>
                <a:cubicBezTo>
                  <a:pt x="5801324" y="1188655"/>
                  <a:pt x="5813094" y="1200477"/>
                  <a:pt x="5813094" y="1214970"/>
                </a:cubicBezTo>
                <a:cubicBezTo>
                  <a:pt x="5813094" y="1229471"/>
                  <a:pt x="5801324" y="1241231"/>
                  <a:pt x="5786805" y="1241231"/>
                </a:cubicBezTo>
                <a:cubicBezTo>
                  <a:pt x="5772286" y="1241231"/>
                  <a:pt x="5760516" y="1229471"/>
                  <a:pt x="5760516" y="1214970"/>
                </a:cubicBezTo>
                <a:cubicBezTo>
                  <a:pt x="5760516" y="1200477"/>
                  <a:pt x="5772286" y="1188655"/>
                  <a:pt x="5786805" y="1188655"/>
                </a:cubicBezTo>
                <a:close/>
                <a:moveTo>
                  <a:pt x="5695365" y="1188655"/>
                </a:moveTo>
                <a:cubicBezTo>
                  <a:pt x="5709884" y="1188655"/>
                  <a:pt x="5721654" y="1200477"/>
                  <a:pt x="5721654" y="1214970"/>
                </a:cubicBezTo>
                <a:cubicBezTo>
                  <a:pt x="5721654" y="1229472"/>
                  <a:pt x="5709884" y="1241231"/>
                  <a:pt x="5695365" y="1241231"/>
                </a:cubicBezTo>
                <a:cubicBezTo>
                  <a:pt x="5680846" y="1241231"/>
                  <a:pt x="5669076" y="1229472"/>
                  <a:pt x="5669076" y="1214970"/>
                </a:cubicBezTo>
                <a:cubicBezTo>
                  <a:pt x="5669076" y="1200477"/>
                  <a:pt x="5680846" y="1188655"/>
                  <a:pt x="5695365" y="1188655"/>
                </a:cubicBezTo>
                <a:close/>
                <a:moveTo>
                  <a:pt x="5603925" y="1188655"/>
                </a:moveTo>
                <a:cubicBezTo>
                  <a:pt x="5618444" y="1188655"/>
                  <a:pt x="5630214" y="1200478"/>
                  <a:pt x="5630214" y="1214970"/>
                </a:cubicBezTo>
                <a:cubicBezTo>
                  <a:pt x="5630214" y="1229472"/>
                  <a:pt x="5618444" y="1241232"/>
                  <a:pt x="5603925" y="1241232"/>
                </a:cubicBezTo>
                <a:cubicBezTo>
                  <a:pt x="5589406" y="1241232"/>
                  <a:pt x="5577636" y="1229472"/>
                  <a:pt x="5577636" y="1214970"/>
                </a:cubicBezTo>
                <a:cubicBezTo>
                  <a:pt x="5577636" y="1200478"/>
                  <a:pt x="5589406" y="1188655"/>
                  <a:pt x="5603925" y="1188655"/>
                </a:cubicBezTo>
                <a:close/>
                <a:moveTo>
                  <a:pt x="5512485" y="1188655"/>
                </a:moveTo>
                <a:cubicBezTo>
                  <a:pt x="5527004" y="1188655"/>
                  <a:pt x="5538774" y="1200478"/>
                  <a:pt x="5538774" y="1214970"/>
                </a:cubicBezTo>
                <a:cubicBezTo>
                  <a:pt x="5538774" y="1229472"/>
                  <a:pt x="5527004" y="1241232"/>
                  <a:pt x="5512485" y="1241232"/>
                </a:cubicBezTo>
                <a:cubicBezTo>
                  <a:pt x="5497966" y="1241232"/>
                  <a:pt x="5486196" y="1229472"/>
                  <a:pt x="5486196" y="1214970"/>
                </a:cubicBezTo>
                <a:cubicBezTo>
                  <a:pt x="5486196" y="1200478"/>
                  <a:pt x="5497966" y="1188655"/>
                  <a:pt x="5512485" y="1188655"/>
                </a:cubicBezTo>
                <a:close/>
                <a:moveTo>
                  <a:pt x="5421045" y="1188655"/>
                </a:moveTo>
                <a:cubicBezTo>
                  <a:pt x="5435564" y="1188655"/>
                  <a:pt x="5447334" y="1200478"/>
                  <a:pt x="5447334" y="1214972"/>
                </a:cubicBezTo>
                <a:cubicBezTo>
                  <a:pt x="5447334" y="1229472"/>
                  <a:pt x="5435564" y="1241232"/>
                  <a:pt x="5421045" y="1241232"/>
                </a:cubicBezTo>
                <a:cubicBezTo>
                  <a:pt x="5406526" y="1241232"/>
                  <a:pt x="5394756" y="1229472"/>
                  <a:pt x="5394756" y="1214972"/>
                </a:cubicBezTo>
                <a:cubicBezTo>
                  <a:pt x="5394756" y="1200478"/>
                  <a:pt x="5406526" y="1188655"/>
                  <a:pt x="5421045" y="1188655"/>
                </a:cubicBezTo>
                <a:close/>
                <a:moveTo>
                  <a:pt x="3866565" y="1188655"/>
                </a:moveTo>
                <a:cubicBezTo>
                  <a:pt x="3881084" y="1188655"/>
                  <a:pt x="3892854" y="1200478"/>
                  <a:pt x="3892854" y="1214972"/>
                </a:cubicBezTo>
                <a:cubicBezTo>
                  <a:pt x="3892854" y="1229472"/>
                  <a:pt x="3881084" y="1241232"/>
                  <a:pt x="3866565" y="1241232"/>
                </a:cubicBezTo>
                <a:cubicBezTo>
                  <a:pt x="3852046" y="1241232"/>
                  <a:pt x="3840276" y="1229472"/>
                  <a:pt x="3840276" y="1214972"/>
                </a:cubicBezTo>
                <a:cubicBezTo>
                  <a:pt x="3840276" y="1200478"/>
                  <a:pt x="3852046" y="1188655"/>
                  <a:pt x="3866565" y="1188655"/>
                </a:cubicBezTo>
                <a:close/>
                <a:moveTo>
                  <a:pt x="3775125" y="1188655"/>
                </a:moveTo>
                <a:cubicBezTo>
                  <a:pt x="3789644" y="1188655"/>
                  <a:pt x="3801414" y="1200478"/>
                  <a:pt x="3801414" y="1214972"/>
                </a:cubicBezTo>
                <a:cubicBezTo>
                  <a:pt x="3801414" y="1229472"/>
                  <a:pt x="3789644" y="1241232"/>
                  <a:pt x="3775125" y="1241232"/>
                </a:cubicBezTo>
                <a:cubicBezTo>
                  <a:pt x="3760606" y="1241232"/>
                  <a:pt x="3748836" y="1229472"/>
                  <a:pt x="3748836" y="1214972"/>
                </a:cubicBezTo>
                <a:cubicBezTo>
                  <a:pt x="3748836" y="1200478"/>
                  <a:pt x="3760606" y="1188655"/>
                  <a:pt x="3775125" y="1188655"/>
                </a:cubicBezTo>
                <a:close/>
                <a:moveTo>
                  <a:pt x="3683685" y="1188655"/>
                </a:moveTo>
                <a:cubicBezTo>
                  <a:pt x="3698204" y="1188655"/>
                  <a:pt x="3709974" y="1200478"/>
                  <a:pt x="3709974" y="1214972"/>
                </a:cubicBezTo>
                <a:cubicBezTo>
                  <a:pt x="3709974" y="1229472"/>
                  <a:pt x="3698204" y="1241232"/>
                  <a:pt x="3683685" y="1241232"/>
                </a:cubicBezTo>
                <a:cubicBezTo>
                  <a:pt x="3669166" y="1241232"/>
                  <a:pt x="3657396" y="1229472"/>
                  <a:pt x="3657396" y="1214972"/>
                </a:cubicBezTo>
                <a:cubicBezTo>
                  <a:pt x="3657396" y="1200478"/>
                  <a:pt x="3669166" y="1188655"/>
                  <a:pt x="3683685" y="1188655"/>
                </a:cubicBezTo>
                <a:close/>
                <a:moveTo>
                  <a:pt x="3592245" y="1188655"/>
                </a:moveTo>
                <a:cubicBezTo>
                  <a:pt x="3606764" y="1188655"/>
                  <a:pt x="3618534" y="1200478"/>
                  <a:pt x="3618534" y="1214972"/>
                </a:cubicBezTo>
                <a:cubicBezTo>
                  <a:pt x="3618534" y="1229472"/>
                  <a:pt x="3606764" y="1241232"/>
                  <a:pt x="3592245" y="1241232"/>
                </a:cubicBezTo>
                <a:cubicBezTo>
                  <a:pt x="3577726" y="1241232"/>
                  <a:pt x="3565956" y="1229472"/>
                  <a:pt x="3565956" y="1214972"/>
                </a:cubicBezTo>
                <a:cubicBezTo>
                  <a:pt x="3565956" y="1200478"/>
                  <a:pt x="3577726" y="1188655"/>
                  <a:pt x="3592245" y="1188655"/>
                </a:cubicBezTo>
                <a:close/>
                <a:moveTo>
                  <a:pt x="3044034" y="1188655"/>
                </a:moveTo>
                <a:cubicBezTo>
                  <a:pt x="3058555" y="1188655"/>
                  <a:pt x="3070326" y="1200478"/>
                  <a:pt x="3070326" y="1214972"/>
                </a:cubicBezTo>
                <a:cubicBezTo>
                  <a:pt x="3070326" y="1229472"/>
                  <a:pt x="3058555" y="1241232"/>
                  <a:pt x="3044034" y="1241232"/>
                </a:cubicBezTo>
                <a:cubicBezTo>
                  <a:pt x="3029514" y="1241232"/>
                  <a:pt x="3017742" y="1229472"/>
                  <a:pt x="3017742" y="1214972"/>
                </a:cubicBezTo>
                <a:cubicBezTo>
                  <a:pt x="3017742" y="1200478"/>
                  <a:pt x="3029514" y="1188655"/>
                  <a:pt x="3044034" y="1188655"/>
                </a:cubicBezTo>
                <a:close/>
                <a:moveTo>
                  <a:pt x="2952585" y="1188655"/>
                </a:moveTo>
                <a:cubicBezTo>
                  <a:pt x="2967107" y="1188655"/>
                  <a:pt x="2978877" y="1200478"/>
                  <a:pt x="2978877" y="1214972"/>
                </a:cubicBezTo>
                <a:cubicBezTo>
                  <a:pt x="2978877" y="1229472"/>
                  <a:pt x="2967107" y="1241232"/>
                  <a:pt x="2952585" y="1241232"/>
                </a:cubicBezTo>
                <a:cubicBezTo>
                  <a:pt x="2938065" y="1241232"/>
                  <a:pt x="2926293" y="1229472"/>
                  <a:pt x="2926293" y="1214972"/>
                </a:cubicBezTo>
                <a:cubicBezTo>
                  <a:pt x="2926293" y="1200478"/>
                  <a:pt x="2938065" y="1188655"/>
                  <a:pt x="2952585" y="1188655"/>
                </a:cubicBezTo>
                <a:close/>
                <a:moveTo>
                  <a:pt x="2861135" y="1188655"/>
                </a:moveTo>
                <a:cubicBezTo>
                  <a:pt x="2875655" y="1188655"/>
                  <a:pt x="2887426" y="1200478"/>
                  <a:pt x="2887426" y="1214972"/>
                </a:cubicBezTo>
                <a:cubicBezTo>
                  <a:pt x="2887426" y="1229472"/>
                  <a:pt x="2875655" y="1241232"/>
                  <a:pt x="2861135" y="1241232"/>
                </a:cubicBezTo>
                <a:cubicBezTo>
                  <a:pt x="2846614" y="1241232"/>
                  <a:pt x="2834844" y="1229472"/>
                  <a:pt x="2834844" y="1214972"/>
                </a:cubicBezTo>
                <a:cubicBezTo>
                  <a:pt x="2834844" y="1200478"/>
                  <a:pt x="2846614" y="1188655"/>
                  <a:pt x="2861135" y="1188655"/>
                </a:cubicBezTo>
                <a:close/>
                <a:moveTo>
                  <a:pt x="2769685" y="1188655"/>
                </a:moveTo>
                <a:cubicBezTo>
                  <a:pt x="2784205" y="1188655"/>
                  <a:pt x="2795977" y="1200479"/>
                  <a:pt x="2795977" y="1214972"/>
                </a:cubicBezTo>
                <a:cubicBezTo>
                  <a:pt x="2795977" y="1229473"/>
                  <a:pt x="2784205" y="1241232"/>
                  <a:pt x="2769685" y="1241232"/>
                </a:cubicBezTo>
                <a:cubicBezTo>
                  <a:pt x="2755165" y="1241232"/>
                  <a:pt x="2743394" y="1229473"/>
                  <a:pt x="2743394" y="1214972"/>
                </a:cubicBezTo>
                <a:cubicBezTo>
                  <a:pt x="2743394" y="1200479"/>
                  <a:pt x="2755165" y="1188655"/>
                  <a:pt x="2769685" y="1188655"/>
                </a:cubicBezTo>
                <a:close/>
                <a:moveTo>
                  <a:pt x="2678236" y="1188655"/>
                </a:moveTo>
                <a:cubicBezTo>
                  <a:pt x="2692756" y="1188655"/>
                  <a:pt x="2704528" y="1200479"/>
                  <a:pt x="2704528" y="1214972"/>
                </a:cubicBezTo>
                <a:cubicBezTo>
                  <a:pt x="2704528" y="1229473"/>
                  <a:pt x="2692756" y="1241232"/>
                  <a:pt x="2678236" y="1241232"/>
                </a:cubicBezTo>
                <a:cubicBezTo>
                  <a:pt x="2663715" y="1241232"/>
                  <a:pt x="2651943" y="1229473"/>
                  <a:pt x="2651943" y="1214972"/>
                </a:cubicBezTo>
                <a:cubicBezTo>
                  <a:pt x="2651943" y="1200479"/>
                  <a:pt x="2663715" y="1188655"/>
                  <a:pt x="2678236" y="1188655"/>
                </a:cubicBezTo>
                <a:close/>
                <a:moveTo>
                  <a:pt x="2586786" y="1188655"/>
                </a:moveTo>
                <a:cubicBezTo>
                  <a:pt x="2601306" y="1188655"/>
                  <a:pt x="2613077" y="1200479"/>
                  <a:pt x="2613077" y="1214972"/>
                </a:cubicBezTo>
                <a:cubicBezTo>
                  <a:pt x="2613077" y="1229473"/>
                  <a:pt x="2601306" y="1241232"/>
                  <a:pt x="2586786" y="1241232"/>
                </a:cubicBezTo>
                <a:cubicBezTo>
                  <a:pt x="2572265" y="1241232"/>
                  <a:pt x="2560493" y="1229473"/>
                  <a:pt x="2560493" y="1214972"/>
                </a:cubicBezTo>
                <a:cubicBezTo>
                  <a:pt x="2560493" y="1200479"/>
                  <a:pt x="2572265" y="1188655"/>
                  <a:pt x="2586786" y="1188655"/>
                </a:cubicBezTo>
                <a:close/>
                <a:moveTo>
                  <a:pt x="7524165" y="1188654"/>
                </a:moveTo>
                <a:cubicBezTo>
                  <a:pt x="7538684" y="1188654"/>
                  <a:pt x="7550454" y="1200476"/>
                  <a:pt x="7550454" y="1214968"/>
                </a:cubicBezTo>
                <a:cubicBezTo>
                  <a:pt x="7550454" y="1229470"/>
                  <a:pt x="7538684" y="1241229"/>
                  <a:pt x="7524165" y="1241229"/>
                </a:cubicBezTo>
                <a:cubicBezTo>
                  <a:pt x="7509646" y="1241229"/>
                  <a:pt x="7497876" y="1229470"/>
                  <a:pt x="7497876" y="1214968"/>
                </a:cubicBezTo>
                <a:cubicBezTo>
                  <a:pt x="7497876" y="1200476"/>
                  <a:pt x="7509646" y="1188654"/>
                  <a:pt x="7524165" y="1188654"/>
                </a:cubicBezTo>
                <a:close/>
                <a:moveTo>
                  <a:pt x="7432725" y="1188654"/>
                </a:moveTo>
                <a:cubicBezTo>
                  <a:pt x="7447244" y="1188654"/>
                  <a:pt x="7459014" y="1200476"/>
                  <a:pt x="7459014" y="1214968"/>
                </a:cubicBezTo>
                <a:cubicBezTo>
                  <a:pt x="7459014" y="1229470"/>
                  <a:pt x="7447244" y="1241230"/>
                  <a:pt x="7432725" y="1241230"/>
                </a:cubicBezTo>
                <a:cubicBezTo>
                  <a:pt x="7418206" y="1241230"/>
                  <a:pt x="7406436" y="1229470"/>
                  <a:pt x="7406436" y="1214968"/>
                </a:cubicBezTo>
                <a:cubicBezTo>
                  <a:pt x="7406436" y="1200476"/>
                  <a:pt x="7418206" y="1188654"/>
                  <a:pt x="7432725" y="1188654"/>
                </a:cubicBezTo>
                <a:close/>
                <a:moveTo>
                  <a:pt x="7341285" y="1188654"/>
                </a:moveTo>
                <a:cubicBezTo>
                  <a:pt x="7355804" y="1188654"/>
                  <a:pt x="7367574" y="1200476"/>
                  <a:pt x="7367574" y="1214968"/>
                </a:cubicBezTo>
                <a:cubicBezTo>
                  <a:pt x="7367574" y="1229470"/>
                  <a:pt x="7355804" y="1241230"/>
                  <a:pt x="7341285" y="1241230"/>
                </a:cubicBezTo>
                <a:cubicBezTo>
                  <a:pt x="7326766" y="1241230"/>
                  <a:pt x="7314996" y="1229470"/>
                  <a:pt x="7314996" y="1214968"/>
                </a:cubicBezTo>
                <a:cubicBezTo>
                  <a:pt x="7314996" y="1200476"/>
                  <a:pt x="7326766" y="1188654"/>
                  <a:pt x="7341285" y="1188654"/>
                </a:cubicBezTo>
                <a:close/>
                <a:moveTo>
                  <a:pt x="7249845" y="1188654"/>
                </a:moveTo>
                <a:cubicBezTo>
                  <a:pt x="7264364" y="1188654"/>
                  <a:pt x="7276134" y="1200476"/>
                  <a:pt x="7276134" y="1214969"/>
                </a:cubicBezTo>
                <a:cubicBezTo>
                  <a:pt x="7276134" y="1229470"/>
                  <a:pt x="7264364" y="1241230"/>
                  <a:pt x="7249845" y="1241230"/>
                </a:cubicBezTo>
                <a:cubicBezTo>
                  <a:pt x="7235326" y="1241230"/>
                  <a:pt x="7223556" y="1229470"/>
                  <a:pt x="7223556" y="1214969"/>
                </a:cubicBezTo>
                <a:cubicBezTo>
                  <a:pt x="7223556" y="1200476"/>
                  <a:pt x="7235326" y="1188654"/>
                  <a:pt x="7249845" y="1188654"/>
                </a:cubicBezTo>
                <a:close/>
                <a:moveTo>
                  <a:pt x="7158405" y="1188654"/>
                </a:moveTo>
                <a:cubicBezTo>
                  <a:pt x="7172924" y="1188654"/>
                  <a:pt x="7184694" y="1200476"/>
                  <a:pt x="7184694" y="1214969"/>
                </a:cubicBezTo>
                <a:cubicBezTo>
                  <a:pt x="7184694" y="1229470"/>
                  <a:pt x="7172924" y="1241230"/>
                  <a:pt x="7158405" y="1241230"/>
                </a:cubicBezTo>
                <a:cubicBezTo>
                  <a:pt x="7143886" y="1241230"/>
                  <a:pt x="7132116" y="1229470"/>
                  <a:pt x="7132116" y="1214969"/>
                </a:cubicBezTo>
                <a:cubicBezTo>
                  <a:pt x="7132116" y="1200476"/>
                  <a:pt x="7143886" y="1188654"/>
                  <a:pt x="7158405" y="1188654"/>
                </a:cubicBezTo>
                <a:close/>
                <a:moveTo>
                  <a:pt x="7066965" y="1188654"/>
                </a:moveTo>
                <a:cubicBezTo>
                  <a:pt x="7081484" y="1188654"/>
                  <a:pt x="7093254" y="1200476"/>
                  <a:pt x="7093254" y="1214969"/>
                </a:cubicBezTo>
                <a:cubicBezTo>
                  <a:pt x="7093254" y="1229470"/>
                  <a:pt x="7081484" y="1241230"/>
                  <a:pt x="7066965" y="1241230"/>
                </a:cubicBezTo>
                <a:cubicBezTo>
                  <a:pt x="7052446" y="1241230"/>
                  <a:pt x="7040676" y="1229470"/>
                  <a:pt x="7040676" y="1214969"/>
                </a:cubicBezTo>
                <a:cubicBezTo>
                  <a:pt x="7040676" y="1200476"/>
                  <a:pt x="7052446" y="1188654"/>
                  <a:pt x="7066965" y="1188654"/>
                </a:cubicBezTo>
                <a:close/>
                <a:moveTo>
                  <a:pt x="6975525" y="1188654"/>
                </a:moveTo>
                <a:cubicBezTo>
                  <a:pt x="6990044" y="1188654"/>
                  <a:pt x="7001814" y="1200476"/>
                  <a:pt x="7001814" y="1214969"/>
                </a:cubicBezTo>
                <a:cubicBezTo>
                  <a:pt x="7001814" y="1229470"/>
                  <a:pt x="6990044" y="1241230"/>
                  <a:pt x="6975525" y="1241230"/>
                </a:cubicBezTo>
                <a:cubicBezTo>
                  <a:pt x="6961006" y="1241230"/>
                  <a:pt x="6949236" y="1229470"/>
                  <a:pt x="6949236" y="1214969"/>
                </a:cubicBezTo>
                <a:cubicBezTo>
                  <a:pt x="6949236" y="1200476"/>
                  <a:pt x="6961006" y="1188654"/>
                  <a:pt x="6975525" y="1188654"/>
                </a:cubicBezTo>
                <a:close/>
                <a:moveTo>
                  <a:pt x="6884085" y="1188654"/>
                </a:moveTo>
                <a:cubicBezTo>
                  <a:pt x="6898604" y="1188654"/>
                  <a:pt x="6910374" y="1200477"/>
                  <a:pt x="6910374" y="1214970"/>
                </a:cubicBezTo>
                <a:cubicBezTo>
                  <a:pt x="6910374" y="1229470"/>
                  <a:pt x="6898604" y="1241230"/>
                  <a:pt x="6884085" y="1241230"/>
                </a:cubicBezTo>
                <a:cubicBezTo>
                  <a:pt x="6869566" y="1241230"/>
                  <a:pt x="6857796" y="1229470"/>
                  <a:pt x="6857796" y="1214970"/>
                </a:cubicBezTo>
                <a:cubicBezTo>
                  <a:pt x="6857796" y="1200477"/>
                  <a:pt x="6869566" y="1188654"/>
                  <a:pt x="6884085" y="1188654"/>
                </a:cubicBezTo>
                <a:close/>
                <a:moveTo>
                  <a:pt x="6792645" y="1188654"/>
                </a:moveTo>
                <a:cubicBezTo>
                  <a:pt x="6807164" y="1188654"/>
                  <a:pt x="6818934" y="1200477"/>
                  <a:pt x="6818934" y="1214970"/>
                </a:cubicBezTo>
                <a:cubicBezTo>
                  <a:pt x="6818934" y="1229470"/>
                  <a:pt x="6807164" y="1241230"/>
                  <a:pt x="6792645" y="1241230"/>
                </a:cubicBezTo>
                <a:cubicBezTo>
                  <a:pt x="6778126" y="1241230"/>
                  <a:pt x="6766356" y="1229470"/>
                  <a:pt x="6766356" y="1214970"/>
                </a:cubicBezTo>
                <a:cubicBezTo>
                  <a:pt x="6766356" y="1200477"/>
                  <a:pt x="6778126" y="1188654"/>
                  <a:pt x="6792645" y="1188654"/>
                </a:cubicBezTo>
                <a:close/>
                <a:moveTo>
                  <a:pt x="6701205" y="1188654"/>
                </a:moveTo>
                <a:cubicBezTo>
                  <a:pt x="6715724" y="1188654"/>
                  <a:pt x="6727494" y="1200477"/>
                  <a:pt x="6727494" y="1214970"/>
                </a:cubicBezTo>
                <a:cubicBezTo>
                  <a:pt x="6727494" y="1229470"/>
                  <a:pt x="6715724" y="1241230"/>
                  <a:pt x="6701205" y="1241230"/>
                </a:cubicBezTo>
                <a:cubicBezTo>
                  <a:pt x="6686686" y="1241230"/>
                  <a:pt x="6674916" y="1229470"/>
                  <a:pt x="6674916" y="1214970"/>
                </a:cubicBezTo>
                <a:cubicBezTo>
                  <a:pt x="6674916" y="1200477"/>
                  <a:pt x="6686686" y="1188654"/>
                  <a:pt x="6701205" y="1188654"/>
                </a:cubicBezTo>
                <a:close/>
                <a:moveTo>
                  <a:pt x="6609765" y="1188654"/>
                </a:moveTo>
                <a:cubicBezTo>
                  <a:pt x="6624284" y="1188654"/>
                  <a:pt x="6636054" y="1200477"/>
                  <a:pt x="6636054" y="1214970"/>
                </a:cubicBezTo>
                <a:cubicBezTo>
                  <a:pt x="6636054" y="1229470"/>
                  <a:pt x="6624284" y="1241231"/>
                  <a:pt x="6609765" y="1241231"/>
                </a:cubicBezTo>
                <a:cubicBezTo>
                  <a:pt x="6595246" y="1241231"/>
                  <a:pt x="6583476" y="1229470"/>
                  <a:pt x="6583476" y="1214970"/>
                </a:cubicBezTo>
                <a:cubicBezTo>
                  <a:pt x="6583476" y="1200477"/>
                  <a:pt x="6595246" y="1188654"/>
                  <a:pt x="6609765" y="1188654"/>
                </a:cubicBezTo>
                <a:close/>
                <a:moveTo>
                  <a:pt x="6518325" y="1188654"/>
                </a:moveTo>
                <a:cubicBezTo>
                  <a:pt x="6532844" y="1188654"/>
                  <a:pt x="6544614" y="1200477"/>
                  <a:pt x="6544614" y="1214970"/>
                </a:cubicBezTo>
                <a:cubicBezTo>
                  <a:pt x="6544614" y="1229470"/>
                  <a:pt x="6532844" y="1241231"/>
                  <a:pt x="6518325" y="1241231"/>
                </a:cubicBezTo>
                <a:cubicBezTo>
                  <a:pt x="6503806" y="1241231"/>
                  <a:pt x="6492036" y="1229470"/>
                  <a:pt x="6492036" y="1214970"/>
                </a:cubicBezTo>
                <a:cubicBezTo>
                  <a:pt x="6492036" y="1200477"/>
                  <a:pt x="6503806" y="1188654"/>
                  <a:pt x="6518325" y="1188654"/>
                </a:cubicBezTo>
                <a:close/>
                <a:moveTo>
                  <a:pt x="6426885" y="1188654"/>
                </a:moveTo>
                <a:cubicBezTo>
                  <a:pt x="6441404" y="1188654"/>
                  <a:pt x="6453174" y="1200477"/>
                  <a:pt x="6453174" y="1214970"/>
                </a:cubicBezTo>
                <a:cubicBezTo>
                  <a:pt x="6453174" y="1229471"/>
                  <a:pt x="6441404" y="1241231"/>
                  <a:pt x="6426885" y="1241231"/>
                </a:cubicBezTo>
                <a:cubicBezTo>
                  <a:pt x="6412366" y="1241231"/>
                  <a:pt x="6400596" y="1229471"/>
                  <a:pt x="6400596" y="1214970"/>
                </a:cubicBezTo>
                <a:cubicBezTo>
                  <a:pt x="6400596" y="1200477"/>
                  <a:pt x="6412366" y="1188654"/>
                  <a:pt x="6426885" y="1188654"/>
                </a:cubicBezTo>
                <a:close/>
                <a:moveTo>
                  <a:pt x="6335445" y="1188654"/>
                </a:moveTo>
                <a:cubicBezTo>
                  <a:pt x="6349964" y="1188654"/>
                  <a:pt x="6361734" y="1200477"/>
                  <a:pt x="6361734" y="1214970"/>
                </a:cubicBezTo>
                <a:cubicBezTo>
                  <a:pt x="6361734" y="1229471"/>
                  <a:pt x="6349964" y="1241231"/>
                  <a:pt x="6335445" y="1241231"/>
                </a:cubicBezTo>
                <a:cubicBezTo>
                  <a:pt x="6320926" y="1241231"/>
                  <a:pt x="6309156" y="1229471"/>
                  <a:pt x="6309156" y="1214970"/>
                </a:cubicBezTo>
                <a:cubicBezTo>
                  <a:pt x="6309156" y="1200477"/>
                  <a:pt x="6320926" y="1188654"/>
                  <a:pt x="6335445" y="1188654"/>
                </a:cubicBezTo>
                <a:close/>
                <a:moveTo>
                  <a:pt x="6244005" y="1188654"/>
                </a:moveTo>
                <a:cubicBezTo>
                  <a:pt x="6258524" y="1188654"/>
                  <a:pt x="6270294" y="1200477"/>
                  <a:pt x="6270294" y="1214970"/>
                </a:cubicBezTo>
                <a:cubicBezTo>
                  <a:pt x="6270294" y="1229471"/>
                  <a:pt x="6258524" y="1241231"/>
                  <a:pt x="6244005" y="1241231"/>
                </a:cubicBezTo>
                <a:cubicBezTo>
                  <a:pt x="6229486" y="1241231"/>
                  <a:pt x="6217716" y="1229471"/>
                  <a:pt x="6217716" y="1214970"/>
                </a:cubicBezTo>
                <a:cubicBezTo>
                  <a:pt x="6217716" y="1200477"/>
                  <a:pt x="6229486" y="1188654"/>
                  <a:pt x="6244005" y="1188654"/>
                </a:cubicBezTo>
                <a:close/>
                <a:moveTo>
                  <a:pt x="6152565" y="1188654"/>
                </a:moveTo>
                <a:cubicBezTo>
                  <a:pt x="6167084" y="1188654"/>
                  <a:pt x="6178854" y="1200477"/>
                  <a:pt x="6178854" y="1214970"/>
                </a:cubicBezTo>
                <a:cubicBezTo>
                  <a:pt x="6178854" y="1229471"/>
                  <a:pt x="6167084" y="1241231"/>
                  <a:pt x="6152565" y="1241231"/>
                </a:cubicBezTo>
                <a:cubicBezTo>
                  <a:pt x="6138046" y="1241231"/>
                  <a:pt x="6126276" y="1229471"/>
                  <a:pt x="6126276" y="1214970"/>
                </a:cubicBezTo>
                <a:cubicBezTo>
                  <a:pt x="6126276" y="1200477"/>
                  <a:pt x="6138046" y="1188654"/>
                  <a:pt x="6152565" y="1188654"/>
                </a:cubicBezTo>
                <a:close/>
                <a:moveTo>
                  <a:pt x="6061125" y="1188654"/>
                </a:moveTo>
                <a:cubicBezTo>
                  <a:pt x="6075644" y="1188654"/>
                  <a:pt x="6087414" y="1200477"/>
                  <a:pt x="6087414" y="1214970"/>
                </a:cubicBezTo>
                <a:cubicBezTo>
                  <a:pt x="6087414" y="1229471"/>
                  <a:pt x="6075644" y="1241231"/>
                  <a:pt x="6061125" y="1241231"/>
                </a:cubicBezTo>
                <a:cubicBezTo>
                  <a:pt x="6046606" y="1241231"/>
                  <a:pt x="6034836" y="1229471"/>
                  <a:pt x="6034836" y="1214970"/>
                </a:cubicBezTo>
                <a:cubicBezTo>
                  <a:pt x="6034836" y="1200477"/>
                  <a:pt x="6046606" y="1188654"/>
                  <a:pt x="6061125" y="1188654"/>
                </a:cubicBezTo>
                <a:close/>
                <a:moveTo>
                  <a:pt x="8895765" y="1188652"/>
                </a:moveTo>
                <a:cubicBezTo>
                  <a:pt x="8910284" y="1188652"/>
                  <a:pt x="8922054" y="1200474"/>
                  <a:pt x="8922054" y="1214968"/>
                </a:cubicBezTo>
                <a:cubicBezTo>
                  <a:pt x="8922054" y="1229469"/>
                  <a:pt x="8910284" y="1241228"/>
                  <a:pt x="8895765" y="1241228"/>
                </a:cubicBezTo>
                <a:cubicBezTo>
                  <a:pt x="8881246" y="1241228"/>
                  <a:pt x="8869476" y="1229469"/>
                  <a:pt x="8869476" y="1214968"/>
                </a:cubicBezTo>
                <a:cubicBezTo>
                  <a:pt x="8869476" y="1200474"/>
                  <a:pt x="8881246" y="1188652"/>
                  <a:pt x="8895765" y="1188652"/>
                </a:cubicBezTo>
                <a:close/>
                <a:moveTo>
                  <a:pt x="8804325" y="1188652"/>
                </a:moveTo>
                <a:cubicBezTo>
                  <a:pt x="8818844" y="1188652"/>
                  <a:pt x="8830614" y="1200474"/>
                  <a:pt x="8830614" y="1214968"/>
                </a:cubicBezTo>
                <a:cubicBezTo>
                  <a:pt x="8830614" y="1229469"/>
                  <a:pt x="8818844" y="1241228"/>
                  <a:pt x="8804325" y="1241228"/>
                </a:cubicBezTo>
                <a:cubicBezTo>
                  <a:pt x="8789806" y="1241228"/>
                  <a:pt x="8778036" y="1229469"/>
                  <a:pt x="8778036" y="1214968"/>
                </a:cubicBezTo>
                <a:cubicBezTo>
                  <a:pt x="8778036" y="1200474"/>
                  <a:pt x="8789806" y="1188652"/>
                  <a:pt x="8804325" y="1188652"/>
                </a:cubicBezTo>
                <a:close/>
                <a:moveTo>
                  <a:pt x="8712885" y="1188652"/>
                </a:moveTo>
                <a:cubicBezTo>
                  <a:pt x="8727404" y="1188652"/>
                  <a:pt x="8739174" y="1200474"/>
                  <a:pt x="8739174" y="1214968"/>
                </a:cubicBezTo>
                <a:cubicBezTo>
                  <a:pt x="8739174" y="1229469"/>
                  <a:pt x="8727404" y="1241229"/>
                  <a:pt x="8712885" y="1241229"/>
                </a:cubicBezTo>
                <a:cubicBezTo>
                  <a:pt x="8698366" y="1241229"/>
                  <a:pt x="8686596" y="1229469"/>
                  <a:pt x="8686596" y="1214968"/>
                </a:cubicBezTo>
                <a:cubicBezTo>
                  <a:pt x="8686596" y="1200474"/>
                  <a:pt x="8698366" y="1188652"/>
                  <a:pt x="8712885" y="1188652"/>
                </a:cubicBezTo>
                <a:close/>
                <a:moveTo>
                  <a:pt x="8621445" y="1188652"/>
                </a:moveTo>
                <a:cubicBezTo>
                  <a:pt x="8635964" y="1188652"/>
                  <a:pt x="8647734" y="1200474"/>
                  <a:pt x="8647734" y="1214968"/>
                </a:cubicBezTo>
                <a:cubicBezTo>
                  <a:pt x="8647734" y="1229469"/>
                  <a:pt x="8635964" y="1241229"/>
                  <a:pt x="8621445" y="1241229"/>
                </a:cubicBezTo>
                <a:cubicBezTo>
                  <a:pt x="8606926" y="1241229"/>
                  <a:pt x="8595156" y="1229469"/>
                  <a:pt x="8595156" y="1214968"/>
                </a:cubicBezTo>
                <a:cubicBezTo>
                  <a:pt x="8595156" y="1200474"/>
                  <a:pt x="8606926" y="1188652"/>
                  <a:pt x="8621445" y="1188652"/>
                </a:cubicBezTo>
                <a:close/>
                <a:moveTo>
                  <a:pt x="8530005" y="1188652"/>
                </a:moveTo>
                <a:cubicBezTo>
                  <a:pt x="8544524" y="1188652"/>
                  <a:pt x="8556294" y="1200474"/>
                  <a:pt x="8556294" y="1214968"/>
                </a:cubicBezTo>
                <a:cubicBezTo>
                  <a:pt x="8556294" y="1229469"/>
                  <a:pt x="8544524" y="1241229"/>
                  <a:pt x="8530005" y="1241229"/>
                </a:cubicBezTo>
                <a:cubicBezTo>
                  <a:pt x="8515486" y="1241229"/>
                  <a:pt x="8503716" y="1229469"/>
                  <a:pt x="8503716" y="1214968"/>
                </a:cubicBezTo>
                <a:cubicBezTo>
                  <a:pt x="8503716" y="1200474"/>
                  <a:pt x="8515486" y="1188652"/>
                  <a:pt x="8530005" y="1188652"/>
                </a:cubicBezTo>
                <a:close/>
                <a:moveTo>
                  <a:pt x="8438565" y="1188652"/>
                </a:moveTo>
                <a:cubicBezTo>
                  <a:pt x="8453084" y="1188652"/>
                  <a:pt x="8464854" y="1200474"/>
                  <a:pt x="8464854" y="1214968"/>
                </a:cubicBezTo>
                <a:cubicBezTo>
                  <a:pt x="8464854" y="1229469"/>
                  <a:pt x="8453084" y="1241229"/>
                  <a:pt x="8438565" y="1241229"/>
                </a:cubicBezTo>
                <a:cubicBezTo>
                  <a:pt x="8424046" y="1241229"/>
                  <a:pt x="8412276" y="1229469"/>
                  <a:pt x="8412276" y="1214968"/>
                </a:cubicBezTo>
                <a:cubicBezTo>
                  <a:pt x="8412276" y="1200474"/>
                  <a:pt x="8424046" y="1188652"/>
                  <a:pt x="8438565" y="1188652"/>
                </a:cubicBezTo>
                <a:close/>
                <a:moveTo>
                  <a:pt x="8347125" y="1188652"/>
                </a:moveTo>
                <a:cubicBezTo>
                  <a:pt x="8361644" y="1188652"/>
                  <a:pt x="8373414" y="1200474"/>
                  <a:pt x="8373414" y="1214968"/>
                </a:cubicBezTo>
                <a:cubicBezTo>
                  <a:pt x="8373414" y="1229469"/>
                  <a:pt x="8361644" y="1241229"/>
                  <a:pt x="8347125" y="1241229"/>
                </a:cubicBezTo>
                <a:cubicBezTo>
                  <a:pt x="8332606" y="1241229"/>
                  <a:pt x="8320836" y="1229469"/>
                  <a:pt x="8320836" y="1214968"/>
                </a:cubicBezTo>
                <a:cubicBezTo>
                  <a:pt x="8320836" y="1200474"/>
                  <a:pt x="8332606" y="1188652"/>
                  <a:pt x="8347125" y="1188652"/>
                </a:cubicBezTo>
                <a:close/>
                <a:moveTo>
                  <a:pt x="8255685" y="1188652"/>
                </a:moveTo>
                <a:cubicBezTo>
                  <a:pt x="8270204" y="1188652"/>
                  <a:pt x="8281974" y="1200474"/>
                  <a:pt x="8281974" y="1214968"/>
                </a:cubicBezTo>
                <a:cubicBezTo>
                  <a:pt x="8281974" y="1229469"/>
                  <a:pt x="8270204" y="1241229"/>
                  <a:pt x="8255685" y="1241229"/>
                </a:cubicBezTo>
                <a:cubicBezTo>
                  <a:pt x="8241166" y="1241229"/>
                  <a:pt x="8229396" y="1229469"/>
                  <a:pt x="8229396" y="1214968"/>
                </a:cubicBezTo>
                <a:cubicBezTo>
                  <a:pt x="8229396" y="1200474"/>
                  <a:pt x="8241166" y="1188652"/>
                  <a:pt x="8255685" y="1188652"/>
                </a:cubicBezTo>
                <a:close/>
                <a:moveTo>
                  <a:pt x="8164245" y="1188652"/>
                </a:moveTo>
                <a:cubicBezTo>
                  <a:pt x="8178764" y="1188652"/>
                  <a:pt x="8190534" y="1200474"/>
                  <a:pt x="8190534" y="1214968"/>
                </a:cubicBezTo>
                <a:cubicBezTo>
                  <a:pt x="8190534" y="1229469"/>
                  <a:pt x="8178764" y="1241229"/>
                  <a:pt x="8164245" y="1241229"/>
                </a:cubicBezTo>
                <a:cubicBezTo>
                  <a:pt x="8149726" y="1241229"/>
                  <a:pt x="8137956" y="1229469"/>
                  <a:pt x="8137956" y="1214968"/>
                </a:cubicBezTo>
                <a:cubicBezTo>
                  <a:pt x="8137956" y="1200474"/>
                  <a:pt x="8149726" y="1188652"/>
                  <a:pt x="8164245" y="1188652"/>
                </a:cubicBezTo>
                <a:close/>
                <a:moveTo>
                  <a:pt x="8072805" y="1188652"/>
                </a:moveTo>
                <a:cubicBezTo>
                  <a:pt x="8087324" y="1188652"/>
                  <a:pt x="8099094" y="1200476"/>
                  <a:pt x="8099094" y="1214968"/>
                </a:cubicBezTo>
                <a:cubicBezTo>
                  <a:pt x="8099094" y="1229469"/>
                  <a:pt x="8087324" y="1241229"/>
                  <a:pt x="8072805" y="1241229"/>
                </a:cubicBezTo>
                <a:cubicBezTo>
                  <a:pt x="8058286" y="1241229"/>
                  <a:pt x="8046516" y="1229469"/>
                  <a:pt x="8046516" y="1214968"/>
                </a:cubicBezTo>
                <a:cubicBezTo>
                  <a:pt x="8046516" y="1200476"/>
                  <a:pt x="8058286" y="1188652"/>
                  <a:pt x="8072805" y="1188652"/>
                </a:cubicBezTo>
                <a:close/>
                <a:moveTo>
                  <a:pt x="7981365" y="1188652"/>
                </a:moveTo>
                <a:cubicBezTo>
                  <a:pt x="7995884" y="1188652"/>
                  <a:pt x="8007654" y="1200476"/>
                  <a:pt x="8007654" y="1214968"/>
                </a:cubicBezTo>
                <a:cubicBezTo>
                  <a:pt x="8007654" y="1229469"/>
                  <a:pt x="7995884" y="1241229"/>
                  <a:pt x="7981365" y="1241229"/>
                </a:cubicBezTo>
                <a:cubicBezTo>
                  <a:pt x="7966846" y="1241229"/>
                  <a:pt x="7955076" y="1229469"/>
                  <a:pt x="7955076" y="1214968"/>
                </a:cubicBezTo>
                <a:cubicBezTo>
                  <a:pt x="7955076" y="1200476"/>
                  <a:pt x="7966846" y="1188652"/>
                  <a:pt x="7981365" y="1188652"/>
                </a:cubicBezTo>
                <a:close/>
                <a:moveTo>
                  <a:pt x="7889925" y="1188652"/>
                </a:moveTo>
                <a:cubicBezTo>
                  <a:pt x="7904444" y="1188652"/>
                  <a:pt x="7916214" y="1200476"/>
                  <a:pt x="7916214" y="1214968"/>
                </a:cubicBezTo>
                <a:cubicBezTo>
                  <a:pt x="7916214" y="1229469"/>
                  <a:pt x="7904444" y="1241229"/>
                  <a:pt x="7889925" y="1241229"/>
                </a:cubicBezTo>
                <a:cubicBezTo>
                  <a:pt x="7875406" y="1241229"/>
                  <a:pt x="7863636" y="1229469"/>
                  <a:pt x="7863636" y="1214968"/>
                </a:cubicBezTo>
                <a:cubicBezTo>
                  <a:pt x="7863636" y="1200476"/>
                  <a:pt x="7875406" y="1188652"/>
                  <a:pt x="7889925" y="1188652"/>
                </a:cubicBezTo>
                <a:close/>
                <a:moveTo>
                  <a:pt x="7798485" y="1188652"/>
                </a:moveTo>
                <a:cubicBezTo>
                  <a:pt x="7813004" y="1188652"/>
                  <a:pt x="7824774" y="1200476"/>
                  <a:pt x="7824774" y="1214968"/>
                </a:cubicBezTo>
                <a:cubicBezTo>
                  <a:pt x="7824774" y="1229469"/>
                  <a:pt x="7813004" y="1241229"/>
                  <a:pt x="7798485" y="1241229"/>
                </a:cubicBezTo>
                <a:cubicBezTo>
                  <a:pt x="7783966" y="1241229"/>
                  <a:pt x="7772196" y="1229469"/>
                  <a:pt x="7772196" y="1214968"/>
                </a:cubicBezTo>
                <a:cubicBezTo>
                  <a:pt x="7772196" y="1200476"/>
                  <a:pt x="7783966" y="1188652"/>
                  <a:pt x="7798485" y="1188652"/>
                </a:cubicBezTo>
                <a:close/>
                <a:moveTo>
                  <a:pt x="7707045" y="1188652"/>
                </a:moveTo>
                <a:cubicBezTo>
                  <a:pt x="7721564" y="1188652"/>
                  <a:pt x="7733334" y="1200476"/>
                  <a:pt x="7733334" y="1214968"/>
                </a:cubicBezTo>
                <a:cubicBezTo>
                  <a:pt x="7733334" y="1229470"/>
                  <a:pt x="7721564" y="1241229"/>
                  <a:pt x="7707045" y="1241229"/>
                </a:cubicBezTo>
                <a:cubicBezTo>
                  <a:pt x="7692526" y="1241229"/>
                  <a:pt x="7680756" y="1229470"/>
                  <a:pt x="7680756" y="1214968"/>
                </a:cubicBezTo>
                <a:cubicBezTo>
                  <a:pt x="7680756" y="1200476"/>
                  <a:pt x="7692526" y="1188652"/>
                  <a:pt x="7707045" y="1188652"/>
                </a:cubicBezTo>
                <a:close/>
                <a:moveTo>
                  <a:pt x="7615605" y="1188652"/>
                </a:moveTo>
                <a:cubicBezTo>
                  <a:pt x="7630124" y="1188652"/>
                  <a:pt x="7641894" y="1200476"/>
                  <a:pt x="7641894" y="1214968"/>
                </a:cubicBezTo>
                <a:cubicBezTo>
                  <a:pt x="7641894" y="1229470"/>
                  <a:pt x="7630124" y="1241229"/>
                  <a:pt x="7615605" y="1241229"/>
                </a:cubicBezTo>
                <a:cubicBezTo>
                  <a:pt x="7601086" y="1241229"/>
                  <a:pt x="7589316" y="1229470"/>
                  <a:pt x="7589316" y="1214968"/>
                </a:cubicBezTo>
                <a:cubicBezTo>
                  <a:pt x="7589316" y="1200476"/>
                  <a:pt x="7601086" y="1188652"/>
                  <a:pt x="7615605" y="1188652"/>
                </a:cubicBezTo>
                <a:close/>
                <a:moveTo>
                  <a:pt x="10358805" y="1188651"/>
                </a:moveTo>
                <a:cubicBezTo>
                  <a:pt x="10373324" y="1188651"/>
                  <a:pt x="10385094" y="1200472"/>
                  <a:pt x="10385094" y="1214966"/>
                </a:cubicBezTo>
                <a:cubicBezTo>
                  <a:pt x="10385094" y="1229468"/>
                  <a:pt x="10373324" y="1241227"/>
                  <a:pt x="10358805" y="1241227"/>
                </a:cubicBezTo>
                <a:cubicBezTo>
                  <a:pt x="10344286" y="1241227"/>
                  <a:pt x="10332516" y="1229468"/>
                  <a:pt x="10332516" y="1214966"/>
                </a:cubicBezTo>
                <a:cubicBezTo>
                  <a:pt x="10332516" y="1200472"/>
                  <a:pt x="10344286" y="1188651"/>
                  <a:pt x="10358805" y="1188651"/>
                </a:cubicBezTo>
                <a:close/>
                <a:moveTo>
                  <a:pt x="10267365" y="1188651"/>
                </a:moveTo>
                <a:cubicBezTo>
                  <a:pt x="10281884" y="1188651"/>
                  <a:pt x="10293654" y="1200473"/>
                  <a:pt x="10293654" y="1214966"/>
                </a:cubicBezTo>
                <a:cubicBezTo>
                  <a:pt x="10293654" y="1229468"/>
                  <a:pt x="10281884" y="1241227"/>
                  <a:pt x="10267365" y="1241227"/>
                </a:cubicBezTo>
                <a:cubicBezTo>
                  <a:pt x="10252846" y="1241227"/>
                  <a:pt x="10241076" y="1229468"/>
                  <a:pt x="10241076" y="1214966"/>
                </a:cubicBezTo>
                <a:cubicBezTo>
                  <a:pt x="10241076" y="1200473"/>
                  <a:pt x="10252846" y="1188651"/>
                  <a:pt x="10267365" y="1188651"/>
                </a:cubicBezTo>
                <a:close/>
                <a:moveTo>
                  <a:pt x="10175925" y="1188651"/>
                </a:moveTo>
                <a:cubicBezTo>
                  <a:pt x="10190444" y="1188651"/>
                  <a:pt x="10202214" y="1200473"/>
                  <a:pt x="10202214" y="1214966"/>
                </a:cubicBezTo>
                <a:cubicBezTo>
                  <a:pt x="10202214" y="1229468"/>
                  <a:pt x="10190444" y="1241227"/>
                  <a:pt x="10175925" y="1241227"/>
                </a:cubicBezTo>
                <a:cubicBezTo>
                  <a:pt x="10161406" y="1241227"/>
                  <a:pt x="10149636" y="1229468"/>
                  <a:pt x="10149636" y="1214966"/>
                </a:cubicBezTo>
                <a:cubicBezTo>
                  <a:pt x="10149636" y="1200473"/>
                  <a:pt x="10161406" y="1188651"/>
                  <a:pt x="10175925" y="1188651"/>
                </a:cubicBezTo>
                <a:close/>
                <a:moveTo>
                  <a:pt x="10084485" y="1188651"/>
                </a:moveTo>
                <a:cubicBezTo>
                  <a:pt x="10099004" y="1188651"/>
                  <a:pt x="10110774" y="1200473"/>
                  <a:pt x="10110774" y="1214966"/>
                </a:cubicBezTo>
                <a:cubicBezTo>
                  <a:pt x="10110774" y="1229468"/>
                  <a:pt x="10099004" y="1241227"/>
                  <a:pt x="10084485" y="1241227"/>
                </a:cubicBezTo>
                <a:cubicBezTo>
                  <a:pt x="10069966" y="1241227"/>
                  <a:pt x="10058196" y="1229468"/>
                  <a:pt x="10058196" y="1214966"/>
                </a:cubicBezTo>
                <a:cubicBezTo>
                  <a:pt x="10058196" y="1200473"/>
                  <a:pt x="10069966" y="1188651"/>
                  <a:pt x="10084485" y="1188651"/>
                </a:cubicBezTo>
                <a:close/>
                <a:moveTo>
                  <a:pt x="9993045" y="1188651"/>
                </a:moveTo>
                <a:cubicBezTo>
                  <a:pt x="10007564" y="1188651"/>
                  <a:pt x="10019334" y="1200473"/>
                  <a:pt x="10019334" y="1214966"/>
                </a:cubicBezTo>
                <a:cubicBezTo>
                  <a:pt x="10019334" y="1229468"/>
                  <a:pt x="10007564" y="1241227"/>
                  <a:pt x="9993045" y="1241227"/>
                </a:cubicBezTo>
                <a:cubicBezTo>
                  <a:pt x="9978526" y="1241227"/>
                  <a:pt x="9966756" y="1229468"/>
                  <a:pt x="9966756" y="1214966"/>
                </a:cubicBezTo>
                <a:cubicBezTo>
                  <a:pt x="9966756" y="1200473"/>
                  <a:pt x="9978526" y="1188651"/>
                  <a:pt x="9993045" y="1188651"/>
                </a:cubicBezTo>
                <a:close/>
                <a:moveTo>
                  <a:pt x="9901605" y="1188651"/>
                </a:moveTo>
                <a:cubicBezTo>
                  <a:pt x="9916124" y="1188651"/>
                  <a:pt x="9927894" y="1200473"/>
                  <a:pt x="9927894" y="1214966"/>
                </a:cubicBezTo>
                <a:cubicBezTo>
                  <a:pt x="9927894" y="1229468"/>
                  <a:pt x="9916124" y="1241227"/>
                  <a:pt x="9901605" y="1241227"/>
                </a:cubicBezTo>
                <a:cubicBezTo>
                  <a:pt x="9887086" y="1241227"/>
                  <a:pt x="9875316" y="1229468"/>
                  <a:pt x="9875316" y="1214966"/>
                </a:cubicBezTo>
                <a:cubicBezTo>
                  <a:pt x="9875316" y="1200473"/>
                  <a:pt x="9887086" y="1188651"/>
                  <a:pt x="9901605" y="1188651"/>
                </a:cubicBezTo>
                <a:close/>
                <a:moveTo>
                  <a:pt x="9810165" y="1188651"/>
                </a:moveTo>
                <a:cubicBezTo>
                  <a:pt x="9824684" y="1188651"/>
                  <a:pt x="9836454" y="1200473"/>
                  <a:pt x="9836454" y="1214966"/>
                </a:cubicBezTo>
                <a:cubicBezTo>
                  <a:pt x="9836454" y="1229468"/>
                  <a:pt x="9824684" y="1241227"/>
                  <a:pt x="9810165" y="1241227"/>
                </a:cubicBezTo>
                <a:cubicBezTo>
                  <a:pt x="9795646" y="1241227"/>
                  <a:pt x="9783876" y="1229468"/>
                  <a:pt x="9783876" y="1214966"/>
                </a:cubicBezTo>
                <a:cubicBezTo>
                  <a:pt x="9783876" y="1200473"/>
                  <a:pt x="9795646" y="1188651"/>
                  <a:pt x="9810165" y="1188651"/>
                </a:cubicBezTo>
                <a:close/>
                <a:moveTo>
                  <a:pt x="9718725" y="1188651"/>
                </a:moveTo>
                <a:cubicBezTo>
                  <a:pt x="9733244" y="1188651"/>
                  <a:pt x="9745014" y="1200473"/>
                  <a:pt x="9745014" y="1214966"/>
                </a:cubicBezTo>
                <a:cubicBezTo>
                  <a:pt x="9745014" y="1229468"/>
                  <a:pt x="9733244" y="1241228"/>
                  <a:pt x="9718725" y="1241228"/>
                </a:cubicBezTo>
                <a:cubicBezTo>
                  <a:pt x="9704206" y="1241228"/>
                  <a:pt x="9692436" y="1229468"/>
                  <a:pt x="9692436" y="1214966"/>
                </a:cubicBezTo>
                <a:cubicBezTo>
                  <a:pt x="9692436" y="1200473"/>
                  <a:pt x="9704206" y="1188651"/>
                  <a:pt x="9718725" y="1188651"/>
                </a:cubicBezTo>
                <a:close/>
                <a:moveTo>
                  <a:pt x="9627285" y="1188651"/>
                </a:moveTo>
                <a:cubicBezTo>
                  <a:pt x="9641804" y="1188651"/>
                  <a:pt x="9653574" y="1200473"/>
                  <a:pt x="9653574" y="1214967"/>
                </a:cubicBezTo>
                <a:cubicBezTo>
                  <a:pt x="9653574" y="1229468"/>
                  <a:pt x="9641804" y="1241228"/>
                  <a:pt x="9627285" y="1241228"/>
                </a:cubicBezTo>
                <a:cubicBezTo>
                  <a:pt x="9612766" y="1241228"/>
                  <a:pt x="9600996" y="1229468"/>
                  <a:pt x="9600996" y="1214967"/>
                </a:cubicBezTo>
                <a:cubicBezTo>
                  <a:pt x="9600996" y="1200473"/>
                  <a:pt x="9612766" y="1188651"/>
                  <a:pt x="9627285" y="1188651"/>
                </a:cubicBezTo>
                <a:close/>
                <a:moveTo>
                  <a:pt x="9535845" y="1188651"/>
                </a:moveTo>
                <a:cubicBezTo>
                  <a:pt x="9550364" y="1188651"/>
                  <a:pt x="9562134" y="1200473"/>
                  <a:pt x="9562134" y="1214967"/>
                </a:cubicBezTo>
                <a:cubicBezTo>
                  <a:pt x="9562134" y="1229468"/>
                  <a:pt x="9550364" y="1241228"/>
                  <a:pt x="9535845" y="1241228"/>
                </a:cubicBezTo>
                <a:cubicBezTo>
                  <a:pt x="9521326" y="1241228"/>
                  <a:pt x="9509556" y="1229468"/>
                  <a:pt x="9509556" y="1214967"/>
                </a:cubicBezTo>
                <a:cubicBezTo>
                  <a:pt x="9509556" y="1200473"/>
                  <a:pt x="9521326" y="1188651"/>
                  <a:pt x="9535845" y="1188651"/>
                </a:cubicBezTo>
                <a:close/>
                <a:moveTo>
                  <a:pt x="9444405" y="1188651"/>
                </a:moveTo>
                <a:cubicBezTo>
                  <a:pt x="9458924" y="1188651"/>
                  <a:pt x="9470694" y="1200473"/>
                  <a:pt x="9470694" y="1214967"/>
                </a:cubicBezTo>
                <a:cubicBezTo>
                  <a:pt x="9470694" y="1229468"/>
                  <a:pt x="9458924" y="1241228"/>
                  <a:pt x="9444405" y="1241228"/>
                </a:cubicBezTo>
                <a:cubicBezTo>
                  <a:pt x="9429886" y="1241228"/>
                  <a:pt x="9418116" y="1229468"/>
                  <a:pt x="9418116" y="1214967"/>
                </a:cubicBezTo>
                <a:cubicBezTo>
                  <a:pt x="9418116" y="1200473"/>
                  <a:pt x="9429886" y="1188651"/>
                  <a:pt x="9444405" y="1188651"/>
                </a:cubicBezTo>
                <a:close/>
                <a:moveTo>
                  <a:pt x="9352965" y="1188651"/>
                </a:moveTo>
                <a:cubicBezTo>
                  <a:pt x="9367484" y="1188651"/>
                  <a:pt x="9379254" y="1200473"/>
                  <a:pt x="9379254" y="1214967"/>
                </a:cubicBezTo>
                <a:cubicBezTo>
                  <a:pt x="9379254" y="1229469"/>
                  <a:pt x="9367484" y="1241228"/>
                  <a:pt x="9352965" y="1241228"/>
                </a:cubicBezTo>
                <a:cubicBezTo>
                  <a:pt x="9338446" y="1241228"/>
                  <a:pt x="9326676" y="1229469"/>
                  <a:pt x="9326676" y="1214967"/>
                </a:cubicBezTo>
                <a:cubicBezTo>
                  <a:pt x="9326676" y="1200473"/>
                  <a:pt x="9338446" y="1188651"/>
                  <a:pt x="9352965" y="1188651"/>
                </a:cubicBezTo>
                <a:close/>
                <a:moveTo>
                  <a:pt x="9261525" y="1188651"/>
                </a:moveTo>
                <a:cubicBezTo>
                  <a:pt x="9276044" y="1188651"/>
                  <a:pt x="9287814" y="1200473"/>
                  <a:pt x="9287814" y="1214967"/>
                </a:cubicBezTo>
                <a:cubicBezTo>
                  <a:pt x="9287814" y="1229469"/>
                  <a:pt x="9276044" y="1241228"/>
                  <a:pt x="9261525" y="1241228"/>
                </a:cubicBezTo>
                <a:cubicBezTo>
                  <a:pt x="9247006" y="1241228"/>
                  <a:pt x="9235236" y="1229469"/>
                  <a:pt x="9235236" y="1214967"/>
                </a:cubicBezTo>
                <a:cubicBezTo>
                  <a:pt x="9235236" y="1200473"/>
                  <a:pt x="9247006" y="1188651"/>
                  <a:pt x="9261525" y="1188651"/>
                </a:cubicBezTo>
                <a:close/>
                <a:moveTo>
                  <a:pt x="9170085" y="1188651"/>
                </a:moveTo>
                <a:cubicBezTo>
                  <a:pt x="9184604" y="1188651"/>
                  <a:pt x="9196374" y="1200473"/>
                  <a:pt x="9196374" y="1214967"/>
                </a:cubicBezTo>
                <a:cubicBezTo>
                  <a:pt x="9196374" y="1229469"/>
                  <a:pt x="9184604" y="1241228"/>
                  <a:pt x="9170085" y="1241228"/>
                </a:cubicBezTo>
                <a:cubicBezTo>
                  <a:pt x="9155566" y="1241228"/>
                  <a:pt x="9143796" y="1229469"/>
                  <a:pt x="9143796" y="1214967"/>
                </a:cubicBezTo>
                <a:cubicBezTo>
                  <a:pt x="9143796" y="1200473"/>
                  <a:pt x="9155566" y="1188651"/>
                  <a:pt x="9170085" y="1188651"/>
                </a:cubicBezTo>
                <a:close/>
                <a:moveTo>
                  <a:pt x="9078645" y="1188651"/>
                </a:moveTo>
                <a:cubicBezTo>
                  <a:pt x="9093164" y="1188651"/>
                  <a:pt x="9104934" y="1200474"/>
                  <a:pt x="9104934" y="1214967"/>
                </a:cubicBezTo>
                <a:cubicBezTo>
                  <a:pt x="9104934" y="1229469"/>
                  <a:pt x="9093164" y="1241228"/>
                  <a:pt x="9078645" y="1241228"/>
                </a:cubicBezTo>
                <a:cubicBezTo>
                  <a:pt x="9064126" y="1241228"/>
                  <a:pt x="9052356" y="1229469"/>
                  <a:pt x="9052356" y="1214967"/>
                </a:cubicBezTo>
                <a:cubicBezTo>
                  <a:pt x="9052356" y="1200474"/>
                  <a:pt x="9064126" y="1188651"/>
                  <a:pt x="9078645" y="1188651"/>
                </a:cubicBezTo>
                <a:close/>
                <a:moveTo>
                  <a:pt x="8987205" y="1188651"/>
                </a:moveTo>
                <a:cubicBezTo>
                  <a:pt x="9001724" y="1188651"/>
                  <a:pt x="9013494" y="1200474"/>
                  <a:pt x="9013494" y="1214968"/>
                </a:cubicBezTo>
                <a:cubicBezTo>
                  <a:pt x="9013494" y="1229469"/>
                  <a:pt x="9001724" y="1241228"/>
                  <a:pt x="8987205" y="1241228"/>
                </a:cubicBezTo>
                <a:cubicBezTo>
                  <a:pt x="8972686" y="1241228"/>
                  <a:pt x="8960916" y="1229469"/>
                  <a:pt x="8960916" y="1214968"/>
                </a:cubicBezTo>
                <a:cubicBezTo>
                  <a:pt x="8960916" y="1200474"/>
                  <a:pt x="8972686" y="1188651"/>
                  <a:pt x="8987205" y="1188651"/>
                </a:cubicBezTo>
                <a:close/>
                <a:moveTo>
                  <a:pt x="1215051" y="1097259"/>
                </a:moveTo>
                <a:cubicBezTo>
                  <a:pt x="1229572" y="1097259"/>
                  <a:pt x="1241343" y="1109016"/>
                  <a:pt x="1241343" y="1123527"/>
                </a:cubicBezTo>
                <a:cubicBezTo>
                  <a:pt x="1241343" y="1138056"/>
                  <a:pt x="1229572" y="1149826"/>
                  <a:pt x="1215051" y="1149826"/>
                </a:cubicBezTo>
                <a:cubicBezTo>
                  <a:pt x="1200530" y="1149826"/>
                  <a:pt x="1188760" y="1138056"/>
                  <a:pt x="1188760" y="1123527"/>
                </a:cubicBezTo>
                <a:cubicBezTo>
                  <a:pt x="1188760" y="1109016"/>
                  <a:pt x="1200530" y="1097259"/>
                  <a:pt x="1215051" y="1097259"/>
                </a:cubicBezTo>
                <a:close/>
                <a:moveTo>
                  <a:pt x="1123658" y="1097259"/>
                </a:moveTo>
                <a:cubicBezTo>
                  <a:pt x="1138176" y="1097259"/>
                  <a:pt x="1149945" y="1109016"/>
                  <a:pt x="1149945" y="1123527"/>
                </a:cubicBezTo>
                <a:cubicBezTo>
                  <a:pt x="1149945" y="1138056"/>
                  <a:pt x="1138176" y="1149826"/>
                  <a:pt x="1123658" y="1149826"/>
                </a:cubicBezTo>
                <a:cubicBezTo>
                  <a:pt x="1109140" y="1149826"/>
                  <a:pt x="1097371" y="1138056"/>
                  <a:pt x="1097371" y="1123527"/>
                </a:cubicBezTo>
                <a:cubicBezTo>
                  <a:pt x="1097371" y="1109016"/>
                  <a:pt x="1109140" y="1097259"/>
                  <a:pt x="1123658" y="1097259"/>
                </a:cubicBezTo>
                <a:close/>
                <a:moveTo>
                  <a:pt x="849349" y="1097259"/>
                </a:moveTo>
                <a:cubicBezTo>
                  <a:pt x="863867" y="1097259"/>
                  <a:pt x="875640" y="1109016"/>
                  <a:pt x="875640" y="1123527"/>
                </a:cubicBezTo>
                <a:cubicBezTo>
                  <a:pt x="875640" y="1138056"/>
                  <a:pt x="863867" y="1149826"/>
                  <a:pt x="849349" y="1149826"/>
                </a:cubicBezTo>
                <a:cubicBezTo>
                  <a:pt x="834835" y="1149826"/>
                  <a:pt x="823062" y="1138056"/>
                  <a:pt x="823062" y="1123527"/>
                </a:cubicBezTo>
                <a:cubicBezTo>
                  <a:pt x="823062" y="1109016"/>
                  <a:pt x="834835" y="1097259"/>
                  <a:pt x="849349" y="1097259"/>
                </a:cubicBezTo>
                <a:close/>
                <a:moveTo>
                  <a:pt x="757911" y="1097259"/>
                </a:moveTo>
                <a:cubicBezTo>
                  <a:pt x="772429" y="1097259"/>
                  <a:pt x="784202" y="1109016"/>
                  <a:pt x="784202" y="1123527"/>
                </a:cubicBezTo>
                <a:cubicBezTo>
                  <a:pt x="784202" y="1138056"/>
                  <a:pt x="772429" y="1149826"/>
                  <a:pt x="757911" y="1149826"/>
                </a:cubicBezTo>
                <a:cubicBezTo>
                  <a:pt x="743396" y="1149826"/>
                  <a:pt x="731624" y="1138056"/>
                  <a:pt x="731624" y="1123527"/>
                </a:cubicBezTo>
                <a:cubicBezTo>
                  <a:pt x="731624" y="1109016"/>
                  <a:pt x="743396" y="1097259"/>
                  <a:pt x="757911" y="1097259"/>
                </a:cubicBezTo>
                <a:close/>
                <a:moveTo>
                  <a:pt x="666474" y="1097259"/>
                </a:moveTo>
                <a:cubicBezTo>
                  <a:pt x="680991" y="1097259"/>
                  <a:pt x="692769" y="1109016"/>
                  <a:pt x="692769" y="1123527"/>
                </a:cubicBezTo>
                <a:cubicBezTo>
                  <a:pt x="692769" y="1138056"/>
                  <a:pt x="680991" y="1149826"/>
                  <a:pt x="666474" y="1149826"/>
                </a:cubicBezTo>
                <a:cubicBezTo>
                  <a:pt x="651953" y="1149826"/>
                  <a:pt x="640188" y="1138056"/>
                  <a:pt x="640188" y="1123527"/>
                </a:cubicBezTo>
                <a:cubicBezTo>
                  <a:pt x="640188" y="1109016"/>
                  <a:pt x="651953" y="1097259"/>
                  <a:pt x="666474" y="1097259"/>
                </a:cubicBezTo>
                <a:close/>
                <a:moveTo>
                  <a:pt x="575031" y="1097259"/>
                </a:moveTo>
                <a:cubicBezTo>
                  <a:pt x="589556" y="1097259"/>
                  <a:pt x="601320" y="1109017"/>
                  <a:pt x="601320" y="1123527"/>
                </a:cubicBezTo>
                <a:cubicBezTo>
                  <a:pt x="601320" y="1138056"/>
                  <a:pt x="589556" y="1149826"/>
                  <a:pt x="575031" y="1149826"/>
                </a:cubicBezTo>
                <a:cubicBezTo>
                  <a:pt x="560515" y="1149826"/>
                  <a:pt x="548740" y="1138056"/>
                  <a:pt x="548740" y="1123527"/>
                </a:cubicBezTo>
                <a:cubicBezTo>
                  <a:pt x="548740" y="1109017"/>
                  <a:pt x="560515" y="1097259"/>
                  <a:pt x="575031" y="1097259"/>
                </a:cubicBezTo>
                <a:close/>
                <a:moveTo>
                  <a:pt x="483586" y="1097259"/>
                </a:moveTo>
                <a:cubicBezTo>
                  <a:pt x="498109" y="1097259"/>
                  <a:pt x="509881" y="1109017"/>
                  <a:pt x="509881" y="1123527"/>
                </a:cubicBezTo>
                <a:cubicBezTo>
                  <a:pt x="509881" y="1138062"/>
                  <a:pt x="498109" y="1149826"/>
                  <a:pt x="483586" y="1149826"/>
                </a:cubicBezTo>
                <a:cubicBezTo>
                  <a:pt x="469070" y="1149826"/>
                  <a:pt x="457306" y="1138062"/>
                  <a:pt x="457306" y="1123527"/>
                </a:cubicBezTo>
                <a:cubicBezTo>
                  <a:pt x="457306" y="1109017"/>
                  <a:pt x="469070" y="1097259"/>
                  <a:pt x="483586" y="1097259"/>
                </a:cubicBezTo>
                <a:close/>
                <a:moveTo>
                  <a:pt x="392155" y="1097259"/>
                </a:moveTo>
                <a:cubicBezTo>
                  <a:pt x="406669" y="1097259"/>
                  <a:pt x="418435" y="1109017"/>
                  <a:pt x="418435" y="1123527"/>
                </a:cubicBezTo>
                <a:cubicBezTo>
                  <a:pt x="418435" y="1138062"/>
                  <a:pt x="406669" y="1149828"/>
                  <a:pt x="392155" y="1149828"/>
                </a:cubicBezTo>
                <a:cubicBezTo>
                  <a:pt x="377634" y="1149828"/>
                  <a:pt x="365863" y="1138062"/>
                  <a:pt x="365863" y="1123527"/>
                </a:cubicBezTo>
                <a:cubicBezTo>
                  <a:pt x="365863" y="1109017"/>
                  <a:pt x="377634" y="1097259"/>
                  <a:pt x="392155" y="1097259"/>
                </a:cubicBezTo>
                <a:close/>
                <a:moveTo>
                  <a:pt x="300713" y="1097259"/>
                </a:moveTo>
                <a:cubicBezTo>
                  <a:pt x="315233" y="1097259"/>
                  <a:pt x="327007" y="1109017"/>
                  <a:pt x="327007" y="1123527"/>
                </a:cubicBezTo>
                <a:cubicBezTo>
                  <a:pt x="327007" y="1138062"/>
                  <a:pt x="315233" y="1149828"/>
                  <a:pt x="300713" y="1149828"/>
                </a:cubicBezTo>
                <a:cubicBezTo>
                  <a:pt x="286193" y="1149828"/>
                  <a:pt x="274421" y="1138062"/>
                  <a:pt x="274421" y="1123527"/>
                </a:cubicBezTo>
                <a:cubicBezTo>
                  <a:pt x="274421" y="1109017"/>
                  <a:pt x="286193" y="1097259"/>
                  <a:pt x="300713" y="1097259"/>
                </a:cubicBezTo>
                <a:close/>
                <a:moveTo>
                  <a:pt x="209271" y="1097259"/>
                </a:moveTo>
                <a:cubicBezTo>
                  <a:pt x="223796" y="1097259"/>
                  <a:pt x="235564" y="1109017"/>
                  <a:pt x="235564" y="1123527"/>
                </a:cubicBezTo>
                <a:cubicBezTo>
                  <a:pt x="235564" y="1138062"/>
                  <a:pt x="223796" y="1149828"/>
                  <a:pt x="209271" y="1149828"/>
                </a:cubicBezTo>
                <a:cubicBezTo>
                  <a:pt x="194755" y="1149828"/>
                  <a:pt x="182986" y="1138062"/>
                  <a:pt x="182986" y="1123527"/>
                </a:cubicBezTo>
                <a:cubicBezTo>
                  <a:pt x="182986" y="1109017"/>
                  <a:pt x="194755" y="1097259"/>
                  <a:pt x="209271" y="1097259"/>
                </a:cubicBezTo>
                <a:close/>
                <a:moveTo>
                  <a:pt x="1489402" y="1097257"/>
                </a:moveTo>
                <a:cubicBezTo>
                  <a:pt x="1503923" y="1097257"/>
                  <a:pt x="1515693" y="1109016"/>
                  <a:pt x="1515693" y="1123527"/>
                </a:cubicBezTo>
                <a:cubicBezTo>
                  <a:pt x="1515693" y="1138056"/>
                  <a:pt x="1503923" y="1149826"/>
                  <a:pt x="1489402" y="1149826"/>
                </a:cubicBezTo>
                <a:cubicBezTo>
                  <a:pt x="1474882" y="1149826"/>
                  <a:pt x="1463111" y="1138056"/>
                  <a:pt x="1463111" y="1123527"/>
                </a:cubicBezTo>
                <a:cubicBezTo>
                  <a:pt x="1463111" y="1109016"/>
                  <a:pt x="1474882" y="1097257"/>
                  <a:pt x="1489402" y="1097257"/>
                </a:cubicBezTo>
                <a:close/>
                <a:moveTo>
                  <a:pt x="1397952" y="1097257"/>
                </a:moveTo>
                <a:cubicBezTo>
                  <a:pt x="1412473" y="1097257"/>
                  <a:pt x="1424244" y="1109016"/>
                  <a:pt x="1424244" y="1123527"/>
                </a:cubicBezTo>
                <a:cubicBezTo>
                  <a:pt x="1424244" y="1138056"/>
                  <a:pt x="1412473" y="1149826"/>
                  <a:pt x="1397952" y="1149826"/>
                </a:cubicBezTo>
                <a:cubicBezTo>
                  <a:pt x="1383432" y="1149826"/>
                  <a:pt x="1371659" y="1138056"/>
                  <a:pt x="1371659" y="1123527"/>
                </a:cubicBezTo>
                <a:cubicBezTo>
                  <a:pt x="1371659" y="1109016"/>
                  <a:pt x="1383432" y="1097257"/>
                  <a:pt x="1397952" y="1097257"/>
                </a:cubicBezTo>
                <a:close/>
                <a:moveTo>
                  <a:pt x="1306501" y="1097257"/>
                </a:moveTo>
                <a:cubicBezTo>
                  <a:pt x="1321022" y="1097257"/>
                  <a:pt x="1332794" y="1109016"/>
                  <a:pt x="1332794" y="1123527"/>
                </a:cubicBezTo>
                <a:cubicBezTo>
                  <a:pt x="1332794" y="1138056"/>
                  <a:pt x="1321022" y="1149826"/>
                  <a:pt x="1306501" y="1149826"/>
                </a:cubicBezTo>
                <a:cubicBezTo>
                  <a:pt x="1291981" y="1149826"/>
                  <a:pt x="1280210" y="1138056"/>
                  <a:pt x="1280210" y="1123527"/>
                </a:cubicBezTo>
                <a:cubicBezTo>
                  <a:pt x="1280210" y="1109016"/>
                  <a:pt x="1291981" y="1097257"/>
                  <a:pt x="1306501" y="1097257"/>
                </a:cubicBezTo>
                <a:close/>
                <a:moveTo>
                  <a:pt x="3866565" y="1097256"/>
                </a:moveTo>
                <a:cubicBezTo>
                  <a:pt x="3881084" y="1097256"/>
                  <a:pt x="3892854" y="1109014"/>
                  <a:pt x="3892854" y="1123524"/>
                </a:cubicBezTo>
                <a:cubicBezTo>
                  <a:pt x="3892854" y="1138056"/>
                  <a:pt x="3881084" y="1149824"/>
                  <a:pt x="3866565" y="1149824"/>
                </a:cubicBezTo>
                <a:cubicBezTo>
                  <a:pt x="3852046" y="1149824"/>
                  <a:pt x="3840276" y="1138056"/>
                  <a:pt x="3840276" y="1123524"/>
                </a:cubicBezTo>
                <a:cubicBezTo>
                  <a:pt x="3840276" y="1109014"/>
                  <a:pt x="3852046" y="1097256"/>
                  <a:pt x="3866565" y="1097256"/>
                </a:cubicBezTo>
                <a:close/>
                <a:moveTo>
                  <a:pt x="3775125" y="1097256"/>
                </a:moveTo>
                <a:cubicBezTo>
                  <a:pt x="3789644" y="1097256"/>
                  <a:pt x="3801414" y="1109014"/>
                  <a:pt x="3801414" y="1123524"/>
                </a:cubicBezTo>
                <a:cubicBezTo>
                  <a:pt x="3801414" y="1138056"/>
                  <a:pt x="3789644" y="1149824"/>
                  <a:pt x="3775125" y="1149824"/>
                </a:cubicBezTo>
                <a:cubicBezTo>
                  <a:pt x="3760606" y="1149824"/>
                  <a:pt x="3748836" y="1138056"/>
                  <a:pt x="3748836" y="1123524"/>
                </a:cubicBezTo>
                <a:cubicBezTo>
                  <a:pt x="3748836" y="1109014"/>
                  <a:pt x="3760606" y="1097256"/>
                  <a:pt x="3775125" y="1097256"/>
                </a:cubicBezTo>
                <a:close/>
                <a:moveTo>
                  <a:pt x="3683685" y="1097256"/>
                </a:moveTo>
                <a:cubicBezTo>
                  <a:pt x="3698204" y="1097256"/>
                  <a:pt x="3709974" y="1109014"/>
                  <a:pt x="3709974" y="1123524"/>
                </a:cubicBezTo>
                <a:cubicBezTo>
                  <a:pt x="3709974" y="1138056"/>
                  <a:pt x="3698204" y="1149824"/>
                  <a:pt x="3683685" y="1149824"/>
                </a:cubicBezTo>
                <a:cubicBezTo>
                  <a:pt x="3669166" y="1149824"/>
                  <a:pt x="3657396" y="1138056"/>
                  <a:pt x="3657396" y="1123524"/>
                </a:cubicBezTo>
                <a:cubicBezTo>
                  <a:pt x="3657396" y="1109014"/>
                  <a:pt x="3669166" y="1097256"/>
                  <a:pt x="3683685" y="1097256"/>
                </a:cubicBezTo>
                <a:close/>
                <a:moveTo>
                  <a:pt x="3592245" y="1097256"/>
                </a:moveTo>
                <a:cubicBezTo>
                  <a:pt x="3606764" y="1097256"/>
                  <a:pt x="3618534" y="1109015"/>
                  <a:pt x="3618534" y="1123524"/>
                </a:cubicBezTo>
                <a:cubicBezTo>
                  <a:pt x="3618534" y="1138056"/>
                  <a:pt x="3606764" y="1149824"/>
                  <a:pt x="3592245" y="1149824"/>
                </a:cubicBezTo>
                <a:cubicBezTo>
                  <a:pt x="3577726" y="1149824"/>
                  <a:pt x="3565956" y="1138056"/>
                  <a:pt x="3565956" y="1123524"/>
                </a:cubicBezTo>
                <a:cubicBezTo>
                  <a:pt x="3565956" y="1109015"/>
                  <a:pt x="3577726" y="1097256"/>
                  <a:pt x="3592245" y="1097256"/>
                </a:cubicBezTo>
                <a:close/>
                <a:moveTo>
                  <a:pt x="3500805" y="1097256"/>
                </a:moveTo>
                <a:cubicBezTo>
                  <a:pt x="3515324" y="1097256"/>
                  <a:pt x="3527094" y="1109015"/>
                  <a:pt x="3527094" y="1123524"/>
                </a:cubicBezTo>
                <a:cubicBezTo>
                  <a:pt x="3527094" y="1138056"/>
                  <a:pt x="3515324" y="1149824"/>
                  <a:pt x="3500805" y="1149824"/>
                </a:cubicBezTo>
                <a:cubicBezTo>
                  <a:pt x="3486286" y="1149824"/>
                  <a:pt x="3474516" y="1138056"/>
                  <a:pt x="3474516" y="1123524"/>
                </a:cubicBezTo>
                <a:cubicBezTo>
                  <a:pt x="3474516" y="1109015"/>
                  <a:pt x="3486286" y="1097256"/>
                  <a:pt x="3500805" y="1097256"/>
                </a:cubicBezTo>
                <a:close/>
                <a:moveTo>
                  <a:pt x="2952602" y="1097256"/>
                </a:moveTo>
                <a:cubicBezTo>
                  <a:pt x="2967123" y="1097256"/>
                  <a:pt x="2978895" y="1109015"/>
                  <a:pt x="2978895" y="1123524"/>
                </a:cubicBezTo>
                <a:cubicBezTo>
                  <a:pt x="2978895" y="1138056"/>
                  <a:pt x="2967123" y="1149824"/>
                  <a:pt x="2952602" y="1149824"/>
                </a:cubicBezTo>
                <a:cubicBezTo>
                  <a:pt x="2938082" y="1149824"/>
                  <a:pt x="2926310" y="1138056"/>
                  <a:pt x="2926310" y="1123524"/>
                </a:cubicBezTo>
                <a:cubicBezTo>
                  <a:pt x="2926310" y="1109015"/>
                  <a:pt x="2938082" y="1097256"/>
                  <a:pt x="2952602" y="1097256"/>
                </a:cubicBezTo>
                <a:close/>
                <a:moveTo>
                  <a:pt x="2861154" y="1097256"/>
                </a:moveTo>
                <a:cubicBezTo>
                  <a:pt x="2875674" y="1097256"/>
                  <a:pt x="2887444" y="1109015"/>
                  <a:pt x="2887444" y="1123525"/>
                </a:cubicBezTo>
                <a:cubicBezTo>
                  <a:pt x="2887444" y="1138056"/>
                  <a:pt x="2875674" y="1149826"/>
                  <a:pt x="2861154" y="1149826"/>
                </a:cubicBezTo>
                <a:cubicBezTo>
                  <a:pt x="2846634" y="1149826"/>
                  <a:pt x="2834862" y="1138056"/>
                  <a:pt x="2834862" y="1123525"/>
                </a:cubicBezTo>
                <a:cubicBezTo>
                  <a:pt x="2834862" y="1109015"/>
                  <a:pt x="2846634" y="1097256"/>
                  <a:pt x="2861154" y="1097256"/>
                </a:cubicBezTo>
                <a:close/>
                <a:moveTo>
                  <a:pt x="2769704" y="1097256"/>
                </a:moveTo>
                <a:cubicBezTo>
                  <a:pt x="2784224" y="1097256"/>
                  <a:pt x="2795997" y="1109015"/>
                  <a:pt x="2795997" y="1123525"/>
                </a:cubicBezTo>
                <a:cubicBezTo>
                  <a:pt x="2795997" y="1138056"/>
                  <a:pt x="2784224" y="1149826"/>
                  <a:pt x="2769704" y="1149826"/>
                </a:cubicBezTo>
                <a:cubicBezTo>
                  <a:pt x="2755182" y="1149826"/>
                  <a:pt x="2743412" y="1138056"/>
                  <a:pt x="2743412" y="1123525"/>
                </a:cubicBezTo>
                <a:cubicBezTo>
                  <a:pt x="2743412" y="1109015"/>
                  <a:pt x="2755182" y="1097256"/>
                  <a:pt x="2769704" y="1097256"/>
                </a:cubicBezTo>
                <a:close/>
                <a:moveTo>
                  <a:pt x="2678256" y="1097256"/>
                </a:moveTo>
                <a:cubicBezTo>
                  <a:pt x="2692776" y="1097256"/>
                  <a:pt x="2704548" y="1109015"/>
                  <a:pt x="2704548" y="1123525"/>
                </a:cubicBezTo>
                <a:cubicBezTo>
                  <a:pt x="2704548" y="1138056"/>
                  <a:pt x="2692776" y="1149826"/>
                  <a:pt x="2678256" y="1149826"/>
                </a:cubicBezTo>
                <a:cubicBezTo>
                  <a:pt x="2663734" y="1149826"/>
                  <a:pt x="2651961" y="1138056"/>
                  <a:pt x="2651961" y="1123525"/>
                </a:cubicBezTo>
                <a:cubicBezTo>
                  <a:pt x="2651961" y="1109015"/>
                  <a:pt x="2663734" y="1097256"/>
                  <a:pt x="2678256" y="1097256"/>
                </a:cubicBezTo>
                <a:close/>
                <a:moveTo>
                  <a:pt x="2586802" y="1097256"/>
                </a:moveTo>
                <a:cubicBezTo>
                  <a:pt x="2601324" y="1097256"/>
                  <a:pt x="2613094" y="1109015"/>
                  <a:pt x="2613094" y="1123525"/>
                </a:cubicBezTo>
                <a:cubicBezTo>
                  <a:pt x="2613094" y="1138056"/>
                  <a:pt x="2601324" y="1149826"/>
                  <a:pt x="2586802" y="1149826"/>
                </a:cubicBezTo>
                <a:cubicBezTo>
                  <a:pt x="2572283" y="1149826"/>
                  <a:pt x="2560511" y="1138056"/>
                  <a:pt x="2560511" y="1123525"/>
                </a:cubicBezTo>
                <a:cubicBezTo>
                  <a:pt x="2560511" y="1109015"/>
                  <a:pt x="2572283" y="1097256"/>
                  <a:pt x="2586802" y="1097256"/>
                </a:cubicBezTo>
                <a:close/>
                <a:moveTo>
                  <a:pt x="2495355" y="1097256"/>
                </a:moveTo>
                <a:cubicBezTo>
                  <a:pt x="2509875" y="1097256"/>
                  <a:pt x="2521645" y="1109015"/>
                  <a:pt x="2521645" y="1123525"/>
                </a:cubicBezTo>
                <a:cubicBezTo>
                  <a:pt x="2521645" y="1138056"/>
                  <a:pt x="2509875" y="1149826"/>
                  <a:pt x="2495355" y="1149826"/>
                </a:cubicBezTo>
                <a:cubicBezTo>
                  <a:pt x="2480835" y="1149826"/>
                  <a:pt x="2469062" y="1138056"/>
                  <a:pt x="2469062" y="1123525"/>
                </a:cubicBezTo>
                <a:cubicBezTo>
                  <a:pt x="2469062" y="1109015"/>
                  <a:pt x="2480835" y="1097256"/>
                  <a:pt x="2495355" y="1097256"/>
                </a:cubicBezTo>
                <a:close/>
                <a:moveTo>
                  <a:pt x="2403904" y="1097256"/>
                </a:moveTo>
                <a:cubicBezTo>
                  <a:pt x="2418425" y="1097256"/>
                  <a:pt x="2430197" y="1109015"/>
                  <a:pt x="2430197" y="1123525"/>
                </a:cubicBezTo>
                <a:cubicBezTo>
                  <a:pt x="2430197" y="1138056"/>
                  <a:pt x="2418425" y="1149826"/>
                  <a:pt x="2403904" y="1149826"/>
                </a:cubicBezTo>
                <a:cubicBezTo>
                  <a:pt x="2389383" y="1149826"/>
                  <a:pt x="2377612" y="1138056"/>
                  <a:pt x="2377612" y="1123525"/>
                </a:cubicBezTo>
                <a:cubicBezTo>
                  <a:pt x="2377612" y="1109015"/>
                  <a:pt x="2389383" y="1097256"/>
                  <a:pt x="2403904" y="1097256"/>
                </a:cubicBezTo>
                <a:close/>
                <a:moveTo>
                  <a:pt x="2312455" y="1097256"/>
                </a:moveTo>
                <a:cubicBezTo>
                  <a:pt x="2326975" y="1097256"/>
                  <a:pt x="2338747" y="1109015"/>
                  <a:pt x="2338747" y="1123525"/>
                </a:cubicBezTo>
                <a:cubicBezTo>
                  <a:pt x="2338747" y="1138056"/>
                  <a:pt x="2326975" y="1149826"/>
                  <a:pt x="2312455" y="1149826"/>
                </a:cubicBezTo>
                <a:cubicBezTo>
                  <a:pt x="2297934" y="1149826"/>
                  <a:pt x="2286162" y="1138056"/>
                  <a:pt x="2286162" y="1123525"/>
                </a:cubicBezTo>
                <a:cubicBezTo>
                  <a:pt x="2286162" y="1109015"/>
                  <a:pt x="2297934" y="1097256"/>
                  <a:pt x="2312455" y="1097256"/>
                </a:cubicBezTo>
                <a:close/>
                <a:moveTo>
                  <a:pt x="2221004" y="1097256"/>
                </a:moveTo>
                <a:cubicBezTo>
                  <a:pt x="2235525" y="1097256"/>
                  <a:pt x="2247296" y="1109015"/>
                  <a:pt x="2247296" y="1123525"/>
                </a:cubicBezTo>
                <a:cubicBezTo>
                  <a:pt x="2247296" y="1138056"/>
                  <a:pt x="2235525" y="1149826"/>
                  <a:pt x="2221004" y="1149826"/>
                </a:cubicBezTo>
                <a:cubicBezTo>
                  <a:pt x="2206484" y="1149826"/>
                  <a:pt x="2194713" y="1138056"/>
                  <a:pt x="2194713" y="1123525"/>
                </a:cubicBezTo>
                <a:cubicBezTo>
                  <a:pt x="2194713" y="1109015"/>
                  <a:pt x="2206484" y="1097256"/>
                  <a:pt x="2221004" y="1097256"/>
                </a:cubicBezTo>
                <a:close/>
                <a:moveTo>
                  <a:pt x="2129554" y="1097256"/>
                </a:moveTo>
                <a:cubicBezTo>
                  <a:pt x="2144075" y="1097256"/>
                  <a:pt x="2155847" y="1109015"/>
                  <a:pt x="2155847" y="1123527"/>
                </a:cubicBezTo>
                <a:cubicBezTo>
                  <a:pt x="2155847" y="1138056"/>
                  <a:pt x="2144075" y="1149826"/>
                  <a:pt x="2129554" y="1149826"/>
                </a:cubicBezTo>
                <a:cubicBezTo>
                  <a:pt x="2115033" y="1149826"/>
                  <a:pt x="2103263" y="1138056"/>
                  <a:pt x="2103263" y="1123527"/>
                </a:cubicBezTo>
                <a:cubicBezTo>
                  <a:pt x="2103263" y="1109015"/>
                  <a:pt x="2115033" y="1097256"/>
                  <a:pt x="2129554" y="1097256"/>
                </a:cubicBezTo>
                <a:close/>
                <a:moveTo>
                  <a:pt x="2038103" y="1097256"/>
                </a:moveTo>
                <a:cubicBezTo>
                  <a:pt x="2052625" y="1097256"/>
                  <a:pt x="2064395" y="1109016"/>
                  <a:pt x="2064395" y="1123527"/>
                </a:cubicBezTo>
                <a:cubicBezTo>
                  <a:pt x="2064395" y="1138056"/>
                  <a:pt x="2052625" y="1149826"/>
                  <a:pt x="2038103" y="1149826"/>
                </a:cubicBezTo>
                <a:cubicBezTo>
                  <a:pt x="2023582" y="1149826"/>
                  <a:pt x="2011811" y="1138056"/>
                  <a:pt x="2011811" y="1123527"/>
                </a:cubicBezTo>
                <a:cubicBezTo>
                  <a:pt x="2011811" y="1109016"/>
                  <a:pt x="2023582" y="1097256"/>
                  <a:pt x="2038103" y="1097256"/>
                </a:cubicBezTo>
                <a:close/>
                <a:moveTo>
                  <a:pt x="1946654" y="1097256"/>
                </a:moveTo>
                <a:cubicBezTo>
                  <a:pt x="1961174" y="1097256"/>
                  <a:pt x="1972946" y="1109016"/>
                  <a:pt x="1972946" y="1123527"/>
                </a:cubicBezTo>
                <a:cubicBezTo>
                  <a:pt x="1972946" y="1138056"/>
                  <a:pt x="1961174" y="1149826"/>
                  <a:pt x="1946654" y="1149826"/>
                </a:cubicBezTo>
                <a:cubicBezTo>
                  <a:pt x="1932132" y="1149826"/>
                  <a:pt x="1920362" y="1138056"/>
                  <a:pt x="1920362" y="1123527"/>
                </a:cubicBezTo>
                <a:cubicBezTo>
                  <a:pt x="1920362" y="1109016"/>
                  <a:pt x="1932132" y="1097256"/>
                  <a:pt x="1946654" y="1097256"/>
                </a:cubicBezTo>
                <a:close/>
                <a:moveTo>
                  <a:pt x="1855203" y="1097256"/>
                </a:moveTo>
                <a:cubicBezTo>
                  <a:pt x="1869724" y="1097256"/>
                  <a:pt x="1881496" y="1109016"/>
                  <a:pt x="1881496" y="1123527"/>
                </a:cubicBezTo>
                <a:cubicBezTo>
                  <a:pt x="1881496" y="1138056"/>
                  <a:pt x="1869724" y="1149826"/>
                  <a:pt x="1855203" y="1149826"/>
                </a:cubicBezTo>
                <a:cubicBezTo>
                  <a:pt x="1840682" y="1149826"/>
                  <a:pt x="1828911" y="1138056"/>
                  <a:pt x="1828911" y="1123527"/>
                </a:cubicBezTo>
                <a:cubicBezTo>
                  <a:pt x="1828911" y="1109016"/>
                  <a:pt x="1840682" y="1097256"/>
                  <a:pt x="1855203" y="1097256"/>
                </a:cubicBezTo>
                <a:close/>
                <a:moveTo>
                  <a:pt x="1763753" y="1097256"/>
                </a:moveTo>
                <a:cubicBezTo>
                  <a:pt x="1778273" y="1097256"/>
                  <a:pt x="1790045" y="1109016"/>
                  <a:pt x="1790045" y="1123527"/>
                </a:cubicBezTo>
                <a:cubicBezTo>
                  <a:pt x="1790045" y="1138056"/>
                  <a:pt x="1778273" y="1149826"/>
                  <a:pt x="1763753" y="1149826"/>
                </a:cubicBezTo>
                <a:cubicBezTo>
                  <a:pt x="1749233" y="1149826"/>
                  <a:pt x="1737462" y="1138056"/>
                  <a:pt x="1737462" y="1123527"/>
                </a:cubicBezTo>
                <a:cubicBezTo>
                  <a:pt x="1737462" y="1109016"/>
                  <a:pt x="1749233" y="1097256"/>
                  <a:pt x="1763753" y="1097256"/>
                </a:cubicBezTo>
                <a:close/>
                <a:moveTo>
                  <a:pt x="1672302" y="1097256"/>
                </a:moveTo>
                <a:cubicBezTo>
                  <a:pt x="1686823" y="1097256"/>
                  <a:pt x="1698595" y="1109016"/>
                  <a:pt x="1698595" y="1123527"/>
                </a:cubicBezTo>
                <a:cubicBezTo>
                  <a:pt x="1698595" y="1138056"/>
                  <a:pt x="1686823" y="1149826"/>
                  <a:pt x="1672302" y="1149826"/>
                </a:cubicBezTo>
                <a:cubicBezTo>
                  <a:pt x="1657782" y="1149826"/>
                  <a:pt x="1646011" y="1138056"/>
                  <a:pt x="1646011" y="1123527"/>
                </a:cubicBezTo>
                <a:cubicBezTo>
                  <a:pt x="1646011" y="1109016"/>
                  <a:pt x="1657782" y="1097256"/>
                  <a:pt x="1672302" y="1097256"/>
                </a:cubicBezTo>
                <a:close/>
                <a:moveTo>
                  <a:pt x="1580853" y="1097256"/>
                </a:moveTo>
                <a:cubicBezTo>
                  <a:pt x="1595374" y="1097256"/>
                  <a:pt x="1607145" y="1109016"/>
                  <a:pt x="1607145" y="1123527"/>
                </a:cubicBezTo>
                <a:cubicBezTo>
                  <a:pt x="1607145" y="1138056"/>
                  <a:pt x="1595374" y="1149826"/>
                  <a:pt x="1580853" y="1149826"/>
                </a:cubicBezTo>
                <a:cubicBezTo>
                  <a:pt x="1566332" y="1149826"/>
                  <a:pt x="1554560" y="1138056"/>
                  <a:pt x="1554560" y="1123527"/>
                </a:cubicBezTo>
                <a:cubicBezTo>
                  <a:pt x="1554560" y="1109016"/>
                  <a:pt x="1566332" y="1097256"/>
                  <a:pt x="1580853" y="1097256"/>
                </a:cubicBezTo>
                <a:close/>
                <a:moveTo>
                  <a:pt x="7615605" y="1097255"/>
                </a:moveTo>
                <a:cubicBezTo>
                  <a:pt x="7630124" y="1097255"/>
                  <a:pt x="7641894" y="1109013"/>
                  <a:pt x="7641894" y="1123524"/>
                </a:cubicBezTo>
                <a:cubicBezTo>
                  <a:pt x="7641894" y="1138056"/>
                  <a:pt x="7630124" y="1149824"/>
                  <a:pt x="7615605" y="1149824"/>
                </a:cubicBezTo>
                <a:cubicBezTo>
                  <a:pt x="7601086" y="1149824"/>
                  <a:pt x="7589316" y="1138056"/>
                  <a:pt x="7589316" y="1123524"/>
                </a:cubicBezTo>
                <a:cubicBezTo>
                  <a:pt x="7589316" y="1109013"/>
                  <a:pt x="7601086" y="1097255"/>
                  <a:pt x="7615605" y="1097255"/>
                </a:cubicBezTo>
                <a:close/>
                <a:moveTo>
                  <a:pt x="7524165" y="1097255"/>
                </a:moveTo>
                <a:cubicBezTo>
                  <a:pt x="7538684" y="1097255"/>
                  <a:pt x="7550454" y="1109013"/>
                  <a:pt x="7550454" y="1123524"/>
                </a:cubicBezTo>
                <a:cubicBezTo>
                  <a:pt x="7550454" y="1138056"/>
                  <a:pt x="7538684" y="1149824"/>
                  <a:pt x="7524165" y="1149824"/>
                </a:cubicBezTo>
                <a:cubicBezTo>
                  <a:pt x="7509646" y="1149824"/>
                  <a:pt x="7497876" y="1138056"/>
                  <a:pt x="7497876" y="1123524"/>
                </a:cubicBezTo>
                <a:cubicBezTo>
                  <a:pt x="7497876" y="1109013"/>
                  <a:pt x="7509646" y="1097255"/>
                  <a:pt x="7524165" y="1097255"/>
                </a:cubicBezTo>
                <a:close/>
                <a:moveTo>
                  <a:pt x="7432725" y="1097255"/>
                </a:moveTo>
                <a:cubicBezTo>
                  <a:pt x="7447244" y="1097255"/>
                  <a:pt x="7459014" y="1109013"/>
                  <a:pt x="7459014" y="1123524"/>
                </a:cubicBezTo>
                <a:cubicBezTo>
                  <a:pt x="7459014" y="1138056"/>
                  <a:pt x="7447244" y="1149824"/>
                  <a:pt x="7432725" y="1149824"/>
                </a:cubicBezTo>
                <a:cubicBezTo>
                  <a:pt x="7418206" y="1149824"/>
                  <a:pt x="7406436" y="1138056"/>
                  <a:pt x="7406436" y="1123524"/>
                </a:cubicBezTo>
                <a:cubicBezTo>
                  <a:pt x="7406436" y="1109013"/>
                  <a:pt x="7418206" y="1097255"/>
                  <a:pt x="7432725" y="1097255"/>
                </a:cubicBezTo>
                <a:close/>
                <a:moveTo>
                  <a:pt x="7341285" y="1097255"/>
                </a:moveTo>
                <a:cubicBezTo>
                  <a:pt x="7355804" y="1097255"/>
                  <a:pt x="7367574" y="1109013"/>
                  <a:pt x="7367574" y="1123524"/>
                </a:cubicBezTo>
                <a:cubicBezTo>
                  <a:pt x="7367574" y="1138056"/>
                  <a:pt x="7355804" y="1149824"/>
                  <a:pt x="7341285" y="1149824"/>
                </a:cubicBezTo>
                <a:cubicBezTo>
                  <a:pt x="7326766" y="1149824"/>
                  <a:pt x="7314996" y="1138056"/>
                  <a:pt x="7314996" y="1123524"/>
                </a:cubicBezTo>
                <a:cubicBezTo>
                  <a:pt x="7314996" y="1109013"/>
                  <a:pt x="7326766" y="1097255"/>
                  <a:pt x="7341285" y="1097255"/>
                </a:cubicBezTo>
                <a:close/>
                <a:moveTo>
                  <a:pt x="7249845" y="1097255"/>
                </a:moveTo>
                <a:cubicBezTo>
                  <a:pt x="7264364" y="1097255"/>
                  <a:pt x="7276134" y="1109013"/>
                  <a:pt x="7276134" y="1123524"/>
                </a:cubicBezTo>
                <a:cubicBezTo>
                  <a:pt x="7276134" y="1138056"/>
                  <a:pt x="7264364" y="1149824"/>
                  <a:pt x="7249845" y="1149824"/>
                </a:cubicBezTo>
                <a:cubicBezTo>
                  <a:pt x="7235326" y="1149824"/>
                  <a:pt x="7223556" y="1138056"/>
                  <a:pt x="7223556" y="1123524"/>
                </a:cubicBezTo>
                <a:cubicBezTo>
                  <a:pt x="7223556" y="1109013"/>
                  <a:pt x="7235326" y="1097255"/>
                  <a:pt x="7249845" y="1097255"/>
                </a:cubicBezTo>
                <a:close/>
                <a:moveTo>
                  <a:pt x="7158405" y="1097255"/>
                </a:moveTo>
                <a:cubicBezTo>
                  <a:pt x="7172924" y="1097255"/>
                  <a:pt x="7184694" y="1109013"/>
                  <a:pt x="7184694" y="1123524"/>
                </a:cubicBezTo>
                <a:cubicBezTo>
                  <a:pt x="7184694" y="1138056"/>
                  <a:pt x="7172924" y="1149824"/>
                  <a:pt x="7158405" y="1149824"/>
                </a:cubicBezTo>
                <a:cubicBezTo>
                  <a:pt x="7143886" y="1149824"/>
                  <a:pt x="7132116" y="1138056"/>
                  <a:pt x="7132116" y="1123524"/>
                </a:cubicBezTo>
                <a:cubicBezTo>
                  <a:pt x="7132116" y="1109013"/>
                  <a:pt x="7143886" y="1097255"/>
                  <a:pt x="7158405" y="1097255"/>
                </a:cubicBezTo>
                <a:close/>
                <a:moveTo>
                  <a:pt x="7066965" y="1097255"/>
                </a:moveTo>
                <a:cubicBezTo>
                  <a:pt x="7081484" y="1097255"/>
                  <a:pt x="7093254" y="1109013"/>
                  <a:pt x="7093254" y="1123524"/>
                </a:cubicBezTo>
                <a:cubicBezTo>
                  <a:pt x="7093254" y="1138056"/>
                  <a:pt x="7081484" y="1149824"/>
                  <a:pt x="7066965" y="1149824"/>
                </a:cubicBezTo>
                <a:cubicBezTo>
                  <a:pt x="7052446" y="1149824"/>
                  <a:pt x="7040676" y="1138056"/>
                  <a:pt x="7040676" y="1123524"/>
                </a:cubicBezTo>
                <a:cubicBezTo>
                  <a:pt x="7040676" y="1109013"/>
                  <a:pt x="7052446" y="1097255"/>
                  <a:pt x="7066965" y="1097255"/>
                </a:cubicBezTo>
                <a:close/>
                <a:moveTo>
                  <a:pt x="6975525" y="1097255"/>
                </a:moveTo>
                <a:cubicBezTo>
                  <a:pt x="6990044" y="1097255"/>
                  <a:pt x="7001814" y="1109014"/>
                  <a:pt x="7001814" y="1123524"/>
                </a:cubicBezTo>
                <a:cubicBezTo>
                  <a:pt x="7001814" y="1138056"/>
                  <a:pt x="6990044" y="1149824"/>
                  <a:pt x="6975525" y="1149824"/>
                </a:cubicBezTo>
                <a:cubicBezTo>
                  <a:pt x="6961006" y="1149824"/>
                  <a:pt x="6949236" y="1138056"/>
                  <a:pt x="6949236" y="1123524"/>
                </a:cubicBezTo>
                <a:cubicBezTo>
                  <a:pt x="6949236" y="1109014"/>
                  <a:pt x="6961006" y="1097255"/>
                  <a:pt x="6975525" y="1097255"/>
                </a:cubicBezTo>
                <a:close/>
                <a:moveTo>
                  <a:pt x="6884085" y="1097255"/>
                </a:moveTo>
                <a:cubicBezTo>
                  <a:pt x="6898604" y="1097255"/>
                  <a:pt x="6910374" y="1109014"/>
                  <a:pt x="6910374" y="1123524"/>
                </a:cubicBezTo>
                <a:cubicBezTo>
                  <a:pt x="6910374" y="1138056"/>
                  <a:pt x="6898604" y="1149824"/>
                  <a:pt x="6884085" y="1149824"/>
                </a:cubicBezTo>
                <a:cubicBezTo>
                  <a:pt x="6869566" y="1149824"/>
                  <a:pt x="6857796" y="1138056"/>
                  <a:pt x="6857796" y="1123524"/>
                </a:cubicBezTo>
                <a:cubicBezTo>
                  <a:pt x="6857796" y="1109014"/>
                  <a:pt x="6869566" y="1097255"/>
                  <a:pt x="6884085" y="1097255"/>
                </a:cubicBezTo>
                <a:close/>
                <a:moveTo>
                  <a:pt x="6792645" y="1097255"/>
                </a:moveTo>
                <a:cubicBezTo>
                  <a:pt x="6807164" y="1097255"/>
                  <a:pt x="6818934" y="1109014"/>
                  <a:pt x="6818934" y="1123524"/>
                </a:cubicBezTo>
                <a:cubicBezTo>
                  <a:pt x="6818934" y="1138056"/>
                  <a:pt x="6807164" y="1149824"/>
                  <a:pt x="6792645" y="1149824"/>
                </a:cubicBezTo>
                <a:cubicBezTo>
                  <a:pt x="6778126" y="1149824"/>
                  <a:pt x="6766356" y="1138056"/>
                  <a:pt x="6766356" y="1123524"/>
                </a:cubicBezTo>
                <a:cubicBezTo>
                  <a:pt x="6766356" y="1109014"/>
                  <a:pt x="6778126" y="1097255"/>
                  <a:pt x="6792645" y="1097255"/>
                </a:cubicBezTo>
                <a:close/>
                <a:moveTo>
                  <a:pt x="6426885" y="1097255"/>
                </a:moveTo>
                <a:cubicBezTo>
                  <a:pt x="6441404" y="1097255"/>
                  <a:pt x="6453174" y="1109014"/>
                  <a:pt x="6453174" y="1123524"/>
                </a:cubicBezTo>
                <a:cubicBezTo>
                  <a:pt x="6453174" y="1138056"/>
                  <a:pt x="6441404" y="1149824"/>
                  <a:pt x="6426885" y="1149824"/>
                </a:cubicBezTo>
                <a:cubicBezTo>
                  <a:pt x="6412366" y="1149824"/>
                  <a:pt x="6400596" y="1138056"/>
                  <a:pt x="6400596" y="1123524"/>
                </a:cubicBezTo>
                <a:cubicBezTo>
                  <a:pt x="6400596" y="1109014"/>
                  <a:pt x="6412366" y="1097255"/>
                  <a:pt x="6426885" y="1097255"/>
                </a:cubicBezTo>
                <a:close/>
                <a:moveTo>
                  <a:pt x="5878245" y="1097255"/>
                </a:moveTo>
                <a:cubicBezTo>
                  <a:pt x="5892764" y="1097255"/>
                  <a:pt x="5904534" y="1109014"/>
                  <a:pt x="5904534" y="1123524"/>
                </a:cubicBezTo>
                <a:cubicBezTo>
                  <a:pt x="5904534" y="1138056"/>
                  <a:pt x="5892764" y="1149824"/>
                  <a:pt x="5878245" y="1149824"/>
                </a:cubicBezTo>
                <a:cubicBezTo>
                  <a:pt x="5863726" y="1149824"/>
                  <a:pt x="5851956" y="1138056"/>
                  <a:pt x="5851956" y="1123524"/>
                </a:cubicBezTo>
                <a:cubicBezTo>
                  <a:pt x="5851956" y="1109014"/>
                  <a:pt x="5863726" y="1097255"/>
                  <a:pt x="5878245" y="1097255"/>
                </a:cubicBezTo>
                <a:close/>
                <a:moveTo>
                  <a:pt x="5786805" y="1097255"/>
                </a:moveTo>
                <a:cubicBezTo>
                  <a:pt x="5801324" y="1097255"/>
                  <a:pt x="5813094" y="1109014"/>
                  <a:pt x="5813094" y="1123524"/>
                </a:cubicBezTo>
                <a:cubicBezTo>
                  <a:pt x="5813094" y="1138056"/>
                  <a:pt x="5801324" y="1149824"/>
                  <a:pt x="5786805" y="1149824"/>
                </a:cubicBezTo>
                <a:cubicBezTo>
                  <a:pt x="5772286" y="1149824"/>
                  <a:pt x="5760516" y="1138056"/>
                  <a:pt x="5760516" y="1123524"/>
                </a:cubicBezTo>
                <a:cubicBezTo>
                  <a:pt x="5760516" y="1109014"/>
                  <a:pt x="5772286" y="1097255"/>
                  <a:pt x="5786805" y="1097255"/>
                </a:cubicBezTo>
                <a:close/>
                <a:moveTo>
                  <a:pt x="5695365" y="1097255"/>
                </a:moveTo>
                <a:cubicBezTo>
                  <a:pt x="5709884" y="1097255"/>
                  <a:pt x="5721654" y="1109014"/>
                  <a:pt x="5721654" y="1123524"/>
                </a:cubicBezTo>
                <a:cubicBezTo>
                  <a:pt x="5721654" y="1138056"/>
                  <a:pt x="5709884" y="1149824"/>
                  <a:pt x="5695365" y="1149824"/>
                </a:cubicBezTo>
                <a:cubicBezTo>
                  <a:pt x="5680846" y="1149824"/>
                  <a:pt x="5669076" y="1138056"/>
                  <a:pt x="5669076" y="1123524"/>
                </a:cubicBezTo>
                <a:cubicBezTo>
                  <a:pt x="5669076" y="1109014"/>
                  <a:pt x="5680846" y="1097255"/>
                  <a:pt x="5695365" y="1097255"/>
                </a:cubicBezTo>
                <a:close/>
                <a:moveTo>
                  <a:pt x="5603925" y="1097255"/>
                </a:moveTo>
                <a:cubicBezTo>
                  <a:pt x="5618444" y="1097255"/>
                  <a:pt x="5630214" y="1109014"/>
                  <a:pt x="5630214" y="1123524"/>
                </a:cubicBezTo>
                <a:cubicBezTo>
                  <a:pt x="5630214" y="1138056"/>
                  <a:pt x="5618444" y="1149824"/>
                  <a:pt x="5603925" y="1149824"/>
                </a:cubicBezTo>
                <a:cubicBezTo>
                  <a:pt x="5589406" y="1149824"/>
                  <a:pt x="5577636" y="1138056"/>
                  <a:pt x="5577636" y="1123524"/>
                </a:cubicBezTo>
                <a:cubicBezTo>
                  <a:pt x="5577636" y="1109014"/>
                  <a:pt x="5589406" y="1097255"/>
                  <a:pt x="5603925" y="1097255"/>
                </a:cubicBezTo>
                <a:close/>
                <a:moveTo>
                  <a:pt x="5512485" y="1097255"/>
                </a:moveTo>
                <a:cubicBezTo>
                  <a:pt x="5527004" y="1097255"/>
                  <a:pt x="5538774" y="1109014"/>
                  <a:pt x="5538774" y="1123524"/>
                </a:cubicBezTo>
                <a:cubicBezTo>
                  <a:pt x="5538774" y="1138056"/>
                  <a:pt x="5527004" y="1149824"/>
                  <a:pt x="5512485" y="1149824"/>
                </a:cubicBezTo>
                <a:cubicBezTo>
                  <a:pt x="5497966" y="1149824"/>
                  <a:pt x="5486196" y="1138056"/>
                  <a:pt x="5486196" y="1123524"/>
                </a:cubicBezTo>
                <a:cubicBezTo>
                  <a:pt x="5486196" y="1109014"/>
                  <a:pt x="5497966" y="1097255"/>
                  <a:pt x="5512485" y="1097255"/>
                </a:cubicBezTo>
                <a:close/>
                <a:moveTo>
                  <a:pt x="4049445" y="1097255"/>
                </a:moveTo>
                <a:cubicBezTo>
                  <a:pt x="4063964" y="1097255"/>
                  <a:pt x="4075734" y="1109014"/>
                  <a:pt x="4075734" y="1123524"/>
                </a:cubicBezTo>
                <a:cubicBezTo>
                  <a:pt x="4075734" y="1138056"/>
                  <a:pt x="4063964" y="1149824"/>
                  <a:pt x="4049445" y="1149824"/>
                </a:cubicBezTo>
                <a:cubicBezTo>
                  <a:pt x="4034926" y="1149824"/>
                  <a:pt x="4023156" y="1138056"/>
                  <a:pt x="4023156" y="1123524"/>
                </a:cubicBezTo>
                <a:cubicBezTo>
                  <a:pt x="4023156" y="1109014"/>
                  <a:pt x="4034926" y="1097255"/>
                  <a:pt x="4049445" y="1097255"/>
                </a:cubicBezTo>
                <a:close/>
                <a:moveTo>
                  <a:pt x="3958005" y="1097255"/>
                </a:moveTo>
                <a:cubicBezTo>
                  <a:pt x="3972524" y="1097255"/>
                  <a:pt x="3984294" y="1109014"/>
                  <a:pt x="3984294" y="1123524"/>
                </a:cubicBezTo>
                <a:cubicBezTo>
                  <a:pt x="3984294" y="1138056"/>
                  <a:pt x="3972524" y="1149824"/>
                  <a:pt x="3958005" y="1149824"/>
                </a:cubicBezTo>
                <a:cubicBezTo>
                  <a:pt x="3943486" y="1149824"/>
                  <a:pt x="3931716" y="1138056"/>
                  <a:pt x="3931716" y="1123524"/>
                </a:cubicBezTo>
                <a:cubicBezTo>
                  <a:pt x="3931716" y="1109014"/>
                  <a:pt x="3943486" y="1097255"/>
                  <a:pt x="3958005" y="1097255"/>
                </a:cubicBezTo>
                <a:close/>
                <a:moveTo>
                  <a:pt x="8438565" y="1097253"/>
                </a:moveTo>
                <a:cubicBezTo>
                  <a:pt x="8453084" y="1097253"/>
                  <a:pt x="8464854" y="1109012"/>
                  <a:pt x="8464854" y="1123523"/>
                </a:cubicBezTo>
                <a:cubicBezTo>
                  <a:pt x="8464854" y="1138056"/>
                  <a:pt x="8453084" y="1149822"/>
                  <a:pt x="8438565" y="1149822"/>
                </a:cubicBezTo>
                <a:cubicBezTo>
                  <a:pt x="8424046" y="1149822"/>
                  <a:pt x="8412276" y="1138056"/>
                  <a:pt x="8412276" y="1123523"/>
                </a:cubicBezTo>
                <a:cubicBezTo>
                  <a:pt x="8412276" y="1109012"/>
                  <a:pt x="8424046" y="1097253"/>
                  <a:pt x="8438565" y="1097253"/>
                </a:cubicBezTo>
                <a:close/>
                <a:moveTo>
                  <a:pt x="8347125" y="1097253"/>
                </a:moveTo>
                <a:cubicBezTo>
                  <a:pt x="8361644" y="1097253"/>
                  <a:pt x="8373414" y="1109012"/>
                  <a:pt x="8373414" y="1123523"/>
                </a:cubicBezTo>
                <a:cubicBezTo>
                  <a:pt x="8373414" y="1138056"/>
                  <a:pt x="8361644" y="1149822"/>
                  <a:pt x="8347125" y="1149822"/>
                </a:cubicBezTo>
                <a:cubicBezTo>
                  <a:pt x="8332606" y="1149822"/>
                  <a:pt x="8320836" y="1138056"/>
                  <a:pt x="8320836" y="1123523"/>
                </a:cubicBezTo>
                <a:cubicBezTo>
                  <a:pt x="8320836" y="1109012"/>
                  <a:pt x="8332606" y="1097253"/>
                  <a:pt x="8347125" y="1097253"/>
                </a:cubicBezTo>
                <a:close/>
                <a:moveTo>
                  <a:pt x="8255685" y="1097253"/>
                </a:moveTo>
                <a:cubicBezTo>
                  <a:pt x="8270204" y="1097253"/>
                  <a:pt x="8281974" y="1109012"/>
                  <a:pt x="8281974" y="1123523"/>
                </a:cubicBezTo>
                <a:cubicBezTo>
                  <a:pt x="8281974" y="1138056"/>
                  <a:pt x="8270204" y="1149822"/>
                  <a:pt x="8255685" y="1149822"/>
                </a:cubicBezTo>
                <a:cubicBezTo>
                  <a:pt x="8241166" y="1149822"/>
                  <a:pt x="8229396" y="1138056"/>
                  <a:pt x="8229396" y="1123523"/>
                </a:cubicBezTo>
                <a:cubicBezTo>
                  <a:pt x="8229396" y="1109012"/>
                  <a:pt x="8241166" y="1097253"/>
                  <a:pt x="8255685" y="1097253"/>
                </a:cubicBezTo>
                <a:close/>
                <a:moveTo>
                  <a:pt x="8164245" y="1097253"/>
                </a:moveTo>
                <a:cubicBezTo>
                  <a:pt x="8178764" y="1097253"/>
                  <a:pt x="8190534" y="1109012"/>
                  <a:pt x="8190534" y="1123524"/>
                </a:cubicBezTo>
                <a:cubicBezTo>
                  <a:pt x="8190534" y="1138056"/>
                  <a:pt x="8178764" y="1149822"/>
                  <a:pt x="8164245" y="1149822"/>
                </a:cubicBezTo>
                <a:cubicBezTo>
                  <a:pt x="8149726" y="1149822"/>
                  <a:pt x="8137956" y="1138056"/>
                  <a:pt x="8137956" y="1123524"/>
                </a:cubicBezTo>
                <a:cubicBezTo>
                  <a:pt x="8137956" y="1109012"/>
                  <a:pt x="8149726" y="1097253"/>
                  <a:pt x="8164245" y="1097253"/>
                </a:cubicBezTo>
                <a:close/>
                <a:moveTo>
                  <a:pt x="8072805" y="1097253"/>
                </a:moveTo>
                <a:cubicBezTo>
                  <a:pt x="8087324" y="1097253"/>
                  <a:pt x="8099094" y="1109013"/>
                  <a:pt x="8099094" y="1123524"/>
                </a:cubicBezTo>
                <a:cubicBezTo>
                  <a:pt x="8099094" y="1138056"/>
                  <a:pt x="8087324" y="1149822"/>
                  <a:pt x="8072805" y="1149822"/>
                </a:cubicBezTo>
                <a:cubicBezTo>
                  <a:pt x="8058286" y="1149822"/>
                  <a:pt x="8046516" y="1138056"/>
                  <a:pt x="8046516" y="1123524"/>
                </a:cubicBezTo>
                <a:cubicBezTo>
                  <a:pt x="8046516" y="1109013"/>
                  <a:pt x="8058286" y="1097253"/>
                  <a:pt x="8072805" y="1097253"/>
                </a:cubicBezTo>
                <a:close/>
                <a:moveTo>
                  <a:pt x="7981365" y="1097253"/>
                </a:moveTo>
                <a:cubicBezTo>
                  <a:pt x="7995884" y="1097253"/>
                  <a:pt x="8007654" y="1109013"/>
                  <a:pt x="8007654" y="1123524"/>
                </a:cubicBezTo>
                <a:cubicBezTo>
                  <a:pt x="8007654" y="1138056"/>
                  <a:pt x="7995884" y="1149822"/>
                  <a:pt x="7981365" y="1149822"/>
                </a:cubicBezTo>
                <a:cubicBezTo>
                  <a:pt x="7966846" y="1149822"/>
                  <a:pt x="7955076" y="1138056"/>
                  <a:pt x="7955076" y="1123524"/>
                </a:cubicBezTo>
                <a:cubicBezTo>
                  <a:pt x="7955076" y="1109013"/>
                  <a:pt x="7966846" y="1097253"/>
                  <a:pt x="7981365" y="1097253"/>
                </a:cubicBezTo>
                <a:close/>
                <a:moveTo>
                  <a:pt x="7889925" y="1097253"/>
                </a:moveTo>
                <a:cubicBezTo>
                  <a:pt x="7904444" y="1097253"/>
                  <a:pt x="7916214" y="1109013"/>
                  <a:pt x="7916214" y="1123524"/>
                </a:cubicBezTo>
                <a:cubicBezTo>
                  <a:pt x="7916214" y="1138056"/>
                  <a:pt x="7904444" y="1149822"/>
                  <a:pt x="7889925" y="1149822"/>
                </a:cubicBezTo>
                <a:cubicBezTo>
                  <a:pt x="7875406" y="1149822"/>
                  <a:pt x="7863636" y="1138056"/>
                  <a:pt x="7863636" y="1123524"/>
                </a:cubicBezTo>
                <a:cubicBezTo>
                  <a:pt x="7863636" y="1109013"/>
                  <a:pt x="7875406" y="1097253"/>
                  <a:pt x="7889925" y="1097253"/>
                </a:cubicBezTo>
                <a:close/>
                <a:moveTo>
                  <a:pt x="7798485" y="1097253"/>
                </a:moveTo>
                <a:cubicBezTo>
                  <a:pt x="7813004" y="1097253"/>
                  <a:pt x="7824774" y="1109013"/>
                  <a:pt x="7824774" y="1123524"/>
                </a:cubicBezTo>
                <a:cubicBezTo>
                  <a:pt x="7824774" y="1138056"/>
                  <a:pt x="7813004" y="1149822"/>
                  <a:pt x="7798485" y="1149822"/>
                </a:cubicBezTo>
                <a:cubicBezTo>
                  <a:pt x="7783966" y="1149822"/>
                  <a:pt x="7772196" y="1138056"/>
                  <a:pt x="7772196" y="1123524"/>
                </a:cubicBezTo>
                <a:cubicBezTo>
                  <a:pt x="7772196" y="1109013"/>
                  <a:pt x="7783966" y="1097253"/>
                  <a:pt x="7798485" y="1097253"/>
                </a:cubicBezTo>
                <a:close/>
                <a:moveTo>
                  <a:pt x="7707045" y="1097253"/>
                </a:moveTo>
                <a:cubicBezTo>
                  <a:pt x="7721564" y="1097253"/>
                  <a:pt x="7733334" y="1109013"/>
                  <a:pt x="7733334" y="1123524"/>
                </a:cubicBezTo>
                <a:cubicBezTo>
                  <a:pt x="7733334" y="1138056"/>
                  <a:pt x="7721564" y="1149824"/>
                  <a:pt x="7707045" y="1149824"/>
                </a:cubicBezTo>
                <a:cubicBezTo>
                  <a:pt x="7692526" y="1149824"/>
                  <a:pt x="7680756" y="1138056"/>
                  <a:pt x="7680756" y="1123524"/>
                </a:cubicBezTo>
                <a:cubicBezTo>
                  <a:pt x="7680756" y="1109013"/>
                  <a:pt x="7692526" y="1097253"/>
                  <a:pt x="7707045" y="1097253"/>
                </a:cubicBezTo>
                <a:close/>
                <a:moveTo>
                  <a:pt x="9718725" y="1097253"/>
                </a:moveTo>
                <a:cubicBezTo>
                  <a:pt x="9733244" y="1097253"/>
                  <a:pt x="9745014" y="1109011"/>
                  <a:pt x="9745014" y="1123522"/>
                </a:cubicBezTo>
                <a:cubicBezTo>
                  <a:pt x="9745014" y="1138056"/>
                  <a:pt x="9733244" y="1149822"/>
                  <a:pt x="9718725" y="1149822"/>
                </a:cubicBezTo>
                <a:cubicBezTo>
                  <a:pt x="9704206" y="1149822"/>
                  <a:pt x="9692436" y="1138056"/>
                  <a:pt x="9692436" y="1123522"/>
                </a:cubicBezTo>
                <a:cubicBezTo>
                  <a:pt x="9692436" y="1109011"/>
                  <a:pt x="9704206" y="1097253"/>
                  <a:pt x="9718725" y="1097253"/>
                </a:cubicBezTo>
                <a:close/>
                <a:moveTo>
                  <a:pt x="9627285" y="1097253"/>
                </a:moveTo>
                <a:cubicBezTo>
                  <a:pt x="9641804" y="1097253"/>
                  <a:pt x="9653574" y="1109011"/>
                  <a:pt x="9653574" y="1123522"/>
                </a:cubicBezTo>
                <a:cubicBezTo>
                  <a:pt x="9653574" y="1138056"/>
                  <a:pt x="9641804" y="1149822"/>
                  <a:pt x="9627285" y="1149822"/>
                </a:cubicBezTo>
                <a:cubicBezTo>
                  <a:pt x="9612766" y="1149822"/>
                  <a:pt x="9600996" y="1138056"/>
                  <a:pt x="9600996" y="1123522"/>
                </a:cubicBezTo>
                <a:cubicBezTo>
                  <a:pt x="9600996" y="1109011"/>
                  <a:pt x="9612766" y="1097253"/>
                  <a:pt x="9627285" y="1097253"/>
                </a:cubicBezTo>
                <a:close/>
                <a:moveTo>
                  <a:pt x="9535845" y="1097253"/>
                </a:moveTo>
                <a:cubicBezTo>
                  <a:pt x="9550364" y="1097253"/>
                  <a:pt x="9562134" y="1109011"/>
                  <a:pt x="9562134" y="1123522"/>
                </a:cubicBezTo>
                <a:cubicBezTo>
                  <a:pt x="9562134" y="1138056"/>
                  <a:pt x="9550364" y="1149822"/>
                  <a:pt x="9535845" y="1149822"/>
                </a:cubicBezTo>
                <a:cubicBezTo>
                  <a:pt x="9521326" y="1149822"/>
                  <a:pt x="9509556" y="1138056"/>
                  <a:pt x="9509556" y="1123522"/>
                </a:cubicBezTo>
                <a:cubicBezTo>
                  <a:pt x="9509556" y="1109011"/>
                  <a:pt x="9521326" y="1097253"/>
                  <a:pt x="9535845" y="1097253"/>
                </a:cubicBezTo>
                <a:close/>
                <a:moveTo>
                  <a:pt x="9444405" y="1097253"/>
                </a:moveTo>
                <a:cubicBezTo>
                  <a:pt x="9458924" y="1097253"/>
                  <a:pt x="9470694" y="1109011"/>
                  <a:pt x="9470694" y="1123522"/>
                </a:cubicBezTo>
                <a:cubicBezTo>
                  <a:pt x="9470694" y="1138056"/>
                  <a:pt x="9458924" y="1149822"/>
                  <a:pt x="9444405" y="1149822"/>
                </a:cubicBezTo>
                <a:cubicBezTo>
                  <a:pt x="9429886" y="1149822"/>
                  <a:pt x="9418116" y="1138056"/>
                  <a:pt x="9418116" y="1123522"/>
                </a:cubicBezTo>
                <a:cubicBezTo>
                  <a:pt x="9418116" y="1109011"/>
                  <a:pt x="9429886" y="1097253"/>
                  <a:pt x="9444405" y="1097253"/>
                </a:cubicBezTo>
                <a:close/>
                <a:moveTo>
                  <a:pt x="9352965" y="1097253"/>
                </a:moveTo>
                <a:cubicBezTo>
                  <a:pt x="9367484" y="1097253"/>
                  <a:pt x="9379254" y="1109011"/>
                  <a:pt x="9379254" y="1123522"/>
                </a:cubicBezTo>
                <a:cubicBezTo>
                  <a:pt x="9379254" y="1138056"/>
                  <a:pt x="9367484" y="1149822"/>
                  <a:pt x="9352965" y="1149822"/>
                </a:cubicBezTo>
                <a:cubicBezTo>
                  <a:pt x="9338446" y="1149822"/>
                  <a:pt x="9326676" y="1138056"/>
                  <a:pt x="9326676" y="1123522"/>
                </a:cubicBezTo>
                <a:cubicBezTo>
                  <a:pt x="9326676" y="1109011"/>
                  <a:pt x="9338446" y="1097253"/>
                  <a:pt x="9352965" y="1097253"/>
                </a:cubicBezTo>
                <a:close/>
                <a:moveTo>
                  <a:pt x="9261525" y="1097253"/>
                </a:moveTo>
                <a:cubicBezTo>
                  <a:pt x="9276044" y="1097253"/>
                  <a:pt x="9287814" y="1109011"/>
                  <a:pt x="9287814" y="1123522"/>
                </a:cubicBezTo>
                <a:cubicBezTo>
                  <a:pt x="9287814" y="1138056"/>
                  <a:pt x="9276044" y="1149822"/>
                  <a:pt x="9261525" y="1149822"/>
                </a:cubicBezTo>
                <a:cubicBezTo>
                  <a:pt x="9247006" y="1149822"/>
                  <a:pt x="9235236" y="1138056"/>
                  <a:pt x="9235236" y="1123522"/>
                </a:cubicBezTo>
                <a:cubicBezTo>
                  <a:pt x="9235236" y="1109011"/>
                  <a:pt x="9247006" y="1097253"/>
                  <a:pt x="9261525" y="1097253"/>
                </a:cubicBezTo>
                <a:close/>
                <a:moveTo>
                  <a:pt x="9170085" y="1097253"/>
                </a:moveTo>
                <a:cubicBezTo>
                  <a:pt x="9184604" y="1097253"/>
                  <a:pt x="9196374" y="1109011"/>
                  <a:pt x="9196374" y="1123522"/>
                </a:cubicBezTo>
                <a:cubicBezTo>
                  <a:pt x="9196374" y="1138056"/>
                  <a:pt x="9184604" y="1149822"/>
                  <a:pt x="9170085" y="1149822"/>
                </a:cubicBezTo>
                <a:cubicBezTo>
                  <a:pt x="9155566" y="1149822"/>
                  <a:pt x="9143796" y="1138056"/>
                  <a:pt x="9143796" y="1123522"/>
                </a:cubicBezTo>
                <a:cubicBezTo>
                  <a:pt x="9143796" y="1109011"/>
                  <a:pt x="9155566" y="1097253"/>
                  <a:pt x="9170085" y="1097253"/>
                </a:cubicBezTo>
                <a:close/>
                <a:moveTo>
                  <a:pt x="9078645" y="1097253"/>
                </a:moveTo>
                <a:cubicBezTo>
                  <a:pt x="9093164" y="1097253"/>
                  <a:pt x="9104934" y="1109011"/>
                  <a:pt x="9104934" y="1123523"/>
                </a:cubicBezTo>
                <a:cubicBezTo>
                  <a:pt x="9104934" y="1138056"/>
                  <a:pt x="9093164" y="1149822"/>
                  <a:pt x="9078645" y="1149822"/>
                </a:cubicBezTo>
                <a:cubicBezTo>
                  <a:pt x="9064126" y="1149822"/>
                  <a:pt x="9052356" y="1138056"/>
                  <a:pt x="9052356" y="1123523"/>
                </a:cubicBezTo>
                <a:cubicBezTo>
                  <a:pt x="9052356" y="1109011"/>
                  <a:pt x="9064126" y="1097253"/>
                  <a:pt x="9078645" y="1097253"/>
                </a:cubicBezTo>
                <a:close/>
                <a:moveTo>
                  <a:pt x="8987205" y="1097253"/>
                </a:moveTo>
                <a:cubicBezTo>
                  <a:pt x="9001724" y="1097253"/>
                  <a:pt x="9013494" y="1109011"/>
                  <a:pt x="9013494" y="1123523"/>
                </a:cubicBezTo>
                <a:cubicBezTo>
                  <a:pt x="9013494" y="1138056"/>
                  <a:pt x="9001724" y="1149822"/>
                  <a:pt x="8987205" y="1149822"/>
                </a:cubicBezTo>
                <a:cubicBezTo>
                  <a:pt x="8972686" y="1149822"/>
                  <a:pt x="8960916" y="1138056"/>
                  <a:pt x="8960916" y="1123523"/>
                </a:cubicBezTo>
                <a:cubicBezTo>
                  <a:pt x="8960916" y="1109011"/>
                  <a:pt x="8972686" y="1097253"/>
                  <a:pt x="8987205" y="1097253"/>
                </a:cubicBezTo>
                <a:close/>
                <a:moveTo>
                  <a:pt x="8895765" y="1097253"/>
                </a:moveTo>
                <a:cubicBezTo>
                  <a:pt x="8910284" y="1097253"/>
                  <a:pt x="8922054" y="1109012"/>
                  <a:pt x="8922054" y="1123523"/>
                </a:cubicBezTo>
                <a:cubicBezTo>
                  <a:pt x="8922054" y="1138056"/>
                  <a:pt x="8910284" y="1149822"/>
                  <a:pt x="8895765" y="1149822"/>
                </a:cubicBezTo>
                <a:cubicBezTo>
                  <a:pt x="8881246" y="1149822"/>
                  <a:pt x="8869476" y="1138056"/>
                  <a:pt x="8869476" y="1123523"/>
                </a:cubicBezTo>
                <a:cubicBezTo>
                  <a:pt x="8869476" y="1109012"/>
                  <a:pt x="8881246" y="1097253"/>
                  <a:pt x="8895765" y="1097253"/>
                </a:cubicBezTo>
                <a:close/>
                <a:moveTo>
                  <a:pt x="8804325" y="1097253"/>
                </a:moveTo>
                <a:cubicBezTo>
                  <a:pt x="8818844" y="1097253"/>
                  <a:pt x="8830614" y="1109012"/>
                  <a:pt x="8830614" y="1123523"/>
                </a:cubicBezTo>
                <a:cubicBezTo>
                  <a:pt x="8830614" y="1138056"/>
                  <a:pt x="8818844" y="1149822"/>
                  <a:pt x="8804325" y="1149822"/>
                </a:cubicBezTo>
                <a:cubicBezTo>
                  <a:pt x="8789806" y="1149822"/>
                  <a:pt x="8778036" y="1138056"/>
                  <a:pt x="8778036" y="1123523"/>
                </a:cubicBezTo>
                <a:cubicBezTo>
                  <a:pt x="8778036" y="1109012"/>
                  <a:pt x="8789806" y="1097253"/>
                  <a:pt x="8804325" y="1097253"/>
                </a:cubicBezTo>
                <a:close/>
                <a:moveTo>
                  <a:pt x="8712885" y="1097253"/>
                </a:moveTo>
                <a:cubicBezTo>
                  <a:pt x="8727404" y="1097253"/>
                  <a:pt x="8739174" y="1109012"/>
                  <a:pt x="8739174" y="1123523"/>
                </a:cubicBezTo>
                <a:cubicBezTo>
                  <a:pt x="8739174" y="1138056"/>
                  <a:pt x="8727404" y="1149822"/>
                  <a:pt x="8712885" y="1149822"/>
                </a:cubicBezTo>
                <a:cubicBezTo>
                  <a:pt x="8698366" y="1149822"/>
                  <a:pt x="8686596" y="1138056"/>
                  <a:pt x="8686596" y="1123523"/>
                </a:cubicBezTo>
                <a:cubicBezTo>
                  <a:pt x="8686596" y="1109012"/>
                  <a:pt x="8698366" y="1097253"/>
                  <a:pt x="8712885" y="1097253"/>
                </a:cubicBezTo>
                <a:close/>
                <a:moveTo>
                  <a:pt x="8621445" y="1097253"/>
                </a:moveTo>
                <a:cubicBezTo>
                  <a:pt x="8635964" y="1097253"/>
                  <a:pt x="8647734" y="1109012"/>
                  <a:pt x="8647734" y="1123523"/>
                </a:cubicBezTo>
                <a:cubicBezTo>
                  <a:pt x="8647734" y="1138056"/>
                  <a:pt x="8635964" y="1149822"/>
                  <a:pt x="8621445" y="1149822"/>
                </a:cubicBezTo>
                <a:cubicBezTo>
                  <a:pt x="8606926" y="1149822"/>
                  <a:pt x="8595156" y="1138056"/>
                  <a:pt x="8595156" y="1123523"/>
                </a:cubicBezTo>
                <a:cubicBezTo>
                  <a:pt x="8595156" y="1109012"/>
                  <a:pt x="8606926" y="1097253"/>
                  <a:pt x="8621445" y="1097253"/>
                </a:cubicBezTo>
                <a:close/>
                <a:moveTo>
                  <a:pt x="8530005" y="1097253"/>
                </a:moveTo>
                <a:cubicBezTo>
                  <a:pt x="8544524" y="1097253"/>
                  <a:pt x="8556294" y="1109012"/>
                  <a:pt x="8556294" y="1123523"/>
                </a:cubicBezTo>
                <a:cubicBezTo>
                  <a:pt x="8556294" y="1138056"/>
                  <a:pt x="8544524" y="1149822"/>
                  <a:pt x="8530005" y="1149822"/>
                </a:cubicBezTo>
                <a:cubicBezTo>
                  <a:pt x="8515486" y="1149822"/>
                  <a:pt x="8503716" y="1138056"/>
                  <a:pt x="8503716" y="1123523"/>
                </a:cubicBezTo>
                <a:cubicBezTo>
                  <a:pt x="8503716" y="1109012"/>
                  <a:pt x="8515486" y="1097253"/>
                  <a:pt x="8530005" y="1097253"/>
                </a:cubicBezTo>
                <a:close/>
                <a:moveTo>
                  <a:pt x="10175925" y="1097252"/>
                </a:moveTo>
                <a:cubicBezTo>
                  <a:pt x="10190444" y="1097252"/>
                  <a:pt x="10202214" y="1109010"/>
                  <a:pt x="10202214" y="1123522"/>
                </a:cubicBezTo>
                <a:cubicBezTo>
                  <a:pt x="10202214" y="1138049"/>
                  <a:pt x="10190444" y="1149821"/>
                  <a:pt x="10175925" y="1149821"/>
                </a:cubicBezTo>
                <a:cubicBezTo>
                  <a:pt x="10161406" y="1149821"/>
                  <a:pt x="10149636" y="1138049"/>
                  <a:pt x="10149636" y="1123522"/>
                </a:cubicBezTo>
                <a:cubicBezTo>
                  <a:pt x="10149636" y="1109010"/>
                  <a:pt x="10161406" y="1097252"/>
                  <a:pt x="10175925" y="1097252"/>
                </a:cubicBezTo>
                <a:close/>
                <a:moveTo>
                  <a:pt x="10084485" y="1097252"/>
                </a:moveTo>
                <a:cubicBezTo>
                  <a:pt x="10099004" y="1097252"/>
                  <a:pt x="10110774" y="1109010"/>
                  <a:pt x="10110774" y="1123522"/>
                </a:cubicBezTo>
                <a:cubicBezTo>
                  <a:pt x="10110774" y="1138049"/>
                  <a:pt x="10099004" y="1149821"/>
                  <a:pt x="10084485" y="1149821"/>
                </a:cubicBezTo>
                <a:cubicBezTo>
                  <a:pt x="10069966" y="1149821"/>
                  <a:pt x="10058196" y="1138049"/>
                  <a:pt x="10058196" y="1123522"/>
                </a:cubicBezTo>
                <a:cubicBezTo>
                  <a:pt x="10058196" y="1109010"/>
                  <a:pt x="10069966" y="1097252"/>
                  <a:pt x="10084485" y="1097252"/>
                </a:cubicBezTo>
                <a:close/>
                <a:moveTo>
                  <a:pt x="9993045" y="1097252"/>
                </a:moveTo>
                <a:cubicBezTo>
                  <a:pt x="10007564" y="1097252"/>
                  <a:pt x="10019334" y="1109011"/>
                  <a:pt x="10019334" y="1123522"/>
                </a:cubicBezTo>
                <a:cubicBezTo>
                  <a:pt x="10019334" y="1138049"/>
                  <a:pt x="10007564" y="1149821"/>
                  <a:pt x="9993045" y="1149821"/>
                </a:cubicBezTo>
                <a:cubicBezTo>
                  <a:pt x="9978526" y="1149821"/>
                  <a:pt x="9966756" y="1138049"/>
                  <a:pt x="9966756" y="1123522"/>
                </a:cubicBezTo>
                <a:cubicBezTo>
                  <a:pt x="9966756" y="1109011"/>
                  <a:pt x="9978526" y="1097252"/>
                  <a:pt x="9993045" y="1097252"/>
                </a:cubicBezTo>
                <a:close/>
                <a:moveTo>
                  <a:pt x="9901605" y="1097252"/>
                </a:moveTo>
                <a:cubicBezTo>
                  <a:pt x="9916124" y="1097252"/>
                  <a:pt x="9927894" y="1109011"/>
                  <a:pt x="9927894" y="1123522"/>
                </a:cubicBezTo>
                <a:cubicBezTo>
                  <a:pt x="9927894" y="1138056"/>
                  <a:pt x="9916124" y="1149821"/>
                  <a:pt x="9901605" y="1149821"/>
                </a:cubicBezTo>
                <a:cubicBezTo>
                  <a:pt x="9887086" y="1149821"/>
                  <a:pt x="9875316" y="1138056"/>
                  <a:pt x="9875316" y="1123522"/>
                </a:cubicBezTo>
                <a:cubicBezTo>
                  <a:pt x="9875316" y="1109011"/>
                  <a:pt x="9887086" y="1097252"/>
                  <a:pt x="9901605" y="1097252"/>
                </a:cubicBezTo>
                <a:close/>
                <a:moveTo>
                  <a:pt x="9810165" y="1097252"/>
                </a:moveTo>
                <a:cubicBezTo>
                  <a:pt x="9824684" y="1097252"/>
                  <a:pt x="9836454" y="1109011"/>
                  <a:pt x="9836454" y="1123522"/>
                </a:cubicBezTo>
                <a:cubicBezTo>
                  <a:pt x="9836454" y="1138056"/>
                  <a:pt x="9824684" y="1149821"/>
                  <a:pt x="9810165" y="1149821"/>
                </a:cubicBezTo>
                <a:cubicBezTo>
                  <a:pt x="9795646" y="1149821"/>
                  <a:pt x="9783876" y="1138056"/>
                  <a:pt x="9783876" y="1123522"/>
                </a:cubicBezTo>
                <a:cubicBezTo>
                  <a:pt x="9783876" y="1109011"/>
                  <a:pt x="9795646" y="1097252"/>
                  <a:pt x="9810165" y="1097252"/>
                </a:cubicBezTo>
                <a:close/>
                <a:moveTo>
                  <a:pt x="1946666" y="1005805"/>
                </a:moveTo>
                <a:cubicBezTo>
                  <a:pt x="1961188" y="1005805"/>
                  <a:pt x="1972958" y="1017569"/>
                  <a:pt x="1972958" y="1032080"/>
                </a:cubicBezTo>
                <a:cubicBezTo>
                  <a:pt x="1972958" y="1046588"/>
                  <a:pt x="1961188" y="1058369"/>
                  <a:pt x="1946666" y="1058369"/>
                </a:cubicBezTo>
                <a:cubicBezTo>
                  <a:pt x="1932145" y="1058369"/>
                  <a:pt x="1920374" y="1046588"/>
                  <a:pt x="1920374" y="1032080"/>
                </a:cubicBezTo>
                <a:cubicBezTo>
                  <a:pt x="1920374" y="1017569"/>
                  <a:pt x="1932145" y="1005805"/>
                  <a:pt x="1946666" y="1005805"/>
                </a:cubicBezTo>
                <a:close/>
                <a:moveTo>
                  <a:pt x="1855216" y="1005805"/>
                </a:moveTo>
                <a:cubicBezTo>
                  <a:pt x="1869736" y="1005805"/>
                  <a:pt x="1881508" y="1017569"/>
                  <a:pt x="1881508" y="1032080"/>
                </a:cubicBezTo>
                <a:cubicBezTo>
                  <a:pt x="1881508" y="1046588"/>
                  <a:pt x="1869736" y="1058369"/>
                  <a:pt x="1855216" y="1058369"/>
                </a:cubicBezTo>
                <a:cubicBezTo>
                  <a:pt x="1840695" y="1058369"/>
                  <a:pt x="1828925" y="1046588"/>
                  <a:pt x="1828925" y="1032080"/>
                </a:cubicBezTo>
                <a:cubicBezTo>
                  <a:pt x="1828925" y="1017569"/>
                  <a:pt x="1840695" y="1005805"/>
                  <a:pt x="1855216" y="1005805"/>
                </a:cubicBezTo>
                <a:close/>
                <a:moveTo>
                  <a:pt x="1763766" y="1005805"/>
                </a:moveTo>
                <a:cubicBezTo>
                  <a:pt x="1778287" y="1005805"/>
                  <a:pt x="1790058" y="1017569"/>
                  <a:pt x="1790058" y="1032080"/>
                </a:cubicBezTo>
                <a:cubicBezTo>
                  <a:pt x="1790058" y="1046588"/>
                  <a:pt x="1778287" y="1058369"/>
                  <a:pt x="1763766" y="1058369"/>
                </a:cubicBezTo>
                <a:cubicBezTo>
                  <a:pt x="1749246" y="1058369"/>
                  <a:pt x="1737474" y="1046588"/>
                  <a:pt x="1737474" y="1032080"/>
                </a:cubicBezTo>
                <a:cubicBezTo>
                  <a:pt x="1737474" y="1017569"/>
                  <a:pt x="1749246" y="1005805"/>
                  <a:pt x="1763766" y="1005805"/>
                </a:cubicBezTo>
                <a:close/>
                <a:moveTo>
                  <a:pt x="1672316" y="1005805"/>
                </a:moveTo>
                <a:cubicBezTo>
                  <a:pt x="1686837" y="1005805"/>
                  <a:pt x="1698607" y="1017569"/>
                  <a:pt x="1698607" y="1032080"/>
                </a:cubicBezTo>
                <a:cubicBezTo>
                  <a:pt x="1698607" y="1046588"/>
                  <a:pt x="1686837" y="1058369"/>
                  <a:pt x="1672316" y="1058369"/>
                </a:cubicBezTo>
                <a:cubicBezTo>
                  <a:pt x="1657794" y="1058369"/>
                  <a:pt x="1646025" y="1046588"/>
                  <a:pt x="1646025" y="1032080"/>
                </a:cubicBezTo>
                <a:cubicBezTo>
                  <a:pt x="1646025" y="1017569"/>
                  <a:pt x="1657794" y="1005805"/>
                  <a:pt x="1672316" y="1005805"/>
                </a:cubicBezTo>
                <a:close/>
                <a:moveTo>
                  <a:pt x="1580866" y="1005805"/>
                </a:moveTo>
                <a:cubicBezTo>
                  <a:pt x="1595387" y="1005805"/>
                  <a:pt x="1607158" y="1017569"/>
                  <a:pt x="1607158" y="1032080"/>
                </a:cubicBezTo>
                <a:cubicBezTo>
                  <a:pt x="1607158" y="1046588"/>
                  <a:pt x="1595387" y="1058369"/>
                  <a:pt x="1580866" y="1058369"/>
                </a:cubicBezTo>
                <a:cubicBezTo>
                  <a:pt x="1566345" y="1058369"/>
                  <a:pt x="1554574" y="1046588"/>
                  <a:pt x="1554574" y="1032080"/>
                </a:cubicBezTo>
                <a:cubicBezTo>
                  <a:pt x="1554574" y="1017569"/>
                  <a:pt x="1566345" y="1005805"/>
                  <a:pt x="1580866" y="1005805"/>
                </a:cubicBezTo>
                <a:close/>
                <a:moveTo>
                  <a:pt x="1489416" y="1005805"/>
                </a:moveTo>
                <a:cubicBezTo>
                  <a:pt x="1503937" y="1005805"/>
                  <a:pt x="1515708" y="1017569"/>
                  <a:pt x="1515708" y="1032080"/>
                </a:cubicBezTo>
                <a:cubicBezTo>
                  <a:pt x="1515708" y="1046588"/>
                  <a:pt x="1503937" y="1058369"/>
                  <a:pt x="1489416" y="1058369"/>
                </a:cubicBezTo>
                <a:cubicBezTo>
                  <a:pt x="1474896" y="1058369"/>
                  <a:pt x="1463124" y="1046588"/>
                  <a:pt x="1463124" y="1032080"/>
                </a:cubicBezTo>
                <a:cubicBezTo>
                  <a:pt x="1463124" y="1017569"/>
                  <a:pt x="1474896" y="1005805"/>
                  <a:pt x="1489416" y="1005805"/>
                </a:cubicBezTo>
                <a:close/>
                <a:moveTo>
                  <a:pt x="1397965" y="1005805"/>
                </a:moveTo>
                <a:cubicBezTo>
                  <a:pt x="1412486" y="1005805"/>
                  <a:pt x="1424258" y="1017569"/>
                  <a:pt x="1424258" y="1032080"/>
                </a:cubicBezTo>
                <a:cubicBezTo>
                  <a:pt x="1424258" y="1046589"/>
                  <a:pt x="1412486" y="1058369"/>
                  <a:pt x="1397965" y="1058369"/>
                </a:cubicBezTo>
                <a:cubicBezTo>
                  <a:pt x="1383446" y="1058369"/>
                  <a:pt x="1371674" y="1046589"/>
                  <a:pt x="1371674" y="1032080"/>
                </a:cubicBezTo>
                <a:cubicBezTo>
                  <a:pt x="1371674" y="1017569"/>
                  <a:pt x="1383446" y="1005805"/>
                  <a:pt x="1397965" y="1005805"/>
                </a:cubicBezTo>
                <a:close/>
                <a:moveTo>
                  <a:pt x="1306517" y="1005805"/>
                </a:moveTo>
                <a:cubicBezTo>
                  <a:pt x="1321037" y="1005805"/>
                  <a:pt x="1332808" y="1017569"/>
                  <a:pt x="1332808" y="1032080"/>
                </a:cubicBezTo>
                <a:cubicBezTo>
                  <a:pt x="1332808" y="1046589"/>
                  <a:pt x="1321037" y="1058369"/>
                  <a:pt x="1306517" y="1058369"/>
                </a:cubicBezTo>
                <a:cubicBezTo>
                  <a:pt x="1291995" y="1058369"/>
                  <a:pt x="1280224" y="1046589"/>
                  <a:pt x="1280224" y="1032080"/>
                </a:cubicBezTo>
                <a:cubicBezTo>
                  <a:pt x="1280224" y="1017569"/>
                  <a:pt x="1291995" y="1005805"/>
                  <a:pt x="1306517" y="1005805"/>
                </a:cubicBezTo>
                <a:close/>
                <a:moveTo>
                  <a:pt x="483597" y="1005805"/>
                </a:moveTo>
                <a:cubicBezTo>
                  <a:pt x="498121" y="1005805"/>
                  <a:pt x="509891" y="1017569"/>
                  <a:pt x="509891" y="1032080"/>
                </a:cubicBezTo>
                <a:cubicBezTo>
                  <a:pt x="509891" y="1046589"/>
                  <a:pt x="498121" y="1058369"/>
                  <a:pt x="483597" y="1058369"/>
                </a:cubicBezTo>
                <a:cubicBezTo>
                  <a:pt x="469083" y="1058369"/>
                  <a:pt x="457316" y="1046589"/>
                  <a:pt x="457316" y="1032080"/>
                </a:cubicBezTo>
                <a:cubicBezTo>
                  <a:pt x="457316" y="1017569"/>
                  <a:pt x="469083" y="1005805"/>
                  <a:pt x="483597" y="1005805"/>
                </a:cubicBezTo>
                <a:close/>
                <a:moveTo>
                  <a:pt x="392166" y="1005805"/>
                </a:moveTo>
                <a:cubicBezTo>
                  <a:pt x="406678" y="1005805"/>
                  <a:pt x="418444" y="1017569"/>
                  <a:pt x="418444" y="1032080"/>
                </a:cubicBezTo>
                <a:cubicBezTo>
                  <a:pt x="418444" y="1046589"/>
                  <a:pt x="406678" y="1058369"/>
                  <a:pt x="392166" y="1058369"/>
                </a:cubicBezTo>
                <a:cubicBezTo>
                  <a:pt x="377646" y="1058369"/>
                  <a:pt x="365873" y="1046589"/>
                  <a:pt x="365873" y="1032080"/>
                </a:cubicBezTo>
                <a:cubicBezTo>
                  <a:pt x="365873" y="1017569"/>
                  <a:pt x="377646" y="1005805"/>
                  <a:pt x="392166" y="1005805"/>
                </a:cubicBezTo>
                <a:close/>
                <a:moveTo>
                  <a:pt x="300722" y="1005805"/>
                </a:moveTo>
                <a:cubicBezTo>
                  <a:pt x="315243" y="1005805"/>
                  <a:pt x="327016" y="1017569"/>
                  <a:pt x="327016" y="1032080"/>
                </a:cubicBezTo>
                <a:cubicBezTo>
                  <a:pt x="327016" y="1046589"/>
                  <a:pt x="315243" y="1058369"/>
                  <a:pt x="300722" y="1058369"/>
                </a:cubicBezTo>
                <a:cubicBezTo>
                  <a:pt x="286204" y="1058369"/>
                  <a:pt x="274430" y="1046589"/>
                  <a:pt x="274430" y="1032080"/>
                </a:cubicBezTo>
                <a:cubicBezTo>
                  <a:pt x="274430" y="1017569"/>
                  <a:pt x="286204" y="1005805"/>
                  <a:pt x="300722" y="1005805"/>
                </a:cubicBezTo>
                <a:close/>
                <a:moveTo>
                  <a:pt x="3683685" y="1005804"/>
                </a:moveTo>
                <a:cubicBezTo>
                  <a:pt x="3698204" y="1005804"/>
                  <a:pt x="3709974" y="1017568"/>
                  <a:pt x="3709974" y="1032079"/>
                </a:cubicBezTo>
                <a:cubicBezTo>
                  <a:pt x="3709974" y="1046587"/>
                  <a:pt x="3698204" y="1058368"/>
                  <a:pt x="3683685" y="1058368"/>
                </a:cubicBezTo>
                <a:cubicBezTo>
                  <a:pt x="3669166" y="1058368"/>
                  <a:pt x="3657396" y="1046587"/>
                  <a:pt x="3657396" y="1032079"/>
                </a:cubicBezTo>
                <a:cubicBezTo>
                  <a:pt x="3657396" y="1017568"/>
                  <a:pt x="3669166" y="1005804"/>
                  <a:pt x="3683685" y="1005804"/>
                </a:cubicBezTo>
                <a:close/>
                <a:moveTo>
                  <a:pt x="3592245" y="1005804"/>
                </a:moveTo>
                <a:cubicBezTo>
                  <a:pt x="3606764" y="1005804"/>
                  <a:pt x="3618534" y="1017568"/>
                  <a:pt x="3618534" y="1032079"/>
                </a:cubicBezTo>
                <a:cubicBezTo>
                  <a:pt x="3618534" y="1046587"/>
                  <a:pt x="3606764" y="1058368"/>
                  <a:pt x="3592245" y="1058368"/>
                </a:cubicBezTo>
                <a:cubicBezTo>
                  <a:pt x="3577726" y="1058368"/>
                  <a:pt x="3565956" y="1046587"/>
                  <a:pt x="3565956" y="1032079"/>
                </a:cubicBezTo>
                <a:cubicBezTo>
                  <a:pt x="3565956" y="1017568"/>
                  <a:pt x="3577726" y="1005804"/>
                  <a:pt x="3592245" y="1005804"/>
                </a:cubicBezTo>
                <a:close/>
                <a:moveTo>
                  <a:pt x="3500805" y="1005804"/>
                </a:moveTo>
                <a:cubicBezTo>
                  <a:pt x="3515324" y="1005804"/>
                  <a:pt x="3527094" y="1017568"/>
                  <a:pt x="3527094" y="1032079"/>
                </a:cubicBezTo>
                <a:cubicBezTo>
                  <a:pt x="3527094" y="1046588"/>
                  <a:pt x="3515324" y="1058368"/>
                  <a:pt x="3500805" y="1058368"/>
                </a:cubicBezTo>
                <a:cubicBezTo>
                  <a:pt x="3486286" y="1058368"/>
                  <a:pt x="3474516" y="1046588"/>
                  <a:pt x="3474516" y="1032079"/>
                </a:cubicBezTo>
                <a:cubicBezTo>
                  <a:pt x="3474516" y="1017568"/>
                  <a:pt x="3486286" y="1005804"/>
                  <a:pt x="3500805" y="1005804"/>
                </a:cubicBezTo>
                <a:close/>
                <a:moveTo>
                  <a:pt x="2861168" y="1005804"/>
                </a:moveTo>
                <a:cubicBezTo>
                  <a:pt x="2875688" y="1005804"/>
                  <a:pt x="2887459" y="1017568"/>
                  <a:pt x="2887459" y="1032079"/>
                </a:cubicBezTo>
                <a:cubicBezTo>
                  <a:pt x="2887459" y="1046588"/>
                  <a:pt x="2875688" y="1058368"/>
                  <a:pt x="2861168" y="1058368"/>
                </a:cubicBezTo>
                <a:cubicBezTo>
                  <a:pt x="2846647" y="1058368"/>
                  <a:pt x="2834877" y="1046588"/>
                  <a:pt x="2834877" y="1032079"/>
                </a:cubicBezTo>
                <a:cubicBezTo>
                  <a:pt x="2834877" y="1017568"/>
                  <a:pt x="2846647" y="1005804"/>
                  <a:pt x="2861168" y="1005804"/>
                </a:cubicBezTo>
                <a:close/>
                <a:moveTo>
                  <a:pt x="2769718" y="1005804"/>
                </a:moveTo>
                <a:cubicBezTo>
                  <a:pt x="2784238" y="1005804"/>
                  <a:pt x="2796009" y="1017568"/>
                  <a:pt x="2796009" y="1032079"/>
                </a:cubicBezTo>
                <a:cubicBezTo>
                  <a:pt x="2796009" y="1046588"/>
                  <a:pt x="2784238" y="1058368"/>
                  <a:pt x="2769718" y="1058368"/>
                </a:cubicBezTo>
                <a:cubicBezTo>
                  <a:pt x="2755198" y="1058368"/>
                  <a:pt x="2743426" y="1046588"/>
                  <a:pt x="2743426" y="1032079"/>
                </a:cubicBezTo>
                <a:cubicBezTo>
                  <a:pt x="2743426" y="1017568"/>
                  <a:pt x="2755198" y="1005804"/>
                  <a:pt x="2769718" y="1005804"/>
                </a:cubicBezTo>
                <a:close/>
                <a:moveTo>
                  <a:pt x="2678267" y="1005804"/>
                </a:moveTo>
                <a:cubicBezTo>
                  <a:pt x="2692790" y="1005804"/>
                  <a:pt x="2704561" y="1017568"/>
                  <a:pt x="2704561" y="1032079"/>
                </a:cubicBezTo>
                <a:cubicBezTo>
                  <a:pt x="2704561" y="1046588"/>
                  <a:pt x="2692790" y="1058368"/>
                  <a:pt x="2678267" y="1058368"/>
                </a:cubicBezTo>
                <a:cubicBezTo>
                  <a:pt x="2663745" y="1058368"/>
                  <a:pt x="2651974" y="1046588"/>
                  <a:pt x="2651974" y="1032079"/>
                </a:cubicBezTo>
                <a:cubicBezTo>
                  <a:pt x="2651974" y="1017568"/>
                  <a:pt x="2663745" y="1005804"/>
                  <a:pt x="2678267" y="1005804"/>
                </a:cubicBezTo>
                <a:close/>
                <a:moveTo>
                  <a:pt x="2586818" y="1005804"/>
                </a:moveTo>
                <a:cubicBezTo>
                  <a:pt x="2601338" y="1005804"/>
                  <a:pt x="2613110" y="1017568"/>
                  <a:pt x="2613110" y="1032079"/>
                </a:cubicBezTo>
                <a:cubicBezTo>
                  <a:pt x="2613110" y="1046588"/>
                  <a:pt x="2601338" y="1058368"/>
                  <a:pt x="2586818" y="1058368"/>
                </a:cubicBezTo>
                <a:cubicBezTo>
                  <a:pt x="2572297" y="1058368"/>
                  <a:pt x="2560526" y="1046588"/>
                  <a:pt x="2560526" y="1032079"/>
                </a:cubicBezTo>
                <a:cubicBezTo>
                  <a:pt x="2560526" y="1017568"/>
                  <a:pt x="2572297" y="1005804"/>
                  <a:pt x="2586818" y="1005804"/>
                </a:cubicBezTo>
                <a:close/>
                <a:moveTo>
                  <a:pt x="2495368" y="1005804"/>
                </a:moveTo>
                <a:cubicBezTo>
                  <a:pt x="2509888" y="1005804"/>
                  <a:pt x="2521660" y="1017568"/>
                  <a:pt x="2521660" y="1032079"/>
                </a:cubicBezTo>
                <a:cubicBezTo>
                  <a:pt x="2521660" y="1046588"/>
                  <a:pt x="2509888" y="1058368"/>
                  <a:pt x="2495368" y="1058368"/>
                </a:cubicBezTo>
                <a:cubicBezTo>
                  <a:pt x="2480846" y="1058368"/>
                  <a:pt x="2469074" y="1046588"/>
                  <a:pt x="2469074" y="1032079"/>
                </a:cubicBezTo>
                <a:cubicBezTo>
                  <a:pt x="2469074" y="1017568"/>
                  <a:pt x="2480846" y="1005804"/>
                  <a:pt x="2495368" y="1005804"/>
                </a:cubicBezTo>
                <a:close/>
                <a:moveTo>
                  <a:pt x="2403917" y="1005804"/>
                </a:moveTo>
                <a:cubicBezTo>
                  <a:pt x="2418439" y="1005804"/>
                  <a:pt x="2430209" y="1017568"/>
                  <a:pt x="2430209" y="1032079"/>
                </a:cubicBezTo>
                <a:cubicBezTo>
                  <a:pt x="2430209" y="1046588"/>
                  <a:pt x="2418439" y="1058369"/>
                  <a:pt x="2403917" y="1058369"/>
                </a:cubicBezTo>
                <a:cubicBezTo>
                  <a:pt x="2389397" y="1058369"/>
                  <a:pt x="2377626" y="1046588"/>
                  <a:pt x="2377626" y="1032079"/>
                </a:cubicBezTo>
                <a:cubicBezTo>
                  <a:pt x="2377626" y="1017568"/>
                  <a:pt x="2389397" y="1005804"/>
                  <a:pt x="2403917" y="1005804"/>
                </a:cubicBezTo>
                <a:close/>
                <a:moveTo>
                  <a:pt x="2312468" y="1005804"/>
                </a:moveTo>
                <a:cubicBezTo>
                  <a:pt x="2326988" y="1005804"/>
                  <a:pt x="2338761" y="1017568"/>
                  <a:pt x="2338761" y="1032079"/>
                </a:cubicBezTo>
                <a:cubicBezTo>
                  <a:pt x="2338761" y="1046588"/>
                  <a:pt x="2326988" y="1058369"/>
                  <a:pt x="2312468" y="1058369"/>
                </a:cubicBezTo>
                <a:cubicBezTo>
                  <a:pt x="2297946" y="1058369"/>
                  <a:pt x="2286176" y="1046588"/>
                  <a:pt x="2286176" y="1032079"/>
                </a:cubicBezTo>
                <a:cubicBezTo>
                  <a:pt x="2286176" y="1017568"/>
                  <a:pt x="2297946" y="1005804"/>
                  <a:pt x="2312468" y="1005804"/>
                </a:cubicBezTo>
                <a:close/>
                <a:moveTo>
                  <a:pt x="2221019" y="1005804"/>
                </a:moveTo>
                <a:cubicBezTo>
                  <a:pt x="2235540" y="1005804"/>
                  <a:pt x="2247310" y="1017568"/>
                  <a:pt x="2247310" y="1032079"/>
                </a:cubicBezTo>
                <a:cubicBezTo>
                  <a:pt x="2247310" y="1046588"/>
                  <a:pt x="2235540" y="1058369"/>
                  <a:pt x="2221019" y="1058369"/>
                </a:cubicBezTo>
                <a:cubicBezTo>
                  <a:pt x="2206497" y="1058369"/>
                  <a:pt x="2194727" y="1046588"/>
                  <a:pt x="2194727" y="1032079"/>
                </a:cubicBezTo>
                <a:cubicBezTo>
                  <a:pt x="2194727" y="1017568"/>
                  <a:pt x="2206497" y="1005804"/>
                  <a:pt x="2221019" y="1005804"/>
                </a:cubicBezTo>
                <a:close/>
                <a:moveTo>
                  <a:pt x="2129567" y="1005804"/>
                </a:moveTo>
                <a:cubicBezTo>
                  <a:pt x="2144087" y="1005804"/>
                  <a:pt x="2155857" y="1017568"/>
                  <a:pt x="2155857" y="1032079"/>
                </a:cubicBezTo>
                <a:cubicBezTo>
                  <a:pt x="2155857" y="1046588"/>
                  <a:pt x="2144087" y="1058369"/>
                  <a:pt x="2129567" y="1058369"/>
                </a:cubicBezTo>
                <a:cubicBezTo>
                  <a:pt x="2115047" y="1058369"/>
                  <a:pt x="2103274" y="1046588"/>
                  <a:pt x="2103274" y="1032079"/>
                </a:cubicBezTo>
                <a:cubicBezTo>
                  <a:pt x="2103274" y="1017568"/>
                  <a:pt x="2115047" y="1005804"/>
                  <a:pt x="2129567" y="1005804"/>
                </a:cubicBezTo>
                <a:close/>
                <a:moveTo>
                  <a:pt x="2038115" y="1005804"/>
                </a:moveTo>
                <a:cubicBezTo>
                  <a:pt x="2052637" y="1005804"/>
                  <a:pt x="2064407" y="1017568"/>
                  <a:pt x="2064407" y="1032080"/>
                </a:cubicBezTo>
                <a:cubicBezTo>
                  <a:pt x="2064407" y="1046588"/>
                  <a:pt x="2052637" y="1058369"/>
                  <a:pt x="2038115" y="1058369"/>
                </a:cubicBezTo>
                <a:cubicBezTo>
                  <a:pt x="2023595" y="1058369"/>
                  <a:pt x="2011824" y="1046588"/>
                  <a:pt x="2011824" y="1032080"/>
                </a:cubicBezTo>
                <a:cubicBezTo>
                  <a:pt x="2011824" y="1017568"/>
                  <a:pt x="2023595" y="1005804"/>
                  <a:pt x="2038115" y="1005804"/>
                </a:cubicBezTo>
                <a:close/>
                <a:moveTo>
                  <a:pt x="6975525" y="1005803"/>
                </a:moveTo>
                <a:cubicBezTo>
                  <a:pt x="6990044" y="1005803"/>
                  <a:pt x="7001814" y="1017566"/>
                  <a:pt x="7001814" y="1032077"/>
                </a:cubicBezTo>
                <a:cubicBezTo>
                  <a:pt x="7001814" y="1046586"/>
                  <a:pt x="6990044" y="1058367"/>
                  <a:pt x="6975525" y="1058367"/>
                </a:cubicBezTo>
                <a:cubicBezTo>
                  <a:pt x="6961006" y="1058367"/>
                  <a:pt x="6949236" y="1046586"/>
                  <a:pt x="6949236" y="1032077"/>
                </a:cubicBezTo>
                <a:cubicBezTo>
                  <a:pt x="6949236" y="1017566"/>
                  <a:pt x="6961006" y="1005803"/>
                  <a:pt x="6975525" y="1005803"/>
                </a:cubicBezTo>
                <a:close/>
                <a:moveTo>
                  <a:pt x="6701205" y="1005803"/>
                </a:moveTo>
                <a:cubicBezTo>
                  <a:pt x="6715724" y="1005803"/>
                  <a:pt x="6727494" y="1017566"/>
                  <a:pt x="6727494" y="1032077"/>
                </a:cubicBezTo>
                <a:cubicBezTo>
                  <a:pt x="6727494" y="1046586"/>
                  <a:pt x="6715724" y="1058367"/>
                  <a:pt x="6701205" y="1058367"/>
                </a:cubicBezTo>
                <a:cubicBezTo>
                  <a:pt x="6686686" y="1058367"/>
                  <a:pt x="6674916" y="1046586"/>
                  <a:pt x="6674916" y="1032077"/>
                </a:cubicBezTo>
                <a:cubicBezTo>
                  <a:pt x="6674916" y="1017566"/>
                  <a:pt x="6686686" y="1005803"/>
                  <a:pt x="6701205" y="1005803"/>
                </a:cubicBezTo>
                <a:close/>
                <a:moveTo>
                  <a:pt x="6609765" y="1005803"/>
                </a:moveTo>
                <a:cubicBezTo>
                  <a:pt x="6624284" y="1005803"/>
                  <a:pt x="6636054" y="1017566"/>
                  <a:pt x="6636054" y="1032077"/>
                </a:cubicBezTo>
                <a:cubicBezTo>
                  <a:pt x="6636054" y="1046586"/>
                  <a:pt x="6624284" y="1058367"/>
                  <a:pt x="6609765" y="1058367"/>
                </a:cubicBezTo>
                <a:cubicBezTo>
                  <a:pt x="6595246" y="1058367"/>
                  <a:pt x="6583476" y="1046586"/>
                  <a:pt x="6583476" y="1032077"/>
                </a:cubicBezTo>
                <a:cubicBezTo>
                  <a:pt x="6583476" y="1017566"/>
                  <a:pt x="6595246" y="1005803"/>
                  <a:pt x="6609765" y="1005803"/>
                </a:cubicBezTo>
                <a:close/>
                <a:moveTo>
                  <a:pt x="6518325" y="1005803"/>
                </a:moveTo>
                <a:cubicBezTo>
                  <a:pt x="6532844" y="1005803"/>
                  <a:pt x="6544614" y="1017567"/>
                  <a:pt x="6544614" y="1032077"/>
                </a:cubicBezTo>
                <a:cubicBezTo>
                  <a:pt x="6544614" y="1046586"/>
                  <a:pt x="6532844" y="1058367"/>
                  <a:pt x="6518325" y="1058367"/>
                </a:cubicBezTo>
                <a:cubicBezTo>
                  <a:pt x="6503806" y="1058367"/>
                  <a:pt x="6492036" y="1046586"/>
                  <a:pt x="6492036" y="1032077"/>
                </a:cubicBezTo>
                <a:cubicBezTo>
                  <a:pt x="6492036" y="1017567"/>
                  <a:pt x="6503806" y="1005803"/>
                  <a:pt x="6518325" y="1005803"/>
                </a:cubicBezTo>
                <a:close/>
                <a:moveTo>
                  <a:pt x="5878245" y="1005803"/>
                </a:moveTo>
                <a:cubicBezTo>
                  <a:pt x="5892764" y="1005803"/>
                  <a:pt x="5904534" y="1017567"/>
                  <a:pt x="5904534" y="1032077"/>
                </a:cubicBezTo>
                <a:cubicBezTo>
                  <a:pt x="5904534" y="1046586"/>
                  <a:pt x="5892764" y="1058367"/>
                  <a:pt x="5878245" y="1058367"/>
                </a:cubicBezTo>
                <a:cubicBezTo>
                  <a:pt x="5863726" y="1058367"/>
                  <a:pt x="5851956" y="1046586"/>
                  <a:pt x="5851956" y="1032077"/>
                </a:cubicBezTo>
                <a:cubicBezTo>
                  <a:pt x="5851956" y="1017567"/>
                  <a:pt x="5863726" y="1005803"/>
                  <a:pt x="5878245" y="1005803"/>
                </a:cubicBezTo>
                <a:close/>
                <a:moveTo>
                  <a:pt x="5786805" y="1005803"/>
                </a:moveTo>
                <a:cubicBezTo>
                  <a:pt x="5801324" y="1005803"/>
                  <a:pt x="5813094" y="1017567"/>
                  <a:pt x="5813094" y="1032078"/>
                </a:cubicBezTo>
                <a:cubicBezTo>
                  <a:pt x="5813094" y="1046587"/>
                  <a:pt x="5801324" y="1058367"/>
                  <a:pt x="5786805" y="1058367"/>
                </a:cubicBezTo>
                <a:cubicBezTo>
                  <a:pt x="5772286" y="1058367"/>
                  <a:pt x="5760516" y="1046587"/>
                  <a:pt x="5760516" y="1032078"/>
                </a:cubicBezTo>
                <a:cubicBezTo>
                  <a:pt x="5760516" y="1017567"/>
                  <a:pt x="5772286" y="1005803"/>
                  <a:pt x="5786805" y="1005803"/>
                </a:cubicBezTo>
                <a:close/>
                <a:moveTo>
                  <a:pt x="4232325" y="1005803"/>
                </a:moveTo>
                <a:cubicBezTo>
                  <a:pt x="4246844" y="1005803"/>
                  <a:pt x="4258614" y="1017567"/>
                  <a:pt x="4258614" y="1032078"/>
                </a:cubicBezTo>
                <a:cubicBezTo>
                  <a:pt x="4258614" y="1046587"/>
                  <a:pt x="4246844" y="1058368"/>
                  <a:pt x="4232325" y="1058368"/>
                </a:cubicBezTo>
                <a:cubicBezTo>
                  <a:pt x="4217806" y="1058368"/>
                  <a:pt x="4206036" y="1046587"/>
                  <a:pt x="4206036" y="1032078"/>
                </a:cubicBezTo>
                <a:cubicBezTo>
                  <a:pt x="4206036" y="1017567"/>
                  <a:pt x="4217806" y="1005803"/>
                  <a:pt x="4232325" y="1005803"/>
                </a:cubicBezTo>
                <a:close/>
                <a:moveTo>
                  <a:pt x="4140885" y="1005803"/>
                </a:moveTo>
                <a:cubicBezTo>
                  <a:pt x="4155404" y="1005803"/>
                  <a:pt x="4167174" y="1017567"/>
                  <a:pt x="4167174" y="1032078"/>
                </a:cubicBezTo>
                <a:cubicBezTo>
                  <a:pt x="4167174" y="1046587"/>
                  <a:pt x="4155404" y="1058368"/>
                  <a:pt x="4140885" y="1058368"/>
                </a:cubicBezTo>
                <a:cubicBezTo>
                  <a:pt x="4126366" y="1058368"/>
                  <a:pt x="4114596" y="1046587"/>
                  <a:pt x="4114596" y="1032078"/>
                </a:cubicBezTo>
                <a:cubicBezTo>
                  <a:pt x="4114596" y="1017567"/>
                  <a:pt x="4126366" y="1005803"/>
                  <a:pt x="4140885" y="1005803"/>
                </a:cubicBezTo>
                <a:close/>
                <a:moveTo>
                  <a:pt x="4049445" y="1005803"/>
                </a:moveTo>
                <a:cubicBezTo>
                  <a:pt x="4063964" y="1005803"/>
                  <a:pt x="4075734" y="1017567"/>
                  <a:pt x="4075734" y="1032078"/>
                </a:cubicBezTo>
                <a:cubicBezTo>
                  <a:pt x="4075734" y="1046587"/>
                  <a:pt x="4063964" y="1058368"/>
                  <a:pt x="4049445" y="1058368"/>
                </a:cubicBezTo>
                <a:cubicBezTo>
                  <a:pt x="4034926" y="1058368"/>
                  <a:pt x="4023156" y="1046587"/>
                  <a:pt x="4023156" y="1032078"/>
                </a:cubicBezTo>
                <a:cubicBezTo>
                  <a:pt x="4023156" y="1017567"/>
                  <a:pt x="4034926" y="1005803"/>
                  <a:pt x="4049445" y="1005803"/>
                </a:cubicBezTo>
                <a:close/>
                <a:moveTo>
                  <a:pt x="3958005" y="1005803"/>
                </a:moveTo>
                <a:cubicBezTo>
                  <a:pt x="3972524" y="1005803"/>
                  <a:pt x="3984294" y="1017567"/>
                  <a:pt x="3984294" y="1032078"/>
                </a:cubicBezTo>
                <a:cubicBezTo>
                  <a:pt x="3984294" y="1046587"/>
                  <a:pt x="3972524" y="1058368"/>
                  <a:pt x="3958005" y="1058368"/>
                </a:cubicBezTo>
                <a:cubicBezTo>
                  <a:pt x="3943486" y="1058368"/>
                  <a:pt x="3931716" y="1046587"/>
                  <a:pt x="3931716" y="1032078"/>
                </a:cubicBezTo>
                <a:cubicBezTo>
                  <a:pt x="3931716" y="1017567"/>
                  <a:pt x="3943486" y="1005803"/>
                  <a:pt x="3958005" y="1005803"/>
                </a:cubicBezTo>
                <a:close/>
                <a:moveTo>
                  <a:pt x="3866565" y="1005803"/>
                </a:moveTo>
                <a:cubicBezTo>
                  <a:pt x="3881084" y="1005803"/>
                  <a:pt x="3892854" y="1017567"/>
                  <a:pt x="3892854" y="1032078"/>
                </a:cubicBezTo>
                <a:cubicBezTo>
                  <a:pt x="3892854" y="1046587"/>
                  <a:pt x="3881084" y="1058368"/>
                  <a:pt x="3866565" y="1058368"/>
                </a:cubicBezTo>
                <a:cubicBezTo>
                  <a:pt x="3852046" y="1058368"/>
                  <a:pt x="3840276" y="1046587"/>
                  <a:pt x="3840276" y="1032078"/>
                </a:cubicBezTo>
                <a:cubicBezTo>
                  <a:pt x="3840276" y="1017567"/>
                  <a:pt x="3852046" y="1005803"/>
                  <a:pt x="3866565" y="1005803"/>
                </a:cubicBezTo>
                <a:close/>
                <a:moveTo>
                  <a:pt x="3775125" y="1005803"/>
                </a:moveTo>
                <a:cubicBezTo>
                  <a:pt x="3789644" y="1005803"/>
                  <a:pt x="3801414" y="1017568"/>
                  <a:pt x="3801414" y="1032079"/>
                </a:cubicBezTo>
                <a:cubicBezTo>
                  <a:pt x="3801414" y="1046587"/>
                  <a:pt x="3789644" y="1058368"/>
                  <a:pt x="3775125" y="1058368"/>
                </a:cubicBezTo>
                <a:cubicBezTo>
                  <a:pt x="3760606" y="1058368"/>
                  <a:pt x="3748836" y="1046587"/>
                  <a:pt x="3748836" y="1032079"/>
                </a:cubicBezTo>
                <a:cubicBezTo>
                  <a:pt x="3748836" y="1017568"/>
                  <a:pt x="3760606" y="1005803"/>
                  <a:pt x="3775125" y="1005803"/>
                </a:cubicBezTo>
                <a:close/>
                <a:moveTo>
                  <a:pt x="8164245" y="1005802"/>
                </a:moveTo>
                <a:cubicBezTo>
                  <a:pt x="8178764" y="1005802"/>
                  <a:pt x="8190534" y="1017566"/>
                  <a:pt x="8190534" y="1032076"/>
                </a:cubicBezTo>
                <a:cubicBezTo>
                  <a:pt x="8190534" y="1046585"/>
                  <a:pt x="8178764" y="1058365"/>
                  <a:pt x="8164245" y="1058365"/>
                </a:cubicBezTo>
                <a:cubicBezTo>
                  <a:pt x="8149726" y="1058365"/>
                  <a:pt x="8137956" y="1046585"/>
                  <a:pt x="8137956" y="1032076"/>
                </a:cubicBezTo>
                <a:cubicBezTo>
                  <a:pt x="8137956" y="1017566"/>
                  <a:pt x="8149726" y="1005802"/>
                  <a:pt x="8164245" y="1005802"/>
                </a:cubicBezTo>
                <a:close/>
                <a:moveTo>
                  <a:pt x="8072805" y="1005802"/>
                </a:moveTo>
                <a:cubicBezTo>
                  <a:pt x="8087324" y="1005802"/>
                  <a:pt x="8099094" y="1017566"/>
                  <a:pt x="8099094" y="1032076"/>
                </a:cubicBezTo>
                <a:cubicBezTo>
                  <a:pt x="8099094" y="1046585"/>
                  <a:pt x="8087324" y="1058365"/>
                  <a:pt x="8072805" y="1058365"/>
                </a:cubicBezTo>
                <a:cubicBezTo>
                  <a:pt x="8058286" y="1058365"/>
                  <a:pt x="8046516" y="1046585"/>
                  <a:pt x="8046516" y="1032076"/>
                </a:cubicBezTo>
                <a:cubicBezTo>
                  <a:pt x="8046516" y="1017566"/>
                  <a:pt x="8058286" y="1005802"/>
                  <a:pt x="8072805" y="1005802"/>
                </a:cubicBezTo>
                <a:close/>
                <a:moveTo>
                  <a:pt x="7981365" y="1005802"/>
                </a:moveTo>
                <a:cubicBezTo>
                  <a:pt x="7995884" y="1005802"/>
                  <a:pt x="8007654" y="1017566"/>
                  <a:pt x="8007654" y="1032077"/>
                </a:cubicBezTo>
                <a:cubicBezTo>
                  <a:pt x="8007654" y="1046585"/>
                  <a:pt x="7995884" y="1058365"/>
                  <a:pt x="7981365" y="1058365"/>
                </a:cubicBezTo>
                <a:cubicBezTo>
                  <a:pt x="7966846" y="1058365"/>
                  <a:pt x="7955076" y="1046585"/>
                  <a:pt x="7955076" y="1032077"/>
                </a:cubicBezTo>
                <a:cubicBezTo>
                  <a:pt x="7955076" y="1017566"/>
                  <a:pt x="7966846" y="1005802"/>
                  <a:pt x="7981365" y="1005802"/>
                </a:cubicBezTo>
                <a:close/>
                <a:moveTo>
                  <a:pt x="7889925" y="1005802"/>
                </a:moveTo>
                <a:cubicBezTo>
                  <a:pt x="7904444" y="1005802"/>
                  <a:pt x="7916214" y="1017566"/>
                  <a:pt x="7916214" y="1032077"/>
                </a:cubicBezTo>
                <a:cubicBezTo>
                  <a:pt x="7916214" y="1046586"/>
                  <a:pt x="7904444" y="1058366"/>
                  <a:pt x="7889925" y="1058366"/>
                </a:cubicBezTo>
                <a:cubicBezTo>
                  <a:pt x="7875406" y="1058366"/>
                  <a:pt x="7863636" y="1046586"/>
                  <a:pt x="7863636" y="1032077"/>
                </a:cubicBezTo>
                <a:cubicBezTo>
                  <a:pt x="7863636" y="1017566"/>
                  <a:pt x="7875406" y="1005802"/>
                  <a:pt x="7889925" y="1005802"/>
                </a:cubicBezTo>
                <a:close/>
                <a:moveTo>
                  <a:pt x="7798485" y="1005802"/>
                </a:moveTo>
                <a:cubicBezTo>
                  <a:pt x="7813004" y="1005802"/>
                  <a:pt x="7824774" y="1017566"/>
                  <a:pt x="7824774" y="1032077"/>
                </a:cubicBezTo>
                <a:cubicBezTo>
                  <a:pt x="7824774" y="1046586"/>
                  <a:pt x="7813004" y="1058366"/>
                  <a:pt x="7798485" y="1058366"/>
                </a:cubicBezTo>
                <a:cubicBezTo>
                  <a:pt x="7783966" y="1058366"/>
                  <a:pt x="7772196" y="1046586"/>
                  <a:pt x="7772196" y="1032077"/>
                </a:cubicBezTo>
                <a:cubicBezTo>
                  <a:pt x="7772196" y="1017566"/>
                  <a:pt x="7783966" y="1005802"/>
                  <a:pt x="7798485" y="1005802"/>
                </a:cubicBezTo>
                <a:close/>
                <a:moveTo>
                  <a:pt x="7707045" y="1005802"/>
                </a:moveTo>
                <a:cubicBezTo>
                  <a:pt x="7721564" y="1005802"/>
                  <a:pt x="7733334" y="1017566"/>
                  <a:pt x="7733334" y="1032077"/>
                </a:cubicBezTo>
                <a:cubicBezTo>
                  <a:pt x="7733334" y="1046586"/>
                  <a:pt x="7721564" y="1058366"/>
                  <a:pt x="7707045" y="1058366"/>
                </a:cubicBezTo>
                <a:cubicBezTo>
                  <a:pt x="7692526" y="1058366"/>
                  <a:pt x="7680756" y="1046586"/>
                  <a:pt x="7680756" y="1032077"/>
                </a:cubicBezTo>
                <a:cubicBezTo>
                  <a:pt x="7680756" y="1017566"/>
                  <a:pt x="7692526" y="1005802"/>
                  <a:pt x="7707045" y="1005802"/>
                </a:cubicBezTo>
                <a:close/>
                <a:moveTo>
                  <a:pt x="7615605" y="1005802"/>
                </a:moveTo>
                <a:cubicBezTo>
                  <a:pt x="7630124" y="1005802"/>
                  <a:pt x="7641894" y="1017566"/>
                  <a:pt x="7641894" y="1032077"/>
                </a:cubicBezTo>
                <a:cubicBezTo>
                  <a:pt x="7641894" y="1046586"/>
                  <a:pt x="7630124" y="1058366"/>
                  <a:pt x="7615605" y="1058366"/>
                </a:cubicBezTo>
                <a:cubicBezTo>
                  <a:pt x="7601086" y="1058366"/>
                  <a:pt x="7589316" y="1046586"/>
                  <a:pt x="7589316" y="1032077"/>
                </a:cubicBezTo>
                <a:cubicBezTo>
                  <a:pt x="7589316" y="1017566"/>
                  <a:pt x="7601086" y="1005802"/>
                  <a:pt x="7615605" y="1005802"/>
                </a:cubicBezTo>
                <a:close/>
                <a:moveTo>
                  <a:pt x="7524165" y="1005802"/>
                </a:moveTo>
                <a:cubicBezTo>
                  <a:pt x="7538684" y="1005802"/>
                  <a:pt x="7550454" y="1017566"/>
                  <a:pt x="7550454" y="1032077"/>
                </a:cubicBezTo>
                <a:cubicBezTo>
                  <a:pt x="7550454" y="1046586"/>
                  <a:pt x="7538684" y="1058366"/>
                  <a:pt x="7524165" y="1058366"/>
                </a:cubicBezTo>
                <a:cubicBezTo>
                  <a:pt x="7509646" y="1058366"/>
                  <a:pt x="7497876" y="1046586"/>
                  <a:pt x="7497876" y="1032077"/>
                </a:cubicBezTo>
                <a:cubicBezTo>
                  <a:pt x="7497876" y="1017566"/>
                  <a:pt x="7509646" y="1005802"/>
                  <a:pt x="7524165" y="1005802"/>
                </a:cubicBezTo>
                <a:close/>
                <a:moveTo>
                  <a:pt x="7432725" y="1005802"/>
                </a:moveTo>
                <a:cubicBezTo>
                  <a:pt x="7447244" y="1005802"/>
                  <a:pt x="7459014" y="1017566"/>
                  <a:pt x="7459014" y="1032077"/>
                </a:cubicBezTo>
                <a:cubicBezTo>
                  <a:pt x="7459014" y="1046586"/>
                  <a:pt x="7447244" y="1058366"/>
                  <a:pt x="7432725" y="1058366"/>
                </a:cubicBezTo>
                <a:cubicBezTo>
                  <a:pt x="7418206" y="1058366"/>
                  <a:pt x="7406436" y="1046586"/>
                  <a:pt x="7406436" y="1032077"/>
                </a:cubicBezTo>
                <a:cubicBezTo>
                  <a:pt x="7406436" y="1017566"/>
                  <a:pt x="7418206" y="1005802"/>
                  <a:pt x="7432725" y="1005802"/>
                </a:cubicBezTo>
                <a:close/>
                <a:moveTo>
                  <a:pt x="7341285" y="1005802"/>
                </a:moveTo>
                <a:cubicBezTo>
                  <a:pt x="7355804" y="1005802"/>
                  <a:pt x="7367574" y="1017566"/>
                  <a:pt x="7367574" y="1032077"/>
                </a:cubicBezTo>
                <a:cubicBezTo>
                  <a:pt x="7367574" y="1046586"/>
                  <a:pt x="7355804" y="1058366"/>
                  <a:pt x="7341285" y="1058366"/>
                </a:cubicBezTo>
                <a:cubicBezTo>
                  <a:pt x="7326766" y="1058366"/>
                  <a:pt x="7314996" y="1046586"/>
                  <a:pt x="7314996" y="1032077"/>
                </a:cubicBezTo>
                <a:cubicBezTo>
                  <a:pt x="7314996" y="1017566"/>
                  <a:pt x="7326766" y="1005802"/>
                  <a:pt x="7341285" y="1005802"/>
                </a:cubicBezTo>
                <a:close/>
                <a:moveTo>
                  <a:pt x="7249845" y="1005802"/>
                </a:moveTo>
                <a:cubicBezTo>
                  <a:pt x="7264364" y="1005802"/>
                  <a:pt x="7276134" y="1017566"/>
                  <a:pt x="7276134" y="1032077"/>
                </a:cubicBezTo>
                <a:cubicBezTo>
                  <a:pt x="7276134" y="1046586"/>
                  <a:pt x="7264364" y="1058366"/>
                  <a:pt x="7249845" y="1058366"/>
                </a:cubicBezTo>
                <a:cubicBezTo>
                  <a:pt x="7235326" y="1058366"/>
                  <a:pt x="7223556" y="1046586"/>
                  <a:pt x="7223556" y="1032077"/>
                </a:cubicBezTo>
                <a:cubicBezTo>
                  <a:pt x="7223556" y="1017566"/>
                  <a:pt x="7235326" y="1005802"/>
                  <a:pt x="7249845" y="1005802"/>
                </a:cubicBezTo>
                <a:close/>
                <a:moveTo>
                  <a:pt x="7158405" y="1005802"/>
                </a:moveTo>
                <a:cubicBezTo>
                  <a:pt x="7172924" y="1005802"/>
                  <a:pt x="7184694" y="1017566"/>
                  <a:pt x="7184694" y="1032077"/>
                </a:cubicBezTo>
                <a:cubicBezTo>
                  <a:pt x="7184694" y="1046586"/>
                  <a:pt x="7172924" y="1058366"/>
                  <a:pt x="7158405" y="1058366"/>
                </a:cubicBezTo>
                <a:cubicBezTo>
                  <a:pt x="7143886" y="1058366"/>
                  <a:pt x="7132116" y="1046586"/>
                  <a:pt x="7132116" y="1032077"/>
                </a:cubicBezTo>
                <a:cubicBezTo>
                  <a:pt x="7132116" y="1017566"/>
                  <a:pt x="7143886" y="1005802"/>
                  <a:pt x="7158405" y="1005802"/>
                </a:cubicBezTo>
                <a:close/>
                <a:moveTo>
                  <a:pt x="7066965" y="1005802"/>
                </a:moveTo>
                <a:cubicBezTo>
                  <a:pt x="7081484" y="1005802"/>
                  <a:pt x="7093254" y="1017566"/>
                  <a:pt x="7093254" y="1032077"/>
                </a:cubicBezTo>
                <a:cubicBezTo>
                  <a:pt x="7093254" y="1046586"/>
                  <a:pt x="7081484" y="1058366"/>
                  <a:pt x="7066965" y="1058366"/>
                </a:cubicBezTo>
                <a:cubicBezTo>
                  <a:pt x="7052446" y="1058366"/>
                  <a:pt x="7040676" y="1046586"/>
                  <a:pt x="7040676" y="1032077"/>
                </a:cubicBezTo>
                <a:cubicBezTo>
                  <a:pt x="7040676" y="1017566"/>
                  <a:pt x="7052446" y="1005802"/>
                  <a:pt x="7066965" y="1005802"/>
                </a:cubicBezTo>
                <a:close/>
                <a:moveTo>
                  <a:pt x="9444405" y="1005801"/>
                </a:moveTo>
                <a:cubicBezTo>
                  <a:pt x="9458924" y="1005801"/>
                  <a:pt x="9470694" y="1017564"/>
                  <a:pt x="9470694" y="1032075"/>
                </a:cubicBezTo>
                <a:cubicBezTo>
                  <a:pt x="9470694" y="1046585"/>
                  <a:pt x="9458924" y="1058365"/>
                  <a:pt x="9444405" y="1058365"/>
                </a:cubicBezTo>
                <a:cubicBezTo>
                  <a:pt x="9429886" y="1058365"/>
                  <a:pt x="9418116" y="1046585"/>
                  <a:pt x="9418116" y="1032075"/>
                </a:cubicBezTo>
                <a:cubicBezTo>
                  <a:pt x="9418116" y="1017564"/>
                  <a:pt x="9429886" y="1005801"/>
                  <a:pt x="9444405" y="1005801"/>
                </a:cubicBezTo>
                <a:close/>
                <a:moveTo>
                  <a:pt x="9352965" y="1005801"/>
                </a:moveTo>
                <a:cubicBezTo>
                  <a:pt x="9367484" y="1005801"/>
                  <a:pt x="9379254" y="1017565"/>
                  <a:pt x="9379254" y="1032075"/>
                </a:cubicBezTo>
                <a:cubicBezTo>
                  <a:pt x="9379254" y="1046585"/>
                  <a:pt x="9367484" y="1058365"/>
                  <a:pt x="9352965" y="1058365"/>
                </a:cubicBezTo>
                <a:cubicBezTo>
                  <a:pt x="9338446" y="1058365"/>
                  <a:pt x="9326676" y="1046585"/>
                  <a:pt x="9326676" y="1032075"/>
                </a:cubicBezTo>
                <a:cubicBezTo>
                  <a:pt x="9326676" y="1017565"/>
                  <a:pt x="9338446" y="1005801"/>
                  <a:pt x="9352965" y="1005801"/>
                </a:cubicBezTo>
                <a:close/>
                <a:moveTo>
                  <a:pt x="9261525" y="1005801"/>
                </a:moveTo>
                <a:cubicBezTo>
                  <a:pt x="9276044" y="1005801"/>
                  <a:pt x="9287814" y="1017565"/>
                  <a:pt x="9287814" y="1032075"/>
                </a:cubicBezTo>
                <a:cubicBezTo>
                  <a:pt x="9287814" y="1046585"/>
                  <a:pt x="9276044" y="1058365"/>
                  <a:pt x="9261525" y="1058365"/>
                </a:cubicBezTo>
                <a:cubicBezTo>
                  <a:pt x="9247006" y="1058365"/>
                  <a:pt x="9235236" y="1046585"/>
                  <a:pt x="9235236" y="1032075"/>
                </a:cubicBezTo>
                <a:cubicBezTo>
                  <a:pt x="9235236" y="1017565"/>
                  <a:pt x="9247006" y="1005801"/>
                  <a:pt x="9261525" y="1005801"/>
                </a:cubicBezTo>
                <a:close/>
                <a:moveTo>
                  <a:pt x="9170085" y="1005801"/>
                </a:moveTo>
                <a:cubicBezTo>
                  <a:pt x="9184604" y="1005801"/>
                  <a:pt x="9196374" y="1017565"/>
                  <a:pt x="9196374" y="1032075"/>
                </a:cubicBezTo>
                <a:cubicBezTo>
                  <a:pt x="9196374" y="1046585"/>
                  <a:pt x="9184604" y="1058365"/>
                  <a:pt x="9170085" y="1058365"/>
                </a:cubicBezTo>
                <a:cubicBezTo>
                  <a:pt x="9155566" y="1058365"/>
                  <a:pt x="9143796" y="1046585"/>
                  <a:pt x="9143796" y="1032075"/>
                </a:cubicBezTo>
                <a:cubicBezTo>
                  <a:pt x="9143796" y="1017565"/>
                  <a:pt x="9155566" y="1005801"/>
                  <a:pt x="9170085" y="1005801"/>
                </a:cubicBezTo>
                <a:close/>
                <a:moveTo>
                  <a:pt x="9078645" y="1005801"/>
                </a:moveTo>
                <a:cubicBezTo>
                  <a:pt x="9093164" y="1005801"/>
                  <a:pt x="9104934" y="1017565"/>
                  <a:pt x="9104934" y="1032075"/>
                </a:cubicBezTo>
                <a:cubicBezTo>
                  <a:pt x="9104934" y="1046585"/>
                  <a:pt x="9093164" y="1058365"/>
                  <a:pt x="9078645" y="1058365"/>
                </a:cubicBezTo>
                <a:cubicBezTo>
                  <a:pt x="9064126" y="1058365"/>
                  <a:pt x="9052356" y="1046585"/>
                  <a:pt x="9052356" y="1032075"/>
                </a:cubicBezTo>
                <a:cubicBezTo>
                  <a:pt x="9052356" y="1017565"/>
                  <a:pt x="9064126" y="1005801"/>
                  <a:pt x="9078645" y="1005801"/>
                </a:cubicBezTo>
                <a:close/>
                <a:moveTo>
                  <a:pt x="8987205" y="1005801"/>
                </a:moveTo>
                <a:cubicBezTo>
                  <a:pt x="9001724" y="1005801"/>
                  <a:pt x="9013494" y="1017565"/>
                  <a:pt x="9013494" y="1032076"/>
                </a:cubicBezTo>
                <a:cubicBezTo>
                  <a:pt x="9013494" y="1046585"/>
                  <a:pt x="9001724" y="1058365"/>
                  <a:pt x="8987205" y="1058365"/>
                </a:cubicBezTo>
                <a:cubicBezTo>
                  <a:pt x="8972686" y="1058365"/>
                  <a:pt x="8960916" y="1046585"/>
                  <a:pt x="8960916" y="1032076"/>
                </a:cubicBezTo>
                <a:cubicBezTo>
                  <a:pt x="8960916" y="1017565"/>
                  <a:pt x="8972686" y="1005801"/>
                  <a:pt x="8987205" y="1005801"/>
                </a:cubicBezTo>
                <a:close/>
                <a:moveTo>
                  <a:pt x="8895765" y="1005801"/>
                </a:moveTo>
                <a:cubicBezTo>
                  <a:pt x="8910284" y="1005801"/>
                  <a:pt x="8922054" y="1017565"/>
                  <a:pt x="8922054" y="1032076"/>
                </a:cubicBezTo>
                <a:cubicBezTo>
                  <a:pt x="8922054" y="1046585"/>
                  <a:pt x="8910284" y="1058365"/>
                  <a:pt x="8895765" y="1058365"/>
                </a:cubicBezTo>
                <a:cubicBezTo>
                  <a:pt x="8881246" y="1058365"/>
                  <a:pt x="8869476" y="1046585"/>
                  <a:pt x="8869476" y="1032076"/>
                </a:cubicBezTo>
                <a:cubicBezTo>
                  <a:pt x="8869476" y="1017565"/>
                  <a:pt x="8881246" y="1005801"/>
                  <a:pt x="8895765" y="1005801"/>
                </a:cubicBezTo>
                <a:close/>
                <a:moveTo>
                  <a:pt x="8804325" y="1005801"/>
                </a:moveTo>
                <a:cubicBezTo>
                  <a:pt x="8818844" y="1005801"/>
                  <a:pt x="8830614" y="1017565"/>
                  <a:pt x="8830614" y="1032076"/>
                </a:cubicBezTo>
                <a:cubicBezTo>
                  <a:pt x="8830614" y="1046585"/>
                  <a:pt x="8818844" y="1058365"/>
                  <a:pt x="8804325" y="1058365"/>
                </a:cubicBezTo>
                <a:cubicBezTo>
                  <a:pt x="8789806" y="1058365"/>
                  <a:pt x="8778036" y="1046585"/>
                  <a:pt x="8778036" y="1032076"/>
                </a:cubicBezTo>
                <a:cubicBezTo>
                  <a:pt x="8778036" y="1017565"/>
                  <a:pt x="8789806" y="1005801"/>
                  <a:pt x="8804325" y="1005801"/>
                </a:cubicBezTo>
                <a:close/>
                <a:moveTo>
                  <a:pt x="8712885" y="1005801"/>
                </a:moveTo>
                <a:cubicBezTo>
                  <a:pt x="8727404" y="1005801"/>
                  <a:pt x="8739174" y="1017565"/>
                  <a:pt x="8739174" y="1032076"/>
                </a:cubicBezTo>
                <a:cubicBezTo>
                  <a:pt x="8739174" y="1046585"/>
                  <a:pt x="8727404" y="1058365"/>
                  <a:pt x="8712885" y="1058365"/>
                </a:cubicBezTo>
                <a:cubicBezTo>
                  <a:pt x="8698366" y="1058365"/>
                  <a:pt x="8686596" y="1046585"/>
                  <a:pt x="8686596" y="1032076"/>
                </a:cubicBezTo>
                <a:cubicBezTo>
                  <a:pt x="8686596" y="1017565"/>
                  <a:pt x="8698366" y="1005801"/>
                  <a:pt x="8712885" y="1005801"/>
                </a:cubicBezTo>
                <a:close/>
                <a:moveTo>
                  <a:pt x="8621445" y="1005801"/>
                </a:moveTo>
                <a:cubicBezTo>
                  <a:pt x="8635964" y="1005801"/>
                  <a:pt x="8647734" y="1017565"/>
                  <a:pt x="8647734" y="1032076"/>
                </a:cubicBezTo>
                <a:cubicBezTo>
                  <a:pt x="8647734" y="1046585"/>
                  <a:pt x="8635964" y="1058365"/>
                  <a:pt x="8621445" y="1058365"/>
                </a:cubicBezTo>
                <a:cubicBezTo>
                  <a:pt x="8606926" y="1058365"/>
                  <a:pt x="8595156" y="1046585"/>
                  <a:pt x="8595156" y="1032076"/>
                </a:cubicBezTo>
                <a:cubicBezTo>
                  <a:pt x="8595156" y="1017565"/>
                  <a:pt x="8606926" y="1005801"/>
                  <a:pt x="8621445" y="1005801"/>
                </a:cubicBezTo>
                <a:close/>
                <a:moveTo>
                  <a:pt x="8530005" y="1005801"/>
                </a:moveTo>
                <a:cubicBezTo>
                  <a:pt x="8544524" y="1005801"/>
                  <a:pt x="8556294" y="1017565"/>
                  <a:pt x="8556294" y="1032076"/>
                </a:cubicBezTo>
                <a:cubicBezTo>
                  <a:pt x="8556294" y="1046585"/>
                  <a:pt x="8544524" y="1058365"/>
                  <a:pt x="8530005" y="1058365"/>
                </a:cubicBezTo>
                <a:cubicBezTo>
                  <a:pt x="8515486" y="1058365"/>
                  <a:pt x="8503716" y="1046585"/>
                  <a:pt x="8503716" y="1032076"/>
                </a:cubicBezTo>
                <a:cubicBezTo>
                  <a:pt x="8503716" y="1017565"/>
                  <a:pt x="8515486" y="1005801"/>
                  <a:pt x="8530005" y="1005801"/>
                </a:cubicBezTo>
                <a:close/>
                <a:moveTo>
                  <a:pt x="8438565" y="1005801"/>
                </a:moveTo>
                <a:cubicBezTo>
                  <a:pt x="8453084" y="1005801"/>
                  <a:pt x="8464854" y="1017565"/>
                  <a:pt x="8464854" y="1032076"/>
                </a:cubicBezTo>
                <a:cubicBezTo>
                  <a:pt x="8464854" y="1046585"/>
                  <a:pt x="8453084" y="1058365"/>
                  <a:pt x="8438565" y="1058365"/>
                </a:cubicBezTo>
                <a:cubicBezTo>
                  <a:pt x="8424046" y="1058365"/>
                  <a:pt x="8412276" y="1046585"/>
                  <a:pt x="8412276" y="1032076"/>
                </a:cubicBezTo>
                <a:cubicBezTo>
                  <a:pt x="8412276" y="1017565"/>
                  <a:pt x="8424046" y="1005801"/>
                  <a:pt x="8438565" y="1005801"/>
                </a:cubicBezTo>
                <a:close/>
                <a:moveTo>
                  <a:pt x="8347125" y="1005801"/>
                </a:moveTo>
                <a:cubicBezTo>
                  <a:pt x="8361644" y="1005801"/>
                  <a:pt x="8373414" y="1017565"/>
                  <a:pt x="8373414" y="1032076"/>
                </a:cubicBezTo>
                <a:cubicBezTo>
                  <a:pt x="8373414" y="1046585"/>
                  <a:pt x="8361644" y="1058365"/>
                  <a:pt x="8347125" y="1058365"/>
                </a:cubicBezTo>
                <a:cubicBezTo>
                  <a:pt x="8332606" y="1058365"/>
                  <a:pt x="8320836" y="1046585"/>
                  <a:pt x="8320836" y="1032076"/>
                </a:cubicBezTo>
                <a:cubicBezTo>
                  <a:pt x="8320836" y="1017565"/>
                  <a:pt x="8332606" y="1005801"/>
                  <a:pt x="8347125" y="1005801"/>
                </a:cubicBezTo>
                <a:close/>
                <a:moveTo>
                  <a:pt x="8255685" y="1005801"/>
                </a:moveTo>
                <a:cubicBezTo>
                  <a:pt x="8270204" y="1005801"/>
                  <a:pt x="8281974" y="1017566"/>
                  <a:pt x="8281974" y="1032076"/>
                </a:cubicBezTo>
                <a:cubicBezTo>
                  <a:pt x="8281974" y="1046585"/>
                  <a:pt x="8270204" y="1058365"/>
                  <a:pt x="8255685" y="1058365"/>
                </a:cubicBezTo>
                <a:cubicBezTo>
                  <a:pt x="8241166" y="1058365"/>
                  <a:pt x="8229396" y="1046585"/>
                  <a:pt x="8229396" y="1032076"/>
                </a:cubicBezTo>
                <a:cubicBezTo>
                  <a:pt x="8229396" y="1017566"/>
                  <a:pt x="8241166" y="1005801"/>
                  <a:pt x="8255685" y="1005801"/>
                </a:cubicBezTo>
                <a:close/>
                <a:moveTo>
                  <a:pt x="10358805" y="1005800"/>
                </a:moveTo>
                <a:cubicBezTo>
                  <a:pt x="10373324" y="1005800"/>
                  <a:pt x="10385094" y="1017564"/>
                  <a:pt x="10385094" y="1032075"/>
                </a:cubicBezTo>
                <a:cubicBezTo>
                  <a:pt x="10385094" y="1046584"/>
                  <a:pt x="10373324" y="1058365"/>
                  <a:pt x="10358805" y="1058365"/>
                </a:cubicBezTo>
                <a:cubicBezTo>
                  <a:pt x="10344286" y="1058365"/>
                  <a:pt x="10332516" y="1046584"/>
                  <a:pt x="10332516" y="1032075"/>
                </a:cubicBezTo>
                <a:cubicBezTo>
                  <a:pt x="10332516" y="1017564"/>
                  <a:pt x="10344286" y="1005800"/>
                  <a:pt x="10358805" y="1005800"/>
                </a:cubicBezTo>
                <a:close/>
                <a:moveTo>
                  <a:pt x="10267365" y="1005800"/>
                </a:moveTo>
                <a:cubicBezTo>
                  <a:pt x="10281884" y="1005800"/>
                  <a:pt x="10293654" y="1017564"/>
                  <a:pt x="10293654" y="1032075"/>
                </a:cubicBezTo>
                <a:cubicBezTo>
                  <a:pt x="10293654" y="1046584"/>
                  <a:pt x="10281884" y="1058365"/>
                  <a:pt x="10267365" y="1058365"/>
                </a:cubicBezTo>
                <a:cubicBezTo>
                  <a:pt x="10252846" y="1058365"/>
                  <a:pt x="10241076" y="1046584"/>
                  <a:pt x="10241076" y="1032075"/>
                </a:cubicBezTo>
                <a:cubicBezTo>
                  <a:pt x="10241076" y="1017564"/>
                  <a:pt x="10252846" y="1005800"/>
                  <a:pt x="10267365" y="1005800"/>
                </a:cubicBezTo>
                <a:close/>
                <a:moveTo>
                  <a:pt x="9535845" y="1005800"/>
                </a:moveTo>
                <a:cubicBezTo>
                  <a:pt x="9550364" y="1005800"/>
                  <a:pt x="9562134" y="1017564"/>
                  <a:pt x="9562134" y="1032075"/>
                </a:cubicBezTo>
                <a:cubicBezTo>
                  <a:pt x="9562134" y="1046584"/>
                  <a:pt x="9550364" y="1058365"/>
                  <a:pt x="9535845" y="1058365"/>
                </a:cubicBezTo>
                <a:cubicBezTo>
                  <a:pt x="9521326" y="1058365"/>
                  <a:pt x="9509556" y="1046584"/>
                  <a:pt x="9509556" y="1032075"/>
                </a:cubicBezTo>
                <a:cubicBezTo>
                  <a:pt x="9509556" y="1017564"/>
                  <a:pt x="9521326" y="1005800"/>
                  <a:pt x="9535845" y="1005800"/>
                </a:cubicBezTo>
                <a:close/>
                <a:moveTo>
                  <a:pt x="1397969" y="914379"/>
                </a:moveTo>
                <a:cubicBezTo>
                  <a:pt x="1412490" y="914379"/>
                  <a:pt x="1424260" y="926139"/>
                  <a:pt x="1424260" y="940638"/>
                </a:cubicBezTo>
                <a:cubicBezTo>
                  <a:pt x="1424260" y="955161"/>
                  <a:pt x="1412490" y="966934"/>
                  <a:pt x="1397969" y="966934"/>
                </a:cubicBezTo>
                <a:cubicBezTo>
                  <a:pt x="1383446" y="966934"/>
                  <a:pt x="1371675" y="955161"/>
                  <a:pt x="1371675" y="940638"/>
                </a:cubicBezTo>
                <a:cubicBezTo>
                  <a:pt x="1371675" y="926139"/>
                  <a:pt x="1383446" y="914379"/>
                  <a:pt x="1397969" y="914379"/>
                </a:cubicBezTo>
                <a:close/>
                <a:moveTo>
                  <a:pt x="1306518" y="914379"/>
                </a:moveTo>
                <a:cubicBezTo>
                  <a:pt x="1321039" y="914379"/>
                  <a:pt x="1332808" y="926139"/>
                  <a:pt x="1332808" y="940638"/>
                </a:cubicBezTo>
                <a:cubicBezTo>
                  <a:pt x="1332808" y="955161"/>
                  <a:pt x="1321039" y="966934"/>
                  <a:pt x="1306518" y="966934"/>
                </a:cubicBezTo>
                <a:cubicBezTo>
                  <a:pt x="1291997" y="966934"/>
                  <a:pt x="1280225" y="955161"/>
                  <a:pt x="1280225" y="940638"/>
                </a:cubicBezTo>
                <a:cubicBezTo>
                  <a:pt x="1280225" y="926139"/>
                  <a:pt x="1291997" y="914379"/>
                  <a:pt x="1306518" y="914379"/>
                </a:cubicBezTo>
                <a:close/>
                <a:moveTo>
                  <a:pt x="2129570" y="914378"/>
                </a:moveTo>
                <a:cubicBezTo>
                  <a:pt x="2144090" y="914378"/>
                  <a:pt x="2155860" y="926139"/>
                  <a:pt x="2155860" y="940637"/>
                </a:cubicBezTo>
                <a:cubicBezTo>
                  <a:pt x="2155860" y="955161"/>
                  <a:pt x="2144090" y="966934"/>
                  <a:pt x="2129570" y="966934"/>
                </a:cubicBezTo>
                <a:cubicBezTo>
                  <a:pt x="2115048" y="966934"/>
                  <a:pt x="2103277" y="955161"/>
                  <a:pt x="2103277" y="940637"/>
                </a:cubicBezTo>
                <a:cubicBezTo>
                  <a:pt x="2103277" y="926139"/>
                  <a:pt x="2115048" y="914378"/>
                  <a:pt x="2129570" y="914378"/>
                </a:cubicBezTo>
                <a:close/>
                <a:moveTo>
                  <a:pt x="2038119" y="914378"/>
                </a:moveTo>
                <a:cubicBezTo>
                  <a:pt x="2052640" y="914378"/>
                  <a:pt x="2064412" y="926139"/>
                  <a:pt x="2064412" y="940637"/>
                </a:cubicBezTo>
                <a:cubicBezTo>
                  <a:pt x="2064412" y="955161"/>
                  <a:pt x="2052640" y="966934"/>
                  <a:pt x="2038119" y="966934"/>
                </a:cubicBezTo>
                <a:cubicBezTo>
                  <a:pt x="2023597" y="966934"/>
                  <a:pt x="2011826" y="955161"/>
                  <a:pt x="2011826" y="940637"/>
                </a:cubicBezTo>
                <a:cubicBezTo>
                  <a:pt x="2011826" y="926139"/>
                  <a:pt x="2023597" y="914378"/>
                  <a:pt x="2038119" y="914378"/>
                </a:cubicBezTo>
                <a:close/>
                <a:moveTo>
                  <a:pt x="1946668" y="914378"/>
                </a:moveTo>
                <a:cubicBezTo>
                  <a:pt x="1961189" y="914378"/>
                  <a:pt x="1972961" y="926139"/>
                  <a:pt x="1972961" y="940637"/>
                </a:cubicBezTo>
                <a:cubicBezTo>
                  <a:pt x="1972961" y="955161"/>
                  <a:pt x="1961189" y="966934"/>
                  <a:pt x="1946668" y="966934"/>
                </a:cubicBezTo>
                <a:cubicBezTo>
                  <a:pt x="1932147" y="966934"/>
                  <a:pt x="1920376" y="955161"/>
                  <a:pt x="1920376" y="940637"/>
                </a:cubicBezTo>
                <a:cubicBezTo>
                  <a:pt x="1920376" y="926139"/>
                  <a:pt x="1932147" y="914378"/>
                  <a:pt x="1946668" y="914378"/>
                </a:cubicBezTo>
                <a:close/>
                <a:moveTo>
                  <a:pt x="1855218" y="914378"/>
                </a:moveTo>
                <a:cubicBezTo>
                  <a:pt x="1869738" y="914378"/>
                  <a:pt x="1881510" y="926139"/>
                  <a:pt x="1881510" y="940637"/>
                </a:cubicBezTo>
                <a:cubicBezTo>
                  <a:pt x="1881510" y="955161"/>
                  <a:pt x="1869738" y="966934"/>
                  <a:pt x="1855218" y="966934"/>
                </a:cubicBezTo>
                <a:cubicBezTo>
                  <a:pt x="1840698" y="966934"/>
                  <a:pt x="1828927" y="955161"/>
                  <a:pt x="1828927" y="940637"/>
                </a:cubicBezTo>
                <a:cubicBezTo>
                  <a:pt x="1828927" y="926139"/>
                  <a:pt x="1840698" y="914378"/>
                  <a:pt x="1855218" y="914378"/>
                </a:cubicBezTo>
                <a:close/>
                <a:moveTo>
                  <a:pt x="1763768" y="914378"/>
                </a:moveTo>
                <a:cubicBezTo>
                  <a:pt x="1778288" y="914378"/>
                  <a:pt x="1790061" y="926139"/>
                  <a:pt x="1790061" y="940637"/>
                </a:cubicBezTo>
                <a:cubicBezTo>
                  <a:pt x="1790061" y="955161"/>
                  <a:pt x="1778288" y="966934"/>
                  <a:pt x="1763768" y="966934"/>
                </a:cubicBezTo>
                <a:cubicBezTo>
                  <a:pt x="1749247" y="966934"/>
                  <a:pt x="1737478" y="955161"/>
                  <a:pt x="1737478" y="940637"/>
                </a:cubicBezTo>
                <a:cubicBezTo>
                  <a:pt x="1737478" y="926139"/>
                  <a:pt x="1749247" y="914378"/>
                  <a:pt x="1763768" y="914378"/>
                </a:cubicBezTo>
                <a:close/>
                <a:moveTo>
                  <a:pt x="1672317" y="914378"/>
                </a:moveTo>
                <a:cubicBezTo>
                  <a:pt x="1686838" y="914378"/>
                  <a:pt x="1698610" y="926139"/>
                  <a:pt x="1698610" y="940637"/>
                </a:cubicBezTo>
                <a:cubicBezTo>
                  <a:pt x="1698610" y="955161"/>
                  <a:pt x="1686838" y="966934"/>
                  <a:pt x="1672317" y="966934"/>
                </a:cubicBezTo>
                <a:cubicBezTo>
                  <a:pt x="1657796" y="966934"/>
                  <a:pt x="1646028" y="955161"/>
                  <a:pt x="1646028" y="940637"/>
                </a:cubicBezTo>
                <a:cubicBezTo>
                  <a:pt x="1646028" y="926139"/>
                  <a:pt x="1657796" y="914378"/>
                  <a:pt x="1672317" y="914378"/>
                </a:cubicBezTo>
                <a:close/>
                <a:moveTo>
                  <a:pt x="1580868" y="914378"/>
                </a:moveTo>
                <a:cubicBezTo>
                  <a:pt x="1595389" y="914378"/>
                  <a:pt x="1607159" y="926139"/>
                  <a:pt x="1607159" y="940637"/>
                </a:cubicBezTo>
                <a:cubicBezTo>
                  <a:pt x="1607159" y="955161"/>
                  <a:pt x="1595389" y="966934"/>
                  <a:pt x="1580868" y="966934"/>
                </a:cubicBezTo>
                <a:cubicBezTo>
                  <a:pt x="1566346" y="966934"/>
                  <a:pt x="1554576" y="955161"/>
                  <a:pt x="1554576" y="940637"/>
                </a:cubicBezTo>
                <a:cubicBezTo>
                  <a:pt x="1554576" y="926139"/>
                  <a:pt x="1566346" y="914378"/>
                  <a:pt x="1580868" y="914378"/>
                </a:cubicBezTo>
                <a:close/>
                <a:moveTo>
                  <a:pt x="1489419" y="914378"/>
                </a:moveTo>
                <a:cubicBezTo>
                  <a:pt x="1503938" y="914378"/>
                  <a:pt x="1515708" y="926139"/>
                  <a:pt x="1515708" y="940638"/>
                </a:cubicBezTo>
                <a:cubicBezTo>
                  <a:pt x="1515708" y="955161"/>
                  <a:pt x="1503938" y="966934"/>
                  <a:pt x="1489419" y="966934"/>
                </a:cubicBezTo>
                <a:cubicBezTo>
                  <a:pt x="1474899" y="966934"/>
                  <a:pt x="1463126" y="955161"/>
                  <a:pt x="1463126" y="940638"/>
                </a:cubicBezTo>
                <a:cubicBezTo>
                  <a:pt x="1463126" y="926139"/>
                  <a:pt x="1474899" y="914378"/>
                  <a:pt x="1489419" y="914378"/>
                </a:cubicBezTo>
                <a:close/>
                <a:moveTo>
                  <a:pt x="3500805" y="914378"/>
                </a:moveTo>
                <a:cubicBezTo>
                  <a:pt x="3515324" y="914378"/>
                  <a:pt x="3527094" y="926138"/>
                  <a:pt x="3527094" y="940637"/>
                </a:cubicBezTo>
                <a:cubicBezTo>
                  <a:pt x="3527094" y="955160"/>
                  <a:pt x="3515324" y="966934"/>
                  <a:pt x="3500805" y="966934"/>
                </a:cubicBezTo>
                <a:cubicBezTo>
                  <a:pt x="3486286" y="966934"/>
                  <a:pt x="3474516" y="955160"/>
                  <a:pt x="3474516" y="940637"/>
                </a:cubicBezTo>
                <a:cubicBezTo>
                  <a:pt x="3474516" y="926138"/>
                  <a:pt x="3486286" y="914378"/>
                  <a:pt x="3500805" y="914378"/>
                </a:cubicBezTo>
                <a:close/>
                <a:moveTo>
                  <a:pt x="2678270" y="914378"/>
                </a:moveTo>
                <a:cubicBezTo>
                  <a:pt x="2692791" y="914378"/>
                  <a:pt x="2704563" y="926138"/>
                  <a:pt x="2704563" y="940637"/>
                </a:cubicBezTo>
                <a:cubicBezTo>
                  <a:pt x="2704563" y="955160"/>
                  <a:pt x="2692791" y="966934"/>
                  <a:pt x="2678270" y="966934"/>
                </a:cubicBezTo>
                <a:cubicBezTo>
                  <a:pt x="2663750" y="966934"/>
                  <a:pt x="2651977" y="955160"/>
                  <a:pt x="2651977" y="940637"/>
                </a:cubicBezTo>
                <a:cubicBezTo>
                  <a:pt x="2651977" y="926138"/>
                  <a:pt x="2663750" y="914378"/>
                  <a:pt x="2678270" y="914378"/>
                </a:cubicBezTo>
                <a:close/>
                <a:moveTo>
                  <a:pt x="2586818" y="914378"/>
                </a:moveTo>
                <a:cubicBezTo>
                  <a:pt x="2601342" y="914378"/>
                  <a:pt x="2613114" y="926138"/>
                  <a:pt x="2613114" y="940637"/>
                </a:cubicBezTo>
                <a:cubicBezTo>
                  <a:pt x="2613114" y="955161"/>
                  <a:pt x="2601342" y="966934"/>
                  <a:pt x="2586818" y="966934"/>
                </a:cubicBezTo>
                <a:cubicBezTo>
                  <a:pt x="2572299" y="966934"/>
                  <a:pt x="2560532" y="955161"/>
                  <a:pt x="2560532" y="940637"/>
                </a:cubicBezTo>
                <a:cubicBezTo>
                  <a:pt x="2560532" y="926138"/>
                  <a:pt x="2572299" y="914378"/>
                  <a:pt x="2586818" y="914378"/>
                </a:cubicBezTo>
                <a:close/>
                <a:moveTo>
                  <a:pt x="2495368" y="914378"/>
                </a:moveTo>
                <a:cubicBezTo>
                  <a:pt x="2509893" y="914378"/>
                  <a:pt x="2521663" y="926138"/>
                  <a:pt x="2521663" y="940637"/>
                </a:cubicBezTo>
                <a:cubicBezTo>
                  <a:pt x="2521663" y="955161"/>
                  <a:pt x="2509893" y="966934"/>
                  <a:pt x="2495368" y="966934"/>
                </a:cubicBezTo>
                <a:cubicBezTo>
                  <a:pt x="2480849" y="966934"/>
                  <a:pt x="2469080" y="955161"/>
                  <a:pt x="2469080" y="940637"/>
                </a:cubicBezTo>
                <a:cubicBezTo>
                  <a:pt x="2469080" y="926138"/>
                  <a:pt x="2480849" y="914378"/>
                  <a:pt x="2495368" y="914378"/>
                </a:cubicBezTo>
                <a:close/>
                <a:moveTo>
                  <a:pt x="2403919" y="914378"/>
                </a:moveTo>
                <a:cubicBezTo>
                  <a:pt x="2418439" y="914378"/>
                  <a:pt x="2430212" y="926138"/>
                  <a:pt x="2430212" y="940637"/>
                </a:cubicBezTo>
                <a:cubicBezTo>
                  <a:pt x="2430212" y="955161"/>
                  <a:pt x="2418439" y="966934"/>
                  <a:pt x="2403919" y="966934"/>
                </a:cubicBezTo>
                <a:cubicBezTo>
                  <a:pt x="2389400" y="966934"/>
                  <a:pt x="2377630" y="955161"/>
                  <a:pt x="2377630" y="940637"/>
                </a:cubicBezTo>
                <a:cubicBezTo>
                  <a:pt x="2377630" y="926138"/>
                  <a:pt x="2389400" y="914378"/>
                  <a:pt x="2403919" y="914378"/>
                </a:cubicBezTo>
                <a:close/>
                <a:moveTo>
                  <a:pt x="2312472" y="914378"/>
                </a:moveTo>
                <a:cubicBezTo>
                  <a:pt x="2326994" y="914378"/>
                  <a:pt x="2338763" y="926139"/>
                  <a:pt x="2338763" y="940637"/>
                </a:cubicBezTo>
                <a:cubicBezTo>
                  <a:pt x="2338763" y="955161"/>
                  <a:pt x="2326994" y="966934"/>
                  <a:pt x="2312472" y="966934"/>
                </a:cubicBezTo>
                <a:cubicBezTo>
                  <a:pt x="2297951" y="966934"/>
                  <a:pt x="2286178" y="955161"/>
                  <a:pt x="2286178" y="940637"/>
                </a:cubicBezTo>
                <a:cubicBezTo>
                  <a:pt x="2286178" y="926139"/>
                  <a:pt x="2297951" y="914378"/>
                  <a:pt x="2312472" y="914378"/>
                </a:cubicBezTo>
                <a:close/>
                <a:moveTo>
                  <a:pt x="2221021" y="914378"/>
                </a:moveTo>
                <a:cubicBezTo>
                  <a:pt x="2235544" y="914378"/>
                  <a:pt x="2247312" y="926139"/>
                  <a:pt x="2247312" y="940637"/>
                </a:cubicBezTo>
                <a:cubicBezTo>
                  <a:pt x="2247312" y="955161"/>
                  <a:pt x="2235544" y="966934"/>
                  <a:pt x="2221021" y="966934"/>
                </a:cubicBezTo>
                <a:cubicBezTo>
                  <a:pt x="2206502" y="966934"/>
                  <a:pt x="2194728" y="955161"/>
                  <a:pt x="2194728" y="940637"/>
                </a:cubicBezTo>
                <a:cubicBezTo>
                  <a:pt x="2194728" y="926139"/>
                  <a:pt x="2206502" y="914378"/>
                  <a:pt x="2221021" y="914378"/>
                </a:cubicBezTo>
                <a:close/>
                <a:moveTo>
                  <a:pt x="4232325" y="914377"/>
                </a:moveTo>
                <a:cubicBezTo>
                  <a:pt x="4246844" y="914377"/>
                  <a:pt x="4258614" y="926138"/>
                  <a:pt x="4258614" y="940636"/>
                </a:cubicBezTo>
                <a:cubicBezTo>
                  <a:pt x="4258614" y="955160"/>
                  <a:pt x="4246844" y="966933"/>
                  <a:pt x="4232325" y="966933"/>
                </a:cubicBezTo>
                <a:cubicBezTo>
                  <a:pt x="4217806" y="966933"/>
                  <a:pt x="4206036" y="955160"/>
                  <a:pt x="4206036" y="940636"/>
                </a:cubicBezTo>
                <a:cubicBezTo>
                  <a:pt x="4206036" y="926138"/>
                  <a:pt x="4217806" y="914377"/>
                  <a:pt x="4232325" y="914377"/>
                </a:cubicBezTo>
                <a:close/>
                <a:moveTo>
                  <a:pt x="4140885" y="914377"/>
                </a:moveTo>
                <a:cubicBezTo>
                  <a:pt x="4155404" y="914377"/>
                  <a:pt x="4167174" y="926138"/>
                  <a:pt x="4167174" y="940636"/>
                </a:cubicBezTo>
                <a:cubicBezTo>
                  <a:pt x="4167174" y="955160"/>
                  <a:pt x="4155404" y="966933"/>
                  <a:pt x="4140885" y="966933"/>
                </a:cubicBezTo>
                <a:cubicBezTo>
                  <a:pt x="4126366" y="966933"/>
                  <a:pt x="4114596" y="955160"/>
                  <a:pt x="4114596" y="940636"/>
                </a:cubicBezTo>
                <a:cubicBezTo>
                  <a:pt x="4114596" y="926138"/>
                  <a:pt x="4126366" y="914377"/>
                  <a:pt x="4140885" y="914377"/>
                </a:cubicBezTo>
                <a:close/>
                <a:moveTo>
                  <a:pt x="4049445" y="914377"/>
                </a:moveTo>
                <a:cubicBezTo>
                  <a:pt x="4063964" y="914377"/>
                  <a:pt x="4075734" y="926138"/>
                  <a:pt x="4075734" y="940636"/>
                </a:cubicBezTo>
                <a:cubicBezTo>
                  <a:pt x="4075734" y="955160"/>
                  <a:pt x="4063964" y="966933"/>
                  <a:pt x="4049445" y="966933"/>
                </a:cubicBezTo>
                <a:cubicBezTo>
                  <a:pt x="4034926" y="966933"/>
                  <a:pt x="4023156" y="955160"/>
                  <a:pt x="4023156" y="940636"/>
                </a:cubicBezTo>
                <a:cubicBezTo>
                  <a:pt x="4023156" y="926138"/>
                  <a:pt x="4034926" y="914377"/>
                  <a:pt x="4049445" y="914377"/>
                </a:cubicBezTo>
                <a:close/>
                <a:moveTo>
                  <a:pt x="3958005" y="914377"/>
                </a:moveTo>
                <a:cubicBezTo>
                  <a:pt x="3972524" y="914377"/>
                  <a:pt x="3984294" y="926138"/>
                  <a:pt x="3984294" y="940636"/>
                </a:cubicBezTo>
                <a:cubicBezTo>
                  <a:pt x="3984294" y="955160"/>
                  <a:pt x="3972524" y="966933"/>
                  <a:pt x="3958005" y="966933"/>
                </a:cubicBezTo>
                <a:cubicBezTo>
                  <a:pt x="3943486" y="966933"/>
                  <a:pt x="3931716" y="955160"/>
                  <a:pt x="3931716" y="940636"/>
                </a:cubicBezTo>
                <a:cubicBezTo>
                  <a:pt x="3931716" y="926138"/>
                  <a:pt x="3943486" y="914377"/>
                  <a:pt x="3958005" y="914377"/>
                </a:cubicBezTo>
                <a:close/>
                <a:moveTo>
                  <a:pt x="3866565" y="914377"/>
                </a:moveTo>
                <a:cubicBezTo>
                  <a:pt x="3881084" y="914377"/>
                  <a:pt x="3892854" y="926138"/>
                  <a:pt x="3892854" y="940636"/>
                </a:cubicBezTo>
                <a:cubicBezTo>
                  <a:pt x="3892854" y="955160"/>
                  <a:pt x="3881084" y="966933"/>
                  <a:pt x="3866565" y="966933"/>
                </a:cubicBezTo>
                <a:cubicBezTo>
                  <a:pt x="3852046" y="966933"/>
                  <a:pt x="3840276" y="955160"/>
                  <a:pt x="3840276" y="940636"/>
                </a:cubicBezTo>
                <a:cubicBezTo>
                  <a:pt x="3840276" y="926138"/>
                  <a:pt x="3852046" y="914377"/>
                  <a:pt x="3866565" y="914377"/>
                </a:cubicBezTo>
                <a:close/>
                <a:moveTo>
                  <a:pt x="3775125" y="914377"/>
                </a:moveTo>
                <a:cubicBezTo>
                  <a:pt x="3789644" y="914377"/>
                  <a:pt x="3801414" y="926138"/>
                  <a:pt x="3801414" y="940636"/>
                </a:cubicBezTo>
                <a:cubicBezTo>
                  <a:pt x="3801414" y="955160"/>
                  <a:pt x="3789644" y="966933"/>
                  <a:pt x="3775125" y="966933"/>
                </a:cubicBezTo>
                <a:cubicBezTo>
                  <a:pt x="3760606" y="966933"/>
                  <a:pt x="3748836" y="955160"/>
                  <a:pt x="3748836" y="940636"/>
                </a:cubicBezTo>
                <a:cubicBezTo>
                  <a:pt x="3748836" y="926138"/>
                  <a:pt x="3760606" y="914377"/>
                  <a:pt x="3775125" y="914377"/>
                </a:cubicBezTo>
                <a:close/>
                <a:moveTo>
                  <a:pt x="3683685" y="914377"/>
                </a:moveTo>
                <a:cubicBezTo>
                  <a:pt x="3698204" y="914377"/>
                  <a:pt x="3709974" y="926138"/>
                  <a:pt x="3709974" y="940636"/>
                </a:cubicBezTo>
                <a:cubicBezTo>
                  <a:pt x="3709974" y="955160"/>
                  <a:pt x="3698204" y="966933"/>
                  <a:pt x="3683685" y="966933"/>
                </a:cubicBezTo>
                <a:cubicBezTo>
                  <a:pt x="3669166" y="966933"/>
                  <a:pt x="3657396" y="955160"/>
                  <a:pt x="3657396" y="940636"/>
                </a:cubicBezTo>
                <a:cubicBezTo>
                  <a:pt x="3657396" y="926138"/>
                  <a:pt x="3669166" y="914377"/>
                  <a:pt x="3683685" y="914377"/>
                </a:cubicBezTo>
                <a:close/>
                <a:moveTo>
                  <a:pt x="3592245" y="914377"/>
                </a:moveTo>
                <a:cubicBezTo>
                  <a:pt x="3606764" y="914377"/>
                  <a:pt x="3618534" y="926138"/>
                  <a:pt x="3618534" y="940636"/>
                </a:cubicBezTo>
                <a:cubicBezTo>
                  <a:pt x="3618534" y="955160"/>
                  <a:pt x="3606764" y="966933"/>
                  <a:pt x="3592245" y="966933"/>
                </a:cubicBezTo>
                <a:cubicBezTo>
                  <a:pt x="3577726" y="966933"/>
                  <a:pt x="3565956" y="955160"/>
                  <a:pt x="3565956" y="940636"/>
                </a:cubicBezTo>
                <a:cubicBezTo>
                  <a:pt x="3565956" y="926138"/>
                  <a:pt x="3577726" y="914377"/>
                  <a:pt x="3592245" y="914377"/>
                </a:cubicBezTo>
                <a:close/>
                <a:moveTo>
                  <a:pt x="7249845" y="914376"/>
                </a:moveTo>
                <a:cubicBezTo>
                  <a:pt x="7264364" y="914376"/>
                  <a:pt x="7276134" y="926137"/>
                  <a:pt x="7276134" y="940636"/>
                </a:cubicBezTo>
                <a:cubicBezTo>
                  <a:pt x="7276134" y="955159"/>
                  <a:pt x="7264364" y="966932"/>
                  <a:pt x="7249845" y="966932"/>
                </a:cubicBezTo>
                <a:cubicBezTo>
                  <a:pt x="7235326" y="966932"/>
                  <a:pt x="7223556" y="955159"/>
                  <a:pt x="7223556" y="940636"/>
                </a:cubicBezTo>
                <a:cubicBezTo>
                  <a:pt x="7223556" y="926137"/>
                  <a:pt x="7235326" y="914376"/>
                  <a:pt x="7249845" y="914376"/>
                </a:cubicBezTo>
                <a:close/>
                <a:moveTo>
                  <a:pt x="7158405" y="914376"/>
                </a:moveTo>
                <a:cubicBezTo>
                  <a:pt x="7172924" y="914376"/>
                  <a:pt x="7184694" y="926137"/>
                  <a:pt x="7184694" y="940636"/>
                </a:cubicBezTo>
                <a:cubicBezTo>
                  <a:pt x="7184694" y="955159"/>
                  <a:pt x="7172924" y="966932"/>
                  <a:pt x="7158405" y="966932"/>
                </a:cubicBezTo>
                <a:cubicBezTo>
                  <a:pt x="7143886" y="966932"/>
                  <a:pt x="7132116" y="955159"/>
                  <a:pt x="7132116" y="940636"/>
                </a:cubicBezTo>
                <a:cubicBezTo>
                  <a:pt x="7132116" y="926137"/>
                  <a:pt x="7143886" y="914376"/>
                  <a:pt x="7158405" y="914376"/>
                </a:cubicBezTo>
                <a:close/>
                <a:moveTo>
                  <a:pt x="7066965" y="914376"/>
                </a:moveTo>
                <a:cubicBezTo>
                  <a:pt x="7081484" y="914376"/>
                  <a:pt x="7093254" y="926137"/>
                  <a:pt x="7093254" y="940636"/>
                </a:cubicBezTo>
                <a:cubicBezTo>
                  <a:pt x="7093254" y="955159"/>
                  <a:pt x="7081484" y="966932"/>
                  <a:pt x="7066965" y="966932"/>
                </a:cubicBezTo>
                <a:cubicBezTo>
                  <a:pt x="7052446" y="966932"/>
                  <a:pt x="7040676" y="955159"/>
                  <a:pt x="7040676" y="940636"/>
                </a:cubicBezTo>
                <a:cubicBezTo>
                  <a:pt x="7040676" y="926137"/>
                  <a:pt x="7052446" y="914376"/>
                  <a:pt x="7066965" y="914376"/>
                </a:cubicBezTo>
                <a:close/>
                <a:moveTo>
                  <a:pt x="6701205" y="914376"/>
                </a:moveTo>
                <a:cubicBezTo>
                  <a:pt x="6715724" y="914376"/>
                  <a:pt x="6727494" y="926137"/>
                  <a:pt x="6727494" y="940636"/>
                </a:cubicBezTo>
                <a:cubicBezTo>
                  <a:pt x="6727494" y="955159"/>
                  <a:pt x="6715724" y="966933"/>
                  <a:pt x="6701205" y="966933"/>
                </a:cubicBezTo>
                <a:cubicBezTo>
                  <a:pt x="6686686" y="966933"/>
                  <a:pt x="6674916" y="955159"/>
                  <a:pt x="6674916" y="940636"/>
                </a:cubicBezTo>
                <a:cubicBezTo>
                  <a:pt x="6674916" y="926137"/>
                  <a:pt x="6686686" y="914376"/>
                  <a:pt x="6701205" y="914376"/>
                </a:cubicBezTo>
                <a:close/>
                <a:moveTo>
                  <a:pt x="6609765" y="914376"/>
                </a:moveTo>
                <a:cubicBezTo>
                  <a:pt x="6624284" y="914376"/>
                  <a:pt x="6636054" y="926137"/>
                  <a:pt x="6636054" y="940636"/>
                </a:cubicBezTo>
                <a:cubicBezTo>
                  <a:pt x="6636054" y="955159"/>
                  <a:pt x="6624284" y="966933"/>
                  <a:pt x="6609765" y="966933"/>
                </a:cubicBezTo>
                <a:cubicBezTo>
                  <a:pt x="6595246" y="966933"/>
                  <a:pt x="6583476" y="955159"/>
                  <a:pt x="6583476" y="940636"/>
                </a:cubicBezTo>
                <a:cubicBezTo>
                  <a:pt x="6583476" y="926137"/>
                  <a:pt x="6595246" y="914376"/>
                  <a:pt x="6609765" y="914376"/>
                </a:cubicBezTo>
                <a:close/>
                <a:moveTo>
                  <a:pt x="4415205" y="914376"/>
                </a:moveTo>
                <a:cubicBezTo>
                  <a:pt x="4429724" y="914376"/>
                  <a:pt x="4441494" y="926138"/>
                  <a:pt x="4441494" y="940636"/>
                </a:cubicBezTo>
                <a:cubicBezTo>
                  <a:pt x="4441494" y="955160"/>
                  <a:pt x="4429724" y="966933"/>
                  <a:pt x="4415205" y="966933"/>
                </a:cubicBezTo>
                <a:cubicBezTo>
                  <a:pt x="4400686" y="966933"/>
                  <a:pt x="4388916" y="955160"/>
                  <a:pt x="4388916" y="940636"/>
                </a:cubicBezTo>
                <a:cubicBezTo>
                  <a:pt x="4388916" y="926138"/>
                  <a:pt x="4400686" y="914376"/>
                  <a:pt x="4415205" y="914376"/>
                </a:cubicBezTo>
                <a:close/>
                <a:moveTo>
                  <a:pt x="4323765" y="914376"/>
                </a:moveTo>
                <a:cubicBezTo>
                  <a:pt x="4338284" y="914376"/>
                  <a:pt x="4350054" y="926138"/>
                  <a:pt x="4350054" y="940636"/>
                </a:cubicBezTo>
                <a:cubicBezTo>
                  <a:pt x="4350054" y="955160"/>
                  <a:pt x="4338284" y="966933"/>
                  <a:pt x="4323765" y="966933"/>
                </a:cubicBezTo>
                <a:cubicBezTo>
                  <a:pt x="4309246" y="966933"/>
                  <a:pt x="4297476" y="955160"/>
                  <a:pt x="4297476" y="940636"/>
                </a:cubicBezTo>
                <a:cubicBezTo>
                  <a:pt x="4297476" y="926138"/>
                  <a:pt x="4309246" y="914376"/>
                  <a:pt x="4323765" y="914376"/>
                </a:cubicBezTo>
                <a:close/>
                <a:moveTo>
                  <a:pt x="7889925" y="914376"/>
                </a:moveTo>
                <a:cubicBezTo>
                  <a:pt x="7904444" y="914376"/>
                  <a:pt x="7916214" y="926137"/>
                  <a:pt x="7916214" y="940635"/>
                </a:cubicBezTo>
                <a:cubicBezTo>
                  <a:pt x="7916214" y="955159"/>
                  <a:pt x="7904444" y="966932"/>
                  <a:pt x="7889925" y="966932"/>
                </a:cubicBezTo>
                <a:cubicBezTo>
                  <a:pt x="7875406" y="966932"/>
                  <a:pt x="7863636" y="955159"/>
                  <a:pt x="7863636" y="940635"/>
                </a:cubicBezTo>
                <a:cubicBezTo>
                  <a:pt x="7863636" y="926137"/>
                  <a:pt x="7875406" y="914376"/>
                  <a:pt x="7889925" y="914376"/>
                </a:cubicBezTo>
                <a:close/>
                <a:moveTo>
                  <a:pt x="7798485" y="914376"/>
                </a:moveTo>
                <a:cubicBezTo>
                  <a:pt x="7813004" y="914376"/>
                  <a:pt x="7824774" y="926137"/>
                  <a:pt x="7824774" y="940635"/>
                </a:cubicBezTo>
                <a:cubicBezTo>
                  <a:pt x="7824774" y="955159"/>
                  <a:pt x="7813004" y="966932"/>
                  <a:pt x="7798485" y="966932"/>
                </a:cubicBezTo>
                <a:cubicBezTo>
                  <a:pt x="7783966" y="966932"/>
                  <a:pt x="7772196" y="955159"/>
                  <a:pt x="7772196" y="940635"/>
                </a:cubicBezTo>
                <a:cubicBezTo>
                  <a:pt x="7772196" y="926137"/>
                  <a:pt x="7783966" y="914376"/>
                  <a:pt x="7798485" y="914376"/>
                </a:cubicBezTo>
                <a:close/>
                <a:moveTo>
                  <a:pt x="7707045" y="914376"/>
                </a:moveTo>
                <a:cubicBezTo>
                  <a:pt x="7721564" y="914376"/>
                  <a:pt x="7733334" y="926137"/>
                  <a:pt x="7733334" y="940635"/>
                </a:cubicBezTo>
                <a:cubicBezTo>
                  <a:pt x="7733334" y="955159"/>
                  <a:pt x="7721564" y="966932"/>
                  <a:pt x="7707045" y="966932"/>
                </a:cubicBezTo>
                <a:cubicBezTo>
                  <a:pt x="7692526" y="966932"/>
                  <a:pt x="7680756" y="955159"/>
                  <a:pt x="7680756" y="940635"/>
                </a:cubicBezTo>
                <a:cubicBezTo>
                  <a:pt x="7680756" y="926137"/>
                  <a:pt x="7692526" y="914376"/>
                  <a:pt x="7707045" y="914376"/>
                </a:cubicBezTo>
                <a:close/>
                <a:moveTo>
                  <a:pt x="7615605" y="914376"/>
                </a:moveTo>
                <a:cubicBezTo>
                  <a:pt x="7630124" y="914376"/>
                  <a:pt x="7641894" y="926137"/>
                  <a:pt x="7641894" y="940635"/>
                </a:cubicBezTo>
                <a:cubicBezTo>
                  <a:pt x="7641894" y="955159"/>
                  <a:pt x="7630124" y="966932"/>
                  <a:pt x="7615605" y="966932"/>
                </a:cubicBezTo>
                <a:cubicBezTo>
                  <a:pt x="7601086" y="966932"/>
                  <a:pt x="7589316" y="955159"/>
                  <a:pt x="7589316" y="940635"/>
                </a:cubicBezTo>
                <a:cubicBezTo>
                  <a:pt x="7589316" y="926137"/>
                  <a:pt x="7601086" y="914376"/>
                  <a:pt x="7615605" y="914376"/>
                </a:cubicBezTo>
                <a:close/>
                <a:moveTo>
                  <a:pt x="7524165" y="914376"/>
                </a:moveTo>
                <a:cubicBezTo>
                  <a:pt x="7538684" y="914376"/>
                  <a:pt x="7550454" y="926137"/>
                  <a:pt x="7550454" y="940635"/>
                </a:cubicBezTo>
                <a:cubicBezTo>
                  <a:pt x="7550454" y="955159"/>
                  <a:pt x="7538684" y="966932"/>
                  <a:pt x="7524165" y="966932"/>
                </a:cubicBezTo>
                <a:cubicBezTo>
                  <a:pt x="7509646" y="966932"/>
                  <a:pt x="7497876" y="955159"/>
                  <a:pt x="7497876" y="940635"/>
                </a:cubicBezTo>
                <a:cubicBezTo>
                  <a:pt x="7497876" y="926137"/>
                  <a:pt x="7509646" y="914376"/>
                  <a:pt x="7524165" y="914376"/>
                </a:cubicBezTo>
                <a:close/>
                <a:moveTo>
                  <a:pt x="7432725" y="914376"/>
                </a:moveTo>
                <a:cubicBezTo>
                  <a:pt x="7447244" y="914376"/>
                  <a:pt x="7459014" y="926137"/>
                  <a:pt x="7459014" y="940636"/>
                </a:cubicBezTo>
                <a:cubicBezTo>
                  <a:pt x="7459014" y="955159"/>
                  <a:pt x="7447244" y="966932"/>
                  <a:pt x="7432725" y="966932"/>
                </a:cubicBezTo>
                <a:cubicBezTo>
                  <a:pt x="7418206" y="966932"/>
                  <a:pt x="7406436" y="955159"/>
                  <a:pt x="7406436" y="940636"/>
                </a:cubicBezTo>
                <a:cubicBezTo>
                  <a:pt x="7406436" y="926137"/>
                  <a:pt x="7418206" y="914376"/>
                  <a:pt x="7432725" y="914376"/>
                </a:cubicBezTo>
                <a:close/>
                <a:moveTo>
                  <a:pt x="7341285" y="914376"/>
                </a:moveTo>
                <a:cubicBezTo>
                  <a:pt x="7355804" y="914376"/>
                  <a:pt x="7367574" y="926137"/>
                  <a:pt x="7367574" y="940636"/>
                </a:cubicBezTo>
                <a:cubicBezTo>
                  <a:pt x="7367574" y="955159"/>
                  <a:pt x="7355804" y="966932"/>
                  <a:pt x="7341285" y="966932"/>
                </a:cubicBezTo>
                <a:cubicBezTo>
                  <a:pt x="7326766" y="966932"/>
                  <a:pt x="7314996" y="955159"/>
                  <a:pt x="7314996" y="940636"/>
                </a:cubicBezTo>
                <a:cubicBezTo>
                  <a:pt x="7314996" y="926137"/>
                  <a:pt x="7326766" y="914376"/>
                  <a:pt x="7341285" y="914376"/>
                </a:cubicBezTo>
                <a:close/>
                <a:moveTo>
                  <a:pt x="8530005" y="914375"/>
                </a:moveTo>
                <a:cubicBezTo>
                  <a:pt x="8544524" y="914375"/>
                  <a:pt x="8556294" y="926136"/>
                  <a:pt x="8556294" y="940635"/>
                </a:cubicBezTo>
                <a:cubicBezTo>
                  <a:pt x="8556294" y="955159"/>
                  <a:pt x="8544524" y="966931"/>
                  <a:pt x="8530005" y="966931"/>
                </a:cubicBezTo>
                <a:cubicBezTo>
                  <a:pt x="8515486" y="966931"/>
                  <a:pt x="8503716" y="955159"/>
                  <a:pt x="8503716" y="940635"/>
                </a:cubicBezTo>
                <a:cubicBezTo>
                  <a:pt x="8503716" y="926136"/>
                  <a:pt x="8515486" y="914375"/>
                  <a:pt x="8530005" y="914375"/>
                </a:cubicBezTo>
                <a:close/>
                <a:moveTo>
                  <a:pt x="8438565" y="914375"/>
                </a:moveTo>
                <a:cubicBezTo>
                  <a:pt x="8453084" y="914375"/>
                  <a:pt x="8464854" y="926136"/>
                  <a:pt x="8464854" y="940635"/>
                </a:cubicBezTo>
                <a:cubicBezTo>
                  <a:pt x="8464854" y="955159"/>
                  <a:pt x="8453084" y="966931"/>
                  <a:pt x="8438565" y="966931"/>
                </a:cubicBezTo>
                <a:cubicBezTo>
                  <a:pt x="8424046" y="966931"/>
                  <a:pt x="8412276" y="955159"/>
                  <a:pt x="8412276" y="940635"/>
                </a:cubicBezTo>
                <a:cubicBezTo>
                  <a:pt x="8412276" y="926136"/>
                  <a:pt x="8424046" y="914375"/>
                  <a:pt x="8438565" y="914375"/>
                </a:cubicBezTo>
                <a:close/>
                <a:moveTo>
                  <a:pt x="8347125" y="914375"/>
                </a:moveTo>
                <a:cubicBezTo>
                  <a:pt x="8361644" y="914375"/>
                  <a:pt x="8373414" y="926136"/>
                  <a:pt x="8373414" y="940635"/>
                </a:cubicBezTo>
                <a:cubicBezTo>
                  <a:pt x="8373414" y="955159"/>
                  <a:pt x="8361644" y="966931"/>
                  <a:pt x="8347125" y="966931"/>
                </a:cubicBezTo>
                <a:cubicBezTo>
                  <a:pt x="8332606" y="966931"/>
                  <a:pt x="8320836" y="955159"/>
                  <a:pt x="8320836" y="940635"/>
                </a:cubicBezTo>
                <a:cubicBezTo>
                  <a:pt x="8320836" y="926136"/>
                  <a:pt x="8332606" y="914375"/>
                  <a:pt x="8347125" y="914375"/>
                </a:cubicBezTo>
                <a:close/>
                <a:moveTo>
                  <a:pt x="8255685" y="914375"/>
                </a:moveTo>
                <a:cubicBezTo>
                  <a:pt x="8270204" y="914375"/>
                  <a:pt x="8281974" y="926136"/>
                  <a:pt x="8281974" y="940635"/>
                </a:cubicBezTo>
                <a:cubicBezTo>
                  <a:pt x="8281974" y="955159"/>
                  <a:pt x="8270204" y="966932"/>
                  <a:pt x="8255685" y="966932"/>
                </a:cubicBezTo>
                <a:cubicBezTo>
                  <a:pt x="8241166" y="966932"/>
                  <a:pt x="8229396" y="955159"/>
                  <a:pt x="8229396" y="940635"/>
                </a:cubicBezTo>
                <a:cubicBezTo>
                  <a:pt x="8229396" y="926136"/>
                  <a:pt x="8241166" y="914375"/>
                  <a:pt x="8255685" y="914375"/>
                </a:cubicBezTo>
                <a:close/>
                <a:moveTo>
                  <a:pt x="8164245" y="914375"/>
                </a:moveTo>
                <a:cubicBezTo>
                  <a:pt x="8178764" y="914375"/>
                  <a:pt x="8190534" y="926136"/>
                  <a:pt x="8190534" y="940635"/>
                </a:cubicBezTo>
                <a:cubicBezTo>
                  <a:pt x="8190534" y="955159"/>
                  <a:pt x="8178764" y="966932"/>
                  <a:pt x="8164245" y="966932"/>
                </a:cubicBezTo>
                <a:cubicBezTo>
                  <a:pt x="8149726" y="966932"/>
                  <a:pt x="8137956" y="955159"/>
                  <a:pt x="8137956" y="940635"/>
                </a:cubicBezTo>
                <a:cubicBezTo>
                  <a:pt x="8137956" y="926136"/>
                  <a:pt x="8149726" y="914375"/>
                  <a:pt x="8164245" y="914375"/>
                </a:cubicBezTo>
                <a:close/>
                <a:moveTo>
                  <a:pt x="8072805" y="914375"/>
                </a:moveTo>
                <a:cubicBezTo>
                  <a:pt x="8087324" y="914375"/>
                  <a:pt x="8099094" y="926136"/>
                  <a:pt x="8099094" y="940635"/>
                </a:cubicBezTo>
                <a:cubicBezTo>
                  <a:pt x="8099094" y="955159"/>
                  <a:pt x="8087324" y="966932"/>
                  <a:pt x="8072805" y="966932"/>
                </a:cubicBezTo>
                <a:cubicBezTo>
                  <a:pt x="8058286" y="966932"/>
                  <a:pt x="8046516" y="955159"/>
                  <a:pt x="8046516" y="940635"/>
                </a:cubicBezTo>
                <a:cubicBezTo>
                  <a:pt x="8046516" y="926136"/>
                  <a:pt x="8058286" y="914375"/>
                  <a:pt x="8072805" y="914375"/>
                </a:cubicBezTo>
                <a:close/>
                <a:moveTo>
                  <a:pt x="7981365" y="914375"/>
                </a:moveTo>
                <a:cubicBezTo>
                  <a:pt x="7995884" y="914375"/>
                  <a:pt x="8007654" y="926136"/>
                  <a:pt x="8007654" y="940635"/>
                </a:cubicBezTo>
                <a:cubicBezTo>
                  <a:pt x="8007654" y="955159"/>
                  <a:pt x="7995884" y="966932"/>
                  <a:pt x="7981365" y="966932"/>
                </a:cubicBezTo>
                <a:cubicBezTo>
                  <a:pt x="7966846" y="966932"/>
                  <a:pt x="7955076" y="955159"/>
                  <a:pt x="7955076" y="940635"/>
                </a:cubicBezTo>
                <a:cubicBezTo>
                  <a:pt x="7955076" y="926136"/>
                  <a:pt x="7966846" y="914375"/>
                  <a:pt x="7981365" y="914375"/>
                </a:cubicBezTo>
                <a:close/>
                <a:moveTo>
                  <a:pt x="9261525" y="914374"/>
                </a:moveTo>
                <a:cubicBezTo>
                  <a:pt x="9276044" y="914374"/>
                  <a:pt x="9287814" y="926136"/>
                  <a:pt x="9287814" y="940634"/>
                </a:cubicBezTo>
                <a:cubicBezTo>
                  <a:pt x="9287814" y="955157"/>
                  <a:pt x="9276044" y="966931"/>
                  <a:pt x="9261525" y="966931"/>
                </a:cubicBezTo>
                <a:cubicBezTo>
                  <a:pt x="9247006" y="966931"/>
                  <a:pt x="9235236" y="955157"/>
                  <a:pt x="9235236" y="940634"/>
                </a:cubicBezTo>
                <a:cubicBezTo>
                  <a:pt x="9235236" y="926136"/>
                  <a:pt x="9247006" y="914374"/>
                  <a:pt x="9261525" y="914374"/>
                </a:cubicBezTo>
                <a:close/>
                <a:moveTo>
                  <a:pt x="9170085" y="914374"/>
                </a:moveTo>
                <a:cubicBezTo>
                  <a:pt x="9184604" y="914374"/>
                  <a:pt x="9196374" y="926136"/>
                  <a:pt x="9196374" y="940634"/>
                </a:cubicBezTo>
                <a:cubicBezTo>
                  <a:pt x="9196374" y="955157"/>
                  <a:pt x="9184604" y="966931"/>
                  <a:pt x="9170085" y="966931"/>
                </a:cubicBezTo>
                <a:cubicBezTo>
                  <a:pt x="9155566" y="966931"/>
                  <a:pt x="9143796" y="955157"/>
                  <a:pt x="9143796" y="940634"/>
                </a:cubicBezTo>
                <a:cubicBezTo>
                  <a:pt x="9143796" y="926136"/>
                  <a:pt x="9155566" y="914374"/>
                  <a:pt x="9170085" y="914374"/>
                </a:cubicBezTo>
                <a:close/>
                <a:moveTo>
                  <a:pt x="8804325" y="914374"/>
                </a:moveTo>
                <a:cubicBezTo>
                  <a:pt x="8818844" y="914374"/>
                  <a:pt x="8830614" y="926136"/>
                  <a:pt x="8830614" y="940634"/>
                </a:cubicBezTo>
                <a:cubicBezTo>
                  <a:pt x="8830614" y="955159"/>
                  <a:pt x="8818844" y="966931"/>
                  <a:pt x="8804325" y="966931"/>
                </a:cubicBezTo>
                <a:cubicBezTo>
                  <a:pt x="8789806" y="966931"/>
                  <a:pt x="8778036" y="955159"/>
                  <a:pt x="8778036" y="940634"/>
                </a:cubicBezTo>
                <a:cubicBezTo>
                  <a:pt x="8778036" y="926136"/>
                  <a:pt x="8789806" y="914374"/>
                  <a:pt x="8804325" y="914374"/>
                </a:cubicBezTo>
                <a:close/>
                <a:moveTo>
                  <a:pt x="8712885" y="914374"/>
                </a:moveTo>
                <a:cubicBezTo>
                  <a:pt x="8727404" y="914374"/>
                  <a:pt x="8739174" y="926136"/>
                  <a:pt x="8739174" y="940635"/>
                </a:cubicBezTo>
                <a:cubicBezTo>
                  <a:pt x="8739174" y="955159"/>
                  <a:pt x="8727404" y="966931"/>
                  <a:pt x="8712885" y="966931"/>
                </a:cubicBezTo>
                <a:cubicBezTo>
                  <a:pt x="8698366" y="966931"/>
                  <a:pt x="8686596" y="955159"/>
                  <a:pt x="8686596" y="940635"/>
                </a:cubicBezTo>
                <a:cubicBezTo>
                  <a:pt x="8686596" y="926136"/>
                  <a:pt x="8698366" y="914374"/>
                  <a:pt x="8712885" y="914374"/>
                </a:cubicBezTo>
                <a:close/>
                <a:moveTo>
                  <a:pt x="8621445" y="914374"/>
                </a:moveTo>
                <a:cubicBezTo>
                  <a:pt x="8635964" y="914374"/>
                  <a:pt x="8647734" y="926136"/>
                  <a:pt x="8647734" y="940635"/>
                </a:cubicBezTo>
                <a:cubicBezTo>
                  <a:pt x="8647734" y="955159"/>
                  <a:pt x="8635964" y="966931"/>
                  <a:pt x="8621445" y="966931"/>
                </a:cubicBezTo>
                <a:cubicBezTo>
                  <a:pt x="8606926" y="966931"/>
                  <a:pt x="8595156" y="955159"/>
                  <a:pt x="8595156" y="940635"/>
                </a:cubicBezTo>
                <a:cubicBezTo>
                  <a:pt x="8595156" y="926136"/>
                  <a:pt x="8606926" y="914374"/>
                  <a:pt x="8621445" y="914374"/>
                </a:cubicBezTo>
                <a:close/>
                <a:moveTo>
                  <a:pt x="1397969" y="822913"/>
                </a:moveTo>
                <a:cubicBezTo>
                  <a:pt x="1412490" y="822913"/>
                  <a:pt x="1424260" y="834694"/>
                  <a:pt x="1424260" y="849208"/>
                </a:cubicBezTo>
                <a:cubicBezTo>
                  <a:pt x="1424260" y="863722"/>
                  <a:pt x="1412490" y="875494"/>
                  <a:pt x="1397969" y="875494"/>
                </a:cubicBezTo>
                <a:cubicBezTo>
                  <a:pt x="1383446" y="875494"/>
                  <a:pt x="1371675" y="863722"/>
                  <a:pt x="1371675" y="849208"/>
                </a:cubicBezTo>
                <a:cubicBezTo>
                  <a:pt x="1371675" y="834694"/>
                  <a:pt x="1383446" y="822913"/>
                  <a:pt x="1397969" y="822913"/>
                </a:cubicBezTo>
                <a:close/>
                <a:moveTo>
                  <a:pt x="1580869" y="822913"/>
                </a:moveTo>
                <a:cubicBezTo>
                  <a:pt x="1595392" y="822913"/>
                  <a:pt x="1607159" y="834694"/>
                  <a:pt x="1607159" y="849208"/>
                </a:cubicBezTo>
                <a:cubicBezTo>
                  <a:pt x="1607159" y="863721"/>
                  <a:pt x="1595392" y="875494"/>
                  <a:pt x="1580869" y="875494"/>
                </a:cubicBezTo>
                <a:cubicBezTo>
                  <a:pt x="1566346" y="875494"/>
                  <a:pt x="1554576" y="863721"/>
                  <a:pt x="1554576" y="849208"/>
                </a:cubicBezTo>
                <a:cubicBezTo>
                  <a:pt x="1554576" y="834694"/>
                  <a:pt x="1566346" y="822913"/>
                  <a:pt x="1580869" y="822913"/>
                </a:cubicBezTo>
                <a:close/>
                <a:moveTo>
                  <a:pt x="1489419" y="822913"/>
                </a:moveTo>
                <a:cubicBezTo>
                  <a:pt x="1503941" y="822913"/>
                  <a:pt x="1515709" y="834694"/>
                  <a:pt x="1515709" y="849208"/>
                </a:cubicBezTo>
                <a:cubicBezTo>
                  <a:pt x="1515709" y="863721"/>
                  <a:pt x="1503941" y="875494"/>
                  <a:pt x="1489419" y="875494"/>
                </a:cubicBezTo>
                <a:cubicBezTo>
                  <a:pt x="1474899" y="875494"/>
                  <a:pt x="1463126" y="863721"/>
                  <a:pt x="1463126" y="849208"/>
                </a:cubicBezTo>
                <a:cubicBezTo>
                  <a:pt x="1463126" y="834694"/>
                  <a:pt x="1474899" y="822913"/>
                  <a:pt x="1489419" y="822913"/>
                </a:cubicBezTo>
                <a:close/>
                <a:moveTo>
                  <a:pt x="2312472" y="822913"/>
                </a:moveTo>
                <a:cubicBezTo>
                  <a:pt x="2326994" y="822913"/>
                  <a:pt x="2338763" y="834694"/>
                  <a:pt x="2338763" y="849208"/>
                </a:cubicBezTo>
                <a:cubicBezTo>
                  <a:pt x="2338763" y="863721"/>
                  <a:pt x="2326994" y="875494"/>
                  <a:pt x="2312472" y="875494"/>
                </a:cubicBezTo>
                <a:cubicBezTo>
                  <a:pt x="2297951" y="875494"/>
                  <a:pt x="2286178" y="863721"/>
                  <a:pt x="2286178" y="849208"/>
                </a:cubicBezTo>
                <a:cubicBezTo>
                  <a:pt x="2286178" y="834694"/>
                  <a:pt x="2297951" y="822913"/>
                  <a:pt x="2312472" y="822913"/>
                </a:cubicBezTo>
                <a:close/>
                <a:moveTo>
                  <a:pt x="1672317" y="822913"/>
                </a:moveTo>
                <a:cubicBezTo>
                  <a:pt x="1686842" y="822913"/>
                  <a:pt x="1698610" y="834694"/>
                  <a:pt x="1698610" y="849208"/>
                </a:cubicBezTo>
                <a:cubicBezTo>
                  <a:pt x="1698610" y="863721"/>
                  <a:pt x="1686842" y="875494"/>
                  <a:pt x="1672317" y="875494"/>
                </a:cubicBezTo>
                <a:cubicBezTo>
                  <a:pt x="1657797" y="875494"/>
                  <a:pt x="1646028" y="863721"/>
                  <a:pt x="1646028" y="849208"/>
                </a:cubicBezTo>
                <a:cubicBezTo>
                  <a:pt x="1646028" y="834694"/>
                  <a:pt x="1657797" y="822913"/>
                  <a:pt x="1672317" y="822913"/>
                </a:cubicBezTo>
                <a:close/>
                <a:moveTo>
                  <a:pt x="2586818" y="822912"/>
                </a:moveTo>
                <a:cubicBezTo>
                  <a:pt x="2601342" y="822912"/>
                  <a:pt x="2613114" y="834693"/>
                  <a:pt x="2613114" y="849208"/>
                </a:cubicBezTo>
                <a:cubicBezTo>
                  <a:pt x="2613114" y="863721"/>
                  <a:pt x="2601342" y="875494"/>
                  <a:pt x="2586818" y="875494"/>
                </a:cubicBezTo>
                <a:cubicBezTo>
                  <a:pt x="2572299" y="875494"/>
                  <a:pt x="2560532" y="863721"/>
                  <a:pt x="2560532" y="849208"/>
                </a:cubicBezTo>
                <a:cubicBezTo>
                  <a:pt x="2560532" y="834693"/>
                  <a:pt x="2572299" y="822912"/>
                  <a:pt x="2586818" y="822912"/>
                </a:cubicBezTo>
                <a:close/>
                <a:moveTo>
                  <a:pt x="2495368" y="822912"/>
                </a:moveTo>
                <a:cubicBezTo>
                  <a:pt x="2509893" y="822912"/>
                  <a:pt x="2521666" y="834693"/>
                  <a:pt x="2521666" y="849208"/>
                </a:cubicBezTo>
                <a:cubicBezTo>
                  <a:pt x="2521666" y="863721"/>
                  <a:pt x="2509893" y="875494"/>
                  <a:pt x="2495368" y="875494"/>
                </a:cubicBezTo>
                <a:cubicBezTo>
                  <a:pt x="2480849" y="875494"/>
                  <a:pt x="2469080" y="863721"/>
                  <a:pt x="2469080" y="849208"/>
                </a:cubicBezTo>
                <a:cubicBezTo>
                  <a:pt x="2469080" y="834693"/>
                  <a:pt x="2480849" y="822912"/>
                  <a:pt x="2495368" y="822912"/>
                </a:cubicBezTo>
                <a:close/>
                <a:moveTo>
                  <a:pt x="2403924" y="822912"/>
                </a:moveTo>
                <a:cubicBezTo>
                  <a:pt x="2418444" y="822912"/>
                  <a:pt x="2430212" y="834693"/>
                  <a:pt x="2430212" y="849208"/>
                </a:cubicBezTo>
                <a:cubicBezTo>
                  <a:pt x="2430212" y="863721"/>
                  <a:pt x="2418444" y="875494"/>
                  <a:pt x="2403924" y="875494"/>
                </a:cubicBezTo>
                <a:cubicBezTo>
                  <a:pt x="2389401" y="875494"/>
                  <a:pt x="2377630" y="863721"/>
                  <a:pt x="2377630" y="849208"/>
                </a:cubicBezTo>
                <a:cubicBezTo>
                  <a:pt x="2377630" y="834693"/>
                  <a:pt x="2389401" y="822912"/>
                  <a:pt x="2403924" y="822912"/>
                </a:cubicBezTo>
                <a:close/>
                <a:moveTo>
                  <a:pt x="3592245" y="822912"/>
                </a:moveTo>
                <a:cubicBezTo>
                  <a:pt x="3606764" y="822912"/>
                  <a:pt x="3618534" y="834693"/>
                  <a:pt x="3618534" y="849207"/>
                </a:cubicBezTo>
                <a:cubicBezTo>
                  <a:pt x="3618534" y="863721"/>
                  <a:pt x="3606764" y="875494"/>
                  <a:pt x="3592245" y="875494"/>
                </a:cubicBezTo>
                <a:cubicBezTo>
                  <a:pt x="3577726" y="875494"/>
                  <a:pt x="3565956" y="863721"/>
                  <a:pt x="3565956" y="849207"/>
                </a:cubicBezTo>
                <a:cubicBezTo>
                  <a:pt x="3565956" y="834693"/>
                  <a:pt x="3577726" y="822912"/>
                  <a:pt x="3592245" y="822912"/>
                </a:cubicBezTo>
                <a:close/>
                <a:moveTo>
                  <a:pt x="3500805" y="822912"/>
                </a:moveTo>
                <a:cubicBezTo>
                  <a:pt x="3515324" y="822912"/>
                  <a:pt x="3527094" y="834693"/>
                  <a:pt x="3527094" y="849208"/>
                </a:cubicBezTo>
                <a:cubicBezTo>
                  <a:pt x="3527094" y="863721"/>
                  <a:pt x="3515324" y="875494"/>
                  <a:pt x="3500805" y="875494"/>
                </a:cubicBezTo>
                <a:cubicBezTo>
                  <a:pt x="3486286" y="875494"/>
                  <a:pt x="3474516" y="863721"/>
                  <a:pt x="3474516" y="849208"/>
                </a:cubicBezTo>
                <a:cubicBezTo>
                  <a:pt x="3474516" y="834693"/>
                  <a:pt x="3486286" y="822912"/>
                  <a:pt x="3500805" y="822912"/>
                </a:cubicBezTo>
                <a:close/>
                <a:moveTo>
                  <a:pt x="2678270" y="822912"/>
                </a:moveTo>
                <a:cubicBezTo>
                  <a:pt x="2692791" y="822912"/>
                  <a:pt x="2704563" y="834693"/>
                  <a:pt x="2704563" y="849208"/>
                </a:cubicBezTo>
                <a:cubicBezTo>
                  <a:pt x="2704563" y="863721"/>
                  <a:pt x="2692791" y="875494"/>
                  <a:pt x="2678270" y="875494"/>
                </a:cubicBezTo>
                <a:cubicBezTo>
                  <a:pt x="2663750" y="875494"/>
                  <a:pt x="2651980" y="863721"/>
                  <a:pt x="2651980" y="849208"/>
                </a:cubicBezTo>
                <a:cubicBezTo>
                  <a:pt x="2651980" y="834693"/>
                  <a:pt x="2663750" y="822912"/>
                  <a:pt x="2678270" y="822912"/>
                </a:cubicBezTo>
                <a:close/>
                <a:moveTo>
                  <a:pt x="3775125" y="822912"/>
                </a:moveTo>
                <a:cubicBezTo>
                  <a:pt x="3789644" y="822912"/>
                  <a:pt x="3801414" y="834692"/>
                  <a:pt x="3801414" y="849207"/>
                </a:cubicBezTo>
                <a:cubicBezTo>
                  <a:pt x="3801414" y="863721"/>
                  <a:pt x="3789644" y="875494"/>
                  <a:pt x="3775125" y="875494"/>
                </a:cubicBezTo>
                <a:cubicBezTo>
                  <a:pt x="3760606" y="875494"/>
                  <a:pt x="3748836" y="863721"/>
                  <a:pt x="3748836" y="849207"/>
                </a:cubicBezTo>
                <a:cubicBezTo>
                  <a:pt x="3748836" y="834692"/>
                  <a:pt x="3760606" y="822912"/>
                  <a:pt x="3775125" y="822912"/>
                </a:cubicBezTo>
                <a:close/>
                <a:moveTo>
                  <a:pt x="3683685" y="822912"/>
                </a:moveTo>
                <a:cubicBezTo>
                  <a:pt x="3698204" y="822912"/>
                  <a:pt x="3709974" y="834693"/>
                  <a:pt x="3709974" y="849207"/>
                </a:cubicBezTo>
                <a:cubicBezTo>
                  <a:pt x="3709974" y="863721"/>
                  <a:pt x="3698204" y="875494"/>
                  <a:pt x="3683685" y="875494"/>
                </a:cubicBezTo>
                <a:cubicBezTo>
                  <a:pt x="3669166" y="875494"/>
                  <a:pt x="3657396" y="863721"/>
                  <a:pt x="3657396" y="849207"/>
                </a:cubicBezTo>
                <a:cubicBezTo>
                  <a:pt x="3657396" y="834693"/>
                  <a:pt x="3669166" y="822912"/>
                  <a:pt x="3683685" y="822912"/>
                </a:cubicBezTo>
                <a:close/>
                <a:moveTo>
                  <a:pt x="4049445" y="822912"/>
                </a:moveTo>
                <a:cubicBezTo>
                  <a:pt x="4063964" y="822912"/>
                  <a:pt x="4075734" y="834692"/>
                  <a:pt x="4075734" y="849207"/>
                </a:cubicBezTo>
                <a:cubicBezTo>
                  <a:pt x="4075734" y="863720"/>
                  <a:pt x="4063964" y="875493"/>
                  <a:pt x="4049445" y="875493"/>
                </a:cubicBezTo>
                <a:cubicBezTo>
                  <a:pt x="4034926" y="875493"/>
                  <a:pt x="4023156" y="863720"/>
                  <a:pt x="4023156" y="849207"/>
                </a:cubicBezTo>
                <a:cubicBezTo>
                  <a:pt x="4023156" y="834692"/>
                  <a:pt x="4034926" y="822912"/>
                  <a:pt x="4049445" y="822912"/>
                </a:cubicBezTo>
                <a:close/>
                <a:moveTo>
                  <a:pt x="3958005" y="822912"/>
                </a:moveTo>
                <a:cubicBezTo>
                  <a:pt x="3972524" y="822912"/>
                  <a:pt x="3984294" y="834692"/>
                  <a:pt x="3984294" y="849207"/>
                </a:cubicBezTo>
                <a:cubicBezTo>
                  <a:pt x="3984294" y="863721"/>
                  <a:pt x="3972524" y="875493"/>
                  <a:pt x="3958005" y="875493"/>
                </a:cubicBezTo>
                <a:cubicBezTo>
                  <a:pt x="3943486" y="875493"/>
                  <a:pt x="3931716" y="863721"/>
                  <a:pt x="3931716" y="849207"/>
                </a:cubicBezTo>
                <a:cubicBezTo>
                  <a:pt x="3931716" y="834692"/>
                  <a:pt x="3943486" y="822912"/>
                  <a:pt x="3958005" y="822912"/>
                </a:cubicBezTo>
                <a:close/>
                <a:moveTo>
                  <a:pt x="3866565" y="822912"/>
                </a:moveTo>
                <a:cubicBezTo>
                  <a:pt x="3881084" y="822912"/>
                  <a:pt x="3892854" y="834692"/>
                  <a:pt x="3892854" y="849207"/>
                </a:cubicBezTo>
                <a:cubicBezTo>
                  <a:pt x="3892854" y="863721"/>
                  <a:pt x="3881084" y="875493"/>
                  <a:pt x="3866565" y="875493"/>
                </a:cubicBezTo>
                <a:cubicBezTo>
                  <a:pt x="3852046" y="875493"/>
                  <a:pt x="3840276" y="863721"/>
                  <a:pt x="3840276" y="849207"/>
                </a:cubicBezTo>
                <a:cubicBezTo>
                  <a:pt x="3840276" y="834692"/>
                  <a:pt x="3852046" y="822912"/>
                  <a:pt x="3866565" y="822912"/>
                </a:cubicBezTo>
                <a:close/>
                <a:moveTo>
                  <a:pt x="4232325" y="822912"/>
                </a:moveTo>
                <a:cubicBezTo>
                  <a:pt x="4246844" y="822912"/>
                  <a:pt x="4258614" y="834692"/>
                  <a:pt x="4258614" y="849207"/>
                </a:cubicBezTo>
                <a:cubicBezTo>
                  <a:pt x="4258614" y="863720"/>
                  <a:pt x="4246844" y="875493"/>
                  <a:pt x="4232325" y="875493"/>
                </a:cubicBezTo>
                <a:cubicBezTo>
                  <a:pt x="4217806" y="875493"/>
                  <a:pt x="4206036" y="863720"/>
                  <a:pt x="4206036" y="849207"/>
                </a:cubicBezTo>
                <a:cubicBezTo>
                  <a:pt x="4206036" y="834692"/>
                  <a:pt x="4217806" y="822912"/>
                  <a:pt x="4232325" y="822912"/>
                </a:cubicBezTo>
                <a:close/>
                <a:moveTo>
                  <a:pt x="4140885" y="822912"/>
                </a:moveTo>
                <a:cubicBezTo>
                  <a:pt x="4155404" y="822912"/>
                  <a:pt x="4167174" y="834692"/>
                  <a:pt x="4167174" y="849207"/>
                </a:cubicBezTo>
                <a:cubicBezTo>
                  <a:pt x="4167174" y="863720"/>
                  <a:pt x="4155404" y="875493"/>
                  <a:pt x="4140885" y="875493"/>
                </a:cubicBezTo>
                <a:cubicBezTo>
                  <a:pt x="4126366" y="875493"/>
                  <a:pt x="4114596" y="863720"/>
                  <a:pt x="4114596" y="849207"/>
                </a:cubicBezTo>
                <a:cubicBezTo>
                  <a:pt x="4114596" y="834692"/>
                  <a:pt x="4126366" y="822912"/>
                  <a:pt x="4140885" y="822912"/>
                </a:cubicBezTo>
                <a:close/>
                <a:moveTo>
                  <a:pt x="6792645" y="822912"/>
                </a:moveTo>
                <a:cubicBezTo>
                  <a:pt x="6807164" y="822912"/>
                  <a:pt x="6818934" y="834692"/>
                  <a:pt x="6818934" y="849206"/>
                </a:cubicBezTo>
                <a:cubicBezTo>
                  <a:pt x="6818934" y="863720"/>
                  <a:pt x="6807164" y="875493"/>
                  <a:pt x="6792645" y="875493"/>
                </a:cubicBezTo>
                <a:cubicBezTo>
                  <a:pt x="6778126" y="875493"/>
                  <a:pt x="6766356" y="863720"/>
                  <a:pt x="6766356" y="849206"/>
                </a:cubicBezTo>
                <a:cubicBezTo>
                  <a:pt x="6766356" y="834692"/>
                  <a:pt x="6778126" y="822912"/>
                  <a:pt x="6792645" y="822912"/>
                </a:cubicBezTo>
                <a:close/>
                <a:moveTo>
                  <a:pt x="6701205" y="822912"/>
                </a:moveTo>
                <a:cubicBezTo>
                  <a:pt x="6715724" y="822912"/>
                  <a:pt x="6727494" y="834692"/>
                  <a:pt x="6727494" y="849206"/>
                </a:cubicBezTo>
                <a:cubicBezTo>
                  <a:pt x="6727494" y="863720"/>
                  <a:pt x="6715724" y="875493"/>
                  <a:pt x="6701205" y="875493"/>
                </a:cubicBezTo>
                <a:cubicBezTo>
                  <a:pt x="6686686" y="875493"/>
                  <a:pt x="6674916" y="863720"/>
                  <a:pt x="6674916" y="849206"/>
                </a:cubicBezTo>
                <a:cubicBezTo>
                  <a:pt x="6674916" y="834692"/>
                  <a:pt x="6686686" y="822912"/>
                  <a:pt x="6701205" y="822912"/>
                </a:cubicBezTo>
                <a:close/>
                <a:moveTo>
                  <a:pt x="4415205" y="822912"/>
                </a:moveTo>
                <a:cubicBezTo>
                  <a:pt x="4429724" y="822912"/>
                  <a:pt x="4441494" y="834692"/>
                  <a:pt x="4441494" y="849206"/>
                </a:cubicBezTo>
                <a:cubicBezTo>
                  <a:pt x="4441494" y="863720"/>
                  <a:pt x="4429724" y="875493"/>
                  <a:pt x="4415205" y="875493"/>
                </a:cubicBezTo>
                <a:cubicBezTo>
                  <a:pt x="4400686" y="875493"/>
                  <a:pt x="4388916" y="863720"/>
                  <a:pt x="4388916" y="849206"/>
                </a:cubicBezTo>
                <a:cubicBezTo>
                  <a:pt x="4388916" y="834692"/>
                  <a:pt x="4400686" y="822912"/>
                  <a:pt x="4415205" y="822912"/>
                </a:cubicBezTo>
                <a:close/>
                <a:moveTo>
                  <a:pt x="4323765" y="822912"/>
                </a:moveTo>
                <a:cubicBezTo>
                  <a:pt x="4338284" y="822912"/>
                  <a:pt x="4350054" y="834692"/>
                  <a:pt x="4350054" y="849207"/>
                </a:cubicBezTo>
                <a:cubicBezTo>
                  <a:pt x="4350054" y="863720"/>
                  <a:pt x="4338284" y="875493"/>
                  <a:pt x="4323765" y="875493"/>
                </a:cubicBezTo>
                <a:cubicBezTo>
                  <a:pt x="4309246" y="875493"/>
                  <a:pt x="4297476" y="863720"/>
                  <a:pt x="4297476" y="849207"/>
                </a:cubicBezTo>
                <a:cubicBezTo>
                  <a:pt x="4297476" y="834692"/>
                  <a:pt x="4309246" y="822912"/>
                  <a:pt x="4323765" y="822912"/>
                </a:cubicBezTo>
                <a:close/>
                <a:moveTo>
                  <a:pt x="7615605" y="822911"/>
                </a:moveTo>
                <a:cubicBezTo>
                  <a:pt x="7630124" y="822911"/>
                  <a:pt x="7641894" y="834692"/>
                  <a:pt x="7641894" y="849206"/>
                </a:cubicBezTo>
                <a:cubicBezTo>
                  <a:pt x="7641894" y="863720"/>
                  <a:pt x="7630124" y="875493"/>
                  <a:pt x="7615605" y="875493"/>
                </a:cubicBezTo>
                <a:cubicBezTo>
                  <a:pt x="7601086" y="875493"/>
                  <a:pt x="7589316" y="863720"/>
                  <a:pt x="7589316" y="849206"/>
                </a:cubicBezTo>
                <a:cubicBezTo>
                  <a:pt x="7589316" y="834692"/>
                  <a:pt x="7601086" y="822911"/>
                  <a:pt x="7615605" y="822911"/>
                </a:cubicBezTo>
                <a:close/>
                <a:moveTo>
                  <a:pt x="7524165" y="822911"/>
                </a:moveTo>
                <a:cubicBezTo>
                  <a:pt x="7538684" y="822911"/>
                  <a:pt x="7550454" y="834692"/>
                  <a:pt x="7550454" y="849206"/>
                </a:cubicBezTo>
                <a:cubicBezTo>
                  <a:pt x="7550454" y="863720"/>
                  <a:pt x="7538684" y="875493"/>
                  <a:pt x="7524165" y="875493"/>
                </a:cubicBezTo>
                <a:cubicBezTo>
                  <a:pt x="7509646" y="875493"/>
                  <a:pt x="7497876" y="863720"/>
                  <a:pt x="7497876" y="849206"/>
                </a:cubicBezTo>
                <a:cubicBezTo>
                  <a:pt x="7497876" y="834692"/>
                  <a:pt x="7509646" y="822911"/>
                  <a:pt x="7524165" y="822911"/>
                </a:cubicBezTo>
                <a:close/>
                <a:moveTo>
                  <a:pt x="7798485" y="822911"/>
                </a:moveTo>
                <a:cubicBezTo>
                  <a:pt x="7813004" y="822911"/>
                  <a:pt x="7824774" y="834692"/>
                  <a:pt x="7824774" y="849206"/>
                </a:cubicBezTo>
                <a:cubicBezTo>
                  <a:pt x="7824774" y="863720"/>
                  <a:pt x="7813004" y="875493"/>
                  <a:pt x="7798485" y="875493"/>
                </a:cubicBezTo>
                <a:cubicBezTo>
                  <a:pt x="7783966" y="875493"/>
                  <a:pt x="7772196" y="863720"/>
                  <a:pt x="7772196" y="849206"/>
                </a:cubicBezTo>
                <a:cubicBezTo>
                  <a:pt x="7772196" y="834692"/>
                  <a:pt x="7783966" y="822911"/>
                  <a:pt x="7798485" y="822911"/>
                </a:cubicBezTo>
                <a:close/>
                <a:moveTo>
                  <a:pt x="7707045" y="822911"/>
                </a:moveTo>
                <a:cubicBezTo>
                  <a:pt x="7721564" y="822911"/>
                  <a:pt x="7733334" y="834692"/>
                  <a:pt x="7733334" y="849206"/>
                </a:cubicBezTo>
                <a:cubicBezTo>
                  <a:pt x="7733334" y="863720"/>
                  <a:pt x="7721564" y="875493"/>
                  <a:pt x="7707045" y="875493"/>
                </a:cubicBezTo>
                <a:cubicBezTo>
                  <a:pt x="7692526" y="875493"/>
                  <a:pt x="7680756" y="863720"/>
                  <a:pt x="7680756" y="849206"/>
                </a:cubicBezTo>
                <a:cubicBezTo>
                  <a:pt x="7680756" y="834692"/>
                  <a:pt x="7692526" y="822911"/>
                  <a:pt x="7707045" y="822911"/>
                </a:cubicBezTo>
                <a:close/>
                <a:moveTo>
                  <a:pt x="8072805" y="822911"/>
                </a:moveTo>
                <a:cubicBezTo>
                  <a:pt x="8087324" y="822911"/>
                  <a:pt x="8099094" y="834692"/>
                  <a:pt x="8099094" y="849206"/>
                </a:cubicBezTo>
                <a:cubicBezTo>
                  <a:pt x="8099094" y="863719"/>
                  <a:pt x="8087324" y="875492"/>
                  <a:pt x="8072805" y="875492"/>
                </a:cubicBezTo>
                <a:cubicBezTo>
                  <a:pt x="8058286" y="875492"/>
                  <a:pt x="8046516" y="863719"/>
                  <a:pt x="8046516" y="849206"/>
                </a:cubicBezTo>
                <a:cubicBezTo>
                  <a:pt x="8046516" y="834692"/>
                  <a:pt x="8058286" y="822911"/>
                  <a:pt x="8072805" y="822911"/>
                </a:cubicBezTo>
                <a:close/>
                <a:moveTo>
                  <a:pt x="7981365" y="822911"/>
                </a:moveTo>
                <a:cubicBezTo>
                  <a:pt x="7995884" y="822911"/>
                  <a:pt x="8007654" y="834692"/>
                  <a:pt x="8007654" y="849206"/>
                </a:cubicBezTo>
                <a:cubicBezTo>
                  <a:pt x="8007654" y="863720"/>
                  <a:pt x="7995884" y="875492"/>
                  <a:pt x="7981365" y="875492"/>
                </a:cubicBezTo>
                <a:cubicBezTo>
                  <a:pt x="7966846" y="875492"/>
                  <a:pt x="7955076" y="863720"/>
                  <a:pt x="7955076" y="849206"/>
                </a:cubicBezTo>
                <a:cubicBezTo>
                  <a:pt x="7955076" y="834692"/>
                  <a:pt x="7966846" y="822911"/>
                  <a:pt x="7981365" y="822911"/>
                </a:cubicBezTo>
                <a:close/>
                <a:moveTo>
                  <a:pt x="7889925" y="822911"/>
                </a:moveTo>
                <a:cubicBezTo>
                  <a:pt x="7904444" y="822911"/>
                  <a:pt x="7916214" y="834692"/>
                  <a:pt x="7916214" y="849206"/>
                </a:cubicBezTo>
                <a:cubicBezTo>
                  <a:pt x="7916214" y="863720"/>
                  <a:pt x="7904444" y="875493"/>
                  <a:pt x="7889925" y="875493"/>
                </a:cubicBezTo>
                <a:cubicBezTo>
                  <a:pt x="7875406" y="875493"/>
                  <a:pt x="7863636" y="863720"/>
                  <a:pt x="7863636" y="849206"/>
                </a:cubicBezTo>
                <a:cubicBezTo>
                  <a:pt x="7863636" y="834692"/>
                  <a:pt x="7875406" y="822911"/>
                  <a:pt x="7889925" y="822911"/>
                </a:cubicBezTo>
                <a:close/>
                <a:moveTo>
                  <a:pt x="8347125" y="822911"/>
                </a:moveTo>
                <a:cubicBezTo>
                  <a:pt x="8361644" y="822911"/>
                  <a:pt x="8373414" y="834692"/>
                  <a:pt x="8373414" y="849205"/>
                </a:cubicBezTo>
                <a:cubicBezTo>
                  <a:pt x="8373414" y="863719"/>
                  <a:pt x="8361644" y="875492"/>
                  <a:pt x="8347125" y="875492"/>
                </a:cubicBezTo>
                <a:cubicBezTo>
                  <a:pt x="8332606" y="875492"/>
                  <a:pt x="8320836" y="863719"/>
                  <a:pt x="8320836" y="849205"/>
                </a:cubicBezTo>
                <a:cubicBezTo>
                  <a:pt x="8320836" y="834692"/>
                  <a:pt x="8332606" y="822911"/>
                  <a:pt x="8347125" y="822911"/>
                </a:cubicBezTo>
                <a:close/>
                <a:moveTo>
                  <a:pt x="8255685" y="822911"/>
                </a:moveTo>
                <a:cubicBezTo>
                  <a:pt x="8270204" y="822911"/>
                  <a:pt x="8281974" y="834692"/>
                  <a:pt x="8281974" y="849206"/>
                </a:cubicBezTo>
                <a:cubicBezTo>
                  <a:pt x="8281974" y="863719"/>
                  <a:pt x="8270204" y="875492"/>
                  <a:pt x="8255685" y="875492"/>
                </a:cubicBezTo>
                <a:cubicBezTo>
                  <a:pt x="8241166" y="875492"/>
                  <a:pt x="8229396" y="863719"/>
                  <a:pt x="8229396" y="849206"/>
                </a:cubicBezTo>
                <a:cubicBezTo>
                  <a:pt x="8229396" y="834692"/>
                  <a:pt x="8241166" y="822911"/>
                  <a:pt x="8255685" y="822911"/>
                </a:cubicBezTo>
                <a:close/>
                <a:moveTo>
                  <a:pt x="8164245" y="822911"/>
                </a:moveTo>
                <a:cubicBezTo>
                  <a:pt x="8178764" y="822911"/>
                  <a:pt x="8190534" y="834692"/>
                  <a:pt x="8190534" y="849206"/>
                </a:cubicBezTo>
                <a:cubicBezTo>
                  <a:pt x="8190534" y="863719"/>
                  <a:pt x="8178764" y="875492"/>
                  <a:pt x="8164245" y="875492"/>
                </a:cubicBezTo>
                <a:cubicBezTo>
                  <a:pt x="8149726" y="875492"/>
                  <a:pt x="8137956" y="863719"/>
                  <a:pt x="8137956" y="849206"/>
                </a:cubicBezTo>
                <a:cubicBezTo>
                  <a:pt x="8137956" y="834692"/>
                  <a:pt x="8149726" y="822911"/>
                  <a:pt x="8164245" y="822911"/>
                </a:cubicBezTo>
                <a:close/>
                <a:moveTo>
                  <a:pt x="9170085" y="822911"/>
                </a:moveTo>
                <a:cubicBezTo>
                  <a:pt x="9184604" y="822911"/>
                  <a:pt x="9196374" y="834691"/>
                  <a:pt x="9196374" y="849205"/>
                </a:cubicBezTo>
                <a:cubicBezTo>
                  <a:pt x="9196374" y="863719"/>
                  <a:pt x="9184604" y="875492"/>
                  <a:pt x="9170085" y="875492"/>
                </a:cubicBezTo>
                <a:cubicBezTo>
                  <a:pt x="9155566" y="875492"/>
                  <a:pt x="9143796" y="863719"/>
                  <a:pt x="9143796" y="849205"/>
                </a:cubicBezTo>
                <a:cubicBezTo>
                  <a:pt x="9143796" y="834691"/>
                  <a:pt x="9155566" y="822911"/>
                  <a:pt x="9170085" y="822911"/>
                </a:cubicBezTo>
                <a:close/>
                <a:moveTo>
                  <a:pt x="9078645" y="822911"/>
                </a:moveTo>
                <a:cubicBezTo>
                  <a:pt x="9093164" y="822911"/>
                  <a:pt x="9104934" y="834691"/>
                  <a:pt x="9104934" y="849205"/>
                </a:cubicBezTo>
                <a:cubicBezTo>
                  <a:pt x="9104934" y="863719"/>
                  <a:pt x="9093164" y="875492"/>
                  <a:pt x="9078645" y="875492"/>
                </a:cubicBezTo>
                <a:cubicBezTo>
                  <a:pt x="9064126" y="875492"/>
                  <a:pt x="9052356" y="863719"/>
                  <a:pt x="9052356" y="849205"/>
                </a:cubicBezTo>
                <a:cubicBezTo>
                  <a:pt x="9052356" y="834691"/>
                  <a:pt x="9064126" y="822911"/>
                  <a:pt x="9078645" y="822911"/>
                </a:cubicBezTo>
                <a:close/>
                <a:moveTo>
                  <a:pt x="9444405" y="822910"/>
                </a:moveTo>
                <a:cubicBezTo>
                  <a:pt x="9458924" y="822910"/>
                  <a:pt x="9470694" y="834691"/>
                  <a:pt x="9470694" y="849205"/>
                </a:cubicBezTo>
                <a:cubicBezTo>
                  <a:pt x="9470694" y="863719"/>
                  <a:pt x="9458924" y="875492"/>
                  <a:pt x="9444405" y="875492"/>
                </a:cubicBezTo>
                <a:cubicBezTo>
                  <a:pt x="9429886" y="875492"/>
                  <a:pt x="9418116" y="863719"/>
                  <a:pt x="9418116" y="849205"/>
                </a:cubicBezTo>
                <a:cubicBezTo>
                  <a:pt x="9418116" y="834691"/>
                  <a:pt x="9429886" y="822910"/>
                  <a:pt x="9444405" y="822910"/>
                </a:cubicBezTo>
                <a:close/>
                <a:moveTo>
                  <a:pt x="9352965" y="822910"/>
                </a:moveTo>
                <a:cubicBezTo>
                  <a:pt x="9367484" y="822910"/>
                  <a:pt x="9379254" y="834691"/>
                  <a:pt x="9379254" y="849205"/>
                </a:cubicBezTo>
                <a:cubicBezTo>
                  <a:pt x="9379254" y="863719"/>
                  <a:pt x="9367484" y="875492"/>
                  <a:pt x="9352965" y="875492"/>
                </a:cubicBezTo>
                <a:cubicBezTo>
                  <a:pt x="9338446" y="875492"/>
                  <a:pt x="9326676" y="863719"/>
                  <a:pt x="9326676" y="849205"/>
                </a:cubicBezTo>
                <a:cubicBezTo>
                  <a:pt x="9326676" y="834691"/>
                  <a:pt x="9338446" y="822910"/>
                  <a:pt x="9352965" y="822910"/>
                </a:cubicBezTo>
                <a:close/>
                <a:moveTo>
                  <a:pt x="9261525" y="822910"/>
                </a:moveTo>
                <a:cubicBezTo>
                  <a:pt x="9276044" y="822910"/>
                  <a:pt x="9287814" y="834691"/>
                  <a:pt x="9287814" y="849205"/>
                </a:cubicBezTo>
                <a:cubicBezTo>
                  <a:pt x="9287814" y="863719"/>
                  <a:pt x="9276044" y="875492"/>
                  <a:pt x="9261525" y="875492"/>
                </a:cubicBezTo>
                <a:cubicBezTo>
                  <a:pt x="9247006" y="875492"/>
                  <a:pt x="9235236" y="863719"/>
                  <a:pt x="9235236" y="849205"/>
                </a:cubicBezTo>
                <a:cubicBezTo>
                  <a:pt x="9235236" y="834691"/>
                  <a:pt x="9247006" y="822910"/>
                  <a:pt x="9261525" y="822910"/>
                </a:cubicBezTo>
                <a:close/>
                <a:moveTo>
                  <a:pt x="1397969" y="731479"/>
                </a:moveTo>
                <a:cubicBezTo>
                  <a:pt x="1412490" y="731479"/>
                  <a:pt x="1424261" y="743248"/>
                  <a:pt x="1424261" y="757767"/>
                </a:cubicBezTo>
                <a:cubicBezTo>
                  <a:pt x="1424261" y="772289"/>
                  <a:pt x="1412490" y="784057"/>
                  <a:pt x="1397969" y="784057"/>
                </a:cubicBezTo>
                <a:cubicBezTo>
                  <a:pt x="1383446" y="784057"/>
                  <a:pt x="1371675" y="772289"/>
                  <a:pt x="1371675" y="757767"/>
                </a:cubicBezTo>
                <a:cubicBezTo>
                  <a:pt x="1371675" y="743248"/>
                  <a:pt x="1383446" y="731479"/>
                  <a:pt x="1397969" y="731479"/>
                </a:cubicBezTo>
                <a:close/>
                <a:moveTo>
                  <a:pt x="1489419" y="731478"/>
                </a:moveTo>
                <a:cubicBezTo>
                  <a:pt x="1503941" y="731478"/>
                  <a:pt x="1515709" y="743248"/>
                  <a:pt x="1515709" y="757767"/>
                </a:cubicBezTo>
                <a:cubicBezTo>
                  <a:pt x="1515709" y="772289"/>
                  <a:pt x="1503941" y="784057"/>
                  <a:pt x="1489419" y="784057"/>
                </a:cubicBezTo>
                <a:cubicBezTo>
                  <a:pt x="1474899" y="784057"/>
                  <a:pt x="1463126" y="772289"/>
                  <a:pt x="1463126" y="757767"/>
                </a:cubicBezTo>
                <a:cubicBezTo>
                  <a:pt x="1463126" y="743248"/>
                  <a:pt x="1474899" y="731478"/>
                  <a:pt x="1489419" y="731478"/>
                </a:cubicBezTo>
                <a:close/>
                <a:moveTo>
                  <a:pt x="1672322" y="731478"/>
                </a:moveTo>
                <a:cubicBezTo>
                  <a:pt x="1686842" y="731478"/>
                  <a:pt x="1698612" y="743248"/>
                  <a:pt x="1698612" y="757767"/>
                </a:cubicBezTo>
                <a:cubicBezTo>
                  <a:pt x="1698612" y="772289"/>
                  <a:pt x="1686842" y="784057"/>
                  <a:pt x="1672322" y="784057"/>
                </a:cubicBezTo>
                <a:cubicBezTo>
                  <a:pt x="1657800" y="784057"/>
                  <a:pt x="1646028" y="772289"/>
                  <a:pt x="1646028" y="757767"/>
                </a:cubicBezTo>
                <a:cubicBezTo>
                  <a:pt x="1646028" y="743248"/>
                  <a:pt x="1657800" y="731478"/>
                  <a:pt x="1672322" y="731478"/>
                </a:cubicBezTo>
                <a:close/>
                <a:moveTo>
                  <a:pt x="1580869" y="731478"/>
                </a:moveTo>
                <a:cubicBezTo>
                  <a:pt x="1595392" y="731478"/>
                  <a:pt x="1607164" y="743248"/>
                  <a:pt x="1607164" y="757767"/>
                </a:cubicBezTo>
                <a:cubicBezTo>
                  <a:pt x="1607164" y="772289"/>
                  <a:pt x="1595392" y="784057"/>
                  <a:pt x="1580869" y="784057"/>
                </a:cubicBezTo>
                <a:cubicBezTo>
                  <a:pt x="1566349" y="784057"/>
                  <a:pt x="1554576" y="772289"/>
                  <a:pt x="1554576" y="757767"/>
                </a:cubicBezTo>
                <a:cubicBezTo>
                  <a:pt x="1554576" y="743248"/>
                  <a:pt x="1566349" y="731478"/>
                  <a:pt x="1580869" y="731478"/>
                </a:cubicBezTo>
                <a:close/>
                <a:moveTo>
                  <a:pt x="1763770" y="731478"/>
                </a:moveTo>
                <a:cubicBezTo>
                  <a:pt x="1778288" y="731478"/>
                  <a:pt x="1790061" y="743248"/>
                  <a:pt x="1790061" y="757767"/>
                </a:cubicBezTo>
                <a:cubicBezTo>
                  <a:pt x="1790061" y="772289"/>
                  <a:pt x="1778288" y="784057"/>
                  <a:pt x="1763770" y="784057"/>
                </a:cubicBezTo>
                <a:cubicBezTo>
                  <a:pt x="1749251" y="784057"/>
                  <a:pt x="1737478" y="772289"/>
                  <a:pt x="1737478" y="757767"/>
                </a:cubicBezTo>
                <a:cubicBezTo>
                  <a:pt x="1737478" y="743248"/>
                  <a:pt x="1749251" y="731478"/>
                  <a:pt x="1763770" y="731478"/>
                </a:cubicBezTo>
                <a:close/>
                <a:moveTo>
                  <a:pt x="1855219" y="731478"/>
                </a:moveTo>
                <a:cubicBezTo>
                  <a:pt x="1869740" y="731478"/>
                  <a:pt x="1881510" y="743248"/>
                  <a:pt x="1881510" y="757767"/>
                </a:cubicBezTo>
                <a:cubicBezTo>
                  <a:pt x="1881510" y="772289"/>
                  <a:pt x="1869740" y="784057"/>
                  <a:pt x="1855219" y="784057"/>
                </a:cubicBezTo>
                <a:cubicBezTo>
                  <a:pt x="1840702" y="784057"/>
                  <a:pt x="1828929" y="772289"/>
                  <a:pt x="1828929" y="757767"/>
                </a:cubicBezTo>
                <a:cubicBezTo>
                  <a:pt x="1828929" y="743248"/>
                  <a:pt x="1840702" y="731478"/>
                  <a:pt x="1855219" y="731478"/>
                </a:cubicBezTo>
                <a:close/>
                <a:moveTo>
                  <a:pt x="1946669" y="731478"/>
                </a:moveTo>
                <a:cubicBezTo>
                  <a:pt x="1961190" y="731478"/>
                  <a:pt x="1972961" y="743248"/>
                  <a:pt x="1972961" y="757767"/>
                </a:cubicBezTo>
                <a:cubicBezTo>
                  <a:pt x="1972961" y="772289"/>
                  <a:pt x="1961190" y="784057"/>
                  <a:pt x="1946669" y="784057"/>
                </a:cubicBezTo>
                <a:cubicBezTo>
                  <a:pt x="1932148" y="784057"/>
                  <a:pt x="1920379" y="772289"/>
                  <a:pt x="1920379" y="757767"/>
                </a:cubicBezTo>
                <a:cubicBezTo>
                  <a:pt x="1920379" y="743248"/>
                  <a:pt x="1932148" y="731478"/>
                  <a:pt x="1946669" y="731478"/>
                </a:cubicBezTo>
                <a:close/>
                <a:moveTo>
                  <a:pt x="2038119" y="731478"/>
                </a:moveTo>
                <a:cubicBezTo>
                  <a:pt x="2052640" y="731478"/>
                  <a:pt x="2064412" y="743248"/>
                  <a:pt x="2064412" y="757767"/>
                </a:cubicBezTo>
                <a:cubicBezTo>
                  <a:pt x="2064412" y="772289"/>
                  <a:pt x="2052640" y="784057"/>
                  <a:pt x="2038119" y="784057"/>
                </a:cubicBezTo>
                <a:cubicBezTo>
                  <a:pt x="2023598" y="784057"/>
                  <a:pt x="2011826" y="772289"/>
                  <a:pt x="2011826" y="757767"/>
                </a:cubicBezTo>
                <a:cubicBezTo>
                  <a:pt x="2011826" y="743248"/>
                  <a:pt x="2023598" y="731478"/>
                  <a:pt x="2038119" y="731478"/>
                </a:cubicBezTo>
                <a:close/>
                <a:moveTo>
                  <a:pt x="2129570" y="731478"/>
                </a:moveTo>
                <a:cubicBezTo>
                  <a:pt x="2144090" y="731478"/>
                  <a:pt x="2155863" y="743248"/>
                  <a:pt x="2155863" y="757767"/>
                </a:cubicBezTo>
                <a:cubicBezTo>
                  <a:pt x="2155863" y="772289"/>
                  <a:pt x="2144090" y="784057"/>
                  <a:pt x="2129570" y="784057"/>
                </a:cubicBezTo>
                <a:cubicBezTo>
                  <a:pt x="2115048" y="784057"/>
                  <a:pt x="2103277" y="772289"/>
                  <a:pt x="2103277" y="757767"/>
                </a:cubicBezTo>
                <a:cubicBezTo>
                  <a:pt x="2103277" y="743248"/>
                  <a:pt x="2115048" y="731478"/>
                  <a:pt x="2129570" y="731478"/>
                </a:cubicBezTo>
                <a:close/>
                <a:moveTo>
                  <a:pt x="2221021" y="731478"/>
                </a:moveTo>
                <a:cubicBezTo>
                  <a:pt x="2235544" y="731478"/>
                  <a:pt x="2247314" y="743248"/>
                  <a:pt x="2247314" y="757766"/>
                </a:cubicBezTo>
                <a:cubicBezTo>
                  <a:pt x="2247314" y="772289"/>
                  <a:pt x="2235544" y="784057"/>
                  <a:pt x="2221021" y="784057"/>
                </a:cubicBezTo>
                <a:cubicBezTo>
                  <a:pt x="2206503" y="784057"/>
                  <a:pt x="2194728" y="772289"/>
                  <a:pt x="2194728" y="757766"/>
                </a:cubicBezTo>
                <a:cubicBezTo>
                  <a:pt x="2194728" y="743248"/>
                  <a:pt x="2206503" y="731478"/>
                  <a:pt x="2221021" y="731478"/>
                </a:cubicBezTo>
                <a:close/>
                <a:moveTo>
                  <a:pt x="2312472" y="731478"/>
                </a:moveTo>
                <a:cubicBezTo>
                  <a:pt x="2326994" y="731478"/>
                  <a:pt x="2338763" y="743248"/>
                  <a:pt x="2338763" y="757766"/>
                </a:cubicBezTo>
                <a:cubicBezTo>
                  <a:pt x="2338763" y="772289"/>
                  <a:pt x="2326994" y="784057"/>
                  <a:pt x="2312472" y="784057"/>
                </a:cubicBezTo>
                <a:cubicBezTo>
                  <a:pt x="2297951" y="784057"/>
                  <a:pt x="2286178" y="772289"/>
                  <a:pt x="2286178" y="757766"/>
                </a:cubicBezTo>
                <a:cubicBezTo>
                  <a:pt x="2286178" y="743248"/>
                  <a:pt x="2297951" y="731478"/>
                  <a:pt x="2312472" y="731478"/>
                </a:cubicBezTo>
                <a:close/>
                <a:moveTo>
                  <a:pt x="3500805" y="731478"/>
                </a:moveTo>
                <a:cubicBezTo>
                  <a:pt x="3515324" y="731478"/>
                  <a:pt x="3527094" y="743247"/>
                  <a:pt x="3527094" y="757766"/>
                </a:cubicBezTo>
                <a:cubicBezTo>
                  <a:pt x="3527094" y="772289"/>
                  <a:pt x="3515324" y="784057"/>
                  <a:pt x="3500805" y="784057"/>
                </a:cubicBezTo>
                <a:cubicBezTo>
                  <a:pt x="3486286" y="784057"/>
                  <a:pt x="3474516" y="772289"/>
                  <a:pt x="3474516" y="757766"/>
                </a:cubicBezTo>
                <a:cubicBezTo>
                  <a:pt x="3474516" y="743247"/>
                  <a:pt x="3486286" y="731478"/>
                  <a:pt x="3500805" y="731478"/>
                </a:cubicBezTo>
                <a:close/>
                <a:moveTo>
                  <a:pt x="2403924" y="731478"/>
                </a:moveTo>
                <a:cubicBezTo>
                  <a:pt x="2418444" y="731478"/>
                  <a:pt x="2430212" y="743247"/>
                  <a:pt x="2430212" y="757766"/>
                </a:cubicBezTo>
                <a:cubicBezTo>
                  <a:pt x="2430212" y="772289"/>
                  <a:pt x="2418444" y="784057"/>
                  <a:pt x="2403924" y="784057"/>
                </a:cubicBezTo>
                <a:cubicBezTo>
                  <a:pt x="2389401" y="784057"/>
                  <a:pt x="2377630" y="772289"/>
                  <a:pt x="2377630" y="757766"/>
                </a:cubicBezTo>
                <a:cubicBezTo>
                  <a:pt x="2377630" y="743247"/>
                  <a:pt x="2389401" y="731478"/>
                  <a:pt x="2403924" y="731478"/>
                </a:cubicBezTo>
                <a:close/>
                <a:moveTo>
                  <a:pt x="3592245" y="731478"/>
                </a:moveTo>
                <a:cubicBezTo>
                  <a:pt x="3606764" y="731478"/>
                  <a:pt x="3618534" y="743247"/>
                  <a:pt x="3618534" y="757766"/>
                </a:cubicBezTo>
                <a:cubicBezTo>
                  <a:pt x="3618534" y="772289"/>
                  <a:pt x="3606764" y="784056"/>
                  <a:pt x="3592245" y="784056"/>
                </a:cubicBezTo>
                <a:cubicBezTo>
                  <a:pt x="3577726" y="784056"/>
                  <a:pt x="3565956" y="772289"/>
                  <a:pt x="3565956" y="757766"/>
                </a:cubicBezTo>
                <a:cubicBezTo>
                  <a:pt x="3565956" y="743247"/>
                  <a:pt x="3577726" y="731478"/>
                  <a:pt x="3592245" y="731478"/>
                </a:cubicBezTo>
                <a:close/>
                <a:moveTo>
                  <a:pt x="3683685" y="731477"/>
                </a:moveTo>
                <a:cubicBezTo>
                  <a:pt x="3698204" y="731477"/>
                  <a:pt x="3709974" y="743247"/>
                  <a:pt x="3709974" y="757766"/>
                </a:cubicBezTo>
                <a:cubicBezTo>
                  <a:pt x="3709974" y="772289"/>
                  <a:pt x="3698204" y="784056"/>
                  <a:pt x="3683685" y="784056"/>
                </a:cubicBezTo>
                <a:cubicBezTo>
                  <a:pt x="3669166" y="784056"/>
                  <a:pt x="3657396" y="772289"/>
                  <a:pt x="3657396" y="757766"/>
                </a:cubicBezTo>
                <a:cubicBezTo>
                  <a:pt x="3657396" y="743247"/>
                  <a:pt x="3669166" y="731477"/>
                  <a:pt x="3683685" y="731477"/>
                </a:cubicBezTo>
                <a:close/>
                <a:moveTo>
                  <a:pt x="3775125" y="731477"/>
                </a:moveTo>
                <a:cubicBezTo>
                  <a:pt x="3789644" y="731477"/>
                  <a:pt x="3801414" y="743247"/>
                  <a:pt x="3801414" y="757766"/>
                </a:cubicBezTo>
                <a:cubicBezTo>
                  <a:pt x="3801414" y="772289"/>
                  <a:pt x="3789644" y="784056"/>
                  <a:pt x="3775125" y="784056"/>
                </a:cubicBezTo>
                <a:cubicBezTo>
                  <a:pt x="3760606" y="784056"/>
                  <a:pt x="3748836" y="772289"/>
                  <a:pt x="3748836" y="757766"/>
                </a:cubicBezTo>
                <a:cubicBezTo>
                  <a:pt x="3748836" y="743247"/>
                  <a:pt x="3760606" y="731477"/>
                  <a:pt x="3775125" y="731477"/>
                </a:cubicBezTo>
                <a:close/>
                <a:moveTo>
                  <a:pt x="3866565" y="731477"/>
                </a:moveTo>
                <a:cubicBezTo>
                  <a:pt x="3881084" y="731477"/>
                  <a:pt x="3892854" y="743247"/>
                  <a:pt x="3892854" y="757766"/>
                </a:cubicBezTo>
                <a:cubicBezTo>
                  <a:pt x="3892854" y="772289"/>
                  <a:pt x="3881084" y="784056"/>
                  <a:pt x="3866565" y="784056"/>
                </a:cubicBezTo>
                <a:cubicBezTo>
                  <a:pt x="3852046" y="784056"/>
                  <a:pt x="3840276" y="772289"/>
                  <a:pt x="3840276" y="757766"/>
                </a:cubicBezTo>
                <a:cubicBezTo>
                  <a:pt x="3840276" y="743247"/>
                  <a:pt x="3852046" y="731477"/>
                  <a:pt x="3866565" y="731477"/>
                </a:cubicBezTo>
                <a:close/>
                <a:moveTo>
                  <a:pt x="3958005" y="731477"/>
                </a:moveTo>
                <a:cubicBezTo>
                  <a:pt x="3972524" y="731477"/>
                  <a:pt x="3984294" y="743247"/>
                  <a:pt x="3984294" y="757766"/>
                </a:cubicBezTo>
                <a:cubicBezTo>
                  <a:pt x="3984294" y="772289"/>
                  <a:pt x="3972524" y="784056"/>
                  <a:pt x="3958005" y="784056"/>
                </a:cubicBezTo>
                <a:cubicBezTo>
                  <a:pt x="3943486" y="784056"/>
                  <a:pt x="3931716" y="772289"/>
                  <a:pt x="3931716" y="757766"/>
                </a:cubicBezTo>
                <a:cubicBezTo>
                  <a:pt x="3931716" y="743247"/>
                  <a:pt x="3943486" y="731477"/>
                  <a:pt x="3958005" y="731477"/>
                </a:cubicBezTo>
                <a:close/>
                <a:moveTo>
                  <a:pt x="4049445" y="731477"/>
                </a:moveTo>
                <a:cubicBezTo>
                  <a:pt x="4063964" y="731477"/>
                  <a:pt x="4075734" y="743247"/>
                  <a:pt x="4075734" y="757766"/>
                </a:cubicBezTo>
                <a:cubicBezTo>
                  <a:pt x="4075734" y="772289"/>
                  <a:pt x="4063964" y="784056"/>
                  <a:pt x="4049445" y="784056"/>
                </a:cubicBezTo>
                <a:cubicBezTo>
                  <a:pt x="4034926" y="784056"/>
                  <a:pt x="4023156" y="772289"/>
                  <a:pt x="4023156" y="757766"/>
                </a:cubicBezTo>
                <a:cubicBezTo>
                  <a:pt x="4023156" y="743247"/>
                  <a:pt x="4034926" y="731477"/>
                  <a:pt x="4049445" y="731477"/>
                </a:cubicBezTo>
                <a:close/>
                <a:moveTo>
                  <a:pt x="4232325" y="731477"/>
                </a:moveTo>
                <a:cubicBezTo>
                  <a:pt x="4246844" y="731477"/>
                  <a:pt x="4258614" y="743247"/>
                  <a:pt x="4258614" y="757766"/>
                </a:cubicBezTo>
                <a:cubicBezTo>
                  <a:pt x="4258614" y="772289"/>
                  <a:pt x="4246844" y="784056"/>
                  <a:pt x="4232325" y="784056"/>
                </a:cubicBezTo>
                <a:cubicBezTo>
                  <a:pt x="4217806" y="784056"/>
                  <a:pt x="4206036" y="772289"/>
                  <a:pt x="4206036" y="757766"/>
                </a:cubicBezTo>
                <a:cubicBezTo>
                  <a:pt x="4206036" y="743247"/>
                  <a:pt x="4217806" y="731477"/>
                  <a:pt x="4232325" y="731477"/>
                </a:cubicBezTo>
                <a:close/>
                <a:moveTo>
                  <a:pt x="4140885" y="731477"/>
                </a:moveTo>
                <a:cubicBezTo>
                  <a:pt x="4155404" y="731477"/>
                  <a:pt x="4167174" y="743247"/>
                  <a:pt x="4167174" y="757766"/>
                </a:cubicBezTo>
                <a:cubicBezTo>
                  <a:pt x="4167174" y="772289"/>
                  <a:pt x="4155404" y="784056"/>
                  <a:pt x="4140885" y="784056"/>
                </a:cubicBezTo>
                <a:cubicBezTo>
                  <a:pt x="4126366" y="784056"/>
                  <a:pt x="4114596" y="772289"/>
                  <a:pt x="4114596" y="757766"/>
                </a:cubicBezTo>
                <a:cubicBezTo>
                  <a:pt x="4114596" y="743247"/>
                  <a:pt x="4126366" y="731477"/>
                  <a:pt x="4140885" y="731477"/>
                </a:cubicBezTo>
                <a:close/>
                <a:moveTo>
                  <a:pt x="4323765" y="731477"/>
                </a:moveTo>
                <a:cubicBezTo>
                  <a:pt x="4338284" y="731477"/>
                  <a:pt x="4350054" y="743247"/>
                  <a:pt x="4350054" y="757766"/>
                </a:cubicBezTo>
                <a:cubicBezTo>
                  <a:pt x="4350054" y="772289"/>
                  <a:pt x="4338284" y="784056"/>
                  <a:pt x="4323765" y="784056"/>
                </a:cubicBezTo>
                <a:cubicBezTo>
                  <a:pt x="4309246" y="784056"/>
                  <a:pt x="4297476" y="772289"/>
                  <a:pt x="4297476" y="757766"/>
                </a:cubicBezTo>
                <a:cubicBezTo>
                  <a:pt x="4297476" y="743247"/>
                  <a:pt x="4309246" y="731477"/>
                  <a:pt x="4323765" y="731477"/>
                </a:cubicBezTo>
                <a:close/>
                <a:moveTo>
                  <a:pt x="4415205" y="731477"/>
                </a:moveTo>
                <a:cubicBezTo>
                  <a:pt x="4429724" y="731477"/>
                  <a:pt x="4441494" y="743247"/>
                  <a:pt x="4441494" y="757766"/>
                </a:cubicBezTo>
                <a:cubicBezTo>
                  <a:pt x="4441494" y="772289"/>
                  <a:pt x="4429724" y="784056"/>
                  <a:pt x="4415205" y="784056"/>
                </a:cubicBezTo>
                <a:cubicBezTo>
                  <a:pt x="4400686" y="784056"/>
                  <a:pt x="4388916" y="772289"/>
                  <a:pt x="4388916" y="757766"/>
                </a:cubicBezTo>
                <a:cubicBezTo>
                  <a:pt x="4388916" y="743247"/>
                  <a:pt x="4400686" y="731477"/>
                  <a:pt x="4415205" y="731477"/>
                </a:cubicBezTo>
                <a:close/>
                <a:moveTo>
                  <a:pt x="6701205" y="731477"/>
                </a:moveTo>
                <a:cubicBezTo>
                  <a:pt x="6715724" y="731477"/>
                  <a:pt x="6727494" y="743246"/>
                  <a:pt x="6727494" y="757766"/>
                </a:cubicBezTo>
                <a:cubicBezTo>
                  <a:pt x="6727494" y="772289"/>
                  <a:pt x="6715724" y="784056"/>
                  <a:pt x="6701205" y="784056"/>
                </a:cubicBezTo>
                <a:cubicBezTo>
                  <a:pt x="6686686" y="784056"/>
                  <a:pt x="6674916" y="772289"/>
                  <a:pt x="6674916" y="757766"/>
                </a:cubicBezTo>
                <a:cubicBezTo>
                  <a:pt x="6674916" y="743246"/>
                  <a:pt x="6686686" y="731477"/>
                  <a:pt x="6701205" y="731477"/>
                </a:cubicBezTo>
                <a:close/>
                <a:moveTo>
                  <a:pt x="6792645" y="731477"/>
                </a:moveTo>
                <a:cubicBezTo>
                  <a:pt x="6807164" y="731477"/>
                  <a:pt x="6818934" y="743246"/>
                  <a:pt x="6818934" y="757766"/>
                </a:cubicBezTo>
                <a:cubicBezTo>
                  <a:pt x="6818934" y="772289"/>
                  <a:pt x="6807164" y="784056"/>
                  <a:pt x="6792645" y="784056"/>
                </a:cubicBezTo>
                <a:cubicBezTo>
                  <a:pt x="6778126" y="784056"/>
                  <a:pt x="6766356" y="772289"/>
                  <a:pt x="6766356" y="757766"/>
                </a:cubicBezTo>
                <a:cubicBezTo>
                  <a:pt x="6766356" y="743246"/>
                  <a:pt x="6778126" y="731477"/>
                  <a:pt x="6792645" y="731477"/>
                </a:cubicBezTo>
                <a:close/>
                <a:moveTo>
                  <a:pt x="6884085" y="731477"/>
                </a:moveTo>
                <a:cubicBezTo>
                  <a:pt x="6898604" y="731477"/>
                  <a:pt x="6910374" y="743246"/>
                  <a:pt x="6910374" y="757766"/>
                </a:cubicBezTo>
                <a:cubicBezTo>
                  <a:pt x="6910374" y="772289"/>
                  <a:pt x="6898604" y="784056"/>
                  <a:pt x="6884085" y="784056"/>
                </a:cubicBezTo>
                <a:cubicBezTo>
                  <a:pt x="6869566" y="784056"/>
                  <a:pt x="6857796" y="772289"/>
                  <a:pt x="6857796" y="757766"/>
                </a:cubicBezTo>
                <a:cubicBezTo>
                  <a:pt x="6857796" y="743246"/>
                  <a:pt x="6869566" y="731477"/>
                  <a:pt x="6884085" y="731477"/>
                </a:cubicBezTo>
                <a:close/>
                <a:moveTo>
                  <a:pt x="6975525" y="731477"/>
                </a:moveTo>
                <a:cubicBezTo>
                  <a:pt x="6990044" y="731477"/>
                  <a:pt x="7001814" y="743246"/>
                  <a:pt x="7001814" y="757766"/>
                </a:cubicBezTo>
                <a:cubicBezTo>
                  <a:pt x="7001814" y="772289"/>
                  <a:pt x="6990044" y="784056"/>
                  <a:pt x="6975525" y="784056"/>
                </a:cubicBezTo>
                <a:cubicBezTo>
                  <a:pt x="6961006" y="784056"/>
                  <a:pt x="6949236" y="772289"/>
                  <a:pt x="6949236" y="757766"/>
                </a:cubicBezTo>
                <a:cubicBezTo>
                  <a:pt x="6949236" y="743246"/>
                  <a:pt x="6961006" y="731477"/>
                  <a:pt x="6975525" y="731477"/>
                </a:cubicBezTo>
                <a:close/>
                <a:moveTo>
                  <a:pt x="7707045" y="731476"/>
                </a:moveTo>
                <a:cubicBezTo>
                  <a:pt x="7721564" y="731476"/>
                  <a:pt x="7733334" y="743246"/>
                  <a:pt x="7733334" y="757765"/>
                </a:cubicBezTo>
                <a:cubicBezTo>
                  <a:pt x="7733334" y="772289"/>
                  <a:pt x="7721564" y="784055"/>
                  <a:pt x="7707045" y="784055"/>
                </a:cubicBezTo>
                <a:cubicBezTo>
                  <a:pt x="7692526" y="784055"/>
                  <a:pt x="7680756" y="772289"/>
                  <a:pt x="7680756" y="757765"/>
                </a:cubicBezTo>
                <a:cubicBezTo>
                  <a:pt x="7680756" y="743246"/>
                  <a:pt x="7692526" y="731476"/>
                  <a:pt x="7707045" y="731476"/>
                </a:cubicBezTo>
                <a:close/>
                <a:moveTo>
                  <a:pt x="7066965" y="731476"/>
                </a:moveTo>
                <a:cubicBezTo>
                  <a:pt x="7081484" y="731476"/>
                  <a:pt x="7093254" y="743246"/>
                  <a:pt x="7093254" y="757766"/>
                </a:cubicBezTo>
                <a:cubicBezTo>
                  <a:pt x="7093254" y="772289"/>
                  <a:pt x="7081484" y="784056"/>
                  <a:pt x="7066965" y="784056"/>
                </a:cubicBezTo>
                <a:cubicBezTo>
                  <a:pt x="7052446" y="784056"/>
                  <a:pt x="7040676" y="772289"/>
                  <a:pt x="7040676" y="757766"/>
                </a:cubicBezTo>
                <a:cubicBezTo>
                  <a:pt x="7040676" y="743246"/>
                  <a:pt x="7052446" y="731476"/>
                  <a:pt x="7066965" y="731476"/>
                </a:cubicBezTo>
                <a:close/>
                <a:moveTo>
                  <a:pt x="7798485" y="731476"/>
                </a:moveTo>
                <a:cubicBezTo>
                  <a:pt x="7813004" y="731476"/>
                  <a:pt x="7824774" y="743246"/>
                  <a:pt x="7824774" y="757765"/>
                </a:cubicBezTo>
                <a:cubicBezTo>
                  <a:pt x="7824774" y="772289"/>
                  <a:pt x="7813004" y="784055"/>
                  <a:pt x="7798485" y="784055"/>
                </a:cubicBezTo>
                <a:cubicBezTo>
                  <a:pt x="7783966" y="784055"/>
                  <a:pt x="7772196" y="772289"/>
                  <a:pt x="7772196" y="757765"/>
                </a:cubicBezTo>
                <a:cubicBezTo>
                  <a:pt x="7772196" y="743246"/>
                  <a:pt x="7783966" y="731476"/>
                  <a:pt x="7798485" y="731476"/>
                </a:cubicBezTo>
                <a:close/>
                <a:moveTo>
                  <a:pt x="7889925" y="731476"/>
                </a:moveTo>
                <a:cubicBezTo>
                  <a:pt x="7904444" y="731476"/>
                  <a:pt x="7916214" y="743246"/>
                  <a:pt x="7916214" y="757765"/>
                </a:cubicBezTo>
                <a:cubicBezTo>
                  <a:pt x="7916214" y="772289"/>
                  <a:pt x="7904444" y="784055"/>
                  <a:pt x="7889925" y="784055"/>
                </a:cubicBezTo>
                <a:cubicBezTo>
                  <a:pt x="7875406" y="784055"/>
                  <a:pt x="7863636" y="772289"/>
                  <a:pt x="7863636" y="757765"/>
                </a:cubicBezTo>
                <a:cubicBezTo>
                  <a:pt x="7863636" y="743246"/>
                  <a:pt x="7875406" y="731476"/>
                  <a:pt x="7889925" y="731476"/>
                </a:cubicBezTo>
                <a:close/>
                <a:moveTo>
                  <a:pt x="7981365" y="731476"/>
                </a:moveTo>
                <a:cubicBezTo>
                  <a:pt x="7995884" y="731476"/>
                  <a:pt x="8007654" y="743246"/>
                  <a:pt x="8007654" y="757765"/>
                </a:cubicBezTo>
                <a:cubicBezTo>
                  <a:pt x="8007654" y="772289"/>
                  <a:pt x="7995884" y="784055"/>
                  <a:pt x="7981365" y="784055"/>
                </a:cubicBezTo>
                <a:cubicBezTo>
                  <a:pt x="7966846" y="784055"/>
                  <a:pt x="7955076" y="772289"/>
                  <a:pt x="7955076" y="757765"/>
                </a:cubicBezTo>
                <a:cubicBezTo>
                  <a:pt x="7955076" y="743246"/>
                  <a:pt x="7966846" y="731476"/>
                  <a:pt x="7981365" y="731476"/>
                </a:cubicBezTo>
                <a:close/>
                <a:moveTo>
                  <a:pt x="8072805" y="731476"/>
                </a:moveTo>
                <a:cubicBezTo>
                  <a:pt x="8087324" y="731476"/>
                  <a:pt x="8099094" y="743246"/>
                  <a:pt x="8099094" y="757765"/>
                </a:cubicBezTo>
                <a:cubicBezTo>
                  <a:pt x="8099094" y="772289"/>
                  <a:pt x="8087324" y="784055"/>
                  <a:pt x="8072805" y="784055"/>
                </a:cubicBezTo>
                <a:cubicBezTo>
                  <a:pt x="8058286" y="784055"/>
                  <a:pt x="8046516" y="772289"/>
                  <a:pt x="8046516" y="757765"/>
                </a:cubicBezTo>
                <a:cubicBezTo>
                  <a:pt x="8046516" y="743246"/>
                  <a:pt x="8058286" y="731476"/>
                  <a:pt x="8072805" y="731476"/>
                </a:cubicBezTo>
                <a:close/>
                <a:moveTo>
                  <a:pt x="8164245" y="731476"/>
                </a:moveTo>
                <a:cubicBezTo>
                  <a:pt x="8178764" y="731476"/>
                  <a:pt x="8190534" y="743246"/>
                  <a:pt x="8190534" y="757765"/>
                </a:cubicBezTo>
                <a:cubicBezTo>
                  <a:pt x="8190534" y="772287"/>
                  <a:pt x="8178764" y="784055"/>
                  <a:pt x="8164245" y="784055"/>
                </a:cubicBezTo>
                <a:cubicBezTo>
                  <a:pt x="8149726" y="784055"/>
                  <a:pt x="8137956" y="772287"/>
                  <a:pt x="8137956" y="757765"/>
                </a:cubicBezTo>
                <a:cubicBezTo>
                  <a:pt x="8137956" y="743246"/>
                  <a:pt x="8149726" y="731476"/>
                  <a:pt x="8164245" y="731476"/>
                </a:cubicBezTo>
                <a:close/>
                <a:moveTo>
                  <a:pt x="8255685" y="731476"/>
                </a:moveTo>
                <a:cubicBezTo>
                  <a:pt x="8270204" y="731476"/>
                  <a:pt x="8281974" y="743246"/>
                  <a:pt x="8281974" y="757765"/>
                </a:cubicBezTo>
                <a:cubicBezTo>
                  <a:pt x="8281974" y="772287"/>
                  <a:pt x="8270204" y="784055"/>
                  <a:pt x="8255685" y="784055"/>
                </a:cubicBezTo>
                <a:cubicBezTo>
                  <a:pt x="8241166" y="784055"/>
                  <a:pt x="8229396" y="772287"/>
                  <a:pt x="8229396" y="757765"/>
                </a:cubicBezTo>
                <a:cubicBezTo>
                  <a:pt x="8229396" y="743246"/>
                  <a:pt x="8241166" y="731476"/>
                  <a:pt x="8255685" y="731476"/>
                </a:cubicBezTo>
                <a:close/>
                <a:moveTo>
                  <a:pt x="9078645" y="731476"/>
                </a:moveTo>
                <a:cubicBezTo>
                  <a:pt x="9093164" y="731476"/>
                  <a:pt x="9104934" y="743246"/>
                  <a:pt x="9104934" y="757764"/>
                </a:cubicBezTo>
                <a:cubicBezTo>
                  <a:pt x="9104934" y="772287"/>
                  <a:pt x="9093164" y="784054"/>
                  <a:pt x="9078645" y="784054"/>
                </a:cubicBezTo>
                <a:cubicBezTo>
                  <a:pt x="9064126" y="784054"/>
                  <a:pt x="9052356" y="772287"/>
                  <a:pt x="9052356" y="757764"/>
                </a:cubicBezTo>
                <a:cubicBezTo>
                  <a:pt x="9052356" y="743246"/>
                  <a:pt x="9064126" y="731476"/>
                  <a:pt x="9078645" y="731476"/>
                </a:cubicBezTo>
                <a:close/>
                <a:moveTo>
                  <a:pt x="8347125" y="731476"/>
                </a:moveTo>
                <a:cubicBezTo>
                  <a:pt x="8361644" y="731476"/>
                  <a:pt x="8373414" y="743246"/>
                  <a:pt x="8373414" y="757765"/>
                </a:cubicBezTo>
                <a:cubicBezTo>
                  <a:pt x="8373414" y="772287"/>
                  <a:pt x="8361644" y="784055"/>
                  <a:pt x="8347125" y="784055"/>
                </a:cubicBezTo>
                <a:cubicBezTo>
                  <a:pt x="8332606" y="784055"/>
                  <a:pt x="8320836" y="772287"/>
                  <a:pt x="8320836" y="757765"/>
                </a:cubicBezTo>
                <a:cubicBezTo>
                  <a:pt x="8320836" y="743246"/>
                  <a:pt x="8332606" y="731476"/>
                  <a:pt x="8347125" y="731476"/>
                </a:cubicBezTo>
                <a:close/>
                <a:moveTo>
                  <a:pt x="9170085" y="731476"/>
                </a:moveTo>
                <a:cubicBezTo>
                  <a:pt x="9184604" y="731476"/>
                  <a:pt x="9196374" y="743246"/>
                  <a:pt x="9196374" y="757764"/>
                </a:cubicBezTo>
                <a:cubicBezTo>
                  <a:pt x="9196374" y="772287"/>
                  <a:pt x="9184604" y="784054"/>
                  <a:pt x="9170085" y="784054"/>
                </a:cubicBezTo>
                <a:cubicBezTo>
                  <a:pt x="9155566" y="784054"/>
                  <a:pt x="9143796" y="772287"/>
                  <a:pt x="9143796" y="757764"/>
                </a:cubicBezTo>
                <a:cubicBezTo>
                  <a:pt x="9143796" y="743246"/>
                  <a:pt x="9155566" y="731476"/>
                  <a:pt x="9170085" y="731476"/>
                </a:cubicBezTo>
                <a:close/>
                <a:moveTo>
                  <a:pt x="9261525" y="731476"/>
                </a:moveTo>
                <a:cubicBezTo>
                  <a:pt x="9276044" y="731476"/>
                  <a:pt x="9287814" y="743245"/>
                  <a:pt x="9287814" y="757764"/>
                </a:cubicBezTo>
                <a:cubicBezTo>
                  <a:pt x="9287814" y="772287"/>
                  <a:pt x="9276044" y="784054"/>
                  <a:pt x="9261525" y="784054"/>
                </a:cubicBezTo>
                <a:cubicBezTo>
                  <a:pt x="9247006" y="784054"/>
                  <a:pt x="9235236" y="772287"/>
                  <a:pt x="9235236" y="757764"/>
                </a:cubicBezTo>
                <a:cubicBezTo>
                  <a:pt x="9235236" y="743245"/>
                  <a:pt x="9247006" y="731476"/>
                  <a:pt x="9261525" y="731476"/>
                </a:cubicBezTo>
                <a:close/>
                <a:moveTo>
                  <a:pt x="1489419" y="640044"/>
                </a:moveTo>
                <a:cubicBezTo>
                  <a:pt x="1503941" y="640044"/>
                  <a:pt x="1515713" y="651813"/>
                  <a:pt x="1515713" y="666332"/>
                </a:cubicBezTo>
                <a:cubicBezTo>
                  <a:pt x="1515713" y="680850"/>
                  <a:pt x="1503941" y="692620"/>
                  <a:pt x="1489419" y="692620"/>
                </a:cubicBezTo>
                <a:cubicBezTo>
                  <a:pt x="1474899" y="692620"/>
                  <a:pt x="1463126" y="680850"/>
                  <a:pt x="1463126" y="666332"/>
                </a:cubicBezTo>
                <a:cubicBezTo>
                  <a:pt x="1463126" y="651813"/>
                  <a:pt x="1474899" y="640044"/>
                  <a:pt x="1489419" y="640044"/>
                </a:cubicBezTo>
                <a:close/>
                <a:moveTo>
                  <a:pt x="1580869" y="640044"/>
                </a:moveTo>
                <a:cubicBezTo>
                  <a:pt x="1595392" y="640044"/>
                  <a:pt x="1607164" y="651813"/>
                  <a:pt x="1607164" y="666332"/>
                </a:cubicBezTo>
                <a:cubicBezTo>
                  <a:pt x="1607164" y="680850"/>
                  <a:pt x="1595392" y="692620"/>
                  <a:pt x="1580869" y="692620"/>
                </a:cubicBezTo>
                <a:cubicBezTo>
                  <a:pt x="1566349" y="692620"/>
                  <a:pt x="1554576" y="680850"/>
                  <a:pt x="1554576" y="666332"/>
                </a:cubicBezTo>
                <a:cubicBezTo>
                  <a:pt x="1554576" y="651813"/>
                  <a:pt x="1566349" y="640044"/>
                  <a:pt x="1580869" y="640044"/>
                </a:cubicBezTo>
                <a:close/>
                <a:moveTo>
                  <a:pt x="1672322" y="640044"/>
                </a:moveTo>
                <a:cubicBezTo>
                  <a:pt x="1686842" y="640044"/>
                  <a:pt x="1698612" y="651813"/>
                  <a:pt x="1698612" y="666332"/>
                </a:cubicBezTo>
                <a:cubicBezTo>
                  <a:pt x="1698612" y="680850"/>
                  <a:pt x="1686842" y="692620"/>
                  <a:pt x="1672322" y="692620"/>
                </a:cubicBezTo>
                <a:cubicBezTo>
                  <a:pt x="1657800" y="692620"/>
                  <a:pt x="1646028" y="680850"/>
                  <a:pt x="1646028" y="666332"/>
                </a:cubicBezTo>
                <a:cubicBezTo>
                  <a:pt x="1646028" y="651813"/>
                  <a:pt x="1657800" y="640044"/>
                  <a:pt x="1672322" y="640044"/>
                </a:cubicBezTo>
                <a:close/>
                <a:moveTo>
                  <a:pt x="1855219" y="640044"/>
                </a:moveTo>
                <a:cubicBezTo>
                  <a:pt x="1869740" y="640044"/>
                  <a:pt x="1881510" y="651813"/>
                  <a:pt x="1881510" y="666332"/>
                </a:cubicBezTo>
                <a:cubicBezTo>
                  <a:pt x="1881510" y="680850"/>
                  <a:pt x="1869740" y="692620"/>
                  <a:pt x="1855219" y="692620"/>
                </a:cubicBezTo>
                <a:cubicBezTo>
                  <a:pt x="1840702" y="692620"/>
                  <a:pt x="1828929" y="680850"/>
                  <a:pt x="1828929" y="666332"/>
                </a:cubicBezTo>
                <a:cubicBezTo>
                  <a:pt x="1828929" y="651813"/>
                  <a:pt x="1840702" y="640044"/>
                  <a:pt x="1855219" y="640044"/>
                </a:cubicBezTo>
                <a:close/>
                <a:moveTo>
                  <a:pt x="1763770" y="640044"/>
                </a:moveTo>
                <a:cubicBezTo>
                  <a:pt x="1778288" y="640044"/>
                  <a:pt x="1790061" y="651813"/>
                  <a:pt x="1790061" y="666332"/>
                </a:cubicBezTo>
                <a:cubicBezTo>
                  <a:pt x="1790061" y="680850"/>
                  <a:pt x="1778288" y="692620"/>
                  <a:pt x="1763770" y="692620"/>
                </a:cubicBezTo>
                <a:cubicBezTo>
                  <a:pt x="1749251" y="692620"/>
                  <a:pt x="1737478" y="680850"/>
                  <a:pt x="1737478" y="666332"/>
                </a:cubicBezTo>
                <a:cubicBezTo>
                  <a:pt x="1737478" y="651813"/>
                  <a:pt x="1749251" y="640044"/>
                  <a:pt x="1763770" y="640044"/>
                </a:cubicBezTo>
                <a:close/>
                <a:moveTo>
                  <a:pt x="1946669" y="640043"/>
                </a:moveTo>
                <a:cubicBezTo>
                  <a:pt x="1961190" y="640043"/>
                  <a:pt x="1972961" y="651813"/>
                  <a:pt x="1972961" y="666332"/>
                </a:cubicBezTo>
                <a:cubicBezTo>
                  <a:pt x="1972961" y="680850"/>
                  <a:pt x="1961190" y="692620"/>
                  <a:pt x="1946669" y="692620"/>
                </a:cubicBezTo>
                <a:cubicBezTo>
                  <a:pt x="1932148" y="692620"/>
                  <a:pt x="1920379" y="680850"/>
                  <a:pt x="1920379" y="666332"/>
                </a:cubicBezTo>
                <a:cubicBezTo>
                  <a:pt x="1920379" y="651813"/>
                  <a:pt x="1932148" y="640043"/>
                  <a:pt x="1946669" y="640043"/>
                </a:cubicBezTo>
                <a:close/>
                <a:moveTo>
                  <a:pt x="2038119" y="640043"/>
                </a:moveTo>
                <a:cubicBezTo>
                  <a:pt x="2052640" y="640043"/>
                  <a:pt x="2064412" y="651813"/>
                  <a:pt x="2064412" y="666331"/>
                </a:cubicBezTo>
                <a:cubicBezTo>
                  <a:pt x="2064412" y="680850"/>
                  <a:pt x="2052640" y="692620"/>
                  <a:pt x="2038119" y="692620"/>
                </a:cubicBezTo>
                <a:cubicBezTo>
                  <a:pt x="2023598" y="692620"/>
                  <a:pt x="2011826" y="680850"/>
                  <a:pt x="2011826" y="666331"/>
                </a:cubicBezTo>
                <a:cubicBezTo>
                  <a:pt x="2011826" y="651813"/>
                  <a:pt x="2023598" y="640043"/>
                  <a:pt x="2038119" y="640043"/>
                </a:cubicBezTo>
                <a:close/>
                <a:moveTo>
                  <a:pt x="2129570" y="640043"/>
                </a:moveTo>
                <a:cubicBezTo>
                  <a:pt x="2144090" y="640043"/>
                  <a:pt x="2155863" y="651813"/>
                  <a:pt x="2155863" y="666331"/>
                </a:cubicBezTo>
                <a:cubicBezTo>
                  <a:pt x="2155863" y="680850"/>
                  <a:pt x="2144090" y="692619"/>
                  <a:pt x="2129570" y="692619"/>
                </a:cubicBezTo>
                <a:cubicBezTo>
                  <a:pt x="2115048" y="692619"/>
                  <a:pt x="2103278" y="680850"/>
                  <a:pt x="2103278" y="666331"/>
                </a:cubicBezTo>
                <a:cubicBezTo>
                  <a:pt x="2103278" y="651813"/>
                  <a:pt x="2115048" y="640043"/>
                  <a:pt x="2129570" y="640043"/>
                </a:cubicBezTo>
                <a:close/>
                <a:moveTo>
                  <a:pt x="2221021" y="640043"/>
                </a:moveTo>
                <a:cubicBezTo>
                  <a:pt x="2235544" y="640043"/>
                  <a:pt x="2247314" y="651813"/>
                  <a:pt x="2247314" y="666331"/>
                </a:cubicBezTo>
                <a:cubicBezTo>
                  <a:pt x="2247314" y="680850"/>
                  <a:pt x="2235544" y="692619"/>
                  <a:pt x="2221021" y="692619"/>
                </a:cubicBezTo>
                <a:cubicBezTo>
                  <a:pt x="2206503" y="692619"/>
                  <a:pt x="2194728" y="680850"/>
                  <a:pt x="2194728" y="666331"/>
                </a:cubicBezTo>
                <a:cubicBezTo>
                  <a:pt x="2194728" y="651813"/>
                  <a:pt x="2206503" y="640043"/>
                  <a:pt x="2221021" y="640043"/>
                </a:cubicBezTo>
                <a:close/>
                <a:moveTo>
                  <a:pt x="3409365" y="640043"/>
                </a:moveTo>
                <a:cubicBezTo>
                  <a:pt x="3423884" y="640043"/>
                  <a:pt x="3435654" y="651813"/>
                  <a:pt x="3435654" y="666331"/>
                </a:cubicBezTo>
                <a:cubicBezTo>
                  <a:pt x="3435654" y="680850"/>
                  <a:pt x="3423884" y="692619"/>
                  <a:pt x="3409365" y="692619"/>
                </a:cubicBezTo>
                <a:cubicBezTo>
                  <a:pt x="3394846" y="692619"/>
                  <a:pt x="3383076" y="680850"/>
                  <a:pt x="3383076" y="666331"/>
                </a:cubicBezTo>
                <a:cubicBezTo>
                  <a:pt x="3383076" y="651813"/>
                  <a:pt x="3394846" y="640043"/>
                  <a:pt x="3409365" y="640043"/>
                </a:cubicBezTo>
                <a:close/>
                <a:moveTo>
                  <a:pt x="3500805" y="640043"/>
                </a:moveTo>
                <a:cubicBezTo>
                  <a:pt x="3515324" y="640043"/>
                  <a:pt x="3527094" y="651813"/>
                  <a:pt x="3527094" y="666331"/>
                </a:cubicBezTo>
                <a:cubicBezTo>
                  <a:pt x="3527094" y="680850"/>
                  <a:pt x="3515324" y="692619"/>
                  <a:pt x="3500805" y="692619"/>
                </a:cubicBezTo>
                <a:cubicBezTo>
                  <a:pt x="3486286" y="692619"/>
                  <a:pt x="3474516" y="680850"/>
                  <a:pt x="3474516" y="666331"/>
                </a:cubicBezTo>
                <a:cubicBezTo>
                  <a:pt x="3474516" y="651813"/>
                  <a:pt x="3486286" y="640043"/>
                  <a:pt x="3500805" y="640043"/>
                </a:cubicBezTo>
                <a:close/>
                <a:moveTo>
                  <a:pt x="3592245" y="640043"/>
                </a:moveTo>
                <a:cubicBezTo>
                  <a:pt x="3606764" y="640043"/>
                  <a:pt x="3618534" y="651813"/>
                  <a:pt x="3618534" y="666331"/>
                </a:cubicBezTo>
                <a:cubicBezTo>
                  <a:pt x="3618534" y="680850"/>
                  <a:pt x="3606764" y="692619"/>
                  <a:pt x="3592245" y="692619"/>
                </a:cubicBezTo>
                <a:cubicBezTo>
                  <a:pt x="3577726" y="692619"/>
                  <a:pt x="3565956" y="680850"/>
                  <a:pt x="3565956" y="666331"/>
                </a:cubicBezTo>
                <a:cubicBezTo>
                  <a:pt x="3565956" y="651813"/>
                  <a:pt x="3577726" y="640043"/>
                  <a:pt x="3592245" y="640043"/>
                </a:cubicBezTo>
                <a:close/>
                <a:moveTo>
                  <a:pt x="3683685" y="640043"/>
                </a:moveTo>
                <a:cubicBezTo>
                  <a:pt x="3698204" y="640043"/>
                  <a:pt x="3709974" y="651812"/>
                  <a:pt x="3709974" y="666331"/>
                </a:cubicBezTo>
                <a:cubicBezTo>
                  <a:pt x="3709974" y="680850"/>
                  <a:pt x="3698204" y="692619"/>
                  <a:pt x="3683685" y="692619"/>
                </a:cubicBezTo>
                <a:cubicBezTo>
                  <a:pt x="3669166" y="692619"/>
                  <a:pt x="3657396" y="680850"/>
                  <a:pt x="3657396" y="666331"/>
                </a:cubicBezTo>
                <a:cubicBezTo>
                  <a:pt x="3657396" y="651812"/>
                  <a:pt x="3669166" y="640043"/>
                  <a:pt x="3683685" y="640043"/>
                </a:cubicBezTo>
                <a:close/>
                <a:moveTo>
                  <a:pt x="3866565" y="640043"/>
                </a:moveTo>
                <a:cubicBezTo>
                  <a:pt x="3881084" y="640043"/>
                  <a:pt x="3892854" y="651812"/>
                  <a:pt x="3892854" y="666331"/>
                </a:cubicBezTo>
                <a:cubicBezTo>
                  <a:pt x="3892854" y="680849"/>
                  <a:pt x="3881084" y="692619"/>
                  <a:pt x="3866565" y="692619"/>
                </a:cubicBezTo>
                <a:cubicBezTo>
                  <a:pt x="3852046" y="692619"/>
                  <a:pt x="3840276" y="680849"/>
                  <a:pt x="3840276" y="666331"/>
                </a:cubicBezTo>
                <a:cubicBezTo>
                  <a:pt x="3840276" y="651812"/>
                  <a:pt x="3852046" y="640043"/>
                  <a:pt x="3866565" y="640043"/>
                </a:cubicBezTo>
                <a:close/>
                <a:moveTo>
                  <a:pt x="3775125" y="640043"/>
                </a:moveTo>
                <a:cubicBezTo>
                  <a:pt x="3789644" y="640043"/>
                  <a:pt x="3801414" y="651812"/>
                  <a:pt x="3801414" y="666331"/>
                </a:cubicBezTo>
                <a:cubicBezTo>
                  <a:pt x="3801414" y="680849"/>
                  <a:pt x="3789644" y="692619"/>
                  <a:pt x="3775125" y="692619"/>
                </a:cubicBezTo>
                <a:cubicBezTo>
                  <a:pt x="3760606" y="692619"/>
                  <a:pt x="3748836" y="680849"/>
                  <a:pt x="3748836" y="666331"/>
                </a:cubicBezTo>
                <a:cubicBezTo>
                  <a:pt x="3748836" y="651812"/>
                  <a:pt x="3760606" y="640043"/>
                  <a:pt x="3775125" y="640043"/>
                </a:cubicBezTo>
                <a:close/>
                <a:moveTo>
                  <a:pt x="3958005" y="640043"/>
                </a:moveTo>
                <a:cubicBezTo>
                  <a:pt x="3972524" y="640043"/>
                  <a:pt x="3984294" y="651812"/>
                  <a:pt x="3984294" y="666331"/>
                </a:cubicBezTo>
                <a:cubicBezTo>
                  <a:pt x="3984294" y="680849"/>
                  <a:pt x="3972524" y="692619"/>
                  <a:pt x="3958005" y="692619"/>
                </a:cubicBezTo>
                <a:cubicBezTo>
                  <a:pt x="3943486" y="692619"/>
                  <a:pt x="3931716" y="680849"/>
                  <a:pt x="3931716" y="666331"/>
                </a:cubicBezTo>
                <a:cubicBezTo>
                  <a:pt x="3931716" y="651812"/>
                  <a:pt x="3943486" y="640043"/>
                  <a:pt x="3958005" y="640043"/>
                </a:cubicBezTo>
                <a:close/>
                <a:moveTo>
                  <a:pt x="4049445" y="640043"/>
                </a:moveTo>
                <a:cubicBezTo>
                  <a:pt x="4063964" y="640043"/>
                  <a:pt x="4075734" y="651812"/>
                  <a:pt x="4075734" y="666331"/>
                </a:cubicBezTo>
                <a:cubicBezTo>
                  <a:pt x="4075734" y="680849"/>
                  <a:pt x="4063964" y="692619"/>
                  <a:pt x="4049445" y="692619"/>
                </a:cubicBezTo>
                <a:cubicBezTo>
                  <a:pt x="4034926" y="692619"/>
                  <a:pt x="4023156" y="680849"/>
                  <a:pt x="4023156" y="666331"/>
                </a:cubicBezTo>
                <a:cubicBezTo>
                  <a:pt x="4023156" y="651812"/>
                  <a:pt x="4034926" y="640043"/>
                  <a:pt x="4049445" y="640043"/>
                </a:cubicBezTo>
                <a:close/>
                <a:moveTo>
                  <a:pt x="4140885" y="640043"/>
                </a:moveTo>
                <a:cubicBezTo>
                  <a:pt x="4155404" y="640043"/>
                  <a:pt x="4167174" y="651812"/>
                  <a:pt x="4167174" y="666331"/>
                </a:cubicBezTo>
                <a:cubicBezTo>
                  <a:pt x="4167174" y="680849"/>
                  <a:pt x="4155404" y="692619"/>
                  <a:pt x="4140885" y="692619"/>
                </a:cubicBezTo>
                <a:cubicBezTo>
                  <a:pt x="4126366" y="692619"/>
                  <a:pt x="4114596" y="680849"/>
                  <a:pt x="4114596" y="666331"/>
                </a:cubicBezTo>
                <a:cubicBezTo>
                  <a:pt x="4114596" y="651812"/>
                  <a:pt x="4126366" y="640043"/>
                  <a:pt x="4140885" y="640043"/>
                </a:cubicBezTo>
                <a:close/>
                <a:moveTo>
                  <a:pt x="4232325" y="640042"/>
                </a:moveTo>
                <a:cubicBezTo>
                  <a:pt x="4246844" y="640042"/>
                  <a:pt x="4258614" y="651812"/>
                  <a:pt x="4258614" y="666331"/>
                </a:cubicBezTo>
                <a:cubicBezTo>
                  <a:pt x="4258614" y="680849"/>
                  <a:pt x="4246844" y="692619"/>
                  <a:pt x="4232325" y="692619"/>
                </a:cubicBezTo>
                <a:cubicBezTo>
                  <a:pt x="4217806" y="692619"/>
                  <a:pt x="4206036" y="680849"/>
                  <a:pt x="4206036" y="666331"/>
                </a:cubicBezTo>
                <a:cubicBezTo>
                  <a:pt x="4206036" y="651812"/>
                  <a:pt x="4217806" y="640042"/>
                  <a:pt x="4232325" y="640042"/>
                </a:cubicBezTo>
                <a:close/>
                <a:moveTo>
                  <a:pt x="4323765" y="640042"/>
                </a:moveTo>
                <a:cubicBezTo>
                  <a:pt x="4338284" y="640042"/>
                  <a:pt x="4350054" y="651812"/>
                  <a:pt x="4350054" y="666330"/>
                </a:cubicBezTo>
                <a:cubicBezTo>
                  <a:pt x="4350054" y="680849"/>
                  <a:pt x="4338284" y="692619"/>
                  <a:pt x="4323765" y="692619"/>
                </a:cubicBezTo>
                <a:cubicBezTo>
                  <a:pt x="4309246" y="692619"/>
                  <a:pt x="4297476" y="680849"/>
                  <a:pt x="4297476" y="666330"/>
                </a:cubicBezTo>
                <a:cubicBezTo>
                  <a:pt x="4297476" y="651812"/>
                  <a:pt x="4309246" y="640042"/>
                  <a:pt x="4323765" y="640042"/>
                </a:cubicBezTo>
                <a:close/>
                <a:moveTo>
                  <a:pt x="4415205" y="640042"/>
                </a:moveTo>
                <a:cubicBezTo>
                  <a:pt x="4429724" y="640042"/>
                  <a:pt x="4441494" y="651812"/>
                  <a:pt x="4441494" y="666330"/>
                </a:cubicBezTo>
                <a:cubicBezTo>
                  <a:pt x="4441494" y="680849"/>
                  <a:pt x="4429724" y="692618"/>
                  <a:pt x="4415205" y="692618"/>
                </a:cubicBezTo>
                <a:cubicBezTo>
                  <a:pt x="4400686" y="692618"/>
                  <a:pt x="4388916" y="680849"/>
                  <a:pt x="4388916" y="666330"/>
                </a:cubicBezTo>
                <a:cubicBezTo>
                  <a:pt x="4388916" y="651812"/>
                  <a:pt x="4400686" y="640042"/>
                  <a:pt x="4415205" y="640042"/>
                </a:cubicBezTo>
                <a:close/>
                <a:moveTo>
                  <a:pt x="4506645" y="640042"/>
                </a:moveTo>
                <a:cubicBezTo>
                  <a:pt x="4521164" y="640042"/>
                  <a:pt x="4532934" y="651812"/>
                  <a:pt x="4532934" y="666330"/>
                </a:cubicBezTo>
                <a:cubicBezTo>
                  <a:pt x="4532934" y="680849"/>
                  <a:pt x="4521164" y="692618"/>
                  <a:pt x="4506645" y="692618"/>
                </a:cubicBezTo>
                <a:cubicBezTo>
                  <a:pt x="4492126" y="692618"/>
                  <a:pt x="4480356" y="680849"/>
                  <a:pt x="4480356" y="666330"/>
                </a:cubicBezTo>
                <a:cubicBezTo>
                  <a:pt x="4480356" y="651812"/>
                  <a:pt x="4492126" y="640042"/>
                  <a:pt x="4506645" y="640042"/>
                </a:cubicBezTo>
                <a:close/>
                <a:moveTo>
                  <a:pt x="5512485" y="640042"/>
                </a:moveTo>
                <a:cubicBezTo>
                  <a:pt x="5527004" y="640042"/>
                  <a:pt x="5538774" y="651812"/>
                  <a:pt x="5538774" y="666330"/>
                </a:cubicBezTo>
                <a:cubicBezTo>
                  <a:pt x="5538774" y="680849"/>
                  <a:pt x="5527004" y="692618"/>
                  <a:pt x="5512485" y="692618"/>
                </a:cubicBezTo>
                <a:cubicBezTo>
                  <a:pt x="5497966" y="692618"/>
                  <a:pt x="5486196" y="680849"/>
                  <a:pt x="5486196" y="666330"/>
                </a:cubicBezTo>
                <a:cubicBezTo>
                  <a:pt x="5486196" y="651812"/>
                  <a:pt x="5497966" y="640042"/>
                  <a:pt x="5512485" y="640042"/>
                </a:cubicBezTo>
                <a:close/>
                <a:moveTo>
                  <a:pt x="5421045" y="640042"/>
                </a:moveTo>
                <a:cubicBezTo>
                  <a:pt x="5435564" y="640042"/>
                  <a:pt x="5447334" y="651812"/>
                  <a:pt x="5447334" y="666330"/>
                </a:cubicBezTo>
                <a:cubicBezTo>
                  <a:pt x="5447334" y="680849"/>
                  <a:pt x="5435564" y="692618"/>
                  <a:pt x="5421045" y="692618"/>
                </a:cubicBezTo>
                <a:cubicBezTo>
                  <a:pt x="5406526" y="692618"/>
                  <a:pt x="5394756" y="680849"/>
                  <a:pt x="5394756" y="666330"/>
                </a:cubicBezTo>
                <a:cubicBezTo>
                  <a:pt x="5394756" y="651812"/>
                  <a:pt x="5406526" y="640042"/>
                  <a:pt x="5421045" y="640042"/>
                </a:cubicBezTo>
                <a:close/>
                <a:moveTo>
                  <a:pt x="5695365" y="640042"/>
                </a:moveTo>
                <a:cubicBezTo>
                  <a:pt x="5709884" y="640042"/>
                  <a:pt x="5721654" y="651812"/>
                  <a:pt x="5721654" y="666330"/>
                </a:cubicBezTo>
                <a:cubicBezTo>
                  <a:pt x="5721654" y="680849"/>
                  <a:pt x="5709884" y="692618"/>
                  <a:pt x="5695365" y="692618"/>
                </a:cubicBezTo>
                <a:cubicBezTo>
                  <a:pt x="5680846" y="692618"/>
                  <a:pt x="5669076" y="680849"/>
                  <a:pt x="5669076" y="666330"/>
                </a:cubicBezTo>
                <a:cubicBezTo>
                  <a:pt x="5669076" y="651812"/>
                  <a:pt x="5680846" y="640042"/>
                  <a:pt x="5695365" y="640042"/>
                </a:cubicBezTo>
                <a:close/>
                <a:moveTo>
                  <a:pt x="7981365" y="640042"/>
                </a:moveTo>
                <a:cubicBezTo>
                  <a:pt x="7995884" y="640042"/>
                  <a:pt x="8007654" y="651812"/>
                  <a:pt x="8007654" y="666330"/>
                </a:cubicBezTo>
                <a:cubicBezTo>
                  <a:pt x="8007654" y="680849"/>
                  <a:pt x="7995884" y="692618"/>
                  <a:pt x="7981365" y="692618"/>
                </a:cubicBezTo>
                <a:cubicBezTo>
                  <a:pt x="7966846" y="692618"/>
                  <a:pt x="7955076" y="680849"/>
                  <a:pt x="7955076" y="666330"/>
                </a:cubicBezTo>
                <a:cubicBezTo>
                  <a:pt x="7955076" y="651812"/>
                  <a:pt x="7966846" y="640042"/>
                  <a:pt x="7981365" y="640042"/>
                </a:cubicBezTo>
                <a:close/>
                <a:moveTo>
                  <a:pt x="8072805" y="640042"/>
                </a:moveTo>
                <a:cubicBezTo>
                  <a:pt x="8087324" y="640042"/>
                  <a:pt x="8099094" y="651811"/>
                  <a:pt x="8099094" y="666330"/>
                </a:cubicBezTo>
                <a:cubicBezTo>
                  <a:pt x="8099094" y="680848"/>
                  <a:pt x="8087324" y="692618"/>
                  <a:pt x="8072805" y="692618"/>
                </a:cubicBezTo>
                <a:cubicBezTo>
                  <a:pt x="8058286" y="692618"/>
                  <a:pt x="8046516" y="680848"/>
                  <a:pt x="8046516" y="666330"/>
                </a:cubicBezTo>
                <a:cubicBezTo>
                  <a:pt x="8046516" y="651811"/>
                  <a:pt x="8058286" y="640042"/>
                  <a:pt x="8072805" y="640042"/>
                </a:cubicBezTo>
                <a:close/>
                <a:moveTo>
                  <a:pt x="8164245" y="640042"/>
                </a:moveTo>
                <a:cubicBezTo>
                  <a:pt x="8178764" y="640042"/>
                  <a:pt x="8190534" y="651811"/>
                  <a:pt x="8190534" y="666330"/>
                </a:cubicBezTo>
                <a:cubicBezTo>
                  <a:pt x="8190534" y="680848"/>
                  <a:pt x="8178764" y="692618"/>
                  <a:pt x="8164245" y="692618"/>
                </a:cubicBezTo>
                <a:cubicBezTo>
                  <a:pt x="8149726" y="692618"/>
                  <a:pt x="8137956" y="680848"/>
                  <a:pt x="8137956" y="666330"/>
                </a:cubicBezTo>
                <a:cubicBezTo>
                  <a:pt x="8137956" y="651811"/>
                  <a:pt x="8149726" y="640042"/>
                  <a:pt x="8164245" y="640042"/>
                </a:cubicBezTo>
                <a:close/>
                <a:moveTo>
                  <a:pt x="1763770" y="548610"/>
                </a:moveTo>
                <a:cubicBezTo>
                  <a:pt x="1778288" y="548610"/>
                  <a:pt x="1790061" y="560379"/>
                  <a:pt x="1790061" y="574898"/>
                </a:cubicBezTo>
                <a:cubicBezTo>
                  <a:pt x="1790061" y="589416"/>
                  <a:pt x="1778288" y="601186"/>
                  <a:pt x="1763770" y="601186"/>
                </a:cubicBezTo>
                <a:cubicBezTo>
                  <a:pt x="1749251" y="601186"/>
                  <a:pt x="1737478" y="589416"/>
                  <a:pt x="1737478" y="574898"/>
                </a:cubicBezTo>
                <a:cubicBezTo>
                  <a:pt x="1737478" y="560379"/>
                  <a:pt x="1749251" y="548610"/>
                  <a:pt x="1763770" y="548610"/>
                </a:cubicBezTo>
                <a:close/>
                <a:moveTo>
                  <a:pt x="1855222" y="548609"/>
                </a:moveTo>
                <a:cubicBezTo>
                  <a:pt x="1869740" y="548609"/>
                  <a:pt x="1881510" y="560379"/>
                  <a:pt x="1881510" y="574897"/>
                </a:cubicBezTo>
                <a:cubicBezTo>
                  <a:pt x="1881510" y="589416"/>
                  <a:pt x="1869740" y="601186"/>
                  <a:pt x="1855222" y="601186"/>
                </a:cubicBezTo>
                <a:cubicBezTo>
                  <a:pt x="1840702" y="601186"/>
                  <a:pt x="1828929" y="589416"/>
                  <a:pt x="1828929" y="574897"/>
                </a:cubicBezTo>
                <a:cubicBezTo>
                  <a:pt x="1828929" y="560379"/>
                  <a:pt x="1840702" y="548609"/>
                  <a:pt x="1855222" y="548609"/>
                </a:cubicBezTo>
                <a:close/>
                <a:moveTo>
                  <a:pt x="1946669" y="548609"/>
                </a:moveTo>
                <a:cubicBezTo>
                  <a:pt x="1961190" y="548609"/>
                  <a:pt x="1972961" y="560379"/>
                  <a:pt x="1972961" y="574897"/>
                </a:cubicBezTo>
                <a:cubicBezTo>
                  <a:pt x="1972961" y="589416"/>
                  <a:pt x="1961190" y="601185"/>
                  <a:pt x="1946669" y="601185"/>
                </a:cubicBezTo>
                <a:cubicBezTo>
                  <a:pt x="1932148" y="601185"/>
                  <a:pt x="1920379" y="589416"/>
                  <a:pt x="1920379" y="574897"/>
                </a:cubicBezTo>
                <a:cubicBezTo>
                  <a:pt x="1920379" y="560379"/>
                  <a:pt x="1932148" y="548609"/>
                  <a:pt x="1946669" y="548609"/>
                </a:cubicBezTo>
                <a:close/>
                <a:moveTo>
                  <a:pt x="2038119" y="548609"/>
                </a:moveTo>
                <a:cubicBezTo>
                  <a:pt x="2052640" y="548609"/>
                  <a:pt x="2064412" y="560379"/>
                  <a:pt x="2064412" y="574897"/>
                </a:cubicBezTo>
                <a:cubicBezTo>
                  <a:pt x="2064412" y="589416"/>
                  <a:pt x="2052640" y="601185"/>
                  <a:pt x="2038119" y="601185"/>
                </a:cubicBezTo>
                <a:cubicBezTo>
                  <a:pt x="2023598" y="601185"/>
                  <a:pt x="2011826" y="589416"/>
                  <a:pt x="2011826" y="574897"/>
                </a:cubicBezTo>
                <a:cubicBezTo>
                  <a:pt x="2011826" y="560379"/>
                  <a:pt x="2023598" y="548609"/>
                  <a:pt x="2038119" y="548609"/>
                </a:cubicBezTo>
                <a:close/>
                <a:moveTo>
                  <a:pt x="2129571" y="548609"/>
                </a:moveTo>
                <a:cubicBezTo>
                  <a:pt x="2144090" y="548609"/>
                  <a:pt x="2155863" y="560379"/>
                  <a:pt x="2155863" y="574897"/>
                </a:cubicBezTo>
                <a:cubicBezTo>
                  <a:pt x="2155863" y="589416"/>
                  <a:pt x="2144090" y="601185"/>
                  <a:pt x="2129571" y="601185"/>
                </a:cubicBezTo>
                <a:cubicBezTo>
                  <a:pt x="2115048" y="601185"/>
                  <a:pt x="2103278" y="589416"/>
                  <a:pt x="2103278" y="574897"/>
                </a:cubicBezTo>
                <a:cubicBezTo>
                  <a:pt x="2103278" y="560379"/>
                  <a:pt x="2115048" y="548609"/>
                  <a:pt x="2129571" y="548609"/>
                </a:cubicBezTo>
                <a:close/>
                <a:moveTo>
                  <a:pt x="3044071" y="548609"/>
                </a:moveTo>
                <a:cubicBezTo>
                  <a:pt x="3058591" y="548609"/>
                  <a:pt x="3070367" y="560379"/>
                  <a:pt x="3070367" y="574897"/>
                </a:cubicBezTo>
                <a:cubicBezTo>
                  <a:pt x="3070367" y="589416"/>
                  <a:pt x="3058591" y="601185"/>
                  <a:pt x="3044071" y="601185"/>
                </a:cubicBezTo>
                <a:cubicBezTo>
                  <a:pt x="3029550" y="601185"/>
                  <a:pt x="3017778" y="589416"/>
                  <a:pt x="3017778" y="574897"/>
                </a:cubicBezTo>
                <a:cubicBezTo>
                  <a:pt x="3017778" y="560379"/>
                  <a:pt x="3029550" y="548609"/>
                  <a:pt x="3044071" y="548609"/>
                </a:cubicBezTo>
                <a:close/>
                <a:moveTo>
                  <a:pt x="3135522" y="548609"/>
                </a:moveTo>
                <a:cubicBezTo>
                  <a:pt x="3150044" y="548609"/>
                  <a:pt x="3161817" y="560379"/>
                  <a:pt x="3161817" y="574897"/>
                </a:cubicBezTo>
                <a:cubicBezTo>
                  <a:pt x="3161817" y="589416"/>
                  <a:pt x="3150044" y="601185"/>
                  <a:pt x="3135522" y="601185"/>
                </a:cubicBezTo>
                <a:cubicBezTo>
                  <a:pt x="3121002" y="601185"/>
                  <a:pt x="3109230" y="589416"/>
                  <a:pt x="3109230" y="574897"/>
                </a:cubicBezTo>
                <a:cubicBezTo>
                  <a:pt x="3109230" y="560379"/>
                  <a:pt x="3121002" y="548609"/>
                  <a:pt x="3135522" y="548609"/>
                </a:cubicBezTo>
                <a:close/>
                <a:moveTo>
                  <a:pt x="3226975" y="548609"/>
                </a:moveTo>
                <a:cubicBezTo>
                  <a:pt x="3241494" y="548609"/>
                  <a:pt x="3253266" y="560379"/>
                  <a:pt x="3253266" y="574897"/>
                </a:cubicBezTo>
                <a:cubicBezTo>
                  <a:pt x="3253266" y="589416"/>
                  <a:pt x="3241494" y="601185"/>
                  <a:pt x="3226975" y="601185"/>
                </a:cubicBezTo>
                <a:cubicBezTo>
                  <a:pt x="3212453" y="601185"/>
                  <a:pt x="3200681" y="589416"/>
                  <a:pt x="3200681" y="574897"/>
                </a:cubicBezTo>
                <a:cubicBezTo>
                  <a:pt x="3200681" y="560379"/>
                  <a:pt x="3212453" y="548609"/>
                  <a:pt x="3226975" y="548609"/>
                </a:cubicBezTo>
                <a:close/>
                <a:moveTo>
                  <a:pt x="3317925" y="548609"/>
                </a:moveTo>
                <a:cubicBezTo>
                  <a:pt x="3332444" y="548609"/>
                  <a:pt x="3344214" y="560379"/>
                  <a:pt x="3344214" y="574897"/>
                </a:cubicBezTo>
                <a:cubicBezTo>
                  <a:pt x="3344214" y="589415"/>
                  <a:pt x="3332444" y="601185"/>
                  <a:pt x="3317925" y="601185"/>
                </a:cubicBezTo>
                <a:cubicBezTo>
                  <a:pt x="3303406" y="601185"/>
                  <a:pt x="3291636" y="589415"/>
                  <a:pt x="3291636" y="574897"/>
                </a:cubicBezTo>
                <a:cubicBezTo>
                  <a:pt x="3291636" y="560379"/>
                  <a:pt x="3303406" y="548609"/>
                  <a:pt x="3317925" y="548609"/>
                </a:cubicBezTo>
                <a:close/>
                <a:moveTo>
                  <a:pt x="3409365" y="548609"/>
                </a:moveTo>
                <a:cubicBezTo>
                  <a:pt x="3423884" y="548609"/>
                  <a:pt x="3435654" y="560378"/>
                  <a:pt x="3435654" y="574897"/>
                </a:cubicBezTo>
                <a:cubicBezTo>
                  <a:pt x="3435654" y="589415"/>
                  <a:pt x="3423884" y="601185"/>
                  <a:pt x="3409365" y="601185"/>
                </a:cubicBezTo>
                <a:cubicBezTo>
                  <a:pt x="3394846" y="601185"/>
                  <a:pt x="3383076" y="589415"/>
                  <a:pt x="3383076" y="574897"/>
                </a:cubicBezTo>
                <a:cubicBezTo>
                  <a:pt x="3383076" y="560378"/>
                  <a:pt x="3394846" y="548609"/>
                  <a:pt x="3409365" y="548609"/>
                </a:cubicBezTo>
                <a:close/>
                <a:moveTo>
                  <a:pt x="3592245" y="548609"/>
                </a:moveTo>
                <a:cubicBezTo>
                  <a:pt x="3606764" y="548609"/>
                  <a:pt x="3618534" y="560378"/>
                  <a:pt x="3618534" y="574897"/>
                </a:cubicBezTo>
                <a:cubicBezTo>
                  <a:pt x="3618534" y="589415"/>
                  <a:pt x="3606764" y="601185"/>
                  <a:pt x="3592245" y="601185"/>
                </a:cubicBezTo>
                <a:cubicBezTo>
                  <a:pt x="3577726" y="601185"/>
                  <a:pt x="3565956" y="589415"/>
                  <a:pt x="3565956" y="574897"/>
                </a:cubicBezTo>
                <a:cubicBezTo>
                  <a:pt x="3565956" y="560378"/>
                  <a:pt x="3577726" y="548609"/>
                  <a:pt x="3592245" y="548609"/>
                </a:cubicBezTo>
                <a:close/>
                <a:moveTo>
                  <a:pt x="3500805" y="548609"/>
                </a:moveTo>
                <a:cubicBezTo>
                  <a:pt x="3515324" y="548609"/>
                  <a:pt x="3527094" y="560378"/>
                  <a:pt x="3527094" y="574897"/>
                </a:cubicBezTo>
                <a:cubicBezTo>
                  <a:pt x="3527094" y="589415"/>
                  <a:pt x="3515324" y="601185"/>
                  <a:pt x="3500805" y="601185"/>
                </a:cubicBezTo>
                <a:cubicBezTo>
                  <a:pt x="3486286" y="601185"/>
                  <a:pt x="3474516" y="589415"/>
                  <a:pt x="3474516" y="574897"/>
                </a:cubicBezTo>
                <a:cubicBezTo>
                  <a:pt x="3474516" y="560378"/>
                  <a:pt x="3486286" y="548609"/>
                  <a:pt x="3500805" y="548609"/>
                </a:cubicBezTo>
                <a:close/>
                <a:moveTo>
                  <a:pt x="3683685" y="548609"/>
                </a:moveTo>
                <a:cubicBezTo>
                  <a:pt x="3698204" y="548609"/>
                  <a:pt x="3709974" y="560378"/>
                  <a:pt x="3709974" y="574897"/>
                </a:cubicBezTo>
                <a:cubicBezTo>
                  <a:pt x="3709974" y="589415"/>
                  <a:pt x="3698204" y="601185"/>
                  <a:pt x="3683685" y="601185"/>
                </a:cubicBezTo>
                <a:cubicBezTo>
                  <a:pt x="3669166" y="601185"/>
                  <a:pt x="3657396" y="589415"/>
                  <a:pt x="3657396" y="574897"/>
                </a:cubicBezTo>
                <a:cubicBezTo>
                  <a:pt x="3657396" y="560378"/>
                  <a:pt x="3669166" y="548609"/>
                  <a:pt x="3683685" y="548609"/>
                </a:cubicBezTo>
                <a:close/>
                <a:moveTo>
                  <a:pt x="3775125" y="548609"/>
                </a:moveTo>
                <a:cubicBezTo>
                  <a:pt x="3789644" y="548609"/>
                  <a:pt x="3801414" y="560378"/>
                  <a:pt x="3801414" y="574897"/>
                </a:cubicBezTo>
                <a:cubicBezTo>
                  <a:pt x="3801414" y="589415"/>
                  <a:pt x="3789644" y="601185"/>
                  <a:pt x="3775125" y="601185"/>
                </a:cubicBezTo>
                <a:cubicBezTo>
                  <a:pt x="3760606" y="601185"/>
                  <a:pt x="3748836" y="589415"/>
                  <a:pt x="3748836" y="574897"/>
                </a:cubicBezTo>
                <a:cubicBezTo>
                  <a:pt x="3748836" y="560378"/>
                  <a:pt x="3760606" y="548609"/>
                  <a:pt x="3775125" y="548609"/>
                </a:cubicBezTo>
                <a:close/>
                <a:moveTo>
                  <a:pt x="3866565" y="548608"/>
                </a:moveTo>
                <a:cubicBezTo>
                  <a:pt x="3881084" y="548608"/>
                  <a:pt x="3892854" y="560378"/>
                  <a:pt x="3892854" y="574897"/>
                </a:cubicBezTo>
                <a:cubicBezTo>
                  <a:pt x="3892854" y="589415"/>
                  <a:pt x="3881084" y="601185"/>
                  <a:pt x="3866565" y="601185"/>
                </a:cubicBezTo>
                <a:cubicBezTo>
                  <a:pt x="3852046" y="601185"/>
                  <a:pt x="3840276" y="589415"/>
                  <a:pt x="3840276" y="574897"/>
                </a:cubicBezTo>
                <a:cubicBezTo>
                  <a:pt x="3840276" y="560378"/>
                  <a:pt x="3852046" y="548608"/>
                  <a:pt x="3866565" y="548608"/>
                </a:cubicBezTo>
                <a:close/>
                <a:moveTo>
                  <a:pt x="3958005" y="548608"/>
                </a:moveTo>
                <a:cubicBezTo>
                  <a:pt x="3972524" y="548608"/>
                  <a:pt x="3984294" y="560378"/>
                  <a:pt x="3984294" y="574896"/>
                </a:cubicBezTo>
                <a:cubicBezTo>
                  <a:pt x="3984294" y="589415"/>
                  <a:pt x="3972524" y="601185"/>
                  <a:pt x="3958005" y="601185"/>
                </a:cubicBezTo>
                <a:cubicBezTo>
                  <a:pt x="3943486" y="601185"/>
                  <a:pt x="3931716" y="589415"/>
                  <a:pt x="3931716" y="574896"/>
                </a:cubicBezTo>
                <a:cubicBezTo>
                  <a:pt x="3931716" y="560378"/>
                  <a:pt x="3943486" y="548608"/>
                  <a:pt x="3958005" y="548608"/>
                </a:cubicBezTo>
                <a:close/>
                <a:moveTo>
                  <a:pt x="4049445" y="548608"/>
                </a:moveTo>
                <a:cubicBezTo>
                  <a:pt x="4063964" y="548608"/>
                  <a:pt x="4075734" y="560378"/>
                  <a:pt x="4075734" y="574896"/>
                </a:cubicBezTo>
                <a:cubicBezTo>
                  <a:pt x="4075734" y="589415"/>
                  <a:pt x="4063964" y="601184"/>
                  <a:pt x="4049445" y="601184"/>
                </a:cubicBezTo>
                <a:cubicBezTo>
                  <a:pt x="4034926" y="601184"/>
                  <a:pt x="4023156" y="589415"/>
                  <a:pt x="4023156" y="574896"/>
                </a:cubicBezTo>
                <a:cubicBezTo>
                  <a:pt x="4023156" y="560378"/>
                  <a:pt x="4034926" y="548608"/>
                  <a:pt x="4049445" y="548608"/>
                </a:cubicBezTo>
                <a:close/>
                <a:moveTo>
                  <a:pt x="4140885" y="548608"/>
                </a:moveTo>
                <a:cubicBezTo>
                  <a:pt x="4155404" y="548608"/>
                  <a:pt x="4167174" y="560378"/>
                  <a:pt x="4167174" y="574896"/>
                </a:cubicBezTo>
                <a:cubicBezTo>
                  <a:pt x="4167174" y="589415"/>
                  <a:pt x="4155404" y="601184"/>
                  <a:pt x="4140885" y="601184"/>
                </a:cubicBezTo>
                <a:cubicBezTo>
                  <a:pt x="4126366" y="601184"/>
                  <a:pt x="4114596" y="589415"/>
                  <a:pt x="4114596" y="574896"/>
                </a:cubicBezTo>
                <a:cubicBezTo>
                  <a:pt x="4114596" y="560378"/>
                  <a:pt x="4126366" y="548608"/>
                  <a:pt x="4140885" y="548608"/>
                </a:cubicBezTo>
                <a:close/>
                <a:moveTo>
                  <a:pt x="4232325" y="548608"/>
                </a:moveTo>
                <a:cubicBezTo>
                  <a:pt x="4246844" y="548608"/>
                  <a:pt x="4258614" y="560378"/>
                  <a:pt x="4258614" y="574896"/>
                </a:cubicBezTo>
                <a:cubicBezTo>
                  <a:pt x="4258614" y="589415"/>
                  <a:pt x="4246844" y="601184"/>
                  <a:pt x="4232325" y="601184"/>
                </a:cubicBezTo>
                <a:cubicBezTo>
                  <a:pt x="4217806" y="601184"/>
                  <a:pt x="4206036" y="589415"/>
                  <a:pt x="4206036" y="574896"/>
                </a:cubicBezTo>
                <a:cubicBezTo>
                  <a:pt x="4206036" y="560378"/>
                  <a:pt x="4217806" y="548608"/>
                  <a:pt x="4232325" y="548608"/>
                </a:cubicBezTo>
                <a:close/>
                <a:moveTo>
                  <a:pt x="4323765" y="548608"/>
                </a:moveTo>
                <a:cubicBezTo>
                  <a:pt x="4338284" y="548608"/>
                  <a:pt x="4350054" y="560378"/>
                  <a:pt x="4350054" y="574896"/>
                </a:cubicBezTo>
                <a:cubicBezTo>
                  <a:pt x="4350054" y="589415"/>
                  <a:pt x="4338284" y="601184"/>
                  <a:pt x="4323765" y="601184"/>
                </a:cubicBezTo>
                <a:cubicBezTo>
                  <a:pt x="4309246" y="601184"/>
                  <a:pt x="4297476" y="589415"/>
                  <a:pt x="4297476" y="574896"/>
                </a:cubicBezTo>
                <a:cubicBezTo>
                  <a:pt x="4297476" y="560378"/>
                  <a:pt x="4309246" y="548608"/>
                  <a:pt x="4323765" y="548608"/>
                </a:cubicBezTo>
                <a:close/>
                <a:moveTo>
                  <a:pt x="4506645" y="548608"/>
                </a:moveTo>
                <a:cubicBezTo>
                  <a:pt x="4521164" y="548608"/>
                  <a:pt x="4532934" y="560377"/>
                  <a:pt x="4532934" y="574896"/>
                </a:cubicBezTo>
                <a:cubicBezTo>
                  <a:pt x="4532934" y="589415"/>
                  <a:pt x="4521164" y="601184"/>
                  <a:pt x="4506645" y="601184"/>
                </a:cubicBezTo>
                <a:cubicBezTo>
                  <a:pt x="4492126" y="601184"/>
                  <a:pt x="4480356" y="589415"/>
                  <a:pt x="4480356" y="574896"/>
                </a:cubicBezTo>
                <a:cubicBezTo>
                  <a:pt x="4480356" y="560377"/>
                  <a:pt x="4492126" y="548608"/>
                  <a:pt x="4506645" y="548608"/>
                </a:cubicBezTo>
                <a:close/>
                <a:moveTo>
                  <a:pt x="4415205" y="548608"/>
                </a:moveTo>
                <a:cubicBezTo>
                  <a:pt x="4429724" y="548608"/>
                  <a:pt x="4441494" y="560378"/>
                  <a:pt x="4441494" y="574896"/>
                </a:cubicBezTo>
                <a:cubicBezTo>
                  <a:pt x="4441494" y="589415"/>
                  <a:pt x="4429724" y="601184"/>
                  <a:pt x="4415205" y="601184"/>
                </a:cubicBezTo>
                <a:cubicBezTo>
                  <a:pt x="4400686" y="601184"/>
                  <a:pt x="4388916" y="589415"/>
                  <a:pt x="4388916" y="574896"/>
                </a:cubicBezTo>
                <a:cubicBezTo>
                  <a:pt x="4388916" y="560378"/>
                  <a:pt x="4400686" y="548608"/>
                  <a:pt x="4415205" y="548608"/>
                </a:cubicBezTo>
                <a:close/>
                <a:moveTo>
                  <a:pt x="5329605" y="548608"/>
                </a:moveTo>
                <a:cubicBezTo>
                  <a:pt x="5344124" y="548608"/>
                  <a:pt x="5355894" y="560377"/>
                  <a:pt x="5355894" y="574896"/>
                </a:cubicBezTo>
                <a:cubicBezTo>
                  <a:pt x="5355894" y="589414"/>
                  <a:pt x="5344124" y="601184"/>
                  <a:pt x="5329605" y="601184"/>
                </a:cubicBezTo>
                <a:cubicBezTo>
                  <a:pt x="5315086" y="601184"/>
                  <a:pt x="5303316" y="589414"/>
                  <a:pt x="5303316" y="574896"/>
                </a:cubicBezTo>
                <a:cubicBezTo>
                  <a:pt x="5303316" y="560377"/>
                  <a:pt x="5315086" y="548608"/>
                  <a:pt x="5329605" y="548608"/>
                </a:cubicBezTo>
                <a:close/>
                <a:moveTo>
                  <a:pt x="5421045" y="548608"/>
                </a:moveTo>
                <a:cubicBezTo>
                  <a:pt x="5435564" y="548608"/>
                  <a:pt x="5447334" y="560377"/>
                  <a:pt x="5447334" y="574896"/>
                </a:cubicBezTo>
                <a:cubicBezTo>
                  <a:pt x="5447334" y="589414"/>
                  <a:pt x="5435564" y="601184"/>
                  <a:pt x="5421045" y="601184"/>
                </a:cubicBezTo>
                <a:cubicBezTo>
                  <a:pt x="5406526" y="601184"/>
                  <a:pt x="5394756" y="589414"/>
                  <a:pt x="5394756" y="574896"/>
                </a:cubicBezTo>
                <a:cubicBezTo>
                  <a:pt x="5394756" y="560377"/>
                  <a:pt x="5406526" y="548608"/>
                  <a:pt x="5421045" y="548608"/>
                </a:cubicBezTo>
                <a:close/>
                <a:moveTo>
                  <a:pt x="5512485" y="548608"/>
                </a:moveTo>
                <a:cubicBezTo>
                  <a:pt x="5527004" y="548608"/>
                  <a:pt x="5538774" y="560377"/>
                  <a:pt x="5538774" y="574896"/>
                </a:cubicBezTo>
                <a:cubicBezTo>
                  <a:pt x="5538774" y="589414"/>
                  <a:pt x="5527004" y="601184"/>
                  <a:pt x="5512485" y="601184"/>
                </a:cubicBezTo>
                <a:cubicBezTo>
                  <a:pt x="5497966" y="601184"/>
                  <a:pt x="5486196" y="589414"/>
                  <a:pt x="5486196" y="574896"/>
                </a:cubicBezTo>
                <a:cubicBezTo>
                  <a:pt x="5486196" y="560377"/>
                  <a:pt x="5497966" y="548608"/>
                  <a:pt x="5512485" y="548608"/>
                </a:cubicBezTo>
                <a:close/>
                <a:moveTo>
                  <a:pt x="5603925" y="548608"/>
                </a:moveTo>
                <a:cubicBezTo>
                  <a:pt x="5618444" y="548608"/>
                  <a:pt x="5630214" y="560377"/>
                  <a:pt x="5630214" y="574896"/>
                </a:cubicBezTo>
                <a:cubicBezTo>
                  <a:pt x="5630214" y="589414"/>
                  <a:pt x="5618444" y="601184"/>
                  <a:pt x="5603925" y="601184"/>
                </a:cubicBezTo>
                <a:cubicBezTo>
                  <a:pt x="5589406" y="601184"/>
                  <a:pt x="5577636" y="589414"/>
                  <a:pt x="5577636" y="574896"/>
                </a:cubicBezTo>
                <a:cubicBezTo>
                  <a:pt x="5577636" y="560377"/>
                  <a:pt x="5589406" y="548608"/>
                  <a:pt x="5603925" y="548608"/>
                </a:cubicBezTo>
                <a:close/>
                <a:moveTo>
                  <a:pt x="5695365" y="548608"/>
                </a:moveTo>
                <a:cubicBezTo>
                  <a:pt x="5709884" y="548608"/>
                  <a:pt x="5721654" y="560377"/>
                  <a:pt x="5721654" y="574896"/>
                </a:cubicBezTo>
                <a:cubicBezTo>
                  <a:pt x="5721654" y="589414"/>
                  <a:pt x="5709884" y="601184"/>
                  <a:pt x="5695365" y="601184"/>
                </a:cubicBezTo>
                <a:cubicBezTo>
                  <a:pt x="5680846" y="601184"/>
                  <a:pt x="5669076" y="589414"/>
                  <a:pt x="5669076" y="574896"/>
                </a:cubicBezTo>
                <a:cubicBezTo>
                  <a:pt x="5669076" y="560377"/>
                  <a:pt x="5680846" y="548608"/>
                  <a:pt x="5695365" y="548608"/>
                </a:cubicBezTo>
                <a:close/>
                <a:moveTo>
                  <a:pt x="7707045" y="548607"/>
                </a:moveTo>
                <a:cubicBezTo>
                  <a:pt x="7721564" y="548607"/>
                  <a:pt x="7733334" y="560377"/>
                  <a:pt x="7733334" y="574896"/>
                </a:cubicBezTo>
                <a:cubicBezTo>
                  <a:pt x="7733334" y="589414"/>
                  <a:pt x="7721564" y="601184"/>
                  <a:pt x="7707045" y="601184"/>
                </a:cubicBezTo>
                <a:cubicBezTo>
                  <a:pt x="7692526" y="601184"/>
                  <a:pt x="7680756" y="589414"/>
                  <a:pt x="7680756" y="574896"/>
                </a:cubicBezTo>
                <a:cubicBezTo>
                  <a:pt x="7680756" y="560377"/>
                  <a:pt x="7692526" y="548607"/>
                  <a:pt x="7707045" y="548607"/>
                </a:cubicBezTo>
                <a:close/>
                <a:moveTo>
                  <a:pt x="7798485" y="548607"/>
                </a:moveTo>
                <a:cubicBezTo>
                  <a:pt x="7813004" y="548607"/>
                  <a:pt x="7824774" y="560377"/>
                  <a:pt x="7824774" y="574895"/>
                </a:cubicBezTo>
                <a:cubicBezTo>
                  <a:pt x="7824774" y="589414"/>
                  <a:pt x="7813004" y="601184"/>
                  <a:pt x="7798485" y="601184"/>
                </a:cubicBezTo>
                <a:cubicBezTo>
                  <a:pt x="7783966" y="601184"/>
                  <a:pt x="7772196" y="589414"/>
                  <a:pt x="7772196" y="574895"/>
                </a:cubicBezTo>
                <a:cubicBezTo>
                  <a:pt x="7772196" y="560377"/>
                  <a:pt x="7783966" y="548607"/>
                  <a:pt x="7798485" y="548607"/>
                </a:cubicBezTo>
                <a:close/>
                <a:moveTo>
                  <a:pt x="7889925" y="548607"/>
                </a:moveTo>
                <a:cubicBezTo>
                  <a:pt x="7904444" y="548607"/>
                  <a:pt x="7916214" y="560377"/>
                  <a:pt x="7916214" y="574895"/>
                </a:cubicBezTo>
                <a:cubicBezTo>
                  <a:pt x="7916214" y="589414"/>
                  <a:pt x="7904444" y="601183"/>
                  <a:pt x="7889925" y="601183"/>
                </a:cubicBezTo>
                <a:cubicBezTo>
                  <a:pt x="7875406" y="601183"/>
                  <a:pt x="7863636" y="589414"/>
                  <a:pt x="7863636" y="574895"/>
                </a:cubicBezTo>
                <a:cubicBezTo>
                  <a:pt x="7863636" y="560377"/>
                  <a:pt x="7875406" y="548607"/>
                  <a:pt x="7889925" y="548607"/>
                </a:cubicBezTo>
                <a:close/>
                <a:moveTo>
                  <a:pt x="7981365" y="548607"/>
                </a:moveTo>
                <a:cubicBezTo>
                  <a:pt x="7995884" y="548607"/>
                  <a:pt x="8007654" y="560377"/>
                  <a:pt x="8007654" y="574895"/>
                </a:cubicBezTo>
                <a:cubicBezTo>
                  <a:pt x="8007654" y="589414"/>
                  <a:pt x="7995884" y="601183"/>
                  <a:pt x="7981365" y="601183"/>
                </a:cubicBezTo>
                <a:cubicBezTo>
                  <a:pt x="7966846" y="601183"/>
                  <a:pt x="7955076" y="589414"/>
                  <a:pt x="7955076" y="574895"/>
                </a:cubicBezTo>
                <a:cubicBezTo>
                  <a:pt x="7955076" y="560377"/>
                  <a:pt x="7966846" y="548607"/>
                  <a:pt x="7981365" y="548607"/>
                </a:cubicBezTo>
                <a:close/>
                <a:moveTo>
                  <a:pt x="8072805" y="548607"/>
                </a:moveTo>
                <a:cubicBezTo>
                  <a:pt x="8087324" y="548607"/>
                  <a:pt x="8099094" y="560377"/>
                  <a:pt x="8099094" y="574895"/>
                </a:cubicBezTo>
                <a:cubicBezTo>
                  <a:pt x="8099094" y="589414"/>
                  <a:pt x="8087324" y="601183"/>
                  <a:pt x="8072805" y="601183"/>
                </a:cubicBezTo>
                <a:cubicBezTo>
                  <a:pt x="8058286" y="601183"/>
                  <a:pt x="8046516" y="589414"/>
                  <a:pt x="8046516" y="574895"/>
                </a:cubicBezTo>
                <a:cubicBezTo>
                  <a:pt x="8046516" y="560377"/>
                  <a:pt x="8058286" y="548607"/>
                  <a:pt x="8072805" y="548607"/>
                </a:cubicBezTo>
                <a:close/>
                <a:moveTo>
                  <a:pt x="2038119" y="457175"/>
                </a:moveTo>
                <a:cubicBezTo>
                  <a:pt x="2052640" y="457175"/>
                  <a:pt x="2064412" y="468945"/>
                  <a:pt x="2064412" y="483463"/>
                </a:cubicBezTo>
                <a:cubicBezTo>
                  <a:pt x="2064412" y="497982"/>
                  <a:pt x="2052640" y="509751"/>
                  <a:pt x="2038119" y="509751"/>
                </a:cubicBezTo>
                <a:cubicBezTo>
                  <a:pt x="2023598" y="509751"/>
                  <a:pt x="2011826" y="497982"/>
                  <a:pt x="2011826" y="483463"/>
                </a:cubicBezTo>
                <a:cubicBezTo>
                  <a:pt x="2011826" y="468945"/>
                  <a:pt x="2023598" y="457175"/>
                  <a:pt x="2038119" y="457175"/>
                </a:cubicBezTo>
                <a:close/>
                <a:moveTo>
                  <a:pt x="2495372" y="457175"/>
                </a:moveTo>
                <a:cubicBezTo>
                  <a:pt x="2509897" y="457175"/>
                  <a:pt x="2521666" y="468945"/>
                  <a:pt x="2521666" y="483463"/>
                </a:cubicBezTo>
                <a:cubicBezTo>
                  <a:pt x="2521666" y="497982"/>
                  <a:pt x="2509897" y="509751"/>
                  <a:pt x="2495372" y="509751"/>
                </a:cubicBezTo>
                <a:cubicBezTo>
                  <a:pt x="2480852" y="509751"/>
                  <a:pt x="2469080" y="497982"/>
                  <a:pt x="2469080" y="483463"/>
                </a:cubicBezTo>
                <a:cubicBezTo>
                  <a:pt x="2469080" y="468945"/>
                  <a:pt x="2480852" y="457175"/>
                  <a:pt x="2495372" y="457175"/>
                </a:cubicBezTo>
                <a:close/>
                <a:moveTo>
                  <a:pt x="2678274" y="457175"/>
                </a:moveTo>
                <a:cubicBezTo>
                  <a:pt x="2692794" y="457175"/>
                  <a:pt x="2704563" y="468944"/>
                  <a:pt x="2704563" y="483463"/>
                </a:cubicBezTo>
                <a:cubicBezTo>
                  <a:pt x="2704563" y="497981"/>
                  <a:pt x="2692794" y="509751"/>
                  <a:pt x="2678274" y="509751"/>
                </a:cubicBezTo>
                <a:cubicBezTo>
                  <a:pt x="2663754" y="509751"/>
                  <a:pt x="2651980" y="497981"/>
                  <a:pt x="2651980" y="483463"/>
                </a:cubicBezTo>
                <a:cubicBezTo>
                  <a:pt x="2651980" y="468944"/>
                  <a:pt x="2663754" y="457175"/>
                  <a:pt x="2678274" y="457175"/>
                </a:cubicBezTo>
                <a:close/>
                <a:moveTo>
                  <a:pt x="2586822" y="457175"/>
                </a:moveTo>
                <a:cubicBezTo>
                  <a:pt x="2601345" y="457175"/>
                  <a:pt x="2613116" y="468945"/>
                  <a:pt x="2613116" y="483463"/>
                </a:cubicBezTo>
                <a:cubicBezTo>
                  <a:pt x="2613116" y="497982"/>
                  <a:pt x="2601345" y="509751"/>
                  <a:pt x="2586822" y="509751"/>
                </a:cubicBezTo>
                <a:cubicBezTo>
                  <a:pt x="2572301" y="509751"/>
                  <a:pt x="2560532" y="497982"/>
                  <a:pt x="2560532" y="483463"/>
                </a:cubicBezTo>
                <a:cubicBezTo>
                  <a:pt x="2560532" y="468945"/>
                  <a:pt x="2572301" y="457175"/>
                  <a:pt x="2586822" y="457175"/>
                </a:cubicBezTo>
                <a:close/>
                <a:moveTo>
                  <a:pt x="2952621" y="457175"/>
                </a:moveTo>
                <a:cubicBezTo>
                  <a:pt x="2967142" y="457175"/>
                  <a:pt x="2978915" y="468944"/>
                  <a:pt x="2978915" y="483463"/>
                </a:cubicBezTo>
                <a:cubicBezTo>
                  <a:pt x="2978915" y="497981"/>
                  <a:pt x="2967142" y="509751"/>
                  <a:pt x="2952621" y="509751"/>
                </a:cubicBezTo>
                <a:cubicBezTo>
                  <a:pt x="2938102" y="509751"/>
                  <a:pt x="2926333" y="497981"/>
                  <a:pt x="2926333" y="483463"/>
                </a:cubicBezTo>
                <a:cubicBezTo>
                  <a:pt x="2926333" y="468944"/>
                  <a:pt x="2938102" y="457175"/>
                  <a:pt x="2952621" y="457175"/>
                </a:cubicBezTo>
                <a:close/>
                <a:moveTo>
                  <a:pt x="3044071" y="457175"/>
                </a:moveTo>
                <a:cubicBezTo>
                  <a:pt x="3058591" y="457175"/>
                  <a:pt x="3070367" y="468944"/>
                  <a:pt x="3070367" y="483463"/>
                </a:cubicBezTo>
                <a:cubicBezTo>
                  <a:pt x="3070367" y="497981"/>
                  <a:pt x="3058591" y="509751"/>
                  <a:pt x="3044071" y="509751"/>
                </a:cubicBezTo>
                <a:cubicBezTo>
                  <a:pt x="3029550" y="509751"/>
                  <a:pt x="3017778" y="497981"/>
                  <a:pt x="3017778" y="483463"/>
                </a:cubicBezTo>
                <a:cubicBezTo>
                  <a:pt x="3017778" y="468944"/>
                  <a:pt x="3029550" y="457175"/>
                  <a:pt x="3044071" y="457175"/>
                </a:cubicBezTo>
                <a:close/>
                <a:moveTo>
                  <a:pt x="3135523" y="457175"/>
                </a:moveTo>
                <a:cubicBezTo>
                  <a:pt x="3150044" y="457175"/>
                  <a:pt x="3161817" y="468944"/>
                  <a:pt x="3161817" y="483463"/>
                </a:cubicBezTo>
                <a:cubicBezTo>
                  <a:pt x="3161817" y="497981"/>
                  <a:pt x="3150044" y="509751"/>
                  <a:pt x="3135523" y="509751"/>
                </a:cubicBezTo>
                <a:cubicBezTo>
                  <a:pt x="3121002" y="509751"/>
                  <a:pt x="3109230" y="497981"/>
                  <a:pt x="3109230" y="483463"/>
                </a:cubicBezTo>
                <a:cubicBezTo>
                  <a:pt x="3109230" y="468944"/>
                  <a:pt x="3121002" y="457175"/>
                  <a:pt x="3135523" y="457175"/>
                </a:cubicBezTo>
                <a:close/>
                <a:moveTo>
                  <a:pt x="3226975" y="457175"/>
                </a:moveTo>
                <a:cubicBezTo>
                  <a:pt x="3241494" y="457175"/>
                  <a:pt x="3253266" y="468944"/>
                  <a:pt x="3253266" y="483463"/>
                </a:cubicBezTo>
                <a:cubicBezTo>
                  <a:pt x="3253266" y="497981"/>
                  <a:pt x="3241494" y="509751"/>
                  <a:pt x="3226975" y="509751"/>
                </a:cubicBezTo>
                <a:cubicBezTo>
                  <a:pt x="3212453" y="509751"/>
                  <a:pt x="3200681" y="497981"/>
                  <a:pt x="3200681" y="483463"/>
                </a:cubicBezTo>
                <a:cubicBezTo>
                  <a:pt x="3200681" y="468944"/>
                  <a:pt x="3212453" y="457175"/>
                  <a:pt x="3226975" y="457175"/>
                </a:cubicBezTo>
                <a:close/>
                <a:moveTo>
                  <a:pt x="3317925" y="457175"/>
                </a:moveTo>
                <a:cubicBezTo>
                  <a:pt x="3332444" y="457175"/>
                  <a:pt x="3344214" y="468944"/>
                  <a:pt x="3344214" y="483463"/>
                </a:cubicBezTo>
                <a:cubicBezTo>
                  <a:pt x="3344214" y="497981"/>
                  <a:pt x="3332444" y="509751"/>
                  <a:pt x="3317925" y="509751"/>
                </a:cubicBezTo>
                <a:cubicBezTo>
                  <a:pt x="3303406" y="509751"/>
                  <a:pt x="3291636" y="497981"/>
                  <a:pt x="3291636" y="483463"/>
                </a:cubicBezTo>
                <a:cubicBezTo>
                  <a:pt x="3291636" y="468944"/>
                  <a:pt x="3303406" y="457175"/>
                  <a:pt x="3317925" y="457175"/>
                </a:cubicBezTo>
                <a:close/>
                <a:moveTo>
                  <a:pt x="3409365" y="457174"/>
                </a:moveTo>
                <a:cubicBezTo>
                  <a:pt x="3423884" y="457174"/>
                  <a:pt x="3435654" y="468944"/>
                  <a:pt x="3435654" y="483463"/>
                </a:cubicBezTo>
                <a:cubicBezTo>
                  <a:pt x="3435654" y="497981"/>
                  <a:pt x="3423884" y="509751"/>
                  <a:pt x="3409365" y="509751"/>
                </a:cubicBezTo>
                <a:cubicBezTo>
                  <a:pt x="3394846" y="509751"/>
                  <a:pt x="3383076" y="497981"/>
                  <a:pt x="3383076" y="483463"/>
                </a:cubicBezTo>
                <a:cubicBezTo>
                  <a:pt x="3383076" y="468944"/>
                  <a:pt x="3394846" y="457174"/>
                  <a:pt x="3409365" y="457174"/>
                </a:cubicBezTo>
                <a:close/>
                <a:moveTo>
                  <a:pt x="3500805" y="457174"/>
                </a:moveTo>
                <a:cubicBezTo>
                  <a:pt x="3515324" y="457174"/>
                  <a:pt x="3527094" y="468944"/>
                  <a:pt x="3527094" y="483462"/>
                </a:cubicBezTo>
                <a:cubicBezTo>
                  <a:pt x="3527094" y="497981"/>
                  <a:pt x="3515324" y="509750"/>
                  <a:pt x="3500805" y="509750"/>
                </a:cubicBezTo>
                <a:cubicBezTo>
                  <a:pt x="3486286" y="509750"/>
                  <a:pt x="3474516" y="497981"/>
                  <a:pt x="3474516" y="483462"/>
                </a:cubicBezTo>
                <a:cubicBezTo>
                  <a:pt x="3474516" y="468944"/>
                  <a:pt x="3486286" y="457174"/>
                  <a:pt x="3500805" y="457174"/>
                </a:cubicBezTo>
                <a:close/>
                <a:moveTo>
                  <a:pt x="3592245" y="457174"/>
                </a:moveTo>
                <a:cubicBezTo>
                  <a:pt x="3606764" y="457174"/>
                  <a:pt x="3618534" y="468944"/>
                  <a:pt x="3618534" y="483462"/>
                </a:cubicBezTo>
                <a:cubicBezTo>
                  <a:pt x="3618534" y="497981"/>
                  <a:pt x="3606764" y="509750"/>
                  <a:pt x="3592245" y="509750"/>
                </a:cubicBezTo>
                <a:cubicBezTo>
                  <a:pt x="3577726" y="509750"/>
                  <a:pt x="3565956" y="497981"/>
                  <a:pt x="3565956" y="483462"/>
                </a:cubicBezTo>
                <a:cubicBezTo>
                  <a:pt x="3565956" y="468944"/>
                  <a:pt x="3577726" y="457174"/>
                  <a:pt x="3592245" y="457174"/>
                </a:cubicBezTo>
                <a:close/>
                <a:moveTo>
                  <a:pt x="3683685" y="457174"/>
                </a:moveTo>
                <a:cubicBezTo>
                  <a:pt x="3698204" y="457174"/>
                  <a:pt x="3709974" y="468944"/>
                  <a:pt x="3709974" y="483462"/>
                </a:cubicBezTo>
                <a:cubicBezTo>
                  <a:pt x="3709974" y="497981"/>
                  <a:pt x="3698204" y="509750"/>
                  <a:pt x="3683685" y="509750"/>
                </a:cubicBezTo>
                <a:cubicBezTo>
                  <a:pt x="3669166" y="509750"/>
                  <a:pt x="3657396" y="497981"/>
                  <a:pt x="3657396" y="483462"/>
                </a:cubicBezTo>
                <a:cubicBezTo>
                  <a:pt x="3657396" y="468944"/>
                  <a:pt x="3669166" y="457174"/>
                  <a:pt x="3683685" y="457174"/>
                </a:cubicBezTo>
                <a:close/>
                <a:moveTo>
                  <a:pt x="3775125" y="457174"/>
                </a:moveTo>
                <a:cubicBezTo>
                  <a:pt x="3789644" y="457174"/>
                  <a:pt x="3801414" y="468944"/>
                  <a:pt x="3801414" y="483462"/>
                </a:cubicBezTo>
                <a:cubicBezTo>
                  <a:pt x="3801414" y="497981"/>
                  <a:pt x="3789644" y="509750"/>
                  <a:pt x="3775125" y="509750"/>
                </a:cubicBezTo>
                <a:cubicBezTo>
                  <a:pt x="3760606" y="509750"/>
                  <a:pt x="3748836" y="497981"/>
                  <a:pt x="3748836" y="483462"/>
                </a:cubicBezTo>
                <a:cubicBezTo>
                  <a:pt x="3748836" y="468944"/>
                  <a:pt x="3760606" y="457174"/>
                  <a:pt x="3775125" y="457174"/>
                </a:cubicBezTo>
                <a:close/>
                <a:moveTo>
                  <a:pt x="3866565" y="457174"/>
                </a:moveTo>
                <a:cubicBezTo>
                  <a:pt x="3881084" y="457174"/>
                  <a:pt x="3892854" y="468944"/>
                  <a:pt x="3892854" y="483462"/>
                </a:cubicBezTo>
                <a:cubicBezTo>
                  <a:pt x="3892854" y="497981"/>
                  <a:pt x="3881084" y="509750"/>
                  <a:pt x="3866565" y="509750"/>
                </a:cubicBezTo>
                <a:cubicBezTo>
                  <a:pt x="3852046" y="509750"/>
                  <a:pt x="3840276" y="497981"/>
                  <a:pt x="3840276" y="483462"/>
                </a:cubicBezTo>
                <a:cubicBezTo>
                  <a:pt x="3840276" y="468944"/>
                  <a:pt x="3852046" y="457174"/>
                  <a:pt x="3866565" y="457174"/>
                </a:cubicBezTo>
                <a:close/>
                <a:moveTo>
                  <a:pt x="3958005" y="457174"/>
                </a:moveTo>
                <a:cubicBezTo>
                  <a:pt x="3972524" y="457174"/>
                  <a:pt x="3984294" y="468944"/>
                  <a:pt x="3984294" y="483462"/>
                </a:cubicBezTo>
                <a:cubicBezTo>
                  <a:pt x="3984294" y="497981"/>
                  <a:pt x="3972524" y="509750"/>
                  <a:pt x="3958005" y="509750"/>
                </a:cubicBezTo>
                <a:cubicBezTo>
                  <a:pt x="3943486" y="509750"/>
                  <a:pt x="3931716" y="497981"/>
                  <a:pt x="3931716" y="483462"/>
                </a:cubicBezTo>
                <a:cubicBezTo>
                  <a:pt x="3931716" y="468944"/>
                  <a:pt x="3943486" y="457174"/>
                  <a:pt x="3958005" y="457174"/>
                </a:cubicBezTo>
                <a:close/>
                <a:moveTo>
                  <a:pt x="4140885" y="457174"/>
                </a:moveTo>
                <a:cubicBezTo>
                  <a:pt x="4155404" y="457174"/>
                  <a:pt x="4167174" y="468943"/>
                  <a:pt x="4167174" y="483462"/>
                </a:cubicBezTo>
                <a:cubicBezTo>
                  <a:pt x="4167174" y="497980"/>
                  <a:pt x="4155404" y="509750"/>
                  <a:pt x="4140885" y="509750"/>
                </a:cubicBezTo>
                <a:cubicBezTo>
                  <a:pt x="4126366" y="509750"/>
                  <a:pt x="4114596" y="497980"/>
                  <a:pt x="4114596" y="483462"/>
                </a:cubicBezTo>
                <a:cubicBezTo>
                  <a:pt x="4114596" y="468943"/>
                  <a:pt x="4126366" y="457174"/>
                  <a:pt x="4140885" y="457174"/>
                </a:cubicBezTo>
                <a:close/>
                <a:moveTo>
                  <a:pt x="4049445" y="457174"/>
                </a:moveTo>
                <a:cubicBezTo>
                  <a:pt x="4063964" y="457174"/>
                  <a:pt x="4075734" y="468943"/>
                  <a:pt x="4075734" y="483462"/>
                </a:cubicBezTo>
                <a:cubicBezTo>
                  <a:pt x="4075734" y="497980"/>
                  <a:pt x="4063964" y="509750"/>
                  <a:pt x="4049445" y="509750"/>
                </a:cubicBezTo>
                <a:cubicBezTo>
                  <a:pt x="4034926" y="509750"/>
                  <a:pt x="4023156" y="497980"/>
                  <a:pt x="4023156" y="483462"/>
                </a:cubicBezTo>
                <a:cubicBezTo>
                  <a:pt x="4023156" y="468943"/>
                  <a:pt x="4034926" y="457174"/>
                  <a:pt x="4049445" y="457174"/>
                </a:cubicBezTo>
                <a:close/>
                <a:moveTo>
                  <a:pt x="4232325" y="457174"/>
                </a:moveTo>
                <a:cubicBezTo>
                  <a:pt x="4246844" y="457174"/>
                  <a:pt x="4258614" y="468943"/>
                  <a:pt x="4258614" y="483462"/>
                </a:cubicBezTo>
                <a:cubicBezTo>
                  <a:pt x="4258614" y="497980"/>
                  <a:pt x="4246844" y="509750"/>
                  <a:pt x="4232325" y="509750"/>
                </a:cubicBezTo>
                <a:cubicBezTo>
                  <a:pt x="4217806" y="509750"/>
                  <a:pt x="4206036" y="497980"/>
                  <a:pt x="4206036" y="483462"/>
                </a:cubicBezTo>
                <a:cubicBezTo>
                  <a:pt x="4206036" y="468943"/>
                  <a:pt x="4217806" y="457174"/>
                  <a:pt x="4232325" y="457174"/>
                </a:cubicBezTo>
                <a:close/>
                <a:moveTo>
                  <a:pt x="4323765" y="457174"/>
                </a:moveTo>
                <a:cubicBezTo>
                  <a:pt x="4338284" y="457174"/>
                  <a:pt x="4350054" y="468943"/>
                  <a:pt x="4350054" y="483462"/>
                </a:cubicBezTo>
                <a:cubicBezTo>
                  <a:pt x="4350054" y="497980"/>
                  <a:pt x="4338284" y="509750"/>
                  <a:pt x="4323765" y="509750"/>
                </a:cubicBezTo>
                <a:cubicBezTo>
                  <a:pt x="4309246" y="509750"/>
                  <a:pt x="4297476" y="497980"/>
                  <a:pt x="4297476" y="483462"/>
                </a:cubicBezTo>
                <a:cubicBezTo>
                  <a:pt x="4297476" y="468943"/>
                  <a:pt x="4309246" y="457174"/>
                  <a:pt x="4323765" y="457174"/>
                </a:cubicBezTo>
                <a:close/>
                <a:moveTo>
                  <a:pt x="4415205" y="457174"/>
                </a:moveTo>
                <a:cubicBezTo>
                  <a:pt x="4429724" y="457174"/>
                  <a:pt x="4441494" y="468943"/>
                  <a:pt x="4441494" y="483462"/>
                </a:cubicBezTo>
                <a:cubicBezTo>
                  <a:pt x="4441494" y="497980"/>
                  <a:pt x="4429724" y="509750"/>
                  <a:pt x="4415205" y="509750"/>
                </a:cubicBezTo>
                <a:cubicBezTo>
                  <a:pt x="4400686" y="509750"/>
                  <a:pt x="4388916" y="497980"/>
                  <a:pt x="4388916" y="483462"/>
                </a:cubicBezTo>
                <a:cubicBezTo>
                  <a:pt x="4388916" y="468943"/>
                  <a:pt x="4400686" y="457174"/>
                  <a:pt x="4415205" y="457174"/>
                </a:cubicBezTo>
                <a:close/>
                <a:moveTo>
                  <a:pt x="4506645" y="457174"/>
                </a:moveTo>
                <a:cubicBezTo>
                  <a:pt x="4521164" y="457174"/>
                  <a:pt x="4532934" y="468943"/>
                  <a:pt x="4532934" y="483462"/>
                </a:cubicBezTo>
                <a:cubicBezTo>
                  <a:pt x="4532934" y="497980"/>
                  <a:pt x="4521164" y="509750"/>
                  <a:pt x="4506645" y="509750"/>
                </a:cubicBezTo>
                <a:cubicBezTo>
                  <a:pt x="4492126" y="509750"/>
                  <a:pt x="4480356" y="497980"/>
                  <a:pt x="4480356" y="483462"/>
                </a:cubicBezTo>
                <a:cubicBezTo>
                  <a:pt x="4480356" y="468943"/>
                  <a:pt x="4492126" y="457174"/>
                  <a:pt x="4506645" y="457174"/>
                </a:cubicBezTo>
                <a:close/>
                <a:moveTo>
                  <a:pt x="5512485" y="457173"/>
                </a:moveTo>
                <a:cubicBezTo>
                  <a:pt x="5527004" y="457173"/>
                  <a:pt x="5538774" y="468943"/>
                  <a:pt x="5538774" y="483462"/>
                </a:cubicBezTo>
                <a:cubicBezTo>
                  <a:pt x="5538774" y="497980"/>
                  <a:pt x="5527004" y="509750"/>
                  <a:pt x="5512485" y="509750"/>
                </a:cubicBezTo>
                <a:cubicBezTo>
                  <a:pt x="5497966" y="509750"/>
                  <a:pt x="5486196" y="497980"/>
                  <a:pt x="5486196" y="483462"/>
                </a:cubicBezTo>
                <a:cubicBezTo>
                  <a:pt x="5486196" y="468943"/>
                  <a:pt x="5497966" y="457173"/>
                  <a:pt x="5512485" y="457173"/>
                </a:cubicBezTo>
                <a:close/>
                <a:moveTo>
                  <a:pt x="5603925" y="457173"/>
                </a:moveTo>
                <a:cubicBezTo>
                  <a:pt x="5618444" y="457173"/>
                  <a:pt x="5630214" y="468943"/>
                  <a:pt x="5630214" y="483461"/>
                </a:cubicBezTo>
                <a:cubicBezTo>
                  <a:pt x="5630214" y="497980"/>
                  <a:pt x="5618444" y="509750"/>
                  <a:pt x="5603925" y="509750"/>
                </a:cubicBezTo>
                <a:cubicBezTo>
                  <a:pt x="5589406" y="509750"/>
                  <a:pt x="5577636" y="497980"/>
                  <a:pt x="5577636" y="483461"/>
                </a:cubicBezTo>
                <a:cubicBezTo>
                  <a:pt x="5577636" y="468943"/>
                  <a:pt x="5589406" y="457173"/>
                  <a:pt x="5603925" y="457173"/>
                </a:cubicBezTo>
                <a:close/>
                <a:moveTo>
                  <a:pt x="5695365" y="457173"/>
                </a:moveTo>
                <a:cubicBezTo>
                  <a:pt x="5709884" y="457173"/>
                  <a:pt x="5721654" y="468943"/>
                  <a:pt x="5721654" y="483461"/>
                </a:cubicBezTo>
                <a:cubicBezTo>
                  <a:pt x="5721654" y="497980"/>
                  <a:pt x="5709884" y="509749"/>
                  <a:pt x="5695365" y="509749"/>
                </a:cubicBezTo>
                <a:cubicBezTo>
                  <a:pt x="5680846" y="509749"/>
                  <a:pt x="5669076" y="497980"/>
                  <a:pt x="5669076" y="483461"/>
                </a:cubicBezTo>
                <a:cubicBezTo>
                  <a:pt x="5669076" y="468943"/>
                  <a:pt x="5680846" y="457173"/>
                  <a:pt x="5695365" y="457173"/>
                </a:cubicBezTo>
                <a:close/>
                <a:moveTo>
                  <a:pt x="5786805" y="457173"/>
                </a:moveTo>
                <a:cubicBezTo>
                  <a:pt x="5801324" y="457173"/>
                  <a:pt x="5813094" y="468943"/>
                  <a:pt x="5813094" y="483461"/>
                </a:cubicBezTo>
                <a:cubicBezTo>
                  <a:pt x="5813094" y="497980"/>
                  <a:pt x="5801324" y="509749"/>
                  <a:pt x="5786805" y="509749"/>
                </a:cubicBezTo>
                <a:cubicBezTo>
                  <a:pt x="5772286" y="509749"/>
                  <a:pt x="5760516" y="497980"/>
                  <a:pt x="5760516" y="483461"/>
                </a:cubicBezTo>
                <a:cubicBezTo>
                  <a:pt x="5760516" y="468943"/>
                  <a:pt x="5772286" y="457173"/>
                  <a:pt x="5786805" y="457173"/>
                </a:cubicBezTo>
                <a:close/>
                <a:moveTo>
                  <a:pt x="5878245" y="457173"/>
                </a:moveTo>
                <a:cubicBezTo>
                  <a:pt x="5892764" y="457173"/>
                  <a:pt x="5904534" y="468943"/>
                  <a:pt x="5904534" y="483461"/>
                </a:cubicBezTo>
                <a:cubicBezTo>
                  <a:pt x="5904534" y="497980"/>
                  <a:pt x="5892764" y="509749"/>
                  <a:pt x="5878245" y="509749"/>
                </a:cubicBezTo>
                <a:cubicBezTo>
                  <a:pt x="5863726" y="509749"/>
                  <a:pt x="5851956" y="497980"/>
                  <a:pt x="5851956" y="483461"/>
                </a:cubicBezTo>
                <a:cubicBezTo>
                  <a:pt x="5851956" y="468943"/>
                  <a:pt x="5863726" y="457173"/>
                  <a:pt x="5878245" y="457173"/>
                </a:cubicBezTo>
                <a:close/>
                <a:moveTo>
                  <a:pt x="7707045" y="457173"/>
                </a:moveTo>
                <a:cubicBezTo>
                  <a:pt x="7721564" y="457173"/>
                  <a:pt x="7733334" y="468943"/>
                  <a:pt x="7733334" y="483461"/>
                </a:cubicBezTo>
                <a:cubicBezTo>
                  <a:pt x="7733334" y="497980"/>
                  <a:pt x="7721564" y="509749"/>
                  <a:pt x="7707045" y="509749"/>
                </a:cubicBezTo>
                <a:cubicBezTo>
                  <a:pt x="7692526" y="509749"/>
                  <a:pt x="7680756" y="497980"/>
                  <a:pt x="7680756" y="483461"/>
                </a:cubicBezTo>
                <a:cubicBezTo>
                  <a:pt x="7680756" y="468943"/>
                  <a:pt x="7692526" y="457173"/>
                  <a:pt x="7707045" y="457173"/>
                </a:cubicBezTo>
                <a:close/>
                <a:moveTo>
                  <a:pt x="7798485" y="457173"/>
                </a:moveTo>
                <a:cubicBezTo>
                  <a:pt x="7813004" y="457173"/>
                  <a:pt x="7824774" y="468943"/>
                  <a:pt x="7824774" y="483461"/>
                </a:cubicBezTo>
                <a:cubicBezTo>
                  <a:pt x="7824774" y="497980"/>
                  <a:pt x="7813004" y="509749"/>
                  <a:pt x="7798485" y="509749"/>
                </a:cubicBezTo>
                <a:cubicBezTo>
                  <a:pt x="7783966" y="509749"/>
                  <a:pt x="7772196" y="497980"/>
                  <a:pt x="7772196" y="483461"/>
                </a:cubicBezTo>
                <a:cubicBezTo>
                  <a:pt x="7772196" y="468943"/>
                  <a:pt x="7783966" y="457173"/>
                  <a:pt x="7798485" y="457173"/>
                </a:cubicBezTo>
                <a:close/>
                <a:moveTo>
                  <a:pt x="7889925" y="457173"/>
                </a:moveTo>
                <a:cubicBezTo>
                  <a:pt x="7904444" y="457173"/>
                  <a:pt x="7916214" y="468942"/>
                  <a:pt x="7916214" y="483461"/>
                </a:cubicBezTo>
                <a:cubicBezTo>
                  <a:pt x="7916214" y="497979"/>
                  <a:pt x="7904444" y="509749"/>
                  <a:pt x="7889925" y="509749"/>
                </a:cubicBezTo>
                <a:cubicBezTo>
                  <a:pt x="7875406" y="509749"/>
                  <a:pt x="7863636" y="497979"/>
                  <a:pt x="7863636" y="483461"/>
                </a:cubicBezTo>
                <a:cubicBezTo>
                  <a:pt x="7863636" y="468942"/>
                  <a:pt x="7875406" y="457173"/>
                  <a:pt x="7889925" y="457173"/>
                </a:cubicBezTo>
                <a:close/>
                <a:moveTo>
                  <a:pt x="2312472" y="365740"/>
                </a:moveTo>
                <a:cubicBezTo>
                  <a:pt x="2326994" y="365740"/>
                  <a:pt x="2338763" y="377510"/>
                  <a:pt x="2338763" y="392029"/>
                </a:cubicBezTo>
                <a:cubicBezTo>
                  <a:pt x="2338763" y="406547"/>
                  <a:pt x="2326994" y="418317"/>
                  <a:pt x="2312472" y="418317"/>
                </a:cubicBezTo>
                <a:cubicBezTo>
                  <a:pt x="2297951" y="418317"/>
                  <a:pt x="2286182" y="406547"/>
                  <a:pt x="2286182" y="392029"/>
                </a:cubicBezTo>
                <a:cubicBezTo>
                  <a:pt x="2286182" y="377510"/>
                  <a:pt x="2297951" y="365740"/>
                  <a:pt x="2312472" y="365740"/>
                </a:cubicBezTo>
                <a:close/>
                <a:moveTo>
                  <a:pt x="2403924" y="365740"/>
                </a:moveTo>
                <a:cubicBezTo>
                  <a:pt x="2418444" y="365740"/>
                  <a:pt x="2430212" y="377510"/>
                  <a:pt x="2430212" y="392028"/>
                </a:cubicBezTo>
                <a:cubicBezTo>
                  <a:pt x="2430212" y="406547"/>
                  <a:pt x="2418444" y="418316"/>
                  <a:pt x="2403924" y="418316"/>
                </a:cubicBezTo>
                <a:cubicBezTo>
                  <a:pt x="2389401" y="418316"/>
                  <a:pt x="2377630" y="406547"/>
                  <a:pt x="2377630" y="392028"/>
                </a:cubicBezTo>
                <a:cubicBezTo>
                  <a:pt x="2377630" y="377510"/>
                  <a:pt x="2389401" y="365740"/>
                  <a:pt x="2403924" y="365740"/>
                </a:cubicBezTo>
                <a:close/>
                <a:moveTo>
                  <a:pt x="2495372" y="365740"/>
                </a:moveTo>
                <a:cubicBezTo>
                  <a:pt x="2509897" y="365740"/>
                  <a:pt x="2521666" y="377510"/>
                  <a:pt x="2521666" y="392028"/>
                </a:cubicBezTo>
                <a:cubicBezTo>
                  <a:pt x="2521666" y="406547"/>
                  <a:pt x="2509897" y="418316"/>
                  <a:pt x="2495372" y="418316"/>
                </a:cubicBezTo>
                <a:cubicBezTo>
                  <a:pt x="2480852" y="418316"/>
                  <a:pt x="2469080" y="406547"/>
                  <a:pt x="2469080" y="392028"/>
                </a:cubicBezTo>
                <a:cubicBezTo>
                  <a:pt x="2469080" y="377510"/>
                  <a:pt x="2480852" y="365740"/>
                  <a:pt x="2495372" y="365740"/>
                </a:cubicBezTo>
                <a:close/>
                <a:moveTo>
                  <a:pt x="2586822" y="365740"/>
                </a:moveTo>
                <a:cubicBezTo>
                  <a:pt x="2601345" y="365740"/>
                  <a:pt x="2613116" y="377510"/>
                  <a:pt x="2613116" y="392028"/>
                </a:cubicBezTo>
                <a:cubicBezTo>
                  <a:pt x="2613116" y="406547"/>
                  <a:pt x="2601345" y="418316"/>
                  <a:pt x="2586822" y="418316"/>
                </a:cubicBezTo>
                <a:cubicBezTo>
                  <a:pt x="2572301" y="418316"/>
                  <a:pt x="2560532" y="406547"/>
                  <a:pt x="2560532" y="392028"/>
                </a:cubicBezTo>
                <a:cubicBezTo>
                  <a:pt x="2560532" y="377510"/>
                  <a:pt x="2572301" y="365740"/>
                  <a:pt x="2586822" y="365740"/>
                </a:cubicBezTo>
                <a:close/>
                <a:moveTo>
                  <a:pt x="2769722" y="365740"/>
                </a:moveTo>
                <a:cubicBezTo>
                  <a:pt x="2784242" y="365740"/>
                  <a:pt x="2796014" y="377510"/>
                  <a:pt x="2796014" y="392028"/>
                </a:cubicBezTo>
                <a:cubicBezTo>
                  <a:pt x="2796014" y="406547"/>
                  <a:pt x="2784242" y="418316"/>
                  <a:pt x="2769722" y="418316"/>
                </a:cubicBezTo>
                <a:cubicBezTo>
                  <a:pt x="2755201" y="418316"/>
                  <a:pt x="2743432" y="406547"/>
                  <a:pt x="2743432" y="392028"/>
                </a:cubicBezTo>
                <a:cubicBezTo>
                  <a:pt x="2743432" y="377510"/>
                  <a:pt x="2755201" y="365740"/>
                  <a:pt x="2769722" y="365740"/>
                </a:cubicBezTo>
                <a:close/>
                <a:moveTo>
                  <a:pt x="2678274" y="365740"/>
                </a:moveTo>
                <a:cubicBezTo>
                  <a:pt x="2692794" y="365740"/>
                  <a:pt x="2704563" y="377510"/>
                  <a:pt x="2704563" y="392028"/>
                </a:cubicBezTo>
                <a:cubicBezTo>
                  <a:pt x="2704563" y="406547"/>
                  <a:pt x="2692794" y="418316"/>
                  <a:pt x="2678274" y="418316"/>
                </a:cubicBezTo>
                <a:cubicBezTo>
                  <a:pt x="2663754" y="418316"/>
                  <a:pt x="2651980" y="406547"/>
                  <a:pt x="2651980" y="392028"/>
                </a:cubicBezTo>
                <a:cubicBezTo>
                  <a:pt x="2651980" y="377510"/>
                  <a:pt x="2663754" y="365740"/>
                  <a:pt x="2678274" y="365740"/>
                </a:cubicBezTo>
                <a:close/>
                <a:moveTo>
                  <a:pt x="2952621" y="365740"/>
                </a:moveTo>
                <a:cubicBezTo>
                  <a:pt x="2967142" y="365740"/>
                  <a:pt x="2978915" y="377510"/>
                  <a:pt x="2978915" y="392028"/>
                </a:cubicBezTo>
                <a:cubicBezTo>
                  <a:pt x="2978915" y="406547"/>
                  <a:pt x="2967142" y="418316"/>
                  <a:pt x="2952621" y="418316"/>
                </a:cubicBezTo>
                <a:cubicBezTo>
                  <a:pt x="2938102" y="418316"/>
                  <a:pt x="2926333" y="406547"/>
                  <a:pt x="2926333" y="392028"/>
                </a:cubicBezTo>
                <a:cubicBezTo>
                  <a:pt x="2926333" y="377510"/>
                  <a:pt x="2938102" y="365740"/>
                  <a:pt x="2952621" y="365740"/>
                </a:cubicBezTo>
                <a:close/>
                <a:moveTo>
                  <a:pt x="3044071" y="365740"/>
                </a:moveTo>
                <a:cubicBezTo>
                  <a:pt x="3058591" y="365740"/>
                  <a:pt x="3070367" y="377509"/>
                  <a:pt x="3070367" y="392028"/>
                </a:cubicBezTo>
                <a:cubicBezTo>
                  <a:pt x="3070367" y="406546"/>
                  <a:pt x="3058591" y="418316"/>
                  <a:pt x="3044071" y="418316"/>
                </a:cubicBezTo>
                <a:cubicBezTo>
                  <a:pt x="3029550" y="418316"/>
                  <a:pt x="3017778" y="406546"/>
                  <a:pt x="3017778" y="392028"/>
                </a:cubicBezTo>
                <a:cubicBezTo>
                  <a:pt x="3017778" y="377509"/>
                  <a:pt x="3029550" y="365740"/>
                  <a:pt x="3044071" y="365740"/>
                </a:cubicBezTo>
                <a:close/>
                <a:moveTo>
                  <a:pt x="3135523" y="365740"/>
                </a:moveTo>
                <a:cubicBezTo>
                  <a:pt x="3150044" y="365740"/>
                  <a:pt x="3161817" y="377509"/>
                  <a:pt x="3161817" y="392028"/>
                </a:cubicBezTo>
                <a:cubicBezTo>
                  <a:pt x="3161817" y="406546"/>
                  <a:pt x="3150044" y="418316"/>
                  <a:pt x="3135523" y="418316"/>
                </a:cubicBezTo>
                <a:cubicBezTo>
                  <a:pt x="3121002" y="418316"/>
                  <a:pt x="3109230" y="406546"/>
                  <a:pt x="3109230" y="392028"/>
                </a:cubicBezTo>
                <a:cubicBezTo>
                  <a:pt x="3109230" y="377509"/>
                  <a:pt x="3121002" y="365740"/>
                  <a:pt x="3135523" y="365740"/>
                </a:cubicBezTo>
                <a:close/>
                <a:moveTo>
                  <a:pt x="3226975" y="365740"/>
                </a:moveTo>
                <a:cubicBezTo>
                  <a:pt x="3241494" y="365740"/>
                  <a:pt x="3253266" y="377509"/>
                  <a:pt x="3253266" y="392028"/>
                </a:cubicBezTo>
                <a:cubicBezTo>
                  <a:pt x="3253266" y="406546"/>
                  <a:pt x="3241494" y="418316"/>
                  <a:pt x="3226975" y="418316"/>
                </a:cubicBezTo>
                <a:cubicBezTo>
                  <a:pt x="3212453" y="418316"/>
                  <a:pt x="3200681" y="406546"/>
                  <a:pt x="3200681" y="392028"/>
                </a:cubicBezTo>
                <a:cubicBezTo>
                  <a:pt x="3200681" y="377509"/>
                  <a:pt x="3212453" y="365740"/>
                  <a:pt x="3226975" y="365740"/>
                </a:cubicBezTo>
                <a:close/>
                <a:moveTo>
                  <a:pt x="3317925" y="365740"/>
                </a:moveTo>
                <a:cubicBezTo>
                  <a:pt x="3332444" y="365740"/>
                  <a:pt x="3344214" y="377509"/>
                  <a:pt x="3344214" y="392028"/>
                </a:cubicBezTo>
                <a:cubicBezTo>
                  <a:pt x="3344214" y="406546"/>
                  <a:pt x="3332444" y="418316"/>
                  <a:pt x="3317925" y="418316"/>
                </a:cubicBezTo>
                <a:cubicBezTo>
                  <a:pt x="3303406" y="418316"/>
                  <a:pt x="3291636" y="406546"/>
                  <a:pt x="3291636" y="392028"/>
                </a:cubicBezTo>
                <a:cubicBezTo>
                  <a:pt x="3291636" y="377509"/>
                  <a:pt x="3303406" y="365740"/>
                  <a:pt x="3317925" y="365740"/>
                </a:cubicBezTo>
                <a:close/>
                <a:moveTo>
                  <a:pt x="3409365" y="365740"/>
                </a:moveTo>
                <a:cubicBezTo>
                  <a:pt x="3423884" y="365740"/>
                  <a:pt x="3435654" y="377509"/>
                  <a:pt x="3435654" y="392028"/>
                </a:cubicBezTo>
                <a:cubicBezTo>
                  <a:pt x="3435654" y="406546"/>
                  <a:pt x="3423884" y="418316"/>
                  <a:pt x="3409365" y="418316"/>
                </a:cubicBezTo>
                <a:cubicBezTo>
                  <a:pt x="3394846" y="418316"/>
                  <a:pt x="3383076" y="406546"/>
                  <a:pt x="3383076" y="392028"/>
                </a:cubicBezTo>
                <a:cubicBezTo>
                  <a:pt x="3383076" y="377509"/>
                  <a:pt x="3394846" y="365740"/>
                  <a:pt x="3409365" y="365740"/>
                </a:cubicBezTo>
                <a:close/>
                <a:moveTo>
                  <a:pt x="3500805" y="365740"/>
                </a:moveTo>
                <a:cubicBezTo>
                  <a:pt x="3515324" y="365740"/>
                  <a:pt x="3527094" y="377509"/>
                  <a:pt x="3527094" y="392028"/>
                </a:cubicBezTo>
                <a:cubicBezTo>
                  <a:pt x="3527094" y="406546"/>
                  <a:pt x="3515324" y="418316"/>
                  <a:pt x="3500805" y="418316"/>
                </a:cubicBezTo>
                <a:cubicBezTo>
                  <a:pt x="3486286" y="418316"/>
                  <a:pt x="3474516" y="406546"/>
                  <a:pt x="3474516" y="392028"/>
                </a:cubicBezTo>
                <a:cubicBezTo>
                  <a:pt x="3474516" y="377509"/>
                  <a:pt x="3486286" y="365740"/>
                  <a:pt x="3500805" y="365740"/>
                </a:cubicBezTo>
                <a:close/>
                <a:moveTo>
                  <a:pt x="3592245" y="365739"/>
                </a:moveTo>
                <a:cubicBezTo>
                  <a:pt x="3606764" y="365739"/>
                  <a:pt x="3618534" y="377509"/>
                  <a:pt x="3618534" y="392028"/>
                </a:cubicBezTo>
                <a:cubicBezTo>
                  <a:pt x="3618534" y="406546"/>
                  <a:pt x="3606764" y="418316"/>
                  <a:pt x="3592245" y="418316"/>
                </a:cubicBezTo>
                <a:cubicBezTo>
                  <a:pt x="3577726" y="418316"/>
                  <a:pt x="3565956" y="406546"/>
                  <a:pt x="3565956" y="392028"/>
                </a:cubicBezTo>
                <a:cubicBezTo>
                  <a:pt x="3565956" y="377509"/>
                  <a:pt x="3577726" y="365739"/>
                  <a:pt x="3592245" y="365739"/>
                </a:cubicBezTo>
                <a:close/>
                <a:moveTo>
                  <a:pt x="3683685" y="365739"/>
                </a:moveTo>
                <a:cubicBezTo>
                  <a:pt x="3698204" y="365739"/>
                  <a:pt x="3709974" y="377509"/>
                  <a:pt x="3709974" y="392027"/>
                </a:cubicBezTo>
                <a:cubicBezTo>
                  <a:pt x="3709974" y="406546"/>
                  <a:pt x="3698204" y="418315"/>
                  <a:pt x="3683685" y="418315"/>
                </a:cubicBezTo>
                <a:cubicBezTo>
                  <a:pt x="3669166" y="418315"/>
                  <a:pt x="3657396" y="406546"/>
                  <a:pt x="3657396" y="392027"/>
                </a:cubicBezTo>
                <a:cubicBezTo>
                  <a:pt x="3657396" y="377509"/>
                  <a:pt x="3669166" y="365739"/>
                  <a:pt x="3683685" y="365739"/>
                </a:cubicBezTo>
                <a:close/>
                <a:moveTo>
                  <a:pt x="3775125" y="365739"/>
                </a:moveTo>
                <a:cubicBezTo>
                  <a:pt x="3789644" y="365739"/>
                  <a:pt x="3801414" y="377509"/>
                  <a:pt x="3801414" y="392027"/>
                </a:cubicBezTo>
                <a:cubicBezTo>
                  <a:pt x="3801414" y="406546"/>
                  <a:pt x="3789644" y="418315"/>
                  <a:pt x="3775125" y="418315"/>
                </a:cubicBezTo>
                <a:cubicBezTo>
                  <a:pt x="3760606" y="418315"/>
                  <a:pt x="3748836" y="406546"/>
                  <a:pt x="3748836" y="392027"/>
                </a:cubicBezTo>
                <a:cubicBezTo>
                  <a:pt x="3748836" y="377509"/>
                  <a:pt x="3760606" y="365739"/>
                  <a:pt x="3775125" y="365739"/>
                </a:cubicBezTo>
                <a:close/>
                <a:moveTo>
                  <a:pt x="3866565" y="365739"/>
                </a:moveTo>
                <a:cubicBezTo>
                  <a:pt x="3881084" y="365739"/>
                  <a:pt x="3892854" y="377509"/>
                  <a:pt x="3892854" y="392027"/>
                </a:cubicBezTo>
                <a:cubicBezTo>
                  <a:pt x="3892854" y="406546"/>
                  <a:pt x="3881084" y="418315"/>
                  <a:pt x="3866565" y="418315"/>
                </a:cubicBezTo>
                <a:cubicBezTo>
                  <a:pt x="3852046" y="418315"/>
                  <a:pt x="3840276" y="406546"/>
                  <a:pt x="3840276" y="392027"/>
                </a:cubicBezTo>
                <a:cubicBezTo>
                  <a:pt x="3840276" y="377509"/>
                  <a:pt x="3852046" y="365739"/>
                  <a:pt x="3866565" y="365739"/>
                </a:cubicBezTo>
                <a:close/>
                <a:moveTo>
                  <a:pt x="3958005" y="365739"/>
                </a:moveTo>
                <a:cubicBezTo>
                  <a:pt x="3972524" y="365739"/>
                  <a:pt x="3984294" y="377509"/>
                  <a:pt x="3984294" y="392027"/>
                </a:cubicBezTo>
                <a:cubicBezTo>
                  <a:pt x="3984294" y="406546"/>
                  <a:pt x="3972524" y="418315"/>
                  <a:pt x="3958005" y="418315"/>
                </a:cubicBezTo>
                <a:cubicBezTo>
                  <a:pt x="3943486" y="418315"/>
                  <a:pt x="3931716" y="406546"/>
                  <a:pt x="3931716" y="392027"/>
                </a:cubicBezTo>
                <a:cubicBezTo>
                  <a:pt x="3931716" y="377509"/>
                  <a:pt x="3943486" y="365739"/>
                  <a:pt x="3958005" y="365739"/>
                </a:cubicBezTo>
                <a:close/>
                <a:moveTo>
                  <a:pt x="4049445" y="365739"/>
                </a:moveTo>
                <a:cubicBezTo>
                  <a:pt x="4063964" y="365739"/>
                  <a:pt x="4075734" y="377509"/>
                  <a:pt x="4075734" y="392027"/>
                </a:cubicBezTo>
                <a:cubicBezTo>
                  <a:pt x="4075734" y="406546"/>
                  <a:pt x="4063964" y="418315"/>
                  <a:pt x="4049445" y="418315"/>
                </a:cubicBezTo>
                <a:cubicBezTo>
                  <a:pt x="4034926" y="418315"/>
                  <a:pt x="4023156" y="406546"/>
                  <a:pt x="4023156" y="392027"/>
                </a:cubicBezTo>
                <a:cubicBezTo>
                  <a:pt x="4023156" y="377509"/>
                  <a:pt x="4034926" y="365739"/>
                  <a:pt x="4049445" y="365739"/>
                </a:cubicBezTo>
                <a:close/>
                <a:moveTo>
                  <a:pt x="4140885" y="365739"/>
                </a:moveTo>
                <a:cubicBezTo>
                  <a:pt x="4155404" y="365739"/>
                  <a:pt x="4167174" y="377509"/>
                  <a:pt x="4167174" y="392027"/>
                </a:cubicBezTo>
                <a:cubicBezTo>
                  <a:pt x="4167174" y="406545"/>
                  <a:pt x="4155404" y="418315"/>
                  <a:pt x="4140885" y="418315"/>
                </a:cubicBezTo>
                <a:cubicBezTo>
                  <a:pt x="4126366" y="418315"/>
                  <a:pt x="4114596" y="406545"/>
                  <a:pt x="4114596" y="392027"/>
                </a:cubicBezTo>
                <a:cubicBezTo>
                  <a:pt x="4114596" y="377509"/>
                  <a:pt x="4126366" y="365739"/>
                  <a:pt x="4140885" y="365739"/>
                </a:cubicBezTo>
                <a:close/>
                <a:moveTo>
                  <a:pt x="4232325" y="365739"/>
                </a:moveTo>
                <a:cubicBezTo>
                  <a:pt x="4246844" y="365739"/>
                  <a:pt x="4258614" y="377508"/>
                  <a:pt x="4258614" y="392027"/>
                </a:cubicBezTo>
                <a:cubicBezTo>
                  <a:pt x="4258614" y="406545"/>
                  <a:pt x="4246844" y="418315"/>
                  <a:pt x="4232325" y="418315"/>
                </a:cubicBezTo>
                <a:cubicBezTo>
                  <a:pt x="4217806" y="418315"/>
                  <a:pt x="4206036" y="406545"/>
                  <a:pt x="4206036" y="392027"/>
                </a:cubicBezTo>
                <a:cubicBezTo>
                  <a:pt x="4206036" y="377508"/>
                  <a:pt x="4217806" y="365739"/>
                  <a:pt x="4232325" y="365739"/>
                </a:cubicBezTo>
                <a:close/>
                <a:moveTo>
                  <a:pt x="4415205" y="365739"/>
                </a:moveTo>
                <a:cubicBezTo>
                  <a:pt x="4429724" y="365739"/>
                  <a:pt x="4441494" y="377508"/>
                  <a:pt x="4441494" y="392027"/>
                </a:cubicBezTo>
                <a:cubicBezTo>
                  <a:pt x="4441494" y="406545"/>
                  <a:pt x="4429724" y="418315"/>
                  <a:pt x="4415205" y="418315"/>
                </a:cubicBezTo>
                <a:cubicBezTo>
                  <a:pt x="4400686" y="418315"/>
                  <a:pt x="4388916" y="406545"/>
                  <a:pt x="4388916" y="392027"/>
                </a:cubicBezTo>
                <a:cubicBezTo>
                  <a:pt x="4388916" y="377508"/>
                  <a:pt x="4400686" y="365739"/>
                  <a:pt x="4415205" y="365739"/>
                </a:cubicBezTo>
                <a:close/>
                <a:moveTo>
                  <a:pt x="4323765" y="365739"/>
                </a:moveTo>
                <a:cubicBezTo>
                  <a:pt x="4338284" y="365739"/>
                  <a:pt x="4350054" y="377508"/>
                  <a:pt x="4350054" y="392027"/>
                </a:cubicBezTo>
                <a:cubicBezTo>
                  <a:pt x="4350054" y="406545"/>
                  <a:pt x="4338284" y="418315"/>
                  <a:pt x="4323765" y="418315"/>
                </a:cubicBezTo>
                <a:cubicBezTo>
                  <a:pt x="4309246" y="418315"/>
                  <a:pt x="4297476" y="406545"/>
                  <a:pt x="4297476" y="392027"/>
                </a:cubicBezTo>
                <a:cubicBezTo>
                  <a:pt x="4297476" y="377508"/>
                  <a:pt x="4309246" y="365739"/>
                  <a:pt x="4323765" y="365739"/>
                </a:cubicBezTo>
                <a:close/>
                <a:moveTo>
                  <a:pt x="4506645" y="365739"/>
                </a:moveTo>
                <a:cubicBezTo>
                  <a:pt x="4521164" y="365739"/>
                  <a:pt x="4532934" y="377508"/>
                  <a:pt x="4532934" y="392027"/>
                </a:cubicBezTo>
                <a:cubicBezTo>
                  <a:pt x="4532934" y="406545"/>
                  <a:pt x="4521164" y="418315"/>
                  <a:pt x="4506645" y="418315"/>
                </a:cubicBezTo>
                <a:cubicBezTo>
                  <a:pt x="4492126" y="418315"/>
                  <a:pt x="4480356" y="406545"/>
                  <a:pt x="4480356" y="392027"/>
                </a:cubicBezTo>
                <a:cubicBezTo>
                  <a:pt x="4480356" y="377508"/>
                  <a:pt x="4492126" y="365739"/>
                  <a:pt x="4506645" y="365739"/>
                </a:cubicBezTo>
                <a:close/>
                <a:moveTo>
                  <a:pt x="7798485" y="365739"/>
                </a:moveTo>
                <a:cubicBezTo>
                  <a:pt x="7813004" y="365739"/>
                  <a:pt x="7824774" y="377508"/>
                  <a:pt x="7824774" y="392027"/>
                </a:cubicBezTo>
                <a:cubicBezTo>
                  <a:pt x="7824774" y="406545"/>
                  <a:pt x="7813004" y="418315"/>
                  <a:pt x="7798485" y="418315"/>
                </a:cubicBezTo>
                <a:cubicBezTo>
                  <a:pt x="7783966" y="418315"/>
                  <a:pt x="7772196" y="406545"/>
                  <a:pt x="7772196" y="392027"/>
                </a:cubicBezTo>
                <a:cubicBezTo>
                  <a:pt x="7772196" y="377508"/>
                  <a:pt x="7783966" y="365739"/>
                  <a:pt x="7798485" y="365739"/>
                </a:cubicBezTo>
                <a:close/>
                <a:moveTo>
                  <a:pt x="2312472" y="274306"/>
                </a:moveTo>
                <a:cubicBezTo>
                  <a:pt x="2326994" y="274306"/>
                  <a:pt x="2338763" y="286076"/>
                  <a:pt x="2338763" y="300594"/>
                </a:cubicBezTo>
                <a:cubicBezTo>
                  <a:pt x="2338763" y="315112"/>
                  <a:pt x="2326994" y="326882"/>
                  <a:pt x="2312472" y="326882"/>
                </a:cubicBezTo>
                <a:cubicBezTo>
                  <a:pt x="2297951" y="326882"/>
                  <a:pt x="2286182" y="315112"/>
                  <a:pt x="2286182" y="300594"/>
                </a:cubicBezTo>
                <a:cubicBezTo>
                  <a:pt x="2286182" y="286076"/>
                  <a:pt x="2297951" y="274306"/>
                  <a:pt x="2312472" y="274306"/>
                </a:cubicBezTo>
                <a:close/>
                <a:moveTo>
                  <a:pt x="2403924" y="274306"/>
                </a:moveTo>
                <a:cubicBezTo>
                  <a:pt x="2418444" y="274306"/>
                  <a:pt x="2430212" y="286075"/>
                  <a:pt x="2430212" y="300594"/>
                </a:cubicBezTo>
                <a:cubicBezTo>
                  <a:pt x="2430212" y="315112"/>
                  <a:pt x="2418444" y="326882"/>
                  <a:pt x="2403924" y="326882"/>
                </a:cubicBezTo>
                <a:cubicBezTo>
                  <a:pt x="2389401" y="326882"/>
                  <a:pt x="2377630" y="315112"/>
                  <a:pt x="2377630" y="300594"/>
                </a:cubicBezTo>
                <a:cubicBezTo>
                  <a:pt x="2377630" y="286075"/>
                  <a:pt x="2389401" y="274306"/>
                  <a:pt x="2403924" y="274306"/>
                </a:cubicBezTo>
                <a:close/>
                <a:moveTo>
                  <a:pt x="2495372" y="274306"/>
                </a:moveTo>
                <a:cubicBezTo>
                  <a:pt x="2509897" y="274306"/>
                  <a:pt x="2521666" y="286075"/>
                  <a:pt x="2521666" y="300594"/>
                </a:cubicBezTo>
                <a:cubicBezTo>
                  <a:pt x="2521666" y="315112"/>
                  <a:pt x="2509897" y="326882"/>
                  <a:pt x="2495372" y="326882"/>
                </a:cubicBezTo>
                <a:cubicBezTo>
                  <a:pt x="2480852" y="326882"/>
                  <a:pt x="2469080" y="315112"/>
                  <a:pt x="2469080" y="300594"/>
                </a:cubicBezTo>
                <a:cubicBezTo>
                  <a:pt x="2469080" y="286075"/>
                  <a:pt x="2480852" y="274306"/>
                  <a:pt x="2495372" y="274306"/>
                </a:cubicBezTo>
                <a:close/>
                <a:moveTo>
                  <a:pt x="2586822" y="274306"/>
                </a:moveTo>
                <a:cubicBezTo>
                  <a:pt x="2601345" y="274306"/>
                  <a:pt x="2613116" y="286075"/>
                  <a:pt x="2613116" y="300594"/>
                </a:cubicBezTo>
                <a:cubicBezTo>
                  <a:pt x="2613116" y="315112"/>
                  <a:pt x="2601345" y="326882"/>
                  <a:pt x="2586822" y="326882"/>
                </a:cubicBezTo>
                <a:cubicBezTo>
                  <a:pt x="2572301" y="326882"/>
                  <a:pt x="2560532" y="315112"/>
                  <a:pt x="2560532" y="300594"/>
                </a:cubicBezTo>
                <a:cubicBezTo>
                  <a:pt x="2560532" y="286075"/>
                  <a:pt x="2572301" y="274306"/>
                  <a:pt x="2586822" y="274306"/>
                </a:cubicBezTo>
                <a:close/>
                <a:moveTo>
                  <a:pt x="2678274" y="274306"/>
                </a:moveTo>
                <a:cubicBezTo>
                  <a:pt x="2692794" y="274306"/>
                  <a:pt x="2704563" y="286075"/>
                  <a:pt x="2704563" y="300594"/>
                </a:cubicBezTo>
                <a:cubicBezTo>
                  <a:pt x="2704563" y="315112"/>
                  <a:pt x="2692794" y="326882"/>
                  <a:pt x="2678274" y="326882"/>
                </a:cubicBezTo>
                <a:cubicBezTo>
                  <a:pt x="2663754" y="326882"/>
                  <a:pt x="2651980" y="315112"/>
                  <a:pt x="2651980" y="300594"/>
                </a:cubicBezTo>
                <a:cubicBezTo>
                  <a:pt x="2651980" y="286075"/>
                  <a:pt x="2663754" y="274306"/>
                  <a:pt x="2678274" y="274306"/>
                </a:cubicBezTo>
                <a:close/>
                <a:moveTo>
                  <a:pt x="2769722" y="274306"/>
                </a:moveTo>
                <a:cubicBezTo>
                  <a:pt x="2784242" y="274306"/>
                  <a:pt x="2796014" y="286075"/>
                  <a:pt x="2796014" y="300594"/>
                </a:cubicBezTo>
                <a:cubicBezTo>
                  <a:pt x="2796014" y="315112"/>
                  <a:pt x="2784242" y="326882"/>
                  <a:pt x="2769722" y="326882"/>
                </a:cubicBezTo>
                <a:cubicBezTo>
                  <a:pt x="2755201" y="326882"/>
                  <a:pt x="2743432" y="315112"/>
                  <a:pt x="2743432" y="300594"/>
                </a:cubicBezTo>
                <a:cubicBezTo>
                  <a:pt x="2743432" y="286075"/>
                  <a:pt x="2755201" y="274306"/>
                  <a:pt x="2769722" y="274306"/>
                </a:cubicBezTo>
                <a:close/>
                <a:moveTo>
                  <a:pt x="2861172" y="274305"/>
                </a:moveTo>
                <a:cubicBezTo>
                  <a:pt x="2875692" y="274305"/>
                  <a:pt x="2887465" y="286075"/>
                  <a:pt x="2887465" y="300594"/>
                </a:cubicBezTo>
                <a:cubicBezTo>
                  <a:pt x="2887465" y="315112"/>
                  <a:pt x="2875692" y="326882"/>
                  <a:pt x="2861172" y="326882"/>
                </a:cubicBezTo>
                <a:cubicBezTo>
                  <a:pt x="2846651" y="326882"/>
                  <a:pt x="2834883" y="315112"/>
                  <a:pt x="2834883" y="300594"/>
                </a:cubicBezTo>
                <a:cubicBezTo>
                  <a:pt x="2834883" y="286075"/>
                  <a:pt x="2846651" y="274305"/>
                  <a:pt x="2861172" y="274305"/>
                </a:cubicBezTo>
                <a:close/>
                <a:moveTo>
                  <a:pt x="2952621" y="274305"/>
                </a:moveTo>
                <a:cubicBezTo>
                  <a:pt x="2967142" y="274305"/>
                  <a:pt x="2978915" y="286075"/>
                  <a:pt x="2978915" y="300593"/>
                </a:cubicBezTo>
                <a:cubicBezTo>
                  <a:pt x="2978915" y="315112"/>
                  <a:pt x="2967142" y="326881"/>
                  <a:pt x="2952621" y="326881"/>
                </a:cubicBezTo>
                <a:cubicBezTo>
                  <a:pt x="2938102" y="326881"/>
                  <a:pt x="2926333" y="315112"/>
                  <a:pt x="2926333" y="300593"/>
                </a:cubicBezTo>
                <a:cubicBezTo>
                  <a:pt x="2926333" y="286075"/>
                  <a:pt x="2938102" y="274305"/>
                  <a:pt x="2952621" y="274305"/>
                </a:cubicBezTo>
                <a:close/>
                <a:moveTo>
                  <a:pt x="3044071" y="274305"/>
                </a:moveTo>
                <a:cubicBezTo>
                  <a:pt x="3058591" y="274305"/>
                  <a:pt x="3070367" y="286075"/>
                  <a:pt x="3070367" y="300593"/>
                </a:cubicBezTo>
                <a:cubicBezTo>
                  <a:pt x="3070367" y="315112"/>
                  <a:pt x="3058591" y="326881"/>
                  <a:pt x="3044071" y="326881"/>
                </a:cubicBezTo>
                <a:cubicBezTo>
                  <a:pt x="3029550" y="326881"/>
                  <a:pt x="3017778" y="315112"/>
                  <a:pt x="3017778" y="300593"/>
                </a:cubicBezTo>
                <a:cubicBezTo>
                  <a:pt x="3017778" y="286075"/>
                  <a:pt x="3029550" y="274305"/>
                  <a:pt x="3044071" y="274305"/>
                </a:cubicBezTo>
                <a:close/>
                <a:moveTo>
                  <a:pt x="3135523" y="274305"/>
                </a:moveTo>
                <a:cubicBezTo>
                  <a:pt x="3150044" y="274305"/>
                  <a:pt x="3161817" y="286075"/>
                  <a:pt x="3161817" y="300593"/>
                </a:cubicBezTo>
                <a:cubicBezTo>
                  <a:pt x="3161817" y="315112"/>
                  <a:pt x="3150044" y="326881"/>
                  <a:pt x="3135523" y="326881"/>
                </a:cubicBezTo>
                <a:cubicBezTo>
                  <a:pt x="3121002" y="326881"/>
                  <a:pt x="3109230" y="315112"/>
                  <a:pt x="3109230" y="300593"/>
                </a:cubicBezTo>
                <a:cubicBezTo>
                  <a:pt x="3109230" y="286075"/>
                  <a:pt x="3121002" y="274305"/>
                  <a:pt x="3135523" y="274305"/>
                </a:cubicBezTo>
                <a:close/>
                <a:moveTo>
                  <a:pt x="3226975" y="274305"/>
                </a:moveTo>
                <a:cubicBezTo>
                  <a:pt x="3241494" y="274305"/>
                  <a:pt x="3253266" y="286075"/>
                  <a:pt x="3253266" y="300593"/>
                </a:cubicBezTo>
                <a:cubicBezTo>
                  <a:pt x="3253266" y="315112"/>
                  <a:pt x="3241494" y="326881"/>
                  <a:pt x="3226975" y="326881"/>
                </a:cubicBezTo>
                <a:cubicBezTo>
                  <a:pt x="3212453" y="326881"/>
                  <a:pt x="3200681" y="315112"/>
                  <a:pt x="3200681" y="300593"/>
                </a:cubicBezTo>
                <a:cubicBezTo>
                  <a:pt x="3200681" y="286075"/>
                  <a:pt x="3212453" y="274305"/>
                  <a:pt x="3226975" y="274305"/>
                </a:cubicBezTo>
                <a:close/>
                <a:moveTo>
                  <a:pt x="3409365" y="274305"/>
                </a:moveTo>
                <a:cubicBezTo>
                  <a:pt x="3423884" y="274305"/>
                  <a:pt x="3435654" y="286075"/>
                  <a:pt x="3435654" y="300593"/>
                </a:cubicBezTo>
                <a:cubicBezTo>
                  <a:pt x="3435654" y="315111"/>
                  <a:pt x="3423884" y="326881"/>
                  <a:pt x="3409365" y="326881"/>
                </a:cubicBezTo>
                <a:cubicBezTo>
                  <a:pt x="3394846" y="326881"/>
                  <a:pt x="3383076" y="315111"/>
                  <a:pt x="3383076" y="300593"/>
                </a:cubicBezTo>
                <a:cubicBezTo>
                  <a:pt x="3383076" y="286075"/>
                  <a:pt x="3394846" y="274305"/>
                  <a:pt x="3409365" y="274305"/>
                </a:cubicBezTo>
                <a:close/>
                <a:moveTo>
                  <a:pt x="3317925" y="274305"/>
                </a:moveTo>
                <a:cubicBezTo>
                  <a:pt x="3332444" y="274305"/>
                  <a:pt x="3344214" y="286075"/>
                  <a:pt x="3344214" y="300593"/>
                </a:cubicBezTo>
                <a:cubicBezTo>
                  <a:pt x="3344214" y="315112"/>
                  <a:pt x="3332444" y="326881"/>
                  <a:pt x="3317925" y="326881"/>
                </a:cubicBezTo>
                <a:cubicBezTo>
                  <a:pt x="3303406" y="326881"/>
                  <a:pt x="3291636" y="315112"/>
                  <a:pt x="3291636" y="300593"/>
                </a:cubicBezTo>
                <a:cubicBezTo>
                  <a:pt x="3291636" y="286075"/>
                  <a:pt x="3303406" y="274305"/>
                  <a:pt x="3317925" y="274305"/>
                </a:cubicBezTo>
                <a:close/>
                <a:moveTo>
                  <a:pt x="3500805" y="274305"/>
                </a:moveTo>
                <a:cubicBezTo>
                  <a:pt x="3515324" y="274305"/>
                  <a:pt x="3527094" y="286074"/>
                  <a:pt x="3527094" y="300593"/>
                </a:cubicBezTo>
                <a:cubicBezTo>
                  <a:pt x="3527094" y="315111"/>
                  <a:pt x="3515324" y="326881"/>
                  <a:pt x="3500805" y="326881"/>
                </a:cubicBezTo>
                <a:cubicBezTo>
                  <a:pt x="3486286" y="326881"/>
                  <a:pt x="3474516" y="315111"/>
                  <a:pt x="3474516" y="300593"/>
                </a:cubicBezTo>
                <a:cubicBezTo>
                  <a:pt x="3474516" y="286074"/>
                  <a:pt x="3486286" y="274305"/>
                  <a:pt x="3500805" y="274305"/>
                </a:cubicBezTo>
                <a:close/>
                <a:moveTo>
                  <a:pt x="3592245" y="274305"/>
                </a:moveTo>
                <a:cubicBezTo>
                  <a:pt x="3606764" y="274305"/>
                  <a:pt x="3618534" y="286074"/>
                  <a:pt x="3618534" y="300593"/>
                </a:cubicBezTo>
                <a:cubicBezTo>
                  <a:pt x="3618534" y="315111"/>
                  <a:pt x="3606764" y="326881"/>
                  <a:pt x="3592245" y="326881"/>
                </a:cubicBezTo>
                <a:cubicBezTo>
                  <a:pt x="3577726" y="326881"/>
                  <a:pt x="3565956" y="315111"/>
                  <a:pt x="3565956" y="300593"/>
                </a:cubicBezTo>
                <a:cubicBezTo>
                  <a:pt x="3565956" y="286074"/>
                  <a:pt x="3577726" y="274305"/>
                  <a:pt x="3592245" y="274305"/>
                </a:cubicBezTo>
                <a:close/>
                <a:moveTo>
                  <a:pt x="3683685" y="274305"/>
                </a:moveTo>
                <a:cubicBezTo>
                  <a:pt x="3698204" y="274305"/>
                  <a:pt x="3709974" y="286074"/>
                  <a:pt x="3709974" y="300593"/>
                </a:cubicBezTo>
                <a:cubicBezTo>
                  <a:pt x="3709974" y="315111"/>
                  <a:pt x="3698204" y="326881"/>
                  <a:pt x="3683685" y="326881"/>
                </a:cubicBezTo>
                <a:cubicBezTo>
                  <a:pt x="3669166" y="326881"/>
                  <a:pt x="3657396" y="315111"/>
                  <a:pt x="3657396" y="300593"/>
                </a:cubicBezTo>
                <a:cubicBezTo>
                  <a:pt x="3657396" y="286074"/>
                  <a:pt x="3669166" y="274305"/>
                  <a:pt x="3683685" y="274305"/>
                </a:cubicBezTo>
                <a:close/>
                <a:moveTo>
                  <a:pt x="3775125" y="274305"/>
                </a:moveTo>
                <a:cubicBezTo>
                  <a:pt x="3789644" y="274305"/>
                  <a:pt x="3801414" y="286074"/>
                  <a:pt x="3801414" y="300593"/>
                </a:cubicBezTo>
                <a:cubicBezTo>
                  <a:pt x="3801414" y="315111"/>
                  <a:pt x="3789644" y="326881"/>
                  <a:pt x="3775125" y="326881"/>
                </a:cubicBezTo>
                <a:cubicBezTo>
                  <a:pt x="3760606" y="326881"/>
                  <a:pt x="3748836" y="315111"/>
                  <a:pt x="3748836" y="300593"/>
                </a:cubicBezTo>
                <a:cubicBezTo>
                  <a:pt x="3748836" y="286074"/>
                  <a:pt x="3760606" y="274305"/>
                  <a:pt x="3775125" y="274305"/>
                </a:cubicBezTo>
                <a:close/>
                <a:moveTo>
                  <a:pt x="3866565" y="274305"/>
                </a:moveTo>
                <a:cubicBezTo>
                  <a:pt x="3881084" y="274305"/>
                  <a:pt x="3892854" y="286074"/>
                  <a:pt x="3892854" y="300593"/>
                </a:cubicBezTo>
                <a:cubicBezTo>
                  <a:pt x="3892854" y="315111"/>
                  <a:pt x="3881084" y="326881"/>
                  <a:pt x="3866565" y="326881"/>
                </a:cubicBezTo>
                <a:cubicBezTo>
                  <a:pt x="3852046" y="326881"/>
                  <a:pt x="3840276" y="315111"/>
                  <a:pt x="3840276" y="300593"/>
                </a:cubicBezTo>
                <a:cubicBezTo>
                  <a:pt x="3840276" y="286074"/>
                  <a:pt x="3852046" y="274305"/>
                  <a:pt x="3866565" y="274305"/>
                </a:cubicBezTo>
                <a:close/>
                <a:moveTo>
                  <a:pt x="3958005" y="274305"/>
                </a:moveTo>
                <a:cubicBezTo>
                  <a:pt x="3972524" y="274305"/>
                  <a:pt x="3984294" y="286074"/>
                  <a:pt x="3984294" y="300593"/>
                </a:cubicBezTo>
                <a:cubicBezTo>
                  <a:pt x="3984294" y="315111"/>
                  <a:pt x="3972524" y="326881"/>
                  <a:pt x="3958005" y="326881"/>
                </a:cubicBezTo>
                <a:cubicBezTo>
                  <a:pt x="3943486" y="326881"/>
                  <a:pt x="3931716" y="315111"/>
                  <a:pt x="3931716" y="300593"/>
                </a:cubicBezTo>
                <a:cubicBezTo>
                  <a:pt x="3931716" y="286074"/>
                  <a:pt x="3943486" y="274305"/>
                  <a:pt x="3958005" y="274305"/>
                </a:cubicBezTo>
                <a:close/>
                <a:moveTo>
                  <a:pt x="4049445" y="274304"/>
                </a:moveTo>
                <a:cubicBezTo>
                  <a:pt x="4063964" y="274304"/>
                  <a:pt x="4075734" y="286074"/>
                  <a:pt x="4075734" y="300592"/>
                </a:cubicBezTo>
                <a:cubicBezTo>
                  <a:pt x="4075734" y="315111"/>
                  <a:pt x="4063964" y="326880"/>
                  <a:pt x="4049445" y="326880"/>
                </a:cubicBezTo>
                <a:cubicBezTo>
                  <a:pt x="4034926" y="326880"/>
                  <a:pt x="4023156" y="315111"/>
                  <a:pt x="4023156" y="300592"/>
                </a:cubicBezTo>
                <a:cubicBezTo>
                  <a:pt x="4023156" y="286074"/>
                  <a:pt x="4034926" y="274304"/>
                  <a:pt x="4049445" y="274304"/>
                </a:cubicBezTo>
                <a:close/>
                <a:moveTo>
                  <a:pt x="4140885" y="274304"/>
                </a:moveTo>
                <a:cubicBezTo>
                  <a:pt x="4155404" y="274304"/>
                  <a:pt x="4167174" y="286074"/>
                  <a:pt x="4167174" y="300592"/>
                </a:cubicBezTo>
                <a:cubicBezTo>
                  <a:pt x="4167174" y="315111"/>
                  <a:pt x="4155404" y="326880"/>
                  <a:pt x="4140885" y="326880"/>
                </a:cubicBezTo>
                <a:cubicBezTo>
                  <a:pt x="4126366" y="326880"/>
                  <a:pt x="4114596" y="315111"/>
                  <a:pt x="4114596" y="300592"/>
                </a:cubicBezTo>
                <a:cubicBezTo>
                  <a:pt x="4114596" y="286074"/>
                  <a:pt x="4126366" y="274304"/>
                  <a:pt x="4140885" y="274304"/>
                </a:cubicBezTo>
                <a:close/>
                <a:moveTo>
                  <a:pt x="4232325" y="274304"/>
                </a:moveTo>
                <a:cubicBezTo>
                  <a:pt x="4246844" y="274304"/>
                  <a:pt x="4258614" y="286074"/>
                  <a:pt x="4258614" y="300592"/>
                </a:cubicBezTo>
                <a:cubicBezTo>
                  <a:pt x="4258614" y="315111"/>
                  <a:pt x="4246844" y="326880"/>
                  <a:pt x="4232325" y="326880"/>
                </a:cubicBezTo>
                <a:cubicBezTo>
                  <a:pt x="4217806" y="326880"/>
                  <a:pt x="4206036" y="315111"/>
                  <a:pt x="4206036" y="300592"/>
                </a:cubicBezTo>
                <a:cubicBezTo>
                  <a:pt x="4206036" y="286074"/>
                  <a:pt x="4217806" y="274304"/>
                  <a:pt x="4232325" y="274304"/>
                </a:cubicBezTo>
                <a:close/>
                <a:moveTo>
                  <a:pt x="4323765" y="274304"/>
                </a:moveTo>
                <a:cubicBezTo>
                  <a:pt x="4338284" y="274304"/>
                  <a:pt x="4350054" y="286074"/>
                  <a:pt x="4350054" y="300592"/>
                </a:cubicBezTo>
                <a:cubicBezTo>
                  <a:pt x="4350054" y="315111"/>
                  <a:pt x="4338284" y="326880"/>
                  <a:pt x="4323765" y="326880"/>
                </a:cubicBezTo>
                <a:cubicBezTo>
                  <a:pt x="4309246" y="326880"/>
                  <a:pt x="4297476" y="315111"/>
                  <a:pt x="4297476" y="300592"/>
                </a:cubicBezTo>
                <a:cubicBezTo>
                  <a:pt x="4297476" y="286074"/>
                  <a:pt x="4309246" y="274304"/>
                  <a:pt x="4323765" y="274304"/>
                </a:cubicBezTo>
                <a:close/>
                <a:moveTo>
                  <a:pt x="4415205" y="274304"/>
                </a:moveTo>
                <a:cubicBezTo>
                  <a:pt x="4429724" y="274304"/>
                  <a:pt x="4441494" y="286074"/>
                  <a:pt x="4441494" y="300592"/>
                </a:cubicBezTo>
                <a:cubicBezTo>
                  <a:pt x="4441494" y="315111"/>
                  <a:pt x="4429724" y="326880"/>
                  <a:pt x="4415205" y="326880"/>
                </a:cubicBezTo>
                <a:cubicBezTo>
                  <a:pt x="4400686" y="326880"/>
                  <a:pt x="4388916" y="315111"/>
                  <a:pt x="4388916" y="300592"/>
                </a:cubicBezTo>
                <a:cubicBezTo>
                  <a:pt x="4388916" y="286074"/>
                  <a:pt x="4400686" y="274304"/>
                  <a:pt x="4415205" y="274304"/>
                </a:cubicBezTo>
                <a:close/>
                <a:moveTo>
                  <a:pt x="4506645" y="274304"/>
                </a:moveTo>
                <a:cubicBezTo>
                  <a:pt x="4521164" y="274304"/>
                  <a:pt x="4532934" y="286074"/>
                  <a:pt x="4532934" y="300592"/>
                </a:cubicBezTo>
                <a:cubicBezTo>
                  <a:pt x="4532934" y="315110"/>
                  <a:pt x="4521164" y="326880"/>
                  <a:pt x="4506645" y="326880"/>
                </a:cubicBezTo>
                <a:cubicBezTo>
                  <a:pt x="4492126" y="326880"/>
                  <a:pt x="4480356" y="315110"/>
                  <a:pt x="4480356" y="300592"/>
                </a:cubicBezTo>
                <a:cubicBezTo>
                  <a:pt x="4480356" y="286074"/>
                  <a:pt x="4492126" y="274304"/>
                  <a:pt x="4506645" y="274304"/>
                </a:cubicBezTo>
                <a:close/>
                <a:moveTo>
                  <a:pt x="4598085" y="274304"/>
                </a:moveTo>
                <a:cubicBezTo>
                  <a:pt x="4612604" y="274304"/>
                  <a:pt x="4624374" y="286074"/>
                  <a:pt x="4624374" y="300592"/>
                </a:cubicBezTo>
                <a:cubicBezTo>
                  <a:pt x="4624374" y="315110"/>
                  <a:pt x="4612604" y="326880"/>
                  <a:pt x="4598085" y="326880"/>
                </a:cubicBezTo>
                <a:cubicBezTo>
                  <a:pt x="4583566" y="326880"/>
                  <a:pt x="4571796" y="315110"/>
                  <a:pt x="4571796" y="300592"/>
                </a:cubicBezTo>
                <a:cubicBezTo>
                  <a:pt x="4571796" y="286074"/>
                  <a:pt x="4583566" y="274304"/>
                  <a:pt x="4598085" y="274304"/>
                </a:cubicBezTo>
                <a:close/>
                <a:moveTo>
                  <a:pt x="2312472" y="182872"/>
                </a:moveTo>
                <a:cubicBezTo>
                  <a:pt x="2326994" y="182872"/>
                  <a:pt x="2338763" y="194641"/>
                  <a:pt x="2338763" y="209160"/>
                </a:cubicBezTo>
                <a:cubicBezTo>
                  <a:pt x="2338763" y="223678"/>
                  <a:pt x="2326994" y="235448"/>
                  <a:pt x="2312472" y="235448"/>
                </a:cubicBezTo>
                <a:cubicBezTo>
                  <a:pt x="2297951" y="235448"/>
                  <a:pt x="2286182" y="223678"/>
                  <a:pt x="2286182" y="209160"/>
                </a:cubicBezTo>
                <a:cubicBezTo>
                  <a:pt x="2286182" y="194641"/>
                  <a:pt x="2297951" y="182872"/>
                  <a:pt x="2312472" y="182872"/>
                </a:cubicBezTo>
                <a:close/>
                <a:moveTo>
                  <a:pt x="2403924" y="182872"/>
                </a:moveTo>
                <a:cubicBezTo>
                  <a:pt x="2418444" y="182872"/>
                  <a:pt x="2430212" y="194641"/>
                  <a:pt x="2430212" y="209160"/>
                </a:cubicBezTo>
                <a:cubicBezTo>
                  <a:pt x="2430212" y="223678"/>
                  <a:pt x="2418444" y="235448"/>
                  <a:pt x="2403924" y="235448"/>
                </a:cubicBezTo>
                <a:cubicBezTo>
                  <a:pt x="2389401" y="235448"/>
                  <a:pt x="2377630" y="223678"/>
                  <a:pt x="2377630" y="209160"/>
                </a:cubicBezTo>
                <a:cubicBezTo>
                  <a:pt x="2377630" y="194641"/>
                  <a:pt x="2389401" y="182872"/>
                  <a:pt x="2403924" y="182872"/>
                </a:cubicBezTo>
                <a:close/>
                <a:moveTo>
                  <a:pt x="2495372" y="182872"/>
                </a:moveTo>
                <a:cubicBezTo>
                  <a:pt x="2509897" y="182872"/>
                  <a:pt x="2521666" y="194641"/>
                  <a:pt x="2521666" y="209160"/>
                </a:cubicBezTo>
                <a:cubicBezTo>
                  <a:pt x="2521666" y="223678"/>
                  <a:pt x="2509897" y="235448"/>
                  <a:pt x="2495372" y="235448"/>
                </a:cubicBezTo>
                <a:cubicBezTo>
                  <a:pt x="2480852" y="235448"/>
                  <a:pt x="2469080" y="223678"/>
                  <a:pt x="2469080" y="209160"/>
                </a:cubicBezTo>
                <a:cubicBezTo>
                  <a:pt x="2469080" y="194641"/>
                  <a:pt x="2480852" y="182872"/>
                  <a:pt x="2495372" y="182872"/>
                </a:cubicBezTo>
                <a:close/>
                <a:moveTo>
                  <a:pt x="2586822" y="182871"/>
                </a:moveTo>
                <a:cubicBezTo>
                  <a:pt x="2601345" y="182871"/>
                  <a:pt x="2613116" y="194641"/>
                  <a:pt x="2613116" y="209159"/>
                </a:cubicBezTo>
                <a:cubicBezTo>
                  <a:pt x="2613116" y="223678"/>
                  <a:pt x="2601345" y="235447"/>
                  <a:pt x="2586822" y="235447"/>
                </a:cubicBezTo>
                <a:cubicBezTo>
                  <a:pt x="2572301" y="235447"/>
                  <a:pt x="2560532" y="223678"/>
                  <a:pt x="2560532" y="209159"/>
                </a:cubicBezTo>
                <a:cubicBezTo>
                  <a:pt x="2560532" y="194641"/>
                  <a:pt x="2572301" y="182871"/>
                  <a:pt x="2586822" y="182871"/>
                </a:cubicBezTo>
                <a:close/>
                <a:moveTo>
                  <a:pt x="2678274" y="182871"/>
                </a:moveTo>
                <a:cubicBezTo>
                  <a:pt x="2692794" y="182871"/>
                  <a:pt x="2704563" y="194641"/>
                  <a:pt x="2704563" y="209159"/>
                </a:cubicBezTo>
                <a:cubicBezTo>
                  <a:pt x="2704563" y="223678"/>
                  <a:pt x="2692794" y="235447"/>
                  <a:pt x="2678274" y="235447"/>
                </a:cubicBezTo>
                <a:cubicBezTo>
                  <a:pt x="2663754" y="235447"/>
                  <a:pt x="2651980" y="223678"/>
                  <a:pt x="2651980" y="209159"/>
                </a:cubicBezTo>
                <a:cubicBezTo>
                  <a:pt x="2651980" y="194641"/>
                  <a:pt x="2663754" y="182871"/>
                  <a:pt x="2678274" y="182871"/>
                </a:cubicBezTo>
                <a:close/>
                <a:moveTo>
                  <a:pt x="2769722" y="182871"/>
                </a:moveTo>
                <a:cubicBezTo>
                  <a:pt x="2784242" y="182871"/>
                  <a:pt x="2796014" y="194641"/>
                  <a:pt x="2796014" y="209159"/>
                </a:cubicBezTo>
                <a:cubicBezTo>
                  <a:pt x="2796014" y="223678"/>
                  <a:pt x="2784242" y="235447"/>
                  <a:pt x="2769722" y="235447"/>
                </a:cubicBezTo>
                <a:cubicBezTo>
                  <a:pt x="2755201" y="235447"/>
                  <a:pt x="2743432" y="223678"/>
                  <a:pt x="2743432" y="209159"/>
                </a:cubicBezTo>
                <a:cubicBezTo>
                  <a:pt x="2743432" y="194641"/>
                  <a:pt x="2755201" y="182871"/>
                  <a:pt x="2769722" y="182871"/>
                </a:cubicBezTo>
                <a:close/>
                <a:moveTo>
                  <a:pt x="2861172" y="182871"/>
                </a:moveTo>
                <a:cubicBezTo>
                  <a:pt x="2875692" y="182871"/>
                  <a:pt x="2887465" y="194641"/>
                  <a:pt x="2887465" y="209159"/>
                </a:cubicBezTo>
                <a:cubicBezTo>
                  <a:pt x="2887465" y="223678"/>
                  <a:pt x="2875692" y="235447"/>
                  <a:pt x="2861172" y="235447"/>
                </a:cubicBezTo>
                <a:cubicBezTo>
                  <a:pt x="2846651" y="235447"/>
                  <a:pt x="2834883" y="223678"/>
                  <a:pt x="2834883" y="209159"/>
                </a:cubicBezTo>
                <a:cubicBezTo>
                  <a:pt x="2834883" y="194641"/>
                  <a:pt x="2846651" y="182871"/>
                  <a:pt x="2861172" y="182871"/>
                </a:cubicBezTo>
                <a:close/>
                <a:moveTo>
                  <a:pt x="2952621" y="182871"/>
                </a:moveTo>
                <a:cubicBezTo>
                  <a:pt x="2967142" y="182871"/>
                  <a:pt x="2978915" y="194641"/>
                  <a:pt x="2978915" y="209159"/>
                </a:cubicBezTo>
                <a:cubicBezTo>
                  <a:pt x="2978915" y="223678"/>
                  <a:pt x="2967142" y="235447"/>
                  <a:pt x="2952621" y="235447"/>
                </a:cubicBezTo>
                <a:cubicBezTo>
                  <a:pt x="2938102" y="235447"/>
                  <a:pt x="2926333" y="223678"/>
                  <a:pt x="2926333" y="209159"/>
                </a:cubicBezTo>
                <a:cubicBezTo>
                  <a:pt x="2926333" y="194641"/>
                  <a:pt x="2938102" y="182871"/>
                  <a:pt x="2952621" y="182871"/>
                </a:cubicBezTo>
                <a:close/>
                <a:moveTo>
                  <a:pt x="3044071" y="182871"/>
                </a:moveTo>
                <a:cubicBezTo>
                  <a:pt x="3058591" y="182871"/>
                  <a:pt x="3070367" y="194641"/>
                  <a:pt x="3070367" y="209159"/>
                </a:cubicBezTo>
                <a:cubicBezTo>
                  <a:pt x="3070367" y="223677"/>
                  <a:pt x="3058591" y="235447"/>
                  <a:pt x="3044071" y="235447"/>
                </a:cubicBezTo>
                <a:cubicBezTo>
                  <a:pt x="3029550" y="235447"/>
                  <a:pt x="3017778" y="223677"/>
                  <a:pt x="3017778" y="209159"/>
                </a:cubicBezTo>
                <a:cubicBezTo>
                  <a:pt x="3017778" y="194641"/>
                  <a:pt x="3029550" y="182871"/>
                  <a:pt x="3044071" y="182871"/>
                </a:cubicBezTo>
                <a:close/>
                <a:moveTo>
                  <a:pt x="3135523" y="182871"/>
                </a:moveTo>
                <a:cubicBezTo>
                  <a:pt x="3150044" y="182871"/>
                  <a:pt x="3161817" y="194640"/>
                  <a:pt x="3161817" y="209159"/>
                </a:cubicBezTo>
                <a:cubicBezTo>
                  <a:pt x="3161817" y="223677"/>
                  <a:pt x="3150044" y="235447"/>
                  <a:pt x="3135523" y="235447"/>
                </a:cubicBezTo>
                <a:cubicBezTo>
                  <a:pt x="3121002" y="235447"/>
                  <a:pt x="3109230" y="223677"/>
                  <a:pt x="3109230" y="209159"/>
                </a:cubicBezTo>
                <a:cubicBezTo>
                  <a:pt x="3109230" y="194640"/>
                  <a:pt x="3121002" y="182871"/>
                  <a:pt x="3135523" y="182871"/>
                </a:cubicBezTo>
                <a:close/>
                <a:moveTo>
                  <a:pt x="3226975" y="182871"/>
                </a:moveTo>
                <a:cubicBezTo>
                  <a:pt x="3241494" y="182871"/>
                  <a:pt x="3253266" y="194640"/>
                  <a:pt x="3253266" y="209159"/>
                </a:cubicBezTo>
                <a:cubicBezTo>
                  <a:pt x="3253266" y="223677"/>
                  <a:pt x="3241494" y="235447"/>
                  <a:pt x="3226975" y="235447"/>
                </a:cubicBezTo>
                <a:cubicBezTo>
                  <a:pt x="3212453" y="235447"/>
                  <a:pt x="3200681" y="223677"/>
                  <a:pt x="3200681" y="209159"/>
                </a:cubicBezTo>
                <a:cubicBezTo>
                  <a:pt x="3200681" y="194640"/>
                  <a:pt x="3212453" y="182871"/>
                  <a:pt x="3226975" y="182871"/>
                </a:cubicBezTo>
                <a:close/>
                <a:moveTo>
                  <a:pt x="3317925" y="182871"/>
                </a:moveTo>
                <a:cubicBezTo>
                  <a:pt x="3332444" y="182871"/>
                  <a:pt x="3344214" y="194640"/>
                  <a:pt x="3344214" y="209159"/>
                </a:cubicBezTo>
                <a:cubicBezTo>
                  <a:pt x="3344214" y="223677"/>
                  <a:pt x="3332444" y="235447"/>
                  <a:pt x="3317925" y="235447"/>
                </a:cubicBezTo>
                <a:cubicBezTo>
                  <a:pt x="3303406" y="235447"/>
                  <a:pt x="3291636" y="223677"/>
                  <a:pt x="3291636" y="209159"/>
                </a:cubicBezTo>
                <a:cubicBezTo>
                  <a:pt x="3291636" y="194640"/>
                  <a:pt x="3303406" y="182871"/>
                  <a:pt x="3317925" y="182871"/>
                </a:cubicBezTo>
                <a:close/>
                <a:moveTo>
                  <a:pt x="3409365" y="182871"/>
                </a:moveTo>
                <a:cubicBezTo>
                  <a:pt x="3423884" y="182871"/>
                  <a:pt x="3435654" y="194640"/>
                  <a:pt x="3435654" y="209159"/>
                </a:cubicBezTo>
                <a:cubicBezTo>
                  <a:pt x="3435654" y="223677"/>
                  <a:pt x="3423884" y="235447"/>
                  <a:pt x="3409365" y="235447"/>
                </a:cubicBezTo>
                <a:cubicBezTo>
                  <a:pt x="3394846" y="235447"/>
                  <a:pt x="3383076" y="223677"/>
                  <a:pt x="3383076" y="209159"/>
                </a:cubicBezTo>
                <a:cubicBezTo>
                  <a:pt x="3383076" y="194640"/>
                  <a:pt x="3394846" y="182871"/>
                  <a:pt x="3409365" y="182871"/>
                </a:cubicBezTo>
                <a:close/>
                <a:moveTo>
                  <a:pt x="3500805" y="182871"/>
                </a:moveTo>
                <a:cubicBezTo>
                  <a:pt x="3515324" y="182871"/>
                  <a:pt x="3527094" y="194640"/>
                  <a:pt x="3527094" y="209159"/>
                </a:cubicBezTo>
                <a:cubicBezTo>
                  <a:pt x="3527094" y="223677"/>
                  <a:pt x="3515324" y="235447"/>
                  <a:pt x="3500805" y="235447"/>
                </a:cubicBezTo>
                <a:cubicBezTo>
                  <a:pt x="3486286" y="235447"/>
                  <a:pt x="3474516" y="223677"/>
                  <a:pt x="3474516" y="209159"/>
                </a:cubicBezTo>
                <a:cubicBezTo>
                  <a:pt x="3474516" y="194640"/>
                  <a:pt x="3486286" y="182871"/>
                  <a:pt x="3500805" y="182871"/>
                </a:cubicBezTo>
                <a:close/>
                <a:moveTo>
                  <a:pt x="3592245" y="182871"/>
                </a:moveTo>
                <a:cubicBezTo>
                  <a:pt x="3606764" y="182871"/>
                  <a:pt x="3618534" y="194640"/>
                  <a:pt x="3618534" y="209159"/>
                </a:cubicBezTo>
                <a:cubicBezTo>
                  <a:pt x="3618534" y="223677"/>
                  <a:pt x="3606764" y="235447"/>
                  <a:pt x="3592245" y="235447"/>
                </a:cubicBezTo>
                <a:cubicBezTo>
                  <a:pt x="3577726" y="235447"/>
                  <a:pt x="3565956" y="223677"/>
                  <a:pt x="3565956" y="209159"/>
                </a:cubicBezTo>
                <a:cubicBezTo>
                  <a:pt x="3565956" y="194640"/>
                  <a:pt x="3577726" y="182871"/>
                  <a:pt x="3592245" y="182871"/>
                </a:cubicBezTo>
                <a:close/>
                <a:moveTo>
                  <a:pt x="3683685" y="182870"/>
                </a:moveTo>
                <a:cubicBezTo>
                  <a:pt x="3698204" y="182870"/>
                  <a:pt x="3709974" y="194640"/>
                  <a:pt x="3709974" y="209158"/>
                </a:cubicBezTo>
                <a:cubicBezTo>
                  <a:pt x="3709974" y="223677"/>
                  <a:pt x="3698204" y="235446"/>
                  <a:pt x="3683685" y="235446"/>
                </a:cubicBezTo>
                <a:cubicBezTo>
                  <a:pt x="3669166" y="235446"/>
                  <a:pt x="3657396" y="223677"/>
                  <a:pt x="3657396" y="209158"/>
                </a:cubicBezTo>
                <a:cubicBezTo>
                  <a:pt x="3657396" y="194640"/>
                  <a:pt x="3669166" y="182870"/>
                  <a:pt x="3683685" y="182870"/>
                </a:cubicBezTo>
                <a:close/>
                <a:moveTo>
                  <a:pt x="3775125" y="182870"/>
                </a:moveTo>
                <a:cubicBezTo>
                  <a:pt x="3789644" y="182870"/>
                  <a:pt x="3801414" y="194640"/>
                  <a:pt x="3801414" y="209158"/>
                </a:cubicBezTo>
                <a:cubicBezTo>
                  <a:pt x="3801414" y="223677"/>
                  <a:pt x="3789644" y="235446"/>
                  <a:pt x="3775125" y="235446"/>
                </a:cubicBezTo>
                <a:cubicBezTo>
                  <a:pt x="3760606" y="235446"/>
                  <a:pt x="3748836" y="223677"/>
                  <a:pt x="3748836" y="209158"/>
                </a:cubicBezTo>
                <a:cubicBezTo>
                  <a:pt x="3748836" y="194640"/>
                  <a:pt x="3760606" y="182870"/>
                  <a:pt x="3775125" y="182870"/>
                </a:cubicBezTo>
                <a:close/>
                <a:moveTo>
                  <a:pt x="3866565" y="182870"/>
                </a:moveTo>
                <a:cubicBezTo>
                  <a:pt x="3881084" y="182870"/>
                  <a:pt x="3892854" y="194640"/>
                  <a:pt x="3892854" y="209158"/>
                </a:cubicBezTo>
                <a:cubicBezTo>
                  <a:pt x="3892854" y="223677"/>
                  <a:pt x="3881084" y="235446"/>
                  <a:pt x="3866565" y="235446"/>
                </a:cubicBezTo>
                <a:cubicBezTo>
                  <a:pt x="3852046" y="235446"/>
                  <a:pt x="3840276" y="223677"/>
                  <a:pt x="3840276" y="209158"/>
                </a:cubicBezTo>
                <a:cubicBezTo>
                  <a:pt x="3840276" y="194640"/>
                  <a:pt x="3852046" y="182870"/>
                  <a:pt x="3866565" y="182870"/>
                </a:cubicBezTo>
                <a:close/>
                <a:moveTo>
                  <a:pt x="3958005" y="182870"/>
                </a:moveTo>
                <a:cubicBezTo>
                  <a:pt x="3972524" y="182870"/>
                  <a:pt x="3984294" y="194640"/>
                  <a:pt x="3984294" y="209158"/>
                </a:cubicBezTo>
                <a:cubicBezTo>
                  <a:pt x="3984294" y="223677"/>
                  <a:pt x="3972524" y="235446"/>
                  <a:pt x="3958005" y="235446"/>
                </a:cubicBezTo>
                <a:cubicBezTo>
                  <a:pt x="3943486" y="235446"/>
                  <a:pt x="3931716" y="223677"/>
                  <a:pt x="3931716" y="209158"/>
                </a:cubicBezTo>
                <a:cubicBezTo>
                  <a:pt x="3931716" y="194640"/>
                  <a:pt x="3943486" y="182870"/>
                  <a:pt x="3958005" y="182870"/>
                </a:cubicBezTo>
                <a:close/>
                <a:moveTo>
                  <a:pt x="4049445" y="182870"/>
                </a:moveTo>
                <a:cubicBezTo>
                  <a:pt x="4063964" y="182870"/>
                  <a:pt x="4075734" y="194640"/>
                  <a:pt x="4075734" y="209158"/>
                </a:cubicBezTo>
                <a:cubicBezTo>
                  <a:pt x="4075734" y="223677"/>
                  <a:pt x="4063964" y="235446"/>
                  <a:pt x="4049445" y="235446"/>
                </a:cubicBezTo>
                <a:cubicBezTo>
                  <a:pt x="4034926" y="235446"/>
                  <a:pt x="4023156" y="223677"/>
                  <a:pt x="4023156" y="209158"/>
                </a:cubicBezTo>
                <a:cubicBezTo>
                  <a:pt x="4023156" y="194640"/>
                  <a:pt x="4034926" y="182870"/>
                  <a:pt x="4049445" y="182870"/>
                </a:cubicBezTo>
                <a:close/>
                <a:moveTo>
                  <a:pt x="4140885" y="182870"/>
                </a:moveTo>
                <a:cubicBezTo>
                  <a:pt x="4155404" y="182870"/>
                  <a:pt x="4167174" y="194640"/>
                  <a:pt x="4167174" y="209158"/>
                </a:cubicBezTo>
                <a:cubicBezTo>
                  <a:pt x="4167174" y="223676"/>
                  <a:pt x="4155404" y="235446"/>
                  <a:pt x="4140885" y="235446"/>
                </a:cubicBezTo>
                <a:cubicBezTo>
                  <a:pt x="4126366" y="235446"/>
                  <a:pt x="4114596" y="223676"/>
                  <a:pt x="4114596" y="209158"/>
                </a:cubicBezTo>
                <a:cubicBezTo>
                  <a:pt x="4114596" y="194640"/>
                  <a:pt x="4126366" y="182870"/>
                  <a:pt x="4140885" y="182870"/>
                </a:cubicBezTo>
                <a:close/>
                <a:moveTo>
                  <a:pt x="4232325" y="182870"/>
                </a:moveTo>
                <a:cubicBezTo>
                  <a:pt x="4246844" y="182870"/>
                  <a:pt x="4258614" y="194640"/>
                  <a:pt x="4258614" y="209158"/>
                </a:cubicBezTo>
                <a:cubicBezTo>
                  <a:pt x="4258614" y="223676"/>
                  <a:pt x="4246844" y="235446"/>
                  <a:pt x="4232325" y="235446"/>
                </a:cubicBezTo>
                <a:cubicBezTo>
                  <a:pt x="4217806" y="235446"/>
                  <a:pt x="4206036" y="223676"/>
                  <a:pt x="4206036" y="209158"/>
                </a:cubicBezTo>
                <a:cubicBezTo>
                  <a:pt x="4206036" y="194640"/>
                  <a:pt x="4217806" y="182870"/>
                  <a:pt x="4232325" y="182870"/>
                </a:cubicBezTo>
                <a:close/>
                <a:moveTo>
                  <a:pt x="4323765" y="182870"/>
                </a:moveTo>
                <a:cubicBezTo>
                  <a:pt x="4338284" y="182870"/>
                  <a:pt x="4350054" y="194639"/>
                  <a:pt x="4350054" y="209158"/>
                </a:cubicBezTo>
                <a:cubicBezTo>
                  <a:pt x="4350054" y="223676"/>
                  <a:pt x="4338284" y="235446"/>
                  <a:pt x="4323765" y="235446"/>
                </a:cubicBezTo>
                <a:cubicBezTo>
                  <a:pt x="4309246" y="235446"/>
                  <a:pt x="4297476" y="223676"/>
                  <a:pt x="4297476" y="209158"/>
                </a:cubicBezTo>
                <a:cubicBezTo>
                  <a:pt x="4297476" y="194639"/>
                  <a:pt x="4309246" y="182870"/>
                  <a:pt x="4323765" y="182870"/>
                </a:cubicBezTo>
                <a:close/>
                <a:moveTo>
                  <a:pt x="4415205" y="182870"/>
                </a:moveTo>
                <a:cubicBezTo>
                  <a:pt x="4429724" y="182870"/>
                  <a:pt x="4441494" y="194639"/>
                  <a:pt x="4441494" y="209158"/>
                </a:cubicBezTo>
                <a:cubicBezTo>
                  <a:pt x="4441494" y="223676"/>
                  <a:pt x="4429724" y="235446"/>
                  <a:pt x="4415205" y="235446"/>
                </a:cubicBezTo>
                <a:cubicBezTo>
                  <a:pt x="4400686" y="235446"/>
                  <a:pt x="4388916" y="223676"/>
                  <a:pt x="4388916" y="209158"/>
                </a:cubicBezTo>
                <a:cubicBezTo>
                  <a:pt x="4388916" y="194639"/>
                  <a:pt x="4400686" y="182870"/>
                  <a:pt x="4415205" y="182870"/>
                </a:cubicBezTo>
                <a:close/>
                <a:moveTo>
                  <a:pt x="4506645" y="182870"/>
                </a:moveTo>
                <a:cubicBezTo>
                  <a:pt x="4521164" y="182870"/>
                  <a:pt x="4532934" y="194639"/>
                  <a:pt x="4532934" y="209158"/>
                </a:cubicBezTo>
                <a:cubicBezTo>
                  <a:pt x="4532934" y="223676"/>
                  <a:pt x="4521164" y="235446"/>
                  <a:pt x="4506645" y="235446"/>
                </a:cubicBezTo>
                <a:cubicBezTo>
                  <a:pt x="4492126" y="235446"/>
                  <a:pt x="4480356" y="223676"/>
                  <a:pt x="4480356" y="209158"/>
                </a:cubicBezTo>
                <a:cubicBezTo>
                  <a:pt x="4480356" y="194639"/>
                  <a:pt x="4492126" y="182870"/>
                  <a:pt x="4506645" y="182870"/>
                </a:cubicBezTo>
                <a:close/>
                <a:moveTo>
                  <a:pt x="4598085" y="182870"/>
                </a:moveTo>
                <a:cubicBezTo>
                  <a:pt x="4612604" y="182870"/>
                  <a:pt x="4624374" y="194639"/>
                  <a:pt x="4624374" y="209158"/>
                </a:cubicBezTo>
                <a:cubicBezTo>
                  <a:pt x="4624374" y="223676"/>
                  <a:pt x="4612604" y="235446"/>
                  <a:pt x="4598085" y="235446"/>
                </a:cubicBezTo>
                <a:cubicBezTo>
                  <a:pt x="4583566" y="235446"/>
                  <a:pt x="4571796" y="223676"/>
                  <a:pt x="4571796" y="209158"/>
                </a:cubicBezTo>
                <a:cubicBezTo>
                  <a:pt x="4571796" y="194639"/>
                  <a:pt x="4583566" y="182870"/>
                  <a:pt x="4598085" y="182870"/>
                </a:cubicBezTo>
                <a:close/>
                <a:moveTo>
                  <a:pt x="4689525" y="182870"/>
                </a:moveTo>
                <a:cubicBezTo>
                  <a:pt x="4704044" y="182870"/>
                  <a:pt x="4715814" y="194639"/>
                  <a:pt x="4715814" y="209158"/>
                </a:cubicBezTo>
                <a:cubicBezTo>
                  <a:pt x="4715814" y="223676"/>
                  <a:pt x="4704044" y="235446"/>
                  <a:pt x="4689525" y="235446"/>
                </a:cubicBezTo>
                <a:cubicBezTo>
                  <a:pt x="4675006" y="235446"/>
                  <a:pt x="4663236" y="223676"/>
                  <a:pt x="4663236" y="209158"/>
                </a:cubicBezTo>
                <a:cubicBezTo>
                  <a:pt x="4663236" y="194639"/>
                  <a:pt x="4675006" y="182870"/>
                  <a:pt x="4689525" y="182870"/>
                </a:cubicBezTo>
                <a:close/>
                <a:moveTo>
                  <a:pt x="4780965" y="182869"/>
                </a:moveTo>
                <a:cubicBezTo>
                  <a:pt x="4795484" y="182869"/>
                  <a:pt x="4807254" y="194639"/>
                  <a:pt x="4807254" y="209158"/>
                </a:cubicBezTo>
                <a:cubicBezTo>
                  <a:pt x="4807254" y="223676"/>
                  <a:pt x="4795484" y="235445"/>
                  <a:pt x="4780965" y="235445"/>
                </a:cubicBezTo>
                <a:cubicBezTo>
                  <a:pt x="4766446" y="235445"/>
                  <a:pt x="4754676" y="223676"/>
                  <a:pt x="4754676" y="209158"/>
                </a:cubicBezTo>
                <a:cubicBezTo>
                  <a:pt x="4754676" y="194639"/>
                  <a:pt x="4766446" y="182869"/>
                  <a:pt x="4780965" y="182869"/>
                </a:cubicBezTo>
                <a:close/>
                <a:moveTo>
                  <a:pt x="4323765" y="91437"/>
                </a:moveTo>
                <a:cubicBezTo>
                  <a:pt x="4338284" y="91437"/>
                  <a:pt x="4350054" y="103206"/>
                  <a:pt x="4350054" y="117725"/>
                </a:cubicBezTo>
                <a:cubicBezTo>
                  <a:pt x="4350054" y="132243"/>
                  <a:pt x="4338284" y="144013"/>
                  <a:pt x="4323765" y="144013"/>
                </a:cubicBezTo>
                <a:cubicBezTo>
                  <a:pt x="4309246" y="144013"/>
                  <a:pt x="4297476" y="132243"/>
                  <a:pt x="4297476" y="117725"/>
                </a:cubicBezTo>
                <a:cubicBezTo>
                  <a:pt x="4297476" y="103206"/>
                  <a:pt x="4309246" y="91437"/>
                  <a:pt x="4323765" y="91437"/>
                </a:cubicBezTo>
                <a:close/>
                <a:moveTo>
                  <a:pt x="4415205" y="91437"/>
                </a:moveTo>
                <a:cubicBezTo>
                  <a:pt x="4429724" y="91437"/>
                  <a:pt x="4441494" y="103206"/>
                  <a:pt x="4441494" y="117725"/>
                </a:cubicBezTo>
                <a:cubicBezTo>
                  <a:pt x="4441494" y="132243"/>
                  <a:pt x="4429724" y="144013"/>
                  <a:pt x="4415205" y="144013"/>
                </a:cubicBezTo>
                <a:cubicBezTo>
                  <a:pt x="4400686" y="144013"/>
                  <a:pt x="4388916" y="132243"/>
                  <a:pt x="4388916" y="117725"/>
                </a:cubicBezTo>
                <a:cubicBezTo>
                  <a:pt x="4388916" y="103206"/>
                  <a:pt x="4400686" y="91437"/>
                  <a:pt x="4415205" y="91437"/>
                </a:cubicBezTo>
                <a:close/>
                <a:moveTo>
                  <a:pt x="4506645" y="91437"/>
                </a:moveTo>
                <a:cubicBezTo>
                  <a:pt x="4521164" y="91437"/>
                  <a:pt x="4532934" y="103206"/>
                  <a:pt x="4532934" y="117725"/>
                </a:cubicBezTo>
                <a:cubicBezTo>
                  <a:pt x="4532934" y="132243"/>
                  <a:pt x="4521164" y="144013"/>
                  <a:pt x="4506645" y="144013"/>
                </a:cubicBezTo>
                <a:cubicBezTo>
                  <a:pt x="4492126" y="144013"/>
                  <a:pt x="4480356" y="132243"/>
                  <a:pt x="4480356" y="117725"/>
                </a:cubicBezTo>
                <a:cubicBezTo>
                  <a:pt x="4480356" y="103206"/>
                  <a:pt x="4492126" y="91437"/>
                  <a:pt x="4506645" y="91437"/>
                </a:cubicBezTo>
                <a:close/>
                <a:moveTo>
                  <a:pt x="4232325" y="91437"/>
                </a:moveTo>
                <a:cubicBezTo>
                  <a:pt x="4246844" y="91437"/>
                  <a:pt x="4258614" y="103206"/>
                  <a:pt x="4258614" y="117725"/>
                </a:cubicBezTo>
                <a:cubicBezTo>
                  <a:pt x="4258614" y="132243"/>
                  <a:pt x="4246844" y="144012"/>
                  <a:pt x="4232325" y="144012"/>
                </a:cubicBezTo>
                <a:cubicBezTo>
                  <a:pt x="4217806" y="144012"/>
                  <a:pt x="4206036" y="132243"/>
                  <a:pt x="4206036" y="117725"/>
                </a:cubicBezTo>
                <a:cubicBezTo>
                  <a:pt x="4206036" y="103206"/>
                  <a:pt x="4217806" y="91437"/>
                  <a:pt x="4232325" y="91437"/>
                </a:cubicBezTo>
                <a:close/>
                <a:moveTo>
                  <a:pt x="4140885" y="91436"/>
                </a:moveTo>
                <a:cubicBezTo>
                  <a:pt x="4155404" y="91436"/>
                  <a:pt x="4167174" y="103206"/>
                  <a:pt x="4167174" y="117724"/>
                </a:cubicBezTo>
                <a:cubicBezTo>
                  <a:pt x="4167174" y="132243"/>
                  <a:pt x="4155404" y="144012"/>
                  <a:pt x="4140885" y="144012"/>
                </a:cubicBezTo>
                <a:cubicBezTo>
                  <a:pt x="4126366" y="144012"/>
                  <a:pt x="4114596" y="132243"/>
                  <a:pt x="4114596" y="117724"/>
                </a:cubicBezTo>
                <a:cubicBezTo>
                  <a:pt x="4114596" y="103206"/>
                  <a:pt x="4126366" y="91436"/>
                  <a:pt x="4140885" y="91436"/>
                </a:cubicBezTo>
                <a:close/>
                <a:moveTo>
                  <a:pt x="4049445" y="91436"/>
                </a:moveTo>
                <a:cubicBezTo>
                  <a:pt x="4063964" y="91436"/>
                  <a:pt x="4075734" y="103206"/>
                  <a:pt x="4075734" y="117724"/>
                </a:cubicBezTo>
                <a:cubicBezTo>
                  <a:pt x="4075734" y="132243"/>
                  <a:pt x="4063964" y="144012"/>
                  <a:pt x="4049445" y="144012"/>
                </a:cubicBezTo>
                <a:cubicBezTo>
                  <a:pt x="4034926" y="144012"/>
                  <a:pt x="4023156" y="132243"/>
                  <a:pt x="4023156" y="117724"/>
                </a:cubicBezTo>
                <a:cubicBezTo>
                  <a:pt x="4023156" y="103206"/>
                  <a:pt x="4034926" y="91436"/>
                  <a:pt x="4049445" y="91436"/>
                </a:cubicBezTo>
                <a:close/>
                <a:moveTo>
                  <a:pt x="3958005" y="91436"/>
                </a:moveTo>
                <a:cubicBezTo>
                  <a:pt x="3972524" y="91436"/>
                  <a:pt x="3984294" y="103206"/>
                  <a:pt x="3984294" y="117724"/>
                </a:cubicBezTo>
                <a:cubicBezTo>
                  <a:pt x="3984294" y="132243"/>
                  <a:pt x="3972524" y="144012"/>
                  <a:pt x="3958005" y="144012"/>
                </a:cubicBezTo>
                <a:cubicBezTo>
                  <a:pt x="3943486" y="144012"/>
                  <a:pt x="3931716" y="132243"/>
                  <a:pt x="3931716" y="117724"/>
                </a:cubicBezTo>
                <a:cubicBezTo>
                  <a:pt x="3931716" y="103206"/>
                  <a:pt x="3943486" y="91436"/>
                  <a:pt x="3958005" y="91436"/>
                </a:cubicBezTo>
                <a:close/>
                <a:moveTo>
                  <a:pt x="3866565" y="91436"/>
                </a:moveTo>
                <a:cubicBezTo>
                  <a:pt x="3881084" y="91436"/>
                  <a:pt x="3892854" y="103206"/>
                  <a:pt x="3892854" y="117724"/>
                </a:cubicBezTo>
                <a:cubicBezTo>
                  <a:pt x="3892854" y="132243"/>
                  <a:pt x="3881084" y="144012"/>
                  <a:pt x="3866565" y="144012"/>
                </a:cubicBezTo>
                <a:cubicBezTo>
                  <a:pt x="3852046" y="144012"/>
                  <a:pt x="3840276" y="132243"/>
                  <a:pt x="3840276" y="117724"/>
                </a:cubicBezTo>
                <a:cubicBezTo>
                  <a:pt x="3840276" y="103206"/>
                  <a:pt x="3852046" y="91436"/>
                  <a:pt x="3866565" y="91436"/>
                </a:cubicBezTo>
                <a:close/>
                <a:moveTo>
                  <a:pt x="3775125" y="91436"/>
                </a:moveTo>
                <a:cubicBezTo>
                  <a:pt x="3789644" y="91436"/>
                  <a:pt x="3801414" y="103206"/>
                  <a:pt x="3801414" y="117724"/>
                </a:cubicBezTo>
                <a:cubicBezTo>
                  <a:pt x="3801414" y="132243"/>
                  <a:pt x="3789644" y="144012"/>
                  <a:pt x="3775125" y="144012"/>
                </a:cubicBezTo>
                <a:cubicBezTo>
                  <a:pt x="3760606" y="144012"/>
                  <a:pt x="3748836" y="132243"/>
                  <a:pt x="3748836" y="117724"/>
                </a:cubicBezTo>
                <a:cubicBezTo>
                  <a:pt x="3748836" y="103206"/>
                  <a:pt x="3760606" y="91436"/>
                  <a:pt x="3775125" y="91436"/>
                </a:cubicBezTo>
                <a:close/>
                <a:moveTo>
                  <a:pt x="3683685" y="91436"/>
                </a:moveTo>
                <a:cubicBezTo>
                  <a:pt x="3698204" y="91436"/>
                  <a:pt x="3709974" y="103206"/>
                  <a:pt x="3709974" y="117724"/>
                </a:cubicBezTo>
                <a:cubicBezTo>
                  <a:pt x="3709974" y="132242"/>
                  <a:pt x="3698204" y="144012"/>
                  <a:pt x="3683685" y="144012"/>
                </a:cubicBezTo>
                <a:cubicBezTo>
                  <a:pt x="3669166" y="144012"/>
                  <a:pt x="3657396" y="132242"/>
                  <a:pt x="3657396" y="117724"/>
                </a:cubicBezTo>
                <a:cubicBezTo>
                  <a:pt x="3657396" y="103206"/>
                  <a:pt x="3669166" y="91436"/>
                  <a:pt x="3683685" y="91436"/>
                </a:cubicBezTo>
                <a:close/>
                <a:moveTo>
                  <a:pt x="3592245" y="91436"/>
                </a:moveTo>
                <a:cubicBezTo>
                  <a:pt x="3606764" y="91436"/>
                  <a:pt x="3618534" y="103206"/>
                  <a:pt x="3618534" y="117724"/>
                </a:cubicBezTo>
                <a:cubicBezTo>
                  <a:pt x="3618534" y="132242"/>
                  <a:pt x="3606764" y="144012"/>
                  <a:pt x="3592245" y="144012"/>
                </a:cubicBezTo>
                <a:cubicBezTo>
                  <a:pt x="3577726" y="144012"/>
                  <a:pt x="3565956" y="132242"/>
                  <a:pt x="3565956" y="117724"/>
                </a:cubicBezTo>
                <a:cubicBezTo>
                  <a:pt x="3565956" y="103206"/>
                  <a:pt x="3577726" y="91436"/>
                  <a:pt x="3592245" y="91436"/>
                </a:cubicBezTo>
                <a:close/>
                <a:moveTo>
                  <a:pt x="3226975" y="91436"/>
                </a:moveTo>
                <a:cubicBezTo>
                  <a:pt x="3241494" y="91436"/>
                  <a:pt x="3253266" y="103205"/>
                  <a:pt x="3253266" y="117724"/>
                </a:cubicBezTo>
                <a:cubicBezTo>
                  <a:pt x="3253266" y="132242"/>
                  <a:pt x="3241494" y="144012"/>
                  <a:pt x="3226975" y="144012"/>
                </a:cubicBezTo>
                <a:cubicBezTo>
                  <a:pt x="3212453" y="144012"/>
                  <a:pt x="3200681" y="132242"/>
                  <a:pt x="3200681" y="117724"/>
                </a:cubicBezTo>
                <a:cubicBezTo>
                  <a:pt x="3200681" y="103205"/>
                  <a:pt x="3212453" y="91436"/>
                  <a:pt x="3226975" y="91436"/>
                </a:cubicBezTo>
                <a:close/>
                <a:moveTo>
                  <a:pt x="3135523" y="91436"/>
                </a:moveTo>
                <a:cubicBezTo>
                  <a:pt x="3150044" y="91436"/>
                  <a:pt x="3161817" y="103205"/>
                  <a:pt x="3161817" y="117724"/>
                </a:cubicBezTo>
                <a:cubicBezTo>
                  <a:pt x="3161817" y="132242"/>
                  <a:pt x="3150044" y="144012"/>
                  <a:pt x="3135523" y="144012"/>
                </a:cubicBezTo>
                <a:cubicBezTo>
                  <a:pt x="3121002" y="144012"/>
                  <a:pt x="3109230" y="132242"/>
                  <a:pt x="3109230" y="117724"/>
                </a:cubicBezTo>
                <a:cubicBezTo>
                  <a:pt x="3109230" y="103205"/>
                  <a:pt x="3121002" y="91436"/>
                  <a:pt x="3135523" y="91436"/>
                </a:cubicBezTo>
                <a:close/>
                <a:moveTo>
                  <a:pt x="3044071" y="91436"/>
                </a:moveTo>
                <a:cubicBezTo>
                  <a:pt x="3058591" y="91436"/>
                  <a:pt x="3070367" y="103205"/>
                  <a:pt x="3070367" y="117724"/>
                </a:cubicBezTo>
                <a:cubicBezTo>
                  <a:pt x="3070367" y="132242"/>
                  <a:pt x="3058591" y="144012"/>
                  <a:pt x="3044071" y="144012"/>
                </a:cubicBezTo>
                <a:cubicBezTo>
                  <a:pt x="3029550" y="144012"/>
                  <a:pt x="3017778" y="132242"/>
                  <a:pt x="3017778" y="117724"/>
                </a:cubicBezTo>
                <a:cubicBezTo>
                  <a:pt x="3017778" y="103205"/>
                  <a:pt x="3029550" y="91436"/>
                  <a:pt x="3044071" y="91436"/>
                </a:cubicBezTo>
                <a:close/>
                <a:moveTo>
                  <a:pt x="2952621" y="91436"/>
                </a:moveTo>
                <a:cubicBezTo>
                  <a:pt x="2967142" y="91436"/>
                  <a:pt x="2978915" y="103205"/>
                  <a:pt x="2978915" y="117724"/>
                </a:cubicBezTo>
                <a:cubicBezTo>
                  <a:pt x="2978915" y="132242"/>
                  <a:pt x="2967142" y="144012"/>
                  <a:pt x="2952621" y="144012"/>
                </a:cubicBezTo>
                <a:cubicBezTo>
                  <a:pt x="2938102" y="144012"/>
                  <a:pt x="2926333" y="132242"/>
                  <a:pt x="2926333" y="117724"/>
                </a:cubicBezTo>
                <a:cubicBezTo>
                  <a:pt x="2926333" y="103205"/>
                  <a:pt x="2938102" y="91436"/>
                  <a:pt x="2952621" y="91436"/>
                </a:cubicBezTo>
                <a:close/>
                <a:moveTo>
                  <a:pt x="2861172" y="91436"/>
                </a:moveTo>
                <a:cubicBezTo>
                  <a:pt x="2875692" y="91436"/>
                  <a:pt x="2887465" y="103205"/>
                  <a:pt x="2887465" y="117723"/>
                </a:cubicBezTo>
                <a:cubicBezTo>
                  <a:pt x="2887465" y="132242"/>
                  <a:pt x="2875692" y="144012"/>
                  <a:pt x="2861172" y="144012"/>
                </a:cubicBezTo>
                <a:cubicBezTo>
                  <a:pt x="2846651" y="144012"/>
                  <a:pt x="2834883" y="132242"/>
                  <a:pt x="2834883" y="117723"/>
                </a:cubicBezTo>
                <a:cubicBezTo>
                  <a:pt x="2834883" y="103205"/>
                  <a:pt x="2846651" y="91436"/>
                  <a:pt x="2861172" y="91436"/>
                </a:cubicBezTo>
                <a:close/>
                <a:moveTo>
                  <a:pt x="2769722" y="91435"/>
                </a:moveTo>
                <a:cubicBezTo>
                  <a:pt x="2784242" y="91435"/>
                  <a:pt x="2796014" y="103205"/>
                  <a:pt x="2796014" y="117723"/>
                </a:cubicBezTo>
                <a:cubicBezTo>
                  <a:pt x="2796014" y="132242"/>
                  <a:pt x="2784242" y="144011"/>
                  <a:pt x="2769722" y="144011"/>
                </a:cubicBezTo>
                <a:cubicBezTo>
                  <a:pt x="2755201" y="144011"/>
                  <a:pt x="2743432" y="132242"/>
                  <a:pt x="2743432" y="117723"/>
                </a:cubicBezTo>
                <a:cubicBezTo>
                  <a:pt x="2743432" y="103205"/>
                  <a:pt x="2755201" y="91435"/>
                  <a:pt x="2769722" y="91435"/>
                </a:cubicBezTo>
                <a:close/>
                <a:moveTo>
                  <a:pt x="2678274" y="91435"/>
                </a:moveTo>
                <a:cubicBezTo>
                  <a:pt x="2692794" y="91435"/>
                  <a:pt x="2704563" y="103205"/>
                  <a:pt x="2704563" y="117723"/>
                </a:cubicBezTo>
                <a:cubicBezTo>
                  <a:pt x="2704563" y="132242"/>
                  <a:pt x="2692794" y="144011"/>
                  <a:pt x="2678274" y="144011"/>
                </a:cubicBezTo>
                <a:cubicBezTo>
                  <a:pt x="2663754" y="144011"/>
                  <a:pt x="2651980" y="132242"/>
                  <a:pt x="2651980" y="117723"/>
                </a:cubicBezTo>
                <a:cubicBezTo>
                  <a:pt x="2651980" y="103205"/>
                  <a:pt x="2663754" y="91435"/>
                  <a:pt x="2678274" y="91435"/>
                </a:cubicBezTo>
                <a:close/>
                <a:moveTo>
                  <a:pt x="2586822" y="91435"/>
                </a:moveTo>
                <a:cubicBezTo>
                  <a:pt x="2601345" y="91435"/>
                  <a:pt x="2613116" y="103205"/>
                  <a:pt x="2613116" y="117723"/>
                </a:cubicBezTo>
                <a:cubicBezTo>
                  <a:pt x="2613116" y="132242"/>
                  <a:pt x="2601345" y="144011"/>
                  <a:pt x="2586822" y="144011"/>
                </a:cubicBezTo>
                <a:cubicBezTo>
                  <a:pt x="2572301" y="144011"/>
                  <a:pt x="2560532" y="132242"/>
                  <a:pt x="2560532" y="117723"/>
                </a:cubicBezTo>
                <a:cubicBezTo>
                  <a:pt x="2560532" y="103205"/>
                  <a:pt x="2572301" y="91435"/>
                  <a:pt x="2586822" y="91435"/>
                </a:cubicBezTo>
                <a:close/>
                <a:moveTo>
                  <a:pt x="2495372" y="91435"/>
                </a:moveTo>
                <a:cubicBezTo>
                  <a:pt x="2509897" y="91435"/>
                  <a:pt x="2521666" y="103205"/>
                  <a:pt x="2521666" y="117723"/>
                </a:cubicBezTo>
                <a:cubicBezTo>
                  <a:pt x="2521666" y="132242"/>
                  <a:pt x="2509897" y="144011"/>
                  <a:pt x="2495372" y="144011"/>
                </a:cubicBezTo>
                <a:cubicBezTo>
                  <a:pt x="2480852" y="144011"/>
                  <a:pt x="2469080" y="132242"/>
                  <a:pt x="2469080" y="117723"/>
                </a:cubicBezTo>
                <a:cubicBezTo>
                  <a:pt x="2469080" y="103205"/>
                  <a:pt x="2480852" y="91435"/>
                  <a:pt x="2495372" y="91435"/>
                </a:cubicBezTo>
                <a:close/>
                <a:moveTo>
                  <a:pt x="3958005" y="1"/>
                </a:moveTo>
                <a:cubicBezTo>
                  <a:pt x="3972524" y="1"/>
                  <a:pt x="3984294" y="11770"/>
                  <a:pt x="3984294" y="26289"/>
                </a:cubicBezTo>
                <a:cubicBezTo>
                  <a:pt x="3984294" y="40807"/>
                  <a:pt x="3972524" y="52577"/>
                  <a:pt x="3958005" y="52577"/>
                </a:cubicBezTo>
                <a:cubicBezTo>
                  <a:pt x="3943486" y="52577"/>
                  <a:pt x="3931716" y="40807"/>
                  <a:pt x="3931716" y="26289"/>
                </a:cubicBezTo>
                <a:cubicBezTo>
                  <a:pt x="3931716" y="11770"/>
                  <a:pt x="3943486" y="1"/>
                  <a:pt x="3958005" y="1"/>
                </a:cubicBezTo>
                <a:close/>
                <a:moveTo>
                  <a:pt x="4049445" y="1"/>
                </a:moveTo>
                <a:cubicBezTo>
                  <a:pt x="4063964" y="1"/>
                  <a:pt x="4075734" y="11770"/>
                  <a:pt x="4075734" y="26289"/>
                </a:cubicBezTo>
                <a:cubicBezTo>
                  <a:pt x="4075734" y="40807"/>
                  <a:pt x="4063964" y="52577"/>
                  <a:pt x="4049445" y="52577"/>
                </a:cubicBezTo>
                <a:cubicBezTo>
                  <a:pt x="4034926" y="52577"/>
                  <a:pt x="4023156" y="40807"/>
                  <a:pt x="4023156" y="26289"/>
                </a:cubicBezTo>
                <a:cubicBezTo>
                  <a:pt x="4023156" y="11770"/>
                  <a:pt x="4034926" y="1"/>
                  <a:pt x="4049445" y="1"/>
                </a:cubicBezTo>
                <a:close/>
                <a:moveTo>
                  <a:pt x="4140885" y="0"/>
                </a:moveTo>
                <a:cubicBezTo>
                  <a:pt x="4155404" y="0"/>
                  <a:pt x="4167174" y="11770"/>
                  <a:pt x="4167174" y="26288"/>
                </a:cubicBezTo>
                <a:cubicBezTo>
                  <a:pt x="4167174" y="40807"/>
                  <a:pt x="4155404" y="52576"/>
                  <a:pt x="4140885" y="52576"/>
                </a:cubicBezTo>
                <a:cubicBezTo>
                  <a:pt x="4126366" y="52576"/>
                  <a:pt x="4114596" y="40807"/>
                  <a:pt x="4114596" y="26288"/>
                </a:cubicBezTo>
                <a:cubicBezTo>
                  <a:pt x="4114596" y="11770"/>
                  <a:pt x="4126366" y="0"/>
                  <a:pt x="4140885" y="0"/>
                </a:cubicBezTo>
                <a:close/>
                <a:moveTo>
                  <a:pt x="4232325" y="0"/>
                </a:moveTo>
                <a:cubicBezTo>
                  <a:pt x="4246844" y="0"/>
                  <a:pt x="4258614" y="11770"/>
                  <a:pt x="4258614" y="26288"/>
                </a:cubicBezTo>
                <a:cubicBezTo>
                  <a:pt x="4258614" y="40807"/>
                  <a:pt x="4246844" y="52576"/>
                  <a:pt x="4232325" y="52576"/>
                </a:cubicBezTo>
                <a:cubicBezTo>
                  <a:pt x="4217806" y="52576"/>
                  <a:pt x="4206036" y="40807"/>
                  <a:pt x="4206036" y="26288"/>
                </a:cubicBezTo>
                <a:cubicBezTo>
                  <a:pt x="4206036" y="11770"/>
                  <a:pt x="4217806" y="0"/>
                  <a:pt x="4232325" y="0"/>
                </a:cubicBezTo>
                <a:close/>
                <a:moveTo>
                  <a:pt x="4323765" y="0"/>
                </a:moveTo>
                <a:cubicBezTo>
                  <a:pt x="4338284" y="0"/>
                  <a:pt x="4350054" y="11770"/>
                  <a:pt x="4350054" y="26288"/>
                </a:cubicBezTo>
                <a:cubicBezTo>
                  <a:pt x="4350054" y="40807"/>
                  <a:pt x="4338284" y="52576"/>
                  <a:pt x="4323765" y="52576"/>
                </a:cubicBezTo>
                <a:cubicBezTo>
                  <a:pt x="4309246" y="52576"/>
                  <a:pt x="4297476" y="40807"/>
                  <a:pt x="4297476" y="26288"/>
                </a:cubicBezTo>
                <a:cubicBezTo>
                  <a:pt x="4297476" y="11770"/>
                  <a:pt x="4309246" y="0"/>
                  <a:pt x="4323765" y="0"/>
                </a:cubicBezTo>
                <a:close/>
              </a:path>
            </a:pathLst>
          </a:custGeom>
          <a:solidFill>
            <a:srgbClr val="9297A0">
              <a:alpha val="80000"/>
            </a:srgbClr>
          </a:solidFill>
          <a:ln w="228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2A18F9EF-1DA5-4D7C-9442-2CA33679CDEA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5" name="Текст 5">
            <a:extLst>
              <a:ext uri="{FF2B5EF4-FFF2-40B4-BE49-F238E27FC236}">
                <a16:creationId xmlns:a16="http://schemas.microsoft.com/office/drawing/2014/main" id="{1F46566E-7835-1545-A27D-1AE65D4F06B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1419" y="4399913"/>
            <a:ext cx="2065972" cy="1113540"/>
          </a:xfrm>
        </p:spPr>
        <p:txBody>
          <a:bodyPr/>
          <a:lstStyle>
            <a:lvl1pPr>
              <a:spcBef>
                <a:spcPts val="0"/>
              </a:spcBef>
              <a:buFontTx/>
              <a:buNone/>
              <a:defRPr sz="9600" b="1" i="0" baseline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  <a:lvl2pPr marL="4572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2pPr>
            <a:lvl3pPr marL="9144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3pPr>
            <a:lvl4pPr marL="13716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4pPr>
            <a:lvl5pPr marL="18288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5pPr>
          </a:lstStyle>
          <a:p>
            <a:pPr lvl="0"/>
            <a:r>
              <a:rPr lang="ru-RU" dirty="0"/>
              <a:t>00</a:t>
            </a:r>
          </a:p>
        </p:txBody>
      </p:sp>
      <p:sp>
        <p:nvSpPr>
          <p:cNvPr id="16" name="Текст 13">
            <a:extLst>
              <a:ext uri="{FF2B5EF4-FFF2-40B4-BE49-F238E27FC236}">
                <a16:creationId xmlns:a16="http://schemas.microsoft.com/office/drawing/2014/main" id="{E1672D7B-FD82-2D49-8650-01D47D83B32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7759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1" name="Текст 5">
            <a:extLst>
              <a:ext uri="{FF2B5EF4-FFF2-40B4-BE49-F238E27FC236}">
                <a16:creationId xmlns:a16="http://schemas.microsoft.com/office/drawing/2014/main" id="{FBDB259B-8CAC-E54E-9D06-03816F3BECD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46447" y="4399912"/>
            <a:ext cx="2065972" cy="1329595"/>
          </a:xfrm>
        </p:spPr>
        <p:txBody>
          <a:bodyPr vert="horz" lIns="0" tIns="0" rIns="0" bIns="0" rtlCol="0">
            <a:spAutoFit/>
          </a:bodyPr>
          <a:lstStyle>
            <a:lvl1pPr>
              <a:defRPr lang="ru-RU" sz="9600" b="1" i="0" baseline="0" dirty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</a:lstStyle>
          <a:p>
            <a:pPr lvl="0">
              <a:spcBef>
                <a:spcPts val="0"/>
              </a:spcBef>
              <a:buFontTx/>
            </a:pPr>
            <a:r>
              <a:rPr lang="ru-RU" dirty="0"/>
              <a:t>00</a:t>
            </a:r>
          </a:p>
        </p:txBody>
      </p:sp>
      <p:sp>
        <p:nvSpPr>
          <p:cNvPr id="22" name="Текст 13">
            <a:extLst>
              <a:ext uri="{FF2B5EF4-FFF2-40B4-BE49-F238E27FC236}">
                <a16:creationId xmlns:a16="http://schemas.microsoft.com/office/drawing/2014/main" id="{1F38F187-AD74-1D46-AB56-4EA4E491393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962787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5" name="Текст 5">
            <a:extLst>
              <a:ext uri="{FF2B5EF4-FFF2-40B4-BE49-F238E27FC236}">
                <a16:creationId xmlns:a16="http://schemas.microsoft.com/office/drawing/2014/main" id="{8C77A843-19A5-DD46-AEEC-E91A516A6E7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190002" y="4399912"/>
            <a:ext cx="2065972" cy="1329595"/>
          </a:xfrm>
        </p:spPr>
        <p:txBody>
          <a:bodyPr vert="horz" lIns="0" tIns="0" rIns="0" bIns="0" rtlCol="0">
            <a:spAutoFit/>
          </a:bodyPr>
          <a:lstStyle>
            <a:lvl1pPr>
              <a:defRPr lang="ru-RU" sz="9600" b="1" i="0" baseline="0" dirty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</a:lstStyle>
          <a:p>
            <a:pPr lvl="0">
              <a:spcBef>
                <a:spcPts val="0"/>
              </a:spcBef>
              <a:buFontTx/>
            </a:pPr>
            <a:r>
              <a:rPr lang="ru-RU" dirty="0"/>
              <a:t>00</a:t>
            </a:r>
          </a:p>
        </p:txBody>
      </p:sp>
      <p:sp>
        <p:nvSpPr>
          <p:cNvPr id="26" name="Текст 13">
            <a:extLst>
              <a:ext uri="{FF2B5EF4-FFF2-40B4-BE49-F238E27FC236}">
                <a16:creationId xmlns:a16="http://schemas.microsoft.com/office/drawing/2014/main" id="{A8863587-074B-0F43-853D-4740C699682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306342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CB1EB2D1-F2C4-5AE7-1A3E-93C765FBB59B}"/>
              </a:ext>
            </a:extLst>
          </p:cNvPr>
          <p:cNvSpPr/>
          <p:nvPr userDrawn="1"/>
        </p:nvSpPr>
        <p:spPr>
          <a:xfrm>
            <a:off x="531419" y="466725"/>
            <a:ext cx="5040706" cy="1409700"/>
          </a:xfrm>
          <a:prstGeom prst="rect">
            <a:avLst/>
          </a:prstGeom>
          <a:gradFill>
            <a:gsLst>
              <a:gs pos="22000">
                <a:schemeClr val="tx2"/>
              </a:gs>
              <a:gs pos="97000">
                <a:schemeClr val="tx2">
                  <a:alpha val="37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noFill/>
              </a:ln>
            </a:endParaRP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17" y="809914"/>
            <a:ext cx="7308299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</p:spTree>
    <p:extLst>
      <p:ext uri="{BB962C8B-B14F-4D97-AF65-F5344CB8AC3E}">
        <p14:creationId xmlns:p14="http://schemas.microsoft.com/office/powerpoint/2010/main" val="24272124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  <p15:guide id="4" pos="3840">
          <p15:clr>
            <a:srgbClr val="FBAE40"/>
          </p15:clr>
        </p15:guide>
        <p15:guide id="5" pos="347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8" name="Рисунок 1">
            <a:extLst>
              <a:ext uri="{FF2B5EF4-FFF2-40B4-BE49-F238E27FC236}">
                <a16:creationId xmlns:a16="http://schemas.microsoft.com/office/drawing/2014/main" id="{4BBC8143-92DF-036D-CABA-17C45C1D2761}"/>
              </a:ext>
            </a:extLst>
          </p:cNvPr>
          <p:cNvGrpSpPr/>
          <p:nvPr userDrawn="1"/>
        </p:nvGrpSpPr>
        <p:grpSpPr>
          <a:xfrm>
            <a:off x="760168" y="298966"/>
            <a:ext cx="9869748" cy="5683719"/>
            <a:chOff x="804130" y="28"/>
            <a:chExt cx="9869748" cy="5683719"/>
          </a:xfrm>
          <a:solidFill>
            <a:srgbClr val="5E6878"/>
          </a:solidFill>
        </p:grpSpPr>
        <p:sp>
          <p:nvSpPr>
            <p:cNvPr id="13" name="Полилиния: фигура 12">
              <a:extLst>
                <a:ext uri="{FF2B5EF4-FFF2-40B4-BE49-F238E27FC236}">
                  <a16:creationId xmlns:a16="http://schemas.microsoft.com/office/drawing/2014/main" id="{F2CABC7F-BF88-4B6E-C100-E051D85A0DF5}"/>
                </a:ext>
              </a:extLst>
            </p:cNvPr>
            <p:cNvSpPr/>
            <p:nvPr/>
          </p:nvSpPr>
          <p:spPr>
            <a:xfrm>
              <a:off x="9601007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" name="Полилиния: фигура 13">
              <a:extLst>
                <a:ext uri="{FF2B5EF4-FFF2-40B4-BE49-F238E27FC236}">
                  <a16:creationId xmlns:a16="http://schemas.microsoft.com/office/drawing/2014/main" id="{F238796C-2DA6-9B9A-388E-F1591F2299BC}"/>
                </a:ext>
              </a:extLst>
            </p:cNvPr>
            <p:cNvSpPr/>
            <p:nvPr/>
          </p:nvSpPr>
          <p:spPr>
            <a:xfrm>
              <a:off x="9601007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A39E5742-37C8-0424-D15B-2FF46C8D0DD6}"/>
                </a:ext>
              </a:extLst>
            </p:cNvPr>
            <p:cNvSpPr/>
            <p:nvPr/>
          </p:nvSpPr>
          <p:spPr>
            <a:xfrm>
              <a:off x="9603105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" name="Полилиния: фигура 15">
              <a:extLst>
                <a:ext uri="{FF2B5EF4-FFF2-40B4-BE49-F238E27FC236}">
                  <a16:creationId xmlns:a16="http://schemas.microsoft.com/office/drawing/2014/main" id="{B68C0E0D-B500-F632-4622-D4203934174F}"/>
                </a:ext>
              </a:extLst>
            </p:cNvPr>
            <p:cNvSpPr/>
            <p:nvPr/>
          </p:nvSpPr>
          <p:spPr>
            <a:xfrm>
              <a:off x="9603105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" name="Полилиния: фигура 16">
              <a:extLst>
                <a:ext uri="{FF2B5EF4-FFF2-40B4-BE49-F238E27FC236}">
                  <a16:creationId xmlns:a16="http://schemas.microsoft.com/office/drawing/2014/main" id="{0ACE24C6-A0DA-B2C2-3239-7D4ADCAFE426}"/>
                </a:ext>
              </a:extLst>
            </p:cNvPr>
            <p:cNvSpPr/>
            <p:nvPr/>
          </p:nvSpPr>
          <p:spPr>
            <a:xfrm>
              <a:off x="9414239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" name="Полилиния: фигура 17">
              <a:extLst>
                <a:ext uri="{FF2B5EF4-FFF2-40B4-BE49-F238E27FC236}">
                  <a16:creationId xmlns:a16="http://schemas.microsoft.com/office/drawing/2014/main" id="{13742338-67D1-7A2C-CD4B-50DA5AFC43A4}"/>
                </a:ext>
              </a:extLst>
            </p:cNvPr>
            <p:cNvSpPr/>
            <p:nvPr/>
          </p:nvSpPr>
          <p:spPr>
            <a:xfrm>
              <a:off x="9503430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" name="Полилиния: фигура 18">
              <a:extLst>
                <a:ext uri="{FF2B5EF4-FFF2-40B4-BE49-F238E27FC236}">
                  <a16:creationId xmlns:a16="http://schemas.microsoft.com/office/drawing/2014/main" id="{404EA674-6ECA-7085-0F66-EE7691AC5215}"/>
                </a:ext>
              </a:extLst>
            </p:cNvPr>
            <p:cNvSpPr/>
            <p:nvPr/>
          </p:nvSpPr>
          <p:spPr>
            <a:xfrm>
              <a:off x="9414239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" name="Полилиния: фигура 19">
              <a:extLst>
                <a:ext uri="{FF2B5EF4-FFF2-40B4-BE49-F238E27FC236}">
                  <a16:creationId xmlns:a16="http://schemas.microsoft.com/office/drawing/2014/main" id="{8D4D666C-DA86-92C4-A09C-0A096EDADA72}"/>
                </a:ext>
              </a:extLst>
            </p:cNvPr>
            <p:cNvSpPr/>
            <p:nvPr/>
          </p:nvSpPr>
          <p:spPr>
            <a:xfrm>
              <a:off x="9503430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" name="Полилиния: фигура 20">
              <a:extLst>
                <a:ext uri="{FF2B5EF4-FFF2-40B4-BE49-F238E27FC236}">
                  <a16:creationId xmlns:a16="http://schemas.microsoft.com/office/drawing/2014/main" id="{AB00E5A9-08DD-201A-9752-069F9D0AB315}"/>
                </a:ext>
              </a:extLst>
            </p:cNvPr>
            <p:cNvSpPr/>
            <p:nvPr/>
          </p:nvSpPr>
          <p:spPr>
            <a:xfrm>
              <a:off x="9416336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4A33A448-39C9-420B-E455-3DAA087031F3}"/>
                </a:ext>
              </a:extLst>
            </p:cNvPr>
            <p:cNvSpPr/>
            <p:nvPr/>
          </p:nvSpPr>
          <p:spPr>
            <a:xfrm>
              <a:off x="9507624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91F60A50-83EA-8A13-7D4B-5AB6C53AD9BB}"/>
                </a:ext>
              </a:extLst>
            </p:cNvPr>
            <p:cNvSpPr/>
            <p:nvPr/>
          </p:nvSpPr>
          <p:spPr>
            <a:xfrm>
              <a:off x="9416336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0D42C1B0-A8FF-4A0F-AA5C-CF833A92902E}"/>
                </a:ext>
              </a:extLst>
            </p:cNvPr>
            <p:cNvSpPr/>
            <p:nvPr/>
          </p:nvSpPr>
          <p:spPr>
            <a:xfrm>
              <a:off x="9507624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B32E30C1-775A-E058-8BE2-5B7B8D904892}"/>
                </a:ext>
              </a:extLst>
            </p:cNvPr>
            <p:cNvSpPr/>
            <p:nvPr/>
          </p:nvSpPr>
          <p:spPr>
            <a:xfrm>
              <a:off x="9227471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0984D357-5765-70D4-B09B-774F064AE709}"/>
                </a:ext>
              </a:extLst>
            </p:cNvPr>
            <p:cNvSpPr/>
            <p:nvPr/>
          </p:nvSpPr>
          <p:spPr>
            <a:xfrm>
              <a:off x="9316662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AFBFFC62-C99E-5D50-7DD3-E0912B13C2C4}"/>
                </a:ext>
              </a:extLst>
            </p:cNvPr>
            <p:cNvSpPr/>
            <p:nvPr/>
          </p:nvSpPr>
          <p:spPr>
            <a:xfrm>
              <a:off x="9227471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0FFE2900-15A8-9DFD-4D2A-5FEA39C806DE}"/>
                </a:ext>
              </a:extLst>
            </p:cNvPr>
            <p:cNvSpPr/>
            <p:nvPr/>
          </p:nvSpPr>
          <p:spPr>
            <a:xfrm>
              <a:off x="9316662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8101A8B3-8C68-9A89-F9E6-F0907B8C62C8}"/>
                </a:ext>
              </a:extLst>
            </p:cNvPr>
            <p:cNvSpPr/>
            <p:nvPr/>
          </p:nvSpPr>
          <p:spPr>
            <a:xfrm>
              <a:off x="9229568" y="392077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28F0FA8D-DC5D-FE3E-1D39-C828E8890DF8}"/>
                </a:ext>
              </a:extLst>
            </p:cNvPr>
            <p:cNvSpPr/>
            <p:nvPr/>
          </p:nvSpPr>
          <p:spPr>
            <a:xfrm>
              <a:off x="9320855" y="392077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41FC1766-74B0-8E69-64EA-689FE72324AA}"/>
                </a:ext>
              </a:extLst>
            </p:cNvPr>
            <p:cNvSpPr/>
            <p:nvPr/>
          </p:nvSpPr>
          <p:spPr>
            <a:xfrm>
              <a:off x="9229568" y="4833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" name="Полилиния: фигура 32">
              <a:extLst>
                <a:ext uri="{FF2B5EF4-FFF2-40B4-BE49-F238E27FC236}">
                  <a16:creationId xmlns:a16="http://schemas.microsoft.com/office/drawing/2014/main" id="{EEB6CC2C-5E31-CFAD-71A1-80A2EAA97C68}"/>
                </a:ext>
              </a:extLst>
            </p:cNvPr>
            <p:cNvSpPr/>
            <p:nvPr/>
          </p:nvSpPr>
          <p:spPr>
            <a:xfrm>
              <a:off x="9320855" y="4833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" name="Полилиния: фигура 33">
              <a:extLst>
                <a:ext uri="{FF2B5EF4-FFF2-40B4-BE49-F238E27FC236}">
                  <a16:creationId xmlns:a16="http://schemas.microsoft.com/office/drawing/2014/main" id="{9EBCEC79-9951-DEB6-435B-5D012E1F6520}"/>
                </a:ext>
              </a:extLst>
            </p:cNvPr>
            <p:cNvSpPr/>
            <p:nvPr/>
          </p:nvSpPr>
          <p:spPr>
            <a:xfrm>
              <a:off x="9129913" y="38793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5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" name="Полилиния: фигура 34">
              <a:extLst>
                <a:ext uri="{FF2B5EF4-FFF2-40B4-BE49-F238E27FC236}">
                  <a16:creationId xmlns:a16="http://schemas.microsoft.com/office/drawing/2014/main" id="{2ED08CA2-AF0C-87FA-53E6-4C5074FF04E3}"/>
                </a:ext>
              </a:extLst>
            </p:cNvPr>
            <p:cNvSpPr/>
            <p:nvPr/>
          </p:nvSpPr>
          <p:spPr>
            <a:xfrm>
              <a:off x="9038606" y="47920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" name="Полилиния: фигура 35">
              <a:extLst>
                <a:ext uri="{FF2B5EF4-FFF2-40B4-BE49-F238E27FC236}">
                  <a16:creationId xmlns:a16="http://schemas.microsoft.com/office/drawing/2014/main" id="{19543837-41E0-625D-7719-66195AB8CED4}"/>
                </a:ext>
              </a:extLst>
            </p:cNvPr>
            <p:cNvSpPr/>
            <p:nvPr/>
          </p:nvSpPr>
          <p:spPr>
            <a:xfrm>
              <a:off x="9129913" y="47920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" name="Полилиния: фигура 36">
              <a:extLst>
                <a:ext uri="{FF2B5EF4-FFF2-40B4-BE49-F238E27FC236}">
                  <a16:creationId xmlns:a16="http://schemas.microsoft.com/office/drawing/2014/main" id="{D46CBDCB-28C1-7418-A35D-AA0EE1DA0C06}"/>
                </a:ext>
              </a:extLst>
            </p:cNvPr>
            <p:cNvSpPr/>
            <p:nvPr/>
          </p:nvSpPr>
          <p:spPr>
            <a:xfrm>
              <a:off x="9134068" y="39207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" name="Полилиния: фигура 37">
              <a:extLst>
                <a:ext uri="{FF2B5EF4-FFF2-40B4-BE49-F238E27FC236}">
                  <a16:creationId xmlns:a16="http://schemas.microsoft.com/office/drawing/2014/main" id="{BFB61588-4588-8099-B80D-7CB49A04209D}"/>
                </a:ext>
              </a:extLst>
            </p:cNvPr>
            <p:cNvSpPr/>
            <p:nvPr/>
          </p:nvSpPr>
          <p:spPr>
            <a:xfrm>
              <a:off x="9042751" y="4833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" name="Полилиния: фигура 38">
              <a:extLst>
                <a:ext uri="{FF2B5EF4-FFF2-40B4-BE49-F238E27FC236}">
                  <a16:creationId xmlns:a16="http://schemas.microsoft.com/office/drawing/2014/main" id="{3C0D323A-9A14-7BE5-252B-6D28BF4E6E06}"/>
                </a:ext>
              </a:extLst>
            </p:cNvPr>
            <p:cNvSpPr/>
            <p:nvPr/>
          </p:nvSpPr>
          <p:spPr>
            <a:xfrm>
              <a:off x="9134068" y="4833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" name="Полилиния: фигура 39">
              <a:extLst>
                <a:ext uri="{FF2B5EF4-FFF2-40B4-BE49-F238E27FC236}">
                  <a16:creationId xmlns:a16="http://schemas.microsoft.com/office/drawing/2014/main" id="{CCA774E9-4C88-7330-EEB3-DB1C7D6838D6}"/>
                </a:ext>
              </a:extLst>
            </p:cNvPr>
            <p:cNvSpPr/>
            <p:nvPr/>
          </p:nvSpPr>
          <p:spPr>
            <a:xfrm>
              <a:off x="9601007" y="2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" name="Полилиния: фигура 40">
              <a:extLst>
                <a:ext uri="{FF2B5EF4-FFF2-40B4-BE49-F238E27FC236}">
                  <a16:creationId xmlns:a16="http://schemas.microsoft.com/office/drawing/2014/main" id="{25A51586-F5F0-E671-19F6-91FC7C821A91}"/>
                </a:ext>
              </a:extLst>
            </p:cNvPr>
            <p:cNvSpPr/>
            <p:nvPr/>
          </p:nvSpPr>
          <p:spPr>
            <a:xfrm>
              <a:off x="9690200" y="2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" name="Полилиния: фигура 41">
              <a:extLst>
                <a:ext uri="{FF2B5EF4-FFF2-40B4-BE49-F238E27FC236}">
                  <a16:creationId xmlns:a16="http://schemas.microsoft.com/office/drawing/2014/main" id="{92F078F3-AEA7-FC93-C402-280518A025FF}"/>
                </a:ext>
              </a:extLst>
            </p:cNvPr>
            <p:cNvSpPr/>
            <p:nvPr/>
          </p:nvSpPr>
          <p:spPr>
            <a:xfrm>
              <a:off x="9601007" y="89220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DB7EDC22-DF91-B466-9DED-AEA83D9BB1C8}"/>
                </a:ext>
              </a:extLst>
            </p:cNvPr>
            <p:cNvSpPr/>
            <p:nvPr/>
          </p:nvSpPr>
          <p:spPr>
            <a:xfrm>
              <a:off x="9690200" y="89220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" name="Полилиния: фигура 43">
              <a:extLst>
                <a:ext uri="{FF2B5EF4-FFF2-40B4-BE49-F238E27FC236}">
                  <a16:creationId xmlns:a16="http://schemas.microsoft.com/office/drawing/2014/main" id="{B258993E-4D5B-C175-7622-EAF7679AC4CA}"/>
                </a:ext>
              </a:extLst>
            </p:cNvPr>
            <p:cNvSpPr/>
            <p:nvPr/>
          </p:nvSpPr>
          <p:spPr>
            <a:xfrm>
              <a:off x="9603105" y="2105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" name="Полилиния: фигура 44">
              <a:extLst>
                <a:ext uri="{FF2B5EF4-FFF2-40B4-BE49-F238E27FC236}">
                  <a16:creationId xmlns:a16="http://schemas.microsoft.com/office/drawing/2014/main" id="{478C5712-8015-E868-86C1-890C14FA8EE6}"/>
                </a:ext>
              </a:extLst>
            </p:cNvPr>
            <p:cNvSpPr/>
            <p:nvPr/>
          </p:nvSpPr>
          <p:spPr>
            <a:xfrm>
              <a:off x="9694392" y="2105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" name="Полилиния: фигура 45">
              <a:extLst>
                <a:ext uri="{FF2B5EF4-FFF2-40B4-BE49-F238E27FC236}">
                  <a16:creationId xmlns:a16="http://schemas.microsoft.com/office/drawing/2014/main" id="{68A87277-2FC3-F503-87BB-82652920870A}"/>
                </a:ext>
              </a:extLst>
            </p:cNvPr>
            <p:cNvSpPr/>
            <p:nvPr/>
          </p:nvSpPr>
          <p:spPr>
            <a:xfrm>
              <a:off x="9603105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" name="Полилиния: фигура 46">
              <a:extLst>
                <a:ext uri="{FF2B5EF4-FFF2-40B4-BE49-F238E27FC236}">
                  <a16:creationId xmlns:a16="http://schemas.microsoft.com/office/drawing/2014/main" id="{A21D073B-4C62-041F-85BC-ACE15EAA5A76}"/>
                </a:ext>
              </a:extLst>
            </p:cNvPr>
            <p:cNvSpPr/>
            <p:nvPr/>
          </p:nvSpPr>
          <p:spPr>
            <a:xfrm>
              <a:off x="9694392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" name="Полилиния: фигура 47">
              <a:extLst>
                <a:ext uri="{FF2B5EF4-FFF2-40B4-BE49-F238E27FC236}">
                  <a16:creationId xmlns:a16="http://schemas.microsoft.com/office/drawing/2014/main" id="{4BC568AD-043D-D721-EAEA-3570A06B3C60}"/>
                </a:ext>
              </a:extLst>
            </p:cNvPr>
            <p:cNvSpPr/>
            <p:nvPr/>
          </p:nvSpPr>
          <p:spPr>
            <a:xfrm>
              <a:off x="9503430" y="89220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" name="Полилиния: фигура 48">
              <a:extLst>
                <a:ext uri="{FF2B5EF4-FFF2-40B4-BE49-F238E27FC236}">
                  <a16:creationId xmlns:a16="http://schemas.microsoft.com/office/drawing/2014/main" id="{D6653588-8010-52CF-37FA-DE13A4273C2E}"/>
                </a:ext>
              </a:extLst>
            </p:cNvPr>
            <p:cNvSpPr/>
            <p:nvPr/>
          </p:nvSpPr>
          <p:spPr>
            <a:xfrm>
              <a:off x="9507624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" name="Полилиния: фигура 49">
              <a:extLst>
                <a:ext uri="{FF2B5EF4-FFF2-40B4-BE49-F238E27FC236}">
                  <a16:creationId xmlns:a16="http://schemas.microsoft.com/office/drawing/2014/main" id="{91D92DBD-7207-2FAA-829A-8581C60A60A1}"/>
                </a:ext>
              </a:extLst>
            </p:cNvPr>
            <p:cNvSpPr/>
            <p:nvPr/>
          </p:nvSpPr>
          <p:spPr>
            <a:xfrm>
              <a:off x="9976641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D352C468-C332-9F95-2234-BCAA26D23ECF}"/>
                </a:ext>
              </a:extLst>
            </p:cNvPr>
            <p:cNvSpPr/>
            <p:nvPr/>
          </p:nvSpPr>
          <p:spPr>
            <a:xfrm>
              <a:off x="9976641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E81EA14B-FCFC-95F2-DE53-A3C57141714D}"/>
                </a:ext>
              </a:extLst>
            </p:cNvPr>
            <p:cNvSpPr/>
            <p:nvPr/>
          </p:nvSpPr>
          <p:spPr>
            <a:xfrm>
              <a:off x="9787777" y="67418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50E8999D-44C4-556D-EC3C-16C7B1501906}"/>
                </a:ext>
              </a:extLst>
            </p:cNvPr>
            <p:cNvSpPr/>
            <p:nvPr/>
          </p:nvSpPr>
          <p:spPr>
            <a:xfrm>
              <a:off x="9879064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5A8497C0-938E-AFAA-515C-7157A48B3183}"/>
                </a:ext>
              </a:extLst>
            </p:cNvPr>
            <p:cNvSpPr/>
            <p:nvPr/>
          </p:nvSpPr>
          <p:spPr>
            <a:xfrm>
              <a:off x="9789873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3512E647-E808-00A9-AA99-7329D828F3CF}"/>
                </a:ext>
              </a:extLst>
            </p:cNvPr>
            <p:cNvSpPr/>
            <p:nvPr/>
          </p:nvSpPr>
          <p:spPr>
            <a:xfrm>
              <a:off x="9881160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B4B870F0-733A-75C4-B554-AFFB05159D47}"/>
                </a:ext>
              </a:extLst>
            </p:cNvPr>
            <p:cNvSpPr/>
            <p:nvPr/>
          </p:nvSpPr>
          <p:spPr>
            <a:xfrm>
              <a:off x="9601007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12157449-4B37-5A0A-DB7F-1D64F783F3A6}"/>
                </a:ext>
              </a:extLst>
            </p:cNvPr>
            <p:cNvSpPr/>
            <p:nvPr/>
          </p:nvSpPr>
          <p:spPr>
            <a:xfrm>
              <a:off x="9690200" y="5829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651CB3C-75BC-14C4-B4A7-3889E2DE8580}"/>
                </a:ext>
              </a:extLst>
            </p:cNvPr>
            <p:cNvSpPr/>
            <p:nvPr/>
          </p:nvSpPr>
          <p:spPr>
            <a:xfrm>
              <a:off x="9601007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05246133-43A3-66F7-DA45-FF60E96A7A13}"/>
                </a:ext>
              </a:extLst>
            </p:cNvPr>
            <p:cNvSpPr/>
            <p:nvPr/>
          </p:nvSpPr>
          <p:spPr>
            <a:xfrm>
              <a:off x="9690200" y="67418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" name="Полилиния: фигура 59">
              <a:extLst>
                <a:ext uri="{FF2B5EF4-FFF2-40B4-BE49-F238E27FC236}">
                  <a16:creationId xmlns:a16="http://schemas.microsoft.com/office/drawing/2014/main" id="{47759DD5-A38A-CB6C-91BC-08F2982E2EC5}"/>
                </a:ext>
              </a:extLst>
            </p:cNvPr>
            <p:cNvSpPr/>
            <p:nvPr/>
          </p:nvSpPr>
          <p:spPr>
            <a:xfrm>
              <a:off x="9603105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" name="Полилиния: фигура 60">
              <a:extLst>
                <a:ext uri="{FF2B5EF4-FFF2-40B4-BE49-F238E27FC236}">
                  <a16:creationId xmlns:a16="http://schemas.microsoft.com/office/drawing/2014/main" id="{660C6786-BD68-6919-B165-E5A2F7CEBC5E}"/>
                </a:ext>
              </a:extLst>
            </p:cNvPr>
            <p:cNvSpPr/>
            <p:nvPr/>
          </p:nvSpPr>
          <p:spPr>
            <a:xfrm>
              <a:off x="9694392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" name="Полилиния: фигура 61">
              <a:extLst>
                <a:ext uri="{FF2B5EF4-FFF2-40B4-BE49-F238E27FC236}">
                  <a16:creationId xmlns:a16="http://schemas.microsoft.com/office/drawing/2014/main" id="{BF086C27-F45D-B86C-3B9B-C6764B590925}"/>
                </a:ext>
              </a:extLst>
            </p:cNvPr>
            <p:cNvSpPr/>
            <p:nvPr/>
          </p:nvSpPr>
          <p:spPr>
            <a:xfrm>
              <a:off x="9603105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" name="Полилиния: фигура 62">
              <a:extLst>
                <a:ext uri="{FF2B5EF4-FFF2-40B4-BE49-F238E27FC236}">
                  <a16:creationId xmlns:a16="http://schemas.microsoft.com/office/drawing/2014/main" id="{3AF54DAD-3CDD-AAC2-AE2A-2B641243C8DD}"/>
                </a:ext>
              </a:extLst>
            </p:cNvPr>
            <p:cNvSpPr/>
            <p:nvPr/>
          </p:nvSpPr>
          <p:spPr>
            <a:xfrm>
              <a:off x="9694392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" name="Полилиния: фигура 63">
              <a:extLst>
                <a:ext uri="{FF2B5EF4-FFF2-40B4-BE49-F238E27FC236}">
                  <a16:creationId xmlns:a16="http://schemas.microsoft.com/office/drawing/2014/main" id="{5BEF77E2-74AF-886C-AA9A-DC64F9D247ED}"/>
                </a:ext>
              </a:extLst>
            </p:cNvPr>
            <p:cNvSpPr/>
            <p:nvPr/>
          </p:nvSpPr>
          <p:spPr>
            <a:xfrm>
              <a:off x="9414239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" name="Полилиния: фигура 64">
              <a:extLst>
                <a:ext uri="{FF2B5EF4-FFF2-40B4-BE49-F238E27FC236}">
                  <a16:creationId xmlns:a16="http://schemas.microsoft.com/office/drawing/2014/main" id="{1520ECBF-DD29-57FB-D8B2-02D1FDBC21A4}"/>
                </a:ext>
              </a:extLst>
            </p:cNvPr>
            <p:cNvSpPr/>
            <p:nvPr/>
          </p:nvSpPr>
          <p:spPr>
            <a:xfrm>
              <a:off x="9503430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D37C947C-0F52-008C-F424-D93BFB1245FE}"/>
                </a:ext>
              </a:extLst>
            </p:cNvPr>
            <p:cNvSpPr/>
            <p:nvPr/>
          </p:nvSpPr>
          <p:spPr>
            <a:xfrm>
              <a:off x="9414239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" name="Полилиния: фигура 66">
              <a:extLst>
                <a:ext uri="{FF2B5EF4-FFF2-40B4-BE49-F238E27FC236}">
                  <a16:creationId xmlns:a16="http://schemas.microsoft.com/office/drawing/2014/main" id="{AF2894D1-692B-509D-85AB-EE506E3FE6E5}"/>
                </a:ext>
              </a:extLst>
            </p:cNvPr>
            <p:cNvSpPr/>
            <p:nvPr/>
          </p:nvSpPr>
          <p:spPr>
            <a:xfrm>
              <a:off x="9503430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" name="Полилиния: фигура 67">
              <a:extLst>
                <a:ext uri="{FF2B5EF4-FFF2-40B4-BE49-F238E27FC236}">
                  <a16:creationId xmlns:a16="http://schemas.microsoft.com/office/drawing/2014/main" id="{BFC13403-24F8-B07B-6C8C-CC97000B2620}"/>
                </a:ext>
              </a:extLst>
            </p:cNvPr>
            <p:cNvSpPr/>
            <p:nvPr/>
          </p:nvSpPr>
          <p:spPr>
            <a:xfrm>
              <a:off x="9416336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" name="Полилиния: фигура 68">
              <a:extLst>
                <a:ext uri="{FF2B5EF4-FFF2-40B4-BE49-F238E27FC236}">
                  <a16:creationId xmlns:a16="http://schemas.microsoft.com/office/drawing/2014/main" id="{9C8D18E1-AD0F-270A-EB55-8643852C4134}"/>
                </a:ext>
              </a:extLst>
            </p:cNvPr>
            <p:cNvSpPr/>
            <p:nvPr/>
          </p:nvSpPr>
          <p:spPr>
            <a:xfrm>
              <a:off x="9507624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" name="Полилиния: фигура 69">
              <a:extLst>
                <a:ext uri="{FF2B5EF4-FFF2-40B4-BE49-F238E27FC236}">
                  <a16:creationId xmlns:a16="http://schemas.microsoft.com/office/drawing/2014/main" id="{49E5C1AE-F45A-9A49-1247-D0BCB4B4B48B}"/>
                </a:ext>
              </a:extLst>
            </p:cNvPr>
            <p:cNvSpPr/>
            <p:nvPr/>
          </p:nvSpPr>
          <p:spPr>
            <a:xfrm>
              <a:off x="9416336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" name="Полилиния: фигура 70">
              <a:extLst>
                <a:ext uri="{FF2B5EF4-FFF2-40B4-BE49-F238E27FC236}">
                  <a16:creationId xmlns:a16="http://schemas.microsoft.com/office/drawing/2014/main" id="{33341BDF-5ACB-1ED6-0650-094E4AF3119A}"/>
                </a:ext>
              </a:extLst>
            </p:cNvPr>
            <p:cNvSpPr/>
            <p:nvPr/>
          </p:nvSpPr>
          <p:spPr>
            <a:xfrm>
              <a:off x="9507624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" name="Полилиния: фигура 71">
              <a:extLst>
                <a:ext uri="{FF2B5EF4-FFF2-40B4-BE49-F238E27FC236}">
                  <a16:creationId xmlns:a16="http://schemas.microsoft.com/office/drawing/2014/main" id="{3CA826A3-9FA3-026E-0BDA-87894C4679F9}"/>
                </a:ext>
              </a:extLst>
            </p:cNvPr>
            <p:cNvSpPr/>
            <p:nvPr/>
          </p:nvSpPr>
          <p:spPr>
            <a:xfrm>
              <a:off x="9227471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" name="Полилиния: фигура 72">
              <a:extLst>
                <a:ext uri="{FF2B5EF4-FFF2-40B4-BE49-F238E27FC236}">
                  <a16:creationId xmlns:a16="http://schemas.microsoft.com/office/drawing/2014/main" id="{791172F5-4D71-F31F-4B83-B59EF59E95AA}"/>
                </a:ext>
              </a:extLst>
            </p:cNvPr>
            <p:cNvSpPr/>
            <p:nvPr/>
          </p:nvSpPr>
          <p:spPr>
            <a:xfrm>
              <a:off x="9316662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" name="Полилиния: фигура 73">
              <a:extLst>
                <a:ext uri="{FF2B5EF4-FFF2-40B4-BE49-F238E27FC236}">
                  <a16:creationId xmlns:a16="http://schemas.microsoft.com/office/drawing/2014/main" id="{FF951170-7884-5FEC-37ED-7B11CE0273C1}"/>
                </a:ext>
              </a:extLst>
            </p:cNvPr>
            <p:cNvSpPr/>
            <p:nvPr/>
          </p:nvSpPr>
          <p:spPr>
            <a:xfrm>
              <a:off x="9227471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" name="Полилиния: фигура 74">
              <a:extLst>
                <a:ext uri="{FF2B5EF4-FFF2-40B4-BE49-F238E27FC236}">
                  <a16:creationId xmlns:a16="http://schemas.microsoft.com/office/drawing/2014/main" id="{ED0AF0B9-7E92-1005-7C7C-3282AC729781}"/>
                </a:ext>
              </a:extLst>
            </p:cNvPr>
            <p:cNvSpPr/>
            <p:nvPr/>
          </p:nvSpPr>
          <p:spPr>
            <a:xfrm>
              <a:off x="9316662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" name="Полилиния: фигура 75">
              <a:extLst>
                <a:ext uri="{FF2B5EF4-FFF2-40B4-BE49-F238E27FC236}">
                  <a16:creationId xmlns:a16="http://schemas.microsoft.com/office/drawing/2014/main" id="{C7D9A97A-222C-BD07-F5E6-F972A13E4570}"/>
                </a:ext>
              </a:extLst>
            </p:cNvPr>
            <p:cNvSpPr/>
            <p:nvPr/>
          </p:nvSpPr>
          <p:spPr>
            <a:xfrm>
              <a:off x="9229568" y="587063"/>
              <a:ext cx="37353" cy="37612"/>
            </a:xfrm>
            <a:custGeom>
              <a:avLst/>
              <a:gdLst>
                <a:gd name="connsiteX0" fmla="*/ -72 w 37353"/>
                <a:gd name="connsiteY0" fmla="*/ 18500 h 37612"/>
                <a:gd name="connsiteX1" fmla="*/ 18605 w 37353"/>
                <a:gd name="connsiteY1" fmla="*/ -179 h 37612"/>
                <a:gd name="connsiteX2" fmla="*/ 37282 w 37353"/>
                <a:gd name="connsiteY2" fmla="*/ 18500 h 37612"/>
                <a:gd name="connsiteX3" fmla="*/ 18605 w 37353"/>
                <a:gd name="connsiteY3" fmla="*/ 37169 h 37612"/>
                <a:gd name="connsiteX4" fmla="*/ -72 w 37353"/>
                <a:gd name="connsiteY4" fmla="*/ 18500 h 3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12">
                  <a:moveTo>
                    <a:pt x="-72" y="1850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500"/>
                  </a:cubicBezTo>
                  <a:cubicBezTo>
                    <a:pt x="37282" y="28863"/>
                    <a:pt x="28896" y="37169"/>
                    <a:pt x="18605" y="37169"/>
                  </a:cubicBezTo>
                  <a:cubicBezTo>
                    <a:pt x="8218" y="39236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" name="Полилиния: фигура 76">
              <a:extLst>
                <a:ext uri="{FF2B5EF4-FFF2-40B4-BE49-F238E27FC236}">
                  <a16:creationId xmlns:a16="http://schemas.microsoft.com/office/drawing/2014/main" id="{EB775423-8705-3A24-0E68-7EA69EB0EA95}"/>
                </a:ext>
              </a:extLst>
            </p:cNvPr>
            <p:cNvSpPr/>
            <p:nvPr/>
          </p:nvSpPr>
          <p:spPr>
            <a:xfrm>
              <a:off x="9320855" y="587063"/>
              <a:ext cx="37354" cy="37612"/>
            </a:xfrm>
            <a:custGeom>
              <a:avLst/>
              <a:gdLst>
                <a:gd name="connsiteX0" fmla="*/ -72 w 37354"/>
                <a:gd name="connsiteY0" fmla="*/ 18500 h 37612"/>
                <a:gd name="connsiteX1" fmla="*/ 18605 w 37354"/>
                <a:gd name="connsiteY1" fmla="*/ -179 h 37612"/>
                <a:gd name="connsiteX2" fmla="*/ 37282 w 37354"/>
                <a:gd name="connsiteY2" fmla="*/ 18500 h 37612"/>
                <a:gd name="connsiteX3" fmla="*/ 18605 w 37354"/>
                <a:gd name="connsiteY3" fmla="*/ 37169 h 37612"/>
                <a:gd name="connsiteX4" fmla="*/ -72 w 37354"/>
                <a:gd name="connsiteY4" fmla="*/ 18500 h 3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12">
                  <a:moveTo>
                    <a:pt x="-72" y="1850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500"/>
                  </a:cubicBezTo>
                  <a:cubicBezTo>
                    <a:pt x="37282" y="28863"/>
                    <a:pt x="28992" y="37169"/>
                    <a:pt x="18605" y="37169"/>
                  </a:cubicBezTo>
                  <a:cubicBezTo>
                    <a:pt x="8218" y="39236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" name="Полилиния: фигура 77">
              <a:extLst>
                <a:ext uri="{FF2B5EF4-FFF2-40B4-BE49-F238E27FC236}">
                  <a16:creationId xmlns:a16="http://schemas.microsoft.com/office/drawing/2014/main" id="{D1C0368D-75B1-6BAB-162D-56ED5F1F7182}"/>
                </a:ext>
              </a:extLst>
            </p:cNvPr>
            <p:cNvSpPr/>
            <p:nvPr/>
          </p:nvSpPr>
          <p:spPr>
            <a:xfrm>
              <a:off x="9229568" y="67834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" name="Полилиния: фигура 78">
              <a:extLst>
                <a:ext uri="{FF2B5EF4-FFF2-40B4-BE49-F238E27FC236}">
                  <a16:creationId xmlns:a16="http://schemas.microsoft.com/office/drawing/2014/main" id="{0FAD08C9-598B-6656-552F-6B66E16CF292}"/>
                </a:ext>
              </a:extLst>
            </p:cNvPr>
            <p:cNvSpPr/>
            <p:nvPr/>
          </p:nvSpPr>
          <p:spPr>
            <a:xfrm>
              <a:off x="9320855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" name="Полилиния: фигура 79">
              <a:extLst>
                <a:ext uri="{FF2B5EF4-FFF2-40B4-BE49-F238E27FC236}">
                  <a16:creationId xmlns:a16="http://schemas.microsoft.com/office/drawing/2014/main" id="{66265C68-4D02-C383-73B8-2E2C1340821A}"/>
                </a:ext>
              </a:extLst>
            </p:cNvPr>
            <p:cNvSpPr/>
            <p:nvPr/>
          </p:nvSpPr>
          <p:spPr>
            <a:xfrm>
              <a:off x="9038606" y="5829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" name="Полилиния: фигура 80">
              <a:extLst>
                <a:ext uri="{FF2B5EF4-FFF2-40B4-BE49-F238E27FC236}">
                  <a16:creationId xmlns:a16="http://schemas.microsoft.com/office/drawing/2014/main" id="{E5058509-F83E-472E-FEC8-35C669B3D5C0}"/>
                </a:ext>
              </a:extLst>
            </p:cNvPr>
            <p:cNvSpPr/>
            <p:nvPr/>
          </p:nvSpPr>
          <p:spPr>
            <a:xfrm>
              <a:off x="9129913" y="58292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" name="Полилиния: фигура 81">
              <a:extLst>
                <a:ext uri="{FF2B5EF4-FFF2-40B4-BE49-F238E27FC236}">
                  <a16:creationId xmlns:a16="http://schemas.microsoft.com/office/drawing/2014/main" id="{3D9C5029-C44E-017E-A1EE-1CC806B6BAF7}"/>
                </a:ext>
              </a:extLst>
            </p:cNvPr>
            <p:cNvSpPr/>
            <p:nvPr/>
          </p:nvSpPr>
          <p:spPr>
            <a:xfrm>
              <a:off x="9038606" y="67418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" name="Полилиния: фигура 82">
              <a:extLst>
                <a:ext uri="{FF2B5EF4-FFF2-40B4-BE49-F238E27FC236}">
                  <a16:creationId xmlns:a16="http://schemas.microsoft.com/office/drawing/2014/main" id="{FA59D971-DF8A-2FE4-03F1-F3D2ADFABFFB}"/>
                </a:ext>
              </a:extLst>
            </p:cNvPr>
            <p:cNvSpPr/>
            <p:nvPr/>
          </p:nvSpPr>
          <p:spPr>
            <a:xfrm>
              <a:off x="9129913" y="67418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" name="Полилиния: фигура 83">
              <a:extLst>
                <a:ext uri="{FF2B5EF4-FFF2-40B4-BE49-F238E27FC236}">
                  <a16:creationId xmlns:a16="http://schemas.microsoft.com/office/drawing/2014/main" id="{F80E54C4-5E42-D516-2D99-4A666DE8C940}"/>
                </a:ext>
              </a:extLst>
            </p:cNvPr>
            <p:cNvSpPr/>
            <p:nvPr/>
          </p:nvSpPr>
          <p:spPr>
            <a:xfrm>
              <a:off x="9042751" y="587063"/>
              <a:ext cx="37354" cy="37347"/>
            </a:xfrm>
            <a:custGeom>
              <a:avLst/>
              <a:gdLst>
                <a:gd name="connsiteX0" fmla="*/ -72 w 37354"/>
                <a:gd name="connsiteY0" fmla="*/ 18500 h 37347"/>
                <a:gd name="connsiteX1" fmla="*/ 18605 w 37354"/>
                <a:gd name="connsiteY1" fmla="*/ -179 h 37347"/>
                <a:gd name="connsiteX2" fmla="*/ 37282 w 37354"/>
                <a:gd name="connsiteY2" fmla="*/ 18500 h 37347"/>
                <a:gd name="connsiteX3" fmla="*/ 18605 w 37354"/>
                <a:gd name="connsiteY3" fmla="*/ 37169 h 37347"/>
                <a:gd name="connsiteX4" fmla="*/ -72 w 37354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500"/>
                  </a:cubicBezTo>
                  <a:cubicBezTo>
                    <a:pt x="37282" y="28863"/>
                    <a:pt x="28982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" name="Полилиния: фигура 84">
              <a:extLst>
                <a:ext uri="{FF2B5EF4-FFF2-40B4-BE49-F238E27FC236}">
                  <a16:creationId xmlns:a16="http://schemas.microsoft.com/office/drawing/2014/main" id="{45C06D3B-5924-4F5B-91B2-23B59575C375}"/>
                </a:ext>
              </a:extLst>
            </p:cNvPr>
            <p:cNvSpPr/>
            <p:nvPr/>
          </p:nvSpPr>
          <p:spPr>
            <a:xfrm>
              <a:off x="9134068" y="587063"/>
              <a:ext cx="37353" cy="37347"/>
            </a:xfrm>
            <a:custGeom>
              <a:avLst/>
              <a:gdLst>
                <a:gd name="connsiteX0" fmla="*/ -72 w 37353"/>
                <a:gd name="connsiteY0" fmla="*/ 18500 h 37347"/>
                <a:gd name="connsiteX1" fmla="*/ 18605 w 37353"/>
                <a:gd name="connsiteY1" fmla="*/ -179 h 37347"/>
                <a:gd name="connsiteX2" fmla="*/ 37282 w 37353"/>
                <a:gd name="connsiteY2" fmla="*/ 18500 h 37347"/>
                <a:gd name="connsiteX3" fmla="*/ 18605 w 37353"/>
                <a:gd name="connsiteY3" fmla="*/ 37169 h 37347"/>
                <a:gd name="connsiteX4" fmla="*/ -72 w 37353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500"/>
                  </a:cubicBezTo>
                  <a:cubicBezTo>
                    <a:pt x="37282" y="28863"/>
                    <a:pt x="28973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" name="Полилиния: фигура 85">
              <a:extLst>
                <a:ext uri="{FF2B5EF4-FFF2-40B4-BE49-F238E27FC236}">
                  <a16:creationId xmlns:a16="http://schemas.microsoft.com/office/drawing/2014/main" id="{12E6C008-29DD-8358-1774-86B8326C3C87}"/>
                </a:ext>
              </a:extLst>
            </p:cNvPr>
            <p:cNvSpPr/>
            <p:nvPr/>
          </p:nvSpPr>
          <p:spPr>
            <a:xfrm>
              <a:off x="9042751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" name="Полилиния: фигура 86">
              <a:extLst>
                <a:ext uri="{FF2B5EF4-FFF2-40B4-BE49-F238E27FC236}">
                  <a16:creationId xmlns:a16="http://schemas.microsoft.com/office/drawing/2014/main" id="{10B49A12-EEA5-A17F-7267-4BA5F7B0FF40}"/>
                </a:ext>
              </a:extLst>
            </p:cNvPr>
            <p:cNvSpPr/>
            <p:nvPr/>
          </p:nvSpPr>
          <p:spPr>
            <a:xfrm>
              <a:off x="9134068" y="67834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" name="Полилиния: фигура 87">
              <a:extLst>
                <a:ext uri="{FF2B5EF4-FFF2-40B4-BE49-F238E27FC236}">
                  <a16:creationId xmlns:a16="http://schemas.microsoft.com/office/drawing/2014/main" id="{7DB7558B-58C2-4541-7572-4E86B0C1029B}"/>
                </a:ext>
              </a:extLst>
            </p:cNvPr>
            <p:cNvSpPr/>
            <p:nvPr/>
          </p:nvSpPr>
          <p:spPr>
            <a:xfrm>
              <a:off x="8943145" y="5829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" name="Полилиния: фигура 88">
              <a:extLst>
                <a:ext uri="{FF2B5EF4-FFF2-40B4-BE49-F238E27FC236}">
                  <a16:creationId xmlns:a16="http://schemas.microsoft.com/office/drawing/2014/main" id="{3D849B56-F6A2-F3F0-C88B-15AD02396C57}"/>
                </a:ext>
              </a:extLst>
            </p:cNvPr>
            <p:cNvSpPr/>
            <p:nvPr/>
          </p:nvSpPr>
          <p:spPr>
            <a:xfrm>
              <a:off x="8943145" y="67418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" name="Полилиния: фигура 89">
              <a:extLst>
                <a:ext uri="{FF2B5EF4-FFF2-40B4-BE49-F238E27FC236}">
                  <a16:creationId xmlns:a16="http://schemas.microsoft.com/office/drawing/2014/main" id="{3C2F03E9-E62E-ABCA-8D9C-D654672D6C77}"/>
                </a:ext>
              </a:extLst>
            </p:cNvPr>
            <p:cNvSpPr/>
            <p:nvPr/>
          </p:nvSpPr>
          <p:spPr>
            <a:xfrm>
              <a:off x="8947290" y="587063"/>
              <a:ext cx="37354" cy="37347"/>
            </a:xfrm>
            <a:custGeom>
              <a:avLst/>
              <a:gdLst>
                <a:gd name="connsiteX0" fmla="*/ -72 w 37354"/>
                <a:gd name="connsiteY0" fmla="*/ 18500 h 37347"/>
                <a:gd name="connsiteX1" fmla="*/ 18605 w 37354"/>
                <a:gd name="connsiteY1" fmla="*/ -179 h 37347"/>
                <a:gd name="connsiteX2" fmla="*/ 37282 w 37354"/>
                <a:gd name="connsiteY2" fmla="*/ 18500 h 37347"/>
                <a:gd name="connsiteX3" fmla="*/ 18605 w 37354"/>
                <a:gd name="connsiteY3" fmla="*/ 37169 h 37347"/>
                <a:gd name="connsiteX4" fmla="*/ -72 w 37354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500"/>
                  </a:cubicBezTo>
                  <a:cubicBezTo>
                    <a:pt x="37282" y="28863"/>
                    <a:pt x="28982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" name="Полилиния: фигура 90">
              <a:extLst>
                <a:ext uri="{FF2B5EF4-FFF2-40B4-BE49-F238E27FC236}">
                  <a16:creationId xmlns:a16="http://schemas.microsoft.com/office/drawing/2014/main" id="{924E7A67-37E3-3DFB-CF1A-49A6A25E6D96}"/>
                </a:ext>
              </a:extLst>
            </p:cNvPr>
            <p:cNvSpPr/>
            <p:nvPr/>
          </p:nvSpPr>
          <p:spPr>
            <a:xfrm>
              <a:off x="8947290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" name="Полилиния: фигура 91">
              <a:extLst>
                <a:ext uri="{FF2B5EF4-FFF2-40B4-BE49-F238E27FC236}">
                  <a16:creationId xmlns:a16="http://schemas.microsoft.com/office/drawing/2014/main" id="{3946F88C-8BED-7C36-A85C-BD94FF1B0377}"/>
                </a:ext>
              </a:extLst>
            </p:cNvPr>
            <p:cNvSpPr/>
            <p:nvPr/>
          </p:nvSpPr>
          <p:spPr>
            <a:xfrm>
              <a:off x="9976641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" name="Полилиния: фигура 92">
              <a:extLst>
                <a:ext uri="{FF2B5EF4-FFF2-40B4-BE49-F238E27FC236}">
                  <a16:creationId xmlns:a16="http://schemas.microsoft.com/office/drawing/2014/main" id="{4250D13A-020C-CBD4-6B72-73E30D7C089C}"/>
                </a:ext>
              </a:extLst>
            </p:cNvPr>
            <p:cNvSpPr/>
            <p:nvPr/>
          </p:nvSpPr>
          <p:spPr>
            <a:xfrm>
              <a:off x="9976641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" name="Полилиния: фигура 93">
              <a:extLst>
                <a:ext uri="{FF2B5EF4-FFF2-40B4-BE49-F238E27FC236}">
                  <a16:creationId xmlns:a16="http://schemas.microsoft.com/office/drawing/2014/main" id="{E1A5C12E-1A6E-84ED-B9F4-813FFBE87B9C}"/>
                </a:ext>
              </a:extLst>
            </p:cNvPr>
            <p:cNvSpPr/>
            <p:nvPr/>
          </p:nvSpPr>
          <p:spPr>
            <a:xfrm>
              <a:off x="9976641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" name="Полилиния: фигура 94">
              <a:extLst>
                <a:ext uri="{FF2B5EF4-FFF2-40B4-BE49-F238E27FC236}">
                  <a16:creationId xmlns:a16="http://schemas.microsoft.com/office/drawing/2014/main" id="{5B22BEAC-3A70-AF94-04F2-DE64C8CA6B10}"/>
                </a:ext>
              </a:extLst>
            </p:cNvPr>
            <p:cNvSpPr/>
            <p:nvPr/>
          </p:nvSpPr>
          <p:spPr>
            <a:xfrm>
              <a:off x="9976641" y="869175"/>
              <a:ext cx="41450" cy="41757"/>
            </a:xfrm>
            <a:custGeom>
              <a:avLst/>
              <a:gdLst>
                <a:gd name="connsiteX0" fmla="*/ -72 w 41450"/>
                <a:gd name="connsiteY0" fmla="*/ 20567 h 41757"/>
                <a:gd name="connsiteX1" fmla="*/ 20606 w 41450"/>
                <a:gd name="connsiteY1" fmla="*/ -179 h 41757"/>
                <a:gd name="connsiteX2" fmla="*/ 41379 w 41450"/>
                <a:gd name="connsiteY2" fmla="*/ 20567 h 41757"/>
                <a:gd name="connsiteX3" fmla="*/ 20606 w 41450"/>
                <a:gd name="connsiteY3" fmla="*/ 41312 h 41757"/>
                <a:gd name="connsiteX4" fmla="*/ -72 w 41450"/>
                <a:gd name="connsiteY4" fmla="*/ 20567 h 4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7">
                  <a:moveTo>
                    <a:pt x="-72" y="20567"/>
                  </a:moveTo>
                  <a:cubicBezTo>
                    <a:pt x="-72" y="812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89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" name="Полилиния: фигура 95">
              <a:extLst>
                <a:ext uri="{FF2B5EF4-FFF2-40B4-BE49-F238E27FC236}">
                  <a16:creationId xmlns:a16="http://schemas.microsoft.com/office/drawing/2014/main" id="{6BACE2C0-58F7-3E9A-A731-17D06EDC2F3E}"/>
                </a:ext>
              </a:extLst>
            </p:cNvPr>
            <p:cNvSpPr/>
            <p:nvPr/>
          </p:nvSpPr>
          <p:spPr>
            <a:xfrm>
              <a:off x="9787777" y="77790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" name="Полилиния: фигура 96">
              <a:extLst>
                <a:ext uri="{FF2B5EF4-FFF2-40B4-BE49-F238E27FC236}">
                  <a16:creationId xmlns:a16="http://schemas.microsoft.com/office/drawing/2014/main" id="{4FFD0FA0-244F-AD4B-7292-AB4F3CFCC28D}"/>
                </a:ext>
              </a:extLst>
            </p:cNvPr>
            <p:cNvSpPr/>
            <p:nvPr/>
          </p:nvSpPr>
          <p:spPr>
            <a:xfrm>
              <a:off x="9879064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" name="Полилиния: фигура 97">
              <a:extLst>
                <a:ext uri="{FF2B5EF4-FFF2-40B4-BE49-F238E27FC236}">
                  <a16:creationId xmlns:a16="http://schemas.microsoft.com/office/drawing/2014/main" id="{14E89DC6-7B68-45FC-9BD5-CB169A4AB753}"/>
                </a:ext>
              </a:extLst>
            </p:cNvPr>
            <p:cNvSpPr/>
            <p:nvPr/>
          </p:nvSpPr>
          <p:spPr>
            <a:xfrm>
              <a:off x="9787777" y="867108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" name="Полилиния: фигура 98">
              <a:extLst>
                <a:ext uri="{FF2B5EF4-FFF2-40B4-BE49-F238E27FC236}">
                  <a16:creationId xmlns:a16="http://schemas.microsoft.com/office/drawing/2014/main" id="{FE9B5051-A763-5947-BEBF-A0F92BF2BAF4}"/>
                </a:ext>
              </a:extLst>
            </p:cNvPr>
            <p:cNvSpPr/>
            <p:nvPr/>
          </p:nvSpPr>
          <p:spPr>
            <a:xfrm>
              <a:off x="9879064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" name="Полилиния: фигура 99">
              <a:extLst>
                <a:ext uri="{FF2B5EF4-FFF2-40B4-BE49-F238E27FC236}">
                  <a16:creationId xmlns:a16="http://schemas.microsoft.com/office/drawing/2014/main" id="{1BFBC182-840B-AC04-97EB-EC755802FECF}"/>
                </a:ext>
              </a:extLst>
            </p:cNvPr>
            <p:cNvSpPr/>
            <p:nvPr/>
          </p:nvSpPr>
          <p:spPr>
            <a:xfrm>
              <a:off x="9789873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" name="Полилиния: фигура 100">
              <a:extLst>
                <a:ext uri="{FF2B5EF4-FFF2-40B4-BE49-F238E27FC236}">
                  <a16:creationId xmlns:a16="http://schemas.microsoft.com/office/drawing/2014/main" id="{FC368679-3420-888C-229A-0DC44F878DD3}"/>
                </a:ext>
              </a:extLst>
            </p:cNvPr>
            <p:cNvSpPr/>
            <p:nvPr/>
          </p:nvSpPr>
          <p:spPr>
            <a:xfrm>
              <a:off x="9881160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" name="Полилиния: фигура 101">
              <a:extLst>
                <a:ext uri="{FF2B5EF4-FFF2-40B4-BE49-F238E27FC236}">
                  <a16:creationId xmlns:a16="http://schemas.microsoft.com/office/drawing/2014/main" id="{577EEAC4-B03B-5DFC-B6A2-50F87398FFB6}"/>
                </a:ext>
              </a:extLst>
            </p:cNvPr>
            <p:cNvSpPr/>
            <p:nvPr/>
          </p:nvSpPr>
          <p:spPr>
            <a:xfrm>
              <a:off x="9789873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" name="Полилиния: фигура 102">
              <a:extLst>
                <a:ext uri="{FF2B5EF4-FFF2-40B4-BE49-F238E27FC236}">
                  <a16:creationId xmlns:a16="http://schemas.microsoft.com/office/drawing/2014/main" id="{CC0CE738-0E2C-A62C-DEC0-9461B3A4A6E0}"/>
                </a:ext>
              </a:extLst>
            </p:cNvPr>
            <p:cNvSpPr/>
            <p:nvPr/>
          </p:nvSpPr>
          <p:spPr>
            <a:xfrm>
              <a:off x="9881160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" name="Полилиния: фигура 103">
              <a:extLst>
                <a:ext uri="{FF2B5EF4-FFF2-40B4-BE49-F238E27FC236}">
                  <a16:creationId xmlns:a16="http://schemas.microsoft.com/office/drawing/2014/main" id="{7B4F6DD6-6DBC-091E-57FE-BDE49CAB2D2A}"/>
                </a:ext>
              </a:extLst>
            </p:cNvPr>
            <p:cNvSpPr/>
            <p:nvPr/>
          </p:nvSpPr>
          <p:spPr>
            <a:xfrm>
              <a:off x="9601007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" name="Полилиния: фигура 104">
              <a:extLst>
                <a:ext uri="{FF2B5EF4-FFF2-40B4-BE49-F238E27FC236}">
                  <a16:creationId xmlns:a16="http://schemas.microsoft.com/office/drawing/2014/main" id="{1C4B77A2-01F3-8C9E-9849-652939121CED}"/>
                </a:ext>
              </a:extLst>
            </p:cNvPr>
            <p:cNvSpPr/>
            <p:nvPr/>
          </p:nvSpPr>
          <p:spPr>
            <a:xfrm>
              <a:off x="9690200" y="77790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" name="Полилиния: фигура 105">
              <a:extLst>
                <a:ext uri="{FF2B5EF4-FFF2-40B4-BE49-F238E27FC236}">
                  <a16:creationId xmlns:a16="http://schemas.microsoft.com/office/drawing/2014/main" id="{43CA66C1-9916-BC64-CE08-0243616B00E2}"/>
                </a:ext>
              </a:extLst>
            </p:cNvPr>
            <p:cNvSpPr/>
            <p:nvPr/>
          </p:nvSpPr>
          <p:spPr>
            <a:xfrm>
              <a:off x="9601007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" name="Полилиния: фигура 106">
              <a:extLst>
                <a:ext uri="{FF2B5EF4-FFF2-40B4-BE49-F238E27FC236}">
                  <a16:creationId xmlns:a16="http://schemas.microsoft.com/office/drawing/2014/main" id="{50A99F61-281D-8C30-A0B6-89044A90E133}"/>
                </a:ext>
              </a:extLst>
            </p:cNvPr>
            <p:cNvSpPr/>
            <p:nvPr/>
          </p:nvSpPr>
          <p:spPr>
            <a:xfrm>
              <a:off x="9690200" y="867108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" name="Полилиния: фигура 107">
              <a:extLst>
                <a:ext uri="{FF2B5EF4-FFF2-40B4-BE49-F238E27FC236}">
                  <a16:creationId xmlns:a16="http://schemas.microsoft.com/office/drawing/2014/main" id="{FA9F9A63-0801-F5FA-05E5-036F529D3D2C}"/>
                </a:ext>
              </a:extLst>
            </p:cNvPr>
            <p:cNvSpPr/>
            <p:nvPr/>
          </p:nvSpPr>
          <p:spPr>
            <a:xfrm>
              <a:off x="9603105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" name="Полилиния: фигура 108">
              <a:extLst>
                <a:ext uri="{FF2B5EF4-FFF2-40B4-BE49-F238E27FC236}">
                  <a16:creationId xmlns:a16="http://schemas.microsoft.com/office/drawing/2014/main" id="{C3A2E95D-D66F-1593-8F89-1D2009762940}"/>
                </a:ext>
              </a:extLst>
            </p:cNvPr>
            <p:cNvSpPr/>
            <p:nvPr/>
          </p:nvSpPr>
          <p:spPr>
            <a:xfrm>
              <a:off x="9694392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" name="Полилиния: фигура 109">
              <a:extLst>
                <a:ext uri="{FF2B5EF4-FFF2-40B4-BE49-F238E27FC236}">
                  <a16:creationId xmlns:a16="http://schemas.microsoft.com/office/drawing/2014/main" id="{C91FC5C5-2A15-1F7B-1201-DF6CAFC4FE1C}"/>
                </a:ext>
              </a:extLst>
            </p:cNvPr>
            <p:cNvSpPr/>
            <p:nvPr/>
          </p:nvSpPr>
          <p:spPr>
            <a:xfrm>
              <a:off x="9603105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" name="Полилиния: фигура 110">
              <a:extLst>
                <a:ext uri="{FF2B5EF4-FFF2-40B4-BE49-F238E27FC236}">
                  <a16:creationId xmlns:a16="http://schemas.microsoft.com/office/drawing/2014/main" id="{E1E8DE8B-420E-31E2-79D5-6B5D748CF0EA}"/>
                </a:ext>
              </a:extLst>
            </p:cNvPr>
            <p:cNvSpPr/>
            <p:nvPr/>
          </p:nvSpPr>
          <p:spPr>
            <a:xfrm>
              <a:off x="9694392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" name="Полилиния: фигура 111">
              <a:extLst>
                <a:ext uri="{FF2B5EF4-FFF2-40B4-BE49-F238E27FC236}">
                  <a16:creationId xmlns:a16="http://schemas.microsoft.com/office/drawing/2014/main" id="{C62F6D6C-78AE-AF85-BE79-C2E834A04223}"/>
                </a:ext>
              </a:extLst>
            </p:cNvPr>
            <p:cNvSpPr/>
            <p:nvPr/>
          </p:nvSpPr>
          <p:spPr>
            <a:xfrm>
              <a:off x="9414239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" name="Полилиния: фигура 112">
              <a:extLst>
                <a:ext uri="{FF2B5EF4-FFF2-40B4-BE49-F238E27FC236}">
                  <a16:creationId xmlns:a16="http://schemas.microsoft.com/office/drawing/2014/main" id="{3F4B1036-EE72-7DA9-9D48-44D92664ACDB}"/>
                </a:ext>
              </a:extLst>
            </p:cNvPr>
            <p:cNvSpPr/>
            <p:nvPr/>
          </p:nvSpPr>
          <p:spPr>
            <a:xfrm>
              <a:off x="9503430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" name="Полилиния: фигура 113">
              <a:extLst>
                <a:ext uri="{FF2B5EF4-FFF2-40B4-BE49-F238E27FC236}">
                  <a16:creationId xmlns:a16="http://schemas.microsoft.com/office/drawing/2014/main" id="{D607498C-77B5-80E1-EB1B-84A3D55312F1}"/>
                </a:ext>
              </a:extLst>
            </p:cNvPr>
            <p:cNvSpPr/>
            <p:nvPr/>
          </p:nvSpPr>
          <p:spPr>
            <a:xfrm>
              <a:off x="9414239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" name="Полилиния: фигура 114">
              <a:extLst>
                <a:ext uri="{FF2B5EF4-FFF2-40B4-BE49-F238E27FC236}">
                  <a16:creationId xmlns:a16="http://schemas.microsoft.com/office/drawing/2014/main" id="{F89D6C83-BAE5-1B50-9BD1-DA82547ED3EB}"/>
                </a:ext>
              </a:extLst>
            </p:cNvPr>
            <p:cNvSpPr/>
            <p:nvPr/>
          </p:nvSpPr>
          <p:spPr>
            <a:xfrm>
              <a:off x="9503430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" name="Полилиния: фигура 115">
              <a:extLst>
                <a:ext uri="{FF2B5EF4-FFF2-40B4-BE49-F238E27FC236}">
                  <a16:creationId xmlns:a16="http://schemas.microsoft.com/office/drawing/2014/main" id="{2E8191C6-84A6-2560-0240-ACE4915EA7D7}"/>
                </a:ext>
              </a:extLst>
            </p:cNvPr>
            <p:cNvSpPr/>
            <p:nvPr/>
          </p:nvSpPr>
          <p:spPr>
            <a:xfrm>
              <a:off x="9416336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" name="Полилиния: фигура 116">
              <a:extLst>
                <a:ext uri="{FF2B5EF4-FFF2-40B4-BE49-F238E27FC236}">
                  <a16:creationId xmlns:a16="http://schemas.microsoft.com/office/drawing/2014/main" id="{50317BFD-5B27-14CB-38A8-7C78CC1341A0}"/>
                </a:ext>
              </a:extLst>
            </p:cNvPr>
            <p:cNvSpPr/>
            <p:nvPr/>
          </p:nvSpPr>
          <p:spPr>
            <a:xfrm>
              <a:off x="9507624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" name="Полилиния: фигура 117">
              <a:extLst>
                <a:ext uri="{FF2B5EF4-FFF2-40B4-BE49-F238E27FC236}">
                  <a16:creationId xmlns:a16="http://schemas.microsoft.com/office/drawing/2014/main" id="{6EDB0DD1-4C4E-FC5F-39AC-31904833CE28}"/>
                </a:ext>
              </a:extLst>
            </p:cNvPr>
            <p:cNvSpPr/>
            <p:nvPr/>
          </p:nvSpPr>
          <p:spPr>
            <a:xfrm>
              <a:off x="9416336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" name="Полилиния: фигура 118">
              <a:extLst>
                <a:ext uri="{FF2B5EF4-FFF2-40B4-BE49-F238E27FC236}">
                  <a16:creationId xmlns:a16="http://schemas.microsoft.com/office/drawing/2014/main" id="{9A94607E-6838-A93F-E694-B011E46ABCF9}"/>
                </a:ext>
              </a:extLst>
            </p:cNvPr>
            <p:cNvSpPr/>
            <p:nvPr/>
          </p:nvSpPr>
          <p:spPr>
            <a:xfrm>
              <a:off x="9507624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" name="Полилиния: фигура 119">
              <a:extLst>
                <a:ext uri="{FF2B5EF4-FFF2-40B4-BE49-F238E27FC236}">
                  <a16:creationId xmlns:a16="http://schemas.microsoft.com/office/drawing/2014/main" id="{85C7F390-2F17-A0F1-8D90-2F22EC9DD3FA}"/>
                </a:ext>
              </a:extLst>
            </p:cNvPr>
            <p:cNvSpPr/>
            <p:nvPr/>
          </p:nvSpPr>
          <p:spPr>
            <a:xfrm>
              <a:off x="9227471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787E7B7D-F7A0-A14A-4F11-55F178786E72}"/>
                </a:ext>
              </a:extLst>
            </p:cNvPr>
            <p:cNvSpPr/>
            <p:nvPr/>
          </p:nvSpPr>
          <p:spPr>
            <a:xfrm>
              <a:off x="9316662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607661E8-9EBA-4433-59B3-11B69159A145}"/>
                </a:ext>
              </a:extLst>
            </p:cNvPr>
            <p:cNvSpPr/>
            <p:nvPr/>
          </p:nvSpPr>
          <p:spPr>
            <a:xfrm>
              <a:off x="9227471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" name="Полилиния: фигура 122">
              <a:extLst>
                <a:ext uri="{FF2B5EF4-FFF2-40B4-BE49-F238E27FC236}">
                  <a16:creationId xmlns:a16="http://schemas.microsoft.com/office/drawing/2014/main" id="{87F5D18C-4450-FC1C-8CF9-EAEB7267841B}"/>
                </a:ext>
              </a:extLst>
            </p:cNvPr>
            <p:cNvSpPr/>
            <p:nvPr/>
          </p:nvSpPr>
          <p:spPr>
            <a:xfrm>
              <a:off x="9316662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" name="Полилиния: фигура 123">
              <a:extLst>
                <a:ext uri="{FF2B5EF4-FFF2-40B4-BE49-F238E27FC236}">
                  <a16:creationId xmlns:a16="http://schemas.microsoft.com/office/drawing/2014/main" id="{69E60BAF-67E1-30FF-EB2B-960DCDC0C657}"/>
                </a:ext>
              </a:extLst>
            </p:cNvPr>
            <p:cNvSpPr/>
            <p:nvPr/>
          </p:nvSpPr>
          <p:spPr>
            <a:xfrm>
              <a:off x="9229568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" name="Полилиния: фигура 124">
              <a:extLst>
                <a:ext uri="{FF2B5EF4-FFF2-40B4-BE49-F238E27FC236}">
                  <a16:creationId xmlns:a16="http://schemas.microsoft.com/office/drawing/2014/main" id="{3E45CCFF-6AA8-0B45-9FC1-EBB2CC1FFBEE}"/>
                </a:ext>
              </a:extLst>
            </p:cNvPr>
            <p:cNvSpPr/>
            <p:nvPr/>
          </p:nvSpPr>
          <p:spPr>
            <a:xfrm>
              <a:off x="9320855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" name="Полилиния: фигура 125">
              <a:extLst>
                <a:ext uri="{FF2B5EF4-FFF2-40B4-BE49-F238E27FC236}">
                  <a16:creationId xmlns:a16="http://schemas.microsoft.com/office/drawing/2014/main" id="{A826152B-AC8E-1C16-E679-79BED444B7F8}"/>
                </a:ext>
              </a:extLst>
            </p:cNvPr>
            <p:cNvSpPr/>
            <p:nvPr/>
          </p:nvSpPr>
          <p:spPr>
            <a:xfrm>
              <a:off x="9229568" y="8712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" name="Полилиния: фигура 126">
              <a:extLst>
                <a:ext uri="{FF2B5EF4-FFF2-40B4-BE49-F238E27FC236}">
                  <a16:creationId xmlns:a16="http://schemas.microsoft.com/office/drawing/2014/main" id="{A5DAA7D3-456B-190C-3784-C516373F8F02}"/>
                </a:ext>
              </a:extLst>
            </p:cNvPr>
            <p:cNvSpPr/>
            <p:nvPr/>
          </p:nvSpPr>
          <p:spPr>
            <a:xfrm>
              <a:off x="9320855" y="8712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" name="Полилиния: фигура 127">
              <a:extLst>
                <a:ext uri="{FF2B5EF4-FFF2-40B4-BE49-F238E27FC236}">
                  <a16:creationId xmlns:a16="http://schemas.microsoft.com/office/drawing/2014/main" id="{0C8C90DE-587C-59B7-F2D2-4A5FF347CDF5}"/>
                </a:ext>
              </a:extLst>
            </p:cNvPr>
            <p:cNvSpPr/>
            <p:nvPr/>
          </p:nvSpPr>
          <p:spPr>
            <a:xfrm>
              <a:off x="9038606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" name="Полилиния: фигура 128">
              <a:extLst>
                <a:ext uri="{FF2B5EF4-FFF2-40B4-BE49-F238E27FC236}">
                  <a16:creationId xmlns:a16="http://schemas.microsoft.com/office/drawing/2014/main" id="{13D16DCA-9D2B-9B2F-2482-1C4713B42A23}"/>
                </a:ext>
              </a:extLst>
            </p:cNvPr>
            <p:cNvSpPr/>
            <p:nvPr/>
          </p:nvSpPr>
          <p:spPr>
            <a:xfrm>
              <a:off x="9129913" y="77790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" name="Полилиния: фигура 129">
              <a:extLst>
                <a:ext uri="{FF2B5EF4-FFF2-40B4-BE49-F238E27FC236}">
                  <a16:creationId xmlns:a16="http://schemas.microsoft.com/office/drawing/2014/main" id="{CEF9257E-A6F4-633B-B347-E3C5960CAEA4}"/>
                </a:ext>
              </a:extLst>
            </p:cNvPr>
            <p:cNvSpPr/>
            <p:nvPr/>
          </p:nvSpPr>
          <p:spPr>
            <a:xfrm>
              <a:off x="9038606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" name="Полилиния: фигура 130">
              <a:extLst>
                <a:ext uri="{FF2B5EF4-FFF2-40B4-BE49-F238E27FC236}">
                  <a16:creationId xmlns:a16="http://schemas.microsoft.com/office/drawing/2014/main" id="{83D11619-C21F-7088-00DB-E9B1906FCC8C}"/>
                </a:ext>
              </a:extLst>
            </p:cNvPr>
            <p:cNvSpPr/>
            <p:nvPr/>
          </p:nvSpPr>
          <p:spPr>
            <a:xfrm>
              <a:off x="9129913" y="867108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" name="Полилиния: фигура 131">
              <a:extLst>
                <a:ext uri="{FF2B5EF4-FFF2-40B4-BE49-F238E27FC236}">
                  <a16:creationId xmlns:a16="http://schemas.microsoft.com/office/drawing/2014/main" id="{54290AC6-2A27-E6A2-9F34-EC7CC581637B}"/>
                </a:ext>
              </a:extLst>
            </p:cNvPr>
            <p:cNvSpPr/>
            <p:nvPr/>
          </p:nvSpPr>
          <p:spPr>
            <a:xfrm>
              <a:off x="9042751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" name="Полилиния: фигура 132">
              <a:extLst>
                <a:ext uri="{FF2B5EF4-FFF2-40B4-BE49-F238E27FC236}">
                  <a16:creationId xmlns:a16="http://schemas.microsoft.com/office/drawing/2014/main" id="{C66FBDC9-9CC8-9EF0-4DCB-FDB02187BB32}"/>
                </a:ext>
              </a:extLst>
            </p:cNvPr>
            <p:cNvSpPr/>
            <p:nvPr/>
          </p:nvSpPr>
          <p:spPr>
            <a:xfrm>
              <a:off x="9134068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" name="Полилиния: фигура 133">
              <a:extLst>
                <a:ext uri="{FF2B5EF4-FFF2-40B4-BE49-F238E27FC236}">
                  <a16:creationId xmlns:a16="http://schemas.microsoft.com/office/drawing/2014/main" id="{CD3DD2F6-2504-B5D2-097F-FF9A8ED6BA4B}"/>
                </a:ext>
              </a:extLst>
            </p:cNvPr>
            <p:cNvSpPr/>
            <p:nvPr/>
          </p:nvSpPr>
          <p:spPr>
            <a:xfrm>
              <a:off x="9042751" y="8712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" name="Полилиния: фигура 134">
              <a:extLst>
                <a:ext uri="{FF2B5EF4-FFF2-40B4-BE49-F238E27FC236}">
                  <a16:creationId xmlns:a16="http://schemas.microsoft.com/office/drawing/2014/main" id="{7961EB10-9DB3-261E-293B-67E07C0390B2}"/>
                </a:ext>
              </a:extLst>
            </p:cNvPr>
            <p:cNvSpPr/>
            <p:nvPr/>
          </p:nvSpPr>
          <p:spPr>
            <a:xfrm>
              <a:off x="9134068" y="8712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" name="Полилиния: фигура 135">
              <a:extLst>
                <a:ext uri="{FF2B5EF4-FFF2-40B4-BE49-F238E27FC236}">
                  <a16:creationId xmlns:a16="http://schemas.microsoft.com/office/drawing/2014/main" id="{7A461AEB-DB34-65A1-DD3E-72ED4943B5DF}"/>
                </a:ext>
              </a:extLst>
            </p:cNvPr>
            <p:cNvSpPr/>
            <p:nvPr/>
          </p:nvSpPr>
          <p:spPr>
            <a:xfrm>
              <a:off x="8851838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" name="Полилиния: фигура 136">
              <a:extLst>
                <a:ext uri="{FF2B5EF4-FFF2-40B4-BE49-F238E27FC236}">
                  <a16:creationId xmlns:a16="http://schemas.microsoft.com/office/drawing/2014/main" id="{9058D722-2737-3FB3-0165-2778AD35CB2A}"/>
                </a:ext>
              </a:extLst>
            </p:cNvPr>
            <p:cNvSpPr/>
            <p:nvPr/>
          </p:nvSpPr>
          <p:spPr>
            <a:xfrm>
              <a:off x="8943145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" name="Полилиния: фигура 137">
              <a:extLst>
                <a:ext uri="{FF2B5EF4-FFF2-40B4-BE49-F238E27FC236}">
                  <a16:creationId xmlns:a16="http://schemas.microsoft.com/office/drawing/2014/main" id="{D88E8D17-2308-0EA1-C19F-CCDC3751CBA8}"/>
                </a:ext>
              </a:extLst>
            </p:cNvPr>
            <p:cNvSpPr/>
            <p:nvPr/>
          </p:nvSpPr>
          <p:spPr>
            <a:xfrm>
              <a:off x="8851838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" name="Полилиния: фигура 138">
              <a:extLst>
                <a:ext uri="{FF2B5EF4-FFF2-40B4-BE49-F238E27FC236}">
                  <a16:creationId xmlns:a16="http://schemas.microsoft.com/office/drawing/2014/main" id="{ED10B475-CE12-72D0-D9D6-DC24B9C58BF5}"/>
                </a:ext>
              </a:extLst>
            </p:cNvPr>
            <p:cNvSpPr/>
            <p:nvPr/>
          </p:nvSpPr>
          <p:spPr>
            <a:xfrm>
              <a:off x="8943145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" name="Полилиния: фигура 139">
              <a:extLst>
                <a:ext uri="{FF2B5EF4-FFF2-40B4-BE49-F238E27FC236}">
                  <a16:creationId xmlns:a16="http://schemas.microsoft.com/office/drawing/2014/main" id="{E4C3F9C7-0B31-14C0-6014-DA7EB18EF1A4}"/>
                </a:ext>
              </a:extLst>
            </p:cNvPr>
            <p:cNvSpPr/>
            <p:nvPr/>
          </p:nvSpPr>
          <p:spPr>
            <a:xfrm>
              <a:off x="8855983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" name="Полилиния: фигура 140">
              <a:extLst>
                <a:ext uri="{FF2B5EF4-FFF2-40B4-BE49-F238E27FC236}">
                  <a16:creationId xmlns:a16="http://schemas.microsoft.com/office/drawing/2014/main" id="{6BFAB9A9-C884-2A68-E997-6049F929CA3A}"/>
                </a:ext>
              </a:extLst>
            </p:cNvPr>
            <p:cNvSpPr/>
            <p:nvPr/>
          </p:nvSpPr>
          <p:spPr>
            <a:xfrm>
              <a:off x="8947290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" name="Полилиния: фигура 141">
              <a:extLst>
                <a:ext uri="{FF2B5EF4-FFF2-40B4-BE49-F238E27FC236}">
                  <a16:creationId xmlns:a16="http://schemas.microsoft.com/office/drawing/2014/main" id="{955CC466-5216-1578-54DE-B83837EA58D8}"/>
                </a:ext>
              </a:extLst>
            </p:cNvPr>
            <p:cNvSpPr/>
            <p:nvPr/>
          </p:nvSpPr>
          <p:spPr>
            <a:xfrm>
              <a:off x="8855983" y="8712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" name="Полилиния: фигура 142">
              <a:extLst>
                <a:ext uri="{FF2B5EF4-FFF2-40B4-BE49-F238E27FC236}">
                  <a16:creationId xmlns:a16="http://schemas.microsoft.com/office/drawing/2014/main" id="{CE1795FB-E907-7F9C-97DF-AAC4B5ADA52E}"/>
                </a:ext>
              </a:extLst>
            </p:cNvPr>
            <p:cNvSpPr/>
            <p:nvPr/>
          </p:nvSpPr>
          <p:spPr>
            <a:xfrm>
              <a:off x="8947290" y="8712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" name="Полилиния: фигура 143">
              <a:extLst>
                <a:ext uri="{FF2B5EF4-FFF2-40B4-BE49-F238E27FC236}">
                  <a16:creationId xmlns:a16="http://schemas.microsoft.com/office/drawing/2014/main" id="{8DB6B78C-C185-69B1-241E-FB99BA2C7280}"/>
                </a:ext>
              </a:extLst>
            </p:cNvPr>
            <p:cNvSpPr/>
            <p:nvPr/>
          </p:nvSpPr>
          <p:spPr>
            <a:xfrm>
              <a:off x="9976641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" name="Полилиния: фигура 144">
              <a:extLst>
                <a:ext uri="{FF2B5EF4-FFF2-40B4-BE49-F238E27FC236}">
                  <a16:creationId xmlns:a16="http://schemas.microsoft.com/office/drawing/2014/main" id="{21B735DF-A181-18E4-2CE3-5388A2977D0F}"/>
                </a:ext>
              </a:extLst>
            </p:cNvPr>
            <p:cNvSpPr/>
            <p:nvPr/>
          </p:nvSpPr>
          <p:spPr>
            <a:xfrm>
              <a:off x="9976641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" name="Полилиния: фигура 145">
              <a:extLst>
                <a:ext uri="{FF2B5EF4-FFF2-40B4-BE49-F238E27FC236}">
                  <a16:creationId xmlns:a16="http://schemas.microsoft.com/office/drawing/2014/main" id="{08676CE0-17D2-0620-C3D1-13C73BAC46A7}"/>
                </a:ext>
              </a:extLst>
            </p:cNvPr>
            <p:cNvSpPr/>
            <p:nvPr/>
          </p:nvSpPr>
          <p:spPr>
            <a:xfrm>
              <a:off x="9976641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" name="Полилиния: фигура 146">
              <a:extLst>
                <a:ext uri="{FF2B5EF4-FFF2-40B4-BE49-F238E27FC236}">
                  <a16:creationId xmlns:a16="http://schemas.microsoft.com/office/drawing/2014/main" id="{3F8DD246-6E35-C75B-6CF2-7D69F7EB53B1}"/>
                </a:ext>
              </a:extLst>
            </p:cNvPr>
            <p:cNvSpPr/>
            <p:nvPr/>
          </p:nvSpPr>
          <p:spPr>
            <a:xfrm>
              <a:off x="9976641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" name="Полилиния: фигура 147">
              <a:extLst>
                <a:ext uri="{FF2B5EF4-FFF2-40B4-BE49-F238E27FC236}">
                  <a16:creationId xmlns:a16="http://schemas.microsoft.com/office/drawing/2014/main" id="{32761A6A-56F5-A97E-2F62-484DC735A23B}"/>
                </a:ext>
              </a:extLst>
            </p:cNvPr>
            <p:cNvSpPr/>
            <p:nvPr/>
          </p:nvSpPr>
          <p:spPr>
            <a:xfrm>
              <a:off x="9787777" y="97289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" name="Полилиния: фигура 148">
              <a:extLst>
                <a:ext uri="{FF2B5EF4-FFF2-40B4-BE49-F238E27FC236}">
                  <a16:creationId xmlns:a16="http://schemas.microsoft.com/office/drawing/2014/main" id="{36497DCA-1974-F9CC-EC66-87E200AE361A}"/>
                </a:ext>
              </a:extLst>
            </p:cNvPr>
            <p:cNvSpPr/>
            <p:nvPr/>
          </p:nvSpPr>
          <p:spPr>
            <a:xfrm>
              <a:off x="9879064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" name="Полилиния: фигура 149">
              <a:extLst>
                <a:ext uri="{FF2B5EF4-FFF2-40B4-BE49-F238E27FC236}">
                  <a16:creationId xmlns:a16="http://schemas.microsoft.com/office/drawing/2014/main" id="{344A21C8-5483-7C14-E9C0-042636C1A40F}"/>
                </a:ext>
              </a:extLst>
            </p:cNvPr>
            <p:cNvSpPr/>
            <p:nvPr/>
          </p:nvSpPr>
          <p:spPr>
            <a:xfrm>
              <a:off x="9787777" y="106209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" name="Полилиния: фигура 150">
              <a:extLst>
                <a:ext uri="{FF2B5EF4-FFF2-40B4-BE49-F238E27FC236}">
                  <a16:creationId xmlns:a16="http://schemas.microsoft.com/office/drawing/2014/main" id="{71807480-7765-9A48-0A0B-AEB6A4490BDD}"/>
                </a:ext>
              </a:extLst>
            </p:cNvPr>
            <p:cNvSpPr/>
            <p:nvPr/>
          </p:nvSpPr>
          <p:spPr>
            <a:xfrm>
              <a:off x="9879064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" name="Полилиния: фигура 151">
              <a:extLst>
                <a:ext uri="{FF2B5EF4-FFF2-40B4-BE49-F238E27FC236}">
                  <a16:creationId xmlns:a16="http://schemas.microsoft.com/office/drawing/2014/main" id="{5000B31B-E675-A3AD-0D41-06446F51ADE5}"/>
                </a:ext>
              </a:extLst>
            </p:cNvPr>
            <p:cNvSpPr/>
            <p:nvPr/>
          </p:nvSpPr>
          <p:spPr>
            <a:xfrm>
              <a:off x="9789873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" name="Полилиния: фигура 152">
              <a:extLst>
                <a:ext uri="{FF2B5EF4-FFF2-40B4-BE49-F238E27FC236}">
                  <a16:creationId xmlns:a16="http://schemas.microsoft.com/office/drawing/2014/main" id="{B966C64A-A3D4-F6BF-9380-95A2DF0BCA82}"/>
                </a:ext>
              </a:extLst>
            </p:cNvPr>
            <p:cNvSpPr/>
            <p:nvPr/>
          </p:nvSpPr>
          <p:spPr>
            <a:xfrm>
              <a:off x="9881160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" name="Полилиния: фигура 153">
              <a:extLst>
                <a:ext uri="{FF2B5EF4-FFF2-40B4-BE49-F238E27FC236}">
                  <a16:creationId xmlns:a16="http://schemas.microsoft.com/office/drawing/2014/main" id="{19F6E7F9-C6F1-FF65-7026-68031E8A73EC}"/>
                </a:ext>
              </a:extLst>
            </p:cNvPr>
            <p:cNvSpPr/>
            <p:nvPr/>
          </p:nvSpPr>
          <p:spPr>
            <a:xfrm>
              <a:off x="9789873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" name="Полилиния: фигура 154">
              <a:extLst>
                <a:ext uri="{FF2B5EF4-FFF2-40B4-BE49-F238E27FC236}">
                  <a16:creationId xmlns:a16="http://schemas.microsoft.com/office/drawing/2014/main" id="{314550C4-37F0-391B-4F60-1DEAF102387D}"/>
                </a:ext>
              </a:extLst>
            </p:cNvPr>
            <p:cNvSpPr/>
            <p:nvPr/>
          </p:nvSpPr>
          <p:spPr>
            <a:xfrm>
              <a:off x="9881160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" name="Полилиния: фигура 155">
              <a:extLst>
                <a:ext uri="{FF2B5EF4-FFF2-40B4-BE49-F238E27FC236}">
                  <a16:creationId xmlns:a16="http://schemas.microsoft.com/office/drawing/2014/main" id="{D1D6292C-C379-DB9C-76B6-8E9F315B5044}"/>
                </a:ext>
              </a:extLst>
            </p:cNvPr>
            <p:cNvSpPr/>
            <p:nvPr/>
          </p:nvSpPr>
          <p:spPr>
            <a:xfrm>
              <a:off x="9601007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" name="Полилиния: фигура 156">
              <a:extLst>
                <a:ext uri="{FF2B5EF4-FFF2-40B4-BE49-F238E27FC236}">
                  <a16:creationId xmlns:a16="http://schemas.microsoft.com/office/drawing/2014/main" id="{EAEE573E-8336-3EE7-69B5-024290DE1209}"/>
                </a:ext>
              </a:extLst>
            </p:cNvPr>
            <p:cNvSpPr/>
            <p:nvPr/>
          </p:nvSpPr>
          <p:spPr>
            <a:xfrm>
              <a:off x="9690200" y="97289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" name="Полилиния: фигура 157">
              <a:extLst>
                <a:ext uri="{FF2B5EF4-FFF2-40B4-BE49-F238E27FC236}">
                  <a16:creationId xmlns:a16="http://schemas.microsoft.com/office/drawing/2014/main" id="{6165DBBB-6A72-6331-DD39-2818790F867D}"/>
                </a:ext>
              </a:extLst>
            </p:cNvPr>
            <p:cNvSpPr/>
            <p:nvPr/>
          </p:nvSpPr>
          <p:spPr>
            <a:xfrm>
              <a:off x="9601007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" name="Полилиния: фигура 158">
              <a:extLst>
                <a:ext uri="{FF2B5EF4-FFF2-40B4-BE49-F238E27FC236}">
                  <a16:creationId xmlns:a16="http://schemas.microsoft.com/office/drawing/2014/main" id="{48F16FD7-7B2D-CCEB-6B68-FA64B057F025}"/>
                </a:ext>
              </a:extLst>
            </p:cNvPr>
            <p:cNvSpPr/>
            <p:nvPr/>
          </p:nvSpPr>
          <p:spPr>
            <a:xfrm>
              <a:off x="9690200" y="106209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DFDC58A5-1D6E-082D-F791-F11C84E51F42}"/>
                </a:ext>
              </a:extLst>
            </p:cNvPr>
            <p:cNvSpPr/>
            <p:nvPr/>
          </p:nvSpPr>
          <p:spPr>
            <a:xfrm>
              <a:off x="9603105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C4018F47-D5E2-60E9-CCDC-988F99131D0B}"/>
                </a:ext>
              </a:extLst>
            </p:cNvPr>
            <p:cNvSpPr/>
            <p:nvPr/>
          </p:nvSpPr>
          <p:spPr>
            <a:xfrm>
              <a:off x="9694392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673A999C-96DD-535E-6F8F-484D00CA51EF}"/>
                </a:ext>
              </a:extLst>
            </p:cNvPr>
            <p:cNvSpPr/>
            <p:nvPr/>
          </p:nvSpPr>
          <p:spPr>
            <a:xfrm>
              <a:off x="9603105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51303B38-16B9-11EF-B870-F32380C3A0EF}"/>
                </a:ext>
              </a:extLst>
            </p:cNvPr>
            <p:cNvSpPr/>
            <p:nvPr/>
          </p:nvSpPr>
          <p:spPr>
            <a:xfrm>
              <a:off x="9694392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6E793926-2B8E-2BFF-CBAD-57BC9D9DEBDE}"/>
                </a:ext>
              </a:extLst>
            </p:cNvPr>
            <p:cNvSpPr/>
            <p:nvPr/>
          </p:nvSpPr>
          <p:spPr>
            <a:xfrm>
              <a:off x="9414239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CAB97825-ACD3-251B-8381-1B45652C54AB}"/>
                </a:ext>
              </a:extLst>
            </p:cNvPr>
            <p:cNvSpPr/>
            <p:nvPr/>
          </p:nvSpPr>
          <p:spPr>
            <a:xfrm>
              <a:off x="9503430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" name="Полилиния: фигура 165">
              <a:extLst>
                <a:ext uri="{FF2B5EF4-FFF2-40B4-BE49-F238E27FC236}">
                  <a16:creationId xmlns:a16="http://schemas.microsoft.com/office/drawing/2014/main" id="{9F6FC971-8E2E-274D-C533-B02139D487B6}"/>
                </a:ext>
              </a:extLst>
            </p:cNvPr>
            <p:cNvSpPr/>
            <p:nvPr/>
          </p:nvSpPr>
          <p:spPr>
            <a:xfrm>
              <a:off x="9414239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" name="Полилиния: фигура 166">
              <a:extLst>
                <a:ext uri="{FF2B5EF4-FFF2-40B4-BE49-F238E27FC236}">
                  <a16:creationId xmlns:a16="http://schemas.microsoft.com/office/drawing/2014/main" id="{1B59363B-D1E1-3D91-11A8-540CDC07D87C}"/>
                </a:ext>
              </a:extLst>
            </p:cNvPr>
            <p:cNvSpPr/>
            <p:nvPr/>
          </p:nvSpPr>
          <p:spPr>
            <a:xfrm>
              <a:off x="9503430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721555B4-42E3-F8C1-758C-81129AA502FB}"/>
                </a:ext>
              </a:extLst>
            </p:cNvPr>
            <p:cNvSpPr/>
            <p:nvPr/>
          </p:nvSpPr>
          <p:spPr>
            <a:xfrm>
              <a:off x="9416336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" name="Полилиния: фигура 168">
              <a:extLst>
                <a:ext uri="{FF2B5EF4-FFF2-40B4-BE49-F238E27FC236}">
                  <a16:creationId xmlns:a16="http://schemas.microsoft.com/office/drawing/2014/main" id="{87659F37-AE4A-2958-70A4-8C1E8F5AC8ED}"/>
                </a:ext>
              </a:extLst>
            </p:cNvPr>
            <p:cNvSpPr/>
            <p:nvPr/>
          </p:nvSpPr>
          <p:spPr>
            <a:xfrm>
              <a:off x="9507624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" name="Полилиния: фигура 169">
              <a:extLst>
                <a:ext uri="{FF2B5EF4-FFF2-40B4-BE49-F238E27FC236}">
                  <a16:creationId xmlns:a16="http://schemas.microsoft.com/office/drawing/2014/main" id="{7FC295D5-2A86-315E-25C0-37DAAF0BC51A}"/>
                </a:ext>
              </a:extLst>
            </p:cNvPr>
            <p:cNvSpPr/>
            <p:nvPr/>
          </p:nvSpPr>
          <p:spPr>
            <a:xfrm>
              <a:off x="9416336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" name="Полилиния: фигура 170">
              <a:extLst>
                <a:ext uri="{FF2B5EF4-FFF2-40B4-BE49-F238E27FC236}">
                  <a16:creationId xmlns:a16="http://schemas.microsoft.com/office/drawing/2014/main" id="{95C1A94C-405C-AD2A-321C-1D2C70AACAB3}"/>
                </a:ext>
              </a:extLst>
            </p:cNvPr>
            <p:cNvSpPr/>
            <p:nvPr/>
          </p:nvSpPr>
          <p:spPr>
            <a:xfrm>
              <a:off x="9507624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" name="Полилиния: фигура 171">
              <a:extLst>
                <a:ext uri="{FF2B5EF4-FFF2-40B4-BE49-F238E27FC236}">
                  <a16:creationId xmlns:a16="http://schemas.microsoft.com/office/drawing/2014/main" id="{B9664FE7-95F1-A284-02C3-C0F21BE1F0CB}"/>
                </a:ext>
              </a:extLst>
            </p:cNvPr>
            <p:cNvSpPr/>
            <p:nvPr/>
          </p:nvSpPr>
          <p:spPr>
            <a:xfrm>
              <a:off x="9227471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" name="Полилиния: фигура 172">
              <a:extLst>
                <a:ext uri="{FF2B5EF4-FFF2-40B4-BE49-F238E27FC236}">
                  <a16:creationId xmlns:a16="http://schemas.microsoft.com/office/drawing/2014/main" id="{AD1A0FC6-EF28-B8C6-95FB-1714DCA96FE3}"/>
                </a:ext>
              </a:extLst>
            </p:cNvPr>
            <p:cNvSpPr/>
            <p:nvPr/>
          </p:nvSpPr>
          <p:spPr>
            <a:xfrm>
              <a:off x="9316662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" name="Полилиния: фигура 173">
              <a:extLst>
                <a:ext uri="{FF2B5EF4-FFF2-40B4-BE49-F238E27FC236}">
                  <a16:creationId xmlns:a16="http://schemas.microsoft.com/office/drawing/2014/main" id="{B9C3DFEE-2417-F480-93EC-DF71EB0A2FE1}"/>
                </a:ext>
              </a:extLst>
            </p:cNvPr>
            <p:cNvSpPr/>
            <p:nvPr/>
          </p:nvSpPr>
          <p:spPr>
            <a:xfrm>
              <a:off x="9227471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" name="Полилиния: фигура 174">
              <a:extLst>
                <a:ext uri="{FF2B5EF4-FFF2-40B4-BE49-F238E27FC236}">
                  <a16:creationId xmlns:a16="http://schemas.microsoft.com/office/drawing/2014/main" id="{02645EA1-FAD4-0570-D495-EC3EB6BF2444}"/>
                </a:ext>
              </a:extLst>
            </p:cNvPr>
            <p:cNvSpPr/>
            <p:nvPr/>
          </p:nvSpPr>
          <p:spPr>
            <a:xfrm>
              <a:off x="9316662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" name="Полилиния: фигура 175">
              <a:extLst>
                <a:ext uri="{FF2B5EF4-FFF2-40B4-BE49-F238E27FC236}">
                  <a16:creationId xmlns:a16="http://schemas.microsoft.com/office/drawing/2014/main" id="{2CEFAFC2-9B9F-4445-2644-B1A935BB9E65}"/>
                </a:ext>
              </a:extLst>
            </p:cNvPr>
            <p:cNvSpPr/>
            <p:nvPr/>
          </p:nvSpPr>
          <p:spPr>
            <a:xfrm>
              <a:off x="9229568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" name="Полилиния: фигура 176">
              <a:extLst>
                <a:ext uri="{FF2B5EF4-FFF2-40B4-BE49-F238E27FC236}">
                  <a16:creationId xmlns:a16="http://schemas.microsoft.com/office/drawing/2014/main" id="{E5F977BD-A244-8114-74D7-C1F8E7840AB8}"/>
                </a:ext>
              </a:extLst>
            </p:cNvPr>
            <p:cNvSpPr/>
            <p:nvPr/>
          </p:nvSpPr>
          <p:spPr>
            <a:xfrm>
              <a:off x="9320855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" name="Полилиния: фигура 177">
              <a:extLst>
                <a:ext uri="{FF2B5EF4-FFF2-40B4-BE49-F238E27FC236}">
                  <a16:creationId xmlns:a16="http://schemas.microsoft.com/office/drawing/2014/main" id="{C65FB464-7C77-4AB4-C774-F000931A4FF3}"/>
                </a:ext>
              </a:extLst>
            </p:cNvPr>
            <p:cNvSpPr/>
            <p:nvPr/>
          </p:nvSpPr>
          <p:spPr>
            <a:xfrm>
              <a:off x="9229568" y="1066247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" name="Полилиния: фигура 178">
              <a:extLst>
                <a:ext uri="{FF2B5EF4-FFF2-40B4-BE49-F238E27FC236}">
                  <a16:creationId xmlns:a16="http://schemas.microsoft.com/office/drawing/2014/main" id="{D9D4B63F-624D-D05A-7D44-E8990EA081C3}"/>
                </a:ext>
              </a:extLst>
            </p:cNvPr>
            <p:cNvSpPr/>
            <p:nvPr/>
          </p:nvSpPr>
          <p:spPr>
            <a:xfrm>
              <a:off x="9320855" y="1066247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" name="Полилиния: фигура 179">
              <a:extLst>
                <a:ext uri="{FF2B5EF4-FFF2-40B4-BE49-F238E27FC236}">
                  <a16:creationId xmlns:a16="http://schemas.microsoft.com/office/drawing/2014/main" id="{9255FFE9-984F-B5D3-9387-D2257A4D5CE1}"/>
                </a:ext>
              </a:extLst>
            </p:cNvPr>
            <p:cNvSpPr/>
            <p:nvPr/>
          </p:nvSpPr>
          <p:spPr>
            <a:xfrm>
              <a:off x="9038606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" name="Полилиния: фигура 180">
              <a:extLst>
                <a:ext uri="{FF2B5EF4-FFF2-40B4-BE49-F238E27FC236}">
                  <a16:creationId xmlns:a16="http://schemas.microsoft.com/office/drawing/2014/main" id="{95DCDDBA-BB78-F19E-5D7A-D45CD2726802}"/>
                </a:ext>
              </a:extLst>
            </p:cNvPr>
            <p:cNvSpPr/>
            <p:nvPr/>
          </p:nvSpPr>
          <p:spPr>
            <a:xfrm>
              <a:off x="9129913" y="972893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" name="Полилиния: фигура 181">
              <a:extLst>
                <a:ext uri="{FF2B5EF4-FFF2-40B4-BE49-F238E27FC236}">
                  <a16:creationId xmlns:a16="http://schemas.microsoft.com/office/drawing/2014/main" id="{973FA991-CB57-FFB0-B628-D2FC3F556E03}"/>
                </a:ext>
              </a:extLst>
            </p:cNvPr>
            <p:cNvSpPr/>
            <p:nvPr/>
          </p:nvSpPr>
          <p:spPr>
            <a:xfrm>
              <a:off x="9038606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" name="Полилиния: фигура 182">
              <a:extLst>
                <a:ext uri="{FF2B5EF4-FFF2-40B4-BE49-F238E27FC236}">
                  <a16:creationId xmlns:a16="http://schemas.microsoft.com/office/drawing/2014/main" id="{E550AE6F-F924-B226-86FA-12FCA10CDD0D}"/>
                </a:ext>
              </a:extLst>
            </p:cNvPr>
            <p:cNvSpPr/>
            <p:nvPr/>
          </p:nvSpPr>
          <p:spPr>
            <a:xfrm>
              <a:off x="9129913" y="1062094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" name="Полилиния: фигура 183">
              <a:extLst>
                <a:ext uri="{FF2B5EF4-FFF2-40B4-BE49-F238E27FC236}">
                  <a16:creationId xmlns:a16="http://schemas.microsoft.com/office/drawing/2014/main" id="{E873B61C-54AA-617C-D232-30C867D1C8C3}"/>
                </a:ext>
              </a:extLst>
            </p:cNvPr>
            <p:cNvSpPr/>
            <p:nvPr/>
          </p:nvSpPr>
          <p:spPr>
            <a:xfrm>
              <a:off x="9042751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" name="Полилиния: фигура 184">
              <a:extLst>
                <a:ext uri="{FF2B5EF4-FFF2-40B4-BE49-F238E27FC236}">
                  <a16:creationId xmlns:a16="http://schemas.microsoft.com/office/drawing/2014/main" id="{117C2D5A-47E8-D69B-EE6C-B37448AE62D0}"/>
                </a:ext>
              </a:extLst>
            </p:cNvPr>
            <p:cNvSpPr/>
            <p:nvPr/>
          </p:nvSpPr>
          <p:spPr>
            <a:xfrm>
              <a:off x="9134068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" name="Полилиния: фигура 185">
              <a:extLst>
                <a:ext uri="{FF2B5EF4-FFF2-40B4-BE49-F238E27FC236}">
                  <a16:creationId xmlns:a16="http://schemas.microsoft.com/office/drawing/2014/main" id="{98198E90-402B-3A54-43DE-EA5941F8A865}"/>
                </a:ext>
              </a:extLst>
            </p:cNvPr>
            <p:cNvSpPr/>
            <p:nvPr/>
          </p:nvSpPr>
          <p:spPr>
            <a:xfrm>
              <a:off x="9042751" y="106624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" name="Полилиния: фигура 186">
              <a:extLst>
                <a:ext uri="{FF2B5EF4-FFF2-40B4-BE49-F238E27FC236}">
                  <a16:creationId xmlns:a16="http://schemas.microsoft.com/office/drawing/2014/main" id="{11E8C341-60B1-24F7-D6C0-D3F755D4C9D0}"/>
                </a:ext>
              </a:extLst>
            </p:cNvPr>
            <p:cNvSpPr/>
            <p:nvPr/>
          </p:nvSpPr>
          <p:spPr>
            <a:xfrm>
              <a:off x="9134068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" name="Полилиния: фигура 187">
              <a:extLst>
                <a:ext uri="{FF2B5EF4-FFF2-40B4-BE49-F238E27FC236}">
                  <a16:creationId xmlns:a16="http://schemas.microsoft.com/office/drawing/2014/main" id="{420D2214-28DF-80A1-2EA2-7A56ECC10746}"/>
                </a:ext>
              </a:extLst>
            </p:cNvPr>
            <p:cNvSpPr/>
            <p:nvPr/>
          </p:nvSpPr>
          <p:spPr>
            <a:xfrm>
              <a:off x="8851838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" name="Полилиния: фигура 188">
              <a:extLst>
                <a:ext uri="{FF2B5EF4-FFF2-40B4-BE49-F238E27FC236}">
                  <a16:creationId xmlns:a16="http://schemas.microsoft.com/office/drawing/2014/main" id="{162B3E20-77E9-0D1E-285F-63BD73C5B234}"/>
                </a:ext>
              </a:extLst>
            </p:cNvPr>
            <p:cNvSpPr/>
            <p:nvPr/>
          </p:nvSpPr>
          <p:spPr>
            <a:xfrm>
              <a:off x="8943145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" name="Полилиния: фигура 189">
              <a:extLst>
                <a:ext uri="{FF2B5EF4-FFF2-40B4-BE49-F238E27FC236}">
                  <a16:creationId xmlns:a16="http://schemas.microsoft.com/office/drawing/2014/main" id="{51F49C69-D9D8-D504-E4C7-A50885C19153}"/>
                </a:ext>
              </a:extLst>
            </p:cNvPr>
            <p:cNvSpPr/>
            <p:nvPr/>
          </p:nvSpPr>
          <p:spPr>
            <a:xfrm>
              <a:off x="8851838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" name="Полилиния: фигура 190">
              <a:extLst>
                <a:ext uri="{FF2B5EF4-FFF2-40B4-BE49-F238E27FC236}">
                  <a16:creationId xmlns:a16="http://schemas.microsoft.com/office/drawing/2014/main" id="{FD6119F4-BAF4-81DC-6A4D-1F3698772B46}"/>
                </a:ext>
              </a:extLst>
            </p:cNvPr>
            <p:cNvSpPr/>
            <p:nvPr/>
          </p:nvSpPr>
          <p:spPr>
            <a:xfrm>
              <a:off x="8943145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" name="Полилиния: фигура 191">
              <a:extLst>
                <a:ext uri="{FF2B5EF4-FFF2-40B4-BE49-F238E27FC236}">
                  <a16:creationId xmlns:a16="http://schemas.microsoft.com/office/drawing/2014/main" id="{432C7A1A-FBFC-E841-3D68-906191453CEA}"/>
                </a:ext>
              </a:extLst>
            </p:cNvPr>
            <p:cNvSpPr/>
            <p:nvPr/>
          </p:nvSpPr>
          <p:spPr>
            <a:xfrm>
              <a:off x="8855983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" name="Полилиния: фигура 192">
              <a:extLst>
                <a:ext uri="{FF2B5EF4-FFF2-40B4-BE49-F238E27FC236}">
                  <a16:creationId xmlns:a16="http://schemas.microsoft.com/office/drawing/2014/main" id="{D249960E-D902-BC73-BCC2-B1A79B53B459}"/>
                </a:ext>
              </a:extLst>
            </p:cNvPr>
            <p:cNvSpPr/>
            <p:nvPr/>
          </p:nvSpPr>
          <p:spPr>
            <a:xfrm>
              <a:off x="8947290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" name="Полилиния: фигура 193">
              <a:extLst>
                <a:ext uri="{FF2B5EF4-FFF2-40B4-BE49-F238E27FC236}">
                  <a16:creationId xmlns:a16="http://schemas.microsoft.com/office/drawing/2014/main" id="{1CB894E6-EF7F-2977-0596-DC653645FDCB}"/>
                </a:ext>
              </a:extLst>
            </p:cNvPr>
            <p:cNvSpPr/>
            <p:nvPr/>
          </p:nvSpPr>
          <p:spPr>
            <a:xfrm>
              <a:off x="8855983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" name="Полилиния: фигура 194">
              <a:extLst>
                <a:ext uri="{FF2B5EF4-FFF2-40B4-BE49-F238E27FC236}">
                  <a16:creationId xmlns:a16="http://schemas.microsoft.com/office/drawing/2014/main" id="{8183E444-221B-B3A9-5D2B-CB0579AB2496}"/>
                </a:ext>
              </a:extLst>
            </p:cNvPr>
            <p:cNvSpPr/>
            <p:nvPr/>
          </p:nvSpPr>
          <p:spPr>
            <a:xfrm>
              <a:off x="8947290" y="106624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" name="Полилиния: фигура 195">
              <a:extLst>
                <a:ext uri="{FF2B5EF4-FFF2-40B4-BE49-F238E27FC236}">
                  <a16:creationId xmlns:a16="http://schemas.microsoft.com/office/drawing/2014/main" id="{9C726D63-C636-3875-5373-336B33814BA3}"/>
                </a:ext>
              </a:extLst>
            </p:cNvPr>
            <p:cNvSpPr/>
            <p:nvPr/>
          </p:nvSpPr>
          <p:spPr>
            <a:xfrm>
              <a:off x="8754299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" name="Полилиния: фигура 196">
              <a:extLst>
                <a:ext uri="{FF2B5EF4-FFF2-40B4-BE49-F238E27FC236}">
                  <a16:creationId xmlns:a16="http://schemas.microsoft.com/office/drawing/2014/main" id="{880B5232-CD4B-01D2-951E-0F7747263175}"/>
                </a:ext>
              </a:extLst>
            </p:cNvPr>
            <p:cNvSpPr/>
            <p:nvPr/>
          </p:nvSpPr>
          <p:spPr>
            <a:xfrm>
              <a:off x="8760521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" name="Полилиния: фигура 197">
              <a:extLst>
                <a:ext uri="{FF2B5EF4-FFF2-40B4-BE49-F238E27FC236}">
                  <a16:creationId xmlns:a16="http://schemas.microsoft.com/office/drawing/2014/main" id="{0FC9A882-7684-B556-092F-BDBC6F2188BC}"/>
                </a:ext>
              </a:extLst>
            </p:cNvPr>
            <p:cNvSpPr/>
            <p:nvPr/>
          </p:nvSpPr>
          <p:spPr>
            <a:xfrm>
              <a:off x="9976641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" name="Полилиния: фигура 198">
              <a:extLst>
                <a:ext uri="{FF2B5EF4-FFF2-40B4-BE49-F238E27FC236}">
                  <a16:creationId xmlns:a16="http://schemas.microsoft.com/office/drawing/2014/main" id="{FDDC1027-8121-5725-5D6F-6B75A002C27C}"/>
                </a:ext>
              </a:extLst>
            </p:cNvPr>
            <p:cNvSpPr/>
            <p:nvPr/>
          </p:nvSpPr>
          <p:spPr>
            <a:xfrm>
              <a:off x="9976641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" name="Полилиния: фигура 199">
              <a:extLst>
                <a:ext uri="{FF2B5EF4-FFF2-40B4-BE49-F238E27FC236}">
                  <a16:creationId xmlns:a16="http://schemas.microsoft.com/office/drawing/2014/main" id="{E9F4813D-C373-35EA-DF85-23C50177BBE9}"/>
                </a:ext>
              </a:extLst>
            </p:cNvPr>
            <p:cNvSpPr/>
            <p:nvPr/>
          </p:nvSpPr>
          <p:spPr>
            <a:xfrm>
              <a:off x="10065832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" name="Полилиния: фигура 200">
              <a:extLst>
                <a:ext uri="{FF2B5EF4-FFF2-40B4-BE49-F238E27FC236}">
                  <a16:creationId xmlns:a16="http://schemas.microsoft.com/office/drawing/2014/main" id="{4FD6793B-467B-ED0A-36BD-EDDCD8B44CC0}"/>
                </a:ext>
              </a:extLst>
            </p:cNvPr>
            <p:cNvSpPr/>
            <p:nvPr/>
          </p:nvSpPr>
          <p:spPr>
            <a:xfrm>
              <a:off x="9976641" y="1167888"/>
              <a:ext cx="41450" cy="41747"/>
            </a:xfrm>
            <a:custGeom>
              <a:avLst/>
              <a:gdLst>
                <a:gd name="connsiteX0" fmla="*/ -72 w 41450"/>
                <a:gd name="connsiteY0" fmla="*/ 20566 h 41747"/>
                <a:gd name="connsiteX1" fmla="*/ 20606 w 41450"/>
                <a:gd name="connsiteY1" fmla="*/ -179 h 41747"/>
                <a:gd name="connsiteX2" fmla="*/ 41379 w 41450"/>
                <a:gd name="connsiteY2" fmla="*/ 20566 h 41747"/>
                <a:gd name="connsiteX3" fmla="*/ 20606 w 41450"/>
                <a:gd name="connsiteY3" fmla="*/ 41302 h 41747"/>
                <a:gd name="connsiteX4" fmla="*/ -72 w 41450"/>
                <a:gd name="connsiteY4" fmla="*/ 20566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3379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" name="Полилиния: фигура 201">
              <a:extLst>
                <a:ext uri="{FF2B5EF4-FFF2-40B4-BE49-F238E27FC236}">
                  <a16:creationId xmlns:a16="http://schemas.microsoft.com/office/drawing/2014/main" id="{1FCFF087-0AC4-B7CE-AAEB-5685825C5F53}"/>
                </a:ext>
              </a:extLst>
            </p:cNvPr>
            <p:cNvSpPr/>
            <p:nvPr/>
          </p:nvSpPr>
          <p:spPr>
            <a:xfrm>
              <a:off x="9976641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" name="Полилиния: фигура 202">
              <a:extLst>
                <a:ext uri="{FF2B5EF4-FFF2-40B4-BE49-F238E27FC236}">
                  <a16:creationId xmlns:a16="http://schemas.microsoft.com/office/drawing/2014/main" id="{47595959-DF7F-D5D9-A54D-4DE699EB6946}"/>
                </a:ext>
              </a:extLst>
            </p:cNvPr>
            <p:cNvSpPr/>
            <p:nvPr/>
          </p:nvSpPr>
          <p:spPr>
            <a:xfrm>
              <a:off x="10067928" y="1259157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06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" name="Полилиния: фигура 203">
              <a:extLst>
                <a:ext uri="{FF2B5EF4-FFF2-40B4-BE49-F238E27FC236}">
                  <a16:creationId xmlns:a16="http://schemas.microsoft.com/office/drawing/2014/main" id="{421AC106-F709-C031-96EE-4E2A5BDD262E}"/>
                </a:ext>
              </a:extLst>
            </p:cNvPr>
            <p:cNvSpPr/>
            <p:nvPr/>
          </p:nvSpPr>
          <p:spPr>
            <a:xfrm>
              <a:off x="9787777" y="116581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" name="Полилиния: фигура 204">
              <a:extLst>
                <a:ext uri="{FF2B5EF4-FFF2-40B4-BE49-F238E27FC236}">
                  <a16:creationId xmlns:a16="http://schemas.microsoft.com/office/drawing/2014/main" id="{12CAB9F3-B808-4475-116B-2D03492A44AA}"/>
                </a:ext>
              </a:extLst>
            </p:cNvPr>
            <p:cNvSpPr/>
            <p:nvPr/>
          </p:nvSpPr>
          <p:spPr>
            <a:xfrm>
              <a:off x="9879064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" name="Полилиния: фигура 205">
              <a:extLst>
                <a:ext uri="{FF2B5EF4-FFF2-40B4-BE49-F238E27FC236}">
                  <a16:creationId xmlns:a16="http://schemas.microsoft.com/office/drawing/2014/main" id="{C57B3887-D66C-EE3E-78F3-9C2F91F0508D}"/>
                </a:ext>
              </a:extLst>
            </p:cNvPr>
            <p:cNvSpPr/>
            <p:nvPr/>
          </p:nvSpPr>
          <p:spPr>
            <a:xfrm>
              <a:off x="9787777" y="125708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" name="Полилиния: фигура 206">
              <a:extLst>
                <a:ext uri="{FF2B5EF4-FFF2-40B4-BE49-F238E27FC236}">
                  <a16:creationId xmlns:a16="http://schemas.microsoft.com/office/drawing/2014/main" id="{07790648-A76A-051E-DED4-5BCF39A6D30D}"/>
                </a:ext>
              </a:extLst>
            </p:cNvPr>
            <p:cNvSpPr/>
            <p:nvPr/>
          </p:nvSpPr>
          <p:spPr>
            <a:xfrm>
              <a:off x="9879064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" name="Полилиния: фигура 207">
              <a:extLst>
                <a:ext uri="{FF2B5EF4-FFF2-40B4-BE49-F238E27FC236}">
                  <a16:creationId xmlns:a16="http://schemas.microsoft.com/office/drawing/2014/main" id="{195A37E2-DF3E-1030-6E30-F9AF146859DE}"/>
                </a:ext>
              </a:extLst>
            </p:cNvPr>
            <p:cNvSpPr/>
            <p:nvPr/>
          </p:nvSpPr>
          <p:spPr>
            <a:xfrm>
              <a:off x="9789873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" name="Полилиния: фигура 208">
              <a:extLst>
                <a:ext uri="{FF2B5EF4-FFF2-40B4-BE49-F238E27FC236}">
                  <a16:creationId xmlns:a16="http://schemas.microsoft.com/office/drawing/2014/main" id="{40BCA348-C785-78FE-023C-EB9104C9E9EE}"/>
                </a:ext>
              </a:extLst>
            </p:cNvPr>
            <p:cNvSpPr/>
            <p:nvPr/>
          </p:nvSpPr>
          <p:spPr>
            <a:xfrm>
              <a:off x="9881160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" name="Полилиния: фигура 209">
              <a:extLst>
                <a:ext uri="{FF2B5EF4-FFF2-40B4-BE49-F238E27FC236}">
                  <a16:creationId xmlns:a16="http://schemas.microsoft.com/office/drawing/2014/main" id="{4430FDA5-16BD-55B3-5152-C7279F5B740B}"/>
                </a:ext>
              </a:extLst>
            </p:cNvPr>
            <p:cNvSpPr/>
            <p:nvPr/>
          </p:nvSpPr>
          <p:spPr>
            <a:xfrm>
              <a:off x="9789873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" name="Полилиния: фигура 210">
              <a:extLst>
                <a:ext uri="{FF2B5EF4-FFF2-40B4-BE49-F238E27FC236}">
                  <a16:creationId xmlns:a16="http://schemas.microsoft.com/office/drawing/2014/main" id="{38AAFE9E-C3FC-8E14-4ED2-789CDAC75FAC}"/>
                </a:ext>
              </a:extLst>
            </p:cNvPr>
            <p:cNvSpPr/>
            <p:nvPr/>
          </p:nvSpPr>
          <p:spPr>
            <a:xfrm>
              <a:off x="9881160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" name="Полилиния: фигура 211">
              <a:extLst>
                <a:ext uri="{FF2B5EF4-FFF2-40B4-BE49-F238E27FC236}">
                  <a16:creationId xmlns:a16="http://schemas.microsoft.com/office/drawing/2014/main" id="{015B7221-E9D1-21A8-57D1-0375DF40722F}"/>
                </a:ext>
              </a:extLst>
            </p:cNvPr>
            <p:cNvSpPr/>
            <p:nvPr/>
          </p:nvSpPr>
          <p:spPr>
            <a:xfrm>
              <a:off x="9601007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" name="Полилиния: фигура 212">
              <a:extLst>
                <a:ext uri="{FF2B5EF4-FFF2-40B4-BE49-F238E27FC236}">
                  <a16:creationId xmlns:a16="http://schemas.microsoft.com/office/drawing/2014/main" id="{5FED9B04-F370-61C8-CFF4-F8219CA3C1E2}"/>
                </a:ext>
              </a:extLst>
            </p:cNvPr>
            <p:cNvSpPr/>
            <p:nvPr/>
          </p:nvSpPr>
          <p:spPr>
            <a:xfrm>
              <a:off x="9690200" y="116581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" name="Полилиния: фигура 213">
              <a:extLst>
                <a:ext uri="{FF2B5EF4-FFF2-40B4-BE49-F238E27FC236}">
                  <a16:creationId xmlns:a16="http://schemas.microsoft.com/office/drawing/2014/main" id="{8E13C421-D181-0935-CB82-CFEC2517FD52}"/>
                </a:ext>
              </a:extLst>
            </p:cNvPr>
            <p:cNvSpPr/>
            <p:nvPr/>
          </p:nvSpPr>
          <p:spPr>
            <a:xfrm>
              <a:off x="9601007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" name="Полилиния: фигура 214">
              <a:extLst>
                <a:ext uri="{FF2B5EF4-FFF2-40B4-BE49-F238E27FC236}">
                  <a16:creationId xmlns:a16="http://schemas.microsoft.com/office/drawing/2014/main" id="{F64592FD-2477-D6F1-7697-2C56D0C1C5BB}"/>
                </a:ext>
              </a:extLst>
            </p:cNvPr>
            <p:cNvSpPr/>
            <p:nvPr/>
          </p:nvSpPr>
          <p:spPr>
            <a:xfrm>
              <a:off x="9690200" y="125708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" name="Полилиния: фигура 215">
              <a:extLst>
                <a:ext uri="{FF2B5EF4-FFF2-40B4-BE49-F238E27FC236}">
                  <a16:creationId xmlns:a16="http://schemas.microsoft.com/office/drawing/2014/main" id="{C628390B-91C0-E88E-58F8-574C63D4737D}"/>
                </a:ext>
              </a:extLst>
            </p:cNvPr>
            <p:cNvSpPr/>
            <p:nvPr/>
          </p:nvSpPr>
          <p:spPr>
            <a:xfrm>
              <a:off x="9603105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" name="Полилиния: фигура 216">
              <a:extLst>
                <a:ext uri="{FF2B5EF4-FFF2-40B4-BE49-F238E27FC236}">
                  <a16:creationId xmlns:a16="http://schemas.microsoft.com/office/drawing/2014/main" id="{0CB4EBDD-9630-56D0-2B57-4ECDF4B693E5}"/>
                </a:ext>
              </a:extLst>
            </p:cNvPr>
            <p:cNvSpPr/>
            <p:nvPr/>
          </p:nvSpPr>
          <p:spPr>
            <a:xfrm>
              <a:off x="9694392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" name="Полилиния: фигура 217">
              <a:extLst>
                <a:ext uri="{FF2B5EF4-FFF2-40B4-BE49-F238E27FC236}">
                  <a16:creationId xmlns:a16="http://schemas.microsoft.com/office/drawing/2014/main" id="{57B80D72-DC5D-6676-8E1F-1F5014B674E5}"/>
                </a:ext>
              </a:extLst>
            </p:cNvPr>
            <p:cNvSpPr/>
            <p:nvPr/>
          </p:nvSpPr>
          <p:spPr>
            <a:xfrm>
              <a:off x="9603105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" name="Полилиния: фигура 218">
              <a:extLst>
                <a:ext uri="{FF2B5EF4-FFF2-40B4-BE49-F238E27FC236}">
                  <a16:creationId xmlns:a16="http://schemas.microsoft.com/office/drawing/2014/main" id="{215D98D6-1C9F-ABBD-2A4D-0BC3FD5441CE}"/>
                </a:ext>
              </a:extLst>
            </p:cNvPr>
            <p:cNvSpPr/>
            <p:nvPr/>
          </p:nvSpPr>
          <p:spPr>
            <a:xfrm>
              <a:off x="9694392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" name="Полилиния: фигура 219">
              <a:extLst>
                <a:ext uri="{FF2B5EF4-FFF2-40B4-BE49-F238E27FC236}">
                  <a16:creationId xmlns:a16="http://schemas.microsoft.com/office/drawing/2014/main" id="{508F18CF-28D9-94E7-B2CE-59387D558A15}"/>
                </a:ext>
              </a:extLst>
            </p:cNvPr>
            <p:cNvSpPr/>
            <p:nvPr/>
          </p:nvSpPr>
          <p:spPr>
            <a:xfrm>
              <a:off x="9414239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" name="Полилиния: фигура 220">
              <a:extLst>
                <a:ext uri="{FF2B5EF4-FFF2-40B4-BE49-F238E27FC236}">
                  <a16:creationId xmlns:a16="http://schemas.microsoft.com/office/drawing/2014/main" id="{FE8AF78C-6D72-1881-1BDD-2E5F45E12FAD}"/>
                </a:ext>
              </a:extLst>
            </p:cNvPr>
            <p:cNvSpPr/>
            <p:nvPr/>
          </p:nvSpPr>
          <p:spPr>
            <a:xfrm>
              <a:off x="9503430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" name="Полилиния: фигура 221">
              <a:extLst>
                <a:ext uri="{FF2B5EF4-FFF2-40B4-BE49-F238E27FC236}">
                  <a16:creationId xmlns:a16="http://schemas.microsoft.com/office/drawing/2014/main" id="{407F7D7C-B74D-FAB9-0976-45E0C1F71EFD}"/>
                </a:ext>
              </a:extLst>
            </p:cNvPr>
            <p:cNvSpPr/>
            <p:nvPr/>
          </p:nvSpPr>
          <p:spPr>
            <a:xfrm>
              <a:off x="9414239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" name="Полилиния: фигура 222">
              <a:extLst>
                <a:ext uri="{FF2B5EF4-FFF2-40B4-BE49-F238E27FC236}">
                  <a16:creationId xmlns:a16="http://schemas.microsoft.com/office/drawing/2014/main" id="{55B43AEA-3EC7-0F94-E2AD-3015095FD79E}"/>
                </a:ext>
              </a:extLst>
            </p:cNvPr>
            <p:cNvSpPr/>
            <p:nvPr/>
          </p:nvSpPr>
          <p:spPr>
            <a:xfrm>
              <a:off x="9503430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" name="Полилиния: фигура 223">
              <a:extLst>
                <a:ext uri="{FF2B5EF4-FFF2-40B4-BE49-F238E27FC236}">
                  <a16:creationId xmlns:a16="http://schemas.microsoft.com/office/drawing/2014/main" id="{D252C211-0070-FCA3-FE17-975AB54F7A4B}"/>
                </a:ext>
              </a:extLst>
            </p:cNvPr>
            <p:cNvSpPr/>
            <p:nvPr/>
          </p:nvSpPr>
          <p:spPr>
            <a:xfrm>
              <a:off x="9416336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" name="Полилиния: фигура 224">
              <a:extLst>
                <a:ext uri="{FF2B5EF4-FFF2-40B4-BE49-F238E27FC236}">
                  <a16:creationId xmlns:a16="http://schemas.microsoft.com/office/drawing/2014/main" id="{9E2AFCF0-1258-ACA7-1D0B-6D83215D8104}"/>
                </a:ext>
              </a:extLst>
            </p:cNvPr>
            <p:cNvSpPr/>
            <p:nvPr/>
          </p:nvSpPr>
          <p:spPr>
            <a:xfrm>
              <a:off x="9507624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" name="Полилиния: фигура 225">
              <a:extLst>
                <a:ext uri="{FF2B5EF4-FFF2-40B4-BE49-F238E27FC236}">
                  <a16:creationId xmlns:a16="http://schemas.microsoft.com/office/drawing/2014/main" id="{BA40B6F7-B1E5-9B5A-A69D-A092D13D9995}"/>
                </a:ext>
              </a:extLst>
            </p:cNvPr>
            <p:cNvSpPr/>
            <p:nvPr/>
          </p:nvSpPr>
          <p:spPr>
            <a:xfrm>
              <a:off x="9416336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" name="Полилиния: фигура 226">
              <a:extLst>
                <a:ext uri="{FF2B5EF4-FFF2-40B4-BE49-F238E27FC236}">
                  <a16:creationId xmlns:a16="http://schemas.microsoft.com/office/drawing/2014/main" id="{FA454F6C-9A85-BDAF-9CD1-CD045181F59B}"/>
                </a:ext>
              </a:extLst>
            </p:cNvPr>
            <p:cNvSpPr/>
            <p:nvPr/>
          </p:nvSpPr>
          <p:spPr>
            <a:xfrm>
              <a:off x="9507624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" name="Полилиния: фигура 227">
              <a:extLst>
                <a:ext uri="{FF2B5EF4-FFF2-40B4-BE49-F238E27FC236}">
                  <a16:creationId xmlns:a16="http://schemas.microsoft.com/office/drawing/2014/main" id="{D0B46642-3EA3-44FD-EB9B-2130A9D9B907}"/>
                </a:ext>
              </a:extLst>
            </p:cNvPr>
            <p:cNvSpPr/>
            <p:nvPr/>
          </p:nvSpPr>
          <p:spPr>
            <a:xfrm>
              <a:off x="9227471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" name="Полилиния: фигура 228">
              <a:extLst>
                <a:ext uri="{FF2B5EF4-FFF2-40B4-BE49-F238E27FC236}">
                  <a16:creationId xmlns:a16="http://schemas.microsoft.com/office/drawing/2014/main" id="{C372C029-511C-79A5-79D9-46738BBE3C18}"/>
                </a:ext>
              </a:extLst>
            </p:cNvPr>
            <p:cNvSpPr/>
            <p:nvPr/>
          </p:nvSpPr>
          <p:spPr>
            <a:xfrm>
              <a:off x="9316662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" name="Полилиния: фигура 229">
              <a:extLst>
                <a:ext uri="{FF2B5EF4-FFF2-40B4-BE49-F238E27FC236}">
                  <a16:creationId xmlns:a16="http://schemas.microsoft.com/office/drawing/2014/main" id="{9B848CF8-2CBF-2426-7A4F-4BCEDE231199}"/>
                </a:ext>
              </a:extLst>
            </p:cNvPr>
            <p:cNvSpPr/>
            <p:nvPr/>
          </p:nvSpPr>
          <p:spPr>
            <a:xfrm>
              <a:off x="9227471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" name="Полилиния: фигура 230">
              <a:extLst>
                <a:ext uri="{FF2B5EF4-FFF2-40B4-BE49-F238E27FC236}">
                  <a16:creationId xmlns:a16="http://schemas.microsoft.com/office/drawing/2014/main" id="{179DFD75-E81B-1F7A-ABE6-001DC31277B8}"/>
                </a:ext>
              </a:extLst>
            </p:cNvPr>
            <p:cNvSpPr/>
            <p:nvPr/>
          </p:nvSpPr>
          <p:spPr>
            <a:xfrm>
              <a:off x="9316662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" name="Полилиния: фигура 231">
              <a:extLst>
                <a:ext uri="{FF2B5EF4-FFF2-40B4-BE49-F238E27FC236}">
                  <a16:creationId xmlns:a16="http://schemas.microsoft.com/office/drawing/2014/main" id="{1E1B6E04-E2AB-107D-D2DA-F02DE96BBF07}"/>
                </a:ext>
              </a:extLst>
            </p:cNvPr>
            <p:cNvSpPr/>
            <p:nvPr/>
          </p:nvSpPr>
          <p:spPr>
            <a:xfrm>
              <a:off x="9229568" y="1169965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" name="Полилиния: фигура 232">
              <a:extLst>
                <a:ext uri="{FF2B5EF4-FFF2-40B4-BE49-F238E27FC236}">
                  <a16:creationId xmlns:a16="http://schemas.microsoft.com/office/drawing/2014/main" id="{2B7DC931-5A09-EBF8-0B68-2D3625BED8F2}"/>
                </a:ext>
              </a:extLst>
            </p:cNvPr>
            <p:cNvSpPr/>
            <p:nvPr/>
          </p:nvSpPr>
          <p:spPr>
            <a:xfrm>
              <a:off x="9320855" y="1169965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" name="Полилиния: фигура 233">
              <a:extLst>
                <a:ext uri="{FF2B5EF4-FFF2-40B4-BE49-F238E27FC236}">
                  <a16:creationId xmlns:a16="http://schemas.microsoft.com/office/drawing/2014/main" id="{A0FD21EF-EB3F-6498-300F-0079B316356A}"/>
                </a:ext>
              </a:extLst>
            </p:cNvPr>
            <p:cNvSpPr/>
            <p:nvPr/>
          </p:nvSpPr>
          <p:spPr>
            <a:xfrm>
              <a:off x="9229568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" name="Полилиния: фигура 234">
              <a:extLst>
                <a:ext uri="{FF2B5EF4-FFF2-40B4-BE49-F238E27FC236}">
                  <a16:creationId xmlns:a16="http://schemas.microsoft.com/office/drawing/2014/main" id="{0820049A-86EC-124A-089F-2074ED190A57}"/>
                </a:ext>
              </a:extLst>
            </p:cNvPr>
            <p:cNvSpPr/>
            <p:nvPr/>
          </p:nvSpPr>
          <p:spPr>
            <a:xfrm>
              <a:off x="9320855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" name="Полилиния: фигура 235">
              <a:extLst>
                <a:ext uri="{FF2B5EF4-FFF2-40B4-BE49-F238E27FC236}">
                  <a16:creationId xmlns:a16="http://schemas.microsoft.com/office/drawing/2014/main" id="{F216693F-C967-715F-095B-B6787E0495AA}"/>
                </a:ext>
              </a:extLst>
            </p:cNvPr>
            <p:cNvSpPr/>
            <p:nvPr/>
          </p:nvSpPr>
          <p:spPr>
            <a:xfrm>
              <a:off x="9038606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" name="Полилиния: фигура 236">
              <a:extLst>
                <a:ext uri="{FF2B5EF4-FFF2-40B4-BE49-F238E27FC236}">
                  <a16:creationId xmlns:a16="http://schemas.microsoft.com/office/drawing/2014/main" id="{99425347-9A52-7200-C09B-007B3902AE65}"/>
                </a:ext>
              </a:extLst>
            </p:cNvPr>
            <p:cNvSpPr/>
            <p:nvPr/>
          </p:nvSpPr>
          <p:spPr>
            <a:xfrm>
              <a:off x="9129913" y="116581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" name="Полилиния: фигура 237">
              <a:extLst>
                <a:ext uri="{FF2B5EF4-FFF2-40B4-BE49-F238E27FC236}">
                  <a16:creationId xmlns:a16="http://schemas.microsoft.com/office/drawing/2014/main" id="{F8C78377-5552-31EE-BE86-1EC26517E055}"/>
                </a:ext>
              </a:extLst>
            </p:cNvPr>
            <p:cNvSpPr/>
            <p:nvPr/>
          </p:nvSpPr>
          <p:spPr>
            <a:xfrm>
              <a:off x="9038606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" name="Полилиния: фигура 238">
              <a:extLst>
                <a:ext uri="{FF2B5EF4-FFF2-40B4-BE49-F238E27FC236}">
                  <a16:creationId xmlns:a16="http://schemas.microsoft.com/office/drawing/2014/main" id="{A53A9D72-3FE1-BD8E-A029-279634309B94}"/>
                </a:ext>
              </a:extLst>
            </p:cNvPr>
            <p:cNvSpPr/>
            <p:nvPr/>
          </p:nvSpPr>
          <p:spPr>
            <a:xfrm>
              <a:off x="9129913" y="125708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" name="Полилиния: фигура 239">
              <a:extLst>
                <a:ext uri="{FF2B5EF4-FFF2-40B4-BE49-F238E27FC236}">
                  <a16:creationId xmlns:a16="http://schemas.microsoft.com/office/drawing/2014/main" id="{3CA0FCB0-34FB-CA50-C479-4CA194F4FE7F}"/>
                </a:ext>
              </a:extLst>
            </p:cNvPr>
            <p:cNvSpPr/>
            <p:nvPr/>
          </p:nvSpPr>
          <p:spPr>
            <a:xfrm>
              <a:off x="9042751" y="1169965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" name="Полилиния: фигура 240">
              <a:extLst>
                <a:ext uri="{FF2B5EF4-FFF2-40B4-BE49-F238E27FC236}">
                  <a16:creationId xmlns:a16="http://schemas.microsoft.com/office/drawing/2014/main" id="{DBED7A32-1ED5-2D9F-B69A-367EBB2D2180}"/>
                </a:ext>
              </a:extLst>
            </p:cNvPr>
            <p:cNvSpPr/>
            <p:nvPr/>
          </p:nvSpPr>
          <p:spPr>
            <a:xfrm>
              <a:off x="9134068" y="1169965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" name="Полилиния: фигура 241">
              <a:extLst>
                <a:ext uri="{FF2B5EF4-FFF2-40B4-BE49-F238E27FC236}">
                  <a16:creationId xmlns:a16="http://schemas.microsoft.com/office/drawing/2014/main" id="{4C1D44A5-46DE-0B5A-6182-5E2298A8CE65}"/>
                </a:ext>
              </a:extLst>
            </p:cNvPr>
            <p:cNvSpPr/>
            <p:nvPr/>
          </p:nvSpPr>
          <p:spPr>
            <a:xfrm>
              <a:off x="9042751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" name="Полилиния: фигура 242">
              <a:extLst>
                <a:ext uri="{FF2B5EF4-FFF2-40B4-BE49-F238E27FC236}">
                  <a16:creationId xmlns:a16="http://schemas.microsoft.com/office/drawing/2014/main" id="{4CFF4E09-A1F5-2AF1-DA11-8E5127A2A2A7}"/>
                </a:ext>
              </a:extLst>
            </p:cNvPr>
            <p:cNvSpPr/>
            <p:nvPr/>
          </p:nvSpPr>
          <p:spPr>
            <a:xfrm>
              <a:off x="9134068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" name="Полилиния: фигура 243">
              <a:extLst>
                <a:ext uri="{FF2B5EF4-FFF2-40B4-BE49-F238E27FC236}">
                  <a16:creationId xmlns:a16="http://schemas.microsoft.com/office/drawing/2014/main" id="{EEA390C5-3C6B-5F94-1475-A329E44B6B02}"/>
                </a:ext>
              </a:extLst>
            </p:cNvPr>
            <p:cNvSpPr/>
            <p:nvPr/>
          </p:nvSpPr>
          <p:spPr>
            <a:xfrm>
              <a:off x="8851838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" name="Полилиния: фигура 244">
              <a:extLst>
                <a:ext uri="{FF2B5EF4-FFF2-40B4-BE49-F238E27FC236}">
                  <a16:creationId xmlns:a16="http://schemas.microsoft.com/office/drawing/2014/main" id="{886E5F91-B53E-52C4-FEE6-2B42685E4D51}"/>
                </a:ext>
              </a:extLst>
            </p:cNvPr>
            <p:cNvSpPr/>
            <p:nvPr/>
          </p:nvSpPr>
          <p:spPr>
            <a:xfrm>
              <a:off x="8943145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" name="Полилиния: фигура 245">
              <a:extLst>
                <a:ext uri="{FF2B5EF4-FFF2-40B4-BE49-F238E27FC236}">
                  <a16:creationId xmlns:a16="http://schemas.microsoft.com/office/drawing/2014/main" id="{30ADFA8C-8980-C0F9-D458-25EBA648E2D4}"/>
                </a:ext>
              </a:extLst>
            </p:cNvPr>
            <p:cNvSpPr/>
            <p:nvPr/>
          </p:nvSpPr>
          <p:spPr>
            <a:xfrm>
              <a:off x="8851838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" name="Полилиния: фигура 246">
              <a:extLst>
                <a:ext uri="{FF2B5EF4-FFF2-40B4-BE49-F238E27FC236}">
                  <a16:creationId xmlns:a16="http://schemas.microsoft.com/office/drawing/2014/main" id="{C84CC013-754E-AC70-CBC6-420A6716F387}"/>
                </a:ext>
              </a:extLst>
            </p:cNvPr>
            <p:cNvSpPr/>
            <p:nvPr/>
          </p:nvSpPr>
          <p:spPr>
            <a:xfrm>
              <a:off x="8943145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" name="Полилиния: фигура 247">
              <a:extLst>
                <a:ext uri="{FF2B5EF4-FFF2-40B4-BE49-F238E27FC236}">
                  <a16:creationId xmlns:a16="http://schemas.microsoft.com/office/drawing/2014/main" id="{CD667250-B05A-3F83-3C57-34FAF10548E8}"/>
                </a:ext>
              </a:extLst>
            </p:cNvPr>
            <p:cNvSpPr/>
            <p:nvPr/>
          </p:nvSpPr>
          <p:spPr>
            <a:xfrm>
              <a:off x="8855983" y="116996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" name="Полилиния: фигура 248">
              <a:extLst>
                <a:ext uri="{FF2B5EF4-FFF2-40B4-BE49-F238E27FC236}">
                  <a16:creationId xmlns:a16="http://schemas.microsoft.com/office/drawing/2014/main" id="{AACD8044-9777-E945-15CB-C4C44E3B8115}"/>
                </a:ext>
              </a:extLst>
            </p:cNvPr>
            <p:cNvSpPr/>
            <p:nvPr/>
          </p:nvSpPr>
          <p:spPr>
            <a:xfrm>
              <a:off x="8947290" y="116996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" name="Полилиния: фигура 249">
              <a:extLst>
                <a:ext uri="{FF2B5EF4-FFF2-40B4-BE49-F238E27FC236}">
                  <a16:creationId xmlns:a16="http://schemas.microsoft.com/office/drawing/2014/main" id="{574D39A8-A728-8FD9-6B8A-3562F863F8FA}"/>
                </a:ext>
              </a:extLst>
            </p:cNvPr>
            <p:cNvSpPr/>
            <p:nvPr/>
          </p:nvSpPr>
          <p:spPr>
            <a:xfrm>
              <a:off x="8855983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" name="Полилиния: фигура 250">
              <a:extLst>
                <a:ext uri="{FF2B5EF4-FFF2-40B4-BE49-F238E27FC236}">
                  <a16:creationId xmlns:a16="http://schemas.microsoft.com/office/drawing/2014/main" id="{017FF64A-0150-CC82-231D-38D38461EDC4}"/>
                </a:ext>
              </a:extLst>
            </p:cNvPr>
            <p:cNvSpPr/>
            <p:nvPr/>
          </p:nvSpPr>
          <p:spPr>
            <a:xfrm>
              <a:off x="8947290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" name="Полилиния: фигура 251">
              <a:extLst>
                <a:ext uri="{FF2B5EF4-FFF2-40B4-BE49-F238E27FC236}">
                  <a16:creationId xmlns:a16="http://schemas.microsoft.com/office/drawing/2014/main" id="{0EF2A84D-B7A8-E72D-3C2F-35266C28C1CA}"/>
                </a:ext>
              </a:extLst>
            </p:cNvPr>
            <p:cNvSpPr/>
            <p:nvPr/>
          </p:nvSpPr>
          <p:spPr>
            <a:xfrm>
              <a:off x="8754299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" name="Полилиния: фигура 252">
              <a:extLst>
                <a:ext uri="{FF2B5EF4-FFF2-40B4-BE49-F238E27FC236}">
                  <a16:creationId xmlns:a16="http://schemas.microsoft.com/office/drawing/2014/main" id="{5A05C4B0-AE9F-993A-CF5D-F6630F21A4E4}"/>
                </a:ext>
              </a:extLst>
            </p:cNvPr>
            <p:cNvSpPr/>
            <p:nvPr/>
          </p:nvSpPr>
          <p:spPr>
            <a:xfrm>
              <a:off x="8665060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" name="Полилиния: фигура 253">
              <a:extLst>
                <a:ext uri="{FF2B5EF4-FFF2-40B4-BE49-F238E27FC236}">
                  <a16:creationId xmlns:a16="http://schemas.microsoft.com/office/drawing/2014/main" id="{ABBD766F-26D2-1F20-FF1E-49A8EFD18138}"/>
                </a:ext>
              </a:extLst>
            </p:cNvPr>
            <p:cNvSpPr/>
            <p:nvPr/>
          </p:nvSpPr>
          <p:spPr>
            <a:xfrm>
              <a:off x="8754299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" name="Полилиния: фигура 254">
              <a:extLst>
                <a:ext uri="{FF2B5EF4-FFF2-40B4-BE49-F238E27FC236}">
                  <a16:creationId xmlns:a16="http://schemas.microsoft.com/office/drawing/2014/main" id="{5CFFC30E-B1C2-4723-01DA-8E726A085EFE}"/>
                </a:ext>
              </a:extLst>
            </p:cNvPr>
            <p:cNvSpPr/>
            <p:nvPr/>
          </p:nvSpPr>
          <p:spPr>
            <a:xfrm>
              <a:off x="8760521" y="116996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" name="Полилиния: фигура 255">
              <a:extLst>
                <a:ext uri="{FF2B5EF4-FFF2-40B4-BE49-F238E27FC236}">
                  <a16:creationId xmlns:a16="http://schemas.microsoft.com/office/drawing/2014/main" id="{B5402CF8-5059-F466-DD0C-8C5568BBA109}"/>
                </a:ext>
              </a:extLst>
            </p:cNvPr>
            <p:cNvSpPr/>
            <p:nvPr/>
          </p:nvSpPr>
          <p:spPr>
            <a:xfrm>
              <a:off x="8669215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" name="Полилиния: фигура 256">
              <a:extLst>
                <a:ext uri="{FF2B5EF4-FFF2-40B4-BE49-F238E27FC236}">
                  <a16:creationId xmlns:a16="http://schemas.microsoft.com/office/drawing/2014/main" id="{8DBFB2BB-89EC-773D-9E9D-00730F96B3E9}"/>
                </a:ext>
              </a:extLst>
            </p:cNvPr>
            <p:cNvSpPr/>
            <p:nvPr/>
          </p:nvSpPr>
          <p:spPr>
            <a:xfrm>
              <a:off x="8760521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" name="Полилиния: фигура 257">
              <a:extLst>
                <a:ext uri="{FF2B5EF4-FFF2-40B4-BE49-F238E27FC236}">
                  <a16:creationId xmlns:a16="http://schemas.microsoft.com/office/drawing/2014/main" id="{C0C3F28D-B5A0-0D4C-FC16-3CF0620E8379}"/>
                </a:ext>
              </a:extLst>
            </p:cNvPr>
            <p:cNvSpPr/>
            <p:nvPr/>
          </p:nvSpPr>
          <p:spPr>
            <a:xfrm>
              <a:off x="847829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" name="Полилиния: фигура 258">
              <a:extLst>
                <a:ext uri="{FF2B5EF4-FFF2-40B4-BE49-F238E27FC236}">
                  <a16:creationId xmlns:a16="http://schemas.microsoft.com/office/drawing/2014/main" id="{691E3787-4420-7CEC-501B-19C75418D9DD}"/>
                </a:ext>
              </a:extLst>
            </p:cNvPr>
            <p:cNvSpPr/>
            <p:nvPr/>
          </p:nvSpPr>
          <p:spPr>
            <a:xfrm>
              <a:off x="8567531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" name="Полилиния: фигура 259">
              <a:extLst>
                <a:ext uri="{FF2B5EF4-FFF2-40B4-BE49-F238E27FC236}">
                  <a16:creationId xmlns:a16="http://schemas.microsoft.com/office/drawing/2014/main" id="{DB03D263-46E2-6810-ABF9-CDE1F3CA9307}"/>
                </a:ext>
              </a:extLst>
            </p:cNvPr>
            <p:cNvSpPr/>
            <p:nvPr/>
          </p:nvSpPr>
          <p:spPr>
            <a:xfrm>
              <a:off x="8482446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" name="Полилиния: фигура 260">
              <a:extLst>
                <a:ext uri="{FF2B5EF4-FFF2-40B4-BE49-F238E27FC236}">
                  <a16:creationId xmlns:a16="http://schemas.microsoft.com/office/drawing/2014/main" id="{AA869D15-1913-731F-FF48-04690DA5D3CA}"/>
                </a:ext>
              </a:extLst>
            </p:cNvPr>
            <p:cNvSpPr/>
            <p:nvPr/>
          </p:nvSpPr>
          <p:spPr>
            <a:xfrm>
              <a:off x="8573753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" name="Полилиния: фигура 261">
              <a:extLst>
                <a:ext uri="{FF2B5EF4-FFF2-40B4-BE49-F238E27FC236}">
                  <a16:creationId xmlns:a16="http://schemas.microsoft.com/office/drawing/2014/main" id="{B46802EF-311A-F33A-0AB7-841ECC6C5955}"/>
                </a:ext>
              </a:extLst>
            </p:cNvPr>
            <p:cNvSpPr/>
            <p:nvPr/>
          </p:nvSpPr>
          <p:spPr>
            <a:xfrm>
              <a:off x="754237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" name="Полилиния: фигура 262">
              <a:extLst>
                <a:ext uri="{FF2B5EF4-FFF2-40B4-BE49-F238E27FC236}">
                  <a16:creationId xmlns:a16="http://schemas.microsoft.com/office/drawing/2014/main" id="{C49917A9-5099-D7F4-D3B0-73FF1C16C554}"/>
                </a:ext>
              </a:extLst>
            </p:cNvPr>
            <p:cNvSpPr/>
            <p:nvPr/>
          </p:nvSpPr>
          <p:spPr>
            <a:xfrm>
              <a:off x="763160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" name="Полилиния: фигура 263">
              <a:extLst>
                <a:ext uri="{FF2B5EF4-FFF2-40B4-BE49-F238E27FC236}">
                  <a16:creationId xmlns:a16="http://schemas.microsoft.com/office/drawing/2014/main" id="{120B3209-2E8D-DA10-A1C1-0B4E3D113877}"/>
                </a:ext>
              </a:extLst>
            </p:cNvPr>
            <p:cNvSpPr/>
            <p:nvPr/>
          </p:nvSpPr>
          <p:spPr>
            <a:xfrm>
              <a:off x="7548595" y="12633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" name="Полилиния: фигура 264">
              <a:extLst>
                <a:ext uri="{FF2B5EF4-FFF2-40B4-BE49-F238E27FC236}">
                  <a16:creationId xmlns:a16="http://schemas.microsoft.com/office/drawing/2014/main" id="{D0E7017C-08A2-EE7C-C52E-CFCAE1A15E5C}"/>
                </a:ext>
              </a:extLst>
            </p:cNvPr>
            <p:cNvSpPr/>
            <p:nvPr/>
          </p:nvSpPr>
          <p:spPr>
            <a:xfrm>
              <a:off x="7639901" y="126331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" name="Полилиния: фигура 265">
              <a:extLst>
                <a:ext uri="{FF2B5EF4-FFF2-40B4-BE49-F238E27FC236}">
                  <a16:creationId xmlns:a16="http://schemas.microsoft.com/office/drawing/2014/main" id="{0CDCD44E-3687-A20F-31A4-808D27FD57DF}"/>
                </a:ext>
              </a:extLst>
            </p:cNvPr>
            <p:cNvSpPr/>
            <p:nvPr/>
          </p:nvSpPr>
          <p:spPr>
            <a:xfrm>
              <a:off x="7444833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" name="Полилиния: фигура 266">
              <a:extLst>
                <a:ext uri="{FF2B5EF4-FFF2-40B4-BE49-F238E27FC236}">
                  <a16:creationId xmlns:a16="http://schemas.microsoft.com/office/drawing/2014/main" id="{D6E39D8F-FA75-3459-BAD7-07BE6C6F84A7}"/>
                </a:ext>
              </a:extLst>
            </p:cNvPr>
            <p:cNvSpPr/>
            <p:nvPr/>
          </p:nvSpPr>
          <p:spPr>
            <a:xfrm>
              <a:off x="7453133" y="126537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" name="Полилиния: фигура 267">
              <a:extLst>
                <a:ext uri="{FF2B5EF4-FFF2-40B4-BE49-F238E27FC236}">
                  <a16:creationId xmlns:a16="http://schemas.microsoft.com/office/drawing/2014/main" id="{0FBDBC99-2F0E-331E-BB52-F1646C1F491D}"/>
                </a:ext>
              </a:extLst>
            </p:cNvPr>
            <p:cNvSpPr/>
            <p:nvPr/>
          </p:nvSpPr>
          <p:spPr>
            <a:xfrm>
              <a:off x="9976641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" name="Полилиния: фигура 268">
              <a:extLst>
                <a:ext uri="{FF2B5EF4-FFF2-40B4-BE49-F238E27FC236}">
                  <a16:creationId xmlns:a16="http://schemas.microsoft.com/office/drawing/2014/main" id="{2EF2E80C-29D7-D5DA-AC1C-2C0F0E1D942C}"/>
                </a:ext>
              </a:extLst>
            </p:cNvPr>
            <p:cNvSpPr/>
            <p:nvPr/>
          </p:nvSpPr>
          <p:spPr>
            <a:xfrm>
              <a:off x="10065832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" name="Полилиния: фигура 269">
              <a:extLst>
                <a:ext uri="{FF2B5EF4-FFF2-40B4-BE49-F238E27FC236}">
                  <a16:creationId xmlns:a16="http://schemas.microsoft.com/office/drawing/2014/main" id="{C8AFF8F1-4224-FEB0-63DA-87570E3C4B65}"/>
                </a:ext>
              </a:extLst>
            </p:cNvPr>
            <p:cNvSpPr/>
            <p:nvPr/>
          </p:nvSpPr>
          <p:spPr>
            <a:xfrm>
              <a:off x="9976641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219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" name="Полилиния: фигура 270">
              <a:extLst>
                <a:ext uri="{FF2B5EF4-FFF2-40B4-BE49-F238E27FC236}">
                  <a16:creationId xmlns:a16="http://schemas.microsoft.com/office/drawing/2014/main" id="{83335626-2CDA-069B-A058-782BD90D5522}"/>
                </a:ext>
              </a:extLst>
            </p:cNvPr>
            <p:cNvSpPr/>
            <p:nvPr/>
          </p:nvSpPr>
          <p:spPr>
            <a:xfrm>
              <a:off x="10065832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" name="Полилиния: фигура 271">
              <a:extLst>
                <a:ext uri="{FF2B5EF4-FFF2-40B4-BE49-F238E27FC236}">
                  <a16:creationId xmlns:a16="http://schemas.microsoft.com/office/drawing/2014/main" id="{DBE03A9A-7A12-6E59-CF76-D94E9937D0A1}"/>
                </a:ext>
              </a:extLst>
            </p:cNvPr>
            <p:cNvSpPr/>
            <p:nvPr/>
          </p:nvSpPr>
          <p:spPr>
            <a:xfrm>
              <a:off x="9976641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" name="Полилиния: фигура 272">
              <a:extLst>
                <a:ext uri="{FF2B5EF4-FFF2-40B4-BE49-F238E27FC236}">
                  <a16:creationId xmlns:a16="http://schemas.microsoft.com/office/drawing/2014/main" id="{244683FE-D2F2-3902-E9E4-6CD304109379}"/>
                </a:ext>
              </a:extLst>
            </p:cNvPr>
            <p:cNvSpPr/>
            <p:nvPr/>
          </p:nvSpPr>
          <p:spPr>
            <a:xfrm>
              <a:off x="10067928" y="1362875"/>
              <a:ext cx="41452" cy="41491"/>
            </a:xfrm>
            <a:custGeom>
              <a:avLst/>
              <a:gdLst>
                <a:gd name="connsiteX0" fmla="*/ -72 w 41452"/>
                <a:gd name="connsiteY0" fmla="*/ 20567 h 41491"/>
                <a:gd name="connsiteX1" fmla="*/ 20702 w 41452"/>
                <a:gd name="connsiteY1" fmla="*/ -179 h 41491"/>
                <a:gd name="connsiteX2" fmla="*/ 41380 w 41452"/>
                <a:gd name="connsiteY2" fmla="*/ 20567 h 41491"/>
                <a:gd name="connsiteX3" fmla="*/ 20702 w 41452"/>
                <a:gd name="connsiteY3" fmla="*/ 41312 h 41491"/>
                <a:gd name="connsiteX4" fmla="*/ -72 w 41452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1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06"/>
                    <a:pt x="30993" y="41312"/>
                    <a:pt x="20702" y="41312"/>
                  </a:cubicBezTo>
                  <a:cubicBezTo>
                    <a:pt x="8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" name="Полилиния: фигура 273">
              <a:extLst>
                <a:ext uri="{FF2B5EF4-FFF2-40B4-BE49-F238E27FC236}">
                  <a16:creationId xmlns:a16="http://schemas.microsoft.com/office/drawing/2014/main" id="{4027B47B-B931-22A1-E1B4-ED68365E3782}"/>
                </a:ext>
              </a:extLst>
            </p:cNvPr>
            <p:cNvSpPr/>
            <p:nvPr/>
          </p:nvSpPr>
          <p:spPr>
            <a:xfrm>
              <a:off x="9976641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" name="Полилиния: фигура 274">
              <a:extLst>
                <a:ext uri="{FF2B5EF4-FFF2-40B4-BE49-F238E27FC236}">
                  <a16:creationId xmlns:a16="http://schemas.microsoft.com/office/drawing/2014/main" id="{1984AE83-79CC-30F3-44EC-7ADD436DF7CC}"/>
                </a:ext>
              </a:extLst>
            </p:cNvPr>
            <p:cNvSpPr/>
            <p:nvPr/>
          </p:nvSpPr>
          <p:spPr>
            <a:xfrm>
              <a:off x="9787777" y="136079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" name="Полилиния: фигура 275">
              <a:extLst>
                <a:ext uri="{FF2B5EF4-FFF2-40B4-BE49-F238E27FC236}">
                  <a16:creationId xmlns:a16="http://schemas.microsoft.com/office/drawing/2014/main" id="{85AE905A-A5A4-6C3D-26E9-CCFB2327775D}"/>
                </a:ext>
              </a:extLst>
            </p:cNvPr>
            <p:cNvSpPr/>
            <p:nvPr/>
          </p:nvSpPr>
          <p:spPr>
            <a:xfrm>
              <a:off x="9879064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" name="Полилиния: фигура 276">
              <a:extLst>
                <a:ext uri="{FF2B5EF4-FFF2-40B4-BE49-F238E27FC236}">
                  <a16:creationId xmlns:a16="http://schemas.microsoft.com/office/drawing/2014/main" id="{B9130085-7BBC-761F-6266-35468A9D446C}"/>
                </a:ext>
              </a:extLst>
            </p:cNvPr>
            <p:cNvSpPr/>
            <p:nvPr/>
          </p:nvSpPr>
          <p:spPr>
            <a:xfrm>
              <a:off x="9787777" y="1452076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" name="Полилиния: фигура 277">
              <a:extLst>
                <a:ext uri="{FF2B5EF4-FFF2-40B4-BE49-F238E27FC236}">
                  <a16:creationId xmlns:a16="http://schemas.microsoft.com/office/drawing/2014/main" id="{2B3C54BE-369A-BD3A-9FED-CD4931F3202B}"/>
                </a:ext>
              </a:extLst>
            </p:cNvPr>
            <p:cNvSpPr/>
            <p:nvPr/>
          </p:nvSpPr>
          <p:spPr>
            <a:xfrm>
              <a:off x="9879064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4" y="-179"/>
                    <a:pt x="22798" y="-179"/>
                  </a:cubicBezTo>
                  <a:cubicBezTo>
                    <a:pt x="35185" y="-179"/>
                    <a:pt x="45572" y="10184"/>
                    <a:pt x="45572" y="2263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" name="Полилиния: фигура 278">
              <a:extLst>
                <a:ext uri="{FF2B5EF4-FFF2-40B4-BE49-F238E27FC236}">
                  <a16:creationId xmlns:a16="http://schemas.microsoft.com/office/drawing/2014/main" id="{17F5F6B4-190C-5DC0-FCFD-83207A736802}"/>
                </a:ext>
              </a:extLst>
            </p:cNvPr>
            <p:cNvSpPr/>
            <p:nvPr/>
          </p:nvSpPr>
          <p:spPr>
            <a:xfrm>
              <a:off x="9789873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" name="Полилиния: фигура 279">
              <a:extLst>
                <a:ext uri="{FF2B5EF4-FFF2-40B4-BE49-F238E27FC236}">
                  <a16:creationId xmlns:a16="http://schemas.microsoft.com/office/drawing/2014/main" id="{453772C8-3899-C552-3260-52D55715FF45}"/>
                </a:ext>
              </a:extLst>
            </p:cNvPr>
            <p:cNvSpPr/>
            <p:nvPr/>
          </p:nvSpPr>
          <p:spPr>
            <a:xfrm>
              <a:off x="9881160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" name="Полилиния: фигура 280">
              <a:extLst>
                <a:ext uri="{FF2B5EF4-FFF2-40B4-BE49-F238E27FC236}">
                  <a16:creationId xmlns:a16="http://schemas.microsoft.com/office/drawing/2014/main" id="{527C2C28-0083-E7B0-B024-834D4C95F351}"/>
                </a:ext>
              </a:extLst>
            </p:cNvPr>
            <p:cNvSpPr/>
            <p:nvPr/>
          </p:nvSpPr>
          <p:spPr>
            <a:xfrm>
              <a:off x="9789873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" name="Полилиния: фигура 281">
              <a:extLst>
                <a:ext uri="{FF2B5EF4-FFF2-40B4-BE49-F238E27FC236}">
                  <a16:creationId xmlns:a16="http://schemas.microsoft.com/office/drawing/2014/main" id="{5481A4C2-D9B0-F00D-8126-88416D956183}"/>
                </a:ext>
              </a:extLst>
            </p:cNvPr>
            <p:cNvSpPr/>
            <p:nvPr/>
          </p:nvSpPr>
          <p:spPr>
            <a:xfrm>
              <a:off x="9881160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" name="Полилиния: фигура 282">
              <a:extLst>
                <a:ext uri="{FF2B5EF4-FFF2-40B4-BE49-F238E27FC236}">
                  <a16:creationId xmlns:a16="http://schemas.microsoft.com/office/drawing/2014/main" id="{E889530D-210C-BAA4-EE97-380E0D453678}"/>
                </a:ext>
              </a:extLst>
            </p:cNvPr>
            <p:cNvSpPr/>
            <p:nvPr/>
          </p:nvSpPr>
          <p:spPr>
            <a:xfrm>
              <a:off x="9601007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" name="Полилиния: фигура 283">
              <a:extLst>
                <a:ext uri="{FF2B5EF4-FFF2-40B4-BE49-F238E27FC236}">
                  <a16:creationId xmlns:a16="http://schemas.microsoft.com/office/drawing/2014/main" id="{ACC92569-61D0-2CFA-FFAE-C30C1B567058}"/>
                </a:ext>
              </a:extLst>
            </p:cNvPr>
            <p:cNvSpPr/>
            <p:nvPr/>
          </p:nvSpPr>
          <p:spPr>
            <a:xfrm>
              <a:off x="9690200" y="136079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" name="Полилиния: фигура 284">
              <a:extLst>
                <a:ext uri="{FF2B5EF4-FFF2-40B4-BE49-F238E27FC236}">
                  <a16:creationId xmlns:a16="http://schemas.microsoft.com/office/drawing/2014/main" id="{2143AA80-50D2-61E9-0BE2-66C18B06C377}"/>
                </a:ext>
              </a:extLst>
            </p:cNvPr>
            <p:cNvSpPr/>
            <p:nvPr/>
          </p:nvSpPr>
          <p:spPr>
            <a:xfrm>
              <a:off x="9601007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" name="Полилиния: фигура 285">
              <a:extLst>
                <a:ext uri="{FF2B5EF4-FFF2-40B4-BE49-F238E27FC236}">
                  <a16:creationId xmlns:a16="http://schemas.microsoft.com/office/drawing/2014/main" id="{1B59A2EA-365E-6311-AAE0-97197B62EDCB}"/>
                </a:ext>
              </a:extLst>
            </p:cNvPr>
            <p:cNvSpPr/>
            <p:nvPr/>
          </p:nvSpPr>
          <p:spPr>
            <a:xfrm>
              <a:off x="9690200" y="1452076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97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" name="Полилиния: фигура 286">
              <a:extLst>
                <a:ext uri="{FF2B5EF4-FFF2-40B4-BE49-F238E27FC236}">
                  <a16:creationId xmlns:a16="http://schemas.microsoft.com/office/drawing/2014/main" id="{094946B1-D757-F928-09B7-AED6373FB1A5}"/>
                </a:ext>
              </a:extLst>
            </p:cNvPr>
            <p:cNvSpPr/>
            <p:nvPr/>
          </p:nvSpPr>
          <p:spPr>
            <a:xfrm>
              <a:off x="9603105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" name="Полилиния: фигура 287">
              <a:extLst>
                <a:ext uri="{FF2B5EF4-FFF2-40B4-BE49-F238E27FC236}">
                  <a16:creationId xmlns:a16="http://schemas.microsoft.com/office/drawing/2014/main" id="{A35728D0-8685-9A2B-4223-0E5F0F663A22}"/>
                </a:ext>
              </a:extLst>
            </p:cNvPr>
            <p:cNvSpPr/>
            <p:nvPr/>
          </p:nvSpPr>
          <p:spPr>
            <a:xfrm>
              <a:off x="9694392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" name="Полилиния: фигура 288">
              <a:extLst>
                <a:ext uri="{FF2B5EF4-FFF2-40B4-BE49-F238E27FC236}">
                  <a16:creationId xmlns:a16="http://schemas.microsoft.com/office/drawing/2014/main" id="{977EDBCD-9758-0FF2-56E0-A0473B8BED51}"/>
                </a:ext>
              </a:extLst>
            </p:cNvPr>
            <p:cNvSpPr/>
            <p:nvPr/>
          </p:nvSpPr>
          <p:spPr>
            <a:xfrm>
              <a:off x="9603105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" name="Полилиния: фигура 289">
              <a:extLst>
                <a:ext uri="{FF2B5EF4-FFF2-40B4-BE49-F238E27FC236}">
                  <a16:creationId xmlns:a16="http://schemas.microsoft.com/office/drawing/2014/main" id="{2DC6E24B-B558-5502-00A1-528316F25B9B}"/>
                </a:ext>
              </a:extLst>
            </p:cNvPr>
            <p:cNvSpPr/>
            <p:nvPr/>
          </p:nvSpPr>
          <p:spPr>
            <a:xfrm>
              <a:off x="9694392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" name="Полилиния: фигура 290">
              <a:extLst>
                <a:ext uri="{FF2B5EF4-FFF2-40B4-BE49-F238E27FC236}">
                  <a16:creationId xmlns:a16="http://schemas.microsoft.com/office/drawing/2014/main" id="{EBD00148-AFD9-56B2-8EAA-97AE4ECFA69F}"/>
                </a:ext>
              </a:extLst>
            </p:cNvPr>
            <p:cNvSpPr/>
            <p:nvPr/>
          </p:nvSpPr>
          <p:spPr>
            <a:xfrm>
              <a:off x="9414239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" name="Полилиния: фигура 291">
              <a:extLst>
                <a:ext uri="{FF2B5EF4-FFF2-40B4-BE49-F238E27FC236}">
                  <a16:creationId xmlns:a16="http://schemas.microsoft.com/office/drawing/2014/main" id="{F5748BC8-FE53-F1D6-1821-6C44FCA16BA3}"/>
                </a:ext>
              </a:extLst>
            </p:cNvPr>
            <p:cNvSpPr/>
            <p:nvPr/>
          </p:nvSpPr>
          <p:spPr>
            <a:xfrm>
              <a:off x="9503430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" name="Полилиния: фигура 292">
              <a:extLst>
                <a:ext uri="{FF2B5EF4-FFF2-40B4-BE49-F238E27FC236}">
                  <a16:creationId xmlns:a16="http://schemas.microsoft.com/office/drawing/2014/main" id="{76F2FC62-CECF-086F-180D-CB2F2588F9F0}"/>
                </a:ext>
              </a:extLst>
            </p:cNvPr>
            <p:cNvSpPr/>
            <p:nvPr/>
          </p:nvSpPr>
          <p:spPr>
            <a:xfrm>
              <a:off x="9414239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" name="Полилиния: фигура 293">
              <a:extLst>
                <a:ext uri="{FF2B5EF4-FFF2-40B4-BE49-F238E27FC236}">
                  <a16:creationId xmlns:a16="http://schemas.microsoft.com/office/drawing/2014/main" id="{BCA8632E-0140-BE39-A027-AF74383A6299}"/>
                </a:ext>
              </a:extLst>
            </p:cNvPr>
            <p:cNvSpPr/>
            <p:nvPr/>
          </p:nvSpPr>
          <p:spPr>
            <a:xfrm>
              <a:off x="9503430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" name="Полилиния: фигура 294">
              <a:extLst>
                <a:ext uri="{FF2B5EF4-FFF2-40B4-BE49-F238E27FC236}">
                  <a16:creationId xmlns:a16="http://schemas.microsoft.com/office/drawing/2014/main" id="{14A3B9CC-88B7-5199-45A9-13BE200BA2C7}"/>
                </a:ext>
              </a:extLst>
            </p:cNvPr>
            <p:cNvSpPr/>
            <p:nvPr/>
          </p:nvSpPr>
          <p:spPr>
            <a:xfrm>
              <a:off x="9416336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" name="Полилиния: фигура 295">
              <a:extLst>
                <a:ext uri="{FF2B5EF4-FFF2-40B4-BE49-F238E27FC236}">
                  <a16:creationId xmlns:a16="http://schemas.microsoft.com/office/drawing/2014/main" id="{EE881170-F045-EA03-964F-03CA52DD1187}"/>
                </a:ext>
              </a:extLst>
            </p:cNvPr>
            <p:cNvSpPr/>
            <p:nvPr/>
          </p:nvSpPr>
          <p:spPr>
            <a:xfrm>
              <a:off x="9507624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" name="Полилиния: фигура 296">
              <a:extLst>
                <a:ext uri="{FF2B5EF4-FFF2-40B4-BE49-F238E27FC236}">
                  <a16:creationId xmlns:a16="http://schemas.microsoft.com/office/drawing/2014/main" id="{B82B8FA8-F65D-76C7-B871-B8404860B198}"/>
                </a:ext>
              </a:extLst>
            </p:cNvPr>
            <p:cNvSpPr/>
            <p:nvPr/>
          </p:nvSpPr>
          <p:spPr>
            <a:xfrm>
              <a:off x="9416336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" name="Полилиния: фигура 297">
              <a:extLst>
                <a:ext uri="{FF2B5EF4-FFF2-40B4-BE49-F238E27FC236}">
                  <a16:creationId xmlns:a16="http://schemas.microsoft.com/office/drawing/2014/main" id="{F316E98A-2F6A-E393-FD5E-8B5C9BDB867C}"/>
                </a:ext>
              </a:extLst>
            </p:cNvPr>
            <p:cNvSpPr/>
            <p:nvPr/>
          </p:nvSpPr>
          <p:spPr>
            <a:xfrm>
              <a:off x="9507624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" name="Полилиния: фигура 298">
              <a:extLst>
                <a:ext uri="{FF2B5EF4-FFF2-40B4-BE49-F238E27FC236}">
                  <a16:creationId xmlns:a16="http://schemas.microsoft.com/office/drawing/2014/main" id="{B9BDBE7A-11B2-F2C3-1385-CD71440CE2C8}"/>
                </a:ext>
              </a:extLst>
            </p:cNvPr>
            <p:cNvSpPr/>
            <p:nvPr/>
          </p:nvSpPr>
          <p:spPr>
            <a:xfrm>
              <a:off x="9227471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" name="Полилиния: фигура 299">
              <a:extLst>
                <a:ext uri="{FF2B5EF4-FFF2-40B4-BE49-F238E27FC236}">
                  <a16:creationId xmlns:a16="http://schemas.microsoft.com/office/drawing/2014/main" id="{D883B395-93DB-DFE2-B5D3-F043B2889D4F}"/>
                </a:ext>
              </a:extLst>
            </p:cNvPr>
            <p:cNvSpPr/>
            <p:nvPr/>
          </p:nvSpPr>
          <p:spPr>
            <a:xfrm>
              <a:off x="9316662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" name="Полилиния: фигура 300">
              <a:extLst>
                <a:ext uri="{FF2B5EF4-FFF2-40B4-BE49-F238E27FC236}">
                  <a16:creationId xmlns:a16="http://schemas.microsoft.com/office/drawing/2014/main" id="{CB93B1F4-A1DE-8B28-DCA9-8B62D55D1289}"/>
                </a:ext>
              </a:extLst>
            </p:cNvPr>
            <p:cNvSpPr/>
            <p:nvPr/>
          </p:nvSpPr>
          <p:spPr>
            <a:xfrm>
              <a:off x="9227471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" name="Полилиния: фигура 301">
              <a:extLst>
                <a:ext uri="{FF2B5EF4-FFF2-40B4-BE49-F238E27FC236}">
                  <a16:creationId xmlns:a16="http://schemas.microsoft.com/office/drawing/2014/main" id="{2480317D-408E-9F95-B6E1-63B809F6F8BA}"/>
                </a:ext>
              </a:extLst>
            </p:cNvPr>
            <p:cNvSpPr/>
            <p:nvPr/>
          </p:nvSpPr>
          <p:spPr>
            <a:xfrm>
              <a:off x="9316662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" name="Полилиния: фигура 302">
              <a:extLst>
                <a:ext uri="{FF2B5EF4-FFF2-40B4-BE49-F238E27FC236}">
                  <a16:creationId xmlns:a16="http://schemas.microsoft.com/office/drawing/2014/main" id="{4C4F5733-8A76-7493-CD2D-EBE7A5FC9094}"/>
                </a:ext>
              </a:extLst>
            </p:cNvPr>
            <p:cNvSpPr/>
            <p:nvPr/>
          </p:nvSpPr>
          <p:spPr>
            <a:xfrm>
              <a:off x="9229568" y="13649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" name="Полилиния: фигура 303">
              <a:extLst>
                <a:ext uri="{FF2B5EF4-FFF2-40B4-BE49-F238E27FC236}">
                  <a16:creationId xmlns:a16="http://schemas.microsoft.com/office/drawing/2014/main" id="{B7AB0BBD-B547-51E0-EEBC-79690E1372E3}"/>
                </a:ext>
              </a:extLst>
            </p:cNvPr>
            <p:cNvSpPr/>
            <p:nvPr/>
          </p:nvSpPr>
          <p:spPr>
            <a:xfrm>
              <a:off x="9320855" y="13649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" name="Полилиния: фигура 304">
              <a:extLst>
                <a:ext uri="{FF2B5EF4-FFF2-40B4-BE49-F238E27FC236}">
                  <a16:creationId xmlns:a16="http://schemas.microsoft.com/office/drawing/2014/main" id="{E498CF45-4A02-D617-7EF7-E06D1454B214}"/>
                </a:ext>
              </a:extLst>
            </p:cNvPr>
            <p:cNvSpPr/>
            <p:nvPr/>
          </p:nvSpPr>
          <p:spPr>
            <a:xfrm>
              <a:off x="9229568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" name="Полилиния: фигура 305">
              <a:extLst>
                <a:ext uri="{FF2B5EF4-FFF2-40B4-BE49-F238E27FC236}">
                  <a16:creationId xmlns:a16="http://schemas.microsoft.com/office/drawing/2014/main" id="{169CCD55-C5D6-CBE9-907C-F842A17B155E}"/>
                </a:ext>
              </a:extLst>
            </p:cNvPr>
            <p:cNvSpPr/>
            <p:nvPr/>
          </p:nvSpPr>
          <p:spPr>
            <a:xfrm>
              <a:off x="9320855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" name="Полилиния: фигура 306">
              <a:extLst>
                <a:ext uri="{FF2B5EF4-FFF2-40B4-BE49-F238E27FC236}">
                  <a16:creationId xmlns:a16="http://schemas.microsoft.com/office/drawing/2014/main" id="{56083F1C-99E7-CB53-0813-7D2858723BDB}"/>
                </a:ext>
              </a:extLst>
            </p:cNvPr>
            <p:cNvSpPr/>
            <p:nvPr/>
          </p:nvSpPr>
          <p:spPr>
            <a:xfrm>
              <a:off x="9038606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" name="Полилиния: фигура 307">
              <a:extLst>
                <a:ext uri="{FF2B5EF4-FFF2-40B4-BE49-F238E27FC236}">
                  <a16:creationId xmlns:a16="http://schemas.microsoft.com/office/drawing/2014/main" id="{62A98B17-6167-50AB-2D47-D3486FF1ECC8}"/>
                </a:ext>
              </a:extLst>
            </p:cNvPr>
            <p:cNvSpPr/>
            <p:nvPr/>
          </p:nvSpPr>
          <p:spPr>
            <a:xfrm>
              <a:off x="9129913" y="136079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" name="Полилиния: фигура 308">
              <a:extLst>
                <a:ext uri="{FF2B5EF4-FFF2-40B4-BE49-F238E27FC236}">
                  <a16:creationId xmlns:a16="http://schemas.microsoft.com/office/drawing/2014/main" id="{7841DFB4-C7B0-34AE-9B8C-126B2B6536E2}"/>
                </a:ext>
              </a:extLst>
            </p:cNvPr>
            <p:cNvSpPr/>
            <p:nvPr/>
          </p:nvSpPr>
          <p:spPr>
            <a:xfrm>
              <a:off x="9038606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" name="Полилиния: фигура 309">
              <a:extLst>
                <a:ext uri="{FF2B5EF4-FFF2-40B4-BE49-F238E27FC236}">
                  <a16:creationId xmlns:a16="http://schemas.microsoft.com/office/drawing/2014/main" id="{FA3E43FE-9119-574C-5147-C61450EAF251}"/>
                </a:ext>
              </a:extLst>
            </p:cNvPr>
            <p:cNvSpPr/>
            <p:nvPr/>
          </p:nvSpPr>
          <p:spPr>
            <a:xfrm>
              <a:off x="9129913" y="1452076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53" y="1018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" name="Полилиния: фигура 310">
              <a:extLst>
                <a:ext uri="{FF2B5EF4-FFF2-40B4-BE49-F238E27FC236}">
                  <a16:creationId xmlns:a16="http://schemas.microsoft.com/office/drawing/2014/main" id="{728815FF-CDE0-C74E-F421-817B9DB00BD4}"/>
                </a:ext>
              </a:extLst>
            </p:cNvPr>
            <p:cNvSpPr/>
            <p:nvPr/>
          </p:nvSpPr>
          <p:spPr>
            <a:xfrm>
              <a:off x="9042751" y="13649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" name="Полилиния: фигура 311">
              <a:extLst>
                <a:ext uri="{FF2B5EF4-FFF2-40B4-BE49-F238E27FC236}">
                  <a16:creationId xmlns:a16="http://schemas.microsoft.com/office/drawing/2014/main" id="{8CA368FF-E7BE-475A-23D5-6538470C1DE1}"/>
                </a:ext>
              </a:extLst>
            </p:cNvPr>
            <p:cNvSpPr/>
            <p:nvPr/>
          </p:nvSpPr>
          <p:spPr>
            <a:xfrm>
              <a:off x="9134068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" name="Полилиния: фигура 312">
              <a:extLst>
                <a:ext uri="{FF2B5EF4-FFF2-40B4-BE49-F238E27FC236}">
                  <a16:creationId xmlns:a16="http://schemas.microsoft.com/office/drawing/2014/main" id="{87BE17BA-108D-7D5A-E2A7-64EBDA4FF67E}"/>
                </a:ext>
              </a:extLst>
            </p:cNvPr>
            <p:cNvSpPr/>
            <p:nvPr/>
          </p:nvSpPr>
          <p:spPr>
            <a:xfrm>
              <a:off x="9042751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" name="Полилиния: фигура 313">
              <a:extLst>
                <a:ext uri="{FF2B5EF4-FFF2-40B4-BE49-F238E27FC236}">
                  <a16:creationId xmlns:a16="http://schemas.microsoft.com/office/drawing/2014/main" id="{868688CB-5FE4-F853-F40A-812C0E8D84DE}"/>
                </a:ext>
              </a:extLst>
            </p:cNvPr>
            <p:cNvSpPr/>
            <p:nvPr/>
          </p:nvSpPr>
          <p:spPr>
            <a:xfrm>
              <a:off x="9134068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" name="Полилиния: фигура 314">
              <a:extLst>
                <a:ext uri="{FF2B5EF4-FFF2-40B4-BE49-F238E27FC236}">
                  <a16:creationId xmlns:a16="http://schemas.microsoft.com/office/drawing/2014/main" id="{F38842BC-F17B-AB42-7858-8C0743AAE581}"/>
                </a:ext>
              </a:extLst>
            </p:cNvPr>
            <p:cNvSpPr/>
            <p:nvPr/>
          </p:nvSpPr>
          <p:spPr>
            <a:xfrm>
              <a:off x="8851838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" name="Полилиния: фигура 315">
              <a:extLst>
                <a:ext uri="{FF2B5EF4-FFF2-40B4-BE49-F238E27FC236}">
                  <a16:creationId xmlns:a16="http://schemas.microsoft.com/office/drawing/2014/main" id="{5C8C3BF4-E30E-1021-DCB4-1EEEC8A5AF45}"/>
                </a:ext>
              </a:extLst>
            </p:cNvPr>
            <p:cNvSpPr/>
            <p:nvPr/>
          </p:nvSpPr>
          <p:spPr>
            <a:xfrm>
              <a:off x="8943145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" name="Полилиния: фигура 316">
              <a:extLst>
                <a:ext uri="{FF2B5EF4-FFF2-40B4-BE49-F238E27FC236}">
                  <a16:creationId xmlns:a16="http://schemas.microsoft.com/office/drawing/2014/main" id="{18B2DCF5-AF67-3583-9651-B22B19F29B26}"/>
                </a:ext>
              </a:extLst>
            </p:cNvPr>
            <p:cNvSpPr/>
            <p:nvPr/>
          </p:nvSpPr>
          <p:spPr>
            <a:xfrm>
              <a:off x="8851838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" name="Полилиния: фигура 317">
              <a:extLst>
                <a:ext uri="{FF2B5EF4-FFF2-40B4-BE49-F238E27FC236}">
                  <a16:creationId xmlns:a16="http://schemas.microsoft.com/office/drawing/2014/main" id="{838076F1-F86A-50BF-E694-86D6E582A005}"/>
                </a:ext>
              </a:extLst>
            </p:cNvPr>
            <p:cNvSpPr/>
            <p:nvPr/>
          </p:nvSpPr>
          <p:spPr>
            <a:xfrm>
              <a:off x="8943145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" name="Полилиния: фигура 318">
              <a:extLst>
                <a:ext uri="{FF2B5EF4-FFF2-40B4-BE49-F238E27FC236}">
                  <a16:creationId xmlns:a16="http://schemas.microsoft.com/office/drawing/2014/main" id="{9D0051EC-21EC-8AE0-AAAD-8DF8ADD0BD1C}"/>
                </a:ext>
              </a:extLst>
            </p:cNvPr>
            <p:cNvSpPr/>
            <p:nvPr/>
          </p:nvSpPr>
          <p:spPr>
            <a:xfrm>
              <a:off x="8855983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" name="Полилиния: фигура 319">
              <a:extLst>
                <a:ext uri="{FF2B5EF4-FFF2-40B4-BE49-F238E27FC236}">
                  <a16:creationId xmlns:a16="http://schemas.microsoft.com/office/drawing/2014/main" id="{B978C72F-7DBD-93B0-808F-5CB6306A2C07}"/>
                </a:ext>
              </a:extLst>
            </p:cNvPr>
            <p:cNvSpPr/>
            <p:nvPr/>
          </p:nvSpPr>
          <p:spPr>
            <a:xfrm>
              <a:off x="8947290" y="13649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" name="Полилиния: фигура 320">
              <a:extLst>
                <a:ext uri="{FF2B5EF4-FFF2-40B4-BE49-F238E27FC236}">
                  <a16:creationId xmlns:a16="http://schemas.microsoft.com/office/drawing/2014/main" id="{E87CFCA3-775E-140C-EC1D-D038835959D3}"/>
                </a:ext>
              </a:extLst>
            </p:cNvPr>
            <p:cNvSpPr/>
            <p:nvPr/>
          </p:nvSpPr>
          <p:spPr>
            <a:xfrm>
              <a:off x="8855983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" name="Полилиния: фигура 321">
              <a:extLst>
                <a:ext uri="{FF2B5EF4-FFF2-40B4-BE49-F238E27FC236}">
                  <a16:creationId xmlns:a16="http://schemas.microsoft.com/office/drawing/2014/main" id="{E8D7AA35-D353-3A4B-157C-D8635096CBBD}"/>
                </a:ext>
              </a:extLst>
            </p:cNvPr>
            <p:cNvSpPr/>
            <p:nvPr/>
          </p:nvSpPr>
          <p:spPr>
            <a:xfrm>
              <a:off x="8947290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" name="Полилиния: фигура 322">
              <a:extLst>
                <a:ext uri="{FF2B5EF4-FFF2-40B4-BE49-F238E27FC236}">
                  <a16:creationId xmlns:a16="http://schemas.microsoft.com/office/drawing/2014/main" id="{90F69089-D83F-6286-92AC-740B254F1FD2}"/>
                </a:ext>
              </a:extLst>
            </p:cNvPr>
            <p:cNvSpPr/>
            <p:nvPr/>
          </p:nvSpPr>
          <p:spPr>
            <a:xfrm>
              <a:off x="8665060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" name="Полилиния: фигура 323">
              <a:extLst>
                <a:ext uri="{FF2B5EF4-FFF2-40B4-BE49-F238E27FC236}">
                  <a16:creationId xmlns:a16="http://schemas.microsoft.com/office/drawing/2014/main" id="{1B10CF31-0114-94EB-39AE-7116AF21CB0C}"/>
                </a:ext>
              </a:extLst>
            </p:cNvPr>
            <p:cNvSpPr/>
            <p:nvPr/>
          </p:nvSpPr>
          <p:spPr>
            <a:xfrm>
              <a:off x="8754299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" name="Полилиния: фигура 324">
              <a:extLst>
                <a:ext uri="{FF2B5EF4-FFF2-40B4-BE49-F238E27FC236}">
                  <a16:creationId xmlns:a16="http://schemas.microsoft.com/office/drawing/2014/main" id="{1AA024B6-A892-9C6E-9A06-C918CDC0AFBA}"/>
                </a:ext>
              </a:extLst>
            </p:cNvPr>
            <p:cNvSpPr/>
            <p:nvPr/>
          </p:nvSpPr>
          <p:spPr>
            <a:xfrm>
              <a:off x="8665060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" name="Полилиния: фигура 325">
              <a:extLst>
                <a:ext uri="{FF2B5EF4-FFF2-40B4-BE49-F238E27FC236}">
                  <a16:creationId xmlns:a16="http://schemas.microsoft.com/office/drawing/2014/main" id="{AE855D76-4A58-EE49-9473-5CB657A3FB12}"/>
                </a:ext>
              </a:extLst>
            </p:cNvPr>
            <p:cNvSpPr/>
            <p:nvPr/>
          </p:nvSpPr>
          <p:spPr>
            <a:xfrm>
              <a:off x="8754299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" name="Полилиния: фигура 326">
              <a:extLst>
                <a:ext uri="{FF2B5EF4-FFF2-40B4-BE49-F238E27FC236}">
                  <a16:creationId xmlns:a16="http://schemas.microsoft.com/office/drawing/2014/main" id="{335461DA-6FE2-E61B-0998-AE093FD9E7A1}"/>
                </a:ext>
              </a:extLst>
            </p:cNvPr>
            <p:cNvSpPr/>
            <p:nvPr/>
          </p:nvSpPr>
          <p:spPr>
            <a:xfrm>
              <a:off x="8669215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" name="Полилиния: фигура 327">
              <a:extLst>
                <a:ext uri="{FF2B5EF4-FFF2-40B4-BE49-F238E27FC236}">
                  <a16:creationId xmlns:a16="http://schemas.microsoft.com/office/drawing/2014/main" id="{762D63B4-96EC-30A2-7DEE-9D9F98D5D568}"/>
                </a:ext>
              </a:extLst>
            </p:cNvPr>
            <p:cNvSpPr/>
            <p:nvPr/>
          </p:nvSpPr>
          <p:spPr>
            <a:xfrm>
              <a:off x="8760521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" name="Полилиния: фигура 328">
              <a:extLst>
                <a:ext uri="{FF2B5EF4-FFF2-40B4-BE49-F238E27FC236}">
                  <a16:creationId xmlns:a16="http://schemas.microsoft.com/office/drawing/2014/main" id="{73670BAC-AEC8-6EE4-92E4-1F0413769166}"/>
                </a:ext>
              </a:extLst>
            </p:cNvPr>
            <p:cNvSpPr/>
            <p:nvPr/>
          </p:nvSpPr>
          <p:spPr>
            <a:xfrm>
              <a:off x="8669215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" name="Полилиния: фигура 329">
              <a:extLst>
                <a:ext uri="{FF2B5EF4-FFF2-40B4-BE49-F238E27FC236}">
                  <a16:creationId xmlns:a16="http://schemas.microsoft.com/office/drawing/2014/main" id="{23C7DA84-E3BC-680C-37D0-829C933CE0F4}"/>
                </a:ext>
              </a:extLst>
            </p:cNvPr>
            <p:cNvSpPr/>
            <p:nvPr/>
          </p:nvSpPr>
          <p:spPr>
            <a:xfrm>
              <a:off x="8760521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" name="Полилиния: фигура 330">
              <a:extLst>
                <a:ext uri="{FF2B5EF4-FFF2-40B4-BE49-F238E27FC236}">
                  <a16:creationId xmlns:a16="http://schemas.microsoft.com/office/drawing/2014/main" id="{7A00C8C6-E9C8-12E7-4AC4-20AB9AAA6EC3}"/>
                </a:ext>
              </a:extLst>
            </p:cNvPr>
            <p:cNvSpPr/>
            <p:nvPr/>
          </p:nvSpPr>
          <p:spPr>
            <a:xfrm>
              <a:off x="847829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" name="Полилиния: фигура 331">
              <a:extLst>
                <a:ext uri="{FF2B5EF4-FFF2-40B4-BE49-F238E27FC236}">
                  <a16:creationId xmlns:a16="http://schemas.microsoft.com/office/drawing/2014/main" id="{3E860ACE-870C-C8D8-D2F5-2130478AE56E}"/>
                </a:ext>
              </a:extLst>
            </p:cNvPr>
            <p:cNvSpPr/>
            <p:nvPr/>
          </p:nvSpPr>
          <p:spPr>
            <a:xfrm>
              <a:off x="8567531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" name="Полилиния: фигура 332">
              <a:extLst>
                <a:ext uri="{FF2B5EF4-FFF2-40B4-BE49-F238E27FC236}">
                  <a16:creationId xmlns:a16="http://schemas.microsoft.com/office/drawing/2014/main" id="{E0A18020-4F97-26E6-25B2-AB51A5D14A15}"/>
                </a:ext>
              </a:extLst>
            </p:cNvPr>
            <p:cNvSpPr/>
            <p:nvPr/>
          </p:nvSpPr>
          <p:spPr>
            <a:xfrm>
              <a:off x="847829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" name="Полилиния: фигура 333">
              <a:extLst>
                <a:ext uri="{FF2B5EF4-FFF2-40B4-BE49-F238E27FC236}">
                  <a16:creationId xmlns:a16="http://schemas.microsoft.com/office/drawing/2014/main" id="{086F4953-6557-B4E9-0468-F747969AA724}"/>
                </a:ext>
              </a:extLst>
            </p:cNvPr>
            <p:cNvSpPr/>
            <p:nvPr/>
          </p:nvSpPr>
          <p:spPr>
            <a:xfrm>
              <a:off x="8567531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" name="Полилиния: фигура 334">
              <a:extLst>
                <a:ext uri="{FF2B5EF4-FFF2-40B4-BE49-F238E27FC236}">
                  <a16:creationId xmlns:a16="http://schemas.microsoft.com/office/drawing/2014/main" id="{1E1264CB-BEDF-B073-5D95-D5207103F3AF}"/>
                </a:ext>
              </a:extLst>
            </p:cNvPr>
            <p:cNvSpPr/>
            <p:nvPr/>
          </p:nvSpPr>
          <p:spPr>
            <a:xfrm>
              <a:off x="8482446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" name="Полилиния: фигура 335">
              <a:extLst>
                <a:ext uri="{FF2B5EF4-FFF2-40B4-BE49-F238E27FC236}">
                  <a16:creationId xmlns:a16="http://schemas.microsoft.com/office/drawing/2014/main" id="{17764C07-1A08-3460-D65B-C28B962BCC58}"/>
                </a:ext>
              </a:extLst>
            </p:cNvPr>
            <p:cNvSpPr/>
            <p:nvPr/>
          </p:nvSpPr>
          <p:spPr>
            <a:xfrm>
              <a:off x="8573753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" name="Полилиния: фигура 336">
              <a:extLst>
                <a:ext uri="{FF2B5EF4-FFF2-40B4-BE49-F238E27FC236}">
                  <a16:creationId xmlns:a16="http://schemas.microsoft.com/office/drawing/2014/main" id="{3DE6C281-C6D0-2781-96CE-C4F502CC5394}"/>
                </a:ext>
              </a:extLst>
            </p:cNvPr>
            <p:cNvSpPr/>
            <p:nvPr/>
          </p:nvSpPr>
          <p:spPr>
            <a:xfrm>
              <a:off x="8482446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" name="Полилиния: фигура 337">
              <a:extLst>
                <a:ext uri="{FF2B5EF4-FFF2-40B4-BE49-F238E27FC236}">
                  <a16:creationId xmlns:a16="http://schemas.microsoft.com/office/drawing/2014/main" id="{E02A57C7-A6C0-EC55-64BB-519CB2FDECCD}"/>
                </a:ext>
              </a:extLst>
            </p:cNvPr>
            <p:cNvSpPr/>
            <p:nvPr/>
          </p:nvSpPr>
          <p:spPr>
            <a:xfrm>
              <a:off x="8573753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" name="Полилиния: фигура 338">
              <a:extLst>
                <a:ext uri="{FF2B5EF4-FFF2-40B4-BE49-F238E27FC236}">
                  <a16:creationId xmlns:a16="http://schemas.microsoft.com/office/drawing/2014/main" id="{D1BB3D48-0A7F-B134-2798-59041C59E2A0}"/>
                </a:ext>
              </a:extLst>
            </p:cNvPr>
            <p:cNvSpPr/>
            <p:nvPr/>
          </p:nvSpPr>
          <p:spPr>
            <a:xfrm>
              <a:off x="838076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" name="Полилиния: фигура 339">
              <a:extLst>
                <a:ext uri="{FF2B5EF4-FFF2-40B4-BE49-F238E27FC236}">
                  <a16:creationId xmlns:a16="http://schemas.microsoft.com/office/drawing/2014/main" id="{930445FB-A55F-5265-5BCE-86F7F8A32939}"/>
                </a:ext>
              </a:extLst>
            </p:cNvPr>
            <p:cNvSpPr/>
            <p:nvPr/>
          </p:nvSpPr>
          <p:spPr>
            <a:xfrm>
              <a:off x="8291523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" name="Полилиния: фигура 340">
              <a:extLst>
                <a:ext uri="{FF2B5EF4-FFF2-40B4-BE49-F238E27FC236}">
                  <a16:creationId xmlns:a16="http://schemas.microsoft.com/office/drawing/2014/main" id="{A75E27D3-35E1-AEA0-F2C0-76D10D56497C}"/>
                </a:ext>
              </a:extLst>
            </p:cNvPr>
            <p:cNvSpPr/>
            <p:nvPr/>
          </p:nvSpPr>
          <p:spPr>
            <a:xfrm>
              <a:off x="838076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" name="Полилиния: фигура 341">
              <a:extLst>
                <a:ext uri="{FF2B5EF4-FFF2-40B4-BE49-F238E27FC236}">
                  <a16:creationId xmlns:a16="http://schemas.microsoft.com/office/drawing/2014/main" id="{FCEF7842-64C2-8335-162D-A56009FD9C64}"/>
                </a:ext>
              </a:extLst>
            </p:cNvPr>
            <p:cNvSpPr/>
            <p:nvPr/>
          </p:nvSpPr>
          <p:spPr>
            <a:xfrm>
              <a:off x="8386985" y="1367027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" name="Полилиния: фигура 342">
              <a:extLst>
                <a:ext uri="{FF2B5EF4-FFF2-40B4-BE49-F238E27FC236}">
                  <a16:creationId xmlns:a16="http://schemas.microsoft.com/office/drawing/2014/main" id="{6B64EB0E-8C5B-D633-3C87-3C05C8BD4DF3}"/>
                </a:ext>
              </a:extLst>
            </p:cNvPr>
            <p:cNvSpPr/>
            <p:nvPr/>
          </p:nvSpPr>
          <p:spPr>
            <a:xfrm>
              <a:off x="8295678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" name="Полилиния: фигура 343">
              <a:extLst>
                <a:ext uri="{FF2B5EF4-FFF2-40B4-BE49-F238E27FC236}">
                  <a16:creationId xmlns:a16="http://schemas.microsoft.com/office/drawing/2014/main" id="{57D7D8CB-6C8B-851F-DC1E-14B1C83571EF}"/>
                </a:ext>
              </a:extLst>
            </p:cNvPr>
            <p:cNvSpPr/>
            <p:nvPr/>
          </p:nvSpPr>
          <p:spPr>
            <a:xfrm>
              <a:off x="8386985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" name="Полилиния: фигура 344">
              <a:extLst>
                <a:ext uri="{FF2B5EF4-FFF2-40B4-BE49-F238E27FC236}">
                  <a16:creationId xmlns:a16="http://schemas.microsoft.com/office/drawing/2014/main" id="{5A61BD41-1ED0-1ADD-1515-6FBA97BC7FA8}"/>
                </a:ext>
              </a:extLst>
            </p:cNvPr>
            <p:cNvSpPr/>
            <p:nvPr/>
          </p:nvSpPr>
          <p:spPr>
            <a:xfrm>
              <a:off x="8102677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" name="Полилиния: фигура 345">
              <a:extLst>
                <a:ext uri="{FF2B5EF4-FFF2-40B4-BE49-F238E27FC236}">
                  <a16:creationId xmlns:a16="http://schemas.microsoft.com/office/drawing/2014/main" id="{9A693896-4020-E967-D17D-99430BF4E0AE}"/>
                </a:ext>
              </a:extLst>
            </p:cNvPr>
            <p:cNvSpPr/>
            <p:nvPr/>
          </p:nvSpPr>
          <p:spPr>
            <a:xfrm>
              <a:off x="8193984" y="1452076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" name="Полилиния: фигура 346">
              <a:extLst>
                <a:ext uri="{FF2B5EF4-FFF2-40B4-BE49-F238E27FC236}">
                  <a16:creationId xmlns:a16="http://schemas.microsoft.com/office/drawing/2014/main" id="{7E6F80CB-5481-D54B-EF2B-01D77CC3B544}"/>
                </a:ext>
              </a:extLst>
            </p:cNvPr>
            <p:cNvSpPr/>
            <p:nvPr/>
          </p:nvSpPr>
          <p:spPr>
            <a:xfrm>
              <a:off x="8108900" y="145829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" name="Полилиния: фигура 347">
              <a:extLst>
                <a:ext uri="{FF2B5EF4-FFF2-40B4-BE49-F238E27FC236}">
                  <a16:creationId xmlns:a16="http://schemas.microsoft.com/office/drawing/2014/main" id="{8690130A-E9B3-C018-F97A-965FAEC1B543}"/>
                </a:ext>
              </a:extLst>
            </p:cNvPr>
            <p:cNvSpPr/>
            <p:nvPr/>
          </p:nvSpPr>
          <p:spPr>
            <a:xfrm>
              <a:off x="8200216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" name="Полилиния: фигура 348">
              <a:extLst>
                <a:ext uri="{FF2B5EF4-FFF2-40B4-BE49-F238E27FC236}">
                  <a16:creationId xmlns:a16="http://schemas.microsoft.com/office/drawing/2014/main" id="{D08283E5-A7D6-46F2-F7C2-B0FFC79D1425}"/>
                </a:ext>
              </a:extLst>
            </p:cNvPr>
            <p:cNvSpPr/>
            <p:nvPr/>
          </p:nvSpPr>
          <p:spPr>
            <a:xfrm>
              <a:off x="8007216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" name="Полилиния: фигура 349">
              <a:extLst>
                <a:ext uri="{FF2B5EF4-FFF2-40B4-BE49-F238E27FC236}">
                  <a16:creationId xmlns:a16="http://schemas.microsoft.com/office/drawing/2014/main" id="{AF11E3F6-2661-1548-DE62-8760EA7F212C}"/>
                </a:ext>
              </a:extLst>
            </p:cNvPr>
            <p:cNvSpPr/>
            <p:nvPr/>
          </p:nvSpPr>
          <p:spPr>
            <a:xfrm>
              <a:off x="8013448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" name="Полилиния: фигура 350">
              <a:extLst>
                <a:ext uri="{FF2B5EF4-FFF2-40B4-BE49-F238E27FC236}">
                  <a16:creationId xmlns:a16="http://schemas.microsoft.com/office/drawing/2014/main" id="{ED82A37D-EB69-4610-160E-1C070915AEE1}"/>
                </a:ext>
              </a:extLst>
            </p:cNvPr>
            <p:cNvSpPr/>
            <p:nvPr/>
          </p:nvSpPr>
          <p:spPr>
            <a:xfrm>
              <a:off x="754237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" name="Полилиния: фигура 351">
              <a:extLst>
                <a:ext uri="{FF2B5EF4-FFF2-40B4-BE49-F238E27FC236}">
                  <a16:creationId xmlns:a16="http://schemas.microsoft.com/office/drawing/2014/main" id="{BA45F992-A345-89C1-77C2-2081F370EAB1}"/>
                </a:ext>
              </a:extLst>
            </p:cNvPr>
            <p:cNvSpPr/>
            <p:nvPr/>
          </p:nvSpPr>
          <p:spPr>
            <a:xfrm>
              <a:off x="754237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" name="Полилиния: фигура 352">
              <a:extLst>
                <a:ext uri="{FF2B5EF4-FFF2-40B4-BE49-F238E27FC236}">
                  <a16:creationId xmlns:a16="http://schemas.microsoft.com/office/drawing/2014/main" id="{C3DA0A35-A2CA-752F-D68D-5DAD44AE9827}"/>
                </a:ext>
              </a:extLst>
            </p:cNvPr>
            <p:cNvSpPr/>
            <p:nvPr/>
          </p:nvSpPr>
          <p:spPr>
            <a:xfrm>
              <a:off x="7548595" y="1367027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" name="Полилиния: фигура 353">
              <a:extLst>
                <a:ext uri="{FF2B5EF4-FFF2-40B4-BE49-F238E27FC236}">
                  <a16:creationId xmlns:a16="http://schemas.microsoft.com/office/drawing/2014/main" id="{D0FC1159-D71E-61F1-A57C-BAE13252CF31}"/>
                </a:ext>
              </a:extLst>
            </p:cNvPr>
            <p:cNvSpPr/>
            <p:nvPr/>
          </p:nvSpPr>
          <p:spPr>
            <a:xfrm>
              <a:off x="7548595" y="145829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" name="Полилиния: фигура 354">
              <a:extLst>
                <a:ext uri="{FF2B5EF4-FFF2-40B4-BE49-F238E27FC236}">
                  <a16:creationId xmlns:a16="http://schemas.microsoft.com/office/drawing/2014/main" id="{DCD0C323-9165-99BA-2B96-6C2ABA12704D}"/>
                </a:ext>
              </a:extLst>
            </p:cNvPr>
            <p:cNvSpPr/>
            <p:nvPr/>
          </p:nvSpPr>
          <p:spPr>
            <a:xfrm>
              <a:off x="7355604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" name="Полилиния: фигура 355">
              <a:extLst>
                <a:ext uri="{FF2B5EF4-FFF2-40B4-BE49-F238E27FC236}">
                  <a16:creationId xmlns:a16="http://schemas.microsoft.com/office/drawing/2014/main" id="{0E34CA45-489C-0A44-73D1-DF30C1C1F5BC}"/>
                </a:ext>
              </a:extLst>
            </p:cNvPr>
            <p:cNvSpPr/>
            <p:nvPr/>
          </p:nvSpPr>
          <p:spPr>
            <a:xfrm>
              <a:off x="7444833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" name="Полилиния: фигура 356">
              <a:extLst>
                <a:ext uri="{FF2B5EF4-FFF2-40B4-BE49-F238E27FC236}">
                  <a16:creationId xmlns:a16="http://schemas.microsoft.com/office/drawing/2014/main" id="{371E2486-9D20-F6D6-DFAC-0DC3E2FE1404}"/>
                </a:ext>
              </a:extLst>
            </p:cNvPr>
            <p:cNvSpPr/>
            <p:nvPr/>
          </p:nvSpPr>
          <p:spPr>
            <a:xfrm>
              <a:off x="7355604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" name="Полилиния: фигура 357">
              <a:extLst>
                <a:ext uri="{FF2B5EF4-FFF2-40B4-BE49-F238E27FC236}">
                  <a16:creationId xmlns:a16="http://schemas.microsoft.com/office/drawing/2014/main" id="{67E23739-4EB2-8A89-98AB-1A056D8EAB41}"/>
                </a:ext>
              </a:extLst>
            </p:cNvPr>
            <p:cNvSpPr/>
            <p:nvPr/>
          </p:nvSpPr>
          <p:spPr>
            <a:xfrm>
              <a:off x="7444833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" name="Полилиния: фигура 358">
              <a:extLst>
                <a:ext uri="{FF2B5EF4-FFF2-40B4-BE49-F238E27FC236}">
                  <a16:creationId xmlns:a16="http://schemas.microsoft.com/office/drawing/2014/main" id="{419135F3-68C6-D193-14A2-B6373C07AB61}"/>
                </a:ext>
              </a:extLst>
            </p:cNvPr>
            <p:cNvSpPr/>
            <p:nvPr/>
          </p:nvSpPr>
          <p:spPr>
            <a:xfrm>
              <a:off x="7361826" y="136909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" name="Полилиния: фигура 359">
              <a:extLst>
                <a:ext uri="{FF2B5EF4-FFF2-40B4-BE49-F238E27FC236}">
                  <a16:creationId xmlns:a16="http://schemas.microsoft.com/office/drawing/2014/main" id="{D0CF62DF-3646-AA11-7895-3F7C0459B1A0}"/>
                </a:ext>
              </a:extLst>
            </p:cNvPr>
            <p:cNvSpPr/>
            <p:nvPr/>
          </p:nvSpPr>
          <p:spPr>
            <a:xfrm>
              <a:off x="7453133" y="136909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" name="Полилиния: фигура 360">
              <a:extLst>
                <a:ext uri="{FF2B5EF4-FFF2-40B4-BE49-F238E27FC236}">
                  <a16:creationId xmlns:a16="http://schemas.microsoft.com/office/drawing/2014/main" id="{4CC7233C-755E-468E-B954-29992C65C208}"/>
                </a:ext>
              </a:extLst>
            </p:cNvPr>
            <p:cNvSpPr/>
            <p:nvPr/>
          </p:nvSpPr>
          <p:spPr>
            <a:xfrm>
              <a:off x="7361826" y="1460373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" name="Полилиния: фигура 361">
              <a:extLst>
                <a:ext uri="{FF2B5EF4-FFF2-40B4-BE49-F238E27FC236}">
                  <a16:creationId xmlns:a16="http://schemas.microsoft.com/office/drawing/2014/main" id="{79645379-AED7-C062-0368-15F7CA461761}"/>
                </a:ext>
              </a:extLst>
            </p:cNvPr>
            <p:cNvSpPr/>
            <p:nvPr/>
          </p:nvSpPr>
          <p:spPr>
            <a:xfrm>
              <a:off x="7453133" y="1460373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" name="Полилиния: фигура 362">
              <a:extLst>
                <a:ext uri="{FF2B5EF4-FFF2-40B4-BE49-F238E27FC236}">
                  <a16:creationId xmlns:a16="http://schemas.microsoft.com/office/drawing/2014/main" id="{1818A75B-1C91-E9F9-A3E7-1ACEF01A3FA2}"/>
                </a:ext>
              </a:extLst>
            </p:cNvPr>
            <p:cNvSpPr/>
            <p:nvPr/>
          </p:nvSpPr>
          <p:spPr>
            <a:xfrm>
              <a:off x="6230829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" name="Полилиния: фигура 363">
              <a:extLst>
                <a:ext uri="{FF2B5EF4-FFF2-40B4-BE49-F238E27FC236}">
                  <a16:creationId xmlns:a16="http://schemas.microsoft.com/office/drawing/2014/main" id="{D6210676-B473-D081-77D2-419A709531F3}"/>
                </a:ext>
              </a:extLst>
            </p:cNvPr>
            <p:cNvSpPr/>
            <p:nvPr/>
          </p:nvSpPr>
          <p:spPr>
            <a:xfrm>
              <a:off x="6241206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" name="Полилиния: фигура 364">
              <a:extLst>
                <a:ext uri="{FF2B5EF4-FFF2-40B4-BE49-F238E27FC236}">
                  <a16:creationId xmlns:a16="http://schemas.microsoft.com/office/drawing/2014/main" id="{621A9DEB-FCCC-CD1D-E5E7-52F35EF58D98}"/>
                </a:ext>
              </a:extLst>
            </p:cNvPr>
            <p:cNvSpPr/>
            <p:nvPr/>
          </p:nvSpPr>
          <p:spPr>
            <a:xfrm>
              <a:off x="6135367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" name="Полилиния: фигура 365">
              <a:extLst>
                <a:ext uri="{FF2B5EF4-FFF2-40B4-BE49-F238E27FC236}">
                  <a16:creationId xmlns:a16="http://schemas.microsoft.com/office/drawing/2014/main" id="{5ABB6224-C4F4-139F-4B7F-F6A27D9C8723}"/>
                </a:ext>
              </a:extLst>
            </p:cNvPr>
            <p:cNvSpPr/>
            <p:nvPr/>
          </p:nvSpPr>
          <p:spPr>
            <a:xfrm>
              <a:off x="6044061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" name="Полилиния: фигура 366">
              <a:extLst>
                <a:ext uri="{FF2B5EF4-FFF2-40B4-BE49-F238E27FC236}">
                  <a16:creationId xmlns:a16="http://schemas.microsoft.com/office/drawing/2014/main" id="{927D3CBE-86C4-794C-3B48-AAF9C7214F54}"/>
                </a:ext>
              </a:extLst>
            </p:cNvPr>
            <p:cNvSpPr/>
            <p:nvPr/>
          </p:nvSpPr>
          <p:spPr>
            <a:xfrm>
              <a:off x="6135367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" name="Полилиния: фигура 367">
              <a:extLst>
                <a:ext uri="{FF2B5EF4-FFF2-40B4-BE49-F238E27FC236}">
                  <a16:creationId xmlns:a16="http://schemas.microsoft.com/office/drawing/2014/main" id="{05D5D0ED-FBC4-0BF2-C0FD-75F3775DB67F}"/>
                </a:ext>
              </a:extLst>
            </p:cNvPr>
            <p:cNvSpPr/>
            <p:nvPr/>
          </p:nvSpPr>
          <p:spPr>
            <a:xfrm>
              <a:off x="6145745" y="137117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" name="Полилиния: фигура 368">
              <a:extLst>
                <a:ext uri="{FF2B5EF4-FFF2-40B4-BE49-F238E27FC236}">
                  <a16:creationId xmlns:a16="http://schemas.microsoft.com/office/drawing/2014/main" id="{9659A9F5-3468-3197-4024-B9A690F65CDB}"/>
                </a:ext>
              </a:extLst>
            </p:cNvPr>
            <p:cNvSpPr/>
            <p:nvPr/>
          </p:nvSpPr>
          <p:spPr>
            <a:xfrm>
              <a:off x="6054438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" name="Полилиния: фигура 369">
              <a:extLst>
                <a:ext uri="{FF2B5EF4-FFF2-40B4-BE49-F238E27FC236}">
                  <a16:creationId xmlns:a16="http://schemas.microsoft.com/office/drawing/2014/main" id="{9B1CAA08-191C-5C17-6103-A4AB5B85E552}"/>
                </a:ext>
              </a:extLst>
            </p:cNvPr>
            <p:cNvSpPr/>
            <p:nvPr/>
          </p:nvSpPr>
          <p:spPr>
            <a:xfrm>
              <a:off x="6145745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" name="Полилиния: фигура 370">
              <a:extLst>
                <a:ext uri="{FF2B5EF4-FFF2-40B4-BE49-F238E27FC236}">
                  <a16:creationId xmlns:a16="http://schemas.microsoft.com/office/drawing/2014/main" id="{FFE1ABFC-EB1E-5C09-9C81-86C20BB2B588}"/>
                </a:ext>
              </a:extLst>
            </p:cNvPr>
            <p:cNvSpPr/>
            <p:nvPr/>
          </p:nvSpPr>
          <p:spPr>
            <a:xfrm>
              <a:off x="9976641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" name="Полилиния: фигура 371">
              <a:extLst>
                <a:ext uri="{FF2B5EF4-FFF2-40B4-BE49-F238E27FC236}">
                  <a16:creationId xmlns:a16="http://schemas.microsoft.com/office/drawing/2014/main" id="{2EE35ADD-BD0F-53F8-6D2C-B197D3A3655C}"/>
                </a:ext>
              </a:extLst>
            </p:cNvPr>
            <p:cNvSpPr/>
            <p:nvPr/>
          </p:nvSpPr>
          <p:spPr>
            <a:xfrm>
              <a:off x="9976641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" name="Полилиния: фигура 372">
              <a:extLst>
                <a:ext uri="{FF2B5EF4-FFF2-40B4-BE49-F238E27FC236}">
                  <a16:creationId xmlns:a16="http://schemas.microsoft.com/office/drawing/2014/main" id="{82CDED8B-72A4-6E9C-163F-A01EE1EC5F7F}"/>
                </a:ext>
              </a:extLst>
            </p:cNvPr>
            <p:cNvSpPr/>
            <p:nvPr/>
          </p:nvSpPr>
          <p:spPr>
            <a:xfrm>
              <a:off x="9976641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" name="Полилиния: фигура 373">
              <a:extLst>
                <a:ext uri="{FF2B5EF4-FFF2-40B4-BE49-F238E27FC236}">
                  <a16:creationId xmlns:a16="http://schemas.microsoft.com/office/drawing/2014/main" id="{88B7BC7A-C025-986A-F81C-40BFAD5F69DC}"/>
                </a:ext>
              </a:extLst>
            </p:cNvPr>
            <p:cNvSpPr/>
            <p:nvPr/>
          </p:nvSpPr>
          <p:spPr>
            <a:xfrm>
              <a:off x="9976641" y="1647062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" name="Полилиния: фигура 374">
              <a:extLst>
                <a:ext uri="{FF2B5EF4-FFF2-40B4-BE49-F238E27FC236}">
                  <a16:creationId xmlns:a16="http://schemas.microsoft.com/office/drawing/2014/main" id="{4D077F9A-78D9-3475-493B-A6101AFC67A0}"/>
                </a:ext>
              </a:extLst>
            </p:cNvPr>
            <p:cNvSpPr/>
            <p:nvPr/>
          </p:nvSpPr>
          <p:spPr>
            <a:xfrm>
              <a:off x="9787777" y="1555785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" name="Полилиния: фигура 375">
              <a:extLst>
                <a:ext uri="{FF2B5EF4-FFF2-40B4-BE49-F238E27FC236}">
                  <a16:creationId xmlns:a16="http://schemas.microsoft.com/office/drawing/2014/main" id="{99857068-9C46-DAE4-DE6B-E1996E033648}"/>
                </a:ext>
              </a:extLst>
            </p:cNvPr>
            <p:cNvSpPr/>
            <p:nvPr/>
          </p:nvSpPr>
          <p:spPr>
            <a:xfrm>
              <a:off x="9879064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" name="Полилиния: фигура 376">
              <a:extLst>
                <a:ext uri="{FF2B5EF4-FFF2-40B4-BE49-F238E27FC236}">
                  <a16:creationId xmlns:a16="http://schemas.microsoft.com/office/drawing/2014/main" id="{A52E3A5E-7605-A5C3-9A4F-D27CC643BA00}"/>
                </a:ext>
              </a:extLst>
            </p:cNvPr>
            <p:cNvSpPr/>
            <p:nvPr/>
          </p:nvSpPr>
          <p:spPr>
            <a:xfrm>
              <a:off x="9787777" y="164498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" name="Полилиния: фигура 377">
              <a:extLst>
                <a:ext uri="{FF2B5EF4-FFF2-40B4-BE49-F238E27FC236}">
                  <a16:creationId xmlns:a16="http://schemas.microsoft.com/office/drawing/2014/main" id="{82C39658-1998-9678-8D0A-CBF8FB853575}"/>
                </a:ext>
              </a:extLst>
            </p:cNvPr>
            <p:cNvSpPr/>
            <p:nvPr/>
          </p:nvSpPr>
          <p:spPr>
            <a:xfrm>
              <a:off x="9879064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" name="Полилиния: фигура 378">
              <a:extLst>
                <a:ext uri="{FF2B5EF4-FFF2-40B4-BE49-F238E27FC236}">
                  <a16:creationId xmlns:a16="http://schemas.microsoft.com/office/drawing/2014/main" id="{B0C8F4DA-FD33-A280-68AA-8E58DBF2E942}"/>
                </a:ext>
              </a:extLst>
            </p:cNvPr>
            <p:cNvSpPr/>
            <p:nvPr/>
          </p:nvSpPr>
          <p:spPr>
            <a:xfrm>
              <a:off x="9789873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" name="Полилиния: фигура 379">
              <a:extLst>
                <a:ext uri="{FF2B5EF4-FFF2-40B4-BE49-F238E27FC236}">
                  <a16:creationId xmlns:a16="http://schemas.microsoft.com/office/drawing/2014/main" id="{69671E99-77FF-2626-9FE5-70FD0944C451}"/>
                </a:ext>
              </a:extLst>
            </p:cNvPr>
            <p:cNvSpPr/>
            <p:nvPr/>
          </p:nvSpPr>
          <p:spPr>
            <a:xfrm>
              <a:off x="9881160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" name="Полилиния: фигура 380">
              <a:extLst>
                <a:ext uri="{FF2B5EF4-FFF2-40B4-BE49-F238E27FC236}">
                  <a16:creationId xmlns:a16="http://schemas.microsoft.com/office/drawing/2014/main" id="{175BAD02-4CA3-4B09-813F-78CFA1185DC4}"/>
                </a:ext>
              </a:extLst>
            </p:cNvPr>
            <p:cNvSpPr/>
            <p:nvPr/>
          </p:nvSpPr>
          <p:spPr>
            <a:xfrm>
              <a:off x="9789873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" name="Полилиния: фигура 381">
              <a:extLst>
                <a:ext uri="{FF2B5EF4-FFF2-40B4-BE49-F238E27FC236}">
                  <a16:creationId xmlns:a16="http://schemas.microsoft.com/office/drawing/2014/main" id="{53876C90-C074-A7F6-9A16-76B76BF7D31F}"/>
                </a:ext>
              </a:extLst>
            </p:cNvPr>
            <p:cNvSpPr/>
            <p:nvPr/>
          </p:nvSpPr>
          <p:spPr>
            <a:xfrm>
              <a:off x="9881160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" name="Полилиния: фигура 382">
              <a:extLst>
                <a:ext uri="{FF2B5EF4-FFF2-40B4-BE49-F238E27FC236}">
                  <a16:creationId xmlns:a16="http://schemas.microsoft.com/office/drawing/2014/main" id="{0434ACE1-8627-9BE3-EC7E-32BE1D4DA050}"/>
                </a:ext>
              </a:extLst>
            </p:cNvPr>
            <p:cNvSpPr/>
            <p:nvPr/>
          </p:nvSpPr>
          <p:spPr>
            <a:xfrm>
              <a:off x="9601007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" name="Полилиния: фигура 383">
              <a:extLst>
                <a:ext uri="{FF2B5EF4-FFF2-40B4-BE49-F238E27FC236}">
                  <a16:creationId xmlns:a16="http://schemas.microsoft.com/office/drawing/2014/main" id="{5D9A1BE6-03E7-CCB5-969D-97A40513CE99}"/>
                </a:ext>
              </a:extLst>
            </p:cNvPr>
            <p:cNvSpPr/>
            <p:nvPr/>
          </p:nvSpPr>
          <p:spPr>
            <a:xfrm>
              <a:off x="9690200" y="1555785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" name="Полилиния: фигура 384">
              <a:extLst>
                <a:ext uri="{FF2B5EF4-FFF2-40B4-BE49-F238E27FC236}">
                  <a16:creationId xmlns:a16="http://schemas.microsoft.com/office/drawing/2014/main" id="{5EB20A8E-0792-B353-A69A-59D6FF98EC79}"/>
                </a:ext>
              </a:extLst>
            </p:cNvPr>
            <p:cNvSpPr/>
            <p:nvPr/>
          </p:nvSpPr>
          <p:spPr>
            <a:xfrm>
              <a:off x="9601007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" name="Полилиния: фигура 385">
              <a:extLst>
                <a:ext uri="{FF2B5EF4-FFF2-40B4-BE49-F238E27FC236}">
                  <a16:creationId xmlns:a16="http://schemas.microsoft.com/office/drawing/2014/main" id="{39D9FDA4-86C4-4388-BEE6-EFB72F094AFA}"/>
                </a:ext>
              </a:extLst>
            </p:cNvPr>
            <p:cNvSpPr/>
            <p:nvPr/>
          </p:nvSpPr>
          <p:spPr>
            <a:xfrm>
              <a:off x="9690200" y="164498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" name="Полилиния: фигура 386">
              <a:extLst>
                <a:ext uri="{FF2B5EF4-FFF2-40B4-BE49-F238E27FC236}">
                  <a16:creationId xmlns:a16="http://schemas.microsoft.com/office/drawing/2014/main" id="{7BD59E61-01E6-5D38-7627-C44471287FEE}"/>
                </a:ext>
              </a:extLst>
            </p:cNvPr>
            <p:cNvSpPr/>
            <p:nvPr/>
          </p:nvSpPr>
          <p:spPr>
            <a:xfrm>
              <a:off x="9603105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" name="Полилиния: фигура 387">
              <a:extLst>
                <a:ext uri="{FF2B5EF4-FFF2-40B4-BE49-F238E27FC236}">
                  <a16:creationId xmlns:a16="http://schemas.microsoft.com/office/drawing/2014/main" id="{C95550D2-F4F9-239E-37AC-80EE7764B026}"/>
                </a:ext>
              </a:extLst>
            </p:cNvPr>
            <p:cNvSpPr/>
            <p:nvPr/>
          </p:nvSpPr>
          <p:spPr>
            <a:xfrm>
              <a:off x="9694392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" name="Полилиния: фигура 388">
              <a:extLst>
                <a:ext uri="{FF2B5EF4-FFF2-40B4-BE49-F238E27FC236}">
                  <a16:creationId xmlns:a16="http://schemas.microsoft.com/office/drawing/2014/main" id="{44C536B1-F665-A63F-54E5-870453297298}"/>
                </a:ext>
              </a:extLst>
            </p:cNvPr>
            <p:cNvSpPr/>
            <p:nvPr/>
          </p:nvSpPr>
          <p:spPr>
            <a:xfrm>
              <a:off x="9603105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" name="Полилиния: фигура 389">
              <a:extLst>
                <a:ext uri="{FF2B5EF4-FFF2-40B4-BE49-F238E27FC236}">
                  <a16:creationId xmlns:a16="http://schemas.microsoft.com/office/drawing/2014/main" id="{3517935F-F218-3983-3157-58ECABAEA9F9}"/>
                </a:ext>
              </a:extLst>
            </p:cNvPr>
            <p:cNvSpPr/>
            <p:nvPr/>
          </p:nvSpPr>
          <p:spPr>
            <a:xfrm>
              <a:off x="9694392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" name="Полилиния: фигура 390">
              <a:extLst>
                <a:ext uri="{FF2B5EF4-FFF2-40B4-BE49-F238E27FC236}">
                  <a16:creationId xmlns:a16="http://schemas.microsoft.com/office/drawing/2014/main" id="{23777AE1-FE8D-BDEC-EF8B-AF4E33D202A1}"/>
                </a:ext>
              </a:extLst>
            </p:cNvPr>
            <p:cNvSpPr/>
            <p:nvPr/>
          </p:nvSpPr>
          <p:spPr>
            <a:xfrm>
              <a:off x="9414239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" name="Полилиния: фигура 391">
              <a:extLst>
                <a:ext uri="{FF2B5EF4-FFF2-40B4-BE49-F238E27FC236}">
                  <a16:creationId xmlns:a16="http://schemas.microsoft.com/office/drawing/2014/main" id="{D7D2F0D7-C8D4-220E-C29F-A1FDFBC6AB3A}"/>
                </a:ext>
              </a:extLst>
            </p:cNvPr>
            <p:cNvSpPr/>
            <p:nvPr/>
          </p:nvSpPr>
          <p:spPr>
            <a:xfrm>
              <a:off x="9503430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" name="Полилиния: фигура 392">
              <a:extLst>
                <a:ext uri="{FF2B5EF4-FFF2-40B4-BE49-F238E27FC236}">
                  <a16:creationId xmlns:a16="http://schemas.microsoft.com/office/drawing/2014/main" id="{4C392503-4D46-C6A8-A7CF-986B4BFA546E}"/>
                </a:ext>
              </a:extLst>
            </p:cNvPr>
            <p:cNvSpPr/>
            <p:nvPr/>
          </p:nvSpPr>
          <p:spPr>
            <a:xfrm>
              <a:off x="9414239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" name="Полилиния: фигура 393">
              <a:extLst>
                <a:ext uri="{FF2B5EF4-FFF2-40B4-BE49-F238E27FC236}">
                  <a16:creationId xmlns:a16="http://schemas.microsoft.com/office/drawing/2014/main" id="{697892F7-01D5-9FD7-F5BD-233B05049BD8}"/>
                </a:ext>
              </a:extLst>
            </p:cNvPr>
            <p:cNvSpPr/>
            <p:nvPr/>
          </p:nvSpPr>
          <p:spPr>
            <a:xfrm>
              <a:off x="9503430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" name="Полилиния: фигура 394">
              <a:extLst>
                <a:ext uri="{FF2B5EF4-FFF2-40B4-BE49-F238E27FC236}">
                  <a16:creationId xmlns:a16="http://schemas.microsoft.com/office/drawing/2014/main" id="{DA35E26D-33AB-A24F-BFA6-0C79D364FB9C}"/>
                </a:ext>
              </a:extLst>
            </p:cNvPr>
            <p:cNvSpPr/>
            <p:nvPr/>
          </p:nvSpPr>
          <p:spPr>
            <a:xfrm>
              <a:off x="9416336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" name="Полилиния: фигура 395">
              <a:extLst>
                <a:ext uri="{FF2B5EF4-FFF2-40B4-BE49-F238E27FC236}">
                  <a16:creationId xmlns:a16="http://schemas.microsoft.com/office/drawing/2014/main" id="{4848540B-CAAC-D959-BF4D-A6CE7F029F7D}"/>
                </a:ext>
              </a:extLst>
            </p:cNvPr>
            <p:cNvSpPr/>
            <p:nvPr/>
          </p:nvSpPr>
          <p:spPr>
            <a:xfrm>
              <a:off x="9507624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" name="Полилиния: фигура 396">
              <a:extLst>
                <a:ext uri="{FF2B5EF4-FFF2-40B4-BE49-F238E27FC236}">
                  <a16:creationId xmlns:a16="http://schemas.microsoft.com/office/drawing/2014/main" id="{4486697A-DD28-91AC-C0D1-98368E46391E}"/>
                </a:ext>
              </a:extLst>
            </p:cNvPr>
            <p:cNvSpPr/>
            <p:nvPr/>
          </p:nvSpPr>
          <p:spPr>
            <a:xfrm>
              <a:off x="9416336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" name="Полилиния: фигура 397">
              <a:extLst>
                <a:ext uri="{FF2B5EF4-FFF2-40B4-BE49-F238E27FC236}">
                  <a16:creationId xmlns:a16="http://schemas.microsoft.com/office/drawing/2014/main" id="{76FBC6B6-1CED-A31B-7741-FFE23F4FCCBC}"/>
                </a:ext>
              </a:extLst>
            </p:cNvPr>
            <p:cNvSpPr/>
            <p:nvPr/>
          </p:nvSpPr>
          <p:spPr>
            <a:xfrm>
              <a:off x="9507624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" name="Полилиния: фигура 398">
              <a:extLst>
                <a:ext uri="{FF2B5EF4-FFF2-40B4-BE49-F238E27FC236}">
                  <a16:creationId xmlns:a16="http://schemas.microsoft.com/office/drawing/2014/main" id="{02961F31-C2FF-50D5-0EF2-E46D4F6C56AC}"/>
                </a:ext>
              </a:extLst>
            </p:cNvPr>
            <p:cNvSpPr/>
            <p:nvPr/>
          </p:nvSpPr>
          <p:spPr>
            <a:xfrm>
              <a:off x="9227471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" name="Полилиния: фигура 399">
              <a:extLst>
                <a:ext uri="{FF2B5EF4-FFF2-40B4-BE49-F238E27FC236}">
                  <a16:creationId xmlns:a16="http://schemas.microsoft.com/office/drawing/2014/main" id="{7D762409-5B71-5551-27BF-526D55FB283B}"/>
                </a:ext>
              </a:extLst>
            </p:cNvPr>
            <p:cNvSpPr/>
            <p:nvPr/>
          </p:nvSpPr>
          <p:spPr>
            <a:xfrm>
              <a:off x="9316662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" name="Полилиния: фигура 400">
              <a:extLst>
                <a:ext uri="{FF2B5EF4-FFF2-40B4-BE49-F238E27FC236}">
                  <a16:creationId xmlns:a16="http://schemas.microsoft.com/office/drawing/2014/main" id="{9BB76251-4DAC-2B40-5B8F-98B52C36EC41}"/>
                </a:ext>
              </a:extLst>
            </p:cNvPr>
            <p:cNvSpPr/>
            <p:nvPr/>
          </p:nvSpPr>
          <p:spPr>
            <a:xfrm>
              <a:off x="9227471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" name="Полилиния: фигура 401">
              <a:extLst>
                <a:ext uri="{FF2B5EF4-FFF2-40B4-BE49-F238E27FC236}">
                  <a16:creationId xmlns:a16="http://schemas.microsoft.com/office/drawing/2014/main" id="{642CAE3F-5623-0358-C3E5-1B5A4E82448B}"/>
                </a:ext>
              </a:extLst>
            </p:cNvPr>
            <p:cNvSpPr/>
            <p:nvPr/>
          </p:nvSpPr>
          <p:spPr>
            <a:xfrm>
              <a:off x="9316662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" name="Полилиния: фигура 402">
              <a:extLst>
                <a:ext uri="{FF2B5EF4-FFF2-40B4-BE49-F238E27FC236}">
                  <a16:creationId xmlns:a16="http://schemas.microsoft.com/office/drawing/2014/main" id="{1ED666D4-5582-536C-816E-F7E6AE4FB87A}"/>
                </a:ext>
              </a:extLst>
            </p:cNvPr>
            <p:cNvSpPr/>
            <p:nvPr/>
          </p:nvSpPr>
          <p:spPr>
            <a:xfrm>
              <a:off x="9229568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" name="Полилиния: фигура 403">
              <a:extLst>
                <a:ext uri="{FF2B5EF4-FFF2-40B4-BE49-F238E27FC236}">
                  <a16:creationId xmlns:a16="http://schemas.microsoft.com/office/drawing/2014/main" id="{E6187F6E-5271-A92D-81BB-9D44B56A7A16}"/>
                </a:ext>
              </a:extLst>
            </p:cNvPr>
            <p:cNvSpPr/>
            <p:nvPr/>
          </p:nvSpPr>
          <p:spPr>
            <a:xfrm>
              <a:off x="9320855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" name="Полилиния: фигура 404">
              <a:extLst>
                <a:ext uri="{FF2B5EF4-FFF2-40B4-BE49-F238E27FC236}">
                  <a16:creationId xmlns:a16="http://schemas.microsoft.com/office/drawing/2014/main" id="{1D3AABF2-2A69-BCE7-E6F1-A51E69CB0005}"/>
                </a:ext>
              </a:extLst>
            </p:cNvPr>
            <p:cNvSpPr/>
            <p:nvPr/>
          </p:nvSpPr>
          <p:spPr>
            <a:xfrm>
              <a:off x="9229568" y="1649139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" name="Полилиния: фигура 405">
              <a:extLst>
                <a:ext uri="{FF2B5EF4-FFF2-40B4-BE49-F238E27FC236}">
                  <a16:creationId xmlns:a16="http://schemas.microsoft.com/office/drawing/2014/main" id="{85683C2F-B788-8C38-0722-CF9A9C1BAF7B}"/>
                </a:ext>
              </a:extLst>
            </p:cNvPr>
            <p:cNvSpPr/>
            <p:nvPr/>
          </p:nvSpPr>
          <p:spPr>
            <a:xfrm>
              <a:off x="9320855" y="1649139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" name="Полилиния: фигура 406">
              <a:extLst>
                <a:ext uri="{FF2B5EF4-FFF2-40B4-BE49-F238E27FC236}">
                  <a16:creationId xmlns:a16="http://schemas.microsoft.com/office/drawing/2014/main" id="{098B8D49-49B3-E2C2-CE1D-E332FB696A47}"/>
                </a:ext>
              </a:extLst>
            </p:cNvPr>
            <p:cNvSpPr/>
            <p:nvPr/>
          </p:nvSpPr>
          <p:spPr>
            <a:xfrm>
              <a:off x="9038606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" name="Полилиния: фигура 407">
              <a:extLst>
                <a:ext uri="{FF2B5EF4-FFF2-40B4-BE49-F238E27FC236}">
                  <a16:creationId xmlns:a16="http://schemas.microsoft.com/office/drawing/2014/main" id="{7560F3A6-C396-7869-8538-2218DB5BE4A7}"/>
                </a:ext>
              </a:extLst>
            </p:cNvPr>
            <p:cNvSpPr/>
            <p:nvPr/>
          </p:nvSpPr>
          <p:spPr>
            <a:xfrm>
              <a:off x="9129913" y="1555785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" name="Полилиния: фигура 408">
              <a:extLst>
                <a:ext uri="{FF2B5EF4-FFF2-40B4-BE49-F238E27FC236}">
                  <a16:creationId xmlns:a16="http://schemas.microsoft.com/office/drawing/2014/main" id="{09CD01F7-360E-DF37-BAC2-B391EC2E4EB7}"/>
                </a:ext>
              </a:extLst>
            </p:cNvPr>
            <p:cNvSpPr/>
            <p:nvPr/>
          </p:nvSpPr>
          <p:spPr>
            <a:xfrm>
              <a:off x="9038606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" name="Полилиния: фигура 409">
              <a:extLst>
                <a:ext uri="{FF2B5EF4-FFF2-40B4-BE49-F238E27FC236}">
                  <a16:creationId xmlns:a16="http://schemas.microsoft.com/office/drawing/2014/main" id="{DBA791F9-561D-A558-5D24-5EA1E7B844E9}"/>
                </a:ext>
              </a:extLst>
            </p:cNvPr>
            <p:cNvSpPr/>
            <p:nvPr/>
          </p:nvSpPr>
          <p:spPr>
            <a:xfrm>
              <a:off x="9129913" y="164498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" name="Полилиния: фигура 410">
              <a:extLst>
                <a:ext uri="{FF2B5EF4-FFF2-40B4-BE49-F238E27FC236}">
                  <a16:creationId xmlns:a16="http://schemas.microsoft.com/office/drawing/2014/main" id="{577339CB-3AC3-10FF-6DE3-B5DE29D5F43F}"/>
                </a:ext>
              </a:extLst>
            </p:cNvPr>
            <p:cNvSpPr/>
            <p:nvPr/>
          </p:nvSpPr>
          <p:spPr>
            <a:xfrm>
              <a:off x="9042751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" name="Полилиния: фигура 411">
              <a:extLst>
                <a:ext uri="{FF2B5EF4-FFF2-40B4-BE49-F238E27FC236}">
                  <a16:creationId xmlns:a16="http://schemas.microsoft.com/office/drawing/2014/main" id="{F09B07F0-B69C-1DFE-4860-BE0B24940073}"/>
                </a:ext>
              </a:extLst>
            </p:cNvPr>
            <p:cNvSpPr/>
            <p:nvPr/>
          </p:nvSpPr>
          <p:spPr>
            <a:xfrm>
              <a:off x="9134068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" name="Полилиния: фигура 412">
              <a:extLst>
                <a:ext uri="{FF2B5EF4-FFF2-40B4-BE49-F238E27FC236}">
                  <a16:creationId xmlns:a16="http://schemas.microsoft.com/office/drawing/2014/main" id="{ABB197FF-76D0-2760-64B3-D9AC2F3956DD}"/>
                </a:ext>
              </a:extLst>
            </p:cNvPr>
            <p:cNvSpPr/>
            <p:nvPr/>
          </p:nvSpPr>
          <p:spPr>
            <a:xfrm>
              <a:off x="9042751" y="1649139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" name="Полилиния: фигура 413">
              <a:extLst>
                <a:ext uri="{FF2B5EF4-FFF2-40B4-BE49-F238E27FC236}">
                  <a16:creationId xmlns:a16="http://schemas.microsoft.com/office/drawing/2014/main" id="{02B5EA9B-1909-AD7A-52BE-BF5A36948971}"/>
                </a:ext>
              </a:extLst>
            </p:cNvPr>
            <p:cNvSpPr/>
            <p:nvPr/>
          </p:nvSpPr>
          <p:spPr>
            <a:xfrm>
              <a:off x="9134068" y="1649139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" name="Полилиния: фигура 414">
              <a:extLst>
                <a:ext uri="{FF2B5EF4-FFF2-40B4-BE49-F238E27FC236}">
                  <a16:creationId xmlns:a16="http://schemas.microsoft.com/office/drawing/2014/main" id="{C106E433-FA26-1199-4CB9-B02C4D1939C5}"/>
                </a:ext>
              </a:extLst>
            </p:cNvPr>
            <p:cNvSpPr/>
            <p:nvPr/>
          </p:nvSpPr>
          <p:spPr>
            <a:xfrm>
              <a:off x="8851838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" name="Полилиния: фигура 415">
              <a:extLst>
                <a:ext uri="{FF2B5EF4-FFF2-40B4-BE49-F238E27FC236}">
                  <a16:creationId xmlns:a16="http://schemas.microsoft.com/office/drawing/2014/main" id="{1B2F79DC-C500-7044-0CCB-6D2A07593EFF}"/>
                </a:ext>
              </a:extLst>
            </p:cNvPr>
            <p:cNvSpPr/>
            <p:nvPr/>
          </p:nvSpPr>
          <p:spPr>
            <a:xfrm>
              <a:off x="8943145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" name="Полилиния: фигура 416">
              <a:extLst>
                <a:ext uri="{FF2B5EF4-FFF2-40B4-BE49-F238E27FC236}">
                  <a16:creationId xmlns:a16="http://schemas.microsoft.com/office/drawing/2014/main" id="{449B870C-3785-938F-5259-7B57A59AC997}"/>
                </a:ext>
              </a:extLst>
            </p:cNvPr>
            <p:cNvSpPr/>
            <p:nvPr/>
          </p:nvSpPr>
          <p:spPr>
            <a:xfrm>
              <a:off x="8851838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" name="Полилиния: фигура 417">
              <a:extLst>
                <a:ext uri="{FF2B5EF4-FFF2-40B4-BE49-F238E27FC236}">
                  <a16:creationId xmlns:a16="http://schemas.microsoft.com/office/drawing/2014/main" id="{1DCC05B1-4581-3E16-F403-BB7651C33872}"/>
                </a:ext>
              </a:extLst>
            </p:cNvPr>
            <p:cNvSpPr/>
            <p:nvPr/>
          </p:nvSpPr>
          <p:spPr>
            <a:xfrm>
              <a:off x="8943145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" name="Полилиния: фигура 418">
              <a:extLst>
                <a:ext uri="{FF2B5EF4-FFF2-40B4-BE49-F238E27FC236}">
                  <a16:creationId xmlns:a16="http://schemas.microsoft.com/office/drawing/2014/main" id="{B4BF8DAC-E358-E1FC-368A-E8CC0D764EF3}"/>
                </a:ext>
              </a:extLst>
            </p:cNvPr>
            <p:cNvSpPr/>
            <p:nvPr/>
          </p:nvSpPr>
          <p:spPr>
            <a:xfrm>
              <a:off x="8855983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" name="Полилиния: фигура 419">
              <a:extLst>
                <a:ext uri="{FF2B5EF4-FFF2-40B4-BE49-F238E27FC236}">
                  <a16:creationId xmlns:a16="http://schemas.microsoft.com/office/drawing/2014/main" id="{2D65E109-30BB-E4AD-5F2E-84CF59AAB67A}"/>
                </a:ext>
              </a:extLst>
            </p:cNvPr>
            <p:cNvSpPr/>
            <p:nvPr/>
          </p:nvSpPr>
          <p:spPr>
            <a:xfrm>
              <a:off x="8947290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" name="Полилиния: фигура 420">
              <a:extLst>
                <a:ext uri="{FF2B5EF4-FFF2-40B4-BE49-F238E27FC236}">
                  <a16:creationId xmlns:a16="http://schemas.microsoft.com/office/drawing/2014/main" id="{8C7F0A82-F135-1865-9F5E-39761BAA5A01}"/>
                </a:ext>
              </a:extLst>
            </p:cNvPr>
            <p:cNvSpPr/>
            <p:nvPr/>
          </p:nvSpPr>
          <p:spPr>
            <a:xfrm>
              <a:off x="8855983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" name="Полилиния: фигура 421">
              <a:extLst>
                <a:ext uri="{FF2B5EF4-FFF2-40B4-BE49-F238E27FC236}">
                  <a16:creationId xmlns:a16="http://schemas.microsoft.com/office/drawing/2014/main" id="{8D7790AD-9942-C0FA-0AE5-8A46A76A30FD}"/>
                </a:ext>
              </a:extLst>
            </p:cNvPr>
            <p:cNvSpPr/>
            <p:nvPr/>
          </p:nvSpPr>
          <p:spPr>
            <a:xfrm>
              <a:off x="8947290" y="1649139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" name="Полилиния: фигура 422">
              <a:extLst>
                <a:ext uri="{FF2B5EF4-FFF2-40B4-BE49-F238E27FC236}">
                  <a16:creationId xmlns:a16="http://schemas.microsoft.com/office/drawing/2014/main" id="{3425FEE9-7717-D281-3470-1055A90758FF}"/>
                </a:ext>
              </a:extLst>
            </p:cNvPr>
            <p:cNvSpPr/>
            <p:nvPr/>
          </p:nvSpPr>
          <p:spPr>
            <a:xfrm>
              <a:off x="866506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" name="Полилиния: фигура 423">
              <a:extLst>
                <a:ext uri="{FF2B5EF4-FFF2-40B4-BE49-F238E27FC236}">
                  <a16:creationId xmlns:a16="http://schemas.microsoft.com/office/drawing/2014/main" id="{4B30388E-F2DE-F42B-59EF-045E625A7658}"/>
                </a:ext>
              </a:extLst>
            </p:cNvPr>
            <p:cNvSpPr/>
            <p:nvPr/>
          </p:nvSpPr>
          <p:spPr>
            <a:xfrm>
              <a:off x="875429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" name="Полилиния: фигура 424">
              <a:extLst>
                <a:ext uri="{FF2B5EF4-FFF2-40B4-BE49-F238E27FC236}">
                  <a16:creationId xmlns:a16="http://schemas.microsoft.com/office/drawing/2014/main" id="{1574FD5A-1A7B-163D-689D-28C898DF8CAB}"/>
                </a:ext>
              </a:extLst>
            </p:cNvPr>
            <p:cNvSpPr/>
            <p:nvPr/>
          </p:nvSpPr>
          <p:spPr>
            <a:xfrm>
              <a:off x="866506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" name="Полилиния: фигура 425">
              <a:extLst>
                <a:ext uri="{FF2B5EF4-FFF2-40B4-BE49-F238E27FC236}">
                  <a16:creationId xmlns:a16="http://schemas.microsoft.com/office/drawing/2014/main" id="{B0A66543-8F24-0DA6-52B7-365B027CC02E}"/>
                </a:ext>
              </a:extLst>
            </p:cNvPr>
            <p:cNvSpPr/>
            <p:nvPr/>
          </p:nvSpPr>
          <p:spPr>
            <a:xfrm>
              <a:off x="875429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" name="Полилиния: фигура 426">
              <a:extLst>
                <a:ext uri="{FF2B5EF4-FFF2-40B4-BE49-F238E27FC236}">
                  <a16:creationId xmlns:a16="http://schemas.microsoft.com/office/drawing/2014/main" id="{5ACF9750-BC0F-0598-D11D-5256EE25AA6B}"/>
                </a:ext>
              </a:extLst>
            </p:cNvPr>
            <p:cNvSpPr/>
            <p:nvPr/>
          </p:nvSpPr>
          <p:spPr>
            <a:xfrm>
              <a:off x="8669215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" name="Полилиния: фигура 427">
              <a:extLst>
                <a:ext uri="{FF2B5EF4-FFF2-40B4-BE49-F238E27FC236}">
                  <a16:creationId xmlns:a16="http://schemas.microsoft.com/office/drawing/2014/main" id="{2EDBB031-BE3B-6177-CB1C-6847EC360C00}"/>
                </a:ext>
              </a:extLst>
            </p:cNvPr>
            <p:cNvSpPr/>
            <p:nvPr/>
          </p:nvSpPr>
          <p:spPr>
            <a:xfrm>
              <a:off x="8760521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" name="Полилиния: фигура 428">
              <a:extLst>
                <a:ext uri="{FF2B5EF4-FFF2-40B4-BE49-F238E27FC236}">
                  <a16:creationId xmlns:a16="http://schemas.microsoft.com/office/drawing/2014/main" id="{BCC80F59-5940-0405-784D-EDB462FA6D98}"/>
                </a:ext>
              </a:extLst>
            </p:cNvPr>
            <p:cNvSpPr/>
            <p:nvPr/>
          </p:nvSpPr>
          <p:spPr>
            <a:xfrm>
              <a:off x="8669215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" name="Полилиния: фигура 429">
              <a:extLst>
                <a:ext uri="{FF2B5EF4-FFF2-40B4-BE49-F238E27FC236}">
                  <a16:creationId xmlns:a16="http://schemas.microsoft.com/office/drawing/2014/main" id="{071A6317-4EFA-B44A-23DF-40C5391FDAA4}"/>
                </a:ext>
              </a:extLst>
            </p:cNvPr>
            <p:cNvSpPr/>
            <p:nvPr/>
          </p:nvSpPr>
          <p:spPr>
            <a:xfrm>
              <a:off x="8760521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" name="Полилиния: фигура 430">
              <a:extLst>
                <a:ext uri="{FF2B5EF4-FFF2-40B4-BE49-F238E27FC236}">
                  <a16:creationId xmlns:a16="http://schemas.microsoft.com/office/drawing/2014/main" id="{DBE257B1-1EDF-D99F-587B-69D247F97E47}"/>
                </a:ext>
              </a:extLst>
            </p:cNvPr>
            <p:cNvSpPr/>
            <p:nvPr/>
          </p:nvSpPr>
          <p:spPr>
            <a:xfrm>
              <a:off x="847829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" name="Полилиния: фигура 431">
              <a:extLst>
                <a:ext uri="{FF2B5EF4-FFF2-40B4-BE49-F238E27FC236}">
                  <a16:creationId xmlns:a16="http://schemas.microsoft.com/office/drawing/2014/main" id="{D8D5F0E5-3AAD-0E98-CCE6-C85306E2B371}"/>
                </a:ext>
              </a:extLst>
            </p:cNvPr>
            <p:cNvSpPr/>
            <p:nvPr/>
          </p:nvSpPr>
          <p:spPr>
            <a:xfrm>
              <a:off x="8567531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" name="Полилиния: фигура 432">
              <a:extLst>
                <a:ext uri="{FF2B5EF4-FFF2-40B4-BE49-F238E27FC236}">
                  <a16:creationId xmlns:a16="http://schemas.microsoft.com/office/drawing/2014/main" id="{A6948473-DF21-3B72-8A86-D7865B0F00F4}"/>
                </a:ext>
              </a:extLst>
            </p:cNvPr>
            <p:cNvSpPr/>
            <p:nvPr/>
          </p:nvSpPr>
          <p:spPr>
            <a:xfrm>
              <a:off x="8478292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" name="Полилиния: фигура 433">
              <a:extLst>
                <a:ext uri="{FF2B5EF4-FFF2-40B4-BE49-F238E27FC236}">
                  <a16:creationId xmlns:a16="http://schemas.microsoft.com/office/drawing/2014/main" id="{5B156319-C503-D443-6EDB-B9F9ED0690B0}"/>
                </a:ext>
              </a:extLst>
            </p:cNvPr>
            <p:cNvSpPr/>
            <p:nvPr/>
          </p:nvSpPr>
          <p:spPr>
            <a:xfrm>
              <a:off x="8567531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" name="Полилиния: фигура 434">
              <a:extLst>
                <a:ext uri="{FF2B5EF4-FFF2-40B4-BE49-F238E27FC236}">
                  <a16:creationId xmlns:a16="http://schemas.microsoft.com/office/drawing/2014/main" id="{7448F65D-1516-9AA6-8C6F-0D6420EBD8C9}"/>
                </a:ext>
              </a:extLst>
            </p:cNvPr>
            <p:cNvSpPr/>
            <p:nvPr/>
          </p:nvSpPr>
          <p:spPr>
            <a:xfrm>
              <a:off x="8482446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" name="Полилиния: фигура 435">
              <a:extLst>
                <a:ext uri="{FF2B5EF4-FFF2-40B4-BE49-F238E27FC236}">
                  <a16:creationId xmlns:a16="http://schemas.microsoft.com/office/drawing/2014/main" id="{8154781C-C68B-666F-F5FD-54B3E1FF3F1C}"/>
                </a:ext>
              </a:extLst>
            </p:cNvPr>
            <p:cNvSpPr/>
            <p:nvPr/>
          </p:nvSpPr>
          <p:spPr>
            <a:xfrm>
              <a:off x="8573753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" name="Полилиния: фигура 436">
              <a:extLst>
                <a:ext uri="{FF2B5EF4-FFF2-40B4-BE49-F238E27FC236}">
                  <a16:creationId xmlns:a16="http://schemas.microsoft.com/office/drawing/2014/main" id="{90357686-3017-F0FF-7E02-CE646342AE52}"/>
                </a:ext>
              </a:extLst>
            </p:cNvPr>
            <p:cNvSpPr/>
            <p:nvPr/>
          </p:nvSpPr>
          <p:spPr>
            <a:xfrm>
              <a:off x="8482446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" name="Полилиния: фигура 437">
              <a:extLst>
                <a:ext uri="{FF2B5EF4-FFF2-40B4-BE49-F238E27FC236}">
                  <a16:creationId xmlns:a16="http://schemas.microsoft.com/office/drawing/2014/main" id="{3DB148D1-5066-A2CD-F2B8-F485B80EC88D}"/>
                </a:ext>
              </a:extLst>
            </p:cNvPr>
            <p:cNvSpPr/>
            <p:nvPr/>
          </p:nvSpPr>
          <p:spPr>
            <a:xfrm>
              <a:off x="8573753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" name="Полилиния: фигура 438">
              <a:extLst>
                <a:ext uri="{FF2B5EF4-FFF2-40B4-BE49-F238E27FC236}">
                  <a16:creationId xmlns:a16="http://schemas.microsoft.com/office/drawing/2014/main" id="{C517A9CC-FFD7-9B31-0EB1-7BFE406A74FB}"/>
                </a:ext>
              </a:extLst>
            </p:cNvPr>
            <p:cNvSpPr/>
            <p:nvPr/>
          </p:nvSpPr>
          <p:spPr>
            <a:xfrm>
              <a:off x="8291523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" name="Полилиния: фигура 439">
              <a:extLst>
                <a:ext uri="{FF2B5EF4-FFF2-40B4-BE49-F238E27FC236}">
                  <a16:creationId xmlns:a16="http://schemas.microsoft.com/office/drawing/2014/main" id="{7D2388D0-E4A7-68F9-CE0F-A6DCE7CAB1D3}"/>
                </a:ext>
              </a:extLst>
            </p:cNvPr>
            <p:cNvSpPr/>
            <p:nvPr/>
          </p:nvSpPr>
          <p:spPr>
            <a:xfrm>
              <a:off x="838076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" name="Полилиния: фигура 440">
              <a:extLst>
                <a:ext uri="{FF2B5EF4-FFF2-40B4-BE49-F238E27FC236}">
                  <a16:creationId xmlns:a16="http://schemas.microsoft.com/office/drawing/2014/main" id="{8A2F3E71-C8FA-7818-CEEB-3A7375DF1131}"/>
                </a:ext>
              </a:extLst>
            </p:cNvPr>
            <p:cNvSpPr/>
            <p:nvPr/>
          </p:nvSpPr>
          <p:spPr>
            <a:xfrm>
              <a:off x="829152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" name="Полилиния: фигура 441">
              <a:extLst>
                <a:ext uri="{FF2B5EF4-FFF2-40B4-BE49-F238E27FC236}">
                  <a16:creationId xmlns:a16="http://schemas.microsoft.com/office/drawing/2014/main" id="{DB6D18B7-9CF0-8D75-B4E5-88444FD61A5B}"/>
                </a:ext>
              </a:extLst>
            </p:cNvPr>
            <p:cNvSpPr/>
            <p:nvPr/>
          </p:nvSpPr>
          <p:spPr>
            <a:xfrm>
              <a:off x="8380762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" name="Полилиния: фигура 442">
              <a:extLst>
                <a:ext uri="{FF2B5EF4-FFF2-40B4-BE49-F238E27FC236}">
                  <a16:creationId xmlns:a16="http://schemas.microsoft.com/office/drawing/2014/main" id="{3944DF8F-3048-857B-4E2C-F6B538C72EFB}"/>
                </a:ext>
              </a:extLst>
            </p:cNvPr>
            <p:cNvSpPr/>
            <p:nvPr/>
          </p:nvSpPr>
          <p:spPr>
            <a:xfrm>
              <a:off x="8295678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" name="Полилиния: фигура 443">
              <a:extLst>
                <a:ext uri="{FF2B5EF4-FFF2-40B4-BE49-F238E27FC236}">
                  <a16:creationId xmlns:a16="http://schemas.microsoft.com/office/drawing/2014/main" id="{07DCCC39-C929-0D55-C303-8A869D60BAD8}"/>
                </a:ext>
              </a:extLst>
            </p:cNvPr>
            <p:cNvSpPr/>
            <p:nvPr/>
          </p:nvSpPr>
          <p:spPr>
            <a:xfrm>
              <a:off x="8386985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" name="Полилиния: фигура 444">
              <a:extLst>
                <a:ext uri="{FF2B5EF4-FFF2-40B4-BE49-F238E27FC236}">
                  <a16:creationId xmlns:a16="http://schemas.microsoft.com/office/drawing/2014/main" id="{F96E57D2-345C-75CD-6338-D2FE88964455}"/>
                </a:ext>
              </a:extLst>
            </p:cNvPr>
            <p:cNvSpPr/>
            <p:nvPr/>
          </p:nvSpPr>
          <p:spPr>
            <a:xfrm>
              <a:off x="8295678" y="1651206"/>
              <a:ext cx="33199" cy="33515"/>
            </a:xfrm>
            <a:custGeom>
              <a:avLst/>
              <a:gdLst>
                <a:gd name="connsiteX0" fmla="*/ -72 w 33199"/>
                <a:gd name="connsiteY0" fmla="*/ 16423 h 33515"/>
                <a:gd name="connsiteX1" fmla="*/ 16528 w 33199"/>
                <a:gd name="connsiteY1" fmla="*/ -179 h 33515"/>
                <a:gd name="connsiteX2" fmla="*/ 33127 w 33199"/>
                <a:gd name="connsiteY2" fmla="*/ 16423 h 33515"/>
                <a:gd name="connsiteX3" fmla="*/ 16528 w 33199"/>
                <a:gd name="connsiteY3" fmla="*/ 33016 h 33515"/>
                <a:gd name="connsiteX4" fmla="*/ -72 w 33199"/>
                <a:gd name="connsiteY4" fmla="*/ 16423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7"/>
                    <a:pt x="24827" y="33016"/>
                    <a:pt x="16528" y="33016"/>
                  </a:cubicBezTo>
                  <a:cubicBezTo>
                    <a:pt x="8228" y="35092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" name="Полилиния: фигура 445">
              <a:extLst>
                <a:ext uri="{FF2B5EF4-FFF2-40B4-BE49-F238E27FC236}">
                  <a16:creationId xmlns:a16="http://schemas.microsoft.com/office/drawing/2014/main" id="{38EEA7BF-D592-D7F9-9690-5DBF5ADDDBFB}"/>
                </a:ext>
              </a:extLst>
            </p:cNvPr>
            <p:cNvSpPr/>
            <p:nvPr/>
          </p:nvSpPr>
          <p:spPr>
            <a:xfrm>
              <a:off x="8386985" y="1651206"/>
              <a:ext cx="33199" cy="33515"/>
            </a:xfrm>
            <a:custGeom>
              <a:avLst/>
              <a:gdLst>
                <a:gd name="connsiteX0" fmla="*/ -72 w 33199"/>
                <a:gd name="connsiteY0" fmla="*/ 16423 h 33515"/>
                <a:gd name="connsiteX1" fmla="*/ 16528 w 33199"/>
                <a:gd name="connsiteY1" fmla="*/ -179 h 33515"/>
                <a:gd name="connsiteX2" fmla="*/ 33127 w 33199"/>
                <a:gd name="connsiteY2" fmla="*/ 16423 h 33515"/>
                <a:gd name="connsiteX3" fmla="*/ 16528 w 33199"/>
                <a:gd name="connsiteY3" fmla="*/ 33016 h 33515"/>
                <a:gd name="connsiteX4" fmla="*/ -72 w 33199"/>
                <a:gd name="connsiteY4" fmla="*/ 16423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7"/>
                    <a:pt x="24828" y="33016"/>
                    <a:pt x="16528" y="33016"/>
                  </a:cubicBezTo>
                  <a:cubicBezTo>
                    <a:pt x="6151" y="35092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" name="Полилиния: фигура 446">
              <a:extLst>
                <a:ext uri="{FF2B5EF4-FFF2-40B4-BE49-F238E27FC236}">
                  <a16:creationId xmlns:a16="http://schemas.microsoft.com/office/drawing/2014/main" id="{1BD3B1CE-27AE-536F-8DF7-1CB49969110C}"/>
                </a:ext>
              </a:extLst>
            </p:cNvPr>
            <p:cNvSpPr/>
            <p:nvPr/>
          </p:nvSpPr>
          <p:spPr>
            <a:xfrm>
              <a:off x="8102677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" name="Полилиния: фигура 447">
              <a:extLst>
                <a:ext uri="{FF2B5EF4-FFF2-40B4-BE49-F238E27FC236}">
                  <a16:creationId xmlns:a16="http://schemas.microsoft.com/office/drawing/2014/main" id="{87EF9838-1BB1-B504-035D-B065EB2EEF84}"/>
                </a:ext>
              </a:extLst>
            </p:cNvPr>
            <p:cNvSpPr/>
            <p:nvPr/>
          </p:nvSpPr>
          <p:spPr>
            <a:xfrm>
              <a:off x="8193984" y="1555785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" name="Полилиния: фигура 448">
              <a:extLst>
                <a:ext uri="{FF2B5EF4-FFF2-40B4-BE49-F238E27FC236}">
                  <a16:creationId xmlns:a16="http://schemas.microsoft.com/office/drawing/2014/main" id="{18CCECB5-6FFF-A0F7-A088-AC34BE7D46A7}"/>
                </a:ext>
              </a:extLst>
            </p:cNvPr>
            <p:cNvSpPr/>
            <p:nvPr/>
          </p:nvSpPr>
          <p:spPr>
            <a:xfrm>
              <a:off x="8102677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" name="Полилиния: фигура 449">
              <a:extLst>
                <a:ext uri="{FF2B5EF4-FFF2-40B4-BE49-F238E27FC236}">
                  <a16:creationId xmlns:a16="http://schemas.microsoft.com/office/drawing/2014/main" id="{68A6EE5F-4222-B29F-75FF-A1FFC9BE15D6}"/>
                </a:ext>
              </a:extLst>
            </p:cNvPr>
            <p:cNvSpPr/>
            <p:nvPr/>
          </p:nvSpPr>
          <p:spPr>
            <a:xfrm>
              <a:off x="8193984" y="164498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" name="Полилиния: фигура 450">
              <a:extLst>
                <a:ext uri="{FF2B5EF4-FFF2-40B4-BE49-F238E27FC236}">
                  <a16:creationId xmlns:a16="http://schemas.microsoft.com/office/drawing/2014/main" id="{1784027A-06F2-34EC-B51F-E1AF3551A851}"/>
                </a:ext>
              </a:extLst>
            </p:cNvPr>
            <p:cNvSpPr/>
            <p:nvPr/>
          </p:nvSpPr>
          <p:spPr>
            <a:xfrm>
              <a:off x="8108900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" name="Полилиния: фигура 451">
              <a:extLst>
                <a:ext uri="{FF2B5EF4-FFF2-40B4-BE49-F238E27FC236}">
                  <a16:creationId xmlns:a16="http://schemas.microsoft.com/office/drawing/2014/main" id="{D950D53D-FDBB-2DEB-D138-A0CB75335E85}"/>
                </a:ext>
              </a:extLst>
            </p:cNvPr>
            <p:cNvSpPr/>
            <p:nvPr/>
          </p:nvSpPr>
          <p:spPr>
            <a:xfrm>
              <a:off x="8200216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" name="Полилиния: фигура 452">
              <a:extLst>
                <a:ext uri="{FF2B5EF4-FFF2-40B4-BE49-F238E27FC236}">
                  <a16:creationId xmlns:a16="http://schemas.microsoft.com/office/drawing/2014/main" id="{487008E3-27D6-6D98-61B3-0AED50FF1BB7}"/>
                </a:ext>
              </a:extLst>
            </p:cNvPr>
            <p:cNvSpPr/>
            <p:nvPr/>
          </p:nvSpPr>
          <p:spPr>
            <a:xfrm>
              <a:off x="8108900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6787"/>
                    <a:pt x="24837" y="33016"/>
                    <a:pt x="16537" y="33016"/>
                  </a:cubicBezTo>
                  <a:cubicBezTo>
                    <a:pt x="8237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" name="Полилиния: фигура 453">
              <a:extLst>
                <a:ext uri="{FF2B5EF4-FFF2-40B4-BE49-F238E27FC236}">
                  <a16:creationId xmlns:a16="http://schemas.microsoft.com/office/drawing/2014/main" id="{608FE8F6-AEA7-22D4-1B52-388A07C56159}"/>
                </a:ext>
              </a:extLst>
            </p:cNvPr>
            <p:cNvSpPr/>
            <p:nvPr/>
          </p:nvSpPr>
          <p:spPr>
            <a:xfrm>
              <a:off x="8200216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6787"/>
                    <a:pt x="24827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" name="Полилиния: фигура 454">
              <a:extLst>
                <a:ext uri="{FF2B5EF4-FFF2-40B4-BE49-F238E27FC236}">
                  <a16:creationId xmlns:a16="http://schemas.microsoft.com/office/drawing/2014/main" id="{630CC4ED-B110-9A2C-FA71-4407679DD0D5}"/>
                </a:ext>
              </a:extLst>
            </p:cNvPr>
            <p:cNvSpPr/>
            <p:nvPr/>
          </p:nvSpPr>
          <p:spPr>
            <a:xfrm>
              <a:off x="791590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" name="Полилиния: фигура 455">
              <a:extLst>
                <a:ext uri="{FF2B5EF4-FFF2-40B4-BE49-F238E27FC236}">
                  <a16:creationId xmlns:a16="http://schemas.microsoft.com/office/drawing/2014/main" id="{30D72AC0-924F-CB66-3FBD-7E51319D9F0D}"/>
                </a:ext>
              </a:extLst>
            </p:cNvPr>
            <p:cNvSpPr/>
            <p:nvPr/>
          </p:nvSpPr>
          <p:spPr>
            <a:xfrm>
              <a:off x="8007216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" name="Полилиния: фигура 456">
              <a:extLst>
                <a:ext uri="{FF2B5EF4-FFF2-40B4-BE49-F238E27FC236}">
                  <a16:creationId xmlns:a16="http://schemas.microsoft.com/office/drawing/2014/main" id="{00D3A8A0-D1BE-67C3-FC65-3E2ECC8804A4}"/>
                </a:ext>
              </a:extLst>
            </p:cNvPr>
            <p:cNvSpPr/>
            <p:nvPr/>
          </p:nvSpPr>
          <p:spPr>
            <a:xfrm>
              <a:off x="791590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" name="Полилиния: фигура 457">
              <a:extLst>
                <a:ext uri="{FF2B5EF4-FFF2-40B4-BE49-F238E27FC236}">
                  <a16:creationId xmlns:a16="http://schemas.microsoft.com/office/drawing/2014/main" id="{3226583D-D2CC-19C3-D136-82FB3D50119F}"/>
                </a:ext>
              </a:extLst>
            </p:cNvPr>
            <p:cNvSpPr/>
            <p:nvPr/>
          </p:nvSpPr>
          <p:spPr>
            <a:xfrm>
              <a:off x="8007216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" name="Полилиния: фигура 458">
              <a:extLst>
                <a:ext uri="{FF2B5EF4-FFF2-40B4-BE49-F238E27FC236}">
                  <a16:creationId xmlns:a16="http://schemas.microsoft.com/office/drawing/2014/main" id="{44C6C348-3C5E-ECF7-4E16-827B7A465F09}"/>
                </a:ext>
              </a:extLst>
            </p:cNvPr>
            <p:cNvSpPr/>
            <p:nvPr/>
          </p:nvSpPr>
          <p:spPr>
            <a:xfrm>
              <a:off x="7922132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" name="Полилиния: фигура 459">
              <a:extLst>
                <a:ext uri="{FF2B5EF4-FFF2-40B4-BE49-F238E27FC236}">
                  <a16:creationId xmlns:a16="http://schemas.microsoft.com/office/drawing/2014/main" id="{B4576854-C1CC-7DC6-11D8-27B212E32930}"/>
                </a:ext>
              </a:extLst>
            </p:cNvPr>
            <p:cNvSpPr/>
            <p:nvPr/>
          </p:nvSpPr>
          <p:spPr>
            <a:xfrm>
              <a:off x="8013448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" name="Полилиния: фигура 460">
              <a:extLst>
                <a:ext uri="{FF2B5EF4-FFF2-40B4-BE49-F238E27FC236}">
                  <a16:creationId xmlns:a16="http://schemas.microsoft.com/office/drawing/2014/main" id="{9FD31A2C-7157-9299-243D-561F26F33609}"/>
                </a:ext>
              </a:extLst>
            </p:cNvPr>
            <p:cNvSpPr/>
            <p:nvPr/>
          </p:nvSpPr>
          <p:spPr>
            <a:xfrm>
              <a:off x="7922132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" name="Полилиния: фигура 461">
              <a:extLst>
                <a:ext uri="{FF2B5EF4-FFF2-40B4-BE49-F238E27FC236}">
                  <a16:creationId xmlns:a16="http://schemas.microsoft.com/office/drawing/2014/main" id="{C59F3F35-72B0-04E5-5A86-82050E799BAD}"/>
                </a:ext>
              </a:extLst>
            </p:cNvPr>
            <p:cNvSpPr/>
            <p:nvPr/>
          </p:nvSpPr>
          <p:spPr>
            <a:xfrm>
              <a:off x="8013448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" name="Полилиния: фигура 462">
              <a:extLst>
                <a:ext uri="{FF2B5EF4-FFF2-40B4-BE49-F238E27FC236}">
                  <a16:creationId xmlns:a16="http://schemas.microsoft.com/office/drawing/2014/main" id="{F5BC9E80-D0B4-FD9E-E71C-BDD09209DCC5}"/>
                </a:ext>
              </a:extLst>
            </p:cNvPr>
            <p:cNvSpPr/>
            <p:nvPr/>
          </p:nvSpPr>
          <p:spPr>
            <a:xfrm>
              <a:off x="772914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" name="Полилиния: фигура 463">
              <a:extLst>
                <a:ext uri="{FF2B5EF4-FFF2-40B4-BE49-F238E27FC236}">
                  <a16:creationId xmlns:a16="http://schemas.microsoft.com/office/drawing/2014/main" id="{440342AF-2A4A-127B-F2B1-A02C99992AE8}"/>
                </a:ext>
              </a:extLst>
            </p:cNvPr>
            <p:cNvSpPr/>
            <p:nvPr/>
          </p:nvSpPr>
          <p:spPr>
            <a:xfrm>
              <a:off x="781837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" name="Полилиния: фигура 464">
              <a:extLst>
                <a:ext uri="{FF2B5EF4-FFF2-40B4-BE49-F238E27FC236}">
                  <a16:creationId xmlns:a16="http://schemas.microsoft.com/office/drawing/2014/main" id="{B0D58AD7-B845-1BFB-6901-D3E34710155E}"/>
                </a:ext>
              </a:extLst>
            </p:cNvPr>
            <p:cNvSpPr/>
            <p:nvPr/>
          </p:nvSpPr>
          <p:spPr>
            <a:xfrm>
              <a:off x="772914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" name="Полилиния: фигура 465">
              <a:extLst>
                <a:ext uri="{FF2B5EF4-FFF2-40B4-BE49-F238E27FC236}">
                  <a16:creationId xmlns:a16="http://schemas.microsoft.com/office/drawing/2014/main" id="{D03CC592-4248-D660-1BB2-FADF84D58D92}"/>
                </a:ext>
              </a:extLst>
            </p:cNvPr>
            <p:cNvSpPr/>
            <p:nvPr/>
          </p:nvSpPr>
          <p:spPr>
            <a:xfrm>
              <a:off x="781837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" name="Полилиния: фигура 466">
              <a:extLst>
                <a:ext uri="{FF2B5EF4-FFF2-40B4-BE49-F238E27FC236}">
                  <a16:creationId xmlns:a16="http://schemas.microsoft.com/office/drawing/2014/main" id="{68F2AEC5-2BC3-020D-E78C-E3C16733D93B}"/>
                </a:ext>
              </a:extLst>
            </p:cNvPr>
            <p:cNvSpPr/>
            <p:nvPr/>
          </p:nvSpPr>
          <p:spPr>
            <a:xfrm>
              <a:off x="7735363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" name="Полилиния: фигура 467">
              <a:extLst>
                <a:ext uri="{FF2B5EF4-FFF2-40B4-BE49-F238E27FC236}">
                  <a16:creationId xmlns:a16="http://schemas.microsoft.com/office/drawing/2014/main" id="{36C9DFED-520C-D8AB-09B3-16DDA6A3B9B0}"/>
                </a:ext>
              </a:extLst>
            </p:cNvPr>
            <p:cNvSpPr/>
            <p:nvPr/>
          </p:nvSpPr>
          <p:spPr>
            <a:xfrm>
              <a:off x="7826679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" name="Полилиния: фигура 468">
              <a:extLst>
                <a:ext uri="{FF2B5EF4-FFF2-40B4-BE49-F238E27FC236}">
                  <a16:creationId xmlns:a16="http://schemas.microsoft.com/office/drawing/2014/main" id="{1C693339-BD4E-6CFA-FAA8-324ED00DAEC1}"/>
                </a:ext>
              </a:extLst>
            </p:cNvPr>
            <p:cNvSpPr/>
            <p:nvPr/>
          </p:nvSpPr>
          <p:spPr>
            <a:xfrm>
              <a:off x="7735363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" name="Полилиния: фигура 469">
              <a:extLst>
                <a:ext uri="{FF2B5EF4-FFF2-40B4-BE49-F238E27FC236}">
                  <a16:creationId xmlns:a16="http://schemas.microsoft.com/office/drawing/2014/main" id="{5B48865E-E8B5-116B-5975-268F9364C2F9}"/>
                </a:ext>
              </a:extLst>
            </p:cNvPr>
            <p:cNvSpPr/>
            <p:nvPr/>
          </p:nvSpPr>
          <p:spPr>
            <a:xfrm>
              <a:off x="7826679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" name="Полилиния: фигура 470">
              <a:extLst>
                <a:ext uri="{FF2B5EF4-FFF2-40B4-BE49-F238E27FC236}">
                  <a16:creationId xmlns:a16="http://schemas.microsoft.com/office/drawing/2014/main" id="{4D2CBEE0-F14C-0D87-CCF9-D1198E93E9C1}"/>
                </a:ext>
              </a:extLst>
            </p:cNvPr>
            <p:cNvSpPr/>
            <p:nvPr/>
          </p:nvSpPr>
          <p:spPr>
            <a:xfrm>
              <a:off x="763160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" name="Полилиния: фигура 471">
              <a:extLst>
                <a:ext uri="{FF2B5EF4-FFF2-40B4-BE49-F238E27FC236}">
                  <a16:creationId xmlns:a16="http://schemas.microsoft.com/office/drawing/2014/main" id="{27091126-979F-5EAA-38D0-722ADF5522D3}"/>
                </a:ext>
              </a:extLst>
            </p:cNvPr>
            <p:cNvSpPr/>
            <p:nvPr/>
          </p:nvSpPr>
          <p:spPr>
            <a:xfrm>
              <a:off x="7639901" y="156201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" name="Полилиния: фигура 472">
              <a:extLst>
                <a:ext uri="{FF2B5EF4-FFF2-40B4-BE49-F238E27FC236}">
                  <a16:creationId xmlns:a16="http://schemas.microsoft.com/office/drawing/2014/main" id="{8288F14F-5F80-874A-0FC3-E3D62E7D2A4F}"/>
                </a:ext>
              </a:extLst>
            </p:cNvPr>
            <p:cNvSpPr/>
            <p:nvPr/>
          </p:nvSpPr>
          <p:spPr>
            <a:xfrm>
              <a:off x="623082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" name="Полилиния: фигура 473">
              <a:extLst>
                <a:ext uri="{FF2B5EF4-FFF2-40B4-BE49-F238E27FC236}">
                  <a16:creationId xmlns:a16="http://schemas.microsoft.com/office/drawing/2014/main" id="{551CEC55-3B7E-918E-7702-2CA109303029}"/>
                </a:ext>
              </a:extLst>
            </p:cNvPr>
            <p:cNvSpPr/>
            <p:nvPr/>
          </p:nvSpPr>
          <p:spPr>
            <a:xfrm>
              <a:off x="623082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" name="Полилиния: фигура 474">
              <a:extLst>
                <a:ext uri="{FF2B5EF4-FFF2-40B4-BE49-F238E27FC236}">
                  <a16:creationId xmlns:a16="http://schemas.microsoft.com/office/drawing/2014/main" id="{EAFB611F-C43A-56CD-E8BB-6E7E8712C2E1}"/>
                </a:ext>
              </a:extLst>
            </p:cNvPr>
            <p:cNvSpPr/>
            <p:nvPr/>
          </p:nvSpPr>
          <p:spPr>
            <a:xfrm>
              <a:off x="6241206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" name="Полилиния: фигура 475">
              <a:extLst>
                <a:ext uri="{FF2B5EF4-FFF2-40B4-BE49-F238E27FC236}">
                  <a16:creationId xmlns:a16="http://schemas.microsoft.com/office/drawing/2014/main" id="{75AA04DD-EC0A-80C1-63D6-35529C4F0478}"/>
                </a:ext>
              </a:extLst>
            </p:cNvPr>
            <p:cNvSpPr/>
            <p:nvPr/>
          </p:nvSpPr>
          <p:spPr>
            <a:xfrm>
              <a:off x="6241206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" name="Полилиния: фигура 476">
              <a:extLst>
                <a:ext uri="{FF2B5EF4-FFF2-40B4-BE49-F238E27FC236}">
                  <a16:creationId xmlns:a16="http://schemas.microsoft.com/office/drawing/2014/main" id="{91456F9A-8691-9847-FFA6-F338CAEB8532}"/>
                </a:ext>
              </a:extLst>
            </p:cNvPr>
            <p:cNvSpPr/>
            <p:nvPr/>
          </p:nvSpPr>
          <p:spPr>
            <a:xfrm>
              <a:off x="6044061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" name="Полилиния: фигура 477">
              <a:extLst>
                <a:ext uri="{FF2B5EF4-FFF2-40B4-BE49-F238E27FC236}">
                  <a16:creationId xmlns:a16="http://schemas.microsoft.com/office/drawing/2014/main" id="{C784AC52-AD3F-FB0D-6DD6-94C4D706F2F4}"/>
                </a:ext>
              </a:extLst>
            </p:cNvPr>
            <p:cNvSpPr/>
            <p:nvPr/>
          </p:nvSpPr>
          <p:spPr>
            <a:xfrm>
              <a:off x="6135367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" name="Полилиния: фигура 478">
              <a:extLst>
                <a:ext uri="{FF2B5EF4-FFF2-40B4-BE49-F238E27FC236}">
                  <a16:creationId xmlns:a16="http://schemas.microsoft.com/office/drawing/2014/main" id="{8A506A42-CB18-EBA0-EC00-D975DA6B1975}"/>
                </a:ext>
              </a:extLst>
            </p:cNvPr>
            <p:cNvSpPr/>
            <p:nvPr/>
          </p:nvSpPr>
          <p:spPr>
            <a:xfrm>
              <a:off x="6044061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" name="Полилиния: фигура 479">
              <a:extLst>
                <a:ext uri="{FF2B5EF4-FFF2-40B4-BE49-F238E27FC236}">
                  <a16:creationId xmlns:a16="http://schemas.microsoft.com/office/drawing/2014/main" id="{2986178D-6B11-99C5-A8E7-F509C38DDDD5}"/>
                </a:ext>
              </a:extLst>
            </p:cNvPr>
            <p:cNvSpPr/>
            <p:nvPr/>
          </p:nvSpPr>
          <p:spPr>
            <a:xfrm>
              <a:off x="6135367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" name="Полилиния: фигура 480">
              <a:extLst>
                <a:ext uri="{FF2B5EF4-FFF2-40B4-BE49-F238E27FC236}">
                  <a16:creationId xmlns:a16="http://schemas.microsoft.com/office/drawing/2014/main" id="{EB240911-7486-2A3A-48D9-20710D5CBCEB}"/>
                </a:ext>
              </a:extLst>
            </p:cNvPr>
            <p:cNvSpPr/>
            <p:nvPr/>
          </p:nvSpPr>
          <p:spPr>
            <a:xfrm>
              <a:off x="6054438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" name="Полилиния: фигура 481">
              <a:extLst>
                <a:ext uri="{FF2B5EF4-FFF2-40B4-BE49-F238E27FC236}">
                  <a16:creationId xmlns:a16="http://schemas.microsoft.com/office/drawing/2014/main" id="{17DAEC98-E254-0672-36CA-50782A9969C3}"/>
                </a:ext>
              </a:extLst>
            </p:cNvPr>
            <p:cNvSpPr/>
            <p:nvPr/>
          </p:nvSpPr>
          <p:spPr>
            <a:xfrm>
              <a:off x="6145745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" name="Полилиния: фигура 482">
              <a:extLst>
                <a:ext uri="{FF2B5EF4-FFF2-40B4-BE49-F238E27FC236}">
                  <a16:creationId xmlns:a16="http://schemas.microsoft.com/office/drawing/2014/main" id="{EB927840-59EE-3985-8FC0-A22E8D350777}"/>
                </a:ext>
              </a:extLst>
            </p:cNvPr>
            <p:cNvSpPr/>
            <p:nvPr/>
          </p:nvSpPr>
          <p:spPr>
            <a:xfrm>
              <a:off x="6054438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" name="Полилиния: фигура 483">
              <a:extLst>
                <a:ext uri="{FF2B5EF4-FFF2-40B4-BE49-F238E27FC236}">
                  <a16:creationId xmlns:a16="http://schemas.microsoft.com/office/drawing/2014/main" id="{958D23DE-F88D-1A90-202C-0961C60D3A64}"/>
                </a:ext>
              </a:extLst>
            </p:cNvPr>
            <p:cNvSpPr/>
            <p:nvPr/>
          </p:nvSpPr>
          <p:spPr>
            <a:xfrm>
              <a:off x="6145745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" name="Полилиния: фигура 484">
              <a:extLst>
                <a:ext uri="{FF2B5EF4-FFF2-40B4-BE49-F238E27FC236}">
                  <a16:creationId xmlns:a16="http://schemas.microsoft.com/office/drawing/2014/main" id="{C86D1971-BC20-2D8C-6A66-AD71A584CB9D}"/>
                </a:ext>
              </a:extLst>
            </p:cNvPr>
            <p:cNvSpPr/>
            <p:nvPr/>
          </p:nvSpPr>
          <p:spPr>
            <a:xfrm>
              <a:off x="492136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" name="Полилиния: фигура 485">
              <a:extLst>
                <a:ext uri="{FF2B5EF4-FFF2-40B4-BE49-F238E27FC236}">
                  <a16:creationId xmlns:a16="http://schemas.microsoft.com/office/drawing/2014/main" id="{A905C2F8-9338-5BCD-1C90-740693FCE7B2}"/>
                </a:ext>
              </a:extLst>
            </p:cNvPr>
            <p:cNvSpPr/>
            <p:nvPr/>
          </p:nvSpPr>
          <p:spPr>
            <a:xfrm>
              <a:off x="501060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" name="Полилиния: фигура 486">
              <a:extLst>
                <a:ext uri="{FF2B5EF4-FFF2-40B4-BE49-F238E27FC236}">
                  <a16:creationId xmlns:a16="http://schemas.microsoft.com/office/drawing/2014/main" id="{32E2A578-FCF1-C055-28E6-D2C7E4985BD9}"/>
                </a:ext>
              </a:extLst>
            </p:cNvPr>
            <p:cNvSpPr/>
            <p:nvPr/>
          </p:nvSpPr>
          <p:spPr>
            <a:xfrm>
              <a:off x="4933818" y="1657435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" name="Полилиния: фигура 487">
              <a:extLst>
                <a:ext uri="{FF2B5EF4-FFF2-40B4-BE49-F238E27FC236}">
                  <a16:creationId xmlns:a16="http://schemas.microsoft.com/office/drawing/2014/main" id="{36E160DE-5184-E468-9B1F-4DF2B48D0F7C}"/>
                </a:ext>
              </a:extLst>
            </p:cNvPr>
            <p:cNvSpPr/>
            <p:nvPr/>
          </p:nvSpPr>
          <p:spPr>
            <a:xfrm>
              <a:off x="5025125" y="1657435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" name="Полилиния: фигура 488">
              <a:extLst>
                <a:ext uri="{FF2B5EF4-FFF2-40B4-BE49-F238E27FC236}">
                  <a16:creationId xmlns:a16="http://schemas.microsoft.com/office/drawing/2014/main" id="{B6883EF1-E008-6C88-590B-B116AF8940A7}"/>
                </a:ext>
              </a:extLst>
            </p:cNvPr>
            <p:cNvSpPr/>
            <p:nvPr/>
          </p:nvSpPr>
          <p:spPr>
            <a:xfrm>
              <a:off x="4823834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" name="Полилиния: фигура 489">
              <a:extLst>
                <a:ext uri="{FF2B5EF4-FFF2-40B4-BE49-F238E27FC236}">
                  <a16:creationId xmlns:a16="http://schemas.microsoft.com/office/drawing/2014/main" id="{99F23B18-444D-6D52-BFF4-3998D6436308}"/>
                </a:ext>
              </a:extLst>
            </p:cNvPr>
            <p:cNvSpPr/>
            <p:nvPr/>
          </p:nvSpPr>
          <p:spPr>
            <a:xfrm>
              <a:off x="4838356" y="1659502"/>
              <a:ext cx="16599" cy="17139"/>
            </a:xfrm>
            <a:custGeom>
              <a:avLst/>
              <a:gdLst>
                <a:gd name="connsiteX0" fmla="*/ -72 w 16599"/>
                <a:gd name="connsiteY0" fmla="*/ 8127 h 17139"/>
                <a:gd name="connsiteX1" fmla="*/ 8228 w 16599"/>
                <a:gd name="connsiteY1" fmla="*/ -179 h 17139"/>
                <a:gd name="connsiteX2" fmla="*/ 16527 w 16599"/>
                <a:gd name="connsiteY2" fmla="*/ 8127 h 17139"/>
                <a:gd name="connsiteX3" fmla="*/ 8228 w 16599"/>
                <a:gd name="connsiteY3" fmla="*/ 16423 h 17139"/>
                <a:gd name="connsiteX4" fmla="*/ -72 w 16599"/>
                <a:gd name="connsiteY4" fmla="*/ 8127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" name="Полилиния: фигура 490">
              <a:extLst>
                <a:ext uri="{FF2B5EF4-FFF2-40B4-BE49-F238E27FC236}">
                  <a16:creationId xmlns:a16="http://schemas.microsoft.com/office/drawing/2014/main" id="{32A47C03-2F89-4CF6-0C9F-D57F876DFC9F}"/>
                </a:ext>
              </a:extLst>
            </p:cNvPr>
            <p:cNvSpPr/>
            <p:nvPr/>
          </p:nvSpPr>
          <p:spPr>
            <a:xfrm>
              <a:off x="3236283" y="164498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" name="Полилиния: фигура 491">
              <a:extLst>
                <a:ext uri="{FF2B5EF4-FFF2-40B4-BE49-F238E27FC236}">
                  <a16:creationId xmlns:a16="http://schemas.microsoft.com/office/drawing/2014/main" id="{03951C96-4E7D-B7B7-9CD7-C09B01D9D067}"/>
                </a:ext>
              </a:extLst>
            </p:cNvPr>
            <p:cNvSpPr/>
            <p:nvPr/>
          </p:nvSpPr>
          <p:spPr>
            <a:xfrm>
              <a:off x="332760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" name="Полилиния: фигура 492">
              <a:extLst>
                <a:ext uri="{FF2B5EF4-FFF2-40B4-BE49-F238E27FC236}">
                  <a16:creationId xmlns:a16="http://schemas.microsoft.com/office/drawing/2014/main" id="{6F5F0CFE-763E-665A-0A10-65EF3B24D8EF}"/>
                </a:ext>
              </a:extLst>
            </p:cNvPr>
            <p:cNvSpPr/>
            <p:nvPr/>
          </p:nvSpPr>
          <p:spPr>
            <a:xfrm>
              <a:off x="3252893" y="166157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" name="Полилиния: фигура 493">
              <a:extLst>
                <a:ext uri="{FF2B5EF4-FFF2-40B4-BE49-F238E27FC236}">
                  <a16:creationId xmlns:a16="http://schemas.microsoft.com/office/drawing/2014/main" id="{6852D9FB-2383-968C-73CA-DFF57400E937}"/>
                </a:ext>
              </a:extLst>
            </p:cNvPr>
            <p:cNvSpPr/>
            <p:nvPr/>
          </p:nvSpPr>
          <p:spPr>
            <a:xfrm>
              <a:off x="3344200" y="166157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" name="Полилиния: фигура 494">
              <a:extLst>
                <a:ext uri="{FF2B5EF4-FFF2-40B4-BE49-F238E27FC236}">
                  <a16:creationId xmlns:a16="http://schemas.microsoft.com/office/drawing/2014/main" id="{D5EFA398-845F-A1F2-488B-742E3F164A30}"/>
                </a:ext>
              </a:extLst>
            </p:cNvPr>
            <p:cNvSpPr/>
            <p:nvPr/>
          </p:nvSpPr>
          <p:spPr>
            <a:xfrm>
              <a:off x="3049515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" name="Полилиния: фигура 495">
              <a:extLst>
                <a:ext uri="{FF2B5EF4-FFF2-40B4-BE49-F238E27FC236}">
                  <a16:creationId xmlns:a16="http://schemas.microsoft.com/office/drawing/2014/main" id="{D683DD69-B087-C103-37B0-9AF081CA519F}"/>
                </a:ext>
              </a:extLst>
            </p:cNvPr>
            <p:cNvSpPr/>
            <p:nvPr/>
          </p:nvSpPr>
          <p:spPr>
            <a:xfrm>
              <a:off x="3138754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" name="Полилиния: фигура 496">
              <a:extLst>
                <a:ext uri="{FF2B5EF4-FFF2-40B4-BE49-F238E27FC236}">
                  <a16:creationId xmlns:a16="http://schemas.microsoft.com/office/drawing/2014/main" id="{830820B8-D2AE-7F71-7411-29442DFD29BC}"/>
                </a:ext>
              </a:extLst>
            </p:cNvPr>
            <p:cNvSpPr/>
            <p:nvPr/>
          </p:nvSpPr>
          <p:spPr>
            <a:xfrm>
              <a:off x="3066115" y="166157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" name="Полилиния: фигура 497">
              <a:extLst>
                <a:ext uri="{FF2B5EF4-FFF2-40B4-BE49-F238E27FC236}">
                  <a16:creationId xmlns:a16="http://schemas.microsoft.com/office/drawing/2014/main" id="{E7FFADC9-E6F0-A0B6-BBE9-89A45571C331}"/>
                </a:ext>
              </a:extLst>
            </p:cNvPr>
            <p:cNvSpPr/>
            <p:nvPr/>
          </p:nvSpPr>
          <p:spPr>
            <a:xfrm>
              <a:off x="3157431" y="1661579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" name="Полилиния: фигура 498">
              <a:extLst>
                <a:ext uri="{FF2B5EF4-FFF2-40B4-BE49-F238E27FC236}">
                  <a16:creationId xmlns:a16="http://schemas.microsoft.com/office/drawing/2014/main" id="{25EBBB70-7A4D-457C-3AC1-1E36492DFA2C}"/>
                </a:ext>
              </a:extLst>
            </p:cNvPr>
            <p:cNvSpPr/>
            <p:nvPr/>
          </p:nvSpPr>
          <p:spPr>
            <a:xfrm>
              <a:off x="9976641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" name="Полилиния: фигура 499">
              <a:extLst>
                <a:ext uri="{FF2B5EF4-FFF2-40B4-BE49-F238E27FC236}">
                  <a16:creationId xmlns:a16="http://schemas.microsoft.com/office/drawing/2014/main" id="{199527DA-94C6-5EA3-2E87-CD074097F21B}"/>
                </a:ext>
              </a:extLst>
            </p:cNvPr>
            <p:cNvSpPr/>
            <p:nvPr/>
          </p:nvSpPr>
          <p:spPr>
            <a:xfrm>
              <a:off x="9976641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" name="Полилиния: фигура 500">
              <a:extLst>
                <a:ext uri="{FF2B5EF4-FFF2-40B4-BE49-F238E27FC236}">
                  <a16:creationId xmlns:a16="http://schemas.microsoft.com/office/drawing/2014/main" id="{B4C43830-3359-FEDE-74F9-FA32CE9E33C1}"/>
                </a:ext>
              </a:extLst>
            </p:cNvPr>
            <p:cNvSpPr/>
            <p:nvPr/>
          </p:nvSpPr>
          <p:spPr>
            <a:xfrm>
              <a:off x="9976641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" name="Полилиния: фигура 501">
              <a:extLst>
                <a:ext uri="{FF2B5EF4-FFF2-40B4-BE49-F238E27FC236}">
                  <a16:creationId xmlns:a16="http://schemas.microsoft.com/office/drawing/2014/main" id="{8EDEA7B7-D95F-84C9-8922-8261FDBACA1E}"/>
                </a:ext>
              </a:extLst>
            </p:cNvPr>
            <p:cNvSpPr/>
            <p:nvPr/>
          </p:nvSpPr>
          <p:spPr>
            <a:xfrm>
              <a:off x="9787777" y="175078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6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" name="Полилиния: фигура 502">
              <a:extLst>
                <a:ext uri="{FF2B5EF4-FFF2-40B4-BE49-F238E27FC236}">
                  <a16:creationId xmlns:a16="http://schemas.microsoft.com/office/drawing/2014/main" id="{5D490304-0839-2CE6-13D2-3F5B1C570675}"/>
                </a:ext>
              </a:extLst>
            </p:cNvPr>
            <p:cNvSpPr/>
            <p:nvPr/>
          </p:nvSpPr>
          <p:spPr>
            <a:xfrm>
              <a:off x="9879064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" name="Полилиния: фигура 503">
              <a:extLst>
                <a:ext uri="{FF2B5EF4-FFF2-40B4-BE49-F238E27FC236}">
                  <a16:creationId xmlns:a16="http://schemas.microsoft.com/office/drawing/2014/main" id="{A45428FB-E95A-65D5-7ABE-BDC3490479EE}"/>
                </a:ext>
              </a:extLst>
            </p:cNvPr>
            <p:cNvSpPr/>
            <p:nvPr/>
          </p:nvSpPr>
          <p:spPr>
            <a:xfrm>
              <a:off x="9787777" y="183997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" name="Полилиния: фигура 504">
              <a:extLst>
                <a:ext uri="{FF2B5EF4-FFF2-40B4-BE49-F238E27FC236}">
                  <a16:creationId xmlns:a16="http://schemas.microsoft.com/office/drawing/2014/main" id="{268CA06C-38FE-401A-7542-CC3D9E90C5F2}"/>
                </a:ext>
              </a:extLst>
            </p:cNvPr>
            <p:cNvSpPr/>
            <p:nvPr/>
          </p:nvSpPr>
          <p:spPr>
            <a:xfrm>
              <a:off x="9879064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" name="Полилиния: фигура 505">
              <a:extLst>
                <a:ext uri="{FF2B5EF4-FFF2-40B4-BE49-F238E27FC236}">
                  <a16:creationId xmlns:a16="http://schemas.microsoft.com/office/drawing/2014/main" id="{F857387B-0B76-E666-A1F9-024C63314668}"/>
                </a:ext>
              </a:extLst>
            </p:cNvPr>
            <p:cNvSpPr/>
            <p:nvPr/>
          </p:nvSpPr>
          <p:spPr>
            <a:xfrm>
              <a:off x="9789873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10219" y="-179"/>
                    <a:pt x="20606" y="-179"/>
                  </a:cubicBezTo>
                  <a:cubicBezTo>
                    <a:pt x="30993" y="-179"/>
                    <a:pt x="41379" y="10184"/>
                    <a:pt x="41379" y="20557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" name="Полилиния: фигура 506">
              <a:extLst>
                <a:ext uri="{FF2B5EF4-FFF2-40B4-BE49-F238E27FC236}">
                  <a16:creationId xmlns:a16="http://schemas.microsoft.com/office/drawing/2014/main" id="{A7C6BD97-D57D-44EF-122A-A0F4FBD56F96}"/>
                </a:ext>
              </a:extLst>
            </p:cNvPr>
            <p:cNvSpPr/>
            <p:nvPr/>
          </p:nvSpPr>
          <p:spPr>
            <a:xfrm>
              <a:off x="9881160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10316" y="-179"/>
                    <a:pt x="20702" y="-179"/>
                  </a:cubicBezTo>
                  <a:cubicBezTo>
                    <a:pt x="30993" y="-179"/>
                    <a:pt x="41379" y="10184"/>
                    <a:pt x="41379" y="20557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" name="Полилиния: фигура 507">
              <a:extLst>
                <a:ext uri="{FF2B5EF4-FFF2-40B4-BE49-F238E27FC236}">
                  <a16:creationId xmlns:a16="http://schemas.microsoft.com/office/drawing/2014/main" id="{49B28B2F-E82B-DC51-6F29-D038539EBA09}"/>
                </a:ext>
              </a:extLst>
            </p:cNvPr>
            <p:cNvSpPr/>
            <p:nvPr/>
          </p:nvSpPr>
          <p:spPr>
            <a:xfrm>
              <a:off x="9789873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" name="Полилиния: фигура 508">
              <a:extLst>
                <a:ext uri="{FF2B5EF4-FFF2-40B4-BE49-F238E27FC236}">
                  <a16:creationId xmlns:a16="http://schemas.microsoft.com/office/drawing/2014/main" id="{B489C0A8-4553-0D7B-42CD-1644FB4E6570}"/>
                </a:ext>
              </a:extLst>
            </p:cNvPr>
            <p:cNvSpPr/>
            <p:nvPr/>
          </p:nvSpPr>
          <p:spPr>
            <a:xfrm>
              <a:off x="9881160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" name="Полилиния: фигура 509">
              <a:extLst>
                <a:ext uri="{FF2B5EF4-FFF2-40B4-BE49-F238E27FC236}">
                  <a16:creationId xmlns:a16="http://schemas.microsoft.com/office/drawing/2014/main" id="{67A21062-31E2-4F7F-1AD0-648CCDEF5BDF}"/>
                </a:ext>
              </a:extLst>
            </p:cNvPr>
            <p:cNvSpPr/>
            <p:nvPr/>
          </p:nvSpPr>
          <p:spPr>
            <a:xfrm>
              <a:off x="9601007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" name="Полилиния: фигура 510">
              <a:extLst>
                <a:ext uri="{FF2B5EF4-FFF2-40B4-BE49-F238E27FC236}">
                  <a16:creationId xmlns:a16="http://schemas.microsoft.com/office/drawing/2014/main" id="{787A18DE-4455-0C6F-6F3C-D5B647F643E7}"/>
                </a:ext>
              </a:extLst>
            </p:cNvPr>
            <p:cNvSpPr/>
            <p:nvPr/>
          </p:nvSpPr>
          <p:spPr>
            <a:xfrm>
              <a:off x="9690200" y="175078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6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" name="Полилиния: фигура 511">
              <a:extLst>
                <a:ext uri="{FF2B5EF4-FFF2-40B4-BE49-F238E27FC236}">
                  <a16:creationId xmlns:a16="http://schemas.microsoft.com/office/drawing/2014/main" id="{500B3504-C486-FEDB-9E8E-CB5BCE5C90BA}"/>
                </a:ext>
              </a:extLst>
            </p:cNvPr>
            <p:cNvSpPr/>
            <p:nvPr/>
          </p:nvSpPr>
          <p:spPr>
            <a:xfrm>
              <a:off x="9601007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" name="Полилиния: фигура 512">
              <a:extLst>
                <a:ext uri="{FF2B5EF4-FFF2-40B4-BE49-F238E27FC236}">
                  <a16:creationId xmlns:a16="http://schemas.microsoft.com/office/drawing/2014/main" id="{FB4BE3D8-76F7-14B7-2241-3FA8089B44E0}"/>
                </a:ext>
              </a:extLst>
            </p:cNvPr>
            <p:cNvSpPr/>
            <p:nvPr/>
          </p:nvSpPr>
          <p:spPr>
            <a:xfrm>
              <a:off x="9690200" y="183997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" name="Полилиния: фигура 513">
              <a:extLst>
                <a:ext uri="{FF2B5EF4-FFF2-40B4-BE49-F238E27FC236}">
                  <a16:creationId xmlns:a16="http://schemas.microsoft.com/office/drawing/2014/main" id="{5A3D6111-8B22-F580-390C-84526A0756B6}"/>
                </a:ext>
              </a:extLst>
            </p:cNvPr>
            <p:cNvSpPr/>
            <p:nvPr/>
          </p:nvSpPr>
          <p:spPr>
            <a:xfrm>
              <a:off x="9603105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" name="Полилиния: фигура 514">
              <a:extLst>
                <a:ext uri="{FF2B5EF4-FFF2-40B4-BE49-F238E27FC236}">
                  <a16:creationId xmlns:a16="http://schemas.microsoft.com/office/drawing/2014/main" id="{2C82A5B3-786B-E5F6-C5EC-DEAB4524D97E}"/>
                </a:ext>
              </a:extLst>
            </p:cNvPr>
            <p:cNvSpPr/>
            <p:nvPr/>
          </p:nvSpPr>
          <p:spPr>
            <a:xfrm>
              <a:off x="9694392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" name="Полилиния: фигура 515">
              <a:extLst>
                <a:ext uri="{FF2B5EF4-FFF2-40B4-BE49-F238E27FC236}">
                  <a16:creationId xmlns:a16="http://schemas.microsoft.com/office/drawing/2014/main" id="{386EA4AC-EFC0-34B3-51FA-FB89FD1B3AF0}"/>
                </a:ext>
              </a:extLst>
            </p:cNvPr>
            <p:cNvSpPr/>
            <p:nvPr/>
          </p:nvSpPr>
          <p:spPr>
            <a:xfrm>
              <a:off x="9603105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" name="Полилиния: фигура 516">
              <a:extLst>
                <a:ext uri="{FF2B5EF4-FFF2-40B4-BE49-F238E27FC236}">
                  <a16:creationId xmlns:a16="http://schemas.microsoft.com/office/drawing/2014/main" id="{73579ECF-B9E9-E414-21FA-A2C3EF592961}"/>
                </a:ext>
              </a:extLst>
            </p:cNvPr>
            <p:cNvSpPr/>
            <p:nvPr/>
          </p:nvSpPr>
          <p:spPr>
            <a:xfrm>
              <a:off x="9694392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" name="Полилиния: фигура 517">
              <a:extLst>
                <a:ext uri="{FF2B5EF4-FFF2-40B4-BE49-F238E27FC236}">
                  <a16:creationId xmlns:a16="http://schemas.microsoft.com/office/drawing/2014/main" id="{FEF36A8C-6C5D-5A6C-6156-2F305A1D1572}"/>
                </a:ext>
              </a:extLst>
            </p:cNvPr>
            <p:cNvSpPr/>
            <p:nvPr/>
          </p:nvSpPr>
          <p:spPr>
            <a:xfrm>
              <a:off x="9414239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" name="Полилиния: фигура 518">
              <a:extLst>
                <a:ext uri="{FF2B5EF4-FFF2-40B4-BE49-F238E27FC236}">
                  <a16:creationId xmlns:a16="http://schemas.microsoft.com/office/drawing/2014/main" id="{9971D9BD-93F5-F559-0D56-3A58449AE14C}"/>
                </a:ext>
              </a:extLst>
            </p:cNvPr>
            <p:cNvSpPr/>
            <p:nvPr/>
          </p:nvSpPr>
          <p:spPr>
            <a:xfrm>
              <a:off x="9503430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" name="Полилиния: фигура 519">
              <a:extLst>
                <a:ext uri="{FF2B5EF4-FFF2-40B4-BE49-F238E27FC236}">
                  <a16:creationId xmlns:a16="http://schemas.microsoft.com/office/drawing/2014/main" id="{B54138E5-CB48-84E0-F456-02D80FED0BEB}"/>
                </a:ext>
              </a:extLst>
            </p:cNvPr>
            <p:cNvSpPr/>
            <p:nvPr/>
          </p:nvSpPr>
          <p:spPr>
            <a:xfrm>
              <a:off x="9414239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" name="Полилиния: фигура 520">
              <a:extLst>
                <a:ext uri="{FF2B5EF4-FFF2-40B4-BE49-F238E27FC236}">
                  <a16:creationId xmlns:a16="http://schemas.microsoft.com/office/drawing/2014/main" id="{39C750D9-945C-D67A-F508-A6AAEAAFD2FF}"/>
                </a:ext>
              </a:extLst>
            </p:cNvPr>
            <p:cNvSpPr/>
            <p:nvPr/>
          </p:nvSpPr>
          <p:spPr>
            <a:xfrm>
              <a:off x="9503430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" name="Полилиния: фигура 521">
              <a:extLst>
                <a:ext uri="{FF2B5EF4-FFF2-40B4-BE49-F238E27FC236}">
                  <a16:creationId xmlns:a16="http://schemas.microsoft.com/office/drawing/2014/main" id="{2927259C-2982-28B6-F44F-FC93748B4EFD}"/>
                </a:ext>
              </a:extLst>
            </p:cNvPr>
            <p:cNvSpPr/>
            <p:nvPr/>
          </p:nvSpPr>
          <p:spPr>
            <a:xfrm>
              <a:off x="9416336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" name="Полилиния: фигура 522">
              <a:extLst>
                <a:ext uri="{FF2B5EF4-FFF2-40B4-BE49-F238E27FC236}">
                  <a16:creationId xmlns:a16="http://schemas.microsoft.com/office/drawing/2014/main" id="{4D34B342-D572-1D1B-96A7-275F0B1005A9}"/>
                </a:ext>
              </a:extLst>
            </p:cNvPr>
            <p:cNvSpPr/>
            <p:nvPr/>
          </p:nvSpPr>
          <p:spPr>
            <a:xfrm>
              <a:off x="9507624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" name="Полилиния: фигура 523">
              <a:extLst>
                <a:ext uri="{FF2B5EF4-FFF2-40B4-BE49-F238E27FC236}">
                  <a16:creationId xmlns:a16="http://schemas.microsoft.com/office/drawing/2014/main" id="{E8724DD9-F009-37C4-CAA0-498A4475F61F}"/>
                </a:ext>
              </a:extLst>
            </p:cNvPr>
            <p:cNvSpPr/>
            <p:nvPr/>
          </p:nvSpPr>
          <p:spPr>
            <a:xfrm>
              <a:off x="9416336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" name="Полилиния: фигура 524">
              <a:extLst>
                <a:ext uri="{FF2B5EF4-FFF2-40B4-BE49-F238E27FC236}">
                  <a16:creationId xmlns:a16="http://schemas.microsoft.com/office/drawing/2014/main" id="{D95BBF61-1C16-F927-A4B4-ABDA1A7B52DD}"/>
                </a:ext>
              </a:extLst>
            </p:cNvPr>
            <p:cNvSpPr/>
            <p:nvPr/>
          </p:nvSpPr>
          <p:spPr>
            <a:xfrm>
              <a:off x="9507624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" name="Полилиния: фигура 525">
              <a:extLst>
                <a:ext uri="{FF2B5EF4-FFF2-40B4-BE49-F238E27FC236}">
                  <a16:creationId xmlns:a16="http://schemas.microsoft.com/office/drawing/2014/main" id="{011B188C-7581-C9BF-5863-987158C5F38E}"/>
                </a:ext>
              </a:extLst>
            </p:cNvPr>
            <p:cNvSpPr/>
            <p:nvPr/>
          </p:nvSpPr>
          <p:spPr>
            <a:xfrm>
              <a:off x="9227471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" name="Полилиния: фигура 526">
              <a:extLst>
                <a:ext uri="{FF2B5EF4-FFF2-40B4-BE49-F238E27FC236}">
                  <a16:creationId xmlns:a16="http://schemas.microsoft.com/office/drawing/2014/main" id="{AC628745-E08F-D676-BA7F-C493200AA32D}"/>
                </a:ext>
              </a:extLst>
            </p:cNvPr>
            <p:cNvSpPr/>
            <p:nvPr/>
          </p:nvSpPr>
          <p:spPr>
            <a:xfrm>
              <a:off x="9316662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" name="Полилиния: фигура 527">
              <a:extLst>
                <a:ext uri="{FF2B5EF4-FFF2-40B4-BE49-F238E27FC236}">
                  <a16:creationId xmlns:a16="http://schemas.microsoft.com/office/drawing/2014/main" id="{DD312717-4134-18C9-232A-BD9D36166347}"/>
                </a:ext>
              </a:extLst>
            </p:cNvPr>
            <p:cNvSpPr/>
            <p:nvPr/>
          </p:nvSpPr>
          <p:spPr>
            <a:xfrm>
              <a:off x="9227471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" name="Полилиния: фигура 528">
              <a:extLst>
                <a:ext uri="{FF2B5EF4-FFF2-40B4-BE49-F238E27FC236}">
                  <a16:creationId xmlns:a16="http://schemas.microsoft.com/office/drawing/2014/main" id="{C401862C-A487-7F14-29F0-AD7A68DF9FFA}"/>
                </a:ext>
              </a:extLst>
            </p:cNvPr>
            <p:cNvSpPr/>
            <p:nvPr/>
          </p:nvSpPr>
          <p:spPr>
            <a:xfrm>
              <a:off x="9316662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" name="Полилиния: фигура 529">
              <a:extLst>
                <a:ext uri="{FF2B5EF4-FFF2-40B4-BE49-F238E27FC236}">
                  <a16:creationId xmlns:a16="http://schemas.microsoft.com/office/drawing/2014/main" id="{3E1B0083-49AC-8048-518B-29C6938D91C1}"/>
                </a:ext>
              </a:extLst>
            </p:cNvPr>
            <p:cNvSpPr/>
            <p:nvPr/>
          </p:nvSpPr>
          <p:spPr>
            <a:xfrm>
              <a:off x="9229568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" name="Полилиния: фигура 530">
              <a:extLst>
                <a:ext uri="{FF2B5EF4-FFF2-40B4-BE49-F238E27FC236}">
                  <a16:creationId xmlns:a16="http://schemas.microsoft.com/office/drawing/2014/main" id="{AAC1F724-19A7-BB4F-FA6D-0D368E234432}"/>
                </a:ext>
              </a:extLst>
            </p:cNvPr>
            <p:cNvSpPr/>
            <p:nvPr/>
          </p:nvSpPr>
          <p:spPr>
            <a:xfrm>
              <a:off x="9320855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" name="Полилиния: фигура 531">
              <a:extLst>
                <a:ext uri="{FF2B5EF4-FFF2-40B4-BE49-F238E27FC236}">
                  <a16:creationId xmlns:a16="http://schemas.microsoft.com/office/drawing/2014/main" id="{F6A9ECEB-F1DB-665D-521B-0D402A01CA6B}"/>
                </a:ext>
              </a:extLst>
            </p:cNvPr>
            <p:cNvSpPr/>
            <p:nvPr/>
          </p:nvSpPr>
          <p:spPr>
            <a:xfrm>
              <a:off x="9229568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" name="Полилиния: фигура 532">
              <a:extLst>
                <a:ext uri="{FF2B5EF4-FFF2-40B4-BE49-F238E27FC236}">
                  <a16:creationId xmlns:a16="http://schemas.microsoft.com/office/drawing/2014/main" id="{96C2E264-AA29-5B00-0991-8996CEEE656E}"/>
                </a:ext>
              </a:extLst>
            </p:cNvPr>
            <p:cNvSpPr/>
            <p:nvPr/>
          </p:nvSpPr>
          <p:spPr>
            <a:xfrm>
              <a:off x="9320855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" name="Полилиния: фигура 533">
              <a:extLst>
                <a:ext uri="{FF2B5EF4-FFF2-40B4-BE49-F238E27FC236}">
                  <a16:creationId xmlns:a16="http://schemas.microsoft.com/office/drawing/2014/main" id="{94EDD121-AB29-9C8F-7775-8AF1766BF2A3}"/>
                </a:ext>
              </a:extLst>
            </p:cNvPr>
            <p:cNvSpPr/>
            <p:nvPr/>
          </p:nvSpPr>
          <p:spPr>
            <a:xfrm>
              <a:off x="903860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" name="Полилиния: фигура 534">
              <a:extLst>
                <a:ext uri="{FF2B5EF4-FFF2-40B4-BE49-F238E27FC236}">
                  <a16:creationId xmlns:a16="http://schemas.microsoft.com/office/drawing/2014/main" id="{8CD8FB3A-051B-7191-6112-1C3C339B8A5E}"/>
                </a:ext>
              </a:extLst>
            </p:cNvPr>
            <p:cNvSpPr/>
            <p:nvPr/>
          </p:nvSpPr>
          <p:spPr>
            <a:xfrm>
              <a:off x="9129913" y="1750780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6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" name="Полилиния: фигура 535">
              <a:extLst>
                <a:ext uri="{FF2B5EF4-FFF2-40B4-BE49-F238E27FC236}">
                  <a16:creationId xmlns:a16="http://schemas.microsoft.com/office/drawing/2014/main" id="{8EFB10C3-DE77-2D1B-EBD3-1BC54FBD2FD6}"/>
                </a:ext>
              </a:extLst>
            </p:cNvPr>
            <p:cNvSpPr/>
            <p:nvPr/>
          </p:nvSpPr>
          <p:spPr>
            <a:xfrm>
              <a:off x="903860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" name="Полилиния: фигура 536">
              <a:extLst>
                <a:ext uri="{FF2B5EF4-FFF2-40B4-BE49-F238E27FC236}">
                  <a16:creationId xmlns:a16="http://schemas.microsoft.com/office/drawing/2014/main" id="{0A7EB1B9-A890-6A06-3991-6E90EAE6B490}"/>
                </a:ext>
              </a:extLst>
            </p:cNvPr>
            <p:cNvSpPr/>
            <p:nvPr/>
          </p:nvSpPr>
          <p:spPr>
            <a:xfrm>
              <a:off x="9129913" y="183997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" name="Полилиния: фигура 537">
              <a:extLst>
                <a:ext uri="{FF2B5EF4-FFF2-40B4-BE49-F238E27FC236}">
                  <a16:creationId xmlns:a16="http://schemas.microsoft.com/office/drawing/2014/main" id="{738BB319-C837-C718-B336-4306CBE9FB57}"/>
                </a:ext>
              </a:extLst>
            </p:cNvPr>
            <p:cNvSpPr/>
            <p:nvPr/>
          </p:nvSpPr>
          <p:spPr>
            <a:xfrm>
              <a:off x="9042751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" name="Полилиния: фигура 538">
              <a:extLst>
                <a:ext uri="{FF2B5EF4-FFF2-40B4-BE49-F238E27FC236}">
                  <a16:creationId xmlns:a16="http://schemas.microsoft.com/office/drawing/2014/main" id="{FBDCEB18-ADB9-9948-AD04-66D1EF8E0B50}"/>
                </a:ext>
              </a:extLst>
            </p:cNvPr>
            <p:cNvSpPr/>
            <p:nvPr/>
          </p:nvSpPr>
          <p:spPr>
            <a:xfrm>
              <a:off x="9134068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" name="Полилиния: фигура 539">
              <a:extLst>
                <a:ext uri="{FF2B5EF4-FFF2-40B4-BE49-F238E27FC236}">
                  <a16:creationId xmlns:a16="http://schemas.microsoft.com/office/drawing/2014/main" id="{1CBDA2CB-F364-9FB0-2A47-792A4D7EFB5F}"/>
                </a:ext>
              </a:extLst>
            </p:cNvPr>
            <p:cNvSpPr/>
            <p:nvPr/>
          </p:nvSpPr>
          <p:spPr>
            <a:xfrm>
              <a:off x="9042751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" name="Полилиния: фигура 540">
              <a:extLst>
                <a:ext uri="{FF2B5EF4-FFF2-40B4-BE49-F238E27FC236}">
                  <a16:creationId xmlns:a16="http://schemas.microsoft.com/office/drawing/2014/main" id="{A4D4C6A1-CB25-1259-2541-F9C76B285DB9}"/>
                </a:ext>
              </a:extLst>
            </p:cNvPr>
            <p:cNvSpPr/>
            <p:nvPr/>
          </p:nvSpPr>
          <p:spPr>
            <a:xfrm>
              <a:off x="9134068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" name="Полилиния: фигура 541">
              <a:extLst>
                <a:ext uri="{FF2B5EF4-FFF2-40B4-BE49-F238E27FC236}">
                  <a16:creationId xmlns:a16="http://schemas.microsoft.com/office/drawing/2014/main" id="{CD7F5064-6F45-4766-274C-9A5F397F77AA}"/>
                </a:ext>
              </a:extLst>
            </p:cNvPr>
            <p:cNvSpPr/>
            <p:nvPr/>
          </p:nvSpPr>
          <p:spPr>
            <a:xfrm>
              <a:off x="8851838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" name="Полилиния: фигура 542">
              <a:extLst>
                <a:ext uri="{FF2B5EF4-FFF2-40B4-BE49-F238E27FC236}">
                  <a16:creationId xmlns:a16="http://schemas.microsoft.com/office/drawing/2014/main" id="{5A5055AB-5A1E-EC3E-BE24-91492C7DA4D7}"/>
                </a:ext>
              </a:extLst>
            </p:cNvPr>
            <p:cNvSpPr/>
            <p:nvPr/>
          </p:nvSpPr>
          <p:spPr>
            <a:xfrm>
              <a:off x="894314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" name="Полилиния: фигура 543">
              <a:extLst>
                <a:ext uri="{FF2B5EF4-FFF2-40B4-BE49-F238E27FC236}">
                  <a16:creationId xmlns:a16="http://schemas.microsoft.com/office/drawing/2014/main" id="{FE0DAD12-B41B-E641-6BF3-24F5848E0685}"/>
                </a:ext>
              </a:extLst>
            </p:cNvPr>
            <p:cNvSpPr/>
            <p:nvPr/>
          </p:nvSpPr>
          <p:spPr>
            <a:xfrm>
              <a:off x="8851838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" name="Полилиния: фигура 544">
              <a:extLst>
                <a:ext uri="{FF2B5EF4-FFF2-40B4-BE49-F238E27FC236}">
                  <a16:creationId xmlns:a16="http://schemas.microsoft.com/office/drawing/2014/main" id="{A3932F90-2A0D-88EB-144A-8161F7415E24}"/>
                </a:ext>
              </a:extLst>
            </p:cNvPr>
            <p:cNvSpPr/>
            <p:nvPr/>
          </p:nvSpPr>
          <p:spPr>
            <a:xfrm>
              <a:off x="894314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" name="Полилиния: фигура 545">
              <a:extLst>
                <a:ext uri="{FF2B5EF4-FFF2-40B4-BE49-F238E27FC236}">
                  <a16:creationId xmlns:a16="http://schemas.microsoft.com/office/drawing/2014/main" id="{DD9251FD-9150-FDFA-398C-6AE68F32E3C6}"/>
                </a:ext>
              </a:extLst>
            </p:cNvPr>
            <p:cNvSpPr/>
            <p:nvPr/>
          </p:nvSpPr>
          <p:spPr>
            <a:xfrm>
              <a:off x="8855983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" name="Полилиния: фигура 546">
              <a:extLst>
                <a:ext uri="{FF2B5EF4-FFF2-40B4-BE49-F238E27FC236}">
                  <a16:creationId xmlns:a16="http://schemas.microsoft.com/office/drawing/2014/main" id="{6D2340C8-868B-6323-DC4F-6D0A020091D9}"/>
                </a:ext>
              </a:extLst>
            </p:cNvPr>
            <p:cNvSpPr/>
            <p:nvPr/>
          </p:nvSpPr>
          <p:spPr>
            <a:xfrm>
              <a:off x="8947290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" name="Полилиния: фигура 547">
              <a:extLst>
                <a:ext uri="{FF2B5EF4-FFF2-40B4-BE49-F238E27FC236}">
                  <a16:creationId xmlns:a16="http://schemas.microsoft.com/office/drawing/2014/main" id="{DB685799-1350-D47A-4D67-EB7C030856F2}"/>
                </a:ext>
              </a:extLst>
            </p:cNvPr>
            <p:cNvSpPr/>
            <p:nvPr/>
          </p:nvSpPr>
          <p:spPr>
            <a:xfrm>
              <a:off x="8855983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" name="Полилиния: фигура 548">
              <a:extLst>
                <a:ext uri="{FF2B5EF4-FFF2-40B4-BE49-F238E27FC236}">
                  <a16:creationId xmlns:a16="http://schemas.microsoft.com/office/drawing/2014/main" id="{4F488A06-69C5-082B-8AE5-7C254DC97F25}"/>
                </a:ext>
              </a:extLst>
            </p:cNvPr>
            <p:cNvSpPr/>
            <p:nvPr/>
          </p:nvSpPr>
          <p:spPr>
            <a:xfrm>
              <a:off x="8947290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" name="Полилиния: фигура 549">
              <a:extLst>
                <a:ext uri="{FF2B5EF4-FFF2-40B4-BE49-F238E27FC236}">
                  <a16:creationId xmlns:a16="http://schemas.microsoft.com/office/drawing/2014/main" id="{B2C70CBA-0575-C741-6EDD-730045B72F2E}"/>
                </a:ext>
              </a:extLst>
            </p:cNvPr>
            <p:cNvSpPr/>
            <p:nvPr/>
          </p:nvSpPr>
          <p:spPr>
            <a:xfrm>
              <a:off x="866506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" name="Полилиния: фигура 550">
              <a:extLst>
                <a:ext uri="{FF2B5EF4-FFF2-40B4-BE49-F238E27FC236}">
                  <a16:creationId xmlns:a16="http://schemas.microsoft.com/office/drawing/2014/main" id="{82032119-1B1B-37D7-214C-0AB99F5D127D}"/>
                </a:ext>
              </a:extLst>
            </p:cNvPr>
            <p:cNvSpPr/>
            <p:nvPr/>
          </p:nvSpPr>
          <p:spPr>
            <a:xfrm>
              <a:off x="875429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" name="Полилиния: фигура 551">
              <a:extLst>
                <a:ext uri="{FF2B5EF4-FFF2-40B4-BE49-F238E27FC236}">
                  <a16:creationId xmlns:a16="http://schemas.microsoft.com/office/drawing/2014/main" id="{7B443F0F-C956-5EED-30A9-E54D2E70AA3D}"/>
                </a:ext>
              </a:extLst>
            </p:cNvPr>
            <p:cNvSpPr/>
            <p:nvPr/>
          </p:nvSpPr>
          <p:spPr>
            <a:xfrm>
              <a:off x="866506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" name="Полилиния: фигура 552">
              <a:extLst>
                <a:ext uri="{FF2B5EF4-FFF2-40B4-BE49-F238E27FC236}">
                  <a16:creationId xmlns:a16="http://schemas.microsoft.com/office/drawing/2014/main" id="{E19769C5-6105-6B1B-6DB7-EBA5949D2077}"/>
                </a:ext>
              </a:extLst>
            </p:cNvPr>
            <p:cNvSpPr/>
            <p:nvPr/>
          </p:nvSpPr>
          <p:spPr>
            <a:xfrm>
              <a:off x="875429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" name="Полилиния: фигура 553">
              <a:extLst>
                <a:ext uri="{FF2B5EF4-FFF2-40B4-BE49-F238E27FC236}">
                  <a16:creationId xmlns:a16="http://schemas.microsoft.com/office/drawing/2014/main" id="{DE6968D7-A57E-0E5C-42AA-949A10C8A3F4}"/>
                </a:ext>
              </a:extLst>
            </p:cNvPr>
            <p:cNvSpPr/>
            <p:nvPr/>
          </p:nvSpPr>
          <p:spPr>
            <a:xfrm>
              <a:off x="8669215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" name="Полилиния: фигура 554">
              <a:extLst>
                <a:ext uri="{FF2B5EF4-FFF2-40B4-BE49-F238E27FC236}">
                  <a16:creationId xmlns:a16="http://schemas.microsoft.com/office/drawing/2014/main" id="{C8C7A2F8-F55A-538E-7D80-0F621752C2F1}"/>
                </a:ext>
              </a:extLst>
            </p:cNvPr>
            <p:cNvSpPr/>
            <p:nvPr/>
          </p:nvSpPr>
          <p:spPr>
            <a:xfrm>
              <a:off x="8760521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" name="Полилиния: фигура 555">
              <a:extLst>
                <a:ext uri="{FF2B5EF4-FFF2-40B4-BE49-F238E27FC236}">
                  <a16:creationId xmlns:a16="http://schemas.microsoft.com/office/drawing/2014/main" id="{0D076C80-A980-DDDD-76C4-BC8320902FA5}"/>
                </a:ext>
              </a:extLst>
            </p:cNvPr>
            <p:cNvSpPr/>
            <p:nvPr/>
          </p:nvSpPr>
          <p:spPr>
            <a:xfrm>
              <a:off x="8669215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" name="Полилиния: фигура 556">
              <a:extLst>
                <a:ext uri="{FF2B5EF4-FFF2-40B4-BE49-F238E27FC236}">
                  <a16:creationId xmlns:a16="http://schemas.microsoft.com/office/drawing/2014/main" id="{ADFDAB3A-B5F0-F985-B5F6-450C64A5AE6C}"/>
                </a:ext>
              </a:extLst>
            </p:cNvPr>
            <p:cNvSpPr/>
            <p:nvPr/>
          </p:nvSpPr>
          <p:spPr>
            <a:xfrm>
              <a:off x="8760521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" name="Полилиния: фигура 557">
              <a:extLst>
                <a:ext uri="{FF2B5EF4-FFF2-40B4-BE49-F238E27FC236}">
                  <a16:creationId xmlns:a16="http://schemas.microsoft.com/office/drawing/2014/main" id="{07FE71BD-B4BF-4EE1-619C-B13B9F1315CA}"/>
                </a:ext>
              </a:extLst>
            </p:cNvPr>
            <p:cNvSpPr/>
            <p:nvPr/>
          </p:nvSpPr>
          <p:spPr>
            <a:xfrm>
              <a:off x="8478292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" name="Полилиния: фигура 558">
              <a:extLst>
                <a:ext uri="{FF2B5EF4-FFF2-40B4-BE49-F238E27FC236}">
                  <a16:creationId xmlns:a16="http://schemas.microsoft.com/office/drawing/2014/main" id="{F2CBB8E7-FD2E-1C96-58EC-BC13FF5D2685}"/>
                </a:ext>
              </a:extLst>
            </p:cNvPr>
            <p:cNvSpPr/>
            <p:nvPr/>
          </p:nvSpPr>
          <p:spPr>
            <a:xfrm>
              <a:off x="8567531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" name="Полилиния: фигура 559">
              <a:extLst>
                <a:ext uri="{FF2B5EF4-FFF2-40B4-BE49-F238E27FC236}">
                  <a16:creationId xmlns:a16="http://schemas.microsoft.com/office/drawing/2014/main" id="{AB2B526F-2F26-5727-5E8F-0C7076DC1051}"/>
                </a:ext>
              </a:extLst>
            </p:cNvPr>
            <p:cNvSpPr/>
            <p:nvPr/>
          </p:nvSpPr>
          <p:spPr>
            <a:xfrm>
              <a:off x="8478292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" name="Полилиния: фигура 560">
              <a:extLst>
                <a:ext uri="{FF2B5EF4-FFF2-40B4-BE49-F238E27FC236}">
                  <a16:creationId xmlns:a16="http://schemas.microsoft.com/office/drawing/2014/main" id="{2A0C09EB-68C2-619C-D8B1-DDC53EAA2395}"/>
                </a:ext>
              </a:extLst>
            </p:cNvPr>
            <p:cNvSpPr/>
            <p:nvPr/>
          </p:nvSpPr>
          <p:spPr>
            <a:xfrm>
              <a:off x="856753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" name="Полилиния: фигура 561">
              <a:extLst>
                <a:ext uri="{FF2B5EF4-FFF2-40B4-BE49-F238E27FC236}">
                  <a16:creationId xmlns:a16="http://schemas.microsoft.com/office/drawing/2014/main" id="{15B3C2E0-7539-69CE-94E6-B31AE7E9FB1E}"/>
                </a:ext>
              </a:extLst>
            </p:cNvPr>
            <p:cNvSpPr/>
            <p:nvPr/>
          </p:nvSpPr>
          <p:spPr>
            <a:xfrm>
              <a:off x="8482446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" name="Полилиния: фигура 562">
              <a:extLst>
                <a:ext uri="{FF2B5EF4-FFF2-40B4-BE49-F238E27FC236}">
                  <a16:creationId xmlns:a16="http://schemas.microsoft.com/office/drawing/2014/main" id="{0DACCDF1-B9FD-0C31-663B-FD27EBF8DAAE}"/>
                </a:ext>
              </a:extLst>
            </p:cNvPr>
            <p:cNvSpPr/>
            <p:nvPr/>
          </p:nvSpPr>
          <p:spPr>
            <a:xfrm>
              <a:off x="8573753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" name="Полилиния: фигура 563">
              <a:extLst>
                <a:ext uri="{FF2B5EF4-FFF2-40B4-BE49-F238E27FC236}">
                  <a16:creationId xmlns:a16="http://schemas.microsoft.com/office/drawing/2014/main" id="{DED9C724-7191-45FB-E02B-83B467867B97}"/>
                </a:ext>
              </a:extLst>
            </p:cNvPr>
            <p:cNvSpPr/>
            <p:nvPr/>
          </p:nvSpPr>
          <p:spPr>
            <a:xfrm>
              <a:off x="8482446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" name="Полилиния: фигура 564">
              <a:extLst>
                <a:ext uri="{FF2B5EF4-FFF2-40B4-BE49-F238E27FC236}">
                  <a16:creationId xmlns:a16="http://schemas.microsoft.com/office/drawing/2014/main" id="{647EC5A8-FDA2-6E54-043A-16660BA809BA}"/>
                </a:ext>
              </a:extLst>
            </p:cNvPr>
            <p:cNvSpPr/>
            <p:nvPr/>
          </p:nvSpPr>
          <p:spPr>
            <a:xfrm>
              <a:off x="8573753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" name="Полилиния: фигура 565">
              <a:extLst>
                <a:ext uri="{FF2B5EF4-FFF2-40B4-BE49-F238E27FC236}">
                  <a16:creationId xmlns:a16="http://schemas.microsoft.com/office/drawing/2014/main" id="{1C50A97F-8424-9A8C-459E-C9043B0A4E6B}"/>
                </a:ext>
              </a:extLst>
            </p:cNvPr>
            <p:cNvSpPr/>
            <p:nvPr/>
          </p:nvSpPr>
          <p:spPr>
            <a:xfrm>
              <a:off x="829152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" name="Полилиния: фигура 566">
              <a:extLst>
                <a:ext uri="{FF2B5EF4-FFF2-40B4-BE49-F238E27FC236}">
                  <a16:creationId xmlns:a16="http://schemas.microsoft.com/office/drawing/2014/main" id="{5964DE98-0C10-E577-F588-D5D372F0DC7B}"/>
                </a:ext>
              </a:extLst>
            </p:cNvPr>
            <p:cNvSpPr/>
            <p:nvPr/>
          </p:nvSpPr>
          <p:spPr>
            <a:xfrm>
              <a:off x="8380762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" name="Полилиния: фигура 567">
              <a:extLst>
                <a:ext uri="{FF2B5EF4-FFF2-40B4-BE49-F238E27FC236}">
                  <a16:creationId xmlns:a16="http://schemas.microsoft.com/office/drawing/2014/main" id="{FC229A40-3B52-B06E-FDF5-724DBC7FFCA3}"/>
                </a:ext>
              </a:extLst>
            </p:cNvPr>
            <p:cNvSpPr/>
            <p:nvPr/>
          </p:nvSpPr>
          <p:spPr>
            <a:xfrm>
              <a:off x="8291523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" name="Полилиния: фигура 568">
              <a:extLst>
                <a:ext uri="{FF2B5EF4-FFF2-40B4-BE49-F238E27FC236}">
                  <a16:creationId xmlns:a16="http://schemas.microsoft.com/office/drawing/2014/main" id="{E0209F03-D75E-1853-5A91-195E1C999EBE}"/>
                </a:ext>
              </a:extLst>
            </p:cNvPr>
            <p:cNvSpPr/>
            <p:nvPr/>
          </p:nvSpPr>
          <p:spPr>
            <a:xfrm>
              <a:off x="8380762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" name="Полилиния: фигура 569">
              <a:extLst>
                <a:ext uri="{FF2B5EF4-FFF2-40B4-BE49-F238E27FC236}">
                  <a16:creationId xmlns:a16="http://schemas.microsoft.com/office/drawing/2014/main" id="{0B341F2C-D742-9524-F390-A49E57FA5E4E}"/>
                </a:ext>
              </a:extLst>
            </p:cNvPr>
            <p:cNvSpPr/>
            <p:nvPr/>
          </p:nvSpPr>
          <p:spPr>
            <a:xfrm>
              <a:off x="8295678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" name="Полилиния: фигура 570">
              <a:extLst>
                <a:ext uri="{FF2B5EF4-FFF2-40B4-BE49-F238E27FC236}">
                  <a16:creationId xmlns:a16="http://schemas.microsoft.com/office/drawing/2014/main" id="{F7276069-0116-3CB5-173F-1CF6A9015476}"/>
                </a:ext>
              </a:extLst>
            </p:cNvPr>
            <p:cNvSpPr/>
            <p:nvPr/>
          </p:nvSpPr>
          <p:spPr>
            <a:xfrm>
              <a:off x="8386985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" name="Полилиния: фигура 571">
              <a:extLst>
                <a:ext uri="{FF2B5EF4-FFF2-40B4-BE49-F238E27FC236}">
                  <a16:creationId xmlns:a16="http://schemas.microsoft.com/office/drawing/2014/main" id="{40B3B8C6-1D5B-CF90-0C4D-D47DA8866A95}"/>
                </a:ext>
              </a:extLst>
            </p:cNvPr>
            <p:cNvSpPr/>
            <p:nvPr/>
          </p:nvSpPr>
          <p:spPr>
            <a:xfrm>
              <a:off x="8295678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" name="Полилиния: фигура 572">
              <a:extLst>
                <a:ext uri="{FF2B5EF4-FFF2-40B4-BE49-F238E27FC236}">
                  <a16:creationId xmlns:a16="http://schemas.microsoft.com/office/drawing/2014/main" id="{2FE46792-4492-71FB-4B69-EB81A6E9FE02}"/>
                </a:ext>
              </a:extLst>
            </p:cNvPr>
            <p:cNvSpPr/>
            <p:nvPr/>
          </p:nvSpPr>
          <p:spPr>
            <a:xfrm>
              <a:off x="8386985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" name="Полилиния: фигура 573">
              <a:extLst>
                <a:ext uri="{FF2B5EF4-FFF2-40B4-BE49-F238E27FC236}">
                  <a16:creationId xmlns:a16="http://schemas.microsoft.com/office/drawing/2014/main" id="{F4CFBF9D-2043-5FA9-8BFF-65FF516A6828}"/>
                </a:ext>
              </a:extLst>
            </p:cNvPr>
            <p:cNvSpPr/>
            <p:nvPr/>
          </p:nvSpPr>
          <p:spPr>
            <a:xfrm>
              <a:off x="810267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" name="Полилиния: фигура 574">
              <a:extLst>
                <a:ext uri="{FF2B5EF4-FFF2-40B4-BE49-F238E27FC236}">
                  <a16:creationId xmlns:a16="http://schemas.microsoft.com/office/drawing/2014/main" id="{FF45665B-F174-661E-7E5B-54A4CAB5B71C}"/>
                </a:ext>
              </a:extLst>
            </p:cNvPr>
            <p:cNvSpPr/>
            <p:nvPr/>
          </p:nvSpPr>
          <p:spPr>
            <a:xfrm>
              <a:off x="8193984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" name="Полилиния: фигура 575">
              <a:extLst>
                <a:ext uri="{FF2B5EF4-FFF2-40B4-BE49-F238E27FC236}">
                  <a16:creationId xmlns:a16="http://schemas.microsoft.com/office/drawing/2014/main" id="{55B59830-5CEA-68C7-D13E-73EF8A7A6619}"/>
                </a:ext>
              </a:extLst>
            </p:cNvPr>
            <p:cNvSpPr/>
            <p:nvPr/>
          </p:nvSpPr>
          <p:spPr>
            <a:xfrm>
              <a:off x="810267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" name="Полилиния: фигура 576">
              <a:extLst>
                <a:ext uri="{FF2B5EF4-FFF2-40B4-BE49-F238E27FC236}">
                  <a16:creationId xmlns:a16="http://schemas.microsoft.com/office/drawing/2014/main" id="{F8F7E5CB-27DA-352A-174F-CA675FD599C2}"/>
                </a:ext>
              </a:extLst>
            </p:cNvPr>
            <p:cNvSpPr/>
            <p:nvPr/>
          </p:nvSpPr>
          <p:spPr>
            <a:xfrm>
              <a:off x="8193984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" name="Полилиния: фигура 577">
              <a:extLst>
                <a:ext uri="{FF2B5EF4-FFF2-40B4-BE49-F238E27FC236}">
                  <a16:creationId xmlns:a16="http://schemas.microsoft.com/office/drawing/2014/main" id="{4F494AA3-1B79-FD9E-1184-86D03A9EA470}"/>
                </a:ext>
              </a:extLst>
            </p:cNvPr>
            <p:cNvSpPr/>
            <p:nvPr/>
          </p:nvSpPr>
          <p:spPr>
            <a:xfrm>
              <a:off x="8108900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" name="Полилиния: фигура 578">
              <a:extLst>
                <a:ext uri="{FF2B5EF4-FFF2-40B4-BE49-F238E27FC236}">
                  <a16:creationId xmlns:a16="http://schemas.microsoft.com/office/drawing/2014/main" id="{8BCC9B5D-A590-9B24-749E-C47578E55AEF}"/>
                </a:ext>
              </a:extLst>
            </p:cNvPr>
            <p:cNvSpPr/>
            <p:nvPr/>
          </p:nvSpPr>
          <p:spPr>
            <a:xfrm>
              <a:off x="8200216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" name="Полилиния: фигура 579">
              <a:extLst>
                <a:ext uri="{FF2B5EF4-FFF2-40B4-BE49-F238E27FC236}">
                  <a16:creationId xmlns:a16="http://schemas.microsoft.com/office/drawing/2014/main" id="{4D9183ED-0DDA-420E-C8F3-F694B44B67A6}"/>
                </a:ext>
              </a:extLst>
            </p:cNvPr>
            <p:cNvSpPr/>
            <p:nvPr/>
          </p:nvSpPr>
          <p:spPr>
            <a:xfrm>
              <a:off x="8108900" y="184620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" name="Полилиния: фигура 580">
              <a:extLst>
                <a:ext uri="{FF2B5EF4-FFF2-40B4-BE49-F238E27FC236}">
                  <a16:creationId xmlns:a16="http://schemas.microsoft.com/office/drawing/2014/main" id="{CC63A727-3674-793C-1BC6-BDAF92AE6C9E}"/>
                </a:ext>
              </a:extLst>
            </p:cNvPr>
            <p:cNvSpPr/>
            <p:nvPr/>
          </p:nvSpPr>
          <p:spPr>
            <a:xfrm>
              <a:off x="8200216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" name="Полилиния: фигура 581">
              <a:extLst>
                <a:ext uri="{FF2B5EF4-FFF2-40B4-BE49-F238E27FC236}">
                  <a16:creationId xmlns:a16="http://schemas.microsoft.com/office/drawing/2014/main" id="{A4A9C790-BAA0-60C3-A245-D25BD8A63F27}"/>
                </a:ext>
              </a:extLst>
            </p:cNvPr>
            <p:cNvSpPr/>
            <p:nvPr/>
          </p:nvSpPr>
          <p:spPr>
            <a:xfrm>
              <a:off x="791590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" name="Полилиния: фигура 582">
              <a:extLst>
                <a:ext uri="{FF2B5EF4-FFF2-40B4-BE49-F238E27FC236}">
                  <a16:creationId xmlns:a16="http://schemas.microsoft.com/office/drawing/2014/main" id="{FAE50140-7635-AB8C-161A-BBB6AC679875}"/>
                </a:ext>
              </a:extLst>
            </p:cNvPr>
            <p:cNvSpPr/>
            <p:nvPr/>
          </p:nvSpPr>
          <p:spPr>
            <a:xfrm>
              <a:off x="800721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" name="Полилиния: фигура 583">
              <a:extLst>
                <a:ext uri="{FF2B5EF4-FFF2-40B4-BE49-F238E27FC236}">
                  <a16:creationId xmlns:a16="http://schemas.microsoft.com/office/drawing/2014/main" id="{03A912C1-76FB-7F74-7704-0A6AA8AECC31}"/>
                </a:ext>
              </a:extLst>
            </p:cNvPr>
            <p:cNvSpPr/>
            <p:nvPr/>
          </p:nvSpPr>
          <p:spPr>
            <a:xfrm>
              <a:off x="791590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" name="Полилиния: фигура 584">
              <a:extLst>
                <a:ext uri="{FF2B5EF4-FFF2-40B4-BE49-F238E27FC236}">
                  <a16:creationId xmlns:a16="http://schemas.microsoft.com/office/drawing/2014/main" id="{4854FE68-45F8-9E0B-75B1-F3EAEC5FC80B}"/>
                </a:ext>
              </a:extLst>
            </p:cNvPr>
            <p:cNvSpPr/>
            <p:nvPr/>
          </p:nvSpPr>
          <p:spPr>
            <a:xfrm>
              <a:off x="800721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" name="Полилиния: фигура 585">
              <a:extLst>
                <a:ext uri="{FF2B5EF4-FFF2-40B4-BE49-F238E27FC236}">
                  <a16:creationId xmlns:a16="http://schemas.microsoft.com/office/drawing/2014/main" id="{BBBBE094-D1F7-ABB5-2090-269B9A263461}"/>
                </a:ext>
              </a:extLst>
            </p:cNvPr>
            <p:cNvSpPr/>
            <p:nvPr/>
          </p:nvSpPr>
          <p:spPr>
            <a:xfrm>
              <a:off x="7922132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" name="Полилиния: фигура 586">
              <a:extLst>
                <a:ext uri="{FF2B5EF4-FFF2-40B4-BE49-F238E27FC236}">
                  <a16:creationId xmlns:a16="http://schemas.microsoft.com/office/drawing/2014/main" id="{A0299CDD-4204-C7EF-6C8F-7C331EE64023}"/>
                </a:ext>
              </a:extLst>
            </p:cNvPr>
            <p:cNvSpPr/>
            <p:nvPr/>
          </p:nvSpPr>
          <p:spPr>
            <a:xfrm>
              <a:off x="8013448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" name="Полилиния: фигура 587">
              <a:extLst>
                <a:ext uri="{FF2B5EF4-FFF2-40B4-BE49-F238E27FC236}">
                  <a16:creationId xmlns:a16="http://schemas.microsoft.com/office/drawing/2014/main" id="{5252BF50-4975-6EBA-1C98-529A1DAC070B}"/>
                </a:ext>
              </a:extLst>
            </p:cNvPr>
            <p:cNvSpPr/>
            <p:nvPr/>
          </p:nvSpPr>
          <p:spPr>
            <a:xfrm>
              <a:off x="7922132" y="184620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" name="Полилиния: фигура 588">
              <a:extLst>
                <a:ext uri="{FF2B5EF4-FFF2-40B4-BE49-F238E27FC236}">
                  <a16:creationId xmlns:a16="http://schemas.microsoft.com/office/drawing/2014/main" id="{41F95920-56B9-9001-A297-D6A6515619B8}"/>
                </a:ext>
              </a:extLst>
            </p:cNvPr>
            <p:cNvSpPr/>
            <p:nvPr/>
          </p:nvSpPr>
          <p:spPr>
            <a:xfrm>
              <a:off x="8013448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" name="Полилиния: фигура 589">
              <a:extLst>
                <a:ext uri="{FF2B5EF4-FFF2-40B4-BE49-F238E27FC236}">
                  <a16:creationId xmlns:a16="http://schemas.microsoft.com/office/drawing/2014/main" id="{9B13B379-ECEA-09BF-BE24-FC34D706FDBB}"/>
                </a:ext>
              </a:extLst>
            </p:cNvPr>
            <p:cNvSpPr/>
            <p:nvPr/>
          </p:nvSpPr>
          <p:spPr>
            <a:xfrm>
              <a:off x="772914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" name="Полилиния: фигура 590">
              <a:extLst>
                <a:ext uri="{FF2B5EF4-FFF2-40B4-BE49-F238E27FC236}">
                  <a16:creationId xmlns:a16="http://schemas.microsoft.com/office/drawing/2014/main" id="{369FB43F-9339-59BB-219D-8D86091A045D}"/>
                </a:ext>
              </a:extLst>
            </p:cNvPr>
            <p:cNvSpPr/>
            <p:nvPr/>
          </p:nvSpPr>
          <p:spPr>
            <a:xfrm>
              <a:off x="781837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" name="Полилиния: фигура 591">
              <a:extLst>
                <a:ext uri="{FF2B5EF4-FFF2-40B4-BE49-F238E27FC236}">
                  <a16:creationId xmlns:a16="http://schemas.microsoft.com/office/drawing/2014/main" id="{491254EA-D107-4404-4FA2-6407ACF610F2}"/>
                </a:ext>
              </a:extLst>
            </p:cNvPr>
            <p:cNvSpPr/>
            <p:nvPr/>
          </p:nvSpPr>
          <p:spPr>
            <a:xfrm>
              <a:off x="781837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" name="Полилиния: фигура 592">
              <a:extLst>
                <a:ext uri="{FF2B5EF4-FFF2-40B4-BE49-F238E27FC236}">
                  <a16:creationId xmlns:a16="http://schemas.microsoft.com/office/drawing/2014/main" id="{3CE57AC2-905D-E095-90FE-60CC1C1DFA77}"/>
                </a:ext>
              </a:extLst>
            </p:cNvPr>
            <p:cNvSpPr/>
            <p:nvPr/>
          </p:nvSpPr>
          <p:spPr>
            <a:xfrm>
              <a:off x="7735363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" name="Полилиния: фигура 593">
              <a:extLst>
                <a:ext uri="{FF2B5EF4-FFF2-40B4-BE49-F238E27FC236}">
                  <a16:creationId xmlns:a16="http://schemas.microsoft.com/office/drawing/2014/main" id="{E4A359D2-A416-A0BF-7E3B-C175DB4AAA34}"/>
                </a:ext>
              </a:extLst>
            </p:cNvPr>
            <p:cNvSpPr/>
            <p:nvPr/>
          </p:nvSpPr>
          <p:spPr>
            <a:xfrm>
              <a:off x="7826679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" name="Полилиния: фигура 594">
              <a:extLst>
                <a:ext uri="{FF2B5EF4-FFF2-40B4-BE49-F238E27FC236}">
                  <a16:creationId xmlns:a16="http://schemas.microsoft.com/office/drawing/2014/main" id="{DBE5C1F0-95DC-B482-75D0-FD3D5304B490}"/>
                </a:ext>
              </a:extLst>
            </p:cNvPr>
            <p:cNvSpPr/>
            <p:nvPr/>
          </p:nvSpPr>
          <p:spPr>
            <a:xfrm>
              <a:off x="7826679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" name="Полилиния: фигура 595">
              <a:extLst>
                <a:ext uri="{FF2B5EF4-FFF2-40B4-BE49-F238E27FC236}">
                  <a16:creationId xmlns:a16="http://schemas.microsoft.com/office/drawing/2014/main" id="{DCFE10B9-2D45-C0F7-BAD4-24D2C347B780}"/>
                </a:ext>
              </a:extLst>
            </p:cNvPr>
            <p:cNvSpPr/>
            <p:nvPr/>
          </p:nvSpPr>
          <p:spPr>
            <a:xfrm>
              <a:off x="6606443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" name="Полилиния: фигура 596">
              <a:extLst>
                <a:ext uri="{FF2B5EF4-FFF2-40B4-BE49-F238E27FC236}">
                  <a16:creationId xmlns:a16="http://schemas.microsoft.com/office/drawing/2014/main" id="{3F22EAE6-A216-C9C4-95FC-D8160E67725B}"/>
                </a:ext>
              </a:extLst>
            </p:cNvPr>
            <p:cNvSpPr/>
            <p:nvPr/>
          </p:nvSpPr>
          <p:spPr>
            <a:xfrm>
              <a:off x="6614743" y="1850345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" name="Полилиния: фигура 597">
              <a:extLst>
                <a:ext uri="{FF2B5EF4-FFF2-40B4-BE49-F238E27FC236}">
                  <a16:creationId xmlns:a16="http://schemas.microsoft.com/office/drawing/2014/main" id="{540A8857-B727-4D60-1A74-72792CF125E7}"/>
                </a:ext>
              </a:extLst>
            </p:cNvPr>
            <p:cNvSpPr/>
            <p:nvPr/>
          </p:nvSpPr>
          <p:spPr>
            <a:xfrm>
              <a:off x="641967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" name="Полилиния: фигура 598">
              <a:extLst>
                <a:ext uri="{FF2B5EF4-FFF2-40B4-BE49-F238E27FC236}">
                  <a16:creationId xmlns:a16="http://schemas.microsoft.com/office/drawing/2014/main" id="{4D9CA37B-DFB4-0191-3632-68E501A41B9F}"/>
                </a:ext>
              </a:extLst>
            </p:cNvPr>
            <p:cNvSpPr/>
            <p:nvPr/>
          </p:nvSpPr>
          <p:spPr>
            <a:xfrm>
              <a:off x="650891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" name="Полилиния: фигура 599">
              <a:extLst>
                <a:ext uri="{FF2B5EF4-FFF2-40B4-BE49-F238E27FC236}">
                  <a16:creationId xmlns:a16="http://schemas.microsoft.com/office/drawing/2014/main" id="{81D42EA0-19E5-7D16-8F10-69B073665860}"/>
                </a:ext>
              </a:extLst>
            </p:cNvPr>
            <p:cNvSpPr/>
            <p:nvPr/>
          </p:nvSpPr>
          <p:spPr>
            <a:xfrm>
              <a:off x="641967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" name="Полилиния: фигура 600">
              <a:extLst>
                <a:ext uri="{FF2B5EF4-FFF2-40B4-BE49-F238E27FC236}">
                  <a16:creationId xmlns:a16="http://schemas.microsoft.com/office/drawing/2014/main" id="{C8A20ED5-6486-CDED-62F0-2CB306E7C22B}"/>
                </a:ext>
              </a:extLst>
            </p:cNvPr>
            <p:cNvSpPr/>
            <p:nvPr/>
          </p:nvSpPr>
          <p:spPr>
            <a:xfrm>
              <a:off x="6508914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" name="Полилиния: фигура 601">
              <a:extLst>
                <a:ext uri="{FF2B5EF4-FFF2-40B4-BE49-F238E27FC236}">
                  <a16:creationId xmlns:a16="http://schemas.microsoft.com/office/drawing/2014/main" id="{214C6AFC-E19F-9AC8-E5BE-DC63FD2E5607}"/>
                </a:ext>
              </a:extLst>
            </p:cNvPr>
            <p:cNvSpPr/>
            <p:nvPr/>
          </p:nvSpPr>
          <p:spPr>
            <a:xfrm>
              <a:off x="6427975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" name="Полилиния: фигура 602">
              <a:extLst>
                <a:ext uri="{FF2B5EF4-FFF2-40B4-BE49-F238E27FC236}">
                  <a16:creationId xmlns:a16="http://schemas.microsoft.com/office/drawing/2014/main" id="{1013FA59-A5FF-2EE5-D9EA-74F1FA2C8540}"/>
                </a:ext>
              </a:extLst>
            </p:cNvPr>
            <p:cNvSpPr/>
            <p:nvPr/>
          </p:nvSpPr>
          <p:spPr>
            <a:xfrm>
              <a:off x="6519281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" name="Полилиния: фигура 603">
              <a:extLst>
                <a:ext uri="{FF2B5EF4-FFF2-40B4-BE49-F238E27FC236}">
                  <a16:creationId xmlns:a16="http://schemas.microsoft.com/office/drawing/2014/main" id="{62BF249F-34D7-59BF-7B79-C88B34EBC76F}"/>
                </a:ext>
              </a:extLst>
            </p:cNvPr>
            <p:cNvSpPr/>
            <p:nvPr/>
          </p:nvSpPr>
          <p:spPr>
            <a:xfrm>
              <a:off x="6427975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" name="Полилиния: фигура 604">
              <a:extLst>
                <a:ext uri="{FF2B5EF4-FFF2-40B4-BE49-F238E27FC236}">
                  <a16:creationId xmlns:a16="http://schemas.microsoft.com/office/drawing/2014/main" id="{1CF0DAFC-D1D2-B26B-90EC-8B8EED9C3BA1}"/>
                </a:ext>
              </a:extLst>
            </p:cNvPr>
            <p:cNvSpPr/>
            <p:nvPr/>
          </p:nvSpPr>
          <p:spPr>
            <a:xfrm>
              <a:off x="6519281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" name="Полилиния: фигура 605">
              <a:extLst>
                <a:ext uri="{FF2B5EF4-FFF2-40B4-BE49-F238E27FC236}">
                  <a16:creationId xmlns:a16="http://schemas.microsoft.com/office/drawing/2014/main" id="{37CFBC1A-7880-820C-7681-0FF284AF0D79}"/>
                </a:ext>
              </a:extLst>
            </p:cNvPr>
            <p:cNvSpPr/>
            <p:nvPr/>
          </p:nvSpPr>
          <p:spPr>
            <a:xfrm>
              <a:off x="623082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" name="Полилиния: фигура 606">
              <a:extLst>
                <a:ext uri="{FF2B5EF4-FFF2-40B4-BE49-F238E27FC236}">
                  <a16:creationId xmlns:a16="http://schemas.microsoft.com/office/drawing/2014/main" id="{FCE0F0F4-9367-39B4-C450-AEED7F12A58A}"/>
                </a:ext>
              </a:extLst>
            </p:cNvPr>
            <p:cNvSpPr/>
            <p:nvPr/>
          </p:nvSpPr>
          <p:spPr>
            <a:xfrm>
              <a:off x="6322136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" name="Полилиния: фигура 607">
              <a:extLst>
                <a:ext uri="{FF2B5EF4-FFF2-40B4-BE49-F238E27FC236}">
                  <a16:creationId xmlns:a16="http://schemas.microsoft.com/office/drawing/2014/main" id="{C2A6B00B-4413-0EA6-953F-EF78FFA42E1C}"/>
                </a:ext>
              </a:extLst>
            </p:cNvPr>
            <p:cNvSpPr/>
            <p:nvPr/>
          </p:nvSpPr>
          <p:spPr>
            <a:xfrm>
              <a:off x="623082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" name="Полилиния: фигура 608">
              <a:extLst>
                <a:ext uri="{FF2B5EF4-FFF2-40B4-BE49-F238E27FC236}">
                  <a16:creationId xmlns:a16="http://schemas.microsoft.com/office/drawing/2014/main" id="{BA10429C-F500-6F22-59F7-E9F4AB123C59}"/>
                </a:ext>
              </a:extLst>
            </p:cNvPr>
            <p:cNvSpPr/>
            <p:nvPr/>
          </p:nvSpPr>
          <p:spPr>
            <a:xfrm>
              <a:off x="6322136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" name="Полилиния: фигура 609">
              <a:extLst>
                <a:ext uri="{FF2B5EF4-FFF2-40B4-BE49-F238E27FC236}">
                  <a16:creationId xmlns:a16="http://schemas.microsoft.com/office/drawing/2014/main" id="{E75E0ADD-E5A4-875D-697F-07A977F48894}"/>
                </a:ext>
              </a:extLst>
            </p:cNvPr>
            <p:cNvSpPr/>
            <p:nvPr/>
          </p:nvSpPr>
          <p:spPr>
            <a:xfrm>
              <a:off x="6241206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" name="Полилиния: фигура 610">
              <a:extLst>
                <a:ext uri="{FF2B5EF4-FFF2-40B4-BE49-F238E27FC236}">
                  <a16:creationId xmlns:a16="http://schemas.microsoft.com/office/drawing/2014/main" id="{E342C519-E8A7-31D8-5A3C-35A2A11DA1DC}"/>
                </a:ext>
              </a:extLst>
            </p:cNvPr>
            <p:cNvSpPr/>
            <p:nvPr/>
          </p:nvSpPr>
          <p:spPr>
            <a:xfrm>
              <a:off x="6332513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" name="Полилиния: фигура 611">
              <a:extLst>
                <a:ext uri="{FF2B5EF4-FFF2-40B4-BE49-F238E27FC236}">
                  <a16:creationId xmlns:a16="http://schemas.microsoft.com/office/drawing/2014/main" id="{84D5E25D-C5DF-28FD-C65A-128D465D642B}"/>
                </a:ext>
              </a:extLst>
            </p:cNvPr>
            <p:cNvSpPr/>
            <p:nvPr/>
          </p:nvSpPr>
          <p:spPr>
            <a:xfrm>
              <a:off x="6241206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" name="Полилиния: фигура 612">
              <a:extLst>
                <a:ext uri="{FF2B5EF4-FFF2-40B4-BE49-F238E27FC236}">
                  <a16:creationId xmlns:a16="http://schemas.microsoft.com/office/drawing/2014/main" id="{72E414EE-22EB-862E-475D-25A1D8F07B7C}"/>
                </a:ext>
              </a:extLst>
            </p:cNvPr>
            <p:cNvSpPr/>
            <p:nvPr/>
          </p:nvSpPr>
          <p:spPr>
            <a:xfrm>
              <a:off x="6332513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" name="Полилиния: фигура 613">
              <a:extLst>
                <a:ext uri="{FF2B5EF4-FFF2-40B4-BE49-F238E27FC236}">
                  <a16:creationId xmlns:a16="http://schemas.microsoft.com/office/drawing/2014/main" id="{42BECF6A-3691-4221-337A-4F97A830712C}"/>
                </a:ext>
              </a:extLst>
            </p:cNvPr>
            <p:cNvSpPr/>
            <p:nvPr/>
          </p:nvSpPr>
          <p:spPr>
            <a:xfrm>
              <a:off x="6044061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" name="Полилиния: фигура 614">
              <a:extLst>
                <a:ext uri="{FF2B5EF4-FFF2-40B4-BE49-F238E27FC236}">
                  <a16:creationId xmlns:a16="http://schemas.microsoft.com/office/drawing/2014/main" id="{8B023414-1BAE-1836-6D02-C44D94B9401B}"/>
                </a:ext>
              </a:extLst>
            </p:cNvPr>
            <p:cNvSpPr/>
            <p:nvPr/>
          </p:nvSpPr>
          <p:spPr>
            <a:xfrm>
              <a:off x="613536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" name="Полилиния: фигура 615">
              <a:extLst>
                <a:ext uri="{FF2B5EF4-FFF2-40B4-BE49-F238E27FC236}">
                  <a16:creationId xmlns:a16="http://schemas.microsoft.com/office/drawing/2014/main" id="{A619FD62-E0C9-89C7-7844-B41C3CDE1054}"/>
                </a:ext>
              </a:extLst>
            </p:cNvPr>
            <p:cNvSpPr/>
            <p:nvPr/>
          </p:nvSpPr>
          <p:spPr>
            <a:xfrm>
              <a:off x="604406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7" name="Полилиния: фигура 616">
              <a:extLst>
                <a:ext uri="{FF2B5EF4-FFF2-40B4-BE49-F238E27FC236}">
                  <a16:creationId xmlns:a16="http://schemas.microsoft.com/office/drawing/2014/main" id="{4B77C00F-4607-14F7-DF89-04ACD3A81508}"/>
                </a:ext>
              </a:extLst>
            </p:cNvPr>
            <p:cNvSpPr/>
            <p:nvPr/>
          </p:nvSpPr>
          <p:spPr>
            <a:xfrm>
              <a:off x="613536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8" name="Полилиния: фигура 617">
              <a:extLst>
                <a:ext uri="{FF2B5EF4-FFF2-40B4-BE49-F238E27FC236}">
                  <a16:creationId xmlns:a16="http://schemas.microsoft.com/office/drawing/2014/main" id="{6955BDCE-BD08-F410-EEB7-9CD861E1CF5B}"/>
                </a:ext>
              </a:extLst>
            </p:cNvPr>
            <p:cNvSpPr/>
            <p:nvPr/>
          </p:nvSpPr>
          <p:spPr>
            <a:xfrm>
              <a:off x="6054438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9" name="Полилиния: фигура 618">
              <a:extLst>
                <a:ext uri="{FF2B5EF4-FFF2-40B4-BE49-F238E27FC236}">
                  <a16:creationId xmlns:a16="http://schemas.microsoft.com/office/drawing/2014/main" id="{749571E0-D430-94F8-3DAC-9EFA0BCCE9FA}"/>
                </a:ext>
              </a:extLst>
            </p:cNvPr>
            <p:cNvSpPr/>
            <p:nvPr/>
          </p:nvSpPr>
          <p:spPr>
            <a:xfrm>
              <a:off x="6145745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0" name="Полилиния: фигура 619">
              <a:extLst>
                <a:ext uri="{FF2B5EF4-FFF2-40B4-BE49-F238E27FC236}">
                  <a16:creationId xmlns:a16="http://schemas.microsoft.com/office/drawing/2014/main" id="{A1BECE84-35B6-CB58-6E82-55294C7DCCA8}"/>
                </a:ext>
              </a:extLst>
            </p:cNvPr>
            <p:cNvSpPr/>
            <p:nvPr/>
          </p:nvSpPr>
          <p:spPr>
            <a:xfrm>
              <a:off x="6054438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1" name="Полилиния: фигура 620">
              <a:extLst>
                <a:ext uri="{FF2B5EF4-FFF2-40B4-BE49-F238E27FC236}">
                  <a16:creationId xmlns:a16="http://schemas.microsoft.com/office/drawing/2014/main" id="{2FEDA633-CE59-808B-FF0F-EE366A781DEE}"/>
                </a:ext>
              </a:extLst>
            </p:cNvPr>
            <p:cNvSpPr/>
            <p:nvPr/>
          </p:nvSpPr>
          <p:spPr>
            <a:xfrm>
              <a:off x="6145745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2" name="Полилиния: фигура 621">
              <a:extLst>
                <a:ext uri="{FF2B5EF4-FFF2-40B4-BE49-F238E27FC236}">
                  <a16:creationId xmlns:a16="http://schemas.microsoft.com/office/drawing/2014/main" id="{18DBEF04-ECCA-A998-4A1F-123BB2918C0B}"/>
                </a:ext>
              </a:extLst>
            </p:cNvPr>
            <p:cNvSpPr/>
            <p:nvPr/>
          </p:nvSpPr>
          <p:spPr>
            <a:xfrm>
              <a:off x="492136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3" name="Полилиния: фигура 622">
              <a:extLst>
                <a:ext uri="{FF2B5EF4-FFF2-40B4-BE49-F238E27FC236}">
                  <a16:creationId xmlns:a16="http://schemas.microsoft.com/office/drawing/2014/main" id="{68A0939F-439F-5F7B-A90F-27DC67FCC130}"/>
                </a:ext>
              </a:extLst>
            </p:cNvPr>
            <p:cNvSpPr/>
            <p:nvPr/>
          </p:nvSpPr>
          <p:spPr>
            <a:xfrm>
              <a:off x="501060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4" name="Полилиния: фигура 623">
              <a:extLst>
                <a:ext uri="{FF2B5EF4-FFF2-40B4-BE49-F238E27FC236}">
                  <a16:creationId xmlns:a16="http://schemas.microsoft.com/office/drawing/2014/main" id="{E449A392-93B0-179E-68C5-66631D31616D}"/>
                </a:ext>
              </a:extLst>
            </p:cNvPr>
            <p:cNvSpPr/>
            <p:nvPr/>
          </p:nvSpPr>
          <p:spPr>
            <a:xfrm>
              <a:off x="4933818" y="176322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5" name="Полилиния: фигура 624">
              <a:extLst>
                <a:ext uri="{FF2B5EF4-FFF2-40B4-BE49-F238E27FC236}">
                  <a16:creationId xmlns:a16="http://schemas.microsoft.com/office/drawing/2014/main" id="{0546B0EE-4B00-8101-FCBC-4134471F2552}"/>
                </a:ext>
              </a:extLst>
            </p:cNvPr>
            <p:cNvSpPr/>
            <p:nvPr/>
          </p:nvSpPr>
          <p:spPr>
            <a:xfrm>
              <a:off x="5025125" y="176322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6" name="Полилиния: фигура 625">
              <a:extLst>
                <a:ext uri="{FF2B5EF4-FFF2-40B4-BE49-F238E27FC236}">
                  <a16:creationId xmlns:a16="http://schemas.microsoft.com/office/drawing/2014/main" id="{D8338ED8-635D-459B-5433-4972D8990466}"/>
                </a:ext>
              </a:extLst>
            </p:cNvPr>
            <p:cNvSpPr/>
            <p:nvPr/>
          </p:nvSpPr>
          <p:spPr>
            <a:xfrm>
              <a:off x="473459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7" name="Полилиния: фигура 626">
              <a:extLst>
                <a:ext uri="{FF2B5EF4-FFF2-40B4-BE49-F238E27FC236}">
                  <a16:creationId xmlns:a16="http://schemas.microsoft.com/office/drawing/2014/main" id="{248C3F7B-075B-B6AA-0AD7-E19B6C2DF415}"/>
                </a:ext>
              </a:extLst>
            </p:cNvPr>
            <p:cNvSpPr/>
            <p:nvPr/>
          </p:nvSpPr>
          <p:spPr>
            <a:xfrm>
              <a:off x="482383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8" name="Полилиния: фигура 627">
              <a:extLst>
                <a:ext uri="{FF2B5EF4-FFF2-40B4-BE49-F238E27FC236}">
                  <a16:creationId xmlns:a16="http://schemas.microsoft.com/office/drawing/2014/main" id="{DF1CC14D-6C5C-C99E-902A-06A8BF86DC04}"/>
                </a:ext>
              </a:extLst>
            </p:cNvPr>
            <p:cNvSpPr/>
            <p:nvPr/>
          </p:nvSpPr>
          <p:spPr>
            <a:xfrm>
              <a:off x="4747049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9" name="Полилиния: фигура 628">
              <a:extLst>
                <a:ext uri="{FF2B5EF4-FFF2-40B4-BE49-F238E27FC236}">
                  <a16:creationId xmlns:a16="http://schemas.microsoft.com/office/drawing/2014/main" id="{977E9702-5E82-57C0-81F9-DACB315E3BA4}"/>
                </a:ext>
              </a:extLst>
            </p:cNvPr>
            <p:cNvSpPr/>
            <p:nvPr/>
          </p:nvSpPr>
          <p:spPr>
            <a:xfrm>
              <a:off x="4838356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0" name="Полилиния: фигура 629">
              <a:extLst>
                <a:ext uri="{FF2B5EF4-FFF2-40B4-BE49-F238E27FC236}">
                  <a16:creationId xmlns:a16="http://schemas.microsoft.com/office/drawing/2014/main" id="{75343554-05F5-92A8-7ED9-2C5D8A13BFB5}"/>
                </a:ext>
              </a:extLst>
            </p:cNvPr>
            <p:cNvSpPr/>
            <p:nvPr/>
          </p:nvSpPr>
          <p:spPr>
            <a:xfrm>
              <a:off x="454782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1" name="Полилиния: фигура 630">
              <a:extLst>
                <a:ext uri="{FF2B5EF4-FFF2-40B4-BE49-F238E27FC236}">
                  <a16:creationId xmlns:a16="http://schemas.microsoft.com/office/drawing/2014/main" id="{FF30503B-427F-7432-FACF-FAD5F95B9E78}"/>
                </a:ext>
              </a:extLst>
            </p:cNvPr>
            <p:cNvSpPr/>
            <p:nvPr/>
          </p:nvSpPr>
          <p:spPr>
            <a:xfrm>
              <a:off x="463706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2" name="Полилиния: фигура 631">
              <a:extLst>
                <a:ext uri="{FF2B5EF4-FFF2-40B4-BE49-F238E27FC236}">
                  <a16:creationId xmlns:a16="http://schemas.microsoft.com/office/drawing/2014/main" id="{E75F64D5-6FB8-C168-A95F-D11A7F316B14}"/>
                </a:ext>
              </a:extLst>
            </p:cNvPr>
            <p:cNvSpPr/>
            <p:nvPr/>
          </p:nvSpPr>
          <p:spPr>
            <a:xfrm>
              <a:off x="454782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3" name="Полилиния: фигура 632">
              <a:extLst>
                <a:ext uri="{FF2B5EF4-FFF2-40B4-BE49-F238E27FC236}">
                  <a16:creationId xmlns:a16="http://schemas.microsoft.com/office/drawing/2014/main" id="{695D34DE-43B2-93CB-EDFB-D48E83C1006D}"/>
                </a:ext>
              </a:extLst>
            </p:cNvPr>
            <p:cNvSpPr/>
            <p:nvPr/>
          </p:nvSpPr>
          <p:spPr>
            <a:xfrm>
              <a:off x="463706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4" name="Полилиния: фигура 633">
              <a:extLst>
                <a:ext uri="{FF2B5EF4-FFF2-40B4-BE49-F238E27FC236}">
                  <a16:creationId xmlns:a16="http://schemas.microsoft.com/office/drawing/2014/main" id="{BB8635D1-9817-EC25-6043-86E94216F6E1}"/>
                </a:ext>
              </a:extLst>
            </p:cNvPr>
            <p:cNvSpPr/>
            <p:nvPr/>
          </p:nvSpPr>
          <p:spPr>
            <a:xfrm>
              <a:off x="4560281" y="1765296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5" name="Полилиния: фигура 634">
              <a:extLst>
                <a:ext uri="{FF2B5EF4-FFF2-40B4-BE49-F238E27FC236}">
                  <a16:creationId xmlns:a16="http://schemas.microsoft.com/office/drawing/2014/main" id="{E43C3F45-7654-4880-3D6F-8A484D90F931}"/>
                </a:ext>
              </a:extLst>
            </p:cNvPr>
            <p:cNvSpPr/>
            <p:nvPr/>
          </p:nvSpPr>
          <p:spPr>
            <a:xfrm>
              <a:off x="4651588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6" name="Полилиния: фигура 635">
              <a:extLst>
                <a:ext uri="{FF2B5EF4-FFF2-40B4-BE49-F238E27FC236}">
                  <a16:creationId xmlns:a16="http://schemas.microsoft.com/office/drawing/2014/main" id="{C9BC1308-5D25-B809-5549-C7341C4E7131}"/>
                </a:ext>
              </a:extLst>
            </p:cNvPr>
            <p:cNvSpPr/>
            <p:nvPr/>
          </p:nvSpPr>
          <p:spPr>
            <a:xfrm>
              <a:off x="4560281" y="1854498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7" name="Полилиния: фигура 636">
              <a:extLst>
                <a:ext uri="{FF2B5EF4-FFF2-40B4-BE49-F238E27FC236}">
                  <a16:creationId xmlns:a16="http://schemas.microsoft.com/office/drawing/2014/main" id="{AA796BFB-1614-DB14-1101-F4A763991D73}"/>
                </a:ext>
              </a:extLst>
            </p:cNvPr>
            <p:cNvSpPr/>
            <p:nvPr/>
          </p:nvSpPr>
          <p:spPr>
            <a:xfrm>
              <a:off x="4651588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8" name="Полилиния: фигура 637">
              <a:extLst>
                <a:ext uri="{FF2B5EF4-FFF2-40B4-BE49-F238E27FC236}">
                  <a16:creationId xmlns:a16="http://schemas.microsoft.com/office/drawing/2014/main" id="{068EFA05-CA16-F571-AD65-23C34AD7D1C1}"/>
                </a:ext>
              </a:extLst>
            </p:cNvPr>
            <p:cNvSpPr/>
            <p:nvPr/>
          </p:nvSpPr>
          <p:spPr>
            <a:xfrm>
              <a:off x="435898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9" name="Полилиния: фигура 638">
              <a:extLst>
                <a:ext uri="{FF2B5EF4-FFF2-40B4-BE49-F238E27FC236}">
                  <a16:creationId xmlns:a16="http://schemas.microsoft.com/office/drawing/2014/main" id="{C0321AD9-AFFA-01B5-60D7-6A0A759D339F}"/>
                </a:ext>
              </a:extLst>
            </p:cNvPr>
            <p:cNvSpPr/>
            <p:nvPr/>
          </p:nvSpPr>
          <p:spPr>
            <a:xfrm>
              <a:off x="4450288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0" name="Полилиния: фигура 639">
              <a:extLst>
                <a:ext uri="{FF2B5EF4-FFF2-40B4-BE49-F238E27FC236}">
                  <a16:creationId xmlns:a16="http://schemas.microsoft.com/office/drawing/2014/main" id="{5ECE78C9-5554-5F39-888A-6B42F2F6D1A7}"/>
                </a:ext>
              </a:extLst>
            </p:cNvPr>
            <p:cNvSpPr/>
            <p:nvPr/>
          </p:nvSpPr>
          <p:spPr>
            <a:xfrm>
              <a:off x="4373512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1" name="Полилиния: фигура 640">
              <a:extLst>
                <a:ext uri="{FF2B5EF4-FFF2-40B4-BE49-F238E27FC236}">
                  <a16:creationId xmlns:a16="http://schemas.microsoft.com/office/drawing/2014/main" id="{68C29CE4-B4E6-A555-17E8-EC9F400C0558}"/>
                </a:ext>
              </a:extLst>
            </p:cNvPr>
            <p:cNvSpPr/>
            <p:nvPr/>
          </p:nvSpPr>
          <p:spPr>
            <a:xfrm>
              <a:off x="4464819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2" name="Полилиния: фигура 641">
              <a:extLst>
                <a:ext uri="{FF2B5EF4-FFF2-40B4-BE49-F238E27FC236}">
                  <a16:creationId xmlns:a16="http://schemas.microsoft.com/office/drawing/2014/main" id="{E45A232C-F74D-46E9-80EF-E7560F334045}"/>
                </a:ext>
              </a:extLst>
            </p:cNvPr>
            <p:cNvSpPr/>
            <p:nvPr/>
          </p:nvSpPr>
          <p:spPr>
            <a:xfrm>
              <a:off x="3236283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3" name="Полилиния: фигура 642">
              <a:extLst>
                <a:ext uri="{FF2B5EF4-FFF2-40B4-BE49-F238E27FC236}">
                  <a16:creationId xmlns:a16="http://schemas.microsoft.com/office/drawing/2014/main" id="{613471AC-E7FF-0A0B-FF06-F28F71FD6B8D}"/>
                </a:ext>
              </a:extLst>
            </p:cNvPr>
            <p:cNvSpPr/>
            <p:nvPr/>
          </p:nvSpPr>
          <p:spPr>
            <a:xfrm>
              <a:off x="332760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4" name="Полилиния: фигура 643">
              <a:extLst>
                <a:ext uri="{FF2B5EF4-FFF2-40B4-BE49-F238E27FC236}">
                  <a16:creationId xmlns:a16="http://schemas.microsoft.com/office/drawing/2014/main" id="{3B2B15B9-1EB4-D476-EDAF-E62B140110A3}"/>
                </a:ext>
              </a:extLst>
            </p:cNvPr>
            <p:cNvSpPr/>
            <p:nvPr/>
          </p:nvSpPr>
          <p:spPr>
            <a:xfrm>
              <a:off x="3236283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5" name="Полилиния: фигура 644">
              <a:extLst>
                <a:ext uri="{FF2B5EF4-FFF2-40B4-BE49-F238E27FC236}">
                  <a16:creationId xmlns:a16="http://schemas.microsoft.com/office/drawing/2014/main" id="{B6F9B703-087D-36D5-2DB2-F9D7BFA856E8}"/>
                </a:ext>
              </a:extLst>
            </p:cNvPr>
            <p:cNvSpPr/>
            <p:nvPr/>
          </p:nvSpPr>
          <p:spPr>
            <a:xfrm>
              <a:off x="332760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6" name="Полилиния: фигура 645">
              <a:extLst>
                <a:ext uri="{FF2B5EF4-FFF2-40B4-BE49-F238E27FC236}">
                  <a16:creationId xmlns:a16="http://schemas.microsoft.com/office/drawing/2014/main" id="{E239B22D-DE4E-F905-6CBB-83D0B9F6A4F6}"/>
                </a:ext>
              </a:extLst>
            </p:cNvPr>
            <p:cNvSpPr/>
            <p:nvPr/>
          </p:nvSpPr>
          <p:spPr>
            <a:xfrm>
              <a:off x="3252893" y="176737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7" name="Полилиния: фигура 646">
              <a:extLst>
                <a:ext uri="{FF2B5EF4-FFF2-40B4-BE49-F238E27FC236}">
                  <a16:creationId xmlns:a16="http://schemas.microsoft.com/office/drawing/2014/main" id="{C6824715-6507-EA09-94E0-F51BF0F6119F}"/>
                </a:ext>
              </a:extLst>
            </p:cNvPr>
            <p:cNvSpPr/>
            <p:nvPr/>
          </p:nvSpPr>
          <p:spPr>
            <a:xfrm>
              <a:off x="3344200" y="176737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8" name="Полилиния: фигура 647">
              <a:extLst>
                <a:ext uri="{FF2B5EF4-FFF2-40B4-BE49-F238E27FC236}">
                  <a16:creationId xmlns:a16="http://schemas.microsoft.com/office/drawing/2014/main" id="{B8470362-BE8F-3C46-8B89-B4B0449B7D2F}"/>
                </a:ext>
              </a:extLst>
            </p:cNvPr>
            <p:cNvSpPr/>
            <p:nvPr/>
          </p:nvSpPr>
          <p:spPr>
            <a:xfrm>
              <a:off x="3252893" y="185657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9" name="Полилиния: фигура 648">
              <a:extLst>
                <a:ext uri="{FF2B5EF4-FFF2-40B4-BE49-F238E27FC236}">
                  <a16:creationId xmlns:a16="http://schemas.microsoft.com/office/drawing/2014/main" id="{EC5DEA74-B66B-845B-DF01-7A4BF3DC3F2B}"/>
                </a:ext>
              </a:extLst>
            </p:cNvPr>
            <p:cNvSpPr/>
            <p:nvPr/>
          </p:nvSpPr>
          <p:spPr>
            <a:xfrm>
              <a:off x="3344200" y="185657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0" name="Полилиния: фигура 649">
              <a:extLst>
                <a:ext uri="{FF2B5EF4-FFF2-40B4-BE49-F238E27FC236}">
                  <a16:creationId xmlns:a16="http://schemas.microsoft.com/office/drawing/2014/main" id="{1C6742FE-EAA8-DD7C-82EE-AC3D9DEA7D98}"/>
                </a:ext>
              </a:extLst>
            </p:cNvPr>
            <p:cNvSpPr/>
            <p:nvPr/>
          </p:nvSpPr>
          <p:spPr>
            <a:xfrm>
              <a:off x="304951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1" name="Полилиния: фигура 650">
              <a:extLst>
                <a:ext uri="{FF2B5EF4-FFF2-40B4-BE49-F238E27FC236}">
                  <a16:creationId xmlns:a16="http://schemas.microsoft.com/office/drawing/2014/main" id="{305A4953-47C9-EDB1-F773-4850EADC1984}"/>
                </a:ext>
              </a:extLst>
            </p:cNvPr>
            <p:cNvSpPr/>
            <p:nvPr/>
          </p:nvSpPr>
          <p:spPr>
            <a:xfrm>
              <a:off x="313875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2" name="Полилиния: фигура 651">
              <a:extLst>
                <a:ext uri="{FF2B5EF4-FFF2-40B4-BE49-F238E27FC236}">
                  <a16:creationId xmlns:a16="http://schemas.microsoft.com/office/drawing/2014/main" id="{F32E45F6-31DF-12DD-FF24-1EFB575521BE}"/>
                </a:ext>
              </a:extLst>
            </p:cNvPr>
            <p:cNvSpPr/>
            <p:nvPr/>
          </p:nvSpPr>
          <p:spPr>
            <a:xfrm>
              <a:off x="304951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3" name="Полилиния: фигура 652">
              <a:extLst>
                <a:ext uri="{FF2B5EF4-FFF2-40B4-BE49-F238E27FC236}">
                  <a16:creationId xmlns:a16="http://schemas.microsoft.com/office/drawing/2014/main" id="{0B7FC369-C736-0774-56C4-D0B35A6C0FF0}"/>
                </a:ext>
              </a:extLst>
            </p:cNvPr>
            <p:cNvSpPr/>
            <p:nvPr/>
          </p:nvSpPr>
          <p:spPr>
            <a:xfrm>
              <a:off x="3138754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4" name="Полилиния: фигура 653">
              <a:extLst>
                <a:ext uri="{FF2B5EF4-FFF2-40B4-BE49-F238E27FC236}">
                  <a16:creationId xmlns:a16="http://schemas.microsoft.com/office/drawing/2014/main" id="{B7E4A27D-0D5F-268E-B0C6-69FCE74B58C0}"/>
                </a:ext>
              </a:extLst>
            </p:cNvPr>
            <p:cNvSpPr/>
            <p:nvPr/>
          </p:nvSpPr>
          <p:spPr>
            <a:xfrm>
              <a:off x="3066115" y="176737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5" name="Полилиния: фигура 654">
              <a:extLst>
                <a:ext uri="{FF2B5EF4-FFF2-40B4-BE49-F238E27FC236}">
                  <a16:creationId xmlns:a16="http://schemas.microsoft.com/office/drawing/2014/main" id="{713C71EB-3333-E073-FA3B-742486314245}"/>
                </a:ext>
              </a:extLst>
            </p:cNvPr>
            <p:cNvSpPr/>
            <p:nvPr/>
          </p:nvSpPr>
          <p:spPr>
            <a:xfrm>
              <a:off x="3157431" y="1767373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6" name="Полилиния: фигура 655">
              <a:extLst>
                <a:ext uri="{FF2B5EF4-FFF2-40B4-BE49-F238E27FC236}">
                  <a16:creationId xmlns:a16="http://schemas.microsoft.com/office/drawing/2014/main" id="{3EA29515-5AEB-F6D4-DAB3-A6642C618F06}"/>
                </a:ext>
              </a:extLst>
            </p:cNvPr>
            <p:cNvSpPr/>
            <p:nvPr/>
          </p:nvSpPr>
          <p:spPr>
            <a:xfrm>
              <a:off x="3066115" y="185657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7" name="Полилиния: фигура 656">
              <a:extLst>
                <a:ext uri="{FF2B5EF4-FFF2-40B4-BE49-F238E27FC236}">
                  <a16:creationId xmlns:a16="http://schemas.microsoft.com/office/drawing/2014/main" id="{0BE082F8-6D8C-30FF-852E-4FDC6FD7E653}"/>
                </a:ext>
              </a:extLst>
            </p:cNvPr>
            <p:cNvSpPr/>
            <p:nvPr/>
          </p:nvSpPr>
          <p:spPr>
            <a:xfrm>
              <a:off x="3157431" y="1856574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8" name="Полилиния: фигура 657">
              <a:extLst>
                <a:ext uri="{FF2B5EF4-FFF2-40B4-BE49-F238E27FC236}">
                  <a16:creationId xmlns:a16="http://schemas.microsoft.com/office/drawing/2014/main" id="{F81193DA-BD10-1C04-4662-C7B6EF51006B}"/>
                </a:ext>
              </a:extLst>
            </p:cNvPr>
            <p:cNvSpPr/>
            <p:nvPr/>
          </p:nvSpPr>
          <p:spPr>
            <a:xfrm>
              <a:off x="295198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9" name="Полилиния: фигура 658">
              <a:extLst>
                <a:ext uri="{FF2B5EF4-FFF2-40B4-BE49-F238E27FC236}">
                  <a16:creationId xmlns:a16="http://schemas.microsoft.com/office/drawing/2014/main" id="{B55C79D7-79F1-33DC-33D0-B74D2F1FBA60}"/>
                </a:ext>
              </a:extLst>
            </p:cNvPr>
            <p:cNvSpPr/>
            <p:nvPr/>
          </p:nvSpPr>
          <p:spPr>
            <a:xfrm>
              <a:off x="286274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0" name="Полилиния: фигура 659">
              <a:extLst>
                <a:ext uri="{FF2B5EF4-FFF2-40B4-BE49-F238E27FC236}">
                  <a16:creationId xmlns:a16="http://schemas.microsoft.com/office/drawing/2014/main" id="{3F53471D-6B48-B778-FD47-A2FB36FD28D0}"/>
                </a:ext>
              </a:extLst>
            </p:cNvPr>
            <p:cNvSpPr/>
            <p:nvPr/>
          </p:nvSpPr>
          <p:spPr>
            <a:xfrm>
              <a:off x="295198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1" name="Полилиния: фигура 660">
              <a:extLst>
                <a:ext uri="{FF2B5EF4-FFF2-40B4-BE49-F238E27FC236}">
                  <a16:creationId xmlns:a16="http://schemas.microsoft.com/office/drawing/2014/main" id="{2EE6C6D6-A2BB-6F86-84F4-41C4B60CEF70}"/>
                </a:ext>
              </a:extLst>
            </p:cNvPr>
            <p:cNvSpPr/>
            <p:nvPr/>
          </p:nvSpPr>
          <p:spPr>
            <a:xfrm>
              <a:off x="2970663" y="176944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2" name="Полилиния: фигура 661">
              <a:extLst>
                <a:ext uri="{FF2B5EF4-FFF2-40B4-BE49-F238E27FC236}">
                  <a16:creationId xmlns:a16="http://schemas.microsoft.com/office/drawing/2014/main" id="{34356E3A-FE64-528D-8B8C-B3AC3DC5EFF2}"/>
                </a:ext>
              </a:extLst>
            </p:cNvPr>
            <p:cNvSpPr/>
            <p:nvPr/>
          </p:nvSpPr>
          <p:spPr>
            <a:xfrm>
              <a:off x="2879346" y="185864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3" name="Полилиния: фигура 662">
              <a:extLst>
                <a:ext uri="{FF2B5EF4-FFF2-40B4-BE49-F238E27FC236}">
                  <a16:creationId xmlns:a16="http://schemas.microsoft.com/office/drawing/2014/main" id="{8F5EFF1F-8D8E-AE3C-E5E0-47F9304C71E1}"/>
                </a:ext>
              </a:extLst>
            </p:cNvPr>
            <p:cNvSpPr/>
            <p:nvPr/>
          </p:nvSpPr>
          <p:spPr>
            <a:xfrm>
              <a:off x="2970663" y="185864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4" name="Полилиния: фигура 663">
              <a:extLst>
                <a:ext uri="{FF2B5EF4-FFF2-40B4-BE49-F238E27FC236}">
                  <a16:creationId xmlns:a16="http://schemas.microsoft.com/office/drawing/2014/main" id="{F8EB263F-1CD7-0EDA-0F3D-F751F9138952}"/>
                </a:ext>
              </a:extLst>
            </p:cNvPr>
            <p:cNvSpPr/>
            <p:nvPr/>
          </p:nvSpPr>
          <p:spPr>
            <a:xfrm>
              <a:off x="10350178" y="203496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1 w 45643"/>
                <a:gd name="connsiteY1" fmla="*/ -179 h 45634"/>
                <a:gd name="connsiteX2" fmla="*/ 45571 w 45643"/>
                <a:gd name="connsiteY2" fmla="*/ 22634 h 45634"/>
                <a:gd name="connsiteX3" fmla="*/ 22701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1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5" name="Полилиния: фигура 664">
              <a:extLst>
                <a:ext uri="{FF2B5EF4-FFF2-40B4-BE49-F238E27FC236}">
                  <a16:creationId xmlns:a16="http://schemas.microsoft.com/office/drawing/2014/main" id="{7BA71F20-3E1E-187C-B4BC-8A18CAA9B2BB}"/>
                </a:ext>
              </a:extLst>
            </p:cNvPr>
            <p:cNvSpPr/>
            <p:nvPr/>
          </p:nvSpPr>
          <p:spPr>
            <a:xfrm>
              <a:off x="10350178" y="203496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1 w 45643"/>
                <a:gd name="connsiteY1" fmla="*/ -179 h 45634"/>
                <a:gd name="connsiteX2" fmla="*/ 45571 w 45643"/>
                <a:gd name="connsiteY2" fmla="*/ 22634 h 45634"/>
                <a:gd name="connsiteX3" fmla="*/ 22701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1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6" name="Полилиния: фигура 665">
              <a:extLst>
                <a:ext uri="{FF2B5EF4-FFF2-40B4-BE49-F238E27FC236}">
                  <a16:creationId xmlns:a16="http://schemas.microsoft.com/office/drawing/2014/main" id="{07081698-E4DA-2AE5-63A6-4EF5A3EFBAB9}"/>
                </a:ext>
              </a:extLst>
            </p:cNvPr>
            <p:cNvSpPr/>
            <p:nvPr/>
          </p:nvSpPr>
          <p:spPr>
            <a:xfrm>
              <a:off x="10163409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7" name="Полилиния: фигура 666">
              <a:extLst>
                <a:ext uri="{FF2B5EF4-FFF2-40B4-BE49-F238E27FC236}">
                  <a16:creationId xmlns:a16="http://schemas.microsoft.com/office/drawing/2014/main" id="{6EDE50E8-5519-5331-73E8-B92EF747CE04}"/>
                </a:ext>
              </a:extLst>
            </p:cNvPr>
            <p:cNvSpPr/>
            <p:nvPr/>
          </p:nvSpPr>
          <p:spPr>
            <a:xfrm>
              <a:off x="10163409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20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8" name="Полилиния: фигура 667">
              <a:extLst>
                <a:ext uri="{FF2B5EF4-FFF2-40B4-BE49-F238E27FC236}">
                  <a16:creationId xmlns:a16="http://schemas.microsoft.com/office/drawing/2014/main" id="{1A8BD70B-467B-4717-50AE-DAC9EF6A98E5}"/>
                </a:ext>
              </a:extLst>
            </p:cNvPr>
            <p:cNvSpPr/>
            <p:nvPr/>
          </p:nvSpPr>
          <p:spPr>
            <a:xfrm>
              <a:off x="10252600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9" name="Полилиния: фигура 668">
              <a:extLst>
                <a:ext uri="{FF2B5EF4-FFF2-40B4-BE49-F238E27FC236}">
                  <a16:creationId xmlns:a16="http://schemas.microsoft.com/office/drawing/2014/main" id="{882D26EF-C955-720D-58CC-CBB19FAAAF4B}"/>
                </a:ext>
              </a:extLst>
            </p:cNvPr>
            <p:cNvSpPr/>
            <p:nvPr/>
          </p:nvSpPr>
          <p:spPr>
            <a:xfrm>
              <a:off x="10163409" y="1945767"/>
              <a:ext cx="41452" cy="41754"/>
            </a:xfrm>
            <a:custGeom>
              <a:avLst/>
              <a:gdLst>
                <a:gd name="connsiteX0" fmla="*/ -72 w 41452"/>
                <a:gd name="connsiteY0" fmla="*/ 20567 h 41754"/>
                <a:gd name="connsiteX1" fmla="*/ 20606 w 41452"/>
                <a:gd name="connsiteY1" fmla="*/ -179 h 41754"/>
                <a:gd name="connsiteX2" fmla="*/ 41380 w 41452"/>
                <a:gd name="connsiteY2" fmla="*/ 20567 h 41754"/>
                <a:gd name="connsiteX3" fmla="*/ 20606 w 41452"/>
                <a:gd name="connsiteY3" fmla="*/ 41312 h 41754"/>
                <a:gd name="connsiteX4" fmla="*/ -72 w 41452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0" name="Полилиния: фигура 669">
              <a:extLst>
                <a:ext uri="{FF2B5EF4-FFF2-40B4-BE49-F238E27FC236}">
                  <a16:creationId xmlns:a16="http://schemas.microsoft.com/office/drawing/2014/main" id="{AFF01C10-105D-C5BD-AA72-DADE7F7A9356}"/>
                </a:ext>
              </a:extLst>
            </p:cNvPr>
            <p:cNvSpPr/>
            <p:nvPr/>
          </p:nvSpPr>
          <p:spPr>
            <a:xfrm>
              <a:off x="10163409" y="2037035"/>
              <a:ext cx="41452" cy="43567"/>
            </a:xfrm>
            <a:custGeom>
              <a:avLst/>
              <a:gdLst>
                <a:gd name="connsiteX0" fmla="*/ -72 w 41452"/>
                <a:gd name="connsiteY0" fmla="*/ 20567 h 43567"/>
                <a:gd name="connsiteX1" fmla="*/ 20606 w 41452"/>
                <a:gd name="connsiteY1" fmla="*/ -179 h 43567"/>
                <a:gd name="connsiteX2" fmla="*/ 41380 w 41452"/>
                <a:gd name="connsiteY2" fmla="*/ 20567 h 43567"/>
                <a:gd name="connsiteX3" fmla="*/ 20606 w 41452"/>
                <a:gd name="connsiteY3" fmla="*/ 43389 h 43567"/>
                <a:gd name="connsiteX4" fmla="*/ -72 w 41452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6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16"/>
                    <a:pt x="30993" y="43389"/>
                    <a:pt x="20606" y="43389"/>
                  </a:cubicBezTo>
                  <a:cubicBezTo>
                    <a:pt x="10220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1" name="Полилиния: фигура 670">
              <a:extLst>
                <a:ext uri="{FF2B5EF4-FFF2-40B4-BE49-F238E27FC236}">
                  <a16:creationId xmlns:a16="http://schemas.microsoft.com/office/drawing/2014/main" id="{A549E6E4-7F15-3CAB-3C27-10BFACB7AACA}"/>
                </a:ext>
              </a:extLst>
            </p:cNvPr>
            <p:cNvSpPr/>
            <p:nvPr/>
          </p:nvSpPr>
          <p:spPr>
            <a:xfrm>
              <a:off x="10254698" y="2037035"/>
              <a:ext cx="41450" cy="43567"/>
            </a:xfrm>
            <a:custGeom>
              <a:avLst/>
              <a:gdLst>
                <a:gd name="connsiteX0" fmla="*/ -72 w 41450"/>
                <a:gd name="connsiteY0" fmla="*/ 20567 h 43567"/>
                <a:gd name="connsiteX1" fmla="*/ 20701 w 41450"/>
                <a:gd name="connsiteY1" fmla="*/ -179 h 43567"/>
                <a:gd name="connsiteX2" fmla="*/ 41379 w 41450"/>
                <a:gd name="connsiteY2" fmla="*/ 20567 h 43567"/>
                <a:gd name="connsiteX3" fmla="*/ 20701 w 41450"/>
                <a:gd name="connsiteY3" fmla="*/ 43389 h 43567"/>
                <a:gd name="connsiteX4" fmla="*/ -72 w 41450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6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1088" y="43389"/>
                    <a:pt x="20701" y="43389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2" name="Полилиния: фигура 671">
              <a:extLst>
                <a:ext uri="{FF2B5EF4-FFF2-40B4-BE49-F238E27FC236}">
                  <a16:creationId xmlns:a16="http://schemas.microsoft.com/office/drawing/2014/main" id="{7427F7E2-4F44-619E-432E-D34A77AD251B}"/>
                </a:ext>
              </a:extLst>
            </p:cNvPr>
            <p:cNvSpPr/>
            <p:nvPr/>
          </p:nvSpPr>
          <p:spPr>
            <a:xfrm>
              <a:off x="9976641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3" name="Полилиния: фигура 672">
              <a:extLst>
                <a:ext uri="{FF2B5EF4-FFF2-40B4-BE49-F238E27FC236}">
                  <a16:creationId xmlns:a16="http://schemas.microsoft.com/office/drawing/2014/main" id="{42773C2B-6939-37CC-A14B-98A45D022E4E}"/>
                </a:ext>
              </a:extLst>
            </p:cNvPr>
            <p:cNvSpPr/>
            <p:nvPr/>
          </p:nvSpPr>
          <p:spPr>
            <a:xfrm>
              <a:off x="10065832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4" name="Полилиния: фигура 673">
              <a:extLst>
                <a:ext uri="{FF2B5EF4-FFF2-40B4-BE49-F238E27FC236}">
                  <a16:creationId xmlns:a16="http://schemas.microsoft.com/office/drawing/2014/main" id="{130FB1C2-7C49-2292-5405-268A0079E7D8}"/>
                </a:ext>
              </a:extLst>
            </p:cNvPr>
            <p:cNvSpPr/>
            <p:nvPr/>
          </p:nvSpPr>
          <p:spPr>
            <a:xfrm>
              <a:off x="9976641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19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5" name="Полилиния: фигура 674">
              <a:extLst>
                <a:ext uri="{FF2B5EF4-FFF2-40B4-BE49-F238E27FC236}">
                  <a16:creationId xmlns:a16="http://schemas.microsoft.com/office/drawing/2014/main" id="{087E21F2-C650-CA26-8413-7C7689640E53}"/>
                </a:ext>
              </a:extLst>
            </p:cNvPr>
            <p:cNvSpPr/>
            <p:nvPr/>
          </p:nvSpPr>
          <p:spPr>
            <a:xfrm>
              <a:off x="10065832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6" name="Полилиния: фигура 675">
              <a:extLst>
                <a:ext uri="{FF2B5EF4-FFF2-40B4-BE49-F238E27FC236}">
                  <a16:creationId xmlns:a16="http://schemas.microsoft.com/office/drawing/2014/main" id="{164674E9-9E09-7195-2880-5A7CC84E479E}"/>
                </a:ext>
              </a:extLst>
            </p:cNvPr>
            <p:cNvSpPr/>
            <p:nvPr/>
          </p:nvSpPr>
          <p:spPr>
            <a:xfrm>
              <a:off x="9976641" y="1945767"/>
              <a:ext cx="41450" cy="41754"/>
            </a:xfrm>
            <a:custGeom>
              <a:avLst/>
              <a:gdLst>
                <a:gd name="connsiteX0" fmla="*/ -72 w 41450"/>
                <a:gd name="connsiteY0" fmla="*/ 20567 h 41754"/>
                <a:gd name="connsiteX1" fmla="*/ 20606 w 41450"/>
                <a:gd name="connsiteY1" fmla="*/ -179 h 41754"/>
                <a:gd name="connsiteX2" fmla="*/ 41379 w 41450"/>
                <a:gd name="connsiteY2" fmla="*/ 20567 h 41754"/>
                <a:gd name="connsiteX3" fmla="*/ 20606 w 41450"/>
                <a:gd name="connsiteY3" fmla="*/ 41312 h 41754"/>
                <a:gd name="connsiteX4" fmla="*/ -72 w 41450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4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7" name="Полилиния: фигура 676">
              <a:extLst>
                <a:ext uri="{FF2B5EF4-FFF2-40B4-BE49-F238E27FC236}">
                  <a16:creationId xmlns:a16="http://schemas.microsoft.com/office/drawing/2014/main" id="{2A203408-9A6C-2D81-2FF3-FEF38EA014C7}"/>
                </a:ext>
              </a:extLst>
            </p:cNvPr>
            <p:cNvSpPr/>
            <p:nvPr/>
          </p:nvSpPr>
          <p:spPr>
            <a:xfrm>
              <a:off x="10067928" y="1945767"/>
              <a:ext cx="41452" cy="41754"/>
            </a:xfrm>
            <a:custGeom>
              <a:avLst/>
              <a:gdLst>
                <a:gd name="connsiteX0" fmla="*/ -72 w 41452"/>
                <a:gd name="connsiteY0" fmla="*/ 20567 h 41754"/>
                <a:gd name="connsiteX1" fmla="*/ 20702 w 41452"/>
                <a:gd name="connsiteY1" fmla="*/ -179 h 41754"/>
                <a:gd name="connsiteX2" fmla="*/ 41380 w 41452"/>
                <a:gd name="connsiteY2" fmla="*/ 20567 h 41754"/>
                <a:gd name="connsiteX3" fmla="*/ 20702 w 41452"/>
                <a:gd name="connsiteY3" fmla="*/ 41312 h 41754"/>
                <a:gd name="connsiteX4" fmla="*/ -72 w 41452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8" name="Полилиния: фигура 677">
              <a:extLst>
                <a:ext uri="{FF2B5EF4-FFF2-40B4-BE49-F238E27FC236}">
                  <a16:creationId xmlns:a16="http://schemas.microsoft.com/office/drawing/2014/main" id="{07EE0C36-E762-4BE3-BE0E-C9BF21574600}"/>
                </a:ext>
              </a:extLst>
            </p:cNvPr>
            <p:cNvSpPr/>
            <p:nvPr/>
          </p:nvSpPr>
          <p:spPr>
            <a:xfrm>
              <a:off x="9976641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9" name="Полилиния: фигура 678">
              <a:extLst>
                <a:ext uri="{FF2B5EF4-FFF2-40B4-BE49-F238E27FC236}">
                  <a16:creationId xmlns:a16="http://schemas.microsoft.com/office/drawing/2014/main" id="{3396AD68-BB70-631F-CB48-AA84666F6123}"/>
                </a:ext>
              </a:extLst>
            </p:cNvPr>
            <p:cNvSpPr/>
            <p:nvPr/>
          </p:nvSpPr>
          <p:spPr>
            <a:xfrm>
              <a:off x="10067928" y="2037035"/>
              <a:ext cx="41452" cy="41490"/>
            </a:xfrm>
            <a:custGeom>
              <a:avLst/>
              <a:gdLst>
                <a:gd name="connsiteX0" fmla="*/ -72 w 41452"/>
                <a:gd name="connsiteY0" fmla="*/ 20567 h 41490"/>
                <a:gd name="connsiteX1" fmla="*/ 20702 w 41452"/>
                <a:gd name="connsiteY1" fmla="*/ -179 h 41490"/>
                <a:gd name="connsiteX2" fmla="*/ 41380 w 41452"/>
                <a:gd name="connsiteY2" fmla="*/ 20567 h 41490"/>
                <a:gd name="connsiteX3" fmla="*/ 20702 w 41452"/>
                <a:gd name="connsiteY3" fmla="*/ 41312 h 41490"/>
                <a:gd name="connsiteX4" fmla="*/ -72 w 41452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16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0" name="Полилиния: фигура 679">
              <a:extLst>
                <a:ext uri="{FF2B5EF4-FFF2-40B4-BE49-F238E27FC236}">
                  <a16:creationId xmlns:a16="http://schemas.microsoft.com/office/drawing/2014/main" id="{B959F524-631D-8CAB-4AB3-8DE54345B2A5}"/>
                </a:ext>
              </a:extLst>
            </p:cNvPr>
            <p:cNvSpPr/>
            <p:nvPr/>
          </p:nvSpPr>
          <p:spPr>
            <a:xfrm>
              <a:off x="9879064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1" name="Полилиния: фигура 680">
              <a:extLst>
                <a:ext uri="{FF2B5EF4-FFF2-40B4-BE49-F238E27FC236}">
                  <a16:creationId xmlns:a16="http://schemas.microsoft.com/office/drawing/2014/main" id="{E72C94F4-25F3-180C-078D-5DC8E0D1B5EF}"/>
                </a:ext>
              </a:extLst>
            </p:cNvPr>
            <p:cNvSpPr/>
            <p:nvPr/>
          </p:nvSpPr>
          <p:spPr>
            <a:xfrm>
              <a:off x="9879064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4" y="-179"/>
                    <a:pt x="22798" y="-179"/>
                  </a:cubicBezTo>
                  <a:cubicBezTo>
                    <a:pt x="35185" y="-179"/>
                    <a:pt x="45572" y="10185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2" name="Полилиния: фигура 681">
              <a:extLst>
                <a:ext uri="{FF2B5EF4-FFF2-40B4-BE49-F238E27FC236}">
                  <a16:creationId xmlns:a16="http://schemas.microsoft.com/office/drawing/2014/main" id="{3EC54446-89BC-FD93-BF83-D2F4D036FE3D}"/>
                </a:ext>
              </a:extLst>
            </p:cNvPr>
            <p:cNvSpPr/>
            <p:nvPr/>
          </p:nvSpPr>
          <p:spPr>
            <a:xfrm>
              <a:off x="9881160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3" name="Полилиния: фигура 682">
              <a:extLst>
                <a:ext uri="{FF2B5EF4-FFF2-40B4-BE49-F238E27FC236}">
                  <a16:creationId xmlns:a16="http://schemas.microsoft.com/office/drawing/2014/main" id="{2ABBD586-86FF-D065-ED8D-9B31E7DD87D2}"/>
                </a:ext>
              </a:extLst>
            </p:cNvPr>
            <p:cNvSpPr/>
            <p:nvPr/>
          </p:nvSpPr>
          <p:spPr>
            <a:xfrm>
              <a:off x="9881160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4" name="Полилиния: фигура 683">
              <a:extLst>
                <a:ext uri="{FF2B5EF4-FFF2-40B4-BE49-F238E27FC236}">
                  <a16:creationId xmlns:a16="http://schemas.microsoft.com/office/drawing/2014/main" id="{CF4169F3-DF4D-7AA3-C2B4-070D97418726}"/>
                </a:ext>
              </a:extLst>
            </p:cNvPr>
            <p:cNvSpPr/>
            <p:nvPr/>
          </p:nvSpPr>
          <p:spPr>
            <a:xfrm>
              <a:off x="9690200" y="194369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5" name="Полилиния: фигура 684">
              <a:extLst>
                <a:ext uri="{FF2B5EF4-FFF2-40B4-BE49-F238E27FC236}">
                  <a16:creationId xmlns:a16="http://schemas.microsoft.com/office/drawing/2014/main" id="{4D9D3FD7-8B93-AD5C-F695-1F7A57016096}"/>
                </a:ext>
              </a:extLst>
            </p:cNvPr>
            <p:cNvSpPr/>
            <p:nvPr/>
          </p:nvSpPr>
          <p:spPr>
            <a:xfrm>
              <a:off x="9694392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6" name="Полилиния: фигура 685">
              <a:extLst>
                <a:ext uri="{FF2B5EF4-FFF2-40B4-BE49-F238E27FC236}">
                  <a16:creationId xmlns:a16="http://schemas.microsoft.com/office/drawing/2014/main" id="{46AFFC34-6821-6504-5682-69ECFF577640}"/>
                </a:ext>
              </a:extLst>
            </p:cNvPr>
            <p:cNvSpPr/>
            <p:nvPr/>
          </p:nvSpPr>
          <p:spPr>
            <a:xfrm>
              <a:off x="9414239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7" name="Полилиния: фигура 686">
              <a:extLst>
                <a:ext uri="{FF2B5EF4-FFF2-40B4-BE49-F238E27FC236}">
                  <a16:creationId xmlns:a16="http://schemas.microsoft.com/office/drawing/2014/main" id="{FDB05F93-ABA7-44B9-2750-C07CBB0B01D4}"/>
                </a:ext>
              </a:extLst>
            </p:cNvPr>
            <p:cNvSpPr/>
            <p:nvPr/>
          </p:nvSpPr>
          <p:spPr>
            <a:xfrm>
              <a:off x="9503430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8" name="Полилиния: фигура 687">
              <a:extLst>
                <a:ext uri="{FF2B5EF4-FFF2-40B4-BE49-F238E27FC236}">
                  <a16:creationId xmlns:a16="http://schemas.microsoft.com/office/drawing/2014/main" id="{E42BB38E-694E-387D-21BE-7105199AA4A4}"/>
                </a:ext>
              </a:extLst>
            </p:cNvPr>
            <p:cNvSpPr/>
            <p:nvPr/>
          </p:nvSpPr>
          <p:spPr>
            <a:xfrm>
              <a:off x="9414239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9" name="Полилиния: фигура 688">
              <a:extLst>
                <a:ext uri="{FF2B5EF4-FFF2-40B4-BE49-F238E27FC236}">
                  <a16:creationId xmlns:a16="http://schemas.microsoft.com/office/drawing/2014/main" id="{A2D73A83-5328-ACE1-CD17-B365A3266CDF}"/>
                </a:ext>
              </a:extLst>
            </p:cNvPr>
            <p:cNvSpPr/>
            <p:nvPr/>
          </p:nvSpPr>
          <p:spPr>
            <a:xfrm>
              <a:off x="9416336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0" name="Полилиния: фигура 689">
              <a:extLst>
                <a:ext uri="{FF2B5EF4-FFF2-40B4-BE49-F238E27FC236}">
                  <a16:creationId xmlns:a16="http://schemas.microsoft.com/office/drawing/2014/main" id="{10D9C03C-252F-1DA1-FE68-DE6139D63794}"/>
                </a:ext>
              </a:extLst>
            </p:cNvPr>
            <p:cNvSpPr/>
            <p:nvPr/>
          </p:nvSpPr>
          <p:spPr>
            <a:xfrm>
              <a:off x="9507624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1" name="Полилиния: фигура 690">
              <a:extLst>
                <a:ext uri="{FF2B5EF4-FFF2-40B4-BE49-F238E27FC236}">
                  <a16:creationId xmlns:a16="http://schemas.microsoft.com/office/drawing/2014/main" id="{7F1999AD-88D2-2138-D6CE-0E4C02A1120A}"/>
                </a:ext>
              </a:extLst>
            </p:cNvPr>
            <p:cNvSpPr/>
            <p:nvPr/>
          </p:nvSpPr>
          <p:spPr>
            <a:xfrm>
              <a:off x="9416336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2" name="Полилиния: фигура 691">
              <a:extLst>
                <a:ext uri="{FF2B5EF4-FFF2-40B4-BE49-F238E27FC236}">
                  <a16:creationId xmlns:a16="http://schemas.microsoft.com/office/drawing/2014/main" id="{3FE84529-8433-D90B-519C-53B9CB819BC4}"/>
                </a:ext>
              </a:extLst>
            </p:cNvPr>
            <p:cNvSpPr/>
            <p:nvPr/>
          </p:nvSpPr>
          <p:spPr>
            <a:xfrm>
              <a:off x="9227471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3" name="Полилиния: фигура 692">
              <a:extLst>
                <a:ext uri="{FF2B5EF4-FFF2-40B4-BE49-F238E27FC236}">
                  <a16:creationId xmlns:a16="http://schemas.microsoft.com/office/drawing/2014/main" id="{C428EBCB-E4FF-BCDB-8534-0094BF8DF944}"/>
                </a:ext>
              </a:extLst>
            </p:cNvPr>
            <p:cNvSpPr/>
            <p:nvPr/>
          </p:nvSpPr>
          <p:spPr>
            <a:xfrm>
              <a:off x="9316662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4" name="Полилиния: фигура 693">
              <a:extLst>
                <a:ext uri="{FF2B5EF4-FFF2-40B4-BE49-F238E27FC236}">
                  <a16:creationId xmlns:a16="http://schemas.microsoft.com/office/drawing/2014/main" id="{E8289748-B27D-0DD6-0E39-CCA9B2D1ECF1}"/>
                </a:ext>
              </a:extLst>
            </p:cNvPr>
            <p:cNvSpPr/>
            <p:nvPr/>
          </p:nvSpPr>
          <p:spPr>
            <a:xfrm>
              <a:off x="9227471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5" name="Полилиния: фигура 694">
              <a:extLst>
                <a:ext uri="{FF2B5EF4-FFF2-40B4-BE49-F238E27FC236}">
                  <a16:creationId xmlns:a16="http://schemas.microsoft.com/office/drawing/2014/main" id="{AD87E036-C580-8A0B-90A5-40A510D76AAE}"/>
                </a:ext>
              </a:extLst>
            </p:cNvPr>
            <p:cNvSpPr/>
            <p:nvPr/>
          </p:nvSpPr>
          <p:spPr>
            <a:xfrm>
              <a:off x="9316662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6" name="Полилиния: фигура 695">
              <a:extLst>
                <a:ext uri="{FF2B5EF4-FFF2-40B4-BE49-F238E27FC236}">
                  <a16:creationId xmlns:a16="http://schemas.microsoft.com/office/drawing/2014/main" id="{809E7D06-AB50-290D-CC73-735E4D1FE52A}"/>
                </a:ext>
              </a:extLst>
            </p:cNvPr>
            <p:cNvSpPr/>
            <p:nvPr/>
          </p:nvSpPr>
          <p:spPr>
            <a:xfrm>
              <a:off x="9229568" y="194784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7" name="Полилиния: фигура 696">
              <a:extLst>
                <a:ext uri="{FF2B5EF4-FFF2-40B4-BE49-F238E27FC236}">
                  <a16:creationId xmlns:a16="http://schemas.microsoft.com/office/drawing/2014/main" id="{D6E613D1-42BF-B63E-6154-C0EF3920A288}"/>
                </a:ext>
              </a:extLst>
            </p:cNvPr>
            <p:cNvSpPr/>
            <p:nvPr/>
          </p:nvSpPr>
          <p:spPr>
            <a:xfrm>
              <a:off x="9320855" y="194784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8" name="Полилиния: фигура 697">
              <a:extLst>
                <a:ext uri="{FF2B5EF4-FFF2-40B4-BE49-F238E27FC236}">
                  <a16:creationId xmlns:a16="http://schemas.microsoft.com/office/drawing/2014/main" id="{97778132-44CF-7870-929E-1B28D8E8074E}"/>
                </a:ext>
              </a:extLst>
            </p:cNvPr>
            <p:cNvSpPr/>
            <p:nvPr/>
          </p:nvSpPr>
          <p:spPr>
            <a:xfrm>
              <a:off x="9229568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9" name="Полилиния: фигура 698">
              <a:extLst>
                <a:ext uri="{FF2B5EF4-FFF2-40B4-BE49-F238E27FC236}">
                  <a16:creationId xmlns:a16="http://schemas.microsoft.com/office/drawing/2014/main" id="{C1FC9B7B-68B1-3869-327E-2F8271D2C8A7}"/>
                </a:ext>
              </a:extLst>
            </p:cNvPr>
            <p:cNvSpPr/>
            <p:nvPr/>
          </p:nvSpPr>
          <p:spPr>
            <a:xfrm>
              <a:off x="9320855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0" name="Полилиния: фигура 699">
              <a:extLst>
                <a:ext uri="{FF2B5EF4-FFF2-40B4-BE49-F238E27FC236}">
                  <a16:creationId xmlns:a16="http://schemas.microsoft.com/office/drawing/2014/main" id="{4591394D-31CC-E39A-FFF6-EB581848A0D2}"/>
                </a:ext>
              </a:extLst>
            </p:cNvPr>
            <p:cNvSpPr/>
            <p:nvPr/>
          </p:nvSpPr>
          <p:spPr>
            <a:xfrm>
              <a:off x="903860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1" name="Полилиния: фигура 700">
              <a:extLst>
                <a:ext uri="{FF2B5EF4-FFF2-40B4-BE49-F238E27FC236}">
                  <a16:creationId xmlns:a16="http://schemas.microsoft.com/office/drawing/2014/main" id="{F5A78412-C4CA-8ED0-3F31-C2B042021FEB}"/>
                </a:ext>
              </a:extLst>
            </p:cNvPr>
            <p:cNvSpPr/>
            <p:nvPr/>
          </p:nvSpPr>
          <p:spPr>
            <a:xfrm>
              <a:off x="9129913" y="194369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2" name="Полилиния: фигура 701">
              <a:extLst>
                <a:ext uri="{FF2B5EF4-FFF2-40B4-BE49-F238E27FC236}">
                  <a16:creationId xmlns:a16="http://schemas.microsoft.com/office/drawing/2014/main" id="{D33E1209-A5CB-04A7-CA72-6EFF9B860637}"/>
                </a:ext>
              </a:extLst>
            </p:cNvPr>
            <p:cNvSpPr/>
            <p:nvPr/>
          </p:nvSpPr>
          <p:spPr>
            <a:xfrm>
              <a:off x="903860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3" name="Полилиния: фигура 702">
              <a:extLst>
                <a:ext uri="{FF2B5EF4-FFF2-40B4-BE49-F238E27FC236}">
                  <a16:creationId xmlns:a16="http://schemas.microsoft.com/office/drawing/2014/main" id="{CA0F5BC5-1FA3-2AE7-7A04-59AAD7E73E82}"/>
                </a:ext>
              </a:extLst>
            </p:cNvPr>
            <p:cNvSpPr/>
            <p:nvPr/>
          </p:nvSpPr>
          <p:spPr>
            <a:xfrm>
              <a:off x="9129913" y="2034968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53" y="10185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4" name="Полилиния: фигура 703">
              <a:extLst>
                <a:ext uri="{FF2B5EF4-FFF2-40B4-BE49-F238E27FC236}">
                  <a16:creationId xmlns:a16="http://schemas.microsoft.com/office/drawing/2014/main" id="{312FF7BD-92AF-4733-7347-8EC83AD2A555}"/>
                </a:ext>
              </a:extLst>
            </p:cNvPr>
            <p:cNvSpPr/>
            <p:nvPr/>
          </p:nvSpPr>
          <p:spPr>
            <a:xfrm>
              <a:off x="9042751" y="194784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5" name="Полилиния: фигура 704">
              <a:extLst>
                <a:ext uri="{FF2B5EF4-FFF2-40B4-BE49-F238E27FC236}">
                  <a16:creationId xmlns:a16="http://schemas.microsoft.com/office/drawing/2014/main" id="{2F2C2573-36C2-0508-71BB-42FDF3127A74}"/>
                </a:ext>
              </a:extLst>
            </p:cNvPr>
            <p:cNvSpPr/>
            <p:nvPr/>
          </p:nvSpPr>
          <p:spPr>
            <a:xfrm>
              <a:off x="9134068" y="194784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6" name="Полилиния: фигура 705">
              <a:extLst>
                <a:ext uri="{FF2B5EF4-FFF2-40B4-BE49-F238E27FC236}">
                  <a16:creationId xmlns:a16="http://schemas.microsoft.com/office/drawing/2014/main" id="{0367311B-B0F2-CBF9-FE64-3CD01C51D6F5}"/>
                </a:ext>
              </a:extLst>
            </p:cNvPr>
            <p:cNvSpPr/>
            <p:nvPr/>
          </p:nvSpPr>
          <p:spPr>
            <a:xfrm>
              <a:off x="9042751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7" name="Полилиния: фигура 706">
              <a:extLst>
                <a:ext uri="{FF2B5EF4-FFF2-40B4-BE49-F238E27FC236}">
                  <a16:creationId xmlns:a16="http://schemas.microsoft.com/office/drawing/2014/main" id="{A5C330C6-753F-AD31-A6BE-E82C5BC07D70}"/>
                </a:ext>
              </a:extLst>
            </p:cNvPr>
            <p:cNvSpPr/>
            <p:nvPr/>
          </p:nvSpPr>
          <p:spPr>
            <a:xfrm>
              <a:off x="9134068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8" name="Полилиния: фигура 707">
              <a:extLst>
                <a:ext uri="{FF2B5EF4-FFF2-40B4-BE49-F238E27FC236}">
                  <a16:creationId xmlns:a16="http://schemas.microsoft.com/office/drawing/2014/main" id="{DA2CC350-591C-1394-B935-C356FCC91BFB}"/>
                </a:ext>
              </a:extLst>
            </p:cNvPr>
            <p:cNvSpPr/>
            <p:nvPr/>
          </p:nvSpPr>
          <p:spPr>
            <a:xfrm>
              <a:off x="8851838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9" name="Полилиния: фигура 708">
              <a:extLst>
                <a:ext uri="{FF2B5EF4-FFF2-40B4-BE49-F238E27FC236}">
                  <a16:creationId xmlns:a16="http://schemas.microsoft.com/office/drawing/2014/main" id="{A6E347C0-753D-54E0-E4A7-F064563570B7}"/>
                </a:ext>
              </a:extLst>
            </p:cNvPr>
            <p:cNvSpPr/>
            <p:nvPr/>
          </p:nvSpPr>
          <p:spPr>
            <a:xfrm>
              <a:off x="894314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0" name="Полилиния: фигура 709">
              <a:extLst>
                <a:ext uri="{FF2B5EF4-FFF2-40B4-BE49-F238E27FC236}">
                  <a16:creationId xmlns:a16="http://schemas.microsoft.com/office/drawing/2014/main" id="{AFC07EEF-E0EC-119C-6EBA-71EB097DDB03}"/>
                </a:ext>
              </a:extLst>
            </p:cNvPr>
            <p:cNvSpPr/>
            <p:nvPr/>
          </p:nvSpPr>
          <p:spPr>
            <a:xfrm>
              <a:off x="885183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1" name="Полилиния: фигура 710">
              <a:extLst>
                <a:ext uri="{FF2B5EF4-FFF2-40B4-BE49-F238E27FC236}">
                  <a16:creationId xmlns:a16="http://schemas.microsoft.com/office/drawing/2014/main" id="{D6AF5F7A-2BE6-CD53-D22C-EF280EEA4798}"/>
                </a:ext>
              </a:extLst>
            </p:cNvPr>
            <p:cNvSpPr/>
            <p:nvPr/>
          </p:nvSpPr>
          <p:spPr>
            <a:xfrm>
              <a:off x="894314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2" name="Полилиния: фигура 711">
              <a:extLst>
                <a:ext uri="{FF2B5EF4-FFF2-40B4-BE49-F238E27FC236}">
                  <a16:creationId xmlns:a16="http://schemas.microsoft.com/office/drawing/2014/main" id="{C8EF9658-FC70-94E5-ECAD-B8E6BF9F4F3D}"/>
                </a:ext>
              </a:extLst>
            </p:cNvPr>
            <p:cNvSpPr/>
            <p:nvPr/>
          </p:nvSpPr>
          <p:spPr>
            <a:xfrm>
              <a:off x="8855983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3" name="Полилиния: фигура 712">
              <a:extLst>
                <a:ext uri="{FF2B5EF4-FFF2-40B4-BE49-F238E27FC236}">
                  <a16:creationId xmlns:a16="http://schemas.microsoft.com/office/drawing/2014/main" id="{A47D872B-C6B8-43D2-0117-90EECC077652}"/>
                </a:ext>
              </a:extLst>
            </p:cNvPr>
            <p:cNvSpPr/>
            <p:nvPr/>
          </p:nvSpPr>
          <p:spPr>
            <a:xfrm>
              <a:off x="8947290" y="194784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4" name="Полилиния: фигура 713">
              <a:extLst>
                <a:ext uri="{FF2B5EF4-FFF2-40B4-BE49-F238E27FC236}">
                  <a16:creationId xmlns:a16="http://schemas.microsoft.com/office/drawing/2014/main" id="{E04119AF-1C95-687B-619F-7B701C8FC3FD}"/>
                </a:ext>
              </a:extLst>
            </p:cNvPr>
            <p:cNvSpPr/>
            <p:nvPr/>
          </p:nvSpPr>
          <p:spPr>
            <a:xfrm>
              <a:off x="8855983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5" name="Полилиния: фигура 714">
              <a:extLst>
                <a:ext uri="{FF2B5EF4-FFF2-40B4-BE49-F238E27FC236}">
                  <a16:creationId xmlns:a16="http://schemas.microsoft.com/office/drawing/2014/main" id="{0580E0AB-8521-4885-D8D8-F6506851E1ED}"/>
                </a:ext>
              </a:extLst>
            </p:cNvPr>
            <p:cNvSpPr/>
            <p:nvPr/>
          </p:nvSpPr>
          <p:spPr>
            <a:xfrm>
              <a:off x="8947290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6" name="Полилиния: фигура 715">
              <a:extLst>
                <a:ext uri="{FF2B5EF4-FFF2-40B4-BE49-F238E27FC236}">
                  <a16:creationId xmlns:a16="http://schemas.microsoft.com/office/drawing/2014/main" id="{B6BF55B9-7CAF-18F0-DB7F-19F0C2E9E9D5}"/>
                </a:ext>
              </a:extLst>
            </p:cNvPr>
            <p:cNvSpPr/>
            <p:nvPr/>
          </p:nvSpPr>
          <p:spPr>
            <a:xfrm>
              <a:off x="866506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7" name="Полилиния: фигура 716">
              <a:extLst>
                <a:ext uri="{FF2B5EF4-FFF2-40B4-BE49-F238E27FC236}">
                  <a16:creationId xmlns:a16="http://schemas.microsoft.com/office/drawing/2014/main" id="{B5C7FBA7-01F3-87FE-2394-6D64421F4408}"/>
                </a:ext>
              </a:extLst>
            </p:cNvPr>
            <p:cNvSpPr/>
            <p:nvPr/>
          </p:nvSpPr>
          <p:spPr>
            <a:xfrm>
              <a:off x="875429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8" name="Полилиния: фигура 717">
              <a:extLst>
                <a:ext uri="{FF2B5EF4-FFF2-40B4-BE49-F238E27FC236}">
                  <a16:creationId xmlns:a16="http://schemas.microsoft.com/office/drawing/2014/main" id="{F91C74E4-9DBE-995C-AEA2-98E0E11B80A0}"/>
                </a:ext>
              </a:extLst>
            </p:cNvPr>
            <p:cNvSpPr/>
            <p:nvPr/>
          </p:nvSpPr>
          <p:spPr>
            <a:xfrm>
              <a:off x="866506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9" name="Полилиния: фигура 718">
              <a:extLst>
                <a:ext uri="{FF2B5EF4-FFF2-40B4-BE49-F238E27FC236}">
                  <a16:creationId xmlns:a16="http://schemas.microsoft.com/office/drawing/2014/main" id="{3639BB71-4D80-9D51-85F4-DD5903A899ED}"/>
                </a:ext>
              </a:extLst>
            </p:cNvPr>
            <p:cNvSpPr/>
            <p:nvPr/>
          </p:nvSpPr>
          <p:spPr>
            <a:xfrm>
              <a:off x="875429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0" name="Полилиния: фигура 719">
              <a:extLst>
                <a:ext uri="{FF2B5EF4-FFF2-40B4-BE49-F238E27FC236}">
                  <a16:creationId xmlns:a16="http://schemas.microsoft.com/office/drawing/2014/main" id="{37E75F9A-166F-5905-B3D6-4B588395853D}"/>
                </a:ext>
              </a:extLst>
            </p:cNvPr>
            <p:cNvSpPr/>
            <p:nvPr/>
          </p:nvSpPr>
          <p:spPr>
            <a:xfrm>
              <a:off x="8669215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1" name="Полилиния: фигура 720">
              <a:extLst>
                <a:ext uri="{FF2B5EF4-FFF2-40B4-BE49-F238E27FC236}">
                  <a16:creationId xmlns:a16="http://schemas.microsoft.com/office/drawing/2014/main" id="{376F7799-90D8-9480-67EE-E649A64BBF89}"/>
                </a:ext>
              </a:extLst>
            </p:cNvPr>
            <p:cNvSpPr/>
            <p:nvPr/>
          </p:nvSpPr>
          <p:spPr>
            <a:xfrm>
              <a:off x="8760521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2" name="Полилиния: фигура 721">
              <a:extLst>
                <a:ext uri="{FF2B5EF4-FFF2-40B4-BE49-F238E27FC236}">
                  <a16:creationId xmlns:a16="http://schemas.microsoft.com/office/drawing/2014/main" id="{5E07DBCA-2E1D-9AA8-5236-7D4A5704DACB}"/>
                </a:ext>
              </a:extLst>
            </p:cNvPr>
            <p:cNvSpPr/>
            <p:nvPr/>
          </p:nvSpPr>
          <p:spPr>
            <a:xfrm>
              <a:off x="8669215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3" name="Полилиния: фигура 722">
              <a:extLst>
                <a:ext uri="{FF2B5EF4-FFF2-40B4-BE49-F238E27FC236}">
                  <a16:creationId xmlns:a16="http://schemas.microsoft.com/office/drawing/2014/main" id="{8CA70216-5D56-9342-A461-F8D5D4F3D22F}"/>
                </a:ext>
              </a:extLst>
            </p:cNvPr>
            <p:cNvSpPr/>
            <p:nvPr/>
          </p:nvSpPr>
          <p:spPr>
            <a:xfrm>
              <a:off x="8760521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4" name="Полилиния: фигура 723">
              <a:extLst>
                <a:ext uri="{FF2B5EF4-FFF2-40B4-BE49-F238E27FC236}">
                  <a16:creationId xmlns:a16="http://schemas.microsoft.com/office/drawing/2014/main" id="{87229091-178B-1A15-89E9-7EFD00E5C25D}"/>
                </a:ext>
              </a:extLst>
            </p:cNvPr>
            <p:cNvSpPr/>
            <p:nvPr/>
          </p:nvSpPr>
          <p:spPr>
            <a:xfrm>
              <a:off x="847829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5" name="Полилиния: фигура 724">
              <a:extLst>
                <a:ext uri="{FF2B5EF4-FFF2-40B4-BE49-F238E27FC236}">
                  <a16:creationId xmlns:a16="http://schemas.microsoft.com/office/drawing/2014/main" id="{6A5B4FE0-9A98-F4B8-FBA5-A0EA18787730}"/>
                </a:ext>
              </a:extLst>
            </p:cNvPr>
            <p:cNvSpPr/>
            <p:nvPr/>
          </p:nvSpPr>
          <p:spPr>
            <a:xfrm>
              <a:off x="856753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6" name="Полилиния: фигура 725">
              <a:extLst>
                <a:ext uri="{FF2B5EF4-FFF2-40B4-BE49-F238E27FC236}">
                  <a16:creationId xmlns:a16="http://schemas.microsoft.com/office/drawing/2014/main" id="{13854D8D-39E8-CB01-65CF-34223BA7F073}"/>
                </a:ext>
              </a:extLst>
            </p:cNvPr>
            <p:cNvSpPr/>
            <p:nvPr/>
          </p:nvSpPr>
          <p:spPr>
            <a:xfrm>
              <a:off x="847829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7" name="Полилиния: фигура 726">
              <a:extLst>
                <a:ext uri="{FF2B5EF4-FFF2-40B4-BE49-F238E27FC236}">
                  <a16:creationId xmlns:a16="http://schemas.microsoft.com/office/drawing/2014/main" id="{46DCF3F6-73C4-3C3E-A66D-A6341D557E90}"/>
                </a:ext>
              </a:extLst>
            </p:cNvPr>
            <p:cNvSpPr/>
            <p:nvPr/>
          </p:nvSpPr>
          <p:spPr>
            <a:xfrm>
              <a:off x="856753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8" name="Полилиния: фигура 727">
              <a:extLst>
                <a:ext uri="{FF2B5EF4-FFF2-40B4-BE49-F238E27FC236}">
                  <a16:creationId xmlns:a16="http://schemas.microsoft.com/office/drawing/2014/main" id="{5AF16F9F-C0E1-FDAA-026A-02F80BEC6302}"/>
                </a:ext>
              </a:extLst>
            </p:cNvPr>
            <p:cNvSpPr/>
            <p:nvPr/>
          </p:nvSpPr>
          <p:spPr>
            <a:xfrm>
              <a:off x="8482446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9" name="Полилиния: фигура 728">
              <a:extLst>
                <a:ext uri="{FF2B5EF4-FFF2-40B4-BE49-F238E27FC236}">
                  <a16:creationId xmlns:a16="http://schemas.microsoft.com/office/drawing/2014/main" id="{71BAFEF8-F4D9-F037-9726-FC659FA0855C}"/>
                </a:ext>
              </a:extLst>
            </p:cNvPr>
            <p:cNvSpPr/>
            <p:nvPr/>
          </p:nvSpPr>
          <p:spPr>
            <a:xfrm>
              <a:off x="8573753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0" name="Полилиния: фигура 729">
              <a:extLst>
                <a:ext uri="{FF2B5EF4-FFF2-40B4-BE49-F238E27FC236}">
                  <a16:creationId xmlns:a16="http://schemas.microsoft.com/office/drawing/2014/main" id="{4B005E45-CF6B-5DB8-AB44-BA25DB01C661}"/>
                </a:ext>
              </a:extLst>
            </p:cNvPr>
            <p:cNvSpPr/>
            <p:nvPr/>
          </p:nvSpPr>
          <p:spPr>
            <a:xfrm>
              <a:off x="8482446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1" name="Полилиния: фигура 730">
              <a:extLst>
                <a:ext uri="{FF2B5EF4-FFF2-40B4-BE49-F238E27FC236}">
                  <a16:creationId xmlns:a16="http://schemas.microsoft.com/office/drawing/2014/main" id="{1115FF4C-ABA1-93F0-8D75-08A44469D10A}"/>
                </a:ext>
              </a:extLst>
            </p:cNvPr>
            <p:cNvSpPr/>
            <p:nvPr/>
          </p:nvSpPr>
          <p:spPr>
            <a:xfrm>
              <a:off x="8573753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2" name="Полилиния: фигура 731">
              <a:extLst>
                <a:ext uri="{FF2B5EF4-FFF2-40B4-BE49-F238E27FC236}">
                  <a16:creationId xmlns:a16="http://schemas.microsoft.com/office/drawing/2014/main" id="{EE2C290F-2AF3-7C8D-1F87-EF99E5426865}"/>
                </a:ext>
              </a:extLst>
            </p:cNvPr>
            <p:cNvSpPr/>
            <p:nvPr/>
          </p:nvSpPr>
          <p:spPr>
            <a:xfrm>
              <a:off x="829152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3" name="Полилиния: фигура 732">
              <a:extLst>
                <a:ext uri="{FF2B5EF4-FFF2-40B4-BE49-F238E27FC236}">
                  <a16:creationId xmlns:a16="http://schemas.microsoft.com/office/drawing/2014/main" id="{5AB2375A-43DF-8D59-88A8-837319758863}"/>
                </a:ext>
              </a:extLst>
            </p:cNvPr>
            <p:cNvSpPr/>
            <p:nvPr/>
          </p:nvSpPr>
          <p:spPr>
            <a:xfrm>
              <a:off x="838076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4" name="Полилиния: фигура 733">
              <a:extLst>
                <a:ext uri="{FF2B5EF4-FFF2-40B4-BE49-F238E27FC236}">
                  <a16:creationId xmlns:a16="http://schemas.microsoft.com/office/drawing/2014/main" id="{AD6F0FC0-E527-73A9-0D12-8E0272C9704E}"/>
                </a:ext>
              </a:extLst>
            </p:cNvPr>
            <p:cNvSpPr/>
            <p:nvPr/>
          </p:nvSpPr>
          <p:spPr>
            <a:xfrm>
              <a:off x="829152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5" name="Полилиния: фигура 734">
              <a:extLst>
                <a:ext uri="{FF2B5EF4-FFF2-40B4-BE49-F238E27FC236}">
                  <a16:creationId xmlns:a16="http://schemas.microsoft.com/office/drawing/2014/main" id="{965DEFEC-850F-6DCE-D6EC-BA5FA3E0CE46}"/>
                </a:ext>
              </a:extLst>
            </p:cNvPr>
            <p:cNvSpPr/>
            <p:nvPr/>
          </p:nvSpPr>
          <p:spPr>
            <a:xfrm>
              <a:off x="838076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6" name="Полилиния: фигура 735">
              <a:extLst>
                <a:ext uri="{FF2B5EF4-FFF2-40B4-BE49-F238E27FC236}">
                  <a16:creationId xmlns:a16="http://schemas.microsoft.com/office/drawing/2014/main" id="{EFE94B2F-5F7A-C3F4-D62B-8FCE846A137F}"/>
                </a:ext>
              </a:extLst>
            </p:cNvPr>
            <p:cNvSpPr/>
            <p:nvPr/>
          </p:nvSpPr>
          <p:spPr>
            <a:xfrm>
              <a:off x="8295678" y="1949919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7" name="Полилиния: фигура 736">
              <a:extLst>
                <a:ext uri="{FF2B5EF4-FFF2-40B4-BE49-F238E27FC236}">
                  <a16:creationId xmlns:a16="http://schemas.microsoft.com/office/drawing/2014/main" id="{F8D80B2D-C817-E331-00BE-BEEEC2A7D3A9}"/>
                </a:ext>
              </a:extLst>
            </p:cNvPr>
            <p:cNvSpPr/>
            <p:nvPr/>
          </p:nvSpPr>
          <p:spPr>
            <a:xfrm>
              <a:off x="8386985" y="1949919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8" name="Полилиния: фигура 737">
              <a:extLst>
                <a:ext uri="{FF2B5EF4-FFF2-40B4-BE49-F238E27FC236}">
                  <a16:creationId xmlns:a16="http://schemas.microsoft.com/office/drawing/2014/main" id="{A5EA539B-CDAF-B2D0-0250-499D74CBABE4}"/>
                </a:ext>
              </a:extLst>
            </p:cNvPr>
            <p:cNvSpPr/>
            <p:nvPr/>
          </p:nvSpPr>
          <p:spPr>
            <a:xfrm>
              <a:off x="8295678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9" name="Полилиния: фигура 738">
              <a:extLst>
                <a:ext uri="{FF2B5EF4-FFF2-40B4-BE49-F238E27FC236}">
                  <a16:creationId xmlns:a16="http://schemas.microsoft.com/office/drawing/2014/main" id="{5B8AF586-5772-DCB0-B83A-1BD789712F39}"/>
                </a:ext>
              </a:extLst>
            </p:cNvPr>
            <p:cNvSpPr/>
            <p:nvPr/>
          </p:nvSpPr>
          <p:spPr>
            <a:xfrm>
              <a:off x="8386985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0" name="Полилиния: фигура 739">
              <a:extLst>
                <a:ext uri="{FF2B5EF4-FFF2-40B4-BE49-F238E27FC236}">
                  <a16:creationId xmlns:a16="http://schemas.microsoft.com/office/drawing/2014/main" id="{33C63C0B-2D4B-A9FA-7D48-607FFD464DB6}"/>
                </a:ext>
              </a:extLst>
            </p:cNvPr>
            <p:cNvSpPr/>
            <p:nvPr/>
          </p:nvSpPr>
          <p:spPr>
            <a:xfrm>
              <a:off x="810267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1" name="Полилиния: фигура 740">
              <a:extLst>
                <a:ext uri="{FF2B5EF4-FFF2-40B4-BE49-F238E27FC236}">
                  <a16:creationId xmlns:a16="http://schemas.microsoft.com/office/drawing/2014/main" id="{2E6BA2F5-952F-AB75-30E2-53CAC551F2C5}"/>
                </a:ext>
              </a:extLst>
            </p:cNvPr>
            <p:cNvSpPr/>
            <p:nvPr/>
          </p:nvSpPr>
          <p:spPr>
            <a:xfrm>
              <a:off x="8193984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2" name="Полилиния: фигура 741">
              <a:extLst>
                <a:ext uri="{FF2B5EF4-FFF2-40B4-BE49-F238E27FC236}">
                  <a16:creationId xmlns:a16="http://schemas.microsoft.com/office/drawing/2014/main" id="{86DD88FB-CDCD-A262-0D45-4A4FCD804637}"/>
                </a:ext>
              </a:extLst>
            </p:cNvPr>
            <p:cNvSpPr/>
            <p:nvPr/>
          </p:nvSpPr>
          <p:spPr>
            <a:xfrm>
              <a:off x="810267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3" name="Полилиния: фигура 742">
              <a:extLst>
                <a:ext uri="{FF2B5EF4-FFF2-40B4-BE49-F238E27FC236}">
                  <a16:creationId xmlns:a16="http://schemas.microsoft.com/office/drawing/2014/main" id="{076D2776-1D3D-EED5-BE6C-73B38063776A}"/>
                </a:ext>
              </a:extLst>
            </p:cNvPr>
            <p:cNvSpPr/>
            <p:nvPr/>
          </p:nvSpPr>
          <p:spPr>
            <a:xfrm>
              <a:off x="8193984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4" name="Полилиния: фигура 743">
              <a:extLst>
                <a:ext uri="{FF2B5EF4-FFF2-40B4-BE49-F238E27FC236}">
                  <a16:creationId xmlns:a16="http://schemas.microsoft.com/office/drawing/2014/main" id="{B0C0E660-9FC0-FE5C-19F7-2D8E6095706F}"/>
                </a:ext>
              </a:extLst>
            </p:cNvPr>
            <p:cNvSpPr/>
            <p:nvPr/>
          </p:nvSpPr>
          <p:spPr>
            <a:xfrm>
              <a:off x="8108900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5" name="Полилиния: фигура 744">
              <a:extLst>
                <a:ext uri="{FF2B5EF4-FFF2-40B4-BE49-F238E27FC236}">
                  <a16:creationId xmlns:a16="http://schemas.microsoft.com/office/drawing/2014/main" id="{F75E8953-9819-C706-B7C8-08EC64EDD39C}"/>
                </a:ext>
              </a:extLst>
            </p:cNvPr>
            <p:cNvSpPr/>
            <p:nvPr/>
          </p:nvSpPr>
          <p:spPr>
            <a:xfrm>
              <a:off x="8200216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6" name="Полилиния: фигура 745">
              <a:extLst>
                <a:ext uri="{FF2B5EF4-FFF2-40B4-BE49-F238E27FC236}">
                  <a16:creationId xmlns:a16="http://schemas.microsoft.com/office/drawing/2014/main" id="{4A06CB20-14D1-4263-3802-01DDD6AE7303}"/>
                </a:ext>
              </a:extLst>
            </p:cNvPr>
            <p:cNvSpPr/>
            <p:nvPr/>
          </p:nvSpPr>
          <p:spPr>
            <a:xfrm>
              <a:off x="8108900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7" name="Полилиния: фигура 746">
              <a:extLst>
                <a:ext uri="{FF2B5EF4-FFF2-40B4-BE49-F238E27FC236}">
                  <a16:creationId xmlns:a16="http://schemas.microsoft.com/office/drawing/2014/main" id="{5EA8190E-FB08-5DB3-A0F6-CFAA79AFDA87}"/>
                </a:ext>
              </a:extLst>
            </p:cNvPr>
            <p:cNvSpPr/>
            <p:nvPr/>
          </p:nvSpPr>
          <p:spPr>
            <a:xfrm>
              <a:off x="8200216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8" name="Полилиния: фигура 747">
              <a:extLst>
                <a:ext uri="{FF2B5EF4-FFF2-40B4-BE49-F238E27FC236}">
                  <a16:creationId xmlns:a16="http://schemas.microsoft.com/office/drawing/2014/main" id="{EF63524E-C1B6-5DAA-1156-E007EA4B71DA}"/>
                </a:ext>
              </a:extLst>
            </p:cNvPr>
            <p:cNvSpPr/>
            <p:nvPr/>
          </p:nvSpPr>
          <p:spPr>
            <a:xfrm>
              <a:off x="791590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9" name="Полилиния: фигура 748">
              <a:extLst>
                <a:ext uri="{FF2B5EF4-FFF2-40B4-BE49-F238E27FC236}">
                  <a16:creationId xmlns:a16="http://schemas.microsoft.com/office/drawing/2014/main" id="{123B5841-C3C0-C19C-C47C-49A96DDA7C8A}"/>
                </a:ext>
              </a:extLst>
            </p:cNvPr>
            <p:cNvSpPr/>
            <p:nvPr/>
          </p:nvSpPr>
          <p:spPr>
            <a:xfrm>
              <a:off x="800721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0" name="Полилиния: фигура 749">
              <a:extLst>
                <a:ext uri="{FF2B5EF4-FFF2-40B4-BE49-F238E27FC236}">
                  <a16:creationId xmlns:a16="http://schemas.microsoft.com/office/drawing/2014/main" id="{DD586F0D-33E7-9B6F-9C66-DAB84772FED5}"/>
                </a:ext>
              </a:extLst>
            </p:cNvPr>
            <p:cNvSpPr/>
            <p:nvPr/>
          </p:nvSpPr>
          <p:spPr>
            <a:xfrm>
              <a:off x="791590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1" name="Полилиния: фигура 750">
              <a:extLst>
                <a:ext uri="{FF2B5EF4-FFF2-40B4-BE49-F238E27FC236}">
                  <a16:creationId xmlns:a16="http://schemas.microsoft.com/office/drawing/2014/main" id="{8ECCF04F-83C1-E08C-4F85-7C9811F6C04F}"/>
                </a:ext>
              </a:extLst>
            </p:cNvPr>
            <p:cNvSpPr/>
            <p:nvPr/>
          </p:nvSpPr>
          <p:spPr>
            <a:xfrm>
              <a:off x="800721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2" name="Полилиния: фигура 751">
              <a:extLst>
                <a:ext uri="{FF2B5EF4-FFF2-40B4-BE49-F238E27FC236}">
                  <a16:creationId xmlns:a16="http://schemas.microsoft.com/office/drawing/2014/main" id="{F5A21AED-3C94-9FED-5132-F71D246AB19B}"/>
                </a:ext>
              </a:extLst>
            </p:cNvPr>
            <p:cNvSpPr/>
            <p:nvPr/>
          </p:nvSpPr>
          <p:spPr>
            <a:xfrm>
              <a:off x="7922132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3" name="Полилиния: фигура 752">
              <a:extLst>
                <a:ext uri="{FF2B5EF4-FFF2-40B4-BE49-F238E27FC236}">
                  <a16:creationId xmlns:a16="http://schemas.microsoft.com/office/drawing/2014/main" id="{4168FC56-0EFC-597F-C4D6-E6AADFEE1B7F}"/>
                </a:ext>
              </a:extLst>
            </p:cNvPr>
            <p:cNvSpPr/>
            <p:nvPr/>
          </p:nvSpPr>
          <p:spPr>
            <a:xfrm>
              <a:off x="8013448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4" name="Полилиния: фигура 753">
              <a:extLst>
                <a:ext uri="{FF2B5EF4-FFF2-40B4-BE49-F238E27FC236}">
                  <a16:creationId xmlns:a16="http://schemas.microsoft.com/office/drawing/2014/main" id="{3BFA26F9-E629-F16F-A139-7CCB854174A9}"/>
                </a:ext>
              </a:extLst>
            </p:cNvPr>
            <p:cNvSpPr/>
            <p:nvPr/>
          </p:nvSpPr>
          <p:spPr>
            <a:xfrm>
              <a:off x="7922132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5" name="Полилиния: фигура 754">
              <a:extLst>
                <a:ext uri="{FF2B5EF4-FFF2-40B4-BE49-F238E27FC236}">
                  <a16:creationId xmlns:a16="http://schemas.microsoft.com/office/drawing/2014/main" id="{D13DDAB2-31FB-E3BD-A5DD-2B2E57E06A8E}"/>
                </a:ext>
              </a:extLst>
            </p:cNvPr>
            <p:cNvSpPr/>
            <p:nvPr/>
          </p:nvSpPr>
          <p:spPr>
            <a:xfrm>
              <a:off x="8013448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6" name="Полилиния: фигура 755">
              <a:extLst>
                <a:ext uri="{FF2B5EF4-FFF2-40B4-BE49-F238E27FC236}">
                  <a16:creationId xmlns:a16="http://schemas.microsoft.com/office/drawing/2014/main" id="{9AF0281F-8225-2884-5DC2-94D9EEFEC53D}"/>
                </a:ext>
              </a:extLst>
            </p:cNvPr>
            <p:cNvSpPr/>
            <p:nvPr/>
          </p:nvSpPr>
          <p:spPr>
            <a:xfrm>
              <a:off x="772914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7" name="Полилиния: фигура 756">
              <a:extLst>
                <a:ext uri="{FF2B5EF4-FFF2-40B4-BE49-F238E27FC236}">
                  <a16:creationId xmlns:a16="http://schemas.microsoft.com/office/drawing/2014/main" id="{208DFC02-FC32-0957-3AF1-B2BA1334F03B}"/>
                </a:ext>
              </a:extLst>
            </p:cNvPr>
            <p:cNvSpPr/>
            <p:nvPr/>
          </p:nvSpPr>
          <p:spPr>
            <a:xfrm>
              <a:off x="781837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8" name="Полилиния: фигура 757">
              <a:extLst>
                <a:ext uri="{FF2B5EF4-FFF2-40B4-BE49-F238E27FC236}">
                  <a16:creationId xmlns:a16="http://schemas.microsoft.com/office/drawing/2014/main" id="{0B64E81D-6D01-BEC8-BCA9-B02C9B089EEA}"/>
                </a:ext>
              </a:extLst>
            </p:cNvPr>
            <p:cNvSpPr/>
            <p:nvPr/>
          </p:nvSpPr>
          <p:spPr>
            <a:xfrm>
              <a:off x="772914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9" name="Полилиния: фигура 758">
              <a:extLst>
                <a:ext uri="{FF2B5EF4-FFF2-40B4-BE49-F238E27FC236}">
                  <a16:creationId xmlns:a16="http://schemas.microsoft.com/office/drawing/2014/main" id="{AB48F20F-642F-7970-A6E2-A93384244404}"/>
                </a:ext>
              </a:extLst>
            </p:cNvPr>
            <p:cNvSpPr/>
            <p:nvPr/>
          </p:nvSpPr>
          <p:spPr>
            <a:xfrm>
              <a:off x="781837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0" name="Полилиния: фигура 759">
              <a:extLst>
                <a:ext uri="{FF2B5EF4-FFF2-40B4-BE49-F238E27FC236}">
                  <a16:creationId xmlns:a16="http://schemas.microsoft.com/office/drawing/2014/main" id="{6F05EAB7-A299-408D-5A0E-E4ED161EBC8F}"/>
                </a:ext>
              </a:extLst>
            </p:cNvPr>
            <p:cNvSpPr/>
            <p:nvPr/>
          </p:nvSpPr>
          <p:spPr>
            <a:xfrm>
              <a:off x="7735363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1" name="Полилиния: фигура 760">
              <a:extLst>
                <a:ext uri="{FF2B5EF4-FFF2-40B4-BE49-F238E27FC236}">
                  <a16:creationId xmlns:a16="http://schemas.microsoft.com/office/drawing/2014/main" id="{4D27421B-8905-624F-D399-ECAFF51CE429}"/>
                </a:ext>
              </a:extLst>
            </p:cNvPr>
            <p:cNvSpPr/>
            <p:nvPr/>
          </p:nvSpPr>
          <p:spPr>
            <a:xfrm>
              <a:off x="7826679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2" name="Полилиния: фигура 761">
              <a:extLst>
                <a:ext uri="{FF2B5EF4-FFF2-40B4-BE49-F238E27FC236}">
                  <a16:creationId xmlns:a16="http://schemas.microsoft.com/office/drawing/2014/main" id="{BE9C11CE-BEC3-5E13-DB1E-E46F0524C998}"/>
                </a:ext>
              </a:extLst>
            </p:cNvPr>
            <p:cNvSpPr/>
            <p:nvPr/>
          </p:nvSpPr>
          <p:spPr>
            <a:xfrm>
              <a:off x="7735363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3" name="Полилиния: фигура 762">
              <a:extLst>
                <a:ext uri="{FF2B5EF4-FFF2-40B4-BE49-F238E27FC236}">
                  <a16:creationId xmlns:a16="http://schemas.microsoft.com/office/drawing/2014/main" id="{23C439B8-E9FE-ABFD-5018-942A1673E9B2}"/>
                </a:ext>
              </a:extLst>
            </p:cNvPr>
            <p:cNvSpPr/>
            <p:nvPr/>
          </p:nvSpPr>
          <p:spPr>
            <a:xfrm>
              <a:off x="7826679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4" name="Полилиния: фигура 763">
              <a:extLst>
                <a:ext uri="{FF2B5EF4-FFF2-40B4-BE49-F238E27FC236}">
                  <a16:creationId xmlns:a16="http://schemas.microsoft.com/office/drawing/2014/main" id="{7A5C1BD5-0CB8-5000-FDFF-8E7481A1A0C8}"/>
                </a:ext>
              </a:extLst>
            </p:cNvPr>
            <p:cNvSpPr/>
            <p:nvPr/>
          </p:nvSpPr>
          <p:spPr>
            <a:xfrm>
              <a:off x="754237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5" name="Полилиния: фигура 764">
              <a:extLst>
                <a:ext uri="{FF2B5EF4-FFF2-40B4-BE49-F238E27FC236}">
                  <a16:creationId xmlns:a16="http://schemas.microsoft.com/office/drawing/2014/main" id="{0DA6E534-D86E-030A-AFA4-669814D75F09}"/>
                </a:ext>
              </a:extLst>
            </p:cNvPr>
            <p:cNvSpPr/>
            <p:nvPr/>
          </p:nvSpPr>
          <p:spPr>
            <a:xfrm>
              <a:off x="763160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6" name="Полилиния: фигура 765">
              <a:extLst>
                <a:ext uri="{FF2B5EF4-FFF2-40B4-BE49-F238E27FC236}">
                  <a16:creationId xmlns:a16="http://schemas.microsoft.com/office/drawing/2014/main" id="{F21D425C-774C-FCEF-2D6B-F9880435CEC1}"/>
                </a:ext>
              </a:extLst>
            </p:cNvPr>
            <p:cNvSpPr/>
            <p:nvPr/>
          </p:nvSpPr>
          <p:spPr>
            <a:xfrm>
              <a:off x="754237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7" name="Полилиния: фигура 766">
              <a:extLst>
                <a:ext uri="{FF2B5EF4-FFF2-40B4-BE49-F238E27FC236}">
                  <a16:creationId xmlns:a16="http://schemas.microsoft.com/office/drawing/2014/main" id="{D84900DB-2020-7290-A62D-E1D410962CB9}"/>
                </a:ext>
              </a:extLst>
            </p:cNvPr>
            <p:cNvSpPr/>
            <p:nvPr/>
          </p:nvSpPr>
          <p:spPr>
            <a:xfrm>
              <a:off x="763160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8" name="Полилиния: фигура 767">
              <a:extLst>
                <a:ext uri="{FF2B5EF4-FFF2-40B4-BE49-F238E27FC236}">
                  <a16:creationId xmlns:a16="http://schemas.microsoft.com/office/drawing/2014/main" id="{F55E5507-83FB-C1D9-699E-DD8C367A7A8E}"/>
                </a:ext>
              </a:extLst>
            </p:cNvPr>
            <p:cNvSpPr/>
            <p:nvPr/>
          </p:nvSpPr>
          <p:spPr>
            <a:xfrm>
              <a:off x="7548595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9" name="Полилиния: фигура 768">
              <a:extLst>
                <a:ext uri="{FF2B5EF4-FFF2-40B4-BE49-F238E27FC236}">
                  <a16:creationId xmlns:a16="http://schemas.microsoft.com/office/drawing/2014/main" id="{CCAD8B69-E1AB-CD0F-27CA-C9C67FF4C970}"/>
                </a:ext>
              </a:extLst>
            </p:cNvPr>
            <p:cNvSpPr/>
            <p:nvPr/>
          </p:nvSpPr>
          <p:spPr>
            <a:xfrm>
              <a:off x="7639901" y="1949919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0" name="Полилиния: фигура 769">
              <a:extLst>
                <a:ext uri="{FF2B5EF4-FFF2-40B4-BE49-F238E27FC236}">
                  <a16:creationId xmlns:a16="http://schemas.microsoft.com/office/drawing/2014/main" id="{0532712B-9F4B-E200-8AB8-5C92D5F78818}"/>
                </a:ext>
              </a:extLst>
            </p:cNvPr>
            <p:cNvSpPr/>
            <p:nvPr/>
          </p:nvSpPr>
          <p:spPr>
            <a:xfrm>
              <a:off x="7548595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1" name="Полилиния: фигура 770">
              <a:extLst>
                <a:ext uri="{FF2B5EF4-FFF2-40B4-BE49-F238E27FC236}">
                  <a16:creationId xmlns:a16="http://schemas.microsoft.com/office/drawing/2014/main" id="{9D671DA9-5FBC-90BF-D8ED-7B3FE2E6BA58}"/>
                </a:ext>
              </a:extLst>
            </p:cNvPr>
            <p:cNvSpPr/>
            <p:nvPr/>
          </p:nvSpPr>
          <p:spPr>
            <a:xfrm>
              <a:off x="7639901" y="2041188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2" name="Полилиния: фигура 771">
              <a:extLst>
                <a:ext uri="{FF2B5EF4-FFF2-40B4-BE49-F238E27FC236}">
                  <a16:creationId xmlns:a16="http://schemas.microsoft.com/office/drawing/2014/main" id="{84DE869C-314A-0636-016C-8ADA1B8789EF}"/>
                </a:ext>
              </a:extLst>
            </p:cNvPr>
            <p:cNvSpPr/>
            <p:nvPr/>
          </p:nvSpPr>
          <p:spPr>
            <a:xfrm>
              <a:off x="735560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3" name="Полилиния: фигура 772">
              <a:extLst>
                <a:ext uri="{FF2B5EF4-FFF2-40B4-BE49-F238E27FC236}">
                  <a16:creationId xmlns:a16="http://schemas.microsoft.com/office/drawing/2014/main" id="{BB4A84AF-6DB0-1E8A-6298-FACEACDD0104}"/>
                </a:ext>
              </a:extLst>
            </p:cNvPr>
            <p:cNvSpPr/>
            <p:nvPr/>
          </p:nvSpPr>
          <p:spPr>
            <a:xfrm>
              <a:off x="735560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4" name="Полилиния: фигура 773">
              <a:extLst>
                <a:ext uri="{FF2B5EF4-FFF2-40B4-BE49-F238E27FC236}">
                  <a16:creationId xmlns:a16="http://schemas.microsoft.com/office/drawing/2014/main" id="{271D83BE-6E88-92F8-7632-5425D0E1C220}"/>
                </a:ext>
              </a:extLst>
            </p:cNvPr>
            <p:cNvSpPr/>
            <p:nvPr/>
          </p:nvSpPr>
          <p:spPr>
            <a:xfrm>
              <a:off x="7361826" y="195198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1"/>
                    <a:pt x="6151" y="-179"/>
                    <a:pt x="14451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5" name="Полилиния: фигура 774">
              <a:extLst>
                <a:ext uri="{FF2B5EF4-FFF2-40B4-BE49-F238E27FC236}">
                  <a16:creationId xmlns:a16="http://schemas.microsoft.com/office/drawing/2014/main" id="{50265B02-FA36-B16A-E6A6-D793027E7AED}"/>
                </a:ext>
              </a:extLst>
            </p:cNvPr>
            <p:cNvSpPr/>
            <p:nvPr/>
          </p:nvSpPr>
          <p:spPr>
            <a:xfrm>
              <a:off x="7361826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6" name="Полилиния: фигура 775">
              <a:extLst>
                <a:ext uri="{FF2B5EF4-FFF2-40B4-BE49-F238E27FC236}">
                  <a16:creationId xmlns:a16="http://schemas.microsoft.com/office/drawing/2014/main" id="{CA3490A0-D8F2-06F4-DAB0-514429AAA34B}"/>
                </a:ext>
              </a:extLst>
            </p:cNvPr>
            <p:cNvSpPr/>
            <p:nvPr/>
          </p:nvSpPr>
          <p:spPr>
            <a:xfrm>
              <a:off x="7166758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7" name="Полилиния: фигура 776">
              <a:extLst>
                <a:ext uri="{FF2B5EF4-FFF2-40B4-BE49-F238E27FC236}">
                  <a16:creationId xmlns:a16="http://schemas.microsoft.com/office/drawing/2014/main" id="{49EAB985-EE65-6F37-2713-061A8D961E2C}"/>
                </a:ext>
              </a:extLst>
            </p:cNvPr>
            <p:cNvSpPr/>
            <p:nvPr/>
          </p:nvSpPr>
          <p:spPr>
            <a:xfrm>
              <a:off x="725806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8" name="Полилиния: фигура 777">
              <a:extLst>
                <a:ext uri="{FF2B5EF4-FFF2-40B4-BE49-F238E27FC236}">
                  <a16:creationId xmlns:a16="http://schemas.microsoft.com/office/drawing/2014/main" id="{1D2D6346-5CA0-3AEA-1821-6007AF0B1C01}"/>
                </a:ext>
              </a:extLst>
            </p:cNvPr>
            <p:cNvSpPr/>
            <p:nvPr/>
          </p:nvSpPr>
          <p:spPr>
            <a:xfrm>
              <a:off x="716675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9" name="Полилиния: фигура 778">
              <a:extLst>
                <a:ext uri="{FF2B5EF4-FFF2-40B4-BE49-F238E27FC236}">
                  <a16:creationId xmlns:a16="http://schemas.microsoft.com/office/drawing/2014/main" id="{54745A12-B389-4628-3E1E-056168AF3D59}"/>
                </a:ext>
              </a:extLst>
            </p:cNvPr>
            <p:cNvSpPr/>
            <p:nvPr/>
          </p:nvSpPr>
          <p:spPr>
            <a:xfrm>
              <a:off x="725806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0" name="Полилиния: фигура 779">
              <a:extLst>
                <a:ext uri="{FF2B5EF4-FFF2-40B4-BE49-F238E27FC236}">
                  <a16:creationId xmlns:a16="http://schemas.microsoft.com/office/drawing/2014/main" id="{432E37E5-36E7-5D7D-CA8E-7931D5E45EA5}"/>
                </a:ext>
              </a:extLst>
            </p:cNvPr>
            <p:cNvSpPr/>
            <p:nvPr/>
          </p:nvSpPr>
          <p:spPr>
            <a:xfrm>
              <a:off x="7175058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0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1" name="Полилиния: фигура 780">
              <a:extLst>
                <a:ext uri="{FF2B5EF4-FFF2-40B4-BE49-F238E27FC236}">
                  <a16:creationId xmlns:a16="http://schemas.microsoft.com/office/drawing/2014/main" id="{29D34C9D-0147-C0C4-781C-7A28E8E521A2}"/>
                </a:ext>
              </a:extLst>
            </p:cNvPr>
            <p:cNvSpPr/>
            <p:nvPr/>
          </p:nvSpPr>
          <p:spPr>
            <a:xfrm>
              <a:off x="7266364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1" y="-179"/>
                  </a:cubicBezTo>
                  <a:cubicBezTo>
                    <a:pt x="22759" y="-179"/>
                    <a:pt x="28982" y="605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2" name="Полилиния: фигура 781">
              <a:extLst>
                <a:ext uri="{FF2B5EF4-FFF2-40B4-BE49-F238E27FC236}">
                  <a16:creationId xmlns:a16="http://schemas.microsoft.com/office/drawing/2014/main" id="{4CC4C0F6-1287-D1BC-4470-114A149A649C}"/>
                </a:ext>
              </a:extLst>
            </p:cNvPr>
            <p:cNvSpPr/>
            <p:nvPr/>
          </p:nvSpPr>
          <p:spPr>
            <a:xfrm>
              <a:off x="7175058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3" name="Полилиния: фигура 782">
              <a:extLst>
                <a:ext uri="{FF2B5EF4-FFF2-40B4-BE49-F238E27FC236}">
                  <a16:creationId xmlns:a16="http://schemas.microsoft.com/office/drawing/2014/main" id="{D3F4D0DA-0047-616E-2B85-93F2E11541D9}"/>
                </a:ext>
              </a:extLst>
            </p:cNvPr>
            <p:cNvSpPr/>
            <p:nvPr/>
          </p:nvSpPr>
          <p:spPr>
            <a:xfrm>
              <a:off x="7266364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4" name="Полилиния: фигура 783">
              <a:extLst>
                <a:ext uri="{FF2B5EF4-FFF2-40B4-BE49-F238E27FC236}">
                  <a16:creationId xmlns:a16="http://schemas.microsoft.com/office/drawing/2014/main" id="{B05535E6-9CD2-004C-534A-FBBC9DD04E7D}"/>
                </a:ext>
              </a:extLst>
            </p:cNvPr>
            <p:cNvSpPr/>
            <p:nvPr/>
          </p:nvSpPr>
          <p:spPr>
            <a:xfrm>
              <a:off x="707129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5" name="Полилиния: фигура 784">
              <a:extLst>
                <a:ext uri="{FF2B5EF4-FFF2-40B4-BE49-F238E27FC236}">
                  <a16:creationId xmlns:a16="http://schemas.microsoft.com/office/drawing/2014/main" id="{7E4EC72D-B095-0B82-5075-D08830B1AE96}"/>
                </a:ext>
              </a:extLst>
            </p:cNvPr>
            <p:cNvSpPr/>
            <p:nvPr/>
          </p:nvSpPr>
          <p:spPr>
            <a:xfrm>
              <a:off x="707129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6" name="Полилиния: фигура 785">
              <a:extLst>
                <a:ext uri="{FF2B5EF4-FFF2-40B4-BE49-F238E27FC236}">
                  <a16:creationId xmlns:a16="http://schemas.microsoft.com/office/drawing/2014/main" id="{B91D90B6-A93B-0E7F-E9D6-B9E8E2B9EB31}"/>
                </a:ext>
              </a:extLst>
            </p:cNvPr>
            <p:cNvSpPr/>
            <p:nvPr/>
          </p:nvSpPr>
          <p:spPr>
            <a:xfrm>
              <a:off x="7079596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0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7" name="Полилиния: фигура 786">
              <a:extLst>
                <a:ext uri="{FF2B5EF4-FFF2-40B4-BE49-F238E27FC236}">
                  <a16:creationId xmlns:a16="http://schemas.microsoft.com/office/drawing/2014/main" id="{A80CBDD9-6C94-E393-DB18-7A1AC67B86A5}"/>
                </a:ext>
              </a:extLst>
            </p:cNvPr>
            <p:cNvSpPr/>
            <p:nvPr/>
          </p:nvSpPr>
          <p:spPr>
            <a:xfrm>
              <a:off x="7079596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8" name="Полилиния: фигура 787">
              <a:extLst>
                <a:ext uri="{FF2B5EF4-FFF2-40B4-BE49-F238E27FC236}">
                  <a16:creationId xmlns:a16="http://schemas.microsoft.com/office/drawing/2014/main" id="{3A6E2E83-FD45-7528-FBA6-997626DD2B20}"/>
                </a:ext>
              </a:extLst>
            </p:cNvPr>
            <p:cNvSpPr/>
            <p:nvPr/>
          </p:nvSpPr>
          <p:spPr>
            <a:xfrm>
              <a:off x="679321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9" name="Полилиния: фигура 788">
              <a:extLst>
                <a:ext uri="{FF2B5EF4-FFF2-40B4-BE49-F238E27FC236}">
                  <a16:creationId xmlns:a16="http://schemas.microsoft.com/office/drawing/2014/main" id="{D23B00AE-DA7F-32CC-A961-1EF11DB5A19F}"/>
                </a:ext>
              </a:extLst>
            </p:cNvPr>
            <p:cNvSpPr/>
            <p:nvPr/>
          </p:nvSpPr>
          <p:spPr>
            <a:xfrm>
              <a:off x="688245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0" name="Полилиния: фигура 789">
              <a:extLst>
                <a:ext uri="{FF2B5EF4-FFF2-40B4-BE49-F238E27FC236}">
                  <a16:creationId xmlns:a16="http://schemas.microsoft.com/office/drawing/2014/main" id="{82C2B245-BD88-D6C5-7AD2-0949BD6588EC}"/>
                </a:ext>
              </a:extLst>
            </p:cNvPr>
            <p:cNvSpPr/>
            <p:nvPr/>
          </p:nvSpPr>
          <p:spPr>
            <a:xfrm>
              <a:off x="6801512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1" name="Полилиния: фигура 790">
              <a:extLst>
                <a:ext uri="{FF2B5EF4-FFF2-40B4-BE49-F238E27FC236}">
                  <a16:creationId xmlns:a16="http://schemas.microsoft.com/office/drawing/2014/main" id="{FCD484A8-A82E-4A70-522A-D04B4FBC0C69}"/>
                </a:ext>
              </a:extLst>
            </p:cNvPr>
            <p:cNvSpPr/>
            <p:nvPr/>
          </p:nvSpPr>
          <p:spPr>
            <a:xfrm>
              <a:off x="6892828" y="204326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2" name="Полилиния: фигура 791">
              <a:extLst>
                <a:ext uri="{FF2B5EF4-FFF2-40B4-BE49-F238E27FC236}">
                  <a16:creationId xmlns:a16="http://schemas.microsoft.com/office/drawing/2014/main" id="{859EB12F-AC76-20EF-B540-59FE0BF64DB9}"/>
                </a:ext>
              </a:extLst>
            </p:cNvPr>
            <p:cNvSpPr/>
            <p:nvPr/>
          </p:nvSpPr>
          <p:spPr>
            <a:xfrm>
              <a:off x="660644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3" name="Полилиния: фигура 792">
              <a:extLst>
                <a:ext uri="{FF2B5EF4-FFF2-40B4-BE49-F238E27FC236}">
                  <a16:creationId xmlns:a16="http://schemas.microsoft.com/office/drawing/2014/main" id="{31AF6EA2-5BE5-AF32-93A9-46C3FF0CA794}"/>
                </a:ext>
              </a:extLst>
            </p:cNvPr>
            <p:cNvSpPr/>
            <p:nvPr/>
          </p:nvSpPr>
          <p:spPr>
            <a:xfrm>
              <a:off x="660644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4" name="Полилиния: фигура 793">
              <a:extLst>
                <a:ext uri="{FF2B5EF4-FFF2-40B4-BE49-F238E27FC236}">
                  <a16:creationId xmlns:a16="http://schemas.microsoft.com/office/drawing/2014/main" id="{E4746AF9-D9D5-5D5A-9E58-D0FDA827F23D}"/>
                </a:ext>
              </a:extLst>
            </p:cNvPr>
            <p:cNvSpPr/>
            <p:nvPr/>
          </p:nvSpPr>
          <p:spPr>
            <a:xfrm>
              <a:off x="6614743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5" name="Полилиния: фигура 794">
              <a:extLst>
                <a:ext uri="{FF2B5EF4-FFF2-40B4-BE49-F238E27FC236}">
                  <a16:creationId xmlns:a16="http://schemas.microsoft.com/office/drawing/2014/main" id="{385F79EA-E779-C827-9C59-3D4C2D5B77C1}"/>
                </a:ext>
              </a:extLst>
            </p:cNvPr>
            <p:cNvSpPr/>
            <p:nvPr/>
          </p:nvSpPr>
          <p:spPr>
            <a:xfrm>
              <a:off x="6614743" y="2045331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96"/>
                    <a:pt x="12382" y="26796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6" name="Полилиния: фигура 795">
              <a:extLst>
                <a:ext uri="{FF2B5EF4-FFF2-40B4-BE49-F238E27FC236}">
                  <a16:creationId xmlns:a16="http://schemas.microsoft.com/office/drawing/2014/main" id="{AC1523D1-A88D-B05A-F4B6-F6DF580F3112}"/>
                </a:ext>
              </a:extLst>
            </p:cNvPr>
            <p:cNvSpPr/>
            <p:nvPr/>
          </p:nvSpPr>
          <p:spPr>
            <a:xfrm>
              <a:off x="641967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7" name="Полилиния: фигура 796">
              <a:extLst>
                <a:ext uri="{FF2B5EF4-FFF2-40B4-BE49-F238E27FC236}">
                  <a16:creationId xmlns:a16="http://schemas.microsoft.com/office/drawing/2014/main" id="{BD85BE2D-0A6C-EB44-E5F5-353EF62346F8}"/>
                </a:ext>
              </a:extLst>
            </p:cNvPr>
            <p:cNvSpPr/>
            <p:nvPr/>
          </p:nvSpPr>
          <p:spPr>
            <a:xfrm>
              <a:off x="650891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8" name="Полилиния: фигура 797">
              <a:extLst>
                <a:ext uri="{FF2B5EF4-FFF2-40B4-BE49-F238E27FC236}">
                  <a16:creationId xmlns:a16="http://schemas.microsoft.com/office/drawing/2014/main" id="{0CC69FFD-247F-9EF6-049E-A0EE394C7E93}"/>
                </a:ext>
              </a:extLst>
            </p:cNvPr>
            <p:cNvSpPr/>
            <p:nvPr/>
          </p:nvSpPr>
          <p:spPr>
            <a:xfrm>
              <a:off x="641967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9" name="Полилиния: фигура 798">
              <a:extLst>
                <a:ext uri="{FF2B5EF4-FFF2-40B4-BE49-F238E27FC236}">
                  <a16:creationId xmlns:a16="http://schemas.microsoft.com/office/drawing/2014/main" id="{6DF7D1A1-CCAC-9F7E-59EF-95C47A19DC1A}"/>
                </a:ext>
              </a:extLst>
            </p:cNvPr>
            <p:cNvSpPr/>
            <p:nvPr/>
          </p:nvSpPr>
          <p:spPr>
            <a:xfrm>
              <a:off x="650891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0" name="Полилиния: фигура 799">
              <a:extLst>
                <a:ext uri="{FF2B5EF4-FFF2-40B4-BE49-F238E27FC236}">
                  <a16:creationId xmlns:a16="http://schemas.microsoft.com/office/drawing/2014/main" id="{16490F97-F5AA-1C48-7E8F-F535EFD8113C}"/>
                </a:ext>
              </a:extLst>
            </p:cNvPr>
            <p:cNvSpPr/>
            <p:nvPr/>
          </p:nvSpPr>
          <p:spPr>
            <a:xfrm>
              <a:off x="6427975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1" name="Полилиния: фигура 800">
              <a:extLst>
                <a:ext uri="{FF2B5EF4-FFF2-40B4-BE49-F238E27FC236}">
                  <a16:creationId xmlns:a16="http://schemas.microsoft.com/office/drawing/2014/main" id="{7CD9D6E8-6D4C-C2D4-A04C-A0761D093975}"/>
                </a:ext>
              </a:extLst>
            </p:cNvPr>
            <p:cNvSpPr/>
            <p:nvPr/>
          </p:nvSpPr>
          <p:spPr>
            <a:xfrm>
              <a:off x="6519281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2" name="Полилиния: фигура 801">
              <a:extLst>
                <a:ext uri="{FF2B5EF4-FFF2-40B4-BE49-F238E27FC236}">
                  <a16:creationId xmlns:a16="http://schemas.microsoft.com/office/drawing/2014/main" id="{8A4FFC56-CE58-074B-F654-EE2176A96C30}"/>
                </a:ext>
              </a:extLst>
            </p:cNvPr>
            <p:cNvSpPr/>
            <p:nvPr/>
          </p:nvSpPr>
          <p:spPr>
            <a:xfrm>
              <a:off x="6427975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3" name="Полилиния: фигура 802">
              <a:extLst>
                <a:ext uri="{FF2B5EF4-FFF2-40B4-BE49-F238E27FC236}">
                  <a16:creationId xmlns:a16="http://schemas.microsoft.com/office/drawing/2014/main" id="{4D51011D-3455-1698-858D-DA690B7AA5B0}"/>
                </a:ext>
              </a:extLst>
            </p:cNvPr>
            <p:cNvSpPr/>
            <p:nvPr/>
          </p:nvSpPr>
          <p:spPr>
            <a:xfrm>
              <a:off x="6519281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4" name="Полилиния: фигура 803">
              <a:extLst>
                <a:ext uri="{FF2B5EF4-FFF2-40B4-BE49-F238E27FC236}">
                  <a16:creationId xmlns:a16="http://schemas.microsoft.com/office/drawing/2014/main" id="{0C416E6D-5414-0C2F-3AF4-DF9BF718243E}"/>
                </a:ext>
              </a:extLst>
            </p:cNvPr>
            <p:cNvSpPr/>
            <p:nvPr/>
          </p:nvSpPr>
          <p:spPr>
            <a:xfrm>
              <a:off x="623082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5" name="Полилиния: фигура 804">
              <a:extLst>
                <a:ext uri="{FF2B5EF4-FFF2-40B4-BE49-F238E27FC236}">
                  <a16:creationId xmlns:a16="http://schemas.microsoft.com/office/drawing/2014/main" id="{DE3FF100-8593-6F68-A4BD-7AE4A82D3F5C}"/>
                </a:ext>
              </a:extLst>
            </p:cNvPr>
            <p:cNvSpPr/>
            <p:nvPr/>
          </p:nvSpPr>
          <p:spPr>
            <a:xfrm>
              <a:off x="6322136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6" name="Полилиния: фигура 805">
              <a:extLst>
                <a:ext uri="{FF2B5EF4-FFF2-40B4-BE49-F238E27FC236}">
                  <a16:creationId xmlns:a16="http://schemas.microsoft.com/office/drawing/2014/main" id="{9A61B9F7-4A47-B7C4-C59A-20FDA5ECCFD9}"/>
                </a:ext>
              </a:extLst>
            </p:cNvPr>
            <p:cNvSpPr/>
            <p:nvPr/>
          </p:nvSpPr>
          <p:spPr>
            <a:xfrm>
              <a:off x="623082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7" name="Полилиния: фигура 806">
              <a:extLst>
                <a:ext uri="{FF2B5EF4-FFF2-40B4-BE49-F238E27FC236}">
                  <a16:creationId xmlns:a16="http://schemas.microsoft.com/office/drawing/2014/main" id="{DB5C01B1-0FB3-D54C-47D9-1772310A8CE4}"/>
                </a:ext>
              </a:extLst>
            </p:cNvPr>
            <p:cNvSpPr/>
            <p:nvPr/>
          </p:nvSpPr>
          <p:spPr>
            <a:xfrm>
              <a:off x="6322136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8" name="Полилиния: фигура 807">
              <a:extLst>
                <a:ext uri="{FF2B5EF4-FFF2-40B4-BE49-F238E27FC236}">
                  <a16:creationId xmlns:a16="http://schemas.microsoft.com/office/drawing/2014/main" id="{C5B8B207-A018-4C39-3282-06A4FFC5B70B}"/>
                </a:ext>
              </a:extLst>
            </p:cNvPr>
            <p:cNvSpPr/>
            <p:nvPr/>
          </p:nvSpPr>
          <p:spPr>
            <a:xfrm>
              <a:off x="6241206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9" name="Полилиния: фигура 808">
              <a:extLst>
                <a:ext uri="{FF2B5EF4-FFF2-40B4-BE49-F238E27FC236}">
                  <a16:creationId xmlns:a16="http://schemas.microsoft.com/office/drawing/2014/main" id="{E2A23799-8B0D-BDDA-805A-D6AFD74AB60B}"/>
                </a:ext>
              </a:extLst>
            </p:cNvPr>
            <p:cNvSpPr/>
            <p:nvPr/>
          </p:nvSpPr>
          <p:spPr>
            <a:xfrm>
              <a:off x="6332513" y="195406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0" name="Полилиния: фигура 809">
              <a:extLst>
                <a:ext uri="{FF2B5EF4-FFF2-40B4-BE49-F238E27FC236}">
                  <a16:creationId xmlns:a16="http://schemas.microsoft.com/office/drawing/2014/main" id="{8E8E432D-AA89-7E4D-9C47-8AD69FBB3CE4}"/>
                </a:ext>
              </a:extLst>
            </p:cNvPr>
            <p:cNvSpPr/>
            <p:nvPr/>
          </p:nvSpPr>
          <p:spPr>
            <a:xfrm>
              <a:off x="6241206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1" name="Полилиния: фигура 810">
              <a:extLst>
                <a:ext uri="{FF2B5EF4-FFF2-40B4-BE49-F238E27FC236}">
                  <a16:creationId xmlns:a16="http://schemas.microsoft.com/office/drawing/2014/main" id="{BE2FA259-48A0-2A34-4379-AED4B3003554}"/>
                </a:ext>
              </a:extLst>
            </p:cNvPr>
            <p:cNvSpPr/>
            <p:nvPr/>
          </p:nvSpPr>
          <p:spPr>
            <a:xfrm>
              <a:off x="6332513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2" name="Полилиния: фигура 811">
              <a:extLst>
                <a:ext uri="{FF2B5EF4-FFF2-40B4-BE49-F238E27FC236}">
                  <a16:creationId xmlns:a16="http://schemas.microsoft.com/office/drawing/2014/main" id="{CFA13E2B-FA8E-C6EF-3BA9-639930C776EA}"/>
                </a:ext>
              </a:extLst>
            </p:cNvPr>
            <p:cNvSpPr/>
            <p:nvPr/>
          </p:nvSpPr>
          <p:spPr>
            <a:xfrm>
              <a:off x="604406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3" name="Полилиния: фигура 812">
              <a:extLst>
                <a:ext uri="{FF2B5EF4-FFF2-40B4-BE49-F238E27FC236}">
                  <a16:creationId xmlns:a16="http://schemas.microsoft.com/office/drawing/2014/main" id="{386B711F-CCB7-87DC-F7F6-1B037A89F110}"/>
                </a:ext>
              </a:extLst>
            </p:cNvPr>
            <p:cNvSpPr/>
            <p:nvPr/>
          </p:nvSpPr>
          <p:spPr>
            <a:xfrm>
              <a:off x="613536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4" name="Полилиния: фигура 813">
              <a:extLst>
                <a:ext uri="{FF2B5EF4-FFF2-40B4-BE49-F238E27FC236}">
                  <a16:creationId xmlns:a16="http://schemas.microsoft.com/office/drawing/2014/main" id="{6EE156C3-D65A-3BA4-1D7A-990A536C0E3E}"/>
                </a:ext>
              </a:extLst>
            </p:cNvPr>
            <p:cNvSpPr/>
            <p:nvPr/>
          </p:nvSpPr>
          <p:spPr>
            <a:xfrm>
              <a:off x="604406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5" name="Полилиния: фигура 814">
              <a:extLst>
                <a:ext uri="{FF2B5EF4-FFF2-40B4-BE49-F238E27FC236}">
                  <a16:creationId xmlns:a16="http://schemas.microsoft.com/office/drawing/2014/main" id="{EC35335A-1D5C-5B5D-1D0A-4248A631C9B4}"/>
                </a:ext>
              </a:extLst>
            </p:cNvPr>
            <p:cNvSpPr/>
            <p:nvPr/>
          </p:nvSpPr>
          <p:spPr>
            <a:xfrm>
              <a:off x="613536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6" name="Полилиния: фигура 815">
              <a:extLst>
                <a:ext uri="{FF2B5EF4-FFF2-40B4-BE49-F238E27FC236}">
                  <a16:creationId xmlns:a16="http://schemas.microsoft.com/office/drawing/2014/main" id="{1D75DD17-F106-022E-4E47-2BEEFA4328AE}"/>
                </a:ext>
              </a:extLst>
            </p:cNvPr>
            <p:cNvSpPr/>
            <p:nvPr/>
          </p:nvSpPr>
          <p:spPr>
            <a:xfrm>
              <a:off x="6054438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7" name="Полилиния: фигура 816">
              <a:extLst>
                <a:ext uri="{FF2B5EF4-FFF2-40B4-BE49-F238E27FC236}">
                  <a16:creationId xmlns:a16="http://schemas.microsoft.com/office/drawing/2014/main" id="{B4DA07D0-4822-CAD3-FB6C-DF9174B56F47}"/>
                </a:ext>
              </a:extLst>
            </p:cNvPr>
            <p:cNvSpPr/>
            <p:nvPr/>
          </p:nvSpPr>
          <p:spPr>
            <a:xfrm>
              <a:off x="6145745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8" name="Полилиния: фигура 817">
              <a:extLst>
                <a:ext uri="{FF2B5EF4-FFF2-40B4-BE49-F238E27FC236}">
                  <a16:creationId xmlns:a16="http://schemas.microsoft.com/office/drawing/2014/main" id="{20545F3A-A376-0F24-559F-137EC260DBF4}"/>
                </a:ext>
              </a:extLst>
            </p:cNvPr>
            <p:cNvSpPr/>
            <p:nvPr/>
          </p:nvSpPr>
          <p:spPr>
            <a:xfrm>
              <a:off x="6054438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9" name="Полилиния: фигура 818">
              <a:extLst>
                <a:ext uri="{FF2B5EF4-FFF2-40B4-BE49-F238E27FC236}">
                  <a16:creationId xmlns:a16="http://schemas.microsoft.com/office/drawing/2014/main" id="{85990F7C-BB53-1B30-26CA-BA49E1C10C9A}"/>
                </a:ext>
              </a:extLst>
            </p:cNvPr>
            <p:cNvSpPr/>
            <p:nvPr/>
          </p:nvSpPr>
          <p:spPr>
            <a:xfrm>
              <a:off x="6145745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0" name="Полилиния: фигура 819">
              <a:extLst>
                <a:ext uri="{FF2B5EF4-FFF2-40B4-BE49-F238E27FC236}">
                  <a16:creationId xmlns:a16="http://schemas.microsoft.com/office/drawing/2014/main" id="{EC780BF0-945C-8ED7-720C-47FB37DC67E6}"/>
                </a:ext>
              </a:extLst>
            </p:cNvPr>
            <p:cNvSpPr/>
            <p:nvPr/>
          </p:nvSpPr>
          <p:spPr>
            <a:xfrm>
              <a:off x="585729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1" name="Полилиния: фигура 820">
              <a:extLst>
                <a:ext uri="{FF2B5EF4-FFF2-40B4-BE49-F238E27FC236}">
                  <a16:creationId xmlns:a16="http://schemas.microsoft.com/office/drawing/2014/main" id="{663DB931-C057-6D58-DD28-DB4317FF1DC2}"/>
                </a:ext>
              </a:extLst>
            </p:cNvPr>
            <p:cNvSpPr/>
            <p:nvPr/>
          </p:nvSpPr>
          <p:spPr>
            <a:xfrm>
              <a:off x="594652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2" name="Полилиния: фигура 821">
              <a:extLst>
                <a:ext uri="{FF2B5EF4-FFF2-40B4-BE49-F238E27FC236}">
                  <a16:creationId xmlns:a16="http://schemas.microsoft.com/office/drawing/2014/main" id="{C47474CF-1489-BDE3-BBB4-40A541B6CFFE}"/>
                </a:ext>
              </a:extLst>
            </p:cNvPr>
            <p:cNvSpPr/>
            <p:nvPr/>
          </p:nvSpPr>
          <p:spPr>
            <a:xfrm>
              <a:off x="585729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3" name="Полилиния: фигура 822">
              <a:extLst>
                <a:ext uri="{FF2B5EF4-FFF2-40B4-BE49-F238E27FC236}">
                  <a16:creationId xmlns:a16="http://schemas.microsoft.com/office/drawing/2014/main" id="{72FF98AE-71A8-C988-7240-1120E3D933BD}"/>
                </a:ext>
              </a:extLst>
            </p:cNvPr>
            <p:cNvSpPr/>
            <p:nvPr/>
          </p:nvSpPr>
          <p:spPr>
            <a:xfrm>
              <a:off x="594652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4" name="Полилиния: фигура 823">
              <a:extLst>
                <a:ext uri="{FF2B5EF4-FFF2-40B4-BE49-F238E27FC236}">
                  <a16:creationId xmlns:a16="http://schemas.microsoft.com/office/drawing/2014/main" id="{6F9E01D2-B126-4F4F-F7F2-207E74071D1E}"/>
                </a:ext>
              </a:extLst>
            </p:cNvPr>
            <p:cNvSpPr/>
            <p:nvPr/>
          </p:nvSpPr>
          <p:spPr>
            <a:xfrm>
              <a:off x="5867670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5" name="Полилиния: фигура 824">
              <a:extLst>
                <a:ext uri="{FF2B5EF4-FFF2-40B4-BE49-F238E27FC236}">
                  <a16:creationId xmlns:a16="http://schemas.microsoft.com/office/drawing/2014/main" id="{4415B774-2E82-B5A5-0A78-28EEB814FECB}"/>
                </a:ext>
              </a:extLst>
            </p:cNvPr>
            <p:cNvSpPr/>
            <p:nvPr/>
          </p:nvSpPr>
          <p:spPr>
            <a:xfrm>
              <a:off x="5958976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6" name="Полилиния: фигура 825">
              <a:extLst>
                <a:ext uri="{FF2B5EF4-FFF2-40B4-BE49-F238E27FC236}">
                  <a16:creationId xmlns:a16="http://schemas.microsoft.com/office/drawing/2014/main" id="{9D19B613-7AE9-BC85-7F1F-C7E151853D4F}"/>
                </a:ext>
              </a:extLst>
            </p:cNvPr>
            <p:cNvSpPr/>
            <p:nvPr/>
          </p:nvSpPr>
          <p:spPr>
            <a:xfrm>
              <a:off x="5867670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7" name="Полилиния: фигура 826">
              <a:extLst>
                <a:ext uri="{FF2B5EF4-FFF2-40B4-BE49-F238E27FC236}">
                  <a16:creationId xmlns:a16="http://schemas.microsoft.com/office/drawing/2014/main" id="{751F0DFB-E3A9-AE71-C55F-FC3E4E44A5A9}"/>
                </a:ext>
              </a:extLst>
            </p:cNvPr>
            <p:cNvSpPr/>
            <p:nvPr/>
          </p:nvSpPr>
          <p:spPr>
            <a:xfrm>
              <a:off x="5958976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8" name="Полилиния: фигура 827">
              <a:extLst>
                <a:ext uri="{FF2B5EF4-FFF2-40B4-BE49-F238E27FC236}">
                  <a16:creationId xmlns:a16="http://schemas.microsoft.com/office/drawing/2014/main" id="{8A8272A2-D407-FD22-71C5-D24DB86AFDE0}"/>
                </a:ext>
              </a:extLst>
            </p:cNvPr>
            <p:cNvSpPr/>
            <p:nvPr/>
          </p:nvSpPr>
          <p:spPr>
            <a:xfrm>
              <a:off x="567052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9" name="Полилиния: фигура 828">
              <a:extLst>
                <a:ext uri="{FF2B5EF4-FFF2-40B4-BE49-F238E27FC236}">
                  <a16:creationId xmlns:a16="http://schemas.microsoft.com/office/drawing/2014/main" id="{423790EA-9FD1-C1CF-4ECF-69AF7816D6E3}"/>
                </a:ext>
              </a:extLst>
            </p:cNvPr>
            <p:cNvSpPr/>
            <p:nvPr/>
          </p:nvSpPr>
          <p:spPr>
            <a:xfrm>
              <a:off x="575975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0" name="Полилиния: фигура 829">
              <a:extLst>
                <a:ext uri="{FF2B5EF4-FFF2-40B4-BE49-F238E27FC236}">
                  <a16:creationId xmlns:a16="http://schemas.microsoft.com/office/drawing/2014/main" id="{FB887922-E3BD-E654-388C-8A3AE5573E33}"/>
                </a:ext>
              </a:extLst>
            </p:cNvPr>
            <p:cNvSpPr/>
            <p:nvPr/>
          </p:nvSpPr>
          <p:spPr>
            <a:xfrm>
              <a:off x="5680901" y="20474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1" name="Полилиния: фигура 830">
              <a:extLst>
                <a:ext uri="{FF2B5EF4-FFF2-40B4-BE49-F238E27FC236}">
                  <a16:creationId xmlns:a16="http://schemas.microsoft.com/office/drawing/2014/main" id="{F1D1CFB2-1F1E-3888-151C-BC7E22F031DA}"/>
                </a:ext>
              </a:extLst>
            </p:cNvPr>
            <p:cNvSpPr/>
            <p:nvPr/>
          </p:nvSpPr>
          <p:spPr>
            <a:xfrm>
              <a:off x="5772208" y="20474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2" name="Полилиния: фигура 831">
              <a:extLst>
                <a:ext uri="{FF2B5EF4-FFF2-40B4-BE49-F238E27FC236}">
                  <a16:creationId xmlns:a16="http://schemas.microsoft.com/office/drawing/2014/main" id="{7816DA22-EACB-62EF-6A6B-B4553CEFDDDB}"/>
                </a:ext>
              </a:extLst>
            </p:cNvPr>
            <p:cNvSpPr/>
            <p:nvPr/>
          </p:nvSpPr>
          <p:spPr>
            <a:xfrm>
              <a:off x="435898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3" name="Полилиния: фигура 832">
              <a:extLst>
                <a:ext uri="{FF2B5EF4-FFF2-40B4-BE49-F238E27FC236}">
                  <a16:creationId xmlns:a16="http://schemas.microsoft.com/office/drawing/2014/main" id="{58E635B4-8438-7E01-AA68-96A0CFD36159}"/>
                </a:ext>
              </a:extLst>
            </p:cNvPr>
            <p:cNvSpPr/>
            <p:nvPr/>
          </p:nvSpPr>
          <p:spPr>
            <a:xfrm>
              <a:off x="4450288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4" name="Полилиния: фигура 833">
              <a:extLst>
                <a:ext uri="{FF2B5EF4-FFF2-40B4-BE49-F238E27FC236}">
                  <a16:creationId xmlns:a16="http://schemas.microsoft.com/office/drawing/2014/main" id="{F1A02C2D-5FAA-C5FA-974E-1310EB4ADF98}"/>
                </a:ext>
              </a:extLst>
            </p:cNvPr>
            <p:cNvSpPr/>
            <p:nvPr/>
          </p:nvSpPr>
          <p:spPr>
            <a:xfrm>
              <a:off x="435898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5" name="Полилиния: фигура 834">
              <a:extLst>
                <a:ext uri="{FF2B5EF4-FFF2-40B4-BE49-F238E27FC236}">
                  <a16:creationId xmlns:a16="http://schemas.microsoft.com/office/drawing/2014/main" id="{CCC19D23-1D08-7680-F492-E53E5991792D}"/>
                </a:ext>
              </a:extLst>
            </p:cNvPr>
            <p:cNvSpPr/>
            <p:nvPr/>
          </p:nvSpPr>
          <p:spPr>
            <a:xfrm>
              <a:off x="4450288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6" name="Полилиния: фигура 835">
              <a:extLst>
                <a:ext uri="{FF2B5EF4-FFF2-40B4-BE49-F238E27FC236}">
                  <a16:creationId xmlns:a16="http://schemas.microsoft.com/office/drawing/2014/main" id="{AA1041CA-97FD-1E52-5ABC-C9F29F1B5D50}"/>
                </a:ext>
              </a:extLst>
            </p:cNvPr>
            <p:cNvSpPr/>
            <p:nvPr/>
          </p:nvSpPr>
          <p:spPr>
            <a:xfrm>
              <a:off x="4373512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7" name="Полилиния: фигура 836">
              <a:extLst>
                <a:ext uri="{FF2B5EF4-FFF2-40B4-BE49-F238E27FC236}">
                  <a16:creationId xmlns:a16="http://schemas.microsoft.com/office/drawing/2014/main" id="{7191B66B-680C-4442-ED49-5E2154958393}"/>
                </a:ext>
              </a:extLst>
            </p:cNvPr>
            <p:cNvSpPr/>
            <p:nvPr/>
          </p:nvSpPr>
          <p:spPr>
            <a:xfrm>
              <a:off x="4464819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8" name="Полилиния: фигура 837">
              <a:extLst>
                <a:ext uri="{FF2B5EF4-FFF2-40B4-BE49-F238E27FC236}">
                  <a16:creationId xmlns:a16="http://schemas.microsoft.com/office/drawing/2014/main" id="{C4897EA7-58E1-C8CE-8595-D118C176EAE2}"/>
                </a:ext>
              </a:extLst>
            </p:cNvPr>
            <p:cNvSpPr/>
            <p:nvPr/>
          </p:nvSpPr>
          <p:spPr>
            <a:xfrm>
              <a:off x="4373512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9" name="Полилиния: фигура 838">
              <a:extLst>
                <a:ext uri="{FF2B5EF4-FFF2-40B4-BE49-F238E27FC236}">
                  <a16:creationId xmlns:a16="http://schemas.microsoft.com/office/drawing/2014/main" id="{DA2ACC5B-2835-8DD7-89B0-4209A39477AE}"/>
                </a:ext>
              </a:extLst>
            </p:cNvPr>
            <p:cNvSpPr/>
            <p:nvPr/>
          </p:nvSpPr>
          <p:spPr>
            <a:xfrm>
              <a:off x="4464819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0" name="Полилиния: фигура 839">
              <a:extLst>
                <a:ext uri="{FF2B5EF4-FFF2-40B4-BE49-F238E27FC236}">
                  <a16:creationId xmlns:a16="http://schemas.microsoft.com/office/drawing/2014/main" id="{B5C8ED0E-A6DD-5C2A-9FE1-C2B89E417393}"/>
                </a:ext>
              </a:extLst>
            </p:cNvPr>
            <p:cNvSpPr/>
            <p:nvPr/>
          </p:nvSpPr>
          <p:spPr>
            <a:xfrm>
              <a:off x="426351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1" name="Полилиния: фигура 840">
              <a:extLst>
                <a:ext uri="{FF2B5EF4-FFF2-40B4-BE49-F238E27FC236}">
                  <a16:creationId xmlns:a16="http://schemas.microsoft.com/office/drawing/2014/main" id="{04EF7EE8-05D8-AAA7-9F21-6B795835B8C7}"/>
                </a:ext>
              </a:extLst>
            </p:cNvPr>
            <p:cNvSpPr/>
            <p:nvPr/>
          </p:nvSpPr>
          <p:spPr>
            <a:xfrm>
              <a:off x="417221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2" name="Полилиния: фигура 841">
              <a:extLst>
                <a:ext uri="{FF2B5EF4-FFF2-40B4-BE49-F238E27FC236}">
                  <a16:creationId xmlns:a16="http://schemas.microsoft.com/office/drawing/2014/main" id="{15C1CD3B-AD99-222E-2FB0-079222DA3A55}"/>
                </a:ext>
              </a:extLst>
            </p:cNvPr>
            <p:cNvSpPr/>
            <p:nvPr/>
          </p:nvSpPr>
          <p:spPr>
            <a:xfrm>
              <a:off x="426351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3" name="Полилиния: фигура 842">
              <a:extLst>
                <a:ext uri="{FF2B5EF4-FFF2-40B4-BE49-F238E27FC236}">
                  <a16:creationId xmlns:a16="http://schemas.microsoft.com/office/drawing/2014/main" id="{28AE1990-4234-BB3C-C367-9EA712940A83}"/>
                </a:ext>
              </a:extLst>
            </p:cNvPr>
            <p:cNvSpPr/>
            <p:nvPr/>
          </p:nvSpPr>
          <p:spPr>
            <a:xfrm>
              <a:off x="4278051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4" name="Полилиния: фигура 843">
              <a:extLst>
                <a:ext uri="{FF2B5EF4-FFF2-40B4-BE49-F238E27FC236}">
                  <a16:creationId xmlns:a16="http://schemas.microsoft.com/office/drawing/2014/main" id="{45F745F5-7098-CEA9-2698-1F0B512E805F}"/>
                </a:ext>
              </a:extLst>
            </p:cNvPr>
            <p:cNvSpPr/>
            <p:nvPr/>
          </p:nvSpPr>
          <p:spPr>
            <a:xfrm>
              <a:off x="4186735" y="2049484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5" name="Полилиния: фигура 844">
              <a:extLst>
                <a:ext uri="{FF2B5EF4-FFF2-40B4-BE49-F238E27FC236}">
                  <a16:creationId xmlns:a16="http://schemas.microsoft.com/office/drawing/2014/main" id="{1DEE373E-9F0D-C2BB-46D4-D76FFD3099AA}"/>
                </a:ext>
              </a:extLst>
            </p:cNvPr>
            <p:cNvSpPr/>
            <p:nvPr/>
          </p:nvSpPr>
          <p:spPr>
            <a:xfrm>
              <a:off x="4278051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6" name="Полилиния: фигура 845">
              <a:extLst>
                <a:ext uri="{FF2B5EF4-FFF2-40B4-BE49-F238E27FC236}">
                  <a16:creationId xmlns:a16="http://schemas.microsoft.com/office/drawing/2014/main" id="{7F73161E-C772-1D79-D022-70F07B24B69B}"/>
                </a:ext>
              </a:extLst>
            </p:cNvPr>
            <p:cNvSpPr/>
            <p:nvPr/>
          </p:nvSpPr>
          <p:spPr>
            <a:xfrm>
              <a:off x="3236283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7" name="Полилиния: фигура 846">
              <a:extLst>
                <a:ext uri="{FF2B5EF4-FFF2-40B4-BE49-F238E27FC236}">
                  <a16:creationId xmlns:a16="http://schemas.microsoft.com/office/drawing/2014/main" id="{59945365-9095-345E-CAEA-31B1350BE36A}"/>
                </a:ext>
              </a:extLst>
            </p:cNvPr>
            <p:cNvSpPr/>
            <p:nvPr/>
          </p:nvSpPr>
          <p:spPr>
            <a:xfrm>
              <a:off x="332760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8" name="Полилиния: фигура 847">
              <a:extLst>
                <a:ext uri="{FF2B5EF4-FFF2-40B4-BE49-F238E27FC236}">
                  <a16:creationId xmlns:a16="http://schemas.microsoft.com/office/drawing/2014/main" id="{49D7FBC2-1C00-EFA8-827B-4E9311835B08}"/>
                </a:ext>
              </a:extLst>
            </p:cNvPr>
            <p:cNvSpPr/>
            <p:nvPr/>
          </p:nvSpPr>
          <p:spPr>
            <a:xfrm>
              <a:off x="3236283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9" name="Полилиния: фигура 848">
              <a:extLst>
                <a:ext uri="{FF2B5EF4-FFF2-40B4-BE49-F238E27FC236}">
                  <a16:creationId xmlns:a16="http://schemas.microsoft.com/office/drawing/2014/main" id="{676F0939-655F-1F41-FB69-2D7CA0418F47}"/>
                </a:ext>
              </a:extLst>
            </p:cNvPr>
            <p:cNvSpPr/>
            <p:nvPr/>
          </p:nvSpPr>
          <p:spPr>
            <a:xfrm>
              <a:off x="332760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0" name="Полилиния: фигура 849">
              <a:extLst>
                <a:ext uri="{FF2B5EF4-FFF2-40B4-BE49-F238E27FC236}">
                  <a16:creationId xmlns:a16="http://schemas.microsoft.com/office/drawing/2014/main" id="{C6D08AC3-DDF6-382A-48D5-F84F587D30EB}"/>
                </a:ext>
              </a:extLst>
            </p:cNvPr>
            <p:cNvSpPr/>
            <p:nvPr/>
          </p:nvSpPr>
          <p:spPr>
            <a:xfrm>
              <a:off x="3252893" y="1960283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1" name="Полилиния: фигура 850">
              <a:extLst>
                <a:ext uri="{FF2B5EF4-FFF2-40B4-BE49-F238E27FC236}">
                  <a16:creationId xmlns:a16="http://schemas.microsoft.com/office/drawing/2014/main" id="{D8586984-83D7-3B9F-6CEC-7E0AC4B3A20A}"/>
                </a:ext>
              </a:extLst>
            </p:cNvPr>
            <p:cNvSpPr/>
            <p:nvPr/>
          </p:nvSpPr>
          <p:spPr>
            <a:xfrm>
              <a:off x="3344200" y="1960283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2" name="Полилиния: фигура 851">
              <a:extLst>
                <a:ext uri="{FF2B5EF4-FFF2-40B4-BE49-F238E27FC236}">
                  <a16:creationId xmlns:a16="http://schemas.microsoft.com/office/drawing/2014/main" id="{F4E2E343-5ECA-462F-B116-01EC89DD326B}"/>
                </a:ext>
              </a:extLst>
            </p:cNvPr>
            <p:cNvSpPr/>
            <p:nvPr/>
          </p:nvSpPr>
          <p:spPr>
            <a:xfrm>
              <a:off x="3252893" y="2051561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3" name="Полилиния: фигура 852">
              <a:extLst>
                <a:ext uri="{FF2B5EF4-FFF2-40B4-BE49-F238E27FC236}">
                  <a16:creationId xmlns:a16="http://schemas.microsoft.com/office/drawing/2014/main" id="{BB52F1B3-D09A-672B-B9AA-971771DFEBE7}"/>
                </a:ext>
              </a:extLst>
            </p:cNvPr>
            <p:cNvSpPr/>
            <p:nvPr/>
          </p:nvSpPr>
          <p:spPr>
            <a:xfrm>
              <a:off x="3344200" y="2051561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4" name="Полилиния: фигура 853">
              <a:extLst>
                <a:ext uri="{FF2B5EF4-FFF2-40B4-BE49-F238E27FC236}">
                  <a16:creationId xmlns:a16="http://schemas.microsoft.com/office/drawing/2014/main" id="{6C730C50-0168-8C07-07ED-0375D41B0CB3}"/>
                </a:ext>
              </a:extLst>
            </p:cNvPr>
            <p:cNvSpPr/>
            <p:nvPr/>
          </p:nvSpPr>
          <p:spPr>
            <a:xfrm>
              <a:off x="304951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5" name="Полилиния: фигура 854">
              <a:extLst>
                <a:ext uri="{FF2B5EF4-FFF2-40B4-BE49-F238E27FC236}">
                  <a16:creationId xmlns:a16="http://schemas.microsoft.com/office/drawing/2014/main" id="{A73F8BDB-9C76-9033-92CE-EF278E647D68}"/>
                </a:ext>
              </a:extLst>
            </p:cNvPr>
            <p:cNvSpPr/>
            <p:nvPr/>
          </p:nvSpPr>
          <p:spPr>
            <a:xfrm>
              <a:off x="313875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6" name="Полилиния: фигура 855">
              <a:extLst>
                <a:ext uri="{FF2B5EF4-FFF2-40B4-BE49-F238E27FC236}">
                  <a16:creationId xmlns:a16="http://schemas.microsoft.com/office/drawing/2014/main" id="{58F31630-693C-2681-3218-DFB3C266207C}"/>
                </a:ext>
              </a:extLst>
            </p:cNvPr>
            <p:cNvSpPr/>
            <p:nvPr/>
          </p:nvSpPr>
          <p:spPr>
            <a:xfrm>
              <a:off x="304951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7" name="Полилиния: фигура 856">
              <a:extLst>
                <a:ext uri="{FF2B5EF4-FFF2-40B4-BE49-F238E27FC236}">
                  <a16:creationId xmlns:a16="http://schemas.microsoft.com/office/drawing/2014/main" id="{8BAB6E59-ED86-0FAE-21ED-F473DD06257D}"/>
                </a:ext>
              </a:extLst>
            </p:cNvPr>
            <p:cNvSpPr/>
            <p:nvPr/>
          </p:nvSpPr>
          <p:spPr>
            <a:xfrm>
              <a:off x="313875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8" name="Полилиния: фигура 857">
              <a:extLst>
                <a:ext uri="{FF2B5EF4-FFF2-40B4-BE49-F238E27FC236}">
                  <a16:creationId xmlns:a16="http://schemas.microsoft.com/office/drawing/2014/main" id="{518420DA-A93D-75B2-F12E-990D85CEEEDE}"/>
                </a:ext>
              </a:extLst>
            </p:cNvPr>
            <p:cNvSpPr/>
            <p:nvPr/>
          </p:nvSpPr>
          <p:spPr>
            <a:xfrm>
              <a:off x="3066115" y="1960283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9" name="Полилиния: фигура 858">
              <a:extLst>
                <a:ext uri="{FF2B5EF4-FFF2-40B4-BE49-F238E27FC236}">
                  <a16:creationId xmlns:a16="http://schemas.microsoft.com/office/drawing/2014/main" id="{7E5D930E-ECDC-A90D-D21D-E3D162DF9233}"/>
                </a:ext>
              </a:extLst>
            </p:cNvPr>
            <p:cNvSpPr/>
            <p:nvPr/>
          </p:nvSpPr>
          <p:spPr>
            <a:xfrm>
              <a:off x="3157431" y="1960283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0" name="Полилиния: фигура 859">
              <a:extLst>
                <a:ext uri="{FF2B5EF4-FFF2-40B4-BE49-F238E27FC236}">
                  <a16:creationId xmlns:a16="http://schemas.microsoft.com/office/drawing/2014/main" id="{F7CD75CA-9079-9679-5F98-8A0D07D63225}"/>
                </a:ext>
              </a:extLst>
            </p:cNvPr>
            <p:cNvSpPr/>
            <p:nvPr/>
          </p:nvSpPr>
          <p:spPr>
            <a:xfrm>
              <a:off x="3066115" y="2051561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1" name="Полилиния: фигура 860">
              <a:extLst>
                <a:ext uri="{FF2B5EF4-FFF2-40B4-BE49-F238E27FC236}">
                  <a16:creationId xmlns:a16="http://schemas.microsoft.com/office/drawing/2014/main" id="{F6659BD0-8AE6-44CD-E3AE-F61D8123BE3B}"/>
                </a:ext>
              </a:extLst>
            </p:cNvPr>
            <p:cNvSpPr/>
            <p:nvPr/>
          </p:nvSpPr>
          <p:spPr>
            <a:xfrm>
              <a:off x="3157431" y="2051561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2" name="Полилиния: фигура 861">
              <a:extLst>
                <a:ext uri="{FF2B5EF4-FFF2-40B4-BE49-F238E27FC236}">
                  <a16:creationId xmlns:a16="http://schemas.microsoft.com/office/drawing/2014/main" id="{51360A55-14D3-3143-35F6-96F399340443}"/>
                </a:ext>
              </a:extLst>
            </p:cNvPr>
            <p:cNvSpPr/>
            <p:nvPr/>
          </p:nvSpPr>
          <p:spPr>
            <a:xfrm>
              <a:off x="286274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3" name="Полилиния: фигура 862">
              <a:extLst>
                <a:ext uri="{FF2B5EF4-FFF2-40B4-BE49-F238E27FC236}">
                  <a16:creationId xmlns:a16="http://schemas.microsoft.com/office/drawing/2014/main" id="{C597AD8E-A70B-05FE-2AE0-17433E83860F}"/>
                </a:ext>
              </a:extLst>
            </p:cNvPr>
            <p:cNvSpPr/>
            <p:nvPr/>
          </p:nvSpPr>
          <p:spPr>
            <a:xfrm>
              <a:off x="295198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4" name="Полилиния: фигура 863">
              <a:extLst>
                <a:ext uri="{FF2B5EF4-FFF2-40B4-BE49-F238E27FC236}">
                  <a16:creationId xmlns:a16="http://schemas.microsoft.com/office/drawing/2014/main" id="{09D90B64-2B9E-0285-0CDF-459B5C8F94BE}"/>
                </a:ext>
              </a:extLst>
            </p:cNvPr>
            <p:cNvSpPr/>
            <p:nvPr/>
          </p:nvSpPr>
          <p:spPr>
            <a:xfrm>
              <a:off x="286274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5" name="Полилиния: фигура 864">
              <a:extLst>
                <a:ext uri="{FF2B5EF4-FFF2-40B4-BE49-F238E27FC236}">
                  <a16:creationId xmlns:a16="http://schemas.microsoft.com/office/drawing/2014/main" id="{E8C9D0CA-4D73-6D07-1D4C-EFDABEC93881}"/>
                </a:ext>
              </a:extLst>
            </p:cNvPr>
            <p:cNvSpPr/>
            <p:nvPr/>
          </p:nvSpPr>
          <p:spPr>
            <a:xfrm>
              <a:off x="295198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6" name="Полилиния: фигура 865">
              <a:extLst>
                <a:ext uri="{FF2B5EF4-FFF2-40B4-BE49-F238E27FC236}">
                  <a16:creationId xmlns:a16="http://schemas.microsoft.com/office/drawing/2014/main" id="{81790C11-E583-D8D4-7596-1E739794188E}"/>
                </a:ext>
              </a:extLst>
            </p:cNvPr>
            <p:cNvSpPr/>
            <p:nvPr/>
          </p:nvSpPr>
          <p:spPr>
            <a:xfrm>
              <a:off x="2879346" y="1962359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7" name="Полилиния: фигура 866">
              <a:extLst>
                <a:ext uri="{FF2B5EF4-FFF2-40B4-BE49-F238E27FC236}">
                  <a16:creationId xmlns:a16="http://schemas.microsoft.com/office/drawing/2014/main" id="{6A47C345-1623-5314-DF1A-AC0E82BCFC0D}"/>
                </a:ext>
              </a:extLst>
            </p:cNvPr>
            <p:cNvSpPr/>
            <p:nvPr/>
          </p:nvSpPr>
          <p:spPr>
            <a:xfrm>
              <a:off x="2970663" y="1962359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8" name="Полилиния: фигура 867">
              <a:extLst>
                <a:ext uri="{FF2B5EF4-FFF2-40B4-BE49-F238E27FC236}">
                  <a16:creationId xmlns:a16="http://schemas.microsoft.com/office/drawing/2014/main" id="{2F3D2130-598D-FCC1-DD13-FE1BC97FD9D5}"/>
                </a:ext>
              </a:extLst>
            </p:cNvPr>
            <p:cNvSpPr/>
            <p:nvPr/>
          </p:nvSpPr>
          <p:spPr>
            <a:xfrm>
              <a:off x="2879346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9" name="Полилиния: фигура 868">
              <a:extLst>
                <a:ext uri="{FF2B5EF4-FFF2-40B4-BE49-F238E27FC236}">
                  <a16:creationId xmlns:a16="http://schemas.microsoft.com/office/drawing/2014/main" id="{83FB0E7D-94E1-98ED-CC96-33B0BC76C499}"/>
                </a:ext>
              </a:extLst>
            </p:cNvPr>
            <p:cNvSpPr/>
            <p:nvPr/>
          </p:nvSpPr>
          <p:spPr>
            <a:xfrm>
              <a:off x="2970663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0" name="Полилиния: фигура 869">
              <a:extLst>
                <a:ext uri="{FF2B5EF4-FFF2-40B4-BE49-F238E27FC236}">
                  <a16:creationId xmlns:a16="http://schemas.microsoft.com/office/drawing/2014/main" id="{F77AB172-9136-5524-64EB-1DDA470713D2}"/>
                </a:ext>
              </a:extLst>
            </p:cNvPr>
            <p:cNvSpPr/>
            <p:nvPr/>
          </p:nvSpPr>
          <p:spPr>
            <a:xfrm>
              <a:off x="2765208" y="194369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1" name="Полилиния: фигура 870">
              <a:extLst>
                <a:ext uri="{FF2B5EF4-FFF2-40B4-BE49-F238E27FC236}">
                  <a16:creationId xmlns:a16="http://schemas.microsoft.com/office/drawing/2014/main" id="{C499C15F-EABC-4DBB-1A6B-A7084D959702}"/>
                </a:ext>
              </a:extLst>
            </p:cNvPr>
            <p:cNvSpPr/>
            <p:nvPr/>
          </p:nvSpPr>
          <p:spPr>
            <a:xfrm>
              <a:off x="267597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2" name="Полилиния: фигура 871">
              <a:extLst>
                <a:ext uri="{FF2B5EF4-FFF2-40B4-BE49-F238E27FC236}">
                  <a16:creationId xmlns:a16="http://schemas.microsoft.com/office/drawing/2014/main" id="{C1D5047E-0EC5-0257-EA4B-6F550602349D}"/>
                </a:ext>
              </a:extLst>
            </p:cNvPr>
            <p:cNvSpPr/>
            <p:nvPr/>
          </p:nvSpPr>
          <p:spPr>
            <a:xfrm>
              <a:off x="2765208" y="203496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3" name="Полилиния: фигура 872">
              <a:extLst>
                <a:ext uri="{FF2B5EF4-FFF2-40B4-BE49-F238E27FC236}">
                  <a16:creationId xmlns:a16="http://schemas.microsoft.com/office/drawing/2014/main" id="{B0B7EEF5-A03B-3C51-8D93-EAA1F245511C}"/>
                </a:ext>
              </a:extLst>
            </p:cNvPr>
            <p:cNvSpPr/>
            <p:nvPr/>
          </p:nvSpPr>
          <p:spPr>
            <a:xfrm>
              <a:off x="2783885" y="196235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8"/>
                    <a:pt x="4082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4" name="Полилиния: фигура 873">
              <a:extLst>
                <a:ext uri="{FF2B5EF4-FFF2-40B4-BE49-F238E27FC236}">
                  <a16:creationId xmlns:a16="http://schemas.microsoft.com/office/drawing/2014/main" id="{47336CA6-68F1-6FFB-3B85-31D4AD8AB7B1}"/>
                </a:ext>
              </a:extLst>
            </p:cNvPr>
            <p:cNvSpPr/>
            <p:nvPr/>
          </p:nvSpPr>
          <p:spPr>
            <a:xfrm>
              <a:off x="2692578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5" name="Полилиния: фигура 874">
              <a:extLst>
                <a:ext uri="{FF2B5EF4-FFF2-40B4-BE49-F238E27FC236}">
                  <a16:creationId xmlns:a16="http://schemas.microsoft.com/office/drawing/2014/main" id="{C4445596-4074-E90A-9F1B-F08A8084237A}"/>
                </a:ext>
              </a:extLst>
            </p:cNvPr>
            <p:cNvSpPr/>
            <p:nvPr/>
          </p:nvSpPr>
          <p:spPr>
            <a:xfrm>
              <a:off x="2783885" y="205363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6" name="Полилиния: фигура 875">
              <a:extLst>
                <a:ext uri="{FF2B5EF4-FFF2-40B4-BE49-F238E27FC236}">
                  <a16:creationId xmlns:a16="http://schemas.microsoft.com/office/drawing/2014/main" id="{94830269-9F34-8240-782C-5E448BB07EDF}"/>
                </a:ext>
              </a:extLst>
            </p:cNvPr>
            <p:cNvSpPr/>
            <p:nvPr/>
          </p:nvSpPr>
          <p:spPr>
            <a:xfrm>
              <a:off x="10350178" y="2138676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7" name="Полилиния: фигура 876">
              <a:extLst>
                <a:ext uri="{FF2B5EF4-FFF2-40B4-BE49-F238E27FC236}">
                  <a16:creationId xmlns:a16="http://schemas.microsoft.com/office/drawing/2014/main" id="{410D5B94-F363-ACAA-7647-929F38AB02E0}"/>
                </a:ext>
              </a:extLst>
            </p:cNvPr>
            <p:cNvSpPr/>
            <p:nvPr/>
          </p:nvSpPr>
          <p:spPr>
            <a:xfrm>
              <a:off x="10350178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8" name="Полилиния: фигура 877">
              <a:extLst>
                <a:ext uri="{FF2B5EF4-FFF2-40B4-BE49-F238E27FC236}">
                  <a16:creationId xmlns:a16="http://schemas.microsoft.com/office/drawing/2014/main" id="{BB8E2938-7CDB-BBFD-CADA-E87319D6A1D0}"/>
                </a:ext>
              </a:extLst>
            </p:cNvPr>
            <p:cNvSpPr/>
            <p:nvPr/>
          </p:nvSpPr>
          <p:spPr>
            <a:xfrm>
              <a:off x="10439370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9" name="Полилиния: фигура 878">
              <a:extLst>
                <a:ext uri="{FF2B5EF4-FFF2-40B4-BE49-F238E27FC236}">
                  <a16:creationId xmlns:a16="http://schemas.microsoft.com/office/drawing/2014/main" id="{C3A8D5E0-7E19-834A-0E37-9489A52BB4A7}"/>
                </a:ext>
              </a:extLst>
            </p:cNvPr>
            <p:cNvSpPr/>
            <p:nvPr/>
          </p:nvSpPr>
          <p:spPr>
            <a:xfrm>
              <a:off x="10350178" y="2138676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0" name="Полилиния: фигура 879">
              <a:extLst>
                <a:ext uri="{FF2B5EF4-FFF2-40B4-BE49-F238E27FC236}">
                  <a16:creationId xmlns:a16="http://schemas.microsoft.com/office/drawing/2014/main" id="{465DFA49-881A-2CCF-CAE4-D75EAB69BEC4}"/>
                </a:ext>
              </a:extLst>
            </p:cNvPr>
            <p:cNvSpPr/>
            <p:nvPr/>
          </p:nvSpPr>
          <p:spPr>
            <a:xfrm>
              <a:off x="10350178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1" name="Полилиния: фигура 880">
              <a:extLst>
                <a:ext uri="{FF2B5EF4-FFF2-40B4-BE49-F238E27FC236}">
                  <a16:creationId xmlns:a16="http://schemas.microsoft.com/office/drawing/2014/main" id="{D05294C7-BB9F-9154-3B38-5D7DBDC25DFF}"/>
                </a:ext>
              </a:extLst>
            </p:cNvPr>
            <p:cNvSpPr/>
            <p:nvPr/>
          </p:nvSpPr>
          <p:spPr>
            <a:xfrm>
              <a:off x="10441466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2" name="Полилиния: фигура 881">
              <a:extLst>
                <a:ext uri="{FF2B5EF4-FFF2-40B4-BE49-F238E27FC236}">
                  <a16:creationId xmlns:a16="http://schemas.microsoft.com/office/drawing/2014/main" id="{CD10822A-0544-1DA2-6ABF-978EF008B91A}"/>
                </a:ext>
              </a:extLst>
            </p:cNvPr>
            <p:cNvSpPr/>
            <p:nvPr/>
          </p:nvSpPr>
          <p:spPr>
            <a:xfrm>
              <a:off x="10163409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220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3" name="Полилиния: фигура 882">
              <a:extLst>
                <a:ext uri="{FF2B5EF4-FFF2-40B4-BE49-F238E27FC236}">
                  <a16:creationId xmlns:a16="http://schemas.microsoft.com/office/drawing/2014/main" id="{3DDEE60D-6A83-49AB-29F4-88651EC3A81F}"/>
                </a:ext>
              </a:extLst>
            </p:cNvPr>
            <p:cNvSpPr/>
            <p:nvPr/>
          </p:nvSpPr>
          <p:spPr>
            <a:xfrm>
              <a:off x="10252600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4" name="Полилиния: фигура 883">
              <a:extLst>
                <a:ext uri="{FF2B5EF4-FFF2-40B4-BE49-F238E27FC236}">
                  <a16:creationId xmlns:a16="http://schemas.microsoft.com/office/drawing/2014/main" id="{A3DE45CA-FBFE-7416-14A4-250E4ADA053A}"/>
                </a:ext>
              </a:extLst>
            </p:cNvPr>
            <p:cNvSpPr/>
            <p:nvPr/>
          </p:nvSpPr>
          <p:spPr>
            <a:xfrm>
              <a:off x="10163409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5" name="Полилиния: фигура 884">
              <a:extLst>
                <a:ext uri="{FF2B5EF4-FFF2-40B4-BE49-F238E27FC236}">
                  <a16:creationId xmlns:a16="http://schemas.microsoft.com/office/drawing/2014/main" id="{8AF750C5-3CC7-F18D-161C-CE4F6F1D03BB}"/>
                </a:ext>
              </a:extLst>
            </p:cNvPr>
            <p:cNvSpPr/>
            <p:nvPr/>
          </p:nvSpPr>
          <p:spPr>
            <a:xfrm>
              <a:off x="10252600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6" name="Полилиния: фигура 885">
              <a:extLst>
                <a:ext uri="{FF2B5EF4-FFF2-40B4-BE49-F238E27FC236}">
                  <a16:creationId xmlns:a16="http://schemas.microsoft.com/office/drawing/2014/main" id="{D6E8FC28-E370-B167-9A46-201B11384AEA}"/>
                </a:ext>
              </a:extLst>
            </p:cNvPr>
            <p:cNvSpPr/>
            <p:nvPr/>
          </p:nvSpPr>
          <p:spPr>
            <a:xfrm>
              <a:off x="10163409" y="2140753"/>
              <a:ext cx="41452" cy="41756"/>
            </a:xfrm>
            <a:custGeom>
              <a:avLst/>
              <a:gdLst>
                <a:gd name="connsiteX0" fmla="*/ -72 w 41452"/>
                <a:gd name="connsiteY0" fmla="*/ 20566 h 41756"/>
                <a:gd name="connsiteX1" fmla="*/ 20606 w 41452"/>
                <a:gd name="connsiteY1" fmla="*/ -179 h 41756"/>
                <a:gd name="connsiteX2" fmla="*/ 41380 w 41452"/>
                <a:gd name="connsiteY2" fmla="*/ 20566 h 41756"/>
                <a:gd name="connsiteX3" fmla="*/ 20606 w 41452"/>
                <a:gd name="connsiteY3" fmla="*/ 41312 h 41756"/>
                <a:gd name="connsiteX4" fmla="*/ -72 w 41452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6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7" name="Полилиния: фигура 886">
              <a:extLst>
                <a:ext uri="{FF2B5EF4-FFF2-40B4-BE49-F238E27FC236}">
                  <a16:creationId xmlns:a16="http://schemas.microsoft.com/office/drawing/2014/main" id="{2CEBFA7B-DEE1-099F-5468-B3AFCF58CE1B}"/>
                </a:ext>
              </a:extLst>
            </p:cNvPr>
            <p:cNvSpPr/>
            <p:nvPr/>
          </p:nvSpPr>
          <p:spPr>
            <a:xfrm>
              <a:off x="10254698" y="2140753"/>
              <a:ext cx="41450" cy="41756"/>
            </a:xfrm>
            <a:custGeom>
              <a:avLst/>
              <a:gdLst>
                <a:gd name="connsiteX0" fmla="*/ -72 w 41450"/>
                <a:gd name="connsiteY0" fmla="*/ 20566 h 41756"/>
                <a:gd name="connsiteX1" fmla="*/ 20701 w 41450"/>
                <a:gd name="connsiteY1" fmla="*/ -179 h 41756"/>
                <a:gd name="connsiteX2" fmla="*/ 41379 w 41450"/>
                <a:gd name="connsiteY2" fmla="*/ 20566 h 41756"/>
                <a:gd name="connsiteX3" fmla="*/ 20701 w 41450"/>
                <a:gd name="connsiteY3" fmla="*/ 41312 h 41756"/>
                <a:gd name="connsiteX4" fmla="*/ -72 w 41450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6"/>
                  </a:moveTo>
                  <a:cubicBezTo>
                    <a:pt x="-72" y="8117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1088" y="41312"/>
                    <a:pt x="20701" y="41312"/>
                  </a:cubicBezTo>
                  <a:cubicBezTo>
                    <a:pt x="8218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8" name="Полилиния: фигура 887">
              <a:extLst>
                <a:ext uri="{FF2B5EF4-FFF2-40B4-BE49-F238E27FC236}">
                  <a16:creationId xmlns:a16="http://schemas.microsoft.com/office/drawing/2014/main" id="{6F5CE0DF-C592-3AB8-5FF6-E651A8E4C4C4}"/>
                </a:ext>
              </a:extLst>
            </p:cNvPr>
            <p:cNvSpPr/>
            <p:nvPr/>
          </p:nvSpPr>
          <p:spPr>
            <a:xfrm>
              <a:off x="10163409" y="2229954"/>
              <a:ext cx="41452" cy="43557"/>
            </a:xfrm>
            <a:custGeom>
              <a:avLst/>
              <a:gdLst>
                <a:gd name="connsiteX0" fmla="*/ -72 w 41452"/>
                <a:gd name="connsiteY0" fmla="*/ 20567 h 43557"/>
                <a:gd name="connsiteX1" fmla="*/ 20606 w 41452"/>
                <a:gd name="connsiteY1" fmla="*/ -179 h 43557"/>
                <a:gd name="connsiteX2" fmla="*/ 41380 w 41452"/>
                <a:gd name="connsiteY2" fmla="*/ 20567 h 43557"/>
                <a:gd name="connsiteX3" fmla="*/ 20606 w 41452"/>
                <a:gd name="connsiteY3" fmla="*/ 43379 h 43557"/>
                <a:gd name="connsiteX4" fmla="*/ -72 w 41452"/>
                <a:gd name="connsiteY4" fmla="*/ 20567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06"/>
                    <a:pt x="30993" y="43379"/>
                    <a:pt x="20606" y="43379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9" name="Полилиния: фигура 888">
              <a:extLst>
                <a:ext uri="{FF2B5EF4-FFF2-40B4-BE49-F238E27FC236}">
                  <a16:creationId xmlns:a16="http://schemas.microsoft.com/office/drawing/2014/main" id="{4E8CE36A-CD02-549E-BB3B-BDC6002DC491}"/>
                </a:ext>
              </a:extLst>
            </p:cNvPr>
            <p:cNvSpPr/>
            <p:nvPr/>
          </p:nvSpPr>
          <p:spPr>
            <a:xfrm>
              <a:off x="10254698" y="2229954"/>
              <a:ext cx="41450" cy="43557"/>
            </a:xfrm>
            <a:custGeom>
              <a:avLst/>
              <a:gdLst>
                <a:gd name="connsiteX0" fmla="*/ -72 w 41450"/>
                <a:gd name="connsiteY0" fmla="*/ 20567 h 43557"/>
                <a:gd name="connsiteX1" fmla="*/ 20701 w 41450"/>
                <a:gd name="connsiteY1" fmla="*/ -179 h 43557"/>
                <a:gd name="connsiteX2" fmla="*/ 41379 w 41450"/>
                <a:gd name="connsiteY2" fmla="*/ 20567 h 43557"/>
                <a:gd name="connsiteX3" fmla="*/ 20701 w 41450"/>
                <a:gd name="connsiteY3" fmla="*/ 43379 h 43557"/>
                <a:gd name="connsiteX4" fmla="*/ -72 w 41450"/>
                <a:gd name="connsiteY4" fmla="*/ 20567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1088" y="43379"/>
                    <a:pt x="20701" y="43379"/>
                  </a:cubicBezTo>
                  <a:cubicBezTo>
                    <a:pt x="8218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0" name="Полилиния: фигура 889">
              <a:extLst>
                <a:ext uri="{FF2B5EF4-FFF2-40B4-BE49-F238E27FC236}">
                  <a16:creationId xmlns:a16="http://schemas.microsoft.com/office/drawing/2014/main" id="{8323A6B8-0032-0FAF-D4E1-A510A719B206}"/>
                </a:ext>
              </a:extLst>
            </p:cNvPr>
            <p:cNvSpPr/>
            <p:nvPr/>
          </p:nvSpPr>
          <p:spPr>
            <a:xfrm>
              <a:off x="9976641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1" name="Полилиния: фигура 890">
              <a:extLst>
                <a:ext uri="{FF2B5EF4-FFF2-40B4-BE49-F238E27FC236}">
                  <a16:creationId xmlns:a16="http://schemas.microsoft.com/office/drawing/2014/main" id="{B136A44A-FA81-2680-168C-1CEC2F2A0C43}"/>
                </a:ext>
              </a:extLst>
            </p:cNvPr>
            <p:cNvSpPr/>
            <p:nvPr/>
          </p:nvSpPr>
          <p:spPr>
            <a:xfrm>
              <a:off x="10065832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2" name="Полилиния: фигура 891">
              <a:extLst>
                <a:ext uri="{FF2B5EF4-FFF2-40B4-BE49-F238E27FC236}">
                  <a16:creationId xmlns:a16="http://schemas.microsoft.com/office/drawing/2014/main" id="{5528C8B7-938C-0FCA-1BA4-9573505918AD}"/>
                </a:ext>
              </a:extLst>
            </p:cNvPr>
            <p:cNvSpPr/>
            <p:nvPr/>
          </p:nvSpPr>
          <p:spPr>
            <a:xfrm>
              <a:off x="9976641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3" name="Полилиния: фигура 892">
              <a:extLst>
                <a:ext uri="{FF2B5EF4-FFF2-40B4-BE49-F238E27FC236}">
                  <a16:creationId xmlns:a16="http://schemas.microsoft.com/office/drawing/2014/main" id="{0D07F4B7-7DE2-AAFF-BE18-0B9601A79A3B}"/>
                </a:ext>
              </a:extLst>
            </p:cNvPr>
            <p:cNvSpPr/>
            <p:nvPr/>
          </p:nvSpPr>
          <p:spPr>
            <a:xfrm>
              <a:off x="10065832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4" name="Полилиния: фигура 893">
              <a:extLst>
                <a:ext uri="{FF2B5EF4-FFF2-40B4-BE49-F238E27FC236}">
                  <a16:creationId xmlns:a16="http://schemas.microsoft.com/office/drawing/2014/main" id="{0BFC5F25-14F5-5392-4494-5C4507BBEFB1}"/>
                </a:ext>
              </a:extLst>
            </p:cNvPr>
            <p:cNvSpPr/>
            <p:nvPr/>
          </p:nvSpPr>
          <p:spPr>
            <a:xfrm>
              <a:off x="9976641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5" name="Полилиния: фигура 894">
              <a:extLst>
                <a:ext uri="{FF2B5EF4-FFF2-40B4-BE49-F238E27FC236}">
                  <a16:creationId xmlns:a16="http://schemas.microsoft.com/office/drawing/2014/main" id="{1173554E-5F1B-3413-A934-597E54965D08}"/>
                </a:ext>
              </a:extLst>
            </p:cNvPr>
            <p:cNvSpPr/>
            <p:nvPr/>
          </p:nvSpPr>
          <p:spPr>
            <a:xfrm>
              <a:off x="10067928" y="2140753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6" name="Полилиния: фигура 895">
              <a:extLst>
                <a:ext uri="{FF2B5EF4-FFF2-40B4-BE49-F238E27FC236}">
                  <a16:creationId xmlns:a16="http://schemas.microsoft.com/office/drawing/2014/main" id="{25946B4A-457A-C170-4C07-0BDBF326DD08}"/>
                </a:ext>
              </a:extLst>
            </p:cNvPr>
            <p:cNvSpPr/>
            <p:nvPr/>
          </p:nvSpPr>
          <p:spPr>
            <a:xfrm>
              <a:off x="9976641" y="2229954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7" name="Полилиния: фигура 896">
              <a:extLst>
                <a:ext uri="{FF2B5EF4-FFF2-40B4-BE49-F238E27FC236}">
                  <a16:creationId xmlns:a16="http://schemas.microsoft.com/office/drawing/2014/main" id="{823BD7F8-B556-1807-0BAA-A52E0C6455A3}"/>
                </a:ext>
              </a:extLst>
            </p:cNvPr>
            <p:cNvSpPr/>
            <p:nvPr/>
          </p:nvSpPr>
          <p:spPr>
            <a:xfrm>
              <a:off x="10067928" y="2229954"/>
              <a:ext cx="41452" cy="41747"/>
            </a:xfrm>
            <a:custGeom>
              <a:avLst/>
              <a:gdLst>
                <a:gd name="connsiteX0" fmla="*/ -72 w 41452"/>
                <a:gd name="connsiteY0" fmla="*/ 20567 h 41747"/>
                <a:gd name="connsiteX1" fmla="*/ 20702 w 41452"/>
                <a:gd name="connsiteY1" fmla="*/ -179 h 41747"/>
                <a:gd name="connsiteX2" fmla="*/ 41380 w 41452"/>
                <a:gd name="connsiteY2" fmla="*/ 20567 h 41747"/>
                <a:gd name="connsiteX3" fmla="*/ 20702 w 41452"/>
                <a:gd name="connsiteY3" fmla="*/ 41303 h 41747"/>
                <a:gd name="connsiteX4" fmla="*/ -72 w 41452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06"/>
                    <a:pt x="30993" y="41303"/>
                    <a:pt x="20702" y="41303"/>
                  </a:cubicBezTo>
                  <a:cubicBezTo>
                    <a:pt x="8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8" name="Полилиния: фигура 897">
              <a:extLst>
                <a:ext uri="{FF2B5EF4-FFF2-40B4-BE49-F238E27FC236}">
                  <a16:creationId xmlns:a16="http://schemas.microsoft.com/office/drawing/2014/main" id="{5F708887-33CC-BB50-1F97-BEA862C7BCE2}"/>
                </a:ext>
              </a:extLst>
            </p:cNvPr>
            <p:cNvSpPr/>
            <p:nvPr/>
          </p:nvSpPr>
          <p:spPr>
            <a:xfrm>
              <a:off x="9414239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9" name="Полилиния: фигура 898">
              <a:extLst>
                <a:ext uri="{FF2B5EF4-FFF2-40B4-BE49-F238E27FC236}">
                  <a16:creationId xmlns:a16="http://schemas.microsoft.com/office/drawing/2014/main" id="{8F1B616B-21BA-A12F-EBA8-B9F4AB0ECD23}"/>
                </a:ext>
              </a:extLst>
            </p:cNvPr>
            <p:cNvSpPr/>
            <p:nvPr/>
          </p:nvSpPr>
          <p:spPr>
            <a:xfrm>
              <a:off x="9503430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0" name="Полилиния: фигура 899">
              <a:extLst>
                <a:ext uri="{FF2B5EF4-FFF2-40B4-BE49-F238E27FC236}">
                  <a16:creationId xmlns:a16="http://schemas.microsoft.com/office/drawing/2014/main" id="{36BA4C0F-F413-852E-BD21-91C6B7D2CE34}"/>
                </a:ext>
              </a:extLst>
            </p:cNvPr>
            <p:cNvSpPr/>
            <p:nvPr/>
          </p:nvSpPr>
          <p:spPr>
            <a:xfrm>
              <a:off x="9414239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1" name="Полилиния: фигура 900">
              <a:extLst>
                <a:ext uri="{FF2B5EF4-FFF2-40B4-BE49-F238E27FC236}">
                  <a16:creationId xmlns:a16="http://schemas.microsoft.com/office/drawing/2014/main" id="{21DE052D-FA6A-7075-7F6D-9E08B74B9111}"/>
                </a:ext>
              </a:extLst>
            </p:cNvPr>
            <p:cNvSpPr/>
            <p:nvPr/>
          </p:nvSpPr>
          <p:spPr>
            <a:xfrm>
              <a:off x="9503430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2" name="Полилиния: фигура 901">
              <a:extLst>
                <a:ext uri="{FF2B5EF4-FFF2-40B4-BE49-F238E27FC236}">
                  <a16:creationId xmlns:a16="http://schemas.microsoft.com/office/drawing/2014/main" id="{1D8B0056-E1B7-88D8-9544-0EC60760E8FB}"/>
                </a:ext>
              </a:extLst>
            </p:cNvPr>
            <p:cNvSpPr/>
            <p:nvPr/>
          </p:nvSpPr>
          <p:spPr>
            <a:xfrm>
              <a:off x="9416336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3" name="Полилиния: фигура 902">
              <a:extLst>
                <a:ext uri="{FF2B5EF4-FFF2-40B4-BE49-F238E27FC236}">
                  <a16:creationId xmlns:a16="http://schemas.microsoft.com/office/drawing/2014/main" id="{E1D64806-D88F-822B-18D9-79ECDDF6C73D}"/>
                </a:ext>
              </a:extLst>
            </p:cNvPr>
            <p:cNvSpPr/>
            <p:nvPr/>
          </p:nvSpPr>
          <p:spPr>
            <a:xfrm>
              <a:off x="9507624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4" name="Полилиния: фигура 903">
              <a:extLst>
                <a:ext uri="{FF2B5EF4-FFF2-40B4-BE49-F238E27FC236}">
                  <a16:creationId xmlns:a16="http://schemas.microsoft.com/office/drawing/2014/main" id="{360B3C9F-FFA2-CB27-48AF-D86499687DF4}"/>
                </a:ext>
              </a:extLst>
            </p:cNvPr>
            <p:cNvSpPr/>
            <p:nvPr/>
          </p:nvSpPr>
          <p:spPr>
            <a:xfrm>
              <a:off x="9416336" y="2229954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5" name="Полилиния: фигура 904">
              <a:extLst>
                <a:ext uri="{FF2B5EF4-FFF2-40B4-BE49-F238E27FC236}">
                  <a16:creationId xmlns:a16="http://schemas.microsoft.com/office/drawing/2014/main" id="{D7C98127-C1CA-04B9-E5BC-7E1F46BC58A5}"/>
                </a:ext>
              </a:extLst>
            </p:cNvPr>
            <p:cNvSpPr/>
            <p:nvPr/>
          </p:nvSpPr>
          <p:spPr>
            <a:xfrm>
              <a:off x="9507624" y="2229954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6" name="Полилиния: фигура 905">
              <a:extLst>
                <a:ext uri="{FF2B5EF4-FFF2-40B4-BE49-F238E27FC236}">
                  <a16:creationId xmlns:a16="http://schemas.microsoft.com/office/drawing/2014/main" id="{528AD5C1-8163-0ADC-2A5E-731F1CD57A8A}"/>
                </a:ext>
              </a:extLst>
            </p:cNvPr>
            <p:cNvSpPr/>
            <p:nvPr/>
          </p:nvSpPr>
          <p:spPr>
            <a:xfrm>
              <a:off x="9227471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7" name="Полилиния: фигура 906">
              <a:extLst>
                <a:ext uri="{FF2B5EF4-FFF2-40B4-BE49-F238E27FC236}">
                  <a16:creationId xmlns:a16="http://schemas.microsoft.com/office/drawing/2014/main" id="{5C49A705-6E85-817D-C4BF-DE0E45EE6DD1}"/>
                </a:ext>
              </a:extLst>
            </p:cNvPr>
            <p:cNvSpPr/>
            <p:nvPr/>
          </p:nvSpPr>
          <p:spPr>
            <a:xfrm>
              <a:off x="9316662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8" name="Полилиния: фигура 907">
              <a:extLst>
                <a:ext uri="{FF2B5EF4-FFF2-40B4-BE49-F238E27FC236}">
                  <a16:creationId xmlns:a16="http://schemas.microsoft.com/office/drawing/2014/main" id="{D5928840-03B5-0F48-63E0-E014F788ACD4}"/>
                </a:ext>
              </a:extLst>
            </p:cNvPr>
            <p:cNvSpPr/>
            <p:nvPr/>
          </p:nvSpPr>
          <p:spPr>
            <a:xfrm>
              <a:off x="9227471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9" name="Полилиния: фигура 908">
              <a:extLst>
                <a:ext uri="{FF2B5EF4-FFF2-40B4-BE49-F238E27FC236}">
                  <a16:creationId xmlns:a16="http://schemas.microsoft.com/office/drawing/2014/main" id="{404FB9FD-65FE-1B63-CEF6-546152C09A95}"/>
                </a:ext>
              </a:extLst>
            </p:cNvPr>
            <p:cNvSpPr/>
            <p:nvPr/>
          </p:nvSpPr>
          <p:spPr>
            <a:xfrm>
              <a:off x="9316662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0" name="Полилиния: фигура 909">
              <a:extLst>
                <a:ext uri="{FF2B5EF4-FFF2-40B4-BE49-F238E27FC236}">
                  <a16:creationId xmlns:a16="http://schemas.microsoft.com/office/drawing/2014/main" id="{A69F9DF9-8AF9-D42D-79BF-CB85A005D042}"/>
                </a:ext>
              </a:extLst>
            </p:cNvPr>
            <p:cNvSpPr/>
            <p:nvPr/>
          </p:nvSpPr>
          <p:spPr>
            <a:xfrm>
              <a:off x="9229568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1" name="Полилиния: фигура 910">
              <a:extLst>
                <a:ext uri="{FF2B5EF4-FFF2-40B4-BE49-F238E27FC236}">
                  <a16:creationId xmlns:a16="http://schemas.microsoft.com/office/drawing/2014/main" id="{FAEBD8B3-34A1-EB41-8385-8F2B680696C4}"/>
                </a:ext>
              </a:extLst>
            </p:cNvPr>
            <p:cNvSpPr/>
            <p:nvPr/>
          </p:nvSpPr>
          <p:spPr>
            <a:xfrm>
              <a:off x="9320855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2" name="Полилиния: фигура 911">
              <a:extLst>
                <a:ext uri="{FF2B5EF4-FFF2-40B4-BE49-F238E27FC236}">
                  <a16:creationId xmlns:a16="http://schemas.microsoft.com/office/drawing/2014/main" id="{849B5A49-DC77-84D8-563B-A590BEF2171F}"/>
                </a:ext>
              </a:extLst>
            </p:cNvPr>
            <p:cNvSpPr/>
            <p:nvPr/>
          </p:nvSpPr>
          <p:spPr>
            <a:xfrm>
              <a:off x="9229568" y="2232031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3" name="Полилиния: фигура 912">
              <a:extLst>
                <a:ext uri="{FF2B5EF4-FFF2-40B4-BE49-F238E27FC236}">
                  <a16:creationId xmlns:a16="http://schemas.microsoft.com/office/drawing/2014/main" id="{9D50F61C-5DBF-7322-D5BC-C69326C5DE37}"/>
                </a:ext>
              </a:extLst>
            </p:cNvPr>
            <p:cNvSpPr/>
            <p:nvPr/>
          </p:nvSpPr>
          <p:spPr>
            <a:xfrm>
              <a:off x="9320855" y="2232031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4" name="Полилиния: фигура 913">
              <a:extLst>
                <a:ext uri="{FF2B5EF4-FFF2-40B4-BE49-F238E27FC236}">
                  <a16:creationId xmlns:a16="http://schemas.microsoft.com/office/drawing/2014/main" id="{FFEFDE41-6D91-1363-2724-DA2C2EFC031D}"/>
                </a:ext>
              </a:extLst>
            </p:cNvPr>
            <p:cNvSpPr/>
            <p:nvPr/>
          </p:nvSpPr>
          <p:spPr>
            <a:xfrm>
              <a:off x="903860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5" name="Полилиния: фигура 914">
              <a:extLst>
                <a:ext uri="{FF2B5EF4-FFF2-40B4-BE49-F238E27FC236}">
                  <a16:creationId xmlns:a16="http://schemas.microsoft.com/office/drawing/2014/main" id="{0A435E86-109C-DE30-361F-7F68B292FAAE}"/>
                </a:ext>
              </a:extLst>
            </p:cNvPr>
            <p:cNvSpPr/>
            <p:nvPr/>
          </p:nvSpPr>
          <p:spPr>
            <a:xfrm>
              <a:off x="9129913" y="2138676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6" name="Полилиния: фигура 915">
              <a:extLst>
                <a:ext uri="{FF2B5EF4-FFF2-40B4-BE49-F238E27FC236}">
                  <a16:creationId xmlns:a16="http://schemas.microsoft.com/office/drawing/2014/main" id="{F887F35E-75C4-4190-BFC1-C55E99199AAC}"/>
                </a:ext>
              </a:extLst>
            </p:cNvPr>
            <p:cNvSpPr/>
            <p:nvPr/>
          </p:nvSpPr>
          <p:spPr>
            <a:xfrm>
              <a:off x="903860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7" name="Полилиния: фигура 916">
              <a:extLst>
                <a:ext uri="{FF2B5EF4-FFF2-40B4-BE49-F238E27FC236}">
                  <a16:creationId xmlns:a16="http://schemas.microsoft.com/office/drawing/2014/main" id="{77202783-A552-C28C-2A9F-B83D6A16043C}"/>
                </a:ext>
              </a:extLst>
            </p:cNvPr>
            <p:cNvSpPr/>
            <p:nvPr/>
          </p:nvSpPr>
          <p:spPr>
            <a:xfrm>
              <a:off x="9129913" y="222787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8" name="Полилиния: фигура 917">
              <a:extLst>
                <a:ext uri="{FF2B5EF4-FFF2-40B4-BE49-F238E27FC236}">
                  <a16:creationId xmlns:a16="http://schemas.microsoft.com/office/drawing/2014/main" id="{D8F97278-F050-74D9-5619-6C92525C094E}"/>
                </a:ext>
              </a:extLst>
            </p:cNvPr>
            <p:cNvSpPr/>
            <p:nvPr/>
          </p:nvSpPr>
          <p:spPr>
            <a:xfrm>
              <a:off x="9042751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9" name="Полилиния: фигура 918">
              <a:extLst>
                <a:ext uri="{FF2B5EF4-FFF2-40B4-BE49-F238E27FC236}">
                  <a16:creationId xmlns:a16="http://schemas.microsoft.com/office/drawing/2014/main" id="{2F7B4A5F-5BF4-4070-50EB-FC62E8BB054B}"/>
                </a:ext>
              </a:extLst>
            </p:cNvPr>
            <p:cNvSpPr/>
            <p:nvPr/>
          </p:nvSpPr>
          <p:spPr>
            <a:xfrm>
              <a:off x="9134068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0" name="Полилиния: фигура 919">
              <a:extLst>
                <a:ext uri="{FF2B5EF4-FFF2-40B4-BE49-F238E27FC236}">
                  <a16:creationId xmlns:a16="http://schemas.microsoft.com/office/drawing/2014/main" id="{A2CAE552-7A78-A01E-C266-7BC975528630}"/>
                </a:ext>
              </a:extLst>
            </p:cNvPr>
            <p:cNvSpPr/>
            <p:nvPr/>
          </p:nvSpPr>
          <p:spPr>
            <a:xfrm>
              <a:off x="9042751" y="2232031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1" name="Полилиния: фигура 920">
              <a:extLst>
                <a:ext uri="{FF2B5EF4-FFF2-40B4-BE49-F238E27FC236}">
                  <a16:creationId xmlns:a16="http://schemas.microsoft.com/office/drawing/2014/main" id="{CD5B2D7C-E296-7319-6562-4237559A3504}"/>
                </a:ext>
              </a:extLst>
            </p:cNvPr>
            <p:cNvSpPr/>
            <p:nvPr/>
          </p:nvSpPr>
          <p:spPr>
            <a:xfrm>
              <a:off x="9134068" y="2232031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2" name="Полилиния: фигура 921">
              <a:extLst>
                <a:ext uri="{FF2B5EF4-FFF2-40B4-BE49-F238E27FC236}">
                  <a16:creationId xmlns:a16="http://schemas.microsoft.com/office/drawing/2014/main" id="{1B5F7845-5B16-1EA2-BBE6-9ED0B428A777}"/>
                </a:ext>
              </a:extLst>
            </p:cNvPr>
            <p:cNvSpPr/>
            <p:nvPr/>
          </p:nvSpPr>
          <p:spPr>
            <a:xfrm>
              <a:off x="885183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3" name="Полилиния: фигура 922">
              <a:extLst>
                <a:ext uri="{FF2B5EF4-FFF2-40B4-BE49-F238E27FC236}">
                  <a16:creationId xmlns:a16="http://schemas.microsoft.com/office/drawing/2014/main" id="{DFEA1526-2264-151C-F9C2-7F542239029F}"/>
                </a:ext>
              </a:extLst>
            </p:cNvPr>
            <p:cNvSpPr/>
            <p:nvPr/>
          </p:nvSpPr>
          <p:spPr>
            <a:xfrm>
              <a:off x="894314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4" name="Полилиния: фигура 923">
              <a:extLst>
                <a:ext uri="{FF2B5EF4-FFF2-40B4-BE49-F238E27FC236}">
                  <a16:creationId xmlns:a16="http://schemas.microsoft.com/office/drawing/2014/main" id="{A693A83F-400E-4575-31F5-A76504515727}"/>
                </a:ext>
              </a:extLst>
            </p:cNvPr>
            <p:cNvSpPr/>
            <p:nvPr/>
          </p:nvSpPr>
          <p:spPr>
            <a:xfrm>
              <a:off x="885183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5" name="Полилиния: фигура 924">
              <a:extLst>
                <a:ext uri="{FF2B5EF4-FFF2-40B4-BE49-F238E27FC236}">
                  <a16:creationId xmlns:a16="http://schemas.microsoft.com/office/drawing/2014/main" id="{1739EA04-FDC2-CFAC-1588-35E7F45E0E7C}"/>
                </a:ext>
              </a:extLst>
            </p:cNvPr>
            <p:cNvSpPr/>
            <p:nvPr/>
          </p:nvSpPr>
          <p:spPr>
            <a:xfrm>
              <a:off x="894314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6" name="Полилиния: фигура 925">
              <a:extLst>
                <a:ext uri="{FF2B5EF4-FFF2-40B4-BE49-F238E27FC236}">
                  <a16:creationId xmlns:a16="http://schemas.microsoft.com/office/drawing/2014/main" id="{B9DBAB61-7681-7275-B3E2-B04B39ACD787}"/>
                </a:ext>
              </a:extLst>
            </p:cNvPr>
            <p:cNvSpPr/>
            <p:nvPr/>
          </p:nvSpPr>
          <p:spPr>
            <a:xfrm>
              <a:off x="8855983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7" name="Полилиния: фигура 926">
              <a:extLst>
                <a:ext uri="{FF2B5EF4-FFF2-40B4-BE49-F238E27FC236}">
                  <a16:creationId xmlns:a16="http://schemas.microsoft.com/office/drawing/2014/main" id="{A0FFD175-F7DC-B9B3-8059-FAA897749581}"/>
                </a:ext>
              </a:extLst>
            </p:cNvPr>
            <p:cNvSpPr/>
            <p:nvPr/>
          </p:nvSpPr>
          <p:spPr>
            <a:xfrm>
              <a:off x="8947290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8" name="Полилиния: фигура 927">
              <a:extLst>
                <a:ext uri="{FF2B5EF4-FFF2-40B4-BE49-F238E27FC236}">
                  <a16:creationId xmlns:a16="http://schemas.microsoft.com/office/drawing/2014/main" id="{789ED886-1747-54E1-96F6-DEDC5674FAD6}"/>
                </a:ext>
              </a:extLst>
            </p:cNvPr>
            <p:cNvSpPr/>
            <p:nvPr/>
          </p:nvSpPr>
          <p:spPr>
            <a:xfrm>
              <a:off x="8855983" y="2232031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9" name="Полилиния: фигура 928">
              <a:extLst>
                <a:ext uri="{FF2B5EF4-FFF2-40B4-BE49-F238E27FC236}">
                  <a16:creationId xmlns:a16="http://schemas.microsoft.com/office/drawing/2014/main" id="{9BABB1F4-67FE-7469-6B41-A82B6B61E02C}"/>
                </a:ext>
              </a:extLst>
            </p:cNvPr>
            <p:cNvSpPr/>
            <p:nvPr/>
          </p:nvSpPr>
          <p:spPr>
            <a:xfrm>
              <a:off x="8947290" y="2232031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0" name="Полилиния: фигура 929">
              <a:extLst>
                <a:ext uri="{FF2B5EF4-FFF2-40B4-BE49-F238E27FC236}">
                  <a16:creationId xmlns:a16="http://schemas.microsoft.com/office/drawing/2014/main" id="{FBD76154-969A-A028-F59D-A65BF5D7A4A0}"/>
                </a:ext>
              </a:extLst>
            </p:cNvPr>
            <p:cNvSpPr/>
            <p:nvPr/>
          </p:nvSpPr>
          <p:spPr>
            <a:xfrm>
              <a:off x="866506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1" name="Полилиния: фигура 930">
              <a:extLst>
                <a:ext uri="{FF2B5EF4-FFF2-40B4-BE49-F238E27FC236}">
                  <a16:creationId xmlns:a16="http://schemas.microsoft.com/office/drawing/2014/main" id="{0CDF0B84-5285-DED8-4EE7-534CD5D5F6C9}"/>
                </a:ext>
              </a:extLst>
            </p:cNvPr>
            <p:cNvSpPr/>
            <p:nvPr/>
          </p:nvSpPr>
          <p:spPr>
            <a:xfrm>
              <a:off x="875429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2" name="Полилиния: фигура 931">
              <a:extLst>
                <a:ext uri="{FF2B5EF4-FFF2-40B4-BE49-F238E27FC236}">
                  <a16:creationId xmlns:a16="http://schemas.microsoft.com/office/drawing/2014/main" id="{49018466-F085-E09D-A5A1-863ABDA3943D}"/>
                </a:ext>
              </a:extLst>
            </p:cNvPr>
            <p:cNvSpPr/>
            <p:nvPr/>
          </p:nvSpPr>
          <p:spPr>
            <a:xfrm>
              <a:off x="866506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3" name="Полилиния: фигура 932">
              <a:extLst>
                <a:ext uri="{FF2B5EF4-FFF2-40B4-BE49-F238E27FC236}">
                  <a16:creationId xmlns:a16="http://schemas.microsoft.com/office/drawing/2014/main" id="{A5747CAB-CEE6-1A25-F39E-3BEE49DEFCA1}"/>
                </a:ext>
              </a:extLst>
            </p:cNvPr>
            <p:cNvSpPr/>
            <p:nvPr/>
          </p:nvSpPr>
          <p:spPr>
            <a:xfrm>
              <a:off x="875429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4" name="Полилиния: фигура 933">
              <a:extLst>
                <a:ext uri="{FF2B5EF4-FFF2-40B4-BE49-F238E27FC236}">
                  <a16:creationId xmlns:a16="http://schemas.microsoft.com/office/drawing/2014/main" id="{2DD625FC-F892-EDB9-7B45-01166169FB3D}"/>
                </a:ext>
              </a:extLst>
            </p:cNvPr>
            <p:cNvSpPr/>
            <p:nvPr/>
          </p:nvSpPr>
          <p:spPr>
            <a:xfrm>
              <a:off x="8669215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5" name="Полилиния: фигура 934">
              <a:extLst>
                <a:ext uri="{FF2B5EF4-FFF2-40B4-BE49-F238E27FC236}">
                  <a16:creationId xmlns:a16="http://schemas.microsoft.com/office/drawing/2014/main" id="{8E73A959-E17F-7D43-3DBB-D008427F9F7D}"/>
                </a:ext>
              </a:extLst>
            </p:cNvPr>
            <p:cNvSpPr/>
            <p:nvPr/>
          </p:nvSpPr>
          <p:spPr>
            <a:xfrm>
              <a:off x="8760521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6" name="Полилиния: фигура 935">
              <a:extLst>
                <a:ext uri="{FF2B5EF4-FFF2-40B4-BE49-F238E27FC236}">
                  <a16:creationId xmlns:a16="http://schemas.microsoft.com/office/drawing/2014/main" id="{7ED37547-8D7A-55DC-5E36-8E8560622B52}"/>
                </a:ext>
              </a:extLst>
            </p:cNvPr>
            <p:cNvSpPr/>
            <p:nvPr/>
          </p:nvSpPr>
          <p:spPr>
            <a:xfrm>
              <a:off x="8669215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7" name="Полилиния: фигура 936">
              <a:extLst>
                <a:ext uri="{FF2B5EF4-FFF2-40B4-BE49-F238E27FC236}">
                  <a16:creationId xmlns:a16="http://schemas.microsoft.com/office/drawing/2014/main" id="{E858CCC7-ED2B-1F0D-392D-207501B96316}"/>
                </a:ext>
              </a:extLst>
            </p:cNvPr>
            <p:cNvSpPr/>
            <p:nvPr/>
          </p:nvSpPr>
          <p:spPr>
            <a:xfrm>
              <a:off x="8760521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8" name="Полилиния: фигура 937">
              <a:extLst>
                <a:ext uri="{FF2B5EF4-FFF2-40B4-BE49-F238E27FC236}">
                  <a16:creationId xmlns:a16="http://schemas.microsoft.com/office/drawing/2014/main" id="{7C523DE8-583A-887B-123B-B5EF90529940}"/>
                </a:ext>
              </a:extLst>
            </p:cNvPr>
            <p:cNvSpPr/>
            <p:nvPr/>
          </p:nvSpPr>
          <p:spPr>
            <a:xfrm>
              <a:off x="847829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9" name="Полилиния: фигура 938">
              <a:extLst>
                <a:ext uri="{FF2B5EF4-FFF2-40B4-BE49-F238E27FC236}">
                  <a16:creationId xmlns:a16="http://schemas.microsoft.com/office/drawing/2014/main" id="{CBF9FCBB-B97C-07D1-C23D-AE67249A21EA}"/>
                </a:ext>
              </a:extLst>
            </p:cNvPr>
            <p:cNvSpPr/>
            <p:nvPr/>
          </p:nvSpPr>
          <p:spPr>
            <a:xfrm>
              <a:off x="856753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0" name="Полилиния: фигура 939">
              <a:extLst>
                <a:ext uri="{FF2B5EF4-FFF2-40B4-BE49-F238E27FC236}">
                  <a16:creationId xmlns:a16="http://schemas.microsoft.com/office/drawing/2014/main" id="{A276C91C-E8D2-3D2C-A016-423CB28BC1C7}"/>
                </a:ext>
              </a:extLst>
            </p:cNvPr>
            <p:cNvSpPr/>
            <p:nvPr/>
          </p:nvSpPr>
          <p:spPr>
            <a:xfrm>
              <a:off x="847829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1" name="Полилиния: фигура 940">
              <a:extLst>
                <a:ext uri="{FF2B5EF4-FFF2-40B4-BE49-F238E27FC236}">
                  <a16:creationId xmlns:a16="http://schemas.microsoft.com/office/drawing/2014/main" id="{F013A119-8C13-B6F0-832D-606CAAD44FCE}"/>
                </a:ext>
              </a:extLst>
            </p:cNvPr>
            <p:cNvSpPr/>
            <p:nvPr/>
          </p:nvSpPr>
          <p:spPr>
            <a:xfrm>
              <a:off x="856753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2" name="Полилиния: фигура 941">
              <a:extLst>
                <a:ext uri="{FF2B5EF4-FFF2-40B4-BE49-F238E27FC236}">
                  <a16:creationId xmlns:a16="http://schemas.microsoft.com/office/drawing/2014/main" id="{9B18E1C4-29EA-2A63-212A-89E904C675C8}"/>
                </a:ext>
              </a:extLst>
            </p:cNvPr>
            <p:cNvSpPr/>
            <p:nvPr/>
          </p:nvSpPr>
          <p:spPr>
            <a:xfrm>
              <a:off x="8482446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3" name="Полилиния: фигура 942">
              <a:extLst>
                <a:ext uri="{FF2B5EF4-FFF2-40B4-BE49-F238E27FC236}">
                  <a16:creationId xmlns:a16="http://schemas.microsoft.com/office/drawing/2014/main" id="{CDFEFD58-4ADB-CEC7-51D2-A625AA5386CE}"/>
                </a:ext>
              </a:extLst>
            </p:cNvPr>
            <p:cNvSpPr/>
            <p:nvPr/>
          </p:nvSpPr>
          <p:spPr>
            <a:xfrm>
              <a:off x="8573753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4" name="Полилиния: фигура 943">
              <a:extLst>
                <a:ext uri="{FF2B5EF4-FFF2-40B4-BE49-F238E27FC236}">
                  <a16:creationId xmlns:a16="http://schemas.microsoft.com/office/drawing/2014/main" id="{49942400-FCD9-46D9-A16C-981E885163F2}"/>
                </a:ext>
              </a:extLst>
            </p:cNvPr>
            <p:cNvSpPr/>
            <p:nvPr/>
          </p:nvSpPr>
          <p:spPr>
            <a:xfrm>
              <a:off x="8482446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5" name="Полилиния: фигура 944">
              <a:extLst>
                <a:ext uri="{FF2B5EF4-FFF2-40B4-BE49-F238E27FC236}">
                  <a16:creationId xmlns:a16="http://schemas.microsoft.com/office/drawing/2014/main" id="{39DC51F8-9916-55C1-AA40-0F7B2840B8C3}"/>
                </a:ext>
              </a:extLst>
            </p:cNvPr>
            <p:cNvSpPr/>
            <p:nvPr/>
          </p:nvSpPr>
          <p:spPr>
            <a:xfrm>
              <a:off x="8573753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6" name="Полилиния: фигура 945">
              <a:extLst>
                <a:ext uri="{FF2B5EF4-FFF2-40B4-BE49-F238E27FC236}">
                  <a16:creationId xmlns:a16="http://schemas.microsoft.com/office/drawing/2014/main" id="{2F1BFCEC-3340-2C81-EE74-77929459CA4C}"/>
                </a:ext>
              </a:extLst>
            </p:cNvPr>
            <p:cNvSpPr/>
            <p:nvPr/>
          </p:nvSpPr>
          <p:spPr>
            <a:xfrm>
              <a:off x="829152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7" name="Полилиния: фигура 946">
              <a:extLst>
                <a:ext uri="{FF2B5EF4-FFF2-40B4-BE49-F238E27FC236}">
                  <a16:creationId xmlns:a16="http://schemas.microsoft.com/office/drawing/2014/main" id="{43BC6FF6-8FED-EA21-73DA-C34C9D040E64}"/>
                </a:ext>
              </a:extLst>
            </p:cNvPr>
            <p:cNvSpPr/>
            <p:nvPr/>
          </p:nvSpPr>
          <p:spPr>
            <a:xfrm>
              <a:off x="838076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8" name="Полилиния: фигура 947">
              <a:extLst>
                <a:ext uri="{FF2B5EF4-FFF2-40B4-BE49-F238E27FC236}">
                  <a16:creationId xmlns:a16="http://schemas.microsoft.com/office/drawing/2014/main" id="{0E5C5698-8CEB-455A-2059-7949E4930408}"/>
                </a:ext>
              </a:extLst>
            </p:cNvPr>
            <p:cNvSpPr/>
            <p:nvPr/>
          </p:nvSpPr>
          <p:spPr>
            <a:xfrm>
              <a:off x="829152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9" name="Полилиния: фигура 948">
              <a:extLst>
                <a:ext uri="{FF2B5EF4-FFF2-40B4-BE49-F238E27FC236}">
                  <a16:creationId xmlns:a16="http://schemas.microsoft.com/office/drawing/2014/main" id="{80C84286-0A51-B3A6-CFA5-8C755FCFDBB2}"/>
                </a:ext>
              </a:extLst>
            </p:cNvPr>
            <p:cNvSpPr/>
            <p:nvPr/>
          </p:nvSpPr>
          <p:spPr>
            <a:xfrm>
              <a:off x="838076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0" name="Полилиния: фигура 949">
              <a:extLst>
                <a:ext uri="{FF2B5EF4-FFF2-40B4-BE49-F238E27FC236}">
                  <a16:creationId xmlns:a16="http://schemas.microsoft.com/office/drawing/2014/main" id="{7478EF9B-FA3C-27BE-D229-AC0B775D32FB}"/>
                </a:ext>
              </a:extLst>
            </p:cNvPr>
            <p:cNvSpPr/>
            <p:nvPr/>
          </p:nvSpPr>
          <p:spPr>
            <a:xfrm>
              <a:off x="8295678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8228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1" name="Полилиния: фигура 950">
              <a:extLst>
                <a:ext uri="{FF2B5EF4-FFF2-40B4-BE49-F238E27FC236}">
                  <a16:creationId xmlns:a16="http://schemas.microsoft.com/office/drawing/2014/main" id="{13F82DC2-8ADE-5895-AB60-281656F10748}"/>
                </a:ext>
              </a:extLst>
            </p:cNvPr>
            <p:cNvSpPr/>
            <p:nvPr/>
          </p:nvSpPr>
          <p:spPr>
            <a:xfrm>
              <a:off x="8386985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8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2" name="Полилиния: фигура 951">
              <a:extLst>
                <a:ext uri="{FF2B5EF4-FFF2-40B4-BE49-F238E27FC236}">
                  <a16:creationId xmlns:a16="http://schemas.microsoft.com/office/drawing/2014/main" id="{E9741398-9DB9-0E87-CB45-DEB9F2CE17B0}"/>
                </a:ext>
              </a:extLst>
            </p:cNvPr>
            <p:cNvSpPr/>
            <p:nvPr/>
          </p:nvSpPr>
          <p:spPr>
            <a:xfrm>
              <a:off x="8295678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3" name="Полилиния: фигура 952">
              <a:extLst>
                <a:ext uri="{FF2B5EF4-FFF2-40B4-BE49-F238E27FC236}">
                  <a16:creationId xmlns:a16="http://schemas.microsoft.com/office/drawing/2014/main" id="{25C7B76D-8B9D-9D8A-B4F9-5B1CAF84A78A}"/>
                </a:ext>
              </a:extLst>
            </p:cNvPr>
            <p:cNvSpPr/>
            <p:nvPr/>
          </p:nvSpPr>
          <p:spPr>
            <a:xfrm>
              <a:off x="8386985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4" name="Полилиния: фигура 953">
              <a:extLst>
                <a:ext uri="{FF2B5EF4-FFF2-40B4-BE49-F238E27FC236}">
                  <a16:creationId xmlns:a16="http://schemas.microsoft.com/office/drawing/2014/main" id="{5E2A563E-6BA3-9731-B22A-57BD88406546}"/>
                </a:ext>
              </a:extLst>
            </p:cNvPr>
            <p:cNvSpPr/>
            <p:nvPr/>
          </p:nvSpPr>
          <p:spPr>
            <a:xfrm>
              <a:off x="810267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5" name="Полилиния: фигура 954">
              <a:extLst>
                <a:ext uri="{FF2B5EF4-FFF2-40B4-BE49-F238E27FC236}">
                  <a16:creationId xmlns:a16="http://schemas.microsoft.com/office/drawing/2014/main" id="{0DB9DD37-24A2-7C47-009D-7BFC39977B20}"/>
                </a:ext>
              </a:extLst>
            </p:cNvPr>
            <p:cNvSpPr/>
            <p:nvPr/>
          </p:nvSpPr>
          <p:spPr>
            <a:xfrm>
              <a:off x="8193984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6" name="Полилиния: фигура 955">
              <a:extLst>
                <a:ext uri="{FF2B5EF4-FFF2-40B4-BE49-F238E27FC236}">
                  <a16:creationId xmlns:a16="http://schemas.microsoft.com/office/drawing/2014/main" id="{5F2AB4D1-0780-C1D8-E3DB-C858672561A8}"/>
                </a:ext>
              </a:extLst>
            </p:cNvPr>
            <p:cNvSpPr/>
            <p:nvPr/>
          </p:nvSpPr>
          <p:spPr>
            <a:xfrm>
              <a:off x="810267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7" name="Полилиния: фигура 956">
              <a:extLst>
                <a:ext uri="{FF2B5EF4-FFF2-40B4-BE49-F238E27FC236}">
                  <a16:creationId xmlns:a16="http://schemas.microsoft.com/office/drawing/2014/main" id="{AA27DE40-6B04-FA10-DD2D-7E65456F30A7}"/>
                </a:ext>
              </a:extLst>
            </p:cNvPr>
            <p:cNvSpPr/>
            <p:nvPr/>
          </p:nvSpPr>
          <p:spPr>
            <a:xfrm>
              <a:off x="8193984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8" name="Полилиния: фигура 957">
              <a:extLst>
                <a:ext uri="{FF2B5EF4-FFF2-40B4-BE49-F238E27FC236}">
                  <a16:creationId xmlns:a16="http://schemas.microsoft.com/office/drawing/2014/main" id="{0E7B46C3-DBED-3002-3D84-D29A6287DF28}"/>
                </a:ext>
              </a:extLst>
            </p:cNvPr>
            <p:cNvSpPr/>
            <p:nvPr/>
          </p:nvSpPr>
          <p:spPr>
            <a:xfrm>
              <a:off x="8108900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9" name="Полилиния: фигура 958">
              <a:extLst>
                <a:ext uri="{FF2B5EF4-FFF2-40B4-BE49-F238E27FC236}">
                  <a16:creationId xmlns:a16="http://schemas.microsoft.com/office/drawing/2014/main" id="{C2F69516-C969-6791-4EDD-D1B3284C353C}"/>
                </a:ext>
              </a:extLst>
            </p:cNvPr>
            <p:cNvSpPr/>
            <p:nvPr/>
          </p:nvSpPr>
          <p:spPr>
            <a:xfrm>
              <a:off x="8200216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0" name="Полилиния: фигура 959">
              <a:extLst>
                <a:ext uri="{FF2B5EF4-FFF2-40B4-BE49-F238E27FC236}">
                  <a16:creationId xmlns:a16="http://schemas.microsoft.com/office/drawing/2014/main" id="{611A1295-EA2C-853C-5193-958FB5549023}"/>
                </a:ext>
              </a:extLst>
            </p:cNvPr>
            <p:cNvSpPr/>
            <p:nvPr/>
          </p:nvSpPr>
          <p:spPr>
            <a:xfrm>
              <a:off x="8108900" y="2234098"/>
              <a:ext cx="33208" cy="33514"/>
            </a:xfrm>
            <a:custGeom>
              <a:avLst/>
              <a:gdLst>
                <a:gd name="connsiteX0" fmla="*/ -72 w 33208"/>
                <a:gd name="connsiteY0" fmla="*/ 16423 h 33514"/>
                <a:gd name="connsiteX1" fmla="*/ 16537 w 33208"/>
                <a:gd name="connsiteY1" fmla="*/ -179 h 33514"/>
                <a:gd name="connsiteX2" fmla="*/ 33136 w 33208"/>
                <a:gd name="connsiteY2" fmla="*/ 16423 h 33514"/>
                <a:gd name="connsiteX3" fmla="*/ 16537 w 33208"/>
                <a:gd name="connsiteY3" fmla="*/ 33016 h 33514"/>
                <a:gd name="connsiteX4" fmla="*/ -72 w 33208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1" name="Полилиния: фигура 960">
              <a:extLst>
                <a:ext uri="{FF2B5EF4-FFF2-40B4-BE49-F238E27FC236}">
                  <a16:creationId xmlns:a16="http://schemas.microsoft.com/office/drawing/2014/main" id="{5B5F95EB-4E50-E7BF-01F7-9754D44672F2}"/>
                </a:ext>
              </a:extLst>
            </p:cNvPr>
            <p:cNvSpPr/>
            <p:nvPr/>
          </p:nvSpPr>
          <p:spPr>
            <a:xfrm>
              <a:off x="8200216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2" name="Полилиния: фигура 961">
              <a:extLst>
                <a:ext uri="{FF2B5EF4-FFF2-40B4-BE49-F238E27FC236}">
                  <a16:creationId xmlns:a16="http://schemas.microsoft.com/office/drawing/2014/main" id="{4512D12A-D18E-2EEC-1266-AC910BF6ACB4}"/>
                </a:ext>
              </a:extLst>
            </p:cNvPr>
            <p:cNvSpPr/>
            <p:nvPr/>
          </p:nvSpPr>
          <p:spPr>
            <a:xfrm>
              <a:off x="791590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3" name="Полилиния: фигура 962">
              <a:extLst>
                <a:ext uri="{FF2B5EF4-FFF2-40B4-BE49-F238E27FC236}">
                  <a16:creationId xmlns:a16="http://schemas.microsoft.com/office/drawing/2014/main" id="{7998AD7B-3CA4-6E93-765F-F9A9ACEDEB32}"/>
                </a:ext>
              </a:extLst>
            </p:cNvPr>
            <p:cNvSpPr/>
            <p:nvPr/>
          </p:nvSpPr>
          <p:spPr>
            <a:xfrm>
              <a:off x="800721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4" name="Полилиния: фигура 963">
              <a:extLst>
                <a:ext uri="{FF2B5EF4-FFF2-40B4-BE49-F238E27FC236}">
                  <a16:creationId xmlns:a16="http://schemas.microsoft.com/office/drawing/2014/main" id="{5E60EC07-63E1-DFA6-E705-9F1592075D03}"/>
                </a:ext>
              </a:extLst>
            </p:cNvPr>
            <p:cNvSpPr/>
            <p:nvPr/>
          </p:nvSpPr>
          <p:spPr>
            <a:xfrm>
              <a:off x="791590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5" name="Полилиния: фигура 964">
              <a:extLst>
                <a:ext uri="{FF2B5EF4-FFF2-40B4-BE49-F238E27FC236}">
                  <a16:creationId xmlns:a16="http://schemas.microsoft.com/office/drawing/2014/main" id="{13ACD8AB-46A0-591E-F909-60FB5B11B361}"/>
                </a:ext>
              </a:extLst>
            </p:cNvPr>
            <p:cNvSpPr/>
            <p:nvPr/>
          </p:nvSpPr>
          <p:spPr>
            <a:xfrm>
              <a:off x="800721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6" name="Полилиния: фигура 965">
              <a:extLst>
                <a:ext uri="{FF2B5EF4-FFF2-40B4-BE49-F238E27FC236}">
                  <a16:creationId xmlns:a16="http://schemas.microsoft.com/office/drawing/2014/main" id="{6E311DB3-4AFB-39DB-D7A0-CE7C9AB31679}"/>
                </a:ext>
              </a:extLst>
            </p:cNvPr>
            <p:cNvSpPr/>
            <p:nvPr/>
          </p:nvSpPr>
          <p:spPr>
            <a:xfrm>
              <a:off x="7922132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7" name="Полилиния: фигура 966">
              <a:extLst>
                <a:ext uri="{FF2B5EF4-FFF2-40B4-BE49-F238E27FC236}">
                  <a16:creationId xmlns:a16="http://schemas.microsoft.com/office/drawing/2014/main" id="{80601C3F-0695-9E2B-B581-442A141B6D00}"/>
                </a:ext>
              </a:extLst>
            </p:cNvPr>
            <p:cNvSpPr/>
            <p:nvPr/>
          </p:nvSpPr>
          <p:spPr>
            <a:xfrm>
              <a:off x="8013448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8" name="Полилиния: фигура 967">
              <a:extLst>
                <a:ext uri="{FF2B5EF4-FFF2-40B4-BE49-F238E27FC236}">
                  <a16:creationId xmlns:a16="http://schemas.microsoft.com/office/drawing/2014/main" id="{7F9AE6A9-57CF-698A-6DC8-99C90892F0C9}"/>
                </a:ext>
              </a:extLst>
            </p:cNvPr>
            <p:cNvSpPr/>
            <p:nvPr/>
          </p:nvSpPr>
          <p:spPr>
            <a:xfrm>
              <a:off x="7922132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9" name="Полилиния: фигура 968">
              <a:extLst>
                <a:ext uri="{FF2B5EF4-FFF2-40B4-BE49-F238E27FC236}">
                  <a16:creationId xmlns:a16="http://schemas.microsoft.com/office/drawing/2014/main" id="{0B17DED8-D471-8248-012A-CEBF0C8AFC95}"/>
                </a:ext>
              </a:extLst>
            </p:cNvPr>
            <p:cNvSpPr/>
            <p:nvPr/>
          </p:nvSpPr>
          <p:spPr>
            <a:xfrm>
              <a:off x="8013448" y="223409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0" name="Полилиния: фигура 969">
              <a:extLst>
                <a:ext uri="{FF2B5EF4-FFF2-40B4-BE49-F238E27FC236}">
                  <a16:creationId xmlns:a16="http://schemas.microsoft.com/office/drawing/2014/main" id="{673D07AA-79BC-4A96-922A-0657DEA06E9C}"/>
                </a:ext>
              </a:extLst>
            </p:cNvPr>
            <p:cNvSpPr/>
            <p:nvPr/>
          </p:nvSpPr>
          <p:spPr>
            <a:xfrm>
              <a:off x="772914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1" name="Полилиния: фигура 970">
              <a:extLst>
                <a:ext uri="{FF2B5EF4-FFF2-40B4-BE49-F238E27FC236}">
                  <a16:creationId xmlns:a16="http://schemas.microsoft.com/office/drawing/2014/main" id="{2F657582-4610-4656-6E5D-410ADAD835E1}"/>
                </a:ext>
              </a:extLst>
            </p:cNvPr>
            <p:cNvSpPr/>
            <p:nvPr/>
          </p:nvSpPr>
          <p:spPr>
            <a:xfrm>
              <a:off x="781837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2" name="Полилиния: фигура 971">
              <a:extLst>
                <a:ext uri="{FF2B5EF4-FFF2-40B4-BE49-F238E27FC236}">
                  <a16:creationId xmlns:a16="http://schemas.microsoft.com/office/drawing/2014/main" id="{BB6F224A-BB65-AF3F-06FB-923F55402A69}"/>
                </a:ext>
              </a:extLst>
            </p:cNvPr>
            <p:cNvSpPr/>
            <p:nvPr/>
          </p:nvSpPr>
          <p:spPr>
            <a:xfrm>
              <a:off x="772914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3" name="Полилиния: фигура 972">
              <a:extLst>
                <a:ext uri="{FF2B5EF4-FFF2-40B4-BE49-F238E27FC236}">
                  <a16:creationId xmlns:a16="http://schemas.microsoft.com/office/drawing/2014/main" id="{9750328E-5B52-F676-09CA-8733D3A00216}"/>
                </a:ext>
              </a:extLst>
            </p:cNvPr>
            <p:cNvSpPr/>
            <p:nvPr/>
          </p:nvSpPr>
          <p:spPr>
            <a:xfrm>
              <a:off x="781837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4" name="Полилиния: фигура 973">
              <a:extLst>
                <a:ext uri="{FF2B5EF4-FFF2-40B4-BE49-F238E27FC236}">
                  <a16:creationId xmlns:a16="http://schemas.microsoft.com/office/drawing/2014/main" id="{B6994B74-14B6-4545-2B2F-1F41A4D7DA56}"/>
                </a:ext>
              </a:extLst>
            </p:cNvPr>
            <p:cNvSpPr/>
            <p:nvPr/>
          </p:nvSpPr>
          <p:spPr>
            <a:xfrm>
              <a:off x="7735363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5" name="Полилиния: фигура 974">
              <a:extLst>
                <a:ext uri="{FF2B5EF4-FFF2-40B4-BE49-F238E27FC236}">
                  <a16:creationId xmlns:a16="http://schemas.microsoft.com/office/drawing/2014/main" id="{D9520B9F-7062-C2D8-3A3B-BF13119AAAAF}"/>
                </a:ext>
              </a:extLst>
            </p:cNvPr>
            <p:cNvSpPr/>
            <p:nvPr/>
          </p:nvSpPr>
          <p:spPr>
            <a:xfrm>
              <a:off x="7826679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6" name="Полилиния: фигура 975">
              <a:extLst>
                <a:ext uri="{FF2B5EF4-FFF2-40B4-BE49-F238E27FC236}">
                  <a16:creationId xmlns:a16="http://schemas.microsoft.com/office/drawing/2014/main" id="{0463B349-4C99-6647-160F-075D4BCBCC7A}"/>
                </a:ext>
              </a:extLst>
            </p:cNvPr>
            <p:cNvSpPr/>
            <p:nvPr/>
          </p:nvSpPr>
          <p:spPr>
            <a:xfrm>
              <a:off x="7735363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7" name="Полилиния: фигура 976">
              <a:extLst>
                <a:ext uri="{FF2B5EF4-FFF2-40B4-BE49-F238E27FC236}">
                  <a16:creationId xmlns:a16="http://schemas.microsoft.com/office/drawing/2014/main" id="{6BA1C453-2B3F-8725-6175-BBF944D22260}"/>
                </a:ext>
              </a:extLst>
            </p:cNvPr>
            <p:cNvSpPr/>
            <p:nvPr/>
          </p:nvSpPr>
          <p:spPr>
            <a:xfrm>
              <a:off x="7826679" y="223409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8" name="Полилиния: фигура 977">
              <a:extLst>
                <a:ext uri="{FF2B5EF4-FFF2-40B4-BE49-F238E27FC236}">
                  <a16:creationId xmlns:a16="http://schemas.microsoft.com/office/drawing/2014/main" id="{5ADF402A-06B2-88C1-6A3B-EE8B2E5805EE}"/>
                </a:ext>
              </a:extLst>
            </p:cNvPr>
            <p:cNvSpPr/>
            <p:nvPr/>
          </p:nvSpPr>
          <p:spPr>
            <a:xfrm>
              <a:off x="754237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9" name="Полилиния: фигура 978">
              <a:extLst>
                <a:ext uri="{FF2B5EF4-FFF2-40B4-BE49-F238E27FC236}">
                  <a16:creationId xmlns:a16="http://schemas.microsoft.com/office/drawing/2014/main" id="{CB4F7345-C787-F6A6-4313-C19832179EC2}"/>
                </a:ext>
              </a:extLst>
            </p:cNvPr>
            <p:cNvSpPr/>
            <p:nvPr/>
          </p:nvSpPr>
          <p:spPr>
            <a:xfrm>
              <a:off x="763160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0" name="Полилиния: фигура 979">
              <a:extLst>
                <a:ext uri="{FF2B5EF4-FFF2-40B4-BE49-F238E27FC236}">
                  <a16:creationId xmlns:a16="http://schemas.microsoft.com/office/drawing/2014/main" id="{F681EFE1-C9AD-889B-2E46-5408E8EA7820}"/>
                </a:ext>
              </a:extLst>
            </p:cNvPr>
            <p:cNvSpPr/>
            <p:nvPr/>
          </p:nvSpPr>
          <p:spPr>
            <a:xfrm>
              <a:off x="754237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1" name="Полилиния: фигура 980">
              <a:extLst>
                <a:ext uri="{FF2B5EF4-FFF2-40B4-BE49-F238E27FC236}">
                  <a16:creationId xmlns:a16="http://schemas.microsoft.com/office/drawing/2014/main" id="{7D640CC9-EDC7-8B40-E403-42D72BCCF924}"/>
                </a:ext>
              </a:extLst>
            </p:cNvPr>
            <p:cNvSpPr/>
            <p:nvPr/>
          </p:nvSpPr>
          <p:spPr>
            <a:xfrm>
              <a:off x="763160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2" name="Полилиния: фигура 981">
              <a:extLst>
                <a:ext uri="{FF2B5EF4-FFF2-40B4-BE49-F238E27FC236}">
                  <a16:creationId xmlns:a16="http://schemas.microsoft.com/office/drawing/2014/main" id="{DF4EFD94-7188-8A9A-C214-5A69D0108DC1}"/>
                </a:ext>
              </a:extLst>
            </p:cNvPr>
            <p:cNvSpPr/>
            <p:nvPr/>
          </p:nvSpPr>
          <p:spPr>
            <a:xfrm>
              <a:off x="7548595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3" name="Полилиния: фигура 982">
              <a:extLst>
                <a:ext uri="{FF2B5EF4-FFF2-40B4-BE49-F238E27FC236}">
                  <a16:creationId xmlns:a16="http://schemas.microsoft.com/office/drawing/2014/main" id="{1DB51E33-808B-80CA-84D3-74E2CCD7B1C8}"/>
                </a:ext>
              </a:extLst>
            </p:cNvPr>
            <p:cNvSpPr/>
            <p:nvPr/>
          </p:nvSpPr>
          <p:spPr>
            <a:xfrm>
              <a:off x="7639901" y="214490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4" name="Полилиния: фигура 983">
              <a:extLst>
                <a:ext uri="{FF2B5EF4-FFF2-40B4-BE49-F238E27FC236}">
                  <a16:creationId xmlns:a16="http://schemas.microsoft.com/office/drawing/2014/main" id="{F91F09A1-6F20-74A0-AD01-1CD8E1A6A6F3}"/>
                </a:ext>
              </a:extLst>
            </p:cNvPr>
            <p:cNvSpPr/>
            <p:nvPr/>
          </p:nvSpPr>
          <p:spPr>
            <a:xfrm>
              <a:off x="7548595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5" name="Полилиния: фигура 984">
              <a:extLst>
                <a:ext uri="{FF2B5EF4-FFF2-40B4-BE49-F238E27FC236}">
                  <a16:creationId xmlns:a16="http://schemas.microsoft.com/office/drawing/2014/main" id="{304BDF49-841E-9B70-43EF-187E34B353F3}"/>
                </a:ext>
              </a:extLst>
            </p:cNvPr>
            <p:cNvSpPr/>
            <p:nvPr/>
          </p:nvSpPr>
          <p:spPr>
            <a:xfrm>
              <a:off x="7639901" y="223409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6" name="Полилиния: фигура 985">
              <a:extLst>
                <a:ext uri="{FF2B5EF4-FFF2-40B4-BE49-F238E27FC236}">
                  <a16:creationId xmlns:a16="http://schemas.microsoft.com/office/drawing/2014/main" id="{B110FAB2-FAAD-6481-5EEA-441075BE1C0A}"/>
                </a:ext>
              </a:extLst>
            </p:cNvPr>
            <p:cNvSpPr/>
            <p:nvPr/>
          </p:nvSpPr>
          <p:spPr>
            <a:xfrm>
              <a:off x="735560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7" name="Полилиния: фигура 986">
              <a:extLst>
                <a:ext uri="{FF2B5EF4-FFF2-40B4-BE49-F238E27FC236}">
                  <a16:creationId xmlns:a16="http://schemas.microsoft.com/office/drawing/2014/main" id="{9244182A-BF36-0990-A0A8-A01593EFCA40}"/>
                </a:ext>
              </a:extLst>
            </p:cNvPr>
            <p:cNvSpPr/>
            <p:nvPr/>
          </p:nvSpPr>
          <p:spPr>
            <a:xfrm>
              <a:off x="744483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8" name="Полилиния: фигура 987">
              <a:extLst>
                <a:ext uri="{FF2B5EF4-FFF2-40B4-BE49-F238E27FC236}">
                  <a16:creationId xmlns:a16="http://schemas.microsoft.com/office/drawing/2014/main" id="{67094C0B-6BEB-9013-55CB-2852B1F62032}"/>
                </a:ext>
              </a:extLst>
            </p:cNvPr>
            <p:cNvSpPr/>
            <p:nvPr/>
          </p:nvSpPr>
          <p:spPr>
            <a:xfrm>
              <a:off x="735560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9" name="Полилиния: фигура 988">
              <a:extLst>
                <a:ext uri="{FF2B5EF4-FFF2-40B4-BE49-F238E27FC236}">
                  <a16:creationId xmlns:a16="http://schemas.microsoft.com/office/drawing/2014/main" id="{43F3A605-BDDA-7F44-0BFC-B3775E86B7B5}"/>
                </a:ext>
              </a:extLst>
            </p:cNvPr>
            <p:cNvSpPr/>
            <p:nvPr/>
          </p:nvSpPr>
          <p:spPr>
            <a:xfrm>
              <a:off x="744483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0" name="Полилиния: фигура 989">
              <a:extLst>
                <a:ext uri="{FF2B5EF4-FFF2-40B4-BE49-F238E27FC236}">
                  <a16:creationId xmlns:a16="http://schemas.microsoft.com/office/drawing/2014/main" id="{89783933-6BAF-E4A2-2111-138298CE0BBC}"/>
                </a:ext>
              </a:extLst>
            </p:cNvPr>
            <p:cNvSpPr/>
            <p:nvPr/>
          </p:nvSpPr>
          <p:spPr>
            <a:xfrm>
              <a:off x="7361826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1" name="Полилиния: фигура 990">
              <a:extLst>
                <a:ext uri="{FF2B5EF4-FFF2-40B4-BE49-F238E27FC236}">
                  <a16:creationId xmlns:a16="http://schemas.microsoft.com/office/drawing/2014/main" id="{2EFA6181-444D-D3F0-F86D-FA22E7CE3168}"/>
                </a:ext>
              </a:extLst>
            </p:cNvPr>
            <p:cNvSpPr/>
            <p:nvPr/>
          </p:nvSpPr>
          <p:spPr>
            <a:xfrm>
              <a:off x="7453133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2" name="Полилиния: фигура 991">
              <a:extLst>
                <a:ext uri="{FF2B5EF4-FFF2-40B4-BE49-F238E27FC236}">
                  <a16:creationId xmlns:a16="http://schemas.microsoft.com/office/drawing/2014/main" id="{04D9A51A-FE29-F148-5D35-6CFC80BBC023}"/>
                </a:ext>
              </a:extLst>
            </p:cNvPr>
            <p:cNvSpPr/>
            <p:nvPr/>
          </p:nvSpPr>
          <p:spPr>
            <a:xfrm>
              <a:off x="7361826" y="2236174"/>
              <a:ext cx="29054" cy="29439"/>
            </a:xfrm>
            <a:custGeom>
              <a:avLst/>
              <a:gdLst>
                <a:gd name="connsiteX0" fmla="*/ -72 w 29054"/>
                <a:gd name="connsiteY0" fmla="*/ 14347 h 29439"/>
                <a:gd name="connsiteX1" fmla="*/ 14451 w 29054"/>
                <a:gd name="connsiteY1" fmla="*/ -179 h 29439"/>
                <a:gd name="connsiteX2" fmla="*/ 28982 w 29054"/>
                <a:gd name="connsiteY2" fmla="*/ 14347 h 29439"/>
                <a:gd name="connsiteX3" fmla="*/ 14451 w 29054"/>
                <a:gd name="connsiteY3" fmla="*/ 28863 h 29439"/>
                <a:gd name="connsiteX4" fmla="*/ -72 w 29054"/>
                <a:gd name="connsiteY4" fmla="*/ 14347 h 2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439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4710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3" name="Полилиния: фигура 992">
              <a:extLst>
                <a:ext uri="{FF2B5EF4-FFF2-40B4-BE49-F238E27FC236}">
                  <a16:creationId xmlns:a16="http://schemas.microsoft.com/office/drawing/2014/main" id="{DFBF2D59-6524-746A-9CDC-4C318D1AA5EB}"/>
                </a:ext>
              </a:extLst>
            </p:cNvPr>
            <p:cNvSpPr/>
            <p:nvPr/>
          </p:nvSpPr>
          <p:spPr>
            <a:xfrm>
              <a:off x="7453133" y="2236174"/>
              <a:ext cx="29054" cy="29439"/>
            </a:xfrm>
            <a:custGeom>
              <a:avLst/>
              <a:gdLst>
                <a:gd name="connsiteX0" fmla="*/ -72 w 29054"/>
                <a:gd name="connsiteY0" fmla="*/ 14347 h 29439"/>
                <a:gd name="connsiteX1" fmla="*/ 14459 w 29054"/>
                <a:gd name="connsiteY1" fmla="*/ -179 h 29439"/>
                <a:gd name="connsiteX2" fmla="*/ 28982 w 29054"/>
                <a:gd name="connsiteY2" fmla="*/ 14347 h 29439"/>
                <a:gd name="connsiteX3" fmla="*/ 14459 w 29054"/>
                <a:gd name="connsiteY3" fmla="*/ 28863 h 29439"/>
                <a:gd name="connsiteX4" fmla="*/ -72 w 29054"/>
                <a:gd name="connsiteY4" fmla="*/ 14347 h 2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439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4710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4" name="Полилиния: фигура 993">
              <a:extLst>
                <a:ext uri="{FF2B5EF4-FFF2-40B4-BE49-F238E27FC236}">
                  <a16:creationId xmlns:a16="http://schemas.microsoft.com/office/drawing/2014/main" id="{AA9F7BCB-EC3B-5C0A-CF60-2A56325EC285}"/>
                </a:ext>
              </a:extLst>
            </p:cNvPr>
            <p:cNvSpPr/>
            <p:nvPr/>
          </p:nvSpPr>
          <p:spPr>
            <a:xfrm>
              <a:off x="716675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5" name="Полилиния: фигура 994">
              <a:extLst>
                <a:ext uri="{FF2B5EF4-FFF2-40B4-BE49-F238E27FC236}">
                  <a16:creationId xmlns:a16="http://schemas.microsoft.com/office/drawing/2014/main" id="{2BCE4795-E331-83E8-F8EF-75FCD946D9D5}"/>
                </a:ext>
              </a:extLst>
            </p:cNvPr>
            <p:cNvSpPr/>
            <p:nvPr/>
          </p:nvSpPr>
          <p:spPr>
            <a:xfrm>
              <a:off x="725806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6" name="Полилиния: фигура 995">
              <a:extLst>
                <a:ext uri="{FF2B5EF4-FFF2-40B4-BE49-F238E27FC236}">
                  <a16:creationId xmlns:a16="http://schemas.microsoft.com/office/drawing/2014/main" id="{22B4785A-096A-38F7-F539-92BD00E53471}"/>
                </a:ext>
              </a:extLst>
            </p:cNvPr>
            <p:cNvSpPr/>
            <p:nvPr/>
          </p:nvSpPr>
          <p:spPr>
            <a:xfrm>
              <a:off x="716675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7" name="Полилиния: фигура 996">
              <a:extLst>
                <a:ext uri="{FF2B5EF4-FFF2-40B4-BE49-F238E27FC236}">
                  <a16:creationId xmlns:a16="http://schemas.microsoft.com/office/drawing/2014/main" id="{2E1D024B-80AB-E6BC-B24E-AA25112FF774}"/>
                </a:ext>
              </a:extLst>
            </p:cNvPr>
            <p:cNvSpPr/>
            <p:nvPr/>
          </p:nvSpPr>
          <p:spPr>
            <a:xfrm>
              <a:off x="725806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8" name="Полилиния: фигура 997">
              <a:extLst>
                <a:ext uri="{FF2B5EF4-FFF2-40B4-BE49-F238E27FC236}">
                  <a16:creationId xmlns:a16="http://schemas.microsoft.com/office/drawing/2014/main" id="{1A6F2E31-3E4C-43CD-DA31-5F79E36267B6}"/>
                </a:ext>
              </a:extLst>
            </p:cNvPr>
            <p:cNvSpPr/>
            <p:nvPr/>
          </p:nvSpPr>
          <p:spPr>
            <a:xfrm>
              <a:off x="7175058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9" name="Полилиния: фигура 998">
              <a:extLst>
                <a:ext uri="{FF2B5EF4-FFF2-40B4-BE49-F238E27FC236}">
                  <a16:creationId xmlns:a16="http://schemas.microsoft.com/office/drawing/2014/main" id="{5604E1F0-BB26-1225-0648-76691F691BA3}"/>
                </a:ext>
              </a:extLst>
            </p:cNvPr>
            <p:cNvSpPr/>
            <p:nvPr/>
          </p:nvSpPr>
          <p:spPr>
            <a:xfrm>
              <a:off x="7266364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0" name="Полилиния: фигура 999">
              <a:extLst>
                <a:ext uri="{FF2B5EF4-FFF2-40B4-BE49-F238E27FC236}">
                  <a16:creationId xmlns:a16="http://schemas.microsoft.com/office/drawing/2014/main" id="{E8199D36-8AD5-584D-1C9E-E2473E36D991}"/>
                </a:ext>
              </a:extLst>
            </p:cNvPr>
            <p:cNvSpPr/>
            <p:nvPr/>
          </p:nvSpPr>
          <p:spPr>
            <a:xfrm>
              <a:off x="7175058" y="2236174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1" name="Полилиния: фигура 1000">
              <a:extLst>
                <a:ext uri="{FF2B5EF4-FFF2-40B4-BE49-F238E27FC236}">
                  <a16:creationId xmlns:a16="http://schemas.microsoft.com/office/drawing/2014/main" id="{9BC4E676-CD49-22ED-3599-80A9A63FDFFA}"/>
                </a:ext>
              </a:extLst>
            </p:cNvPr>
            <p:cNvSpPr/>
            <p:nvPr/>
          </p:nvSpPr>
          <p:spPr>
            <a:xfrm>
              <a:off x="7266364" y="2236174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2" name="Полилиния: фигура 1001">
              <a:extLst>
                <a:ext uri="{FF2B5EF4-FFF2-40B4-BE49-F238E27FC236}">
                  <a16:creationId xmlns:a16="http://schemas.microsoft.com/office/drawing/2014/main" id="{65F0054A-07EB-00AF-AE62-267281312EF8}"/>
                </a:ext>
              </a:extLst>
            </p:cNvPr>
            <p:cNvSpPr/>
            <p:nvPr/>
          </p:nvSpPr>
          <p:spPr>
            <a:xfrm>
              <a:off x="6979980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3" name="Полилиния: фигура 1002">
              <a:extLst>
                <a:ext uri="{FF2B5EF4-FFF2-40B4-BE49-F238E27FC236}">
                  <a16:creationId xmlns:a16="http://schemas.microsoft.com/office/drawing/2014/main" id="{CAC1BC48-BE9D-5532-50BE-80B45C1AE424}"/>
                </a:ext>
              </a:extLst>
            </p:cNvPr>
            <p:cNvSpPr/>
            <p:nvPr/>
          </p:nvSpPr>
          <p:spPr>
            <a:xfrm>
              <a:off x="707129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4" name="Полилиния: фигура 1003">
              <a:extLst>
                <a:ext uri="{FF2B5EF4-FFF2-40B4-BE49-F238E27FC236}">
                  <a16:creationId xmlns:a16="http://schemas.microsoft.com/office/drawing/2014/main" id="{F7752DCD-B45E-BF52-5B3F-87A6E28FFF76}"/>
                </a:ext>
              </a:extLst>
            </p:cNvPr>
            <p:cNvSpPr/>
            <p:nvPr/>
          </p:nvSpPr>
          <p:spPr>
            <a:xfrm>
              <a:off x="6979980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5" name="Полилиния: фигура 1004">
              <a:extLst>
                <a:ext uri="{FF2B5EF4-FFF2-40B4-BE49-F238E27FC236}">
                  <a16:creationId xmlns:a16="http://schemas.microsoft.com/office/drawing/2014/main" id="{701FF472-F94C-E036-B108-E882E6215EDD}"/>
                </a:ext>
              </a:extLst>
            </p:cNvPr>
            <p:cNvSpPr/>
            <p:nvPr/>
          </p:nvSpPr>
          <p:spPr>
            <a:xfrm>
              <a:off x="707129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6" name="Полилиния: фигура 1005">
              <a:extLst>
                <a:ext uri="{FF2B5EF4-FFF2-40B4-BE49-F238E27FC236}">
                  <a16:creationId xmlns:a16="http://schemas.microsoft.com/office/drawing/2014/main" id="{4833012C-C89F-8EC3-AAD4-BAEBB3818A63}"/>
                </a:ext>
              </a:extLst>
            </p:cNvPr>
            <p:cNvSpPr/>
            <p:nvPr/>
          </p:nvSpPr>
          <p:spPr>
            <a:xfrm>
              <a:off x="6988290" y="214698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7" name="Полилиния: фигура 1006">
              <a:extLst>
                <a:ext uri="{FF2B5EF4-FFF2-40B4-BE49-F238E27FC236}">
                  <a16:creationId xmlns:a16="http://schemas.microsoft.com/office/drawing/2014/main" id="{044FE442-3464-F351-81B3-B49260E88BBC}"/>
                </a:ext>
              </a:extLst>
            </p:cNvPr>
            <p:cNvSpPr/>
            <p:nvPr/>
          </p:nvSpPr>
          <p:spPr>
            <a:xfrm>
              <a:off x="7079596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8" name="Полилиния: фигура 1007">
              <a:extLst>
                <a:ext uri="{FF2B5EF4-FFF2-40B4-BE49-F238E27FC236}">
                  <a16:creationId xmlns:a16="http://schemas.microsoft.com/office/drawing/2014/main" id="{AB3432D6-FC6B-296B-2D66-9F1694449430}"/>
                </a:ext>
              </a:extLst>
            </p:cNvPr>
            <p:cNvSpPr/>
            <p:nvPr/>
          </p:nvSpPr>
          <p:spPr>
            <a:xfrm>
              <a:off x="6988290" y="2236174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9" name="Полилиния: фигура 1008">
              <a:extLst>
                <a:ext uri="{FF2B5EF4-FFF2-40B4-BE49-F238E27FC236}">
                  <a16:creationId xmlns:a16="http://schemas.microsoft.com/office/drawing/2014/main" id="{79EF3933-8079-1A34-9CE8-0BDEB180E4B3}"/>
                </a:ext>
              </a:extLst>
            </p:cNvPr>
            <p:cNvSpPr/>
            <p:nvPr/>
          </p:nvSpPr>
          <p:spPr>
            <a:xfrm>
              <a:off x="7079596" y="223617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0" name="Полилиния: фигура 1009">
              <a:extLst>
                <a:ext uri="{FF2B5EF4-FFF2-40B4-BE49-F238E27FC236}">
                  <a16:creationId xmlns:a16="http://schemas.microsoft.com/office/drawing/2014/main" id="{4A83A896-3F0C-4581-8056-5B1F317B4B40}"/>
                </a:ext>
              </a:extLst>
            </p:cNvPr>
            <p:cNvSpPr/>
            <p:nvPr/>
          </p:nvSpPr>
          <p:spPr>
            <a:xfrm>
              <a:off x="679321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1" name="Полилиния: фигура 1010">
              <a:extLst>
                <a:ext uri="{FF2B5EF4-FFF2-40B4-BE49-F238E27FC236}">
                  <a16:creationId xmlns:a16="http://schemas.microsoft.com/office/drawing/2014/main" id="{D0BA91AE-83F4-1B4E-190A-E3492E3EBE97}"/>
                </a:ext>
              </a:extLst>
            </p:cNvPr>
            <p:cNvSpPr/>
            <p:nvPr/>
          </p:nvSpPr>
          <p:spPr>
            <a:xfrm>
              <a:off x="688245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2" name="Полилиния: фигура 1011">
              <a:extLst>
                <a:ext uri="{FF2B5EF4-FFF2-40B4-BE49-F238E27FC236}">
                  <a16:creationId xmlns:a16="http://schemas.microsoft.com/office/drawing/2014/main" id="{5B5B410A-109E-5B5F-7867-954C3E43FA9C}"/>
                </a:ext>
              </a:extLst>
            </p:cNvPr>
            <p:cNvSpPr/>
            <p:nvPr/>
          </p:nvSpPr>
          <p:spPr>
            <a:xfrm>
              <a:off x="679321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3" name="Полилиния: фигура 1012">
              <a:extLst>
                <a:ext uri="{FF2B5EF4-FFF2-40B4-BE49-F238E27FC236}">
                  <a16:creationId xmlns:a16="http://schemas.microsoft.com/office/drawing/2014/main" id="{0B89536E-B294-4311-DB20-8808FCD01577}"/>
                </a:ext>
              </a:extLst>
            </p:cNvPr>
            <p:cNvSpPr/>
            <p:nvPr/>
          </p:nvSpPr>
          <p:spPr>
            <a:xfrm>
              <a:off x="688245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4" name="Полилиния: фигура 1013">
              <a:extLst>
                <a:ext uri="{FF2B5EF4-FFF2-40B4-BE49-F238E27FC236}">
                  <a16:creationId xmlns:a16="http://schemas.microsoft.com/office/drawing/2014/main" id="{E07164CC-A71F-9012-1750-4F25525C2815}"/>
                </a:ext>
              </a:extLst>
            </p:cNvPr>
            <p:cNvSpPr/>
            <p:nvPr/>
          </p:nvSpPr>
          <p:spPr>
            <a:xfrm>
              <a:off x="6801512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5" name="Полилиния: фигура 1014">
              <a:extLst>
                <a:ext uri="{FF2B5EF4-FFF2-40B4-BE49-F238E27FC236}">
                  <a16:creationId xmlns:a16="http://schemas.microsoft.com/office/drawing/2014/main" id="{AB850813-79D8-1480-5EE9-F8B0883FED8A}"/>
                </a:ext>
              </a:extLst>
            </p:cNvPr>
            <p:cNvSpPr/>
            <p:nvPr/>
          </p:nvSpPr>
          <p:spPr>
            <a:xfrm>
              <a:off x="6892828" y="214698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6" name="Полилиния: фигура 1015">
              <a:extLst>
                <a:ext uri="{FF2B5EF4-FFF2-40B4-BE49-F238E27FC236}">
                  <a16:creationId xmlns:a16="http://schemas.microsoft.com/office/drawing/2014/main" id="{5F33A28E-A65C-AF92-9940-CD887328422B}"/>
                </a:ext>
              </a:extLst>
            </p:cNvPr>
            <p:cNvSpPr/>
            <p:nvPr/>
          </p:nvSpPr>
          <p:spPr>
            <a:xfrm>
              <a:off x="6801512" y="223617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7" name="Полилиния: фигура 1016">
              <a:extLst>
                <a:ext uri="{FF2B5EF4-FFF2-40B4-BE49-F238E27FC236}">
                  <a16:creationId xmlns:a16="http://schemas.microsoft.com/office/drawing/2014/main" id="{9AB0C430-6229-5751-3FA0-0F7A2B1A67FE}"/>
                </a:ext>
              </a:extLst>
            </p:cNvPr>
            <p:cNvSpPr/>
            <p:nvPr/>
          </p:nvSpPr>
          <p:spPr>
            <a:xfrm>
              <a:off x="6892828" y="2236174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8" name="Полилиния: фигура 1017">
              <a:extLst>
                <a:ext uri="{FF2B5EF4-FFF2-40B4-BE49-F238E27FC236}">
                  <a16:creationId xmlns:a16="http://schemas.microsoft.com/office/drawing/2014/main" id="{492275BD-F8F0-2A46-0D64-3C33C6C25B1B}"/>
                </a:ext>
              </a:extLst>
            </p:cNvPr>
            <p:cNvSpPr/>
            <p:nvPr/>
          </p:nvSpPr>
          <p:spPr>
            <a:xfrm>
              <a:off x="660644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9" name="Полилиния: фигура 1018">
              <a:extLst>
                <a:ext uri="{FF2B5EF4-FFF2-40B4-BE49-F238E27FC236}">
                  <a16:creationId xmlns:a16="http://schemas.microsoft.com/office/drawing/2014/main" id="{BDEBAE45-EC4C-6BE5-F25F-EFDB8E1B1D7F}"/>
                </a:ext>
              </a:extLst>
            </p:cNvPr>
            <p:cNvSpPr/>
            <p:nvPr/>
          </p:nvSpPr>
          <p:spPr>
            <a:xfrm>
              <a:off x="669568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0" name="Полилиния: фигура 1019">
              <a:extLst>
                <a:ext uri="{FF2B5EF4-FFF2-40B4-BE49-F238E27FC236}">
                  <a16:creationId xmlns:a16="http://schemas.microsoft.com/office/drawing/2014/main" id="{8D3CE9EE-55ED-8BA7-B961-77E638A3ED09}"/>
                </a:ext>
              </a:extLst>
            </p:cNvPr>
            <p:cNvSpPr/>
            <p:nvPr/>
          </p:nvSpPr>
          <p:spPr>
            <a:xfrm>
              <a:off x="660644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1" name="Полилиния: фигура 1020">
              <a:extLst>
                <a:ext uri="{FF2B5EF4-FFF2-40B4-BE49-F238E27FC236}">
                  <a16:creationId xmlns:a16="http://schemas.microsoft.com/office/drawing/2014/main" id="{F1CA1462-50F7-537B-5246-8CAB8071C67D}"/>
                </a:ext>
              </a:extLst>
            </p:cNvPr>
            <p:cNvSpPr/>
            <p:nvPr/>
          </p:nvSpPr>
          <p:spPr>
            <a:xfrm>
              <a:off x="669568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2" name="Полилиния: фигура 1021">
              <a:extLst>
                <a:ext uri="{FF2B5EF4-FFF2-40B4-BE49-F238E27FC236}">
                  <a16:creationId xmlns:a16="http://schemas.microsoft.com/office/drawing/2014/main" id="{F00A83A2-82ED-3DAD-C534-8A1C6619F31C}"/>
                </a:ext>
              </a:extLst>
            </p:cNvPr>
            <p:cNvSpPr/>
            <p:nvPr/>
          </p:nvSpPr>
          <p:spPr>
            <a:xfrm>
              <a:off x="6614743" y="2149049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3" name="Полилиния: фигура 1022">
              <a:extLst>
                <a:ext uri="{FF2B5EF4-FFF2-40B4-BE49-F238E27FC236}">
                  <a16:creationId xmlns:a16="http://schemas.microsoft.com/office/drawing/2014/main" id="{2A6CAE1C-97D1-10C0-A9C6-E4194B0D8217}"/>
                </a:ext>
              </a:extLst>
            </p:cNvPr>
            <p:cNvSpPr/>
            <p:nvPr/>
          </p:nvSpPr>
          <p:spPr>
            <a:xfrm>
              <a:off x="6706059" y="2149049"/>
              <a:ext cx="24899" cy="25300"/>
            </a:xfrm>
            <a:custGeom>
              <a:avLst/>
              <a:gdLst>
                <a:gd name="connsiteX0" fmla="*/ -72 w 24899"/>
                <a:gd name="connsiteY0" fmla="*/ 12270 h 25300"/>
                <a:gd name="connsiteX1" fmla="*/ 12373 w 24899"/>
                <a:gd name="connsiteY1" fmla="*/ -179 h 25300"/>
                <a:gd name="connsiteX2" fmla="*/ 24828 w 24899"/>
                <a:gd name="connsiteY2" fmla="*/ 12270 h 25300"/>
                <a:gd name="connsiteX3" fmla="*/ 12373 w 24899"/>
                <a:gd name="connsiteY3" fmla="*/ 24720 h 25300"/>
                <a:gd name="connsiteX4" fmla="*/ -72 w 24899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300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4" name="Полилиния: фигура 1023">
              <a:extLst>
                <a:ext uri="{FF2B5EF4-FFF2-40B4-BE49-F238E27FC236}">
                  <a16:creationId xmlns:a16="http://schemas.microsoft.com/office/drawing/2014/main" id="{13638BF8-AFB2-EC93-3423-40A1E8A4B44C}"/>
                </a:ext>
              </a:extLst>
            </p:cNvPr>
            <p:cNvSpPr/>
            <p:nvPr/>
          </p:nvSpPr>
          <p:spPr>
            <a:xfrm>
              <a:off x="6614743" y="2238251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5" name="Полилиния: фигура 1024">
              <a:extLst>
                <a:ext uri="{FF2B5EF4-FFF2-40B4-BE49-F238E27FC236}">
                  <a16:creationId xmlns:a16="http://schemas.microsoft.com/office/drawing/2014/main" id="{5202E1A8-A125-06D6-51A0-4C9EE7446AAA}"/>
                </a:ext>
              </a:extLst>
            </p:cNvPr>
            <p:cNvSpPr/>
            <p:nvPr/>
          </p:nvSpPr>
          <p:spPr>
            <a:xfrm>
              <a:off x="6706059" y="2238251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6" name="Полилиния: фигура 1025">
              <a:extLst>
                <a:ext uri="{FF2B5EF4-FFF2-40B4-BE49-F238E27FC236}">
                  <a16:creationId xmlns:a16="http://schemas.microsoft.com/office/drawing/2014/main" id="{D93C819F-5378-CE9C-F9BB-61552A678E60}"/>
                </a:ext>
              </a:extLst>
            </p:cNvPr>
            <p:cNvSpPr/>
            <p:nvPr/>
          </p:nvSpPr>
          <p:spPr>
            <a:xfrm>
              <a:off x="641967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7" name="Полилиния: фигура 1026">
              <a:extLst>
                <a:ext uri="{FF2B5EF4-FFF2-40B4-BE49-F238E27FC236}">
                  <a16:creationId xmlns:a16="http://schemas.microsoft.com/office/drawing/2014/main" id="{D0321896-DE47-E02A-B89D-E14FB1D4EB70}"/>
                </a:ext>
              </a:extLst>
            </p:cNvPr>
            <p:cNvSpPr/>
            <p:nvPr/>
          </p:nvSpPr>
          <p:spPr>
            <a:xfrm>
              <a:off x="650891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8" name="Полилиния: фигура 1027">
              <a:extLst>
                <a:ext uri="{FF2B5EF4-FFF2-40B4-BE49-F238E27FC236}">
                  <a16:creationId xmlns:a16="http://schemas.microsoft.com/office/drawing/2014/main" id="{6CD01E05-506B-2998-5C02-BD7207377557}"/>
                </a:ext>
              </a:extLst>
            </p:cNvPr>
            <p:cNvSpPr/>
            <p:nvPr/>
          </p:nvSpPr>
          <p:spPr>
            <a:xfrm>
              <a:off x="641967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9" name="Полилиния: фигура 1028">
              <a:extLst>
                <a:ext uri="{FF2B5EF4-FFF2-40B4-BE49-F238E27FC236}">
                  <a16:creationId xmlns:a16="http://schemas.microsoft.com/office/drawing/2014/main" id="{745B73B9-E7AD-0019-2384-011E1FD50823}"/>
                </a:ext>
              </a:extLst>
            </p:cNvPr>
            <p:cNvSpPr/>
            <p:nvPr/>
          </p:nvSpPr>
          <p:spPr>
            <a:xfrm>
              <a:off x="650891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0" name="Полилиния: фигура 1029">
              <a:extLst>
                <a:ext uri="{FF2B5EF4-FFF2-40B4-BE49-F238E27FC236}">
                  <a16:creationId xmlns:a16="http://schemas.microsoft.com/office/drawing/2014/main" id="{E53B7C20-0A71-7D30-3904-921FB19A4D40}"/>
                </a:ext>
              </a:extLst>
            </p:cNvPr>
            <p:cNvSpPr/>
            <p:nvPr/>
          </p:nvSpPr>
          <p:spPr>
            <a:xfrm>
              <a:off x="6427975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1" name="Полилиния: фигура 1030">
              <a:extLst>
                <a:ext uri="{FF2B5EF4-FFF2-40B4-BE49-F238E27FC236}">
                  <a16:creationId xmlns:a16="http://schemas.microsoft.com/office/drawing/2014/main" id="{91D9FC95-BE52-629D-70CF-90C3159FF0D2}"/>
                </a:ext>
              </a:extLst>
            </p:cNvPr>
            <p:cNvSpPr/>
            <p:nvPr/>
          </p:nvSpPr>
          <p:spPr>
            <a:xfrm>
              <a:off x="6519281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2" name="Полилиния: фигура 1031">
              <a:extLst>
                <a:ext uri="{FF2B5EF4-FFF2-40B4-BE49-F238E27FC236}">
                  <a16:creationId xmlns:a16="http://schemas.microsoft.com/office/drawing/2014/main" id="{C2907548-32E8-C826-263A-61B2D47D38ED}"/>
                </a:ext>
              </a:extLst>
            </p:cNvPr>
            <p:cNvSpPr/>
            <p:nvPr/>
          </p:nvSpPr>
          <p:spPr>
            <a:xfrm>
              <a:off x="6427975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3" name="Полилиния: фигура 1032">
              <a:extLst>
                <a:ext uri="{FF2B5EF4-FFF2-40B4-BE49-F238E27FC236}">
                  <a16:creationId xmlns:a16="http://schemas.microsoft.com/office/drawing/2014/main" id="{277FAFD0-247D-DD50-B13C-A45BFB68452A}"/>
                </a:ext>
              </a:extLst>
            </p:cNvPr>
            <p:cNvSpPr/>
            <p:nvPr/>
          </p:nvSpPr>
          <p:spPr>
            <a:xfrm>
              <a:off x="6519281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4" name="Полилиния: фигура 1033">
              <a:extLst>
                <a:ext uri="{FF2B5EF4-FFF2-40B4-BE49-F238E27FC236}">
                  <a16:creationId xmlns:a16="http://schemas.microsoft.com/office/drawing/2014/main" id="{3EB31D38-DBE2-AEBA-0511-95B666F798CA}"/>
                </a:ext>
              </a:extLst>
            </p:cNvPr>
            <p:cNvSpPr/>
            <p:nvPr/>
          </p:nvSpPr>
          <p:spPr>
            <a:xfrm>
              <a:off x="623082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5" name="Полилиния: фигура 1034">
              <a:extLst>
                <a:ext uri="{FF2B5EF4-FFF2-40B4-BE49-F238E27FC236}">
                  <a16:creationId xmlns:a16="http://schemas.microsoft.com/office/drawing/2014/main" id="{D6561D96-EAA9-9103-74C6-F068192FCCDC}"/>
                </a:ext>
              </a:extLst>
            </p:cNvPr>
            <p:cNvSpPr/>
            <p:nvPr/>
          </p:nvSpPr>
          <p:spPr>
            <a:xfrm>
              <a:off x="6322136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6" name="Полилиния: фигура 1035">
              <a:extLst>
                <a:ext uri="{FF2B5EF4-FFF2-40B4-BE49-F238E27FC236}">
                  <a16:creationId xmlns:a16="http://schemas.microsoft.com/office/drawing/2014/main" id="{B7526B22-4AC0-2441-1FC4-DCDEA0CF9EAA}"/>
                </a:ext>
              </a:extLst>
            </p:cNvPr>
            <p:cNvSpPr/>
            <p:nvPr/>
          </p:nvSpPr>
          <p:spPr>
            <a:xfrm>
              <a:off x="623082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7" name="Полилиния: фигура 1036">
              <a:extLst>
                <a:ext uri="{FF2B5EF4-FFF2-40B4-BE49-F238E27FC236}">
                  <a16:creationId xmlns:a16="http://schemas.microsoft.com/office/drawing/2014/main" id="{378A3895-8943-7350-C68D-108C0D7913E3}"/>
                </a:ext>
              </a:extLst>
            </p:cNvPr>
            <p:cNvSpPr/>
            <p:nvPr/>
          </p:nvSpPr>
          <p:spPr>
            <a:xfrm>
              <a:off x="6322136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8" name="Полилиния: фигура 1037">
              <a:extLst>
                <a:ext uri="{FF2B5EF4-FFF2-40B4-BE49-F238E27FC236}">
                  <a16:creationId xmlns:a16="http://schemas.microsoft.com/office/drawing/2014/main" id="{DEB7F004-6F1D-16ED-1810-B875EF54FA6F}"/>
                </a:ext>
              </a:extLst>
            </p:cNvPr>
            <p:cNvSpPr/>
            <p:nvPr/>
          </p:nvSpPr>
          <p:spPr>
            <a:xfrm>
              <a:off x="6241206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9" name="Полилиния: фигура 1038">
              <a:extLst>
                <a:ext uri="{FF2B5EF4-FFF2-40B4-BE49-F238E27FC236}">
                  <a16:creationId xmlns:a16="http://schemas.microsoft.com/office/drawing/2014/main" id="{87B313DB-7712-A9CE-20E5-B3B1C9F2FB35}"/>
                </a:ext>
              </a:extLst>
            </p:cNvPr>
            <p:cNvSpPr/>
            <p:nvPr/>
          </p:nvSpPr>
          <p:spPr>
            <a:xfrm>
              <a:off x="6332513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0" name="Полилиния: фигура 1039">
              <a:extLst>
                <a:ext uri="{FF2B5EF4-FFF2-40B4-BE49-F238E27FC236}">
                  <a16:creationId xmlns:a16="http://schemas.microsoft.com/office/drawing/2014/main" id="{3167E677-3EDC-E462-0168-BD319A27F632}"/>
                </a:ext>
              </a:extLst>
            </p:cNvPr>
            <p:cNvSpPr/>
            <p:nvPr/>
          </p:nvSpPr>
          <p:spPr>
            <a:xfrm>
              <a:off x="6241206" y="2238251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82 w 24899"/>
                <a:gd name="connsiteY1" fmla="*/ -179 h 25291"/>
                <a:gd name="connsiteX2" fmla="*/ 24827 w 24899"/>
                <a:gd name="connsiteY2" fmla="*/ 12270 h 25291"/>
                <a:gd name="connsiteX3" fmla="*/ 12382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1" name="Полилиния: фигура 1040">
              <a:extLst>
                <a:ext uri="{FF2B5EF4-FFF2-40B4-BE49-F238E27FC236}">
                  <a16:creationId xmlns:a16="http://schemas.microsoft.com/office/drawing/2014/main" id="{F1E2F11B-C726-BB72-66B6-B014F1FF2550}"/>
                </a:ext>
              </a:extLst>
            </p:cNvPr>
            <p:cNvSpPr/>
            <p:nvPr/>
          </p:nvSpPr>
          <p:spPr>
            <a:xfrm>
              <a:off x="6332513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2" name="Полилиния: фигура 1041">
              <a:extLst>
                <a:ext uri="{FF2B5EF4-FFF2-40B4-BE49-F238E27FC236}">
                  <a16:creationId xmlns:a16="http://schemas.microsoft.com/office/drawing/2014/main" id="{D3403CFB-98AC-D5AC-72F2-749C37D688E3}"/>
                </a:ext>
              </a:extLst>
            </p:cNvPr>
            <p:cNvSpPr/>
            <p:nvPr/>
          </p:nvSpPr>
          <p:spPr>
            <a:xfrm>
              <a:off x="604406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3" name="Полилиния: фигура 1042">
              <a:extLst>
                <a:ext uri="{FF2B5EF4-FFF2-40B4-BE49-F238E27FC236}">
                  <a16:creationId xmlns:a16="http://schemas.microsoft.com/office/drawing/2014/main" id="{F25D9287-EB7A-298A-DF48-98761FDC37CD}"/>
                </a:ext>
              </a:extLst>
            </p:cNvPr>
            <p:cNvSpPr/>
            <p:nvPr/>
          </p:nvSpPr>
          <p:spPr>
            <a:xfrm>
              <a:off x="613536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4" name="Полилиния: фигура 1043">
              <a:extLst>
                <a:ext uri="{FF2B5EF4-FFF2-40B4-BE49-F238E27FC236}">
                  <a16:creationId xmlns:a16="http://schemas.microsoft.com/office/drawing/2014/main" id="{F5B79B5C-1E02-7A70-B612-DB07A3760D97}"/>
                </a:ext>
              </a:extLst>
            </p:cNvPr>
            <p:cNvSpPr/>
            <p:nvPr/>
          </p:nvSpPr>
          <p:spPr>
            <a:xfrm>
              <a:off x="604406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5" name="Полилиния: фигура 1044">
              <a:extLst>
                <a:ext uri="{FF2B5EF4-FFF2-40B4-BE49-F238E27FC236}">
                  <a16:creationId xmlns:a16="http://schemas.microsoft.com/office/drawing/2014/main" id="{E4EB2E08-CE8C-832D-523C-1CCC90AEE618}"/>
                </a:ext>
              </a:extLst>
            </p:cNvPr>
            <p:cNvSpPr/>
            <p:nvPr/>
          </p:nvSpPr>
          <p:spPr>
            <a:xfrm>
              <a:off x="613536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6" name="Полилиния: фигура 1045">
              <a:extLst>
                <a:ext uri="{FF2B5EF4-FFF2-40B4-BE49-F238E27FC236}">
                  <a16:creationId xmlns:a16="http://schemas.microsoft.com/office/drawing/2014/main" id="{93CA5B24-E65B-879A-AE83-37FF8C17EEFA}"/>
                </a:ext>
              </a:extLst>
            </p:cNvPr>
            <p:cNvSpPr/>
            <p:nvPr/>
          </p:nvSpPr>
          <p:spPr>
            <a:xfrm>
              <a:off x="6054438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7" name="Полилиния: фигура 1046">
              <a:extLst>
                <a:ext uri="{FF2B5EF4-FFF2-40B4-BE49-F238E27FC236}">
                  <a16:creationId xmlns:a16="http://schemas.microsoft.com/office/drawing/2014/main" id="{8F1AE0C0-A4CA-6CFC-2FE2-C872E0477254}"/>
                </a:ext>
              </a:extLst>
            </p:cNvPr>
            <p:cNvSpPr/>
            <p:nvPr/>
          </p:nvSpPr>
          <p:spPr>
            <a:xfrm>
              <a:off x="6145745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8" name="Полилиния: фигура 1047">
              <a:extLst>
                <a:ext uri="{FF2B5EF4-FFF2-40B4-BE49-F238E27FC236}">
                  <a16:creationId xmlns:a16="http://schemas.microsoft.com/office/drawing/2014/main" id="{BE0F585F-09D3-2E29-1F52-56856A0EE8DE}"/>
                </a:ext>
              </a:extLst>
            </p:cNvPr>
            <p:cNvSpPr/>
            <p:nvPr/>
          </p:nvSpPr>
          <p:spPr>
            <a:xfrm>
              <a:off x="6054438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9" name="Полилиния: фигура 1048">
              <a:extLst>
                <a:ext uri="{FF2B5EF4-FFF2-40B4-BE49-F238E27FC236}">
                  <a16:creationId xmlns:a16="http://schemas.microsoft.com/office/drawing/2014/main" id="{CD999545-7D21-96B9-3EDE-6114EFC2392D}"/>
                </a:ext>
              </a:extLst>
            </p:cNvPr>
            <p:cNvSpPr/>
            <p:nvPr/>
          </p:nvSpPr>
          <p:spPr>
            <a:xfrm>
              <a:off x="6145745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0" name="Полилиния: фигура 1049">
              <a:extLst>
                <a:ext uri="{FF2B5EF4-FFF2-40B4-BE49-F238E27FC236}">
                  <a16:creationId xmlns:a16="http://schemas.microsoft.com/office/drawing/2014/main" id="{26B70662-AB29-F52E-AA1E-E80C2DBF5631}"/>
                </a:ext>
              </a:extLst>
            </p:cNvPr>
            <p:cNvSpPr/>
            <p:nvPr/>
          </p:nvSpPr>
          <p:spPr>
            <a:xfrm>
              <a:off x="585729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1" name="Полилиния: фигура 1050">
              <a:extLst>
                <a:ext uri="{FF2B5EF4-FFF2-40B4-BE49-F238E27FC236}">
                  <a16:creationId xmlns:a16="http://schemas.microsoft.com/office/drawing/2014/main" id="{7C5DB741-BCF3-E374-2065-D4CD6A7C2D9A}"/>
                </a:ext>
              </a:extLst>
            </p:cNvPr>
            <p:cNvSpPr/>
            <p:nvPr/>
          </p:nvSpPr>
          <p:spPr>
            <a:xfrm>
              <a:off x="594652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2" name="Полилиния: фигура 1051">
              <a:extLst>
                <a:ext uri="{FF2B5EF4-FFF2-40B4-BE49-F238E27FC236}">
                  <a16:creationId xmlns:a16="http://schemas.microsoft.com/office/drawing/2014/main" id="{098F3C69-50B4-A722-A09E-E012D6D896CB}"/>
                </a:ext>
              </a:extLst>
            </p:cNvPr>
            <p:cNvSpPr/>
            <p:nvPr/>
          </p:nvSpPr>
          <p:spPr>
            <a:xfrm>
              <a:off x="585729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3" name="Полилиния: фигура 1052">
              <a:extLst>
                <a:ext uri="{FF2B5EF4-FFF2-40B4-BE49-F238E27FC236}">
                  <a16:creationId xmlns:a16="http://schemas.microsoft.com/office/drawing/2014/main" id="{158EC1A4-00B9-0F33-9D9E-A7E0808B216A}"/>
                </a:ext>
              </a:extLst>
            </p:cNvPr>
            <p:cNvSpPr/>
            <p:nvPr/>
          </p:nvSpPr>
          <p:spPr>
            <a:xfrm>
              <a:off x="594652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4" name="Полилиния: фигура 1053">
              <a:extLst>
                <a:ext uri="{FF2B5EF4-FFF2-40B4-BE49-F238E27FC236}">
                  <a16:creationId xmlns:a16="http://schemas.microsoft.com/office/drawing/2014/main" id="{8277BC2F-A347-89E2-343A-AEF5ECBA3936}"/>
                </a:ext>
              </a:extLst>
            </p:cNvPr>
            <p:cNvSpPr/>
            <p:nvPr/>
          </p:nvSpPr>
          <p:spPr>
            <a:xfrm>
              <a:off x="5867670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5" name="Полилиния: фигура 1054">
              <a:extLst>
                <a:ext uri="{FF2B5EF4-FFF2-40B4-BE49-F238E27FC236}">
                  <a16:creationId xmlns:a16="http://schemas.microsoft.com/office/drawing/2014/main" id="{9189D2EC-C276-A71A-B0DC-1CBBAF860A98}"/>
                </a:ext>
              </a:extLst>
            </p:cNvPr>
            <p:cNvSpPr/>
            <p:nvPr/>
          </p:nvSpPr>
          <p:spPr>
            <a:xfrm>
              <a:off x="5958976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6" name="Полилиния: фигура 1055">
              <a:extLst>
                <a:ext uri="{FF2B5EF4-FFF2-40B4-BE49-F238E27FC236}">
                  <a16:creationId xmlns:a16="http://schemas.microsoft.com/office/drawing/2014/main" id="{DBCA13CA-9EF5-13B1-35B3-1B060C8A7F79}"/>
                </a:ext>
              </a:extLst>
            </p:cNvPr>
            <p:cNvSpPr/>
            <p:nvPr/>
          </p:nvSpPr>
          <p:spPr>
            <a:xfrm>
              <a:off x="5867670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7" name="Полилиния: фигура 1056">
              <a:extLst>
                <a:ext uri="{FF2B5EF4-FFF2-40B4-BE49-F238E27FC236}">
                  <a16:creationId xmlns:a16="http://schemas.microsoft.com/office/drawing/2014/main" id="{15DD4424-390B-874B-3F57-290DA935508A}"/>
                </a:ext>
              </a:extLst>
            </p:cNvPr>
            <p:cNvSpPr/>
            <p:nvPr/>
          </p:nvSpPr>
          <p:spPr>
            <a:xfrm>
              <a:off x="5958976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8" name="Полилиния: фигура 1057">
              <a:extLst>
                <a:ext uri="{FF2B5EF4-FFF2-40B4-BE49-F238E27FC236}">
                  <a16:creationId xmlns:a16="http://schemas.microsoft.com/office/drawing/2014/main" id="{A1BD88B8-3F04-B6BB-1300-4BCF87012538}"/>
                </a:ext>
              </a:extLst>
            </p:cNvPr>
            <p:cNvSpPr/>
            <p:nvPr/>
          </p:nvSpPr>
          <p:spPr>
            <a:xfrm>
              <a:off x="567052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9" name="Полилиния: фигура 1058">
              <a:extLst>
                <a:ext uri="{FF2B5EF4-FFF2-40B4-BE49-F238E27FC236}">
                  <a16:creationId xmlns:a16="http://schemas.microsoft.com/office/drawing/2014/main" id="{8EF18E57-46AA-ECB8-F5DF-F35C22F62821}"/>
                </a:ext>
              </a:extLst>
            </p:cNvPr>
            <p:cNvSpPr/>
            <p:nvPr/>
          </p:nvSpPr>
          <p:spPr>
            <a:xfrm>
              <a:off x="575975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0" name="Полилиния: фигура 1059">
              <a:extLst>
                <a:ext uri="{FF2B5EF4-FFF2-40B4-BE49-F238E27FC236}">
                  <a16:creationId xmlns:a16="http://schemas.microsoft.com/office/drawing/2014/main" id="{D1EB281C-9312-9D7F-734F-1C13E53D81A5}"/>
                </a:ext>
              </a:extLst>
            </p:cNvPr>
            <p:cNvSpPr/>
            <p:nvPr/>
          </p:nvSpPr>
          <p:spPr>
            <a:xfrm>
              <a:off x="567052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1" name="Полилиния: фигура 1060">
              <a:extLst>
                <a:ext uri="{FF2B5EF4-FFF2-40B4-BE49-F238E27FC236}">
                  <a16:creationId xmlns:a16="http://schemas.microsoft.com/office/drawing/2014/main" id="{7DF21D20-CAD6-79F3-D25A-697B3EA86795}"/>
                </a:ext>
              </a:extLst>
            </p:cNvPr>
            <p:cNvSpPr/>
            <p:nvPr/>
          </p:nvSpPr>
          <p:spPr>
            <a:xfrm>
              <a:off x="575975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2" name="Полилиния: фигура 1061">
              <a:extLst>
                <a:ext uri="{FF2B5EF4-FFF2-40B4-BE49-F238E27FC236}">
                  <a16:creationId xmlns:a16="http://schemas.microsoft.com/office/drawing/2014/main" id="{6A59B810-DEDF-D023-670B-200425625A0F}"/>
                </a:ext>
              </a:extLst>
            </p:cNvPr>
            <p:cNvSpPr/>
            <p:nvPr/>
          </p:nvSpPr>
          <p:spPr>
            <a:xfrm>
              <a:off x="5680901" y="2151126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3" name="Полилиния: фигура 1062">
              <a:extLst>
                <a:ext uri="{FF2B5EF4-FFF2-40B4-BE49-F238E27FC236}">
                  <a16:creationId xmlns:a16="http://schemas.microsoft.com/office/drawing/2014/main" id="{628BBDA0-8B97-A7F0-2E00-A54F73961CC2}"/>
                </a:ext>
              </a:extLst>
            </p:cNvPr>
            <p:cNvSpPr/>
            <p:nvPr/>
          </p:nvSpPr>
          <p:spPr>
            <a:xfrm>
              <a:off x="5772208" y="2151126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4" name="Полилиния: фигура 1063">
              <a:extLst>
                <a:ext uri="{FF2B5EF4-FFF2-40B4-BE49-F238E27FC236}">
                  <a16:creationId xmlns:a16="http://schemas.microsoft.com/office/drawing/2014/main" id="{B752D9B3-ABDB-C3FA-C72C-A48FB81FEF63}"/>
                </a:ext>
              </a:extLst>
            </p:cNvPr>
            <p:cNvSpPr/>
            <p:nvPr/>
          </p:nvSpPr>
          <p:spPr>
            <a:xfrm>
              <a:off x="5680901" y="2240327"/>
              <a:ext cx="20744" cy="21143"/>
            </a:xfrm>
            <a:custGeom>
              <a:avLst/>
              <a:gdLst>
                <a:gd name="connsiteX0" fmla="*/ -72 w 20744"/>
                <a:gd name="connsiteY0" fmla="*/ 10194 h 21143"/>
                <a:gd name="connsiteX1" fmla="*/ 10296 w 20744"/>
                <a:gd name="connsiteY1" fmla="*/ -179 h 21143"/>
                <a:gd name="connsiteX2" fmla="*/ 20673 w 20744"/>
                <a:gd name="connsiteY2" fmla="*/ 10194 h 21143"/>
                <a:gd name="connsiteX3" fmla="*/ 10296 w 20744"/>
                <a:gd name="connsiteY3" fmla="*/ 20557 h 21143"/>
                <a:gd name="connsiteX4" fmla="*/ -72 w 2074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5" name="Полилиния: фигура 1064">
              <a:extLst>
                <a:ext uri="{FF2B5EF4-FFF2-40B4-BE49-F238E27FC236}">
                  <a16:creationId xmlns:a16="http://schemas.microsoft.com/office/drawing/2014/main" id="{03A34B7B-AF2A-20BB-2109-995C5891850D}"/>
                </a:ext>
              </a:extLst>
            </p:cNvPr>
            <p:cNvSpPr/>
            <p:nvPr/>
          </p:nvSpPr>
          <p:spPr>
            <a:xfrm>
              <a:off x="5772208" y="2240327"/>
              <a:ext cx="20753" cy="21143"/>
            </a:xfrm>
            <a:custGeom>
              <a:avLst/>
              <a:gdLst>
                <a:gd name="connsiteX0" fmla="*/ -72 w 20753"/>
                <a:gd name="connsiteY0" fmla="*/ 10194 h 21143"/>
                <a:gd name="connsiteX1" fmla="*/ 10305 w 20753"/>
                <a:gd name="connsiteY1" fmla="*/ -179 h 21143"/>
                <a:gd name="connsiteX2" fmla="*/ 20682 w 20753"/>
                <a:gd name="connsiteY2" fmla="*/ 10194 h 21143"/>
                <a:gd name="connsiteX3" fmla="*/ 10305 w 20753"/>
                <a:gd name="connsiteY3" fmla="*/ 20557 h 21143"/>
                <a:gd name="connsiteX4" fmla="*/ -72 w 20753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6" name="Полилиния: фигура 1065">
              <a:extLst>
                <a:ext uri="{FF2B5EF4-FFF2-40B4-BE49-F238E27FC236}">
                  <a16:creationId xmlns:a16="http://schemas.microsoft.com/office/drawing/2014/main" id="{738AB1F9-1959-0DC8-F046-1BFAACC5E941}"/>
                </a:ext>
              </a:extLst>
            </p:cNvPr>
            <p:cNvSpPr/>
            <p:nvPr/>
          </p:nvSpPr>
          <p:spPr>
            <a:xfrm>
              <a:off x="557298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7" name="Полилиния: фигура 1066">
              <a:extLst>
                <a:ext uri="{FF2B5EF4-FFF2-40B4-BE49-F238E27FC236}">
                  <a16:creationId xmlns:a16="http://schemas.microsoft.com/office/drawing/2014/main" id="{13434AC2-5562-E5C4-AE2B-C29926AAE973}"/>
                </a:ext>
              </a:extLst>
            </p:cNvPr>
            <p:cNvSpPr/>
            <p:nvPr/>
          </p:nvSpPr>
          <p:spPr>
            <a:xfrm>
              <a:off x="5483746" y="222787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8" name="Полилиния: фигура 1067">
              <a:extLst>
                <a:ext uri="{FF2B5EF4-FFF2-40B4-BE49-F238E27FC236}">
                  <a16:creationId xmlns:a16="http://schemas.microsoft.com/office/drawing/2014/main" id="{4B9CEE45-B9A2-2555-96CC-9150428D98AA}"/>
                </a:ext>
              </a:extLst>
            </p:cNvPr>
            <p:cNvSpPr/>
            <p:nvPr/>
          </p:nvSpPr>
          <p:spPr>
            <a:xfrm>
              <a:off x="557298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9" name="Полилиния: фигура 1068">
              <a:extLst>
                <a:ext uri="{FF2B5EF4-FFF2-40B4-BE49-F238E27FC236}">
                  <a16:creationId xmlns:a16="http://schemas.microsoft.com/office/drawing/2014/main" id="{AE1B3FE1-0B3F-2639-9107-CB215C3018C4}"/>
                </a:ext>
              </a:extLst>
            </p:cNvPr>
            <p:cNvSpPr/>
            <p:nvPr/>
          </p:nvSpPr>
          <p:spPr>
            <a:xfrm>
              <a:off x="5585439" y="215112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0" name="Полилиния: фигура 1069">
              <a:extLst>
                <a:ext uri="{FF2B5EF4-FFF2-40B4-BE49-F238E27FC236}">
                  <a16:creationId xmlns:a16="http://schemas.microsoft.com/office/drawing/2014/main" id="{39540D26-B9CE-1274-9748-C450C4B74259}"/>
                </a:ext>
              </a:extLst>
            </p:cNvPr>
            <p:cNvSpPr/>
            <p:nvPr/>
          </p:nvSpPr>
          <p:spPr>
            <a:xfrm>
              <a:off x="5494123" y="2240327"/>
              <a:ext cx="20753" cy="21143"/>
            </a:xfrm>
            <a:custGeom>
              <a:avLst/>
              <a:gdLst>
                <a:gd name="connsiteX0" fmla="*/ -72 w 20753"/>
                <a:gd name="connsiteY0" fmla="*/ 10194 h 21143"/>
                <a:gd name="connsiteX1" fmla="*/ 10305 w 20753"/>
                <a:gd name="connsiteY1" fmla="*/ -179 h 21143"/>
                <a:gd name="connsiteX2" fmla="*/ 20682 w 20753"/>
                <a:gd name="connsiteY2" fmla="*/ 10194 h 21143"/>
                <a:gd name="connsiteX3" fmla="*/ 10305 w 20753"/>
                <a:gd name="connsiteY3" fmla="*/ 20557 h 21143"/>
                <a:gd name="connsiteX4" fmla="*/ -72 w 20753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1" name="Полилиния: фигура 1070">
              <a:extLst>
                <a:ext uri="{FF2B5EF4-FFF2-40B4-BE49-F238E27FC236}">
                  <a16:creationId xmlns:a16="http://schemas.microsoft.com/office/drawing/2014/main" id="{149A14EE-B374-D701-5A7A-34A4CC0EC83A}"/>
                </a:ext>
              </a:extLst>
            </p:cNvPr>
            <p:cNvSpPr/>
            <p:nvPr/>
          </p:nvSpPr>
          <p:spPr>
            <a:xfrm>
              <a:off x="5585439" y="2240327"/>
              <a:ext cx="20754" cy="21143"/>
            </a:xfrm>
            <a:custGeom>
              <a:avLst/>
              <a:gdLst>
                <a:gd name="connsiteX0" fmla="*/ -72 w 20754"/>
                <a:gd name="connsiteY0" fmla="*/ 10194 h 21143"/>
                <a:gd name="connsiteX1" fmla="*/ 10306 w 20754"/>
                <a:gd name="connsiteY1" fmla="*/ -179 h 21143"/>
                <a:gd name="connsiteX2" fmla="*/ 20682 w 20754"/>
                <a:gd name="connsiteY2" fmla="*/ 10194 h 21143"/>
                <a:gd name="connsiteX3" fmla="*/ 10306 w 20754"/>
                <a:gd name="connsiteY3" fmla="*/ 20557 h 21143"/>
                <a:gd name="connsiteX4" fmla="*/ -72 w 2075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3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2" name="Полилиния: фигура 1071">
              <a:extLst>
                <a:ext uri="{FF2B5EF4-FFF2-40B4-BE49-F238E27FC236}">
                  <a16:creationId xmlns:a16="http://schemas.microsoft.com/office/drawing/2014/main" id="{63F22BB1-5364-CDFF-46AE-0FFDA146D847}"/>
                </a:ext>
              </a:extLst>
            </p:cNvPr>
            <p:cNvSpPr/>
            <p:nvPr/>
          </p:nvSpPr>
          <p:spPr>
            <a:xfrm>
              <a:off x="538621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3" name="Полилиния: фигура 1072">
              <a:extLst>
                <a:ext uri="{FF2B5EF4-FFF2-40B4-BE49-F238E27FC236}">
                  <a16:creationId xmlns:a16="http://schemas.microsoft.com/office/drawing/2014/main" id="{D023BB30-03A6-10C8-485F-1A7EE1842808}"/>
                </a:ext>
              </a:extLst>
            </p:cNvPr>
            <p:cNvSpPr/>
            <p:nvPr/>
          </p:nvSpPr>
          <p:spPr>
            <a:xfrm>
              <a:off x="5398671" y="2240327"/>
              <a:ext cx="20744" cy="21143"/>
            </a:xfrm>
            <a:custGeom>
              <a:avLst/>
              <a:gdLst>
                <a:gd name="connsiteX0" fmla="*/ -72 w 20744"/>
                <a:gd name="connsiteY0" fmla="*/ 10194 h 21143"/>
                <a:gd name="connsiteX1" fmla="*/ 10296 w 20744"/>
                <a:gd name="connsiteY1" fmla="*/ -179 h 21143"/>
                <a:gd name="connsiteX2" fmla="*/ 20673 w 20744"/>
                <a:gd name="connsiteY2" fmla="*/ 10194 h 21143"/>
                <a:gd name="connsiteX3" fmla="*/ 10296 w 20744"/>
                <a:gd name="connsiteY3" fmla="*/ 20557 h 21143"/>
                <a:gd name="connsiteX4" fmla="*/ -72 w 2074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4" name="Полилиния: фигура 1073">
              <a:extLst>
                <a:ext uri="{FF2B5EF4-FFF2-40B4-BE49-F238E27FC236}">
                  <a16:creationId xmlns:a16="http://schemas.microsoft.com/office/drawing/2014/main" id="{14BB25E8-C13F-80B6-60CD-CC64D561EA71}"/>
                </a:ext>
              </a:extLst>
            </p:cNvPr>
            <p:cNvSpPr/>
            <p:nvPr/>
          </p:nvSpPr>
          <p:spPr>
            <a:xfrm>
              <a:off x="5108132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5" name="Полилиния: фигура 1074">
              <a:extLst>
                <a:ext uri="{FF2B5EF4-FFF2-40B4-BE49-F238E27FC236}">
                  <a16:creationId xmlns:a16="http://schemas.microsoft.com/office/drawing/2014/main" id="{8CDF4F5F-067F-BDDE-0DDC-D4375FD54353}"/>
                </a:ext>
              </a:extLst>
            </p:cNvPr>
            <p:cNvSpPr/>
            <p:nvPr/>
          </p:nvSpPr>
          <p:spPr>
            <a:xfrm>
              <a:off x="5120586" y="2240327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6" name="Полилиния: фигура 1075">
              <a:extLst>
                <a:ext uri="{FF2B5EF4-FFF2-40B4-BE49-F238E27FC236}">
                  <a16:creationId xmlns:a16="http://schemas.microsoft.com/office/drawing/2014/main" id="{716FA7F4-DE1F-B381-BC61-6ED3E8A03907}"/>
                </a:ext>
              </a:extLst>
            </p:cNvPr>
            <p:cNvSpPr/>
            <p:nvPr/>
          </p:nvSpPr>
          <p:spPr>
            <a:xfrm>
              <a:off x="492136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7" name="Полилиния: фигура 1076">
              <a:extLst>
                <a:ext uri="{FF2B5EF4-FFF2-40B4-BE49-F238E27FC236}">
                  <a16:creationId xmlns:a16="http://schemas.microsoft.com/office/drawing/2014/main" id="{99FB99B3-3F97-1A27-4BC2-081C9094864F}"/>
                </a:ext>
              </a:extLst>
            </p:cNvPr>
            <p:cNvSpPr/>
            <p:nvPr/>
          </p:nvSpPr>
          <p:spPr>
            <a:xfrm>
              <a:off x="501060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8" name="Полилиния: фигура 1077">
              <a:extLst>
                <a:ext uri="{FF2B5EF4-FFF2-40B4-BE49-F238E27FC236}">
                  <a16:creationId xmlns:a16="http://schemas.microsoft.com/office/drawing/2014/main" id="{1AF6326D-9953-511B-6075-36CC036C15D2}"/>
                </a:ext>
              </a:extLst>
            </p:cNvPr>
            <p:cNvSpPr/>
            <p:nvPr/>
          </p:nvSpPr>
          <p:spPr>
            <a:xfrm>
              <a:off x="4933818" y="2240327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9" name="Полилиния: фигура 1078">
              <a:extLst>
                <a:ext uri="{FF2B5EF4-FFF2-40B4-BE49-F238E27FC236}">
                  <a16:creationId xmlns:a16="http://schemas.microsoft.com/office/drawing/2014/main" id="{6CB07008-480B-198B-AE36-8EAC8F0D3A16}"/>
                </a:ext>
              </a:extLst>
            </p:cNvPr>
            <p:cNvSpPr/>
            <p:nvPr/>
          </p:nvSpPr>
          <p:spPr>
            <a:xfrm>
              <a:off x="5025125" y="2240327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0" name="Полилиния: фигура 1079">
              <a:extLst>
                <a:ext uri="{FF2B5EF4-FFF2-40B4-BE49-F238E27FC236}">
                  <a16:creationId xmlns:a16="http://schemas.microsoft.com/office/drawing/2014/main" id="{EDDC23AA-38AC-CB9B-4390-0CAFDEED2477}"/>
                </a:ext>
              </a:extLst>
            </p:cNvPr>
            <p:cNvSpPr/>
            <p:nvPr/>
          </p:nvSpPr>
          <p:spPr>
            <a:xfrm>
              <a:off x="417221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1" name="Полилиния: фигура 1080">
              <a:extLst>
                <a:ext uri="{FF2B5EF4-FFF2-40B4-BE49-F238E27FC236}">
                  <a16:creationId xmlns:a16="http://schemas.microsoft.com/office/drawing/2014/main" id="{A2C5CB8C-D97C-9CAB-DE70-1B4E5A7190A0}"/>
                </a:ext>
              </a:extLst>
            </p:cNvPr>
            <p:cNvSpPr/>
            <p:nvPr/>
          </p:nvSpPr>
          <p:spPr>
            <a:xfrm>
              <a:off x="426351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2" name="Полилиния: фигура 1081">
              <a:extLst>
                <a:ext uri="{FF2B5EF4-FFF2-40B4-BE49-F238E27FC236}">
                  <a16:creationId xmlns:a16="http://schemas.microsoft.com/office/drawing/2014/main" id="{C12B3916-3DCC-014F-0FC6-BEE88D5AC6DB}"/>
                </a:ext>
              </a:extLst>
            </p:cNvPr>
            <p:cNvSpPr/>
            <p:nvPr/>
          </p:nvSpPr>
          <p:spPr>
            <a:xfrm>
              <a:off x="417221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3" name="Полилиния: фигура 1082">
              <a:extLst>
                <a:ext uri="{FF2B5EF4-FFF2-40B4-BE49-F238E27FC236}">
                  <a16:creationId xmlns:a16="http://schemas.microsoft.com/office/drawing/2014/main" id="{D74C62C7-B63F-85B7-BFC0-4351AD020D6D}"/>
                </a:ext>
              </a:extLst>
            </p:cNvPr>
            <p:cNvSpPr/>
            <p:nvPr/>
          </p:nvSpPr>
          <p:spPr>
            <a:xfrm>
              <a:off x="426351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4" name="Полилиния: фигура 1083">
              <a:extLst>
                <a:ext uri="{FF2B5EF4-FFF2-40B4-BE49-F238E27FC236}">
                  <a16:creationId xmlns:a16="http://schemas.microsoft.com/office/drawing/2014/main" id="{5914A79B-EACB-9013-5066-23231BABA452}"/>
                </a:ext>
              </a:extLst>
            </p:cNvPr>
            <p:cNvSpPr/>
            <p:nvPr/>
          </p:nvSpPr>
          <p:spPr>
            <a:xfrm>
              <a:off x="4186735" y="215320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5" name="Полилиния: фигура 1084">
              <a:extLst>
                <a:ext uri="{FF2B5EF4-FFF2-40B4-BE49-F238E27FC236}">
                  <a16:creationId xmlns:a16="http://schemas.microsoft.com/office/drawing/2014/main" id="{94BAF3E8-8E65-F9A0-CF41-4E4B2F8D3620}"/>
                </a:ext>
              </a:extLst>
            </p:cNvPr>
            <p:cNvSpPr/>
            <p:nvPr/>
          </p:nvSpPr>
          <p:spPr>
            <a:xfrm>
              <a:off x="4278051" y="215320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6" name="Полилиния: фигура 1085">
              <a:extLst>
                <a:ext uri="{FF2B5EF4-FFF2-40B4-BE49-F238E27FC236}">
                  <a16:creationId xmlns:a16="http://schemas.microsoft.com/office/drawing/2014/main" id="{4C741135-2AFE-3690-313D-8EEDFACBE852}"/>
                </a:ext>
              </a:extLst>
            </p:cNvPr>
            <p:cNvSpPr/>
            <p:nvPr/>
          </p:nvSpPr>
          <p:spPr>
            <a:xfrm>
              <a:off x="4186735" y="2242394"/>
              <a:ext cx="16608" cy="16602"/>
            </a:xfrm>
            <a:custGeom>
              <a:avLst/>
              <a:gdLst>
                <a:gd name="connsiteX0" fmla="*/ -72 w 16608"/>
                <a:gd name="connsiteY0" fmla="*/ 8127 h 16602"/>
                <a:gd name="connsiteX1" fmla="*/ 8228 w 16608"/>
                <a:gd name="connsiteY1" fmla="*/ -179 h 16602"/>
                <a:gd name="connsiteX2" fmla="*/ 16537 w 16608"/>
                <a:gd name="connsiteY2" fmla="*/ 8127 h 16602"/>
                <a:gd name="connsiteX3" fmla="*/ 8228 w 16608"/>
                <a:gd name="connsiteY3" fmla="*/ 16423 h 16602"/>
                <a:gd name="connsiteX4" fmla="*/ -72 w 16608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2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2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7" name="Полилиния: фигура 1086">
              <a:extLst>
                <a:ext uri="{FF2B5EF4-FFF2-40B4-BE49-F238E27FC236}">
                  <a16:creationId xmlns:a16="http://schemas.microsoft.com/office/drawing/2014/main" id="{0A7A8D0C-135D-5BD9-59A0-C09DB4DF2F08}"/>
                </a:ext>
              </a:extLst>
            </p:cNvPr>
            <p:cNvSpPr/>
            <p:nvPr/>
          </p:nvSpPr>
          <p:spPr>
            <a:xfrm>
              <a:off x="4278051" y="2242394"/>
              <a:ext cx="16599" cy="16602"/>
            </a:xfrm>
            <a:custGeom>
              <a:avLst/>
              <a:gdLst>
                <a:gd name="connsiteX0" fmla="*/ -72 w 16599"/>
                <a:gd name="connsiteY0" fmla="*/ 8127 h 16602"/>
                <a:gd name="connsiteX1" fmla="*/ 8227 w 16599"/>
                <a:gd name="connsiteY1" fmla="*/ -179 h 16602"/>
                <a:gd name="connsiteX2" fmla="*/ 16527 w 16599"/>
                <a:gd name="connsiteY2" fmla="*/ 8127 h 16602"/>
                <a:gd name="connsiteX3" fmla="*/ 8227 w 16599"/>
                <a:gd name="connsiteY3" fmla="*/ 16423 h 16602"/>
                <a:gd name="connsiteX4" fmla="*/ -72 w 16599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2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8" name="Полилиния: фигура 1087">
              <a:extLst>
                <a:ext uri="{FF2B5EF4-FFF2-40B4-BE49-F238E27FC236}">
                  <a16:creationId xmlns:a16="http://schemas.microsoft.com/office/drawing/2014/main" id="{AEA0D5E9-015D-AF80-7A74-93B3D2D24517}"/>
                </a:ext>
              </a:extLst>
            </p:cNvPr>
            <p:cNvSpPr/>
            <p:nvPr/>
          </p:nvSpPr>
          <p:spPr>
            <a:xfrm>
              <a:off x="407467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9" name="Полилиния: фигура 1088">
              <a:extLst>
                <a:ext uri="{FF2B5EF4-FFF2-40B4-BE49-F238E27FC236}">
                  <a16:creationId xmlns:a16="http://schemas.microsoft.com/office/drawing/2014/main" id="{C05BFE55-E632-7FD3-32D9-E1605BBF0352}"/>
                </a:ext>
              </a:extLst>
            </p:cNvPr>
            <p:cNvSpPr/>
            <p:nvPr/>
          </p:nvSpPr>
          <p:spPr>
            <a:xfrm>
              <a:off x="407467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0" name="Полилиния: фигура 1089">
              <a:extLst>
                <a:ext uri="{FF2B5EF4-FFF2-40B4-BE49-F238E27FC236}">
                  <a16:creationId xmlns:a16="http://schemas.microsoft.com/office/drawing/2014/main" id="{43C6CABB-07F8-1A3F-876D-DC417CC3996E}"/>
                </a:ext>
              </a:extLst>
            </p:cNvPr>
            <p:cNvSpPr/>
            <p:nvPr/>
          </p:nvSpPr>
          <p:spPr>
            <a:xfrm>
              <a:off x="4091283" y="215320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1" name="Полилиния: фигура 1090">
              <a:extLst>
                <a:ext uri="{FF2B5EF4-FFF2-40B4-BE49-F238E27FC236}">
                  <a16:creationId xmlns:a16="http://schemas.microsoft.com/office/drawing/2014/main" id="{984F7C7A-A9D1-A597-4080-42680525DFF4}"/>
                </a:ext>
              </a:extLst>
            </p:cNvPr>
            <p:cNvSpPr/>
            <p:nvPr/>
          </p:nvSpPr>
          <p:spPr>
            <a:xfrm>
              <a:off x="4091283" y="2242394"/>
              <a:ext cx="16599" cy="16602"/>
            </a:xfrm>
            <a:custGeom>
              <a:avLst/>
              <a:gdLst>
                <a:gd name="connsiteX0" fmla="*/ -72 w 16599"/>
                <a:gd name="connsiteY0" fmla="*/ 8127 h 16602"/>
                <a:gd name="connsiteX1" fmla="*/ 8228 w 16599"/>
                <a:gd name="connsiteY1" fmla="*/ -179 h 16602"/>
                <a:gd name="connsiteX2" fmla="*/ 16527 w 16599"/>
                <a:gd name="connsiteY2" fmla="*/ 8127 h 16602"/>
                <a:gd name="connsiteX3" fmla="*/ 8228 w 16599"/>
                <a:gd name="connsiteY3" fmla="*/ 16423 h 16602"/>
                <a:gd name="connsiteX4" fmla="*/ -72 w 16599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2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2" name="Полилиния: фигура 1091">
              <a:extLst>
                <a:ext uri="{FF2B5EF4-FFF2-40B4-BE49-F238E27FC236}">
                  <a16:creationId xmlns:a16="http://schemas.microsoft.com/office/drawing/2014/main" id="{C5C7A6C0-6FED-0C8C-BFCF-D86D02E94122}"/>
                </a:ext>
              </a:extLst>
            </p:cNvPr>
            <p:cNvSpPr/>
            <p:nvPr/>
          </p:nvSpPr>
          <p:spPr>
            <a:xfrm>
              <a:off x="3611898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3" name="Полилиния: фигура 1092">
              <a:extLst>
                <a:ext uri="{FF2B5EF4-FFF2-40B4-BE49-F238E27FC236}">
                  <a16:creationId xmlns:a16="http://schemas.microsoft.com/office/drawing/2014/main" id="{CF731C5E-849F-AB5F-FACE-87F7707F8846}"/>
                </a:ext>
              </a:extLst>
            </p:cNvPr>
            <p:cNvSpPr/>
            <p:nvPr/>
          </p:nvSpPr>
          <p:spPr>
            <a:xfrm>
              <a:off x="3626429" y="2244470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50 w 12454"/>
                <a:gd name="connsiteY1" fmla="*/ -179 h 13001"/>
                <a:gd name="connsiteX2" fmla="*/ 12382 w 12454"/>
                <a:gd name="connsiteY2" fmla="*/ 6051 h 13001"/>
                <a:gd name="connsiteX3" fmla="*/ 615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4" name="Полилиния: фигура 1093">
              <a:extLst>
                <a:ext uri="{FF2B5EF4-FFF2-40B4-BE49-F238E27FC236}">
                  <a16:creationId xmlns:a16="http://schemas.microsoft.com/office/drawing/2014/main" id="{CA1EBDC5-DEC2-6C16-4101-CD500CF39FE5}"/>
                </a:ext>
              </a:extLst>
            </p:cNvPr>
            <p:cNvSpPr/>
            <p:nvPr/>
          </p:nvSpPr>
          <p:spPr>
            <a:xfrm>
              <a:off x="351436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5" name="Полилиния: фигура 1094">
              <a:extLst>
                <a:ext uri="{FF2B5EF4-FFF2-40B4-BE49-F238E27FC236}">
                  <a16:creationId xmlns:a16="http://schemas.microsoft.com/office/drawing/2014/main" id="{A4FB0983-407C-A411-2273-AA9925279923}"/>
                </a:ext>
              </a:extLst>
            </p:cNvPr>
            <p:cNvSpPr/>
            <p:nvPr/>
          </p:nvSpPr>
          <p:spPr>
            <a:xfrm>
              <a:off x="3530968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6" name="Полилиния: фигура 1095">
              <a:extLst>
                <a:ext uri="{FF2B5EF4-FFF2-40B4-BE49-F238E27FC236}">
                  <a16:creationId xmlns:a16="http://schemas.microsoft.com/office/drawing/2014/main" id="{1B010225-CF6A-F7C0-F946-8583D424891B}"/>
                </a:ext>
              </a:extLst>
            </p:cNvPr>
            <p:cNvSpPr/>
            <p:nvPr/>
          </p:nvSpPr>
          <p:spPr>
            <a:xfrm>
              <a:off x="3236283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7" name="Полилиния: фигура 1096">
              <a:extLst>
                <a:ext uri="{FF2B5EF4-FFF2-40B4-BE49-F238E27FC236}">
                  <a16:creationId xmlns:a16="http://schemas.microsoft.com/office/drawing/2014/main" id="{80AEF6A1-CB1A-1BB8-5362-5953D3CF233E}"/>
                </a:ext>
              </a:extLst>
            </p:cNvPr>
            <p:cNvSpPr/>
            <p:nvPr/>
          </p:nvSpPr>
          <p:spPr>
            <a:xfrm>
              <a:off x="332760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8" name="Полилиния: фигура 1097">
              <a:extLst>
                <a:ext uri="{FF2B5EF4-FFF2-40B4-BE49-F238E27FC236}">
                  <a16:creationId xmlns:a16="http://schemas.microsoft.com/office/drawing/2014/main" id="{D0A8975B-99B4-8605-5818-B3CFB99C65D7}"/>
                </a:ext>
              </a:extLst>
            </p:cNvPr>
            <p:cNvSpPr/>
            <p:nvPr/>
          </p:nvSpPr>
          <p:spPr>
            <a:xfrm>
              <a:off x="3236283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9" name="Полилиния: фигура 1098">
              <a:extLst>
                <a:ext uri="{FF2B5EF4-FFF2-40B4-BE49-F238E27FC236}">
                  <a16:creationId xmlns:a16="http://schemas.microsoft.com/office/drawing/2014/main" id="{B60D2D1F-A0D7-E11E-3D3A-13A64E3BCF0E}"/>
                </a:ext>
              </a:extLst>
            </p:cNvPr>
            <p:cNvSpPr/>
            <p:nvPr/>
          </p:nvSpPr>
          <p:spPr>
            <a:xfrm>
              <a:off x="332760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0" name="Полилиния: фигура 1099">
              <a:extLst>
                <a:ext uri="{FF2B5EF4-FFF2-40B4-BE49-F238E27FC236}">
                  <a16:creationId xmlns:a16="http://schemas.microsoft.com/office/drawing/2014/main" id="{708CF1F7-47A0-EADB-7EB3-985A5673D751}"/>
                </a:ext>
              </a:extLst>
            </p:cNvPr>
            <p:cNvSpPr/>
            <p:nvPr/>
          </p:nvSpPr>
          <p:spPr>
            <a:xfrm>
              <a:off x="3252893" y="215527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1" name="Полилиния: фигура 1100">
              <a:extLst>
                <a:ext uri="{FF2B5EF4-FFF2-40B4-BE49-F238E27FC236}">
                  <a16:creationId xmlns:a16="http://schemas.microsoft.com/office/drawing/2014/main" id="{6D5F7754-3143-1255-3DAC-5BCCBD6D6B9A}"/>
                </a:ext>
              </a:extLst>
            </p:cNvPr>
            <p:cNvSpPr/>
            <p:nvPr/>
          </p:nvSpPr>
          <p:spPr>
            <a:xfrm>
              <a:off x="3344200" y="215527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2" name="Полилиния: фигура 1101">
              <a:extLst>
                <a:ext uri="{FF2B5EF4-FFF2-40B4-BE49-F238E27FC236}">
                  <a16:creationId xmlns:a16="http://schemas.microsoft.com/office/drawing/2014/main" id="{553835D8-6294-2A22-5593-B83C12481B4E}"/>
                </a:ext>
              </a:extLst>
            </p:cNvPr>
            <p:cNvSpPr/>
            <p:nvPr/>
          </p:nvSpPr>
          <p:spPr>
            <a:xfrm>
              <a:off x="3252893" y="2244470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3" name="Полилиния: фигура 1102">
              <a:extLst>
                <a:ext uri="{FF2B5EF4-FFF2-40B4-BE49-F238E27FC236}">
                  <a16:creationId xmlns:a16="http://schemas.microsoft.com/office/drawing/2014/main" id="{6ABDB271-A3A3-753E-45E8-507836E1AC76}"/>
                </a:ext>
              </a:extLst>
            </p:cNvPr>
            <p:cNvSpPr/>
            <p:nvPr/>
          </p:nvSpPr>
          <p:spPr>
            <a:xfrm>
              <a:off x="3344200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4" name="Полилиния: фигура 1103">
              <a:extLst>
                <a:ext uri="{FF2B5EF4-FFF2-40B4-BE49-F238E27FC236}">
                  <a16:creationId xmlns:a16="http://schemas.microsoft.com/office/drawing/2014/main" id="{6E67C308-8FE1-EC04-1C83-8460A72DC4AD}"/>
                </a:ext>
              </a:extLst>
            </p:cNvPr>
            <p:cNvSpPr/>
            <p:nvPr/>
          </p:nvSpPr>
          <p:spPr>
            <a:xfrm>
              <a:off x="304951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5" name="Полилиния: фигура 1104">
              <a:extLst>
                <a:ext uri="{FF2B5EF4-FFF2-40B4-BE49-F238E27FC236}">
                  <a16:creationId xmlns:a16="http://schemas.microsoft.com/office/drawing/2014/main" id="{C903174F-36BA-6B91-750E-DEB95C86EBD7}"/>
                </a:ext>
              </a:extLst>
            </p:cNvPr>
            <p:cNvSpPr/>
            <p:nvPr/>
          </p:nvSpPr>
          <p:spPr>
            <a:xfrm>
              <a:off x="313875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6" name="Полилиния: фигура 1105">
              <a:extLst>
                <a:ext uri="{FF2B5EF4-FFF2-40B4-BE49-F238E27FC236}">
                  <a16:creationId xmlns:a16="http://schemas.microsoft.com/office/drawing/2014/main" id="{071CB16C-0AD0-31F6-5562-F29497CAECF7}"/>
                </a:ext>
              </a:extLst>
            </p:cNvPr>
            <p:cNvSpPr/>
            <p:nvPr/>
          </p:nvSpPr>
          <p:spPr>
            <a:xfrm>
              <a:off x="304951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7" name="Полилиния: фигура 1106">
              <a:extLst>
                <a:ext uri="{FF2B5EF4-FFF2-40B4-BE49-F238E27FC236}">
                  <a16:creationId xmlns:a16="http://schemas.microsoft.com/office/drawing/2014/main" id="{1C99F15C-3EE0-A99E-FFB1-4F363557CE36}"/>
                </a:ext>
              </a:extLst>
            </p:cNvPr>
            <p:cNvSpPr/>
            <p:nvPr/>
          </p:nvSpPr>
          <p:spPr>
            <a:xfrm>
              <a:off x="313875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8" name="Полилиния: фигура 1107">
              <a:extLst>
                <a:ext uri="{FF2B5EF4-FFF2-40B4-BE49-F238E27FC236}">
                  <a16:creationId xmlns:a16="http://schemas.microsoft.com/office/drawing/2014/main" id="{B31080DB-43D3-1FA5-254E-6C83A8E96F89}"/>
                </a:ext>
              </a:extLst>
            </p:cNvPr>
            <p:cNvSpPr/>
            <p:nvPr/>
          </p:nvSpPr>
          <p:spPr>
            <a:xfrm>
              <a:off x="3066115" y="215527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9" name="Полилиния: фигура 1108">
              <a:extLst>
                <a:ext uri="{FF2B5EF4-FFF2-40B4-BE49-F238E27FC236}">
                  <a16:creationId xmlns:a16="http://schemas.microsoft.com/office/drawing/2014/main" id="{6C0A75C5-A86E-CDA1-9CEE-FDE942536F92}"/>
                </a:ext>
              </a:extLst>
            </p:cNvPr>
            <p:cNvSpPr/>
            <p:nvPr/>
          </p:nvSpPr>
          <p:spPr>
            <a:xfrm>
              <a:off x="3157431" y="2155278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0" name="Полилиния: фигура 1109">
              <a:extLst>
                <a:ext uri="{FF2B5EF4-FFF2-40B4-BE49-F238E27FC236}">
                  <a16:creationId xmlns:a16="http://schemas.microsoft.com/office/drawing/2014/main" id="{3B5A6010-B405-E9C7-5D71-7979F642EAED}"/>
                </a:ext>
              </a:extLst>
            </p:cNvPr>
            <p:cNvSpPr/>
            <p:nvPr/>
          </p:nvSpPr>
          <p:spPr>
            <a:xfrm>
              <a:off x="3066115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1" name="Полилиния: фигура 1110">
              <a:extLst>
                <a:ext uri="{FF2B5EF4-FFF2-40B4-BE49-F238E27FC236}">
                  <a16:creationId xmlns:a16="http://schemas.microsoft.com/office/drawing/2014/main" id="{A0B34603-CB9B-DFF5-822E-A47024B4260E}"/>
                </a:ext>
              </a:extLst>
            </p:cNvPr>
            <p:cNvSpPr/>
            <p:nvPr/>
          </p:nvSpPr>
          <p:spPr>
            <a:xfrm>
              <a:off x="3157431" y="2244470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2" name="Полилиния: фигура 1111">
              <a:extLst>
                <a:ext uri="{FF2B5EF4-FFF2-40B4-BE49-F238E27FC236}">
                  <a16:creationId xmlns:a16="http://schemas.microsoft.com/office/drawing/2014/main" id="{9E4BC3A1-16B7-AD23-BEE0-471BE41D3599}"/>
                </a:ext>
              </a:extLst>
            </p:cNvPr>
            <p:cNvSpPr/>
            <p:nvPr/>
          </p:nvSpPr>
          <p:spPr>
            <a:xfrm>
              <a:off x="286274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3" name="Полилиния: фигура 1112">
              <a:extLst>
                <a:ext uri="{FF2B5EF4-FFF2-40B4-BE49-F238E27FC236}">
                  <a16:creationId xmlns:a16="http://schemas.microsoft.com/office/drawing/2014/main" id="{4F2588A9-E0A2-197E-1ED1-96357A555C9B}"/>
                </a:ext>
              </a:extLst>
            </p:cNvPr>
            <p:cNvSpPr/>
            <p:nvPr/>
          </p:nvSpPr>
          <p:spPr>
            <a:xfrm>
              <a:off x="295198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4" name="Полилиния: фигура 1113">
              <a:extLst>
                <a:ext uri="{FF2B5EF4-FFF2-40B4-BE49-F238E27FC236}">
                  <a16:creationId xmlns:a16="http://schemas.microsoft.com/office/drawing/2014/main" id="{9B5C5BCF-CD40-A031-DEA0-7E030A292446}"/>
                </a:ext>
              </a:extLst>
            </p:cNvPr>
            <p:cNvSpPr/>
            <p:nvPr/>
          </p:nvSpPr>
          <p:spPr>
            <a:xfrm>
              <a:off x="286274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5" name="Полилиния: фигура 1114">
              <a:extLst>
                <a:ext uri="{FF2B5EF4-FFF2-40B4-BE49-F238E27FC236}">
                  <a16:creationId xmlns:a16="http://schemas.microsoft.com/office/drawing/2014/main" id="{08B4E579-1C2A-2E2D-1F93-278F50C80E22}"/>
                </a:ext>
              </a:extLst>
            </p:cNvPr>
            <p:cNvSpPr/>
            <p:nvPr/>
          </p:nvSpPr>
          <p:spPr>
            <a:xfrm>
              <a:off x="295198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6" name="Полилиния: фигура 1115">
              <a:extLst>
                <a:ext uri="{FF2B5EF4-FFF2-40B4-BE49-F238E27FC236}">
                  <a16:creationId xmlns:a16="http://schemas.microsoft.com/office/drawing/2014/main" id="{07B707FD-E271-CB89-2115-20C50F9D55CE}"/>
                </a:ext>
              </a:extLst>
            </p:cNvPr>
            <p:cNvSpPr/>
            <p:nvPr/>
          </p:nvSpPr>
          <p:spPr>
            <a:xfrm>
              <a:off x="2879346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7" name="Полилиния: фигура 1116">
              <a:extLst>
                <a:ext uri="{FF2B5EF4-FFF2-40B4-BE49-F238E27FC236}">
                  <a16:creationId xmlns:a16="http://schemas.microsoft.com/office/drawing/2014/main" id="{D2DB31D8-9F2C-CF7A-0D59-756ED42F4274}"/>
                </a:ext>
              </a:extLst>
            </p:cNvPr>
            <p:cNvSpPr/>
            <p:nvPr/>
          </p:nvSpPr>
          <p:spPr>
            <a:xfrm>
              <a:off x="2970663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8" name="Полилиния: фигура 1117">
              <a:extLst>
                <a:ext uri="{FF2B5EF4-FFF2-40B4-BE49-F238E27FC236}">
                  <a16:creationId xmlns:a16="http://schemas.microsoft.com/office/drawing/2014/main" id="{9C95ECD8-1959-DF06-43E3-344C38B1E5CB}"/>
                </a:ext>
              </a:extLst>
            </p:cNvPr>
            <p:cNvSpPr/>
            <p:nvPr/>
          </p:nvSpPr>
          <p:spPr>
            <a:xfrm>
              <a:off x="2879346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9" name="Полилиния: фигура 1118">
              <a:extLst>
                <a:ext uri="{FF2B5EF4-FFF2-40B4-BE49-F238E27FC236}">
                  <a16:creationId xmlns:a16="http://schemas.microsoft.com/office/drawing/2014/main" id="{297EB17F-39DE-E631-FCF5-328B9824E3E2}"/>
                </a:ext>
              </a:extLst>
            </p:cNvPr>
            <p:cNvSpPr/>
            <p:nvPr/>
          </p:nvSpPr>
          <p:spPr>
            <a:xfrm>
              <a:off x="2970663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0" name="Полилиния: фигура 1119">
              <a:extLst>
                <a:ext uri="{FF2B5EF4-FFF2-40B4-BE49-F238E27FC236}">
                  <a16:creationId xmlns:a16="http://schemas.microsoft.com/office/drawing/2014/main" id="{0557BC57-ED8B-A9B4-FA1B-5762F4060FD1}"/>
                </a:ext>
              </a:extLst>
            </p:cNvPr>
            <p:cNvSpPr/>
            <p:nvPr/>
          </p:nvSpPr>
          <p:spPr>
            <a:xfrm>
              <a:off x="267597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1" name="Полилиния: фигура 1120">
              <a:extLst>
                <a:ext uri="{FF2B5EF4-FFF2-40B4-BE49-F238E27FC236}">
                  <a16:creationId xmlns:a16="http://schemas.microsoft.com/office/drawing/2014/main" id="{ACFC7102-1A4E-DE22-F84A-E0BF2465619D}"/>
                </a:ext>
              </a:extLst>
            </p:cNvPr>
            <p:cNvSpPr/>
            <p:nvPr/>
          </p:nvSpPr>
          <p:spPr>
            <a:xfrm>
              <a:off x="2765208" y="2138676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2" name="Полилиния: фигура 1121">
              <a:extLst>
                <a:ext uri="{FF2B5EF4-FFF2-40B4-BE49-F238E27FC236}">
                  <a16:creationId xmlns:a16="http://schemas.microsoft.com/office/drawing/2014/main" id="{C838D72F-40DF-AD1A-FF83-D2B091DEBEB9}"/>
                </a:ext>
              </a:extLst>
            </p:cNvPr>
            <p:cNvSpPr/>
            <p:nvPr/>
          </p:nvSpPr>
          <p:spPr>
            <a:xfrm>
              <a:off x="267597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3" name="Полилиния: фигура 1122">
              <a:extLst>
                <a:ext uri="{FF2B5EF4-FFF2-40B4-BE49-F238E27FC236}">
                  <a16:creationId xmlns:a16="http://schemas.microsoft.com/office/drawing/2014/main" id="{51D63C45-0262-0014-0BFE-82A05FA27CC7}"/>
                </a:ext>
              </a:extLst>
            </p:cNvPr>
            <p:cNvSpPr/>
            <p:nvPr/>
          </p:nvSpPr>
          <p:spPr>
            <a:xfrm>
              <a:off x="2765208" y="222787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4" name="Полилиния: фигура 1123">
              <a:extLst>
                <a:ext uri="{FF2B5EF4-FFF2-40B4-BE49-F238E27FC236}">
                  <a16:creationId xmlns:a16="http://schemas.microsoft.com/office/drawing/2014/main" id="{8943EBE7-D932-9DA9-85E9-6A5E0519BA7A}"/>
                </a:ext>
              </a:extLst>
            </p:cNvPr>
            <p:cNvSpPr/>
            <p:nvPr/>
          </p:nvSpPr>
          <p:spPr>
            <a:xfrm>
              <a:off x="2692578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5" name="Полилиния: фигура 1124">
              <a:extLst>
                <a:ext uri="{FF2B5EF4-FFF2-40B4-BE49-F238E27FC236}">
                  <a16:creationId xmlns:a16="http://schemas.microsoft.com/office/drawing/2014/main" id="{5F48DDE6-8226-2330-BBC3-437C18C62E9F}"/>
                </a:ext>
              </a:extLst>
            </p:cNvPr>
            <p:cNvSpPr/>
            <p:nvPr/>
          </p:nvSpPr>
          <p:spPr>
            <a:xfrm>
              <a:off x="2783885" y="215735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6" name="Полилиния: фигура 1125">
              <a:extLst>
                <a:ext uri="{FF2B5EF4-FFF2-40B4-BE49-F238E27FC236}">
                  <a16:creationId xmlns:a16="http://schemas.microsoft.com/office/drawing/2014/main" id="{7EE972E9-77C0-DBA2-6FD4-9396D1605FFD}"/>
                </a:ext>
              </a:extLst>
            </p:cNvPr>
            <p:cNvSpPr/>
            <p:nvPr/>
          </p:nvSpPr>
          <p:spPr>
            <a:xfrm>
              <a:off x="2692578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2 w 8299"/>
                <a:gd name="connsiteY1" fmla="*/ -179 h 9111"/>
                <a:gd name="connsiteX2" fmla="*/ 8228 w 8299"/>
                <a:gd name="connsiteY2" fmla="*/ 3974 h 9111"/>
                <a:gd name="connsiteX3" fmla="*/ 4082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7" name="Полилиния: фигура 1126">
              <a:extLst>
                <a:ext uri="{FF2B5EF4-FFF2-40B4-BE49-F238E27FC236}">
                  <a16:creationId xmlns:a16="http://schemas.microsoft.com/office/drawing/2014/main" id="{174190AF-A1C4-2923-B106-F053AB9053D5}"/>
                </a:ext>
              </a:extLst>
            </p:cNvPr>
            <p:cNvSpPr/>
            <p:nvPr/>
          </p:nvSpPr>
          <p:spPr>
            <a:xfrm>
              <a:off x="2783885" y="2246547"/>
              <a:ext cx="8309" cy="9111"/>
            </a:xfrm>
            <a:custGeom>
              <a:avLst/>
              <a:gdLst>
                <a:gd name="connsiteX0" fmla="*/ -72 w 8309"/>
                <a:gd name="connsiteY0" fmla="*/ 3974 h 9111"/>
                <a:gd name="connsiteX1" fmla="*/ 4082 w 8309"/>
                <a:gd name="connsiteY1" fmla="*/ -179 h 9111"/>
                <a:gd name="connsiteX2" fmla="*/ 8237 w 8309"/>
                <a:gd name="connsiteY2" fmla="*/ 3974 h 9111"/>
                <a:gd name="connsiteX3" fmla="*/ 4082 w 8309"/>
                <a:gd name="connsiteY3" fmla="*/ 8118 h 9111"/>
                <a:gd name="connsiteX4" fmla="*/ -72 w 830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8" name="Полилиния: фигура 1127">
              <a:extLst>
                <a:ext uri="{FF2B5EF4-FFF2-40B4-BE49-F238E27FC236}">
                  <a16:creationId xmlns:a16="http://schemas.microsoft.com/office/drawing/2014/main" id="{CB48239F-CE8A-ECA7-CF23-8DBA0F81BB16}"/>
                </a:ext>
              </a:extLst>
            </p:cNvPr>
            <p:cNvSpPr/>
            <p:nvPr/>
          </p:nvSpPr>
          <p:spPr>
            <a:xfrm>
              <a:off x="257843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9" name="Полилиния: фигура 1128">
              <a:extLst>
                <a:ext uri="{FF2B5EF4-FFF2-40B4-BE49-F238E27FC236}">
                  <a16:creationId xmlns:a16="http://schemas.microsoft.com/office/drawing/2014/main" id="{624F27ED-77A4-C207-4598-B18FF92DEAFD}"/>
                </a:ext>
              </a:extLst>
            </p:cNvPr>
            <p:cNvSpPr/>
            <p:nvPr/>
          </p:nvSpPr>
          <p:spPr>
            <a:xfrm>
              <a:off x="248713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0" name="Полилиния: фигура 1129">
              <a:extLst>
                <a:ext uri="{FF2B5EF4-FFF2-40B4-BE49-F238E27FC236}">
                  <a16:creationId xmlns:a16="http://schemas.microsoft.com/office/drawing/2014/main" id="{9072988C-63EF-18B4-08F6-1423FC76DB0A}"/>
                </a:ext>
              </a:extLst>
            </p:cNvPr>
            <p:cNvSpPr/>
            <p:nvPr/>
          </p:nvSpPr>
          <p:spPr>
            <a:xfrm>
              <a:off x="257843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1" name="Полилиния: фигура 1130">
              <a:extLst>
                <a:ext uri="{FF2B5EF4-FFF2-40B4-BE49-F238E27FC236}">
                  <a16:creationId xmlns:a16="http://schemas.microsoft.com/office/drawing/2014/main" id="{8E21CCFD-11D0-86A6-D1B7-BCE6AFE3E187}"/>
                </a:ext>
              </a:extLst>
            </p:cNvPr>
            <p:cNvSpPr/>
            <p:nvPr/>
          </p:nvSpPr>
          <p:spPr>
            <a:xfrm>
              <a:off x="2597116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2" name="Полилиния: фигура 1131">
              <a:extLst>
                <a:ext uri="{FF2B5EF4-FFF2-40B4-BE49-F238E27FC236}">
                  <a16:creationId xmlns:a16="http://schemas.microsoft.com/office/drawing/2014/main" id="{C2A6151F-A6AF-0B35-E123-A69A3D031487}"/>
                </a:ext>
              </a:extLst>
            </p:cNvPr>
            <p:cNvSpPr/>
            <p:nvPr/>
          </p:nvSpPr>
          <p:spPr>
            <a:xfrm>
              <a:off x="2505809" y="2246547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3" name="Полилиния: фигура 1132">
              <a:extLst>
                <a:ext uri="{FF2B5EF4-FFF2-40B4-BE49-F238E27FC236}">
                  <a16:creationId xmlns:a16="http://schemas.microsoft.com/office/drawing/2014/main" id="{89101F05-234D-2865-9292-E92CB536732A}"/>
                </a:ext>
              </a:extLst>
            </p:cNvPr>
            <p:cNvSpPr/>
            <p:nvPr/>
          </p:nvSpPr>
          <p:spPr>
            <a:xfrm>
              <a:off x="2597116" y="2246547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5EAB9F3B-28B6-4AC7-0006-444542946F6C}"/>
                </a:ext>
              </a:extLst>
            </p:cNvPr>
            <p:cNvSpPr/>
            <p:nvPr/>
          </p:nvSpPr>
          <p:spPr>
            <a:xfrm>
              <a:off x="10350178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6061DBDE-1DF3-9A60-6801-BE4714983522}"/>
                </a:ext>
              </a:extLst>
            </p:cNvPr>
            <p:cNvSpPr/>
            <p:nvPr/>
          </p:nvSpPr>
          <p:spPr>
            <a:xfrm>
              <a:off x="10439370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1C358A52-5A1B-2048-EE83-6291C222C493}"/>
                </a:ext>
              </a:extLst>
            </p:cNvPr>
            <p:cNvSpPr/>
            <p:nvPr/>
          </p:nvSpPr>
          <p:spPr>
            <a:xfrm>
              <a:off x="10350178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1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054DCCC1-7DF6-EAA5-EE4A-F5657D60707C}"/>
                </a:ext>
              </a:extLst>
            </p:cNvPr>
            <p:cNvSpPr/>
            <p:nvPr/>
          </p:nvSpPr>
          <p:spPr>
            <a:xfrm>
              <a:off x="10439370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8" name="Полилиния: фигура 1137">
              <a:extLst>
                <a:ext uri="{FF2B5EF4-FFF2-40B4-BE49-F238E27FC236}">
                  <a16:creationId xmlns:a16="http://schemas.microsoft.com/office/drawing/2014/main" id="{BCE0351E-5003-D61F-C9C4-1651BB690660}"/>
                </a:ext>
              </a:extLst>
            </p:cNvPr>
            <p:cNvSpPr/>
            <p:nvPr/>
          </p:nvSpPr>
          <p:spPr>
            <a:xfrm>
              <a:off x="10350178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9" name="Полилиния: фигура 1138">
              <a:extLst>
                <a:ext uri="{FF2B5EF4-FFF2-40B4-BE49-F238E27FC236}">
                  <a16:creationId xmlns:a16="http://schemas.microsoft.com/office/drawing/2014/main" id="{056B5C40-BF07-CECC-E02E-B7DAFEA8CC32}"/>
                </a:ext>
              </a:extLst>
            </p:cNvPr>
            <p:cNvSpPr/>
            <p:nvPr/>
          </p:nvSpPr>
          <p:spPr>
            <a:xfrm>
              <a:off x="10441466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5"/>
                    <a:pt x="22703" y="45455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0" name="Полилиния: фигура 1139">
              <a:extLst>
                <a:ext uri="{FF2B5EF4-FFF2-40B4-BE49-F238E27FC236}">
                  <a16:creationId xmlns:a16="http://schemas.microsoft.com/office/drawing/2014/main" id="{B0D500DC-921E-3A50-C101-28ADA65A7250}"/>
                </a:ext>
              </a:extLst>
            </p:cNvPr>
            <p:cNvSpPr/>
            <p:nvPr/>
          </p:nvSpPr>
          <p:spPr>
            <a:xfrm>
              <a:off x="10350178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1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1" name="Полилиния: фигура 1140">
              <a:extLst>
                <a:ext uri="{FF2B5EF4-FFF2-40B4-BE49-F238E27FC236}">
                  <a16:creationId xmlns:a16="http://schemas.microsoft.com/office/drawing/2014/main" id="{C2EEE47D-B143-9418-1FD4-54B99059E7BA}"/>
                </a:ext>
              </a:extLst>
            </p:cNvPr>
            <p:cNvSpPr/>
            <p:nvPr/>
          </p:nvSpPr>
          <p:spPr>
            <a:xfrm>
              <a:off x="10441466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2" name="Полилиния: фигура 1141">
              <a:extLst>
                <a:ext uri="{FF2B5EF4-FFF2-40B4-BE49-F238E27FC236}">
                  <a16:creationId xmlns:a16="http://schemas.microsoft.com/office/drawing/2014/main" id="{311A7B32-CFA4-1A75-6820-7E46F71C6E64}"/>
                </a:ext>
              </a:extLst>
            </p:cNvPr>
            <p:cNvSpPr/>
            <p:nvPr/>
          </p:nvSpPr>
          <p:spPr>
            <a:xfrm>
              <a:off x="10163409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220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562EEEBD-82DA-3F24-D048-791ED3997874}"/>
                </a:ext>
              </a:extLst>
            </p:cNvPr>
            <p:cNvSpPr/>
            <p:nvPr/>
          </p:nvSpPr>
          <p:spPr>
            <a:xfrm>
              <a:off x="10252600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4" name="Полилиния: фигура 1143">
              <a:extLst>
                <a:ext uri="{FF2B5EF4-FFF2-40B4-BE49-F238E27FC236}">
                  <a16:creationId xmlns:a16="http://schemas.microsoft.com/office/drawing/2014/main" id="{55022159-215F-27D9-A81F-62CA0234E0F0}"/>
                </a:ext>
              </a:extLst>
            </p:cNvPr>
            <p:cNvSpPr/>
            <p:nvPr/>
          </p:nvSpPr>
          <p:spPr>
            <a:xfrm>
              <a:off x="10163409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220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9241470D-81DF-CA3C-1F1E-CF19B80E1B32}"/>
                </a:ext>
              </a:extLst>
            </p:cNvPr>
            <p:cNvSpPr/>
            <p:nvPr/>
          </p:nvSpPr>
          <p:spPr>
            <a:xfrm>
              <a:off x="10252600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F0F26372-20FE-A1D6-6AC6-47B970034C96}"/>
                </a:ext>
              </a:extLst>
            </p:cNvPr>
            <p:cNvSpPr/>
            <p:nvPr/>
          </p:nvSpPr>
          <p:spPr>
            <a:xfrm>
              <a:off x="10163409" y="2335749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606 w 41452"/>
                <a:gd name="connsiteY1" fmla="*/ -179 h 41481"/>
                <a:gd name="connsiteX2" fmla="*/ 41380 w 41452"/>
                <a:gd name="connsiteY2" fmla="*/ 20557 h 41481"/>
                <a:gd name="connsiteX3" fmla="*/ 20606 w 41452"/>
                <a:gd name="connsiteY3" fmla="*/ 41303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606" y="41303"/>
                  </a:cubicBezTo>
                  <a:cubicBezTo>
                    <a:pt x="10220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Полилиния: фигура 1146">
              <a:extLst>
                <a:ext uri="{FF2B5EF4-FFF2-40B4-BE49-F238E27FC236}">
                  <a16:creationId xmlns:a16="http://schemas.microsoft.com/office/drawing/2014/main" id="{57B5AD88-D769-D2DD-9879-5D2F1323EEF4}"/>
                </a:ext>
              </a:extLst>
            </p:cNvPr>
            <p:cNvSpPr/>
            <p:nvPr/>
          </p:nvSpPr>
          <p:spPr>
            <a:xfrm>
              <a:off x="10254698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85"/>
                    <a:pt x="41379" y="20557"/>
                  </a:cubicBezTo>
                  <a:cubicBezTo>
                    <a:pt x="41379" y="30930"/>
                    <a:pt x="31088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8" name="Полилиния: фигура 1147">
              <a:extLst>
                <a:ext uri="{FF2B5EF4-FFF2-40B4-BE49-F238E27FC236}">
                  <a16:creationId xmlns:a16="http://schemas.microsoft.com/office/drawing/2014/main" id="{1C56831F-D530-4B36-7A60-E842962FA3D7}"/>
                </a:ext>
              </a:extLst>
            </p:cNvPr>
            <p:cNvSpPr/>
            <p:nvPr/>
          </p:nvSpPr>
          <p:spPr>
            <a:xfrm>
              <a:off x="10163409" y="2424941"/>
              <a:ext cx="41452" cy="43557"/>
            </a:xfrm>
            <a:custGeom>
              <a:avLst/>
              <a:gdLst>
                <a:gd name="connsiteX0" fmla="*/ -72 w 41452"/>
                <a:gd name="connsiteY0" fmla="*/ 20566 h 43557"/>
                <a:gd name="connsiteX1" fmla="*/ 20606 w 41452"/>
                <a:gd name="connsiteY1" fmla="*/ -179 h 43557"/>
                <a:gd name="connsiteX2" fmla="*/ 41380 w 41452"/>
                <a:gd name="connsiteY2" fmla="*/ 20566 h 43557"/>
                <a:gd name="connsiteX3" fmla="*/ 20606 w 41452"/>
                <a:gd name="connsiteY3" fmla="*/ 43379 h 43557"/>
                <a:gd name="connsiteX4" fmla="*/ -72 w 41452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6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3016"/>
                    <a:pt x="30993" y="43379"/>
                    <a:pt x="20606" y="43379"/>
                  </a:cubicBezTo>
                  <a:cubicBezTo>
                    <a:pt x="10220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9" name="Полилиния: фигура 1148">
              <a:extLst>
                <a:ext uri="{FF2B5EF4-FFF2-40B4-BE49-F238E27FC236}">
                  <a16:creationId xmlns:a16="http://schemas.microsoft.com/office/drawing/2014/main" id="{AA19AAD8-EDEF-9C4A-639D-A82D6927AC59}"/>
                </a:ext>
              </a:extLst>
            </p:cNvPr>
            <p:cNvSpPr/>
            <p:nvPr/>
          </p:nvSpPr>
          <p:spPr>
            <a:xfrm>
              <a:off x="10254698" y="2424941"/>
              <a:ext cx="41450" cy="43557"/>
            </a:xfrm>
            <a:custGeom>
              <a:avLst/>
              <a:gdLst>
                <a:gd name="connsiteX0" fmla="*/ -72 w 41450"/>
                <a:gd name="connsiteY0" fmla="*/ 20566 h 43557"/>
                <a:gd name="connsiteX1" fmla="*/ 20701 w 41450"/>
                <a:gd name="connsiteY1" fmla="*/ -179 h 43557"/>
                <a:gd name="connsiteX2" fmla="*/ 41379 w 41450"/>
                <a:gd name="connsiteY2" fmla="*/ 20566 h 43557"/>
                <a:gd name="connsiteX3" fmla="*/ 20701 w 41450"/>
                <a:gd name="connsiteY3" fmla="*/ 43379 h 43557"/>
                <a:gd name="connsiteX4" fmla="*/ -72 w 41450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6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1088" y="43379"/>
                    <a:pt x="20701" y="43379"/>
                  </a:cubicBezTo>
                  <a:cubicBezTo>
                    <a:pt x="8218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0" name="Полилиния: фигура 1149">
              <a:extLst>
                <a:ext uri="{FF2B5EF4-FFF2-40B4-BE49-F238E27FC236}">
                  <a16:creationId xmlns:a16="http://schemas.microsoft.com/office/drawing/2014/main" id="{BC5D8EE8-5A1E-0D53-AB95-83EB108D0474}"/>
                </a:ext>
              </a:extLst>
            </p:cNvPr>
            <p:cNvSpPr/>
            <p:nvPr/>
          </p:nvSpPr>
          <p:spPr>
            <a:xfrm>
              <a:off x="9976641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1" name="Полилиния: фигура 1150">
              <a:extLst>
                <a:ext uri="{FF2B5EF4-FFF2-40B4-BE49-F238E27FC236}">
                  <a16:creationId xmlns:a16="http://schemas.microsoft.com/office/drawing/2014/main" id="{F32C044A-09C9-6988-6378-453756390649}"/>
                </a:ext>
              </a:extLst>
            </p:cNvPr>
            <p:cNvSpPr/>
            <p:nvPr/>
          </p:nvSpPr>
          <p:spPr>
            <a:xfrm>
              <a:off x="10065832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2" name="Полилиния: фигура 1151">
              <a:extLst>
                <a:ext uri="{FF2B5EF4-FFF2-40B4-BE49-F238E27FC236}">
                  <a16:creationId xmlns:a16="http://schemas.microsoft.com/office/drawing/2014/main" id="{89E439A4-4A97-88CD-C1F0-137EFAFF230B}"/>
                </a:ext>
              </a:extLst>
            </p:cNvPr>
            <p:cNvSpPr/>
            <p:nvPr/>
          </p:nvSpPr>
          <p:spPr>
            <a:xfrm>
              <a:off x="9976641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3" name="Полилиния: фигура 1152">
              <a:extLst>
                <a:ext uri="{FF2B5EF4-FFF2-40B4-BE49-F238E27FC236}">
                  <a16:creationId xmlns:a16="http://schemas.microsoft.com/office/drawing/2014/main" id="{98177D0F-C7EB-6A85-6F1A-1F92BD3D2615}"/>
                </a:ext>
              </a:extLst>
            </p:cNvPr>
            <p:cNvSpPr/>
            <p:nvPr/>
          </p:nvSpPr>
          <p:spPr>
            <a:xfrm>
              <a:off x="10065832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4" name="Полилиния: фигура 1153">
              <a:extLst>
                <a:ext uri="{FF2B5EF4-FFF2-40B4-BE49-F238E27FC236}">
                  <a16:creationId xmlns:a16="http://schemas.microsoft.com/office/drawing/2014/main" id="{2451D581-3E2F-FE79-FA8D-B4D14A1E7C4F}"/>
                </a:ext>
              </a:extLst>
            </p:cNvPr>
            <p:cNvSpPr/>
            <p:nvPr/>
          </p:nvSpPr>
          <p:spPr>
            <a:xfrm>
              <a:off x="9976641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85"/>
                    <a:pt x="41379" y="20557"/>
                  </a:cubicBezTo>
                  <a:cubicBezTo>
                    <a:pt x="41379" y="30930"/>
                    <a:pt x="30993" y="41303"/>
                    <a:pt x="20606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5" name="Полилиния: фигура 1154">
              <a:extLst>
                <a:ext uri="{FF2B5EF4-FFF2-40B4-BE49-F238E27FC236}">
                  <a16:creationId xmlns:a16="http://schemas.microsoft.com/office/drawing/2014/main" id="{8D5B4DDD-D667-14C0-5501-3D7B47C88A77}"/>
                </a:ext>
              </a:extLst>
            </p:cNvPr>
            <p:cNvSpPr/>
            <p:nvPr/>
          </p:nvSpPr>
          <p:spPr>
            <a:xfrm>
              <a:off x="10067928" y="2335749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702 w 41452"/>
                <a:gd name="connsiteY1" fmla="*/ -179 h 41481"/>
                <a:gd name="connsiteX2" fmla="*/ 41380 w 41452"/>
                <a:gd name="connsiteY2" fmla="*/ 20557 h 41481"/>
                <a:gd name="connsiteX3" fmla="*/ 20702 w 41452"/>
                <a:gd name="connsiteY3" fmla="*/ 41303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702" y="41303"/>
                  </a:cubicBezTo>
                  <a:cubicBezTo>
                    <a:pt x="8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6" name="Полилиния: фигура 1155">
              <a:extLst>
                <a:ext uri="{FF2B5EF4-FFF2-40B4-BE49-F238E27FC236}">
                  <a16:creationId xmlns:a16="http://schemas.microsoft.com/office/drawing/2014/main" id="{5755A4FB-27F3-8B89-51E0-54473F625F53}"/>
                </a:ext>
              </a:extLst>
            </p:cNvPr>
            <p:cNvSpPr/>
            <p:nvPr/>
          </p:nvSpPr>
          <p:spPr>
            <a:xfrm>
              <a:off x="9976641" y="2424941"/>
              <a:ext cx="41450" cy="41754"/>
            </a:xfrm>
            <a:custGeom>
              <a:avLst/>
              <a:gdLst>
                <a:gd name="connsiteX0" fmla="*/ -72 w 41450"/>
                <a:gd name="connsiteY0" fmla="*/ 20566 h 41754"/>
                <a:gd name="connsiteX1" fmla="*/ 20606 w 41450"/>
                <a:gd name="connsiteY1" fmla="*/ -179 h 41754"/>
                <a:gd name="connsiteX2" fmla="*/ 41379 w 41450"/>
                <a:gd name="connsiteY2" fmla="*/ 20566 h 41754"/>
                <a:gd name="connsiteX3" fmla="*/ 20606 w 41450"/>
                <a:gd name="connsiteY3" fmla="*/ 41312 h 41754"/>
                <a:gd name="connsiteX4" fmla="*/ -72 w 41450"/>
                <a:gd name="connsiteY4" fmla="*/ 20566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4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7" name="Полилиния: фигура 1156">
              <a:extLst>
                <a:ext uri="{FF2B5EF4-FFF2-40B4-BE49-F238E27FC236}">
                  <a16:creationId xmlns:a16="http://schemas.microsoft.com/office/drawing/2014/main" id="{AF0C5776-2999-F369-458A-0D1A42F046F0}"/>
                </a:ext>
              </a:extLst>
            </p:cNvPr>
            <p:cNvSpPr/>
            <p:nvPr/>
          </p:nvSpPr>
          <p:spPr>
            <a:xfrm>
              <a:off x="10067928" y="2424941"/>
              <a:ext cx="41452" cy="41754"/>
            </a:xfrm>
            <a:custGeom>
              <a:avLst/>
              <a:gdLst>
                <a:gd name="connsiteX0" fmla="*/ -72 w 41452"/>
                <a:gd name="connsiteY0" fmla="*/ 20566 h 41754"/>
                <a:gd name="connsiteX1" fmla="*/ 20702 w 41452"/>
                <a:gd name="connsiteY1" fmla="*/ -179 h 41754"/>
                <a:gd name="connsiteX2" fmla="*/ 41380 w 41452"/>
                <a:gd name="connsiteY2" fmla="*/ 20566 h 41754"/>
                <a:gd name="connsiteX3" fmla="*/ 20702 w 41452"/>
                <a:gd name="connsiteY3" fmla="*/ 41312 h 41754"/>
                <a:gd name="connsiteX4" fmla="*/ -72 w 41452"/>
                <a:gd name="connsiteY4" fmla="*/ 20566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6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16"/>
                    <a:pt x="30993" y="41312"/>
                    <a:pt x="20702" y="41312"/>
                  </a:cubicBezTo>
                  <a:cubicBezTo>
                    <a:pt x="8219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8" name="Полилиния: фигура 1157">
              <a:extLst>
                <a:ext uri="{FF2B5EF4-FFF2-40B4-BE49-F238E27FC236}">
                  <a16:creationId xmlns:a16="http://schemas.microsoft.com/office/drawing/2014/main" id="{1F9076FE-F65E-F0FC-277F-07BFA19BAA11}"/>
                </a:ext>
              </a:extLst>
            </p:cNvPr>
            <p:cNvSpPr/>
            <p:nvPr/>
          </p:nvSpPr>
          <p:spPr>
            <a:xfrm>
              <a:off x="9601007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9" name="Полилиния: фигура 1158">
              <a:extLst>
                <a:ext uri="{FF2B5EF4-FFF2-40B4-BE49-F238E27FC236}">
                  <a16:creationId xmlns:a16="http://schemas.microsoft.com/office/drawing/2014/main" id="{6E34EBF3-2202-AD84-4B70-F16E829DB63E}"/>
                </a:ext>
              </a:extLst>
            </p:cNvPr>
            <p:cNvSpPr/>
            <p:nvPr/>
          </p:nvSpPr>
          <p:spPr>
            <a:xfrm>
              <a:off x="9601007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0" name="Полилиния: фигура 1159">
              <a:extLst>
                <a:ext uri="{FF2B5EF4-FFF2-40B4-BE49-F238E27FC236}">
                  <a16:creationId xmlns:a16="http://schemas.microsoft.com/office/drawing/2014/main" id="{A204939B-7F8D-EF95-6EED-3D19E668DDB2}"/>
                </a:ext>
              </a:extLst>
            </p:cNvPr>
            <p:cNvSpPr/>
            <p:nvPr/>
          </p:nvSpPr>
          <p:spPr>
            <a:xfrm>
              <a:off x="9603105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1" name="Полилиния: фигура 1160">
              <a:extLst>
                <a:ext uri="{FF2B5EF4-FFF2-40B4-BE49-F238E27FC236}">
                  <a16:creationId xmlns:a16="http://schemas.microsoft.com/office/drawing/2014/main" id="{0B8CC63E-A714-3B00-CE7B-11C377FB2BC4}"/>
                </a:ext>
              </a:extLst>
            </p:cNvPr>
            <p:cNvSpPr/>
            <p:nvPr/>
          </p:nvSpPr>
          <p:spPr>
            <a:xfrm>
              <a:off x="9603105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2" name="Полилиния: фигура 1161">
              <a:extLst>
                <a:ext uri="{FF2B5EF4-FFF2-40B4-BE49-F238E27FC236}">
                  <a16:creationId xmlns:a16="http://schemas.microsoft.com/office/drawing/2014/main" id="{50C01EFB-D3DA-2111-C98C-653007310B4E}"/>
                </a:ext>
              </a:extLst>
            </p:cNvPr>
            <p:cNvSpPr/>
            <p:nvPr/>
          </p:nvSpPr>
          <p:spPr>
            <a:xfrm>
              <a:off x="9414239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3" name="Полилиния: фигура 1162">
              <a:extLst>
                <a:ext uri="{FF2B5EF4-FFF2-40B4-BE49-F238E27FC236}">
                  <a16:creationId xmlns:a16="http://schemas.microsoft.com/office/drawing/2014/main" id="{4A1CA1EA-F890-1B0A-98C7-AB1DE21BE4C1}"/>
                </a:ext>
              </a:extLst>
            </p:cNvPr>
            <p:cNvSpPr/>
            <p:nvPr/>
          </p:nvSpPr>
          <p:spPr>
            <a:xfrm>
              <a:off x="9503430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4" name="Полилиния: фигура 1163">
              <a:extLst>
                <a:ext uri="{FF2B5EF4-FFF2-40B4-BE49-F238E27FC236}">
                  <a16:creationId xmlns:a16="http://schemas.microsoft.com/office/drawing/2014/main" id="{7B806260-C5F4-4AAF-CF00-A4F4685AE47B}"/>
                </a:ext>
              </a:extLst>
            </p:cNvPr>
            <p:cNvSpPr/>
            <p:nvPr/>
          </p:nvSpPr>
          <p:spPr>
            <a:xfrm>
              <a:off x="9414239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5" name="Полилиния: фигура 1164">
              <a:extLst>
                <a:ext uri="{FF2B5EF4-FFF2-40B4-BE49-F238E27FC236}">
                  <a16:creationId xmlns:a16="http://schemas.microsoft.com/office/drawing/2014/main" id="{47F684B2-5E7B-F76B-678A-AEC1B164835E}"/>
                </a:ext>
              </a:extLst>
            </p:cNvPr>
            <p:cNvSpPr/>
            <p:nvPr/>
          </p:nvSpPr>
          <p:spPr>
            <a:xfrm>
              <a:off x="9503430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6" name="Полилиния: фигура 1165">
              <a:extLst>
                <a:ext uri="{FF2B5EF4-FFF2-40B4-BE49-F238E27FC236}">
                  <a16:creationId xmlns:a16="http://schemas.microsoft.com/office/drawing/2014/main" id="{0696F7D2-408B-BB15-5D5E-A215151BF308}"/>
                </a:ext>
              </a:extLst>
            </p:cNvPr>
            <p:cNvSpPr/>
            <p:nvPr/>
          </p:nvSpPr>
          <p:spPr>
            <a:xfrm>
              <a:off x="9416336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7" name="Полилиния: фигура 1166">
              <a:extLst>
                <a:ext uri="{FF2B5EF4-FFF2-40B4-BE49-F238E27FC236}">
                  <a16:creationId xmlns:a16="http://schemas.microsoft.com/office/drawing/2014/main" id="{DCDD3FC2-3250-0638-BBB6-16E2652AE396}"/>
                </a:ext>
              </a:extLst>
            </p:cNvPr>
            <p:cNvSpPr/>
            <p:nvPr/>
          </p:nvSpPr>
          <p:spPr>
            <a:xfrm>
              <a:off x="9507624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8" name="Полилиния: фигура 1167">
              <a:extLst>
                <a:ext uri="{FF2B5EF4-FFF2-40B4-BE49-F238E27FC236}">
                  <a16:creationId xmlns:a16="http://schemas.microsoft.com/office/drawing/2014/main" id="{173ED9FE-5168-EF3F-5DF6-DF043C7BECE6}"/>
                </a:ext>
              </a:extLst>
            </p:cNvPr>
            <p:cNvSpPr/>
            <p:nvPr/>
          </p:nvSpPr>
          <p:spPr>
            <a:xfrm>
              <a:off x="9416336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9" name="Полилиния: фигура 1168">
              <a:extLst>
                <a:ext uri="{FF2B5EF4-FFF2-40B4-BE49-F238E27FC236}">
                  <a16:creationId xmlns:a16="http://schemas.microsoft.com/office/drawing/2014/main" id="{FD94687F-C541-FC60-94BC-70264CFC4B40}"/>
                </a:ext>
              </a:extLst>
            </p:cNvPr>
            <p:cNvSpPr/>
            <p:nvPr/>
          </p:nvSpPr>
          <p:spPr>
            <a:xfrm>
              <a:off x="9507624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0" name="Полилиния: фигура 1169">
              <a:extLst>
                <a:ext uri="{FF2B5EF4-FFF2-40B4-BE49-F238E27FC236}">
                  <a16:creationId xmlns:a16="http://schemas.microsoft.com/office/drawing/2014/main" id="{0F17E441-97CF-1085-40F6-685139C1DCAE}"/>
                </a:ext>
              </a:extLst>
            </p:cNvPr>
            <p:cNvSpPr/>
            <p:nvPr/>
          </p:nvSpPr>
          <p:spPr>
            <a:xfrm>
              <a:off x="9227471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1" name="Полилиния: фигура 1170">
              <a:extLst>
                <a:ext uri="{FF2B5EF4-FFF2-40B4-BE49-F238E27FC236}">
                  <a16:creationId xmlns:a16="http://schemas.microsoft.com/office/drawing/2014/main" id="{A0C8CE5C-7682-D100-B72A-D4CF9D380181}"/>
                </a:ext>
              </a:extLst>
            </p:cNvPr>
            <p:cNvSpPr/>
            <p:nvPr/>
          </p:nvSpPr>
          <p:spPr>
            <a:xfrm>
              <a:off x="9316662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2" name="Полилиния: фигура 1171">
              <a:extLst>
                <a:ext uri="{FF2B5EF4-FFF2-40B4-BE49-F238E27FC236}">
                  <a16:creationId xmlns:a16="http://schemas.microsoft.com/office/drawing/2014/main" id="{EA3B4FD7-F4E2-3953-788F-593D2F5556C1}"/>
                </a:ext>
              </a:extLst>
            </p:cNvPr>
            <p:cNvSpPr/>
            <p:nvPr/>
          </p:nvSpPr>
          <p:spPr>
            <a:xfrm>
              <a:off x="9227471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3" name="Полилиния: фигура 1172">
              <a:extLst>
                <a:ext uri="{FF2B5EF4-FFF2-40B4-BE49-F238E27FC236}">
                  <a16:creationId xmlns:a16="http://schemas.microsoft.com/office/drawing/2014/main" id="{C9B5B550-3759-536D-A246-AE9C9243C324}"/>
                </a:ext>
              </a:extLst>
            </p:cNvPr>
            <p:cNvSpPr/>
            <p:nvPr/>
          </p:nvSpPr>
          <p:spPr>
            <a:xfrm>
              <a:off x="9316662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4" name="Полилиния: фигура 1173">
              <a:extLst>
                <a:ext uri="{FF2B5EF4-FFF2-40B4-BE49-F238E27FC236}">
                  <a16:creationId xmlns:a16="http://schemas.microsoft.com/office/drawing/2014/main" id="{13861425-0602-2A61-12F4-783107E83320}"/>
                </a:ext>
              </a:extLst>
            </p:cNvPr>
            <p:cNvSpPr/>
            <p:nvPr/>
          </p:nvSpPr>
          <p:spPr>
            <a:xfrm>
              <a:off x="9229568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5" name="Полилиния: фигура 1174">
              <a:extLst>
                <a:ext uri="{FF2B5EF4-FFF2-40B4-BE49-F238E27FC236}">
                  <a16:creationId xmlns:a16="http://schemas.microsoft.com/office/drawing/2014/main" id="{0515D97C-C6DD-1846-7029-49850655D93E}"/>
                </a:ext>
              </a:extLst>
            </p:cNvPr>
            <p:cNvSpPr/>
            <p:nvPr/>
          </p:nvSpPr>
          <p:spPr>
            <a:xfrm>
              <a:off x="9320855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6" name="Полилиния: фигура 1175">
              <a:extLst>
                <a:ext uri="{FF2B5EF4-FFF2-40B4-BE49-F238E27FC236}">
                  <a16:creationId xmlns:a16="http://schemas.microsoft.com/office/drawing/2014/main" id="{7431D2BA-7F93-33A8-D19C-A9E21FC2C6E4}"/>
                </a:ext>
              </a:extLst>
            </p:cNvPr>
            <p:cNvSpPr/>
            <p:nvPr/>
          </p:nvSpPr>
          <p:spPr>
            <a:xfrm>
              <a:off x="9229568" y="242701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7" name="Полилиния: фигура 1176">
              <a:extLst>
                <a:ext uri="{FF2B5EF4-FFF2-40B4-BE49-F238E27FC236}">
                  <a16:creationId xmlns:a16="http://schemas.microsoft.com/office/drawing/2014/main" id="{0D7F33FF-4B91-DF3E-AA77-6810F1655927}"/>
                </a:ext>
              </a:extLst>
            </p:cNvPr>
            <p:cNvSpPr/>
            <p:nvPr/>
          </p:nvSpPr>
          <p:spPr>
            <a:xfrm>
              <a:off x="9320855" y="2427017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8" name="Полилиния: фигура 1177">
              <a:extLst>
                <a:ext uri="{FF2B5EF4-FFF2-40B4-BE49-F238E27FC236}">
                  <a16:creationId xmlns:a16="http://schemas.microsoft.com/office/drawing/2014/main" id="{4A15BB00-9041-D4F1-D509-E57FEFA65776}"/>
                </a:ext>
              </a:extLst>
            </p:cNvPr>
            <p:cNvSpPr/>
            <p:nvPr/>
          </p:nvSpPr>
          <p:spPr>
            <a:xfrm>
              <a:off x="903860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9" name="Полилиния: фигура 1178">
              <a:extLst>
                <a:ext uri="{FF2B5EF4-FFF2-40B4-BE49-F238E27FC236}">
                  <a16:creationId xmlns:a16="http://schemas.microsoft.com/office/drawing/2014/main" id="{E4041A93-A4D6-F9D7-37F6-5B80DDA274EB}"/>
                </a:ext>
              </a:extLst>
            </p:cNvPr>
            <p:cNvSpPr/>
            <p:nvPr/>
          </p:nvSpPr>
          <p:spPr>
            <a:xfrm>
              <a:off x="9129913" y="2333672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0" name="Полилиния: фигура 1179">
              <a:extLst>
                <a:ext uri="{FF2B5EF4-FFF2-40B4-BE49-F238E27FC236}">
                  <a16:creationId xmlns:a16="http://schemas.microsoft.com/office/drawing/2014/main" id="{586BA48B-870E-DF4D-FFA1-ADACC5F4B9BD}"/>
                </a:ext>
              </a:extLst>
            </p:cNvPr>
            <p:cNvSpPr/>
            <p:nvPr/>
          </p:nvSpPr>
          <p:spPr>
            <a:xfrm>
              <a:off x="903860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1" name="Полилиния: фигура 1180">
              <a:extLst>
                <a:ext uri="{FF2B5EF4-FFF2-40B4-BE49-F238E27FC236}">
                  <a16:creationId xmlns:a16="http://schemas.microsoft.com/office/drawing/2014/main" id="{1BC91387-78AF-12E0-241D-3D46BD79D5C5}"/>
                </a:ext>
              </a:extLst>
            </p:cNvPr>
            <p:cNvSpPr/>
            <p:nvPr/>
          </p:nvSpPr>
          <p:spPr>
            <a:xfrm>
              <a:off x="9129913" y="2422864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2" name="Полилиния: фигура 1181">
              <a:extLst>
                <a:ext uri="{FF2B5EF4-FFF2-40B4-BE49-F238E27FC236}">
                  <a16:creationId xmlns:a16="http://schemas.microsoft.com/office/drawing/2014/main" id="{AE01C111-9988-36A8-D38D-C659EF2083AD}"/>
                </a:ext>
              </a:extLst>
            </p:cNvPr>
            <p:cNvSpPr/>
            <p:nvPr/>
          </p:nvSpPr>
          <p:spPr>
            <a:xfrm>
              <a:off x="9042751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3" name="Полилиния: фигура 1182">
              <a:extLst>
                <a:ext uri="{FF2B5EF4-FFF2-40B4-BE49-F238E27FC236}">
                  <a16:creationId xmlns:a16="http://schemas.microsoft.com/office/drawing/2014/main" id="{7D2993FE-FC77-1C57-E33F-7D0F14B4E353}"/>
                </a:ext>
              </a:extLst>
            </p:cNvPr>
            <p:cNvSpPr/>
            <p:nvPr/>
          </p:nvSpPr>
          <p:spPr>
            <a:xfrm>
              <a:off x="9134068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4" name="Полилиния: фигура 1183">
              <a:extLst>
                <a:ext uri="{FF2B5EF4-FFF2-40B4-BE49-F238E27FC236}">
                  <a16:creationId xmlns:a16="http://schemas.microsoft.com/office/drawing/2014/main" id="{A8567E6A-EA9E-9AAE-BD42-4C4472113659}"/>
                </a:ext>
              </a:extLst>
            </p:cNvPr>
            <p:cNvSpPr/>
            <p:nvPr/>
          </p:nvSpPr>
          <p:spPr>
            <a:xfrm>
              <a:off x="9042751" y="242701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5" name="Полилиния: фигура 1184">
              <a:extLst>
                <a:ext uri="{FF2B5EF4-FFF2-40B4-BE49-F238E27FC236}">
                  <a16:creationId xmlns:a16="http://schemas.microsoft.com/office/drawing/2014/main" id="{8CC3D3ED-3ECD-E3CB-BA00-B7AA7DFDAD90}"/>
                </a:ext>
              </a:extLst>
            </p:cNvPr>
            <p:cNvSpPr/>
            <p:nvPr/>
          </p:nvSpPr>
          <p:spPr>
            <a:xfrm>
              <a:off x="9134068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6" name="Полилиния: фигура 1185">
              <a:extLst>
                <a:ext uri="{FF2B5EF4-FFF2-40B4-BE49-F238E27FC236}">
                  <a16:creationId xmlns:a16="http://schemas.microsoft.com/office/drawing/2014/main" id="{3E4707FA-8651-A144-DBF7-A0741D1F6EDE}"/>
                </a:ext>
              </a:extLst>
            </p:cNvPr>
            <p:cNvSpPr/>
            <p:nvPr/>
          </p:nvSpPr>
          <p:spPr>
            <a:xfrm>
              <a:off x="885183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7" name="Полилиния: фигура 1186">
              <a:extLst>
                <a:ext uri="{FF2B5EF4-FFF2-40B4-BE49-F238E27FC236}">
                  <a16:creationId xmlns:a16="http://schemas.microsoft.com/office/drawing/2014/main" id="{BE81CA5E-A331-1CDE-19ED-6F40C97D276F}"/>
                </a:ext>
              </a:extLst>
            </p:cNvPr>
            <p:cNvSpPr/>
            <p:nvPr/>
          </p:nvSpPr>
          <p:spPr>
            <a:xfrm>
              <a:off x="894314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8" name="Полилиния: фигура 1187">
              <a:extLst>
                <a:ext uri="{FF2B5EF4-FFF2-40B4-BE49-F238E27FC236}">
                  <a16:creationId xmlns:a16="http://schemas.microsoft.com/office/drawing/2014/main" id="{D75CDA99-2A5E-03D1-6E9A-64CF95DF9275}"/>
                </a:ext>
              </a:extLst>
            </p:cNvPr>
            <p:cNvSpPr/>
            <p:nvPr/>
          </p:nvSpPr>
          <p:spPr>
            <a:xfrm>
              <a:off x="885183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9" name="Полилиния: фигура 1188">
              <a:extLst>
                <a:ext uri="{FF2B5EF4-FFF2-40B4-BE49-F238E27FC236}">
                  <a16:creationId xmlns:a16="http://schemas.microsoft.com/office/drawing/2014/main" id="{6FEFE613-426E-1DF2-B6CC-65EF918B6783}"/>
                </a:ext>
              </a:extLst>
            </p:cNvPr>
            <p:cNvSpPr/>
            <p:nvPr/>
          </p:nvSpPr>
          <p:spPr>
            <a:xfrm>
              <a:off x="894314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0" name="Полилиния: фигура 1189">
              <a:extLst>
                <a:ext uri="{FF2B5EF4-FFF2-40B4-BE49-F238E27FC236}">
                  <a16:creationId xmlns:a16="http://schemas.microsoft.com/office/drawing/2014/main" id="{50BF2087-0B5A-328B-049F-D051C254BC80}"/>
                </a:ext>
              </a:extLst>
            </p:cNvPr>
            <p:cNvSpPr/>
            <p:nvPr/>
          </p:nvSpPr>
          <p:spPr>
            <a:xfrm>
              <a:off x="8855983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1" name="Полилиния: фигура 1190">
              <a:extLst>
                <a:ext uri="{FF2B5EF4-FFF2-40B4-BE49-F238E27FC236}">
                  <a16:creationId xmlns:a16="http://schemas.microsoft.com/office/drawing/2014/main" id="{4E21E09D-F7DD-5139-B06F-512E5EE0A2F6}"/>
                </a:ext>
              </a:extLst>
            </p:cNvPr>
            <p:cNvSpPr/>
            <p:nvPr/>
          </p:nvSpPr>
          <p:spPr>
            <a:xfrm>
              <a:off x="8947290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2" name="Полилиния: фигура 1191">
              <a:extLst>
                <a:ext uri="{FF2B5EF4-FFF2-40B4-BE49-F238E27FC236}">
                  <a16:creationId xmlns:a16="http://schemas.microsoft.com/office/drawing/2014/main" id="{4ACC8AD1-891B-0B8B-9EFB-43B5FBACBD01}"/>
                </a:ext>
              </a:extLst>
            </p:cNvPr>
            <p:cNvSpPr/>
            <p:nvPr/>
          </p:nvSpPr>
          <p:spPr>
            <a:xfrm>
              <a:off x="8855983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3" name="Полилиния: фигура 1192">
              <a:extLst>
                <a:ext uri="{FF2B5EF4-FFF2-40B4-BE49-F238E27FC236}">
                  <a16:creationId xmlns:a16="http://schemas.microsoft.com/office/drawing/2014/main" id="{4BF801C0-7378-B78E-6D60-70D1D591153F}"/>
                </a:ext>
              </a:extLst>
            </p:cNvPr>
            <p:cNvSpPr/>
            <p:nvPr/>
          </p:nvSpPr>
          <p:spPr>
            <a:xfrm>
              <a:off x="8947290" y="242701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4" name="Полилиния: фигура 1193">
              <a:extLst>
                <a:ext uri="{FF2B5EF4-FFF2-40B4-BE49-F238E27FC236}">
                  <a16:creationId xmlns:a16="http://schemas.microsoft.com/office/drawing/2014/main" id="{099E0409-68E7-301D-7BC5-F1312C63E8AA}"/>
                </a:ext>
              </a:extLst>
            </p:cNvPr>
            <p:cNvSpPr/>
            <p:nvPr/>
          </p:nvSpPr>
          <p:spPr>
            <a:xfrm>
              <a:off x="866506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5" name="Полилиния: фигура 1194">
              <a:extLst>
                <a:ext uri="{FF2B5EF4-FFF2-40B4-BE49-F238E27FC236}">
                  <a16:creationId xmlns:a16="http://schemas.microsoft.com/office/drawing/2014/main" id="{4B51EF57-F8E5-AE54-B638-F668B3B6C83B}"/>
                </a:ext>
              </a:extLst>
            </p:cNvPr>
            <p:cNvSpPr/>
            <p:nvPr/>
          </p:nvSpPr>
          <p:spPr>
            <a:xfrm>
              <a:off x="875429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6" name="Полилиния: фигура 1195">
              <a:extLst>
                <a:ext uri="{FF2B5EF4-FFF2-40B4-BE49-F238E27FC236}">
                  <a16:creationId xmlns:a16="http://schemas.microsoft.com/office/drawing/2014/main" id="{FAE5A074-B902-A466-C5F9-3DB3E4721D3A}"/>
                </a:ext>
              </a:extLst>
            </p:cNvPr>
            <p:cNvSpPr/>
            <p:nvPr/>
          </p:nvSpPr>
          <p:spPr>
            <a:xfrm>
              <a:off x="866506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7" name="Полилиния: фигура 1196">
              <a:extLst>
                <a:ext uri="{FF2B5EF4-FFF2-40B4-BE49-F238E27FC236}">
                  <a16:creationId xmlns:a16="http://schemas.microsoft.com/office/drawing/2014/main" id="{9DC5EFC8-DA6F-0942-D362-B674EA1FEEFD}"/>
                </a:ext>
              </a:extLst>
            </p:cNvPr>
            <p:cNvSpPr/>
            <p:nvPr/>
          </p:nvSpPr>
          <p:spPr>
            <a:xfrm>
              <a:off x="875429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8" name="Полилиния: фигура 1197">
              <a:extLst>
                <a:ext uri="{FF2B5EF4-FFF2-40B4-BE49-F238E27FC236}">
                  <a16:creationId xmlns:a16="http://schemas.microsoft.com/office/drawing/2014/main" id="{F618FE61-7EAB-B87D-3BE9-0A59D88555F9}"/>
                </a:ext>
              </a:extLst>
            </p:cNvPr>
            <p:cNvSpPr/>
            <p:nvPr/>
          </p:nvSpPr>
          <p:spPr>
            <a:xfrm>
              <a:off x="8669215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9" name="Полилиния: фигура 1198">
              <a:extLst>
                <a:ext uri="{FF2B5EF4-FFF2-40B4-BE49-F238E27FC236}">
                  <a16:creationId xmlns:a16="http://schemas.microsoft.com/office/drawing/2014/main" id="{FF5594C2-4866-30EE-7B5A-3D4350DD621D}"/>
                </a:ext>
              </a:extLst>
            </p:cNvPr>
            <p:cNvSpPr/>
            <p:nvPr/>
          </p:nvSpPr>
          <p:spPr>
            <a:xfrm>
              <a:off x="8760521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0" name="Полилиния: фигура 1199">
              <a:extLst>
                <a:ext uri="{FF2B5EF4-FFF2-40B4-BE49-F238E27FC236}">
                  <a16:creationId xmlns:a16="http://schemas.microsoft.com/office/drawing/2014/main" id="{A2A2C535-5C2C-273F-4B97-4B9B2FD4966A}"/>
                </a:ext>
              </a:extLst>
            </p:cNvPr>
            <p:cNvSpPr/>
            <p:nvPr/>
          </p:nvSpPr>
          <p:spPr>
            <a:xfrm>
              <a:off x="8669215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1" name="Полилиния: фигура 1200">
              <a:extLst>
                <a:ext uri="{FF2B5EF4-FFF2-40B4-BE49-F238E27FC236}">
                  <a16:creationId xmlns:a16="http://schemas.microsoft.com/office/drawing/2014/main" id="{43BFB6F8-1DB0-928F-8994-48A753D7ABF2}"/>
                </a:ext>
              </a:extLst>
            </p:cNvPr>
            <p:cNvSpPr/>
            <p:nvPr/>
          </p:nvSpPr>
          <p:spPr>
            <a:xfrm>
              <a:off x="8760521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2" name="Полилиния: фигура 1201">
              <a:extLst>
                <a:ext uri="{FF2B5EF4-FFF2-40B4-BE49-F238E27FC236}">
                  <a16:creationId xmlns:a16="http://schemas.microsoft.com/office/drawing/2014/main" id="{1ED7FA50-2588-0E6B-8719-930B1F1CE540}"/>
                </a:ext>
              </a:extLst>
            </p:cNvPr>
            <p:cNvSpPr/>
            <p:nvPr/>
          </p:nvSpPr>
          <p:spPr>
            <a:xfrm>
              <a:off x="847829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3" name="Полилиния: фигура 1202">
              <a:extLst>
                <a:ext uri="{FF2B5EF4-FFF2-40B4-BE49-F238E27FC236}">
                  <a16:creationId xmlns:a16="http://schemas.microsoft.com/office/drawing/2014/main" id="{327280FB-3A24-9DA3-AFBF-6BD712789B00}"/>
                </a:ext>
              </a:extLst>
            </p:cNvPr>
            <p:cNvSpPr/>
            <p:nvPr/>
          </p:nvSpPr>
          <p:spPr>
            <a:xfrm>
              <a:off x="856753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4" name="Полилиния: фигура 1203">
              <a:extLst>
                <a:ext uri="{FF2B5EF4-FFF2-40B4-BE49-F238E27FC236}">
                  <a16:creationId xmlns:a16="http://schemas.microsoft.com/office/drawing/2014/main" id="{DA1D0047-36C5-0A21-3C30-C3526D3311D1}"/>
                </a:ext>
              </a:extLst>
            </p:cNvPr>
            <p:cNvSpPr/>
            <p:nvPr/>
          </p:nvSpPr>
          <p:spPr>
            <a:xfrm>
              <a:off x="847829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5" name="Полилиния: фигура 1204">
              <a:extLst>
                <a:ext uri="{FF2B5EF4-FFF2-40B4-BE49-F238E27FC236}">
                  <a16:creationId xmlns:a16="http://schemas.microsoft.com/office/drawing/2014/main" id="{9EC76146-4D4D-D0BD-DB70-272518F9A982}"/>
                </a:ext>
              </a:extLst>
            </p:cNvPr>
            <p:cNvSpPr/>
            <p:nvPr/>
          </p:nvSpPr>
          <p:spPr>
            <a:xfrm>
              <a:off x="856753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6" name="Полилиния: фигура 1205">
              <a:extLst>
                <a:ext uri="{FF2B5EF4-FFF2-40B4-BE49-F238E27FC236}">
                  <a16:creationId xmlns:a16="http://schemas.microsoft.com/office/drawing/2014/main" id="{0070F26A-E7E7-A180-D9FD-B3F2F544544C}"/>
                </a:ext>
              </a:extLst>
            </p:cNvPr>
            <p:cNvSpPr/>
            <p:nvPr/>
          </p:nvSpPr>
          <p:spPr>
            <a:xfrm>
              <a:off x="8482446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7" name="Полилиния: фигура 1206">
              <a:extLst>
                <a:ext uri="{FF2B5EF4-FFF2-40B4-BE49-F238E27FC236}">
                  <a16:creationId xmlns:a16="http://schemas.microsoft.com/office/drawing/2014/main" id="{AEDD0FF6-2154-D5E5-1381-6019C340DD71}"/>
                </a:ext>
              </a:extLst>
            </p:cNvPr>
            <p:cNvSpPr/>
            <p:nvPr/>
          </p:nvSpPr>
          <p:spPr>
            <a:xfrm>
              <a:off x="8573753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8" name="Полилиния: фигура 1207">
              <a:extLst>
                <a:ext uri="{FF2B5EF4-FFF2-40B4-BE49-F238E27FC236}">
                  <a16:creationId xmlns:a16="http://schemas.microsoft.com/office/drawing/2014/main" id="{753A3AAA-CE2F-2974-C215-E5ADE509867E}"/>
                </a:ext>
              </a:extLst>
            </p:cNvPr>
            <p:cNvSpPr/>
            <p:nvPr/>
          </p:nvSpPr>
          <p:spPr>
            <a:xfrm>
              <a:off x="8482446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9" name="Полилиния: фигура 1208">
              <a:extLst>
                <a:ext uri="{FF2B5EF4-FFF2-40B4-BE49-F238E27FC236}">
                  <a16:creationId xmlns:a16="http://schemas.microsoft.com/office/drawing/2014/main" id="{1DAE6C7C-4A0D-9539-0E58-5B5AE93C2FEC}"/>
                </a:ext>
              </a:extLst>
            </p:cNvPr>
            <p:cNvSpPr/>
            <p:nvPr/>
          </p:nvSpPr>
          <p:spPr>
            <a:xfrm>
              <a:off x="8573753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0" name="Полилиния: фигура 1209">
              <a:extLst>
                <a:ext uri="{FF2B5EF4-FFF2-40B4-BE49-F238E27FC236}">
                  <a16:creationId xmlns:a16="http://schemas.microsoft.com/office/drawing/2014/main" id="{8A215F39-4DBB-9B95-0BA5-3DC32667552C}"/>
                </a:ext>
              </a:extLst>
            </p:cNvPr>
            <p:cNvSpPr/>
            <p:nvPr/>
          </p:nvSpPr>
          <p:spPr>
            <a:xfrm>
              <a:off x="829152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1" name="Полилиния: фигура 1210">
              <a:extLst>
                <a:ext uri="{FF2B5EF4-FFF2-40B4-BE49-F238E27FC236}">
                  <a16:creationId xmlns:a16="http://schemas.microsoft.com/office/drawing/2014/main" id="{1E6C1D46-87F3-367C-BED7-6ACD89D07BC1}"/>
                </a:ext>
              </a:extLst>
            </p:cNvPr>
            <p:cNvSpPr/>
            <p:nvPr/>
          </p:nvSpPr>
          <p:spPr>
            <a:xfrm>
              <a:off x="838076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2" name="Полилиния: фигура 1211">
              <a:extLst>
                <a:ext uri="{FF2B5EF4-FFF2-40B4-BE49-F238E27FC236}">
                  <a16:creationId xmlns:a16="http://schemas.microsoft.com/office/drawing/2014/main" id="{B8EF1AD3-6216-112D-1F3D-5F9DBB961F9C}"/>
                </a:ext>
              </a:extLst>
            </p:cNvPr>
            <p:cNvSpPr/>
            <p:nvPr/>
          </p:nvSpPr>
          <p:spPr>
            <a:xfrm>
              <a:off x="829152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3" name="Полилиния: фигура 1212">
              <a:extLst>
                <a:ext uri="{FF2B5EF4-FFF2-40B4-BE49-F238E27FC236}">
                  <a16:creationId xmlns:a16="http://schemas.microsoft.com/office/drawing/2014/main" id="{79D1E3E5-0DC3-A8CB-9CAC-65FF2416050B}"/>
                </a:ext>
              </a:extLst>
            </p:cNvPr>
            <p:cNvSpPr/>
            <p:nvPr/>
          </p:nvSpPr>
          <p:spPr>
            <a:xfrm>
              <a:off x="838076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4" name="Полилиния: фигура 1213">
              <a:extLst>
                <a:ext uri="{FF2B5EF4-FFF2-40B4-BE49-F238E27FC236}">
                  <a16:creationId xmlns:a16="http://schemas.microsoft.com/office/drawing/2014/main" id="{F3D84432-3BD6-B355-0956-92C27E9AB125}"/>
                </a:ext>
              </a:extLst>
            </p:cNvPr>
            <p:cNvSpPr/>
            <p:nvPr/>
          </p:nvSpPr>
          <p:spPr>
            <a:xfrm>
              <a:off x="8295678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5" name="Полилиния: фигура 1214">
              <a:extLst>
                <a:ext uri="{FF2B5EF4-FFF2-40B4-BE49-F238E27FC236}">
                  <a16:creationId xmlns:a16="http://schemas.microsoft.com/office/drawing/2014/main" id="{7F130F68-A94B-B768-58B0-FF194B77898A}"/>
                </a:ext>
              </a:extLst>
            </p:cNvPr>
            <p:cNvSpPr/>
            <p:nvPr/>
          </p:nvSpPr>
          <p:spPr>
            <a:xfrm>
              <a:off x="8386985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6" name="Полилиния: фигура 1215">
              <a:extLst>
                <a:ext uri="{FF2B5EF4-FFF2-40B4-BE49-F238E27FC236}">
                  <a16:creationId xmlns:a16="http://schemas.microsoft.com/office/drawing/2014/main" id="{5732D230-C909-BAB0-4EAE-F84EE87A845C}"/>
                </a:ext>
              </a:extLst>
            </p:cNvPr>
            <p:cNvSpPr/>
            <p:nvPr/>
          </p:nvSpPr>
          <p:spPr>
            <a:xfrm>
              <a:off x="8295678" y="2429093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8228" y="35083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7" name="Полилиния: фигура 1216">
              <a:extLst>
                <a:ext uri="{FF2B5EF4-FFF2-40B4-BE49-F238E27FC236}">
                  <a16:creationId xmlns:a16="http://schemas.microsoft.com/office/drawing/2014/main" id="{8D7DA350-2CD6-2645-CD96-FBF68B1D9534}"/>
                </a:ext>
              </a:extLst>
            </p:cNvPr>
            <p:cNvSpPr/>
            <p:nvPr/>
          </p:nvSpPr>
          <p:spPr>
            <a:xfrm>
              <a:off x="8386985" y="2429093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8" y="33006"/>
                    <a:pt x="16528" y="33006"/>
                  </a:cubicBezTo>
                  <a:cubicBezTo>
                    <a:pt x="6151" y="35083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8" name="Полилиния: фигура 1217">
              <a:extLst>
                <a:ext uri="{FF2B5EF4-FFF2-40B4-BE49-F238E27FC236}">
                  <a16:creationId xmlns:a16="http://schemas.microsoft.com/office/drawing/2014/main" id="{D518BECD-8352-022D-A4CE-A1D8D496EB68}"/>
                </a:ext>
              </a:extLst>
            </p:cNvPr>
            <p:cNvSpPr/>
            <p:nvPr/>
          </p:nvSpPr>
          <p:spPr>
            <a:xfrm>
              <a:off x="810267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9" name="Полилиния: фигура 1218">
              <a:extLst>
                <a:ext uri="{FF2B5EF4-FFF2-40B4-BE49-F238E27FC236}">
                  <a16:creationId xmlns:a16="http://schemas.microsoft.com/office/drawing/2014/main" id="{8EDB8430-DE6C-5437-0F62-833B36CF25BC}"/>
                </a:ext>
              </a:extLst>
            </p:cNvPr>
            <p:cNvSpPr/>
            <p:nvPr/>
          </p:nvSpPr>
          <p:spPr>
            <a:xfrm>
              <a:off x="8193984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0" name="Полилиния: фигура 1219">
              <a:extLst>
                <a:ext uri="{FF2B5EF4-FFF2-40B4-BE49-F238E27FC236}">
                  <a16:creationId xmlns:a16="http://schemas.microsoft.com/office/drawing/2014/main" id="{073C2A84-1F4A-325B-4C63-E3B2990A11DE}"/>
                </a:ext>
              </a:extLst>
            </p:cNvPr>
            <p:cNvSpPr/>
            <p:nvPr/>
          </p:nvSpPr>
          <p:spPr>
            <a:xfrm>
              <a:off x="810267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1" name="Полилиния: фигура 1220">
              <a:extLst>
                <a:ext uri="{FF2B5EF4-FFF2-40B4-BE49-F238E27FC236}">
                  <a16:creationId xmlns:a16="http://schemas.microsoft.com/office/drawing/2014/main" id="{C65BE48C-2A16-4D7E-675E-3392BB706A62}"/>
                </a:ext>
              </a:extLst>
            </p:cNvPr>
            <p:cNvSpPr/>
            <p:nvPr/>
          </p:nvSpPr>
          <p:spPr>
            <a:xfrm>
              <a:off x="8193984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2" name="Полилиния: фигура 1221">
              <a:extLst>
                <a:ext uri="{FF2B5EF4-FFF2-40B4-BE49-F238E27FC236}">
                  <a16:creationId xmlns:a16="http://schemas.microsoft.com/office/drawing/2014/main" id="{37EA8575-7221-21AE-A680-7EEAF6283816}"/>
                </a:ext>
              </a:extLst>
            </p:cNvPr>
            <p:cNvSpPr/>
            <p:nvPr/>
          </p:nvSpPr>
          <p:spPr>
            <a:xfrm>
              <a:off x="8108900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3" name="Полилиния: фигура 1222">
              <a:extLst>
                <a:ext uri="{FF2B5EF4-FFF2-40B4-BE49-F238E27FC236}">
                  <a16:creationId xmlns:a16="http://schemas.microsoft.com/office/drawing/2014/main" id="{F8F6B9E8-7532-21EE-23FB-A18F97A14865}"/>
                </a:ext>
              </a:extLst>
            </p:cNvPr>
            <p:cNvSpPr/>
            <p:nvPr/>
          </p:nvSpPr>
          <p:spPr>
            <a:xfrm>
              <a:off x="8200216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4" name="Полилиния: фигура 1223">
              <a:extLst>
                <a:ext uri="{FF2B5EF4-FFF2-40B4-BE49-F238E27FC236}">
                  <a16:creationId xmlns:a16="http://schemas.microsoft.com/office/drawing/2014/main" id="{9ADCC59D-A873-7AD4-229D-84E692EE3DD8}"/>
                </a:ext>
              </a:extLst>
            </p:cNvPr>
            <p:cNvSpPr/>
            <p:nvPr/>
          </p:nvSpPr>
          <p:spPr>
            <a:xfrm>
              <a:off x="8108900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7"/>
                    <a:pt x="24837" y="33006"/>
                    <a:pt x="16537" y="33006"/>
                  </a:cubicBezTo>
                  <a:cubicBezTo>
                    <a:pt x="8237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5" name="Полилиния: фигура 1224">
              <a:extLst>
                <a:ext uri="{FF2B5EF4-FFF2-40B4-BE49-F238E27FC236}">
                  <a16:creationId xmlns:a16="http://schemas.microsoft.com/office/drawing/2014/main" id="{E8B1A50A-8699-36AB-B340-C0D7C4700568}"/>
                </a:ext>
              </a:extLst>
            </p:cNvPr>
            <p:cNvSpPr/>
            <p:nvPr/>
          </p:nvSpPr>
          <p:spPr>
            <a:xfrm>
              <a:off x="8200216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6" name="Полилиния: фигура 1225">
              <a:extLst>
                <a:ext uri="{FF2B5EF4-FFF2-40B4-BE49-F238E27FC236}">
                  <a16:creationId xmlns:a16="http://schemas.microsoft.com/office/drawing/2014/main" id="{9C9A4ACA-A267-1718-9382-778492693D8C}"/>
                </a:ext>
              </a:extLst>
            </p:cNvPr>
            <p:cNvSpPr/>
            <p:nvPr/>
          </p:nvSpPr>
          <p:spPr>
            <a:xfrm>
              <a:off x="791590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7" name="Полилиния: фигура 1226">
              <a:extLst>
                <a:ext uri="{FF2B5EF4-FFF2-40B4-BE49-F238E27FC236}">
                  <a16:creationId xmlns:a16="http://schemas.microsoft.com/office/drawing/2014/main" id="{AB29FF81-1A5A-0064-0A84-23D3C6526AA6}"/>
                </a:ext>
              </a:extLst>
            </p:cNvPr>
            <p:cNvSpPr/>
            <p:nvPr/>
          </p:nvSpPr>
          <p:spPr>
            <a:xfrm>
              <a:off x="800721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8" name="Полилиния: фигура 1227">
              <a:extLst>
                <a:ext uri="{FF2B5EF4-FFF2-40B4-BE49-F238E27FC236}">
                  <a16:creationId xmlns:a16="http://schemas.microsoft.com/office/drawing/2014/main" id="{AFFCAD73-F8EB-DEDB-C82C-33B1298CE700}"/>
                </a:ext>
              </a:extLst>
            </p:cNvPr>
            <p:cNvSpPr/>
            <p:nvPr/>
          </p:nvSpPr>
          <p:spPr>
            <a:xfrm>
              <a:off x="791590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9" name="Полилиния: фигура 1228">
              <a:extLst>
                <a:ext uri="{FF2B5EF4-FFF2-40B4-BE49-F238E27FC236}">
                  <a16:creationId xmlns:a16="http://schemas.microsoft.com/office/drawing/2014/main" id="{7D794607-53B8-4FC1-4848-CF3C00053B93}"/>
                </a:ext>
              </a:extLst>
            </p:cNvPr>
            <p:cNvSpPr/>
            <p:nvPr/>
          </p:nvSpPr>
          <p:spPr>
            <a:xfrm>
              <a:off x="800721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0" name="Полилиния: фигура 1229">
              <a:extLst>
                <a:ext uri="{FF2B5EF4-FFF2-40B4-BE49-F238E27FC236}">
                  <a16:creationId xmlns:a16="http://schemas.microsoft.com/office/drawing/2014/main" id="{00E9E1C4-2D6F-D1B0-3310-42D4787A9A15}"/>
                </a:ext>
              </a:extLst>
            </p:cNvPr>
            <p:cNvSpPr/>
            <p:nvPr/>
          </p:nvSpPr>
          <p:spPr>
            <a:xfrm>
              <a:off x="7922132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1" name="Полилиния: фигура 1230">
              <a:extLst>
                <a:ext uri="{FF2B5EF4-FFF2-40B4-BE49-F238E27FC236}">
                  <a16:creationId xmlns:a16="http://schemas.microsoft.com/office/drawing/2014/main" id="{3B7A0CCA-0F1D-55DC-715D-02B0F260422C}"/>
                </a:ext>
              </a:extLst>
            </p:cNvPr>
            <p:cNvSpPr/>
            <p:nvPr/>
          </p:nvSpPr>
          <p:spPr>
            <a:xfrm>
              <a:off x="8013448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2" name="Полилиния: фигура 1231">
              <a:extLst>
                <a:ext uri="{FF2B5EF4-FFF2-40B4-BE49-F238E27FC236}">
                  <a16:creationId xmlns:a16="http://schemas.microsoft.com/office/drawing/2014/main" id="{1DB580F9-3790-5AF9-A426-1F4E8B725F56}"/>
                </a:ext>
              </a:extLst>
            </p:cNvPr>
            <p:cNvSpPr/>
            <p:nvPr/>
          </p:nvSpPr>
          <p:spPr>
            <a:xfrm>
              <a:off x="7922132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3" name="Полилиния: фигура 1232">
              <a:extLst>
                <a:ext uri="{FF2B5EF4-FFF2-40B4-BE49-F238E27FC236}">
                  <a16:creationId xmlns:a16="http://schemas.microsoft.com/office/drawing/2014/main" id="{33E04613-F2F9-3607-BE92-B0EBB5FFE747}"/>
                </a:ext>
              </a:extLst>
            </p:cNvPr>
            <p:cNvSpPr/>
            <p:nvPr/>
          </p:nvSpPr>
          <p:spPr>
            <a:xfrm>
              <a:off x="8013448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4" name="Полилиния: фигура 1233">
              <a:extLst>
                <a:ext uri="{FF2B5EF4-FFF2-40B4-BE49-F238E27FC236}">
                  <a16:creationId xmlns:a16="http://schemas.microsoft.com/office/drawing/2014/main" id="{7F1B73C2-DDF8-040B-58FD-40BF402B0E91}"/>
                </a:ext>
              </a:extLst>
            </p:cNvPr>
            <p:cNvSpPr/>
            <p:nvPr/>
          </p:nvSpPr>
          <p:spPr>
            <a:xfrm>
              <a:off x="772914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5" name="Полилиния: фигура 1234">
              <a:extLst>
                <a:ext uri="{FF2B5EF4-FFF2-40B4-BE49-F238E27FC236}">
                  <a16:creationId xmlns:a16="http://schemas.microsoft.com/office/drawing/2014/main" id="{8A39806F-4D42-7D40-846F-B3CB94754038}"/>
                </a:ext>
              </a:extLst>
            </p:cNvPr>
            <p:cNvSpPr/>
            <p:nvPr/>
          </p:nvSpPr>
          <p:spPr>
            <a:xfrm>
              <a:off x="781837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6" name="Полилиния: фигура 1235">
              <a:extLst>
                <a:ext uri="{FF2B5EF4-FFF2-40B4-BE49-F238E27FC236}">
                  <a16:creationId xmlns:a16="http://schemas.microsoft.com/office/drawing/2014/main" id="{57C680D4-9AFD-59FD-D7FF-338CB17D1707}"/>
                </a:ext>
              </a:extLst>
            </p:cNvPr>
            <p:cNvSpPr/>
            <p:nvPr/>
          </p:nvSpPr>
          <p:spPr>
            <a:xfrm>
              <a:off x="772914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7" name="Полилиния: фигура 1236">
              <a:extLst>
                <a:ext uri="{FF2B5EF4-FFF2-40B4-BE49-F238E27FC236}">
                  <a16:creationId xmlns:a16="http://schemas.microsoft.com/office/drawing/2014/main" id="{3C194425-3458-61FB-243A-E6DAE3DDF2D0}"/>
                </a:ext>
              </a:extLst>
            </p:cNvPr>
            <p:cNvSpPr/>
            <p:nvPr/>
          </p:nvSpPr>
          <p:spPr>
            <a:xfrm>
              <a:off x="781837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8" name="Полилиния: фигура 1237">
              <a:extLst>
                <a:ext uri="{FF2B5EF4-FFF2-40B4-BE49-F238E27FC236}">
                  <a16:creationId xmlns:a16="http://schemas.microsoft.com/office/drawing/2014/main" id="{49EF928A-658A-4BA9-7A17-EC6723840241}"/>
                </a:ext>
              </a:extLst>
            </p:cNvPr>
            <p:cNvSpPr/>
            <p:nvPr/>
          </p:nvSpPr>
          <p:spPr>
            <a:xfrm>
              <a:off x="7735363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9" name="Полилиния: фигура 1238">
              <a:extLst>
                <a:ext uri="{FF2B5EF4-FFF2-40B4-BE49-F238E27FC236}">
                  <a16:creationId xmlns:a16="http://schemas.microsoft.com/office/drawing/2014/main" id="{04BB3424-636C-992D-E203-8823B2B2A4FC}"/>
                </a:ext>
              </a:extLst>
            </p:cNvPr>
            <p:cNvSpPr/>
            <p:nvPr/>
          </p:nvSpPr>
          <p:spPr>
            <a:xfrm>
              <a:off x="7826679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0" name="Полилиния: фигура 1239">
              <a:extLst>
                <a:ext uri="{FF2B5EF4-FFF2-40B4-BE49-F238E27FC236}">
                  <a16:creationId xmlns:a16="http://schemas.microsoft.com/office/drawing/2014/main" id="{85B31B78-F8D0-F0C4-5598-DC8D4BEF1C42}"/>
                </a:ext>
              </a:extLst>
            </p:cNvPr>
            <p:cNvSpPr/>
            <p:nvPr/>
          </p:nvSpPr>
          <p:spPr>
            <a:xfrm>
              <a:off x="7735363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1" name="Полилиния: фигура 1240">
              <a:extLst>
                <a:ext uri="{FF2B5EF4-FFF2-40B4-BE49-F238E27FC236}">
                  <a16:creationId xmlns:a16="http://schemas.microsoft.com/office/drawing/2014/main" id="{F32A2AAE-4B9A-A3EA-72AA-C66424B5D178}"/>
                </a:ext>
              </a:extLst>
            </p:cNvPr>
            <p:cNvSpPr/>
            <p:nvPr/>
          </p:nvSpPr>
          <p:spPr>
            <a:xfrm>
              <a:off x="7826679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2" name="Полилиния: фигура 1241">
              <a:extLst>
                <a:ext uri="{FF2B5EF4-FFF2-40B4-BE49-F238E27FC236}">
                  <a16:creationId xmlns:a16="http://schemas.microsoft.com/office/drawing/2014/main" id="{8E0A04AB-2F83-D2FA-E666-6F0FA73519A4}"/>
                </a:ext>
              </a:extLst>
            </p:cNvPr>
            <p:cNvSpPr/>
            <p:nvPr/>
          </p:nvSpPr>
          <p:spPr>
            <a:xfrm>
              <a:off x="754237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3" name="Полилиния: фигура 1242">
              <a:extLst>
                <a:ext uri="{FF2B5EF4-FFF2-40B4-BE49-F238E27FC236}">
                  <a16:creationId xmlns:a16="http://schemas.microsoft.com/office/drawing/2014/main" id="{89D7CF7A-5DA2-9E21-8773-0AB1E8750ED4}"/>
                </a:ext>
              </a:extLst>
            </p:cNvPr>
            <p:cNvSpPr/>
            <p:nvPr/>
          </p:nvSpPr>
          <p:spPr>
            <a:xfrm>
              <a:off x="763160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4" name="Полилиния: фигура 1243">
              <a:extLst>
                <a:ext uri="{FF2B5EF4-FFF2-40B4-BE49-F238E27FC236}">
                  <a16:creationId xmlns:a16="http://schemas.microsoft.com/office/drawing/2014/main" id="{4260DE57-3C9A-5F76-D3DF-4466C536BD2C}"/>
                </a:ext>
              </a:extLst>
            </p:cNvPr>
            <p:cNvSpPr/>
            <p:nvPr/>
          </p:nvSpPr>
          <p:spPr>
            <a:xfrm>
              <a:off x="754237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5" name="Полилиния: фигура 1244">
              <a:extLst>
                <a:ext uri="{FF2B5EF4-FFF2-40B4-BE49-F238E27FC236}">
                  <a16:creationId xmlns:a16="http://schemas.microsoft.com/office/drawing/2014/main" id="{CA0E619A-7BD1-0784-9044-A9D28ADB8D65}"/>
                </a:ext>
              </a:extLst>
            </p:cNvPr>
            <p:cNvSpPr/>
            <p:nvPr/>
          </p:nvSpPr>
          <p:spPr>
            <a:xfrm>
              <a:off x="763160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6" name="Полилиния: фигура 1245">
              <a:extLst>
                <a:ext uri="{FF2B5EF4-FFF2-40B4-BE49-F238E27FC236}">
                  <a16:creationId xmlns:a16="http://schemas.microsoft.com/office/drawing/2014/main" id="{C737E9CA-9E72-32DF-039A-F51081400BB2}"/>
                </a:ext>
              </a:extLst>
            </p:cNvPr>
            <p:cNvSpPr/>
            <p:nvPr/>
          </p:nvSpPr>
          <p:spPr>
            <a:xfrm>
              <a:off x="7548595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7" name="Полилиния: фигура 1246">
              <a:extLst>
                <a:ext uri="{FF2B5EF4-FFF2-40B4-BE49-F238E27FC236}">
                  <a16:creationId xmlns:a16="http://schemas.microsoft.com/office/drawing/2014/main" id="{917E0AAD-2C8E-64B6-9352-B9E2BA5C6A29}"/>
                </a:ext>
              </a:extLst>
            </p:cNvPr>
            <p:cNvSpPr/>
            <p:nvPr/>
          </p:nvSpPr>
          <p:spPr>
            <a:xfrm>
              <a:off x="7639901" y="2339892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16"/>
                    <a:pt x="14460" y="3301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8" name="Полилиния: фигура 1247">
              <a:extLst>
                <a:ext uri="{FF2B5EF4-FFF2-40B4-BE49-F238E27FC236}">
                  <a16:creationId xmlns:a16="http://schemas.microsoft.com/office/drawing/2014/main" id="{9BAB3A67-218E-E394-9904-1F1DA1E036E1}"/>
                </a:ext>
              </a:extLst>
            </p:cNvPr>
            <p:cNvSpPr/>
            <p:nvPr/>
          </p:nvSpPr>
          <p:spPr>
            <a:xfrm>
              <a:off x="7548595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9" name="Полилиния: фигура 1248">
              <a:extLst>
                <a:ext uri="{FF2B5EF4-FFF2-40B4-BE49-F238E27FC236}">
                  <a16:creationId xmlns:a16="http://schemas.microsoft.com/office/drawing/2014/main" id="{3F9D261F-A063-E5FA-1284-037D8B79A4CB}"/>
                </a:ext>
              </a:extLst>
            </p:cNvPr>
            <p:cNvSpPr/>
            <p:nvPr/>
          </p:nvSpPr>
          <p:spPr>
            <a:xfrm>
              <a:off x="7639901" y="2429093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0" name="Полилиния: фигура 1249">
              <a:extLst>
                <a:ext uri="{FF2B5EF4-FFF2-40B4-BE49-F238E27FC236}">
                  <a16:creationId xmlns:a16="http://schemas.microsoft.com/office/drawing/2014/main" id="{D4BEC02F-1C7C-A0FF-D4B7-E3E0B06BE94C}"/>
                </a:ext>
              </a:extLst>
            </p:cNvPr>
            <p:cNvSpPr/>
            <p:nvPr/>
          </p:nvSpPr>
          <p:spPr>
            <a:xfrm>
              <a:off x="735560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1" name="Полилиния: фигура 1250">
              <a:extLst>
                <a:ext uri="{FF2B5EF4-FFF2-40B4-BE49-F238E27FC236}">
                  <a16:creationId xmlns:a16="http://schemas.microsoft.com/office/drawing/2014/main" id="{ADD4CB82-330D-2E6E-4EC5-427FB6FA03A7}"/>
                </a:ext>
              </a:extLst>
            </p:cNvPr>
            <p:cNvSpPr/>
            <p:nvPr/>
          </p:nvSpPr>
          <p:spPr>
            <a:xfrm>
              <a:off x="744483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2" name="Полилиния: фигура 1251">
              <a:extLst>
                <a:ext uri="{FF2B5EF4-FFF2-40B4-BE49-F238E27FC236}">
                  <a16:creationId xmlns:a16="http://schemas.microsoft.com/office/drawing/2014/main" id="{F1BB5799-6F0A-3611-0046-F0353B24C117}"/>
                </a:ext>
              </a:extLst>
            </p:cNvPr>
            <p:cNvSpPr/>
            <p:nvPr/>
          </p:nvSpPr>
          <p:spPr>
            <a:xfrm>
              <a:off x="735560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3" name="Полилиния: фигура 1252">
              <a:extLst>
                <a:ext uri="{FF2B5EF4-FFF2-40B4-BE49-F238E27FC236}">
                  <a16:creationId xmlns:a16="http://schemas.microsoft.com/office/drawing/2014/main" id="{DC8B25E9-0026-F11B-8300-E9CBD4B061C5}"/>
                </a:ext>
              </a:extLst>
            </p:cNvPr>
            <p:cNvSpPr/>
            <p:nvPr/>
          </p:nvSpPr>
          <p:spPr>
            <a:xfrm>
              <a:off x="744483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4" name="Полилиния: фигура 1253">
              <a:extLst>
                <a:ext uri="{FF2B5EF4-FFF2-40B4-BE49-F238E27FC236}">
                  <a16:creationId xmlns:a16="http://schemas.microsoft.com/office/drawing/2014/main" id="{63735752-8380-FBB2-95C9-6F11FA4A5BBC}"/>
                </a:ext>
              </a:extLst>
            </p:cNvPr>
            <p:cNvSpPr/>
            <p:nvPr/>
          </p:nvSpPr>
          <p:spPr>
            <a:xfrm>
              <a:off x="7361826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5" name="Полилиния: фигура 1254">
              <a:extLst>
                <a:ext uri="{FF2B5EF4-FFF2-40B4-BE49-F238E27FC236}">
                  <a16:creationId xmlns:a16="http://schemas.microsoft.com/office/drawing/2014/main" id="{9BD09C2C-2B13-A694-F63B-4DBE230FFD96}"/>
                </a:ext>
              </a:extLst>
            </p:cNvPr>
            <p:cNvSpPr/>
            <p:nvPr/>
          </p:nvSpPr>
          <p:spPr>
            <a:xfrm>
              <a:off x="7453133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6" name="Полилиния: фигура 1255">
              <a:extLst>
                <a:ext uri="{FF2B5EF4-FFF2-40B4-BE49-F238E27FC236}">
                  <a16:creationId xmlns:a16="http://schemas.microsoft.com/office/drawing/2014/main" id="{0CE8EAAC-CC8A-26FA-A8FA-E625E520D43F}"/>
                </a:ext>
              </a:extLst>
            </p:cNvPr>
            <p:cNvSpPr/>
            <p:nvPr/>
          </p:nvSpPr>
          <p:spPr>
            <a:xfrm>
              <a:off x="7361826" y="243116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7" name="Полилиния: фигура 1256">
              <a:extLst>
                <a:ext uri="{FF2B5EF4-FFF2-40B4-BE49-F238E27FC236}">
                  <a16:creationId xmlns:a16="http://schemas.microsoft.com/office/drawing/2014/main" id="{A4833DF4-699C-CC2D-3ECF-E3B2F94BEDD2}"/>
                </a:ext>
              </a:extLst>
            </p:cNvPr>
            <p:cNvSpPr/>
            <p:nvPr/>
          </p:nvSpPr>
          <p:spPr>
            <a:xfrm>
              <a:off x="7453133" y="243116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8" name="Полилиния: фигура 1257">
              <a:extLst>
                <a:ext uri="{FF2B5EF4-FFF2-40B4-BE49-F238E27FC236}">
                  <a16:creationId xmlns:a16="http://schemas.microsoft.com/office/drawing/2014/main" id="{284ED7CA-4A24-2F12-20FF-38F443B2AF60}"/>
                </a:ext>
              </a:extLst>
            </p:cNvPr>
            <p:cNvSpPr/>
            <p:nvPr/>
          </p:nvSpPr>
          <p:spPr>
            <a:xfrm>
              <a:off x="716675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9" name="Полилиния: фигура 1258">
              <a:extLst>
                <a:ext uri="{FF2B5EF4-FFF2-40B4-BE49-F238E27FC236}">
                  <a16:creationId xmlns:a16="http://schemas.microsoft.com/office/drawing/2014/main" id="{23596B35-C977-4D6A-5B9A-21250539FA09}"/>
                </a:ext>
              </a:extLst>
            </p:cNvPr>
            <p:cNvSpPr/>
            <p:nvPr/>
          </p:nvSpPr>
          <p:spPr>
            <a:xfrm>
              <a:off x="725806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0" name="Полилиния: фигура 1259">
              <a:extLst>
                <a:ext uri="{FF2B5EF4-FFF2-40B4-BE49-F238E27FC236}">
                  <a16:creationId xmlns:a16="http://schemas.microsoft.com/office/drawing/2014/main" id="{263A001D-0DBA-9B26-F479-290D677EA018}"/>
                </a:ext>
              </a:extLst>
            </p:cNvPr>
            <p:cNvSpPr/>
            <p:nvPr/>
          </p:nvSpPr>
          <p:spPr>
            <a:xfrm>
              <a:off x="716675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1" name="Полилиния: фигура 1260">
              <a:extLst>
                <a:ext uri="{FF2B5EF4-FFF2-40B4-BE49-F238E27FC236}">
                  <a16:creationId xmlns:a16="http://schemas.microsoft.com/office/drawing/2014/main" id="{9BDF6F59-A45B-2AEE-84AF-5007B49563B9}"/>
                </a:ext>
              </a:extLst>
            </p:cNvPr>
            <p:cNvSpPr/>
            <p:nvPr/>
          </p:nvSpPr>
          <p:spPr>
            <a:xfrm>
              <a:off x="725806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2" name="Полилиния: фигура 1261">
              <a:extLst>
                <a:ext uri="{FF2B5EF4-FFF2-40B4-BE49-F238E27FC236}">
                  <a16:creationId xmlns:a16="http://schemas.microsoft.com/office/drawing/2014/main" id="{BEAD196F-C1F8-2837-CD85-F43B456FBE84}"/>
                </a:ext>
              </a:extLst>
            </p:cNvPr>
            <p:cNvSpPr/>
            <p:nvPr/>
          </p:nvSpPr>
          <p:spPr>
            <a:xfrm>
              <a:off x="7175058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3" name="Полилиния: фигура 1262">
              <a:extLst>
                <a:ext uri="{FF2B5EF4-FFF2-40B4-BE49-F238E27FC236}">
                  <a16:creationId xmlns:a16="http://schemas.microsoft.com/office/drawing/2014/main" id="{AD99DF2C-4C9E-D6D1-CAD7-047240605D67}"/>
                </a:ext>
              </a:extLst>
            </p:cNvPr>
            <p:cNvSpPr/>
            <p:nvPr/>
          </p:nvSpPr>
          <p:spPr>
            <a:xfrm>
              <a:off x="7266364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4" name="Полилиния: фигура 1263">
              <a:extLst>
                <a:ext uri="{FF2B5EF4-FFF2-40B4-BE49-F238E27FC236}">
                  <a16:creationId xmlns:a16="http://schemas.microsoft.com/office/drawing/2014/main" id="{31F50941-64D2-CC48-31FE-DA2ACC6EDDCA}"/>
                </a:ext>
              </a:extLst>
            </p:cNvPr>
            <p:cNvSpPr/>
            <p:nvPr/>
          </p:nvSpPr>
          <p:spPr>
            <a:xfrm>
              <a:off x="7175058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5" name="Полилиния: фигура 1264">
              <a:extLst>
                <a:ext uri="{FF2B5EF4-FFF2-40B4-BE49-F238E27FC236}">
                  <a16:creationId xmlns:a16="http://schemas.microsoft.com/office/drawing/2014/main" id="{246A43C7-F4EC-0518-B8B4-0FBBD8C68CF5}"/>
                </a:ext>
              </a:extLst>
            </p:cNvPr>
            <p:cNvSpPr/>
            <p:nvPr/>
          </p:nvSpPr>
          <p:spPr>
            <a:xfrm>
              <a:off x="7266364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6" name="Полилиния: фигура 1265">
              <a:extLst>
                <a:ext uri="{FF2B5EF4-FFF2-40B4-BE49-F238E27FC236}">
                  <a16:creationId xmlns:a16="http://schemas.microsoft.com/office/drawing/2014/main" id="{45255A6B-01D1-2085-F348-62519A8CDEB1}"/>
                </a:ext>
              </a:extLst>
            </p:cNvPr>
            <p:cNvSpPr/>
            <p:nvPr/>
          </p:nvSpPr>
          <p:spPr>
            <a:xfrm>
              <a:off x="6979980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7" name="Полилиния: фигура 1266">
              <a:extLst>
                <a:ext uri="{FF2B5EF4-FFF2-40B4-BE49-F238E27FC236}">
                  <a16:creationId xmlns:a16="http://schemas.microsoft.com/office/drawing/2014/main" id="{5AC300C0-62C6-A409-2383-A5FBF2673AA9}"/>
                </a:ext>
              </a:extLst>
            </p:cNvPr>
            <p:cNvSpPr/>
            <p:nvPr/>
          </p:nvSpPr>
          <p:spPr>
            <a:xfrm>
              <a:off x="707129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8" name="Полилиния: фигура 1267">
              <a:extLst>
                <a:ext uri="{FF2B5EF4-FFF2-40B4-BE49-F238E27FC236}">
                  <a16:creationId xmlns:a16="http://schemas.microsoft.com/office/drawing/2014/main" id="{D9AB151F-EABC-494D-15D2-079CD0418730}"/>
                </a:ext>
              </a:extLst>
            </p:cNvPr>
            <p:cNvSpPr/>
            <p:nvPr/>
          </p:nvSpPr>
          <p:spPr>
            <a:xfrm>
              <a:off x="6979980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9" name="Полилиния: фигура 1268">
              <a:extLst>
                <a:ext uri="{FF2B5EF4-FFF2-40B4-BE49-F238E27FC236}">
                  <a16:creationId xmlns:a16="http://schemas.microsoft.com/office/drawing/2014/main" id="{E16DACF1-2466-454E-4B78-E264D1A87E97}"/>
                </a:ext>
              </a:extLst>
            </p:cNvPr>
            <p:cNvSpPr/>
            <p:nvPr/>
          </p:nvSpPr>
          <p:spPr>
            <a:xfrm>
              <a:off x="707129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0" name="Полилиния: фигура 1269">
              <a:extLst>
                <a:ext uri="{FF2B5EF4-FFF2-40B4-BE49-F238E27FC236}">
                  <a16:creationId xmlns:a16="http://schemas.microsoft.com/office/drawing/2014/main" id="{5B7D12A8-A519-F384-DB58-35954C5BC717}"/>
                </a:ext>
              </a:extLst>
            </p:cNvPr>
            <p:cNvSpPr/>
            <p:nvPr/>
          </p:nvSpPr>
          <p:spPr>
            <a:xfrm>
              <a:off x="6988290" y="2341969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1" name="Полилиния: фигура 1270">
              <a:extLst>
                <a:ext uri="{FF2B5EF4-FFF2-40B4-BE49-F238E27FC236}">
                  <a16:creationId xmlns:a16="http://schemas.microsoft.com/office/drawing/2014/main" id="{AC34DA17-0298-1AB2-C151-3AB517BF283A}"/>
                </a:ext>
              </a:extLst>
            </p:cNvPr>
            <p:cNvSpPr/>
            <p:nvPr/>
          </p:nvSpPr>
          <p:spPr>
            <a:xfrm>
              <a:off x="7079596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2" name="Полилиния: фигура 1271">
              <a:extLst>
                <a:ext uri="{FF2B5EF4-FFF2-40B4-BE49-F238E27FC236}">
                  <a16:creationId xmlns:a16="http://schemas.microsoft.com/office/drawing/2014/main" id="{89086001-1899-5157-1B34-D72D6F043821}"/>
                </a:ext>
              </a:extLst>
            </p:cNvPr>
            <p:cNvSpPr/>
            <p:nvPr/>
          </p:nvSpPr>
          <p:spPr>
            <a:xfrm>
              <a:off x="6988290" y="243116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3" name="Полилиния: фигура 1272">
              <a:extLst>
                <a:ext uri="{FF2B5EF4-FFF2-40B4-BE49-F238E27FC236}">
                  <a16:creationId xmlns:a16="http://schemas.microsoft.com/office/drawing/2014/main" id="{D4277966-C6D3-F28F-CAEC-B6E3A3BA3C2E}"/>
                </a:ext>
              </a:extLst>
            </p:cNvPr>
            <p:cNvSpPr/>
            <p:nvPr/>
          </p:nvSpPr>
          <p:spPr>
            <a:xfrm>
              <a:off x="7079596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4" name="Полилиния: фигура 1273">
              <a:extLst>
                <a:ext uri="{FF2B5EF4-FFF2-40B4-BE49-F238E27FC236}">
                  <a16:creationId xmlns:a16="http://schemas.microsoft.com/office/drawing/2014/main" id="{A0E39407-972A-2724-0F5E-966375C16517}"/>
                </a:ext>
              </a:extLst>
            </p:cNvPr>
            <p:cNvSpPr/>
            <p:nvPr/>
          </p:nvSpPr>
          <p:spPr>
            <a:xfrm>
              <a:off x="679321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5" name="Полилиния: фигура 1274">
              <a:extLst>
                <a:ext uri="{FF2B5EF4-FFF2-40B4-BE49-F238E27FC236}">
                  <a16:creationId xmlns:a16="http://schemas.microsoft.com/office/drawing/2014/main" id="{619E410A-879A-B45D-3E87-9E3945947C43}"/>
                </a:ext>
              </a:extLst>
            </p:cNvPr>
            <p:cNvSpPr/>
            <p:nvPr/>
          </p:nvSpPr>
          <p:spPr>
            <a:xfrm>
              <a:off x="688245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6" name="Полилиния: фигура 1275">
              <a:extLst>
                <a:ext uri="{FF2B5EF4-FFF2-40B4-BE49-F238E27FC236}">
                  <a16:creationId xmlns:a16="http://schemas.microsoft.com/office/drawing/2014/main" id="{D76995B7-0233-A4C2-70A5-B301448C24F6}"/>
                </a:ext>
              </a:extLst>
            </p:cNvPr>
            <p:cNvSpPr/>
            <p:nvPr/>
          </p:nvSpPr>
          <p:spPr>
            <a:xfrm>
              <a:off x="679321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7" name="Полилиния: фигура 1276">
              <a:extLst>
                <a:ext uri="{FF2B5EF4-FFF2-40B4-BE49-F238E27FC236}">
                  <a16:creationId xmlns:a16="http://schemas.microsoft.com/office/drawing/2014/main" id="{E9F18682-C1C6-4FBF-904A-D665DA13AFAE}"/>
                </a:ext>
              </a:extLst>
            </p:cNvPr>
            <p:cNvSpPr/>
            <p:nvPr/>
          </p:nvSpPr>
          <p:spPr>
            <a:xfrm>
              <a:off x="688245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8" name="Полилиния: фигура 1277">
              <a:extLst>
                <a:ext uri="{FF2B5EF4-FFF2-40B4-BE49-F238E27FC236}">
                  <a16:creationId xmlns:a16="http://schemas.microsoft.com/office/drawing/2014/main" id="{237B80B2-41B7-51C2-C2CB-092AC36AC4BF}"/>
                </a:ext>
              </a:extLst>
            </p:cNvPr>
            <p:cNvSpPr/>
            <p:nvPr/>
          </p:nvSpPr>
          <p:spPr>
            <a:xfrm>
              <a:off x="6801512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9" name="Полилиния: фигура 1278">
              <a:extLst>
                <a:ext uri="{FF2B5EF4-FFF2-40B4-BE49-F238E27FC236}">
                  <a16:creationId xmlns:a16="http://schemas.microsoft.com/office/drawing/2014/main" id="{D41ED594-20D4-A76A-B647-5502E40AE0BB}"/>
                </a:ext>
              </a:extLst>
            </p:cNvPr>
            <p:cNvSpPr/>
            <p:nvPr/>
          </p:nvSpPr>
          <p:spPr>
            <a:xfrm>
              <a:off x="6892828" y="2341969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0" name="Полилиния: фигура 1279">
              <a:extLst>
                <a:ext uri="{FF2B5EF4-FFF2-40B4-BE49-F238E27FC236}">
                  <a16:creationId xmlns:a16="http://schemas.microsoft.com/office/drawing/2014/main" id="{B80D1A18-744C-025C-B1CD-AE83246071BE}"/>
                </a:ext>
              </a:extLst>
            </p:cNvPr>
            <p:cNvSpPr/>
            <p:nvPr/>
          </p:nvSpPr>
          <p:spPr>
            <a:xfrm>
              <a:off x="6801512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1" name="Полилиния: фигура 1280">
              <a:extLst>
                <a:ext uri="{FF2B5EF4-FFF2-40B4-BE49-F238E27FC236}">
                  <a16:creationId xmlns:a16="http://schemas.microsoft.com/office/drawing/2014/main" id="{E5E775F0-44A8-3D4A-97D1-43D71E029327}"/>
                </a:ext>
              </a:extLst>
            </p:cNvPr>
            <p:cNvSpPr/>
            <p:nvPr/>
          </p:nvSpPr>
          <p:spPr>
            <a:xfrm>
              <a:off x="6892828" y="243116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2" name="Полилиния: фигура 1281">
              <a:extLst>
                <a:ext uri="{FF2B5EF4-FFF2-40B4-BE49-F238E27FC236}">
                  <a16:creationId xmlns:a16="http://schemas.microsoft.com/office/drawing/2014/main" id="{AAEE99F1-C142-CEB8-80AB-B8A9D13EC688}"/>
                </a:ext>
              </a:extLst>
            </p:cNvPr>
            <p:cNvSpPr/>
            <p:nvPr/>
          </p:nvSpPr>
          <p:spPr>
            <a:xfrm>
              <a:off x="660644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3" name="Полилиния: фигура 1282">
              <a:extLst>
                <a:ext uri="{FF2B5EF4-FFF2-40B4-BE49-F238E27FC236}">
                  <a16:creationId xmlns:a16="http://schemas.microsoft.com/office/drawing/2014/main" id="{A726FE9E-C22D-DE06-C029-D624722D5ADB}"/>
                </a:ext>
              </a:extLst>
            </p:cNvPr>
            <p:cNvSpPr/>
            <p:nvPr/>
          </p:nvSpPr>
          <p:spPr>
            <a:xfrm>
              <a:off x="669568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4" name="Полилиния: фигура 1283">
              <a:extLst>
                <a:ext uri="{FF2B5EF4-FFF2-40B4-BE49-F238E27FC236}">
                  <a16:creationId xmlns:a16="http://schemas.microsoft.com/office/drawing/2014/main" id="{99608F25-4E56-E733-EEF8-6A9D26E8C2DB}"/>
                </a:ext>
              </a:extLst>
            </p:cNvPr>
            <p:cNvSpPr/>
            <p:nvPr/>
          </p:nvSpPr>
          <p:spPr>
            <a:xfrm>
              <a:off x="660644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5" name="Полилиния: фигура 1284">
              <a:extLst>
                <a:ext uri="{FF2B5EF4-FFF2-40B4-BE49-F238E27FC236}">
                  <a16:creationId xmlns:a16="http://schemas.microsoft.com/office/drawing/2014/main" id="{A445B4C9-CED3-7FF5-E246-A37F734B56B8}"/>
                </a:ext>
              </a:extLst>
            </p:cNvPr>
            <p:cNvSpPr/>
            <p:nvPr/>
          </p:nvSpPr>
          <p:spPr>
            <a:xfrm>
              <a:off x="669568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6" name="Полилиния: фигура 1285">
              <a:extLst>
                <a:ext uri="{FF2B5EF4-FFF2-40B4-BE49-F238E27FC236}">
                  <a16:creationId xmlns:a16="http://schemas.microsoft.com/office/drawing/2014/main" id="{925F3F53-0E01-3A71-7B2C-13C469F542A9}"/>
                </a:ext>
              </a:extLst>
            </p:cNvPr>
            <p:cNvSpPr/>
            <p:nvPr/>
          </p:nvSpPr>
          <p:spPr>
            <a:xfrm>
              <a:off x="6614743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7" name="Полилиния: фигура 1286">
              <a:extLst>
                <a:ext uri="{FF2B5EF4-FFF2-40B4-BE49-F238E27FC236}">
                  <a16:creationId xmlns:a16="http://schemas.microsoft.com/office/drawing/2014/main" id="{CDCCF42F-080E-A6AF-D684-9E5A7873C3AA}"/>
                </a:ext>
              </a:extLst>
            </p:cNvPr>
            <p:cNvSpPr/>
            <p:nvPr/>
          </p:nvSpPr>
          <p:spPr>
            <a:xfrm>
              <a:off x="6706059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8" name="Полилиния: фигура 1287">
              <a:extLst>
                <a:ext uri="{FF2B5EF4-FFF2-40B4-BE49-F238E27FC236}">
                  <a16:creationId xmlns:a16="http://schemas.microsoft.com/office/drawing/2014/main" id="{21178FA2-12AA-6523-1D43-FD8C42ACE833}"/>
                </a:ext>
              </a:extLst>
            </p:cNvPr>
            <p:cNvSpPr/>
            <p:nvPr/>
          </p:nvSpPr>
          <p:spPr>
            <a:xfrm>
              <a:off x="6614743" y="243323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9" name="Полилиния: фигура 1288">
              <a:extLst>
                <a:ext uri="{FF2B5EF4-FFF2-40B4-BE49-F238E27FC236}">
                  <a16:creationId xmlns:a16="http://schemas.microsoft.com/office/drawing/2014/main" id="{FE7A3865-CDB9-E802-3789-71B84BB16F5D}"/>
                </a:ext>
              </a:extLst>
            </p:cNvPr>
            <p:cNvSpPr/>
            <p:nvPr/>
          </p:nvSpPr>
          <p:spPr>
            <a:xfrm>
              <a:off x="6706059" y="243323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0" name="Полилиния: фигура 1289">
              <a:extLst>
                <a:ext uri="{FF2B5EF4-FFF2-40B4-BE49-F238E27FC236}">
                  <a16:creationId xmlns:a16="http://schemas.microsoft.com/office/drawing/2014/main" id="{621C8D8C-2E9D-99A0-C43B-1CE54E915D5C}"/>
                </a:ext>
              </a:extLst>
            </p:cNvPr>
            <p:cNvSpPr/>
            <p:nvPr/>
          </p:nvSpPr>
          <p:spPr>
            <a:xfrm>
              <a:off x="641967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1" name="Полилиния: фигура 1290">
              <a:extLst>
                <a:ext uri="{FF2B5EF4-FFF2-40B4-BE49-F238E27FC236}">
                  <a16:creationId xmlns:a16="http://schemas.microsoft.com/office/drawing/2014/main" id="{9262CAF9-B24E-9AA4-6E80-1943BDE4ED16}"/>
                </a:ext>
              </a:extLst>
            </p:cNvPr>
            <p:cNvSpPr/>
            <p:nvPr/>
          </p:nvSpPr>
          <p:spPr>
            <a:xfrm>
              <a:off x="650891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2" name="Полилиния: фигура 1291">
              <a:extLst>
                <a:ext uri="{FF2B5EF4-FFF2-40B4-BE49-F238E27FC236}">
                  <a16:creationId xmlns:a16="http://schemas.microsoft.com/office/drawing/2014/main" id="{2784A39D-D45C-7258-9527-F48327657122}"/>
                </a:ext>
              </a:extLst>
            </p:cNvPr>
            <p:cNvSpPr/>
            <p:nvPr/>
          </p:nvSpPr>
          <p:spPr>
            <a:xfrm>
              <a:off x="641967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3" name="Полилиния: фигура 1292">
              <a:extLst>
                <a:ext uri="{FF2B5EF4-FFF2-40B4-BE49-F238E27FC236}">
                  <a16:creationId xmlns:a16="http://schemas.microsoft.com/office/drawing/2014/main" id="{94F761C7-2C7F-78F3-4C84-7D7AA9017607}"/>
                </a:ext>
              </a:extLst>
            </p:cNvPr>
            <p:cNvSpPr/>
            <p:nvPr/>
          </p:nvSpPr>
          <p:spPr>
            <a:xfrm>
              <a:off x="650891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4" name="Полилиния: фигура 1293">
              <a:extLst>
                <a:ext uri="{FF2B5EF4-FFF2-40B4-BE49-F238E27FC236}">
                  <a16:creationId xmlns:a16="http://schemas.microsoft.com/office/drawing/2014/main" id="{0B3759ED-7541-7280-D4F6-809C14F23F20}"/>
                </a:ext>
              </a:extLst>
            </p:cNvPr>
            <p:cNvSpPr/>
            <p:nvPr/>
          </p:nvSpPr>
          <p:spPr>
            <a:xfrm>
              <a:off x="6427975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5" name="Полилиния: фигура 1294">
              <a:extLst>
                <a:ext uri="{FF2B5EF4-FFF2-40B4-BE49-F238E27FC236}">
                  <a16:creationId xmlns:a16="http://schemas.microsoft.com/office/drawing/2014/main" id="{480442F4-AA99-8465-572A-9182F1B4F3C2}"/>
                </a:ext>
              </a:extLst>
            </p:cNvPr>
            <p:cNvSpPr/>
            <p:nvPr/>
          </p:nvSpPr>
          <p:spPr>
            <a:xfrm>
              <a:off x="6519281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6" name="Полилиния: фигура 1295">
              <a:extLst>
                <a:ext uri="{FF2B5EF4-FFF2-40B4-BE49-F238E27FC236}">
                  <a16:creationId xmlns:a16="http://schemas.microsoft.com/office/drawing/2014/main" id="{08134EFF-EDCE-1462-A9BC-E8B1FB0EEF24}"/>
                </a:ext>
              </a:extLst>
            </p:cNvPr>
            <p:cNvSpPr/>
            <p:nvPr/>
          </p:nvSpPr>
          <p:spPr>
            <a:xfrm>
              <a:off x="6427975" y="2433237"/>
              <a:ext cx="24908" cy="25297"/>
            </a:xfrm>
            <a:custGeom>
              <a:avLst/>
              <a:gdLst>
                <a:gd name="connsiteX0" fmla="*/ -72 w 24908"/>
                <a:gd name="connsiteY0" fmla="*/ 12270 h 25297"/>
                <a:gd name="connsiteX1" fmla="*/ 12382 w 24908"/>
                <a:gd name="connsiteY1" fmla="*/ -179 h 25297"/>
                <a:gd name="connsiteX2" fmla="*/ 24837 w 24908"/>
                <a:gd name="connsiteY2" fmla="*/ 12270 h 25297"/>
                <a:gd name="connsiteX3" fmla="*/ 12382 w 24908"/>
                <a:gd name="connsiteY3" fmla="*/ 24719 h 25297"/>
                <a:gd name="connsiteX4" fmla="*/ -72 w 24908"/>
                <a:gd name="connsiteY4" fmla="*/ 12270 h 2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7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7" name="Полилиния: фигура 1296">
              <a:extLst>
                <a:ext uri="{FF2B5EF4-FFF2-40B4-BE49-F238E27FC236}">
                  <a16:creationId xmlns:a16="http://schemas.microsoft.com/office/drawing/2014/main" id="{F5A0CC8E-E3DF-75B8-6DFC-1BE091D8CDAC}"/>
                </a:ext>
              </a:extLst>
            </p:cNvPr>
            <p:cNvSpPr/>
            <p:nvPr/>
          </p:nvSpPr>
          <p:spPr>
            <a:xfrm>
              <a:off x="6519281" y="2433237"/>
              <a:ext cx="24908" cy="25297"/>
            </a:xfrm>
            <a:custGeom>
              <a:avLst/>
              <a:gdLst>
                <a:gd name="connsiteX0" fmla="*/ -72 w 24908"/>
                <a:gd name="connsiteY0" fmla="*/ 12270 h 25297"/>
                <a:gd name="connsiteX1" fmla="*/ 12382 w 24908"/>
                <a:gd name="connsiteY1" fmla="*/ -179 h 25297"/>
                <a:gd name="connsiteX2" fmla="*/ 24837 w 24908"/>
                <a:gd name="connsiteY2" fmla="*/ 12270 h 25297"/>
                <a:gd name="connsiteX3" fmla="*/ 12382 w 24908"/>
                <a:gd name="connsiteY3" fmla="*/ 24719 h 25297"/>
                <a:gd name="connsiteX4" fmla="*/ -72 w 24908"/>
                <a:gd name="connsiteY4" fmla="*/ 12270 h 2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7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8" name="Полилиния: фигура 1297">
              <a:extLst>
                <a:ext uri="{FF2B5EF4-FFF2-40B4-BE49-F238E27FC236}">
                  <a16:creationId xmlns:a16="http://schemas.microsoft.com/office/drawing/2014/main" id="{09A5F88F-541F-9527-2401-26546C260608}"/>
                </a:ext>
              </a:extLst>
            </p:cNvPr>
            <p:cNvSpPr/>
            <p:nvPr/>
          </p:nvSpPr>
          <p:spPr>
            <a:xfrm>
              <a:off x="623082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9" name="Полилиния: фигура 1298">
              <a:extLst>
                <a:ext uri="{FF2B5EF4-FFF2-40B4-BE49-F238E27FC236}">
                  <a16:creationId xmlns:a16="http://schemas.microsoft.com/office/drawing/2014/main" id="{6AE6E128-2A19-7F1A-EE44-825D658FD100}"/>
                </a:ext>
              </a:extLst>
            </p:cNvPr>
            <p:cNvSpPr/>
            <p:nvPr/>
          </p:nvSpPr>
          <p:spPr>
            <a:xfrm>
              <a:off x="6322136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0" name="Полилиния: фигура 1299">
              <a:extLst>
                <a:ext uri="{FF2B5EF4-FFF2-40B4-BE49-F238E27FC236}">
                  <a16:creationId xmlns:a16="http://schemas.microsoft.com/office/drawing/2014/main" id="{109FF67E-C8F9-A2AA-EB80-E1289F9AEA8E}"/>
                </a:ext>
              </a:extLst>
            </p:cNvPr>
            <p:cNvSpPr/>
            <p:nvPr/>
          </p:nvSpPr>
          <p:spPr>
            <a:xfrm>
              <a:off x="623082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1" name="Полилиния: фигура 1300">
              <a:extLst>
                <a:ext uri="{FF2B5EF4-FFF2-40B4-BE49-F238E27FC236}">
                  <a16:creationId xmlns:a16="http://schemas.microsoft.com/office/drawing/2014/main" id="{F67845C5-8430-AE7D-2FB6-4AD11800D145}"/>
                </a:ext>
              </a:extLst>
            </p:cNvPr>
            <p:cNvSpPr/>
            <p:nvPr/>
          </p:nvSpPr>
          <p:spPr>
            <a:xfrm>
              <a:off x="6322136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2" name="Полилиния: фигура 1301">
              <a:extLst>
                <a:ext uri="{FF2B5EF4-FFF2-40B4-BE49-F238E27FC236}">
                  <a16:creationId xmlns:a16="http://schemas.microsoft.com/office/drawing/2014/main" id="{4685913C-4A8C-F2F4-E0A5-383F95212ACE}"/>
                </a:ext>
              </a:extLst>
            </p:cNvPr>
            <p:cNvSpPr/>
            <p:nvPr/>
          </p:nvSpPr>
          <p:spPr>
            <a:xfrm>
              <a:off x="6241206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3" name="Полилиния: фигура 1302">
              <a:extLst>
                <a:ext uri="{FF2B5EF4-FFF2-40B4-BE49-F238E27FC236}">
                  <a16:creationId xmlns:a16="http://schemas.microsoft.com/office/drawing/2014/main" id="{2787ED6B-E561-A4AE-BA7F-98059F302546}"/>
                </a:ext>
              </a:extLst>
            </p:cNvPr>
            <p:cNvSpPr/>
            <p:nvPr/>
          </p:nvSpPr>
          <p:spPr>
            <a:xfrm>
              <a:off x="6332513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4" name="Полилиния: фигура 1303">
              <a:extLst>
                <a:ext uri="{FF2B5EF4-FFF2-40B4-BE49-F238E27FC236}">
                  <a16:creationId xmlns:a16="http://schemas.microsoft.com/office/drawing/2014/main" id="{B4A5D32F-2356-29D1-9B26-0A2FB84CAF5D}"/>
                </a:ext>
              </a:extLst>
            </p:cNvPr>
            <p:cNvSpPr/>
            <p:nvPr/>
          </p:nvSpPr>
          <p:spPr>
            <a:xfrm>
              <a:off x="6241206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5" name="Полилиния: фигура 1304">
              <a:extLst>
                <a:ext uri="{FF2B5EF4-FFF2-40B4-BE49-F238E27FC236}">
                  <a16:creationId xmlns:a16="http://schemas.microsoft.com/office/drawing/2014/main" id="{A5000023-E6F9-0E3D-2EB4-E747804065C2}"/>
                </a:ext>
              </a:extLst>
            </p:cNvPr>
            <p:cNvSpPr/>
            <p:nvPr/>
          </p:nvSpPr>
          <p:spPr>
            <a:xfrm>
              <a:off x="6332513" y="243323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6" name="Полилиния: фигура 1305">
              <a:extLst>
                <a:ext uri="{FF2B5EF4-FFF2-40B4-BE49-F238E27FC236}">
                  <a16:creationId xmlns:a16="http://schemas.microsoft.com/office/drawing/2014/main" id="{797E44D6-47A6-DD76-82D1-97EFB1F7BED1}"/>
                </a:ext>
              </a:extLst>
            </p:cNvPr>
            <p:cNvSpPr/>
            <p:nvPr/>
          </p:nvSpPr>
          <p:spPr>
            <a:xfrm>
              <a:off x="604406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7" name="Полилиния: фигура 1306">
              <a:extLst>
                <a:ext uri="{FF2B5EF4-FFF2-40B4-BE49-F238E27FC236}">
                  <a16:creationId xmlns:a16="http://schemas.microsoft.com/office/drawing/2014/main" id="{4A818250-D0F7-96D2-F7B1-350A191B3824}"/>
                </a:ext>
              </a:extLst>
            </p:cNvPr>
            <p:cNvSpPr/>
            <p:nvPr/>
          </p:nvSpPr>
          <p:spPr>
            <a:xfrm>
              <a:off x="613536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8" name="Полилиния: фигура 1307">
              <a:extLst>
                <a:ext uri="{FF2B5EF4-FFF2-40B4-BE49-F238E27FC236}">
                  <a16:creationId xmlns:a16="http://schemas.microsoft.com/office/drawing/2014/main" id="{A34D0541-5ED5-1BE1-E4BB-3AE717603855}"/>
                </a:ext>
              </a:extLst>
            </p:cNvPr>
            <p:cNvSpPr/>
            <p:nvPr/>
          </p:nvSpPr>
          <p:spPr>
            <a:xfrm>
              <a:off x="604406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9" name="Полилиния: фигура 1308">
              <a:extLst>
                <a:ext uri="{FF2B5EF4-FFF2-40B4-BE49-F238E27FC236}">
                  <a16:creationId xmlns:a16="http://schemas.microsoft.com/office/drawing/2014/main" id="{9755343E-6C88-6B58-114A-8B609C3E856E}"/>
                </a:ext>
              </a:extLst>
            </p:cNvPr>
            <p:cNvSpPr/>
            <p:nvPr/>
          </p:nvSpPr>
          <p:spPr>
            <a:xfrm>
              <a:off x="613536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0" name="Полилиния: фигура 1309">
              <a:extLst>
                <a:ext uri="{FF2B5EF4-FFF2-40B4-BE49-F238E27FC236}">
                  <a16:creationId xmlns:a16="http://schemas.microsoft.com/office/drawing/2014/main" id="{35101E22-1EA1-2FB8-9FCF-21FD401DBD83}"/>
                </a:ext>
              </a:extLst>
            </p:cNvPr>
            <p:cNvSpPr/>
            <p:nvPr/>
          </p:nvSpPr>
          <p:spPr>
            <a:xfrm>
              <a:off x="6054438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1" name="Полилиния: фигура 1310">
              <a:extLst>
                <a:ext uri="{FF2B5EF4-FFF2-40B4-BE49-F238E27FC236}">
                  <a16:creationId xmlns:a16="http://schemas.microsoft.com/office/drawing/2014/main" id="{6F9316D6-6F81-E844-C11B-1F5A5AF8486B}"/>
                </a:ext>
              </a:extLst>
            </p:cNvPr>
            <p:cNvSpPr/>
            <p:nvPr/>
          </p:nvSpPr>
          <p:spPr>
            <a:xfrm>
              <a:off x="6145745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2" name="Полилиния: фигура 1311">
              <a:extLst>
                <a:ext uri="{FF2B5EF4-FFF2-40B4-BE49-F238E27FC236}">
                  <a16:creationId xmlns:a16="http://schemas.microsoft.com/office/drawing/2014/main" id="{20AD646A-5C76-6FB6-C574-F35C82A7C70E}"/>
                </a:ext>
              </a:extLst>
            </p:cNvPr>
            <p:cNvSpPr/>
            <p:nvPr/>
          </p:nvSpPr>
          <p:spPr>
            <a:xfrm>
              <a:off x="6054438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3" name="Полилиния: фигура 1312">
              <a:extLst>
                <a:ext uri="{FF2B5EF4-FFF2-40B4-BE49-F238E27FC236}">
                  <a16:creationId xmlns:a16="http://schemas.microsoft.com/office/drawing/2014/main" id="{E5C36236-A774-105D-7EC8-9F223733DA6A}"/>
                </a:ext>
              </a:extLst>
            </p:cNvPr>
            <p:cNvSpPr/>
            <p:nvPr/>
          </p:nvSpPr>
          <p:spPr>
            <a:xfrm>
              <a:off x="6145745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4" name="Полилиния: фигура 1313">
              <a:extLst>
                <a:ext uri="{FF2B5EF4-FFF2-40B4-BE49-F238E27FC236}">
                  <a16:creationId xmlns:a16="http://schemas.microsoft.com/office/drawing/2014/main" id="{E0808623-FF72-35B6-640B-D16E93437B68}"/>
                </a:ext>
              </a:extLst>
            </p:cNvPr>
            <p:cNvSpPr/>
            <p:nvPr/>
          </p:nvSpPr>
          <p:spPr>
            <a:xfrm>
              <a:off x="585729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5" name="Полилиния: фигура 1314">
              <a:extLst>
                <a:ext uri="{FF2B5EF4-FFF2-40B4-BE49-F238E27FC236}">
                  <a16:creationId xmlns:a16="http://schemas.microsoft.com/office/drawing/2014/main" id="{BB2BF5E1-13FC-68A6-8B64-FD0AFB39071A}"/>
                </a:ext>
              </a:extLst>
            </p:cNvPr>
            <p:cNvSpPr/>
            <p:nvPr/>
          </p:nvSpPr>
          <p:spPr>
            <a:xfrm>
              <a:off x="594652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6" name="Полилиния: фигура 1315">
              <a:extLst>
                <a:ext uri="{FF2B5EF4-FFF2-40B4-BE49-F238E27FC236}">
                  <a16:creationId xmlns:a16="http://schemas.microsoft.com/office/drawing/2014/main" id="{B8DFF246-21F4-EA58-1801-FFE47C7264C5}"/>
                </a:ext>
              </a:extLst>
            </p:cNvPr>
            <p:cNvSpPr/>
            <p:nvPr/>
          </p:nvSpPr>
          <p:spPr>
            <a:xfrm>
              <a:off x="585729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7" name="Полилиния: фигура 1316">
              <a:extLst>
                <a:ext uri="{FF2B5EF4-FFF2-40B4-BE49-F238E27FC236}">
                  <a16:creationId xmlns:a16="http://schemas.microsoft.com/office/drawing/2014/main" id="{E1E9E7C6-5062-51EB-B8D5-1F5E2D812E18}"/>
                </a:ext>
              </a:extLst>
            </p:cNvPr>
            <p:cNvSpPr/>
            <p:nvPr/>
          </p:nvSpPr>
          <p:spPr>
            <a:xfrm>
              <a:off x="594652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8" name="Полилиния: фигура 1317">
              <a:extLst>
                <a:ext uri="{FF2B5EF4-FFF2-40B4-BE49-F238E27FC236}">
                  <a16:creationId xmlns:a16="http://schemas.microsoft.com/office/drawing/2014/main" id="{B363BF76-436B-D654-29AA-F0FDF7908574}"/>
                </a:ext>
              </a:extLst>
            </p:cNvPr>
            <p:cNvSpPr/>
            <p:nvPr/>
          </p:nvSpPr>
          <p:spPr>
            <a:xfrm>
              <a:off x="5867670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9" name="Полилиния: фигура 1318">
              <a:extLst>
                <a:ext uri="{FF2B5EF4-FFF2-40B4-BE49-F238E27FC236}">
                  <a16:creationId xmlns:a16="http://schemas.microsoft.com/office/drawing/2014/main" id="{0A2092D1-0533-87F9-15B8-2BFC886D6B17}"/>
                </a:ext>
              </a:extLst>
            </p:cNvPr>
            <p:cNvSpPr/>
            <p:nvPr/>
          </p:nvSpPr>
          <p:spPr>
            <a:xfrm>
              <a:off x="5958976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0" name="Полилиния: фигура 1319">
              <a:extLst>
                <a:ext uri="{FF2B5EF4-FFF2-40B4-BE49-F238E27FC236}">
                  <a16:creationId xmlns:a16="http://schemas.microsoft.com/office/drawing/2014/main" id="{619F4E1B-32DD-36BC-7CE5-716E74B59723}"/>
                </a:ext>
              </a:extLst>
            </p:cNvPr>
            <p:cNvSpPr/>
            <p:nvPr/>
          </p:nvSpPr>
          <p:spPr>
            <a:xfrm>
              <a:off x="5867670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1" name="Полилиния: фигура 1320">
              <a:extLst>
                <a:ext uri="{FF2B5EF4-FFF2-40B4-BE49-F238E27FC236}">
                  <a16:creationId xmlns:a16="http://schemas.microsoft.com/office/drawing/2014/main" id="{4047B799-8FCB-535B-E100-6CA35CF498AC}"/>
                </a:ext>
              </a:extLst>
            </p:cNvPr>
            <p:cNvSpPr/>
            <p:nvPr/>
          </p:nvSpPr>
          <p:spPr>
            <a:xfrm>
              <a:off x="5958976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2" name="Полилиния: фигура 1321">
              <a:extLst>
                <a:ext uri="{FF2B5EF4-FFF2-40B4-BE49-F238E27FC236}">
                  <a16:creationId xmlns:a16="http://schemas.microsoft.com/office/drawing/2014/main" id="{8FF1C0EF-AF81-D786-A0BF-8265E4F6BDE5}"/>
                </a:ext>
              </a:extLst>
            </p:cNvPr>
            <p:cNvSpPr/>
            <p:nvPr/>
          </p:nvSpPr>
          <p:spPr>
            <a:xfrm>
              <a:off x="567052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3" name="Полилиния: фигура 1322">
              <a:extLst>
                <a:ext uri="{FF2B5EF4-FFF2-40B4-BE49-F238E27FC236}">
                  <a16:creationId xmlns:a16="http://schemas.microsoft.com/office/drawing/2014/main" id="{0963AF49-067A-8E1C-127A-348A63A5A497}"/>
                </a:ext>
              </a:extLst>
            </p:cNvPr>
            <p:cNvSpPr/>
            <p:nvPr/>
          </p:nvSpPr>
          <p:spPr>
            <a:xfrm>
              <a:off x="575975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4" name="Полилиния: фигура 1323">
              <a:extLst>
                <a:ext uri="{FF2B5EF4-FFF2-40B4-BE49-F238E27FC236}">
                  <a16:creationId xmlns:a16="http://schemas.microsoft.com/office/drawing/2014/main" id="{6F8CFF91-1F8B-D9E6-B234-C828D855564C}"/>
                </a:ext>
              </a:extLst>
            </p:cNvPr>
            <p:cNvSpPr/>
            <p:nvPr/>
          </p:nvSpPr>
          <p:spPr>
            <a:xfrm>
              <a:off x="567052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5" name="Полилиния: фигура 1324">
              <a:extLst>
                <a:ext uri="{FF2B5EF4-FFF2-40B4-BE49-F238E27FC236}">
                  <a16:creationId xmlns:a16="http://schemas.microsoft.com/office/drawing/2014/main" id="{1D3B1033-881E-46CE-FD6D-29296C8A6EB3}"/>
                </a:ext>
              </a:extLst>
            </p:cNvPr>
            <p:cNvSpPr/>
            <p:nvPr/>
          </p:nvSpPr>
          <p:spPr>
            <a:xfrm>
              <a:off x="575975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6" name="Полилиния: фигура 1325">
              <a:extLst>
                <a:ext uri="{FF2B5EF4-FFF2-40B4-BE49-F238E27FC236}">
                  <a16:creationId xmlns:a16="http://schemas.microsoft.com/office/drawing/2014/main" id="{A5FD4D84-4EC6-D510-EAF4-E1B95A9358BC}"/>
                </a:ext>
              </a:extLst>
            </p:cNvPr>
            <p:cNvSpPr/>
            <p:nvPr/>
          </p:nvSpPr>
          <p:spPr>
            <a:xfrm>
              <a:off x="5680901" y="234611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7" name="Полилиния: фигура 1326">
              <a:extLst>
                <a:ext uri="{FF2B5EF4-FFF2-40B4-BE49-F238E27FC236}">
                  <a16:creationId xmlns:a16="http://schemas.microsoft.com/office/drawing/2014/main" id="{E4AEF2D5-B255-2107-A68C-081002F7C477}"/>
                </a:ext>
              </a:extLst>
            </p:cNvPr>
            <p:cNvSpPr/>
            <p:nvPr/>
          </p:nvSpPr>
          <p:spPr>
            <a:xfrm>
              <a:off x="5772208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8" name="Полилиния: фигура 1327">
              <a:extLst>
                <a:ext uri="{FF2B5EF4-FFF2-40B4-BE49-F238E27FC236}">
                  <a16:creationId xmlns:a16="http://schemas.microsoft.com/office/drawing/2014/main" id="{7477BE59-2822-DB44-D240-397793DA1290}"/>
                </a:ext>
              </a:extLst>
            </p:cNvPr>
            <p:cNvSpPr/>
            <p:nvPr/>
          </p:nvSpPr>
          <p:spPr>
            <a:xfrm>
              <a:off x="5680901" y="2435313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9" name="Полилиния: фигура 1328">
              <a:extLst>
                <a:ext uri="{FF2B5EF4-FFF2-40B4-BE49-F238E27FC236}">
                  <a16:creationId xmlns:a16="http://schemas.microsoft.com/office/drawing/2014/main" id="{157597F9-4498-E500-8D84-893C2B65772B}"/>
                </a:ext>
              </a:extLst>
            </p:cNvPr>
            <p:cNvSpPr/>
            <p:nvPr/>
          </p:nvSpPr>
          <p:spPr>
            <a:xfrm>
              <a:off x="5772208" y="2435313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0" name="Полилиния: фигура 1329">
              <a:extLst>
                <a:ext uri="{FF2B5EF4-FFF2-40B4-BE49-F238E27FC236}">
                  <a16:creationId xmlns:a16="http://schemas.microsoft.com/office/drawing/2014/main" id="{B815EFBD-29CF-E073-ABEE-78202E023815}"/>
                </a:ext>
              </a:extLst>
            </p:cNvPr>
            <p:cNvSpPr/>
            <p:nvPr/>
          </p:nvSpPr>
          <p:spPr>
            <a:xfrm>
              <a:off x="5483746" y="2333672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1" name="Полилиния: фигура 1330">
              <a:extLst>
                <a:ext uri="{FF2B5EF4-FFF2-40B4-BE49-F238E27FC236}">
                  <a16:creationId xmlns:a16="http://schemas.microsoft.com/office/drawing/2014/main" id="{7840DA1C-2859-8D8C-1EE5-D5DD0D03C6A2}"/>
                </a:ext>
              </a:extLst>
            </p:cNvPr>
            <p:cNvSpPr/>
            <p:nvPr/>
          </p:nvSpPr>
          <p:spPr>
            <a:xfrm>
              <a:off x="557298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2" name="Полилиния: фигура 1331">
              <a:extLst>
                <a:ext uri="{FF2B5EF4-FFF2-40B4-BE49-F238E27FC236}">
                  <a16:creationId xmlns:a16="http://schemas.microsoft.com/office/drawing/2014/main" id="{E11F04D2-FBEE-A650-C380-96A7A378C29C}"/>
                </a:ext>
              </a:extLst>
            </p:cNvPr>
            <p:cNvSpPr/>
            <p:nvPr/>
          </p:nvSpPr>
          <p:spPr>
            <a:xfrm>
              <a:off x="5483746" y="2422864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3" name="Полилиния: фигура 1332">
              <a:extLst>
                <a:ext uri="{FF2B5EF4-FFF2-40B4-BE49-F238E27FC236}">
                  <a16:creationId xmlns:a16="http://schemas.microsoft.com/office/drawing/2014/main" id="{10470319-2D5E-F449-7016-266FF56C7256}"/>
                </a:ext>
              </a:extLst>
            </p:cNvPr>
            <p:cNvSpPr/>
            <p:nvPr/>
          </p:nvSpPr>
          <p:spPr>
            <a:xfrm>
              <a:off x="557298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4" name="Полилиния: фигура 1333">
              <a:extLst>
                <a:ext uri="{FF2B5EF4-FFF2-40B4-BE49-F238E27FC236}">
                  <a16:creationId xmlns:a16="http://schemas.microsoft.com/office/drawing/2014/main" id="{1A192FAA-8EB2-17F4-4F14-48C87B79D5EC}"/>
                </a:ext>
              </a:extLst>
            </p:cNvPr>
            <p:cNvSpPr/>
            <p:nvPr/>
          </p:nvSpPr>
          <p:spPr>
            <a:xfrm>
              <a:off x="5494123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5" name="Полилиния: фигура 1334">
              <a:extLst>
                <a:ext uri="{FF2B5EF4-FFF2-40B4-BE49-F238E27FC236}">
                  <a16:creationId xmlns:a16="http://schemas.microsoft.com/office/drawing/2014/main" id="{F043611A-DEEF-3C83-5A6C-E3A4ABBCBDC9}"/>
                </a:ext>
              </a:extLst>
            </p:cNvPr>
            <p:cNvSpPr/>
            <p:nvPr/>
          </p:nvSpPr>
          <p:spPr>
            <a:xfrm>
              <a:off x="5585439" y="234611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6" name="Полилиния: фигура 1335">
              <a:extLst>
                <a:ext uri="{FF2B5EF4-FFF2-40B4-BE49-F238E27FC236}">
                  <a16:creationId xmlns:a16="http://schemas.microsoft.com/office/drawing/2014/main" id="{870B07F5-58C6-07B4-41F9-0182AB66DD39}"/>
                </a:ext>
              </a:extLst>
            </p:cNvPr>
            <p:cNvSpPr/>
            <p:nvPr/>
          </p:nvSpPr>
          <p:spPr>
            <a:xfrm>
              <a:off x="5494123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7" name="Полилиния: фигура 1336">
              <a:extLst>
                <a:ext uri="{FF2B5EF4-FFF2-40B4-BE49-F238E27FC236}">
                  <a16:creationId xmlns:a16="http://schemas.microsoft.com/office/drawing/2014/main" id="{80653F8B-44CD-C50B-F7B9-F135EB1AD2A3}"/>
                </a:ext>
              </a:extLst>
            </p:cNvPr>
            <p:cNvSpPr/>
            <p:nvPr/>
          </p:nvSpPr>
          <p:spPr>
            <a:xfrm>
              <a:off x="5585439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8" name="Полилиния: фигура 1337">
              <a:extLst>
                <a:ext uri="{FF2B5EF4-FFF2-40B4-BE49-F238E27FC236}">
                  <a16:creationId xmlns:a16="http://schemas.microsoft.com/office/drawing/2014/main" id="{5CDBE53D-7DDE-09C8-021A-34D571FF6259}"/>
                </a:ext>
              </a:extLst>
            </p:cNvPr>
            <p:cNvSpPr/>
            <p:nvPr/>
          </p:nvSpPr>
          <p:spPr>
            <a:xfrm>
              <a:off x="538621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9" name="Полилиния: фигура 1338">
              <a:extLst>
                <a:ext uri="{FF2B5EF4-FFF2-40B4-BE49-F238E27FC236}">
                  <a16:creationId xmlns:a16="http://schemas.microsoft.com/office/drawing/2014/main" id="{2401F6CC-0025-204B-E568-38E11BA37132}"/>
                </a:ext>
              </a:extLst>
            </p:cNvPr>
            <p:cNvSpPr/>
            <p:nvPr/>
          </p:nvSpPr>
          <p:spPr>
            <a:xfrm>
              <a:off x="529491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0" name="Полилиния: фигура 1339">
              <a:extLst>
                <a:ext uri="{FF2B5EF4-FFF2-40B4-BE49-F238E27FC236}">
                  <a16:creationId xmlns:a16="http://schemas.microsoft.com/office/drawing/2014/main" id="{2CC7EF1F-475D-097F-AB5F-66B66E1A9540}"/>
                </a:ext>
              </a:extLst>
            </p:cNvPr>
            <p:cNvSpPr/>
            <p:nvPr/>
          </p:nvSpPr>
          <p:spPr>
            <a:xfrm>
              <a:off x="538621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1" name="Полилиния: фигура 1340">
              <a:extLst>
                <a:ext uri="{FF2B5EF4-FFF2-40B4-BE49-F238E27FC236}">
                  <a16:creationId xmlns:a16="http://schemas.microsoft.com/office/drawing/2014/main" id="{580F32B1-CF55-DF2C-90D0-08297DDB0C3B}"/>
                </a:ext>
              </a:extLst>
            </p:cNvPr>
            <p:cNvSpPr/>
            <p:nvPr/>
          </p:nvSpPr>
          <p:spPr>
            <a:xfrm>
              <a:off x="5398671" y="234611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2" name="Полилиния: фигура 1341">
              <a:extLst>
                <a:ext uri="{FF2B5EF4-FFF2-40B4-BE49-F238E27FC236}">
                  <a16:creationId xmlns:a16="http://schemas.microsoft.com/office/drawing/2014/main" id="{8FE5856B-A588-CBA0-AD1A-8739A8587C17}"/>
                </a:ext>
              </a:extLst>
            </p:cNvPr>
            <p:cNvSpPr/>
            <p:nvPr/>
          </p:nvSpPr>
          <p:spPr>
            <a:xfrm>
              <a:off x="5307355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3" name="Полилиния: фигура 1342">
              <a:extLst>
                <a:ext uri="{FF2B5EF4-FFF2-40B4-BE49-F238E27FC236}">
                  <a16:creationId xmlns:a16="http://schemas.microsoft.com/office/drawing/2014/main" id="{B30CAFF1-604E-1F37-BD8A-AAD7383B6BF2}"/>
                </a:ext>
              </a:extLst>
            </p:cNvPr>
            <p:cNvSpPr/>
            <p:nvPr/>
          </p:nvSpPr>
          <p:spPr>
            <a:xfrm>
              <a:off x="5398671" y="2435313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4" name="Полилиния: фигура 1343">
              <a:extLst>
                <a:ext uri="{FF2B5EF4-FFF2-40B4-BE49-F238E27FC236}">
                  <a16:creationId xmlns:a16="http://schemas.microsoft.com/office/drawing/2014/main" id="{13400376-5A1F-CC07-A54B-C3E337624C78}"/>
                </a:ext>
              </a:extLst>
            </p:cNvPr>
            <p:cNvSpPr/>
            <p:nvPr/>
          </p:nvSpPr>
          <p:spPr>
            <a:xfrm>
              <a:off x="5108132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5" name="Полилиния: фигура 1344">
              <a:extLst>
                <a:ext uri="{FF2B5EF4-FFF2-40B4-BE49-F238E27FC236}">
                  <a16:creationId xmlns:a16="http://schemas.microsoft.com/office/drawing/2014/main" id="{EA43FEA1-21EE-5435-3676-7E5B157B8F43}"/>
                </a:ext>
              </a:extLst>
            </p:cNvPr>
            <p:cNvSpPr/>
            <p:nvPr/>
          </p:nvSpPr>
          <p:spPr>
            <a:xfrm>
              <a:off x="5108132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6" name="Полилиния: фигура 1345">
              <a:extLst>
                <a:ext uri="{FF2B5EF4-FFF2-40B4-BE49-F238E27FC236}">
                  <a16:creationId xmlns:a16="http://schemas.microsoft.com/office/drawing/2014/main" id="{7E2CFFB9-F6C9-4D1D-570B-778E953A1D34}"/>
                </a:ext>
              </a:extLst>
            </p:cNvPr>
            <p:cNvSpPr/>
            <p:nvPr/>
          </p:nvSpPr>
          <p:spPr>
            <a:xfrm>
              <a:off x="519944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7" name="Полилиния: фигура 1346">
              <a:extLst>
                <a:ext uri="{FF2B5EF4-FFF2-40B4-BE49-F238E27FC236}">
                  <a16:creationId xmlns:a16="http://schemas.microsoft.com/office/drawing/2014/main" id="{55874095-E534-BA77-87AE-A6D553156E1F}"/>
                </a:ext>
              </a:extLst>
            </p:cNvPr>
            <p:cNvSpPr/>
            <p:nvPr/>
          </p:nvSpPr>
          <p:spPr>
            <a:xfrm>
              <a:off x="5120586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8" name="Полилиния: фигура 1347">
              <a:extLst>
                <a:ext uri="{FF2B5EF4-FFF2-40B4-BE49-F238E27FC236}">
                  <a16:creationId xmlns:a16="http://schemas.microsoft.com/office/drawing/2014/main" id="{F5E9AA14-027E-6815-B515-FB5B5030DFE4}"/>
                </a:ext>
              </a:extLst>
            </p:cNvPr>
            <p:cNvSpPr/>
            <p:nvPr/>
          </p:nvSpPr>
          <p:spPr>
            <a:xfrm>
              <a:off x="5120586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9" name="Полилиния: фигура 1348">
              <a:extLst>
                <a:ext uri="{FF2B5EF4-FFF2-40B4-BE49-F238E27FC236}">
                  <a16:creationId xmlns:a16="http://schemas.microsoft.com/office/drawing/2014/main" id="{AD1126E7-CAFD-75DB-ACD5-0EEE045B1471}"/>
                </a:ext>
              </a:extLst>
            </p:cNvPr>
            <p:cNvSpPr/>
            <p:nvPr/>
          </p:nvSpPr>
          <p:spPr>
            <a:xfrm>
              <a:off x="5211893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0" name="Полилиния: фигура 1349">
              <a:extLst>
                <a:ext uri="{FF2B5EF4-FFF2-40B4-BE49-F238E27FC236}">
                  <a16:creationId xmlns:a16="http://schemas.microsoft.com/office/drawing/2014/main" id="{3B969DDB-A742-53C6-AFC7-A0E325368ADD}"/>
                </a:ext>
              </a:extLst>
            </p:cNvPr>
            <p:cNvSpPr/>
            <p:nvPr/>
          </p:nvSpPr>
          <p:spPr>
            <a:xfrm>
              <a:off x="492136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1" name="Полилиния: фигура 1350">
              <a:extLst>
                <a:ext uri="{FF2B5EF4-FFF2-40B4-BE49-F238E27FC236}">
                  <a16:creationId xmlns:a16="http://schemas.microsoft.com/office/drawing/2014/main" id="{DB30DCC6-6DEE-4BD7-D8B3-EAC42411E81B}"/>
                </a:ext>
              </a:extLst>
            </p:cNvPr>
            <p:cNvSpPr/>
            <p:nvPr/>
          </p:nvSpPr>
          <p:spPr>
            <a:xfrm>
              <a:off x="501060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2" name="Полилиния: фигура 1351">
              <a:extLst>
                <a:ext uri="{FF2B5EF4-FFF2-40B4-BE49-F238E27FC236}">
                  <a16:creationId xmlns:a16="http://schemas.microsoft.com/office/drawing/2014/main" id="{DE8C511F-31CA-8137-7E79-56D1C45D6B36}"/>
                </a:ext>
              </a:extLst>
            </p:cNvPr>
            <p:cNvSpPr/>
            <p:nvPr/>
          </p:nvSpPr>
          <p:spPr>
            <a:xfrm>
              <a:off x="492136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3" name="Полилиния: фигура 1352">
              <a:extLst>
                <a:ext uri="{FF2B5EF4-FFF2-40B4-BE49-F238E27FC236}">
                  <a16:creationId xmlns:a16="http://schemas.microsoft.com/office/drawing/2014/main" id="{2C475B8E-39E3-B3D6-97C6-9D5B4FC3E98C}"/>
                </a:ext>
              </a:extLst>
            </p:cNvPr>
            <p:cNvSpPr/>
            <p:nvPr/>
          </p:nvSpPr>
          <p:spPr>
            <a:xfrm>
              <a:off x="501060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4" name="Полилиния: фигура 1353">
              <a:extLst>
                <a:ext uri="{FF2B5EF4-FFF2-40B4-BE49-F238E27FC236}">
                  <a16:creationId xmlns:a16="http://schemas.microsoft.com/office/drawing/2014/main" id="{E14126EA-64EB-1BCD-369E-7819E92E79F6}"/>
                </a:ext>
              </a:extLst>
            </p:cNvPr>
            <p:cNvSpPr/>
            <p:nvPr/>
          </p:nvSpPr>
          <p:spPr>
            <a:xfrm>
              <a:off x="4933818" y="234611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5" name="Полилиния: фигура 1354">
              <a:extLst>
                <a:ext uri="{FF2B5EF4-FFF2-40B4-BE49-F238E27FC236}">
                  <a16:creationId xmlns:a16="http://schemas.microsoft.com/office/drawing/2014/main" id="{523B07BF-7C06-201C-F1DB-ECA6E4C8A27A}"/>
                </a:ext>
              </a:extLst>
            </p:cNvPr>
            <p:cNvSpPr/>
            <p:nvPr/>
          </p:nvSpPr>
          <p:spPr>
            <a:xfrm>
              <a:off x="5025125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6" name="Полилиния: фигура 1355">
              <a:extLst>
                <a:ext uri="{FF2B5EF4-FFF2-40B4-BE49-F238E27FC236}">
                  <a16:creationId xmlns:a16="http://schemas.microsoft.com/office/drawing/2014/main" id="{EA88E187-360F-3461-C797-A234A0DDC24C}"/>
                </a:ext>
              </a:extLst>
            </p:cNvPr>
            <p:cNvSpPr/>
            <p:nvPr/>
          </p:nvSpPr>
          <p:spPr>
            <a:xfrm>
              <a:off x="4933818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7" name="Полилиния: фигура 1356">
              <a:extLst>
                <a:ext uri="{FF2B5EF4-FFF2-40B4-BE49-F238E27FC236}">
                  <a16:creationId xmlns:a16="http://schemas.microsoft.com/office/drawing/2014/main" id="{E1363AA9-807F-2693-5FC6-F07ECD339CDC}"/>
                </a:ext>
              </a:extLst>
            </p:cNvPr>
            <p:cNvSpPr/>
            <p:nvPr/>
          </p:nvSpPr>
          <p:spPr>
            <a:xfrm>
              <a:off x="5025125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8" name="Полилиния: фигура 1357">
              <a:extLst>
                <a:ext uri="{FF2B5EF4-FFF2-40B4-BE49-F238E27FC236}">
                  <a16:creationId xmlns:a16="http://schemas.microsoft.com/office/drawing/2014/main" id="{2A0EA15E-DBF1-441E-93C8-651A0EDDDB7A}"/>
                </a:ext>
              </a:extLst>
            </p:cNvPr>
            <p:cNvSpPr/>
            <p:nvPr/>
          </p:nvSpPr>
          <p:spPr>
            <a:xfrm>
              <a:off x="482383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9" name="Полилиния: фигура 1358">
              <a:extLst>
                <a:ext uri="{FF2B5EF4-FFF2-40B4-BE49-F238E27FC236}">
                  <a16:creationId xmlns:a16="http://schemas.microsoft.com/office/drawing/2014/main" id="{9A6FCF49-CB56-E0E4-AB21-522A7C86B065}"/>
                </a:ext>
              </a:extLst>
            </p:cNvPr>
            <p:cNvSpPr/>
            <p:nvPr/>
          </p:nvSpPr>
          <p:spPr>
            <a:xfrm>
              <a:off x="473459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0" name="Полилиния: фигура 1359">
              <a:extLst>
                <a:ext uri="{FF2B5EF4-FFF2-40B4-BE49-F238E27FC236}">
                  <a16:creationId xmlns:a16="http://schemas.microsoft.com/office/drawing/2014/main" id="{BB426BD8-0F2D-E62A-0223-6CCAD03B1667}"/>
                </a:ext>
              </a:extLst>
            </p:cNvPr>
            <p:cNvSpPr/>
            <p:nvPr/>
          </p:nvSpPr>
          <p:spPr>
            <a:xfrm>
              <a:off x="482383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1" name="Полилиния: фигура 1360">
              <a:extLst>
                <a:ext uri="{FF2B5EF4-FFF2-40B4-BE49-F238E27FC236}">
                  <a16:creationId xmlns:a16="http://schemas.microsoft.com/office/drawing/2014/main" id="{47CAC465-99A6-2946-A8E4-F669BD49A554}"/>
                </a:ext>
              </a:extLst>
            </p:cNvPr>
            <p:cNvSpPr/>
            <p:nvPr/>
          </p:nvSpPr>
          <p:spPr>
            <a:xfrm>
              <a:off x="4838356" y="234818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2" name="Полилиния: фигура 1361">
              <a:extLst>
                <a:ext uri="{FF2B5EF4-FFF2-40B4-BE49-F238E27FC236}">
                  <a16:creationId xmlns:a16="http://schemas.microsoft.com/office/drawing/2014/main" id="{45E377F8-CB41-E55C-55EB-A238BBB21467}"/>
                </a:ext>
              </a:extLst>
            </p:cNvPr>
            <p:cNvSpPr/>
            <p:nvPr/>
          </p:nvSpPr>
          <p:spPr>
            <a:xfrm>
              <a:off x="4747049" y="243739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3" name="Полилиния: фигура 1362">
              <a:extLst>
                <a:ext uri="{FF2B5EF4-FFF2-40B4-BE49-F238E27FC236}">
                  <a16:creationId xmlns:a16="http://schemas.microsoft.com/office/drawing/2014/main" id="{31DF7DD7-8883-A3A7-382B-9616CDACB6D8}"/>
                </a:ext>
              </a:extLst>
            </p:cNvPr>
            <p:cNvSpPr/>
            <p:nvPr/>
          </p:nvSpPr>
          <p:spPr>
            <a:xfrm>
              <a:off x="4838356" y="243739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4" name="Полилиния: фигура 1363">
              <a:extLst>
                <a:ext uri="{FF2B5EF4-FFF2-40B4-BE49-F238E27FC236}">
                  <a16:creationId xmlns:a16="http://schemas.microsoft.com/office/drawing/2014/main" id="{20164F67-EA31-B1B1-6555-E0F9D5F0704E}"/>
                </a:ext>
              </a:extLst>
            </p:cNvPr>
            <p:cNvSpPr/>
            <p:nvPr/>
          </p:nvSpPr>
          <p:spPr>
            <a:xfrm>
              <a:off x="435898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5" name="Полилиния: фигура 1364">
              <a:extLst>
                <a:ext uri="{FF2B5EF4-FFF2-40B4-BE49-F238E27FC236}">
                  <a16:creationId xmlns:a16="http://schemas.microsoft.com/office/drawing/2014/main" id="{4373EF71-912B-8DE3-7CE7-B835BA04CB4F}"/>
                </a:ext>
              </a:extLst>
            </p:cNvPr>
            <p:cNvSpPr/>
            <p:nvPr/>
          </p:nvSpPr>
          <p:spPr>
            <a:xfrm>
              <a:off x="4373512" y="243739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6" name="Полилиния: фигура 1365">
              <a:extLst>
                <a:ext uri="{FF2B5EF4-FFF2-40B4-BE49-F238E27FC236}">
                  <a16:creationId xmlns:a16="http://schemas.microsoft.com/office/drawing/2014/main" id="{5D049A25-7516-1654-F903-B715046E6CB8}"/>
                </a:ext>
              </a:extLst>
            </p:cNvPr>
            <p:cNvSpPr/>
            <p:nvPr/>
          </p:nvSpPr>
          <p:spPr>
            <a:xfrm>
              <a:off x="417221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7" name="Полилиния: фигура 1366">
              <a:extLst>
                <a:ext uri="{FF2B5EF4-FFF2-40B4-BE49-F238E27FC236}">
                  <a16:creationId xmlns:a16="http://schemas.microsoft.com/office/drawing/2014/main" id="{18F7085B-525F-6D55-C1A1-484C6A931123}"/>
                </a:ext>
              </a:extLst>
            </p:cNvPr>
            <p:cNvSpPr/>
            <p:nvPr/>
          </p:nvSpPr>
          <p:spPr>
            <a:xfrm>
              <a:off x="426351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8" name="Полилиния: фигура 1367">
              <a:extLst>
                <a:ext uri="{FF2B5EF4-FFF2-40B4-BE49-F238E27FC236}">
                  <a16:creationId xmlns:a16="http://schemas.microsoft.com/office/drawing/2014/main" id="{C79DCBF0-9FF9-11DD-1CEB-CA50AF2BDC85}"/>
                </a:ext>
              </a:extLst>
            </p:cNvPr>
            <p:cNvSpPr/>
            <p:nvPr/>
          </p:nvSpPr>
          <p:spPr>
            <a:xfrm>
              <a:off x="4186735" y="2348188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9" name="Полилиния: фигура 1368">
              <a:extLst>
                <a:ext uri="{FF2B5EF4-FFF2-40B4-BE49-F238E27FC236}">
                  <a16:creationId xmlns:a16="http://schemas.microsoft.com/office/drawing/2014/main" id="{7EAA6776-098E-5674-DE39-60F9E26C22B8}"/>
                </a:ext>
              </a:extLst>
            </p:cNvPr>
            <p:cNvSpPr/>
            <p:nvPr/>
          </p:nvSpPr>
          <p:spPr>
            <a:xfrm>
              <a:off x="4278051" y="234818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0" name="Полилиния: фигура 1369">
              <a:extLst>
                <a:ext uri="{FF2B5EF4-FFF2-40B4-BE49-F238E27FC236}">
                  <a16:creationId xmlns:a16="http://schemas.microsoft.com/office/drawing/2014/main" id="{AC78B75B-8F00-D1FC-A190-C9995983C66D}"/>
                </a:ext>
              </a:extLst>
            </p:cNvPr>
            <p:cNvSpPr/>
            <p:nvPr/>
          </p:nvSpPr>
          <p:spPr>
            <a:xfrm>
              <a:off x="379867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1" name="Полилиния: фигура 1370">
              <a:extLst>
                <a:ext uri="{FF2B5EF4-FFF2-40B4-BE49-F238E27FC236}">
                  <a16:creationId xmlns:a16="http://schemas.microsoft.com/office/drawing/2014/main" id="{3344CD2C-64B7-4F63-988B-829A56B6479A}"/>
                </a:ext>
              </a:extLst>
            </p:cNvPr>
            <p:cNvSpPr/>
            <p:nvPr/>
          </p:nvSpPr>
          <p:spPr>
            <a:xfrm>
              <a:off x="388790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2" name="Полилиния: фигура 1371">
              <a:extLst>
                <a:ext uri="{FF2B5EF4-FFF2-40B4-BE49-F238E27FC236}">
                  <a16:creationId xmlns:a16="http://schemas.microsoft.com/office/drawing/2014/main" id="{0817F4A9-9A32-5BDB-5B98-42D39C1C1E50}"/>
                </a:ext>
              </a:extLst>
            </p:cNvPr>
            <p:cNvSpPr/>
            <p:nvPr/>
          </p:nvSpPr>
          <p:spPr>
            <a:xfrm>
              <a:off x="3813198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3" name="Полилиния: фигура 1372">
              <a:extLst>
                <a:ext uri="{FF2B5EF4-FFF2-40B4-BE49-F238E27FC236}">
                  <a16:creationId xmlns:a16="http://schemas.microsoft.com/office/drawing/2014/main" id="{735B0171-148B-9700-FAED-09F29B788E10}"/>
                </a:ext>
              </a:extLst>
            </p:cNvPr>
            <p:cNvSpPr/>
            <p:nvPr/>
          </p:nvSpPr>
          <p:spPr>
            <a:xfrm>
              <a:off x="3904505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4" name="Полилиния: фигура 1373">
              <a:extLst>
                <a:ext uri="{FF2B5EF4-FFF2-40B4-BE49-F238E27FC236}">
                  <a16:creationId xmlns:a16="http://schemas.microsoft.com/office/drawing/2014/main" id="{276BFF39-D4F9-33F3-8E7D-010F6A4B16CC}"/>
                </a:ext>
              </a:extLst>
            </p:cNvPr>
            <p:cNvSpPr/>
            <p:nvPr/>
          </p:nvSpPr>
          <p:spPr>
            <a:xfrm>
              <a:off x="3611898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5" name="Полилиния: фигура 1374">
              <a:extLst>
                <a:ext uri="{FF2B5EF4-FFF2-40B4-BE49-F238E27FC236}">
                  <a16:creationId xmlns:a16="http://schemas.microsoft.com/office/drawing/2014/main" id="{84995153-57D5-51F9-8851-1C0B14948CB0}"/>
                </a:ext>
              </a:extLst>
            </p:cNvPr>
            <p:cNvSpPr/>
            <p:nvPr/>
          </p:nvSpPr>
          <p:spPr>
            <a:xfrm>
              <a:off x="370113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6" name="Полилиния: фигура 1375">
              <a:extLst>
                <a:ext uri="{FF2B5EF4-FFF2-40B4-BE49-F238E27FC236}">
                  <a16:creationId xmlns:a16="http://schemas.microsoft.com/office/drawing/2014/main" id="{CD7418BA-2185-A581-9736-C76F775F223D}"/>
                </a:ext>
              </a:extLst>
            </p:cNvPr>
            <p:cNvSpPr/>
            <p:nvPr/>
          </p:nvSpPr>
          <p:spPr>
            <a:xfrm>
              <a:off x="3611898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7" name="Полилиния: фигура 1376">
              <a:extLst>
                <a:ext uri="{FF2B5EF4-FFF2-40B4-BE49-F238E27FC236}">
                  <a16:creationId xmlns:a16="http://schemas.microsoft.com/office/drawing/2014/main" id="{DB91E433-4FD3-F2C6-0467-6AA6D9E757F8}"/>
                </a:ext>
              </a:extLst>
            </p:cNvPr>
            <p:cNvSpPr/>
            <p:nvPr/>
          </p:nvSpPr>
          <p:spPr>
            <a:xfrm>
              <a:off x="3626429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8" name="Полилиния: фигура 1377">
              <a:extLst>
                <a:ext uri="{FF2B5EF4-FFF2-40B4-BE49-F238E27FC236}">
                  <a16:creationId xmlns:a16="http://schemas.microsoft.com/office/drawing/2014/main" id="{AF586694-7288-8983-1EA7-2851C7DD61E2}"/>
                </a:ext>
              </a:extLst>
            </p:cNvPr>
            <p:cNvSpPr/>
            <p:nvPr/>
          </p:nvSpPr>
          <p:spPr>
            <a:xfrm>
              <a:off x="3717736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9" name="Полилиния: фигура 1378">
              <a:extLst>
                <a:ext uri="{FF2B5EF4-FFF2-40B4-BE49-F238E27FC236}">
                  <a16:creationId xmlns:a16="http://schemas.microsoft.com/office/drawing/2014/main" id="{2C4305DF-5CD2-1634-4DD2-E513B45EE508}"/>
                </a:ext>
              </a:extLst>
            </p:cNvPr>
            <p:cNvSpPr/>
            <p:nvPr/>
          </p:nvSpPr>
          <p:spPr>
            <a:xfrm>
              <a:off x="3626429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0" name="Полилиния: фигура 1379">
              <a:extLst>
                <a:ext uri="{FF2B5EF4-FFF2-40B4-BE49-F238E27FC236}">
                  <a16:creationId xmlns:a16="http://schemas.microsoft.com/office/drawing/2014/main" id="{3383EB78-8A7B-DC16-01F7-A21C88A7699E}"/>
                </a:ext>
              </a:extLst>
            </p:cNvPr>
            <p:cNvSpPr/>
            <p:nvPr/>
          </p:nvSpPr>
          <p:spPr>
            <a:xfrm>
              <a:off x="351436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1" name="Полилиния: фигура 1380">
              <a:extLst>
                <a:ext uri="{FF2B5EF4-FFF2-40B4-BE49-F238E27FC236}">
                  <a16:creationId xmlns:a16="http://schemas.microsoft.com/office/drawing/2014/main" id="{6502467D-E868-A4D4-31AA-CE7C4F322CB1}"/>
                </a:ext>
              </a:extLst>
            </p:cNvPr>
            <p:cNvSpPr/>
            <p:nvPr/>
          </p:nvSpPr>
          <p:spPr>
            <a:xfrm>
              <a:off x="342306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2" name="Полилиния: фигура 1381">
              <a:extLst>
                <a:ext uri="{FF2B5EF4-FFF2-40B4-BE49-F238E27FC236}">
                  <a16:creationId xmlns:a16="http://schemas.microsoft.com/office/drawing/2014/main" id="{96EA58F5-B742-D2F7-DB82-3D7619A7DA6A}"/>
                </a:ext>
              </a:extLst>
            </p:cNvPr>
            <p:cNvSpPr/>
            <p:nvPr/>
          </p:nvSpPr>
          <p:spPr>
            <a:xfrm>
              <a:off x="351436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3" name="Полилиния: фигура 1382">
              <a:extLst>
                <a:ext uri="{FF2B5EF4-FFF2-40B4-BE49-F238E27FC236}">
                  <a16:creationId xmlns:a16="http://schemas.microsoft.com/office/drawing/2014/main" id="{30A53F76-89DA-8F35-501F-B631E91A5C25}"/>
                </a:ext>
              </a:extLst>
            </p:cNvPr>
            <p:cNvSpPr/>
            <p:nvPr/>
          </p:nvSpPr>
          <p:spPr>
            <a:xfrm>
              <a:off x="3530968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4" name="Полилиния: фигура 1383">
              <a:extLst>
                <a:ext uri="{FF2B5EF4-FFF2-40B4-BE49-F238E27FC236}">
                  <a16:creationId xmlns:a16="http://schemas.microsoft.com/office/drawing/2014/main" id="{CB19A1A2-3026-2D29-8CBC-0DF046CD75EB}"/>
                </a:ext>
              </a:extLst>
            </p:cNvPr>
            <p:cNvSpPr/>
            <p:nvPr/>
          </p:nvSpPr>
          <p:spPr>
            <a:xfrm>
              <a:off x="3439661" y="243945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5" name="Полилиния: фигура 1384">
              <a:extLst>
                <a:ext uri="{FF2B5EF4-FFF2-40B4-BE49-F238E27FC236}">
                  <a16:creationId xmlns:a16="http://schemas.microsoft.com/office/drawing/2014/main" id="{B3E7BAB5-4233-9B04-C34F-8E7ED3873471}"/>
                </a:ext>
              </a:extLst>
            </p:cNvPr>
            <p:cNvSpPr/>
            <p:nvPr/>
          </p:nvSpPr>
          <p:spPr>
            <a:xfrm>
              <a:off x="3530968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6" name="Полилиния: фигура 1385">
              <a:extLst>
                <a:ext uri="{FF2B5EF4-FFF2-40B4-BE49-F238E27FC236}">
                  <a16:creationId xmlns:a16="http://schemas.microsoft.com/office/drawing/2014/main" id="{7A66B11D-C12C-C327-2F0A-59C800CA96A9}"/>
                </a:ext>
              </a:extLst>
            </p:cNvPr>
            <p:cNvSpPr/>
            <p:nvPr/>
          </p:nvSpPr>
          <p:spPr>
            <a:xfrm>
              <a:off x="3236283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7" name="Полилиния: фигура 1386">
              <a:extLst>
                <a:ext uri="{FF2B5EF4-FFF2-40B4-BE49-F238E27FC236}">
                  <a16:creationId xmlns:a16="http://schemas.microsoft.com/office/drawing/2014/main" id="{7177AE7A-6818-B0E8-8C74-5C7DD19CDE97}"/>
                </a:ext>
              </a:extLst>
            </p:cNvPr>
            <p:cNvSpPr/>
            <p:nvPr/>
          </p:nvSpPr>
          <p:spPr>
            <a:xfrm>
              <a:off x="332760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8" name="Полилиния: фигура 1387">
              <a:extLst>
                <a:ext uri="{FF2B5EF4-FFF2-40B4-BE49-F238E27FC236}">
                  <a16:creationId xmlns:a16="http://schemas.microsoft.com/office/drawing/2014/main" id="{3966D783-5C90-C60D-EC70-B990462817A8}"/>
                </a:ext>
              </a:extLst>
            </p:cNvPr>
            <p:cNvSpPr/>
            <p:nvPr/>
          </p:nvSpPr>
          <p:spPr>
            <a:xfrm>
              <a:off x="3236283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9" name="Полилиния: фигура 1388">
              <a:extLst>
                <a:ext uri="{FF2B5EF4-FFF2-40B4-BE49-F238E27FC236}">
                  <a16:creationId xmlns:a16="http://schemas.microsoft.com/office/drawing/2014/main" id="{B0DD4E94-9553-FD3E-90A2-48BF6DF4D556}"/>
                </a:ext>
              </a:extLst>
            </p:cNvPr>
            <p:cNvSpPr/>
            <p:nvPr/>
          </p:nvSpPr>
          <p:spPr>
            <a:xfrm>
              <a:off x="332760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0" name="Полилиния: фигура 1389">
              <a:extLst>
                <a:ext uri="{FF2B5EF4-FFF2-40B4-BE49-F238E27FC236}">
                  <a16:creationId xmlns:a16="http://schemas.microsoft.com/office/drawing/2014/main" id="{DB17AB24-F3D6-0C8B-FF18-6AF413899579}"/>
                </a:ext>
              </a:extLst>
            </p:cNvPr>
            <p:cNvSpPr/>
            <p:nvPr/>
          </p:nvSpPr>
          <p:spPr>
            <a:xfrm>
              <a:off x="3252893" y="2350265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8118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1" name="Полилиния: фигура 1390">
              <a:extLst>
                <a:ext uri="{FF2B5EF4-FFF2-40B4-BE49-F238E27FC236}">
                  <a16:creationId xmlns:a16="http://schemas.microsoft.com/office/drawing/2014/main" id="{914CA248-2B45-322E-ADDB-D4D701D154B6}"/>
                </a:ext>
              </a:extLst>
            </p:cNvPr>
            <p:cNvSpPr/>
            <p:nvPr/>
          </p:nvSpPr>
          <p:spPr>
            <a:xfrm>
              <a:off x="3344200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2" name="Полилиния: фигура 1391">
              <a:extLst>
                <a:ext uri="{FF2B5EF4-FFF2-40B4-BE49-F238E27FC236}">
                  <a16:creationId xmlns:a16="http://schemas.microsoft.com/office/drawing/2014/main" id="{0B817DE9-CFE4-1941-9701-D0D1B0F08052}"/>
                </a:ext>
              </a:extLst>
            </p:cNvPr>
            <p:cNvSpPr/>
            <p:nvPr/>
          </p:nvSpPr>
          <p:spPr>
            <a:xfrm>
              <a:off x="3252893" y="243945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3" name="Полилиния: фигура 1392">
              <a:extLst>
                <a:ext uri="{FF2B5EF4-FFF2-40B4-BE49-F238E27FC236}">
                  <a16:creationId xmlns:a16="http://schemas.microsoft.com/office/drawing/2014/main" id="{4308B005-3991-400C-D0C1-A76A6CDD71BD}"/>
                </a:ext>
              </a:extLst>
            </p:cNvPr>
            <p:cNvSpPr/>
            <p:nvPr/>
          </p:nvSpPr>
          <p:spPr>
            <a:xfrm>
              <a:off x="3344200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4" name="Полилиния: фигура 1393">
              <a:extLst>
                <a:ext uri="{FF2B5EF4-FFF2-40B4-BE49-F238E27FC236}">
                  <a16:creationId xmlns:a16="http://schemas.microsoft.com/office/drawing/2014/main" id="{6BA44D3D-9B17-6863-91A9-EB69B35FEAA1}"/>
                </a:ext>
              </a:extLst>
            </p:cNvPr>
            <p:cNvSpPr/>
            <p:nvPr/>
          </p:nvSpPr>
          <p:spPr>
            <a:xfrm>
              <a:off x="304951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5" name="Полилиния: фигура 1394">
              <a:extLst>
                <a:ext uri="{FF2B5EF4-FFF2-40B4-BE49-F238E27FC236}">
                  <a16:creationId xmlns:a16="http://schemas.microsoft.com/office/drawing/2014/main" id="{774F089F-0865-8389-D74A-AF8DEC57DC77}"/>
                </a:ext>
              </a:extLst>
            </p:cNvPr>
            <p:cNvSpPr/>
            <p:nvPr/>
          </p:nvSpPr>
          <p:spPr>
            <a:xfrm>
              <a:off x="313875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6" name="Полилиния: фигура 1395">
              <a:extLst>
                <a:ext uri="{FF2B5EF4-FFF2-40B4-BE49-F238E27FC236}">
                  <a16:creationId xmlns:a16="http://schemas.microsoft.com/office/drawing/2014/main" id="{5AAB4465-F974-C8B0-E2C2-C769C9462706}"/>
                </a:ext>
              </a:extLst>
            </p:cNvPr>
            <p:cNvSpPr/>
            <p:nvPr/>
          </p:nvSpPr>
          <p:spPr>
            <a:xfrm>
              <a:off x="304951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7" name="Полилиния: фигура 1396">
              <a:extLst>
                <a:ext uri="{FF2B5EF4-FFF2-40B4-BE49-F238E27FC236}">
                  <a16:creationId xmlns:a16="http://schemas.microsoft.com/office/drawing/2014/main" id="{71946756-F55E-03FD-6BAE-4C7F2031EB9A}"/>
                </a:ext>
              </a:extLst>
            </p:cNvPr>
            <p:cNvSpPr/>
            <p:nvPr/>
          </p:nvSpPr>
          <p:spPr>
            <a:xfrm>
              <a:off x="313875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8" name="Полилиния: фигура 1397">
              <a:extLst>
                <a:ext uri="{FF2B5EF4-FFF2-40B4-BE49-F238E27FC236}">
                  <a16:creationId xmlns:a16="http://schemas.microsoft.com/office/drawing/2014/main" id="{7058A4B4-12DE-9A36-CF98-B8BB789440DB}"/>
                </a:ext>
              </a:extLst>
            </p:cNvPr>
            <p:cNvSpPr/>
            <p:nvPr/>
          </p:nvSpPr>
          <p:spPr>
            <a:xfrm>
              <a:off x="3066115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9" name="Полилиния: фигура 1398">
              <a:extLst>
                <a:ext uri="{FF2B5EF4-FFF2-40B4-BE49-F238E27FC236}">
                  <a16:creationId xmlns:a16="http://schemas.microsoft.com/office/drawing/2014/main" id="{C9889AD9-EDAA-9DCF-3438-44F0D3EE0B76}"/>
                </a:ext>
              </a:extLst>
            </p:cNvPr>
            <p:cNvSpPr/>
            <p:nvPr/>
          </p:nvSpPr>
          <p:spPr>
            <a:xfrm>
              <a:off x="3157431" y="2350265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0" name="Полилиния: фигура 1399">
              <a:extLst>
                <a:ext uri="{FF2B5EF4-FFF2-40B4-BE49-F238E27FC236}">
                  <a16:creationId xmlns:a16="http://schemas.microsoft.com/office/drawing/2014/main" id="{6EE184F0-8904-D6BD-6732-DB4E84F10839}"/>
                </a:ext>
              </a:extLst>
            </p:cNvPr>
            <p:cNvSpPr/>
            <p:nvPr/>
          </p:nvSpPr>
          <p:spPr>
            <a:xfrm>
              <a:off x="3066115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27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1" name="Полилиния: фигура 1400">
              <a:extLst>
                <a:ext uri="{FF2B5EF4-FFF2-40B4-BE49-F238E27FC236}">
                  <a16:creationId xmlns:a16="http://schemas.microsoft.com/office/drawing/2014/main" id="{9F6B8A5C-D617-D0C3-EE80-1824CF3131FE}"/>
                </a:ext>
              </a:extLst>
            </p:cNvPr>
            <p:cNvSpPr/>
            <p:nvPr/>
          </p:nvSpPr>
          <p:spPr>
            <a:xfrm>
              <a:off x="3157431" y="2439457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27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2" name="Полилиния: фигура 1401">
              <a:extLst>
                <a:ext uri="{FF2B5EF4-FFF2-40B4-BE49-F238E27FC236}">
                  <a16:creationId xmlns:a16="http://schemas.microsoft.com/office/drawing/2014/main" id="{23614DDF-7C21-810F-F1BC-752B0C58754C}"/>
                </a:ext>
              </a:extLst>
            </p:cNvPr>
            <p:cNvSpPr/>
            <p:nvPr/>
          </p:nvSpPr>
          <p:spPr>
            <a:xfrm>
              <a:off x="286274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3" name="Полилиния: фигура 1402">
              <a:extLst>
                <a:ext uri="{FF2B5EF4-FFF2-40B4-BE49-F238E27FC236}">
                  <a16:creationId xmlns:a16="http://schemas.microsoft.com/office/drawing/2014/main" id="{D30C6AB3-D369-2C23-D9A7-053200373E59}"/>
                </a:ext>
              </a:extLst>
            </p:cNvPr>
            <p:cNvSpPr/>
            <p:nvPr/>
          </p:nvSpPr>
          <p:spPr>
            <a:xfrm>
              <a:off x="295198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4" name="Полилиния: фигура 1403">
              <a:extLst>
                <a:ext uri="{FF2B5EF4-FFF2-40B4-BE49-F238E27FC236}">
                  <a16:creationId xmlns:a16="http://schemas.microsoft.com/office/drawing/2014/main" id="{EF65ED4D-3145-6CA3-0763-08E2BC3F9828}"/>
                </a:ext>
              </a:extLst>
            </p:cNvPr>
            <p:cNvSpPr/>
            <p:nvPr/>
          </p:nvSpPr>
          <p:spPr>
            <a:xfrm>
              <a:off x="286274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5" name="Полилиния: фигура 1404">
              <a:extLst>
                <a:ext uri="{FF2B5EF4-FFF2-40B4-BE49-F238E27FC236}">
                  <a16:creationId xmlns:a16="http://schemas.microsoft.com/office/drawing/2014/main" id="{A29CF24B-FA90-869B-AFEE-170892221C6B}"/>
                </a:ext>
              </a:extLst>
            </p:cNvPr>
            <p:cNvSpPr/>
            <p:nvPr/>
          </p:nvSpPr>
          <p:spPr>
            <a:xfrm>
              <a:off x="295198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6" name="Полилиния: фигура 1405">
              <a:extLst>
                <a:ext uri="{FF2B5EF4-FFF2-40B4-BE49-F238E27FC236}">
                  <a16:creationId xmlns:a16="http://schemas.microsoft.com/office/drawing/2014/main" id="{C3407CAC-6690-0EB6-E289-AD6F10D7C03C}"/>
                </a:ext>
              </a:extLst>
            </p:cNvPr>
            <p:cNvSpPr/>
            <p:nvPr/>
          </p:nvSpPr>
          <p:spPr>
            <a:xfrm>
              <a:off x="2879346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7" name="Полилиния: фигура 1406">
              <a:extLst>
                <a:ext uri="{FF2B5EF4-FFF2-40B4-BE49-F238E27FC236}">
                  <a16:creationId xmlns:a16="http://schemas.microsoft.com/office/drawing/2014/main" id="{E9D07D30-7D24-EE93-993E-59298572D459}"/>
                </a:ext>
              </a:extLst>
            </p:cNvPr>
            <p:cNvSpPr/>
            <p:nvPr/>
          </p:nvSpPr>
          <p:spPr>
            <a:xfrm>
              <a:off x="2970663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8" name="Полилиния: фигура 1407">
              <a:extLst>
                <a:ext uri="{FF2B5EF4-FFF2-40B4-BE49-F238E27FC236}">
                  <a16:creationId xmlns:a16="http://schemas.microsoft.com/office/drawing/2014/main" id="{8C506CE2-98A2-1780-4BF9-0AED4EAF6E98}"/>
                </a:ext>
              </a:extLst>
            </p:cNvPr>
            <p:cNvSpPr/>
            <p:nvPr/>
          </p:nvSpPr>
          <p:spPr>
            <a:xfrm>
              <a:off x="2879346" y="2441533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9" name="Полилиния: фигура 1408">
              <a:extLst>
                <a:ext uri="{FF2B5EF4-FFF2-40B4-BE49-F238E27FC236}">
                  <a16:creationId xmlns:a16="http://schemas.microsoft.com/office/drawing/2014/main" id="{097DDBFC-730C-6EBB-71CF-C1B888CC63F4}"/>
                </a:ext>
              </a:extLst>
            </p:cNvPr>
            <p:cNvSpPr/>
            <p:nvPr/>
          </p:nvSpPr>
          <p:spPr>
            <a:xfrm>
              <a:off x="2970663" y="2441533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0" name="Полилиния: фигура 1409">
              <a:extLst>
                <a:ext uri="{FF2B5EF4-FFF2-40B4-BE49-F238E27FC236}">
                  <a16:creationId xmlns:a16="http://schemas.microsoft.com/office/drawing/2014/main" id="{EDCC6F3E-1600-BABD-5889-F90E59CAF585}"/>
                </a:ext>
              </a:extLst>
            </p:cNvPr>
            <p:cNvSpPr/>
            <p:nvPr/>
          </p:nvSpPr>
          <p:spPr>
            <a:xfrm>
              <a:off x="267597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1" name="Полилиния: фигура 1410">
              <a:extLst>
                <a:ext uri="{FF2B5EF4-FFF2-40B4-BE49-F238E27FC236}">
                  <a16:creationId xmlns:a16="http://schemas.microsoft.com/office/drawing/2014/main" id="{8C8706AE-FD0C-78F0-7623-80060319DD2D}"/>
                </a:ext>
              </a:extLst>
            </p:cNvPr>
            <p:cNvSpPr/>
            <p:nvPr/>
          </p:nvSpPr>
          <p:spPr>
            <a:xfrm>
              <a:off x="2765208" y="2333672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2" name="Полилиния: фигура 1411">
              <a:extLst>
                <a:ext uri="{FF2B5EF4-FFF2-40B4-BE49-F238E27FC236}">
                  <a16:creationId xmlns:a16="http://schemas.microsoft.com/office/drawing/2014/main" id="{4E249CDE-5397-AC87-C822-75F6E4443406}"/>
                </a:ext>
              </a:extLst>
            </p:cNvPr>
            <p:cNvSpPr/>
            <p:nvPr/>
          </p:nvSpPr>
          <p:spPr>
            <a:xfrm>
              <a:off x="267597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3" name="Полилиния: фигура 1412">
              <a:extLst>
                <a:ext uri="{FF2B5EF4-FFF2-40B4-BE49-F238E27FC236}">
                  <a16:creationId xmlns:a16="http://schemas.microsoft.com/office/drawing/2014/main" id="{825599F5-683D-1BD0-8161-7CB91A96A03E}"/>
                </a:ext>
              </a:extLst>
            </p:cNvPr>
            <p:cNvSpPr/>
            <p:nvPr/>
          </p:nvSpPr>
          <p:spPr>
            <a:xfrm>
              <a:off x="2765208" y="2422864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4" name="Полилиния: фигура 1413">
              <a:extLst>
                <a:ext uri="{FF2B5EF4-FFF2-40B4-BE49-F238E27FC236}">
                  <a16:creationId xmlns:a16="http://schemas.microsoft.com/office/drawing/2014/main" id="{2589855C-8AAB-BA17-9717-A4A977AF623C}"/>
                </a:ext>
              </a:extLst>
            </p:cNvPr>
            <p:cNvSpPr/>
            <p:nvPr/>
          </p:nvSpPr>
          <p:spPr>
            <a:xfrm>
              <a:off x="2692578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5" name="Полилиния: фигура 1414">
              <a:extLst>
                <a:ext uri="{FF2B5EF4-FFF2-40B4-BE49-F238E27FC236}">
                  <a16:creationId xmlns:a16="http://schemas.microsoft.com/office/drawing/2014/main" id="{101BFB1E-616C-D697-7FE5-66F3C9C4A50C}"/>
                </a:ext>
              </a:extLst>
            </p:cNvPr>
            <p:cNvSpPr/>
            <p:nvPr/>
          </p:nvSpPr>
          <p:spPr>
            <a:xfrm>
              <a:off x="2783885" y="235234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6" name="Полилиния: фигура 1415">
              <a:extLst>
                <a:ext uri="{FF2B5EF4-FFF2-40B4-BE49-F238E27FC236}">
                  <a16:creationId xmlns:a16="http://schemas.microsoft.com/office/drawing/2014/main" id="{B0AA5D2A-405D-31FF-6D0F-81E3AEF60688}"/>
                </a:ext>
              </a:extLst>
            </p:cNvPr>
            <p:cNvSpPr/>
            <p:nvPr/>
          </p:nvSpPr>
          <p:spPr>
            <a:xfrm>
              <a:off x="2692578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7" name="Полилиния: фигура 1416">
              <a:extLst>
                <a:ext uri="{FF2B5EF4-FFF2-40B4-BE49-F238E27FC236}">
                  <a16:creationId xmlns:a16="http://schemas.microsoft.com/office/drawing/2014/main" id="{C2CF4708-2D00-76C7-B637-4E927A2D6D6D}"/>
                </a:ext>
              </a:extLst>
            </p:cNvPr>
            <p:cNvSpPr/>
            <p:nvPr/>
          </p:nvSpPr>
          <p:spPr>
            <a:xfrm>
              <a:off x="2783885" y="244153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8" name="Полилиния: фигура 1417">
              <a:extLst>
                <a:ext uri="{FF2B5EF4-FFF2-40B4-BE49-F238E27FC236}">
                  <a16:creationId xmlns:a16="http://schemas.microsoft.com/office/drawing/2014/main" id="{0788C51E-F470-AA77-2DB0-BA78162CD6DD}"/>
                </a:ext>
              </a:extLst>
            </p:cNvPr>
            <p:cNvSpPr/>
            <p:nvPr/>
          </p:nvSpPr>
          <p:spPr>
            <a:xfrm>
              <a:off x="248713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9" name="Полилиния: фигура 1418">
              <a:extLst>
                <a:ext uri="{FF2B5EF4-FFF2-40B4-BE49-F238E27FC236}">
                  <a16:creationId xmlns:a16="http://schemas.microsoft.com/office/drawing/2014/main" id="{0B4752C4-6262-E223-9A32-75EEEECC405D}"/>
                </a:ext>
              </a:extLst>
            </p:cNvPr>
            <p:cNvSpPr/>
            <p:nvPr/>
          </p:nvSpPr>
          <p:spPr>
            <a:xfrm>
              <a:off x="257843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0" name="Полилиния: фигура 1419">
              <a:extLst>
                <a:ext uri="{FF2B5EF4-FFF2-40B4-BE49-F238E27FC236}">
                  <a16:creationId xmlns:a16="http://schemas.microsoft.com/office/drawing/2014/main" id="{E79EAE2E-8823-A640-16B4-786B74C5EDA0}"/>
                </a:ext>
              </a:extLst>
            </p:cNvPr>
            <p:cNvSpPr/>
            <p:nvPr/>
          </p:nvSpPr>
          <p:spPr>
            <a:xfrm>
              <a:off x="248713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1" name="Полилиния: фигура 1420">
              <a:extLst>
                <a:ext uri="{FF2B5EF4-FFF2-40B4-BE49-F238E27FC236}">
                  <a16:creationId xmlns:a16="http://schemas.microsoft.com/office/drawing/2014/main" id="{9745269E-17EA-429F-3272-C775C28C07DD}"/>
                </a:ext>
              </a:extLst>
            </p:cNvPr>
            <p:cNvSpPr/>
            <p:nvPr/>
          </p:nvSpPr>
          <p:spPr>
            <a:xfrm>
              <a:off x="257843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2" name="Полилиния: фигура 1421">
              <a:extLst>
                <a:ext uri="{FF2B5EF4-FFF2-40B4-BE49-F238E27FC236}">
                  <a16:creationId xmlns:a16="http://schemas.microsoft.com/office/drawing/2014/main" id="{E77B640E-1EE4-BB25-0559-7875C6833CE0}"/>
                </a:ext>
              </a:extLst>
            </p:cNvPr>
            <p:cNvSpPr/>
            <p:nvPr/>
          </p:nvSpPr>
          <p:spPr>
            <a:xfrm>
              <a:off x="2505809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3" name="Полилиния: фигура 1422">
              <a:extLst>
                <a:ext uri="{FF2B5EF4-FFF2-40B4-BE49-F238E27FC236}">
                  <a16:creationId xmlns:a16="http://schemas.microsoft.com/office/drawing/2014/main" id="{8F26B8DF-829C-CFFF-E229-B70DAB5560DA}"/>
                </a:ext>
              </a:extLst>
            </p:cNvPr>
            <p:cNvSpPr/>
            <p:nvPr/>
          </p:nvSpPr>
          <p:spPr>
            <a:xfrm>
              <a:off x="2597116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4" name="Полилиния: фигура 1423">
              <a:extLst>
                <a:ext uri="{FF2B5EF4-FFF2-40B4-BE49-F238E27FC236}">
                  <a16:creationId xmlns:a16="http://schemas.microsoft.com/office/drawing/2014/main" id="{BAF57707-5D81-046A-F323-C29F0793AF5E}"/>
                </a:ext>
              </a:extLst>
            </p:cNvPr>
            <p:cNvSpPr/>
            <p:nvPr/>
          </p:nvSpPr>
          <p:spPr>
            <a:xfrm>
              <a:off x="2505809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5" name="Полилиния: фигура 1424">
              <a:extLst>
                <a:ext uri="{FF2B5EF4-FFF2-40B4-BE49-F238E27FC236}">
                  <a16:creationId xmlns:a16="http://schemas.microsoft.com/office/drawing/2014/main" id="{C1909031-0CE4-8A8E-328D-ED10710DE1C1}"/>
                </a:ext>
              </a:extLst>
            </p:cNvPr>
            <p:cNvSpPr/>
            <p:nvPr/>
          </p:nvSpPr>
          <p:spPr>
            <a:xfrm>
              <a:off x="2597116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6" name="Полилиния: фигура 1425">
              <a:extLst>
                <a:ext uri="{FF2B5EF4-FFF2-40B4-BE49-F238E27FC236}">
                  <a16:creationId xmlns:a16="http://schemas.microsoft.com/office/drawing/2014/main" id="{8C7500DA-3A88-085B-F7FC-C1DB9F6B0358}"/>
                </a:ext>
              </a:extLst>
            </p:cNvPr>
            <p:cNvSpPr/>
            <p:nvPr/>
          </p:nvSpPr>
          <p:spPr>
            <a:xfrm>
              <a:off x="230036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7" name="Полилиния: фигура 1426">
              <a:extLst>
                <a:ext uri="{FF2B5EF4-FFF2-40B4-BE49-F238E27FC236}">
                  <a16:creationId xmlns:a16="http://schemas.microsoft.com/office/drawing/2014/main" id="{355BDB82-078B-116D-022D-94E5E67DD4F6}"/>
                </a:ext>
              </a:extLst>
            </p:cNvPr>
            <p:cNvSpPr/>
            <p:nvPr/>
          </p:nvSpPr>
          <p:spPr>
            <a:xfrm>
              <a:off x="239167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8" name="Полилиния: фигура 1427">
              <a:extLst>
                <a:ext uri="{FF2B5EF4-FFF2-40B4-BE49-F238E27FC236}">
                  <a16:creationId xmlns:a16="http://schemas.microsoft.com/office/drawing/2014/main" id="{BD309209-A0E6-F680-EE41-F8090D79F5EF}"/>
                </a:ext>
              </a:extLst>
            </p:cNvPr>
            <p:cNvSpPr/>
            <p:nvPr/>
          </p:nvSpPr>
          <p:spPr>
            <a:xfrm>
              <a:off x="230036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9" name="Полилиния: фигура 1428">
              <a:extLst>
                <a:ext uri="{FF2B5EF4-FFF2-40B4-BE49-F238E27FC236}">
                  <a16:creationId xmlns:a16="http://schemas.microsoft.com/office/drawing/2014/main" id="{243A40C6-17C7-C182-0029-10376D1725D5}"/>
                </a:ext>
              </a:extLst>
            </p:cNvPr>
            <p:cNvSpPr/>
            <p:nvPr/>
          </p:nvSpPr>
          <p:spPr>
            <a:xfrm>
              <a:off x="239167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0" name="Полилиния: фигура 1429">
              <a:extLst>
                <a:ext uri="{FF2B5EF4-FFF2-40B4-BE49-F238E27FC236}">
                  <a16:creationId xmlns:a16="http://schemas.microsoft.com/office/drawing/2014/main" id="{8C9F5EEB-D547-CAD4-6BB2-E64349AD53DC}"/>
                </a:ext>
              </a:extLst>
            </p:cNvPr>
            <p:cNvSpPr/>
            <p:nvPr/>
          </p:nvSpPr>
          <p:spPr>
            <a:xfrm>
              <a:off x="2319041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1" name="Полилиния: фигура 1430">
              <a:extLst>
                <a:ext uri="{FF2B5EF4-FFF2-40B4-BE49-F238E27FC236}">
                  <a16:creationId xmlns:a16="http://schemas.microsoft.com/office/drawing/2014/main" id="{C301B430-7095-8943-6949-D116B45AE9DB}"/>
                </a:ext>
              </a:extLst>
            </p:cNvPr>
            <p:cNvSpPr/>
            <p:nvPr/>
          </p:nvSpPr>
          <p:spPr>
            <a:xfrm>
              <a:off x="2410348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2" name="Полилиния: фигура 1431">
              <a:extLst>
                <a:ext uri="{FF2B5EF4-FFF2-40B4-BE49-F238E27FC236}">
                  <a16:creationId xmlns:a16="http://schemas.microsoft.com/office/drawing/2014/main" id="{182DC854-6590-A479-D3D3-9A224F04A2F6}"/>
                </a:ext>
              </a:extLst>
            </p:cNvPr>
            <p:cNvSpPr/>
            <p:nvPr/>
          </p:nvSpPr>
          <p:spPr>
            <a:xfrm>
              <a:off x="2319041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3" name="Полилиния: фигура 1432">
              <a:extLst>
                <a:ext uri="{FF2B5EF4-FFF2-40B4-BE49-F238E27FC236}">
                  <a16:creationId xmlns:a16="http://schemas.microsoft.com/office/drawing/2014/main" id="{DC056DFF-A129-87D8-7B0D-FB6992826F8C}"/>
                </a:ext>
              </a:extLst>
            </p:cNvPr>
            <p:cNvSpPr/>
            <p:nvPr/>
          </p:nvSpPr>
          <p:spPr>
            <a:xfrm>
              <a:off x="2410348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-72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4" name="Полилиния: фигура 1433">
              <a:extLst>
                <a:ext uri="{FF2B5EF4-FFF2-40B4-BE49-F238E27FC236}">
                  <a16:creationId xmlns:a16="http://schemas.microsoft.com/office/drawing/2014/main" id="{3950F039-0DF0-B81F-D494-EEC519F7F099}"/>
                </a:ext>
              </a:extLst>
            </p:cNvPr>
            <p:cNvSpPr/>
            <p:nvPr/>
          </p:nvSpPr>
          <p:spPr>
            <a:xfrm>
              <a:off x="211359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5" name="Полилиния: фигура 1434">
              <a:extLst>
                <a:ext uri="{FF2B5EF4-FFF2-40B4-BE49-F238E27FC236}">
                  <a16:creationId xmlns:a16="http://schemas.microsoft.com/office/drawing/2014/main" id="{67BA997A-58E0-C906-0C8A-5F8DD096C502}"/>
                </a:ext>
              </a:extLst>
            </p:cNvPr>
            <p:cNvSpPr/>
            <p:nvPr/>
          </p:nvSpPr>
          <p:spPr>
            <a:xfrm>
              <a:off x="220282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6" name="Полилиния: фигура 1435">
              <a:extLst>
                <a:ext uri="{FF2B5EF4-FFF2-40B4-BE49-F238E27FC236}">
                  <a16:creationId xmlns:a16="http://schemas.microsoft.com/office/drawing/2014/main" id="{50407420-D675-B560-2201-BDB3380F0138}"/>
                </a:ext>
              </a:extLst>
            </p:cNvPr>
            <p:cNvSpPr/>
            <p:nvPr/>
          </p:nvSpPr>
          <p:spPr>
            <a:xfrm>
              <a:off x="2132273" y="2443610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7" name="Полилиния: фигура 1436">
              <a:extLst>
                <a:ext uri="{FF2B5EF4-FFF2-40B4-BE49-F238E27FC236}">
                  <a16:creationId xmlns:a16="http://schemas.microsoft.com/office/drawing/2014/main" id="{4519F3FA-59D0-624E-E321-2F1D2E491926}"/>
                </a:ext>
              </a:extLst>
            </p:cNvPr>
            <p:cNvSpPr/>
            <p:nvPr/>
          </p:nvSpPr>
          <p:spPr>
            <a:xfrm>
              <a:off x="2223579" y="2443610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8" name="Полилиния: фигура 1437">
              <a:extLst>
                <a:ext uri="{FF2B5EF4-FFF2-40B4-BE49-F238E27FC236}">
                  <a16:creationId xmlns:a16="http://schemas.microsoft.com/office/drawing/2014/main" id="{A5AC9E60-4434-9F36-85AB-6AE3225DBC23}"/>
                </a:ext>
              </a:extLst>
            </p:cNvPr>
            <p:cNvSpPr/>
            <p:nvPr/>
          </p:nvSpPr>
          <p:spPr>
            <a:xfrm>
              <a:off x="110295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9" name="Полилиния: фигура 1438">
              <a:extLst>
                <a:ext uri="{FF2B5EF4-FFF2-40B4-BE49-F238E27FC236}">
                  <a16:creationId xmlns:a16="http://schemas.microsoft.com/office/drawing/2014/main" id="{51B8539E-2E57-3BC9-F563-546C31D81AD3}"/>
                </a:ext>
              </a:extLst>
            </p:cNvPr>
            <p:cNvSpPr/>
            <p:nvPr/>
          </p:nvSpPr>
          <p:spPr>
            <a:xfrm>
              <a:off x="1096737" y="2424941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0" name="Полилиния: фигура 1439">
              <a:extLst>
                <a:ext uri="{FF2B5EF4-FFF2-40B4-BE49-F238E27FC236}">
                  <a16:creationId xmlns:a16="http://schemas.microsoft.com/office/drawing/2014/main" id="{5F8CAC45-C438-10C7-2D80-123604227366}"/>
                </a:ext>
              </a:extLst>
            </p:cNvPr>
            <p:cNvSpPr/>
            <p:nvPr/>
          </p:nvSpPr>
          <p:spPr>
            <a:xfrm>
              <a:off x="117766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1" name="Полилиния: фигура 1440">
              <a:extLst>
                <a:ext uri="{FF2B5EF4-FFF2-40B4-BE49-F238E27FC236}">
                  <a16:creationId xmlns:a16="http://schemas.microsoft.com/office/drawing/2014/main" id="{AED72D60-37FA-A4A6-743F-4DFC0839191B}"/>
                </a:ext>
              </a:extLst>
            </p:cNvPr>
            <p:cNvSpPr/>
            <p:nvPr/>
          </p:nvSpPr>
          <p:spPr>
            <a:xfrm>
              <a:off x="126690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2" name="Полилиния: фигура 1441">
              <a:extLst>
                <a:ext uri="{FF2B5EF4-FFF2-40B4-BE49-F238E27FC236}">
                  <a16:creationId xmlns:a16="http://schemas.microsoft.com/office/drawing/2014/main" id="{360ACEA6-1CC3-6D56-EBF5-67F4D6D520AA}"/>
                </a:ext>
              </a:extLst>
            </p:cNvPr>
            <p:cNvSpPr/>
            <p:nvPr/>
          </p:nvSpPr>
          <p:spPr>
            <a:xfrm>
              <a:off x="1198421" y="2445686"/>
              <a:ext cx="1558" cy="922"/>
            </a:xfrm>
            <a:custGeom>
              <a:avLst/>
              <a:gdLst>
                <a:gd name="connsiteX0" fmla="*/ -72 w 1558"/>
                <a:gd name="connsiteY0" fmla="*/ -179 h 922"/>
                <a:gd name="connsiteX1" fmla="*/ -72 w 1558"/>
                <a:gd name="connsiteY1" fmla="*/ -179 h 922"/>
                <a:gd name="connsiteX2" fmla="*/ -72 w 1558"/>
                <a:gd name="connsiteY2" fmla="*/ -179 h 922"/>
                <a:gd name="connsiteX3" fmla="*/ -72 w 1558"/>
                <a:gd name="connsiteY3" fmla="*/ -179 h 922"/>
                <a:gd name="connsiteX4" fmla="*/ -72 w 1558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22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98"/>
                    <a:pt x="-72" y="-179"/>
                  </a:cubicBezTo>
                  <a:cubicBezTo>
                    <a:pt x="2005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3" name="Полилиния: фигура 1442">
              <a:extLst>
                <a:ext uri="{FF2B5EF4-FFF2-40B4-BE49-F238E27FC236}">
                  <a16:creationId xmlns:a16="http://schemas.microsoft.com/office/drawing/2014/main" id="{17A0A6A9-C1BB-3F0A-F11F-35FAEAA6174F}"/>
                </a:ext>
              </a:extLst>
            </p:cNvPr>
            <p:cNvSpPr/>
            <p:nvPr/>
          </p:nvSpPr>
          <p:spPr>
            <a:xfrm>
              <a:off x="1289728" y="2445686"/>
              <a:ext cx="923" cy="922"/>
            </a:xfrm>
            <a:custGeom>
              <a:avLst/>
              <a:gdLst>
                <a:gd name="connsiteX0" fmla="*/ -72 w 923"/>
                <a:gd name="connsiteY0" fmla="*/ -179 h 922"/>
                <a:gd name="connsiteX1" fmla="*/ -72 w 923"/>
                <a:gd name="connsiteY1" fmla="*/ -179 h 922"/>
                <a:gd name="connsiteX2" fmla="*/ -72 w 923"/>
                <a:gd name="connsiteY2" fmla="*/ -179 h 922"/>
                <a:gd name="connsiteX3" fmla="*/ -72 w 923"/>
                <a:gd name="connsiteY3" fmla="*/ -179 h 922"/>
                <a:gd name="connsiteX4" fmla="*/ -72 w 923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98"/>
                    <a:pt x="-72" y="-179"/>
                  </a:cubicBezTo>
                  <a:cubicBezTo>
                    <a:pt x="-72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4" name="Полилиния: фигура 1443">
              <a:extLst>
                <a:ext uri="{FF2B5EF4-FFF2-40B4-BE49-F238E27FC236}">
                  <a16:creationId xmlns:a16="http://schemas.microsoft.com/office/drawing/2014/main" id="{8EB3F109-D8D2-A10A-7CC4-3DA0BC3BDACB}"/>
                </a:ext>
              </a:extLst>
            </p:cNvPr>
            <p:cNvSpPr/>
            <p:nvPr/>
          </p:nvSpPr>
          <p:spPr>
            <a:xfrm>
              <a:off x="10536947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5" name="Полилиния: фигура 1444">
              <a:extLst>
                <a:ext uri="{FF2B5EF4-FFF2-40B4-BE49-F238E27FC236}">
                  <a16:creationId xmlns:a16="http://schemas.microsoft.com/office/drawing/2014/main" id="{9C1D94FD-94BE-1DED-B5DE-362A3D85A4F9}"/>
                </a:ext>
              </a:extLst>
            </p:cNvPr>
            <p:cNvSpPr/>
            <p:nvPr/>
          </p:nvSpPr>
          <p:spPr>
            <a:xfrm>
              <a:off x="10536947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6" name="Полилиния: фигура 1445">
              <a:extLst>
                <a:ext uri="{FF2B5EF4-FFF2-40B4-BE49-F238E27FC236}">
                  <a16:creationId xmlns:a16="http://schemas.microsoft.com/office/drawing/2014/main" id="{CFDB6E7B-6538-B97A-FC31-80A8C8A2F544}"/>
                </a:ext>
              </a:extLst>
            </p:cNvPr>
            <p:cNvSpPr/>
            <p:nvPr/>
          </p:nvSpPr>
          <p:spPr>
            <a:xfrm>
              <a:off x="10536947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7" name="Полилиния: фигура 1446">
              <a:extLst>
                <a:ext uri="{FF2B5EF4-FFF2-40B4-BE49-F238E27FC236}">
                  <a16:creationId xmlns:a16="http://schemas.microsoft.com/office/drawing/2014/main" id="{01315CC3-A27D-7B40-E217-848D7D2679C4}"/>
                </a:ext>
              </a:extLst>
            </p:cNvPr>
            <p:cNvSpPr/>
            <p:nvPr/>
          </p:nvSpPr>
          <p:spPr>
            <a:xfrm>
              <a:off x="10536947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8" name="Полилиния: фигура 1447">
              <a:extLst>
                <a:ext uri="{FF2B5EF4-FFF2-40B4-BE49-F238E27FC236}">
                  <a16:creationId xmlns:a16="http://schemas.microsoft.com/office/drawing/2014/main" id="{13F4A840-3860-D3A2-343B-CAF73C18558B}"/>
                </a:ext>
              </a:extLst>
            </p:cNvPr>
            <p:cNvSpPr/>
            <p:nvPr/>
          </p:nvSpPr>
          <p:spPr>
            <a:xfrm>
              <a:off x="10350178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9" name="Полилиния: фигура 1448">
              <a:extLst>
                <a:ext uri="{FF2B5EF4-FFF2-40B4-BE49-F238E27FC236}">
                  <a16:creationId xmlns:a16="http://schemas.microsoft.com/office/drawing/2014/main" id="{FCDC5818-5EEF-95CF-69CB-484CA7DCF949}"/>
                </a:ext>
              </a:extLst>
            </p:cNvPr>
            <p:cNvSpPr/>
            <p:nvPr/>
          </p:nvSpPr>
          <p:spPr>
            <a:xfrm>
              <a:off x="10439370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0" name="Полилиния: фигура 1449">
              <a:extLst>
                <a:ext uri="{FF2B5EF4-FFF2-40B4-BE49-F238E27FC236}">
                  <a16:creationId xmlns:a16="http://schemas.microsoft.com/office/drawing/2014/main" id="{8ADCECC0-5D80-B191-6BAB-817D9AE6C541}"/>
                </a:ext>
              </a:extLst>
            </p:cNvPr>
            <p:cNvSpPr/>
            <p:nvPr/>
          </p:nvSpPr>
          <p:spPr>
            <a:xfrm>
              <a:off x="10350178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1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1" name="Полилиния: фигура 1450">
              <a:extLst>
                <a:ext uri="{FF2B5EF4-FFF2-40B4-BE49-F238E27FC236}">
                  <a16:creationId xmlns:a16="http://schemas.microsoft.com/office/drawing/2014/main" id="{AD359786-49E4-AC8F-6741-41B7D3610692}"/>
                </a:ext>
              </a:extLst>
            </p:cNvPr>
            <p:cNvSpPr/>
            <p:nvPr/>
          </p:nvSpPr>
          <p:spPr>
            <a:xfrm>
              <a:off x="10439370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97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2" name="Полилиния: фигура 1451">
              <a:extLst>
                <a:ext uri="{FF2B5EF4-FFF2-40B4-BE49-F238E27FC236}">
                  <a16:creationId xmlns:a16="http://schemas.microsoft.com/office/drawing/2014/main" id="{F2D47C1C-F4E6-EEA4-D1AC-A43593052417}"/>
                </a:ext>
              </a:extLst>
            </p:cNvPr>
            <p:cNvSpPr/>
            <p:nvPr/>
          </p:nvSpPr>
          <p:spPr>
            <a:xfrm>
              <a:off x="10350178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3" name="Полилиния: фигура 1452">
              <a:extLst>
                <a:ext uri="{FF2B5EF4-FFF2-40B4-BE49-F238E27FC236}">
                  <a16:creationId xmlns:a16="http://schemas.microsoft.com/office/drawing/2014/main" id="{E2B744F9-91F4-9814-4E60-A64B046FB0C2}"/>
                </a:ext>
              </a:extLst>
            </p:cNvPr>
            <p:cNvSpPr/>
            <p:nvPr/>
          </p:nvSpPr>
          <p:spPr>
            <a:xfrm>
              <a:off x="10441466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4" name="Полилиния: фигура 1453">
              <a:extLst>
                <a:ext uri="{FF2B5EF4-FFF2-40B4-BE49-F238E27FC236}">
                  <a16:creationId xmlns:a16="http://schemas.microsoft.com/office/drawing/2014/main" id="{87AFA99D-697E-0679-B984-7780FC90632B}"/>
                </a:ext>
              </a:extLst>
            </p:cNvPr>
            <p:cNvSpPr/>
            <p:nvPr/>
          </p:nvSpPr>
          <p:spPr>
            <a:xfrm>
              <a:off x="10350178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1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5" name="Полилиния: фигура 1454">
              <a:extLst>
                <a:ext uri="{FF2B5EF4-FFF2-40B4-BE49-F238E27FC236}">
                  <a16:creationId xmlns:a16="http://schemas.microsoft.com/office/drawing/2014/main" id="{69FF3B74-F771-F1F2-B2CA-5D228EE09DEF}"/>
                </a:ext>
              </a:extLst>
            </p:cNvPr>
            <p:cNvSpPr/>
            <p:nvPr/>
          </p:nvSpPr>
          <p:spPr>
            <a:xfrm>
              <a:off x="10441466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2" y="10184"/>
                    <a:pt x="45572" y="22633"/>
                  </a:cubicBezTo>
                  <a:cubicBezTo>
                    <a:pt x="45572" y="35083"/>
                    <a:pt x="35185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6" name="Полилиния: фигура 1455">
              <a:extLst>
                <a:ext uri="{FF2B5EF4-FFF2-40B4-BE49-F238E27FC236}">
                  <a16:creationId xmlns:a16="http://schemas.microsoft.com/office/drawing/2014/main" id="{47EF00D6-6DBA-830C-EDC6-B79CBFF6F683}"/>
                </a:ext>
              </a:extLst>
            </p:cNvPr>
            <p:cNvSpPr/>
            <p:nvPr/>
          </p:nvSpPr>
          <p:spPr>
            <a:xfrm>
              <a:off x="10163409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7" name="Полилиния: фигура 1456">
              <a:extLst>
                <a:ext uri="{FF2B5EF4-FFF2-40B4-BE49-F238E27FC236}">
                  <a16:creationId xmlns:a16="http://schemas.microsoft.com/office/drawing/2014/main" id="{6F2C2219-DD8D-35D3-0B5E-D669209238ED}"/>
                </a:ext>
              </a:extLst>
            </p:cNvPr>
            <p:cNvSpPr/>
            <p:nvPr/>
          </p:nvSpPr>
          <p:spPr>
            <a:xfrm>
              <a:off x="10252600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8" name="Полилиния: фигура 1457">
              <a:extLst>
                <a:ext uri="{FF2B5EF4-FFF2-40B4-BE49-F238E27FC236}">
                  <a16:creationId xmlns:a16="http://schemas.microsoft.com/office/drawing/2014/main" id="{1DDAB1F4-F2C6-C593-157A-FE8D777411FF}"/>
                </a:ext>
              </a:extLst>
            </p:cNvPr>
            <p:cNvSpPr/>
            <p:nvPr/>
          </p:nvSpPr>
          <p:spPr>
            <a:xfrm>
              <a:off x="10163409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220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220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9" name="Полилиния: фигура 1458">
              <a:extLst>
                <a:ext uri="{FF2B5EF4-FFF2-40B4-BE49-F238E27FC236}">
                  <a16:creationId xmlns:a16="http://schemas.microsoft.com/office/drawing/2014/main" id="{B8E4CF0D-51EB-29F9-A961-ABC5BEBCA56E}"/>
                </a:ext>
              </a:extLst>
            </p:cNvPr>
            <p:cNvSpPr/>
            <p:nvPr/>
          </p:nvSpPr>
          <p:spPr>
            <a:xfrm>
              <a:off x="10252600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0" name="Полилиния: фигура 1459">
              <a:extLst>
                <a:ext uri="{FF2B5EF4-FFF2-40B4-BE49-F238E27FC236}">
                  <a16:creationId xmlns:a16="http://schemas.microsoft.com/office/drawing/2014/main" id="{82D1844B-3D03-FC75-C775-0F36089DEBE7}"/>
                </a:ext>
              </a:extLst>
            </p:cNvPr>
            <p:cNvSpPr/>
            <p:nvPr/>
          </p:nvSpPr>
          <p:spPr>
            <a:xfrm>
              <a:off x="10163409" y="2530735"/>
              <a:ext cx="41452" cy="41481"/>
            </a:xfrm>
            <a:custGeom>
              <a:avLst/>
              <a:gdLst>
                <a:gd name="connsiteX0" fmla="*/ -72 w 41452"/>
                <a:gd name="connsiteY0" fmla="*/ 20566 h 41481"/>
                <a:gd name="connsiteX1" fmla="*/ 20606 w 41452"/>
                <a:gd name="connsiteY1" fmla="*/ -179 h 41481"/>
                <a:gd name="connsiteX2" fmla="*/ 41380 w 41452"/>
                <a:gd name="connsiteY2" fmla="*/ 20566 h 41481"/>
                <a:gd name="connsiteX3" fmla="*/ 20606 w 41452"/>
                <a:gd name="connsiteY3" fmla="*/ 41302 h 41481"/>
                <a:gd name="connsiteX4" fmla="*/ -72 w 41452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66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02"/>
                    <a:pt x="20606" y="41302"/>
                  </a:cubicBezTo>
                  <a:cubicBezTo>
                    <a:pt x="10220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1" name="Полилиния: фигура 1460">
              <a:extLst>
                <a:ext uri="{FF2B5EF4-FFF2-40B4-BE49-F238E27FC236}">
                  <a16:creationId xmlns:a16="http://schemas.microsoft.com/office/drawing/2014/main" id="{1F46C05A-09EA-7B8D-46A8-BF2724067D39}"/>
                </a:ext>
              </a:extLst>
            </p:cNvPr>
            <p:cNvSpPr/>
            <p:nvPr/>
          </p:nvSpPr>
          <p:spPr>
            <a:xfrm>
              <a:off x="10254698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1088" y="41302"/>
                    <a:pt x="20701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2" name="Полилиния: фигура 1461">
              <a:extLst>
                <a:ext uri="{FF2B5EF4-FFF2-40B4-BE49-F238E27FC236}">
                  <a16:creationId xmlns:a16="http://schemas.microsoft.com/office/drawing/2014/main" id="{6E9D3E48-7E63-B251-D563-ED31A72E7B07}"/>
                </a:ext>
              </a:extLst>
            </p:cNvPr>
            <p:cNvSpPr/>
            <p:nvPr/>
          </p:nvSpPr>
          <p:spPr>
            <a:xfrm>
              <a:off x="10163409" y="2619927"/>
              <a:ext cx="41452" cy="43567"/>
            </a:xfrm>
            <a:custGeom>
              <a:avLst/>
              <a:gdLst>
                <a:gd name="connsiteX0" fmla="*/ -72 w 41452"/>
                <a:gd name="connsiteY0" fmla="*/ 20567 h 43567"/>
                <a:gd name="connsiteX1" fmla="*/ 20606 w 41452"/>
                <a:gd name="connsiteY1" fmla="*/ -179 h 43567"/>
                <a:gd name="connsiteX2" fmla="*/ 41380 w 41452"/>
                <a:gd name="connsiteY2" fmla="*/ 20567 h 43567"/>
                <a:gd name="connsiteX3" fmla="*/ 20606 w 41452"/>
                <a:gd name="connsiteY3" fmla="*/ 43389 h 43567"/>
                <a:gd name="connsiteX4" fmla="*/ -72 w 41452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6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16"/>
                    <a:pt x="30993" y="43389"/>
                    <a:pt x="20606" y="43389"/>
                  </a:cubicBezTo>
                  <a:cubicBezTo>
                    <a:pt x="10220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3" name="Полилиния: фигура 1462">
              <a:extLst>
                <a:ext uri="{FF2B5EF4-FFF2-40B4-BE49-F238E27FC236}">
                  <a16:creationId xmlns:a16="http://schemas.microsoft.com/office/drawing/2014/main" id="{6BC23A20-3EF7-2B41-EA80-B0D952B24F3F}"/>
                </a:ext>
              </a:extLst>
            </p:cNvPr>
            <p:cNvSpPr/>
            <p:nvPr/>
          </p:nvSpPr>
          <p:spPr>
            <a:xfrm>
              <a:off x="10254698" y="2619927"/>
              <a:ext cx="41450" cy="43567"/>
            </a:xfrm>
            <a:custGeom>
              <a:avLst/>
              <a:gdLst>
                <a:gd name="connsiteX0" fmla="*/ -72 w 41450"/>
                <a:gd name="connsiteY0" fmla="*/ 20567 h 43567"/>
                <a:gd name="connsiteX1" fmla="*/ 20701 w 41450"/>
                <a:gd name="connsiteY1" fmla="*/ -179 h 43567"/>
                <a:gd name="connsiteX2" fmla="*/ 41379 w 41450"/>
                <a:gd name="connsiteY2" fmla="*/ 20567 h 43567"/>
                <a:gd name="connsiteX3" fmla="*/ 20701 w 41450"/>
                <a:gd name="connsiteY3" fmla="*/ 43389 h 43567"/>
                <a:gd name="connsiteX4" fmla="*/ -72 w 41450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6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1088" y="43389"/>
                    <a:pt x="20701" y="43389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4" name="Полилиния: фигура 1463">
              <a:extLst>
                <a:ext uri="{FF2B5EF4-FFF2-40B4-BE49-F238E27FC236}">
                  <a16:creationId xmlns:a16="http://schemas.microsoft.com/office/drawing/2014/main" id="{C27EF0D9-EB9F-C740-F969-02ED88EB7A54}"/>
                </a:ext>
              </a:extLst>
            </p:cNvPr>
            <p:cNvSpPr/>
            <p:nvPr/>
          </p:nvSpPr>
          <p:spPr>
            <a:xfrm>
              <a:off x="10065832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5" name="Полилиния: фигура 1464">
              <a:extLst>
                <a:ext uri="{FF2B5EF4-FFF2-40B4-BE49-F238E27FC236}">
                  <a16:creationId xmlns:a16="http://schemas.microsoft.com/office/drawing/2014/main" id="{2DF18282-3AFD-221C-5913-3F68EA240AF0}"/>
                </a:ext>
              </a:extLst>
            </p:cNvPr>
            <p:cNvSpPr/>
            <p:nvPr/>
          </p:nvSpPr>
          <p:spPr>
            <a:xfrm>
              <a:off x="10067928" y="2530735"/>
              <a:ext cx="41452" cy="41481"/>
            </a:xfrm>
            <a:custGeom>
              <a:avLst/>
              <a:gdLst>
                <a:gd name="connsiteX0" fmla="*/ -72 w 41452"/>
                <a:gd name="connsiteY0" fmla="*/ 20566 h 41481"/>
                <a:gd name="connsiteX1" fmla="*/ 20702 w 41452"/>
                <a:gd name="connsiteY1" fmla="*/ -179 h 41481"/>
                <a:gd name="connsiteX2" fmla="*/ 41380 w 41452"/>
                <a:gd name="connsiteY2" fmla="*/ 20566 h 41481"/>
                <a:gd name="connsiteX3" fmla="*/ 20702 w 41452"/>
                <a:gd name="connsiteY3" fmla="*/ 41302 h 41481"/>
                <a:gd name="connsiteX4" fmla="*/ -72 w 41452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66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06"/>
                    <a:pt x="30993" y="41302"/>
                    <a:pt x="20702" y="41302"/>
                  </a:cubicBezTo>
                  <a:cubicBezTo>
                    <a:pt x="8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6" name="Полилиния: фигура 1465">
              <a:extLst>
                <a:ext uri="{FF2B5EF4-FFF2-40B4-BE49-F238E27FC236}">
                  <a16:creationId xmlns:a16="http://schemas.microsoft.com/office/drawing/2014/main" id="{B2602D7E-A563-B577-711A-63C5FDB00B54}"/>
                </a:ext>
              </a:extLst>
            </p:cNvPr>
            <p:cNvSpPr/>
            <p:nvPr/>
          </p:nvSpPr>
          <p:spPr>
            <a:xfrm>
              <a:off x="9414239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7" name="Полилиния: фигура 1466">
              <a:extLst>
                <a:ext uri="{FF2B5EF4-FFF2-40B4-BE49-F238E27FC236}">
                  <a16:creationId xmlns:a16="http://schemas.microsoft.com/office/drawing/2014/main" id="{694780A5-F9C5-C4E4-DAB1-2E28795213D9}"/>
                </a:ext>
              </a:extLst>
            </p:cNvPr>
            <p:cNvSpPr/>
            <p:nvPr/>
          </p:nvSpPr>
          <p:spPr>
            <a:xfrm>
              <a:off x="9503430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8" name="Полилиния: фигура 1467">
              <a:extLst>
                <a:ext uri="{FF2B5EF4-FFF2-40B4-BE49-F238E27FC236}">
                  <a16:creationId xmlns:a16="http://schemas.microsoft.com/office/drawing/2014/main" id="{56CC4836-64FA-B0C3-8601-C9F859EA929D}"/>
                </a:ext>
              </a:extLst>
            </p:cNvPr>
            <p:cNvSpPr/>
            <p:nvPr/>
          </p:nvSpPr>
          <p:spPr>
            <a:xfrm>
              <a:off x="9416336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9" name="Полилиния: фигура 1468">
              <a:extLst>
                <a:ext uri="{FF2B5EF4-FFF2-40B4-BE49-F238E27FC236}">
                  <a16:creationId xmlns:a16="http://schemas.microsoft.com/office/drawing/2014/main" id="{64B36CB5-8D2F-DA42-6C5F-BF19A93421BC}"/>
                </a:ext>
              </a:extLst>
            </p:cNvPr>
            <p:cNvSpPr/>
            <p:nvPr/>
          </p:nvSpPr>
          <p:spPr>
            <a:xfrm>
              <a:off x="9507624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0" name="Полилиния: фигура 1469">
              <a:extLst>
                <a:ext uri="{FF2B5EF4-FFF2-40B4-BE49-F238E27FC236}">
                  <a16:creationId xmlns:a16="http://schemas.microsoft.com/office/drawing/2014/main" id="{502285B5-1323-013B-6F4D-246E507F0538}"/>
                </a:ext>
              </a:extLst>
            </p:cNvPr>
            <p:cNvSpPr/>
            <p:nvPr/>
          </p:nvSpPr>
          <p:spPr>
            <a:xfrm>
              <a:off x="9227471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1" name="Полилиния: фигура 1470">
              <a:extLst>
                <a:ext uri="{FF2B5EF4-FFF2-40B4-BE49-F238E27FC236}">
                  <a16:creationId xmlns:a16="http://schemas.microsoft.com/office/drawing/2014/main" id="{B5E5C563-CD21-17C0-C025-37EC8A720B0D}"/>
                </a:ext>
              </a:extLst>
            </p:cNvPr>
            <p:cNvSpPr/>
            <p:nvPr/>
          </p:nvSpPr>
          <p:spPr>
            <a:xfrm>
              <a:off x="9316662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2" name="Полилиния: фигура 1471">
              <a:extLst>
                <a:ext uri="{FF2B5EF4-FFF2-40B4-BE49-F238E27FC236}">
                  <a16:creationId xmlns:a16="http://schemas.microsoft.com/office/drawing/2014/main" id="{0AC343A6-9461-2F07-45B3-87217097F7CF}"/>
                </a:ext>
              </a:extLst>
            </p:cNvPr>
            <p:cNvSpPr/>
            <p:nvPr/>
          </p:nvSpPr>
          <p:spPr>
            <a:xfrm>
              <a:off x="9227471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3" name="Полилиния: фигура 1472">
              <a:extLst>
                <a:ext uri="{FF2B5EF4-FFF2-40B4-BE49-F238E27FC236}">
                  <a16:creationId xmlns:a16="http://schemas.microsoft.com/office/drawing/2014/main" id="{79CE1207-4CFD-04A0-3281-DFB74D68ABEB}"/>
                </a:ext>
              </a:extLst>
            </p:cNvPr>
            <p:cNvSpPr/>
            <p:nvPr/>
          </p:nvSpPr>
          <p:spPr>
            <a:xfrm>
              <a:off x="9316662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4" name="Полилиния: фигура 1473">
              <a:extLst>
                <a:ext uri="{FF2B5EF4-FFF2-40B4-BE49-F238E27FC236}">
                  <a16:creationId xmlns:a16="http://schemas.microsoft.com/office/drawing/2014/main" id="{11FE63D7-0354-E312-E384-C7F21A2F0927}"/>
                </a:ext>
              </a:extLst>
            </p:cNvPr>
            <p:cNvSpPr/>
            <p:nvPr/>
          </p:nvSpPr>
          <p:spPr>
            <a:xfrm>
              <a:off x="9229568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5" name="Полилиния: фигура 1474">
              <a:extLst>
                <a:ext uri="{FF2B5EF4-FFF2-40B4-BE49-F238E27FC236}">
                  <a16:creationId xmlns:a16="http://schemas.microsoft.com/office/drawing/2014/main" id="{F104E382-43C3-7DD7-F930-2472F85D2142}"/>
                </a:ext>
              </a:extLst>
            </p:cNvPr>
            <p:cNvSpPr/>
            <p:nvPr/>
          </p:nvSpPr>
          <p:spPr>
            <a:xfrm>
              <a:off x="9320855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6" name="Полилиния: фигура 1475">
              <a:extLst>
                <a:ext uri="{FF2B5EF4-FFF2-40B4-BE49-F238E27FC236}">
                  <a16:creationId xmlns:a16="http://schemas.microsoft.com/office/drawing/2014/main" id="{40916558-AA55-081C-FC2E-70E79D50CC77}"/>
                </a:ext>
              </a:extLst>
            </p:cNvPr>
            <p:cNvSpPr/>
            <p:nvPr/>
          </p:nvSpPr>
          <p:spPr>
            <a:xfrm>
              <a:off x="9229568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7" name="Полилиния: фигура 1476">
              <a:extLst>
                <a:ext uri="{FF2B5EF4-FFF2-40B4-BE49-F238E27FC236}">
                  <a16:creationId xmlns:a16="http://schemas.microsoft.com/office/drawing/2014/main" id="{6080E2AB-0EBB-DD46-25D7-520C5B6B7B4A}"/>
                </a:ext>
              </a:extLst>
            </p:cNvPr>
            <p:cNvSpPr/>
            <p:nvPr/>
          </p:nvSpPr>
          <p:spPr>
            <a:xfrm>
              <a:off x="9320855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8" name="Полилиния: фигура 1477">
              <a:extLst>
                <a:ext uri="{FF2B5EF4-FFF2-40B4-BE49-F238E27FC236}">
                  <a16:creationId xmlns:a16="http://schemas.microsoft.com/office/drawing/2014/main" id="{08D0A57E-AC6F-1285-2B6E-9BB348BBE7A7}"/>
                </a:ext>
              </a:extLst>
            </p:cNvPr>
            <p:cNvSpPr/>
            <p:nvPr/>
          </p:nvSpPr>
          <p:spPr>
            <a:xfrm>
              <a:off x="903860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9" name="Полилиния: фигура 1478">
              <a:extLst>
                <a:ext uri="{FF2B5EF4-FFF2-40B4-BE49-F238E27FC236}">
                  <a16:creationId xmlns:a16="http://schemas.microsoft.com/office/drawing/2014/main" id="{8C6F1817-9B74-DAF4-193D-FA8A9B3AD974}"/>
                </a:ext>
              </a:extLst>
            </p:cNvPr>
            <p:cNvSpPr/>
            <p:nvPr/>
          </p:nvSpPr>
          <p:spPr>
            <a:xfrm>
              <a:off x="9129913" y="252865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0" name="Полилиния: фигура 1479">
              <a:extLst>
                <a:ext uri="{FF2B5EF4-FFF2-40B4-BE49-F238E27FC236}">
                  <a16:creationId xmlns:a16="http://schemas.microsoft.com/office/drawing/2014/main" id="{F5464D98-21D7-DEEE-C476-0DFA97E24C4F}"/>
                </a:ext>
              </a:extLst>
            </p:cNvPr>
            <p:cNvSpPr/>
            <p:nvPr/>
          </p:nvSpPr>
          <p:spPr>
            <a:xfrm>
              <a:off x="903860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1" name="Полилиния: фигура 1480">
              <a:extLst>
                <a:ext uri="{FF2B5EF4-FFF2-40B4-BE49-F238E27FC236}">
                  <a16:creationId xmlns:a16="http://schemas.microsoft.com/office/drawing/2014/main" id="{B49743CD-61FF-16F4-8C6D-43CE352C9585}"/>
                </a:ext>
              </a:extLst>
            </p:cNvPr>
            <p:cNvSpPr/>
            <p:nvPr/>
          </p:nvSpPr>
          <p:spPr>
            <a:xfrm>
              <a:off x="9129913" y="2617860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53" y="1018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2" name="Полилиния: фигура 1481">
              <a:extLst>
                <a:ext uri="{FF2B5EF4-FFF2-40B4-BE49-F238E27FC236}">
                  <a16:creationId xmlns:a16="http://schemas.microsoft.com/office/drawing/2014/main" id="{C7129656-10F7-73AD-871B-F7D23DF9DF25}"/>
                </a:ext>
              </a:extLst>
            </p:cNvPr>
            <p:cNvSpPr/>
            <p:nvPr/>
          </p:nvSpPr>
          <p:spPr>
            <a:xfrm>
              <a:off x="9042751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3" name="Полилиния: фигура 1482">
              <a:extLst>
                <a:ext uri="{FF2B5EF4-FFF2-40B4-BE49-F238E27FC236}">
                  <a16:creationId xmlns:a16="http://schemas.microsoft.com/office/drawing/2014/main" id="{D8E3FB2F-1036-8A76-9EDF-1F1629E9810C}"/>
                </a:ext>
              </a:extLst>
            </p:cNvPr>
            <p:cNvSpPr/>
            <p:nvPr/>
          </p:nvSpPr>
          <p:spPr>
            <a:xfrm>
              <a:off x="9134068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4" name="Полилиния: фигура 1483">
              <a:extLst>
                <a:ext uri="{FF2B5EF4-FFF2-40B4-BE49-F238E27FC236}">
                  <a16:creationId xmlns:a16="http://schemas.microsoft.com/office/drawing/2014/main" id="{3D82857E-4900-9DE1-A4F9-97D87560E96A}"/>
                </a:ext>
              </a:extLst>
            </p:cNvPr>
            <p:cNvSpPr/>
            <p:nvPr/>
          </p:nvSpPr>
          <p:spPr>
            <a:xfrm>
              <a:off x="9042751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5" name="Полилиния: фигура 1484">
              <a:extLst>
                <a:ext uri="{FF2B5EF4-FFF2-40B4-BE49-F238E27FC236}">
                  <a16:creationId xmlns:a16="http://schemas.microsoft.com/office/drawing/2014/main" id="{C0893DBF-35E1-6545-A361-196811538A86}"/>
                </a:ext>
              </a:extLst>
            </p:cNvPr>
            <p:cNvSpPr/>
            <p:nvPr/>
          </p:nvSpPr>
          <p:spPr>
            <a:xfrm>
              <a:off x="9134068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6" name="Полилиния: фигура 1485">
              <a:extLst>
                <a:ext uri="{FF2B5EF4-FFF2-40B4-BE49-F238E27FC236}">
                  <a16:creationId xmlns:a16="http://schemas.microsoft.com/office/drawing/2014/main" id="{E2815784-2CE4-F2CC-0321-EEEFF85E867A}"/>
                </a:ext>
              </a:extLst>
            </p:cNvPr>
            <p:cNvSpPr/>
            <p:nvPr/>
          </p:nvSpPr>
          <p:spPr>
            <a:xfrm>
              <a:off x="885183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7" name="Полилиния: фигура 1486">
              <a:extLst>
                <a:ext uri="{FF2B5EF4-FFF2-40B4-BE49-F238E27FC236}">
                  <a16:creationId xmlns:a16="http://schemas.microsoft.com/office/drawing/2014/main" id="{DE4FB872-00B0-CCC2-028B-5DBD3D47CD9F}"/>
                </a:ext>
              </a:extLst>
            </p:cNvPr>
            <p:cNvSpPr/>
            <p:nvPr/>
          </p:nvSpPr>
          <p:spPr>
            <a:xfrm>
              <a:off x="894314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8" name="Полилиния: фигура 1487">
              <a:extLst>
                <a:ext uri="{FF2B5EF4-FFF2-40B4-BE49-F238E27FC236}">
                  <a16:creationId xmlns:a16="http://schemas.microsoft.com/office/drawing/2014/main" id="{5954240C-DD78-287C-9E79-2CBF3F9F4277}"/>
                </a:ext>
              </a:extLst>
            </p:cNvPr>
            <p:cNvSpPr/>
            <p:nvPr/>
          </p:nvSpPr>
          <p:spPr>
            <a:xfrm>
              <a:off x="885183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9" name="Полилиния: фигура 1488">
              <a:extLst>
                <a:ext uri="{FF2B5EF4-FFF2-40B4-BE49-F238E27FC236}">
                  <a16:creationId xmlns:a16="http://schemas.microsoft.com/office/drawing/2014/main" id="{35406756-7F87-8D98-18F5-C8E64D0299DB}"/>
                </a:ext>
              </a:extLst>
            </p:cNvPr>
            <p:cNvSpPr/>
            <p:nvPr/>
          </p:nvSpPr>
          <p:spPr>
            <a:xfrm>
              <a:off x="894314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0" name="Полилиния: фигура 1489">
              <a:extLst>
                <a:ext uri="{FF2B5EF4-FFF2-40B4-BE49-F238E27FC236}">
                  <a16:creationId xmlns:a16="http://schemas.microsoft.com/office/drawing/2014/main" id="{16B4BFE6-8E60-3231-EE19-03AC20FAD7BC}"/>
                </a:ext>
              </a:extLst>
            </p:cNvPr>
            <p:cNvSpPr/>
            <p:nvPr/>
          </p:nvSpPr>
          <p:spPr>
            <a:xfrm>
              <a:off x="8855983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1" name="Полилиния: фигура 1490">
              <a:extLst>
                <a:ext uri="{FF2B5EF4-FFF2-40B4-BE49-F238E27FC236}">
                  <a16:creationId xmlns:a16="http://schemas.microsoft.com/office/drawing/2014/main" id="{7CE8AE29-66E2-D0E8-EC25-577717DE2264}"/>
                </a:ext>
              </a:extLst>
            </p:cNvPr>
            <p:cNvSpPr/>
            <p:nvPr/>
          </p:nvSpPr>
          <p:spPr>
            <a:xfrm>
              <a:off x="8947290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2" name="Полилиния: фигура 1491">
              <a:extLst>
                <a:ext uri="{FF2B5EF4-FFF2-40B4-BE49-F238E27FC236}">
                  <a16:creationId xmlns:a16="http://schemas.microsoft.com/office/drawing/2014/main" id="{03E21A31-78BF-67E1-C3F5-4CAC93DD0A19}"/>
                </a:ext>
              </a:extLst>
            </p:cNvPr>
            <p:cNvSpPr/>
            <p:nvPr/>
          </p:nvSpPr>
          <p:spPr>
            <a:xfrm>
              <a:off x="8855983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3" name="Полилиния: фигура 1492">
              <a:extLst>
                <a:ext uri="{FF2B5EF4-FFF2-40B4-BE49-F238E27FC236}">
                  <a16:creationId xmlns:a16="http://schemas.microsoft.com/office/drawing/2014/main" id="{51B54CB2-0BC4-706A-7A92-A0113B498A61}"/>
                </a:ext>
              </a:extLst>
            </p:cNvPr>
            <p:cNvSpPr/>
            <p:nvPr/>
          </p:nvSpPr>
          <p:spPr>
            <a:xfrm>
              <a:off x="8947290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4" name="Полилиния: фигура 1493">
              <a:extLst>
                <a:ext uri="{FF2B5EF4-FFF2-40B4-BE49-F238E27FC236}">
                  <a16:creationId xmlns:a16="http://schemas.microsoft.com/office/drawing/2014/main" id="{B57F0D94-EC39-47BA-582E-541EE81C2B15}"/>
                </a:ext>
              </a:extLst>
            </p:cNvPr>
            <p:cNvSpPr/>
            <p:nvPr/>
          </p:nvSpPr>
          <p:spPr>
            <a:xfrm>
              <a:off x="866506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5" name="Полилиния: фигура 1494">
              <a:extLst>
                <a:ext uri="{FF2B5EF4-FFF2-40B4-BE49-F238E27FC236}">
                  <a16:creationId xmlns:a16="http://schemas.microsoft.com/office/drawing/2014/main" id="{B819C80E-B989-280B-D1AB-CCB4C428CAC0}"/>
                </a:ext>
              </a:extLst>
            </p:cNvPr>
            <p:cNvSpPr/>
            <p:nvPr/>
          </p:nvSpPr>
          <p:spPr>
            <a:xfrm>
              <a:off x="875429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6" name="Полилиния: фигура 1495">
              <a:extLst>
                <a:ext uri="{FF2B5EF4-FFF2-40B4-BE49-F238E27FC236}">
                  <a16:creationId xmlns:a16="http://schemas.microsoft.com/office/drawing/2014/main" id="{56D96DEE-FF8E-5FFB-18C5-3D5D5944202F}"/>
                </a:ext>
              </a:extLst>
            </p:cNvPr>
            <p:cNvSpPr/>
            <p:nvPr/>
          </p:nvSpPr>
          <p:spPr>
            <a:xfrm>
              <a:off x="866506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7" name="Полилиния: фигура 1496">
              <a:extLst>
                <a:ext uri="{FF2B5EF4-FFF2-40B4-BE49-F238E27FC236}">
                  <a16:creationId xmlns:a16="http://schemas.microsoft.com/office/drawing/2014/main" id="{5C041840-A6F7-3291-B2D8-A89F9932BF9A}"/>
                </a:ext>
              </a:extLst>
            </p:cNvPr>
            <p:cNvSpPr/>
            <p:nvPr/>
          </p:nvSpPr>
          <p:spPr>
            <a:xfrm>
              <a:off x="875429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8" name="Полилиния: фигура 1497">
              <a:extLst>
                <a:ext uri="{FF2B5EF4-FFF2-40B4-BE49-F238E27FC236}">
                  <a16:creationId xmlns:a16="http://schemas.microsoft.com/office/drawing/2014/main" id="{2579B583-A29F-8E06-3D2F-3C3410F5CFC1}"/>
                </a:ext>
              </a:extLst>
            </p:cNvPr>
            <p:cNvSpPr/>
            <p:nvPr/>
          </p:nvSpPr>
          <p:spPr>
            <a:xfrm>
              <a:off x="8669215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9" name="Полилиния: фигура 1498">
              <a:extLst>
                <a:ext uri="{FF2B5EF4-FFF2-40B4-BE49-F238E27FC236}">
                  <a16:creationId xmlns:a16="http://schemas.microsoft.com/office/drawing/2014/main" id="{C912E49A-9D58-EFB6-695B-39C7D44CF776}"/>
                </a:ext>
              </a:extLst>
            </p:cNvPr>
            <p:cNvSpPr/>
            <p:nvPr/>
          </p:nvSpPr>
          <p:spPr>
            <a:xfrm>
              <a:off x="8760521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0" name="Полилиния: фигура 1499">
              <a:extLst>
                <a:ext uri="{FF2B5EF4-FFF2-40B4-BE49-F238E27FC236}">
                  <a16:creationId xmlns:a16="http://schemas.microsoft.com/office/drawing/2014/main" id="{45B92802-3586-00F4-6D94-6549A6313581}"/>
                </a:ext>
              </a:extLst>
            </p:cNvPr>
            <p:cNvSpPr/>
            <p:nvPr/>
          </p:nvSpPr>
          <p:spPr>
            <a:xfrm>
              <a:off x="8669215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1" name="Полилиния: фигура 1500">
              <a:extLst>
                <a:ext uri="{FF2B5EF4-FFF2-40B4-BE49-F238E27FC236}">
                  <a16:creationId xmlns:a16="http://schemas.microsoft.com/office/drawing/2014/main" id="{2B320AEB-A1CA-6501-7E12-07A8BBF6E138}"/>
                </a:ext>
              </a:extLst>
            </p:cNvPr>
            <p:cNvSpPr/>
            <p:nvPr/>
          </p:nvSpPr>
          <p:spPr>
            <a:xfrm>
              <a:off x="8760521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2" name="Полилиния: фигура 1501">
              <a:extLst>
                <a:ext uri="{FF2B5EF4-FFF2-40B4-BE49-F238E27FC236}">
                  <a16:creationId xmlns:a16="http://schemas.microsoft.com/office/drawing/2014/main" id="{F1C37BC8-882D-6304-193C-49F28B5B3408}"/>
                </a:ext>
              </a:extLst>
            </p:cNvPr>
            <p:cNvSpPr/>
            <p:nvPr/>
          </p:nvSpPr>
          <p:spPr>
            <a:xfrm>
              <a:off x="847829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3" name="Полилиния: фигура 1502">
              <a:extLst>
                <a:ext uri="{FF2B5EF4-FFF2-40B4-BE49-F238E27FC236}">
                  <a16:creationId xmlns:a16="http://schemas.microsoft.com/office/drawing/2014/main" id="{3C0770F8-462D-03CE-EE4B-DEF24388E68B}"/>
                </a:ext>
              </a:extLst>
            </p:cNvPr>
            <p:cNvSpPr/>
            <p:nvPr/>
          </p:nvSpPr>
          <p:spPr>
            <a:xfrm>
              <a:off x="856753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4" name="Полилиния: фигура 1503">
              <a:extLst>
                <a:ext uri="{FF2B5EF4-FFF2-40B4-BE49-F238E27FC236}">
                  <a16:creationId xmlns:a16="http://schemas.microsoft.com/office/drawing/2014/main" id="{B2B65721-BC16-B84E-BBC7-3E4B804FE51F}"/>
                </a:ext>
              </a:extLst>
            </p:cNvPr>
            <p:cNvSpPr/>
            <p:nvPr/>
          </p:nvSpPr>
          <p:spPr>
            <a:xfrm>
              <a:off x="847829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5" name="Полилиния: фигура 1504">
              <a:extLst>
                <a:ext uri="{FF2B5EF4-FFF2-40B4-BE49-F238E27FC236}">
                  <a16:creationId xmlns:a16="http://schemas.microsoft.com/office/drawing/2014/main" id="{60FE29DA-0628-669A-A50E-9743928000BD}"/>
                </a:ext>
              </a:extLst>
            </p:cNvPr>
            <p:cNvSpPr/>
            <p:nvPr/>
          </p:nvSpPr>
          <p:spPr>
            <a:xfrm>
              <a:off x="856753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6" name="Полилиния: фигура 1505">
              <a:extLst>
                <a:ext uri="{FF2B5EF4-FFF2-40B4-BE49-F238E27FC236}">
                  <a16:creationId xmlns:a16="http://schemas.microsoft.com/office/drawing/2014/main" id="{43E689CA-5627-4E12-CD43-B208A15DCFA4}"/>
                </a:ext>
              </a:extLst>
            </p:cNvPr>
            <p:cNvSpPr/>
            <p:nvPr/>
          </p:nvSpPr>
          <p:spPr>
            <a:xfrm>
              <a:off x="8482446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7" name="Полилиния: фигура 1506">
              <a:extLst>
                <a:ext uri="{FF2B5EF4-FFF2-40B4-BE49-F238E27FC236}">
                  <a16:creationId xmlns:a16="http://schemas.microsoft.com/office/drawing/2014/main" id="{CBC4B6B1-A555-D0FD-AC05-FF3636ECD086}"/>
                </a:ext>
              </a:extLst>
            </p:cNvPr>
            <p:cNvSpPr/>
            <p:nvPr/>
          </p:nvSpPr>
          <p:spPr>
            <a:xfrm>
              <a:off x="8573753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8" name="Полилиния: фигура 1507">
              <a:extLst>
                <a:ext uri="{FF2B5EF4-FFF2-40B4-BE49-F238E27FC236}">
                  <a16:creationId xmlns:a16="http://schemas.microsoft.com/office/drawing/2014/main" id="{4C41FFB6-C162-3CE8-8FB5-478F3C533EAC}"/>
                </a:ext>
              </a:extLst>
            </p:cNvPr>
            <p:cNvSpPr/>
            <p:nvPr/>
          </p:nvSpPr>
          <p:spPr>
            <a:xfrm>
              <a:off x="8482446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9" name="Полилиния: фигура 1508">
              <a:extLst>
                <a:ext uri="{FF2B5EF4-FFF2-40B4-BE49-F238E27FC236}">
                  <a16:creationId xmlns:a16="http://schemas.microsoft.com/office/drawing/2014/main" id="{5F1920BE-7EB8-E044-2318-31446C364C7D}"/>
                </a:ext>
              </a:extLst>
            </p:cNvPr>
            <p:cNvSpPr/>
            <p:nvPr/>
          </p:nvSpPr>
          <p:spPr>
            <a:xfrm>
              <a:off x="8573753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0" name="Полилиния: фигура 1509">
              <a:extLst>
                <a:ext uri="{FF2B5EF4-FFF2-40B4-BE49-F238E27FC236}">
                  <a16:creationId xmlns:a16="http://schemas.microsoft.com/office/drawing/2014/main" id="{239BEC94-C04E-FC02-9945-1C0DAB94DE14}"/>
                </a:ext>
              </a:extLst>
            </p:cNvPr>
            <p:cNvSpPr/>
            <p:nvPr/>
          </p:nvSpPr>
          <p:spPr>
            <a:xfrm>
              <a:off x="829152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1" name="Полилиния: фигура 1510">
              <a:extLst>
                <a:ext uri="{FF2B5EF4-FFF2-40B4-BE49-F238E27FC236}">
                  <a16:creationId xmlns:a16="http://schemas.microsoft.com/office/drawing/2014/main" id="{FD9FCCBF-4441-0B95-1DB9-2714ADC84B4E}"/>
                </a:ext>
              </a:extLst>
            </p:cNvPr>
            <p:cNvSpPr/>
            <p:nvPr/>
          </p:nvSpPr>
          <p:spPr>
            <a:xfrm>
              <a:off x="838076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2" name="Полилиния: фигура 1511">
              <a:extLst>
                <a:ext uri="{FF2B5EF4-FFF2-40B4-BE49-F238E27FC236}">
                  <a16:creationId xmlns:a16="http://schemas.microsoft.com/office/drawing/2014/main" id="{7FCC41AD-DBDD-F66E-0775-9605F0FC0626}"/>
                </a:ext>
              </a:extLst>
            </p:cNvPr>
            <p:cNvSpPr/>
            <p:nvPr/>
          </p:nvSpPr>
          <p:spPr>
            <a:xfrm>
              <a:off x="829152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3" name="Полилиния: фигура 1512">
              <a:extLst>
                <a:ext uri="{FF2B5EF4-FFF2-40B4-BE49-F238E27FC236}">
                  <a16:creationId xmlns:a16="http://schemas.microsoft.com/office/drawing/2014/main" id="{E5040B79-1DFB-8157-9D44-5F1326E31657}"/>
                </a:ext>
              </a:extLst>
            </p:cNvPr>
            <p:cNvSpPr/>
            <p:nvPr/>
          </p:nvSpPr>
          <p:spPr>
            <a:xfrm>
              <a:off x="838076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4" name="Полилиния: фигура 1513">
              <a:extLst>
                <a:ext uri="{FF2B5EF4-FFF2-40B4-BE49-F238E27FC236}">
                  <a16:creationId xmlns:a16="http://schemas.microsoft.com/office/drawing/2014/main" id="{5D6FE247-B940-1FA5-B2AE-4232F15171A3}"/>
                </a:ext>
              </a:extLst>
            </p:cNvPr>
            <p:cNvSpPr/>
            <p:nvPr/>
          </p:nvSpPr>
          <p:spPr>
            <a:xfrm>
              <a:off x="8295678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5" name="Полилиния: фигура 1514">
              <a:extLst>
                <a:ext uri="{FF2B5EF4-FFF2-40B4-BE49-F238E27FC236}">
                  <a16:creationId xmlns:a16="http://schemas.microsoft.com/office/drawing/2014/main" id="{2C90972A-DADB-3550-6067-EE08985AEB22}"/>
                </a:ext>
              </a:extLst>
            </p:cNvPr>
            <p:cNvSpPr/>
            <p:nvPr/>
          </p:nvSpPr>
          <p:spPr>
            <a:xfrm>
              <a:off x="8386985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6" name="Полилиния: фигура 1515">
              <a:extLst>
                <a:ext uri="{FF2B5EF4-FFF2-40B4-BE49-F238E27FC236}">
                  <a16:creationId xmlns:a16="http://schemas.microsoft.com/office/drawing/2014/main" id="{72F81D20-5058-3076-5AB2-BF336A0A9442}"/>
                </a:ext>
              </a:extLst>
            </p:cNvPr>
            <p:cNvSpPr/>
            <p:nvPr/>
          </p:nvSpPr>
          <p:spPr>
            <a:xfrm>
              <a:off x="8295678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7" name="Полилиния: фигура 1516">
              <a:extLst>
                <a:ext uri="{FF2B5EF4-FFF2-40B4-BE49-F238E27FC236}">
                  <a16:creationId xmlns:a16="http://schemas.microsoft.com/office/drawing/2014/main" id="{B65687B0-83CA-1FDC-0EFE-74E65796EA3B}"/>
                </a:ext>
              </a:extLst>
            </p:cNvPr>
            <p:cNvSpPr/>
            <p:nvPr/>
          </p:nvSpPr>
          <p:spPr>
            <a:xfrm>
              <a:off x="8386985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8" name="Полилиния: фигура 1517">
              <a:extLst>
                <a:ext uri="{FF2B5EF4-FFF2-40B4-BE49-F238E27FC236}">
                  <a16:creationId xmlns:a16="http://schemas.microsoft.com/office/drawing/2014/main" id="{C206D1ED-F165-A210-686B-2EF1126DB4A5}"/>
                </a:ext>
              </a:extLst>
            </p:cNvPr>
            <p:cNvSpPr/>
            <p:nvPr/>
          </p:nvSpPr>
          <p:spPr>
            <a:xfrm>
              <a:off x="810267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9" name="Полилиния: фигура 1518">
              <a:extLst>
                <a:ext uri="{FF2B5EF4-FFF2-40B4-BE49-F238E27FC236}">
                  <a16:creationId xmlns:a16="http://schemas.microsoft.com/office/drawing/2014/main" id="{88280FBF-E1C9-E2B2-35FB-ED9EC56445A5}"/>
                </a:ext>
              </a:extLst>
            </p:cNvPr>
            <p:cNvSpPr/>
            <p:nvPr/>
          </p:nvSpPr>
          <p:spPr>
            <a:xfrm>
              <a:off x="8193984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0" name="Полилиния: фигура 1519">
              <a:extLst>
                <a:ext uri="{FF2B5EF4-FFF2-40B4-BE49-F238E27FC236}">
                  <a16:creationId xmlns:a16="http://schemas.microsoft.com/office/drawing/2014/main" id="{024361C5-880F-1B61-DE40-43B802E97C9B}"/>
                </a:ext>
              </a:extLst>
            </p:cNvPr>
            <p:cNvSpPr/>
            <p:nvPr/>
          </p:nvSpPr>
          <p:spPr>
            <a:xfrm>
              <a:off x="810267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1" name="Полилиния: фигура 1520">
              <a:extLst>
                <a:ext uri="{FF2B5EF4-FFF2-40B4-BE49-F238E27FC236}">
                  <a16:creationId xmlns:a16="http://schemas.microsoft.com/office/drawing/2014/main" id="{E2A00232-29BD-0377-9046-01F2DB568816}"/>
                </a:ext>
              </a:extLst>
            </p:cNvPr>
            <p:cNvSpPr/>
            <p:nvPr/>
          </p:nvSpPr>
          <p:spPr>
            <a:xfrm>
              <a:off x="8193984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2" name="Полилиния: фигура 1521">
              <a:extLst>
                <a:ext uri="{FF2B5EF4-FFF2-40B4-BE49-F238E27FC236}">
                  <a16:creationId xmlns:a16="http://schemas.microsoft.com/office/drawing/2014/main" id="{82914D5C-4718-EBB6-12AB-30539EEFDA86}"/>
                </a:ext>
              </a:extLst>
            </p:cNvPr>
            <p:cNvSpPr/>
            <p:nvPr/>
          </p:nvSpPr>
          <p:spPr>
            <a:xfrm>
              <a:off x="8108900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19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3" name="Полилиния: фигура 1522">
              <a:extLst>
                <a:ext uri="{FF2B5EF4-FFF2-40B4-BE49-F238E27FC236}">
                  <a16:creationId xmlns:a16="http://schemas.microsoft.com/office/drawing/2014/main" id="{8743BAF5-1A71-9990-AEF1-8D14BCD58E0E}"/>
                </a:ext>
              </a:extLst>
            </p:cNvPr>
            <p:cNvSpPr/>
            <p:nvPr/>
          </p:nvSpPr>
          <p:spPr>
            <a:xfrm>
              <a:off x="8200216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19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4" name="Полилиния: фигура 1523">
              <a:extLst>
                <a:ext uri="{FF2B5EF4-FFF2-40B4-BE49-F238E27FC236}">
                  <a16:creationId xmlns:a16="http://schemas.microsoft.com/office/drawing/2014/main" id="{4A77B3A0-D5EE-4380-B2FD-1AEF2E924673}"/>
                </a:ext>
              </a:extLst>
            </p:cNvPr>
            <p:cNvSpPr/>
            <p:nvPr/>
          </p:nvSpPr>
          <p:spPr>
            <a:xfrm>
              <a:off x="8108900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5" name="Полилиния: фигура 1524">
              <a:extLst>
                <a:ext uri="{FF2B5EF4-FFF2-40B4-BE49-F238E27FC236}">
                  <a16:creationId xmlns:a16="http://schemas.microsoft.com/office/drawing/2014/main" id="{EAB746CD-060B-BBB3-A056-3510E2B3DEC9}"/>
                </a:ext>
              </a:extLst>
            </p:cNvPr>
            <p:cNvSpPr/>
            <p:nvPr/>
          </p:nvSpPr>
          <p:spPr>
            <a:xfrm>
              <a:off x="8200216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6" name="Полилиния: фигура 1525">
              <a:extLst>
                <a:ext uri="{FF2B5EF4-FFF2-40B4-BE49-F238E27FC236}">
                  <a16:creationId xmlns:a16="http://schemas.microsoft.com/office/drawing/2014/main" id="{EE8333D8-016D-39CA-F418-0EEFC3F49C67}"/>
                </a:ext>
              </a:extLst>
            </p:cNvPr>
            <p:cNvSpPr/>
            <p:nvPr/>
          </p:nvSpPr>
          <p:spPr>
            <a:xfrm>
              <a:off x="791590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7" name="Полилиния: фигура 1526">
              <a:extLst>
                <a:ext uri="{FF2B5EF4-FFF2-40B4-BE49-F238E27FC236}">
                  <a16:creationId xmlns:a16="http://schemas.microsoft.com/office/drawing/2014/main" id="{8604488F-8628-E3A6-41CA-BBE89766A4FE}"/>
                </a:ext>
              </a:extLst>
            </p:cNvPr>
            <p:cNvSpPr/>
            <p:nvPr/>
          </p:nvSpPr>
          <p:spPr>
            <a:xfrm>
              <a:off x="800721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8" name="Полилиния: фигура 1527">
              <a:extLst>
                <a:ext uri="{FF2B5EF4-FFF2-40B4-BE49-F238E27FC236}">
                  <a16:creationId xmlns:a16="http://schemas.microsoft.com/office/drawing/2014/main" id="{D8DACB61-0911-B713-31A8-1C5D0F3C6E71}"/>
                </a:ext>
              </a:extLst>
            </p:cNvPr>
            <p:cNvSpPr/>
            <p:nvPr/>
          </p:nvSpPr>
          <p:spPr>
            <a:xfrm>
              <a:off x="791590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9" name="Полилиния: фигура 1528">
              <a:extLst>
                <a:ext uri="{FF2B5EF4-FFF2-40B4-BE49-F238E27FC236}">
                  <a16:creationId xmlns:a16="http://schemas.microsoft.com/office/drawing/2014/main" id="{9E8F537E-78F1-4825-C538-51D607001CEF}"/>
                </a:ext>
              </a:extLst>
            </p:cNvPr>
            <p:cNvSpPr/>
            <p:nvPr/>
          </p:nvSpPr>
          <p:spPr>
            <a:xfrm>
              <a:off x="800721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0" name="Полилиния: фигура 1529">
              <a:extLst>
                <a:ext uri="{FF2B5EF4-FFF2-40B4-BE49-F238E27FC236}">
                  <a16:creationId xmlns:a16="http://schemas.microsoft.com/office/drawing/2014/main" id="{4E2E6111-02C5-0A98-CFB3-D92EEBF4DCCE}"/>
                </a:ext>
              </a:extLst>
            </p:cNvPr>
            <p:cNvSpPr/>
            <p:nvPr/>
          </p:nvSpPr>
          <p:spPr>
            <a:xfrm>
              <a:off x="7922132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1" name="Полилиния: фигура 1530">
              <a:extLst>
                <a:ext uri="{FF2B5EF4-FFF2-40B4-BE49-F238E27FC236}">
                  <a16:creationId xmlns:a16="http://schemas.microsoft.com/office/drawing/2014/main" id="{CDCB77AE-DB8F-38D0-A99E-5AEDF9B0AF60}"/>
                </a:ext>
              </a:extLst>
            </p:cNvPr>
            <p:cNvSpPr/>
            <p:nvPr/>
          </p:nvSpPr>
          <p:spPr>
            <a:xfrm>
              <a:off x="8013448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2" name="Полилиния: фигура 1531">
              <a:extLst>
                <a:ext uri="{FF2B5EF4-FFF2-40B4-BE49-F238E27FC236}">
                  <a16:creationId xmlns:a16="http://schemas.microsoft.com/office/drawing/2014/main" id="{66CE289C-DCC5-DE4B-B3F5-E784F5A083E6}"/>
                </a:ext>
              </a:extLst>
            </p:cNvPr>
            <p:cNvSpPr/>
            <p:nvPr/>
          </p:nvSpPr>
          <p:spPr>
            <a:xfrm>
              <a:off x="7922132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3" name="Полилиния: фигура 1532">
              <a:extLst>
                <a:ext uri="{FF2B5EF4-FFF2-40B4-BE49-F238E27FC236}">
                  <a16:creationId xmlns:a16="http://schemas.microsoft.com/office/drawing/2014/main" id="{4CE3DC70-65B2-E37E-3C12-D5E0E71B0B96}"/>
                </a:ext>
              </a:extLst>
            </p:cNvPr>
            <p:cNvSpPr/>
            <p:nvPr/>
          </p:nvSpPr>
          <p:spPr>
            <a:xfrm>
              <a:off x="8013448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4" name="Полилиния: фигура 1533">
              <a:extLst>
                <a:ext uri="{FF2B5EF4-FFF2-40B4-BE49-F238E27FC236}">
                  <a16:creationId xmlns:a16="http://schemas.microsoft.com/office/drawing/2014/main" id="{FD2E6A58-4FF2-C7AA-5E69-C5C180871308}"/>
                </a:ext>
              </a:extLst>
            </p:cNvPr>
            <p:cNvSpPr/>
            <p:nvPr/>
          </p:nvSpPr>
          <p:spPr>
            <a:xfrm>
              <a:off x="772914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5" name="Полилиния: фигура 1534">
              <a:extLst>
                <a:ext uri="{FF2B5EF4-FFF2-40B4-BE49-F238E27FC236}">
                  <a16:creationId xmlns:a16="http://schemas.microsoft.com/office/drawing/2014/main" id="{781134F9-6788-1196-CC0D-15EFEA29BAF0}"/>
                </a:ext>
              </a:extLst>
            </p:cNvPr>
            <p:cNvSpPr/>
            <p:nvPr/>
          </p:nvSpPr>
          <p:spPr>
            <a:xfrm>
              <a:off x="781837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6" name="Полилиния: фигура 1535">
              <a:extLst>
                <a:ext uri="{FF2B5EF4-FFF2-40B4-BE49-F238E27FC236}">
                  <a16:creationId xmlns:a16="http://schemas.microsoft.com/office/drawing/2014/main" id="{44DAADC9-395A-D70A-1473-0040A19CFCF5}"/>
                </a:ext>
              </a:extLst>
            </p:cNvPr>
            <p:cNvSpPr/>
            <p:nvPr/>
          </p:nvSpPr>
          <p:spPr>
            <a:xfrm>
              <a:off x="772914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7" name="Полилиния: фигура 1536">
              <a:extLst>
                <a:ext uri="{FF2B5EF4-FFF2-40B4-BE49-F238E27FC236}">
                  <a16:creationId xmlns:a16="http://schemas.microsoft.com/office/drawing/2014/main" id="{EA4A64F4-445F-B432-BF99-3BDF6D030C28}"/>
                </a:ext>
              </a:extLst>
            </p:cNvPr>
            <p:cNvSpPr/>
            <p:nvPr/>
          </p:nvSpPr>
          <p:spPr>
            <a:xfrm>
              <a:off x="781837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8" name="Полилиния: фигура 1537">
              <a:extLst>
                <a:ext uri="{FF2B5EF4-FFF2-40B4-BE49-F238E27FC236}">
                  <a16:creationId xmlns:a16="http://schemas.microsoft.com/office/drawing/2014/main" id="{56618033-2736-6BC5-A4EB-DFE09B3D7EA3}"/>
                </a:ext>
              </a:extLst>
            </p:cNvPr>
            <p:cNvSpPr/>
            <p:nvPr/>
          </p:nvSpPr>
          <p:spPr>
            <a:xfrm>
              <a:off x="7735363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9" name="Полилиния: фигура 1538">
              <a:extLst>
                <a:ext uri="{FF2B5EF4-FFF2-40B4-BE49-F238E27FC236}">
                  <a16:creationId xmlns:a16="http://schemas.microsoft.com/office/drawing/2014/main" id="{39C1DDD1-A85B-42F5-E199-E220C9C0E686}"/>
                </a:ext>
              </a:extLst>
            </p:cNvPr>
            <p:cNvSpPr/>
            <p:nvPr/>
          </p:nvSpPr>
          <p:spPr>
            <a:xfrm>
              <a:off x="7826679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0" name="Полилиния: фигура 1539">
              <a:extLst>
                <a:ext uri="{FF2B5EF4-FFF2-40B4-BE49-F238E27FC236}">
                  <a16:creationId xmlns:a16="http://schemas.microsoft.com/office/drawing/2014/main" id="{BD8C42B8-6CEC-3E7A-4168-6E106E934298}"/>
                </a:ext>
              </a:extLst>
            </p:cNvPr>
            <p:cNvSpPr/>
            <p:nvPr/>
          </p:nvSpPr>
          <p:spPr>
            <a:xfrm>
              <a:off x="7735363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1" name="Полилиния: фигура 1540">
              <a:extLst>
                <a:ext uri="{FF2B5EF4-FFF2-40B4-BE49-F238E27FC236}">
                  <a16:creationId xmlns:a16="http://schemas.microsoft.com/office/drawing/2014/main" id="{A9406D2A-A1F9-3E68-D44E-DA0E7375B1D9}"/>
                </a:ext>
              </a:extLst>
            </p:cNvPr>
            <p:cNvSpPr/>
            <p:nvPr/>
          </p:nvSpPr>
          <p:spPr>
            <a:xfrm>
              <a:off x="7826679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2" name="Полилиния: фигура 1541">
              <a:extLst>
                <a:ext uri="{FF2B5EF4-FFF2-40B4-BE49-F238E27FC236}">
                  <a16:creationId xmlns:a16="http://schemas.microsoft.com/office/drawing/2014/main" id="{3F27CCC1-6D12-AD72-5517-59E93A17F4AB}"/>
                </a:ext>
              </a:extLst>
            </p:cNvPr>
            <p:cNvSpPr/>
            <p:nvPr/>
          </p:nvSpPr>
          <p:spPr>
            <a:xfrm>
              <a:off x="754237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3" name="Полилиния: фигура 1542">
              <a:extLst>
                <a:ext uri="{FF2B5EF4-FFF2-40B4-BE49-F238E27FC236}">
                  <a16:creationId xmlns:a16="http://schemas.microsoft.com/office/drawing/2014/main" id="{3BB32215-BA74-CE73-79B3-232CE852C35D}"/>
                </a:ext>
              </a:extLst>
            </p:cNvPr>
            <p:cNvSpPr/>
            <p:nvPr/>
          </p:nvSpPr>
          <p:spPr>
            <a:xfrm>
              <a:off x="763160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4" name="Полилиния: фигура 1543">
              <a:extLst>
                <a:ext uri="{FF2B5EF4-FFF2-40B4-BE49-F238E27FC236}">
                  <a16:creationId xmlns:a16="http://schemas.microsoft.com/office/drawing/2014/main" id="{1A92B726-3EAF-BF6E-2144-A260CC19877F}"/>
                </a:ext>
              </a:extLst>
            </p:cNvPr>
            <p:cNvSpPr/>
            <p:nvPr/>
          </p:nvSpPr>
          <p:spPr>
            <a:xfrm>
              <a:off x="754237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5" name="Полилиния: фигура 1544">
              <a:extLst>
                <a:ext uri="{FF2B5EF4-FFF2-40B4-BE49-F238E27FC236}">
                  <a16:creationId xmlns:a16="http://schemas.microsoft.com/office/drawing/2014/main" id="{9507DB55-AB99-DB4E-959E-E97A5EA8E5BE}"/>
                </a:ext>
              </a:extLst>
            </p:cNvPr>
            <p:cNvSpPr/>
            <p:nvPr/>
          </p:nvSpPr>
          <p:spPr>
            <a:xfrm>
              <a:off x="763160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6" name="Полилиния: фигура 1545">
              <a:extLst>
                <a:ext uri="{FF2B5EF4-FFF2-40B4-BE49-F238E27FC236}">
                  <a16:creationId xmlns:a16="http://schemas.microsoft.com/office/drawing/2014/main" id="{666D2094-836B-DA79-D66C-60370E239F16}"/>
                </a:ext>
              </a:extLst>
            </p:cNvPr>
            <p:cNvSpPr/>
            <p:nvPr/>
          </p:nvSpPr>
          <p:spPr>
            <a:xfrm>
              <a:off x="7548595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7" name="Полилиния: фигура 1546">
              <a:extLst>
                <a:ext uri="{FF2B5EF4-FFF2-40B4-BE49-F238E27FC236}">
                  <a16:creationId xmlns:a16="http://schemas.microsoft.com/office/drawing/2014/main" id="{342AEF57-EF1B-5EB4-8703-71B9E122221E}"/>
                </a:ext>
              </a:extLst>
            </p:cNvPr>
            <p:cNvSpPr/>
            <p:nvPr/>
          </p:nvSpPr>
          <p:spPr>
            <a:xfrm>
              <a:off x="7639901" y="253487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8" name="Полилиния: фигура 1547">
              <a:extLst>
                <a:ext uri="{FF2B5EF4-FFF2-40B4-BE49-F238E27FC236}">
                  <a16:creationId xmlns:a16="http://schemas.microsoft.com/office/drawing/2014/main" id="{13A8F1EE-C45E-C50D-D874-8CE8B057FBEB}"/>
                </a:ext>
              </a:extLst>
            </p:cNvPr>
            <p:cNvSpPr/>
            <p:nvPr/>
          </p:nvSpPr>
          <p:spPr>
            <a:xfrm>
              <a:off x="7548595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9" name="Полилиния: фигура 1548">
              <a:extLst>
                <a:ext uri="{FF2B5EF4-FFF2-40B4-BE49-F238E27FC236}">
                  <a16:creationId xmlns:a16="http://schemas.microsoft.com/office/drawing/2014/main" id="{75DBFA27-2EE1-79C8-D986-B20488AE38A5}"/>
                </a:ext>
              </a:extLst>
            </p:cNvPr>
            <p:cNvSpPr/>
            <p:nvPr/>
          </p:nvSpPr>
          <p:spPr>
            <a:xfrm>
              <a:off x="7639901" y="262408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0" name="Полилиния: фигура 1549">
              <a:extLst>
                <a:ext uri="{FF2B5EF4-FFF2-40B4-BE49-F238E27FC236}">
                  <a16:creationId xmlns:a16="http://schemas.microsoft.com/office/drawing/2014/main" id="{20A1C6AB-B13F-AB8B-3C21-4F8160A7A8BF}"/>
                </a:ext>
              </a:extLst>
            </p:cNvPr>
            <p:cNvSpPr/>
            <p:nvPr/>
          </p:nvSpPr>
          <p:spPr>
            <a:xfrm>
              <a:off x="735560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1" name="Полилиния: фигура 1550">
              <a:extLst>
                <a:ext uri="{FF2B5EF4-FFF2-40B4-BE49-F238E27FC236}">
                  <a16:creationId xmlns:a16="http://schemas.microsoft.com/office/drawing/2014/main" id="{1B7DFB11-0A6B-C5BF-5B27-0E7CC641F79C}"/>
                </a:ext>
              </a:extLst>
            </p:cNvPr>
            <p:cNvSpPr/>
            <p:nvPr/>
          </p:nvSpPr>
          <p:spPr>
            <a:xfrm>
              <a:off x="744483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2" name="Полилиния: фигура 1551">
              <a:extLst>
                <a:ext uri="{FF2B5EF4-FFF2-40B4-BE49-F238E27FC236}">
                  <a16:creationId xmlns:a16="http://schemas.microsoft.com/office/drawing/2014/main" id="{F68211FB-D9B5-5F68-F4AE-4F5C834AF2AD}"/>
                </a:ext>
              </a:extLst>
            </p:cNvPr>
            <p:cNvSpPr/>
            <p:nvPr/>
          </p:nvSpPr>
          <p:spPr>
            <a:xfrm>
              <a:off x="735560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3" name="Полилиния: фигура 1552">
              <a:extLst>
                <a:ext uri="{FF2B5EF4-FFF2-40B4-BE49-F238E27FC236}">
                  <a16:creationId xmlns:a16="http://schemas.microsoft.com/office/drawing/2014/main" id="{618CDE49-26F9-CFE8-CA63-78A8913C35D4}"/>
                </a:ext>
              </a:extLst>
            </p:cNvPr>
            <p:cNvSpPr/>
            <p:nvPr/>
          </p:nvSpPr>
          <p:spPr>
            <a:xfrm>
              <a:off x="744483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4" name="Полилиния: фигура 1553">
              <a:extLst>
                <a:ext uri="{FF2B5EF4-FFF2-40B4-BE49-F238E27FC236}">
                  <a16:creationId xmlns:a16="http://schemas.microsoft.com/office/drawing/2014/main" id="{CD8DAE17-2062-C289-EABA-C59E32EEC1C9}"/>
                </a:ext>
              </a:extLst>
            </p:cNvPr>
            <p:cNvSpPr/>
            <p:nvPr/>
          </p:nvSpPr>
          <p:spPr>
            <a:xfrm>
              <a:off x="7361826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5" name="Полилиния: фигура 1554">
              <a:extLst>
                <a:ext uri="{FF2B5EF4-FFF2-40B4-BE49-F238E27FC236}">
                  <a16:creationId xmlns:a16="http://schemas.microsoft.com/office/drawing/2014/main" id="{C8653C11-0EE8-8A58-E754-AACB570811D9}"/>
                </a:ext>
              </a:extLst>
            </p:cNvPr>
            <p:cNvSpPr/>
            <p:nvPr/>
          </p:nvSpPr>
          <p:spPr>
            <a:xfrm>
              <a:off x="7453133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6" name="Полилиния: фигура 1555">
              <a:extLst>
                <a:ext uri="{FF2B5EF4-FFF2-40B4-BE49-F238E27FC236}">
                  <a16:creationId xmlns:a16="http://schemas.microsoft.com/office/drawing/2014/main" id="{DA09814C-260B-6558-92DB-EA8C47C761BD}"/>
                </a:ext>
              </a:extLst>
            </p:cNvPr>
            <p:cNvSpPr/>
            <p:nvPr/>
          </p:nvSpPr>
          <p:spPr>
            <a:xfrm>
              <a:off x="7361826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7" name="Полилиния: фигура 1556">
              <a:extLst>
                <a:ext uri="{FF2B5EF4-FFF2-40B4-BE49-F238E27FC236}">
                  <a16:creationId xmlns:a16="http://schemas.microsoft.com/office/drawing/2014/main" id="{957D4B2A-3C12-2045-BDAE-222BF3721D1F}"/>
                </a:ext>
              </a:extLst>
            </p:cNvPr>
            <p:cNvSpPr/>
            <p:nvPr/>
          </p:nvSpPr>
          <p:spPr>
            <a:xfrm>
              <a:off x="7453133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8" name="Полилиния: фигура 1557">
              <a:extLst>
                <a:ext uri="{FF2B5EF4-FFF2-40B4-BE49-F238E27FC236}">
                  <a16:creationId xmlns:a16="http://schemas.microsoft.com/office/drawing/2014/main" id="{DABE1303-D918-A68D-5CD3-CF6F74F4FDB3}"/>
                </a:ext>
              </a:extLst>
            </p:cNvPr>
            <p:cNvSpPr/>
            <p:nvPr/>
          </p:nvSpPr>
          <p:spPr>
            <a:xfrm>
              <a:off x="716675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9" name="Полилиния: фигура 1558">
              <a:extLst>
                <a:ext uri="{FF2B5EF4-FFF2-40B4-BE49-F238E27FC236}">
                  <a16:creationId xmlns:a16="http://schemas.microsoft.com/office/drawing/2014/main" id="{060AA2CB-11DC-1088-931D-0798A3CC742A}"/>
                </a:ext>
              </a:extLst>
            </p:cNvPr>
            <p:cNvSpPr/>
            <p:nvPr/>
          </p:nvSpPr>
          <p:spPr>
            <a:xfrm>
              <a:off x="725806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0" name="Полилиния: фигура 1559">
              <a:extLst>
                <a:ext uri="{FF2B5EF4-FFF2-40B4-BE49-F238E27FC236}">
                  <a16:creationId xmlns:a16="http://schemas.microsoft.com/office/drawing/2014/main" id="{B8772022-5E30-EC21-E7B7-2D1912B0C04D}"/>
                </a:ext>
              </a:extLst>
            </p:cNvPr>
            <p:cNvSpPr/>
            <p:nvPr/>
          </p:nvSpPr>
          <p:spPr>
            <a:xfrm>
              <a:off x="716675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1" name="Полилиния: фигура 1560">
              <a:extLst>
                <a:ext uri="{FF2B5EF4-FFF2-40B4-BE49-F238E27FC236}">
                  <a16:creationId xmlns:a16="http://schemas.microsoft.com/office/drawing/2014/main" id="{FE270F39-30CB-6818-9E06-165706F1A8F2}"/>
                </a:ext>
              </a:extLst>
            </p:cNvPr>
            <p:cNvSpPr/>
            <p:nvPr/>
          </p:nvSpPr>
          <p:spPr>
            <a:xfrm>
              <a:off x="725806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2" name="Полилиния: фигура 1561">
              <a:extLst>
                <a:ext uri="{FF2B5EF4-FFF2-40B4-BE49-F238E27FC236}">
                  <a16:creationId xmlns:a16="http://schemas.microsoft.com/office/drawing/2014/main" id="{16F003C8-81EE-1F8F-AE5D-2A738548B785}"/>
                </a:ext>
              </a:extLst>
            </p:cNvPr>
            <p:cNvSpPr/>
            <p:nvPr/>
          </p:nvSpPr>
          <p:spPr>
            <a:xfrm>
              <a:off x="7175058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3" name="Полилиния: фигура 1562">
              <a:extLst>
                <a:ext uri="{FF2B5EF4-FFF2-40B4-BE49-F238E27FC236}">
                  <a16:creationId xmlns:a16="http://schemas.microsoft.com/office/drawing/2014/main" id="{C8762534-EF6C-F6F9-C4C3-EE34873FE9BD}"/>
                </a:ext>
              </a:extLst>
            </p:cNvPr>
            <p:cNvSpPr/>
            <p:nvPr/>
          </p:nvSpPr>
          <p:spPr>
            <a:xfrm>
              <a:off x="7266364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4" name="Полилиния: фигура 1563">
              <a:extLst>
                <a:ext uri="{FF2B5EF4-FFF2-40B4-BE49-F238E27FC236}">
                  <a16:creationId xmlns:a16="http://schemas.microsoft.com/office/drawing/2014/main" id="{92786AAD-66AF-831C-98BC-663985E2D89F}"/>
                </a:ext>
              </a:extLst>
            </p:cNvPr>
            <p:cNvSpPr/>
            <p:nvPr/>
          </p:nvSpPr>
          <p:spPr>
            <a:xfrm>
              <a:off x="7175058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5" name="Полилиния: фигура 1564">
              <a:extLst>
                <a:ext uri="{FF2B5EF4-FFF2-40B4-BE49-F238E27FC236}">
                  <a16:creationId xmlns:a16="http://schemas.microsoft.com/office/drawing/2014/main" id="{59EB00E9-4254-A47F-A059-95E336CBCC2A}"/>
                </a:ext>
              </a:extLst>
            </p:cNvPr>
            <p:cNvSpPr/>
            <p:nvPr/>
          </p:nvSpPr>
          <p:spPr>
            <a:xfrm>
              <a:off x="7266364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6" name="Полилиния: фигура 1565">
              <a:extLst>
                <a:ext uri="{FF2B5EF4-FFF2-40B4-BE49-F238E27FC236}">
                  <a16:creationId xmlns:a16="http://schemas.microsoft.com/office/drawing/2014/main" id="{27701E38-1D54-E88F-D5BB-545C8DAF8982}"/>
                </a:ext>
              </a:extLst>
            </p:cNvPr>
            <p:cNvSpPr/>
            <p:nvPr/>
          </p:nvSpPr>
          <p:spPr>
            <a:xfrm>
              <a:off x="6979980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7" name="Полилиния: фигура 1566">
              <a:extLst>
                <a:ext uri="{FF2B5EF4-FFF2-40B4-BE49-F238E27FC236}">
                  <a16:creationId xmlns:a16="http://schemas.microsoft.com/office/drawing/2014/main" id="{81D5BC5E-876E-0C21-E01D-69852C64B984}"/>
                </a:ext>
              </a:extLst>
            </p:cNvPr>
            <p:cNvSpPr/>
            <p:nvPr/>
          </p:nvSpPr>
          <p:spPr>
            <a:xfrm>
              <a:off x="707129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8" name="Полилиния: фигура 1567">
              <a:extLst>
                <a:ext uri="{FF2B5EF4-FFF2-40B4-BE49-F238E27FC236}">
                  <a16:creationId xmlns:a16="http://schemas.microsoft.com/office/drawing/2014/main" id="{54682852-3347-1302-8634-64FE0721BA02}"/>
                </a:ext>
              </a:extLst>
            </p:cNvPr>
            <p:cNvSpPr/>
            <p:nvPr/>
          </p:nvSpPr>
          <p:spPr>
            <a:xfrm>
              <a:off x="6979980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9" name="Полилиния: фигура 1568">
              <a:extLst>
                <a:ext uri="{FF2B5EF4-FFF2-40B4-BE49-F238E27FC236}">
                  <a16:creationId xmlns:a16="http://schemas.microsoft.com/office/drawing/2014/main" id="{3450D8B0-22AC-63B4-F4CA-CB0CFC78CEC1}"/>
                </a:ext>
              </a:extLst>
            </p:cNvPr>
            <p:cNvSpPr/>
            <p:nvPr/>
          </p:nvSpPr>
          <p:spPr>
            <a:xfrm>
              <a:off x="707129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0" name="Полилиния: фигура 1569">
              <a:extLst>
                <a:ext uri="{FF2B5EF4-FFF2-40B4-BE49-F238E27FC236}">
                  <a16:creationId xmlns:a16="http://schemas.microsoft.com/office/drawing/2014/main" id="{50636DFA-DB96-DE75-E2C1-A5523473ECA4}"/>
                </a:ext>
              </a:extLst>
            </p:cNvPr>
            <p:cNvSpPr/>
            <p:nvPr/>
          </p:nvSpPr>
          <p:spPr>
            <a:xfrm>
              <a:off x="6988290" y="2536955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1" name="Полилиния: фигура 1570">
              <a:extLst>
                <a:ext uri="{FF2B5EF4-FFF2-40B4-BE49-F238E27FC236}">
                  <a16:creationId xmlns:a16="http://schemas.microsoft.com/office/drawing/2014/main" id="{D12EA098-E234-FE48-8AFA-8D13D3CD65CC}"/>
                </a:ext>
              </a:extLst>
            </p:cNvPr>
            <p:cNvSpPr/>
            <p:nvPr/>
          </p:nvSpPr>
          <p:spPr>
            <a:xfrm>
              <a:off x="7079596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2" name="Полилиния: фигура 1571">
              <a:extLst>
                <a:ext uri="{FF2B5EF4-FFF2-40B4-BE49-F238E27FC236}">
                  <a16:creationId xmlns:a16="http://schemas.microsoft.com/office/drawing/2014/main" id="{1725A22D-D18A-7609-AE03-D709C402A3F0}"/>
                </a:ext>
              </a:extLst>
            </p:cNvPr>
            <p:cNvSpPr/>
            <p:nvPr/>
          </p:nvSpPr>
          <p:spPr>
            <a:xfrm>
              <a:off x="6988290" y="2626156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3" name="Полилиния: фигура 1572">
              <a:extLst>
                <a:ext uri="{FF2B5EF4-FFF2-40B4-BE49-F238E27FC236}">
                  <a16:creationId xmlns:a16="http://schemas.microsoft.com/office/drawing/2014/main" id="{2605926D-38C5-BFB2-9255-07C2EA38B4D3}"/>
                </a:ext>
              </a:extLst>
            </p:cNvPr>
            <p:cNvSpPr/>
            <p:nvPr/>
          </p:nvSpPr>
          <p:spPr>
            <a:xfrm>
              <a:off x="7079596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4" name="Полилиния: фигура 1573">
              <a:extLst>
                <a:ext uri="{FF2B5EF4-FFF2-40B4-BE49-F238E27FC236}">
                  <a16:creationId xmlns:a16="http://schemas.microsoft.com/office/drawing/2014/main" id="{3975EDCF-B8EF-FC28-7D65-C8940A9D9D0B}"/>
                </a:ext>
              </a:extLst>
            </p:cNvPr>
            <p:cNvSpPr/>
            <p:nvPr/>
          </p:nvSpPr>
          <p:spPr>
            <a:xfrm>
              <a:off x="679321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5" name="Полилиния: фигура 1574">
              <a:extLst>
                <a:ext uri="{FF2B5EF4-FFF2-40B4-BE49-F238E27FC236}">
                  <a16:creationId xmlns:a16="http://schemas.microsoft.com/office/drawing/2014/main" id="{AF11C118-671E-0B92-1D0C-7B21A0A96BF2}"/>
                </a:ext>
              </a:extLst>
            </p:cNvPr>
            <p:cNvSpPr/>
            <p:nvPr/>
          </p:nvSpPr>
          <p:spPr>
            <a:xfrm>
              <a:off x="688245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6" name="Полилиния: фигура 1575">
              <a:extLst>
                <a:ext uri="{FF2B5EF4-FFF2-40B4-BE49-F238E27FC236}">
                  <a16:creationId xmlns:a16="http://schemas.microsoft.com/office/drawing/2014/main" id="{C266F9D5-D682-FA5F-653E-9E072A5163B9}"/>
                </a:ext>
              </a:extLst>
            </p:cNvPr>
            <p:cNvSpPr/>
            <p:nvPr/>
          </p:nvSpPr>
          <p:spPr>
            <a:xfrm>
              <a:off x="679321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7" name="Полилиния: фигура 1576">
              <a:extLst>
                <a:ext uri="{FF2B5EF4-FFF2-40B4-BE49-F238E27FC236}">
                  <a16:creationId xmlns:a16="http://schemas.microsoft.com/office/drawing/2014/main" id="{4EF716AA-06DD-42DF-1635-4BEC70F99045}"/>
                </a:ext>
              </a:extLst>
            </p:cNvPr>
            <p:cNvSpPr/>
            <p:nvPr/>
          </p:nvSpPr>
          <p:spPr>
            <a:xfrm>
              <a:off x="688245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8" name="Полилиния: фигура 1577">
              <a:extLst>
                <a:ext uri="{FF2B5EF4-FFF2-40B4-BE49-F238E27FC236}">
                  <a16:creationId xmlns:a16="http://schemas.microsoft.com/office/drawing/2014/main" id="{B6A394D2-D29B-4E75-233F-00DDCABE26A6}"/>
                </a:ext>
              </a:extLst>
            </p:cNvPr>
            <p:cNvSpPr/>
            <p:nvPr/>
          </p:nvSpPr>
          <p:spPr>
            <a:xfrm>
              <a:off x="6801512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9" name="Полилиния: фигура 1578">
              <a:extLst>
                <a:ext uri="{FF2B5EF4-FFF2-40B4-BE49-F238E27FC236}">
                  <a16:creationId xmlns:a16="http://schemas.microsoft.com/office/drawing/2014/main" id="{AEEB504C-2DEE-91F7-D43A-CBE751DD75DE}"/>
                </a:ext>
              </a:extLst>
            </p:cNvPr>
            <p:cNvSpPr/>
            <p:nvPr/>
          </p:nvSpPr>
          <p:spPr>
            <a:xfrm>
              <a:off x="6892828" y="2536955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0" name="Полилиния: фигура 1579">
              <a:extLst>
                <a:ext uri="{FF2B5EF4-FFF2-40B4-BE49-F238E27FC236}">
                  <a16:creationId xmlns:a16="http://schemas.microsoft.com/office/drawing/2014/main" id="{C8FBAB7A-1BA6-3BAE-56CE-F50C6471A997}"/>
                </a:ext>
              </a:extLst>
            </p:cNvPr>
            <p:cNvSpPr/>
            <p:nvPr/>
          </p:nvSpPr>
          <p:spPr>
            <a:xfrm>
              <a:off x="6801512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1" name="Полилиния: фигура 1580">
              <a:extLst>
                <a:ext uri="{FF2B5EF4-FFF2-40B4-BE49-F238E27FC236}">
                  <a16:creationId xmlns:a16="http://schemas.microsoft.com/office/drawing/2014/main" id="{87D49494-9349-66FA-0CCE-2F9FCF5A71AF}"/>
                </a:ext>
              </a:extLst>
            </p:cNvPr>
            <p:cNvSpPr/>
            <p:nvPr/>
          </p:nvSpPr>
          <p:spPr>
            <a:xfrm>
              <a:off x="6892828" y="2626156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2" name="Полилиния: фигура 1581">
              <a:extLst>
                <a:ext uri="{FF2B5EF4-FFF2-40B4-BE49-F238E27FC236}">
                  <a16:creationId xmlns:a16="http://schemas.microsoft.com/office/drawing/2014/main" id="{60395E6A-FCED-41AD-3F4F-0A3B2432A07F}"/>
                </a:ext>
              </a:extLst>
            </p:cNvPr>
            <p:cNvSpPr/>
            <p:nvPr/>
          </p:nvSpPr>
          <p:spPr>
            <a:xfrm>
              <a:off x="660644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3" name="Полилиния: фигура 1582">
              <a:extLst>
                <a:ext uri="{FF2B5EF4-FFF2-40B4-BE49-F238E27FC236}">
                  <a16:creationId xmlns:a16="http://schemas.microsoft.com/office/drawing/2014/main" id="{FB756004-B3F5-3D8D-7E04-F7B23231A5E5}"/>
                </a:ext>
              </a:extLst>
            </p:cNvPr>
            <p:cNvSpPr/>
            <p:nvPr/>
          </p:nvSpPr>
          <p:spPr>
            <a:xfrm>
              <a:off x="669568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4" name="Полилиния: фигура 1583">
              <a:extLst>
                <a:ext uri="{FF2B5EF4-FFF2-40B4-BE49-F238E27FC236}">
                  <a16:creationId xmlns:a16="http://schemas.microsoft.com/office/drawing/2014/main" id="{5131376D-EBCF-A244-9CF5-BA828B5E6AB7}"/>
                </a:ext>
              </a:extLst>
            </p:cNvPr>
            <p:cNvSpPr/>
            <p:nvPr/>
          </p:nvSpPr>
          <p:spPr>
            <a:xfrm>
              <a:off x="660644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5" name="Полилиния: фигура 1584">
              <a:extLst>
                <a:ext uri="{FF2B5EF4-FFF2-40B4-BE49-F238E27FC236}">
                  <a16:creationId xmlns:a16="http://schemas.microsoft.com/office/drawing/2014/main" id="{C8997D33-AF93-B993-7708-33B9E3417195}"/>
                </a:ext>
              </a:extLst>
            </p:cNvPr>
            <p:cNvSpPr/>
            <p:nvPr/>
          </p:nvSpPr>
          <p:spPr>
            <a:xfrm>
              <a:off x="669568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6" name="Полилиния: фигура 1585">
              <a:extLst>
                <a:ext uri="{FF2B5EF4-FFF2-40B4-BE49-F238E27FC236}">
                  <a16:creationId xmlns:a16="http://schemas.microsoft.com/office/drawing/2014/main" id="{51298021-F1C5-EA8E-C6C6-58040798E92B}"/>
                </a:ext>
              </a:extLst>
            </p:cNvPr>
            <p:cNvSpPr/>
            <p:nvPr/>
          </p:nvSpPr>
          <p:spPr>
            <a:xfrm>
              <a:off x="6614743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7" name="Полилиния: фигура 1586">
              <a:extLst>
                <a:ext uri="{FF2B5EF4-FFF2-40B4-BE49-F238E27FC236}">
                  <a16:creationId xmlns:a16="http://schemas.microsoft.com/office/drawing/2014/main" id="{73A1379B-821D-359B-4344-F646AE064638}"/>
                </a:ext>
              </a:extLst>
            </p:cNvPr>
            <p:cNvSpPr/>
            <p:nvPr/>
          </p:nvSpPr>
          <p:spPr>
            <a:xfrm>
              <a:off x="6706059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8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8" name="Полилиния: фигура 1587">
              <a:extLst>
                <a:ext uri="{FF2B5EF4-FFF2-40B4-BE49-F238E27FC236}">
                  <a16:creationId xmlns:a16="http://schemas.microsoft.com/office/drawing/2014/main" id="{69FDDC86-C3CB-1ADE-D939-90C455D92430}"/>
                </a:ext>
              </a:extLst>
            </p:cNvPr>
            <p:cNvSpPr/>
            <p:nvPr/>
          </p:nvSpPr>
          <p:spPr>
            <a:xfrm>
              <a:off x="6614743" y="2628223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20567"/>
                    <a:pt x="18605" y="26796"/>
                    <a:pt x="12382" y="26796"/>
                  </a:cubicBezTo>
                  <a:cubicBezTo>
                    <a:pt x="616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9" name="Полилиния: фигура 1588">
              <a:extLst>
                <a:ext uri="{FF2B5EF4-FFF2-40B4-BE49-F238E27FC236}">
                  <a16:creationId xmlns:a16="http://schemas.microsoft.com/office/drawing/2014/main" id="{930637DF-2CD4-59C7-BDC8-C6E94AF9226A}"/>
                </a:ext>
              </a:extLst>
            </p:cNvPr>
            <p:cNvSpPr/>
            <p:nvPr/>
          </p:nvSpPr>
          <p:spPr>
            <a:xfrm>
              <a:off x="6706059" y="2628223"/>
              <a:ext cx="24899" cy="26974"/>
            </a:xfrm>
            <a:custGeom>
              <a:avLst/>
              <a:gdLst>
                <a:gd name="connsiteX0" fmla="*/ -72 w 24899"/>
                <a:gd name="connsiteY0" fmla="*/ 12270 h 26974"/>
                <a:gd name="connsiteX1" fmla="*/ 12373 w 24899"/>
                <a:gd name="connsiteY1" fmla="*/ -179 h 26974"/>
                <a:gd name="connsiteX2" fmla="*/ 24828 w 24899"/>
                <a:gd name="connsiteY2" fmla="*/ 12270 h 26974"/>
                <a:gd name="connsiteX3" fmla="*/ 12373 w 24899"/>
                <a:gd name="connsiteY3" fmla="*/ 26796 h 26974"/>
                <a:gd name="connsiteX4" fmla="*/ -72 w 24899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4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20567"/>
                    <a:pt x="18605" y="26796"/>
                    <a:pt x="12373" y="26796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0" name="Полилиния: фигура 1589">
              <a:extLst>
                <a:ext uri="{FF2B5EF4-FFF2-40B4-BE49-F238E27FC236}">
                  <a16:creationId xmlns:a16="http://schemas.microsoft.com/office/drawing/2014/main" id="{8B45AEB0-1FE2-B5E6-B853-32644FBC145D}"/>
                </a:ext>
              </a:extLst>
            </p:cNvPr>
            <p:cNvSpPr/>
            <p:nvPr/>
          </p:nvSpPr>
          <p:spPr>
            <a:xfrm>
              <a:off x="641967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1" name="Полилиния: фигура 1590">
              <a:extLst>
                <a:ext uri="{FF2B5EF4-FFF2-40B4-BE49-F238E27FC236}">
                  <a16:creationId xmlns:a16="http://schemas.microsoft.com/office/drawing/2014/main" id="{22179C0C-3DAD-987E-9FB0-01C6D97DF5DB}"/>
                </a:ext>
              </a:extLst>
            </p:cNvPr>
            <p:cNvSpPr/>
            <p:nvPr/>
          </p:nvSpPr>
          <p:spPr>
            <a:xfrm>
              <a:off x="650891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2" name="Полилиния: фигура 1591">
              <a:extLst>
                <a:ext uri="{FF2B5EF4-FFF2-40B4-BE49-F238E27FC236}">
                  <a16:creationId xmlns:a16="http://schemas.microsoft.com/office/drawing/2014/main" id="{ACBE6BD9-F527-1AF5-66D9-F0A02DB0F619}"/>
                </a:ext>
              </a:extLst>
            </p:cNvPr>
            <p:cNvSpPr/>
            <p:nvPr/>
          </p:nvSpPr>
          <p:spPr>
            <a:xfrm>
              <a:off x="641967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3" name="Полилиния: фигура 1592">
              <a:extLst>
                <a:ext uri="{FF2B5EF4-FFF2-40B4-BE49-F238E27FC236}">
                  <a16:creationId xmlns:a16="http://schemas.microsoft.com/office/drawing/2014/main" id="{5245C324-54E3-84E9-9309-5232EA585B3C}"/>
                </a:ext>
              </a:extLst>
            </p:cNvPr>
            <p:cNvSpPr/>
            <p:nvPr/>
          </p:nvSpPr>
          <p:spPr>
            <a:xfrm>
              <a:off x="650891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4" name="Полилиния: фигура 1593">
              <a:extLst>
                <a:ext uri="{FF2B5EF4-FFF2-40B4-BE49-F238E27FC236}">
                  <a16:creationId xmlns:a16="http://schemas.microsoft.com/office/drawing/2014/main" id="{8846CB99-DC43-4D9E-002D-7ED0D939C486}"/>
                </a:ext>
              </a:extLst>
            </p:cNvPr>
            <p:cNvSpPr/>
            <p:nvPr/>
          </p:nvSpPr>
          <p:spPr>
            <a:xfrm>
              <a:off x="6427975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5" name="Полилиния: фигура 1594">
              <a:extLst>
                <a:ext uri="{FF2B5EF4-FFF2-40B4-BE49-F238E27FC236}">
                  <a16:creationId xmlns:a16="http://schemas.microsoft.com/office/drawing/2014/main" id="{98FE21F5-E849-D994-3B2C-24451748ECAC}"/>
                </a:ext>
              </a:extLst>
            </p:cNvPr>
            <p:cNvSpPr/>
            <p:nvPr/>
          </p:nvSpPr>
          <p:spPr>
            <a:xfrm>
              <a:off x="6519281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6" name="Полилиния: фигура 1595">
              <a:extLst>
                <a:ext uri="{FF2B5EF4-FFF2-40B4-BE49-F238E27FC236}">
                  <a16:creationId xmlns:a16="http://schemas.microsoft.com/office/drawing/2014/main" id="{12690877-B327-758E-3D4A-5F59C11583B2}"/>
                </a:ext>
              </a:extLst>
            </p:cNvPr>
            <p:cNvSpPr/>
            <p:nvPr/>
          </p:nvSpPr>
          <p:spPr>
            <a:xfrm>
              <a:off x="6427975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7" name="Полилиния: фигура 1596">
              <a:extLst>
                <a:ext uri="{FF2B5EF4-FFF2-40B4-BE49-F238E27FC236}">
                  <a16:creationId xmlns:a16="http://schemas.microsoft.com/office/drawing/2014/main" id="{3E45F44C-98EC-A983-343C-F714A297256E}"/>
                </a:ext>
              </a:extLst>
            </p:cNvPr>
            <p:cNvSpPr/>
            <p:nvPr/>
          </p:nvSpPr>
          <p:spPr>
            <a:xfrm>
              <a:off x="6519281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8" name="Полилиния: фигура 1597">
              <a:extLst>
                <a:ext uri="{FF2B5EF4-FFF2-40B4-BE49-F238E27FC236}">
                  <a16:creationId xmlns:a16="http://schemas.microsoft.com/office/drawing/2014/main" id="{C256FF12-2B2C-62E0-6C5E-463608EC7933}"/>
                </a:ext>
              </a:extLst>
            </p:cNvPr>
            <p:cNvSpPr/>
            <p:nvPr/>
          </p:nvSpPr>
          <p:spPr>
            <a:xfrm>
              <a:off x="623082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9" name="Полилиния: фигура 1598">
              <a:extLst>
                <a:ext uri="{FF2B5EF4-FFF2-40B4-BE49-F238E27FC236}">
                  <a16:creationId xmlns:a16="http://schemas.microsoft.com/office/drawing/2014/main" id="{48888AA7-2B54-C9C5-D24B-4C2EA577E3F5}"/>
                </a:ext>
              </a:extLst>
            </p:cNvPr>
            <p:cNvSpPr/>
            <p:nvPr/>
          </p:nvSpPr>
          <p:spPr>
            <a:xfrm>
              <a:off x="6322136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0" name="Полилиния: фигура 1599">
              <a:extLst>
                <a:ext uri="{FF2B5EF4-FFF2-40B4-BE49-F238E27FC236}">
                  <a16:creationId xmlns:a16="http://schemas.microsoft.com/office/drawing/2014/main" id="{E22F0476-EEE7-A859-FFA3-62F03B9A1E1A}"/>
                </a:ext>
              </a:extLst>
            </p:cNvPr>
            <p:cNvSpPr/>
            <p:nvPr/>
          </p:nvSpPr>
          <p:spPr>
            <a:xfrm>
              <a:off x="623082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1" name="Полилиния: фигура 1600">
              <a:extLst>
                <a:ext uri="{FF2B5EF4-FFF2-40B4-BE49-F238E27FC236}">
                  <a16:creationId xmlns:a16="http://schemas.microsoft.com/office/drawing/2014/main" id="{B3045E12-8D48-AE72-E450-37A6956D92A7}"/>
                </a:ext>
              </a:extLst>
            </p:cNvPr>
            <p:cNvSpPr/>
            <p:nvPr/>
          </p:nvSpPr>
          <p:spPr>
            <a:xfrm>
              <a:off x="6322136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2" name="Полилиния: фигура 1601">
              <a:extLst>
                <a:ext uri="{FF2B5EF4-FFF2-40B4-BE49-F238E27FC236}">
                  <a16:creationId xmlns:a16="http://schemas.microsoft.com/office/drawing/2014/main" id="{355775A0-7B4D-BA2E-67DA-589774A35EB8}"/>
                </a:ext>
              </a:extLst>
            </p:cNvPr>
            <p:cNvSpPr/>
            <p:nvPr/>
          </p:nvSpPr>
          <p:spPr>
            <a:xfrm>
              <a:off x="6241206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3" name="Полилиния: фигура 1602">
              <a:extLst>
                <a:ext uri="{FF2B5EF4-FFF2-40B4-BE49-F238E27FC236}">
                  <a16:creationId xmlns:a16="http://schemas.microsoft.com/office/drawing/2014/main" id="{07A1DE9A-0FBD-3F2D-1E3E-76640B4F967A}"/>
                </a:ext>
              </a:extLst>
            </p:cNvPr>
            <p:cNvSpPr/>
            <p:nvPr/>
          </p:nvSpPr>
          <p:spPr>
            <a:xfrm>
              <a:off x="6332513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4" name="Полилиния: фигура 1603">
              <a:extLst>
                <a:ext uri="{FF2B5EF4-FFF2-40B4-BE49-F238E27FC236}">
                  <a16:creationId xmlns:a16="http://schemas.microsoft.com/office/drawing/2014/main" id="{40AA88B6-AF3A-C9CA-5EFA-C41F51A3B0E6}"/>
                </a:ext>
              </a:extLst>
            </p:cNvPr>
            <p:cNvSpPr/>
            <p:nvPr/>
          </p:nvSpPr>
          <p:spPr>
            <a:xfrm>
              <a:off x="6241206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5" name="Полилиния: фигура 1604">
              <a:extLst>
                <a:ext uri="{FF2B5EF4-FFF2-40B4-BE49-F238E27FC236}">
                  <a16:creationId xmlns:a16="http://schemas.microsoft.com/office/drawing/2014/main" id="{CEA79F41-06F6-BF56-7532-68DC3623E074}"/>
                </a:ext>
              </a:extLst>
            </p:cNvPr>
            <p:cNvSpPr/>
            <p:nvPr/>
          </p:nvSpPr>
          <p:spPr>
            <a:xfrm>
              <a:off x="6332513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6" name="Полилиния: фигура 1605">
              <a:extLst>
                <a:ext uri="{FF2B5EF4-FFF2-40B4-BE49-F238E27FC236}">
                  <a16:creationId xmlns:a16="http://schemas.microsoft.com/office/drawing/2014/main" id="{EE95DCA1-1AE5-7BEF-6F91-8A05F019161F}"/>
                </a:ext>
              </a:extLst>
            </p:cNvPr>
            <p:cNvSpPr/>
            <p:nvPr/>
          </p:nvSpPr>
          <p:spPr>
            <a:xfrm>
              <a:off x="604406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7" name="Полилиния: фигура 1606">
              <a:extLst>
                <a:ext uri="{FF2B5EF4-FFF2-40B4-BE49-F238E27FC236}">
                  <a16:creationId xmlns:a16="http://schemas.microsoft.com/office/drawing/2014/main" id="{86AE0F76-90E5-A468-B641-4A418915800B}"/>
                </a:ext>
              </a:extLst>
            </p:cNvPr>
            <p:cNvSpPr/>
            <p:nvPr/>
          </p:nvSpPr>
          <p:spPr>
            <a:xfrm>
              <a:off x="613536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8" name="Полилиния: фигура 1607">
              <a:extLst>
                <a:ext uri="{FF2B5EF4-FFF2-40B4-BE49-F238E27FC236}">
                  <a16:creationId xmlns:a16="http://schemas.microsoft.com/office/drawing/2014/main" id="{0E9427DE-76A4-8727-21ED-07461BA32B10}"/>
                </a:ext>
              </a:extLst>
            </p:cNvPr>
            <p:cNvSpPr/>
            <p:nvPr/>
          </p:nvSpPr>
          <p:spPr>
            <a:xfrm>
              <a:off x="604406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9" name="Полилиния: фигура 1608">
              <a:extLst>
                <a:ext uri="{FF2B5EF4-FFF2-40B4-BE49-F238E27FC236}">
                  <a16:creationId xmlns:a16="http://schemas.microsoft.com/office/drawing/2014/main" id="{E0AB0EF9-2D69-F292-E835-302A261A2A68}"/>
                </a:ext>
              </a:extLst>
            </p:cNvPr>
            <p:cNvSpPr/>
            <p:nvPr/>
          </p:nvSpPr>
          <p:spPr>
            <a:xfrm>
              <a:off x="613536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0" name="Полилиния: фигура 1609">
              <a:extLst>
                <a:ext uri="{FF2B5EF4-FFF2-40B4-BE49-F238E27FC236}">
                  <a16:creationId xmlns:a16="http://schemas.microsoft.com/office/drawing/2014/main" id="{794212B0-E6BE-0D8C-7170-8AD8A0067CF3}"/>
                </a:ext>
              </a:extLst>
            </p:cNvPr>
            <p:cNvSpPr/>
            <p:nvPr/>
          </p:nvSpPr>
          <p:spPr>
            <a:xfrm>
              <a:off x="6054438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1" name="Полилиния: фигура 1610">
              <a:extLst>
                <a:ext uri="{FF2B5EF4-FFF2-40B4-BE49-F238E27FC236}">
                  <a16:creationId xmlns:a16="http://schemas.microsoft.com/office/drawing/2014/main" id="{B35AC5E2-F39D-6430-CA98-FBDB0E813EE2}"/>
                </a:ext>
              </a:extLst>
            </p:cNvPr>
            <p:cNvSpPr/>
            <p:nvPr/>
          </p:nvSpPr>
          <p:spPr>
            <a:xfrm>
              <a:off x="6145745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2" name="Полилиния: фигура 1611">
              <a:extLst>
                <a:ext uri="{FF2B5EF4-FFF2-40B4-BE49-F238E27FC236}">
                  <a16:creationId xmlns:a16="http://schemas.microsoft.com/office/drawing/2014/main" id="{B2A76AAE-99A9-5EDD-A0E9-3CE360B35201}"/>
                </a:ext>
              </a:extLst>
            </p:cNvPr>
            <p:cNvSpPr/>
            <p:nvPr/>
          </p:nvSpPr>
          <p:spPr>
            <a:xfrm>
              <a:off x="6054438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3" name="Полилиния: фигура 1612">
              <a:extLst>
                <a:ext uri="{FF2B5EF4-FFF2-40B4-BE49-F238E27FC236}">
                  <a16:creationId xmlns:a16="http://schemas.microsoft.com/office/drawing/2014/main" id="{C014BE5B-86EB-FDE4-0A4D-3D475CEDFA03}"/>
                </a:ext>
              </a:extLst>
            </p:cNvPr>
            <p:cNvSpPr/>
            <p:nvPr/>
          </p:nvSpPr>
          <p:spPr>
            <a:xfrm>
              <a:off x="6145745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4" name="Полилиния: фигура 1613">
              <a:extLst>
                <a:ext uri="{FF2B5EF4-FFF2-40B4-BE49-F238E27FC236}">
                  <a16:creationId xmlns:a16="http://schemas.microsoft.com/office/drawing/2014/main" id="{F1C67D94-387E-F8A4-0B52-3CFCDAB757FC}"/>
                </a:ext>
              </a:extLst>
            </p:cNvPr>
            <p:cNvSpPr/>
            <p:nvPr/>
          </p:nvSpPr>
          <p:spPr>
            <a:xfrm>
              <a:off x="585729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5" name="Полилиния: фигура 1614">
              <a:extLst>
                <a:ext uri="{FF2B5EF4-FFF2-40B4-BE49-F238E27FC236}">
                  <a16:creationId xmlns:a16="http://schemas.microsoft.com/office/drawing/2014/main" id="{E1755845-4F56-11C6-15BA-FE8704DDFCB9}"/>
                </a:ext>
              </a:extLst>
            </p:cNvPr>
            <p:cNvSpPr/>
            <p:nvPr/>
          </p:nvSpPr>
          <p:spPr>
            <a:xfrm>
              <a:off x="594652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6" name="Полилиния: фигура 1615">
              <a:extLst>
                <a:ext uri="{FF2B5EF4-FFF2-40B4-BE49-F238E27FC236}">
                  <a16:creationId xmlns:a16="http://schemas.microsoft.com/office/drawing/2014/main" id="{0E432183-F70F-5B8E-0D5D-D4FDC8C1FC82}"/>
                </a:ext>
              </a:extLst>
            </p:cNvPr>
            <p:cNvSpPr/>
            <p:nvPr/>
          </p:nvSpPr>
          <p:spPr>
            <a:xfrm>
              <a:off x="585729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7" name="Полилиния: фигура 1616">
              <a:extLst>
                <a:ext uri="{FF2B5EF4-FFF2-40B4-BE49-F238E27FC236}">
                  <a16:creationId xmlns:a16="http://schemas.microsoft.com/office/drawing/2014/main" id="{E01A55AB-35A7-B622-EBBA-09AAC715F1B2}"/>
                </a:ext>
              </a:extLst>
            </p:cNvPr>
            <p:cNvSpPr/>
            <p:nvPr/>
          </p:nvSpPr>
          <p:spPr>
            <a:xfrm>
              <a:off x="594652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8" name="Полилиния: фигура 1617">
              <a:extLst>
                <a:ext uri="{FF2B5EF4-FFF2-40B4-BE49-F238E27FC236}">
                  <a16:creationId xmlns:a16="http://schemas.microsoft.com/office/drawing/2014/main" id="{DF3602E1-45A8-2A7E-765B-E723D3A0A268}"/>
                </a:ext>
              </a:extLst>
            </p:cNvPr>
            <p:cNvSpPr/>
            <p:nvPr/>
          </p:nvSpPr>
          <p:spPr>
            <a:xfrm>
              <a:off x="5867670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9" name="Полилиния: фигура 1618">
              <a:extLst>
                <a:ext uri="{FF2B5EF4-FFF2-40B4-BE49-F238E27FC236}">
                  <a16:creationId xmlns:a16="http://schemas.microsoft.com/office/drawing/2014/main" id="{BB993988-49FC-6C12-C20B-FFD8E2480129}"/>
                </a:ext>
              </a:extLst>
            </p:cNvPr>
            <p:cNvSpPr/>
            <p:nvPr/>
          </p:nvSpPr>
          <p:spPr>
            <a:xfrm>
              <a:off x="5958976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0" name="Полилиния: фигура 1619">
              <a:extLst>
                <a:ext uri="{FF2B5EF4-FFF2-40B4-BE49-F238E27FC236}">
                  <a16:creationId xmlns:a16="http://schemas.microsoft.com/office/drawing/2014/main" id="{50C5B20B-A523-1035-DA69-ED12A169E57E}"/>
                </a:ext>
              </a:extLst>
            </p:cNvPr>
            <p:cNvSpPr/>
            <p:nvPr/>
          </p:nvSpPr>
          <p:spPr>
            <a:xfrm>
              <a:off x="5867670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1" name="Полилиния: фигура 1620">
              <a:extLst>
                <a:ext uri="{FF2B5EF4-FFF2-40B4-BE49-F238E27FC236}">
                  <a16:creationId xmlns:a16="http://schemas.microsoft.com/office/drawing/2014/main" id="{DB4B2A89-01DC-A935-BE6F-4D1B23F97838}"/>
                </a:ext>
              </a:extLst>
            </p:cNvPr>
            <p:cNvSpPr/>
            <p:nvPr/>
          </p:nvSpPr>
          <p:spPr>
            <a:xfrm>
              <a:off x="5958976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2" name="Полилиния: фигура 1621">
              <a:extLst>
                <a:ext uri="{FF2B5EF4-FFF2-40B4-BE49-F238E27FC236}">
                  <a16:creationId xmlns:a16="http://schemas.microsoft.com/office/drawing/2014/main" id="{552CEEC0-4A59-B9F9-C666-E03F51D5984B}"/>
                </a:ext>
              </a:extLst>
            </p:cNvPr>
            <p:cNvSpPr/>
            <p:nvPr/>
          </p:nvSpPr>
          <p:spPr>
            <a:xfrm>
              <a:off x="567052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3" name="Полилиния: фигура 1622">
              <a:extLst>
                <a:ext uri="{FF2B5EF4-FFF2-40B4-BE49-F238E27FC236}">
                  <a16:creationId xmlns:a16="http://schemas.microsoft.com/office/drawing/2014/main" id="{9DFB4D64-DC71-BE29-4070-E55A44D2C634}"/>
                </a:ext>
              </a:extLst>
            </p:cNvPr>
            <p:cNvSpPr/>
            <p:nvPr/>
          </p:nvSpPr>
          <p:spPr>
            <a:xfrm>
              <a:off x="575975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4" name="Полилиния: фигура 1623">
              <a:extLst>
                <a:ext uri="{FF2B5EF4-FFF2-40B4-BE49-F238E27FC236}">
                  <a16:creationId xmlns:a16="http://schemas.microsoft.com/office/drawing/2014/main" id="{10FF7E66-2FD1-64D0-771A-928D7E9E35D7}"/>
                </a:ext>
              </a:extLst>
            </p:cNvPr>
            <p:cNvSpPr/>
            <p:nvPr/>
          </p:nvSpPr>
          <p:spPr>
            <a:xfrm>
              <a:off x="567052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5" name="Полилиния: фигура 1624">
              <a:extLst>
                <a:ext uri="{FF2B5EF4-FFF2-40B4-BE49-F238E27FC236}">
                  <a16:creationId xmlns:a16="http://schemas.microsoft.com/office/drawing/2014/main" id="{DD595533-539B-64E8-43CB-29CCCB08D6D8}"/>
                </a:ext>
              </a:extLst>
            </p:cNvPr>
            <p:cNvSpPr/>
            <p:nvPr/>
          </p:nvSpPr>
          <p:spPr>
            <a:xfrm>
              <a:off x="575975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6" name="Полилиния: фигура 1625">
              <a:extLst>
                <a:ext uri="{FF2B5EF4-FFF2-40B4-BE49-F238E27FC236}">
                  <a16:creationId xmlns:a16="http://schemas.microsoft.com/office/drawing/2014/main" id="{319CA55D-9D43-C366-9104-A90CAE4A874B}"/>
                </a:ext>
              </a:extLst>
            </p:cNvPr>
            <p:cNvSpPr/>
            <p:nvPr/>
          </p:nvSpPr>
          <p:spPr>
            <a:xfrm>
              <a:off x="5680901" y="25411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7" name="Полилиния: фигура 1626">
              <a:extLst>
                <a:ext uri="{FF2B5EF4-FFF2-40B4-BE49-F238E27FC236}">
                  <a16:creationId xmlns:a16="http://schemas.microsoft.com/office/drawing/2014/main" id="{D760BF10-2A6E-0023-D047-B55F0D101FCD}"/>
                </a:ext>
              </a:extLst>
            </p:cNvPr>
            <p:cNvSpPr/>
            <p:nvPr/>
          </p:nvSpPr>
          <p:spPr>
            <a:xfrm>
              <a:off x="5772208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8" name="Полилиния: фигура 1627">
              <a:extLst>
                <a:ext uri="{FF2B5EF4-FFF2-40B4-BE49-F238E27FC236}">
                  <a16:creationId xmlns:a16="http://schemas.microsoft.com/office/drawing/2014/main" id="{27455EDC-E6AA-4767-6608-DD19DF3C8990}"/>
                </a:ext>
              </a:extLst>
            </p:cNvPr>
            <p:cNvSpPr/>
            <p:nvPr/>
          </p:nvSpPr>
          <p:spPr>
            <a:xfrm>
              <a:off x="5680901" y="26303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9" name="Полилиния: фигура 1628">
              <a:extLst>
                <a:ext uri="{FF2B5EF4-FFF2-40B4-BE49-F238E27FC236}">
                  <a16:creationId xmlns:a16="http://schemas.microsoft.com/office/drawing/2014/main" id="{70DD0494-2298-2229-E1A5-E38F0D2841C0}"/>
                </a:ext>
              </a:extLst>
            </p:cNvPr>
            <p:cNvSpPr/>
            <p:nvPr/>
          </p:nvSpPr>
          <p:spPr>
            <a:xfrm>
              <a:off x="5772208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0" name="Полилиния: фигура 1629">
              <a:extLst>
                <a:ext uri="{FF2B5EF4-FFF2-40B4-BE49-F238E27FC236}">
                  <a16:creationId xmlns:a16="http://schemas.microsoft.com/office/drawing/2014/main" id="{B9C1EF6F-6013-5975-7E6E-10688F1DD7C8}"/>
                </a:ext>
              </a:extLst>
            </p:cNvPr>
            <p:cNvSpPr/>
            <p:nvPr/>
          </p:nvSpPr>
          <p:spPr>
            <a:xfrm>
              <a:off x="5483746" y="252865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1" name="Полилиния: фигура 1630">
              <a:extLst>
                <a:ext uri="{FF2B5EF4-FFF2-40B4-BE49-F238E27FC236}">
                  <a16:creationId xmlns:a16="http://schemas.microsoft.com/office/drawing/2014/main" id="{807FD21F-2BEA-1113-99A8-DA4652359033}"/>
                </a:ext>
              </a:extLst>
            </p:cNvPr>
            <p:cNvSpPr/>
            <p:nvPr/>
          </p:nvSpPr>
          <p:spPr>
            <a:xfrm>
              <a:off x="557298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2" name="Полилиния: фигура 1631">
              <a:extLst>
                <a:ext uri="{FF2B5EF4-FFF2-40B4-BE49-F238E27FC236}">
                  <a16:creationId xmlns:a16="http://schemas.microsoft.com/office/drawing/2014/main" id="{54460C4F-362E-5CD2-32BC-7EFC7AB061EB}"/>
                </a:ext>
              </a:extLst>
            </p:cNvPr>
            <p:cNvSpPr/>
            <p:nvPr/>
          </p:nvSpPr>
          <p:spPr>
            <a:xfrm>
              <a:off x="5483746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3" name="Полилиния: фигура 1632">
              <a:extLst>
                <a:ext uri="{FF2B5EF4-FFF2-40B4-BE49-F238E27FC236}">
                  <a16:creationId xmlns:a16="http://schemas.microsoft.com/office/drawing/2014/main" id="{3F03FA57-016A-48AB-3CE3-2AB4FFD8995F}"/>
                </a:ext>
              </a:extLst>
            </p:cNvPr>
            <p:cNvSpPr/>
            <p:nvPr/>
          </p:nvSpPr>
          <p:spPr>
            <a:xfrm>
              <a:off x="557298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4" name="Полилиния: фигура 1633">
              <a:extLst>
                <a:ext uri="{FF2B5EF4-FFF2-40B4-BE49-F238E27FC236}">
                  <a16:creationId xmlns:a16="http://schemas.microsoft.com/office/drawing/2014/main" id="{121A2804-1CFE-9B0E-9B29-171AE5B4FC5A}"/>
                </a:ext>
              </a:extLst>
            </p:cNvPr>
            <p:cNvSpPr/>
            <p:nvPr/>
          </p:nvSpPr>
          <p:spPr>
            <a:xfrm>
              <a:off x="5494123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5" name="Полилиния: фигура 1634">
              <a:extLst>
                <a:ext uri="{FF2B5EF4-FFF2-40B4-BE49-F238E27FC236}">
                  <a16:creationId xmlns:a16="http://schemas.microsoft.com/office/drawing/2014/main" id="{5BA4B843-002B-731A-E077-A7F3BFA3E9BD}"/>
                </a:ext>
              </a:extLst>
            </p:cNvPr>
            <p:cNvSpPr/>
            <p:nvPr/>
          </p:nvSpPr>
          <p:spPr>
            <a:xfrm>
              <a:off x="5585439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6" name="Полилиния: фигура 1635">
              <a:extLst>
                <a:ext uri="{FF2B5EF4-FFF2-40B4-BE49-F238E27FC236}">
                  <a16:creationId xmlns:a16="http://schemas.microsoft.com/office/drawing/2014/main" id="{24892FA1-C213-B82E-AB83-D078E5CC75F7}"/>
                </a:ext>
              </a:extLst>
            </p:cNvPr>
            <p:cNvSpPr/>
            <p:nvPr/>
          </p:nvSpPr>
          <p:spPr>
            <a:xfrm>
              <a:off x="5494123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7" name="Полилиния: фигура 1636">
              <a:extLst>
                <a:ext uri="{FF2B5EF4-FFF2-40B4-BE49-F238E27FC236}">
                  <a16:creationId xmlns:a16="http://schemas.microsoft.com/office/drawing/2014/main" id="{3DF55E8D-A94C-65F9-67D1-9307DE900A29}"/>
                </a:ext>
              </a:extLst>
            </p:cNvPr>
            <p:cNvSpPr/>
            <p:nvPr/>
          </p:nvSpPr>
          <p:spPr>
            <a:xfrm>
              <a:off x="5585439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8" name="Полилиния: фигура 1637">
              <a:extLst>
                <a:ext uri="{FF2B5EF4-FFF2-40B4-BE49-F238E27FC236}">
                  <a16:creationId xmlns:a16="http://schemas.microsoft.com/office/drawing/2014/main" id="{EDBA4E85-587E-7F81-A638-9C01659A3909}"/>
                </a:ext>
              </a:extLst>
            </p:cNvPr>
            <p:cNvSpPr/>
            <p:nvPr/>
          </p:nvSpPr>
          <p:spPr>
            <a:xfrm>
              <a:off x="529491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9" name="Полилиния: фигура 1638">
              <a:extLst>
                <a:ext uri="{FF2B5EF4-FFF2-40B4-BE49-F238E27FC236}">
                  <a16:creationId xmlns:a16="http://schemas.microsoft.com/office/drawing/2014/main" id="{E9926B51-765E-5994-8542-9F0716E896C9}"/>
                </a:ext>
              </a:extLst>
            </p:cNvPr>
            <p:cNvSpPr/>
            <p:nvPr/>
          </p:nvSpPr>
          <p:spPr>
            <a:xfrm>
              <a:off x="538621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0" name="Полилиния: фигура 1639">
              <a:extLst>
                <a:ext uri="{FF2B5EF4-FFF2-40B4-BE49-F238E27FC236}">
                  <a16:creationId xmlns:a16="http://schemas.microsoft.com/office/drawing/2014/main" id="{07E70CDB-F169-C016-9B1C-DE4B490C5424}"/>
                </a:ext>
              </a:extLst>
            </p:cNvPr>
            <p:cNvSpPr/>
            <p:nvPr/>
          </p:nvSpPr>
          <p:spPr>
            <a:xfrm>
              <a:off x="529491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1" name="Полилиния: фигура 1640">
              <a:extLst>
                <a:ext uri="{FF2B5EF4-FFF2-40B4-BE49-F238E27FC236}">
                  <a16:creationId xmlns:a16="http://schemas.microsoft.com/office/drawing/2014/main" id="{B5B46664-22DF-D90E-BF49-30EF20B4F070}"/>
                </a:ext>
              </a:extLst>
            </p:cNvPr>
            <p:cNvSpPr/>
            <p:nvPr/>
          </p:nvSpPr>
          <p:spPr>
            <a:xfrm>
              <a:off x="538621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2" name="Полилиния: фигура 1641">
              <a:extLst>
                <a:ext uri="{FF2B5EF4-FFF2-40B4-BE49-F238E27FC236}">
                  <a16:creationId xmlns:a16="http://schemas.microsoft.com/office/drawing/2014/main" id="{DE7F8364-A53A-6DA3-9345-026FDA60448E}"/>
                </a:ext>
              </a:extLst>
            </p:cNvPr>
            <p:cNvSpPr/>
            <p:nvPr/>
          </p:nvSpPr>
          <p:spPr>
            <a:xfrm>
              <a:off x="5307355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3" name="Полилиния: фигура 1642">
              <a:extLst>
                <a:ext uri="{FF2B5EF4-FFF2-40B4-BE49-F238E27FC236}">
                  <a16:creationId xmlns:a16="http://schemas.microsoft.com/office/drawing/2014/main" id="{4CB62494-EC12-B182-45F7-5746797C7C4B}"/>
                </a:ext>
              </a:extLst>
            </p:cNvPr>
            <p:cNvSpPr/>
            <p:nvPr/>
          </p:nvSpPr>
          <p:spPr>
            <a:xfrm>
              <a:off x="5398671" y="25411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4" name="Полилиния: фигура 1643">
              <a:extLst>
                <a:ext uri="{FF2B5EF4-FFF2-40B4-BE49-F238E27FC236}">
                  <a16:creationId xmlns:a16="http://schemas.microsoft.com/office/drawing/2014/main" id="{F660000D-391E-B43B-DFE9-BE337490E392}"/>
                </a:ext>
              </a:extLst>
            </p:cNvPr>
            <p:cNvSpPr/>
            <p:nvPr/>
          </p:nvSpPr>
          <p:spPr>
            <a:xfrm>
              <a:off x="5307355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5" name="Полилиния: фигура 1644">
              <a:extLst>
                <a:ext uri="{FF2B5EF4-FFF2-40B4-BE49-F238E27FC236}">
                  <a16:creationId xmlns:a16="http://schemas.microsoft.com/office/drawing/2014/main" id="{7E10285C-510B-C497-3FA1-95D2A11BD249}"/>
                </a:ext>
              </a:extLst>
            </p:cNvPr>
            <p:cNvSpPr/>
            <p:nvPr/>
          </p:nvSpPr>
          <p:spPr>
            <a:xfrm>
              <a:off x="5398671" y="26303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6" name="Полилиния: фигура 1645">
              <a:extLst>
                <a:ext uri="{FF2B5EF4-FFF2-40B4-BE49-F238E27FC236}">
                  <a16:creationId xmlns:a16="http://schemas.microsoft.com/office/drawing/2014/main" id="{10F3928C-D7FA-6E81-8982-96523490FE04}"/>
                </a:ext>
              </a:extLst>
            </p:cNvPr>
            <p:cNvSpPr/>
            <p:nvPr/>
          </p:nvSpPr>
          <p:spPr>
            <a:xfrm>
              <a:off x="5108132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7" name="Полилиния: фигура 1646">
              <a:extLst>
                <a:ext uri="{FF2B5EF4-FFF2-40B4-BE49-F238E27FC236}">
                  <a16:creationId xmlns:a16="http://schemas.microsoft.com/office/drawing/2014/main" id="{C41C5DFD-D6D5-4E26-A31E-585CF18786EE}"/>
                </a:ext>
              </a:extLst>
            </p:cNvPr>
            <p:cNvSpPr/>
            <p:nvPr/>
          </p:nvSpPr>
          <p:spPr>
            <a:xfrm>
              <a:off x="519944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8" name="Полилиния: фигура 1647">
              <a:extLst>
                <a:ext uri="{FF2B5EF4-FFF2-40B4-BE49-F238E27FC236}">
                  <a16:creationId xmlns:a16="http://schemas.microsoft.com/office/drawing/2014/main" id="{B0E63455-6DC6-D837-A78B-72A32CDD0765}"/>
                </a:ext>
              </a:extLst>
            </p:cNvPr>
            <p:cNvSpPr/>
            <p:nvPr/>
          </p:nvSpPr>
          <p:spPr>
            <a:xfrm>
              <a:off x="5108132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9" name="Полилиния: фигура 1648">
              <a:extLst>
                <a:ext uri="{FF2B5EF4-FFF2-40B4-BE49-F238E27FC236}">
                  <a16:creationId xmlns:a16="http://schemas.microsoft.com/office/drawing/2014/main" id="{75B91F09-603C-F82E-8FA9-23FDBBED1DEA}"/>
                </a:ext>
              </a:extLst>
            </p:cNvPr>
            <p:cNvSpPr/>
            <p:nvPr/>
          </p:nvSpPr>
          <p:spPr>
            <a:xfrm>
              <a:off x="519944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0" name="Полилиния: фигура 1649">
              <a:extLst>
                <a:ext uri="{FF2B5EF4-FFF2-40B4-BE49-F238E27FC236}">
                  <a16:creationId xmlns:a16="http://schemas.microsoft.com/office/drawing/2014/main" id="{1D77A3CC-5C6F-4A72-925D-CA7FC9DFFACF}"/>
                </a:ext>
              </a:extLst>
            </p:cNvPr>
            <p:cNvSpPr/>
            <p:nvPr/>
          </p:nvSpPr>
          <p:spPr>
            <a:xfrm>
              <a:off x="5120586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1" name="Полилиния: фигура 1650">
              <a:extLst>
                <a:ext uri="{FF2B5EF4-FFF2-40B4-BE49-F238E27FC236}">
                  <a16:creationId xmlns:a16="http://schemas.microsoft.com/office/drawing/2014/main" id="{5ACDBBD4-6986-C71D-07E4-BD9D2AC31057}"/>
                </a:ext>
              </a:extLst>
            </p:cNvPr>
            <p:cNvSpPr/>
            <p:nvPr/>
          </p:nvSpPr>
          <p:spPr>
            <a:xfrm>
              <a:off x="5211893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2" name="Полилиния: фигура 1651">
              <a:extLst>
                <a:ext uri="{FF2B5EF4-FFF2-40B4-BE49-F238E27FC236}">
                  <a16:creationId xmlns:a16="http://schemas.microsoft.com/office/drawing/2014/main" id="{53A99E27-D0BC-DEF4-835F-7740C0705E64}"/>
                </a:ext>
              </a:extLst>
            </p:cNvPr>
            <p:cNvSpPr/>
            <p:nvPr/>
          </p:nvSpPr>
          <p:spPr>
            <a:xfrm>
              <a:off x="5120586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3" name="Полилиния: фигура 1652">
              <a:extLst>
                <a:ext uri="{FF2B5EF4-FFF2-40B4-BE49-F238E27FC236}">
                  <a16:creationId xmlns:a16="http://schemas.microsoft.com/office/drawing/2014/main" id="{1D1CFE32-D94C-DF9E-7CFB-D1882005B1A5}"/>
                </a:ext>
              </a:extLst>
            </p:cNvPr>
            <p:cNvSpPr/>
            <p:nvPr/>
          </p:nvSpPr>
          <p:spPr>
            <a:xfrm>
              <a:off x="5211893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4" name="Полилиния: фигура 1653">
              <a:extLst>
                <a:ext uri="{FF2B5EF4-FFF2-40B4-BE49-F238E27FC236}">
                  <a16:creationId xmlns:a16="http://schemas.microsoft.com/office/drawing/2014/main" id="{B8036D83-5F3B-D220-BC48-ADDE127AB9D7}"/>
                </a:ext>
              </a:extLst>
            </p:cNvPr>
            <p:cNvSpPr/>
            <p:nvPr/>
          </p:nvSpPr>
          <p:spPr>
            <a:xfrm>
              <a:off x="492136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5" name="Полилиния: фигура 1654">
              <a:extLst>
                <a:ext uri="{FF2B5EF4-FFF2-40B4-BE49-F238E27FC236}">
                  <a16:creationId xmlns:a16="http://schemas.microsoft.com/office/drawing/2014/main" id="{A5F8AE34-F53E-4C26-7029-A9845AD5CD14}"/>
                </a:ext>
              </a:extLst>
            </p:cNvPr>
            <p:cNvSpPr/>
            <p:nvPr/>
          </p:nvSpPr>
          <p:spPr>
            <a:xfrm>
              <a:off x="501060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6" name="Полилиния: фигура 1655">
              <a:extLst>
                <a:ext uri="{FF2B5EF4-FFF2-40B4-BE49-F238E27FC236}">
                  <a16:creationId xmlns:a16="http://schemas.microsoft.com/office/drawing/2014/main" id="{4BF3A0DD-A83B-9867-9B05-184DE8B6B6FC}"/>
                </a:ext>
              </a:extLst>
            </p:cNvPr>
            <p:cNvSpPr/>
            <p:nvPr/>
          </p:nvSpPr>
          <p:spPr>
            <a:xfrm>
              <a:off x="492136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7" name="Полилиния: фигура 1656">
              <a:extLst>
                <a:ext uri="{FF2B5EF4-FFF2-40B4-BE49-F238E27FC236}">
                  <a16:creationId xmlns:a16="http://schemas.microsoft.com/office/drawing/2014/main" id="{A9D13A1F-AA91-2C9C-AC5F-65F884277F80}"/>
                </a:ext>
              </a:extLst>
            </p:cNvPr>
            <p:cNvSpPr/>
            <p:nvPr/>
          </p:nvSpPr>
          <p:spPr>
            <a:xfrm>
              <a:off x="501060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8" name="Полилиния: фигура 1657">
              <a:extLst>
                <a:ext uri="{FF2B5EF4-FFF2-40B4-BE49-F238E27FC236}">
                  <a16:creationId xmlns:a16="http://schemas.microsoft.com/office/drawing/2014/main" id="{0B84D96A-D220-2118-7874-433E66C2478C}"/>
                </a:ext>
              </a:extLst>
            </p:cNvPr>
            <p:cNvSpPr/>
            <p:nvPr/>
          </p:nvSpPr>
          <p:spPr>
            <a:xfrm>
              <a:off x="4933818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9" name="Полилиния: фигура 1658">
              <a:extLst>
                <a:ext uri="{FF2B5EF4-FFF2-40B4-BE49-F238E27FC236}">
                  <a16:creationId xmlns:a16="http://schemas.microsoft.com/office/drawing/2014/main" id="{2B4E229E-FE37-A7EC-3F3E-66C001C662A8}"/>
                </a:ext>
              </a:extLst>
            </p:cNvPr>
            <p:cNvSpPr/>
            <p:nvPr/>
          </p:nvSpPr>
          <p:spPr>
            <a:xfrm>
              <a:off x="5025125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0" name="Полилиния: фигура 1659">
              <a:extLst>
                <a:ext uri="{FF2B5EF4-FFF2-40B4-BE49-F238E27FC236}">
                  <a16:creationId xmlns:a16="http://schemas.microsoft.com/office/drawing/2014/main" id="{1BB507F4-5C2B-3ABC-F943-38C842A11291}"/>
                </a:ext>
              </a:extLst>
            </p:cNvPr>
            <p:cNvSpPr/>
            <p:nvPr/>
          </p:nvSpPr>
          <p:spPr>
            <a:xfrm>
              <a:off x="4933818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1" name="Полилиния: фигура 1660">
              <a:extLst>
                <a:ext uri="{FF2B5EF4-FFF2-40B4-BE49-F238E27FC236}">
                  <a16:creationId xmlns:a16="http://schemas.microsoft.com/office/drawing/2014/main" id="{BFF76C73-8C8F-7302-797D-F8E426FCA610}"/>
                </a:ext>
              </a:extLst>
            </p:cNvPr>
            <p:cNvSpPr/>
            <p:nvPr/>
          </p:nvSpPr>
          <p:spPr>
            <a:xfrm>
              <a:off x="5025125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2" name="Полилиния: фигура 1661">
              <a:extLst>
                <a:ext uri="{FF2B5EF4-FFF2-40B4-BE49-F238E27FC236}">
                  <a16:creationId xmlns:a16="http://schemas.microsoft.com/office/drawing/2014/main" id="{49B340C6-88DB-6B00-ECC0-D28044A97F07}"/>
                </a:ext>
              </a:extLst>
            </p:cNvPr>
            <p:cNvSpPr/>
            <p:nvPr/>
          </p:nvSpPr>
          <p:spPr>
            <a:xfrm>
              <a:off x="473459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3" name="Полилиния: фигура 1662">
              <a:extLst>
                <a:ext uri="{FF2B5EF4-FFF2-40B4-BE49-F238E27FC236}">
                  <a16:creationId xmlns:a16="http://schemas.microsoft.com/office/drawing/2014/main" id="{0C33D971-1336-1A3B-4236-4EAEE3C541F3}"/>
                </a:ext>
              </a:extLst>
            </p:cNvPr>
            <p:cNvSpPr/>
            <p:nvPr/>
          </p:nvSpPr>
          <p:spPr>
            <a:xfrm>
              <a:off x="482383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4" name="Полилиния: фигура 1663">
              <a:extLst>
                <a:ext uri="{FF2B5EF4-FFF2-40B4-BE49-F238E27FC236}">
                  <a16:creationId xmlns:a16="http://schemas.microsoft.com/office/drawing/2014/main" id="{2D387E9B-7BBE-1DE5-89B2-9481A1BE5004}"/>
                </a:ext>
              </a:extLst>
            </p:cNvPr>
            <p:cNvSpPr/>
            <p:nvPr/>
          </p:nvSpPr>
          <p:spPr>
            <a:xfrm>
              <a:off x="473459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5" name="Полилиния: фигура 1664">
              <a:extLst>
                <a:ext uri="{FF2B5EF4-FFF2-40B4-BE49-F238E27FC236}">
                  <a16:creationId xmlns:a16="http://schemas.microsoft.com/office/drawing/2014/main" id="{F09B57F6-F800-F222-273D-60E799708DB5}"/>
                </a:ext>
              </a:extLst>
            </p:cNvPr>
            <p:cNvSpPr/>
            <p:nvPr/>
          </p:nvSpPr>
          <p:spPr>
            <a:xfrm>
              <a:off x="482383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6" name="Полилиния: фигура 1665">
              <a:extLst>
                <a:ext uri="{FF2B5EF4-FFF2-40B4-BE49-F238E27FC236}">
                  <a16:creationId xmlns:a16="http://schemas.microsoft.com/office/drawing/2014/main" id="{BAECD124-1660-B654-D799-F419C1C46C6D}"/>
                </a:ext>
              </a:extLst>
            </p:cNvPr>
            <p:cNvSpPr/>
            <p:nvPr/>
          </p:nvSpPr>
          <p:spPr>
            <a:xfrm>
              <a:off x="4747049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7 w 16599"/>
                <a:gd name="connsiteY1" fmla="*/ -179 h 16601"/>
                <a:gd name="connsiteX2" fmla="*/ 16527 w 16599"/>
                <a:gd name="connsiteY2" fmla="*/ 8127 h 16601"/>
                <a:gd name="connsiteX3" fmla="*/ 8227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2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7" name="Полилиния: фигура 1666">
              <a:extLst>
                <a:ext uri="{FF2B5EF4-FFF2-40B4-BE49-F238E27FC236}">
                  <a16:creationId xmlns:a16="http://schemas.microsoft.com/office/drawing/2014/main" id="{AE3A5FF1-A519-57DB-CA22-B8AD3EC28566}"/>
                </a:ext>
              </a:extLst>
            </p:cNvPr>
            <p:cNvSpPr/>
            <p:nvPr/>
          </p:nvSpPr>
          <p:spPr>
            <a:xfrm>
              <a:off x="4838356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8" name="Полилиния: фигура 1667">
              <a:extLst>
                <a:ext uri="{FF2B5EF4-FFF2-40B4-BE49-F238E27FC236}">
                  <a16:creationId xmlns:a16="http://schemas.microsoft.com/office/drawing/2014/main" id="{753A47BB-1706-B814-B5B3-03B018ED54C6}"/>
                </a:ext>
              </a:extLst>
            </p:cNvPr>
            <p:cNvSpPr/>
            <p:nvPr/>
          </p:nvSpPr>
          <p:spPr>
            <a:xfrm>
              <a:off x="4747049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9" name="Полилиния: фигура 1668">
              <a:extLst>
                <a:ext uri="{FF2B5EF4-FFF2-40B4-BE49-F238E27FC236}">
                  <a16:creationId xmlns:a16="http://schemas.microsoft.com/office/drawing/2014/main" id="{6B420A58-AE55-ECAE-9963-ED168EC6AC60}"/>
                </a:ext>
              </a:extLst>
            </p:cNvPr>
            <p:cNvSpPr/>
            <p:nvPr/>
          </p:nvSpPr>
          <p:spPr>
            <a:xfrm>
              <a:off x="4838356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0" name="Полилиния: фигура 1669">
              <a:extLst>
                <a:ext uri="{FF2B5EF4-FFF2-40B4-BE49-F238E27FC236}">
                  <a16:creationId xmlns:a16="http://schemas.microsoft.com/office/drawing/2014/main" id="{1B8BE338-16F3-6161-C3BE-1A465ECC400E}"/>
                </a:ext>
              </a:extLst>
            </p:cNvPr>
            <p:cNvSpPr/>
            <p:nvPr/>
          </p:nvSpPr>
          <p:spPr>
            <a:xfrm>
              <a:off x="454782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1" name="Полилиния: фигура 1670">
              <a:extLst>
                <a:ext uri="{FF2B5EF4-FFF2-40B4-BE49-F238E27FC236}">
                  <a16:creationId xmlns:a16="http://schemas.microsoft.com/office/drawing/2014/main" id="{9D74D385-D91D-2AC6-2D2F-7D5EB80293EE}"/>
                </a:ext>
              </a:extLst>
            </p:cNvPr>
            <p:cNvSpPr/>
            <p:nvPr/>
          </p:nvSpPr>
          <p:spPr>
            <a:xfrm>
              <a:off x="463706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2" name="Полилиния: фигура 1671">
              <a:extLst>
                <a:ext uri="{FF2B5EF4-FFF2-40B4-BE49-F238E27FC236}">
                  <a16:creationId xmlns:a16="http://schemas.microsoft.com/office/drawing/2014/main" id="{A5D77233-D1A2-92FB-6CC7-CADFD41A362F}"/>
                </a:ext>
              </a:extLst>
            </p:cNvPr>
            <p:cNvSpPr/>
            <p:nvPr/>
          </p:nvSpPr>
          <p:spPr>
            <a:xfrm>
              <a:off x="4560281" y="2632376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3" name="Полилиния: фигура 1672">
              <a:extLst>
                <a:ext uri="{FF2B5EF4-FFF2-40B4-BE49-F238E27FC236}">
                  <a16:creationId xmlns:a16="http://schemas.microsoft.com/office/drawing/2014/main" id="{308A3B77-51B2-7941-5CE7-1A0A8D8B591B}"/>
                </a:ext>
              </a:extLst>
            </p:cNvPr>
            <p:cNvSpPr/>
            <p:nvPr/>
          </p:nvSpPr>
          <p:spPr>
            <a:xfrm>
              <a:off x="4651588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4" name="Полилиния: фигура 1673">
              <a:extLst>
                <a:ext uri="{FF2B5EF4-FFF2-40B4-BE49-F238E27FC236}">
                  <a16:creationId xmlns:a16="http://schemas.microsoft.com/office/drawing/2014/main" id="{25A02A44-593F-64F1-3F73-1FBD42531984}"/>
                </a:ext>
              </a:extLst>
            </p:cNvPr>
            <p:cNvSpPr/>
            <p:nvPr/>
          </p:nvSpPr>
          <p:spPr>
            <a:xfrm>
              <a:off x="435898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5" name="Полилиния: фигура 1674">
              <a:extLst>
                <a:ext uri="{FF2B5EF4-FFF2-40B4-BE49-F238E27FC236}">
                  <a16:creationId xmlns:a16="http://schemas.microsoft.com/office/drawing/2014/main" id="{A72A78AB-DE99-1137-1F47-2996DF2855A3}"/>
                </a:ext>
              </a:extLst>
            </p:cNvPr>
            <p:cNvSpPr/>
            <p:nvPr/>
          </p:nvSpPr>
          <p:spPr>
            <a:xfrm>
              <a:off x="435898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6" name="Полилиния: фигура 1675">
              <a:extLst>
                <a:ext uri="{FF2B5EF4-FFF2-40B4-BE49-F238E27FC236}">
                  <a16:creationId xmlns:a16="http://schemas.microsoft.com/office/drawing/2014/main" id="{CC54A7C8-12B2-CD4A-0F42-4D485B2A95D6}"/>
                </a:ext>
              </a:extLst>
            </p:cNvPr>
            <p:cNvSpPr/>
            <p:nvPr/>
          </p:nvSpPr>
          <p:spPr>
            <a:xfrm>
              <a:off x="4450288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7" name="Полилиния: фигура 1676">
              <a:extLst>
                <a:ext uri="{FF2B5EF4-FFF2-40B4-BE49-F238E27FC236}">
                  <a16:creationId xmlns:a16="http://schemas.microsoft.com/office/drawing/2014/main" id="{5A9D4055-61C0-2B25-C004-78F44595FB6D}"/>
                </a:ext>
              </a:extLst>
            </p:cNvPr>
            <p:cNvSpPr/>
            <p:nvPr/>
          </p:nvSpPr>
          <p:spPr>
            <a:xfrm>
              <a:off x="4373512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8" name="Полилиния: фигура 1677">
              <a:extLst>
                <a:ext uri="{FF2B5EF4-FFF2-40B4-BE49-F238E27FC236}">
                  <a16:creationId xmlns:a16="http://schemas.microsoft.com/office/drawing/2014/main" id="{AEA844FE-B271-C19C-4C71-D0365D4196AC}"/>
                </a:ext>
              </a:extLst>
            </p:cNvPr>
            <p:cNvSpPr/>
            <p:nvPr/>
          </p:nvSpPr>
          <p:spPr>
            <a:xfrm>
              <a:off x="4373512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9" name="Полилиния: фигура 1678">
              <a:extLst>
                <a:ext uri="{FF2B5EF4-FFF2-40B4-BE49-F238E27FC236}">
                  <a16:creationId xmlns:a16="http://schemas.microsoft.com/office/drawing/2014/main" id="{CC4B51FB-592E-CF13-9003-81795611B9BF}"/>
                </a:ext>
              </a:extLst>
            </p:cNvPr>
            <p:cNvSpPr/>
            <p:nvPr/>
          </p:nvSpPr>
          <p:spPr>
            <a:xfrm>
              <a:off x="4464819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0" name="Полилиния: фигура 1679">
              <a:extLst>
                <a:ext uri="{FF2B5EF4-FFF2-40B4-BE49-F238E27FC236}">
                  <a16:creationId xmlns:a16="http://schemas.microsoft.com/office/drawing/2014/main" id="{AEBAFAC7-A0AB-3386-769A-08AFA7C635BE}"/>
                </a:ext>
              </a:extLst>
            </p:cNvPr>
            <p:cNvSpPr/>
            <p:nvPr/>
          </p:nvSpPr>
          <p:spPr>
            <a:xfrm>
              <a:off x="417221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1" name="Полилиния: фигура 1680">
              <a:extLst>
                <a:ext uri="{FF2B5EF4-FFF2-40B4-BE49-F238E27FC236}">
                  <a16:creationId xmlns:a16="http://schemas.microsoft.com/office/drawing/2014/main" id="{B626467D-AF94-78E4-6AB3-9DE499026CA5}"/>
                </a:ext>
              </a:extLst>
            </p:cNvPr>
            <p:cNvSpPr/>
            <p:nvPr/>
          </p:nvSpPr>
          <p:spPr>
            <a:xfrm>
              <a:off x="426351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2" name="Полилиния: фигура 1681">
              <a:extLst>
                <a:ext uri="{FF2B5EF4-FFF2-40B4-BE49-F238E27FC236}">
                  <a16:creationId xmlns:a16="http://schemas.microsoft.com/office/drawing/2014/main" id="{B272DE63-B564-DA38-A3A2-09484B5C3F44}"/>
                </a:ext>
              </a:extLst>
            </p:cNvPr>
            <p:cNvSpPr/>
            <p:nvPr/>
          </p:nvSpPr>
          <p:spPr>
            <a:xfrm>
              <a:off x="4186735" y="2632376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3" name="Полилиния: фигура 1682">
              <a:extLst>
                <a:ext uri="{FF2B5EF4-FFF2-40B4-BE49-F238E27FC236}">
                  <a16:creationId xmlns:a16="http://schemas.microsoft.com/office/drawing/2014/main" id="{3B6B1EBF-6944-FE17-0A24-31B68F7A4D6A}"/>
                </a:ext>
              </a:extLst>
            </p:cNvPr>
            <p:cNvSpPr/>
            <p:nvPr/>
          </p:nvSpPr>
          <p:spPr>
            <a:xfrm>
              <a:off x="4278051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4" name="Полилиния: фигура 1683">
              <a:extLst>
                <a:ext uri="{FF2B5EF4-FFF2-40B4-BE49-F238E27FC236}">
                  <a16:creationId xmlns:a16="http://schemas.microsoft.com/office/drawing/2014/main" id="{D2047AB4-2F1F-E853-966E-E1928B215B30}"/>
                </a:ext>
              </a:extLst>
            </p:cNvPr>
            <p:cNvSpPr/>
            <p:nvPr/>
          </p:nvSpPr>
          <p:spPr>
            <a:xfrm>
              <a:off x="398544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5" name="Полилиния: фигура 1684">
              <a:extLst>
                <a:ext uri="{FF2B5EF4-FFF2-40B4-BE49-F238E27FC236}">
                  <a16:creationId xmlns:a16="http://schemas.microsoft.com/office/drawing/2014/main" id="{CDC925E8-50C9-CD8F-3963-2CE59936A89C}"/>
                </a:ext>
              </a:extLst>
            </p:cNvPr>
            <p:cNvSpPr/>
            <p:nvPr/>
          </p:nvSpPr>
          <p:spPr>
            <a:xfrm>
              <a:off x="398544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6" name="Полилиния: фигура 1685">
              <a:extLst>
                <a:ext uri="{FF2B5EF4-FFF2-40B4-BE49-F238E27FC236}">
                  <a16:creationId xmlns:a16="http://schemas.microsoft.com/office/drawing/2014/main" id="{1576491F-75D8-4C9D-82FA-3DF10BAFC596}"/>
                </a:ext>
              </a:extLst>
            </p:cNvPr>
            <p:cNvSpPr/>
            <p:nvPr/>
          </p:nvSpPr>
          <p:spPr>
            <a:xfrm>
              <a:off x="407467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7" name="Полилиния: фигура 1686">
              <a:extLst>
                <a:ext uri="{FF2B5EF4-FFF2-40B4-BE49-F238E27FC236}">
                  <a16:creationId xmlns:a16="http://schemas.microsoft.com/office/drawing/2014/main" id="{017B6535-338E-3A18-6B44-149BFC6EC2F3}"/>
                </a:ext>
              </a:extLst>
            </p:cNvPr>
            <p:cNvSpPr/>
            <p:nvPr/>
          </p:nvSpPr>
          <p:spPr>
            <a:xfrm>
              <a:off x="3999966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4347"/>
                    <a:pt x="-72" y="10194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8" name="Полилиния: фигура 1687">
              <a:extLst>
                <a:ext uri="{FF2B5EF4-FFF2-40B4-BE49-F238E27FC236}">
                  <a16:creationId xmlns:a16="http://schemas.microsoft.com/office/drawing/2014/main" id="{B9FBCBB7-8AF7-5ADF-15A5-1704308EF70F}"/>
                </a:ext>
              </a:extLst>
            </p:cNvPr>
            <p:cNvSpPr/>
            <p:nvPr/>
          </p:nvSpPr>
          <p:spPr>
            <a:xfrm>
              <a:off x="3999966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9" name="Полилиния: фигура 1688">
              <a:extLst>
                <a:ext uri="{FF2B5EF4-FFF2-40B4-BE49-F238E27FC236}">
                  <a16:creationId xmlns:a16="http://schemas.microsoft.com/office/drawing/2014/main" id="{3D747571-6F6A-E7D3-3E00-1DA3DD2630C2}"/>
                </a:ext>
              </a:extLst>
            </p:cNvPr>
            <p:cNvSpPr/>
            <p:nvPr/>
          </p:nvSpPr>
          <p:spPr>
            <a:xfrm>
              <a:off x="4091283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0" name="Полилиния: фигура 1689">
              <a:extLst>
                <a:ext uri="{FF2B5EF4-FFF2-40B4-BE49-F238E27FC236}">
                  <a16:creationId xmlns:a16="http://schemas.microsoft.com/office/drawing/2014/main" id="{2CF2E293-8CA8-B1A2-F0C1-312C7A63BBDE}"/>
                </a:ext>
              </a:extLst>
            </p:cNvPr>
            <p:cNvSpPr/>
            <p:nvPr/>
          </p:nvSpPr>
          <p:spPr>
            <a:xfrm>
              <a:off x="379867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1" name="Полилиния: фигура 1690">
              <a:extLst>
                <a:ext uri="{FF2B5EF4-FFF2-40B4-BE49-F238E27FC236}">
                  <a16:creationId xmlns:a16="http://schemas.microsoft.com/office/drawing/2014/main" id="{9EB160B2-A35A-C60D-CEDC-57CF26057A31}"/>
                </a:ext>
              </a:extLst>
            </p:cNvPr>
            <p:cNvSpPr/>
            <p:nvPr/>
          </p:nvSpPr>
          <p:spPr>
            <a:xfrm>
              <a:off x="388790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2" name="Полилиния: фигура 1691">
              <a:extLst>
                <a:ext uri="{FF2B5EF4-FFF2-40B4-BE49-F238E27FC236}">
                  <a16:creationId xmlns:a16="http://schemas.microsoft.com/office/drawing/2014/main" id="{CE00D3A0-333F-38A8-F652-789365FC9545}"/>
                </a:ext>
              </a:extLst>
            </p:cNvPr>
            <p:cNvSpPr/>
            <p:nvPr/>
          </p:nvSpPr>
          <p:spPr>
            <a:xfrm>
              <a:off x="379867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3" name="Полилиния: фигура 1692">
              <a:extLst>
                <a:ext uri="{FF2B5EF4-FFF2-40B4-BE49-F238E27FC236}">
                  <a16:creationId xmlns:a16="http://schemas.microsoft.com/office/drawing/2014/main" id="{F1CB41DD-1A2D-7C0B-0E7C-42ECC6672FA2}"/>
                </a:ext>
              </a:extLst>
            </p:cNvPr>
            <p:cNvSpPr/>
            <p:nvPr/>
          </p:nvSpPr>
          <p:spPr>
            <a:xfrm>
              <a:off x="388790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4" name="Полилиния: фигура 1693">
              <a:extLst>
                <a:ext uri="{FF2B5EF4-FFF2-40B4-BE49-F238E27FC236}">
                  <a16:creationId xmlns:a16="http://schemas.microsoft.com/office/drawing/2014/main" id="{0C81B9CC-6070-F65E-6460-4F93CBDF7AA3}"/>
                </a:ext>
              </a:extLst>
            </p:cNvPr>
            <p:cNvSpPr/>
            <p:nvPr/>
          </p:nvSpPr>
          <p:spPr>
            <a:xfrm>
              <a:off x="3813198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5" name="Полилиния: фигура 1694">
              <a:extLst>
                <a:ext uri="{FF2B5EF4-FFF2-40B4-BE49-F238E27FC236}">
                  <a16:creationId xmlns:a16="http://schemas.microsoft.com/office/drawing/2014/main" id="{99DC8E31-3830-041D-3621-47DF217F4553}"/>
                </a:ext>
              </a:extLst>
            </p:cNvPr>
            <p:cNvSpPr/>
            <p:nvPr/>
          </p:nvSpPr>
          <p:spPr>
            <a:xfrm>
              <a:off x="3904505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6" name="Полилиния: фигура 1695">
              <a:extLst>
                <a:ext uri="{FF2B5EF4-FFF2-40B4-BE49-F238E27FC236}">
                  <a16:creationId xmlns:a16="http://schemas.microsoft.com/office/drawing/2014/main" id="{DD97F6D6-7B61-E915-7DAE-E24A2C7B7D72}"/>
                </a:ext>
              </a:extLst>
            </p:cNvPr>
            <p:cNvSpPr/>
            <p:nvPr/>
          </p:nvSpPr>
          <p:spPr>
            <a:xfrm>
              <a:off x="3813198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7" name="Полилиния: фигура 1696">
              <a:extLst>
                <a:ext uri="{FF2B5EF4-FFF2-40B4-BE49-F238E27FC236}">
                  <a16:creationId xmlns:a16="http://schemas.microsoft.com/office/drawing/2014/main" id="{98099D78-B56A-0C3D-3131-09FAF59986FD}"/>
                </a:ext>
              </a:extLst>
            </p:cNvPr>
            <p:cNvSpPr/>
            <p:nvPr/>
          </p:nvSpPr>
          <p:spPr>
            <a:xfrm>
              <a:off x="3904505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8" name="Полилиния: фигура 1697">
              <a:extLst>
                <a:ext uri="{FF2B5EF4-FFF2-40B4-BE49-F238E27FC236}">
                  <a16:creationId xmlns:a16="http://schemas.microsoft.com/office/drawing/2014/main" id="{660D03EE-EFFD-F783-DCEA-76AA60FA373D}"/>
                </a:ext>
              </a:extLst>
            </p:cNvPr>
            <p:cNvSpPr/>
            <p:nvPr/>
          </p:nvSpPr>
          <p:spPr>
            <a:xfrm>
              <a:off x="3611898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9" name="Полилиния: фигура 1698">
              <a:extLst>
                <a:ext uri="{FF2B5EF4-FFF2-40B4-BE49-F238E27FC236}">
                  <a16:creationId xmlns:a16="http://schemas.microsoft.com/office/drawing/2014/main" id="{F9D5C531-AB93-8A5F-967E-C7FD6FE58CE3}"/>
                </a:ext>
              </a:extLst>
            </p:cNvPr>
            <p:cNvSpPr/>
            <p:nvPr/>
          </p:nvSpPr>
          <p:spPr>
            <a:xfrm>
              <a:off x="370113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0" name="Полилиния: фигура 1699">
              <a:extLst>
                <a:ext uri="{FF2B5EF4-FFF2-40B4-BE49-F238E27FC236}">
                  <a16:creationId xmlns:a16="http://schemas.microsoft.com/office/drawing/2014/main" id="{8212B6BA-F8C8-1311-1B82-A32B59E04945}"/>
                </a:ext>
              </a:extLst>
            </p:cNvPr>
            <p:cNvSpPr/>
            <p:nvPr/>
          </p:nvSpPr>
          <p:spPr>
            <a:xfrm>
              <a:off x="3611898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1" name="Полилиния: фигура 1700">
              <a:extLst>
                <a:ext uri="{FF2B5EF4-FFF2-40B4-BE49-F238E27FC236}">
                  <a16:creationId xmlns:a16="http://schemas.microsoft.com/office/drawing/2014/main" id="{21492273-434A-CB27-42E6-073F492A5897}"/>
                </a:ext>
              </a:extLst>
            </p:cNvPr>
            <p:cNvSpPr/>
            <p:nvPr/>
          </p:nvSpPr>
          <p:spPr>
            <a:xfrm>
              <a:off x="370113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2" name="Полилиния: фигура 1701">
              <a:extLst>
                <a:ext uri="{FF2B5EF4-FFF2-40B4-BE49-F238E27FC236}">
                  <a16:creationId xmlns:a16="http://schemas.microsoft.com/office/drawing/2014/main" id="{36F0C849-13E8-99D9-4CD5-944A75ADC426}"/>
                </a:ext>
              </a:extLst>
            </p:cNvPr>
            <p:cNvSpPr/>
            <p:nvPr/>
          </p:nvSpPr>
          <p:spPr>
            <a:xfrm>
              <a:off x="3626429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3" name="Полилиния: фигура 1702">
              <a:extLst>
                <a:ext uri="{FF2B5EF4-FFF2-40B4-BE49-F238E27FC236}">
                  <a16:creationId xmlns:a16="http://schemas.microsoft.com/office/drawing/2014/main" id="{3C142868-F620-BC4D-872C-B17FEE2FD47D}"/>
                </a:ext>
              </a:extLst>
            </p:cNvPr>
            <p:cNvSpPr/>
            <p:nvPr/>
          </p:nvSpPr>
          <p:spPr>
            <a:xfrm>
              <a:off x="3717736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4" name="Полилиния: фигура 1703">
              <a:extLst>
                <a:ext uri="{FF2B5EF4-FFF2-40B4-BE49-F238E27FC236}">
                  <a16:creationId xmlns:a16="http://schemas.microsoft.com/office/drawing/2014/main" id="{374FC5A4-113D-EAE7-DA64-1E305FAC974C}"/>
                </a:ext>
              </a:extLst>
            </p:cNvPr>
            <p:cNvSpPr/>
            <p:nvPr/>
          </p:nvSpPr>
          <p:spPr>
            <a:xfrm>
              <a:off x="3626429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5" name="Полилиния: фигура 1704">
              <a:extLst>
                <a:ext uri="{FF2B5EF4-FFF2-40B4-BE49-F238E27FC236}">
                  <a16:creationId xmlns:a16="http://schemas.microsoft.com/office/drawing/2014/main" id="{B023B3EC-195E-D20A-196B-F7603B7BF292}"/>
                </a:ext>
              </a:extLst>
            </p:cNvPr>
            <p:cNvSpPr/>
            <p:nvPr/>
          </p:nvSpPr>
          <p:spPr>
            <a:xfrm>
              <a:off x="3717736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6" name="Полилиния: фигура 1705">
              <a:extLst>
                <a:ext uri="{FF2B5EF4-FFF2-40B4-BE49-F238E27FC236}">
                  <a16:creationId xmlns:a16="http://schemas.microsoft.com/office/drawing/2014/main" id="{3337DA33-A070-7A0E-4791-B3D579B58D4D}"/>
                </a:ext>
              </a:extLst>
            </p:cNvPr>
            <p:cNvSpPr/>
            <p:nvPr/>
          </p:nvSpPr>
          <p:spPr>
            <a:xfrm>
              <a:off x="342306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7" name="Полилиния: фигура 1706">
              <a:extLst>
                <a:ext uri="{FF2B5EF4-FFF2-40B4-BE49-F238E27FC236}">
                  <a16:creationId xmlns:a16="http://schemas.microsoft.com/office/drawing/2014/main" id="{92E30B6B-91A6-49CF-0010-4CFE20EEA8D5}"/>
                </a:ext>
              </a:extLst>
            </p:cNvPr>
            <p:cNvSpPr/>
            <p:nvPr/>
          </p:nvSpPr>
          <p:spPr>
            <a:xfrm>
              <a:off x="351436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8" name="Полилиния: фигура 1707">
              <a:extLst>
                <a:ext uri="{FF2B5EF4-FFF2-40B4-BE49-F238E27FC236}">
                  <a16:creationId xmlns:a16="http://schemas.microsoft.com/office/drawing/2014/main" id="{80574F95-E0EE-3E93-0BF1-500AE76915CF}"/>
                </a:ext>
              </a:extLst>
            </p:cNvPr>
            <p:cNvSpPr/>
            <p:nvPr/>
          </p:nvSpPr>
          <p:spPr>
            <a:xfrm>
              <a:off x="342306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9" name="Полилиния: фигура 1708">
              <a:extLst>
                <a:ext uri="{FF2B5EF4-FFF2-40B4-BE49-F238E27FC236}">
                  <a16:creationId xmlns:a16="http://schemas.microsoft.com/office/drawing/2014/main" id="{0D5F3BAF-952D-EC77-F0B6-B78503C1A03E}"/>
                </a:ext>
              </a:extLst>
            </p:cNvPr>
            <p:cNvSpPr/>
            <p:nvPr/>
          </p:nvSpPr>
          <p:spPr>
            <a:xfrm>
              <a:off x="351436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0" name="Полилиния: фигура 1709">
              <a:extLst>
                <a:ext uri="{FF2B5EF4-FFF2-40B4-BE49-F238E27FC236}">
                  <a16:creationId xmlns:a16="http://schemas.microsoft.com/office/drawing/2014/main" id="{818912D0-8BB1-B50D-FB1F-223D85FAFFED}"/>
                </a:ext>
              </a:extLst>
            </p:cNvPr>
            <p:cNvSpPr/>
            <p:nvPr/>
          </p:nvSpPr>
          <p:spPr>
            <a:xfrm>
              <a:off x="3439661" y="254525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1" name="Полилиния: фигура 1710">
              <a:extLst>
                <a:ext uri="{FF2B5EF4-FFF2-40B4-BE49-F238E27FC236}">
                  <a16:creationId xmlns:a16="http://schemas.microsoft.com/office/drawing/2014/main" id="{DA3FDDE2-71D7-627E-F87A-3296A72EC02A}"/>
                </a:ext>
              </a:extLst>
            </p:cNvPr>
            <p:cNvSpPr/>
            <p:nvPr/>
          </p:nvSpPr>
          <p:spPr>
            <a:xfrm>
              <a:off x="3530968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2" name="Полилиния: фигура 1711">
              <a:extLst>
                <a:ext uri="{FF2B5EF4-FFF2-40B4-BE49-F238E27FC236}">
                  <a16:creationId xmlns:a16="http://schemas.microsoft.com/office/drawing/2014/main" id="{81E6CA4E-B9A4-A892-6511-04298587D182}"/>
                </a:ext>
              </a:extLst>
            </p:cNvPr>
            <p:cNvSpPr/>
            <p:nvPr/>
          </p:nvSpPr>
          <p:spPr>
            <a:xfrm>
              <a:off x="3439661" y="263445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3" name="Полилиния: фигура 1712">
              <a:extLst>
                <a:ext uri="{FF2B5EF4-FFF2-40B4-BE49-F238E27FC236}">
                  <a16:creationId xmlns:a16="http://schemas.microsoft.com/office/drawing/2014/main" id="{D9912DFC-8EAC-F7C1-B29A-A14C7D6E04E1}"/>
                </a:ext>
              </a:extLst>
            </p:cNvPr>
            <p:cNvSpPr/>
            <p:nvPr/>
          </p:nvSpPr>
          <p:spPr>
            <a:xfrm>
              <a:off x="3530968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4" name="Полилиния: фигура 1713">
              <a:extLst>
                <a:ext uri="{FF2B5EF4-FFF2-40B4-BE49-F238E27FC236}">
                  <a16:creationId xmlns:a16="http://schemas.microsoft.com/office/drawing/2014/main" id="{3F9FE2AC-A63D-1E04-B06D-773F69B19D8E}"/>
                </a:ext>
              </a:extLst>
            </p:cNvPr>
            <p:cNvSpPr/>
            <p:nvPr/>
          </p:nvSpPr>
          <p:spPr>
            <a:xfrm>
              <a:off x="3236283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5" name="Полилиния: фигура 1714">
              <a:extLst>
                <a:ext uri="{FF2B5EF4-FFF2-40B4-BE49-F238E27FC236}">
                  <a16:creationId xmlns:a16="http://schemas.microsoft.com/office/drawing/2014/main" id="{61F4B7E8-3546-E487-046D-8B4760D0631F}"/>
                </a:ext>
              </a:extLst>
            </p:cNvPr>
            <p:cNvSpPr/>
            <p:nvPr/>
          </p:nvSpPr>
          <p:spPr>
            <a:xfrm>
              <a:off x="332760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6" name="Полилиния: фигура 1715">
              <a:extLst>
                <a:ext uri="{FF2B5EF4-FFF2-40B4-BE49-F238E27FC236}">
                  <a16:creationId xmlns:a16="http://schemas.microsoft.com/office/drawing/2014/main" id="{2DB8549A-ECAB-B46F-B083-BFEE38458C84}"/>
                </a:ext>
              </a:extLst>
            </p:cNvPr>
            <p:cNvSpPr/>
            <p:nvPr/>
          </p:nvSpPr>
          <p:spPr>
            <a:xfrm>
              <a:off x="3236283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7" name="Полилиния: фигура 1716">
              <a:extLst>
                <a:ext uri="{FF2B5EF4-FFF2-40B4-BE49-F238E27FC236}">
                  <a16:creationId xmlns:a16="http://schemas.microsoft.com/office/drawing/2014/main" id="{13C61EAD-C6EE-20F2-6364-C82C590479C4}"/>
                </a:ext>
              </a:extLst>
            </p:cNvPr>
            <p:cNvSpPr/>
            <p:nvPr/>
          </p:nvSpPr>
          <p:spPr>
            <a:xfrm>
              <a:off x="332760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8" name="Полилиния: фигура 1717">
              <a:extLst>
                <a:ext uri="{FF2B5EF4-FFF2-40B4-BE49-F238E27FC236}">
                  <a16:creationId xmlns:a16="http://schemas.microsoft.com/office/drawing/2014/main" id="{6636F1CC-8E38-CB57-A272-91B78AAF35DB}"/>
                </a:ext>
              </a:extLst>
            </p:cNvPr>
            <p:cNvSpPr/>
            <p:nvPr/>
          </p:nvSpPr>
          <p:spPr>
            <a:xfrm>
              <a:off x="3252893" y="254525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8118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9" name="Полилиния: фигура 1718">
              <a:extLst>
                <a:ext uri="{FF2B5EF4-FFF2-40B4-BE49-F238E27FC236}">
                  <a16:creationId xmlns:a16="http://schemas.microsoft.com/office/drawing/2014/main" id="{4DAA1D2F-0962-78E3-7F55-085EABE56E92}"/>
                </a:ext>
              </a:extLst>
            </p:cNvPr>
            <p:cNvSpPr/>
            <p:nvPr/>
          </p:nvSpPr>
          <p:spPr>
            <a:xfrm>
              <a:off x="3344200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0" name="Полилиния: фигура 1719">
              <a:extLst>
                <a:ext uri="{FF2B5EF4-FFF2-40B4-BE49-F238E27FC236}">
                  <a16:creationId xmlns:a16="http://schemas.microsoft.com/office/drawing/2014/main" id="{C48DE91C-F92F-CE3E-CD50-14431D9D2391}"/>
                </a:ext>
              </a:extLst>
            </p:cNvPr>
            <p:cNvSpPr/>
            <p:nvPr/>
          </p:nvSpPr>
          <p:spPr>
            <a:xfrm>
              <a:off x="3252893" y="263445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1" name="Полилиния: фигура 1720">
              <a:extLst>
                <a:ext uri="{FF2B5EF4-FFF2-40B4-BE49-F238E27FC236}">
                  <a16:creationId xmlns:a16="http://schemas.microsoft.com/office/drawing/2014/main" id="{558A9E4C-06AD-24EA-96A5-269D6275C2EC}"/>
                </a:ext>
              </a:extLst>
            </p:cNvPr>
            <p:cNvSpPr/>
            <p:nvPr/>
          </p:nvSpPr>
          <p:spPr>
            <a:xfrm>
              <a:off x="3344200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2" name="Полилиния: фигура 1721">
              <a:extLst>
                <a:ext uri="{FF2B5EF4-FFF2-40B4-BE49-F238E27FC236}">
                  <a16:creationId xmlns:a16="http://schemas.microsoft.com/office/drawing/2014/main" id="{309F6B3E-7F72-659B-7864-B2316285A675}"/>
                </a:ext>
              </a:extLst>
            </p:cNvPr>
            <p:cNvSpPr/>
            <p:nvPr/>
          </p:nvSpPr>
          <p:spPr>
            <a:xfrm>
              <a:off x="304951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3" name="Полилиния: фигура 1722">
              <a:extLst>
                <a:ext uri="{FF2B5EF4-FFF2-40B4-BE49-F238E27FC236}">
                  <a16:creationId xmlns:a16="http://schemas.microsoft.com/office/drawing/2014/main" id="{F012EB19-F884-5C7D-5963-3BDE53A81662}"/>
                </a:ext>
              </a:extLst>
            </p:cNvPr>
            <p:cNvSpPr/>
            <p:nvPr/>
          </p:nvSpPr>
          <p:spPr>
            <a:xfrm>
              <a:off x="313875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4" name="Полилиния: фигура 1723">
              <a:extLst>
                <a:ext uri="{FF2B5EF4-FFF2-40B4-BE49-F238E27FC236}">
                  <a16:creationId xmlns:a16="http://schemas.microsoft.com/office/drawing/2014/main" id="{CE1CE888-8EB4-831A-EB6E-F5C507F58F03}"/>
                </a:ext>
              </a:extLst>
            </p:cNvPr>
            <p:cNvSpPr/>
            <p:nvPr/>
          </p:nvSpPr>
          <p:spPr>
            <a:xfrm>
              <a:off x="304951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5" name="Полилиния: фигура 1724">
              <a:extLst>
                <a:ext uri="{FF2B5EF4-FFF2-40B4-BE49-F238E27FC236}">
                  <a16:creationId xmlns:a16="http://schemas.microsoft.com/office/drawing/2014/main" id="{038A88A2-9139-8A47-EAD3-4AC7C8B93BB9}"/>
                </a:ext>
              </a:extLst>
            </p:cNvPr>
            <p:cNvSpPr/>
            <p:nvPr/>
          </p:nvSpPr>
          <p:spPr>
            <a:xfrm>
              <a:off x="313875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6" name="Полилиния: фигура 1725">
              <a:extLst>
                <a:ext uri="{FF2B5EF4-FFF2-40B4-BE49-F238E27FC236}">
                  <a16:creationId xmlns:a16="http://schemas.microsoft.com/office/drawing/2014/main" id="{A0ED72B2-BDD9-1C3B-A650-13DF862F1B4F}"/>
                </a:ext>
              </a:extLst>
            </p:cNvPr>
            <p:cNvSpPr/>
            <p:nvPr/>
          </p:nvSpPr>
          <p:spPr>
            <a:xfrm>
              <a:off x="3066115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7" name="Полилиния: фигура 1726">
              <a:extLst>
                <a:ext uri="{FF2B5EF4-FFF2-40B4-BE49-F238E27FC236}">
                  <a16:creationId xmlns:a16="http://schemas.microsoft.com/office/drawing/2014/main" id="{49E50E66-5FBB-2BD9-3B79-69FE75AFBBAD}"/>
                </a:ext>
              </a:extLst>
            </p:cNvPr>
            <p:cNvSpPr/>
            <p:nvPr/>
          </p:nvSpPr>
          <p:spPr>
            <a:xfrm>
              <a:off x="3157431" y="2545251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8" name="Полилиния: фигура 1727">
              <a:extLst>
                <a:ext uri="{FF2B5EF4-FFF2-40B4-BE49-F238E27FC236}">
                  <a16:creationId xmlns:a16="http://schemas.microsoft.com/office/drawing/2014/main" id="{B3CA734B-2804-5945-655F-5F578C2CA048}"/>
                </a:ext>
              </a:extLst>
            </p:cNvPr>
            <p:cNvSpPr/>
            <p:nvPr/>
          </p:nvSpPr>
          <p:spPr>
            <a:xfrm>
              <a:off x="3066115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9" name="Полилиния: фигура 1728">
              <a:extLst>
                <a:ext uri="{FF2B5EF4-FFF2-40B4-BE49-F238E27FC236}">
                  <a16:creationId xmlns:a16="http://schemas.microsoft.com/office/drawing/2014/main" id="{37213B18-32E2-2F9E-4E01-FA0813E44CBE}"/>
                </a:ext>
              </a:extLst>
            </p:cNvPr>
            <p:cNvSpPr/>
            <p:nvPr/>
          </p:nvSpPr>
          <p:spPr>
            <a:xfrm>
              <a:off x="3157431" y="2634453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0" name="Полилиния: фигура 1729">
              <a:extLst>
                <a:ext uri="{FF2B5EF4-FFF2-40B4-BE49-F238E27FC236}">
                  <a16:creationId xmlns:a16="http://schemas.microsoft.com/office/drawing/2014/main" id="{9BB60C74-C5D9-BD13-7AFE-CC58E4E87CC8}"/>
                </a:ext>
              </a:extLst>
            </p:cNvPr>
            <p:cNvSpPr/>
            <p:nvPr/>
          </p:nvSpPr>
          <p:spPr>
            <a:xfrm>
              <a:off x="286274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1" name="Полилиния: фигура 1730">
              <a:extLst>
                <a:ext uri="{FF2B5EF4-FFF2-40B4-BE49-F238E27FC236}">
                  <a16:creationId xmlns:a16="http://schemas.microsoft.com/office/drawing/2014/main" id="{124C5A81-4EE7-473C-991E-84FF09E52C51}"/>
                </a:ext>
              </a:extLst>
            </p:cNvPr>
            <p:cNvSpPr/>
            <p:nvPr/>
          </p:nvSpPr>
          <p:spPr>
            <a:xfrm>
              <a:off x="295198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2" name="Полилиния: фигура 1731">
              <a:extLst>
                <a:ext uri="{FF2B5EF4-FFF2-40B4-BE49-F238E27FC236}">
                  <a16:creationId xmlns:a16="http://schemas.microsoft.com/office/drawing/2014/main" id="{6B1FED77-9C17-02C5-41C7-9747C066577A}"/>
                </a:ext>
              </a:extLst>
            </p:cNvPr>
            <p:cNvSpPr/>
            <p:nvPr/>
          </p:nvSpPr>
          <p:spPr>
            <a:xfrm>
              <a:off x="286274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3" name="Полилиния: фигура 1732">
              <a:extLst>
                <a:ext uri="{FF2B5EF4-FFF2-40B4-BE49-F238E27FC236}">
                  <a16:creationId xmlns:a16="http://schemas.microsoft.com/office/drawing/2014/main" id="{CE7189C2-3C8C-7305-76B6-0D95B9EBAEEA}"/>
                </a:ext>
              </a:extLst>
            </p:cNvPr>
            <p:cNvSpPr/>
            <p:nvPr/>
          </p:nvSpPr>
          <p:spPr>
            <a:xfrm>
              <a:off x="295198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4" name="Полилиния: фигура 1733">
              <a:extLst>
                <a:ext uri="{FF2B5EF4-FFF2-40B4-BE49-F238E27FC236}">
                  <a16:creationId xmlns:a16="http://schemas.microsoft.com/office/drawing/2014/main" id="{29E31666-5F30-3178-57D4-D4EB67EDA225}"/>
                </a:ext>
              </a:extLst>
            </p:cNvPr>
            <p:cNvSpPr/>
            <p:nvPr/>
          </p:nvSpPr>
          <p:spPr>
            <a:xfrm>
              <a:off x="2879346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5" name="Полилиния: фигура 1734">
              <a:extLst>
                <a:ext uri="{FF2B5EF4-FFF2-40B4-BE49-F238E27FC236}">
                  <a16:creationId xmlns:a16="http://schemas.microsoft.com/office/drawing/2014/main" id="{F1A8DD19-D007-3D23-F5E0-3961678F1FEE}"/>
                </a:ext>
              </a:extLst>
            </p:cNvPr>
            <p:cNvSpPr/>
            <p:nvPr/>
          </p:nvSpPr>
          <p:spPr>
            <a:xfrm>
              <a:off x="2970663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6" name="Полилиния: фигура 1735">
              <a:extLst>
                <a:ext uri="{FF2B5EF4-FFF2-40B4-BE49-F238E27FC236}">
                  <a16:creationId xmlns:a16="http://schemas.microsoft.com/office/drawing/2014/main" id="{6CAC92AA-9517-C50E-6CAF-C68E742A7635}"/>
                </a:ext>
              </a:extLst>
            </p:cNvPr>
            <p:cNvSpPr/>
            <p:nvPr/>
          </p:nvSpPr>
          <p:spPr>
            <a:xfrm>
              <a:off x="2879346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7" name="Полилиния: фигура 1736">
              <a:extLst>
                <a:ext uri="{FF2B5EF4-FFF2-40B4-BE49-F238E27FC236}">
                  <a16:creationId xmlns:a16="http://schemas.microsoft.com/office/drawing/2014/main" id="{910075DA-13C9-AE4D-12B4-A3345F1B7E24}"/>
                </a:ext>
              </a:extLst>
            </p:cNvPr>
            <p:cNvSpPr/>
            <p:nvPr/>
          </p:nvSpPr>
          <p:spPr>
            <a:xfrm>
              <a:off x="2970663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8" name="Полилиния: фигура 1737">
              <a:extLst>
                <a:ext uri="{FF2B5EF4-FFF2-40B4-BE49-F238E27FC236}">
                  <a16:creationId xmlns:a16="http://schemas.microsoft.com/office/drawing/2014/main" id="{3F245D3E-1B72-8425-3C5D-D5C993358DA3}"/>
                </a:ext>
              </a:extLst>
            </p:cNvPr>
            <p:cNvSpPr/>
            <p:nvPr/>
          </p:nvSpPr>
          <p:spPr>
            <a:xfrm>
              <a:off x="267597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9" name="Полилиния: фигура 1738">
              <a:extLst>
                <a:ext uri="{FF2B5EF4-FFF2-40B4-BE49-F238E27FC236}">
                  <a16:creationId xmlns:a16="http://schemas.microsoft.com/office/drawing/2014/main" id="{33C45D6D-CD2E-9AE2-3932-74030C3937BC}"/>
                </a:ext>
              </a:extLst>
            </p:cNvPr>
            <p:cNvSpPr/>
            <p:nvPr/>
          </p:nvSpPr>
          <p:spPr>
            <a:xfrm>
              <a:off x="2765208" y="252865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0" name="Полилиния: фигура 1739">
              <a:extLst>
                <a:ext uri="{FF2B5EF4-FFF2-40B4-BE49-F238E27FC236}">
                  <a16:creationId xmlns:a16="http://schemas.microsoft.com/office/drawing/2014/main" id="{E4A99C56-6D35-91F8-ED9E-9901A14A2BDF}"/>
                </a:ext>
              </a:extLst>
            </p:cNvPr>
            <p:cNvSpPr/>
            <p:nvPr/>
          </p:nvSpPr>
          <p:spPr>
            <a:xfrm>
              <a:off x="267597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1" name="Полилиния: фигура 1740">
              <a:extLst>
                <a:ext uri="{FF2B5EF4-FFF2-40B4-BE49-F238E27FC236}">
                  <a16:creationId xmlns:a16="http://schemas.microsoft.com/office/drawing/2014/main" id="{C529121E-2D6D-01EB-5391-A3A2867A4282}"/>
                </a:ext>
              </a:extLst>
            </p:cNvPr>
            <p:cNvSpPr/>
            <p:nvPr/>
          </p:nvSpPr>
          <p:spPr>
            <a:xfrm>
              <a:off x="2765208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2" name="Полилиния: фигура 1741">
              <a:extLst>
                <a:ext uri="{FF2B5EF4-FFF2-40B4-BE49-F238E27FC236}">
                  <a16:creationId xmlns:a16="http://schemas.microsoft.com/office/drawing/2014/main" id="{609E3CC9-3D34-0177-B6CE-E6889FBD7596}"/>
                </a:ext>
              </a:extLst>
            </p:cNvPr>
            <p:cNvSpPr/>
            <p:nvPr/>
          </p:nvSpPr>
          <p:spPr>
            <a:xfrm>
              <a:off x="2692578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3" name="Полилиния: фигура 1742">
              <a:extLst>
                <a:ext uri="{FF2B5EF4-FFF2-40B4-BE49-F238E27FC236}">
                  <a16:creationId xmlns:a16="http://schemas.microsoft.com/office/drawing/2014/main" id="{9D48B2E6-B35B-3EC0-4F8C-C5BD7FB869A5}"/>
                </a:ext>
              </a:extLst>
            </p:cNvPr>
            <p:cNvSpPr/>
            <p:nvPr/>
          </p:nvSpPr>
          <p:spPr>
            <a:xfrm>
              <a:off x="2783885" y="2547328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4" name="Полилиния: фигура 1743">
              <a:extLst>
                <a:ext uri="{FF2B5EF4-FFF2-40B4-BE49-F238E27FC236}">
                  <a16:creationId xmlns:a16="http://schemas.microsoft.com/office/drawing/2014/main" id="{4EBF79FD-7C70-BF3A-A72A-396B485B71E0}"/>
                </a:ext>
              </a:extLst>
            </p:cNvPr>
            <p:cNvSpPr/>
            <p:nvPr/>
          </p:nvSpPr>
          <p:spPr>
            <a:xfrm>
              <a:off x="2692578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5" name="Полилиния: фигура 1744">
              <a:extLst>
                <a:ext uri="{FF2B5EF4-FFF2-40B4-BE49-F238E27FC236}">
                  <a16:creationId xmlns:a16="http://schemas.microsoft.com/office/drawing/2014/main" id="{89A94C1C-62BE-2CD8-B931-0EE84F2926C3}"/>
                </a:ext>
              </a:extLst>
            </p:cNvPr>
            <p:cNvSpPr/>
            <p:nvPr/>
          </p:nvSpPr>
          <p:spPr>
            <a:xfrm>
              <a:off x="2783885" y="2636529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6" name="Полилиния: фигура 1745">
              <a:extLst>
                <a:ext uri="{FF2B5EF4-FFF2-40B4-BE49-F238E27FC236}">
                  <a16:creationId xmlns:a16="http://schemas.microsoft.com/office/drawing/2014/main" id="{C3A0A3B3-84D9-E761-9DDD-89208FA64334}"/>
                </a:ext>
              </a:extLst>
            </p:cNvPr>
            <p:cNvSpPr/>
            <p:nvPr/>
          </p:nvSpPr>
          <p:spPr>
            <a:xfrm>
              <a:off x="248713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7" name="Полилиния: фигура 1746">
              <a:extLst>
                <a:ext uri="{FF2B5EF4-FFF2-40B4-BE49-F238E27FC236}">
                  <a16:creationId xmlns:a16="http://schemas.microsoft.com/office/drawing/2014/main" id="{403B9DFA-7A3D-B96A-4B1A-AE61C263C712}"/>
                </a:ext>
              </a:extLst>
            </p:cNvPr>
            <p:cNvSpPr/>
            <p:nvPr/>
          </p:nvSpPr>
          <p:spPr>
            <a:xfrm>
              <a:off x="257843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8" name="Полилиния: фигура 1747">
              <a:extLst>
                <a:ext uri="{FF2B5EF4-FFF2-40B4-BE49-F238E27FC236}">
                  <a16:creationId xmlns:a16="http://schemas.microsoft.com/office/drawing/2014/main" id="{D7767F29-D284-555D-0BF1-0F2FAE1A8EC9}"/>
                </a:ext>
              </a:extLst>
            </p:cNvPr>
            <p:cNvSpPr/>
            <p:nvPr/>
          </p:nvSpPr>
          <p:spPr>
            <a:xfrm>
              <a:off x="248713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9" name="Полилиния: фигура 1748">
              <a:extLst>
                <a:ext uri="{FF2B5EF4-FFF2-40B4-BE49-F238E27FC236}">
                  <a16:creationId xmlns:a16="http://schemas.microsoft.com/office/drawing/2014/main" id="{7C8DE53F-B5FE-34B7-28D5-1668C255D040}"/>
                </a:ext>
              </a:extLst>
            </p:cNvPr>
            <p:cNvSpPr/>
            <p:nvPr/>
          </p:nvSpPr>
          <p:spPr>
            <a:xfrm>
              <a:off x="257843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0" name="Полилиния: фигура 1749">
              <a:extLst>
                <a:ext uri="{FF2B5EF4-FFF2-40B4-BE49-F238E27FC236}">
                  <a16:creationId xmlns:a16="http://schemas.microsoft.com/office/drawing/2014/main" id="{BA698D9D-D100-47B2-5AB9-E4E2B0F0C3B2}"/>
                </a:ext>
              </a:extLst>
            </p:cNvPr>
            <p:cNvSpPr/>
            <p:nvPr/>
          </p:nvSpPr>
          <p:spPr>
            <a:xfrm>
              <a:off x="2505809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1" name="Полилиния: фигура 1750">
              <a:extLst>
                <a:ext uri="{FF2B5EF4-FFF2-40B4-BE49-F238E27FC236}">
                  <a16:creationId xmlns:a16="http://schemas.microsoft.com/office/drawing/2014/main" id="{E17B6154-9A8C-BF38-47C0-DC35EC9B25B7}"/>
                </a:ext>
              </a:extLst>
            </p:cNvPr>
            <p:cNvSpPr/>
            <p:nvPr/>
          </p:nvSpPr>
          <p:spPr>
            <a:xfrm>
              <a:off x="2597116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2" name="Полилиния: фигура 1751">
              <a:extLst>
                <a:ext uri="{FF2B5EF4-FFF2-40B4-BE49-F238E27FC236}">
                  <a16:creationId xmlns:a16="http://schemas.microsoft.com/office/drawing/2014/main" id="{F42F9812-26FD-B164-3E98-CB81B75E729C}"/>
                </a:ext>
              </a:extLst>
            </p:cNvPr>
            <p:cNvSpPr/>
            <p:nvPr/>
          </p:nvSpPr>
          <p:spPr>
            <a:xfrm>
              <a:off x="2505809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3" name="Полилиния: фигура 1752">
              <a:extLst>
                <a:ext uri="{FF2B5EF4-FFF2-40B4-BE49-F238E27FC236}">
                  <a16:creationId xmlns:a16="http://schemas.microsoft.com/office/drawing/2014/main" id="{0DB3A5AC-CDDA-F159-3348-9344C1EF1D64}"/>
                </a:ext>
              </a:extLst>
            </p:cNvPr>
            <p:cNvSpPr/>
            <p:nvPr/>
          </p:nvSpPr>
          <p:spPr>
            <a:xfrm>
              <a:off x="2597116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4" name="Полилиния: фигура 1753">
              <a:extLst>
                <a:ext uri="{FF2B5EF4-FFF2-40B4-BE49-F238E27FC236}">
                  <a16:creationId xmlns:a16="http://schemas.microsoft.com/office/drawing/2014/main" id="{1E570377-2F1B-5EC0-6383-C8ABD23A41EE}"/>
                </a:ext>
              </a:extLst>
            </p:cNvPr>
            <p:cNvSpPr/>
            <p:nvPr/>
          </p:nvSpPr>
          <p:spPr>
            <a:xfrm>
              <a:off x="230036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5" name="Полилиния: фигура 1754">
              <a:extLst>
                <a:ext uri="{FF2B5EF4-FFF2-40B4-BE49-F238E27FC236}">
                  <a16:creationId xmlns:a16="http://schemas.microsoft.com/office/drawing/2014/main" id="{9C31840C-FF68-901F-E88A-9BFADD5F68B1}"/>
                </a:ext>
              </a:extLst>
            </p:cNvPr>
            <p:cNvSpPr/>
            <p:nvPr/>
          </p:nvSpPr>
          <p:spPr>
            <a:xfrm>
              <a:off x="239167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6" name="Полилиния: фигура 1755">
              <a:extLst>
                <a:ext uri="{FF2B5EF4-FFF2-40B4-BE49-F238E27FC236}">
                  <a16:creationId xmlns:a16="http://schemas.microsoft.com/office/drawing/2014/main" id="{7F74822D-44D4-0C01-3B8E-B13964A9C5F8}"/>
                </a:ext>
              </a:extLst>
            </p:cNvPr>
            <p:cNvSpPr/>
            <p:nvPr/>
          </p:nvSpPr>
          <p:spPr>
            <a:xfrm>
              <a:off x="230036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7" name="Полилиния: фигура 1756">
              <a:extLst>
                <a:ext uri="{FF2B5EF4-FFF2-40B4-BE49-F238E27FC236}">
                  <a16:creationId xmlns:a16="http://schemas.microsoft.com/office/drawing/2014/main" id="{8EC86FF3-7EDF-1E32-2ADA-0790D5FCA683}"/>
                </a:ext>
              </a:extLst>
            </p:cNvPr>
            <p:cNvSpPr/>
            <p:nvPr/>
          </p:nvSpPr>
          <p:spPr>
            <a:xfrm>
              <a:off x="239167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8" name="Полилиния: фигура 1757">
              <a:extLst>
                <a:ext uri="{FF2B5EF4-FFF2-40B4-BE49-F238E27FC236}">
                  <a16:creationId xmlns:a16="http://schemas.microsoft.com/office/drawing/2014/main" id="{18207D8F-261B-4EE1-4B6F-05D531274825}"/>
                </a:ext>
              </a:extLst>
            </p:cNvPr>
            <p:cNvSpPr/>
            <p:nvPr/>
          </p:nvSpPr>
          <p:spPr>
            <a:xfrm>
              <a:off x="2319041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9" name="Полилиния: фигура 1758">
              <a:extLst>
                <a:ext uri="{FF2B5EF4-FFF2-40B4-BE49-F238E27FC236}">
                  <a16:creationId xmlns:a16="http://schemas.microsoft.com/office/drawing/2014/main" id="{DF6E073B-2E5C-A4B5-817A-DE8A29EFFFC9}"/>
                </a:ext>
              </a:extLst>
            </p:cNvPr>
            <p:cNvSpPr/>
            <p:nvPr/>
          </p:nvSpPr>
          <p:spPr>
            <a:xfrm>
              <a:off x="2410348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0" name="Полилиния: фигура 1759">
              <a:extLst>
                <a:ext uri="{FF2B5EF4-FFF2-40B4-BE49-F238E27FC236}">
                  <a16:creationId xmlns:a16="http://schemas.microsoft.com/office/drawing/2014/main" id="{AD66DCD3-5FC7-4E62-BB6F-35D7E7DD5E1D}"/>
                </a:ext>
              </a:extLst>
            </p:cNvPr>
            <p:cNvSpPr/>
            <p:nvPr/>
          </p:nvSpPr>
          <p:spPr>
            <a:xfrm>
              <a:off x="2319041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1" name="Полилиния: фигура 1760">
              <a:extLst>
                <a:ext uri="{FF2B5EF4-FFF2-40B4-BE49-F238E27FC236}">
                  <a16:creationId xmlns:a16="http://schemas.microsoft.com/office/drawing/2014/main" id="{8017553B-D9A2-ABC6-E881-7F1D0CBBC753}"/>
                </a:ext>
              </a:extLst>
            </p:cNvPr>
            <p:cNvSpPr/>
            <p:nvPr/>
          </p:nvSpPr>
          <p:spPr>
            <a:xfrm>
              <a:off x="2410348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2" name="Полилиния: фигура 1761">
              <a:extLst>
                <a:ext uri="{FF2B5EF4-FFF2-40B4-BE49-F238E27FC236}">
                  <a16:creationId xmlns:a16="http://schemas.microsoft.com/office/drawing/2014/main" id="{B3DA7F94-9D22-0E4C-4A30-11568FD62AB5}"/>
                </a:ext>
              </a:extLst>
            </p:cNvPr>
            <p:cNvSpPr/>
            <p:nvPr/>
          </p:nvSpPr>
          <p:spPr>
            <a:xfrm>
              <a:off x="211359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3" name="Полилиния: фигура 1762">
              <a:extLst>
                <a:ext uri="{FF2B5EF4-FFF2-40B4-BE49-F238E27FC236}">
                  <a16:creationId xmlns:a16="http://schemas.microsoft.com/office/drawing/2014/main" id="{D61F25C5-C99A-DCC3-D63A-6C4E4DF5C306}"/>
                </a:ext>
              </a:extLst>
            </p:cNvPr>
            <p:cNvSpPr/>
            <p:nvPr/>
          </p:nvSpPr>
          <p:spPr>
            <a:xfrm>
              <a:off x="220282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4" name="Полилиния: фигура 1763">
              <a:extLst>
                <a:ext uri="{FF2B5EF4-FFF2-40B4-BE49-F238E27FC236}">
                  <a16:creationId xmlns:a16="http://schemas.microsoft.com/office/drawing/2014/main" id="{CF1B6E49-F965-6913-AEDC-112F5FDB6232}"/>
                </a:ext>
              </a:extLst>
            </p:cNvPr>
            <p:cNvSpPr/>
            <p:nvPr/>
          </p:nvSpPr>
          <p:spPr>
            <a:xfrm>
              <a:off x="211359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5" name="Полилиния: фигура 1764">
              <a:extLst>
                <a:ext uri="{FF2B5EF4-FFF2-40B4-BE49-F238E27FC236}">
                  <a16:creationId xmlns:a16="http://schemas.microsoft.com/office/drawing/2014/main" id="{EF2F6BEA-01B8-E226-99C6-3A6B00CA676D}"/>
                </a:ext>
              </a:extLst>
            </p:cNvPr>
            <p:cNvSpPr/>
            <p:nvPr/>
          </p:nvSpPr>
          <p:spPr>
            <a:xfrm>
              <a:off x="220282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6" name="Полилиния: фигура 1765">
              <a:extLst>
                <a:ext uri="{FF2B5EF4-FFF2-40B4-BE49-F238E27FC236}">
                  <a16:creationId xmlns:a16="http://schemas.microsoft.com/office/drawing/2014/main" id="{F5E7864C-EC4F-9406-EF6D-4810BC31DC7A}"/>
                </a:ext>
              </a:extLst>
            </p:cNvPr>
            <p:cNvSpPr/>
            <p:nvPr/>
          </p:nvSpPr>
          <p:spPr>
            <a:xfrm>
              <a:off x="2132273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7" name="Полилиния: фигура 1766">
              <a:extLst>
                <a:ext uri="{FF2B5EF4-FFF2-40B4-BE49-F238E27FC236}">
                  <a16:creationId xmlns:a16="http://schemas.microsoft.com/office/drawing/2014/main" id="{A6994A23-655B-00E1-BAB7-E6D121CD1521}"/>
                </a:ext>
              </a:extLst>
            </p:cNvPr>
            <p:cNvSpPr/>
            <p:nvPr/>
          </p:nvSpPr>
          <p:spPr>
            <a:xfrm>
              <a:off x="2223579" y="2549404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8" name="Полилиния: фигура 1767">
              <a:extLst>
                <a:ext uri="{FF2B5EF4-FFF2-40B4-BE49-F238E27FC236}">
                  <a16:creationId xmlns:a16="http://schemas.microsoft.com/office/drawing/2014/main" id="{E2320C7C-D88A-E4A0-0861-666FE10134C0}"/>
                </a:ext>
              </a:extLst>
            </p:cNvPr>
            <p:cNvSpPr/>
            <p:nvPr/>
          </p:nvSpPr>
          <p:spPr>
            <a:xfrm>
              <a:off x="2132273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9" name="Полилиния: фигура 1768">
              <a:extLst>
                <a:ext uri="{FF2B5EF4-FFF2-40B4-BE49-F238E27FC236}">
                  <a16:creationId xmlns:a16="http://schemas.microsoft.com/office/drawing/2014/main" id="{45DA2C16-79A2-EA04-5C20-A00AB9276F20}"/>
                </a:ext>
              </a:extLst>
            </p:cNvPr>
            <p:cNvSpPr/>
            <p:nvPr/>
          </p:nvSpPr>
          <p:spPr>
            <a:xfrm>
              <a:off x="2223579" y="2638596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0" name="Полилиния: фигура 1769">
              <a:extLst>
                <a:ext uri="{FF2B5EF4-FFF2-40B4-BE49-F238E27FC236}">
                  <a16:creationId xmlns:a16="http://schemas.microsoft.com/office/drawing/2014/main" id="{AAF3D902-ABB0-A403-14CE-8A045B3A9461}"/>
                </a:ext>
              </a:extLst>
            </p:cNvPr>
            <p:cNvSpPr/>
            <p:nvPr/>
          </p:nvSpPr>
          <p:spPr>
            <a:xfrm>
              <a:off x="192682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1" name="Полилиния: фигура 1770">
              <a:extLst>
                <a:ext uri="{FF2B5EF4-FFF2-40B4-BE49-F238E27FC236}">
                  <a16:creationId xmlns:a16="http://schemas.microsoft.com/office/drawing/2014/main" id="{1C340B82-B809-4EFB-A888-916234169C94}"/>
                </a:ext>
              </a:extLst>
            </p:cNvPr>
            <p:cNvSpPr/>
            <p:nvPr/>
          </p:nvSpPr>
          <p:spPr>
            <a:xfrm>
              <a:off x="201605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2" name="Полилиния: фигура 1771">
              <a:extLst>
                <a:ext uri="{FF2B5EF4-FFF2-40B4-BE49-F238E27FC236}">
                  <a16:creationId xmlns:a16="http://schemas.microsoft.com/office/drawing/2014/main" id="{A2C6D906-A49E-2925-8627-0EF983D39441}"/>
                </a:ext>
              </a:extLst>
            </p:cNvPr>
            <p:cNvSpPr/>
            <p:nvPr/>
          </p:nvSpPr>
          <p:spPr>
            <a:xfrm>
              <a:off x="192682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3" name="Полилиния: фигура 1772">
              <a:extLst>
                <a:ext uri="{FF2B5EF4-FFF2-40B4-BE49-F238E27FC236}">
                  <a16:creationId xmlns:a16="http://schemas.microsoft.com/office/drawing/2014/main" id="{338664C8-846F-F6CE-DA15-944F524C57E0}"/>
                </a:ext>
              </a:extLst>
            </p:cNvPr>
            <p:cNvSpPr/>
            <p:nvPr/>
          </p:nvSpPr>
          <p:spPr>
            <a:xfrm>
              <a:off x="201605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4" name="Полилиния: фигура 1773">
              <a:extLst>
                <a:ext uri="{FF2B5EF4-FFF2-40B4-BE49-F238E27FC236}">
                  <a16:creationId xmlns:a16="http://schemas.microsoft.com/office/drawing/2014/main" id="{BF83296A-61E1-775B-89B4-9D72C8CD0F29}"/>
                </a:ext>
              </a:extLst>
            </p:cNvPr>
            <p:cNvSpPr/>
            <p:nvPr/>
          </p:nvSpPr>
          <p:spPr>
            <a:xfrm>
              <a:off x="1945504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5" name="Полилиния: фигура 1774">
              <a:extLst>
                <a:ext uri="{FF2B5EF4-FFF2-40B4-BE49-F238E27FC236}">
                  <a16:creationId xmlns:a16="http://schemas.microsoft.com/office/drawing/2014/main" id="{B2C659EA-35A2-40BE-A99F-F67EFE3E6568}"/>
                </a:ext>
              </a:extLst>
            </p:cNvPr>
            <p:cNvSpPr/>
            <p:nvPr/>
          </p:nvSpPr>
          <p:spPr>
            <a:xfrm>
              <a:off x="2036811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6" name="Полилиния: фигура 1775">
              <a:extLst>
                <a:ext uri="{FF2B5EF4-FFF2-40B4-BE49-F238E27FC236}">
                  <a16:creationId xmlns:a16="http://schemas.microsoft.com/office/drawing/2014/main" id="{1B49E339-5072-660A-9A68-05BE4D1006F0}"/>
                </a:ext>
              </a:extLst>
            </p:cNvPr>
            <p:cNvSpPr/>
            <p:nvPr/>
          </p:nvSpPr>
          <p:spPr>
            <a:xfrm>
              <a:off x="1945504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1996 w 4145"/>
                <a:gd name="connsiteY1" fmla="*/ -179 h 4152"/>
                <a:gd name="connsiteX2" fmla="*/ 4073 w 4145"/>
                <a:gd name="connsiteY2" fmla="*/ 1898 h 4152"/>
                <a:gd name="connsiteX3" fmla="*/ 1996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7" name="Полилиния: фигура 1776">
              <a:extLst>
                <a:ext uri="{FF2B5EF4-FFF2-40B4-BE49-F238E27FC236}">
                  <a16:creationId xmlns:a16="http://schemas.microsoft.com/office/drawing/2014/main" id="{5C6E6178-8232-CA33-109A-6A1C4F80766C}"/>
                </a:ext>
              </a:extLst>
            </p:cNvPr>
            <p:cNvSpPr/>
            <p:nvPr/>
          </p:nvSpPr>
          <p:spPr>
            <a:xfrm>
              <a:off x="2036811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8" name="Полилиния: фигура 1777">
              <a:extLst>
                <a:ext uri="{FF2B5EF4-FFF2-40B4-BE49-F238E27FC236}">
                  <a16:creationId xmlns:a16="http://schemas.microsoft.com/office/drawing/2014/main" id="{9357FB6C-58C5-B046-3A0F-60988F44C76E}"/>
                </a:ext>
              </a:extLst>
            </p:cNvPr>
            <p:cNvSpPr/>
            <p:nvPr/>
          </p:nvSpPr>
          <p:spPr>
            <a:xfrm>
              <a:off x="1740049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8237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9" name="Полилиния: фигура 1778">
              <a:extLst>
                <a:ext uri="{FF2B5EF4-FFF2-40B4-BE49-F238E27FC236}">
                  <a16:creationId xmlns:a16="http://schemas.microsoft.com/office/drawing/2014/main" id="{B7DCFFB7-A26D-BD18-A701-D4D3FE949575}"/>
                </a:ext>
              </a:extLst>
            </p:cNvPr>
            <p:cNvSpPr/>
            <p:nvPr/>
          </p:nvSpPr>
          <p:spPr>
            <a:xfrm>
              <a:off x="182928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0" name="Полилиния: фигура 1779">
              <a:extLst>
                <a:ext uri="{FF2B5EF4-FFF2-40B4-BE49-F238E27FC236}">
                  <a16:creationId xmlns:a16="http://schemas.microsoft.com/office/drawing/2014/main" id="{8B74206F-C41A-3D12-A1FD-E38E758DA681}"/>
                </a:ext>
              </a:extLst>
            </p:cNvPr>
            <p:cNvSpPr/>
            <p:nvPr/>
          </p:nvSpPr>
          <p:spPr>
            <a:xfrm>
              <a:off x="1758726" y="2638596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1" name="Полилиния: фигура 1780">
              <a:extLst>
                <a:ext uri="{FF2B5EF4-FFF2-40B4-BE49-F238E27FC236}">
                  <a16:creationId xmlns:a16="http://schemas.microsoft.com/office/drawing/2014/main" id="{3D294971-7326-48C0-570C-B0B071F4EBBF}"/>
                </a:ext>
              </a:extLst>
            </p:cNvPr>
            <p:cNvSpPr/>
            <p:nvPr/>
          </p:nvSpPr>
          <p:spPr>
            <a:xfrm>
              <a:off x="1850043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2" name="Полилиния: фигура 1781">
              <a:extLst>
                <a:ext uri="{FF2B5EF4-FFF2-40B4-BE49-F238E27FC236}">
                  <a16:creationId xmlns:a16="http://schemas.microsoft.com/office/drawing/2014/main" id="{73A70294-2BBF-4787-4B32-2AA8A4D81152}"/>
                </a:ext>
              </a:extLst>
            </p:cNvPr>
            <p:cNvSpPr/>
            <p:nvPr/>
          </p:nvSpPr>
          <p:spPr>
            <a:xfrm>
              <a:off x="117766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3" name="Полилиния: фигура 1782">
              <a:extLst>
                <a:ext uri="{FF2B5EF4-FFF2-40B4-BE49-F238E27FC236}">
                  <a16:creationId xmlns:a16="http://schemas.microsoft.com/office/drawing/2014/main" id="{2DBFFE76-1460-B785-EA3F-05296B034203}"/>
                </a:ext>
              </a:extLst>
            </p:cNvPr>
            <p:cNvSpPr/>
            <p:nvPr/>
          </p:nvSpPr>
          <p:spPr>
            <a:xfrm>
              <a:off x="126690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4" name="Полилиния: фигура 1783">
              <a:extLst>
                <a:ext uri="{FF2B5EF4-FFF2-40B4-BE49-F238E27FC236}">
                  <a16:creationId xmlns:a16="http://schemas.microsoft.com/office/drawing/2014/main" id="{CF3E6CF1-8442-63D2-10C8-C480012CC1B9}"/>
                </a:ext>
              </a:extLst>
            </p:cNvPr>
            <p:cNvSpPr/>
            <p:nvPr/>
          </p:nvSpPr>
          <p:spPr>
            <a:xfrm>
              <a:off x="1198421" y="2549923"/>
              <a:ext cx="1558" cy="1557"/>
            </a:xfrm>
            <a:custGeom>
              <a:avLst/>
              <a:gdLst>
                <a:gd name="connsiteX0" fmla="*/ -72 w 1558"/>
                <a:gd name="connsiteY0" fmla="*/ 1378 h 1557"/>
                <a:gd name="connsiteX1" fmla="*/ -72 w 1558"/>
                <a:gd name="connsiteY1" fmla="*/ 1378 h 1557"/>
                <a:gd name="connsiteX2" fmla="*/ -72 w 1558"/>
                <a:gd name="connsiteY2" fmla="*/ 1378 h 1557"/>
                <a:gd name="connsiteX3" fmla="*/ -72 w 1558"/>
                <a:gd name="connsiteY3" fmla="*/ 1378 h 1557"/>
                <a:gd name="connsiteX4" fmla="*/ -72 w 1558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-698"/>
                    <a:pt x="-72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5" name="Полилиния: фигура 1784">
              <a:extLst>
                <a:ext uri="{FF2B5EF4-FFF2-40B4-BE49-F238E27FC236}">
                  <a16:creationId xmlns:a16="http://schemas.microsoft.com/office/drawing/2014/main" id="{A4BD1F30-C371-28A8-F275-A43C8DAA1EAA}"/>
                </a:ext>
              </a:extLst>
            </p:cNvPr>
            <p:cNvSpPr/>
            <p:nvPr/>
          </p:nvSpPr>
          <p:spPr>
            <a:xfrm>
              <a:off x="1289728" y="2549923"/>
              <a:ext cx="923" cy="1557"/>
            </a:xfrm>
            <a:custGeom>
              <a:avLst/>
              <a:gdLst>
                <a:gd name="connsiteX0" fmla="*/ -72 w 923"/>
                <a:gd name="connsiteY0" fmla="*/ 1378 h 1557"/>
                <a:gd name="connsiteX1" fmla="*/ -72 w 923"/>
                <a:gd name="connsiteY1" fmla="*/ 1378 h 1557"/>
                <a:gd name="connsiteX2" fmla="*/ -72 w 923"/>
                <a:gd name="connsiteY2" fmla="*/ 1378 h 1557"/>
                <a:gd name="connsiteX3" fmla="*/ -72 w 923"/>
                <a:gd name="connsiteY3" fmla="*/ 1378 h 1557"/>
                <a:gd name="connsiteX4" fmla="*/ -72 w 923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-72" y="-698"/>
                    <a:pt x="2005" y="-69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6" name="Полилиния: фигура 1785">
              <a:extLst>
                <a:ext uri="{FF2B5EF4-FFF2-40B4-BE49-F238E27FC236}">
                  <a16:creationId xmlns:a16="http://schemas.microsoft.com/office/drawing/2014/main" id="{95A5D3FB-504C-1416-A76F-89F9B74F2CA2}"/>
                </a:ext>
              </a:extLst>
            </p:cNvPr>
            <p:cNvSpPr/>
            <p:nvPr/>
          </p:nvSpPr>
          <p:spPr>
            <a:xfrm>
              <a:off x="10536947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7" name="Полилиния: фигура 1786">
              <a:extLst>
                <a:ext uri="{FF2B5EF4-FFF2-40B4-BE49-F238E27FC236}">
                  <a16:creationId xmlns:a16="http://schemas.microsoft.com/office/drawing/2014/main" id="{45479999-F683-A9CC-B81A-FEC1CF66A74B}"/>
                </a:ext>
              </a:extLst>
            </p:cNvPr>
            <p:cNvSpPr/>
            <p:nvPr/>
          </p:nvSpPr>
          <p:spPr>
            <a:xfrm>
              <a:off x="10628234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8" name="Полилиния: фигура 1787">
              <a:extLst>
                <a:ext uri="{FF2B5EF4-FFF2-40B4-BE49-F238E27FC236}">
                  <a16:creationId xmlns:a16="http://schemas.microsoft.com/office/drawing/2014/main" id="{6598AB7E-444B-A31D-2D08-38B010A6E90E}"/>
                </a:ext>
              </a:extLst>
            </p:cNvPr>
            <p:cNvSpPr/>
            <p:nvPr/>
          </p:nvSpPr>
          <p:spPr>
            <a:xfrm>
              <a:off x="10536947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9" name="Полилиния: фигура 1788">
              <a:extLst>
                <a:ext uri="{FF2B5EF4-FFF2-40B4-BE49-F238E27FC236}">
                  <a16:creationId xmlns:a16="http://schemas.microsoft.com/office/drawing/2014/main" id="{400AF839-C66E-944C-F765-FD40ECAD4791}"/>
                </a:ext>
              </a:extLst>
            </p:cNvPr>
            <p:cNvSpPr/>
            <p:nvPr/>
          </p:nvSpPr>
          <p:spPr>
            <a:xfrm>
              <a:off x="10628234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0" name="Полилиния: фигура 1789">
              <a:extLst>
                <a:ext uri="{FF2B5EF4-FFF2-40B4-BE49-F238E27FC236}">
                  <a16:creationId xmlns:a16="http://schemas.microsoft.com/office/drawing/2014/main" id="{98A247D1-56B4-D124-5F5A-129D3A1E3E36}"/>
                </a:ext>
              </a:extLst>
            </p:cNvPr>
            <p:cNvSpPr/>
            <p:nvPr/>
          </p:nvSpPr>
          <p:spPr>
            <a:xfrm>
              <a:off x="10536947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1" name="Полилиния: фигура 1790">
              <a:extLst>
                <a:ext uri="{FF2B5EF4-FFF2-40B4-BE49-F238E27FC236}">
                  <a16:creationId xmlns:a16="http://schemas.microsoft.com/office/drawing/2014/main" id="{4B1E52E5-A47C-D5A5-3EB6-E5E12366FBCE}"/>
                </a:ext>
              </a:extLst>
            </p:cNvPr>
            <p:cNvSpPr/>
            <p:nvPr/>
          </p:nvSpPr>
          <p:spPr>
            <a:xfrm>
              <a:off x="10628234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2" name="Полилиния: фигура 1791">
              <a:extLst>
                <a:ext uri="{FF2B5EF4-FFF2-40B4-BE49-F238E27FC236}">
                  <a16:creationId xmlns:a16="http://schemas.microsoft.com/office/drawing/2014/main" id="{0ECDCAFF-2B4B-872A-8518-A8DC224423BA}"/>
                </a:ext>
              </a:extLst>
            </p:cNvPr>
            <p:cNvSpPr/>
            <p:nvPr/>
          </p:nvSpPr>
          <p:spPr>
            <a:xfrm>
              <a:off x="10536947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3" name="Полилиния: фигура 1792">
              <a:extLst>
                <a:ext uri="{FF2B5EF4-FFF2-40B4-BE49-F238E27FC236}">
                  <a16:creationId xmlns:a16="http://schemas.microsoft.com/office/drawing/2014/main" id="{C6016EEE-0871-D5E7-787C-3B0F25C6EB34}"/>
                </a:ext>
              </a:extLst>
            </p:cNvPr>
            <p:cNvSpPr/>
            <p:nvPr/>
          </p:nvSpPr>
          <p:spPr>
            <a:xfrm>
              <a:off x="10628234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4" name="Полилиния: фигура 1793">
              <a:extLst>
                <a:ext uri="{FF2B5EF4-FFF2-40B4-BE49-F238E27FC236}">
                  <a16:creationId xmlns:a16="http://schemas.microsoft.com/office/drawing/2014/main" id="{29FC9DBD-92CB-281D-19BF-21C6E22261FB}"/>
                </a:ext>
              </a:extLst>
            </p:cNvPr>
            <p:cNvSpPr/>
            <p:nvPr/>
          </p:nvSpPr>
          <p:spPr>
            <a:xfrm>
              <a:off x="10350178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5" name="Полилиния: фигура 1794">
              <a:extLst>
                <a:ext uri="{FF2B5EF4-FFF2-40B4-BE49-F238E27FC236}">
                  <a16:creationId xmlns:a16="http://schemas.microsoft.com/office/drawing/2014/main" id="{27539E35-7BF5-9DF7-D006-844781AC6805}"/>
                </a:ext>
              </a:extLst>
            </p:cNvPr>
            <p:cNvSpPr/>
            <p:nvPr/>
          </p:nvSpPr>
          <p:spPr>
            <a:xfrm>
              <a:off x="10439370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6" name="Полилиния: фигура 1795">
              <a:extLst>
                <a:ext uri="{FF2B5EF4-FFF2-40B4-BE49-F238E27FC236}">
                  <a16:creationId xmlns:a16="http://schemas.microsoft.com/office/drawing/2014/main" id="{6CCA1E56-B5C3-53E0-39FF-40132DCB3E9C}"/>
                </a:ext>
              </a:extLst>
            </p:cNvPr>
            <p:cNvSpPr/>
            <p:nvPr/>
          </p:nvSpPr>
          <p:spPr>
            <a:xfrm>
              <a:off x="10439370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7" name="Полилиния: фигура 1796">
              <a:extLst>
                <a:ext uri="{FF2B5EF4-FFF2-40B4-BE49-F238E27FC236}">
                  <a16:creationId xmlns:a16="http://schemas.microsoft.com/office/drawing/2014/main" id="{C95C563D-4F2E-904D-E406-7030B1CD5C8A}"/>
                </a:ext>
              </a:extLst>
            </p:cNvPr>
            <p:cNvSpPr/>
            <p:nvPr/>
          </p:nvSpPr>
          <p:spPr>
            <a:xfrm>
              <a:off x="10350178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8" name="Полилиния: фигура 1797">
              <a:extLst>
                <a:ext uri="{FF2B5EF4-FFF2-40B4-BE49-F238E27FC236}">
                  <a16:creationId xmlns:a16="http://schemas.microsoft.com/office/drawing/2014/main" id="{84CEE6E3-28CB-C182-4847-C76A6CA3E9B1}"/>
                </a:ext>
              </a:extLst>
            </p:cNvPr>
            <p:cNvSpPr/>
            <p:nvPr/>
          </p:nvSpPr>
          <p:spPr>
            <a:xfrm>
              <a:off x="10441466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9" name="Полилиния: фигура 1798">
              <a:extLst>
                <a:ext uri="{FF2B5EF4-FFF2-40B4-BE49-F238E27FC236}">
                  <a16:creationId xmlns:a16="http://schemas.microsoft.com/office/drawing/2014/main" id="{5BC70FC2-D661-811D-53A8-66B2CE403A74}"/>
                </a:ext>
              </a:extLst>
            </p:cNvPr>
            <p:cNvSpPr/>
            <p:nvPr/>
          </p:nvSpPr>
          <p:spPr>
            <a:xfrm>
              <a:off x="10441466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3379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0" name="Полилиния: фигура 1799">
              <a:extLst>
                <a:ext uri="{FF2B5EF4-FFF2-40B4-BE49-F238E27FC236}">
                  <a16:creationId xmlns:a16="http://schemas.microsoft.com/office/drawing/2014/main" id="{A3D4F1FA-1A18-A171-3A9B-D2F3FA09E00F}"/>
                </a:ext>
              </a:extLst>
            </p:cNvPr>
            <p:cNvSpPr/>
            <p:nvPr/>
          </p:nvSpPr>
          <p:spPr>
            <a:xfrm>
              <a:off x="10252600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1" name="Полилиния: фигура 1800">
              <a:extLst>
                <a:ext uri="{FF2B5EF4-FFF2-40B4-BE49-F238E27FC236}">
                  <a16:creationId xmlns:a16="http://schemas.microsoft.com/office/drawing/2014/main" id="{011596B0-F143-F82A-EEC0-0D65C7EB46CB}"/>
                </a:ext>
              </a:extLst>
            </p:cNvPr>
            <p:cNvSpPr/>
            <p:nvPr/>
          </p:nvSpPr>
          <p:spPr>
            <a:xfrm>
              <a:off x="10254698" y="2723645"/>
              <a:ext cx="41450" cy="41756"/>
            </a:xfrm>
            <a:custGeom>
              <a:avLst/>
              <a:gdLst>
                <a:gd name="connsiteX0" fmla="*/ -72 w 41450"/>
                <a:gd name="connsiteY0" fmla="*/ 20567 h 41756"/>
                <a:gd name="connsiteX1" fmla="*/ 20701 w 41450"/>
                <a:gd name="connsiteY1" fmla="*/ -179 h 41756"/>
                <a:gd name="connsiteX2" fmla="*/ 41379 w 41450"/>
                <a:gd name="connsiteY2" fmla="*/ 20567 h 41756"/>
                <a:gd name="connsiteX3" fmla="*/ 20701 w 41450"/>
                <a:gd name="connsiteY3" fmla="*/ 41312 h 41756"/>
                <a:gd name="connsiteX4" fmla="*/ -72 w 41450"/>
                <a:gd name="connsiteY4" fmla="*/ 20567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39"/>
                    <a:pt x="31088" y="41312"/>
                    <a:pt x="20701" y="41312"/>
                  </a:cubicBezTo>
                  <a:cubicBezTo>
                    <a:pt x="8218" y="43389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2" name="Полилиния: фигура 1801">
              <a:extLst>
                <a:ext uri="{FF2B5EF4-FFF2-40B4-BE49-F238E27FC236}">
                  <a16:creationId xmlns:a16="http://schemas.microsoft.com/office/drawing/2014/main" id="{560F805D-96F2-40B5-0957-6E827D739DDD}"/>
                </a:ext>
              </a:extLst>
            </p:cNvPr>
            <p:cNvSpPr/>
            <p:nvPr/>
          </p:nvSpPr>
          <p:spPr>
            <a:xfrm>
              <a:off x="9227471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3" name="Полилиния: фигура 1802">
              <a:extLst>
                <a:ext uri="{FF2B5EF4-FFF2-40B4-BE49-F238E27FC236}">
                  <a16:creationId xmlns:a16="http://schemas.microsoft.com/office/drawing/2014/main" id="{00459012-76D1-C090-E01D-F615DA636295}"/>
                </a:ext>
              </a:extLst>
            </p:cNvPr>
            <p:cNvSpPr/>
            <p:nvPr/>
          </p:nvSpPr>
          <p:spPr>
            <a:xfrm>
              <a:off x="9316662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4" name="Полилиния: фигура 1803">
              <a:extLst>
                <a:ext uri="{FF2B5EF4-FFF2-40B4-BE49-F238E27FC236}">
                  <a16:creationId xmlns:a16="http://schemas.microsoft.com/office/drawing/2014/main" id="{121C28DE-A564-15B8-9188-FF3F75E32923}"/>
                </a:ext>
              </a:extLst>
            </p:cNvPr>
            <p:cNvSpPr/>
            <p:nvPr/>
          </p:nvSpPr>
          <p:spPr>
            <a:xfrm>
              <a:off x="9227471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5" name="Полилиния: фигура 1804">
              <a:extLst>
                <a:ext uri="{FF2B5EF4-FFF2-40B4-BE49-F238E27FC236}">
                  <a16:creationId xmlns:a16="http://schemas.microsoft.com/office/drawing/2014/main" id="{DDCF11F2-E8B6-0508-2FA4-28577CF83B08}"/>
                </a:ext>
              </a:extLst>
            </p:cNvPr>
            <p:cNvSpPr/>
            <p:nvPr/>
          </p:nvSpPr>
          <p:spPr>
            <a:xfrm>
              <a:off x="9229568" y="272572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5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6" name="Полилиния: фигура 1805">
              <a:extLst>
                <a:ext uri="{FF2B5EF4-FFF2-40B4-BE49-F238E27FC236}">
                  <a16:creationId xmlns:a16="http://schemas.microsoft.com/office/drawing/2014/main" id="{1543B627-1AED-352F-1B0E-7A8977338B5A}"/>
                </a:ext>
              </a:extLst>
            </p:cNvPr>
            <p:cNvSpPr/>
            <p:nvPr/>
          </p:nvSpPr>
          <p:spPr>
            <a:xfrm>
              <a:off x="9320855" y="272572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5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7" name="Полилиния: фигура 1806">
              <a:extLst>
                <a:ext uri="{FF2B5EF4-FFF2-40B4-BE49-F238E27FC236}">
                  <a16:creationId xmlns:a16="http://schemas.microsoft.com/office/drawing/2014/main" id="{409607F5-8B1C-8970-C611-B6F487BD8995}"/>
                </a:ext>
              </a:extLst>
            </p:cNvPr>
            <p:cNvSpPr/>
            <p:nvPr/>
          </p:nvSpPr>
          <p:spPr>
            <a:xfrm>
              <a:off x="9229568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8" name="Полилиния: фигура 1807">
              <a:extLst>
                <a:ext uri="{FF2B5EF4-FFF2-40B4-BE49-F238E27FC236}">
                  <a16:creationId xmlns:a16="http://schemas.microsoft.com/office/drawing/2014/main" id="{88E1D46F-6E68-AA18-D2C5-16B46D96D69B}"/>
                </a:ext>
              </a:extLst>
            </p:cNvPr>
            <p:cNvSpPr/>
            <p:nvPr/>
          </p:nvSpPr>
          <p:spPr>
            <a:xfrm>
              <a:off x="903860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9" name="Полилиния: фигура 1808">
              <a:extLst>
                <a:ext uri="{FF2B5EF4-FFF2-40B4-BE49-F238E27FC236}">
                  <a16:creationId xmlns:a16="http://schemas.microsoft.com/office/drawing/2014/main" id="{855A51F4-5B97-BAF9-CFF1-70296E3CE327}"/>
                </a:ext>
              </a:extLst>
            </p:cNvPr>
            <p:cNvSpPr/>
            <p:nvPr/>
          </p:nvSpPr>
          <p:spPr>
            <a:xfrm>
              <a:off x="9129913" y="2721568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0" name="Полилиния: фигура 1809">
              <a:extLst>
                <a:ext uri="{FF2B5EF4-FFF2-40B4-BE49-F238E27FC236}">
                  <a16:creationId xmlns:a16="http://schemas.microsoft.com/office/drawing/2014/main" id="{399C2729-225F-8619-7348-C902FECD7668}"/>
                </a:ext>
              </a:extLst>
            </p:cNvPr>
            <p:cNvSpPr/>
            <p:nvPr/>
          </p:nvSpPr>
          <p:spPr>
            <a:xfrm>
              <a:off x="903860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1" name="Полилиния: фигура 1810">
              <a:extLst>
                <a:ext uri="{FF2B5EF4-FFF2-40B4-BE49-F238E27FC236}">
                  <a16:creationId xmlns:a16="http://schemas.microsoft.com/office/drawing/2014/main" id="{2CD91272-80AF-1709-EA9E-A9180617A959}"/>
                </a:ext>
              </a:extLst>
            </p:cNvPr>
            <p:cNvSpPr/>
            <p:nvPr/>
          </p:nvSpPr>
          <p:spPr>
            <a:xfrm>
              <a:off x="9129913" y="2812846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2" name="Полилиния: фигура 1811">
              <a:extLst>
                <a:ext uri="{FF2B5EF4-FFF2-40B4-BE49-F238E27FC236}">
                  <a16:creationId xmlns:a16="http://schemas.microsoft.com/office/drawing/2014/main" id="{AB351EA2-F754-595B-84FF-714F6FE2B053}"/>
                </a:ext>
              </a:extLst>
            </p:cNvPr>
            <p:cNvSpPr/>
            <p:nvPr/>
          </p:nvSpPr>
          <p:spPr>
            <a:xfrm>
              <a:off x="9042751" y="272572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3" name="Полилиния: фигура 1812">
              <a:extLst>
                <a:ext uri="{FF2B5EF4-FFF2-40B4-BE49-F238E27FC236}">
                  <a16:creationId xmlns:a16="http://schemas.microsoft.com/office/drawing/2014/main" id="{B78CBB4B-A076-8DC3-B541-304332FF0A92}"/>
                </a:ext>
              </a:extLst>
            </p:cNvPr>
            <p:cNvSpPr/>
            <p:nvPr/>
          </p:nvSpPr>
          <p:spPr>
            <a:xfrm>
              <a:off x="9134068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4" name="Полилиния: фигура 1813">
              <a:extLst>
                <a:ext uri="{FF2B5EF4-FFF2-40B4-BE49-F238E27FC236}">
                  <a16:creationId xmlns:a16="http://schemas.microsoft.com/office/drawing/2014/main" id="{C1A19E21-0953-A0E9-6A62-FFAFB636D60D}"/>
                </a:ext>
              </a:extLst>
            </p:cNvPr>
            <p:cNvSpPr/>
            <p:nvPr/>
          </p:nvSpPr>
          <p:spPr>
            <a:xfrm>
              <a:off x="9042751" y="2816990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5" name="Полилиния: фигура 1814">
              <a:extLst>
                <a:ext uri="{FF2B5EF4-FFF2-40B4-BE49-F238E27FC236}">
                  <a16:creationId xmlns:a16="http://schemas.microsoft.com/office/drawing/2014/main" id="{3A0912E5-523E-1A6E-9A58-5FCD47430B4F}"/>
                </a:ext>
              </a:extLst>
            </p:cNvPr>
            <p:cNvSpPr/>
            <p:nvPr/>
          </p:nvSpPr>
          <p:spPr>
            <a:xfrm>
              <a:off x="9134068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6" name="Полилиния: фигура 1815">
              <a:extLst>
                <a:ext uri="{FF2B5EF4-FFF2-40B4-BE49-F238E27FC236}">
                  <a16:creationId xmlns:a16="http://schemas.microsoft.com/office/drawing/2014/main" id="{BC0E2E69-4C37-4A07-BE73-B2E90DEA161F}"/>
                </a:ext>
              </a:extLst>
            </p:cNvPr>
            <p:cNvSpPr/>
            <p:nvPr/>
          </p:nvSpPr>
          <p:spPr>
            <a:xfrm>
              <a:off x="885183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7" name="Полилиния: фигура 1816">
              <a:extLst>
                <a:ext uri="{FF2B5EF4-FFF2-40B4-BE49-F238E27FC236}">
                  <a16:creationId xmlns:a16="http://schemas.microsoft.com/office/drawing/2014/main" id="{4EF76DBB-81B3-D560-3D94-61B341A98B4F}"/>
                </a:ext>
              </a:extLst>
            </p:cNvPr>
            <p:cNvSpPr/>
            <p:nvPr/>
          </p:nvSpPr>
          <p:spPr>
            <a:xfrm>
              <a:off x="894314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8" name="Полилиния: фигура 1817">
              <a:extLst>
                <a:ext uri="{FF2B5EF4-FFF2-40B4-BE49-F238E27FC236}">
                  <a16:creationId xmlns:a16="http://schemas.microsoft.com/office/drawing/2014/main" id="{A6C6E975-7E51-9FE0-4167-5970693058F2}"/>
                </a:ext>
              </a:extLst>
            </p:cNvPr>
            <p:cNvSpPr/>
            <p:nvPr/>
          </p:nvSpPr>
          <p:spPr>
            <a:xfrm>
              <a:off x="885183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9" name="Полилиния: фигура 1818">
              <a:extLst>
                <a:ext uri="{FF2B5EF4-FFF2-40B4-BE49-F238E27FC236}">
                  <a16:creationId xmlns:a16="http://schemas.microsoft.com/office/drawing/2014/main" id="{A85834FC-B2A2-0363-CB12-3F78A7C1E2E0}"/>
                </a:ext>
              </a:extLst>
            </p:cNvPr>
            <p:cNvSpPr/>
            <p:nvPr/>
          </p:nvSpPr>
          <p:spPr>
            <a:xfrm>
              <a:off x="894314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0" name="Полилиния: фигура 1819">
              <a:extLst>
                <a:ext uri="{FF2B5EF4-FFF2-40B4-BE49-F238E27FC236}">
                  <a16:creationId xmlns:a16="http://schemas.microsoft.com/office/drawing/2014/main" id="{A25782F3-8548-4261-209A-EE04FC6DF0C2}"/>
                </a:ext>
              </a:extLst>
            </p:cNvPr>
            <p:cNvSpPr/>
            <p:nvPr/>
          </p:nvSpPr>
          <p:spPr>
            <a:xfrm>
              <a:off x="8855983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1" name="Полилиния: фигура 1820">
              <a:extLst>
                <a:ext uri="{FF2B5EF4-FFF2-40B4-BE49-F238E27FC236}">
                  <a16:creationId xmlns:a16="http://schemas.microsoft.com/office/drawing/2014/main" id="{E6D48176-3A8C-CCCD-5FC5-3E0FFCD3BA2D}"/>
                </a:ext>
              </a:extLst>
            </p:cNvPr>
            <p:cNvSpPr/>
            <p:nvPr/>
          </p:nvSpPr>
          <p:spPr>
            <a:xfrm>
              <a:off x="8947290" y="272572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2" name="Полилиния: фигура 1821">
              <a:extLst>
                <a:ext uri="{FF2B5EF4-FFF2-40B4-BE49-F238E27FC236}">
                  <a16:creationId xmlns:a16="http://schemas.microsoft.com/office/drawing/2014/main" id="{942722D3-B337-F744-36D4-BB8839E950FE}"/>
                </a:ext>
              </a:extLst>
            </p:cNvPr>
            <p:cNvSpPr/>
            <p:nvPr/>
          </p:nvSpPr>
          <p:spPr>
            <a:xfrm>
              <a:off x="8855983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3" name="Полилиния: фигура 1822">
              <a:extLst>
                <a:ext uri="{FF2B5EF4-FFF2-40B4-BE49-F238E27FC236}">
                  <a16:creationId xmlns:a16="http://schemas.microsoft.com/office/drawing/2014/main" id="{AF7253E1-A53F-B7F8-3196-9525216C3A38}"/>
                </a:ext>
              </a:extLst>
            </p:cNvPr>
            <p:cNvSpPr/>
            <p:nvPr/>
          </p:nvSpPr>
          <p:spPr>
            <a:xfrm>
              <a:off x="8947290" y="2816990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4" name="Полилиния: фигура 1823">
              <a:extLst>
                <a:ext uri="{FF2B5EF4-FFF2-40B4-BE49-F238E27FC236}">
                  <a16:creationId xmlns:a16="http://schemas.microsoft.com/office/drawing/2014/main" id="{D51AB21E-0A81-3EF7-A081-8E788F6B2BEA}"/>
                </a:ext>
              </a:extLst>
            </p:cNvPr>
            <p:cNvSpPr/>
            <p:nvPr/>
          </p:nvSpPr>
          <p:spPr>
            <a:xfrm>
              <a:off x="866506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5" name="Полилиния: фигура 1824">
              <a:extLst>
                <a:ext uri="{FF2B5EF4-FFF2-40B4-BE49-F238E27FC236}">
                  <a16:creationId xmlns:a16="http://schemas.microsoft.com/office/drawing/2014/main" id="{404DCCC4-03D0-1F2A-F00A-5256B0A8F109}"/>
                </a:ext>
              </a:extLst>
            </p:cNvPr>
            <p:cNvSpPr/>
            <p:nvPr/>
          </p:nvSpPr>
          <p:spPr>
            <a:xfrm>
              <a:off x="875429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6" name="Полилиния: фигура 1825">
              <a:extLst>
                <a:ext uri="{FF2B5EF4-FFF2-40B4-BE49-F238E27FC236}">
                  <a16:creationId xmlns:a16="http://schemas.microsoft.com/office/drawing/2014/main" id="{B6DC8B07-7DE2-32AF-359E-0ECD97E9DFEA}"/>
                </a:ext>
              </a:extLst>
            </p:cNvPr>
            <p:cNvSpPr/>
            <p:nvPr/>
          </p:nvSpPr>
          <p:spPr>
            <a:xfrm>
              <a:off x="866506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7" name="Полилиния: фигура 1826">
              <a:extLst>
                <a:ext uri="{FF2B5EF4-FFF2-40B4-BE49-F238E27FC236}">
                  <a16:creationId xmlns:a16="http://schemas.microsoft.com/office/drawing/2014/main" id="{9FDDD481-65B2-EC3D-EF0D-95A08C4E1648}"/>
                </a:ext>
              </a:extLst>
            </p:cNvPr>
            <p:cNvSpPr/>
            <p:nvPr/>
          </p:nvSpPr>
          <p:spPr>
            <a:xfrm>
              <a:off x="875429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8" name="Полилиния: фигура 1827">
              <a:extLst>
                <a:ext uri="{FF2B5EF4-FFF2-40B4-BE49-F238E27FC236}">
                  <a16:creationId xmlns:a16="http://schemas.microsoft.com/office/drawing/2014/main" id="{1A15613C-5C49-DB1E-BFC7-4EBA25E246F0}"/>
                </a:ext>
              </a:extLst>
            </p:cNvPr>
            <p:cNvSpPr/>
            <p:nvPr/>
          </p:nvSpPr>
          <p:spPr>
            <a:xfrm>
              <a:off x="8669215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9" name="Полилиния: фигура 1828">
              <a:extLst>
                <a:ext uri="{FF2B5EF4-FFF2-40B4-BE49-F238E27FC236}">
                  <a16:creationId xmlns:a16="http://schemas.microsoft.com/office/drawing/2014/main" id="{2A9D60A1-6C5A-FBAD-79D8-596EEF3412AF}"/>
                </a:ext>
              </a:extLst>
            </p:cNvPr>
            <p:cNvSpPr/>
            <p:nvPr/>
          </p:nvSpPr>
          <p:spPr>
            <a:xfrm>
              <a:off x="8760521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0" name="Полилиния: фигура 1829">
              <a:extLst>
                <a:ext uri="{FF2B5EF4-FFF2-40B4-BE49-F238E27FC236}">
                  <a16:creationId xmlns:a16="http://schemas.microsoft.com/office/drawing/2014/main" id="{67CABBF6-5DE2-3FF7-E115-19EDF2EB413C}"/>
                </a:ext>
              </a:extLst>
            </p:cNvPr>
            <p:cNvSpPr/>
            <p:nvPr/>
          </p:nvSpPr>
          <p:spPr>
            <a:xfrm>
              <a:off x="8669215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1" name="Полилиния: фигура 1830">
              <a:extLst>
                <a:ext uri="{FF2B5EF4-FFF2-40B4-BE49-F238E27FC236}">
                  <a16:creationId xmlns:a16="http://schemas.microsoft.com/office/drawing/2014/main" id="{756D8E5C-4EA5-8432-0C62-1333B2840590}"/>
                </a:ext>
              </a:extLst>
            </p:cNvPr>
            <p:cNvSpPr/>
            <p:nvPr/>
          </p:nvSpPr>
          <p:spPr>
            <a:xfrm>
              <a:off x="8760521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2" name="Полилиния: фигура 1831">
              <a:extLst>
                <a:ext uri="{FF2B5EF4-FFF2-40B4-BE49-F238E27FC236}">
                  <a16:creationId xmlns:a16="http://schemas.microsoft.com/office/drawing/2014/main" id="{B05649E0-9DD6-2434-1282-B3DDBF87662B}"/>
                </a:ext>
              </a:extLst>
            </p:cNvPr>
            <p:cNvSpPr/>
            <p:nvPr/>
          </p:nvSpPr>
          <p:spPr>
            <a:xfrm>
              <a:off x="847829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3" name="Полилиния: фигура 1832">
              <a:extLst>
                <a:ext uri="{FF2B5EF4-FFF2-40B4-BE49-F238E27FC236}">
                  <a16:creationId xmlns:a16="http://schemas.microsoft.com/office/drawing/2014/main" id="{B73B935D-B92E-C9F5-81D2-DB4CCBF323AE}"/>
                </a:ext>
              </a:extLst>
            </p:cNvPr>
            <p:cNvSpPr/>
            <p:nvPr/>
          </p:nvSpPr>
          <p:spPr>
            <a:xfrm>
              <a:off x="856753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4" name="Полилиния: фигура 1833">
              <a:extLst>
                <a:ext uri="{FF2B5EF4-FFF2-40B4-BE49-F238E27FC236}">
                  <a16:creationId xmlns:a16="http://schemas.microsoft.com/office/drawing/2014/main" id="{6F583BCA-96E2-CF84-B97F-34A103F168D0}"/>
                </a:ext>
              </a:extLst>
            </p:cNvPr>
            <p:cNvSpPr/>
            <p:nvPr/>
          </p:nvSpPr>
          <p:spPr>
            <a:xfrm>
              <a:off x="847829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5" name="Полилиния: фигура 1834">
              <a:extLst>
                <a:ext uri="{FF2B5EF4-FFF2-40B4-BE49-F238E27FC236}">
                  <a16:creationId xmlns:a16="http://schemas.microsoft.com/office/drawing/2014/main" id="{50B8E50B-458C-31F6-9074-1FCAD99AEA17}"/>
                </a:ext>
              </a:extLst>
            </p:cNvPr>
            <p:cNvSpPr/>
            <p:nvPr/>
          </p:nvSpPr>
          <p:spPr>
            <a:xfrm>
              <a:off x="856753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6" name="Полилиния: фигура 1835">
              <a:extLst>
                <a:ext uri="{FF2B5EF4-FFF2-40B4-BE49-F238E27FC236}">
                  <a16:creationId xmlns:a16="http://schemas.microsoft.com/office/drawing/2014/main" id="{F3293E2E-F5FE-2D2F-6A59-24A64545D883}"/>
                </a:ext>
              </a:extLst>
            </p:cNvPr>
            <p:cNvSpPr/>
            <p:nvPr/>
          </p:nvSpPr>
          <p:spPr>
            <a:xfrm>
              <a:off x="8482446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7" name="Полилиния: фигура 1836">
              <a:extLst>
                <a:ext uri="{FF2B5EF4-FFF2-40B4-BE49-F238E27FC236}">
                  <a16:creationId xmlns:a16="http://schemas.microsoft.com/office/drawing/2014/main" id="{5E53F46B-81DA-77E4-871B-DB3579E39F10}"/>
                </a:ext>
              </a:extLst>
            </p:cNvPr>
            <p:cNvSpPr/>
            <p:nvPr/>
          </p:nvSpPr>
          <p:spPr>
            <a:xfrm>
              <a:off x="8573753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8" name="Полилиния: фигура 1837">
              <a:extLst>
                <a:ext uri="{FF2B5EF4-FFF2-40B4-BE49-F238E27FC236}">
                  <a16:creationId xmlns:a16="http://schemas.microsoft.com/office/drawing/2014/main" id="{9BAEEA57-79CB-A7D6-7488-B844D7C08E92}"/>
                </a:ext>
              </a:extLst>
            </p:cNvPr>
            <p:cNvSpPr/>
            <p:nvPr/>
          </p:nvSpPr>
          <p:spPr>
            <a:xfrm>
              <a:off x="8482446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9" name="Полилиния: фигура 1838">
              <a:extLst>
                <a:ext uri="{FF2B5EF4-FFF2-40B4-BE49-F238E27FC236}">
                  <a16:creationId xmlns:a16="http://schemas.microsoft.com/office/drawing/2014/main" id="{57B10D54-E148-9471-824D-FBCDD4C6DF25}"/>
                </a:ext>
              </a:extLst>
            </p:cNvPr>
            <p:cNvSpPr/>
            <p:nvPr/>
          </p:nvSpPr>
          <p:spPr>
            <a:xfrm>
              <a:off x="8573753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0" name="Полилиния: фигура 1839">
              <a:extLst>
                <a:ext uri="{FF2B5EF4-FFF2-40B4-BE49-F238E27FC236}">
                  <a16:creationId xmlns:a16="http://schemas.microsoft.com/office/drawing/2014/main" id="{0BE3706B-0C61-6226-1796-53738ABE8C33}"/>
                </a:ext>
              </a:extLst>
            </p:cNvPr>
            <p:cNvSpPr/>
            <p:nvPr/>
          </p:nvSpPr>
          <p:spPr>
            <a:xfrm>
              <a:off x="829152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1" name="Полилиния: фигура 1840">
              <a:extLst>
                <a:ext uri="{FF2B5EF4-FFF2-40B4-BE49-F238E27FC236}">
                  <a16:creationId xmlns:a16="http://schemas.microsoft.com/office/drawing/2014/main" id="{FAFDC803-281A-9619-6950-F6BEF06443CE}"/>
                </a:ext>
              </a:extLst>
            </p:cNvPr>
            <p:cNvSpPr/>
            <p:nvPr/>
          </p:nvSpPr>
          <p:spPr>
            <a:xfrm>
              <a:off x="838076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2" name="Полилиния: фигура 1841">
              <a:extLst>
                <a:ext uri="{FF2B5EF4-FFF2-40B4-BE49-F238E27FC236}">
                  <a16:creationId xmlns:a16="http://schemas.microsoft.com/office/drawing/2014/main" id="{872B3613-41EF-1A74-593D-A42A2EF6E87B}"/>
                </a:ext>
              </a:extLst>
            </p:cNvPr>
            <p:cNvSpPr/>
            <p:nvPr/>
          </p:nvSpPr>
          <p:spPr>
            <a:xfrm>
              <a:off x="829152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3" name="Полилиния: фигура 1842">
              <a:extLst>
                <a:ext uri="{FF2B5EF4-FFF2-40B4-BE49-F238E27FC236}">
                  <a16:creationId xmlns:a16="http://schemas.microsoft.com/office/drawing/2014/main" id="{EF68A797-E9FE-21E4-25AC-DF4613EEACE4}"/>
                </a:ext>
              </a:extLst>
            </p:cNvPr>
            <p:cNvSpPr/>
            <p:nvPr/>
          </p:nvSpPr>
          <p:spPr>
            <a:xfrm>
              <a:off x="838076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4" name="Полилиния: фигура 1843">
              <a:extLst>
                <a:ext uri="{FF2B5EF4-FFF2-40B4-BE49-F238E27FC236}">
                  <a16:creationId xmlns:a16="http://schemas.microsoft.com/office/drawing/2014/main" id="{49A78E6F-C2CC-A97E-62DE-2771E9464586}"/>
                </a:ext>
              </a:extLst>
            </p:cNvPr>
            <p:cNvSpPr/>
            <p:nvPr/>
          </p:nvSpPr>
          <p:spPr>
            <a:xfrm>
              <a:off x="8295678" y="2727798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5" name="Полилиния: фигура 1844">
              <a:extLst>
                <a:ext uri="{FF2B5EF4-FFF2-40B4-BE49-F238E27FC236}">
                  <a16:creationId xmlns:a16="http://schemas.microsoft.com/office/drawing/2014/main" id="{7B91EC8A-5707-C0AA-3F97-A42993A5E0F2}"/>
                </a:ext>
              </a:extLst>
            </p:cNvPr>
            <p:cNvSpPr/>
            <p:nvPr/>
          </p:nvSpPr>
          <p:spPr>
            <a:xfrm>
              <a:off x="8386985" y="2727798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6" name="Полилиния: фигура 1845">
              <a:extLst>
                <a:ext uri="{FF2B5EF4-FFF2-40B4-BE49-F238E27FC236}">
                  <a16:creationId xmlns:a16="http://schemas.microsoft.com/office/drawing/2014/main" id="{83F34206-5872-CCFA-BA8F-CF86EF1BC311}"/>
                </a:ext>
              </a:extLst>
            </p:cNvPr>
            <p:cNvSpPr/>
            <p:nvPr/>
          </p:nvSpPr>
          <p:spPr>
            <a:xfrm>
              <a:off x="8295678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7" name="Полилиния: фигура 1846">
              <a:extLst>
                <a:ext uri="{FF2B5EF4-FFF2-40B4-BE49-F238E27FC236}">
                  <a16:creationId xmlns:a16="http://schemas.microsoft.com/office/drawing/2014/main" id="{A6586069-9C61-0EBC-58C7-F362767E0733}"/>
                </a:ext>
              </a:extLst>
            </p:cNvPr>
            <p:cNvSpPr/>
            <p:nvPr/>
          </p:nvSpPr>
          <p:spPr>
            <a:xfrm>
              <a:off x="8386985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8" name="Полилиния: фигура 1847">
              <a:extLst>
                <a:ext uri="{FF2B5EF4-FFF2-40B4-BE49-F238E27FC236}">
                  <a16:creationId xmlns:a16="http://schemas.microsoft.com/office/drawing/2014/main" id="{7F86CC50-E0C3-F0D5-7ECB-135BCEC608B8}"/>
                </a:ext>
              </a:extLst>
            </p:cNvPr>
            <p:cNvSpPr/>
            <p:nvPr/>
          </p:nvSpPr>
          <p:spPr>
            <a:xfrm>
              <a:off x="810267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9" name="Полилиния: фигура 1848">
              <a:extLst>
                <a:ext uri="{FF2B5EF4-FFF2-40B4-BE49-F238E27FC236}">
                  <a16:creationId xmlns:a16="http://schemas.microsoft.com/office/drawing/2014/main" id="{9B396703-B98E-1BC2-043F-CDD23ED4E7FE}"/>
                </a:ext>
              </a:extLst>
            </p:cNvPr>
            <p:cNvSpPr/>
            <p:nvPr/>
          </p:nvSpPr>
          <p:spPr>
            <a:xfrm>
              <a:off x="8193984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0" name="Полилиния: фигура 1849">
              <a:extLst>
                <a:ext uri="{FF2B5EF4-FFF2-40B4-BE49-F238E27FC236}">
                  <a16:creationId xmlns:a16="http://schemas.microsoft.com/office/drawing/2014/main" id="{2E13A172-C669-DEAF-BF76-5A0B9E7AB2DE}"/>
                </a:ext>
              </a:extLst>
            </p:cNvPr>
            <p:cNvSpPr/>
            <p:nvPr/>
          </p:nvSpPr>
          <p:spPr>
            <a:xfrm>
              <a:off x="810267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1" name="Полилиния: фигура 1850">
              <a:extLst>
                <a:ext uri="{FF2B5EF4-FFF2-40B4-BE49-F238E27FC236}">
                  <a16:creationId xmlns:a16="http://schemas.microsoft.com/office/drawing/2014/main" id="{E2E8994B-8B33-D50B-5161-07940188CF99}"/>
                </a:ext>
              </a:extLst>
            </p:cNvPr>
            <p:cNvSpPr/>
            <p:nvPr/>
          </p:nvSpPr>
          <p:spPr>
            <a:xfrm>
              <a:off x="8193984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2" name="Полилиния: фигура 1851">
              <a:extLst>
                <a:ext uri="{FF2B5EF4-FFF2-40B4-BE49-F238E27FC236}">
                  <a16:creationId xmlns:a16="http://schemas.microsoft.com/office/drawing/2014/main" id="{4207B6C0-DE3F-CE3B-A7CB-6372E3BB42C6}"/>
                </a:ext>
              </a:extLst>
            </p:cNvPr>
            <p:cNvSpPr/>
            <p:nvPr/>
          </p:nvSpPr>
          <p:spPr>
            <a:xfrm>
              <a:off x="8108900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3" name="Полилиния: фигура 1852">
              <a:extLst>
                <a:ext uri="{FF2B5EF4-FFF2-40B4-BE49-F238E27FC236}">
                  <a16:creationId xmlns:a16="http://schemas.microsoft.com/office/drawing/2014/main" id="{936C026C-6FDB-D923-40E3-5E02F144D378}"/>
                </a:ext>
              </a:extLst>
            </p:cNvPr>
            <p:cNvSpPr/>
            <p:nvPr/>
          </p:nvSpPr>
          <p:spPr>
            <a:xfrm>
              <a:off x="8200216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4" name="Полилиния: фигура 1853">
              <a:extLst>
                <a:ext uri="{FF2B5EF4-FFF2-40B4-BE49-F238E27FC236}">
                  <a16:creationId xmlns:a16="http://schemas.microsoft.com/office/drawing/2014/main" id="{27D9477A-FC83-C49D-B662-F437A8C05023}"/>
                </a:ext>
              </a:extLst>
            </p:cNvPr>
            <p:cNvSpPr/>
            <p:nvPr/>
          </p:nvSpPr>
          <p:spPr>
            <a:xfrm>
              <a:off x="8108900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5" name="Полилиния: фигура 1854">
              <a:extLst>
                <a:ext uri="{FF2B5EF4-FFF2-40B4-BE49-F238E27FC236}">
                  <a16:creationId xmlns:a16="http://schemas.microsoft.com/office/drawing/2014/main" id="{D62C2BDA-2AF3-7AD0-4A18-6F8EBEF48B5C}"/>
                </a:ext>
              </a:extLst>
            </p:cNvPr>
            <p:cNvSpPr/>
            <p:nvPr/>
          </p:nvSpPr>
          <p:spPr>
            <a:xfrm>
              <a:off x="8200216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6" name="Полилиния: фигура 1855">
              <a:extLst>
                <a:ext uri="{FF2B5EF4-FFF2-40B4-BE49-F238E27FC236}">
                  <a16:creationId xmlns:a16="http://schemas.microsoft.com/office/drawing/2014/main" id="{F501FB2E-0EEF-0E87-D13B-AB6F0A217720}"/>
                </a:ext>
              </a:extLst>
            </p:cNvPr>
            <p:cNvSpPr/>
            <p:nvPr/>
          </p:nvSpPr>
          <p:spPr>
            <a:xfrm>
              <a:off x="791590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7" name="Полилиния: фигура 1856">
              <a:extLst>
                <a:ext uri="{FF2B5EF4-FFF2-40B4-BE49-F238E27FC236}">
                  <a16:creationId xmlns:a16="http://schemas.microsoft.com/office/drawing/2014/main" id="{C8063442-A61F-0CD5-8FC9-511429BA1178}"/>
                </a:ext>
              </a:extLst>
            </p:cNvPr>
            <p:cNvSpPr/>
            <p:nvPr/>
          </p:nvSpPr>
          <p:spPr>
            <a:xfrm>
              <a:off x="800721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8" name="Полилиния: фигура 1857">
              <a:extLst>
                <a:ext uri="{FF2B5EF4-FFF2-40B4-BE49-F238E27FC236}">
                  <a16:creationId xmlns:a16="http://schemas.microsoft.com/office/drawing/2014/main" id="{DDD14E52-9BE5-488F-35DA-6FD9DA646455}"/>
                </a:ext>
              </a:extLst>
            </p:cNvPr>
            <p:cNvSpPr/>
            <p:nvPr/>
          </p:nvSpPr>
          <p:spPr>
            <a:xfrm>
              <a:off x="791590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9" name="Полилиния: фигура 1858">
              <a:extLst>
                <a:ext uri="{FF2B5EF4-FFF2-40B4-BE49-F238E27FC236}">
                  <a16:creationId xmlns:a16="http://schemas.microsoft.com/office/drawing/2014/main" id="{924437BC-28A9-1E8A-72F4-93C8247863E5}"/>
                </a:ext>
              </a:extLst>
            </p:cNvPr>
            <p:cNvSpPr/>
            <p:nvPr/>
          </p:nvSpPr>
          <p:spPr>
            <a:xfrm>
              <a:off x="800721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0" name="Полилиния: фигура 1859">
              <a:extLst>
                <a:ext uri="{FF2B5EF4-FFF2-40B4-BE49-F238E27FC236}">
                  <a16:creationId xmlns:a16="http://schemas.microsoft.com/office/drawing/2014/main" id="{461F27BA-048A-68D9-EEA3-417D37E89E63}"/>
                </a:ext>
              </a:extLst>
            </p:cNvPr>
            <p:cNvSpPr/>
            <p:nvPr/>
          </p:nvSpPr>
          <p:spPr>
            <a:xfrm>
              <a:off x="7922132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1" name="Полилиния: фигура 1860">
              <a:extLst>
                <a:ext uri="{FF2B5EF4-FFF2-40B4-BE49-F238E27FC236}">
                  <a16:creationId xmlns:a16="http://schemas.microsoft.com/office/drawing/2014/main" id="{52877F82-9739-162D-446D-CD7BD834A0B1}"/>
                </a:ext>
              </a:extLst>
            </p:cNvPr>
            <p:cNvSpPr/>
            <p:nvPr/>
          </p:nvSpPr>
          <p:spPr>
            <a:xfrm>
              <a:off x="8013448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2" name="Полилиния: фигура 1861">
              <a:extLst>
                <a:ext uri="{FF2B5EF4-FFF2-40B4-BE49-F238E27FC236}">
                  <a16:creationId xmlns:a16="http://schemas.microsoft.com/office/drawing/2014/main" id="{79F9F317-9BCF-7FEF-3380-B99C3D90804E}"/>
                </a:ext>
              </a:extLst>
            </p:cNvPr>
            <p:cNvSpPr/>
            <p:nvPr/>
          </p:nvSpPr>
          <p:spPr>
            <a:xfrm>
              <a:off x="7922132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3" name="Полилиния: фигура 1862">
              <a:extLst>
                <a:ext uri="{FF2B5EF4-FFF2-40B4-BE49-F238E27FC236}">
                  <a16:creationId xmlns:a16="http://schemas.microsoft.com/office/drawing/2014/main" id="{CC61F307-7407-F647-1695-216D213A45D7}"/>
                </a:ext>
              </a:extLst>
            </p:cNvPr>
            <p:cNvSpPr/>
            <p:nvPr/>
          </p:nvSpPr>
          <p:spPr>
            <a:xfrm>
              <a:off x="8013448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4" name="Полилиния: фигура 1863">
              <a:extLst>
                <a:ext uri="{FF2B5EF4-FFF2-40B4-BE49-F238E27FC236}">
                  <a16:creationId xmlns:a16="http://schemas.microsoft.com/office/drawing/2014/main" id="{1C8C6BA9-0230-DDBD-FD19-66DB48400EB4}"/>
                </a:ext>
              </a:extLst>
            </p:cNvPr>
            <p:cNvSpPr/>
            <p:nvPr/>
          </p:nvSpPr>
          <p:spPr>
            <a:xfrm>
              <a:off x="772914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5" name="Полилиния: фигура 1864">
              <a:extLst>
                <a:ext uri="{FF2B5EF4-FFF2-40B4-BE49-F238E27FC236}">
                  <a16:creationId xmlns:a16="http://schemas.microsoft.com/office/drawing/2014/main" id="{FBB07324-9B26-4E0F-903D-457F9BB0D3D2}"/>
                </a:ext>
              </a:extLst>
            </p:cNvPr>
            <p:cNvSpPr/>
            <p:nvPr/>
          </p:nvSpPr>
          <p:spPr>
            <a:xfrm>
              <a:off x="781837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6" name="Полилиния: фигура 1865">
              <a:extLst>
                <a:ext uri="{FF2B5EF4-FFF2-40B4-BE49-F238E27FC236}">
                  <a16:creationId xmlns:a16="http://schemas.microsoft.com/office/drawing/2014/main" id="{DBCC2866-94BC-2F9D-AF92-DFA8A9901D57}"/>
                </a:ext>
              </a:extLst>
            </p:cNvPr>
            <p:cNvSpPr/>
            <p:nvPr/>
          </p:nvSpPr>
          <p:spPr>
            <a:xfrm>
              <a:off x="772914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7" name="Полилиния: фигура 1866">
              <a:extLst>
                <a:ext uri="{FF2B5EF4-FFF2-40B4-BE49-F238E27FC236}">
                  <a16:creationId xmlns:a16="http://schemas.microsoft.com/office/drawing/2014/main" id="{13A3DC7E-A6A3-378C-FAFF-A4D85006CF2D}"/>
                </a:ext>
              </a:extLst>
            </p:cNvPr>
            <p:cNvSpPr/>
            <p:nvPr/>
          </p:nvSpPr>
          <p:spPr>
            <a:xfrm>
              <a:off x="781837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8" name="Полилиния: фигура 1867">
              <a:extLst>
                <a:ext uri="{FF2B5EF4-FFF2-40B4-BE49-F238E27FC236}">
                  <a16:creationId xmlns:a16="http://schemas.microsoft.com/office/drawing/2014/main" id="{339B3EA7-FA6B-4B9A-3C34-64EFB3DDD014}"/>
                </a:ext>
              </a:extLst>
            </p:cNvPr>
            <p:cNvSpPr/>
            <p:nvPr/>
          </p:nvSpPr>
          <p:spPr>
            <a:xfrm>
              <a:off x="7735363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9" name="Полилиния: фигура 1868">
              <a:extLst>
                <a:ext uri="{FF2B5EF4-FFF2-40B4-BE49-F238E27FC236}">
                  <a16:creationId xmlns:a16="http://schemas.microsoft.com/office/drawing/2014/main" id="{1D5EC9BC-3960-EF9E-E00B-294BC5681822}"/>
                </a:ext>
              </a:extLst>
            </p:cNvPr>
            <p:cNvSpPr/>
            <p:nvPr/>
          </p:nvSpPr>
          <p:spPr>
            <a:xfrm>
              <a:off x="7826679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0" name="Полилиния: фигура 1869">
              <a:extLst>
                <a:ext uri="{FF2B5EF4-FFF2-40B4-BE49-F238E27FC236}">
                  <a16:creationId xmlns:a16="http://schemas.microsoft.com/office/drawing/2014/main" id="{BB656CA5-81C1-8A82-81FF-9CFA86C4A324}"/>
                </a:ext>
              </a:extLst>
            </p:cNvPr>
            <p:cNvSpPr/>
            <p:nvPr/>
          </p:nvSpPr>
          <p:spPr>
            <a:xfrm>
              <a:off x="7735363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1" name="Полилиния: фигура 1870">
              <a:extLst>
                <a:ext uri="{FF2B5EF4-FFF2-40B4-BE49-F238E27FC236}">
                  <a16:creationId xmlns:a16="http://schemas.microsoft.com/office/drawing/2014/main" id="{B6E1D94D-3B14-43D5-BE86-BA278E43EA49}"/>
                </a:ext>
              </a:extLst>
            </p:cNvPr>
            <p:cNvSpPr/>
            <p:nvPr/>
          </p:nvSpPr>
          <p:spPr>
            <a:xfrm>
              <a:off x="7826679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2" name="Полилиния: фигура 1871">
              <a:extLst>
                <a:ext uri="{FF2B5EF4-FFF2-40B4-BE49-F238E27FC236}">
                  <a16:creationId xmlns:a16="http://schemas.microsoft.com/office/drawing/2014/main" id="{F0811EFF-B19E-6065-9AC8-B2739F0A201B}"/>
                </a:ext>
              </a:extLst>
            </p:cNvPr>
            <p:cNvSpPr/>
            <p:nvPr/>
          </p:nvSpPr>
          <p:spPr>
            <a:xfrm>
              <a:off x="754237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3" name="Полилиния: фигура 1872">
              <a:extLst>
                <a:ext uri="{FF2B5EF4-FFF2-40B4-BE49-F238E27FC236}">
                  <a16:creationId xmlns:a16="http://schemas.microsoft.com/office/drawing/2014/main" id="{29183786-E81C-A745-1F7C-73665DD24720}"/>
                </a:ext>
              </a:extLst>
            </p:cNvPr>
            <p:cNvSpPr/>
            <p:nvPr/>
          </p:nvSpPr>
          <p:spPr>
            <a:xfrm>
              <a:off x="763160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4" name="Полилиния: фигура 1873">
              <a:extLst>
                <a:ext uri="{FF2B5EF4-FFF2-40B4-BE49-F238E27FC236}">
                  <a16:creationId xmlns:a16="http://schemas.microsoft.com/office/drawing/2014/main" id="{BEC3AE4E-89A6-299E-D9A7-77D37145E1B3}"/>
                </a:ext>
              </a:extLst>
            </p:cNvPr>
            <p:cNvSpPr/>
            <p:nvPr/>
          </p:nvSpPr>
          <p:spPr>
            <a:xfrm>
              <a:off x="754237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5" name="Полилиния: фигура 1874">
              <a:extLst>
                <a:ext uri="{FF2B5EF4-FFF2-40B4-BE49-F238E27FC236}">
                  <a16:creationId xmlns:a16="http://schemas.microsoft.com/office/drawing/2014/main" id="{75F4BBF9-6E40-53D9-F610-46FACBE6BC38}"/>
                </a:ext>
              </a:extLst>
            </p:cNvPr>
            <p:cNvSpPr/>
            <p:nvPr/>
          </p:nvSpPr>
          <p:spPr>
            <a:xfrm>
              <a:off x="763160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6" name="Полилиния: фигура 1875">
              <a:extLst>
                <a:ext uri="{FF2B5EF4-FFF2-40B4-BE49-F238E27FC236}">
                  <a16:creationId xmlns:a16="http://schemas.microsoft.com/office/drawing/2014/main" id="{6E7F7231-5A05-20C1-29B8-8EF081F89523}"/>
                </a:ext>
              </a:extLst>
            </p:cNvPr>
            <p:cNvSpPr/>
            <p:nvPr/>
          </p:nvSpPr>
          <p:spPr>
            <a:xfrm>
              <a:off x="7548595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7" name="Полилиния: фигура 1876">
              <a:extLst>
                <a:ext uri="{FF2B5EF4-FFF2-40B4-BE49-F238E27FC236}">
                  <a16:creationId xmlns:a16="http://schemas.microsoft.com/office/drawing/2014/main" id="{499EAC78-446F-D7E2-7475-24C7A3A5AB39}"/>
                </a:ext>
              </a:extLst>
            </p:cNvPr>
            <p:cNvSpPr/>
            <p:nvPr/>
          </p:nvSpPr>
          <p:spPr>
            <a:xfrm>
              <a:off x="7639901" y="2727798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8" name="Полилиния: фигура 1877">
              <a:extLst>
                <a:ext uri="{FF2B5EF4-FFF2-40B4-BE49-F238E27FC236}">
                  <a16:creationId xmlns:a16="http://schemas.microsoft.com/office/drawing/2014/main" id="{329ABBB6-045B-B3C6-5CAC-86A4163B4A64}"/>
                </a:ext>
              </a:extLst>
            </p:cNvPr>
            <p:cNvSpPr/>
            <p:nvPr/>
          </p:nvSpPr>
          <p:spPr>
            <a:xfrm>
              <a:off x="7548595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9" name="Полилиния: фигура 1878">
              <a:extLst>
                <a:ext uri="{FF2B5EF4-FFF2-40B4-BE49-F238E27FC236}">
                  <a16:creationId xmlns:a16="http://schemas.microsoft.com/office/drawing/2014/main" id="{80538603-EB8F-EA18-A258-FF71A060CA6C}"/>
                </a:ext>
              </a:extLst>
            </p:cNvPr>
            <p:cNvSpPr/>
            <p:nvPr/>
          </p:nvSpPr>
          <p:spPr>
            <a:xfrm>
              <a:off x="7639901" y="2819066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16"/>
                    <a:pt x="14460" y="3301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0" name="Полилиния: фигура 1879">
              <a:extLst>
                <a:ext uri="{FF2B5EF4-FFF2-40B4-BE49-F238E27FC236}">
                  <a16:creationId xmlns:a16="http://schemas.microsoft.com/office/drawing/2014/main" id="{D7CB2260-10AC-F383-2737-8527D3D14BAC}"/>
                </a:ext>
              </a:extLst>
            </p:cNvPr>
            <p:cNvSpPr/>
            <p:nvPr/>
          </p:nvSpPr>
          <p:spPr>
            <a:xfrm>
              <a:off x="735560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1" name="Полилиния: фигура 1880">
              <a:extLst>
                <a:ext uri="{FF2B5EF4-FFF2-40B4-BE49-F238E27FC236}">
                  <a16:creationId xmlns:a16="http://schemas.microsoft.com/office/drawing/2014/main" id="{9E9BA063-586E-5A30-2D44-F0515B821F24}"/>
                </a:ext>
              </a:extLst>
            </p:cNvPr>
            <p:cNvSpPr/>
            <p:nvPr/>
          </p:nvSpPr>
          <p:spPr>
            <a:xfrm>
              <a:off x="744483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2" name="Полилиния: фигура 1881">
              <a:extLst>
                <a:ext uri="{FF2B5EF4-FFF2-40B4-BE49-F238E27FC236}">
                  <a16:creationId xmlns:a16="http://schemas.microsoft.com/office/drawing/2014/main" id="{D6DFAE79-608E-81F0-1CB5-86C473D2E0A3}"/>
                </a:ext>
              </a:extLst>
            </p:cNvPr>
            <p:cNvSpPr/>
            <p:nvPr/>
          </p:nvSpPr>
          <p:spPr>
            <a:xfrm>
              <a:off x="735560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3" name="Полилиния: фигура 1882">
              <a:extLst>
                <a:ext uri="{FF2B5EF4-FFF2-40B4-BE49-F238E27FC236}">
                  <a16:creationId xmlns:a16="http://schemas.microsoft.com/office/drawing/2014/main" id="{3ED24F09-4F51-F2E7-5231-A45794C998C5}"/>
                </a:ext>
              </a:extLst>
            </p:cNvPr>
            <p:cNvSpPr/>
            <p:nvPr/>
          </p:nvSpPr>
          <p:spPr>
            <a:xfrm>
              <a:off x="744483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4" name="Полилиния: фигура 1883">
              <a:extLst>
                <a:ext uri="{FF2B5EF4-FFF2-40B4-BE49-F238E27FC236}">
                  <a16:creationId xmlns:a16="http://schemas.microsoft.com/office/drawing/2014/main" id="{5B5A7D4F-70EB-6B6D-9D5D-17098EA09667}"/>
                </a:ext>
              </a:extLst>
            </p:cNvPr>
            <p:cNvSpPr/>
            <p:nvPr/>
          </p:nvSpPr>
          <p:spPr>
            <a:xfrm>
              <a:off x="7361826" y="2729874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5" name="Полилиния: фигура 1884">
              <a:extLst>
                <a:ext uri="{FF2B5EF4-FFF2-40B4-BE49-F238E27FC236}">
                  <a16:creationId xmlns:a16="http://schemas.microsoft.com/office/drawing/2014/main" id="{12F56AC1-74A8-0585-CFEB-6211054C089B}"/>
                </a:ext>
              </a:extLst>
            </p:cNvPr>
            <p:cNvSpPr/>
            <p:nvPr/>
          </p:nvSpPr>
          <p:spPr>
            <a:xfrm>
              <a:off x="7453133" y="2729874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9 w 29054"/>
                <a:gd name="connsiteY1" fmla="*/ -179 h 29362"/>
                <a:gd name="connsiteX2" fmla="*/ 28982 w 29054"/>
                <a:gd name="connsiteY2" fmla="*/ 14337 h 29362"/>
                <a:gd name="connsiteX3" fmla="*/ 14459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6" name="Полилиния: фигура 1885">
              <a:extLst>
                <a:ext uri="{FF2B5EF4-FFF2-40B4-BE49-F238E27FC236}">
                  <a16:creationId xmlns:a16="http://schemas.microsoft.com/office/drawing/2014/main" id="{F207B68F-40E5-DF3E-45F7-508E7788F915}"/>
                </a:ext>
              </a:extLst>
            </p:cNvPr>
            <p:cNvSpPr/>
            <p:nvPr/>
          </p:nvSpPr>
          <p:spPr>
            <a:xfrm>
              <a:off x="7361826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7" name="Полилиния: фигура 1886">
              <a:extLst>
                <a:ext uri="{FF2B5EF4-FFF2-40B4-BE49-F238E27FC236}">
                  <a16:creationId xmlns:a16="http://schemas.microsoft.com/office/drawing/2014/main" id="{05830824-8B0D-2C64-7832-9BD4EF26BD46}"/>
                </a:ext>
              </a:extLst>
            </p:cNvPr>
            <p:cNvSpPr/>
            <p:nvPr/>
          </p:nvSpPr>
          <p:spPr>
            <a:xfrm>
              <a:off x="7453133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8" name="Полилиния: фигура 1887">
              <a:extLst>
                <a:ext uri="{FF2B5EF4-FFF2-40B4-BE49-F238E27FC236}">
                  <a16:creationId xmlns:a16="http://schemas.microsoft.com/office/drawing/2014/main" id="{A5488C4C-D5D9-5EE8-61B7-203E1781F745}"/>
                </a:ext>
              </a:extLst>
            </p:cNvPr>
            <p:cNvSpPr/>
            <p:nvPr/>
          </p:nvSpPr>
          <p:spPr>
            <a:xfrm>
              <a:off x="716675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9" name="Полилиния: фигура 1888">
              <a:extLst>
                <a:ext uri="{FF2B5EF4-FFF2-40B4-BE49-F238E27FC236}">
                  <a16:creationId xmlns:a16="http://schemas.microsoft.com/office/drawing/2014/main" id="{4041FDBE-9EB7-C8A0-EDE4-F5D02C59E290}"/>
                </a:ext>
              </a:extLst>
            </p:cNvPr>
            <p:cNvSpPr/>
            <p:nvPr/>
          </p:nvSpPr>
          <p:spPr>
            <a:xfrm>
              <a:off x="725806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0" name="Полилиния: фигура 1889">
              <a:extLst>
                <a:ext uri="{FF2B5EF4-FFF2-40B4-BE49-F238E27FC236}">
                  <a16:creationId xmlns:a16="http://schemas.microsoft.com/office/drawing/2014/main" id="{D0C6514A-E3DB-85EF-C555-9BB702FABE19}"/>
                </a:ext>
              </a:extLst>
            </p:cNvPr>
            <p:cNvSpPr/>
            <p:nvPr/>
          </p:nvSpPr>
          <p:spPr>
            <a:xfrm>
              <a:off x="716675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1" name="Полилиния: фигура 1890">
              <a:extLst>
                <a:ext uri="{FF2B5EF4-FFF2-40B4-BE49-F238E27FC236}">
                  <a16:creationId xmlns:a16="http://schemas.microsoft.com/office/drawing/2014/main" id="{B20C3101-EE04-8045-3C3C-437FCBABEEFB}"/>
                </a:ext>
              </a:extLst>
            </p:cNvPr>
            <p:cNvSpPr/>
            <p:nvPr/>
          </p:nvSpPr>
          <p:spPr>
            <a:xfrm>
              <a:off x="725806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2" name="Полилиния: фигура 1891">
              <a:extLst>
                <a:ext uri="{FF2B5EF4-FFF2-40B4-BE49-F238E27FC236}">
                  <a16:creationId xmlns:a16="http://schemas.microsoft.com/office/drawing/2014/main" id="{35387C85-D54B-92C8-3136-1E42E0FD1AD6}"/>
                </a:ext>
              </a:extLst>
            </p:cNvPr>
            <p:cNvSpPr/>
            <p:nvPr/>
          </p:nvSpPr>
          <p:spPr>
            <a:xfrm>
              <a:off x="7175058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3" name="Полилиния: фигура 1892">
              <a:extLst>
                <a:ext uri="{FF2B5EF4-FFF2-40B4-BE49-F238E27FC236}">
                  <a16:creationId xmlns:a16="http://schemas.microsoft.com/office/drawing/2014/main" id="{642CCA88-CDC1-8A67-E213-33C6A7DDB6CD}"/>
                </a:ext>
              </a:extLst>
            </p:cNvPr>
            <p:cNvSpPr/>
            <p:nvPr/>
          </p:nvSpPr>
          <p:spPr>
            <a:xfrm>
              <a:off x="7266364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4" name="Полилиния: фигура 1893">
              <a:extLst>
                <a:ext uri="{FF2B5EF4-FFF2-40B4-BE49-F238E27FC236}">
                  <a16:creationId xmlns:a16="http://schemas.microsoft.com/office/drawing/2014/main" id="{48BED668-1266-F7B4-3104-79391BEA8AC3}"/>
                </a:ext>
              </a:extLst>
            </p:cNvPr>
            <p:cNvSpPr/>
            <p:nvPr/>
          </p:nvSpPr>
          <p:spPr>
            <a:xfrm>
              <a:off x="7175058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5" name="Полилиния: фигура 1894">
              <a:extLst>
                <a:ext uri="{FF2B5EF4-FFF2-40B4-BE49-F238E27FC236}">
                  <a16:creationId xmlns:a16="http://schemas.microsoft.com/office/drawing/2014/main" id="{92749F3D-86FC-B15C-0C4C-5D4DEECE3C0D}"/>
                </a:ext>
              </a:extLst>
            </p:cNvPr>
            <p:cNvSpPr/>
            <p:nvPr/>
          </p:nvSpPr>
          <p:spPr>
            <a:xfrm>
              <a:off x="7266364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6" name="Полилиния: фигура 1895">
              <a:extLst>
                <a:ext uri="{FF2B5EF4-FFF2-40B4-BE49-F238E27FC236}">
                  <a16:creationId xmlns:a16="http://schemas.microsoft.com/office/drawing/2014/main" id="{5F882830-820C-7616-390F-62691DD31F1B}"/>
                </a:ext>
              </a:extLst>
            </p:cNvPr>
            <p:cNvSpPr/>
            <p:nvPr/>
          </p:nvSpPr>
          <p:spPr>
            <a:xfrm>
              <a:off x="6979980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7" name="Полилиния: фигура 1896">
              <a:extLst>
                <a:ext uri="{FF2B5EF4-FFF2-40B4-BE49-F238E27FC236}">
                  <a16:creationId xmlns:a16="http://schemas.microsoft.com/office/drawing/2014/main" id="{CD7E5002-B505-B11A-A990-8FAC17EBD8DA}"/>
                </a:ext>
              </a:extLst>
            </p:cNvPr>
            <p:cNvSpPr/>
            <p:nvPr/>
          </p:nvSpPr>
          <p:spPr>
            <a:xfrm>
              <a:off x="707129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8" name="Полилиния: фигура 1897">
              <a:extLst>
                <a:ext uri="{FF2B5EF4-FFF2-40B4-BE49-F238E27FC236}">
                  <a16:creationId xmlns:a16="http://schemas.microsoft.com/office/drawing/2014/main" id="{4AFD50DF-645C-C04D-1274-94B2A8F416D1}"/>
                </a:ext>
              </a:extLst>
            </p:cNvPr>
            <p:cNvSpPr/>
            <p:nvPr/>
          </p:nvSpPr>
          <p:spPr>
            <a:xfrm>
              <a:off x="6979980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9" name="Полилиния: фигура 1898">
              <a:extLst>
                <a:ext uri="{FF2B5EF4-FFF2-40B4-BE49-F238E27FC236}">
                  <a16:creationId xmlns:a16="http://schemas.microsoft.com/office/drawing/2014/main" id="{0E743BE4-EA83-53ED-BD4A-AFA53E36AFD7}"/>
                </a:ext>
              </a:extLst>
            </p:cNvPr>
            <p:cNvSpPr/>
            <p:nvPr/>
          </p:nvSpPr>
          <p:spPr>
            <a:xfrm>
              <a:off x="707129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0" name="Полилиния: фигура 1899">
              <a:extLst>
                <a:ext uri="{FF2B5EF4-FFF2-40B4-BE49-F238E27FC236}">
                  <a16:creationId xmlns:a16="http://schemas.microsoft.com/office/drawing/2014/main" id="{EC90FDB7-D7B8-1937-BA5A-B3778255CA2E}"/>
                </a:ext>
              </a:extLst>
            </p:cNvPr>
            <p:cNvSpPr/>
            <p:nvPr/>
          </p:nvSpPr>
          <p:spPr>
            <a:xfrm>
              <a:off x="6988290" y="272987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1" name="Полилиния: фигура 1900">
              <a:extLst>
                <a:ext uri="{FF2B5EF4-FFF2-40B4-BE49-F238E27FC236}">
                  <a16:creationId xmlns:a16="http://schemas.microsoft.com/office/drawing/2014/main" id="{39115759-72BD-EB41-5A15-AE3745CA5968}"/>
                </a:ext>
              </a:extLst>
            </p:cNvPr>
            <p:cNvSpPr/>
            <p:nvPr/>
          </p:nvSpPr>
          <p:spPr>
            <a:xfrm>
              <a:off x="7079596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2" name="Полилиния: фигура 1901">
              <a:extLst>
                <a:ext uri="{FF2B5EF4-FFF2-40B4-BE49-F238E27FC236}">
                  <a16:creationId xmlns:a16="http://schemas.microsoft.com/office/drawing/2014/main" id="{9DD46AC8-96F7-3E97-B3B4-3D8E5CA16969}"/>
                </a:ext>
              </a:extLst>
            </p:cNvPr>
            <p:cNvSpPr/>
            <p:nvPr/>
          </p:nvSpPr>
          <p:spPr>
            <a:xfrm>
              <a:off x="6988290" y="282114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3" name="Полилиния: фигура 1902">
              <a:extLst>
                <a:ext uri="{FF2B5EF4-FFF2-40B4-BE49-F238E27FC236}">
                  <a16:creationId xmlns:a16="http://schemas.microsoft.com/office/drawing/2014/main" id="{36969738-0280-FE4E-E8F2-B48B454589BA}"/>
                </a:ext>
              </a:extLst>
            </p:cNvPr>
            <p:cNvSpPr/>
            <p:nvPr/>
          </p:nvSpPr>
          <p:spPr>
            <a:xfrm>
              <a:off x="7079596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4" name="Полилиния: фигура 1903">
              <a:extLst>
                <a:ext uri="{FF2B5EF4-FFF2-40B4-BE49-F238E27FC236}">
                  <a16:creationId xmlns:a16="http://schemas.microsoft.com/office/drawing/2014/main" id="{50DAA648-118D-4F0C-716A-1C5E46615A8C}"/>
                </a:ext>
              </a:extLst>
            </p:cNvPr>
            <p:cNvSpPr/>
            <p:nvPr/>
          </p:nvSpPr>
          <p:spPr>
            <a:xfrm>
              <a:off x="679321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5" name="Полилиния: фигура 1904">
              <a:extLst>
                <a:ext uri="{FF2B5EF4-FFF2-40B4-BE49-F238E27FC236}">
                  <a16:creationId xmlns:a16="http://schemas.microsoft.com/office/drawing/2014/main" id="{F62937C9-0B0E-4B13-5A66-2D81E2122EB6}"/>
                </a:ext>
              </a:extLst>
            </p:cNvPr>
            <p:cNvSpPr/>
            <p:nvPr/>
          </p:nvSpPr>
          <p:spPr>
            <a:xfrm>
              <a:off x="688245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6" name="Полилиния: фигура 1905">
              <a:extLst>
                <a:ext uri="{FF2B5EF4-FFF2-40B4-BE49-F238E27FC236}">
                  <a16:creationId xmlns:a16="http://schemas.microsoft.com/office/drawing/2014/main" id="{61F17529-A905-38DE-D1A6-FF4D53EDCE30}"/>
                </a:ext>
              </a:extLst>
            </p:cNvPr>
            <p:cNvSpPr/>
            <p:nvPr/>
          </p:nvSpPr>
          <p:spPr>
            <a:xfrm>
              <a:off x="679321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7" name="Полилиния: фигура 1906">
              <a:extLst>
                <a:ext uri="{FF2B5EF4-FFF2-40B4-BE49-F238E27FC236}">
                  <a16:creationId xmlns:a16="http://schemas.microsoft.com/office/drawing/2014/main" id="{E663E459-3C7A-91DC-8ADF-DD7065BAA71B}"/>
                </a:ext>
              </a:extLst>
            </p:cNvPr>
            <p:cNvSpPr/>
            <p:nvPr/>
          </p:nvSpPr>
          <p:spPr>
            <a:xfrm>
              <a:off x="688245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8" name="Полилиния: фигура 1907">
              <a:extLst>
                <a:ext uri="{FF2B5EF4-FFF2-40B4-BE49-F238E27FC236}">
                  <a16:creationId xmlns:a16="http://schemas.microsoft.com/office/drawing/2014/main" id="{70BDFB60-0ECA-89BC-ABD3-78B163594210}"/>
                </a:ext>
              </a:extLst>
            </p:cNvPr>
            <p:cNvSpPr/>
            <p:nvPr/>
          </p:nvSpPr>
          <p:spPr>
            <a:xfrm>
              <a:off x="6801512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9" name="Полилиния: фигура 1908">
              <a:extLst>
                <a:ext uri="{FF2B5EF4-FFF2-40B4-BE49-F238E27FC236}">
                  <a16:creationId xmlns:a16="http://schemas.microsoft.com/office/drawing/2014/main" id="{689DAA17-9C81-65DF-0947-F8F52E839F91}"/>
                </a:ext>
              </a:extLst>
            </p:cNvPr>
            <p:cNvSpPr/>
            <p:nvPr/>
          </p:nvSpPr>
          <p:spPr>
            <a:xfrm>
              <a:off x="6892828" y="272987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0" name="Полилиния: фигура 1909">
              <a:extLst>
                <a:ext uri="{FF2B5EF4-FFF2-40B4-BE49-F238E27FC236}">
                  <a16:creationId xmlns:a16="http://schemas.microsoft.com/office/drawing/2014/main" id="{FDDC8C20-DD44-B5E4-E687-2C428860A6F1}"/>
                </a:ext>
              </a:extLst>
            </p:cNvPr>
            <p:cNvSpPr/>
            <p:nvPr/>
          </p:nvSpPr>
          <p:spPr>
            <a:xfrm>
              <a:off x="6801512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7"/>
                    <a:pt x="-72" y="2056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1" name="Полилиния: фигура 1910">
              <a:extLst>
                <a:ext uri="{FF2B5EF4-FFF2-40B4-BE49-F238E27FC236}">
                  <a16:creationId xmlns:a16="http://schemas.microsoft.com/office/drawing/2014/main" id="{49079D8C-694C-5927-B985-7387712551DE}"/>
                </a:ext>
              </a:extLst>
            </p:cNvPr>
            <p:cNvSpPr/>
            <p:nvPr/>
          </p:nvSpPr>
          <p:spPr>
            <a:xfrm>
              <a:off x="6892828" y="282114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7"/>
                    <a:pt x="-72" y="2056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2" name="Полилиния: фигура 1911">
              <a:extLst>
                <a:ext uri="{FF2B5EF4-FFF2-40B4-BE49-F238E27FC236}">
                  <a16:creationId xmlns:a16="http://schemas.microsoft.com/office/drawing/2014/main" id="{E15D64DB-BCEA-FA11-3E29-0627890D6099}"/>
                </a:ext>
              </a:extLst>
            </p:cNvPr>
            <p:cNvSpPr/>
            <p:nvPr/>
          </p:nvSpPr>
          <p:spPr>
            <a:xfrm>
              <a:off x="660644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3" name="Полилиния: фигура 1912">
              <a:extLst>
                <a:ext uri="{FF2B5EF4-FFF2-40B4-BE49-F238E27FC236}">
                  <a16:creationId xmlns:a16="http://schemas.microsoft.com/office/drawing/2014/main" id="{3DA032E2-74E8-3A63-8676-D7429AA78AFC}"/>
                </a:ext>
              </a:extLst>
            </p:cNvPr>
            <p:cNvSpPr/>
            <p:nvPr/>
          </p:nvSpPr>
          <p:spPr>
            <a:xfrm>
              <a:off x="669568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4" name="Полилиния: фигура 1913">
              <a:extLst>
                <a:ext uri="{FF2B5EF4-FFF2-40B4-BE49-F238E27FC236}">
                  <a16:creationId xmlns:a16="http://schemas.microsoft.com/office/drawing/2014/main" id="{CCDA6946-CCCD-0B85-1637-72B327D41665}"/>
                </a:ext>
              </a:extLst>
            </p:cNvPr>
            <p:cNvSpPr/>
            <p:nvPr/>
          </p:nvSpPr>
          <p:spPr>
            <a:xfrm>
              <a:off x="660644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5" name="Полилиния: фигура 1914">
              <a:extLst>
                <a:ext uri="{FF2B5EF4-FFF2-40B4-BE49-F238E27FC236}">
                  <a16:creationId xmlns:a16="http://schemas.microsoft.com/office/drawing/2014/main" id="{C64B9414-2C38-A47A-8FCF-F4AA85E934AF}"/>
                </a:ext>
              </a:extLst>
            </p:cNvPr>
            <p:cNvSpPr/>
            <p:nvPr/>
          </p:nvSpPr>
          <p:spPr>
            <a:xfrm>
              <a:off x="669568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6" name="Полилиния: фигура 1915">
              <a:extLst>
                <a:ext uri="{FF2B5EF4-FFF2-40B4-BE49-F238E27FC236}">
                  <a16:creationId xmlns:a16="http://schemas.microsoft.com/office/drawing/2014/main" id="{6229B604-2F61-6BE3-DD67-F27E3EA0B05C}"/>
                </a:ext>
              </a:extLst>
            </p:cNvPr>
            <p:cNvSpPr/>
            <p:nvPr/>
          </p:nvSpPr>
          <p:spPr>
            <a:xfrm>
              <a:off x="6614743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7" name="Полилиния: фигура 1916">
              <a:extLst>
                <a:ext uri="{FF2B5EF4-FFF2-40B4-BE49-F238E27FC236}">
                  <a16:creationId xmlns:a16="http://schemas.microsoft.com/office/drawing/2014/main" id="{9371999A-850E-C35F-4084-E3C9C235E89A}"/>
                </a:ext>
              </a:extLst>
            </p:cNvPr>
            <p:cNvSpPr/>
            <p:nvPr/>
          </p:nvSpPr>
          <p:spPr>
            <a:xfrm>
              <a:off x="6706059" y="2731941"/>
              <a:ext cx="24899" cy="25300"/>
            </a:xfrm>
            <a:custGeom>
              <a:avLst/>
              <a:gdLst>
                <a:gd name="connsiteX0" fmla="*/ -72 w 24899"/>
                <a:gd name="connsiteY0" fmla="*/ 12270 h 25300"/>
                <a:gd name="connsiteX1" fmla="*/ 12373 w 24899"/>
                <a:gd name="connsiteY1" fmla="*/ -179 h 25300"/>
                <a:gd name="connsiteX2" fmla="*/ 24828 w 24899"/>
                <a:gd name="connsiteY2" fmla="*/ 12270 h 25300"/>
                <a:gd name="connsiteX3" fmla="*/ 12373 w 24899"/>
                <a:gd name="connsiteY3" fmla="*/ 24720 h 25300"/>
                <a:gd name="connsiteX4" fmla="*/ -72 w 24899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300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4720"/>
                    <a:pt x="12373" y="24720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8" name="Полилиния: фигура 1917">
              <a:extLst>
                <a:ext uri="{FF2B5EF4-FFF2-40B4-BE49-F238E27FC236}">
                  <a16:creationId xmlns:a16="http://schemas.microsoft.com/office/drawing/2014/main" id="{28F7C473-9B04-D910-A689-43B841B1087F}"/>
                </a:ext>
              </a:extLst>
            </p:cNvPr>
            <p:cNvSpPr/>
            <p:nvPr/>
          </p:nvSpPr>
          <p:spPr>
            <a:xfrm>
              <a:off x="6614743" y="2823219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9" name="Полилиния: фигура 1918">
              <a:extLst>
                <a:ext uri="{FF2B5EF4-FFF2-40B4-BE49-F238E27FC236}">
                  <a16:creationId xmlns:a16="http://schemas.microsoft.com/office/drawing/2014/main" id="{6C258091-FB07-1736-D20E-298AE22DC4D8}"/>
                </a:ext>
              </a:extLst>
            </p:cNvPr>
            <p:cNvSpPr/>
            <p:nvPr/>
          </p:nvSpPr>
          <p:spPr>
            <a:xfrm>
              <a:off x="6706059" y="2823219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0" name="Полилиния: фигура 1919">
              <a:extLst>
                <a:ext uri="{FF2B5EF4-FFF2-40B4-BE49-F238E27FC236}">
                  <a16:creationId xmlns:a16="http://schemas.microsoft.com/office/drawing/2014/main" id="{3E811F42-4490-982E-5BE6-C5109DD9A035}"/>
                </a:ext>
              </a:extLst>
            </p:cNvPr>
            <p:cNvSpPr/>
            <p:nvPr/>
          </p:nvSpPr>
          <p:spPr>
            <a:xfrm>
              <a:off x="641967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1" name="Полилиния: фигура 1920">
              <a:extLst>
                <a:ext uri="{FF2B5EF4-FFF2-40B4-BE49-F238E27FC236}">
                  <a16:creationId xmlns:a16="http://schemas.microsoft.com/office/drawing/2014/main" id="{D20D45FA-4E88-B927-E0E4-53AEF22852CF}"/>
                </a:ext>
              </a:extLst>
            </p:cNvPr>
            <p:cNvSpPr/>
            <p:nvPr/>
          </p:nvSpPr>
          <p:spPr>
            <a:xfrm>
              <a:off x="650891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2" name="Полилиния: фигура 1921">
              <a:extLst>
                <a:ext uri="{FF2B5EF4-FFF2-40B4-BE49-F238E27FC236}">
                  <a16:creationId xmlns:a16="http://schemas.microsoft.com/office/drawing/2014/main" id="{385F57EC-720E-59D2-AF50-6CB80095B726}"/>
                </a:ext>
              </a:extLst>
            </p:cNvPr>
            <p:cNvSpPr/>
            <p:nvPr/>
          </p:nvSpPr>
          <p:spPr>
            <a:xfrm>
              <a:off x="641967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3" name="Полилиния: фигура 1922">
              <a:extLst>
                <a:ext uri="{FF2B5EF4-FFF2-40B4-BE49-F238E27FC236}">
                  <a16:creationId xmlns:a16="http://schemas.microsoft.com/office/drawing/2014/main" id="{E291F442-39A4-DB05-CE0C-878B189FBEFF}"/>
                </a:ext>
              </a:extLst>
            </p:cNvPr>
            <p:cNvSpPr/>
            <p:nvPr/>
          </p:nvSpPr>
          <p:spPr>
            <a:xfrm>
              <a:off x="650891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4" name="Полилиния: фигура 1923">
              <a:extLst>
                <a:ext uri="{FF2B5EF4-FFF2-40B4-BE49-F238E27FC236}">
                  <a16:creationId xmlns:a16="http://schemas.microsoft.com/office/drawing/2014/main" id="{B96B0EA4-477A-1CBA-B1DD-32D4E2FEDCA1}"/>
                </a:ext>
              </a:extLst>
            </p:cNvPr>
            <p:cNvSpPr/>
            <p:nvPr/>
          </p:nvSpPr>
          <p:spPr>
            <a:xfrm>
              <a:off x="6427975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5" name="Полилиния: фигура 1924">
              <a:extLst>
                <a:ext uri="{FF2B5EF4-FFF2-40B4-BE49-F238E27FC236}">
                  <a16:creationId xmlns:a16="http://schemas.microsoft.com/office/drawing/2014/main" id="{610A3164-BF48-891F-DC04-806DFD7F3DEC}"/>
                </a:ext>
              </a:extLst>
            </p:cNvPr>
            <p:cNvSpPr/>
            <p:nvPr/>
          </p:nvSpPr>
          <p:spPr>
            <a:xfrm>
              <a:off x="6519281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6" name="Полилиния: фигура 1925">
              <a:extLst>
                <a:ext uri="{FF2B5EF4-FFF2-40B4-BE49-F238E27FC236}">
                  <a16:creationId xmlns:a16="http://schemas.microsoft.com/office/drawing/2014/main" id="{ADA40D26-249D-C77D-5C3A-8D3DB5F55F9F}"/>
                </a:ext>
              </a:extLst>
            </p:cNvPr>
            <p:cNvSpPr/>
            <p:nvPr/>
          </p:nvSpPr>
          <p:spPr>
            <a:xfrm>
              <a:off x="6427975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7" name="Полилиния: фигура 1926">
              <a:extLst>
                <a:ext uri="{FF2B5EF4-FFF2-40B4-BE49-F238E27FC236}">
                  <a16:creationId xmlns:a16="http://schemas.microsoft.com/office/drawing/2014/main" id="{04F0ACC9-880E-3DAD-AEC5-F4DC1BDE1E2D}"/>
                </a:ext>
              </a:extLst>
            </p:cNvPr>
            <p:cNvSpPr/>
            <p:nvPr/>
          </p:nvSpPr>
          <p:spPr>
            <a:xfrm>
              <a:off x="6519281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8" name="Полилиния: фигура 1927">
              <a:extLst>
                <a:ext uri="{FF2B5EF4-FFF2-40B4-BE49-F238E27FC236}">
                  <a16:creationId xmlns:a16="http://schemas.microsoft.com/office/drawing/2014/main" id="{F22BBE80-CD8A-BFFF-E452-3A8032EB0A1F}"/>
                </a:ext>
              </a:extLst>
            </p:cNvPr>
            <p:cNvSpPr/>
            <p:nvPr/>
          </p:nvSpPr>
          <p:spPr>
            <a:xfrm>
              <a:off x="623082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9" name="Полилиния: фигура 1928">
              <a:extLst>
                <a:ext uri="{FF2B5EF4-FFF2-40B4-BE49-F238E27FC236}">
                  <a16:creationId xmlns:a16="http://schemas.microsoft.com/office/drawing/2014/main" id="{0328C27A-338B-03B6-C688-BC645395D442}"/>
                </a:ext>
              </a:extLst>
            </p:cNvPr>
            <p:cNvSpPr/>
            <p:nvPr/>
          </p:nvSpPr>
          <p:spPr>
            <a:xfrm>
              <a:off x="6322136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0" name="Полилиния: фигура 1929">
              <a:extLst>
                <a:ext uri="{FF2B5EF4-FFF2-40B4-BE49-F238E27FC236}">
                  <a16:creationId xmlns:a16="http://schemas.microsoft.com/office/drawing/2014/main" id="{773832DE-CF9C-49D9-ECBB-D61C1EDAC9D6}"/>
                </a:ext>
              </a:extLst>
            </p:cNvPr>
            <p:cNvSpPr/>
            <p:nvPr/>
          </p:nvSpPr>
          <p:spPr>
            <a:xfrm>
              <a:off x="623082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1" name="Полилиния: фигура 1930">
              <a:extLst>
                <a:ext uri="{FF2B5EF4-FFF2-40B4-BE49-F238E27FC236}">
                  <a16:creationId xmlns:a16="http://schemas.microsoft.com/office/drawing/2014/main" id="{B833A132-B04E-B2E2-2981-68770CD47436}"/>
                </a:ext>
              </a:extLst>
            </p:cNvPr>
            <p:cNvSpPr/>
            <p:nvPr/>
          </p:nvSpPr>
          <p:spPr>
            <a:xfrm>
              <a:off x="6322136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2" name="Полилиния: фигура 1931">
              <a:extLst>
                <a:ext uri="{FF2B5EF4-FFF2-40B4-BE49-F238E27FC236}">
                  <a16:creationId xmlns:a16="http://schemas.microsoft.com/office/drawing/2014/main" id="{60F8FB5D-5EF3-2A74-2765-0948687FCF0E}"/>
                </a:ext>
              </a:extLst>
            </p:cNvPr>
            <p:cNvSpPr/>
            <p:nvPr/>
          </p:nvSpPr>
          <p:spPr>
            <a:xfrm>
              <a:off x="6241206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3" name="Полилиния: фигура 1932">
              <a:extLst>
                <a:ext uri="{FF2B5EF4-FFF2-40B4-BE49-F238E27FC236}">
                  <a16:creationId xmlns:a16="http://schemas.microsoft.com/office/drawing/2014/main" id="{6C4E72A4-3A09-9DEA-81F7-4E879E2ABF61}"/>
                </a:ext>
              </a:extLst>
            </p:cNvPr>
            <p:cNvSpPr/>
            <p:nvPr/>
          </p:nvSpPr>
          <p:spPr>
            <a:xfrm>
              <a:off x="6332513" y="273194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4" name="Полилиния: фигура 1933">
              <a:extLst>
                <a:ext uri="{FF2B5EF4-FFF2-40B4-BE49-F238E27FC236}">
                  <a16:creationId xmlns:a16="http://schemas.microsoft.com/office/drawing/2014/main" id="{6B1D88C4-85DC-C276-5983-CCA330CE46F7}"/>
                </a:ext>
              </a:extLst>
            </p:cNvPr>
            <p:cNvSpPr/>
            <p:nvPr/>
          </p:nvSpPr>
          <p:spPr>
            <a:xfrm>
              <a:off x="6241206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5" name="Полилиния: фигура 1934">
              <a:extLst>
                <a:ext uri="{FF2B5EF4-FFF2-40B4-BE49-F238E27FC236}">
                  <a16:creationId xmlns:a16="http://schemas.microsoft.com/office/drawing/2014/main" id="{3CB35B5E-0F99-5859-9670-50FC547BA653}"/>
                </a:ext>
              </a:extLst>
            </p:cNvPr>
            <p:cNvSpPr/>
            <p:nvPr/>
          </p:nvSpPr>
          <p:spPr>
            <a:xfrm>
              <a:off x="6332513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6" name="Полилиния: фигура 1935">
              <a:extLst>
                <a:ext uri="{FF2B5EF4-FFF2-40B4-BE49-F238E27FC236}">
                  <a16:creationId xmlns:a16="http://schemas.microsoft.com/office/drawing/2014/main" id="{607F11D4-2974-779E-440C-EBE20AFB8CCC}"/>
                </a:ext>
              </a:extLst>
            </p:cNvPr>
            <p:cNvSpPr/>
            <p:nvPr/>
          </p:nvSpPr>
          <p:spPr>
            <a:xfrm>
              <a:off x="604406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7" name="Полилиния: фигура 1936">
              <a:extLst>
                <a:ext uri="{FF2B5EF4-FFF2-40B4-BE49-F238E27FC236}">
                  <a16:creationId xmlns:a16="http://schemas.microsoft.com/office/drawing/2014/main" id="{314C4DF6-8CB6-CCD9-8057-29D751A752E5}"/>
                </a:ext>
              </a:extLst>
            </p:cNvPr>
            <p:cNvSpPr/>
            <p:nvPr/>
          </p:nvSpPr>
          <p:spPr>
            <a:xfrm>
              <a:off x="613536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8" name="Полилиния: фигура 1937">
              <a:extLst>
                <a:ext uri="{FF2B5EF4-FFF2-40B4-BE49-F238E27FC236}">
                  <a16:creationId xmlns:a16="http://schemas.microsoft.com/office/drawing/2014/main" id="{04027D64-58C0-032E-7787-9ABCC378A755}"/>
                </a:ext>
              </a:extLst>
            </p:cNvPr>
            <p:cNvSpPr/>
            <p:nvPr/>
          </p:nvSpPr>
          <p:spPr>
            <a:xfrm>
              <a:off x="604406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9" name="Полилиния: фигура 1938">
              <a:extLst>
                <a:ext uri="{FF2B5EF4-FFF2-40B4-BE49-F238E27FC236}">
                  <a16:creationId xmlns:a16="http://schemas.microsoft.com/office/drawing/2014/main" id="{0A93A5D3-690E-243F-E386-0132EB397D65}"/>
                </a:ext>
              </a:extLst>
            </p:cNvPr>
            <p:cNvSpPr/>
            <p:nvPr/>
          </p:nvSpPr>
          <p:spPr>
            <a:xfrm>
              <a:off x="613536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0" name="Полилиния: фигура 1939">
              <a:extLst>
                <a:ext uri="{FF2B5EF4-FFF2-40B4-BE49-F238E27FC236}">
                  <a16:creationId xmlns:a16="http://schemas.microsoft.com/office/drawing/2014/main" id="{5C0B45E0-7765-8E8E-0767-3A6C46A57E66}"/>
                </a:ext>
              </a:extLst>
            </p:cNvPr>
            <p:cNvSpPr/>
            <p:nvPr/>
          </p:nvSpPr>
          <p:spPr>
            <a:xfrm>
              <a:off x="6054438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1" name="Полилиния: фигура 1940">
              <a:extLst>
                <a:ext uri="{FF2B5EF4-FFF2-40B4-BE49-F238E27FC236}">
                  <a16:creationId xmlns:a16="http://schemas.microsoft.com/office/drawing/2014/main" id="{6D5DBE5B-223C-7059-96CD-7FBD1CE1899F}"/>
                </a:ext>
              </a:extLst>
            </p:cNvPr>
            <p:cNvSpPr/>
            <p:nvPr/>
          </p:nvSpPr>
          <p:spPr>
            <a:xfrm>
              <a:off x="6145745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2" name="Полилиния: фигура 1941">
              <a:extLst>
                <a:ext uri="{FF2B5EF4-FFF2-40B4-BE49-F238E27FC236}">
                  <a16:creationId xmlns:a16="http://schemas.microsoft.com/office/drawing/2014/main" id="{7061C453-F7BF-3B8C-E403-AF26D0B5AF49}"/>
                </a:ext>
              </a:extLst>
            </p:cNvPr>
            <p:cNvSpPr/>
            <p:nvPr/>
          </p:nvSpPr>
          <p:spPr>
            <a:xfrm>
              <a:off x="6054438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3" name="Полилиния: фигура 1942">
              <a:extLst>
                <a:ext uri="{FF2B5EF4-FFF2-40B4-BE49-F238E27FC236}">
                  <a16:creationId xmlns:a16="http://schemas.microsoft.com/office/drawing/2014/main" id="{4E53F985-65B3-F4D3-975D-D148E44C756C}"/>
                </a:ext>
              </a:extLst>
            </p:cNvPr>
            <p:cNvSpPr/>
            <p:nvPr/>
          </p:nvSpPr>
          <p:spPr>
            <a:xfrm>
              <a:off x="6145745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4" name="Полилиния: фигура 1943">
              <a:extLst>
                <a:ext uri="{FF2B5EF4-FFF2-40B4-BE49-F238E27FC236}">
                  <a16:creationId xmlns:a16="http://schemas.microsoft.com/office/drawing/2014/main" id="{E572DDB1-2C54-ADDD-E009-D51A13174393}"/>
                </a:ext>
              </a:extLst>
            </p:cNvPr>
            <p:cNvSpPr/>
            <p:nvPr/>
          </p:nvSpPr>
          <p:spPr>
            <a:xfrm>
              <a:off x="585729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5" name="Полилиния: фигура 1944">
              <a:extLst>
                <a:ext uri="{FF2B5EF4-FFF2-40B4-BE49-F238E27FC236}">
                  <a16:creationId xmlns:a16="http://schemas.microsoft.com/office/drawing/2014/main" id="{A31C978C-790A-8F48-3236-4C656119EC7B}"/>
                </a:ext>
              </a:extLst>
            </p:cNvPr>
            <p:cNvSpPr/>
            <p:nvPr/>
          </p:nvSpPr>
          <p:spPr>
            <a:xfrm>
              <a:off x="594652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6" name="Полилиния: фигура 1945">
              <a:extLst>
                <a:ext uri="{FF2B5EF4-FFF2-40B4-BE49-F238E27FC236}">
                  <a16:creationId xmlns:a16="http://schemas.microsoft.com/office/drawing/2014/main" id="{61C3A6E2-3FA7-BC82-E921-FD37D99D54AB}"/>
                </a:ext>
              </a:extLst>
            </p:cNvPr>
            <p:cNvSpPr/>
            <p:nvPr/>
          </p:nvSpPr>
          <p:spPr>
            <a:xfrm>
              <a:off x="585729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7" name="Полилиния: фигура 1946">
              <a:extLst>
                <a:ext uri="{FF2B5EF4-FFF2-40B4-BE49-F238E27FC236}">
                  <a16:creationId xmlns:a16="http://schemas.microsoft.com/office/drawing/2014/main" id="{672A6706-20E9-9ECD-B79D-4D8B8A031C9E}"/>
                </a:ext>
              </a:extLst>
            </p:cNvPr>
            <p:cNvSpPr/>
            <p:nvPr/>
          </p:nvSpPr>
          <p:spPr>
            <a:xfrm>
              <a:off x="594652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8" name="Полилиния: фигура 1947">
              <a:extLst>
                <a:ext uri="{FF2B5EF4-FFF2-40B4-BE49-F238E27FC236}">
                  <a16:creationId xmlns:a16="http://schemas.microsoft.com/office/drawing/2014/main" id="{4E8E9011-B08B-89C5-C108-ED44145FFB5B}"/>
                </a:ext>
              </a:extLst>
            </p:cNvPr>
            <p:cNvSpPr/>
            <p:nvPr/>
          </p:nvSpPr>
          <p:spPr>
            <a:xfrm>
              <a:off x="5867670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9" name="Полилиния: фигура 1948">
              <a:extLst>
                <a:ext uri="{FF2B5EF4-FFF2-40B4-BE49-F238E27FC236}">
                  <a16:creationId xmlns:a16="http://schemas.microsoft.com/office/drawing/2014/main" id="{F4E2A759-CF3E-4F13-8ACB-4F295B45FD68}"/>
                </a:ext>
              </a:extLst>
            </p:cNvPr>
            <p:cNvSpPr/>
            <p:nvPr/>
          </p:nvSpPr>
          <p:spPr>
            <a:xfrm>
              <a:off x="5958976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0" name="Полилиния: фигура 1949">
              <a:extLst>
                <a:ext uri="{FF2B5EF4-FFF2-40B4-BE49-F238E27FC236}">
                  <a16:creationId xmlns:a16="http://schemas.microsoft.com/office/drawing/2014/main" id="{0355ED5C-ADAA-C4DD-AE34-FB849EBB7A27}"/>
                </a:ext>
              </a:extLst>
            </p:cNvPr>
            <p:cNvSpPr/>
            <p:nvPr/>
          </p:nvSpPr>
          <p:spPr>
            <a:xfrm>
              <a:off x="5867670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1" name="Полилиния: фигура 1950">
              <a:extLst>
                <a:ext uri="{FF2B5EF4-FFF2-40B4-BE49-F238E27FC236}">
                  <a16:creationId xmlns:a16="http://schemas.microsoft.com/office/drawing/2014/main" id="{33EF620E-DF32-ED5B-40A3-8B20A4C5DCCA}"/>
                </a:ext>
              </a:extLst>
            </p:cNvPr>
            <p:cNvSpPr/>
            <p:nvPr/>
          </p:nvSpPr>
          <p:spPr>
            <a:xfrm>
              <a:off x="5958976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2" name="Полилиния: фигура 1951">
              <a:extLst>
                <a:ext uri="{FF2B5EF4-FFF2-40B4-BE49-F238E27FC236}">
                  <a16:creationId xmlns:a16="http://schemas.microsoft.com/office/drawing/2014/main" id="{EF4424C4-44F5-8A73-27F3-36595A1B8CDC}"/>
                </a:ext>
              </a:extLst>
            </p:cNvPr>
            <p:cNvSpPr/>
            <p:nvPr/>
          </p:nvSpPr>
          <p:spPr>
            <a:xfrm>
              <a:off x="567052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3" name="Полилиния: фигура 1952">
              <a:extLst>
                <a:ext uri="{FF2B5EF4-FFF2-40B4-BE49-F238E27FC236}">
                  <a16:creationId xmlns:a16="http://schemas.microsoft.com/office/drawing/2014/main" id="{E08E29E8-9447-6A26-5D25-F6F3EB630A7C}"/>
                </a:ext>
              </a:extLst>
            </p:cNvPr>
            <p:cNvSpPr/>
            <p:nvPr/>
          </p:nvSpPr>
          <p:spPr>
            <a:xfrm>
              <a:off x="575975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4" name="Полилиния: фигура 1953">
              <a:extLst>
                <a:ext uri="{FF2B5EF4-FFF2-40B4-BE49-F238E27FC236}">
                  <a16:creationId xmlns:a16="http://schemas.microsoft.com/office/drawing/2014/main" id="{4006F664-2CBE-38FF-04B3-4A6F80D66A28}"/>
                </a:ext>
              </a:extLst>
            </p:cNvPr>
            <p:cNvSpPr/>
            <p:nvPr/>
          </p:nvSpPr>
          <p:spPr>
            <a:xfrm>
              <a:off x="567052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5" name="Полилиния: фигура 1954">
              <a:extLst>
                <a:ext uri="{FF2B5EF4-FFF2-40B4-BE49-F238E27FC236}">
                  <a16:creationId xmlns:a16="http://schemas.microsoft.com/office/drawing/2014/main" id="{12BDED10-E82C-EA68-A918-4F7D193C5F91}"/>
                </a:ext>
              </a:extLst>
            </p:cNvPr>
            <p:cNvSpPr/>
            <p:nvPr/>
          </p:nvSpPr>
          <p:spPr>
            <a:xfrm>
              <a:off x="575975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6" name="Полилиния: фигура 1955">
              <a:extLst>
                <a:ext uri="{FF2B5EF4-FFF2-40B4-BE49-F238E27FC236}">
                  <a16:creationId xmlns:a16="http://schemas.microsoft.com/office/drawing/2014/main" id="{C9ACB045-2F7B-D913-C6F1-789336C6FB63}"/>
                </a:ext>
              </a:extLst>
            </p:cNvPr>
            <p:cNvSpPr/>
            <p:nvPr/>
          </p:nvSpPr>
          <p:spPr>
            <a:xfrm>
              <a:off x="5680901" y="2734017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7" name="Полилиния: фигура 1956">
              <a:extLst>
                <a:ext uri="{FF2B5EF4-FFF2-40B4-BE49-F238E27FC236}">
                  <a16:creationId xmlns:a16="http://schemas.microsoft.com/office/drawing/2014/main" id="{7C67924F-7465-807C-C9D8-9FA8A295D819}"/>
                </a:ext>
              </a:extLst>
            </p:cNvPr>
            <p:cNvSpPr/>
            <p:nvPr/>
          </p:nvSpPr>
          <p:spPr>
            <a:xfrm>
              <a:off x="5772208" y="2734017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8" name="Полилиния: фигура 1957">
              <a:extLst>
                <a:ext uri="{FF2B5EF4-FFF2-40B4-BE49-F238E27FC236}">
                  <a16:creationId xmlns:a16="http://schemas.microsoft.com/office/drawing/2014/main" id="{17F5AED5-A182-B221-DFB8-3FDE6FEA12ED}"/>
                </a:ext>
              </a:extLst>
            </p:cNvPr>
            <p:cNvSpPr/>
            <p:nvPr/>
          </p:nvSpPr>
          <p:spPr>
            <a:xfrm>
              <a:off x="5680901" y="28252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6151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9" name="Полилиния: фигура 1958">
              <a:extLst>
                <a:ext uri="{FF2B5EF4-FFF2-40B4-BE49-F238E27FC236}">
                  <a16:creationId xmlns:a16="http://schemas.microsoft.com/office/drawing/2014/main" id="{10606A94-B45C-EEAC-B8F9-64980EEB7296}"/>
                </a:ext>
              </a:extLst>
            </p:cNvPr>
            <p:cNvSpPr/>
            <p:nvPr/>
          </p:nvSpPr>
          <p:spPr>
            <a:xfrm>
              <a:off x="5772208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5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0" name="Полилиния: фигура 1959">
              <a:extLst>
                <a:ext uri="{FF2B5EF4-FFF2-40B4-BE49-F238E27FC236}">
                  <a16:creationId xmlns:a16="http://schemas.microsoft.com/office/drawing/2014/main" id="{6A57FD35-CF31-F070-7CE9-735C298F9433}"/>
                </a:ext>
              </a:extLst>
            </p:cNvPr>
            <p:cNvSpPr/>
            <p:nvPr/>
          </p:nvSpPr>
          <p:spPr>
            <a:xfrm>
              <a:off x="5483746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1" name="Полилиния: фигура 1960">
              <a:extLst>
                <a:ext uri="{FF2B5EF4-FFF2-40B4-BE49-F238E27FC236}">
                  <a16:creationId xmlns:a16="http://schemas.microsoft.com/office/drawing/2014/main" id="{F70152C9-7345-9A99-9970-441667161B6E}"/>
                </a:ext>
              </a:extLst>
            </p:cNvPr>
            <p:cNvSpPr/>
            <p:nvPr/>
          </p:nvSpPr>
          <p:spPr>
            <a:xfrm>
              <a:off x="557298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2" name="Полилиния: фигура 1961">
              <a:extLst>
                <a:ext uri="{FF2B5EF4-FFF2-40B4-BE49-F238E27FC236}">
                  <a16:creationId xmlns:a16="http://schemas.microsoft.com/office/drawing/2014/main" id="{88EC980D-B1A2-5A34-6C93-969AC7974A80}"/>
                </a:ext>
              </a:extLst>
            </p:cNvPr>
            <p:cNvSpPr/>
            <p:nvPr/>
          </p:nvSpPr>
          <p:spPr>
            <a:xfrm>
              <a:off x="5483746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3" name="Полилиния: фигура 1962">
              <a:extLst>
                <a:ext uri="{FF2B5EF4-FFF2-40B4-BE49-F238E27FC236}">
                  <a16:creationId xmlns:a16="http://schemas.microsoft.com/office/drawing/2014/main" id="{046D42F3-FD9C-ED98-082A-72E63B57A59D}"/>
                </a:ext>
              </a:extLst>
            </p:cNvPr>
            <p:cNvSpPr/>
            <p:nvPr/>
          </p:nvSpPr>
          <p:spPr>
            <a:xfrm>
              <a:off x="557298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4" name="Полилиния: фигура 1963">
              <a:extLst>
                <a:ext uri="{FF2B5EF4-FFF2-40B4-BE49-F238E27FC236}">
                  <a16:creationId xmlns:a16="http://schemas.microsoft.com/office/drawing/2014/main" id="{CAD237DC-F3F2-8BBC-F12E-2E16388E7EE1}"/>
                </a:ext>
              </a:extLst>
            </p:cNvPr>
            <p:cNvSpPr/>
            <p:nvPr/>
          </p:nvSpPr>
          <p:spPr>
            <a:xfrm>
              <a:off x="5494123" y="2734017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5" name="Полилиния: фигура 1964">
              <a:extLst>
                <a:ext uri="{FF2B5EF4-FFF2-40B4-BE49-F238E27FC236}">
                  <a16:creationId xmlns:a16="http://schemas.microsoft.com/office/drawing/2014/main" id="{E9765177-0A7E-2C16-C842-5AD24A9860F2}"/>
                </a:ext>
              </a:extLst>
            </p:cNvPr>
            <p:cNvSpPr/>
            <p:nvPr/>
          </p:nvSpPr>
          <p:spPr>
            <a:xfrm>
              <a:off x="5585439" y="2734017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7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6" name="Полилиния: фигура 1965">
              <a:extLst>
                <a:ext uri="{FF2B5EF4-FFF2-40B4-BE49-F238E27FC236}">
                  <a16:creationId xmlns:a16="http://schemas.microsoft.com/office/drawing/2014/main" id="{33AA6982-7FB5-9BE3-65BF-799A37F8B0F0}"/>
                </a:ext>
              </a:extLst>
            </p:cNvPr>
            <p:cNvSpPr/>
            <p:nvPr/>
          </p:nvSpPr>
          <p:spPr>
            <a:xfrm>
              <a:off x="5494123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7" name="Полилиния: фигура 1966">
              <a:extLst>
                <a:ext uri="{FF2B5EF4-FFF2-40B4-BE49-F238E27FC236}">
                  <a16:creationId xmlns:a16="http://schemas.microsoft.com/office/drawing/2014/main" id="{8006094A-B024-C396-FABD-493AC43DB3FE}"/>
                </a:ext>
              </a:extLst>
            </p:cNvPr>
            <p:cNvSpPr/>
            <p:nvPr/>
          </p:nvSpPr>
          <p:spPr>
            <a:xfrm>
              <a:off x="5585439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8" name="Полилиния: фигура 1967">
              <a:extLst>
                <a:ext uri="{FF2B5EF4-FFF2-40B4-BE49-F238E27FC236}">
                  <a16:creationId xmlns:a16="http://schemas.microsoft.com/office/drawing/2014/main" id="{EE226238-9392-DEA2-D943-C79D11108800}"/>
                </a:ext>
              </a:extLst>
            </p:cNvPr>
            <p:cNvSpPr/>
            <p:nvPr/>
          </p:nvSpPr>
          <p:spPr>
            <a:xfrm>
              <a:off x="529491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9" name="Полилиния: фигура 1968">
              <a:extLst>
                <a:ext uri="{FF2B5EF4-FFF2-40B4-BE49-F238E27FC236}">
                  <a16:creationId xmlns:a16="http://schemas.microsoft.com/office/drawing/2014/main" id="{FC5047E3-BBD9-1D02-2C01-E073C4235DF6}"/>
                </a:ext>
              </a:extLst>
            </p:cNvPr>
            <p:cNvSpPr/>
            <p:nvPr/>
          </p:nvSpPr>
          <p:spPr>
            <a:xfrm>
              <a:off x="538621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0" name="Полилиния: фигура 1969">
              <a:extLst>
                <a:ext uri="{FF2B5EF4-FFF2-40B4-BE49-F238E27FC236}">
                  <a16:creationId xmlns:a16="http://schemas.microsoft.com/office/drawing/2014/main" id="{CF32AE64-F38A-2252-99B6-26204C6A1625}"/>
                </a:ext>
              </a:extLst>
            </p:cNvPr>
            <p:cNvSpPr/>
            <p:nvPr/>
          </p:nvSpPr>
          <p:spPr>
            <a:xfrm>
              <a:off x="529491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1" name="Полилиния: фигура 1970">
              <a:extLst>
                <a:ext uri="{FF2B5EF4-FFF2-40B4-BE49-F238E27FC236}">
                  <a16:creationId xmlns:a16="http://schemas.microsoft.com/office/drawing/2014/main" id="{664DB554-D404-514F-F2B9-275AAF96355E}"/>
                </a:ext>
              </a:extLst>
            </p:cNvPr>
            <p:cNvSpPr/>
            <p:nvPr/>
          </p:nvSpPr>
          <p:spPr>
            <a:xfrm>
              <a:off x="538621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2" name="Полилиния: фигура 1971">
              <a:extLst>
                <a:ext uri="{FF2B5EF4-FFF2-40B4-BE49-F238E27FC236}">
                  <a16:creationId xmlns:a16="http://schemas.microsoft.com/office/drawing/2014/main" id="{AD10545C-BCAC-FD27-EFB6-70624BCB39AE}"/>
                </a:ext>
              </a:extLst>
            </p:cNvPr>
            <p:cNvSpPr/>
            <p:nvPr/>
          </p:nvSpPr>
          <p:spPr>
            <a:xfrm>
              <a:off x="5307355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3" name="Полилиния: фигура 1972">
              <a:extLst>
                <a:ext uri="{FF2B5EF4-FFF2-40B4-BE49-F238E27FC236}">
                  <a16:creationId xmlns:a16="http://schemas.microsoft.com/office/drawing/2014/main" id="{5538640B-1FF9-34E0-25E2-EBF527EA33C7}"/>
                </a:ext>
              </a:extLst>
            </p:cNvPr>
            <p:cNvSpPr/>
            <p:nvPr/>
          </p:nvSpPr>
          <p:spPr>
            <a:xfrm>
              <a:off x="5398671" y="273401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4" name="Полилиния: фигура 1973">
              <a:extLst>
                <a:ext uri="{FF2B5EF4-FFF2-40B4-BE49-F238E27FC236}">
                  <a16:creationId xmlns:a16="http://schemas.microsoft.com/office/drawing/2014/main" id="{B5CAAFA2-D4D0-CF02-4D85-BD1B3E2F48DC}"/>
                </a:ext>
              </a:extLst>
            </p:cNvPr>
            <p:cNvSpPr/>
            <p:nvPr/>
          </p:nvSpPr>
          <p:spPr>
            <a:xfrm>
              <a:off x="5307355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6160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5" name="Полилиния: фигура 1974">
              <a:extLst>
                <a:ext uri="{FF2B5EF4-FFF2-40B4-BE49-F238E27FC236}">
                  <a16:creationId xmlns:a16="http://schemas.microsoft.com/office/drawing/2014/main" id="{23CCB7E7-DB3F-74A2-A160-76AAA4F141E1}"/>
                </a:ext>
              </a:extLst>
            </p:cNvPr>
            <p:cNvSpPr/>
            <p:nvPr/>
          </p:nvSpPr>
          <p:spPr>
            <a:xfrm>
              <a:off x="5398671" y="28252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407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6" name="Полилиния: фигура 1975">
              <a:extLst>
                <a:ext uri="{FF2B5EF4-FFF2-40B4-BE49-F238E27FC236}">
                  <a16:creationId xmlns:a16="http://schemas.microsoft.com/office/drawing/2014/main" id="{31A3FA03-F119-8426-B032-32CFEEC8405A}"/>
                </a:ext>
              </a:extLst>
            </p:cNvPr>
            <p:cNvSpPr/>
            <p:nvPr/>
          </p:nvSpPr>
          <p:spPr>
            <a:xfrm>
              <a:off x="5108132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7" name="Полилиния: фигура 1976">
              <a:extLst>
                <a:ext uri="{FF2B5EF4-FFF2-40B4-BE49-F238E27FC236}">
                  <a16:creationId xmlns:a16="http://schemas.microsoft.com/office/drawing/2014/main" id="{FAC2C63E-533C-440E-9E43-A0FDD0003860}"/>
                </a:ext>
              </a:extLst>
            </p:cNvPr>
            <p:cNvSpPr/>
            <p:nvPr/>
          </p:nvSpPr>
          <p:spPr>
            <a:xfrm>
              <a:off x="519944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8" name="Полилиния: фигура 1977">
              <a:extLst>
                <a:ext uri="{FF2B5EF4-FFF2-40B4-BE49-F238E27FC236}">
                  <a16:creationId xmlns:a16="http://schemas.microsoft.com/office/drawing/2014/main" id="{8439AB05-B34F-5532-F30E-7937074E1AC6}"/>
                </a:ext>
              </a:extLst>
            </p:cNvPr>
            <p:cNvSpPr/>
            <p:nvPr/>
          </p:nvSpPr>
          <p:spPr>
            <a:xfrm>
              <a:off x="5108132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9" name="Полилиния: фигура 1978">
              <a:extLst>
                <a:ext uri="{FF2B5EF4-FFF2-40B4-BE49-F238E27FC236}">
                  <a16:creationId xmlns:a16="http://schemas.microsoft.com/office/drawing/2014/main" id="{727FDF58-DF16-4119-4409-06DAE6DBC313}"/>
                </a:ext>
              </a:extLst>
            </p:cNvPr>
            <p:cNvSpPr/>
            <p:nvPr/>
          </p:nvSpPr>
          <p:spPr>
            <a:xfrm>
              <a:off x="519944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0" name="Полилиния: фигура 1979">
              <a:extLst>
                <a:ext uri="{FF2B5EF4-FFF2-40B4-BE49-F238E27FC236}">
                  <a16:creationId xmlns:a16="http://schemas.microsoft.com/office/drawing/2014/main" id="{351B6CCC-2002-C088-8C99-C1B74D5A3517}"/>
                </a:ext>
              </a:extLst>
            </p:cNvPr>
            <p:cNvSpPr/>
            <p:nvPr/>
          </p:nvSpPr>
          <p:spPr>
            <a:xfrm>
              <a:off x="5120586" y="273401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1" name="Полилиния: фигура 1980">
              <a:extLst>
                <a:ext uri="{FF2B5EF4-FFF2-40B4-BE49-F238E27FC236}">
                  <a16:creationId xmlns:a16="http://schemas.microsoft.com/office/drawing/2014/main" id="{9B2DA86A-4179-FCA6-A229-6F9A2996B167}"/>
                </a:ext>
              </a:extLst>
            </p:cNvPr>
            <p:cNvSpPr/>
            <p:nvPr/>
          </p:nvSpPr>
          <p:spPr>
            <a:xfrm>
              <a:off x="5211893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2" name="Полилиния: фигура 1981">
              <a:extLst>
                <a:ext uri="{FF2B5EF4-FFF2-40B4-BE49-F238E27FC236}">
                  <a16:creationId xmlns:a16="http://schemas.microsoft.com/office/drawing/2014/main" id="{5CBA79C8-FC5D-9B38-C05C-00117DAC1CB3}"/>
                </a:ext>
              </a:extLst>
            </p:cNvPr>
            <p:cNvSpPr/>
            <p:nvPr/>
          </p:nvSpPr>
          <p:spPr>
            <a:xfrm>
              <a:off x="5120586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2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3" name="Полилиния: фигура 1982">
              <a:extLst>
                <a:ext uri="{FF2B5EF4-FFF2-40B4-BE49-F238E27FC236}">
                  <a16:creationId xmlns:a16="http://schemas.microsoft.com/office/drawing/2014/main" id="{2BA45214-0FF3-4E86-B095-76162963F570}"/>
                </a:ext>
              </a:extLst>
            </p:cNvPr>
            <p:cNvSpPr/>
            <p:nvPr/>
          </p:nvSpPr>
          <p:spPr>
            <a:xfrm>
              <a:off x="5211893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4" name="Полилиния: фигура 1983">
              <a:extLst>
                <a:ext uri="{FF2B5EF4-FFF2-40B4-BE49-F238E27FC236}">
                  <a16:creationId xmlns:a16="http://schemas.microsoft.com/office/drawing/2014/main" id="{8FCCC630-4117-253E-BACD-41A84DC9477A}"/>
                </a:ext>
              </a:extLst>
            </p:cNvPr>
            <p:cNvSpPr/>
            <p:nvPr/>
          </p:nvSpPr>
          <p:spPr>
            <a:xfrm>
              <a:off x="492136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5" name="Полилиния: фигура 1984">
              <a:extLst>
                <a:ext uri="{FF2B5EF4-FFF2-40B4-BE49-F238E27FC236}">
                  <a16:creationId xmlns:a16="http://schemas.microsoft.com/office/drawing/2014/main" id="{D608C272-97C2-CED3-FB19-51FDF4563816}"/>
                </a:ext>
              </a:extLst>
            </p:cNvPr>
            <p:cNvSpPr/>
            <p:nvPr/>
          </p:nvSpPr>
          <p:spPr>
            <a:xfrm>
              <a:off x="501060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6" name="Полилиния: фигура 1985">
              <a:extLst>
                <a:ext uri="{FF2B5EF4-FFF2-40B4-BE49-F238E27FC236}">
                  <a16:creationId xmlns:a16="http://schemas.microsoft.com/office/drawing/2014/main" id="{EF70337C-753D-4999-9740-3DF2297EFFD8}"/>
                </a:ext>
              </a:extLst>
            </p:cNvPr>
            <p:cNvSpPr/>
            <p:nvPr/>
          </p:nvSpPr>
          <p:spPr>
            <a:xfrm>
              <a:off x="492136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7" name="Полилиния: фигура 1986">
              <a:extLst>
                <a:ext uri="{FF2B5EF4-FFF2-40B4-BE49-F238E27FC236}">
                  <a16:creationId xmlns:a16="http://schemas.microsoft.com/office/drawing/2014/main" id="{22F5C002-CEF4-6E95-E156-15DFB62A3BE0}"/>
                </a:ext>
              </a:extLst>
            </p:cNvPr>
            <p:cNvSpPr/>
            <p:nvPr/>
          </p:nvSpPr>
          <p:spPr>
            <a:xfrm>
              <a:off x="501060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8" name="Полилиния: фигура 1987">
              <a:extLst>
                <a:ext uri="{FF2B5EF4-FFF2-40B4-BE49-F238E27FC236}">
                  <a16:creationId xmlns:a16="http://schemas.microsoft.com/office/drawing/2014/main" id="{21C2A42A-B761-15AC-C3AA-B9B9B15F002A}"/>
                </a:ext>
              </a:extLst>
            </p:cNvPr>
            <p:cNvSpPr/>
            <p:nvPr/>
          </p:nvSpPr>
          <p:spPr>
            <a:xfrm>
              <a:off x="4933818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9" name="Полилиния: фигура 1988">
              <a:extLst>
                <a:ext uri="{FF2B5EF4-FFF2-40B4-BE49-F238E27FC236}">
                  <a16:creationId xmlns:a16="http://schemas.microsoft.com/office/drawing/2014/main" id="{9EEB3C54-AB72-C481-50F8-49E369770706}"/>
                </a:ext>
              </a:extLst>
            </p:cNvPr>
            <p:cNvSpPr/>
            <p:nvPr/>
          </p:nvSpPr>
          <p:spPr>
            <a:xfrm>
              <a:off x="5025125" y="273401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0" name="Полилиния: фигура 1989">
              <a:extLst>
                <a:ext uri="{FF2B5EF4-FFF2-40B4-BE49-F238E27FC236}">
                  <a16:creationId xmlns:a16="http://schemas.microsoft.com/office/drawing/2014/main" id="{7430F025-D9A4-E059-3773-DDD9CAE58B40}"/>
                </a:ext>
              </a:extLst>
            </p:cNvPr>
            <p:cNvSpPr/>
            <p:nvPr/>
          </p:nvSpPr>
          <p:spPr>
            <a:xfrm>
              <a:off x="4933818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1" name="Полилиния: фигура 1990">
              <a:extLst>
                <a:ext uri="{FF2B5EF4-FFF2-40B4-BE49-F238E27FC236}">
                  <a16:creationId xmlns:a16="http://schemas.microsoft.com/office/drawing/2014/main" id="{15494E5A-381B-C21B-1C13-21E74D6F1818}"/>
                </a:ext>
              </a:extLst>
            </p:cNvPr>
            <p:cNvSpPr/>
            <p:nvPr/>
          </p:nvSpPr>
          <p:spPr>
            <a:xfrm>
              <a:off x="5025125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2" name="Полилиния: фигура 1991">
              <a:extLst>
                <a:ext uri="{FF2B5EF4-FFF2-40B4-BE49-F238E27FC236}">
                  <a16:creationId xmlns:a16="http://schemas.microsoft.com/office/drawing/2014/main" id="{1CA134FD-FEAE-3676-C53D-64B255BA3985}"/>
                </a:ext>
              </a:extLst>
            </p:cNvPr>
            <p:cNvSpPr/>
            <p:nvPr/>
          </p:nvSpPr>
          <p:spPr>
            <a:xfrm>
              <a:off x="473459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3" name="Полилиния: фигура 1992">
              <a:extLst>
                <a:ext uri="{FF2B5EF4-FFF2-40B4-BE49-F238E27FC236}">
                  <a16:creationId xmlns:a16="http://schemas.microsoft.com/office/drawing/2014/main" id="{E6FD1A5E-8161-34F5-D625-682187BD875C}"/>
                </a:ext>
              </a:extLst>
            </p:cNvPr>
            <p:cNvSpPr/>
            <p:nvPr/>
          </p:nvSpPr>
          <p:spPr>
            <a:xfrm>
              <a:off x="482383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4" name="Полилиния: фигура 1993">
              <a:extLst>
                <a:ext uri="{FF2B5EF4-FFF2-40B4-BE49-F238E27FC236}">
                  <a16:creationId xmlns:a16="http://schemas.microsoft.com/office/drawing/2014/main" id="{A4285193-717A-C485-8D67-C154081EBB24}"/>
                </a:ext>
              </a:extLst>
            </p:cNvPr>
            <p:cNvSpPr/>
            <p:nvPr/>
          </p:nvSpPr>
          <p:spPr>
            <a:xfrm>
              <a:off x="473459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5" name="Полилиния: фигура 1994">
              <a:extLst>
                <a:ext uri="{FF2B5EF4-FFF2-40B4-BE49-F238E27FC236}">
                  <a16:creationId xmlns:a16="http://schemas.microsoft.com/office/drawing/2014/main" id="{675D0F49-2E76-1F13-11F0-3EBA4941805D}"/>
                </a:ext>
              </a:extLst>
            </p:cNvPr>
            <p:cNvSpPr/>
            <p:nvPr/>
          </p:nvSpPr>
          <p:spPr>
            <a:xfrm>
              <a:off x="482383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6" name="Полилиния: фигура 1995">
              <a:extLst>
                <a:ext uri="{FF2B5EF4-FFF2-40B4-BE49-F238E27FC236}">
                  <a16:creationId xmlns:a16="http://schemas.microsoft.com/office/drawing/2014/main" id="{DBBAAA99-500E-1FBF-C80E-1A34ABC43803}"/>
                </a:ext>
              </a:extLst>
            </p:cNvPr>
            <p:cNvSpPr/>
            <p:nvPr/>
          </p:nvSpPr>
          <p:spPr>
            <a:xfrm>
              <a:off x="4747049" y="2736094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7" name="Полилиния: фигура 1996">
              <a:extLst>
                <a:ext uri="{FF2B5EF4-FFF2-40B4-BE49-F238E27FC236}">
                  <a16:creationId xmlns:a16="http://schemas.microsoft.com/office/drawing/2014/main" id="{CCB1BFB4-CFA1-4437-CDED-F19384EC7BDA}"/>
                </a:ext>
              </a:extLst>
            </p:cNvPr>
            <p:cNvSpPr/>
            <p:nvPr/>
          </p:nvSpPr>
          <p:spPr>
            <a:xfrm>
              <a:off x="4838356" y="2736094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8" name="Полилиния: фигура 1997">
              <a:extLst>
                <a:ext uri="{FF2B5EF4-FFF2-40B4-BE49-F238E27FC236}">
                  <a16:creationId xmlns:a16="http://schemas.microsoft.com/office/drawing/2014/main" id="{6084B851-D13A-570F-9FFA-3392DE4413E3}"/>
                </a:ext>
              </a:extLst>
            </p:cNvPr>
            <p:cNvSpPr/>
            <p:nvPr/>
          </p:nvSpPr>
          <p:spPr>
            <a:xfrm>
              <a:off x="4747049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9" name="Полилиния: фигура 1998">
              <a:extLst>
                <a:ext uri="{FF2B5EF4-FFF2-40B4-BE49-F238E27FC236}">
                  <a16:creationId xmlns:a16="http://schemas.microsoft.com/office/drawing/2014/main" id="{CCC4CF2B-05F7-40AF-7DB5-41D615FAAB7D}"/>
                </a:ext>
              </a:extLst>
            </p:cNvPr>
            <p:cNvSpPr/>
            <p:nvPr/>
          </p:nvSpPr>
          <p:spPr>
            <a:xfrm>
              <a:off x="4838356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0" name="Полилиния: фигура 1999">
              <a:extLst>
                <a:ext uri="{FF2B5EF4-FFF2-40B4-BE49-F238E27FC236}">
                  <a16:creationId xmlns:a16="http://schemas.microsoft.com/office/drawing/2014/main" id="{D71BBAEF-9A31-BF26-589B-8655C14A1788}"/>
                </a:ext>
              </a:extLst>
            </p:cNvPr>
            <p:cNvSpPr/>
            <p:nvPr/>
          </p:nvSpPr>
          <p:spPr>
            <a:xfrm>
              <a:off x="454782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1" name="Полилиния: фигура 2000">
              <a:extLst>
                <a:ext uri="{FF2B5EF4-FFF2-40B4-BE49-F238E27FC236}">
                  <a16:creationId xmlns:a16="http://schemas.microsoft.com/office/drawing/2014/main" id="{ADAD24D3-EC3E-4DCC-AEA8-714578B114DA}"/>
                </a:ext>
              </a:extLst>
            </p:cNvPr>
            <p:cNvSpPr/>
            <p:nvPr/>
          </p:nvSpPr>
          <p:spPr>
            <a:xfrm>
              <a:off x="463706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2" name="Полилиния: фигура 2001">
              <a:extLst>
                <a:ext uri="{FF2B5EF4-FFF2-40B4-BE49-F238E27FC236}">
                  <a16:creationId xmlns:a16="http://schemas.microsoft.com/office/drawing/2014/main" id="{4920A7AE-1185-8BD2-2BC6-C672EC0E43D5}"/>
                </a:ext>
              </a:extLst>
            </p:cNvPr>
            <p:cNvSpPr/>
            <p:nvPr/>
          </p:nvSpPr>
          <p:spPr>
            <a:xfrm>
              <a:off x="454782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3" name="Полилиния: фигура 2002">
              <a:extLst>
                <a:ext uri="{FF2B5EF4-FFF2-40B4-BE49-F238E27FC236}">
                  <a16:creationId xmlns:a16="http://schemas.microsoft.com/office/drawing/2014/main" id="{EB3CA6D7-7C58-BB20-7123-E7EFADFEBF9D}"/>
                </a:ext>
              </a:extLst>
            </p:cNvPr>
            <p:cNvSpPr/>
            <p:nvPr/>
          </p:nvSpPr>
          <p:spPr>
            <a:xfrm>
              <a:off x="463706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4" name="Полилиния: фигура 2003">
              <a:extLst>
                <a:ext uri="{FF2B5EF4-FFF2-40B4-BE49-F238E27FC236}">
                  <a16:creationId xmlns:a16="http://schemas.microsoft.com/office/drawing/2014/main" id="{A4F56ADE-3F1E-1BD6-F125-189004D57EE2}"/>
                </a:ext>
              </a:extLst>
            </p:cNvPr>
            <p:cNvSpPr/>
            <p:nvPr/>
          </p:nvSpPr>
          <p:spPr>
            <a:xfrm>
              <a:off x="4560281" y="2736094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5" name="Полилиния: фигура 2004">
              <a:extLst>
                <a:ext uri="{FF2B5EF4-FFF2-40B4-BE49-F238E27FC236}">
                  <a16:creationId xmlns:a16="http://schemas.microsoft.com/office/drawing/2014/main" id="{4F84B43F-2210-6CE7-8AAC-6AE10B4C92CA}"/>
                </a:ext>
              </a:extLst>
            </p:cNvPr>
            <p:cNvSpPr/>
            <p:nvPr/>
          </p:nvSpPr>
          <p:spPr>
            <a:xfrm>
              <a:off x="4651588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6" name="Полилиния: фигура 2005">
              <a:extLst>
                <a:ext uri="{FF2B5EF4-FFF2-40B4-BE49-F238E27FC236}">
                  <a16:creationId xmlns:a16="http://schemas.microsoft.com/office/drawing/2014/main" id="{F272D499-5FDB-EFF7-4218-85EC7C624EE1}"/>
                </a:ext>
              </a:extLst>
            </p:cNvPr>
            <p:cNvSpPr/>
            <p:nvPr/>
          </p:nvSpPr>
          <p:spPr>
            <a:xfrm>
              <a:off x="4560281" y="2827362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7" name="Полилиния: фигура 2006">
              <a:extLst>
                <a:ext uri="{FF2B5EF4-FFF2-40B4-BE49-F238E27FC236}">
                  <a16:creationId xmlns:a16="http://schemas.microsoft.com/office/drawing/2014/main" id="{882B6632-DC3D-39D9-8323-B608A91C60AE}"/>
                </a:ext>
              </a:extLst>
            </p:cNvPr>
            <p:cNvSpPr/>
            <p:nvPr/>
          </p:nvSpPr>
          <p:spPr>
            <a:xfrm>
              <a:off x="4651588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8" name="Полилиния: фигура 2007">
              <a:extLst>
                <a:ext uri="{FF2B5EF4-FFF2-40B4-BE49-F238E27FC236}">
                  <a16:creationId xmlns:a16="http://schemas.microsoft.com/office/drawing/2014/main" id="{F7C0F29C-B5B4-FF93-62B0-CFE2997B3580}"/>
                </a:ext>
              </a:extLst>
            </p:cNvPr>
            <p:cNvSpPr/>
            <p:nvPr/>
          </p:nvSpPr>
          <p:spPr>
            <a:xfrm>
              <a:off x="435898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9" name="Полилиния: фигура 2008">
              <a:extLst>
                <a:ext uri="{FF2B5EF4-FFF2-40B4-BE49-F238E27FC236}">
                  <a16:creationId xmlns:a16="http://schemas.microsoft.com/office/drawing/2014/main" id="{16FDEA28-A795-04D4-6201-53D54AC06C70}"/>
                </a:ext>
              </a:extLst>
            </p:cNvPr>
            <p:cNvSpPr/>
            <p:nvPr/>
          </p:nvSpPr>
          <p:spPr>
            <a:xfrm>
              <a:off x="4450288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0" name="Полилиния: фигура 2009">
              <a:extLst>
                <a:ext uri="{FF2B5EF4-FFF2-40B4-BE49-F238E27FC236}">
                  <a16:creationId xmlns:a16="http://schemas.microsoft.com/office/drawing/2014/main" id="{58370FF3-A736-9999-55BB-2BF527E7662C}"/>
                </a:ext>
              </a:extLst>
            </p:cNvPr>
            <p:cNvSpPr/>
            <p:nvPr/>
          </p:nvSpPr>
          <p:spPr>
            <a:xfrm>
              <a:off x="435898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1" name="Полилиния: фигура 2010">
              <a:extLst>
                <a:ext uri="{FF2B5EF4-FFF2-40B4-BE49-F238E27FC236}">
                  <a16:creationId xmlns:a16="http://schemas.microsoft.com/office/drawing/2014/main" id="{9F09BEE7-79E9-63C6-78A1-128AC7C9FE87}"/>
                </a:ext>
              </a:extLst>
            </p:cNvPr>
            <p:cNvSpPr/>
            <p:nvPr/>
          </p:nvSpPr>
          <p:spPr>
            <a:xfrm>
              <a:off x="4450288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2" name="Полилиния: фигура 2011">
              <a:extLst>
                <a:ext uri="{FF2B5EF4-FFF2-40B4-BE49-F238E27FC236}">
                  <a16:creationId xmlns:a16="http://schemas.microsoft.com/office/drawing/2014/main" id="{911564CF-E099-2E03-F1BC-A3722991E30F}"/>
                </a:ext>
              </a:extLst>
            </p:cNvPr>
            <p:cNvSpPr/>
            <p:nvPr/>
          </p:nvSpPr>
          <p:spPr>
            <a:xfrm>
              <a:off x="4373512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3" name="Полилиния: фигура 2012">
              <a:extLst>
                <a:ext uri="{FF2B5EF4-FFF2-40B4-BE49-F238E27FC236}">
                  <a16:creationId xmlns:a16="http://schemas.microsoft.com/office/drawing/2014/main" id="{370B1C49-5933-D0AE-5793-E7C3E4FE5F84}"/>
                </a:ext>
              </a:extLst>
            </p:cNvPr>
            <p:cNvSpPr/>
            <p:nvPr/>
          </p:nvSpPr>
          <p:spPr>
            <a:xfrm>
              <a:off x="4464819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4" name="Полилиния: фигура 2013">
              <a:extLst>
                <a:ext uri="{FF2B5EF4-FFF2-40B4-BE49-F238E27FC236}">
                  <a16:creationId xmlns:a16="http://schemas.microsoft.com/office/drawing/2014/main" id="{696B55D8-63B2-436E-12C1-F2C8286523AE}"/>
                </a:ext>
              </a:extLst>
            </p:cNvPr>
            <p:cNvSpPr/>
            <p:nvPr/>
          </p:nvSpPr>
          <p:spPr>
            <a:xfrm>
              <a:off x="4373512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5" name="Полилиния: фигура 2014">
              <a:extLst>
                <a:ext uri="{FF2B5EF4-FFF2-40B4-BE49-F238E27FC236}">
                  <a16:creationId xmlns:a16="http://schemas.microsoft.com/office/drawing/2014/main" id="{71150353-A106-B991-E5C7-0EA35CD25F1B}"/>
                </a:ext>
              </a:extLst>
            </p:cNvPr>
            <p:cNvSpPr/>
            <p:nvPr/>
          </p:nvSpPr>
          <p:spPr>
            <a:xfrm>
              <a:off x="4464819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6" name="Полилиния: фигура 2015">
              <a:extLst>
                <a:ext uri="{FF2B5EF4-FFF2-40B4-BE49-F238E27FC236}">
                  <a16:creationId xmlns:a16="http://schemas.microsoft.com/office/drawing/2014/main" id="{DADEA073-253D-0747-9F28-3AD0D2856247}"/>
                </a:ext>
              </a:extLst>
            </p:cNvPr>
            <p:cNvSpPr/>
            <p:nvPr/>
          </p:nvSpPr>
          <p:spPr>
            <a:xfrm>
              <a:off x="417221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7" name="Полилиния: фигура 2016">
              <a:extLst>
                <a:ext uri="{FF2B5EF4-FFF2-40B4-BE49-F238E27FC236}">
                  <a16:creationId xmlns:a16="http://schemas.microsoft.com/office/drawing/2014/main" id="{95AA9388-5A42-2BB1-21E8-C6700093692E}"/>
                </a:ext>
              </a:extLst>
            </p:cNvPr>
            <p:cNvSpPr/>
            <p:nvPr/>
          </p:nvSpPr>
          <p:spPr>
            <a:xfrm>
              <a:off x="426351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8" name="Полилиния: фигура 2017">
              <a:extLst>
                <a:ext uri="{FF2B5EF4-FFF2-40B4-BE49-F238E27FC236}">
                  <a16:creationId xmlns:a16="http://schemas.microsoft.com/office/drawing/2014/main" id="{1344E41C-1582-D11E-E87B-CC8AE11A80F0}"/>
                </a:ext>
              </a:extLst>
            </p:cNvPr>
            <p:cNvSpPr/>
            <p:nvPr/>
          </p:nvSpPr>
          <p:spPr>
            <a:xfrm>
              <a:off x="417221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9" name="Полилиния: фигура 2018">
              <a:extLst>
                <a:ext uri="{FF2B5EF4-FFF2-40B4-BE49-F238E27FC236}">
                  <a16:creationId xmlns:a16="http://schemas.microsoft.com/office/drawing/2014/main" id="{506E956F-8970-7A07-E349-C46D1D006C47}"/>
                </a:ext>
              </a:extLst>
            </p:cNvPr>
            <p:cNvSpPr/>
            <p:nvPr/>
          </p:nvSpPr>
          <p:spPr>
            <a:xfrm>
              <a:off x="426351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0" name="Полилиния: фигура 2019">
              <a:extLst>
                <a:ext uri="{FF2B5EF4-FFF2-40B4-BE49-F238E27FC236}">
                  <a16:creationId xmlns:a16="http://schemas.microsoft.com/office/drawing/2014/main" id="{C3E2EAC6-1F76-76A8-D2FB-E961E3C7B86F}"/>
                </a:ext>
              </a:extLst>
            </p:cNvPr>
            <p:cNvSpPr/>
            <p:nvPr/>
          </p:nvSpPr>
          <p:spPr>
            <a:xfrm>
              <a:off x="4186735" y="2736094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1" name="Полилиния: фигура 2020">
              <a:extLst>
                <a:ext uri="{FF2B5EF4-FFF2-40B4-BE49-F238E27FC236}">
                  <a16:creationId xmlns:a16="http://schemas.microsoft.com/office/drawing/2014/main" id="{867F15A2-F58F-1795-BAA7-B070584779D8}"/>
                </a:ext>
              </a:extLst>
            </p:cNvPr>
            <p:cNvSpPr/>
            <p:nvPr/>
          </p:nvSpPr>
          <p:spPr>
            <a:xfrm>
              <a:off x="4278051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2" name="Полилиния: фигура 2021">
              <a:extLst>
                <a:ext uri="{FF2B5EF4-FFF2-40B4-BE49-F238E27FC236}">
                  <a16:creationId xmlns:a16="http://schemas.microsoft.com/office/drawing/2014/main" id="{61AB302C-9140-9797-6D02-2027EFFEA635}"/>
                </a:ext>
              </a:extLst>
            </p:cNvPr>
            <p:cNvSpPr/>
            <p:nvPr/>
          </p:nvSpPr>
          <p:spPr>
            <a:xfrm>
              <a:off x="4186735" y="282736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3" name="Полилиния: фигура 2022">
              <a:extLst>
                <a:ext uri="{FF2B5EF4-FFF2-40B4-BE49-F238E27FC236}">
                  <a16:creationId xmlns:a16="http://schemas.microsoft.com/office/drawing/2014/main" id="{FAC990AC-073B-CD9D-1811-73882FDC14A9}"/>
                </a:ext>
              </a:extLst>
            </p:cNvPr>
            <p:cNvSpPr/>
            <p:nvPr/>
          </p:nvSpPr>
          <p:spPr>
            <a:xfrm>
              <a:off x="4278051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4" name="Полилиния: фигура 2023">
              <a:extLst>
                <a:ext uri="{FF2B5EF4-FFF2-40B4-BE49-F238E27FC236}">
                  <a16:creationId xmlns:a16="http://schemas.microsoft.com/office/drawing/2014/main" id="{34EFD3CB-2BFE-56B9-D439-D742EF3D5A69}"/>
                </a:ext>
              </a:extLst>
            </p:cNvPr>
            <p:cNvSpPr/>
            <p:nvPr/>
          </p:nvSpPr>
          <p:spPr>
            <a:xfrm>
              <a:off x="398544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5" name="Полилиния: фигура 2024">
              <a:extLst>
                <a:ext uri="{FF2B5EF4-FFF2-40B4-BE49-F238E27FC236}">
                  <a16:creationId xmlns:a16="http://schemas.microsoft.com/office/drawing/2014/main" id="{4F832967-485F-EB0C-1732-950627C3681C}"/>
                </a:ext>
              </a:extLst>
            </p:cNvPr>
            <p:cNvSpPr/>
            <p:nvPr/>
          </p:nvSpPr>
          <p:spPr>
            <a:xfrm>
              <a:off x="407467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6" name="Полилиния: фигура 2025">
              <a:extLst>
                <a:ext uri="{FF2B5EF4-FFF2-40B4-BE49-F238E27FC236}">
                  <a16:creationId xmlns:a16="http://schemas.microsoft.com/office/drawing/2014/main" id="{90EE4874-4BC2-41A2-B7D9-1336380DBA06}"/>
                </a:ext>
              </a:extLst>
            </p:cNvPr>
            <p:cNvSpPr/>
            <p:nvPr/>
          </p:nvSpPr>
          <p:spPr>
            <a:xfrm>
              <a:off x="398544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7" name="Полилиния: фигура 2026">
              <a:extLst>
                <a:ext uri="{FF2B5EF4-FFF2-40B4-BE49-F238E27FC236}">
                  <a16:creationId xmlns:a16="http://schemas.microsoft.com/office/drawing/2014/main" id="{E0876E52-39B6-1AED-8E53-7D0861AD96BA}"/>
                </a:ext>
              </a:extLst>
            </p:cNvPr>
            <p:cNvSpPr/>
            <p:nvPr/>
          </p:nvSpPr>
          <p:spPr>
            <a:xfrm>
              <a:off x="407467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8" name="Полилиния: фигура 2027">
              <a:extLst>
                <a:ext uri="{FF2B5EF4-FFF2-40B4-BE49-F238E27FC236}">
                  <a16:creationId xmlns:a16="http://schemas.microsoft.com/office/drawing/2014/main" id="{19BF5C9E-0092-A105-9B1D-B0C6B7D296FA}"/>
                </a:ext>
              </a:extLst>
            </p:cNvPr>
            <p:cNvSpPr/>
            <p:nvPr/>
          </p:nvSpPr>
          <p:spPr>
            <a:xfrm>
              <a:off x="3999966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9" name="Полилиния: фигура 2028">
              <a:extLst>
                <a:ext uri="{FF2B5EF4-FFF2-40B4-BE49-F238E27FC236}">
                  <a16:creationId xmlns:a16="http://schemas.microsoft.com/office/drawing/2014/main" id="{6558FBE6-B5FC-2319-2235-5A834232E629}"/>
                </a:ext>
              </a:extLst>
            </p:cNvPr>
            <p:cNvSpPr/>
            <p:nvPr/>
          </p:nvSpPr>
          <p:spPr>
            <a:xfrm>
              <a:off x="4091283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0" name="Полилиния: фигура 2029">
              <a:extLst>
                <a:ext uri="{FF2B5EF4-FFF2-40B4-BE49-F238E27FC236}">
                  <a16:creationId xmlns:a16="http://schemas.microsoft.com/office/drawing/2014/main" id="{D26E419C-60DA-97A1-9CF2-F3FC3A5B66A7}"/>
                </a:ext>
              </a:extLst>
            </p:cNvPr>
            <p:cNvSpPr/>
            <p:nvPr/>
          </p:nvSpPr>
          <p:spPr>
            <a:xfrm>
              <a:off x="3999966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1" name="Полилиния: фигура 2030">
              <a:extLst>
                <a:ext uri="{FF2B5EF4-FFF2-40B4-BE49-F238E27FC236}">
                  <a16:creationId xmlns:a16="http://schemas.microsoft.com/office/drawing/2014/main" id="{74CAB989-D068-FE52-3171-FE89DA5BC629}"/>
                </a:ext>
              </a:extLst>
            </p:cNvPr>
            <p:cNvSpPr/>
            <p:nvPr/>
          </p:nvSpPr>
          <p:spPr>
            <a:xfrm>
              <a:off x="4091283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2" name="Полилиния: фигура 2031">
              <a:extLst>
                <a:ext uri="{FF2B5EF4-FFF2-40B4-BE49-F238E27FC236}">
                  <a16:creationId xmlns:a16="http://schemas.microsoft.com/office/drawing/2014/main" id="{8E7A277A-0926-E576-5F6F-E9605A053BAA}"/>
                </a:ext>
              </a:extLst>
            </p:cNvPr>
            <p:cNvSpPr/>
            <p:nvPr/>
          </p:nvSpPr>
          <p:spPr>
            <a:xfrm>
              <a:off x="379867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3" name="Полилиния: фигура 2032">
              <a:extLst>
                <a:ext uri="{FF2B5EF4-FFF2-40B4-BE49-F238E27FC236}">
                  <a16:creationId xmlns:a16="http://schemas.microsoft.com/office/drawing/2014/main" id="{400A83AE-424D-1986-26EA-CE4DD7FEC050}"/>
                </a:ext>
              </a:extLst>
            </p:cNvPr>
            <p:cNvSpPr/>
            <p:nvPr/>
          </p:nvSpPr>
          <p:spPr>
            <a:xfrm>
              <a:off x="388790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4" name="Полилиния: фигура 2033">
              <a:extLst>
                <a:ext uri="{FF2B5EF4-FFF2-40B4-BE49-F238E27FC236}">
                  <a16:creationId xmlns:a16="http://schemas.microsoft.com/office/drawing/2014/main" id="{BA011D31-546F-1F02-15E9-6054D53E5EC1}"/>
                </a:ext>
              </a:extLst>
            </p:cNvPr>
            <p:cNvSpPr/>
            <p:nvPr/>
          </p:nvSpPr>
          <p:spPr>
            <a:xfrm>
              <a:off x="379867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5" name="Полилиния: фигура 2034">
              <a:extLst>
                <a:ext uri="{FF2B5EF4-FFF2-40B4-BE49-F238E27FC236}">
                  <a16:creationId xmlns:a16="http://schemas.microsoft.com/office/drawing/2014/main" id="{0F6353DC-5E5A-06A3-D0CC-2494F480478A}"/>
                </a:ext>
              </a:extLst>
            </p:cNvPr>
            <p:cNvSpPr/>
            <p:nvPr/>
          </p:nvSpPr>
          <p:spPr>
            <a:xfrm>
              <a:off x="388790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6" name="Полилиния: фигура 2035">
              <a:extLst>
                <a:ext uri="{FF2B5EF4-FFF2-40B4-BE49-F238E27FC236}">
                  <a16:creationId xmlns:a16="http://schemas.microsoft.com/office/drawing/2014/main" id="{8E634CA2-8534-AD95-D0B3-70575EE21009}"/>
                </a:ext>
              </a:extLst>
            </p:cNvPr>
            <p:cNvSpPr/>
            <p:nvPr/>
          </p:nvSpPr>
          <p:spPr>
            <a:xfrm>
              <a:off x="3813198" y="2738170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7" name="Полилиния: фигура 2036">
              <a:extLst>
                <a:ext uri="{FF2B5EF4-FFF2-40B4-BE49-F238E27FC236}">
                  <a16:creationId xmlns:a16="http://schemas.microsoft.com/office/drawing/2014/main" id="{45805D2E-145D-DF09-AF29-54D9E8D7CB34}"/>
                </a:ext>
              </a:extLst>
            </p:cNvPr>
            <p:cNvSpPr/>
            <p:nvPr/>
          </p:nvSpPr>
          <p:spPr>
            <a:xfrm>
              <a:off x="3904505" y="2738170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8" name="Полилиния: фигура 2037">
              <a:extLst>
                <a:ext uri="{FF2B5EF4-FFF2-40B4-BE49-F238E27FC236}">
                  <a16:creationId xmlns:a16="http://schemas.microsoft.com/office/drawing/2014/main" id="{06CC12B0-3D39-3B5B-B20F-235C03E07D71}"/>
                </a:ext>
              </a:extLst>
            </p:cNvPr>
            <p:cNvSpPr/>
            <p:nvPr/>
          </p:nvSpPr>
          <p:spPr>
            <a:xfrm>
              <a:off x="3813198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9" name="Полилиния: фигура 2038">
              <a:extLst>
                <a:ext uri="{FF2B5EF4-FFF2-40B4-BE49-F238E27FC236}">
                  <a16:creationId xmlns:a16="http://schemas.microsoft.com/office/drawing/2014/main" id="{BCAB7A47-CD86-0EE4-E24A-EA496F87CDD8}"/>
                </a:ext>
              </a:extLst>
            </p:cNvPr>
            <p:cNvSpPr/>
            <p:nvPr/>
          </p:nvSpPr>
          <p:spPr>
            <a:xfrm>
              <a:off x="3904505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0" name="Полилиния: фигура 2039">
              <a:extLst>
                <a:ext uri="{FF2B5EF4-FFF2-40B4-BE49-F238E27FC236}">
                  <a16:creationId xmlns:a16="http://schemas.microsoft.com/office/drawing/2014/main" id="{A90A12F3-ED21-BD0C-80B9-8946AC439150}"/>
                </a:ext>
              </a:extLst>
            </p:cNvPr>
            <p:cNvSpPr/>
            <p:nvPr/>
          </p:nvSpPr>
          <p:spPr>
            <a:xfrm>
              <a:off x="3611898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1" name="Полилиния: фигура 2040">
              <a:extLst>
                <a:ext uri="{FF2B5EF4-FFF2-40B4-BE49-F238E27FC236}">
                  <a16:creationId xmlns:a16="http://schemas.microsoft.com/office/drawing/2014/main" id="{3A4DD757-75C9-E085-0FB2-E74D3B17D1D8}"/>
                </a:ext>
              </a:extLst>
            </p:cNvPr>
            <p:cNvSpPr/>
            <p:nvPr/>
          </p:nvSpPr>
          <p:spPr>
            <a:xfrm>
              <a:off x="370113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2" name="Полилиния: фигура 2041">
              <a:extLst>
                <a:ext uri="{FF2B5EF4-FFF2-40B4-BE49-F238E27FC236}">
                  <a16:creationId xmlns:a16="http://schemas.microsoft.com/office/drawing/2014/main" id="{2A369916-58F9-4BA5-01EC-DC9A12812CAB}"/>
                </a:ext>
              </a:extLst>
            </p:cNvPr>
            <p:cNvSpPr/>
            <p:nvPr/>
          </p:nvSpPr>
          <p:spPr>
            <a:xfrm>
              <a:off x="3611898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3" name="Полилиния: фигура 2042">
              <a:extLst>
                <a:ext uri="{FF2B5EF4-FFF2-40B4-BE49-F238E27FC236}">
                  <a16:creationId xmlns:a16="http://schemas.microsoft.com/office/drawing/2014/main" id="{53DFDD98-378F-053F-9A2A-AAE812127963}"/>
                </a:ext>
              </a:extLst>
            </p:cNvPr>
            <p:cNvSpPr/>
            <p:nvPr/>
          </p:nvSpPr>
          <p:spPr>
            <a:xfrm>
              <a:off x="370113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4" name="Полилиния: фигура 2043">
              <a:extLst>
                <a:ext uri="{FF2B5EF4-FFF2-40B4-BE49-F238E27FC236}">
                  <a16:creationId xmlns:a16="http://schemas.microsoft.com/office/drawing/2014/main" id="{E49358CC-2BD0-53F3-0E98-AB28329651CF}"/>
                </a:ext>
              </a:extLst>
            </p:cNvPr>
            <p:cNvSpPr/>
            <p:nvPr/>
          </p:nvSpPr>
          <p:spPr>
            <a:xfrm>
              <a:off x="3626429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5" name="Полилиния: фигура 2044">
              <a:extLst>
                <a:ext uri="{FF2B5EF4-FFF2-40B4-BE49-F238E27FC236}">
                  <a16:creationId xmlns:a16="http://schemas.microsoft.com/office/drawing/2014/main" id="{D56DDE08-4382-C354-8EB4-28C9B5FECD41}"/>
                </a:ext>
              </a:extLst>
            </p:cNvPr>
            <p:cNvSpPr/>
            <p:nvPr/>
          </p:nvSpPr>
          <p:spPr>
            <a:xfrm>
              <a:off x="3717736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6" name="Полилиния: фигура 2045">
              <a:extLst>
                <a:ext uri="{FF2B5EF4-FFF2-40B4-BE49-F238E27FC236}">
                  <a16:creationId xmlns:a16="http://schemas.microsoft.com/office/drawing/2014/main" id="{D2C464C5-C9D7-A80B-F8FB-0E4564FE5450}"/>
                </a:ext>
              </a:extLst>
            </p:cNvPr>
            <p:cNvSpPr/>
            <p:nvPr/>
          </p:nvSpPr>
          <p:spPr>
            <a:xfrm>
              <a:off x="3626429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7" name="Полилиния: фигура 2046">
              <a:extLst>
                <a:ext uri="{FF2B5EF4-FFF2-40B4-BE49-F238E27FC236}">
                  <a16:creationId xmlns:a16="http://schemas.microsoft.com/office/drawing/2014/main" id="{D4D5E41B-1635-690D-E8E7-BC9E31C18BCB}"/>
                </a:ext>
              </a:extLst>
            </p:cNvPr>
            <p:cNvSpPr/>
            <p:nvPr/>
          </p:nvSpPr>
          <p:spPr>
            <a:xfrm>
              <a:off x="3717736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8" name="Полилиния: фигура 2047">
              <a:extLst>
                <a:ext uri="{FF2B5EF4-FFF2-40B4-BE49-F238E27FC236}">
                  <a16:creationId xmlns:a16="http://schemas.microsoft.com/office/drawing/2014/main" id="{1ED6D3A6-51B1-0E23-3C63-FED82F4991E4}"/>
                </a:ext>
              </a:extLst>
            </p:cNvPr>
            <p:cNvSpPr/>
            <p:nvPr/>
          </p:nvSpPr>
          <p:spPr>
            <a:xfrm>
              <a:off x="342306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9" name="Полилиния: фигура 2048">
              <a:extLst>
                <a:ext uri="{FF2B5EF4-FFF2-40B4-BE49-F238E27FC236}">
                  <a16:creationId xmlns:a16="http://schemas.microsoft.com/office/drawing/2014/main" id="{352BEA6A-CF6F-E93E-17EE-0F97F0E1072F}"/>
                </a:ext>
              </a:extLst>
            </p:cNvPr>
            <p:cNvSpPr/>
            <p:nvPr/>
          </p:nvSpPr>
          <p:spPr>
            <a:xfrm>
              <a:off x="351436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0" name="Полилиния: фигура 2049">
              <a:extLst>
                <a:ext uri="{FF2B5EF4-FFF2-40B4-BE49-F238E27FC236}">
                  <a16:creationId xmlns:a16="http://schemas.microsoft.com/office/drawing/2014/main" id="{2A0236F8-4F4D-C7B4-FA84-F2C62101168E}"/>
                </a:ext>
              </a:extLst>
            </p:cNvPr>
            <p:cNvSpPr/>
            <p:nvPr/>
          </p:nvSpPr>
          <p:spPr>
            <a:xfrm>
              <a:off x="342306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1" name="Полилиния: фигура 2050">
              <a:extLst>
                <a:ext uri="{FF2B5EF4-FFF2-40B4-BE49-F238E27FC236}">
                  <a16:creationId xmlns:a16="http://schemas.microsoft.com/office/drawing/2014/main" id="{7817B814-7765-F134-469A-894DF0F9C28F}"/>
                </a:ext>
              </a:extLst>
            </p:cNvPr>
            <p:cNvSpPr/>
            <p:nvPr/>
          </p:nvSpPr>
          <p:spPr>
            <a:xfrm>
              <a:off x="351436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2" name="Полилиния: фигура 2051">
              <a:extLst>
                <a:ext uri="{FF2B5EF4-FFF2-40B4-BE49-F238E27FC236}">
                  <a16:creationId xmlns:a16="http://schemas.microsoft.com/office/drawing/2014/main" id="{E183F61F-EB7C-04E2-9E82-42DAA89051D2}"/>
                </a:ext>
              </a:extLst>
            </p:cNvPr>
            <p:cNvSpPr/>
            <p:nvPr/>
          </p:nvSpPr>
          <p:spPr>
            <a:xfrm>
              <a:off x="3439661" y="273817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3" name="Полилиния: фигура 2052">
              <a:extLst>
                <a:ext uri="{FF2B5EF4-FFF2-40B4-BE49-F238E27FC236}">
                  <a16:creationId xmlns:a16="http://schemas.microsoft.com/office/drawing/2014/main" id="{F228EDCE-C8C2-E5E4-F918-0E89278651C8}"/>
                </a:ext>
              </a:extLst>
            </p:cNvPr>
            <p:cNvSpPr/>
            <p:nvPr/>
          </p:nvSpPr>
          <p:spPr>
            <a:xfrm>
              <a:off x="3530968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4" name="Полилиния: фигура 2053">
              <a:extLst>
                <a:ext uri="{FF2B5EF4-FFF2-40B4-BE49-F238E27FC236}">
                  <a16:creationId xmlns:a16="http://schemas.microsoft.com/office/drawing/2014/main" id="{61A2DAA6-A6DC-48E8-8A76-D1FB1258BDC0}"/>
                </a:ext>
              </a:extLst>
            </p:cNvPr>
            <p:cNvSpPr/>
            <p:nvPr/>
          </p:nvSpPr>
          <p:spPr>
            <a:xfrm>
              <a:off x="3439661" y="2829439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5" name="Полилиния: фигура 2054">
              <a:extLst>
                <a:ext uri="{FF2B5EF4-FFF2-40B4-BE49-F238E27FC236}">
                  <a16:creationId xmlns:a16="http://schemas.microsoft.com/office/drawing/2014/main" id="{182ACEAB-4D93-948F-32D8-D6EB10D424C0}"/>
                </a:ext>
              </a:extLst>
            </p:cNvPr>
            <p:cNvSpPr/>
            <p:nvPr/>
          </p:nvSpPr>
          <p:spPr>
            <a:xfrm>
              <a:off x="3530968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6" name="Полилиния: фигура 2055">
              <a:extLst>
                <a:ext uri="{FF2B5EF4-FFF2-40B4-BE49-F238E27FC236}">
                  <a16:creationId xmlns:a16="http://schemas.microsoft.com/office/drawing/2014/main" id="{FF06FF21-5131-CA2D-977D-7B8BB9BC9825}"/>
                </a:ext>
              </a:extLst>
            </p:cNvPr>
            <p:cNvSpPr/>
            <p:nvPr/>
          </p:nvSpPr>
          <p:spPr>
            <a:xfrm>
              <a:off x="3236283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7" name="Полилиния: фигура 2056">
              <a:extLst>
                <a:ext uri="{FF2B5EF4-FFF2-40B4-BE49-F238E27FC236}">
                  <a16:creationId xmlns:a16="http://schemas.microsoft.com/office/drawing/2014/main" id="{B9CCF30C-994E-7CD1-84D1-631EB5D9CC5E}"/>
                </a:ext>
              </a:extLst>
            </p:cNvPr>
            <p:cNvSpPr/>
            <p:nvPr/>
          </p:nvSpPr>
          <p:spPr>
            <a:xfrm>
              <a:off x="332760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8" name="Полилиния: фигура 2057">
              <a:extLst>
                <a:ext uri="{FF2B5EF4-FFF2-40B4-BE49-F238E27FC236}">
                  <a16:creationId xmlns:a16="http://schemas.microsoft.com/office/drawing/2014/main" id="{8F6A06C9-85E2-7A4B-BBA4-3229DB05027F}"/>
                </a:ext>
              </a:extLst>
            </p:cNvPr>
            <p:cNvSpPr/>
            <p:nvPr/>
          </p:nvSpPr>
          <p:spPr>
            <a:xfrm>
              <a:off x="3236283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9" name="Полилиния: фигура 2058">
              <a:extLst>
                <a:ext uri="{FF2B5EF4-FFF2-40B4-BE49-F238E27FC236}">
                  <a16:creationId xmlns:a16="http://schemas.microsoft.com/office/drawing/2014/main" id="{C5DB6F7A-2B4B-D97A-0515-AA2D27FD704D}"/>
                </a:ext>
              </a:extLst>
            </p:cNvPr>
            <p:cNvSpPr/>
            <p:nvPr/>
          </p:nvSpPr>
          <p:spPr>
            <a:xfrm>
              <a:off x="332760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0" name="Полилиния: фигура 2059">
              <a:extLst>
                <a:ext uri="{FF2B5EF4-FFF2-40B4-BE49-F238E27FC236}">
                  <a16:creationId xmlns:a16="http://schemas.microsoft.com/office/drawing/2014/main" id="{3C07A64B-468C-2753-C126-8720D6FA0937}"/>
                </a:ext>
              </a:extLst>
            </p:cNvPr>
            <p:cNvSpPr/>
            <p:nvPr/>
          </p:nvSpPr>
          <p:spPr>
            <a:xfrm>
              <a:off x="3252893" y="273817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8118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1" name="Полилиния: фигура 2060">
              <a:extLst>
                <a:ext uri="{FF2B5EF4-FFF2-40B4-BE49-F238E27FC236}">
                  <a16:creationId xmlns:a16="http://schemas.microsoft.com/office/drawing/2014/main" id="{9438F9B2-3A50-B5BC-8909-E5D8614558FF}"/>
                </a:ext>
              </a:extLst>
            </p:cNvPr>
            <p:cNvSpPr/>
            <p:nvPr/>
          </p:nvSpPr>
          <p:spPr>
            <a:xfrm>
              <a:off x="3344200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2" name="Полилиния: фигура 2061">
              <a:extLst>
                <a:ext uri="{FF2B5EF4-FFF2-40B4-BE49-F238E27FC236}">
                  <a16:creationId xmlns:a16="http://schemas.microsoft.com/office/drawing/2014/main" id="{26A83E7B-7CC1-9B1C-4038-606AE520AF5C}"/>
                </a:ext>
              </a:extLst>
            </p:cNvPr>
            <p:cNvSpPr/>
            <p:nvPr/>
          </p:nvSpPr>
          <p:spPr>
            <a:xfrm>
              <a:off x="3252893" y="2829439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3" name="Полилиния: фигура 2062">
              <a:extLst>
                <a:ext uri="{FF2B5EF4-FFF2-40B4-BE49-F238E27FC236}">
                  <a16:creationId xmlns:a16="http://schemas.microsoft.com/office/drawing/2014/main" id="{F207EA66-2668-B129-0C73-91EFE26EB8F4}"/>
                </a:ext>
              </a:extLst>
            </p:cNvPr>
            <p:cNvSpPr/>
            <p:nvPr/>
          </p:nvSpPr>
          <p:spPr>
            <a:xfrm>
              <a:off x="3344200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4" name="Полилиния: фигура 2063">
              <a:extLst>
                <a:ext uri="{FF2B5EF4-FFF2-40B4-BE49-F238E27FC236}">
                  <a16:creationId xmlns:a16="http://schemas.microsoft.com/office/drawing/2014/main" id="{2C976729-7370-037C-3D4F-9EBA9DB01C7A}"/>
                </a:ext>
              </a:extLst>
            </p:cNvPr>
            <p:cNvSpPr/>
            <p:nvPr/>
          </p:nvSpPr>
          <p:spPr>
            <a:xfrm>
              <a:off x="304951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5" name="Полилиния: фигура 2064">
              <a:extLst>
                <a:ext uri="{FF2B5EF4-FFF2-40B4-BE49-F238E27FC236}">
                  <a16:creationId xmlns:a16="http://schemas.microsoft.com/office/drawing/2014/main" id="{F4DC7B65-AA2D-026B-E22D-9D90C65A1540}"/>
                </a:ext>
              </a:extLst>
            </p:cNvPr>
            <p:cNvSpPr/>
            <p:nvPr/>
          </p:nvSpPr>
          <p:spPr>
            <a:xfrm>
              <a:off x="313875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6" name="Полилиния: фигура 2065">
              <a:extLst>
                <a:ext uri="{FF2B5EF4-FFF2-40B4-BE49-F238E27FC236}">
                  <a16:creationId xmlns:a16="http://schemas.microsoft.com/office/drawing/2014/main" id="{26746C0D-2A80-6C76-8816-1780B6D61057}"/>
                </a:ext>
              </a:extLst>
            </p:cNvPr>
            <p:cNvSpPr/>
            <p:nvPr/>
          </p:nvSpPr>
          <p:spPr>
            <a:xfrm>
              <a:off x="304951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7" name="Полилиния: фигура 2066">
              <a:extLst>
                <a:ext uri="{FF2B5EF4-FFF2-40B4-BE49-F238E27FC236}">
                  <a16:creationId xmlns:a16="http://schemas.microsoft.com/office/drawing/2014/main" id="{0054FB5D-3D8A-CB30-24AA-63ECF3B8CCA6}"/>
                </a:ext>
              </a:extLst>
            </p:cNvPr>
            <p:cNvSpPr/>
            <p:nvPr/>
          </p:nvSpPr>
          <p:spPr>
            <a:xfrm>
              <a:off x="313875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8" name="Полилиния: фигура 2067">
              <a:extLst>
                <a:ext uri="{FF2B5EF4-FFF2-40B4-BE49-F238E27FC236}">
                  <a16:creationId xmlns:a16="http://schemas.microsoft.com/office/drawing/2014/main" id="{8CB377B6-2E23-7209-3DD9-FA7EFBF3BC11}"/>
                </a:ext>
              </a:extLst>
            </p:cNvPr>
            <p:cNvSpPr/>
            <p:nvPr/>
          </p:nvSpPr>
          <p:spPr>
            <a:xfrm>
              <a:off x="3066115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9" name="Полилиния: фигура 2068">
              <a:extLst>
                <a:ext uri="{FF2B5EF4-FFF2-40B4-BE49-F238E27FC236}">
                  <a16:creationId xmlns:a16="http://schemas.microsoft.com/office/drawing/2014/main" id="{50557098-45AA-22CE-F3D8-8B1C0C1AF8CB}"/>
                </a:ext>
              </a:extLst>
            </p:cNvPr>
            <p:cNvSpPr/>
            <p:nvPr/>
          </p:nvSpPr>
          <p:spPr>
            <a:xfrm>
              <a:off x="3157431" y="2738170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0" name="Полилиния: фигура 2069">
              <a:extLst>
                <a:ext uri="{FF2B5EF4-FFF2-40B4-BE49-F238E27FC236}">
                  <a16:creationId xmlns:a16="http://schemas.microsoft.com/office/drawing/2014/main" id="{DA7DBC6C-9826-983E-E94D-83B597AE7C0A}"/>
                </a:ext>
              </a:extLst>
            </p:cNvPr>
            <p:cNvSpPr/>
            <p:nvPr/>
          </p:nvSpPr>
          <p:spPr>
            <a:xfrm>
              <a:off x="3066115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1" name="Полилиния: фигура 2070">
              <a:extLst>
                <a:ext uri="{FF2B5EF4-FFF2-40B4-BE49-F238E27FC236}">
                  <a16:creationId xmlns:a16="http://schemas.microsoft.com/office/drawing/2014/main" id="{7F7BC82B-94E9-7763-C1B3-8CE5BB0C4A67}"/>
                </a:ext>
              </a:extLst>
            </p:cNvPr>
            <p:cNvSpPr/>
            <p:nvPr/>
          </p:nvSpPr>
          <p:spPr>
            <a:xfrm>
              <a:off x="3157431" y="2829439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2" name="Полилиния: фигура 2071">
              <a:extLst>
                <a:ext uri="{FF2B5EF4-FFF2-40B4-BE49-F238E27FC236}">
                  <a16:creationId xmlns:a16="http://schemas.microsoft.com/office/drawing/2014/main" id="{EE0ED30F-6E5B-6F78-245D-AC6911A0A1B5}"/>
                </a:ext>
              </a:extLst>
            </p:cNvPr>
            <p:cNvSpPr/>
            <p:nvPr/>
          </p:nvSpPr>
          <p:spPr>
            <a:xfrm>
              <a:off x="286274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3" name="Полилиния: фигура 2072">
              <a:extLst>
                <a:ext uri="{FF2B5EF4-FFF2-40B4-BE49-F238E27FC236}">
                  <a16:creationId xmlns:a16="http://schemas.microsoft.com/office/drawing/2014/main" id="{965DAC20-7B1C-9E9E-FA60-916FF026EECC}"/>
                </a:ext>
              </a:extLst>
            </p:cNvPr>
            <p:cNvSpPr/>
            <p:nvPr/>
          </p:nvSpPr>
          <p:spPr>
            <a:xfrm>
              <a:off x="295198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4" name="Полилиния: фигура 2073">
              <a:extLst>
                <a:ext uri="{FF2B5EF4-FFF2-40B4-BE49-F238E27FC236}">
                  <a16:creationId xmlns:a16="http://schemas.microsoft.com/office/drawing/2014/main" id="{A3D5CF10-F5CB-C206-095F-1CF67EF17AC3}"/>
                </a:ext>
              </a:extLst>
            </p:cNvPr>
            <p:cNvSpPr/>
            <p:nvPr/>
          </p:nvSpPr>
          <p:spPr>
            <a:xfrm>
              <a:off x="286274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5" name="Полилиния: фигура 2074">
              <a:extLst>
                <a:ext uri="{FF2B5EF4-FFF2-40B4-BE49-F238E27FC236}">
                  <a16:creationId xmlns:a16="http://schemas.microsoft.com/office/drawing/2014/main" id="{7B580D81-6F45-DF90-7A5D-445496B9B911}"/>
                </a:ext>
              </a:extLst>
            </p:cNvPr>
            <p:cNvSpPr/>
            <p:nvPr/>
          </p:nvSpPr>
          <p:spPr>
            <a:xfrm>
              <a:off x="295198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6" name="Полилиния: фигура 2075">
              <a:extLst>
                <a:ext uri="{FF2B5EF4-FFF2-40B4-BE49-F238E27FC236}">
                  <a16:creationId xmlns:a16="http://schemas.microsoft.com/office/drawing/2014/main" id="{FC794272-43D2-34A9-A737-09E38C23BE22}"/>
                </a:ext>
              </a:extLst>
            </p:cNvPr>
            <p:cNvSpPr/>
            <p:nvPr/>
          </p:nvSpPr>
          <p:spPr>
            <a:xfrm>
              <a:off x="2879346" y="2740247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3 w 8299"/>
                <a:gd name="connsiteY1" fmla="*/ -179 h 9106"/>
                <a:gd name="connsiteX2" fmla="*/ 8228 w 8299"/>
                <a:gd name="connsiteY2" fmla="*/ 3965 h 9106"/>
                <a:gd name="connsiteX3" fmla="*/ 4083 w 8299"/>
                <a:gd name="connsiteY3" fmla="*/ 8118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8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7" name="Полилиния: фигура 2076">
              <a:extLst>
                <a:ext uri="{FF2B5EF4-FFF2-40B4-BE49-F238E27FC236}">
                  <a16:creationId xmlns:a16="http://schemas.microsoft.com/office/drawing/2014/main" id="{6BD094B6-4343-668B-0EEB-968E719FE66C}"/>
                </a:ext>
              </a:extLst>
            </p:cNvPr>
            <p:cNvSpPr/>
            <p:nvPr/>
          </p:nvSpPr>
          <p:spPr>
            <a:xfrm>
              <a:off x="2970663" y="2740247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73 w 8299"/>
                <a:gd name="connsiteY1" fmla="*/ -179 h 9106"/>
                <a:gd name="connsiteX2" fmla="*/ 8228 w 8299"/>
                <a:gd name="connsiteY2" fmla="*/ 3965 h 9106"/>
                <a:gd name="connsiteX3" fmla="*/ 4073 w 8299"/>
                <a:gd name="connsiteY3" fmla="*/ 8118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8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8" name="Полилиния: фигура 2077">
              <a:extLst>
                <a:ext uri="{FF2B5EF4-FFF2-40B4-BE49-F238E27FC236}">
                  <a16:creationId xmlns:a16="http://schemas.microsoft.com/office/drawing/2014/main" id="{A3FC580E-32A6-ED34-25F5-0D9597C824FD}"/>
                </a:ext>
              </a:extLst>
            </p:cNvPr>
            <p:cNvSpPr/>
            <p:nvPr/>
          </p:nvSpPr>
          <p:spPr>
            <a:xfrm>
              <a:off x="2879346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9" name="Полилиния: фигура 2078">
              <a:extLst>
                <a:ext uri="{FF2B5EF4-FFF2-40B4-BE49-F238E27FC236}">
                  <a16:creationId xmlns:a16="http://schemas.microsoft.com/office/drawing/2014/main" id="{9B91DCF1-87A2-76BD-B886-A9822D7441C8}"/>
                </a:ext>
              </a:extLst>
            </p:cNvPr>
            <p:cNvSpPr/>
            <p:nvPr/>
          </p:nvSpPr>
          <p:spPr>
            <a:xfrm>
              <a:off x="2970663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0" name="Полилиния: фигура 2079">
              <a:extLst>
                <a:ext uri="{FF2B5EF4-FFF2-40B4-BE49-F238E27FC236}">
                  <a16:creationId xmlns:a16="http://schemas.microsoft.com/office/drawing/2014/main" id="{54882C1C-25E3-1C2C-85BC-07C51B285322}"/>
                </a:ext>
              </a:extLst>
            </p:cNvPr>
            <p:cNvSpPr/>
            <p:nvPr/>
          </p:nvSpPr>
          <p:spPr>
            <a:xfrm>
              <a:off x="267597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1" name="Полилиния: фигура 2080">
              <a:extLst>
                <a:ext uri="{FF2B5EF4-FFF2-40B4-BE49-F238E27FC236}">
                  <a16:creationId xmlns:a16="http://schemas.microsoft.com/office/drawing/2014/main" id="{5D9510B6-6E74-E403-BB99-AB61B2C12FC8}"/>
                </a:ext>
              </a:extLst>
            </p:cNvPr>
            <p:cNvSpPr/>
            <p:nvPr/>
          </p:nvSpPr>
          <p:spPr>
            <a:xfrm>
              <a:off x="2765208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2" name="Полилиния: фигура 2081">
              <a:extLst>
                <a:ext uri="{FF2B5EF4-FFF2-40B4-BE49-F238E27FC236}">
                  <a16:creationId xmlns:a16="http://schemas.microsoft.com/office/drawing/2014/main" id="{57C7ED11-3D3F-62C7-BA3A-D17AB3809CF5}"/>
                </a:ext>
              </a:extLst>
            </p:cNvPr>
            <p:cNvSpPr/>
            <p:nvPr/>
          </p:nvSpPr>
          <p:spPr>
            <a:xfrm>
              <a:off x="267597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3" name="Полилиния: фигура 2082">
              <a:extLst>
                <a:ext uri="{FF2B5EF4-FFF2-40B4-BE49-F238E27FC236}">
                  <a16:creationId xmlns:a16="http://schemas.microsoft.com/office/drawing/2014/main" id="{86A38139-0A6A-7479-C186-46EA7A230849}"/>
                </a:ext>
              </a:extLst>
            </p:cNvPr>
            <p:cNvSpPr/>
            <p:nvPr/>
          </p:nvSpPr>
          <p:spPr>
            <a:xfrm>
              <a:off x="2765208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4" name="Полилиния: фигура 2083">
              <a:extLst>
                <a:ext uri="{FF2B5EF4-FFF2-40B4-BE49-F238E27FC236}">
                  <a16:creationId xmlns:a16="http://schemas.microsoft.com/office/drawing/2014/main" id="{2BEB06BA-A261-B815-AEA7-9B447A528144}"/>
                </a:ext>
              </a:extLst>
            </p:cNvPr>
            <p:cNvSpPr/>
            <p:nvPr/>
          </p:nvSpPr>
          <p:spPr>
            <a:xfrm>
              <a:off x="2692578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5" name="Полилиния: фигура 2084">
              <a:extLst>
                <a:ext uri="{FF2B5EF4-FFF2-40B4-BE49-F238E27FC236}">
                  <a16:creationId xmlns:a16="http://schemas.microsoft.com/office/drawing/2014/main" id="{3CA2748F-088D-50D1-1E50-3D8D9BFC6B65}"/>
                </a:ext>
              </a:extLst>
            </p:cNvPr>
            <p:cNvSpPr/>
            <p:nvPr/>
          </p:nvSpPr>
          <p:spPr>
            <a:xfrm>
              <a:off x="2783885" y="274024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6" name="Полилиния: фигура 2085">
              <a:extLst>
                <a:ext uri="{FF2B5EF4-FFF2-40B4-BE49-F238E27FC236}">
                  <a16:creationId xmlns:a16="http://schemas.microsoft.com/office/drawing/2014/main" id="{68C9EA2C-C6CB-25A4-E1A5-6FD75BD0E6D2}"/>
                </a:ext>
              </a:extLst>
            </p:cNvPr>
            <p:cNvSpPr/>
            <p:nvPr/>
          </p:nvSpPr>
          <p:spPr>
            <a:xfrm>
              <a:off x="2692578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7" name="Полилиния: фигура 2086">
              <a:extLst>
                <a:ext uri="{FF2B5EF4-FFF2-40B4-BE49-F238E27FC236}">
                  <a16:creationId xmlns:a16="http://schemas.microsoft.com/office/drawing/2014/main" id="{318C97E0-E94C-A0D4-848A-7A217D6B2D4D}"/>
                </a:ext>
              </a:extLst>
            </p:cNvPr>
            <p:cNvSpPr/>
            <p:nvPr/>
          </p:nvSpPr>
          <p:spPr>
            <a:xfrm>
              <a:off x="2783885" y="283151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8" name="Полилиния: фигура 2087">
              <a:extLst>
                <a:ext uri="{FF2B5EF4-FFF2-40B4-BE49-F238E27FC236}">
                  <a16:creationId xmlns:a16="http://schemas.microsoft.com/office/drawing/2014/main" id="{01DE8482-55A1-73D5-E48D-1DE18BA61C34}"/>
                </a:ext>
              </a:extLst>
            </p:cNvPr>
            <p:cNvSpPr/>
            <p:nvPr/>
          </p:nvSpPr>
          <p:spPr>
            <a:xfrm>
              <a:off x="248713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9" name="Полилиния: фигура 2088">
              <a:extLst>
                <a:ext uri="{FF2B5EF4-FFF2-40B4-BE49-F238E27FC236}">
                  <a16:creationId xmlns:a16="http://schemas.microsoft.com/office/drawing/2014/main" id="{CEDDAA29-7BD7-8203-2A9E-0BE1ADF86D3F}"/>
                </a:ext>
              </a:extLst>
            </p:cNvPr>
            <p:cNvSpPr/>
            <p:nvPr/>
          </p:nvSpPr>
          <p:spPr>
            <a:xfrm>
              <a:off x="257843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0" name="Полилиния: фигура 2089">
              <a:extLst>
                <a:ext uri="{FF2B5EF4-FFF2-40B4-BE49-F238E27FC236}">
                  <a16:creationId xmlns:a16="http://schemas.microsoft.com/office/drawing/2014/main" id="{F7536BCC-7CC3-EF31-7457-97A8B0D750C1}"/>
                </a:ext>
              </a:extLst>
            </p:cNvPr>
            <p:cNvSpPr/>
            <p:nvPr/>
          </p:nvSpPr>
          <p:spPr>
            <a:xfrm>
              <a:off x="248713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1" name="Полилиния: фигура 2090">
              <a:extLst>
                <a:ext uri="{FF2B5EF4-FFF2-40B4-BE49-F238E27FC236}">
                  <a16:creationId xmlns:a16="http://schemas.microsoft.com/office/drawing/2014/main" id="{51D97B14-98D7-F5BA-C0ED-5D0443C57A43}"/>
                </a:ext>
              </a:extLst>
            </p:cNvPr>
            <p:cNvSpPr/>
            <p:nvPr/>
          </p:nvSpPr>
          <p:spPr>
            <a:xfrm>
              <a:off x="257843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2" name="Полилиния: фигура 2091">
              <a:extLst>
                <a:ext uri="{FF2B5EF4-FFF2-40B4-BE49-F238E27FC236}">
                  <a16:creationId xmlns:a16="http://schemas.microsoft.com/office/drawing/2014/main" id="{F3CF09DC-CB07-0287-3828-1DD6470FD4E2}"/>
                </a:ext>
              </a:extLst>
            </p:cNvPr>
            <p:cNvSpPr/>
            <p:nvPr/>
          </p:nvSpPr>
          <p:spPr>
            <a:xfrm>
              <a:off x="2505809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3" name="Полилиния: фигура 2092">
              <a:extLst>
                <a:ext uri="{FF2B5EF4-FFF2-40B4-BE49-F238E27FC236}">
                  <a16:creationId xmlns:a16="http://schemas.microsoft.com/office/drawing/2014/main" id="{4240661A-47F3-FA15-A6B3-2FF3A5B15C94}"/>
                </a:ext>
              </a:extLst>
            </p:cNvPr>
            <p:cNvSpPr/>
            <p:nvPr/>
          </p:nvSpPr>
          <p:spPr>
            <a:xfrm>
              <a:off x="2597116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4" name="Полилиния: фигура 2093">
              <a:extLst>
                <a:ext uri="{FF2B5EF4-FFF2-40B4-BE49-F238E27FC236}">
                  <a16:creationId xmlns:a16="http://schemas.microsoft.com/office/drawing/2014/main" id="{977EDA0C-455B-2196-654D-4758E41CC382}"/>
                </a:ext>
              </a:extLst>
            </p:cNvPr>
            <p:cNvSpPr/>
            <p:nvPr/>
          </p:nvSpPr>
          <p:spPr>
            <a:xfrm>
              <a:off x="2505809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5" name="Полилиния: фигура 2094">
              <a:extLst>
                <a:ext uri="{FF2B5EF4-FFF2-40B4-BE49-F238E27FC236}">
                  <a16:creationId xmlns:a16="http://schemas.microsoft.com/office/drawing/2014/main" id="{7BF25420-2699-876D-7900-ACD450F2EF79}"/>
                </a:ext>
              </a:extLst>
            </p:cNvPr>
            <p:cNvSpPr/>
            <p:nvPr/>
          </p:nvSpPr>
          <p:spPr>
            <a:xfrm>
              <a:off x="2597116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6" name="Полилиния: фигура 2095">
              <a:extLst>
                <a:ext uri="{FF2B5EF4-FFF2-40B4-BE49-F238E27FC236}">
                  <a16:creationId xmlns:a16="http://schemas.microsoft.com/office/drawing/2014/main" id="{35547C2E-6C32-A9C3-08AA-C0CA5F834439}"/>
                </a:ext>
              </a:extLst>
            </p:cNvPr>
            <p:cNvSpPr/>
            <p:nvPr/>
          </p:nvSpPr>
          <p:spPr>
            <a:xfrm>
              <a:off x="230036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7" name="Полилиния: фигура 2096">
              <a:extLst>
                <a:ext uri="{FF2B5EF4-FFF2-40B4-BE49-F238E27FC236}">
                  <a16:creationId xmlns:a16="http://schemas.microsoft.com/office/drawing/2014/main" id="{43E6F76E-8DB5-DC5A-87A8-C8569B1F8B66}"/>
                </a:ext>
              </a:extLst>
            </p:cNvPr>
            <p:cNvSpPr/>
            <p:nvPr/>
          </p:nvSpPr>
          <p:spPr>
            <a:xfrm>
              <a:off x="239167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8" name="Полилиния: фигура 2097">
              <a:extLst>
                <a:ext uri="{FF2B5EF4-FFF2-40B4-BE49-F238E27FC236}">
                  <a16:creationId xmlns:a16="http://schemas.microsoft.com/office/drawing/2014/main" id="{6AB41ADA-217B-8FC6-AD55-B7F1A3C5F290}"/>
                </a:ext>
              </a:extLst>
            </p:cNvPr>
            <p:cNvSpPr/>
            <p:nvPr/>
          </p:nvSpPr>
          <p:spPr>
            <a:xfrm>
              <a:off x="230036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9" name="Полилиния: фигура 2098">
              <a:extLst>
                <a:ext uri="{FF2B5EF4-FFF2-40B4-BE49-F238E27FC236}">
                  <a16:creationId xmlns:a16="http://schemas.microsoft.com/office/drawing/2014/main" id="{D8A5159F-56CA-9E45-3263-20C74307C7D3}"/>
                </a:ext>
              </a:extLst>
            </p:cNvPr>
            <p:cNvSpPr/>
            <p:nvPr/>
          </p:nvSpPr>
          <p:spPr>
            <a:xfrm>
              <a:off x="239167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0" name="Полилиния: фигура 2099">
              <a:extLst>
                <a:ext uri="{FF2B5EF4-FFF2-40B4-BE49-F238E27FC236}">
                  <a16:creationId xmlns:a16="http://schemas.microsoft.com/office/drawing/2014/main" id="{16F98625-7CB5-82E9-6968-34CE4782318E}"/>
                </a:ext>
              </a:extLst>
            </p:cNvPr>
            <p:cNvSpPr/>
            <p:nvPr/>
          </p:nvSpPr>
          <p:spPr>
            <a:xfrm>
              <a:off x="2319041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1" name="Полилиния: фигура 2100">
              <a:extLst>
                <a:ext uri="{FF2B5EF4-FFF2-40B4-BE49-F238E27FC236}">
                  <a16:creationId xmlns:a16="http://schemas.microsoft.com/office/drawing/2014/main" id="{1743FB9F-1FAB-0897-3870-CCC146708D81}"/>
                </a:ext>
              </a:extLst>
            </p:cNvPr>
            <p:cNvSpPr/>
            <p:nvPr/>
          </p:nvSpPr>
          <p:spPr>
            <a:xfrm>
              <a:off x="2410348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2" name="Полилиния: фигура 2101">
              <a:extLst>
                <a:ext uri="{FF2B5EF4-FFF2-40B4-BE49-F238E27FC236}">
                  <a16:creationId xmlns:a16="http://schemas.microsoft.com/office/drawing/2014/main" id="{17BBCF6B-43A2-FC7F-2261-E29CDA3F3426}"/>
                </a:ext>
              </a:extLst>
            </p:cNvPr>
            <p:cNvSpPr/>
            <p:nvPr/>
          </p:nvSpPr>
          <p:spPr>
            <a:xfrm>
              <a:off x="2319041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3" name="Полилиния: фигура 2102">
              <a:extLst>
                <a:ext uri="{FF2B5EF4-FFF2-40B4-BE49-F238E27FC236}">
                  <a16:creationId xmlns:a16="http://schemas.microsoft.com/office/drawing/2014/main" id="{121BA528-2C26-BC07-B385-35B72C856138}"/>
                </a:ext>
              </a:extLst>
            </p:cNvPr>
            <p:cNvSpPr/>
            <p:nvPr/>
          </p:nvSpPr>
          <p:spPr>
            <a:xfrm>
              <a:off x="2410348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4" name="Полилиния: фигура 2103">
              <a:extLst>
                <a:ext uri="{FF2B5EF4-FFF2-40B4-BE49-F238E27FC236}">
                  <a16:creationId xmlns:a16="http://schemas.microsoft.com/office/drawing/2014/main" id="{44A88B3E-D4DB-6C23-985A-78E924F1F1A0}"/>
                </a:ext>
              </a:extLst>
            </p:cNvPr>
            <p:cNvSpPr/>
            <p:nvPr/>
          </p:nvSpPr>
          <p:spPr>
            <a:xfrm>
              <a:off x="211359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5" name="Полилиния: фигура 2104">
              <a:extLst>
                <a:ext uri="{FF2B5EF4-FFF2-40B4-BE49-F238E27FC236}">
                  <a16:creationId xmlns:a16="http://schemas.microsoft.com/office/drawing/2014/main" id="{E69744C1-4F4A-8A38-7CE6-30C7DD194FAA}"/>
                </a:ext>
              </a:extLst>
            </p:cNvPr>
            <p:cNvSpPr/>
            <p:nvPr/>
          </p:nvSpPr>
          <p:spPr>
            <a:xfrm>
              <a:off x="220282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6" name="Полилиния: фигура 2105">
              <a:extLst>
                <a:ext uri="{FF2B5EF4-FFF2-40B4-BE49-F238E27FC236}">
                  <a16:creationId xmlns:a16="http://schemas.microsoft.com/office/drawing/2014/main" id="{EC19047E-CC66-FD0D-09DC-A7F8FF7B235A}"/>
                </a:ext>
              </a:extLst>
            </p:cNvPr>
            <p:cNvSpPr/>
            <p:nvPr/>
          </p:nvSpPr>
          <p:spPr>
            <a:xfrm>
              <a:off x="211359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7" name="Полилиния: фигура 2106">
              <a:extLst>
                <a:ext uri="{FF2B5EF4-FFF2-40B4-BE49-F238E27FC236}">
                  <a16:creationId xmlns:a16="http://schemas.microsoft.com/office/drawing/2014/main" id="{AA4A4940-0B44-8AAF-D8F2-2EA1E4D952D6}"/>
                </a:ext>
              </a:extLst>
            </p:cNvPr>
            <p:cNvSpPr/>
            <p:nvPr/>
          </p:nvSpPr>
          <p:spPr>
            <a:xfrm>
              <a:off x="220282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8" name="Полилиния: фигура 2107">
              <a:extLst>
                <a:ext uri="{FF2B5EF4-FFF2-40B4-BE49-F238E27FC236}">
                  <a16:creationId xmlns:a16="http://schemas.microsoft.com/office/drawing/2014/main" id="{4B0CEE1B-CD6F-418C-462D-E071175516D4}"/>
                </a:ext>
              </a:extLst>
            </p:cNvPr>
            <p:cNvSpPr/>
            <p:nvPr/>
          </p:nvSpPr>
          <p:spPr>
            <a:xfrm>
              <a:off x="2132273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9" name="Полилиния: фигура 2108">
              <a:extLst>
                <a:ext uri="{FF2B5EF4-FFF2-40B4-BE49-F238E27FC236}">
                  <a16:creationId xmlns:a16="http://schemas.microsoft.com/office/drawing/2014/main" id="{49BF5779-8120-A27E-6F93-D9717629114F}"/>
                </a:ext>
              </a:extLst>
            </p:cNvPr>
            <p:cNvSpPr/>
            <p:nvPr/>
          </p:nvSpPr>
          <p:spPr>
            <a:xfrm>
              <a:off x="2223579" y="2742314"/>
              <a:ext cx="4154" cy="5013"/>
            </a:xfrm>
            <a:custGeom>
              <a:avLst/>
              <a:gdLst>
                <a:gd name="connsiteX0" fmla="*/ -72 w 4154"/>
                <a:gd name="connsiteY0" fmla="*/ 1898 h 5013"/>
                <a:gd name="connsiteX1" fmla="*/ 2005 w 4154"/>
                <a:gd name="connsiteY1" fmla="*/ -179 h 5013"/>
                <a:gd name="connsiteX2" fmla="*/ 4082 w 4154"/>
                <a:gd name="connsiteY2" fmla="*/ 1898 h 5013"/>
                <a:gd name="connsiteX3" fmla="*/ 2005 w 4154"/>
                <a:gd name="connsiteY3" fmla="*/ 3974 h 5013"/>
                <a:gd name="connsiteX4" fmla="*/ -72 w 4154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0" name="Полилиния: фигура 2109">
              <a:extLst>
                <a:ext uri="{FF2B5EF4-FFF2-40B4-BE49-F238E27FC236}">
                  <a16:creationId xmlns:a16="http://schemas.microsoft.com/office/drawing/2014/main" id="{15C61DBA-0481-8124-1220-4D5746829FD4}"/>
                </a:ext>
              </a:extLst>
            </p:cNvPr>
            <p:cNvSpPr/>
            <p:nvPr/>
          </p:nvSpPr>
          <p:spPr>
            <a:xfrm>
              <a:off x="2132273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1" name="Полилиния: фигура 2110">
              <a:extLst>
                <a:ext uri="{FF2B5EF4-FFF2-40B4-BE49-F238E27FC236}">
                  <a16:creationId xmlns:a16="http://schemas.microsoft.com/office/drawing/2014/main" id="{0B532335-D272-7B9F-9A62-FD7E88452712}"/>
                </a:ext>
              </a:extLst>
            </p:cNvPr>
            <p:cNvSpPr/>
            <p:nvPr/>
          </p:nvSpPr>
          <p:spPr>
            <a:xfrm>
              <a:off x="2223579" y="283359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2" name="Полилиния: фигура 2111">
              <a:extLst>
                <a:ext uri="{FF2B5EF4-FFF2-40B4-BE49-F238E27FC236}">
                  <a16:creationId xmlns:a16="http://schemas.microsoft.com/office/drawing/2014/main" id="{B1527C5A-5A69-ADA7-B2DF-375B3EA07570}"/>
                </a:ext>
              </a:extLst>
            </p:cNvPr>
            <p:cNvSpPr/>
            <p:nvPr/>
          </p:nvSpPr>
          <p:spPr>
            <a:xfrm>
              <a:off x="192682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3" name="Полилиния: фигура 2112">
              <a:extLst>
                <a:ext uri="{FF2B5EF4-FFF2-40B4-BE49-F238E27FC236}">
                  <a16:creationId xmlns:a16="http://schemas.microsoft.com/office/drawing/2014/main" id="{B4BC1E48-84EA-CB4D-C18A-3474320DC789}"/>
                </a:ext>
              </a:extLst>
            </p:cNvPr>
            <p:cNvSpPr/>
            <p:nvPr/>
          </p:nvSpPr>
          <p:spPr>
            <a:xfrm>
              <a:off x="201605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4" name="Полилиния: фигура 2113">
              <a:extLst>
                <a:ext uri="{FF2B5EF4-FFF2-40B4-BE49-F238E27FC236}">
                  <a16:creationId xmlns:a16="http://schemas.microsoft.com/office/drawing/2014/main" id="{2BBD7952-6C3F-54A7-8FE6-ADC53725BF25}"/>
                </a:ext>
              </a:extLst>
            </p:cNvPr>
            <p:cNvSpPr/>
            <p:nvPr/>
          </p:nvSpPr>
          <p:spPr>
            <a:xfrm>
              <a:off x="192682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5" name="Полилиния: фигура 2114">
              <a:extLst>
                <a:ext uri="{FF2B5EF4-FFF2-40B4-BE49-F238E27FC236}">
                  <a16:creationId xmlns:a16="http://schemas.microsoft.com/office/drawing/2014/main" id="{75643DAE-3698-017C-3DD7-E78EE33E8D14}"/>
                </a:ext>
              </a:extLst>
            </p:cNvPr>
            <p:cNvSpPr/>
            <p:nvPr/>
          </p:nvSpPr>
          <p:spPr>
            <a:xfrm>
              <a:off x="201605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6" name="Полилиния: фигура 2115">
              <a:extLst>
                <a:ext uri="{FF2B5EF4-FFF2-40B4-BE49-F238E27FC236}">
                  <a16:creationId xmlns:a16="http://schemas.microsoft.com/office/drawing/2014/main" id="{D31BE343-0852-82EA-216D-D300321F0C22}"/>
                </a:ext>
              </a:extLst>
            </p:cNvPr>
            <p:cNvSpPr/>
            <p:nvPr/>
          </p:nvSpPr>
          <p:spPr>
            <a:xfrm>
              <a:off x="1945504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1996 w 4145"/>
                <a:gd name="connsiteY1" fmla="*/ -179 h 5013"/>
                <a:gd name="connsiteX2" fmla="*/ 4073 w 4145"/>
                <a:gd name="connsiteY2" fmla="*/ 1898 h 5013"/>
                <a:gd name="connsiteX3" fmla="*/ 1996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7" name="Полилиния: фигура 2116">
              <a:extLst>
                <a:ext uri="{FF2B5EF4-FFF2-40B4-BE49-F238E27FC236}">
                  <a16:creationId xmlns:a16="http://schemas.microsoft.com/office/drawing/2014/main" id="{F1858229-3969-E4E4-3D48-9ED638667E18}"/>
                </a:ext>
              </a:extLst>
            </p:cNvPr>
            <p:cNvSpPr/>
            <p:nvPr/>
          </p:nvSpPr>
          <p:spPr>
            <a:xfrm>
              <a:off x="2036811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8" name="Полилиния: фигура 2117">
              <a:extLst>
                <a:ext uri="{FF2B5EF4-FFF2-40B4-BE49-F238E27FC236}">
                  <a16:creationId xmlns:a16="http://schemas.microsoft.com/office/drawing/2014/main" id="{9BD788D9-DBC9-A929-B025-76863A943910}"/>
                </a:ext>
              </a:extLst>
            </p:cNvPr>
            <p:cNvSpPr/>
            <p:nvPr/>
          </p:nvSpPr>
          <p:spPr>
            <a:xfrm>
              <a:off x="1945504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9" name="Полилиния: фигура 2118">
              <a:extLst>
                <a:ext uri="{FF2B5EF4-FFF2-40B4-BE49-F238E27FC236}">
                  <a16:creationId xmlns:a16="http://schemas.microsoft.com/office/drawing/2014/main" id="{B679037D-985F-AAC1-B5F9-D975E72D8626}"/>
                </a:ext>
              </a:extLst>
            </p:cNvPr>
            <p:cNvSpPr/>
            <p:nvPr/>
          </p:nvSpPr>
          <p:spPr>
            <a:xfrm>
              <a:off x="2036811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0" name="Полилиния: фигура 2119">
              <a:extLst>
                <a:ext uri="{FF2B5EF4-FFF2-40B4-BE49-F238E27FC236}">
                  <a16:creationId xmlns:a16="http://schemas.microsoft.com/office/drawing/2014/main" id="{0AA4EFD9-7428-C427-78FE-0B749C4DF2CC}"/>
                </a:ext>
              </a:extLst>
            </p:cNvPr>
            <p:cNvSpPr/>
            <p:nvPr/>
          </p:nvSpPr>
          <p:spPr>
            <a:xfrm>
              <a:off x="1740049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1" name="Полилиния: фигура 2120">
              <a:extLst>
                <a:ext uri="{FF2B5EF4-FFF2-40B4-BE49-F238E27FC236}">
                  <a16:creationId xmlns:a16="http://schemas.microsoft.com/office/drawing/2014/main" id="{2760682E-D099-CC60-A6A3-90B82319C5CD}"/>
                </a:ext>
              </a:extLst>
            </p:cNvPr>
            <p:cNvSpPr/>
            <p:nvPr/>
          </p:nvSpPr>
          <p:spPr>
            <a:xfrm>
              <a:off x="182928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2" name="Полилиния: фигура 2121">
              <a:extLst>
                <a:ext uri="{FF2B5EF4-FFF2-40B4-BE49-F238E27FC236}">
                  <a16:creationId xmlns:a16="http://schemas.microsoft.com/office/drawing/2014/main" id="{456D1784-62F4-61A6-8F8B-D8967ACDD9B5}"/>
                </a:ext>
              </a:extLst>
            </p:cNvPr>
            <p:cNvSpPr/>
            <p:nvPr/>
          </p:nvSpPr>
          <p:spPr>
            <a:xfrm>
              <a:off x="1740049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3" name="Полилиния: фигура 2122">
              <a:extLst>
                <a:ext uri="{FF2B5EF4-FFF2-40B4-BE49-F238E27FC236}">
                  <a16:creationId xmlns:a16="http://schemas.microsoft.com/office/drawing/2014/main" id="{81CDF265-A498-6FF8-C43C-FF8B16D451F2}"/>
                </a:ext>
              </a:extLst>
            </p:cNvPr>
            <p:cNvSpPr/>
            <p:nvPr/>
          </p:nvSpPr>
          <p:spPr>
            <a:xfrm>
              <a:off x="182928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4" name="Полилиния: фигура 2123">
              <a:extLst>
                <a:ext uri="{FF2B5EF4-FFF2-40B4-BE49-F238E27FC236}">
                  <a16:creationId xmlns:a16="http://schemas.microsoft.com/office/drawing/2014/main" id="{11076151-7180-F87E-698C-082957642BCC}"/>
                </a:ext>
              </a:extLst>
            </p:cNvPr>
            <p:cNvSpPr/>
            <p:nvPr/>
          </p:nvSpPr>
          <p:spPr>
            <a:xfrm>
              <a:off x="1758726" y="2742314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5" name="Полилиния: фигура 2124">
              <a:extLst>
                <a:ext uri="{FF2B5EF4-FFF2-40B4-BE49-F238E27FC236}">
                  <a16:creationId xmlns:a16="http://schemas.microsoft.com/office/drawing/2014/main" id="{E9C3C0B8-DC8A-4E2B-0CCF-C3C429DE2405}"/>
                </a:ext>
              </a:extLst>
            </p:cNvPr>
            <p:cNvSpPr/>
            <p:nvPr/>
          </p:nvSpPr>
          <p:spPr>
            <a:xfrm>
              <a:off x="1850043" y="2742314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6" name="Полилиния: фигура 2125">
              <a:extLst>
                <a:ext uri="{FF2B5EF4-FFF2-40B4-BE49-F238E27FC236}">
                  <a16:creationId xmlns:a16="http://schemas.microsoft.com/office/drawing/2014/main" id="{F3C8B938-F511-B28E-3EF7-F3FD039AFADA}"/>
                </a:ext>
              </a:extLst>
            </p:cNvPr>
            <p:cNvSpPr/>
            <p:nvPr/>
          </p:nvSpPr>
          <p:spPr>
            <a:xfrm>
              <a:off x="1758726" y="283359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7" name="Полилиния: фигура 2126">
              <a:extLst>
                <a:ext uri="{FF2B5EF4-FFF2-40B4-BE49-F238E27FC236}">
                  <a16:creationId xmlns:a16="http://schemas.microsoft.com/office/drawing/2014/main" id="{326DCC68-BC81-C1AE-E50A-3A902DD14DDD}"/>
                </a:ext>
              </a:extLst>
            </p:cNvPr>
            <p:cNvSpPr/>
            <p:nvPr/>
          </p:nvSpPr>
          <p:spPr>
            <a:xfrm>
              <a:off x="1850043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8" name="Полилиния: фигура 2127">
              <a:extLst>
                <a:ext uri="{FF2B5EF4-FFF2-40B4-BE49-F238E27FC236}">
                  <a16:creationId xmlns:a16="http://schemas.microsoft.com/office/drawing/2014/main" id="{0792512A-4FA3-6214-2B55-AC41AED9F9F2}"/>
                </a:ext>
              </a:extLst>
            </p:cNvPr>
            <p:cNvSpPr/>
            <p:nvPr/>
          </p:nvSpPr>
          <p:spPr>
            <a:xfrm>
              <a:off x="164252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9" name="Полилиния: фигура 2128">
              <a:extLst>
                <a:ext uri="{FF2B5EF4-FFF2-40B4-BE49-F238E27FC236}">
                  <a16:creationId xmlns:a16="http://schemas.microsoft.com/office/drawing/2014/main" id="{19627D90-76A4-32CA-DB55-6F40028CED48}"/>
                </a:ext>
              </a:extLst>
            </p:cNvPr>
            <p:cNvSpPr/>
            <p:nvPr/>
          </p:nvSpPr>
          <p:spPr>
            <a:xfrm>
              <a:off x="164252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0" name="Полилиния: фигура 2129">
              <a:extLst>
                <a:ext uri="{FF2B5EF4-FFF2-40B4-BE49-F238E27FC236}">
                  <a16:creationId xmlns:a16="http://schemas.microsoft.com/office/drawing/2014/main" id="{C04D2429-BBC8-7ABF-FAF6-C6B4D92E648B}"/>
                </a:ext>
              </a:extLst>
            </p:cNvPr>
            <p:cNvSpPr/>
            <p:nvPr/>
          </p:nvSpPr>
          <p:spPr>
            <a:xfrm>
              <a:off x="1663274" y="2743467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4073" y="744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1" name="Полилиния: фигура 2130">
              <a:extLst>
                <a:ext uri="{FF2B5EF4-FFF2-40B4-BE49-F238E27FC236}">
                  <a16:creationId xmlns:a16="http://schemas.microsoft.com/office/drawing/2014/main" id="{3B0A845D-F9C4-3EE9-5151-EE1D9CF3E0AA}"/>
                </a:ext>
              </a:extLst>
            </p:cNvPr>
            <p:cNvSpPr/>
            <p:nvPr/>
          </p:nvSpPr>
          <p:spPr>
            <a:xfrm>
              <a:off x="1663274" y="2834108"/>
              <a:ext cx="4145" cy="2473"/>
            </a:xfrm>
            <a:custGeom>
              <a:avLst/>
              <a:gdLst>
                <a:gd name="connsiteX0" fmla="*/ -72 w 4145"/>
                <a:gd name="connsiteY0" fmla="*/ 1371 h 2473"/>
                <a:gd name="connsiteX1" fmla="*/ -72 w 4145"/>
                <a:gd name="connsiteY1" fmla="*/ 1371 h 2473"/>
                <a:gd name="connsiteX2" fmla="*/ 4073 w 4145"/>
                <a:gd name="connsiteY2" fmla="*/ 1371 h 2473"/>
                <a:gd name="connsiteX3" fmla="*/ -72 w 4145"/>
                <a:gd name="connsiteY3" fmla="*/ 1371 h 2473"/>
                <a:gd name="connsiteX4" fmla="*/ -72 w 4145"/>
                <a:gd name="connsiteY4" fmla="*/ 1371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3">
                  <a:moveTo>
                    <a:pt x="-72" y="1371"/>
                  </a:moveTo>
                  <a:cubicBezTo>
                    <a:pt x="-72" y="-696"/>
                    <a:pt x="-72" y="-696"/>
                    <a:pt x="-72" y="1371"/>
                  </a:cubicBezTo>
                  <a:cubicBezTo>
                    <a:pt x="1996" y="-696"/>
                    <a:pt x="4073" y="1371"/>
                    <a:pt x="4073" y="1371"/>
                  </a:cubicBezTo>
                  <a:cubicBezTo>
                    <a:pt x="1996" y="1371"/>
                    <a:pt x="1996" y="3448"/>
                    <a:pt x="-72" y="1371"/>
                  </a:cubicBezTo>
                  <a:cubicBezTo>
                    <a:pt x="-72" y="3448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2" name="Полилиния: фигура 2131">
              <a:extLst>
                <a:ext uri="{FF2B5EF4-FFF2-40B4-BE49-F238E27FC236}">
                  <a16:creationId xmlns:a16="http://schemas.microsoft.com/office/drawing/2014/main" id="{E912D551-9A56-157F-8ACD-F01E76F0D670}"/>
                </a:ext>
              </a:extLst>
            </p:cNvPr>
            <p:cNvSpPr/>
            <p:nvPr/>
          </p:nvSpPr>
          <p:spPr>
            <a:xfrm>
              <a:off x="10628234" y="291656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3" name="Полилиния: фигура 2132">
              <a:extLst>
                <a:ext uri="{FF2B5EF4-FFF2-40B4-BE49-F238E27FC236}">
                  <a16:creationId xmlns:a16="http://schemas.microsoft.com/office/drawing/2014/main" id="{8F7042F1-641A-663F-E973-7415E0F25870}"/>
                </a:ext>
              </a:extLst>
            </p:cNvPr>
            <p:cNvSpPr/>
            <p:nvPr/>
          </p:nvSpPr>
          <p:spPr>
            <a:xfrm>
              <a:off x="10628234" y="291656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4" name="Полилиния: фигура 2133">
              <a:extLst>
                <a:ext uri="{FF2B5EF4-FFF2-40B4-BE49-F238E27FC236}">
                  <a16:creationId xmlns:a16="http://schemas.microsoft.com/office/drawing/2014/main" id="{BC526D17-7105-06F8-F80D-DC5A3BA6C6F9}"/>
                </a:ext>
              </a:extLst>
            </p:cNvPr>
            <p:cNvSpPr/>
            <p:nvPr/>
          </p:nvSpPr>
          <p:spPr>
            <a:xfrm>
              <a:off x="903860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5" name="Полилиния: фигура 2134">
              <a:extLst>
                <a:ext uri="{FF2B5EF4-FFF2-40B4-BE49-F238E27FC236}">
                  <a16:creationId xmlns:a16="http://schemas.microsoft.com/office/drawing/2014/main" id="{D70E8F31-776C-E98B-3B39-AF6187427C89}"/>
                </a:ext>
              </a:extLst>
            </p:cNvPr>
            <p:cNvSpPr/>
            <p:nvPr/>
          </p:nvSpPr>
          <p:spPr>
            <a:xfrm>
              <a:off x="9129913" y="291656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6" name="Полилиния: фигура 2135">
              <a:extLst>
                <a:ext uri="{FF2B5EF4-FFF2-40B4-BE49-F238E27FC236}">
                  <a16:creationId xmlns:a16="http://schemas.microsoft.com/office/drawing/2014/main" id="{0204CE03-37F4-151D-9380-DE2B6AE4E30B}"/>
                </a:ext>
              </a:extLst>
            </p:cNvPr>
            <p:cNvSpPr/>
            <p:nvPr/>
          </p:nvSpPr>
          <p:spPr>
            <a:xfrm>
              <a:off x="903860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7" name="Полилиния: фигура 2136">
              <a:extLst>
                <a:ext uri="{FF2B5EF4-FFF2-40B4-BE49-F238E27FC236}">
                  <a16:creationId xmlns:a16="http://schemas.microsoft.com/office/drawing/2014/main" id="{F51833D6-795C-FAD8-14FB-8D112CF2ABD0}"/>
                </a:ext>
              </a:extLst>
            </p:cNvPr>
            <p:cNvSpPr/>
            <p:nvPr/>
          </p:nvSpPr>
          <p:spPr>
            <a:xfrm>
              <a:off x="9042751" y="292070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8" name="Полилиния: фигура 2137">
              <a:extLst>
                <a:ext uri="{FF2B5EF4-FFF2-40B4-BE49-F238E27FC236}">
                  <a16:creationId xmlns:a16="http://schemas.microsoft.com/office/drawing/2014/main" id="{0E9448C9-E8E8-ADDD-ABF4-6086BDE68D81}"/>
                </a:ext>
              </a:extLst>
            </p:cNvPr>
            <p:cNvSpPr/>
            <p:nvPr/>
          </p:nvSpPr>
          <p:spPr>
            <a:xfrm>
              <a:off x="9134068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9" name="Полилиния: фигура 2138">
              <a:extLst>
                <a:ext uri="{FF2B5EF4-FFF2-40B4-BE49-F238E27FC236}">
                  <a16:creationId xmlns:a16="http://schemas.microsoft.com/office/drawing/2014/main" id="{A8B38C40-094B-F221-EED3-CD947C334C64}"/>
                </a:ext>
              </a:extLst>
            </p:cNvPr>
            <p:cNvSpPr/>
            <p:nvPr/>
          </p:nvSpPr>
          <p:spPr>
            <a:xfrm>
              <a:off x="9042751" y="3009909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0" name="Полилиния: фигура 2139">
              <a:extLst>
                <a:ext uri="{FF2B5EF4-FFF2-40B4-BE49-F238E27FC236}">
                  <a16:creationId xmlns:a16="http://schemas.microsoft.com/office/drawing/2014/main" id="{DBFF0C27-D16C-1423-FE3C-4EC3BEFF9691}"/>
                </a:ext>
              </a:extLst>
            </p:cNvPr>
            <p:cNvSpPr/>
            <p:nvPr/>
          </p:nvSpPr>
          <p:spPr>
            <a:xfrm>
              <a:off x="885183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1" name="Полилиния: фигура 2140">
              <a:extLst>
                <a:ext uri="{FF2B5EF4-FFF2-40B4-BE49-F238E27FC236}">
                  <a16:creationId xmlns:a16="http://schemas.microsoft.com/office/drawing/2014/main" id="{BD75EAF2-1D04-A773-2602-801309FB2EFE}"/>
                </a:ext>
              </a:extLst>
            </p:cNvPr>
            <p:cNvSpPr/>
            <p:nvPr/>
          </p:nvSpPr>
          <p:spPr>
            <a:xfrm>
              <a:off x="894314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2" name="Полилиния: фигура 2141">
              <a:extLst>
                <a:ext uri="{FF2B5EF4-FFF2-40B4-BE49-F238E27FC236}">
                  <a16:creationId xmlns:a16="http://schemas.microsoft.com/office/drawing/2014/main" id="{472908AD-40F0-03E4-8381-99E0EBF5E24D}"/>
                </a:ext>
              </a:extLst>
            </p:cNvPr>
            <p:cNvSpPr/>
            <p:nvPr/>
          </p:nvSpPr>
          <p:spPr>
            <a:xfrm>
              <a:off x="885183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3" name="Полилиния: фигура 2142">
              <a:extLst>
                <a:ext uri="{FF2B5EF4-FFF2-40B4-BE49-F238E27FC236}">
                  <a16:creationId xmlns:a16="http://schemas.microsoft.com/office/drawing/2014/main" id="{B088FD6B-B83A-C7A3-E4C4-774BE0EDE2CD}"/>
                </a:ext>
              </a:extLst>
            </p:cNvPr>
            <p:cNvSpPr/>
            <p:nvPr/>
          </p:nvSpPr>
          <p:spPr>
            <a:xfrm>
              <a:off x="894314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4" name="Полилиния: фигура 2143">
              <a:extLst>
                <a:ext uri="{FF2B5EF4-FFF2-40B4-BE49-F238E27FC236}">
                  <a16:creationId xmlns:a16="http://schemas.microsoft.com/office/drawing/2014/main" id="{D0133D39-5622-B237-BC2D-3300BEF2BD8C}"/>
                </a:ext>
              </a:extLst>
            </p:cNvPr>
            <p:cNvSpPr/>
            <p:nvPr/>
          </p:nvSpPr>
          <p:spPr>
            <a:xfrm>
              <a:off x="8855983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5" name="Полилиния: фигура 2144">
              <a:extLst>
                <a:ext uri="{FF2B5EF4-FFF2-40B4-BE49-F238E27FC236}">
                  <a16:creationId xmlns:a16="http://schemas.microsoft.com/office/drawing/2014/main" id="{6E1EAECC-D98A-3418-0CD0-AF1FC1882647}"/>
                </a:ext>
              </a:extLst>
            </p:cNvPr>
            <p:cNvSpPr/>
            <p:nvPr/>
          </p:nvSpPr>
          <p:spPr>
            <a:xfrm>
              <a:off x="8947290" y="292070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6" name="Полилиния: фигура 2145">
              <a:extLst>
                <a:ext uri="{FF2B5EF4-FFF2-40B4-BE49-F238E27FC236}">
                  <a16:creationId xmlns:a16="http://schemas.microsoft.com/office/drawing/2014/main" id="{AFFB2BAF-3AA1-950B-7611-5CFB017E30E8}"/>
                </a:ext>
              </a:extLst>
            </p:cNvPr>
            <p:cNvSpPr/>
            <p:nvPr/>
          </p:nvSpPr>
          <p:spPr>
            <a:xfrm>
              <a:off x="8855983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7" name="Полилиния: фигура 2146">
              <a:extLst>
                <a:ext uri="{FF2B5EF4-FFF2-40B4-BE49-F238E27FC236}">
                  <a16:creationId xmlns:a16="http://schemas.microsoft.com/office/drawing/2014/main" id="{AC747D11-81E6-7FC5-E126-CCFABD98E688}"/>
                </a:ext>
              </a:extLst>
            </p:cNvPr>
            <p:cNvSpPr/>
            <p:nvPr/>
          </p:nvSpPr>
          <p:spPr>
            <a:xfrm>
              <a:off x="8947290" y="3009909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8" name="Полилиния: фигура 2147">
              <a:extLst>
                <a:ext uri="{FF2B5EF4-FFF2-40B4-BE49-F238E27FC236}">
                  <a16:creationId xmlns:a16="http://schemas.microsoft.com/office/drawing/2014/main" id="{67D2684B-3420-3D66-74B7-D0EB92BD2025}"/>
                </a:ext>
              </a:extLst>
            </p:cNvPr>
            <p:cNvSpPr/>
            <p:nvPr/>
          </p:nvSpPr>
          <p:spPr>
            <a:xfrm>
              <a:off x="866506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9" name="Полилиния: фигура 2148">
              <a:extLst>
                <a:ext uri="{FF2B5EF4-FFF2-40B4-BE49-F238E27FC236}">
                  <a16:creationId xmlns:a16="http://schemas.microsoft.com/office/drawing/2014/main" id="{ACFFF7A5-A95F-2DE0-AA2F-0D356E1A5AB5}"/>
                </a:ext>
              </a:extLst>
            </p:cNvPr>
            <p:cNvSpPr/>
            <p:nvPr/>
          </p:nvSpPr>
          <p:spPr>
            <a:xfrm>
              <a:off x="875429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0" name="Полилиния: фигура 2149">
              <a:extLst>
                <a:ext uri="{FF2B5EF4-FFF2-40B4-BE49-F238E27FC236}">
                  <a16:creationId xmlns:a16="http://schemas.microsoft.com/office/drawing/2014/main" id="{96DCD990-B738-887E-685E-5F831CCA9A56}"/>
                </a:ext>
              </a:extLst>
            </p:cNvPr>
            <p:cNvSpPr/>
            <p:nvPr/>
          </p:nvSpPr>
          <p:spPr>
            <a:xfrm>
              <a:off x="866506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1" name="Полилиния: фигура 2150">
              <a:extLst>
                <a:ext uri="{FF2B5EF4-FFF2-40B4-BE49-F238E27FC236}">
                  <a16:creationId xmlns:a16="http://schemas.microsoft.com/office/drawing/2014/main" id="{A9BD10E5-3080-12A1-58AB-248D9B386940}"/>
                </a:ext>
              </a:extLst>
            </p:cNvPr>
            <p:cNvSpPr/>
            <p:nvPr/>
          </p:nvSpPr>
          <p:spPr>
            <a:xfrm>
              <a:off x="875429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2" name="Полилиния: фигура 2151">
              <a:extLst>
                <a:ext uri="{FF2B5EF4-FFF2-40B4-BE49-F238E27FC236}">
                  <a16:creationId xmlns:a16="http://schemas.microsoft.com/office/drawing/2014/main" id="{7791793E-4FF1-D6C2-E347-DF89A821FD91}"/>
                </a:ext>
              </a:extLst>
            </p:cNvPr>
            <p:cNvSpPr/>
            <p:nvPr/>
          </p:nvSpPr>
          <p:spPr>
            <a:xfrm>
              <a:off x="8669215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3" name="Полилиния: фигура 2152">
              <a:extLst>
                <a:ext uri="{FF2B5EF4-FFF2-40B4-BE49-F238E27FC236}">
                  <a16:creationId xmlns:a16="http://schemas.microsoft.com/office/drawing/2014/main" id="{D9A57546-2DC3-C231-50E6-5B0E746AE246}"/>
                </a:ext>
              </a:extLst>
            </p:cNvPr>
            <p:cNvSpPr/>
            <p:nvPr/>
          </p:nvSpPr>
          <p:spPr>
            <a:xfrm>
              <a:off x="8760521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4" name="Полилиния: фигура 2153">
              <a:extLst>
                <a:ext uri="{FF2B5EF4-FFF2-40B4-BE49-F238E27FC236}">
                  <a16:creationId xmlns:a16="http://schemas.microsoft.com/office/drawing/2014/main" id="{3031754D-DE0F-3966-C88A-07C78CF1D713}"/>
                </a:ext>
              </a:extLst>
            </p:cNvPr>
            <p:cNvSpPr/>
            <p:nvPr/>
          </p:nvSpPr>
          <p:spPr>
            <a:xfrm>
              <a:off x="8669215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5" name="Полилиния: фигура 2154">
              <a:extLst>
                <a:ext uri="{FF2B5EF4-FFF2-40B4-BE49-F238E27FC236}">
                  <a16:creationId xmlns:a16="http://schemas.microsoft.com/office/drawing/2014/main" id="{72DF96D7-12F5-0B80-ED7E-7B5667DFA80B}"/>
                </a:ext>
              </a:extLst>
            </p:cNvPr>
            <p:cNvSpPr/>
            <p:nvPr/>
          </p:nvSpPr>
          <p:spPr>
            <a:xfrm>
              <a:off x="8760521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6" name="Полилиния: фигура 2155">
              <a:extLst>
                <a:ext uri="{FF2B5EF4-FFF2-40B4-BE49-F238E27FC236}">
                  <a16:creationId xmlns:a16="http://schemas.microsoft.com/office/drawing/2014/main" id="{25072B5F-D57B-7FE8-DC54-2AE5A8B52E09}"/>
                </a:ext>
              </a:extLst>
            </p:cNvPr>
            <p:cNvSpPr/>
            <p:nvPr/>
          </p:nvSpPr>
          <p:spPr>
            <a:xfrm>
              <a:off x="847829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7" name="Полилиния: фигура 2156">
              <a:extLst>
                <a:ext uri="{FF2B5EF4-FFF2-40B4-BE49-F238E27FC236}">
                  <a16:creationId xmlns:a16="http://schemas.microsoft.com/office/drawing/2014/main" id="{9B3673A8-D2E9-8199-30BD-C0AB325D109A}"/>
                </a:ext>
              </a:extLst>
            </p:cNvPr>
            <p:cNvSpPr/>
            <p:nvPr/>
          </p:nvSpPr>
          <p:spPr>
            <a:xfrm>
              <a:off x="856753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8" name="Полилиния: фигура 2157">
              <a:extLst>
                <a:ext uri="{FF2B5EF4-FFF2-40B4-BE49-F238E27FC236}">
                  <a16:creationId xmlns:a16="http://schemas.microsoft.com/office/drawing/2014/main" id="{9FAEACB2-9187-A8B0-C3DB-45A51F08E29F}"/>
                </a:ext>
              </a:extLst>
            </p:cNvPr>
            <p:cNvSpPr/>
            <p:nvPr/>
          </p:nvSpPr>
          <p:spPr>
            <a:xfrm>
              <a:off x="847829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9" name="Полилиния: фигура 2158">
              <a:extLst>
                <a:ext uri="{FF2B5EF4-FFF2-40B4-BE49-F238E27FC236}">
                  <a16:creationId xmlns:a16="http://schemas.microsoft.com/office/drawing/2014/main" id="{6A61774A-B94D-9420-8F77-F8725258D74C}"/>
                </a:ext>
              </a:extLst>
            </p:cNvPr>
            <p:cNvSpPr/>
            <p:nvPr/>
          </p:nvSpPr>
          <p:spPr>
            <a:xfrm>
              <a:off x="856753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0" name="Полилиния: фигура 2159">
              <a:extLst>
                <a:ext uri="{FF2B5EF4-FFF2-40B4-BE49-F238E27FC236}">
                  <a16:creationId xmlns:a16="http://schemas.microsoft.com/office/drawing/2014/main" id="{F2E8F125-CF27-C4BE-AE21-55E258B3CC49}"/>
                </a:ext>
              </a:extLst>
            </p:cNvPr>
            <p:cNvSpPr/>
            <p:nvPr/>
          </p:nvSpPr>
          <p:spPr>
            <a:xfrm>
              <a:off x="8482446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1" name="Полилиния: фигура 2160">
              <a:extLst>
                <a:ext uri="{FF2B5EF4-FFF2-40B4-BE49-F238E27FC236}">
                  <a16:creationId xmlns:a16="http://schemas.microsoft.com/office/drawing/2014/main" id="{073BCA87-E937-5D6B-C47E-70F3C46496C2}"/>
                </a:ext>
              </a:extLst>
            </p:cNvPr>
            <p:cNvSpPr/>
            <p:nvPr/>
          </p:nvSpPr>
          <p:spPr>
            <a:xfrm>
              <a:off x="8573753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2" name="Полилиния: фигура 2161">
              <a:extLst>
                <a:ext uri="{FF2B5EF4-FFF2-40B4-BE49-F238E27FC236}">
                  <a16:creationId xmlns:a16="http://schemas.microsoft.com/office/drawing/2014/main" id="{472B5C41-0F9D-85F2-8BC8-FD6F9FCF01BC}"/>
                </a:ext>
              </a:extLst>
            </p:cNvPr>
            <p:cNvSpPr/>
            <p:nvPr/>
          </p:nvSpPr>
          <p:spPr>
            <a:xfrm>
              <a:off x="8482446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3" name="Полилиния: фигура 2162">
              <a:extLst>
                <a:ext uri="{FF2B5EF4-FFF2-40B4-BE49-F238E27FC236}">
                  <a16:creationId xmlns:a16="http://schemas.microsoft.com/office/drawing/2014/main" id="{C076BCE6-AF0E-A850-F22B-A44B8B67570A}"/>
                </a:ext>
              </a:extLst>
            </p:cNvPr>
            <p:cNvSpPr/>
            <p:nvPr/>
          </p:nvSpPr>
          <p:spPr>
            <a:xfrm>
              <a:off x="8573753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4" name="Полилиния: фигура 2163">
              <a:extLst>
                <a:ext uri="{FF2B5EF4-FFF2-40B4-BE49-F238E27FC236}">
                  <a16:creationId xmlns:a16="http://schemas.microsoft.com/office/drawing/2014/main" id="{E7C08021-D04C-BAC5-3A8C-26FF6F8CEEBE}"/>
                </a:ext>
              </a:extLst>
            </p:cNvPr>
            <p:cNvSpPr/>
            <p:nvPr/>
          </p:nvSpPr>
          <p:spPr>
            <a:xfrm>
              <a:off x="829152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5" name="Полилиния: фигура 2164">
              <a:extLst>
                <a:ext uri="{FF2B5EF4-FFF2-40B4-BE49-F238E27FC236}">
                  <a16:creationId xmlns:a16="http://schemas.microsoft.com/office/drawing/2014/main" id="{3EFB2A64-DB67-338C-92EF-97475B969D8D}"/>
                </a:ext>
              </a:extLst>
            </p:cNvPr>
            <p:cNvSpPr/>
            <p:nvPr/>
          </p:nvSpPr>
          <p:spPr>
            <a:xfrm>
              <a:off x="838076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6" name="Полилиния: фигура 2165">
              <a:extLst>
                <a:ext uri="{FF2B5EF4-FFF2-40B4-BE49-F238E27FC236}">
                  <a16:creationId xmlns:a16="http://schemas.microsoft.com/office/drawing/2014/main" id="{9DE9DD34-E542-CCA0-36CF-D31B0F705174}"/>
                </a:ext>
              </a:extLst>
            </p:cNvPr>
            <p:cNvSpPr/>
            <p:nvPr/>
          </p:nvSpPr>
          <p:spPr>
            <a:xfrm>
              <a:off x="829152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7" name="Полилиния: фигура 2166">
              <a:extLst>
                <a:ext uri="{FF2B5EF4-FFF2-40B4-BE49-F238E27FC236}">
                  <a16:creationId xmlns:a16="http://schemas.microsoft.com/office/drawing/2014/main" id="{7E48884C-655D-7158-0B80-E9CB8CE8F276}"/>
                </a:ext>
              </a:extLst>
            </p:cNvPr>
            <p:cNvSpPr/>
            <p:nvPr/>
          </p:nvSpPr>
          <p:spPr>
            <a:xfrm>
              <a:off x="838076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8" name="Полилиния: фигура 2167">
              <a:extLst>
                <a:ext uri="{FF2B5EF4-FFF2-40B4-BE49-F238E27FC236}">
                  <a16:creationId xmlns:a16="http://schemas.microsoft.com/office/drawing/2014/main" id="{89D150D4-988F-A4CA-FA2D-757DC57B3726}"/>
                </a:ext>
              </a:extLst>
            </p:cNvPr>
            <p:cNvSpPr/>
            <p:nvPr/>
          </p:nvSpPr>
          <p:spPr>
            <a:xfrm>
              <a:off x="8295678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9" name="Полилиния: фигура 2168">
              <a:extLst>
                <a:ext uri="{FF2B5EF4-FFF2-40B4-BE49-F238E27FC236}">
                  <a16:creationId xmlns:a16="http://schemas.microsoft.com/office/drawing/2014/main" id="{7644E92F-6BFA-1FFD-13F1-60CE06D7887D}"/>
                </a:ext>
              </a:extLst>
            </p:cNvPr>
            <p:cNvSpPr/>
            <p:nvPr/>
          </p:nvSpPr>
          <p:spPr>
            <a:xfrm>
              <a:off x="8386985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0" name="Полилиния: фигура 2169">
              <a:extLst>
                <a:ext uri="{FF2B5EF4-FFF2-40B4-BE49-F238E27FC236}">
                  <a16:creationId xmlns:a16="http://schemas.microsoft.com/office/drawing/2014/main" id="{266E7613-4B7E-4DAE-35D2-3FC39B55A650}"/>
                </a:ext>
              </a:extLst>
            </p:cNvPr>
            <p:cNvSpPr/>
            <p:nvPr/>
          </p:nvSpPr>
          <p:spPr>
            <a:xfrm>
              <a:off x="8295678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1" name="Полилиния: фигура 2170">
              <a:extLst>
                <a:ext uri="{FF2B5EF4-FFF2-40B4-BE49-F238E27FC236}">
                  <a16:creationId xmlns:a16="http://schemas.microsoft.com/office/drawing/2014/main" id="{A4B55546-1890-CD5C-7EFE-D8D3412AE91B}"/>
                </a:ext>
              </a:extLst>
            </p:cNvPr>
            <p:cNvSpPr/>
            <p:nvPr/>
          </p:nvSpPr>
          <p:spPr>
            <a:xfrm>
              <a:off x="8386985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2" name="Полилиния: фигура 2171">
              <a:extLst>
                <a:ext uri="{FF2B5EF4-FFF2-40B4-BE49-F238E27FC236}">
                  <a16:creationId xmlns:a16="http://schemas.microsoft.com/office/drawing/2014/main" id="{4F573928-B55F-858A-3144-DBBB1B3856E1}"/>
                </a:ext>
              </a:extLst>
            </p:cNvPr>
            <p:cNvSpPr/>
            <p:nvPr/>
          </p:nvSpPr>
          <p:spPr>
            <a:xfrm>
              <a:off x="810267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3" name="Полилиния: фигура 2172">
              <a:extLst>
                <a:ext uri="{FF2B5EF4-FFF2-40B4-BE49-F238E27FC236}">
                  <a16:creationId xmlns:a16="http://schemas.microsoft.com/office/drawing/2014/main" id="{7439F5CC-247D-08AE-1C59-573B449B387B}"/>
                </a:ext>
              </a:extLst>
            </p:cNvPr>
            <p:cNvSpPr/>
            <p:nvPr/>
          </p:nvSpPr>
          <p:spPr>
            <a:xfrm>
              <a:off x="8193984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4" name="Полилиния: фигура 2173">
              <a:extLst>
                <a:ext uri="{FF2B5EF4-FFF2-40B4-BE49-F238E27FC236}">
                  <a16:creationId xmlns:a16="http://schemas.microsoft.com/office/drawing/2014/main" id="{C35DEF3D-0F43-2EF5-5B22-46B2FB92AEB6}"/>
                </a:ext>
              </a:extLst>
            </p:cNvPr>
            <p:cNvSpPr/>
            <p:nvPr/>
          </p:nvSpPr>
          <p:spPr>
            <a:xfrm>
              <a:off x="810267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5" name="Полилиния: фигура 2174">
              <a:extLst>
                <a:ext uri="{FF2B5EF4-FFF2-40B4-BE49-F238E27FC236}">
                  <a16:creationId xmlns:a16="http://schemas.microsoft.com/office/drawing/2014/main" id="{02FD9045-28D4-8665-8F3C-D7F66C83BCA1}"/>
                </a:ext>
              </a:extLst>
            </p:cNvPr>
            <p:cNvSpPr/>
            <p:nvPr/>
          </p:nvSpPr>
          <p:spPr>
            <a:xfrm>
              <a:off x="8193984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6" name="Полилиния: фигура 2175">
              <a:extLst>
                <a:ext uri="{FF2B5EF4-FFF2-40B4-BE49-F238E27FC236}">
                  <a16:creationId xmlns:a16="http://schemas.microsoft.com/office/drawing/2014/main" id="{14C8A9A2-7DAB-B778-E0AA-4A87F5469C06}"/>
                </a:ext>
              </a:extLst>
            </p:cNvPr>
            <p:cNvSpPr/>
            <p:nvPr/>
          </p:nvSpPr>
          <p:spPr>
            <a:xfrm>
              <a:off x="8108900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7" name="Полилиния: фигура 2176">
              <a:extLst>
                <a:ext uri="{FF2B5EF4-FFF2-40B4-BE49-F238E27FC236}">
                  <a16:creationId xmlns:a16="http://schemas.microsoft.com/office/drawing/2014/main" id="{967018CC-39F8-A18D-2416-88EE0765623D}"/>
                </a:ext>
              </a:extLst>
            </p:cNvPr>
            <p:cNvSpPr/>
            <p:nvPr/>
          </p:nvSpPr>
          <p:spPr>
            <a:xfrm>
              <a:off x="8200216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8" name="Полилиния: фигура 2177">
              <a:extLst>
                <a:ext uri="{FF2B5EF4-FFF2-40B4-BE49-F238E27FC236}">
                  <a16:creationId xmlns:a16="http://schemas.microsoft.com/office/drawing/2014/main" id="{93833FBB-BF28-430A-A85D-B3DD4C94171F}"/>
                </a:ext>
              </a:extLst>
            </p:cNvPr>
            <p:cNvSpPr/>
            <p:nvPr/>
          </p:nvSpPr>
          <p:spPr>
            <a:xfrm>
              <a:off x="8108900" y="3011985"/>
              <a:ext cx="33208" cy="33505"/>
            </a:xfrm>
            <a:custGeom>
              <a:avLst/>
              <a:gdLst>
                <a:gd name="connsiteX0" fmla="*/ -72 w 33208"/>
                <a:gd name="connsiteY0" fmla="*/ 16414 h 33505"/>
                <a:gd name="connsiteX1" fmla="*/ 16537 w 33208"/>
                <a:gd name="connsiteY1" fmla="*/ -179 h 33505"/>
                <a:gd name="connsiteX2" fmla="*/ 33136 w 33208"/>
                <a:gd name="connsiteY2" fmla="*/ 16414 h 33505"/>
                <a:gd name="connsiteX3" fmla="*/ 16537 w 33208"/>
                <a:gd name="connsiteY3" fmla="*/ 33006 h 33505"/>
                <a:gd name="connsiteX4" fmla="*/ -72 w 33208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0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9" name="Полилиния: фигура 2178">
              <a:extLst>
                <a:ext uri="{FF2B5EF4-FFF2-40B4-BE49-F238E27FC236}">
                  <a16:creationId xmlns:a16="http://schemas.microsoft.com/office/drawing/2014/main" id="{9C3F50AC-52E6-2F51-4BC3-8191AE32F979}"/>
                </a:ext>
              </a:extLst>
            </p:cNvPr>
            <p:cNvSpPr/>
            <p:nvPr/>
          </p:nvSpPr>
          <p:spPr>
            <a:xfrm>
              <a:off x="8200216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0" name="Полилиния: фигура 2179">
              <a:extLst>
                <a:ext uri="{FF2B5EF4-FFF2-40B4-BE49-F238E27FC236}">
                  <a16:creationId xmlns:a16="http://schemas.microsoft.com/office/drawing/2014/main" id="{636403FE-9B8C-8955-F274-290B43677228}"/>
                </a:ext>
              </a:extLst>
            </p:cNvPr>
            <p:cNvSpPr/>
            <p:nvPr/>
          </p:nvSpPr>
          <p:spPr>
            <a:xfrm>
              <a:off x="791590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1" name="Полилиния: фигура 2180">
              <a:extLst>
                <a:ext uri="{FF2B5EF4-FFF2-40B4-BE49-F238E27FC236}">
                  <a16:creationId xmlns:a16="http://schemas.microsoft.com/office/drawing/2014/main" id="{07B42BB7-3A5B-5331-7FDF-0366D7A5CE5E}"/>
                </a:ext>
              </a:extLst>
            </p:cNvPr>
            <p:cNvSpPr/>
            <p:nvPr/>
          </p:nvSpPr>
          <p:spPr>
            <a:xfrm>
              <a:off x="800721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2" name="Полилиния: фигура 2181">
              <a:extLst>
                <a:ext uri="{FF2B5EF4-FFF2-40B4-BE49-F238E27FC236}">
                  <a16:creationId xmlns:a16="http://schemas.microsoft.com/office/drawing/2014/main" id="{AA693961-4346-4931-92F0-3700E7199D0B}"/>
                </a:ext>
              </a:extLst>
            </p:cNvPr>
            <p:cNvSpPr/>
            <p:nvPr/>
          </p:nvSpPr>
          <p:spPr>
            <a:xfrm>
              <a:off x="791590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3" name="Полилиния: фигура 2182">
              <a:extLst>
                <a:ext uri="{FF2B5EF4-FFF2-40B4-BE49-F238E27FC236}">
                  <a16:creationId xmlns:a16="http://schemas.microsoft.com/office/drawing/2014/main" id="{1F28DC1C-72C3-0957-33A8-EAFA5E4FABCC}"/>
                </a:ext>
              </a:extLst>
            </p:cNvPr>
            <p:cNvSpPr/>
            <p:nvPr/>
          </p:nvSpPr>
          <p:spPr>
            <a:xfrm>
              <a:off x="800721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4" name="Полилиния: фигура 2183">
              <a:extLst>
                <a:ext uri="{FF2B5EF4-FFF2-40B4-BE49-F238E27FC236}">
                  <a16:creationId xmlns:a16="http://schemas.microsoft.com/office/drawing/2014/main" id="{B61076E0-214A-6E03-4D78-F8570E89C598}"/>
                </a:ext>
              </a:extLst>
            </p:cNvPr>
            <p:cNvSpPr/>
            <p:nvPr/>
          </p:nvSpPr>
          <p:spPr>
            <a:xfrm>
              <a:off x="7922132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5" name="Полилиния: фигура 2184">
              <a:extLst>
                <a:ext uri="{FF2B5EF4-FFF2-40B4-BE49-F238E27FC236}">
                  <a16:creationId xmlns:a16="http://schemas.microsoft.com/office/drawing/2014/main" id="{AE62B4AD-4738-8E4D-D69B-BBE9C04454F2}"/>
                </a:ext>
              </a:extLst>
            </p:cNvPr>
            <p:cNvSpPr/>
            <p:nvPr/>
          </p:nvSpPr>
          <p:spPr>
            <a:xfrm>
              <a:off x="8013448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6" name="Полилиния: фигура 2185">
              <a:extLst>
                <a:ext uri="{FF2B5EF4-FFF2-40B4-BE49-F238E27FC236}">
                  <a16:creationId xmlns:a16="http://schemas.microsoft.com/office/drawing/2014/main" id="{FB77249E-16BE-30CB-9E8F-2FC21B884DD5}"/>
                </a:ext>
              </a:extLst>
            </p:cNvPr>
            <p:cNvSpPr/>
            <p:nvPr/>
          </p:nvSpPr>
          <p:spPr>
            <a:xfrm>
              <a:off x="7922132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7" name="Полилиния: фигура 2186">
              <a:extLst>
                <a:ext uri="{FF2B5EF4-FFF2-40B4-BE49-F238E27FC236}">
                  <a16:creationId xmlns:a16="http://schemas.microsoft.com/office/drawing/2014/main" id="{AC068991-9177-C461-7970-41A5163D3432}"/>
                </a:ext>
              </a:extLst>
            </p:cNvPr>
            <p:cNvSpPr/>
            <p:nvPr/>
          </p:nvSpPr>
          <p:spPr>
            <a:xfrm>
              <a:off x="8013448" y="3011985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8" name="Полилиния: фигура 2187">
              <a:extLst>
                <a:ext uri="{FF2B5EF4-FFF2-40B4-BE49-F238E27FC236}">
                  <a16:creationId xmlns:a16="http://schemas.microsoft.com/office/drawing/2014/main" id="{AA4BE2F1-8043-0621-E022-3DFAE9EF8D51}"/>
                </a:ext>
              </a:extLst>
            </p:cNvPr>
            <p:cNvSpPr/>
            <p:nvPr/>
          </p:nvSpPr>
          <p:spPr>
            <a:xfrm>
              <a:off x="772914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9" name="Полилиния: фигура 2188">
              <a:extLst>
                <a:ext uri="{FF2B5EF4-FFF2-40B4-BE49-F238E27FC236}">
                  <a16:creationId xmlns:a16="http://schemas.microsoft.com/office/drawing/2014/main" id="{A596B8C3-F2EC-D189-33E2-D3F85340B727}"/>
                </a:ext>
              </a:extLst>
            </p:cNvPr>
            <p:cNvSpPr/>
            <p:nvPr/>
          </p:nvSpPr>
          <p:spPr>
            <a:xfrm>
              <a:off x="781837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0" name="Полилиния: фигура 2189">
              <a:extLst>
                <a:ext uri="{FF2B5EF4-FFF2-40B4-BE49-F238E27FC236}">
                  <a16:creationId xmlns:a16="http://schemas.microsoft.com/office/drawing/2014/main" id="{12BBEA31-4B48-EB09-4415-2AA6F0222C2F}"/>
                </a:ext>
              </a:extLst>
            </p:cNvPr>
            <p:cNvSpPr/>
            <p:nvPr/>
          </p:nvSpPr>
          <p:spPr>
            <a:xfrm>
              <a:off x="772914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1" name="Полилиния: фигура 2190">
              <a:extLst>
                <a:ext uri="{FF2B5EF4-FFF2-40B4-BE49-F238E27FC236}">
                  <a16:creationId xmlns:a16="http://schemas.microsoft.com/office/drawing/2014/main" id="{41350472-C31F-9601-9D85-91A3B6047703}"/>
                </a:ext>
              </a:extLst>
            </p:cNvPr>
            <p:cNvSpPr/>
            <p:nvPr/>
          </p:nvSpPr>
          <p:spPr>
            <a:xfrm>
              <a:off x="781837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2" name="Полилиния: фигура 2191">
              <a:extLst>
                <a:ext uri="{FF2B5EF4-FFF2-40B4-BE49-F238E27FC236}">
                  <a16:creationId xmlns:a16="http://schemas.microsoft.com/office/drawing/2014/main" id="{30749479-F91F-6C4E-29B6-8E8739DBCA45}"/>
                </a:ext>
              </a:extLst>
            </p:cNvPr>
            <p:cNvSpPr/>
            <p:nvPr/>
          </p:nvSpPr>
          <p:spPr>
            <a:xfrm>
              <a:off x="7735363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3" name="Полилиния: фигура 2192">
              <a:extLst>
                <a:ext uri="{FF2B5EF4-FFF2-40B4-BE49-F238E27FC236}">
                  <a16:creationId xmlns:a16="http://schemas.microsoft.com/office/drawing/2014/main" id="{2CED53D2-8F60-9263-2732-F0FDCC059F3C}"/>
                </a:ext>
              </a:extLst>
            </p:cNvPr>
            <p:cNvSpPr/>
            <p:nvPr/>
          </p:nvSpPr>
          <p:spPr>
            <a:xfrm>
              <a:off x="7826679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4" name="Полилиния: фигура 2193">
              <a:extLst>
                <a:ext uri="{FF2B5EF4-FFF2-40B4-BE49-F238E27FC236}">
                  <a16:creationId xmlns:a16="http://schemas.microsoft.com/office/drawing/2014/main" id="{3098F079-78BD-55E1-D5A8-D964F24D1302}"/>
                </a:ext>
              </a:extLst>
            </p:cNvPr>
            <p:cNvSpPr/>
            <p:nvPr/>
          </p:nvSpPr>
          <p:spPr>
            <a:xfrm>
              <a:off x="7735363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5" name="Полилиния: фигура 2194">
              <a:extLst>
                <a:ext uri="{FF2B5EF4-FFF2-40B4-BE49-F238E27FC236}">
                  <a16:creationId xmlns:a16="http://schemas.microsoft.com/office/drawing/2014/main" id="{3C9DC61F-91C2-444D-174C-B73730369729}"/>
                </a:ext>
              </a:extLst>
            </p:cNvPr>
            <p:cNvSpPr/>
            <p:nvPr/>
          </p:nvSpPr>
          <p:spPr>
            <a:xfrm>
              <a:off x="7826679" y="3011985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6" name="Полилиния: фигура 2195">
              <a:extLst>
                <a:ext uri="{FF2B5EF4-FFF2-40B4-BE49-F238E27FC236}">
                  <a16:creationId xmlns:a16="http://schemas.microsoft.com/office/drawing/2014/main" id="{6D0394BC-E61C-8DFB-76EB-3DAE36E4227A}"/>
                </a:ext>
              </a:extLst>
            </p:cNvPr>
            <p:cNvSpPr/>
            <p:nvPr/>
          </p:nvSpPr>
          <p:spPr>
            <a:xfrm>
              <a:off x="754237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7" name="Полилиния: фигура 2196">
              <a:extLst>
                <a:ext uri="{FF2B5EF4-FFF2-40B4-BE49-F238E27FC236}">
                  <a16:creationId xmlns:a16="http://schemas.microsoft.com/office/drawing/2014/main" id="{3503DD74-AE18-39B1-EFF1-B74DBBB15614}"/>
                </a:ext>
              </a:extLst>
            </p:cNvPr>
            <p:cNvSpPr/>
            <p:nvPr/>
          </p:nvSpPr>
          <p:spPr>
            <a:xfrm>
              <a:off x="763160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8" name="Полилиния: фигура 2197">
              <a:extLst>
                <a:ext uri="{FF2B5EF4-FFF2-40B4-BE49-F238E27FC236}">
                  <a16:creationId xmlns:a16="http://schemas.microsoft.com/office/drawing/2014/main" id="{256B91C8-9D9A-EEE4-5C71-4E93D012D21B}"/>
                </a:ext>
              </a:extLst>
            </p:cNvPr>
            <p:cNvSpPr/>
            <p:nvPr/>
          </p:nvSpPr>
          <p:spPr>
            <a:xfrm>
              <a:off x="754237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9" name="Полилиния: фигура 2198">
              <a:extLst>
                <a:ext uri="{FF2B5EF4-FFF2-40B4-BE49-F238E27FC236}">
                  <a16:creationId xmlns:a16="http://schemas.microsoft.com/office/drawing/2014/main" id="{9D49C9E5-08E6-55D2-186E-1EF255F9EF2F}"/>
                </a:ext>
              </a:extLst>
            </p:cNvPr>
            <p:cNvSpPr/>
            <p:nvPr/>
          </p:nvSpPr>
          <p:spPr>
            <a:xfrm>
              <a:off x="763160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0" name="Полилиния: фигура 2199">
              <a:extLst>
                <a:ext uri="{FF2B5EF4-FFF2-40B4-BE49-F238E27FC236}">
                  <a16:creationId xmlns:a16="http://schemas.microsoft.com/office/drawing/2014/main" id="{466446DA-E1C0-FC5A-CEB4-DCB355BF5258}"/>
                </a:ext>
              </a:extLst>
            </p:cNvPr>
            <p:cNvSpPr/>
            <p:nvPr/>
          </p:nvSpPr>
          <p:spPr>
            <a:xfrm>
              <a:off x="7548595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1" name="Полилиния: фигура 2200">
              <a:extLst>
                <a:ext uri="{FF2B5EF4-FFF2-40B4-BE49-F238E27FC236}">
                  <a16:creationId xmlns:a16="http://schemas.microsoft.com/office/drawing/2014/main" id="{3ECCC7DE-BF69-BD57-FF9A-F072A72A7625}"/>
                </a:ext>
              </a:extLst>
            </p:cNvPr>
            <p:cNvSpPr/>
            <p:nvPr/>
          </p:nvSpPr>
          <p:spPr>
            <a:xfrm>
              <a:off x="7639901" y="2922784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2" name="Полилиния: фигура 2201">
              <a:extLst>
                <a:ext uri="{FF2B5EF4-FFF2-40B4-BE49-F238E27FC236}">
                  <a16:creationId xmlns:a16="http://schemas.microsoft.com/office/drawing/2014/main" id="{8D631EC3-0B19-BFAE-57DA-DAEB78B24EBA}"/>
                </a:ext>
              </a:extLst>
            </p:cNvPr>
            <p:cNvSpPr/>
            <p:nvPr/>
          </p:nvSpPr>
          <p:spPr>
            <a:xfrm>
              <a:off x="7548595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3" name="Полилиния: фигура 2202">
              <a:extLst>
                <a:ext uri="{FF2B5EF4-FFF2-40B4-BE49-F238E27FC236}">
                  <a16:creationId xmlns:a16="http://schemas.microsoft.com/office/drawing/2014/main" id="{AF547A7D-273E-0C00-77C5-9A8773AFEC3E}"/>
                </a:ext>
              </a:extLst>
            </p:cNvPr>
            <p:cNvSpPr/>
            <p:nvPr/>
          </p:nvSpPr>
          <p:spPr>
            <a:xfrm>
              <a:off x="7639901" y="3011985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4" name="Полилиния: фигура 2203">
              <a:extLst>
                <a:ext uri="{FF2B5EF4-FFF2-40B4-BE49-F238E27FC236}">
                  <a16:creationId xmlns:a16="http://schemas.microsoft.com/office/drawing/2014/main" id="{A359D6F5-0D90-EABD-0BC6-66452B5E9E92}"/>
                </a:ext>
              </a:extLst>
            </p:cNvPr>
            <p:cNvSpPr/>
            <p:nvPr/>
          </p:nvSpPr>
          <p:spPr>
            <a:xfrm>
              <a:off x="735560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5" name="Полилиния: фигура 2204">
              <a:extLst>
                <a:ext uri="{FF2B5EF4-FFF2-40B4-BE49-F238E27FC236}">
                  <a16:creationId xmlns:a16="http://schemas.microsoft.com/office/drawing/2014/main" id="{2FFA81BA-CFD3-E246-2D09-A8699AEC3960}"/>
                </a:ext>
              </a:extLst>
            </p:cNvPr>
            <p:cNvSpPr/>
            <p:nvPr/>
          </p:nvSpPr>
          <p:spPr>
            <a:xfrm>
              <a:off x="744483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6" name="Полилиния: фигура 2205">
              <a:extLst>
                <a:ext uri="{FF2B5EF4-FFF2-40B4-BE49-F238E27FC236}">
                  <a16:creationId xmlns:a16="http://schemas.microsoft.com/office/drawing/2014/main" id="{FF7AAF04-3B8F-C7B5-90B5-FE2ED6FE0387}"/>
                </a:ext>
              </a:extLst>
            </p:cNvPr>
            <p:cNvSpPr/>
            <p:nvPr/>
          </p:nvSpPr>
          <p:spPr>
            <a:xfrm>
              <a:off x="735560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7" name="Полилиния: фигура 2206">
              <a:extLst>
                <a:ext uri="{FF2B5EF4-FFF2-40B4-BE49-F238E27FC236}">
                  <a16:creationId xmlns:a16="http://schemas.microsoft.com/office/drawing/2014/main" id="{7CEEB8EA-D420-03F9-01DA-DBA2A3576A15}"/>
                </a:ext>
              </a:extLst>
            </p:cNvPr>
            <p:cNvSpPr/>
            <p:nvPr/>
          </p:nvSpPr>
          <p:spPr>
            <a:xfrm>
              <a:off x="744483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8" name="Полилиния: фигура 2207">
              <a:extLst>
                <a:ext uri="{FF2B5EF4-FFF2-40B4-BE49-F238E27FC236}">
                  <a16:creationId xmlns:a16="http://schemas.microsoft.com/office/drawing/2014/main" id="{C198D171-EBD3-5855-733C-8C9FEF02F80E}"/>
                </a:ext>
              </a:extLst>
            </p:cNvPr>
            <p:cNvSpPr/>
            <p:nvPr/>
          </p:nvSpPr>
          <p:spPr>
            <a:xfrm>
              <a:off x="7361826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9" name="Полилиния: фигура 2208">
              <a:extLst>
                <a:ext uri="{FF2B5EF4-FFF2-40B4-BE49-F238E27FC236}">
                  <a16:creationId xmlns:a16="http://schemas.microsoft.com/office/drawing/2014/main" id="{B5BFAA11-E4C6-5173-8676-A68C4B138747}"/>
                </a:ext>
              </a:extLst>
            </p:cNvPr>
            <p:cNvSpPr/>
            <p:nvPr/>
          </p:nvSpPr>
          <p:spPr>
            <a:xfrm>
              <a:off x="7453133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0" name="Полилиния: фигура 2209">
              <a:extLst>
                <a:ext uri="{FF2B5EF4-FFF2-40B4-BE49-F238E27FC236}">
                  <a16:creationId xmlns:a16="http://schemas.microsoft.com/office/drawing/2014/main" id="{0F646EA6-E3A7-A119-D700-85F3BB514280}"/>
                </a:ext>
              </a:extLst>
            </p:cNvPr>
            <p:cNvSpPr/>
            <p:nvPr/>
          </p:nvSpPr>
          <p:spPr>
            <a:xfrm>
              <a:off x="7361826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1" name="Полилиния: фигура 2210">
              <a:extLst>
                <a:ext uri="{FF2B5EF4-FFF2-40B4-BE49-F238E27FC236}">
                  <a16:creationId xmlns:a16="http://schemas.microsoft.com/office/drawing/2014/main" id="{DCC1FDD8-54CE-F556-59BC-8FB898860FB7}"/>
                </a:ext>
              </a:extLst>
            </p:cNvPr>
            <p:cNvSpPr/>
            <p:nvPr/>
          </p:nvSpPr>
          <p:spPr>
            <a:xfrm>
              <a:off x="7453133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2" name="Полилиния: фигура 2211">
              <a:extLst>
                <a:ext uri="{FF2B5EF4-FFF2-40B4-BE49-F238E27FC236}">
                  <a16:creationId xmlns:a16="http://schemas.microsoft.com/office/drawing/2014/main" id="{9378B66F-8D2F-1EB4-8956-D72950DE7C13}"/>
                </a:ext>
              </a:extLst>
            </p:cNvPr>
            <p:cNvSpPr/>
            <p:nvPr/>
          </p:nvSpPr>
          <p:spPr>
            <a:xfrm>
              <a:off x="716675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3" name="Полилиния: фигура 2212">
              <a:extLst>
                <a:ext uri="{FF2B5EF4-FFF2-40B4-BE49-F238E27FC236}">
                  <a16:creationId xmlns:a16="http://schemas.microsoft.com/office/drawing/2014/main" id="{AA7F53C0-3FD5-9416-3E17-9CE9C21AED7D}"/>
                </a:ext>
              </a:extLst>
            </p:cNvPr>
            <p:cNvSpPr/>
            <p:nvPr/>
          </p:nvSpPr>
          <p:spPr>
            <a:xfrm>
              <a:off x="725806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4" name="Полилиния: фигура 2213">
              <a:extLst>
                <a:ext uri="{FF2B5EF4-FFF2-40B4-BE49-F238E27FC236}">
                  <a16:creationId xmlns:a16="http://schemas.microsoft.com/office/drawing/2014/main" id="{C34819C0-1AE8-97CD-3BDF-12D37305E00D}"/>
                </a:ext>
              </a:extLst>
            </p:cNvPr>
            <p:cNvSpPr/>
            <p:nvPr/>
          </p:nvSpPr>
          <p:spPr>
            <a:xfrm>
              <a:off x="716675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5" name="Полилиния: фигура 2214">
              <a:extLst>
                <a:ext uri="{FF2B5EF4-FFF2-40B4-BE49-F238E27FC236}">
                  <a16:creationId xmlns:a16="http://schemas.microsoft.com/office/drawing/2014/main" id="{1C9283B5-D098-A803-C407-12E6E47D89D6}"/>
                </a:ext>
              </a:extLst>
            </p:cNvPr>
            <p:cNvSpPr/>
            <p:nvPr/>
          </p:nvSpPr>
          <p:spPr>
            <a:xfrm>
              <a:off x="725806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6" name="Полилиния: фигура 2215">
              <a:extLst>
                <a:ext uri="{FF2B5EF4-FFF2-40B4-BE49-F238E27FC236}">
                  <a16:creationId xmlns:a16="http://schemas.microsoft.com/office/drawing/2014/main" id="{00F996C9-784A-36C1-8CF8-7B1C6C71C2B8}"/>
                </a:ext>
              </a:extLst>
            </p:cNvPr>
            <p:cNvSpPr/>
            <p:nvPr/>
          </p:nvSpPr>
          <p:spPr>
            <a:xfrm>
              <a:off x="7175058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7" name="Полилиния: фигура 2216">
              <a:extLst>
                <a:ext uri="{FF2B5EF4-FFF2-40B4-BE49-F238E27FC236}">
                  <a16:creationId xmlns:a16="http://schemas.microsoft.com/office/drawing/2014/main" id="{9721886A-4E23-D6B3-A6F3-AFD73CA6204A}"/>
                </a:ext>
              </a:extLst>
            </p:cNvPr>
            <p:cNvSpPr/>
            <p:nvPr/>
          </p:nvSpPr>
          <p:spPr>
            <a:xfrm>
              <a:off x="7266364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8" name="Полилиния: фигура 2217">
              <a:extLst>
                <a:ext uri="{FF2B5EF4-FFF2-40B4-BE49-F238E27FC236}">
                  <a16:creationId xmlns:a16="http://schemas.microsoft.com/office/drawing/2014/main" id="{2E7079E6-8BEF-F9A0-0591-BA1E6982044B}"/>
                </a:ext>
              </a:extLst>
            </p:cNvPr>
            <p:cNvSpPr/>
            <p:nvPr/>
          </p:nvSpPr>
          <p:spPr>
            <a:xfrm>
              <a:off x="7175058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9" name="Полилиния: фигура 2218">
              <a:extLst>
                <a:ext uri="{FF2B5EF4-FFF2-40B4-BE49-F238E27FC236}">
                  <a16:creationId xmlns:a16="http://schemas.microsoft.com/office/drawing/2014/main" id="{403E095B-E331-7308-AF55-4B1591CB0173}"/>
                </a:ext>
              </a:extLst>
            </p:cNvPr>
            <p:cNvSpPr/>
            <p:nvPr/>
          </p:nvSpPr>
          <p:spPr>
            <a:xfrm>
              <a:off x="7266364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0" name="Полилиния: фигура 2219">
              <a:extLst>
                <a:ext uri="{FF2B5EF4-FFF2-40B4-BE49-F238E27FC236}">
                  <a16:creationId xmlns:a16="http://schemas.microsoft.com/office/drawing/2014/main" id="{9F934920-D31F-179F-E37A-7908AE4735C2}"/>
                </a:ext>
              </a:extLst>
            </p:cNvPr>
            <p:cNvSpPr/>
            <p:nvPr/>
          </p:nvSpPr>
          <p:spPr>
            <a:xfrm>
              <a:off x="6979980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1" name="Полилиния: фигура 2220">
              <a:extLst>
                <a:ext uri="{FF2B5EF4-FFF2-40B4-BE49-F238E27FC236}">
                  <a16:creationId xmlns:a16="http://schemas.microsoft.com/office/drawing/2014/main" id="{BB80CD7D-1236-3C7E-A3AE-3A95B555E4F8}"/>
                </a:ext>
              </a:extLst>
            </p:cNvPr>
            <p:cNvSpPr/>
            <p:nvPr/>
          </p:nvSpPr>
          <p:spPr>
            <a:xfrm>
              <a:off x="707129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2" name="Полилиния: фигура 2221">
              <a:extLst>
                <a:ext uri="{FF2B5EF4-FFF2-40B4-BE49-F238E27FC236}">
                  <a16:creationId xmlns:a16="http://schemas.microsoft.com/office/drawing/2014/main" id="{4DA00BA7-7C40-6EA4-5AAD-171F63359163}"/>
                </a:ext>
              </a:extLst>
            </p:cNvPr>
            <p:cNvSpPr/>
            <p:nvPr/>
          </p:nvSpPr>
          <p:spPr>
            <a:xfrm>
              <a:off x="6979980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3" name="Полилиния: фигура 2222">
              <a:extLst>
                <a:ext uri="{FF2B5EF4-FFF2-40B4-BE49-F238E27FC236}">
                  <a16:creationId xmlns:a16="http://schemas.microsoft.com/office/drawing/2014/main" id="{4FEEFACA-4E9D-456B-3478-49CE8A611288}"/>
                </a:ext>
              </a:extLst>
            </p:cNvPr>
            <p:cNvSpPr/>
            <p:nvPr/>
          </p:nvSpPr>
          <p:spPr>
            <a:xfrm>
              <a:off x="707129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4" name="Полилиния: фигура 2223">
              <a:extLst>
                <a:ext uri="{FF2B5EF4-FFF2-40B4-BE49-F238E27FC236}">
                  <a16:creationId xmlns:a16="http://schemas.microsoft.com/office/drawing/2014/main" id="{1E80CA58-1C97-CE96-848B-4CF0B9997109}"/>
                </a:ext>
              </a:extLst>
            </p:cNvPr>
            <p:cNvSpPr/>
            <p:nvPr/>
          </p:nvSpPr>
          <p:spPr>
            <a:xfrm>
              <a:off x="6988290" y="292486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5" name="Полилиния: фигура 2224">
              <a:extLst>
                <a:ext uri="{FF2B5EF4-FFF2-40B4-BE49-F238E27FC236}">
                  <a16:creationId xmlns:a16="http://schemas.microsoft.com/office/drawing/2014/main" id="{64D02F27-4E6A-F651-8C0D-E912E07A59F7}"/>
                </a:ext>
              </a:extLst>
            </p:cNvPr>
            <p:cNvSpPr/>
            <p:nvPr/>
          </p:nvSpPr>
          <p:spPr>
            <a:xfrm>
              <a:off x="7079596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6" name="Полилиния: фигура 2225">
              <a:extLst>
                <a:ext uri="{FF2B5EF4-FFF2-40B4-BE49-F238E27FC236}">
                  <a16:creationId xmlns:a16="http://schemas.microsoft.com/office/drawing/2014/main" id="{C7E4C47F-7026-363A-CC76-6D89D216EA0B}"/>
                </a:ext>
              </a:extLst>
            </p:cNvPr>
            <p:cNvSpPr/>
            <p:nvPr/>
          </p:nvSpPr>
          <p:spPr>
            <a:xfrm>
              <a:off x="6988290" y="301405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7" name="Полилиния: фигура 2226">
              <a:extLst>
                <a:ext uri="{FF2B5EF4-FFF2-40B4-BE49-F238E27FC236}">
                  <a16:creationId xmlns:a16="http://schemas.microsoft.com/office/drawing/2014/main" id="{3DFF6005-5D06-4D58-D127-59C4BFD4D3A6}"/>
                </a:ext>
              </a:extLst>
            </p:cNvPr>
            <p:cNvSpPr/>
            <p:nvPr/>
          </p:nvSpPr>
          <p:spPr>
            <a:xfrm>
              <a:off x="7079596" y="301405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8" name="Полилиния: фигура 2227">
              <a:extLst>
                <a:ext uri="{FF2B5EF4-FFF2-40B4-BE49-F238E27FC236}">
                  <a16:creationId xmlns:a16="http://schemas.microsoft.com/office/drawing/2014/main" id="{81DECC65-76EB-80FD-1149-245F8D4377E1}"/>
                </a:ext>
              </a:extLst>
            </p:cNvPr>
            <p:cNvSpPr/>
            <p:nvPr/>
          </p:nvSpPr>
          <p:spPr>
            <a:xfrm>
              <a:off x="679321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9" name="Полилиния: фигура 2228">
              <a:extLst>
                <a:ext uri="{FF2B5EF4-FFF2-40B4-BE49-F238E27FC236}">
                  <a16:creationId xmlns:a16="http://schemas.microsoft.com/office/drawing/2014/main" id="{9F8DB407-6499-97F0-C30C-6C56E4B04770}"/>
                </a:ext>
              </a:extLst>
            </p:cNvPr>
            <p:cNvSpPr/>
            <p:nvPr/>
          </p:nvSpPr>
          <p:spPr>
            <a:xfrm>
              <a:off x="688245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0" name="Полилиния: фигура 2229">
              <a:extLst>
                <a:ext uri="{FF2B5EF4-FFF2-40B4-BE49-F238E27FC236}">
                  <a16:creationId xmlns:a16="http://schemas.microsoft.com/office/drawing/2014/main" id="{FF649E8F-83BF-28BC-49AE-E67D7293DD25}"/>
                </a:ext>
              </a:extLst>
            </p:cNvPr>
            <p:cNvSpPr/>
            <p:nvPr/>
          </p:nvSpPr>
          <p:spPr>
            <a:xfrm>
              <a:off x="679321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1" name="Полилиния: фигура 2230">
              <a:extLst>
                <a:ext uri="{FF2B5EF4-FFF2-40B4-BE49-F238E27FC236}">
                  <a16:creationId xmlns:a16="http://schemas.microsoft.com/office/drawing/2014/main" id="{FC23F18F-BC0D-8F46-D96B-79EB7BBD174D}"/>
                </a:ext>
              </a:extLst>
            </p:cNvPr>
            <p:cNvSpPr/>
            <p:nvPr/>
          </p:nvSpPr>
          <p:spPr>
            <a:xfrm>
              <a:off x="688245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2" name="Полилиния: фигура 2231">
              <a:extLst>
                <a:ext uri="{FF2B5EF4-FFF2-40B4-BE49-F238E27FC236}">
                  <a16:creationId xmlns:a16="http://schemas.microsoft.com/office/drawing/2014/main" id="{96001981-7E6E-4391-EAB5-450E9EDCC42E}"/>
                </a:ext>
              </a:extLst>
            </p:cNvPr>
            <p:cNvSpPr/>
            <p:nvPr/>
          </p:nvSpPr>
          <p:spPr>
            <a:xfrm>
              <a:off x="6801512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3" name="Полилиния: фигура 2232">
              <a:extLst>
                <a:ext uri="{FF2B5EF4-FFF2-40B4-BE49-F238E27FC236}">
                  <a16:creationId xmlns:a16="http://schemas.microsoft.com/office/drawing/2014/main" id="{B2EEC1A2-1B8A-C75C-884A-516ED95E7953}"/>
                </a:ext>
              </a:extLst>
            </p:cNvPr>
            <p:cNvSpPr/>
            <p:nvPr/>
          </p:nvSpPr>
          <p:spPr>
            <a:xfrm>
              <a:off x="6892828" y="292486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4" name="Полилиния: фигура 2233">
              <a:extLst>
                <a:ext uri="{FF2B5EF4-FFF2-40B4-BE49-F238E27FC236}">
                  <a16:creationId xmlns:a16="http://schemas.microsoft.com/office/drawing/2014/main" id="{95C0A99C-8291-8E09-CEF3-FB2B262EEC30}"/>
                </a:ext>
              </a:extLst>
            </p:cNvPr>
            <p:cNvSpPr/>
            <p:nvPr/>
          </p:nvSpPr>
          <p:spPr>
            <a:xfrm>
              <a:off x="6801512" y="301405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5" name="Полилиния: фигура 2234">
              <a:extLst>
                <a:ext uri="{FF2B5EF4-FFF2-40B4-BE49-F238E27FC236}">
                  <a16:creationId xmlns:a16="http://schemas.microsoft.com/office/drawing/2014/main" id="{873A9531-4D46-3C4E-DF72-6998D0BFB9D5}"/>
                </a:ext>
              </a:extLst>
            </p:cNvPr>
            <p:cNvSpPr/>
            <p:nvPr/>
          </p:nvSpPr>
          <p:spPr>
            <a:xfrm>
              <a:off x="6892828" y="301405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6" name="Полилиния: фигура 2235">
              <a:extLst>
                <a:ext uri="{FF2B5EF4-FFF2-40B4-BE49-F238E27FC236}">
                  <a16:creationId xmlns:a16="http://schemas.microsoft.com/office/drawing/2014/main" id="{73DC9A65-06FD-8C79-453D-7331D7FAEBC5}"/>
                </a:ext>
              </a:extLst>
            </p:cNvPr>
            <p:cNvSpPr/>
            <p:nvPr/>
          </p:nvSpPr>
          <p:spPr>
            <a:xfrm>
              <a:off x="660644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7" name="Полилиния: фигура 2236">
              <a:extLst>
                <a:ext uri="{FF2B5EF4-FFF2-40B4-BE49-F238E27FC236}">
                  <a16:creationId xmlns:a16="http://schemas.microsoft.com/office/drawing/2014/main" id="{D722874F-750C-69DF-428C-BD52F856300B}"/>
                </a:ext>
              </a:extLst>
            </p:cNvPr>
            <p:cNvSpPr/>
            <p:nvPr/>
          </p:nvSpPr>
          <p:spPr>
            <a:xfrm>
              <a:off x="669568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8" name="Полилиния: фигура 2237">
              <a:extLst>
                <a:ext uri="{FF2B5EF4-FFF2-40B4-BE49-F238E27FC236}">
                  <a16:creationId xmlns:a16="http://schemas.microsoft.com/office/drawing/2014/main" id="{264146E2-1F46-82FB-E8CC-31D588944EC1}"/>
                </a:ext>
              </a:extLst>
            </p:cNvPr>
            <p:cNvSpPr/>
            <p:nvPr/>
          </p:nvSpPr>
          <p:spPr>
            <a:xfrm>
              <a:off x="660644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9" name="Полилиния: фигура 2238">
              <a:extLst>
                <a:ext uri="{FF2B5EF4-FFF2-40B4-BE49-F238E27FC236}">
                  <a16:creationId xmlns:a16="http://schemas.microsoft.com/office/drawing/2014/main" id="{F087B19D-6D2A-AC0E-128F-D6433DF1B369}"/>
                </a:ext>
              </a:extLst>
            </p:cNvPr>
            <p:cNvSpPr/>
            <p:nvPr/>
          </p:nvSpPr>
          <p:spPr>
            <a:xfrm>
              <a:off x="669568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0" name="Полилиния: фигура 2239">
              <a:extLst>
                <a:ext uri="{FF2B5EF4-FFF2-40B4-BE49-F238E27FC236}">
                  <a16:creationId xmlns:a16="http://schemas.microsoft.com/office/drawing/2014/main" id="{D59783DB-7404-1749-F409-22CDA20EB98A}"/>
                </a:ext>
              </a:extLst>
            </p:cNvPr>
            <p:cNvSpPr/>
            <p:nvPr/>
          </p:nvSpPr>
          <p:spPr>
            <a:xfrm>
              <a:off x="6614743" y="2926937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1" name="Полилиния: фигура 2240">
              <a:extLst>
                <a:ext uri="{FF2B5EF4-FFF2-40B4-BE49-F238E27FC236}">
                  <a16:creationId xmlns:a16="http://schemas.microsoft.com/office/drawing/2014/main" id="{1FC7CD9C-962D-A606-CF75-1D2AD6248FDB}"/>
                </a:ext>
              </a:extLst>
            </p:cNvPr>
            <p:cNvSpPr/>
            <p:nvPr/>
          </p:nvSpPr>
          <p:spPr>
            <a:xfrm>
              <a:off x="6706059" y="2926937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4710"/>
                    <a:pt x="12373" y="24710"/>
                  </a:cubicBezTo>
                  <a:cubicBezTo>
                    <a:pt x="6151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2" name="Полилиния: фигура 2241">
              <a:extLst>
                <a:ext uri="{FF2B5EF4-FFF2-40B4-BE49-F238E27FC236}">
                  <a16:creationId xmlns:a16="http://schemas.microsoft.com/office/drawing/2014/main" id="{54865DC4-F73A-6F58-19A6-D1018F24CD6E}"/>
                </a:ext>
              </a:extLst>
            </p:cNvPr>
            <p:cNvSpPr/>
            <p:nvPr/>
          </p:nvSpPr>
          <p:spPr>
            <a:xfrm>
              <a:off x="6614743" y="3016129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3" name="Полилиния: фигура 2242">
              <a:extLst>
                <a:ext uri="{FF2B5EF4-FFF2-40B4-BE49-F238E27FC236}">
                  <a16:creationId xmlns:a16="http://schemas.microsoft.com/office/drawing/2014/main" id="{E04B3B73-A1A1-5740-5AEC-8DE3C7744CBD}"/>
                </a:ext>
              </a:extLst>
            </p:cNvPr>
            <p:cNvSpPr/>
            <p:nvPr/>
          </p:nvSpPr>
          <p:spPr>
            <a:xfrm>
              <a:off x="6706059" y="3016129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4" name="Полилиния: фигура 2243">
              <a:extLst>
                <a:ext uri="{FF2B5EF4-FFF2-40B4-BE49-F238E27FC236}">
                  <a16:creationId xmlns:a16="http://schemas.microsoft.com/office/drawing/2014/main" id="{BAFD3635-1E1D-CDDA-DFF7-3CD83B173881}"/>
                </a:ext>
              </a:extLst>
            </p:cNvPr>
            <p:cNvSpPr/>
            <p:nvPr/>
          </p:nvSpPr>
          <p:spPr>
            <a:xfrm>
              <a:off x="641967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5" name="Полилиния: фигура 2244">
              <a:extLst>
                <a:ext uri="{FF2B5EF4-FFF2-40B4-BE49-F238E27FC236}">
                  <a16:creationId xmlns:a16="http://schemas.microsoft.com/office/drawing/2014/main" id="{BE659A59-99DE-3A5F-56E4-A1AC04A1BF4B}"/>
                </a:ext>
              </a:extLst>
            </p:cNvPr>
            <p:cNvSpPr/>
            <p:nvPr/>
          </p:nvSpPr>
          <p:spPr>
            <a:xfrm>
              <a:off x="650891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6" name="Полилиния: фигура 2245">
              <a:extLst>
                <a:ext uri="{FF2B5EF4-FFF2-40B4-BE49-F238E27FC236}">
                  <a16:creationId xmlns:a16="http://schemas.microsoft.com/office/drawing/2014/main" id="{F477E6A7-BC99-DC2B-6F39-CD39FCEA022C}"/>
                </a:ext>
              </a:extLst>
            </p:cNvPr>
            <p:cNvSpPr/>
            <p:nvPr/>
          </p:nvSpPr>
          <p:spPr>
            <a:xfrm>
              <a:off x="641967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7" name="Полилиния: фигура 2246">
              <a:extLst>
                <a:ext uri="{FF2B5EF4-FFF2-40B4-BE49-F238E27FC236}">
                  <a16:creationId xmlns:a16="http://schemas.microsoft.com/office/drawing/2014/main" id="{A44AEAAD-A431-C849-104D-B856E4519272}"/>
                </a:ext>
              </a:extLst>
            </p:cNvPr>
            <p:cNvSpPr/>
            <p:nvPr/>
          </p:nvSpPr>
          <p:spPr>
            <a:xfrm>
              <a:off x="650891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8" name="Полилиния: фигура 2247">
              <a:extLst>
                <a:ext uri="{FF2B5EF4-FFF2-40B4-BE49-F238E27FC236}">
                  <a16:creationId xmlns:a16="http://schemas.microsoft.com/office/drawing/2014/main" id="{65CE2476-D589-E828-5CA1-05515FAA0FDD}"/>
                </a:ext>
              </a:extLst>
            </p:cNvPr>
            <p:cNvSpPr/>
            <p:nvPr/>
          </p:nvSpPr>
          <p:spPr>
            <a:xfrm>
              <a:off x="6427975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9" name="Полилиния: фигура 2248">
              <a:extLst>
                <a:ext uri="{FF2B5EF4-FFF2-40B4-BE49-F238E27FC236}">
                  <a16:creationId xmlns:a16="http://schemas.microsoft.com/office/drawing/2014/main" id="{C4E2CC0C-051E-37A2-3D3B-DF06D98BF487}"/>
                </a:ext>
              </a:extLst>
            </p:cNvPr>
            <p:cNvSpPr/>
            <p:nvPr/>
          </p:nvSpPr>
          <p:spPr>
            <a:xfrm>
              <a:off x="6519281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0" name="Полилиния: фигура 2249">
              <a:extLst>
                <a:ext uri="{FF2B5EF4-FFF2-40B4-BE49-F238E27FC236}">
                  <a16:creationId xmlns:a16="http://schemas.microsoft.com/office/drawing/2014/main" id="{974D82FA-E02C-B78C-C18F-E1A776225DFB}"/>
                </a:ext>
              </a:extLst>
            </p:cNvPr>
            <p:cNvSpPr/>
            <p:nvPr/>
          </p:nvSpPr>
          <p:spPr>
            <a:xfrm>
              <a:off x="6427975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1" name="Полилиния: фигура 2250">
              <a:extLst>
                <a:ext uri="{FF2B5EF4-FFF2-40B4-BE49-F238E27FC236}">
                  <a16:creationId xmlns:a16="http://schemas.microsoft.com/office/drawing/2014/main" id="{93EA31CA-935E-6B7D-57EE-B263BA3AE747}"/>
                </a:ext>
              </a:extLst>
            </p:cNvPr>
            <p:cNvSpPr/>
            <p:nvPr/>
          </p:nvSpPr>
          <p:spPr>
            <a:xfrm>
              <a:off x="6519281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2" name="Полилиния: фигура 2251">
              <a:extLst>
                <a:ext uri="{FF2B5EF4-FFF2-40B4-BE49-F238E27FC236}">
                  <a16:creationId xmlns:a16="http://schemas.microsoft.com/office/drawing/2014/main" id="{CF1ABA7C-06B5-1ABE-73A1-D915910E0BA2}"/>
                </a:ext>
              </a:extLst>
            </p:cNvPr>
            <p:cNvSpPr/>
            <p:nvPr/>
          </p:nvSpPr>
          <p:spPr>
            <a:xfrm>
              <a:off x="623082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3" name="Полилиния: фигура 2252">
              <a:extLst>
                <a:ext uri="{FF2B5EF4-FFF2-40B4-BE49-F238E27FC236}">
                  <a16:creationId xmlns:a16="http://schemas.microsoft.com/office/drawing/2014/main" id="{3336A655-0199-95E8-7E9F-B55884AA5E84}"/>
                </a:ext>
              </a:extLst>
            </p:cNvPr>
            <p:cNvSpPr/>
            <p:nvPr/>
          </p:nvSpPr>
          <p:spPr>
            <a:xfrm>
              <a:off x="6322136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4" name="Полилиния: фигура 2253">
              <a:extLst>
                <a:ext uri="{FF2B5EF4-FFF2-40B4-BE49-F238E27FC236}">
                  <a16:creationId xmlns:a16="http://schemas.microsoft.com/office/drawing/2014/main" id="{2630669A-7EB8-50C7-2A1E-E71D69D1D3BC}"/>
                </a:ext>
              </a:extLst>
            </p:cNvPr>
            <p:cNvSpPr/>
            <p:nvPr/>
          </p:nvSpPr>
          <p:spPr>
            <a:xfrm>
              <a:off x="623082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5" name="Полилиния: фигура 2254">
              <a:extLst>
                <a:ext uri="{FF2B5EF4-FFF2-40B4-BE49-F238E27FC236}">
                  <a16:creationId xmlns:a16="http://schemas.microsoft.com/office/drawing/2014/main" id="{3E51E694-3422-EB74-6411-FA9CE59D83DE}"/>
                </a:ext>
              </a:extLst>
            </p:cNvPr>
            <p:cNvSpPr/>
            <p:nvPr/>
          </p:nvSpPr>
          <p:spPr>
            <a:xfrm>
              <a:off x="6322136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6" name="Полилиния: фигура 2255">
              <a:extLst>
                <a:ext uri="{FF2B5EF4-FFF2-40B4-BE49-F238E27FC236}">
                  <a16:creationId xmlns:a16="http://schemas.microsoft.com/office/drawing/2014/main" id="{CA39EE15-1DDD-8826-6519-451D994737C3}"/>
                </a:ext>
              </a:extLst>
            </p:cNvPr>
            <p:cNvSpPr/>
            <p:nvPr/>
          </p:nvSpPr>
          <p:spPr>
            <a:xfrm>
              <a:off x="6241206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7" name="Полилиния: фигура 2256">
              <a:extLst>
                <a:ext uri="{FF2B5EF4-FFF2-40B4-BE49-F238E27FC236}">
                  <a16:creationId xmlns:a16="http://schemas.microsoft.com/office/drawing/2014/main" id="{3A79DD4A-9A06-7E4B-A64E-C0D3A6A558FD}"/>
                </a:ext>
              </a:extLst>
            </p:cNvPr>
            <p:cNvSpPr/>
            <p:nvPr/>
          </p:nvSpPr>
          <p:spPr>
            <a:xfrm>
              <a:off x="6332513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8" name="Полилиния: фигура 2257">
              <a:extLst>
                <a:ext uri="{FF2B5EF4-FFF2-40B4-BE49-F238E27FC236}">
                  <a16:creationId xmlns:a16="http://schemas.microsoft.com/office/drawing/2014/main" id="{E2319D62-C8A2-34FD-4AE0-02CF3E24A418}"/>
                </a:ext>
              </a:extLst>
            </p:cNvPr>
            <p:cNvSpPr/>
            <p:nvPr/>
          </p:nvSpPr>
          <p:spPr>
            <a:xfrm>
              <a:off x="6241206" y="3016129"/>
              <a:ext cx="24899" cy="25298"/>
            </a:xfrm>
            <a:custGeom>
              <a:avLst/>
              <a:gdLst>
                <a:gd name="connsiteX0" fmla="*/ -72 w 24899"/>
                <a:gd name="connsiteY0" fmla="*/ 12270 h 25298"/>
                <a:gd name="connsiteX1" fmla="*/ 12382 w 24899"/>
                <a:gd name="connsiteY1" fmla="*/ -179 h 25298"/>
                <a:gd name="connsiteX2" fmla="*/ 24827 w 24899"/>
                <a:gd name="connsiteY2" fmla="*/ 12270 h 25298"/>
                <a:gd name="connsiteX3" fmla="*/ 12382 w 24899"/>
                <a:gd name="connsiteY3" fmla="*/ 24720 h 25298"/>
                <a:gd name="connsiteX4" fmla="*/ -72 w 24899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9" name="Полилиния: фигура 2258">
              <a:extLst>
                <a:ext uri="{FF2B5EF4-FFF2-40B4-BE49-F238E27FC236}">
                  <a16:creationId xmlns:a16="http://schemas.microsoft.com/office/drawing/2014/main" id="{4CCAFF99-21FF-FDC1-EC7C-CF16BC80988F}"/>
                </a:ext>
              </a:extLst>
            </p:cNvPr>
            <p:cNvSpPr/>
            <p:nvPr/>
          </p:nvSpPr>
          <p:spPr>
            <a:xfrm>
              <a:off x="6332513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0" name="Полилиния: фигура 2259">
              <a:extLst>
                <a:ext uri="{FF2B5EF4-FFF2-40B4-BE49-F238E27FC236}">
                  <a16:creationId xmlns:a16="http://schemas.microsoft.com/office/drawing/2014/main" id="{677F599C-1625-187A-557B-A499F5CA46C3}"/>
                </a:ext>
              </a:extLst>
            </p:cNvPr>
            <p:cNvSpPr/>
            <p:nvPr/>
          </p:nvSpPr>
          <p:spPr>
            <a:xfrm>
              <a:off x="604406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1" name="Полилиния: фигура 2260">
              <a:extLst>
                <a:ext uri="{FF2B5EF4-FFF2-40B4-BE49-F238E27FC236}">
                  <a16:creationId xmlns:a16="http://schemas.microsoft.com/office/drawing/2014/main" id="{484FFB47-21C0-6ADC-8129-3471767A16A5}"/>
                </a:ext>
              </a:extLst>
            </p:cNvPr>
            <p:cNvSpPr/>
            <p:nvPr/>
          </p:nvSpPr>
          <p:spPr>
            <a:xfrm>
              <a:off x="613536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2" name="Полилиния: фигура 2261">
              <a:extLst>
                <a:ext uri="{FF2B5EF4-FFF2-40B4-BE49-F238E27FC236}">
                  <a16:creationId xmlns:a16="http://schemas.microsoft.com/office/drawing/2014/main" id="{640D1487-A4FF-B84D-13BE-CF9DA54967C2}"/>
                </a:ext>
              </a:extLst>
            </p:cNvPr>
            <p:cNvSpPr/>
            <p:nvPr/>
          </p:nvSpPr>
          <p:spPr>
            <a:xfrm>
              <a:off x="604406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3" name="Полилиния: фигура 2262">
              <a:extLst>
                <a:ext uri="{FF2B5EF4-FFF2-40B4-BE49-F238E27FC236}">
                  <a16:creationId xmlns:a16="http://schemas.microsoft.com/office/drawing/2014/main" id="{66E1438A-3C05-FBEE-F974-5928C86F507E}"/>
                </a:ext>
              </a:extLst>
            </p:cNvPr>
            <p:cNvSpPr/>
            <p:nvPr/>
          </p:nvSpPr>
          <p:spPr>
            <a:xfrm>
              <a:off x="613536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4" name="Полилиния: фигура 2263">
              <a:extLst>
                <a:ext uri="{FF2B5EF4-FFF2-40B4-BE49-F238E27FC236}">
                  <a16:creationId xmlns:a16="http://schemas.microsoft.com/office/drawing/2014/main" id="{059EA48D-CBE9-26AE-D675-7016BB1B9C72}"/>
                </a:ext>
              </a:extLst>
            </p:cNvPr>
            <p:cNvSpPr/>
            <p:nvPr/>
          </p:nvSpPr>
          <p:spPr>
            <a:xfrm>
              <a:off x="6054438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5" name="Полилиния: фигура 2264">
              <a:extLst>
                <a:ext uri="{FF2B5EF4-FFF2-40B4-BE49-F238E27FC236}">
                  <a16:creationId xmlns:a16="http://schemas.microsoft.com/office/drawing/2014/main" id="{D2D60E37-81F2-FF3D-A00C-CF2DA5A0E1AA}"/>
                </a:ext>
              </a:extLst>
            </p:cNvPr>
            <p:cNvSpPr/>
            <p:nvPr/>
          </p:nvSpPr>
          <p:spPr>
            <a:xfrm>
              <a:off x="6145745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6" name="Полилиния: фигура 2265">
              <a:extLst>
                <a:ext uri="{FF2B5EF4-FFF2-40B4-BE49-F238E27FC236}">
                  <a16:creationId xmlns:a16="http://schemas.microsoft.com/office/drawing/2014/main" id="{677D52FE-FB1E-853C-DF16-DF5F012F2BAC}"/>
                </a:ext>
              </a:extLst>
            </p:cNvPr>
            <p:cNvSpPr/>
            <p:nvPr/>
          </p:nvSpPr>
          <p:spPr>
            <a:xfrm>
              <a:off x="6054438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7" name="Полилиния: фигура 2266">
              <a:extLst>
                <a:ext uri="{FF2B5EF4-FFF2-40B4-BE49-F238E27FC236}">
                  <a16:creationId xmlns:a16="http://schemas.microsoft.com/office/drawing/2014/main" id="{84A7E13D-3496-10AB-68D1-A31429BC3313}"/>
                </a:ext>
              </a:extLst>
            </p:cNvPr>
            <p:cNvSpPr/>
            <p:nvPr/>
          </p:nvSpPr>
          <p:spPr>
            <a:xfrm>
              <a:off x="6145745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8" name="Полилиния: фигура 2267">
              <a:extLst>
                <a:ext uri="{FF2B5EF4-FFF2-40B4-BE49-F238E27FC236}">
                  <a16:creationId xmlns:a16="http://schemas.microsoft.com/office/drawing/2014/main" id="{DD2CF097-B7B4-6CA6-A33D-566D2DD4AF5D}"/>
                </a:ext>
              </a:extLst>
            </p:cNvPr>
            <p:cNvSpPr/>
            <p:nvPr/>
          </p:nvSpPr>
          <p:spPr>
            <a:xfrm>
              <a:off x="585729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9" name="Полилиния: фигура 2268">
              <a:extLst>
                <a:ext uri="{FF2B5EF4-FFF2-40B4-BE49-F238E27FC236}">
                  <a16:creationId xmlns:a16="http://schemas.microsoft.com/office/drawing/2014/main" id="{D8131726-8389-00AA-1BAA-05B79DABFF3C}"/>
                </a:ext>
              </a:extLst>
            </p:cNvPr>
            <p:cNvSpPr/>
            <p:nvPr/>
          </p:nvSpPr>
          <p:spPr>
            <a:xfrm>
              <a:off x="594652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0" name="Полилиния: фигура 2269">
              <a:extLst>
                <a:ext uri="{FF2B5EF4-FFF2-40B4-BE49-F238E27FC236}">
                  <a16:creationId xmlns:a16="http://schemas.microsoft.com/office/drawing/2014/main" id="{78424A27-B50D-85DB-838D-A00597FBEE2D}"/>
                </a:ext>
              </a:extLst>
            </p:cNvPr>
            <p:cNvSpPr/>
            <p:nvPr/>
          </p:nvSpPr>
          <p:spPr>
            <a:xfrm>
              <a:off x="585729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1" name="Полилиния: фигура 2270">
              <a:extLst>
                <a:ext uri="{FF2B5EF4-FFF2-40B4-BE49-F238E27FC236}">
                  <a16:creationId xmlns:a16="http://schemas.microsoft.com/office/drawing/2014/main" id="{E1E68362-BEA1-388D-DBF2-2BBBD190E900}"/>
                </a:ext>
              </a:extLst>
            </p:cNvPr>
            <p:cNvSpPr/>
            <p:nvPr/>
          </p:nvSpPr>
          <p:spPr>
            <a:xfrm>
              <a:off x="594652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2" name="Полилиния: фигура 2271">
              <a:extLst>
                <a:ext uri="{FF2B5EF4-FFF2-40B4-BE49-F238E27FC236}">
                  <a16:creationId xmlns:a16="http://schemas.microsoft.com/office/drawing/2014/main" id="{1351076F-64F3-6E6D-9338-F8BB61B836DA}"/>
                </a:ext>
              </a:extLst>
            </p:cNvPr>
            <p:cNvSpPr/>
            <p:nvPr/>
          </p:nvSpPr>
          <p:spPr>
            <a:xfrm>
              <a:off x="5867670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3" name="Полилиния: фигура 2272">
              <a:extLst>
                <a:ext uri="{FF2B5EF4-FFF2-40B4-BE49-F238E27FC236}">
                  <a16:creationId xmlns:a16="http://schemas.microsoft.com/office/drawing/2014/main" id="{E1FA93DD-D945-DF41-DF76-C6522398A963}"/>
                </a:ext>
              </a:extLst>
            </p:cNvPr>
            <p:cNvSpPr/>
            <p:nvPr/>
          </p:nvSpPr>
          <p:spPr>
            <a:xfrm>
              <a:off x="5958976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4" name="Полилиния: фигура 2273">
              <a:extLst>
                <a:ext uri="{FF2B5EF4-FFF2-40B4-BE49-F238E27FC236}">
                  <a16:creationId xmlns:a16="http://schemas.microsoft.com/office/drawing/2014/main" id="{83A03794-E03D-2DF2-DF31-42356952F6FC}"/>
                </a:ext>
              </a:extLst>
            </p:cNvPr>
            <p:cNvSpPr/>
            <p:nvPr/>
          </p:nvSpPr>
          <p:spPr>
            <a:xfrm>
              <a:off x="5867670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5" name="Полилиния: фигура 2274">
              <a:extLst>
                <a:ext uri="{FF2B5EF4-FFF2-40B4-BE49-F238E27FC236}">
                  <a16:creationId xmlns:a16="http://schemas.microsoft.com/office/drawing/2014/main" id="{D682C100-F180-7AD8-F620-E1C8FD143929}"/>
                </a:ext>
              </a:extLst>
            </p:cNvPr>
            <p:cNvSpPr/>
            <p:nvPr/>
          </p:nvSpPr>
          <p:spPr>
            <a:xfrm>
              <a:off x="5958976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6" name="Полилиния: фигура 2275">
              <a:extLst>
                <a:ext uri="{FF2B5EF4-FFF2-40B4-BE49-F238E27FC236}">
                  <a16:creationId xmlns:a16="http://schemas.microsoft.com/office/drawing/2014/main" id="{1DA30682-0407-E7A0-418B-93516CBFD1C5}"/>
                </a:ext>
              </a:extLst>
            </p:cNvPr>
            <p:cNvSpPr/>
            <p:nvPr/>
          </p:nvSpPr>
          <p:spPr>
            <a:xfrm>
              <a:off x="567052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7" name="Полилиния: фигура 2276">
              <a:extLst>
                <a:ext uri="{FF2B5EF4-FFF2-40B4-BE49-F238E27FC236}">
                  <a16:creationId xmlns:a16="http://schemas.microsoft.com/office/drawing/2014/main" id="{1BDD44A8-EEDE-29E2-5D9D-82F38B02A545}"/>
                </a:ext>
              </a:extLst>
            </p:cNvPr>
            <p:cNvSpPr/>
            <p:nvPr/>
          </p:nvSpPr>
          <p:spPr>
            <a:xfrm>
              <a:off x="575975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8" name="Полилиния: фигура 2277">
              <a:extLst>
                <a:ext uri="{FF2B5EF4-FFF2-40B4-BE49-F238E27FC236}">
                  <a16:creationId xmlns:a16="http://schemas.microsoft.com/office/drawing/2014/main" id="{F6732054-B129-2EA6-CD04-48AF046A0F3F}"/>
                </a:ext>
              </a:extLst>
            </p:cNvPr>
            <p:cNvSpPr/>
            <p:nvPr/>
          </p:nvSpPr>
          <p:spPr>
            <a:xfrm>
              <a:off x="567052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9" name="Полилиния: фигура 2278">
              <a:extLst>
                <a:ext uri="{FF2B5EF4-FFF2-40B4-BE49-F238E27FC236}">
                  <a16:creationId xmlns:a16="http://schemas.microsoft.com/office/drawing/2014/main" id="{05B33462-8C5F-16AE-4D49-287C20D6B910}"/>
                </a:ext>
              </a:extLst>
            </p:cNvPr>
            <p:cNvSpPr/>
            <p:nvPr/>
          </p:nvSpPr>
          <p:spPr>
            <a:xfrm>
              <a:off x="575975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0" name="Полилиния: фигура 2279">
              <a:extLst>
                <a:ext uri="{FF2B5EF4-FFF2-40B4-BE49-F238E27FC236}">
                  <a16:creationId xmlns:a16="http://schemas.microsoft.com/office/drawing/2014/main" id="{F1910A27-D75F-D827-1D04-67D054D256E4}"/>
                </a:ext>
              </a:extLst>
            </p:cNvPr>
            <p:cNvSpPr/>
            <p:nvPr/>
          </p:nvSpPr>
          <p:spPr>
            <a:xfrm>
              <a:off x="5680901" y="292900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6151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1" name="Полилиния: фигура 2280">
              <a:extLst>
                <a:ext uri="{FF2B5EF4-FFF2-40B4-BE49-F238E27FC236}">
                  <a16:creationId xmlns:a16="http://schemas.microsoft.com/office/drawing/2014/main" id="{CDA0AC10-3DFF-617A-22B1-7A24D0A62A2F}"/>
                </a:ext>
              </a:extLst>
            </p:cNvPr>
            <p:cNvSpPr/>
            <p:nvPr/>
          </p:nvSpPr>
          <p:spPr>
            <a:xfrm>
              <a:off x="5772208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5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2" name="Полилиния: фигура 2281">
              <a:extLst>
                <a:ext uri="{FF2B5EF4-FFF2-40B4-BE49-F238E27FC236}">
                  <a16:creationId xmlns:a16="http://schemas.microsoft.com/office/drawing/2014/main" id="{6BB036DC-AF79-368C-6F74-0AC0BA3D5F60}"/>
                </a:ext>
              </a:extLst>
            </p:cNvPr>
            <p:cNvSpPr/>
            <p:nvPr/>
          </p:nvSpPr>
          <p:spPr>
            <a:xfrm>
              <a:off x="5680901" y="3018205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3" name="Полилиния: фигура 2282">
              <a:extLst>
                <a:ext uri="{FF2B5EF4-FFF2-40B4-BE49-F238E27FC236}">
                  <a16:creationId xmlns:a16="http://schemas.microsoft.com/office/drawing/2014/main" id="{7D781E78-9EDF-7DE3-DFE0-666CDFC146C7}"/>
                </a:ext>
              </a:extLst>
            </p:cNvPr>
            <p:cNvSpPr/>
            <p:nvPr/>
          </p:nvSpPr>
          <p:spPr>
            <a:xfrm>
              <a:off x="5772208" y="3018205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4" name="Полилиния: фигура 2283">
              <a:extLst>
                <a:ext uri="{FF2B5EF4-FFF2-40B4-BE49-F238E27FC236}">
                  <a16:creationId xmlns:a16="http://schemas.microsoft.com/office/drawing/2014/main" id="{F77F6D2E-5259-6A3D-B632-763509DCFF6D}"/>
                </a:ext>
              </a:extLst>
            </p:cNvPr>
            <p:cNvSpPr/>
            <p:nvPr/>
          </p:nvSpPr>
          <p:spPr>
            <a:xfrm>
              <a:off x="5483746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5" name="Полилиния: фигура 2284">
              <a:extLst>
                <a:ext uri="{FF2B5EF4-FFF2-40B4-BE49-F238E27FC236}">
                  <a16:creationId xmlns:a16="http://schemas.microsoft.com/office/drawing/2014/main" id="{2F3E8488-A464-AE1C-3338-2CA203D60C20}"/>
                </a:ext>
              </a:extLst>
            </p:cNvPr>
            <p:cNvSpPr/>
            <p:nvPr/>
          </p:nvSpPr>
          <p:spPr>
            <a:xfrm>
              <a:off x="557298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6" name="Полилиния: фигура 2285">
              <a:extLst>
                <a:ext uri="{FF2B5EF4-FFF2-40B4-BE49-F238E27FC236}">
                  <a16:creationId xmlns:a16="http://schemas.microsoft.com/office/drawing/2014/main" id="{E79EF94F-56F4-BE45-1072-477E49CE2A2D}"/>
                </a:ext>
              </a:extLst>
            </p:cNvPr>
            <p:cNvSpPr/>
            <p:nvPr/>
          </p:nvSpPr>
          <p:spPr>
            <a:xfrm>
              <a:off x="5483746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7" name="Полилиния: фигура 2286">
              <a:extLst>
                <a:ext uri="{FF2B5EF4-FFF2-40B4-BE49-F238E27FC236}">
                  <a16:creationId xmlns:a16="http://schemas.microsoft.com/office/drawing/2014/main" id="{A53C2F1A-1295-E201-4997-D60055947D42}"/>
                </a:ext>
              </a:extLst>
            </p:cNvPr>
            <p:cNvSpPr/>
            <p:nvPr/>
          </p:nvSpPr>
          <p:spPr>
            <a:xfrm>
              <a:off x="557298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8" name="Полилиния: фигура 2287">
              <a:extLst>
                <a:ext uri="{FF2B5EF4-FFF2-40B4-BE49-F238E27FC236}">
                  <a16:creationId xmlns:a16="http://schemas.microsoft.com/office/drawing/2014/main" id="{EAB5FB43-52D1-D7E1-D833-A5E43F95A875}"/>
                </a:ext>
              </a:extLst>
            </p:cNvPr>
            <p:cNvSpPr/>
            <p:nvPr/>
          </p:nvSpPr>
          <p:spPr>
            <a:xfrm>
              <a:off x="5494123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9" name="Полилиния: фигура 2288">
              <a:extLst>
                <a:ext uri="{FF2B5EF4-FFF2-40B4-BE49-F238E27FC236}">
                  <a16:creationId xmlns:a16="http://schemas.microsoft.com/office/drawing/2014/main" id="{88864A8F-1834-1E43-0DD5-1713969FEC01}"/>
                </a:ext>
              </a:extLst>
            </p:cNvPr>
            <p:cNvSpPr/>
            <p:nvPr/>
          </p:nvSpPr>
          <p:spPr>
            <a:xfrm>
              <a:off x="5585439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0" name="Полилиния: фигура 2289">
              <a:extLst>
                <a:ext uri="{FF2B5EF4-FFF2-40B4-BE49-F238E27FC236}">
                  <a16:creationId xmlns:a16="http://schemas.microsoft.com/office/drawing/2014/main" id="{7971DAEE-F926-BCE6-501E-17D054310CDF}"/>
                </a:ext>
              </a:extLst>
            </p:cNvPr>
            <p:cNvSpPr/>
            <p:nvPr/>
          </p:nvSpPr>
          <p:spPr>
            <a:xfrm>
              <a:off x="5494123" y="3018205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1" name="Полилиния: фигура 2290">
              <a:extLst>
                <a:ext uri="{FF2B5EF4-FFF2-40B4-BE49-F238E27FC236}">
                  <a16:creationId xmlns:a16="http://schemas.microsoft.com/office/drawing/2014/main" id="{814D718A-CCA2-3861-6352-7D0A8B1D37E1}"/>
                </a:ext>
              </a:extLst>
            </p:cNvPr>
            <p:cNvSpPr/>
            <p:nvPr/>
          </p:nvSpPr>
          <p:spPr>
            <a:xfrm>
              <a:off x="5585439" y="3018205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7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2" name="Полилиния: фигура 2291">
              <a:extLst>
                <a:ext uri="{FF2B5EF4-FFF2-40B4-BE49-F238E27FC236}">
                  <a16:creationId xmlns:a16="http://schemas.microsoft.com/office/drawing/2014/main" id="{72568718-EDF3-069F-1860-214EEF006E85}"/>
                </a:ext>
              </a:extLst>
            </p:cNvPr>
            <p:cNvSpPr/>
            <p:nvPr/>
          </p:nvSpPr>
          <p:spPr>
            <a:xfrm>
              <a:off x="529491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3" name="Полилиния: фигура 2292">
              <a:extLst>
                <a:ext uri="{FF2B5EF4-FFF2-40B4-BE49-F238E27FC236}">
                  <a16:creationId xmlns:a16="http://schemas.microsoft.com/office/drawing/2014/main" id="{4FB18BB6-2C45-8957-E87F-5AD4F8B0BD1D}"/>
                </a:ext>
              </a:extLst>
            </p:cNvPr>
            <p:cNvSpPr/>
            <p:nvPr/>
          </p:nvSpPr>
          <p:spPr>
            <a:xfrm>
              <a:off x="538621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4" name="Полилиния: фигура 2293">
              <a:extLst>
                <a:ext uri="{FF2B5EF4-FFF2-40B4-BE49-F238E27FC236}">
                  <a16:creationId xmlns:a16="http://schemas.microsoft.com/office/drawing/2014/main" id="{04AFD808-DBDA-EF05-754D-B1D88A493EF6}"/>
                </a:ext>
              </a:extLst>
            </p:cNvPr>
            <p:cNvSpPr/>
            <p:nvPr/>
          </p:nvSpPr>
          <p:spPr>
            <a:xfrm>
              <a:off x="529491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5" name="Полилиния: фигура 2294">
              <a:extLst>
                <a:ext uri="{FF2B5EF4-FFF2-40B4-BE49-F238E27FC236}">
                  <a16:creationId xmlns:a16="http://schemas.microsoft.com/office/drawing/2014/main" id="{5465DD05-96CA-7683-4733-44598E0C0CDC}"/>
                </a:ext>
              </a:extLst>
            </p:cNvPr>
            <p:cNvSpPr/>
            <p:nvPr/>
          </p:nvSpPr>
          <p:spPr>
            <a:xfrm>
              <a:off x="538621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6" name="Полилиния: фигура 2295">
              <a:extLst>
                <a:ext uri="{FF2B5EF4-FFF2-40B4-BE49-F238E27FC236}">
                  <a16:creationId xmlns:a16="http://schemas.microsoft.com/office/drawing/2014/main" id="{8DD8B613-911A-D23C-D4DD-C495BB700E5D}"/>
                </a:ext>
              </a:extLst>
            </p:cNvPr>
            <p:cNvSpPr/>
            <p:nvPr/>
          </p:nvSpPr>
          <p:spPr>
            <a:xfrm>
              <a:off x="5307355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7" name="Полилиния: фигура 2296">
              <a:extLst>
                <a:ext uri="{FF2B5EF4-FFF2-40B4-BE49-F238E27FC236}">
                  <a16:creationId xmlns:a16="http://schemas.microsoft.com/office/drawing/2014/main" id="{EB95967C-6879-CE9F-AD9D-972D81E6D04C}"/>
                </a:ext>
              </a:extLst>
            </p:cNvPr>
            <p:cNvSpPr/>
            <p:nvPr/>
          </p:nvSpPr>
          <p:spPr>
            <a:xfrm>
              <a:off x="5398671" y="292900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8" name="Полилиния: фигура 2297">
              <a:extLst>
                <a:ext uri="{FF2B5EF4-FFF2-40B4-BE49-F238E27FC236}">
                  <a16:creationId xmlns:a16="http://schemas.microsoft.com/office/drawing/2014/main" id="{480C2299-B860-A379-4746-F9F10D0D9CCD}"/>
                </a:ext>
              </a:extLst>
            </p:cNvPr>
            <p:cNvSpPr/>
            <p:nvPr/>
          </p:nvSpPr>
          <p:spPr>
            <a:xfrm>
              <a:off x="5307355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9" name="Полилиния: фигура 2298">
              <a:extLst>
                <a:ext uri="{FF2B5EF4-FFF2-40B4-BE49-F238E27FC236}">
                  <a16:creationId xmlns:a16="http://schemas.microsoft.com/office/drawing/2014/main" id="{2988F9A2-73F3-28BA-289C-75C0310F2EBA}"/>
                </a:ext>
              </a:extLst>
            </p:cNvPr>
            <p:cNvSpPr/>
            <p:nvPr/>
          </p:nvSpPr>
          <p:spPr>
            <a:xfrm>
              <a:off x="5398671" y="301820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0" name="Полилиния: фигура 2299">
              <a:extLst>
                <a:ext uri="{FF2B5EF4-FFF2-40B4-BE49-F238E27FC236}">
                  <a16:creationId xmlns:a16="http://schemas.microsoft.com/office/drawing/2014/main" id="{F372CB2F-02D1-55C5-A472-104DFB7DD041}"/>
                </a:ext>
              </a:extLst>
            </p:cNvPr>
            <p:cNvSpPr/>
            <p:nvPr/>
          </p:nvSpPr>
          <p:spPr>
            <a:xfrm>
              <a:off x="5108132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1" name="Полилиния: фигура 2300">
              <a:extLst>
                <a:ext uri="{FF2B5EF4-FFF2-40B4-BE49-F238E27FC236}">
                  <a16:creationId xmlns:a16="http://schemas.microsoft.com/office/drawing/2014/main" id="{68D0314C-847F-EB59-6BEA-F64AA5A511B7}"/>
                </a:ext>
              </a:extLst>
            </p:cNvPr>
            <p:cNvSpPr/>
            <p:nvPr/>
          </p:nvSpPr>
          <p:spPr>
            <a:xfrm>
              <a:off x="519944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2" name="Полилиния: фигура 2301">
              <a:extLst>
                <a:ext uri="{FF2B5EF4-FFF2-40B4-BE49-F238E27FC236}">
                  <a16:creationId xmlns:a16="http://schemas.microsoft.com/office/drawing/2014/main" id="{9EE5F946-1F85-DCAA-1938-F956D8C6418D}"/>
                </a:ext>
              </a:extLst>
            </p:cNvPr>
            <p:cNvSpPr/>
            <p:nvPr/>
          </p:nvSpPr>
          <p:spPr>
            <a:xfrm>
              <a:off x="5108132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3" name="Полилиния: фигура 2302">
              <a:extLst>
                <a:ext uri="{FF2B5EF4-FFF2-40B4-BE49-F238E27FC236}">
                  <a16:creationId xmlns:a16="http://schemas.microsoft.com/office/drawing/2014/main" id="{64779C00-AEBA-1661-737F-F32A359ABAB4}"/>
                </a:ext>
              </a:extLst>
            </p:cNvPr>
            <p:cNvSpPr/>
            <p:nvPr/>
          </p:nvSpPr>
          <p:spPr>
            <a:xfrm>
              <a:off x="519944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4" name="Полилиния: фигура 2303">
              <a:extLst>
                <a:ext uri="{FF2B5EF4-FFF2-40B4-BE49-F238E27FC236}">
                  <a16:creationId xmlns:a16="http://schemas.microsoft.com/office/drawing/2014/main" id="{74D2C1C6-48F4-377B-9609-90AFA0235637}"/>
                </a:ext>
              </a:extLst>
            </p:cNvPr>
            <p:cNvSpPr/>
            <p:nvPr/>
          </p:nvSpPr>
          <p:spPr>
            <a:xfrm>
              <a:off x="5120586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2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5" name="Полилиния: фигура 2304">
              <a:extLst>
                <a:ext uri="{FF2B5EF4-FFF2-40B4-BE49-F238E27FC236}">
                  <a16:creationId xmlns:a16="http://schemas.microsoft.com/office/drawing/2014/main" id="{2B4361AF-3BB3-32B0-1234-60577B6050E8}"/>
                </a:ext>
              </a:extLst>
            </p:cNvPr>
            <p:cNvSpPr/>
            <p:nvPr/>
          </p:nvSpPr>
          <p:spPr>
            <a:xfrm>
              <a:off x="5211893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6" name="Полилиния: фигура 2305">
              <a:extLst>
                <a:ext uri="{FF2B5EF4-FFF2-40B4-BE49-F238E27FC236}">
                  <a16:creationId xmlns:a16="http://schemas.microsoft.com/office/drawing/2014/main" id="{7D7BB94F-8139-51E7-3DBE-51AD35B4D79E}"/>
                </a:ext>
              </a:extLst>
            </p:cNvPr>
            <p:cNvSpPr/>
            <p:nvPr/>
          </p:nvSpPr>
          <p:spPr>
            <a:xfrm>
              <a:off x="5120586" y="301820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7" name="Полилиния: фигура 2306">
              <a:extLst>
                <a:ext uri="{FF2B5EF4-FFF2-40B4-BE49-F238E27FC236}">
                  <a16:creationId xmlns:a16="http://schemas.microsoft.com/office/drawing/2014/main" id="{E5CBE5FD-F5A2-B72A-BEE4-02BE05F00C52}"/>
                </a:ext>
              </a:extLst>
            </p:cNvPr>
            <p:cNvSpPr/>
            <p:nvPr/>
          </p:nvSpPr>
          <p:spPr>
            <a:xfrm>
              <a:off x="5211893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8" name="Полилиния: фигура 2307">
              <a:extLst>
                <a:ext uri="{FF2B5EF4-FFF2-40B4-BE49-F238E27FC236}">
                  <a16:creationId xmlns:a16="http://schemas.microsoft.com/office/drawing/2014/main" id="{DDAC4B72-1059-443D-2D8D-BADF708C8BE5}"/>
                </a:ext>
              </a:extLst>
            </p:cNvPr>
            <p:cNvSpPr/>
            <p:nvPr/>
          </p:nvSpPr>
          <p:spPr>
            <a:xfrm>
              <a:off x="492136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9" name="Полилиния: фигура 2308">
              <a:extLst>
                <a:ext uri="{FF2B5EF4-FFF2-40B4-BE49-F238E27FC236}">
                  <a16:creationId xmlns:a16="http://schemas.microsoft.com/office/drawing/2014/main" id="{FB75DBC1-C1AB-CB1C-BC22-63EBEA735FE0}"/>
                </a:ext>
              </a:extLst>
            </p:cNvPr>
            <p:cNvSpPr/>
            <p:nvPr/>
          </p:nvSpPr>
          <p:spPr>
            <a:xfrm>
              <a:off x="501060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0" name="Полилиния: фигура 2309">
              <a:extLst>
                <a:ext uri="{FF2B5EF4-FFF2-40B4-BE49-F238E27FC236}">
                  <a16:creationId xmlns:a16="http://schemas.microsoft.com/office/drawing/2014/main" id="{93CBBF3C-0137-0F45-05CF-4E86187463B0}"/>
                </a:ext>
              </a:extLst>
            </p:cNvPr>
            <p:cNvSpPr/>
            <p:nvPr/>
          </p:nvSpPr>
          <p:spPr>
            <a:xfrm>
              <a:off x="492136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1" name="Полилиния: фигура 2310">
              <a:extLst>
                <a:ext uri="{FF2B5EF4-FFF2-40B4-BE49-F238E27FC236}">
                  <a16:creationId xmlns:a16="http://schemas.microsoft.com/office/drawing/2014/main" id="{BCB5CF54-C5F4-2108-5799-3BC0AEE30F56}"/>
                </a:ext>
              </a:extLst>
            </p:cNvPr>
            <p:cNvSpPr/>
            <p:nvPr/>
          </p:nvSpPr>
          <p:spPr>
            <a:xfrm>
              <a:off x="501060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2" name="Полилиния: фигура 2311">
              <a:extLst>
                <a:ext uri="{FF2B5EF4-FFF2-40B4-BE49-F238E27FC236}">
                  <a16:creationId xmlns:a16="http://schemas.microsoft.com/office/drawing/2014/main" id="{19EDE8DB-4C0E-9B66-4064-D8A22F5B5446}"/>
                </a:ext>
              </a:extLst>
            </p:cNvPr>
            <p:cNvSpPr/>
            <p:nvPr/>
          </p:nvSpPr>
          <p:spPr>
            <a:xfrm>
              <a:off x="4933818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3" name="Полилиния: фигура 2312">
              <a:extLst>
                <a:ext uri="{FF2B5EF4-FFF2-40B4-BE49-F238E27FC236}">
                  <a16:creationId xmlns:a16="http://schemas.microsoft.com/office/drawing/2014/main" id="{B1B5320B-30E1-7F79-6587-2CD4162BE188}"/>
                </a:ext>
              </a:extLst>
            </p:cNvPr>
            <p:cNvSpPr/>
            <p:nvPr/>
          </p:nvSpPr>
          <p:spPr>
            <a:xfrm>
              <a:off x="5025125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4" name="Полилиния: фигура 2313">
              <a:extLst>
                <a:ext uri="{FF2B5EF4-FFF2-40B4-BE49-F238E27FC236}">
                  <a16:creationId xmlns:a16="http://schemas.microsoft.com/office/drawing/2014/main" id="{29DA7AE7-7741-968D-8FE1-9F2D6673856F}"/>
                </a:ext>
              </a:extLst>
            </p:cNvPr>
            <p:cNvSpPr/>
            <p:nvPr/>
          </p:nvSpPr>
          <p:spPr>
            <a:xfrm>
              <a:off x="4933818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5" name="Полилиния: фигура 2314">
              <a:extLst>
                <a:ext uri="{FF2B5EF4-FFF2-40B4-BE49-F238E27FC236}">
                  <a16:creationId xmlns:a16="http://schemas.microsoft.com/office/drawing/2014/main" id="{83E3EF16-CB1B-E2D0-9D6F-A6A4FC47F914}"/>
                </a:ext>
              </a:extLst>
            </p:cNvPr>
            <p:cNvSpPr/>
            <p:nvPr/>
          </p:nvSpPr>
          <p:spPr>
            <a:xfrm>
              <a:off x="5025125" y="301820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6" name="Полилиния: фигура 2315">
              <a:extLst>
                <a:ext uri="{FF2B5EF4-FFF2-40B4-BE49-F238E27FC236}">
                  <a16:creationId xmlns:a16="http://schemas.microsoft.com/office/drawing/2014/main" id="{FF34D765-28E0-C59F-3298-113BBC6AEE95}"/>
                </a:ext>
              </a:extLst>
            </p:cNvPr>
            <p:cNvSpPr/>
            <p:nvPr/>
          </p:nvSpPr>
          <p:spPr>
            <a:xfrm>
              <a:off x="473459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7" name="Полилиния: фигура 2316">
              <a:extLst>
                <a:ext uri="{FF2B5EF4-FFF2-40B4-BE49-F238E27FC236}">
                  <a16:creationId xmlns:a16="http://schemas.microsoft.com/office/drawing/2014/main" id="{544CE8F1-590B-FBB6-718A-28FB01FC1787}"/>
                </a:ext>
              </a:extLst>
            </p:cNvPr>
            <p:cNvSpPr/>
            <p:nvPr/>
          </p:nvSpPr>
          <p:spPr>
            <a:xfrm>
              <a:off x="482383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8" name="Полилиния: фигура 2317">
              <a:extLst>
                <a:ext uri="{FF2B5EF4-FFF2-40B4-BE49-F238E27FC236}">
                  <a16:creationId xmlns:a16="http://schemas.microsoft.com/office/drawing/2014/main" id="{A26FCEC0-9EC0-20A6-CECA-9A8FFBE78A15}"/>
                </a:ext>
              </a:extLst>
            </p:cNvPr>
            <p:cNvSpPr/>
            <p:nvPr/>
          </p:nvSpPr>
          <p:spPr>
            <a:xfrm>
              <a:off x="473459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9" name="Полилиния: фигура 2318">
              <a:extLst>
                <a:ext uri="{FF2B5EF4-FFF2-40B4-BE49-F238E27FC236}">
                  <a16:creationId xmlns:a16="http://schemas.microsoft.com/office/drawing/2014/main" id="{A7D036AF-FD82-328D-8F67-CC1E696877C6}"/>
                </a:ext>
              </a:extLst>
            </p:cNvPr>
            <p:cNvSpPr/>
            <p:nvPr/>
          </p:nvSpPr>
          <p:spPr>
            <a:xfrm>
              <a:off x="482383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0" name="Полилиния: фигура 2319">
              <a:extLst>
                <a:ext uri="{FF2B5EF4-FFF2-40B4-BE49-F238E27FC236}">
                  <a16:creationId xmlns:a16="http://schemas.microsoft.com/office/drawing/2014/main" id="{6A509615-EC56-FA39-BE0A-C96AD0982034}"/>
                </a:ext>
              </a:extLst>
            </p:cNvPr>
            <p:cNvSpPr/>
            <p:nvPr/>
          </p:nvSpPr>
          <p:spPr>
            <a:xfrm>
              <a:off x="4747049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1" name="Полилиния: фигура 2320">
              <a:extLst>
                <a:ext uri="{FF2B5EF4-FFF2-40B4-BE49-F238E27FC236}">
                  <a16:creationId xmlns:a16="http://schemas.microsoft.com/office/drawing/2014/main" id="{9EC6C155-DC83-E9CC-9B5A-A1F37196472C}"/>
                </a:ext>
              </a:extLst>
            </p:cNvPr>
            <p:cNvSpPr/>
            <p:nvPr/>
          </p:nvSpPr>
          <p:spPr>
            <a:xfrm>
              <a:off x="4838356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2" name="Полилиния: фигура 2321">
              <a:extLst>
                <a:ext uri="{FF2B5EF4-FFF2-40B4-BE49-F238E27FC236}">
                  <a16:creationId xmlns:a16="http://schemas.microsoft.com/office/drawing/2014/main" id="{E0543BBE-E128-102B-1A7E-D26D1E395C01}"/>
                </a:ext>
              </a:extLst>
            </p:cNvPr>
            <p:cNvSpPr/>
            <p:nvPr/>
          </p:nvSpPr>
          <p:spPr>
            <a:xfrm>
              <a:off x="4747049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3" name="Полилиния: фигура 2322">
              <a:extLst>
                <a:ext uri="{FF2B5EF4-FFF2-40B4-BE49-F238E27FC236}">
                  <a16:creationId xmlns:a16="http://schemas.microsoft.com/office/drawing/2014/main" id="{D763C5CB-522A-262A-17E1-EAE8C27A7FFE}"/>
                </a:ext>
              </a:extLst>
            </p:cNvPr>
            <p:cNvSpPr/>
            <p:nvPr/>
          </p:nvSpPr>
          <p:spPr>
            <a:xfrm>
              <a:off x="4838356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4" name="Полилиния: фигура 2323">
              <a:extLst>
                <a:ext uri="{FF2B5EF4-FFF2-40B4-BE49-F238E27FC236}">
                  <a16:creationId xmlns:a16="http://schemas.microsoft.com/office/drawing/2014/main" id="{954A0D92-E928-8FF4-8CB4-5A2C11D17B88}"/>
                </a:ext>
              </a:extLst>
            </p:cNvPr>
            <p:cNvSpPr/>
            <p:nvPr/>
          </p:nvSpPr>
          <p:spPr>
            <a:xfrm>
              <a:off x="454782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5" name="Полилиния: фигура 2324">
              <a:extLst>
                <a:ext uri="{FF2B5EF4-FFF2-40B4-BE49-F238E27FC236}">
                  <a16:creationId xmlns:a16="http://schemas.microsoft.com/office/drawing/2014/main" id="{0E807764-D0B0-2909-7E30-237233EEAACE}"/>
                </a:ext>
              </a:extLst>
            </p:cNvPr>
            <p:cNvSpPr/>
            <p:nvPr/>
          </p:nvSpPr>
          <p:spPr>
            <a:xfrm>
              <a:off x="463706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6" name="Полилиния: фигура 2325">
              <a:extLst>
                <a:ext uri="{FF2B5EF4-FFF2-40B4-BE49-F238E27FC236}">
                  <a16:creationId xmlns:a16="http://schemas.microsoft.com/office/drawing/2014/main" id="{2CD311D1-B0DC-0C90-F1E2-54374A349D0F}"/>
                </a:ext>
              </a:extLst>
            </p:cNvPr>
            <p:cNvSpPr/>
            <p:nvPr/>
          </p:nvSpPr>
          <p:spPr>
            <a:xfrm>
              <a:off x="454782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7" name="Полилиния: фигура 2326">
              <a:extLst>
                <a:ext uri="{FF2B5EF4-FFF2-40B4-BE49-F238E27FC236}">
                  <a16:creationId xmlns:a16="http://schemas.microsoft.com/office/drawing/2014/main" id="{0603DAE1-5007-2743-14CE-2294B573F3AA}"/>
                </a:ext>
              </a:extLst>
            </p:cNvPr>
            <p:cNvSpPr/>
            <p:nvPr/>
          </p:nvSpPr>
          <p:spPr>
            <a:xfrm>
              <a:off x="463706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8" name="Полилиния: фигура 2327">
              <a:extLst>
                <a:ext uri="{FF2B5EF4-FFF2-40B4-BE49-F238E27FC236}">
                  <a16:creationId xmlns:a16="http://schemas.microsoft.com/office/drawing/2014/main" id="{C325532A-DABE-54C7-A7BD-B94F4990731E}"/>
                </a:ext>
              </a:extLst>
            </p:cNvPr>
            <p:cNvSpPr/>
            <p:nvPr/>
          </p:nvSpPr>
          <p:spPr>
            <a:xfrm>
              <a:off x="4560281" y="293108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9" name="Полилиния: фигура 2328">
              <a:extLst>
                <a:ext uri="{FF2B5EF4-FFF2-40B4-BE49-F238E27FC236}">
                  <a16:creationId xmlns:a16="http://schemas.microsoft.com/office/drawing/2014/main" id="{08E1AEDE-6FE9-699B-84DD-49D81F8AAF77}"/>
                </a:ext>
              </a:extLst>
            </p:cNvPr>
            <p:cNvSpPr/>
            <p:nvPr/>
          </p:nvSpPr>
          <p:spPr>
            <a:xfrm>
              <a:off x="4651588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0" name="Полилиния: фигура 2329">
              <a:extLst>
                <a:ext uri="{FF2B5EF4-FFF2-40B4-BE49-F238E27FC236}">
                  <a16:creationId xmlns:a16="http://schemas.microsoft.com/office/drawing/2014/main" id="{B49DEBF8-F8A6-92DB-A3F7-B6AF59D16B55}"/>
                </a:ext>
              </a:extLst>
            </p:cNvPr>
            <p:cNvSpPr/>
            <p:nvPr/>
          </p:nvSpPr>
          <p:spPr>
            <a:xfrm>
              <a:off x="4560281" y="3020282"/>
              <a:ext cx="16598" cy="17132"/>
            </a:xfrm>
            <a:custGeom>
              <a:avLst/>
              <a:gdLst>
                <a:gd name="connsiteX0" fmla="*/ -72 w 16598"/>
                <a:gd name="connsiteY0" fmla="*/ 8118 h 17132"/>
                <a:gd name="connsiteX1" fmla="*/ 8227 w 16598"/>
                <a:gd name="connsiteY1" fmla="*/ -179 h 17132"/>
                <a:gd name="connsiteX2" fmla="*/ 16527 w 16598"/>
                <a:gd name="connsiteY2" fmla="*/ 8118 h 17132"/>
                <a:gd name="connsiteX3" fmla="*/ 8227 w 16598"/>
                <a:gd name="connsiteY3" fmla="*/ 16414 h 17132"/>
                <a:gd name="connsiteX4" fmla="*/ -72 w 16598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1" name="Полилиния: фигура 2330">
              <a:extLst>
                <a:ext uri="{FF2B5EF4-FFF2-40B4-BE49-F238E27FC236}">
                  <a16:creationId xmlns:a16="http://schemas.microsoft.com/office/drawing/2014/main" id="{F3BC6FF0-EDBA-0FC9-10F4-D7457DA6D972}"/>
                </a:ext>
              </a:extLst>
            </p:cNvPr>
            <p:cNvSpPr/>
            <p:nvPr/>
          </p:nvSpPr>
          <p:spPr>
            <a:xfrm>
              <a:off x="4651588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2" name="Полилиния: фигура 2331">
              <a:extLst>
                <a:ext uri="{FF2B5EF4-FFF2-40B4-BE49-F238E27FC236}">
                  <a16:creationId xmlns:a16="http://schemas.microsoft.com/office/drawing/2014/main" id="{9300774D-1776-36AE-616C-BDD5D20ADBB0}"/>
                </a:ext>
              </a:extLst>
            </p:cNvPr>
            <p:cNvSpPr/>
            <p:nvPr/>
          </p:nvSpPr>
          <p:spPr>
            <a:xfrm>
              <a:off x="435898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3" name="Полилиния: фигура 2332">
              <a:extLst>
                <a:ext uri="{FF2B5EF4-FFF2-40B4-BE49-F238E27FC236}">
                  <a16:creationId xmlns:a16="http://schemas.microsoft.com/office/drawing/2014/main" id="{7C632A92-06BC-A378-05A7-206D4EA80E3C}"/>
                </a:ext>
              </a:extLst>
            </p:cNvPr>
            <p:cNvSpPr/>
            <p:nvPr/>
          </p:nvSpPr>
          <p:spPr>
            <a:xfrm>
              <a:off x="4450288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4" name="Полилиния: фигура 2333">
              <a:extLst>
                <a:ext uri="{FF2B5EF4-FFF2-40B4-BE49-F238E27FC236}">
                  <a16:creationId xmlns:a16="http://schemas.microsoft.com/office/drawing/2014/main" id="{9AFF8A8D-D197-32D5-8E70-3FC3975D8CBF}"/>
                </a:ext>
              </a:extLst>
            </p:cNvPr>
            <p:cNvSpPr/>
            <p:nvPr/>
          </p:nvSpPr>
          <p:spPr>
            <a:xfrm>
              <a:off x="435898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5" name="Полилиния: фигура 2334">
              <a:extLst>
                <a:ext uri="{FF2B5EF4-FFF2-40B4-BE49-F238E27FC236}">
                  <a16:creationId xmlns:a16="http://schemas.microsoft.com/office/drawing/2014/main" id="{ED5435D6-E315-1126-A193-A995729D7370}"/>
                </a:ext>
              </a:extLst>
            </p:cNvPr>
            <p:cNvSpPr/>
            <p:nvPr/>
          </p:nvSpPr>
          <p:spPr>
            <a:xfrm>
              <a:off x="4450288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6" name="Полилиния: фигура 2335">
              <a:extLst>
                <a:ext uri="{FF2B5EF4-FFF2-40B4-BE49-F238E27FC236}">
                  <a16:creationId xmlns:a16="http://schemas.microsoft.com/office/drawing/2014/main" id="{8E01FF29-0A54-6C1E-68BA-6733B0A38B3B}"/>
                </a:ext>
              </a:extLst>
            </p:cNvPr>
            <p:cNvSpPr/>
            <p:nvPr/>
          </p:nvSpPr>
          <p:spPr>
            <a:xfrm>
              <a:off x="4373512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7" name="Полилиния: фигура 2336">
              <a:extLst>
                <a:ext uri="{FF2B5EF4-FFF2-40B4-BE49-F238E27FC236}">
                  <a16:creationId xmlns:a16="http://schemas.microsoft.com/office/drawing/2014/main" id="{30C33A70-0E96-230B-A0C4-2B83E47121EA}"/>
                </a:ext>
              </a:extLst>
            </p:cNvPr>
            <p:cNvSpPr/>
            <p:nvPr/>
          </p:nvSpPr>
          <p:spPr>
            <a:xfrm>
              <a:off x="4464819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8" name="Полилиния: фигура 2337">
              <a:extLst>
                <a:ext uri="{FF2B5EF4-FFF2-40B4-BE49-F238E27FC236}">
                  <a16:creationId xmlns:a16="http://schemas.microsoft.com/office/drawing/2014/main" id="{90EF0D94-2136-4308-0953-C1CFD8627310}"/>
                </a:ext>
              </a:extLst>
            </p:cNvPr>
            <p:cNvSpPr/>
            <p:nvPr/>
          </p:nvSpPr>
          <p:spPr>
            <a:xfrm>
              <a:off x="4373512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9" name="Полилиния: фигура 2338">
              <a:extLst>
                <a:ext uri="{FF2B5EF4-FFF2-40B4-BE49-F238E27FC236}">
                  <a16:creationId xmlns:a16="http://schemas.microsoft.com/office/drawing/2014/main" id="{71F837EA-CC85-C5C8-F19F-57DD2960D771}"/>
                </a:ext>
              </a:extLst>
            </p:cNvPr>
            <p:cNvSpPr/>
            <p:nvPr/>
          </p:nvSpPr>
          <p:spPr>
            <a:xfrm>
              <a:off x="4464819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0" name="Полилиния: фигура 2339">
              <a:extLst>
                <a:ext uri="{FF2B5EF4-FFF2-40B4-BE49-F238E27FC236}">
                  <a16:creationId xmlns:a16="http://schemas.microsoft.com/office/drawing/2014/main" id="{5F98950A-73B2-B9A8-E0B2-2FF2CCA16C03}"/>
                </a:ext>
              </a:extLst>
            </p:cNvPr>
            <p:cNvSpPr/>
            <p:nvPr/>
          </p:nvSpPr>
          <p:spPr>
            <a:xfrm>
              <a:off x="417221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1" name="Полилиния: фигура 2340">
              <a:extLst>
                <a:ext uri="{FF2B5EF4-FFF2-40B4-BE49-F238E27FC236}">
                  <a16:creationId xmlns:a16="http://schemas.microsoft.com/office/drawing/2014/main" id="{1930DBF5-EE68-508B-B712-2DF4C994A5EC}"/>
                </a:ext>
              </a:extLst>
            </p:cNvPr>
            <p:cNvSpPr/>
            <p:nvPr/>
          </p:nvSpPr>
          <p:spPr>
            <a:xfrm>
              <a:off x="426351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2" name="Полилиния: фигура 2341">
              <a:extLst>
                <a:ext uri="{FF2B5EF4-FFF2-40B4-BE49-F238E27FC236}">
                  <a16:creationId xmlns:a16="http://schemas.microsoft.com/office/drawing/2014/main" id="{13BB9FA9-9BC8-79B5-CF84-83130FEB01FF}"/>
                </a:ext>
              </a:extLst>
            </p:cNvPr>
            <p:cNvSpPr/>
            <p:nvPr/>
          </p:nvSpPr>
          <p:spPr>
            <a:xfrm>
              <a:off x="417221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3" name="Полилиния: фигура 2342">
              <a:extLst>
                <a:ext uri="{FF2B5EF4-FFF2-40B4-BE49-F238E27FC236}">
                  <a16:creationId xmlns:a16="http://schemas.microsoft.com/office/drawing/2014/main" id="{3B237237-791F-996A-FE69-17D8D429EAFC}"/>
                </a:ext>
              </a:extLst>
            </p:cNvPr>
            <p:cNvSpPr/>
            <p:nvPr/>
          </p:nvSpPr>
          <p:spPr>
            <a:xfrm>
              <a:off x="426351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4" name="Полилиния: фигура 2343">
              <a:extLst>
                <a:ext uri="{FF2B5EF4-FFF2-40B4-BE49-F238E27FC236}">
                  <a16:creationId xmlns:a16="http://schemas.microsoft.com/office/drawing/2014/main" id="{A2A251D8-8150-4785-C3E7-64660317C288}"/>
                </a:ext>
              </a:extLst>
            </p:cNvPr>
            <p:cNvSpPr/>
            <p:nvPr/>
          </p:nvSpPr>
          <p:spPr>
            <a:xfrm>
              <a:off x="4186735" y="293108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5" name="Полилиния: фигура 2344">
              <a:extLst>
                <a:ext uri="{FF2B5EF4-FFF2-40B4-BE49-F238E27FC236}">
                  <a16:creationId xmlns:a16="http://schemas.microsoft.com/office/drawing/2014/main" id="{BDA3B78D-9F91-587A-7D56-75927E49FCE4}"/>
                </a:ext>
              </a:extLst>
            </p:cNvPr>
            <p:cNvSpPr/>
            <p:nvPr/>
          </p:nvSpPr>
          <p:spPr>
            <a:xfrm>
              <a:off x="4278051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6" name="Полилиния: фигура 2345">
              <a:extLst>
                <a:ext uri="{FF2B5EF4-FFF2-40B4-BE49-F238E27FC236}">
                  <a16:creationId xmlns:a16="http://schemas.microsoft.com/office/drawing/2014/main" id="{3902881F-A7CD-4ACC-2986-DDAD2AB656C9}"/>
                </a:ext>
              </a:extLst>
            </p:cNvPr>
            <p:cNvSpPr/>
            <p:nvPr/>
          </p:nvSpPr>
          <p:spPr>
            <a:xfrm>
              <a:off x="4186735" y="302028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7" name="Полилиния: фигура 2346">
              <a:extLst>
                <a:ext uri="{FF2B5EF4-FFF2-40B4-BE49-F238E27FC236}">
                  <a16:creationId xmlns:a16="http://schemas.microsoft.com/office/drawing/2014/main" id="{CF15C4D8-3740-EA3F-2071-E55CC03F3856}"/>
                </a:ext>
              </a:extLst>
            </p:cNvPr>
            <p:cNvSpPr/>
            <p:nvPr/>
          </p:nvSpPr>
          <p:spPr>
            <a:xfrm>
              <a:off x="4278051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8" name="Полилиния: фигура 2347">
              <a:extLst>
                <a:ext uri="{FF2B5EF4-FFF2-40B4-BE49-F238E27FC236}">
                  <a16:creationId xmlns:a16="http://schemas.microsoft.com/office/drawing/2014/main" id="{0ECED50F-72A3-35FB-A3F0-C088CBFB8A20}"/>
                </a:ext>
              </a:extLst>
            </p:cNvPr>
            <p:cNvSpPr/>
            <p:nvPr/>
          </p:nvSpPr>
          <p:spPr>
            <a:xfrm>
              <a:off x="398544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9" name="Полилиния: фигура 2348">
              <a:extLst>
                <a:ext uri="{FF2B5EF4-FFF2-40B4-BE49-F238E27FC236}">
                  <a16:creationId xmlns:a16="http://schemas.microsoft.com/office/drawing/2014/main" id="{8F23F952-AE40-5751-D621-DADCCFF0464D}"/>
                </a:ext>
              </a:extLst>
            </p:cNvPr>
            <p:cNvSpPr/>
            <p:nvPr/>
          </p:nvSpPr>
          <p:spPr>
            <a:xfrm>
              <a:off x="407467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0" name="Полилиния: фигура 2349">
              <a:extLst>
                <a:ext uri="{FF2B5EF4-FFF2-40B4-BE49-F238E27FC236}">
                  <a16:creationId xmlns:a16="http://schemas.microsoft.com/office/drawing/2014/main" id="{E849C460-E33B-1431-390E-6C2EEC10BA3C}"/>
                </a:ext>
              </a:extLst>
            </p:cNvPr>
            <p:cNvSpPr/>
            <p:nvPr/>
          </p:nvSpPr>
          <p:spPr>
            <a:xfrm>
              <a:off x="398544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1" name="Полилиния: фигура 2350">
              <a:extLst>
                <a:ext uri="{FF2B5EF4-FFF2-40B4-BE49-F238E27FC236}">
                  <a16:creationId xmlns:a16="http://schemas.microsoft.com/office/drawing/2014/main" id="{B3387836-7FBA-75F4-7015-B830FEADEF3A}"/>
                </a:ext>
              </a:extLst>
            </p:cNvPr>
            <p:cNvSpPr/>
            <p:nvPr/>
          </p:nvSpPr>
          <p:spPr>
            <a:xfrm>
              <a:off x="407467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2" name="Полилиния: фигура 2351">
              <a:extLst>
                <a:ext uri="{FF2B5EF4-FFF2-40B4-BE49-F238E27FC236}">
                  <a16:creationId xmlns:a16="http://schemas.microsoft.com/office/drawing/2014/main" id="{00859398-8A49-952E-DE2C-5A28A13DF0BD}"/>
                </a:ext>
              </a:extLst>
            </p:cNvPr>
            <p:cNvSpPr/>
            <p:nvPr/>
          </p:nvSpPr>
          <p:spPr>
            <a:xfrm>
              <a:off x="3999966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3" name="Полилиния: фигура 2352">
              <a:extLst>
                <a:ext uri="{FF2B5EF4-FFF2-40B4-BE49-F238E27FC236}">
                  <a16:creationId xmlns:a16="http://schemas.microsoft.com/office/drawing/2014/main" id="{6CF78F80-F0DD-A566-A8AA-559034B3F718}"/>
                </a:ext>
              </a:extLst>
            </p:cNvPr>
            <p:cNvSpPr/>
            <p:nvPr/>
          </p:nvSpPr>
          <p:spPr>
            <a:xfrm>
              <a:off x="4091283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4" name="Полилиния: фигура 2353">
              <a:extLst>
                <a:ext uri="{FF2B5EF4-FFF2-40B4-BE49-F238E27FC236}">
                  <a16:creationId xmlns:a16="http://schemas.microsoft.com/office/drawing/2014/main" id="{579D7C68-BAA6-3A7F-868E-2878E8795E9E}"/>
                </a:ext>
              </a:extLst>
            </p:cNvPr>
            <p:cNvSpPr/>
            <p:nvPr/>
          </p:nvSpPr>
          <p:spPr>
            <a:xfrm>
              <a:off x="3999966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5" name="Полилиния: фигура 2354">
              <a:extLst>
                <a:ext uri="{FF2B5EF4-FFF2-40B4-BE49-F238E27FC236}">
                  <a16:creationId xmlns:a16="http://schemas.microsoft.com/office/drawing/2014/main" id="{5E59A312-78B5-AF44-FDB5-79B98DFB5D73}"/>
                </a:ext>
              </a:extLst>
            </p:cNvPr>
            <p:cNvSpPr/>
            <p:nvPr/>
          </p:nvSpPr>
          <p:spPr>
            <a:xfrm>
              <a:off x="4091283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6" name="Полилиния: фигура 2355">
              <a:extLst>
                <a:ext uri="{FF2B5EF4-FFF2-40B4-BE49-F238E27FC236}">
                  <a16:creationId xmlns:a16="http://schemas.microsoft.com/office/drawing/2014/main" id="{BD3A76A0-A9A5-7B45-26CA-F55769294FD1}"/>
                </a:ext>
              </a:extLst>
            </p:cNvPr>
            <p:cNvSpPr/>
            <p:nvPr/>
          </p:nvSpPr>
          <p:spPr>
            <a:xfrm>
              <a:off x="379867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7" name="Полилиния: фигура 2356">
              <a:extLst>
                <a:ext uri="{FF2B5EF4-FFF2-40B4-BE49-F238E27FC236}">
                  <a16:creationId xmlns:a16="http://schemas.microsoft.com/office/drawing/2014/main" id="{D014B358-4171-D9ED-623D-897E4EC4FA8F}"/>
                </a:ext>
              </a:extLst>
            </p:cNvPr>
            <p:cNvSpPr/>
            <p:nvPr/>
          </p:nvSpPr>
          <p:spPr>
            <a:xfrm>
              <a:off x="388790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8" name="Полилиния: фигура 2357">
              <a:extLst>
                <a:ext uri="{FF2B5EF4-FFF2-40B4-BE49-F238E27FC236}">
                  <a16:creationId xmlns:a16="http://schemas.microsoft.com/office/drawing/2014/main" id="{A0457775-06B5-0A78-0679-B005D4C3D52D}"/>
                </a:ext>
              </a:extLst>
            </p:cNvPr>
            <p:cNvSpPr/>
            <p:nvPr/>
          </p:nvSpPr>
          <p:spPr>
            <a:xfrm>
              <a:off x="379867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9" name="Полилиния: фигура 2358">
              <a:extLst>
                <a:ext uri="{FF2B5EF4-FFF2-40B4-BE49-F238E27FC236}">
                  <a16:creationId xmlns:a16="http://schemas.microsoft.com/office/drawing/2014/main" id="{C4752E4F-B862-6E6A-1429-ADD2DBBA6B74}"/>
                </a:ext>
              </a:extLst>
            </p:cNvPr>
            <p:cNvSpPr/>
            <p:nvPr/>
          </p:nvSpPr>
          <p:spPr>
            <a:xfrm>
              <a:off x="388790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0" name="Полилиния: фигура 2359">
              <a:extLst>
                <a:ext uri="{FF2B5EF4-FFF2-40B4-BE49-F238E27FC236}">
                  <a16:creationId xmlns:a16="http://schemas.microsoft.com/office/drawing/2014/main" id="{F322FA16-7409-CEDD-E229-331B8E81122B}"/>
                </a:ext>
              </a:extLst>
            </p:cNvPr>
            <p:cNvSpPr/>
            <p:nvPr/>
          </p:nvSpPr>
          <p:spPr>
            <a:xfrm>
              <a:off x="3813198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1" name="Полилиния: фигура 2360">
              <a:extLst>
                <a:ext uri="{FF2B5EF4-FFF2-40B4-BE49-F238E27FC236}">
                  <a16:creationId xmlns:a16="http://schemas.microsoft.com/office/drawing/2014/main" id="{FAD3C020-EF37-EBEA-446C-45C58E5BD0F1}"/>
                </a:ext>
              </a:extLst>
            </p:cNvPr>
            <p:cNvSpPr/>
            <p:nvPr/>
          </p:nvSpPr>
          <p:spPr>
            <a:xfrm>
              <a:off x="3904505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2" name="Полилиния: фигура 2361">
              <a:extLst>
                <a:ext uri="{FF2B5EF4-FFF2-40B4-BE49-F238E27FC236}">
                  <a16:creationId xmlns:a16="http://schemas.microsoft.com/office/drawing/2014/main" id="{F5A368DC-CDFA-971F-31C4-140B84981B42}"/>
                </a:ext>
              </a:extLst>
            </p:cNvPr>
            <p:cNvSpPr/>
            <p:nvPr/>
          </p:nvSpPr>
          <p:spPr>
            <a:xfrm>
              <a:off x="3813198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3" name="Полилиния: фигура 2362">
              <a:extLst>
                <a:ext uri="{FF2B5EF4-FFF2-40B4-BE49-F238E27FC236}">
                  <a16:creationId xmlns:a16="http://schemas.microsoft.com/office/drawing/2014/main" id="{076C80D0-0A09-8051-967F-F137DCD97C59}"/>
                </a:ext>
              </a:extLst>
            </p:cNvPr>
            <p:cNvSpPr/>
            <p:nvPr/>
          </p:nvSpPr>
          <p:spPr>
            <a:xfrm>
              <a:off x="3904505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4" name="Полилиния: фигура 2363">
              <a:extLst>
                <a:ext uri="{FF2B5EF4-FFF2-40B4-BE49-F238E27FC236}">
                  <a16:creationId xmlns:a16="http://schemas.microsoft.com/office/drawing/2014/main" id="{417F13FD-F834-8C20-EA80-D604AF9761F3}"/>
                </a:ext>
              </a:extLst>
            </p:cNvPr>
            <p:cNvSpPr/>
            <p:nvPr/>
          </p:nvSpPr>
          <p:spPr>
            <a:xfrm>
              <a:off x="3611898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5" name="Полилиния: фигура 2364">
              <a:extLst>
                <a:ext uri="{FF2B5EF4-FFF2-40B4-BE49-F238E27FC236}">
                  <a16:creationId xmlns:a16="http://schemas.microsoft.com/office/drawing/2014/main" id="{DE034C6F-7B15-0581-E898-32910711B5B8}"/>
                </a:ext>
              </a:extLst>
            </p:cNvPr>
            <p:cNvSpPr/>
            <p:nvPr/>
          </p:nvSpPr>
          <p:spPr>
            <a:xfrm>
              <a:off x="370113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6" name="Полилиния: фигура 2365">
              <a:extLst>
                <a:ext uri="{FF2B5EF4-FFF2-40B4-BE49-F238E27FC236}">
                  <a16:creationId xmlns:a16="http://schemas.microsoft.com/office/drawing/2014/main" id="{B3BC326C-DCC9-88DD-C6C6-A4BEE7A85BBC}"/>
                </a:ext>
              </a:extLst>
            </p:cNvPr>
            <p:cNvSpPr/>
            <p:nvPr/>
          </p:nvSpPr>
          <p:spPr>
            <a:xfrm>
              <a:off x="3611898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7" name="Полилиния: фигура 2366">
              <a:extLst>
                <a:ext uri="{FF2B5EF4-FFF2-40B4-BE49-F238E27FC236}">
                  <a16:creationId xmlns:a16="http://schemas.microsoft.com/office/drawing/2014/main" id="{76465F09-CFB7-7591-ABB1-F66A21FC4DE1}"/>
                </a:ext>
              </a:extLst>
            </p:cNvPr>
            <p:cNvSpPr/>
            <p:nvPr/>
          </p:nvSpPr>
          <p:spPr>
            <a:xfrm>
              <a:off x="370113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8" name="Полилиния: фигура 2367">
              <a:extLst>
                <a:ext uri="{FF2B5EF4-FFF2-40B4-BE49-F238E27FC236}">
                  <a16:creationId xmlns:a16="http://schemas.microsoft.com/office/drawing/2014/main" id="{1BC73CD7-1FC8-6C69-3B61-9E7556D2381E}"/>
                </a:ext>
              </a:extLst>
            </p:cNvPr>
            <p:cNvSpPr/>
            <p:nvPr/>
          </p:nvSpPr>
          <p:spPr>
            <a:xfrm>
              <a:off x="3626429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9" name="Полилиния: фигура 2368">
              <a:extLst>
                <a:ext uri="{FF2B5EF4-FFF2-40B4-BE49-F238E27FC236}">
                  <a16:creationId xmlns:a16="http://schemas.microsoft.com/office/drawing/2014/main" id="{607EB2F1-1C05-7A4D-A490-F07FF31F287D}"/>
                </a:ext>
              </a:extLst>
            </p:cNvPr>
            <p:cNvSpPr/>
            <p:nvPr/>
          </p:nvSpPr>
          <p:spPr>
            <a:xfrm>
              <a:off x="3717736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0" name="Полилиния: фигура 2369">
              <a:extLst>
                <a:ext uri="{FF2B5EF4-FFF2-40B4-BE49-F238E27FC236}">
                  <a16:creationId xmlns:a16="http://schemas.microsoft.com/office/drawing/2014/main" id="{EA90441C-939F-292A-398A-55CB5DF31632}"/>
                </a:ext>
              </a:extLst>
            </p:cNvPr>
            <p:cNvSpPr/>
            <p:nvPr/>
          </p:nvSpPr>
          <p:spPr>
            <a:xfrm>
              <a:off x="3626429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1" name="Полилиния: фигура 2370">
              <a:extLst>
                <a:ext uri="{FF2B5EF4-FFF2-40B4-BE49-F238E27FC236}">
                  <a16:creationId xmlns:a16="http://schemas.microsoft.com/office/drawing/2014/main" id="{99B3BE20-4977-C444-0365-01910FFF8B05}"/>
                </a:ext>
              </a:extLst>
            </p:cNvPr>
            <p:cNvSpPr/>
            <p:nvPr/>
          </p:nvSpPr>
          <p:spPr>
            <a:xfrm>
              <a:off x="3717736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2" name="Полилиния: фигура 2371">
              <a:extLst>
                <a:ext uri="{FF2B5EF4-FFF2-40B4-BE49-F238E27FC236}">
                  <a16:creationId xmlns:a16="http://schemas.microsoft.com/office/drawing/2014/main" id="{8A696E03-8D31-2794-BAB7-EF17C54612FF}"/>
                </a:ext>
              </a:extLst>
            </p:cNvPr>
            <p:cNvSpPr/>
            <p:nvPr/>
          </p:nvSpPr>
          <p:spPr>
            <a:xfrm>
              <a:off x="342306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3" name="Полилиния: фигура 2372">
              <a:extLst>
                <a:ext uri="{FF2B5EF4-FFF2-40B4-BE49-F238E27FC236}">
                  <a16:creationId xmlns:a16="http://schemas.microsoft.com/office/drawing/2014/main" id="{87C3F021-29FA-4E65-3F61-667A77093630}"/>
                </a:ext>
              </a:extLst>
            </p:cNvPr>
            <p:cNvSpPr/>
            <p:nvPr/>
          </p:nvSpPr>
          <p:spPr>
            <a:xfrm>
              <a:off x="351436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4" name="Полилиния: фигура 2373">
              <a:extLst>
                <a:ext uri="{FF2B5EF4-FFF2-40B4-BE49-F238E27FC236}">
                  <a16:creationId xmlns:a16="http://schemas.microsoft.com/office/drawing/2014/main" id="{2938198E-5F87-8AC6-8A85-1A324D133D61}"/>
                </a:ext>
              </a:extLst>
            </p:cNvPr>
            <p:cNvSpPr/>
            <p:nvPr/>
          </p:nvSpPr>
          <p:spPr>
            <a:xfrm>
              <a:off x="342306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5" name="Полилиния: фигура 2374">
              <a:extLst>
                <a:ext uri="{FF2B5EF4-FFF2-40B4-BE49-F238E27FC236}">
                  <a16:creationId xmlns:a16="http://schemas.microsoft.com/office/drawing/2014/main" id="{D5DE9331-7A03-7B82-D3AF-827465786E6C}"/>
                </a:ext>
              </a:extLst>
            </p:cNvPr>
            <p:cNvSpPr/>
            <p:nvPr/>
          </p:nvSpPr>
          <p:spPr>
            <a:xfrm>
              <a:off x="351436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6" name="Полилиния: фигура 2375">
              <a:extLst>
                <a:ext uri="{FF2B5EF4-FFF2-40B4-BE49-F238E27FC236}">
                  <a16:creationId xmlns:a16="http://schemas.microsoft.com/office/drawing/2014/main" id="{7D9E0BF7-570A-9687-F0D3-81DEF32A3FD8}"/>
                </a:ext>
              </a:extLst>
            </p:cNvPr>
            <p:cNvSpPr/>
            <p:nvPr/>
          </p:nvSpPr>
          <p:spPr>
            <a:xfrm>
              <a:off x="3439661" y="2933157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7" name="Полилиния: фигура 2376">
              <a:extLst>
                <a:ext uri="{FF2B5EF4-FFF2-40B4-BE49-F238E27FC236}">
                  <a16:creationId xmlns:a16="http://schemas.microsoft.com/office/drawing/2014/main" id="{AA7518B4-A818-B3FD-E835-30B9174E07EC}"/>
                </a:ext>
              </a:extLst>
            </p:cNvPr>
            <p:cNvSpPr/>
            <p:nvPr/>
          </p:nvSpPr>
          <p:spPr>
            <a:xfrm>
              <a:off x="3530968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8" name="Полилиния: фигура 2377">
              <a:extLst>
                <a:ext uri="{FF2B5EF4-FFF2-40B4-BE49-F238E27FC236}">
                  <a16:creationId xmlns:a16="http://schemas.microsoft.com/office/drawing/2014/main" id="{2A18D782-52CB-E89F-587E-E311ADE3F027}"/>
                </a:ext>
              </a:extLst>
            </p:cNvPr>
            <p:cNvSpPr/>
            <p:nvPr/>
          </p:nvSpPr>
          <p:spPr>
            <a:xfrm>
              <a:off x="3439661" y="302235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9" name="Полилиния: фигура 2378">
              <a:extLst>
                <a:ext uri="{FF2B5EF4-FFF2-40B4-BE49-F238E27FC236}">
                  <a16:creationId xmlns:a16="http://schemas.microsoft.com/office/drawing/2014/main" id="{E5EFA976-482A-699B-A839-A9E48DE4959F}"/>
                </a:ext>
              </a:extLst>
            </p:cNvPr>
            <p:cNvSpPr/>
            <p:nvPr/>
          </p:nvSpPr>
          <p:spPr>
            <a:xfrm>
              <a:off x="3530968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0" name="Полилиния: фигура 2379">
              <a:extLst>
                <a:ext uri="{FF2B5EF4-FFF2-40B4-BE49-F238E27FC236}">
                  <a16:creationId xmlns:a16="http://schemas.microsoft.com/office/drawing/2014/main" id="{58143915-8C81-85A7-39D9-13C161C27C53}"/>
                </a:ext>
              </a:extLst>
            </p:cNvPr>
            <p:cNvSpPr/>
            <p:nvPr/>
          </p:nvSpPr>
          <p:spPr>
            <a:xfrm>
              <a:off x="3236283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1" name="Полилиния: фигура 2380">
              <a:extLst>
                <a:ext uri="{FF2B5EF4-FFF2-40B4-BE49-F238E27FC236}">
                  <a16:creationId xmlns:a16="http://schemas.microsoft.com/office/drawing/2014/main" id="{C77216C3-B9CD-0B4B-6783-195EBFB798DC}"/>
                </a:ext>
              </a:extLst>
            </p:cNvPr>
            <p:cNvSpPr/>
            <p:nvPr/>
          </p:nvSpPr>
          <p:spPr>
            <a:xfrm>
              <a:off x="332760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2" name="Полилиния: фигура 2381">
              <a:extLst>
                <a:ext uri="{FF2B5EF4-FFF2-40B4-BE49-F238E27FC236}">
                  <a16:creationId xmlns:a16="http://schemas.microsoft.com/office/drawing/2014/main" id="{2AD6EF64-5E85-8C96-CAD0-42D7C95FA599}"/>
                </a:ext>
              </a:extLst>
            </p:cNvPr>
            <p:cNvSpPr/>
            <p:nvPr/>
          </p:nvSpPr>
          <p:spPr>
            <a:xfrm>
              <a:off x="3236283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3" name="Полилиния: фигура 2382">
              <a:extLst>
                <a:ext uri="{FF2B5EF4-FFF2-40B4-BE49-F238E27FC236}">
                  <a16:creationId xmlns:a16="http://schemas.microsoft.com/office/drawing/2014/main" id="{2F512972-151E-3AAE-9AB5-3807FF0CDEA9}"/>
                </a:ext>
              </a:extLst>
            </p:cNvPr>
            <p:cNvSpPr/>
            <p:nvPr/>
          </p:nvSpPr>
          <p:spPr>
            <a:xfrm>
              <a:off x="332760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8228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4" name="Полилиния: фигура 2383">
              <a:extLst>
                <a:ext uri="{FF2B5EF4-FFF2-40B4-BE49-F238E27FC236}">
                  <a16:creationId xmlns:a16="http://schemas.microsoft.com/office/drawing/2014/main" id="{390DFD31-B4BA-3229-050C-3071C24598D7}"/>
                </a:ext>
              </a:extLst>
            </p:cNvPr>
            <p:cNvSpPr/>
            <p:nvPr/>
          </p:nvSpPr>
          <p:spPr>
            <a:xfrm>
              <a:off x="3252893" y="2933157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5" name="Полилиния: фигура 2384">
              <a:extLst>
                <a:ext uri="{FF2B5EF4-FFF2-40B4-BE49-F238E27FC236}">
                  <a16:creationId xmlns:a16="http://schemas.microsoft.com/office/drawing/2014/main" id="{1A6569D7-7E5D-2D14-FEDC-8BE1690D0044}"/>
                </a:ext>
              </a:extLst>
            </p:cNvPr>
            <p:cNvSpPr/>
            <p:nvPr/>
          </p:nvSpPr>
          <p:spPr>
            <a:xfrm>
              <a:off x="3344200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6" name="Полилиния: фигура 2385">
              <a:extLst>
                <a:ext uri="{FF2B5EF4-FFF2-40B4-BE49-F238E27FC236}">
                  <a16:creationId xmlns:a16="http://schemas.microsoft.com/office/drawing/2014/main" id="{D65600A1-2BE7-E2C4-CE36-B347FB27D597}"/>
                </a:ext>
              </a:extLst>
            </p:cNvPr>
            <p:cNvSpPr/>
            <p:nvPr/>
          </p:nvSpPr>
          <p:spPr>
            <a:xfrm>
              <a:off x="3252893" y="302235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7" name="Полилиния: фигура 2386">
              <a:extLst>
                <a:ext uri="{FF2B5EF4-FFF2-40B4-BE49-F238E27FC236}">
                  <a16:creationId xmlns:a16="http://schemas.microsoft.com/office/drawing/2014/main" id="{BF3F2B7A-4172-179A-B5B5-D590208EDF3F}"/>
                </a:ext>
              </a:extLst>
            </p:cNvPr>
            <p:cNvSpPr/>
            <p:nvPr/>
          </p:nvSpPr>
          <p:spPr>
            <a:xfrm>
              <a:off x="3344200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8" name="Полилиния: фигура 2387">
              <a:extLst>
                <a:ext uri="{FF2B5EF4-FFF2-40B4-BE49-F238E27FC236}">
                  <a16:creationId xmlns:a16="http://schemas.microsoft.com/office/drawing/2014/main" id="{CD71F9CC-F28B-936F-4B8B-C38339D059EF}"/>
                </a:ext>
              </a:extLst>
            </p:cNvPr>
            <p:cNvSpPr/>
            <p:nvPr/>
          </p:nvSpPr>
          <p:spPr>
            <a:xfrm>
              <a:off x="304951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9" name="Полилиния: фигура 2388">
              <a:extLst>
                <a:ext uri="{FF2B5EF4-FFF2-40B4-BE49-F238E27FC236}">
                  <a16:creationId xmlns:a16="http://schemas.microsoft.com/office/drawing/2014/main" id="{0C7DAAD2-B2F0-EE89-8CAC-6D29254DBD0C}"/>
                </a:ext>
              </a:extLst>
            </p:cNvPr>
            <p:cNvSpPr/>
            <p:nvPr/>
          </p:nvSpPr>
          <p:spPr>
            <a:xfrm>
              <a:off x="313875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0" name="Полилиния: фигура 2389">
              <a:extLst>
                <a:ext uri="{FF2B5EF4-FFF2-40B4-BE49-F238E27FC236}">
                  <a16:creationId xmlns:a16="http://schemas.microsoft.com/office/drawing/2014/main" id="{77A3669C-C6A3-8F96-395D-126E53BD1105}"/>
                </a:ext>
              </a:extLst>
            </p:cNvPr>
            <p:cNvSpPr/>
            <p:nvPr/>
          </p:nvSpPr>
          <p:spPr>
            <a:xfrm>
              <a:off x="304951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1" name="Полилиния: фигура 2390">
              <a:extLst>
                <a:ext uri="{FF2B5EF4-FFF2-40B4-BE49-F238E27FC236}">
                  <a16:creationId xmlns:a16="http://schemas.microsoft.com/office/drawing/2014/main" id="{D6E6C93B-DE2C-534F-7E17-A784DCDDF3D0}"/>
                </a:ext>
              </a:extLst>
            </p:cNvPr>
            <p:cNvSpPr/>
            <p:nvPr/>
          </p:nvSpPr>
          <p:spPr>
            <a:xfrm>
              <a:off x="313875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2" name="Полилиния: фигура 2391">
              <a:extLst>
                <a:ext uri="{FF2B5EF4-FFF2-40B4-BE49-F238E27FC236}">
                  <a16:creationId xmlns:a16="http://schemas.microsoft.com/office/drawing/2014/main" id="{ABCFF8C7-8287-10AA-0496-A1B8D4F38ED1}"/>
                </a:ext>
              </a:extLst>
            </p:cNvPr>
            <p:cNvSpPr/>
            <p:nvPr/>
          </p:nvSpPr>
          <p:spPr>
            <a:xfrm>
              <a:off x="3066115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3" name="Полилиния: фигура 2392">
              <a:extLst>
                <a:ext uri="{FF2B5EF4-FFF2-40B4-BE49-F238E27FC236}">
                  <a16:creationId xmlns:a16="http://schemas.microsoft.com/office/drawing/2014/main" id="{080FAEDC-D44C-1686-3465-737719F8AAC3}"/>
                </a:ext>
              </a:extLst>
            </p:cNvPr>
            <p:cNvSpPr/>
            <p:nvPr/>
          </p:nvSpPr>
          <p:spPr>
            <a:xfrm>
              <a:off x="3157431" y="2933157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4" name="Полилиния: фигура 2393">
              <a:extLst>
                <a:ext uri="{FF2B5EF4-FFF2-40B4-BE49-F238E27FC236}">
                  <a16:creationId xmlns:a16="http://schemas.microsoft.com/office/drawing/2014/main" id="{B8F95E5F-30E1-8F20-8E85-5EA848C474C7}"/>
                </a:ext>
              </a:extLst>
            </p:cNvPr>
            <p:cNvSpPr/>
            <p:nvPr/>
          </p:nvSpPr>
          <p:spPr>
            <a:xfrm>
              <a:off x="3066115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5" name="Полилиния: фигура 2394">
              <a:extLst>
                <a:ext uri="{FF2B5EF4-FFF2-40B4-BE49-F238E27FC236}">
                  <a16:creationId xmlns:a16="http://schemas.microsoft.com/office/drawing/2014/main" id="{B2989A03-1447-0CBA-31E2-B73AD6BCC902}"/>
                </a:ext>
              </a:extLst>
            </p:cNvPr>
            <p:cNvSpPr/>
            <p:nvPr/>
          </p:nvSpPr>
          <p:spPr>
            <a:xfrm>
              <a:off x="3157431" y="3022358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6" name="Полилиния: фигура 2395">
              <a:extLst>
                <a:ext uri="{FF2B5EF4-FFF2-40B4-BE49-F238E27FC236}">
                  <a16:creationId xmlns:a16="http://schemas.microsoft.com/office/drawing/2014/main" id="{DC2CD27A-6A91-77E5-5325-486CC12CE7B8}"/>
                </a:ext>
              </a:extLst>
            </p:cNvPr>
            <p:cNvSpPr/>
            <p:nvPr/>
          </p:nvSpPr>
          <p:spPr>
            <a:xfrm>
              <a:off x="286274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7" name="Полилиния: фигура 2396">
              <a:extLst>
                <a:ext uri="{FF2B5EF4-FFF2-40B4-BE49-F238E27FC236}">
                  <a16:creationId xmlns:a16="http://schemas.microsoft.com/office/drawing/2014/main" id="{7139170C-90BB-5962-3C29-EA120DC4DF7B}"/>
                </a:ext>
              </a:extLst>
            </p:cNvPr>
            <p:cNvSpPr/>
            <p:nvPr/>
          </p:nvSpPr>
          <p:spPr>
            <a:xfrm>
              <a:off x="295198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8" name="Полилиния: фигура 2397">
              <a:extLst>
                <a:ext uri="{FF2B5EF4-FFF2-40B4-BE49-F238E27FC236}">
                  <a16:creationId xmlns:a16="http://schemas.microsoft.com/office/drawing/2014/main" id="{E72065D0-537C-AF62-F72A-CE97B3F24F62}"/>
                </a:ext>
              </a:extLst>
            </p:cNvPr>
            <p:cNvSpPr/>
            <p:nvPr/>
          </p:nvSpPr>
          <p:spPr>
            <a:xfrm>
              <a:off x="286274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9" name="Полилиния: фигура 2398">
              <a:extLst>
                <a:ext uri="{FF2B5EF4-FFF2-40B4-BE49-F238E27FC236}">
                  <a16:creationId xmlns:a16="http://schemas.microsoft.com/office/drawing/2014/main" id="{6871174D-C19B-5296-53DF-33CEBC00913C}"/>
                </a:ext>
              </a:extLst>
            </p:cNvPr>
            <p:cNvSpPr/>
            <p:nvPr/>
          </p:nvSpPr>
          <p:spPr>
            <a:xfrm>
              <a:off x="295198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0" name="Полилиния: фигура 2399">
              <a:extLst>
                <a:ext uri="{FF2B5EF4-FFF2-40B4-BE49-F238E27FC236}">
                  <a16:creationId xmlns:a16="http://schemas.microsoft.com/office/drawing/2014/main" id="{7A538EE5-1EDF-55C4-F84B-59A0360070F0}"/>
                </a:ext>
              </a:extLst>
            </p:cNvPr>
            <p:cNvSpPr/>
            <p:nvPr/>
          </p:nvSpPr>
          <p:spPr>
            <a:xfrm>
              <a:off x="2879346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1" name="Полилиния: фигура 2400">
              <a:extLst>
                <a:ext uri="{FF2B5EF4-FFF2-40B4-BE49-F238E27FC236}">
                  <a16:creationId xmlns:a16="http://schemas.microsoft.com/office/drawing/2014/main" id="{7491E14F-1172-6B16-FE99-80B4ED0DC09D}"/>
                </a:ext>
              </a:extLst>
            </p:cNvPr>
            <p:cNvSpPr/>
            <p:nvPr/>
          </p:nvSpPr>
          <p:spPr>
            <a:xfrm>
              <a:off x="2970663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2" name="Полилиния: фигура 2401">
              <a:extLst>
                <a:ext uri="{FF2B5EF4-FFF2-40B4-BE49-F238E27FC236}">
                  <a16:creationId xmlns:a16="http://schemas.microsoft.com/office/drawing/2014/main" id="{355A2C44-FFCF-F2A1-C8CA-22FA44AF6FA8}"/>
                </a:ext>
              </a:extLst>
            </p:cNvPr>
            <p:cNvSpPr/>
            <p:nvPr/>
          </p:nvSpPr>
          <p:spPr>
            <a:xfrm>
              <a:off x="2879346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3" name="Полилиния: фигура 2402">
              <a:extLst>
                <a:ext uri="{FF2B5EF4-FFF2-40B4-BE49-F238E27FC236}">
                  <a16:creationId xmlns:a16="http://schemas.microsoft.com/office/drawing/2014/main" id="{BDB94B61-B38D-3347-0453-9106D05D37F5}"/>
                </a:ext>
              </a:extLst>
            </p:cNvPr>
            <p:cNvSpPr/>
            <p:nvPr/>
          </p:nvSpPr>
          <p:spPr>
            <a:xfrm>
              <a:off x="2970663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4" name="Полилиния: фигура 2403">
              <a:extLst>
                <a:ext uri="{FF2B5EF4-FFF2-40B4-BE49-F238E27FC236}">
                  <a16:creationId xmlns:a16="http://schemas.microsoft.com/office/drawing/2014/main" id="{54510B42-A256-5E8B-9DC8-3B68D06A9ABF}"/>
                </a:ext>
              </a:extLst>
            </p:cNvPr>
            <p:cNvSpPr/>
            <p:nvPr/>
          </p:nvSpPr>
          <p:spPr>
            <a:xfrm>
              <a:off x="267597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5" name="Полилиния: фигура 2404">
              <a:extLst>
                <a:ext uri="{FF2B5EF4-FFF2-40B4-BE49-F238E27FC236}">
                  <a16:creationId xmlns:a16="http://schemas.microsoft.com/office/drawing/2014/main" id="{118D0CE1-5AAB-BB04-827B-009D7283CFCE}"/>
                </a:ext>
              </a:extLst>
            </p:cNvPr>
            <p:cNvSpPr/>
            <p:nvPr/>
          </p:nvSpPr>
          <p:spPr>
            <a:xfrm>
              <a:off x="2765208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6" name="Полилиния: фигура 2405">
              <a:extLst>
                <a:ext uri="{FF2B5EF4-FFF2-40B4-BE49-F238E27FC236}">
                  <a16:creationId xmlns:a16="http://schemas.microsoft.com/office/drawing/2014/main" id="{2082B593-BE7C-A6A0-BE4E-6483A263F431}"/>
                </a:ext>
              </a:extLst>
            </p:cNvPr>
            <p:cNvSpPr/>
            <p:nvPr/>
          </p:nvSpPr>
          <p:spPr>
            <a:xfrm>
              <a:off x="267597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7" name="Полилиния: фигура 2406">
              <a:extLst>
                <a:ext uri="{FF2B5EF4-FFF2-40B4-BE49-F238E27FC236}">
                  <a16:creationId xmlns:a16="http://schemas.microsoft.com/office/drawing/2014/main" id="{9AE521E5-D9AF-25D6-A542-B53D31195D4D}"/>
                </a:ext>
              </a:extLst>
            </p:cNvPr>
            <p:cNvSpPr/>
            <p:nvPr/>
          </p:nvSpPr>
          <p:spPr>
            <a:xfrm>
              <a:off x="2765208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8" name="Полилиния: фигура 2407">
              <a:extLst>
                <a:ext uri="{FF2B5EF4-FFF2-40B4-BE49-F238E27FC236}">
                  <a16:creationId xmlns:a16="http://schemas.microsoft.com/office/drawing/2014/main" id="{10898336-F81D-B330-E3D4-E20535AAA391}"/>
                </a:ext>
              </a:extLst>
            </p:cNvPr>
            <p:cNvSpPr/>
            <p:nvPr/>
          </p:nvSpPr>
          <p:spPr>
            <a:xfrm>
              <a:off x="2692578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9" name="Полилиния: фигура 2408">
              <a:extLst>
                <a:ext uri="{FF2B5EF4-FFF2-40B4-BE49-F238E27FC236}">
                  <a16:creationId xmlns:a16="http://schemas.microsoft.com/office/drawing/2014/main" id="{56196105-3D97-E530-5516-E986EBEF9D09}"/>
                </a:ext>
              </a:extLst>
            </p:cNvPr>
            <p:cNvSpPr/>
            <p:nvPr/>
          </p:nvSpPr>
          <p:spPr>
            <a:xfrm>
              <a:off x="2783885" y="2935233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0" name="Полилиния: фигура 2409">
              <a:extLst>
                <a:ext uri="{FF2B5EF4-FFF2-40B4-BE49-F238E27FC236}">
                  <a16:creationId xmlns:a16="http://schemas.microsoft.com/office/drawing/2014/main" id="{A6339D56-535E-A241-0066-C60AC1019B97}"/>
                </a:ext>
              </a:extLst>
            </p:cNvPr>
            <p:cNvSpPr/>
            <p:nvPr/>
          </p:nvSpPr>
          <p:spPr>
            <a:xfrm>
              <a:off x="2692578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2 w 8299"/>
                <a:gd name="connsiteY1" fmla="*/ -179 h 9111"/>
                <a:gd name="connsiteX2" fmla="*/ 8228 w 8299"/>
                <a:gd name="connsiteY2" fmla="*/ 3974 h 9111"/>
                <a:gd name="connsiteX3" fmla="*/ 4082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1" name="Полилиния: фигура 2410">
              <a:extLst>
                <a:ext uri="{FF2B5EF4-FFF2-40B4-BE49-F238E27FC236}">
                  <a16:creationId xmlns:a16="http://schemas.microsoft.com/office/drawing/2014/main" id="{A4630831-B3B7-CFBE-BE99-838F49E2879C}"/>
                </a:ext>
              </a:extLst>
            </p:cNvPr>
            <p:cNvSpPr/>
            <p:nvPr/>
          </p:nvSpPr>
          <p:spPr>
            <a:xfrm>
              <a:off x="2783885" y="3024425"/>
              <a:ext cx="8309" cy="9111"/>
            </a:xfrm>
            <a:custGeom>
              <a:avLst/>
              <a:gdLst>
                <a:gd name="connsiteX0" fmla="*/ -72 w 8309"/>
                <a:gd name="connsiteY0" fmla="*/ 3974 h 9111"/>
                <a:gd name="connsiteX1" fmla="*/ 4082 w 8309"/>
                <a:gd name="connsiteY1" fmla="*/ -179 h 9111"/>
                <a:gd name="connsiteX2" fmla="*/ 8237 w 8309"/>
                <a:gd name="connsiteY2" fmla="*/ 3974 h 9111"/>
                <a:gd name="connsiteX3" fmla="*/ 4082 w 8309"/>
                <a:gd name="connsiteY3" fmla="*/ 8118 h 9111"/>
                <a:gd name="connsiteX4" fmla="*/ -72 w 830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2" name="Полилиния: фигура 2411">
              <a:extLst>
                <a:ext uri="{FF2B5EF4-FFF2-40B4-BE49-F238E27FC236}">
                  <a16:creationId xmlns:a16="http://schemas.microsoft.com/office/drawing/2014/main" id="{02CE0413-E213-A793-B8D5-E19018225FF6}"/>
                </a:ext>
              </a:extLst>
            </p:cNvPr>
            <p:cNvSpPr/>
            <p:nvPr/>
          </p:nvSpPr>
          <p:spPr>
            <a:xfrm>
              <a:off x="248713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3" name="Полилиния: фигура 2412">
              <a:extLst>
                <a:ext uri="{FF2B5EF4-FFF2-40B4-BE49-F238E27FC236}">
                  <a16:creationId xmlns:a16="http://schemas.microsoft.com/office/drawing/2014/main" id="{D3089E47-E1FB-0515-96ED-06725B53330C}"/>
                </a:ext>
              </a:extLst>
            </p:cNvPr>
            <p:cNvSpPr/>
            <p:nvPr/>
          </p:nvSpPr>
          <p:spPr>
            <a:xfrm>
              <a:off x="257843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4" name="Полилиния: фигура 2413">
              <a:extLst>
                <a:ext uri="{FF2B5EF4-FFF2-40B4-BE49-F238E27FC236}">
                  <a16:creationId xmlns:a16="http://schemas.microsoft.com/office/drawing/2014/main" id="{7736F822-DC0E-F863-DA91-9FE96BF6E0CB}"/>
                </a:ext>
              </a:extLst>
            </p:cNvPr>
            <p:cNvSpPr/>
            <p:nvPr/>
          </p:nvSpPr>
          <p:spPr>
            <a:xfrm>
              <a:off x="248713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5" name="Полилиния: фигура 2414">
              <a:extLst>
                <a:ext uri="{FF2B5EF4-FFF2-40B4-BE49-F238E27FC236}">
                  <a16:creationId xmlns:a16="http://schemas.microsoft.com/office/drawing/2014/main" id="{C71277CD-B6F3-D54B-FECC-0A9C6CD671D3}"/>
                </a:ext>
              </a:extLst>
            </p:cNvPr>
            <p:cNvSpPr/>
            <p:nvPr/>
          </p:nvSpPr>
          <p:spPr>
            <a:xfrm>
              <a:off x="257843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6" name="Полилиния: фигура 2415">
              <a:extLst>
                <a:ext uri="{FF2B5EF4-FFF2-40B4-BE49-F238E27FC236}">
                  <a16:creationId xmlns:a16="http://schemas.microsoft.com/office/drawing/2014/main" id="{1B3F24A1-B112-CC4E-C770-B31580D81659}"/>
                </a:ext>
              </a:extLst>
            </p:cNvPr>
            <p:cNvSpPr/>
            <p:nvPr/>
          </p:nvSpPr>
          <p:spPr>
            <a:xfrm>
              <a:off x="2505809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7" name="Полилиния: фигура 2416">
              <a:extLst>
                <a:ext uri="{FF2B5EF4-FFF2-40B4-BE49-F238E27FC236}">
                  <a16:creationId xmlns:a16="http://schemas.microsoft.com/office/drawing/2014/main" id="{43EF67D0-F66C-4640-B2AF-DDB72FF3FEAB}"/>
                </a:ext>
              </a:extLst>
            </p:cNvPr>
            <p:cNvSpPr/>
            <p:nvPr/>
          </p:nvSpPr>
          <p:spPr>
            <a:xfrm>
              <a:off x="2597116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8" name="Полилиния: фигура 2417">
              <a:extLst>
                <a:ext uri="{FF2B5EF4-FFF2-40B4-BE49-F238E27FC236}">
                  <a16:creationId xmlns:a16="http://schemas.microsoft.com/office/drawing/2014/main" id="{9328BC56-A0DC-FAA3-6F5E-D807E1ADFE9B}"/>
                </a:ext>
              </a:extLst>
            </p:cNvPr>
            <p:cNvSpPr/>
            <p:nvPr/>
          </p:nvSpPr>
          <p:spPr>
            <a:xfrm>
              <a:off x="2505809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82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9" name="Полилиния: фигура 2418">
              <a:extLst>
                <a:ext uri="{FF2B5EF4-FFF2-40B4-BE49-F238E27FC236}">
                  <a16:creationId xmlns:a16="http://schemas.microsoft.com/office/drawing/2014/main" id="{DA7EBED6-C749-7593-22CF-96D216B7D5F5}"/>
                </a:ext>
              </a:extLst>
            </p:cNvPr>
            <p:cNvSpPr/>
            <p:nvPr/>
          </p:nvSpPr>
          <p:spPr>
            <a:xfrm>
              <a:off x="2597116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0" name="Полилиния: фигура 2419">
              <a:extLst>
                <a:ext uri="{FF2B5EF4-FFF2-40B4-BE49-F238E27FC236}">
                  <a16:creationId xmlns:a16="http://schemas.microsoft.com/office/drawing/2014/main" id="{FE3EAE05-1B7E-9639-1718-7355E4E52FCF}"/>
                </a:ext>
              </a:extLst>
            </p:cNvPr>
            <p:cNvSpPr/>
            <p:nvPr/>
          </p:nvSpPr>
          <p:spPr>
            <a:xfrm>
              <a:off x="230036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1" name="Полилиния: фигура 2420">
              <a:extLst>
                <a:ext uri="{FF2B5EF4-FFF2-40B4-BE49-F238E27FC236}">
                  <a16:creationId xmlns:a16="http://schemas.microsoft.com/office/drawing/2014/main" id="{A63CB413-1547-4124-F9BE-C943479655FE}"/>
                </a:ext>
              </a:extLst>
            </p:cNvPr>
            <p:cNvSpPr/>
            <p:nvPr/>
          </p:nvSpPr>
          <p:spPr>
            <a:xfrm>
              <a:off x="239167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2" name="Полилиния: фигура 2421">
              <a:extLst>
                <a:ext uri="{FF2B5EF4-FFF2-40B4-BE49-F238E27FC236}">
                  <a16:creationId xmlns:a16="http://schemas.microsoft.com/office/drawing/2014/main" id="{DE6A861C-13DF-88DC-A456-7ADC4E9AEB4F}"/>
                </a:ext>
              </a:extLst>
            </p:cNvPr>
            <p:cNvSpPr/>
            <p:nvPr/>
          </p:nvSpPr>
          <p:spPr>
            <a:xfrm>
              <a:off x="230036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3" name="Полилиния: фигура 2422">
              <a:extLst>
                <a:ext uri="{FF2B5EF4-FFF2-40B4-BE49-F238E27FC236}">
                  <a16:creationId xmlns:a16="http://schemas.microsoft.com/office/drawing/2014/main" id="{903D5769-9FAE-6609-51A0-2DD565844D35}"/>
                </a:ext>
              </a:extLst>
            </p:cNvPr>
            <p:cNvSpPr/>
            <p:nvPr/>
          </p:nvSpPr>
          <p:spPr>
            <a:xfrm>
              <a:off x="239167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8228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4" name="Полилиния: фигура 2423">
              <a:extLst>
                <a:ext uri="{FF2B5EF4-FFF2-40B4-BE49-F238E27FC236}">
                  <a16:creationId xmlns:a16="http://schemas.microsoft.com/office/drawing/2014/main" id="{769B090D-9A0B-A0E4-3DF7-D5F902F60BEF}"/>
                </a:ext>
              </a:extLst>
            </p:cNvPr>
            <p:cNvSpPr/>
            <p:nvPr/>
          </p:nvSpPr>
          <p:spPr>
            <a:xfrm>
              <a:off x="2319041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5" name="Полилиния: фигура 2424">
              <a:extLst>
                <a:ext uri="{FF2B5EF4-FFF2-40B4-BE49-F238E27FC236}">
                  <a16:creationId xmlns:a16="http://schemas.microsoft.com/office/drawing/2014/main" id="{271EC156-789D-01D7-F7E4-03A0A89710D2}"/>
                </a:ext>
              </a:extLst>
            </p:cNvPr>
            <p:cNvSpPr/>
            <p:nvPr/>
          </p:nvSpPr>
          <p:spPr>
            <a:xfrm>
              <a:off x="2410348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6" name="Полилиния: фигура 2425">
              <a:extLst>
                <a:ext uri="{FF2B5EF4-FFF2-40B4-BE49-F238E27FC236}">
                  <a16:creationId xmlns:a16="http://schemas.microsoft.com/office/drawing/2014/main" id="{0B4C5EE3-8106-C03E-589B-FE21FECF3FB2}"/>
                </a:ext>
              </a:extLst>
            </p:cNvPr>
            <p:cNvSpPr/>
            <p:nvPr/>
          </p:nvSpPr>
          <p:spPr>
            <a:xfrm>
              <a:off x="2319041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7" name="Полилиния: фигура 2426">
              <a:extLst>
                <a:ext uri="{FF2B5EF4-FFF2-40B4-BE49-F238E27FC236}">
                  <a16:creationId xmlns:a16="http://schemas.microsoft.com/office/drawing/2014/main" id="{BEF6E447-6132-FF58-9438-46941DFAE279}"/>
                </a:ext>
              </a:extLst>
            </p:cNvPr>
            <p:cNvSpPr/>
            <p:nvPr/>
          </p:nvSpPr>
          <p:spPr>
            <a:xfrm>
              <a:off x="2410348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2" y="8118"/>
                  </a:cubicBezTo>
                  <a:cubicBezTo>
                    <a:pt x="-72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8" name="Полилиния: фигура 2427">
              <a:extLst>
                <a:ext uri="{FF2B5EF4-FFF2-40B4-BE49-F238E27FC236}">
                  <a16:creationId xmlns:a16="http://schemas.microsoft.com/office/drawing/2014/main" id="{E44510C7-4C0F-A844-CECA-C00E2820654E}"/>
                </a:ext>
              </a:extLst>
            </p:cNvPr>
            <p:cNvSpPr/>
            <p:nvPr/>
          </p:nvSpPr>
          <p:spPr>
            <a:xfrm>
              <a:off x="211359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9" name="Полилиния: фигура 2428">
              <a:extLst>
                <a:ext uri="{FF2B5EF4-FFF2-40B4-BE49-F238E27FC236}">
                  <a16:creationId xmlns:a16="http://schemas.microsoft.com/office/drawing/2014/main" id="{A7C7D9FC-61C1-BF28-D0D3-7369B9E8E400}"/>
                </a:ext>
              </a:extLst>
            </p:cNvPr>
            <p:cNvSpPr/>
            <p:nvPr/>
          </p:nvSpPr>
          <p:spPr>
            <a:xfrm>
              <a:off x="220282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0" name="Полилиния: фигура 2429">
              <a:extLst>
                <a:ext uri="{FF2B5EF4-FFF2-40B4-BE49-F238E27FC236}">
                  <a16:creationId xmlns:a16="http://schemas.microsoft.com/office/drawing/2014/main" id="{68ECF756-889E-9F14-E66A-EFD00F7D99FE}"/>
                </a:ext>
              </a:extLst>
            </p:cNvPr>
            <p:cNvSpPr/>
            <p:nvPr/>
          </p:nvSpPr>
          <p:spPr>
            <a:xfrm>
              <a:off x="211359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1" name="Полилиния: фигура 2430">
              <a:extLst>
                <a:ext uri="{FF2B5EF4-FFF2-40B4-BE49-F238E27FC236}">
                  <a16:creationId xmlns:a16="http://schemas.microsoft.com/office/drawing/2014/main" id="{BA451DF4-6C6B-9E17-5B38-A2738A406CDF}"/>
                </a:ext>
              </a:extLst>
            </p:cNvPr>
            <p:cNvSpPr/>
            <p:nvPr/>
          </p:nvSpPr>
          <p:spPr>
            <a:xfrm>
              <a:off x="220282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2" name="Полилиния: фигура 2431">
              <a:extLst>
                <a:ext uri="{FF2B5EF4-FFF2-40B4-BE49-F238E27FC236}">
                  <a16:creationId xmlns:a16="http://schemas.microsoft.com/office/drawing/2014/main" id="{03F45733-4996-4787-6362-ED52FDB9DF4E}"/>
                </a:ext>
              </a:extLst>
            </p:cNvPr>
            <p:cNvSpPr/>
            <p:nvPr/>
          </p:nvSpPr>
          <p:spPr>
            <a:xfrm>
              <a:off x="2132273" y="2937310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3" name="Полилиния: фигура 2432">
              <a:extLst>
                <a:ext uri="{FF2B5EF4-FFF2-40B4-BE49-F238E27FC236}">
                  <a16:creationId xmlns:a16="http://schemas.microsoft.com/office/drawing/2014/main" id="{A1B9F9CD-DB14-508A-6A37-76369F985C19}"/>
                </a:ext>
              </a:extLst>
            </p:cNvPr>
            <p:cNvSpPr/>
            <p:nvPr/>
          </p:nvSpPr>
          <p:spPr>
            <a:xfrm>
              <a:off x="2223579" y="2937310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4" name="Полилиния: фигура 2433">
              <a:extLst>
                <a:ext uri="{FF2B5EF4-FFF2-40B4-BE49-F238E27FC236}">
                  <a16:creationId xmlns:a16="http://schemas.microsoft.com/office/drawing/2014/main" id="{F0750957-52D1-E2F3-6A71-6A24300A9817}"/>
                </a:ext>
              </a:extLst>
            </p:cNvPr>
            <p:cNvSpPr/>
            <p:nvPr/>
          </p:nvSpPr>
          <p:spPr>
            <a:xfrm>
              <a:off x="2132273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5" name="Полилиния: фигура 2434">
              <a:extLst>
                <a:ext uri="{FF2B5EF4-FFF2-40B4-BE49-F238E27FC236}">
                  <a16:creationId xmlns:a16="http://schemas.microsoft.com/office/drawing/2014/main" id="{55D9A446-696D-F147-F5B7-F4EE6041B2C9}"/>
                </a:ext>
              </a:extLst>
            </p:cNvPr>
            <p:cNvSpPr/>
            <p:nvPr/>
          </p:nvSpPr>
          <p:spPr>
            <a:xfrm>
              <a:off x="2223579" y="3026501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6" name="Полилиния: фигура 2435">
              <a:extLst>
                <a:ext uri="{FF2B5EF4-FFF2-40B4-BE49-F238E27FC236}">
                  <a16:creationId xmlns:a16="http://schemas.microsoft.com/office/drawing/2014/main" id="{364F6F36-E791-6C3B-B142-E1E41E7EB682}"/>
                </a:ext>
              </a:extLst>
            </p:cNvPr>
            <p:cNvSpPr/>
            <p:nvPr/>
          </p:nvSpPr>
          <p:spPr>
            <a:xfrm>
              <a:off x="192682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7" name="Полилиния: фигура 2436">
              <a:extLst>
                <a:ext uri="{FF2B5EF4-FFF2-40B4-BE49-F238E27FC236}">
                  <a16:creationId xmlns:a16="http://schemas.microsoft.com/office/drawing/2014/main" id="{7FECCC79-A35B-A751-E1F3-F3AF12E53CFE}"/>
                </a:ext>
              </a:extLst>
            </p:cNvPr>
            <p:cNvSpPr/>
            <p:nvPr/>
          </p:nvSpPr>
          <p:spPr>
            <a:xfrm>
              <a:off x="201605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8" name="Полилиния: фигура 2437">
              <a:extLst>
                <a:ext uri="{FF2B5EF4-FFF2-40B4-BE49-F238E27FC236}">
                  <a16:creationId xmlns:a16="http://schemas.microsoft.com/office/drawing/2014/main" id="{ABDF2D18-32FE-15E2-23F6-8A0B4B76E598}"/>
                </a:ext>
              </a:extLst>
            </p:cNvPr>
            <p:cNvSpPr/>
            <p:nvPr/>
          </p:nvSpPr>
          <p:spPr>
            <a:xfrm>
              <a:off x="192682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9" name="Полилиния: фигура 2438">
              <a:extLst>
                <a:ext uri="{FF2B5EF4-FFF2-40B4-BE49-F238E27FC236}">
                  <a16:creationId xmlns:a16="http://schemas.microsoft.com/office/drawing/2014/main" id="{77C4AA1E-475D-513B-685A-A95F7B9C73CF}"/>
                </a:ext>
              </a:extLst>
            </p:cNvPr>
            <p:cNvSpPr/>
            <p:nvPr/>
          </p:nvSpPr>
          <p:spPr>
            <a:xfrm>
              <a:off x="201605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0" name="Полилиния: фигура 2439">
              <a:extLst>
                <a:ext uri="{FF2B5EF4-FFF2-40B4-BE49-F238E27FC236}">
                  <a16:creationId xmlns:a16="http://schemas.microsoft.com/office/drawing/2014/main" id="{448337ED-2431-384D-758B-8A39490556D9}"/>
                </a:ext>
              </a:extLst>
            </p:cNvPr>
            <p:cNvSpPr/>
            <p:nvPr/>
          </p:nvSpPr>
          <p:spPr>
            <a:xfrm>
              <a:off x="1945504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1" name="Полилиния: фигура 2440">
              <a:extLst>
                <a:ext uri="{FF2B5EF4-FFF2-40B4-BE49-F238E27FC236}">
                  <a16:creationId xmlns:a16="http://schemas.microsoft.com/office/drawing/2014/main" id="{94761138-723C-3624-4DA2-7BC4725AF184}"/>
                </a:ext>
              </a:extLst>
            </p:cNvPr>
            <p:cNvSpPr/>
            <p:nvPr/>
          </p:nvSpPr>
          <p:spPr>
            <a:xfrm>
              <a:off x="2036811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2" name="Полилиния: фигура 2441">
              <a:extLst>
                <a:ext uri="{FF2B5EF4-FFF2-40B4-BE49-F238E27FC236}">
                  <a16:creationId xmlns:a16="http://schemas.microsoft.com/office/drawing/2014/main" id="{350CEEF9-0B9C-058D-FBC6-E70D89EE34E4}"/>
                </a:ext>
              </a:extLst>
            </p:cNvPr>
            <p:cNvSpPr/>
            <p:nvPr/>
          </p:nvSpPr>
          <p:spPr>
            <a:xfrm>
              <a:off x="1945504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1996 w 4145"/>
                <a:gd name="connsiteY1" fmla="*/ -179 h 5008"/>
                <a:gd name="connsiteX2" fmla="*/ 4073 w 4145"/>
                <a:gd name="connsiteY2" fmla="*/ 1898 h 5008"/>
                <a:gd name="connsiteX3" fmla="*/ 1996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3" name="Полилиния: фигура 2442">
              <a:extLst>
                <a:ext uri="{FF2B5EF4-FFF2-40B4-BE49-F238E27FC236}">
                  <a16:creationId xmlns:a16="http://schemas.microsoft.com/office/drawing/2014/main" id="{2B02D591-ADF4-7F7F-F12A-FC1708A19B38}"/>
                </a:ext>
              </a:extLst>
            </p:cNvPr>
            <p:cNvSpPr/>
            <p:nvPr/>
          </p:nvSpPr>
          <p:spPr>
            <a:xfrm>
              <a:off x="2036811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4" name="Полилиния: фигура 2443">
              <a:extLst>
                <a:ext uri="{FF2B5EF4-FFF2-40B4-BE49-F238E27FC236}">
                  <a16:creationId xmlns:a16="http://schemas.microsoft.com/office/drawing/2014/main" id="{9768DBE1-593F-E5A2-A84E-3754748CEAA5}"/>
                </a:ext>
              </a:extLst>
            </p:cNvPr>
            <p:cNvSpPr/>
            <p:nvPr/>
          </p:nvSpPr>
          <p:spPr>
            <a:xfrm>
              <a:off x="1740049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5" name="Полилиния: фигура 2444">
              <a:extLst>
                <a:ext uri="{FF2B5EF4-FFF2-40B4-BE49-F238E27FC236}">
                  <a16:creationId xmlns:a16="http://schemas.microsoft.com/office/drawing/2014/main" id="{2C3F3C8F-40B2-CFB8-DEA0-B79872FC126F}"/>
                </a:ext>
              </a:extLst>
            </p:cNvPr>
            <p:cNvSpPr/>
            <p:nvPr/>
          </p:nvSpPr>
          <p:spPr>
            <a:xfrm>
              <a:off x="182928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6" name="Полилиния: фигура 2445">
              <a:extLst>
                <a:ext uri="{FF2B5EF4-FFF2-40B4-BE49-F238E27FC236}">
                  <a16:creationId xmlns:a16="http://schemas.microsoft.com/office/drawing/2014/main" id="{4A7E9232-4A74-2484-A3B2-4475783F657C}"/>
                </a:ext>
              </a:extLst>
            </p:cNvPr>
            <p:cNvSpPr/>
            <p:nvPr/>
          </p:nvSpPr>
          <p:spPr>
            <a:xfrm>
              <a:off x="1740049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8237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7" name="Полилиния: фигура 2446">
              <a:extLst>
                <a:ext uri="{FF2B5EF4-FFF2-40B4-BE49-F238E27FC236}">
                  <a16:creationId xmlns:a16="http://schemas.microsoft.com/office/drawing/2014/main" id="{39615B01-C288-2252-4DF1-511B4C6D44FA}"/>
                </a:ext>
              </a:extLst>
            </p:cNvPr>
            <p:cNvSpPr/>
            <p:nvPr/>
          </p:nvSpPr>
          <p:spPr>
            <a:xfrm>
              <a:off x="182928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8" name="Полилиния: фигура 2447">
              <a:extLst>
                <a:ext uri="{FF2B5EF4-FFF2-40B4-BE49-F238E27FC236}">
                  <a16:creationId xmlns:a16="http://schemas.microsoft.com/office/drawing/2014/main" id="{8E754B8D-0669-D281-F366-FD0484297291}"/>
                </a:ext>
              </a:extLst>
            </p:cNvPr>
            <p:cNvSpPr/>
            <p:nvPr/>
          </p:nvSpPr>
          <p:spPr>
            <a:xfrm>
              <a:off x="1758726" y="2937310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9" name="Полилиния: фигура 2448">
              <a:extLst>
                <a:ext uri="{FF2B5EF4-FFF2-40B4-BE49-F238E27FC236}">
                  <a16:creationId xmlns:a16="http://schemas.microsoft.com/office/drawing/2014/main" id="{6667BA74-7B90-C282-4D10-EE21B2725F6C}"/>
                </a:ext>
              </a:extLst>
            </p:cNvPr>
            <p:cNvSpPr/>
            <p:nvPr/>
          </p:nvSpPr>
          <p:spPr>
            <a:xfrm>
              <a:off x="1850043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0" name="Полилиния: фигура 2449">
              <a:extLst>
                <a:ext uri="{FF2B5EF4-FFF2-40B4-BE49-F238E27FC236}">
                  <a16:creationId xmlns:a16="http://schemas.microsoft.com/office/drawing/2014/main" id="{C545A05E-78C5-0D36-90B0-A37A5868F813}"/>
                </a:ext>
              </a:extLst>
            </p:cNvPr>
            <p:cNvSpPr/>
            <p:nvPr/>
          </p:nvSpPr>
          <p:spPr>
            <a:xfrm>
              <a:off x="1758726" y="3026501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1" name="Полилиния: фигура 2450">
              <a:extLst>
                <a:ext uri="{FF2B5EF4-FFF2-40B4-BE49-F238E27FC236}">
                  <a16:creationId xmlns:a16="http://schemas.microsoft.com/office/drawing/2014/main" id="{E9AAF2EA-DB56-8ECF-06DF-D37AA396EFC2}"/>
                </a:ext>
              </a:extLst>
            </p:cNvPr>
            <p:cNvSpPr/>
            <p:nvPr/>
          </p:nvSpPr>
          <p:spPr>
            <a:xfrm>
              <a:off x="1850043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2" name="Полилиния: фигура 2451">
              <a:extLst>
                <a:ext uri="{FF2B5EF4-FFF2-40B4-BE49-F238E27FC236}">
                  <a16:creationId xmlns:a16="http://schemas.microsoft.com/office/drawing/2014/main" id="{E893BDB6-90C9-F5B4-D9AD-9A2847BE9E7B}"/>
                </a:ext>
              </a:extLst>
            </p:cNvPr>
            <p:cNvSpPr/>
            <p:nvPr/>
          </p:nvSpPr>
          <p:spPr>
            <a:xfrm>
              <a:off x="164252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3" name="Полилиния: фигура 2452">
              <a:extLst>
                <a:ext uri="{FF2B5EF4-FFF2-40B4-BE49-F238E27FC236}">
                  <a16:creationId xmlns:a16="http://schemas.microsoft.com/office/drawing/2014/main" id="{EBD7E37B-AB6B-EE11-50CA-8F83F1D3D0E6}"/>
                </a:ext>
              </a:extLst>
            </p:cNvPr>
            <p:cNvSpPr/>
            <p:nvPr/>
          </p:nvSpPr>
          <p:spPr>
            <a:xfrm>
              <a:off x="164252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4" name="Полилиния: фигура 2453">
              <a:extLst>
                <a:ext uri="{FF2B5EF4-FFF2-40B4-BE49-F238E27FC236}">
                  <a16:creationId xmlns:a16="http://schemas.microsoft.com/office/drawing/2014/main" id="{F5AB386F-80CC-F6BD-3F50-A0FD088637B4}"/>
                </a:ext>
              </a:extLst>
            </p:cNvPr>
            <p:cNvSpPr/>
            <p:nvPr/>
          </p:nvSpPr>
          <p:spPr>
            <a:xfrm>
              <a:off x="1663274" y="2938458"/>
              <a:ext cx="4145" cy="1841"/>
            </a:xfrm>
            <a:custGeom>
              <a:avLst/>
              <a:gdLst>
                <a:gd name="connsiteX0" fmla="*/ -72 w 4145"/>
                <a:gd name="connsiteY0" fmla="*/ 740 h 1841"/>
                <a:gd name="connsiteX1" fmla="*/ -72 w 4145"/>
                <a:gd name="connsiteY1" fmla="*/ 740 h 1841"/>
                <a:gd name="connsiteX2" fmla="*/ 4073 w 4145"/>
                <a:gd name="connsiteY2" fmla="*/ 740 h 1841"/>
                <a:gd name="connsiteX3" fmla="*/ -72 w 4145"/>
                <a:gd name="connsiteY3" fmla="*/ 740 h 1841"/>
                <a:gd name="connsiteX4" fmla="*/ -72 w 4145"/>
                <a:gd name="connsiteY4" fmla="*/ 740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841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4073" y="740"/>
                    <a:pt x="1996" y="2816"/>
                    <a:pt x="-72" y="740"/>
                  </a:cubicBezTo>
                  <a:cubicBezTo>
                    <a:pt x="-72" y="2816"/>
                    <a:pt x="-72" y="740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5" name="Полилиния: фигура 2454">
              <a:extLst>
                <a:ext uri="{FF2B5EF4-FFF2-40B4-BE49-F238E27FC236}">
                  <a16:creationId xmlns:a16="http://schemas.microsoft.com/office/drawing/2014/main" id="{5879DBDD-579F-386A-0C0B-ABDB0055C692}"/>
                </a:ext>
              </a:extLst>
            </p:cNvPr>
            <p:cNvSpPr/>
            <p:nvPr/>
          </p:nvSpPr>
          <p:spPr>
            <a:xfrm>
              <a:off x="1663274" y="3027655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6" name="Полилиния: фигура 2455">
              <a:extLst>
                <a:ext uri="{FF2B5EF4-FFF2-40B4-BE49-F238E27FC236}">
                  <a16:creationId xmlns:a16="http://schemas.microsoft.com/office/drawing/2014/main" id="{7A4AE1F3-0511-84A0-A755-00FAC9AD75FA}"/>
                </a:ext>
              </a:extLst>
            </p:cNvPr>
            <p:cNvSpPr/>
            <p:nvPr/>
          </p:nvSpPr>
          <p:spPr>
            <a:xfrm>
              <a:off x="903860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7" name="Полилиния: фигура 2456">
              <a:extLst>
                <a:ext uri="{FF2B5EF4-FFF2-40B4-BE49-F238E27FC236}">
                  <a16:creationId xmlns:a16="http://schemas.microsoft.com/office/drawing/2014/main" id="{B7CC02C4-0237-DAD3-BD16-1C69CBC9D180}"/>
                </a:ext>
              </a:extLst>
            </p:cNvPr>
            <p:cNvSpPr/>
            <p:nvPr/>
          </p:nvSpPr>
          <p:spPr>
            <a:xfrm>
              <a:off x="903860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8" name="Полилиния: фигура 2457">
              <a:extLst>
                <a:ext uri="{FF2B5EF4-FFF2-40B4-BE49-F238E27FC236}">
                  <a16:creationId xmlns:a16="http://schemas.microsoft.com/office/drawing/2014/main" id="{7FC19A6B-2048-B1EC-2D4B-72777A2F3183}"/>
                </a:ext>
              </a:extLst>
            </p:cNvPr>
            <p:cNvSpPr/>
            <p:nvPr/>
          </p:nvSpPr>
          <p:spPr>
            <a:xfrm>
              <a:off x="9042751" y="31157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9" name="Полилиния: фигура 2458">
              <a:extLst>
                <a:ext uri="{FF2B5EF4-FFF2-40B4-BE49-F238E27FC236}">
                  <a16:creationId xmlns:a16="http://schemas.microsoft.com/office/drawing/2014/main" id="{3324A777-C04D-03D9-569B-FB12F0DCAEB2}"/>
                </a:ext>
              </a:extLst>
            </p:cNvPr>
            <p:cNvSpPr/>
            <p:nvPr/>
          </p:nvSpPr>
          <p:spPr>
            <a:xfrm>
              <a:off x="9042751" y="32048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0" name="Полилиния: фигура 2459">
              <a:extLst>
                <a:ext uri="{FF2B5EF4-FFF2-40B4-BE49-F238E27FC236}">
                  <a16:creationId xmlns:a16="http://schemas.microsoft.com/office/drawing/2014/main" id="{F941AEA0-632A-5E20-114D-B0261F633D77}"/>
                </a:ext>
              </a:extLst>
            </p:cNvPr>
            <p:cNvSpPr/>
            <p:nvPr/>
          </p:nvSpPr>
          <p:spPr>
            <a:xfrm>
              <a:off x="885183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1" name="Полилиния: фигура 2460">
              <a:extLst>
                <a:ext uri="{FF2B5EF4-FFF2-40B4-BE49-F238E27FC236}">
                  <a16:creationId xmlns:a16="http://schemas.microsoft.com/office/drawing/2014/main" id="{82C0B048-DBC4-6883-41E0-B436A98F3285}"/>
                </a:ext>
              </a:extLst>
            </p:cNvPr>
            <p:cNvSpPr/>
            <p:nvPr/>
          </p:nvSpPr>
          <p:spPr>
            <a:xfrm>
              <a:off x="894314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2" name="Полилиния: фигура 2461">
              <a:extLst>
                <a:ext uri="{FF2B5EF4-FFF2-40B4-BE49-F238E27FC236}">
                  <a16:creationId xmlns:a16="http://schemas.microsoft.com/office/drawing/2014/main" id="{087150E8-EAE8-7791-1BE5-EBEFA41B38BA}"/>
                </a:ext>
              </a:extLst>
            </p:cNvPr>
            <p:cNvSpPr/>
            <p:nvPr/>
          </p:nvSpPr>
          <p:spPr>
            <a:xfrm>
              <a:off x="885183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3" name="Полилиния: фигура 2462">
              <a:extLst>
                <a:ext uri="{FF2B5EF4-FFF2-40B4-BE49-F238E27FC236}">
                  <a16:creationId xmlns:a16="http://schemas.microsoft.com/office/drawing/2014/main" id="{C40FBE6C-C930-D018-5F06-076FED7155E0}"/>
                </a:ext>
              </a:extLst>
            </p:cNvPr>
            <p:cNvSpPr/>
            <p:nvPr/>
          </p:nvSpPr>
          <p:spPr>
            <a:xfrm>
              <a:off x="894314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4" name="Полилиния: фигура 2463">
              <a:extLst>
                <a:ext uri="{FF2B5EF4-FFF2-40B4-BE49-F238E27FC236}">
                  <a16:creationId xmlns:a16="http://schemas.microsoft.com/office/drawing/2014/main" id="{FCB1C445-531F-2C50-ACFD-CA66BE5E3EF5}"/>
                </a:ext>
              </a:extLst>
            </p:cNvPr>
            <p:cNvSpPr/>
            <p:nvPr/>
          </p:nvSpPr>
          <p:spPr>
            <a:xfrm>
              <a:off x="8855983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5" name="Полилиния: фигура 2464">
              <a:extLst>
                <a:ext uri="{FF2B5EF4-FFF2-40B4-BE49-F238E27FC236}">
                  <a16:creationId xmlns:a16="http://schemas.microsoft.com/office/drawing/2014/main" id="{B18DD382-AB02-5AB6-AACC-C9BAA7467309}"/>
                </a:ext>
              </a:extLst>
            </p:cNvPr>
            <p:cNvSpPr/>
            <p:nvPr/>
          </p:nvSpPr>
          <p:spPr>
            <a:xfrm>
              <a:off x="8947290" y="31157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6" name="Полилиния: фигура 2465">
              <a:extLst>
                <a:ext uri="{FF2B5EF4-FFF2-40B4-BE49-F238E27FC236}">
                  <a16:creationId xmlns:a16="http://schemas.microsoft.com/office/drawing/2014/main" id="{B902B704-8695-9A7F-AE58-27536BFEE8D4}"/>
                </a:ext>
              </a:extLst>
            </p:cNvPr>
            <p:cNvSpPr/>
            <p:nvPr/>
          </p:nvSpPr>
          <p:spPr>
            <a:xfrm>
              <a:off x="8855983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7" name="Полилиния: фигура 2466">
              <a:extLst>
                <a:ext uri="{FF2B5EF4-FFF2-40B4-BE49-F238E27FC236}">
                  <a16:creationId xmlns:a16="http://schemas.microsoft.com/office/drawing/2014/main" id="{4F2B62A6-3925-950F-A214-8D74AA463E5E}"/>
                </a:ext>
              </a:extLst>
            </p:cNvPr>
            <p:cNvSpPr/>
            <p:nvPr/>
          </p:nvSpPr>
          <p:spPr>
            <a:xfrm>
              <a:off x="8947290" y="32048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8" name="Полилиния: фигура 2467">
              <a:extLst>
                <a:ext uri="{FF2B5EF4-FFF2-40B4-BE49-F238E27FC236}">
                  <a16:creationId xmlns:a16="http://schemas.microsoft.com/office/drawing/2014/main" id="{7596F5FB-F9BA-F0BA-165A-336EDA4881E8}"/>
                </a:ext>
              </a:extLst>
            </p:cNvPr>
            <p:cNvSpPr/>
            <p:nvPr/>
          </p:nvSpPr>
          <p:spPr>
            <a:xfrm>
              <a:off x="866506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9" name="Полилиния: фигура 2468">
              <a:extLst>
                <a:ext uri="{FF2B5EF4-FFF2-40B4-BE49-F238E27FC236}">
                  <a16:creationId xmlns:a16="http://schemas.microsoft.com/office/drawing/2014/main" id="{F71051F0-3929-4D52-F753-D16DCAA365D7}"/>
                </a:ext>
              </a:extLst>
            </p:cNvPr>
            <p:cNvSpPr/>
            <p:nvPr/>
          </p:nvSpPr>
          <p:spPr>
            <a:xfrm>
              <a:off x="875429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0" name="Полилиния: фигура 2469">
              <a:extLst>
                <a:ext uri="{FF2B5EF4-FFF2-40B4-BE49-F238E27FC236}">
                  <a16:creationId xmlns:a16="http://schemas.microsoft.com/office/drawing/2014/main" id="{5F29A0A7-5B76-F2B6-3205-E024F24428DF}"/>
                </a:ext>
              </a:extLst>
            </p:cNvPr>
            <p:cNvSpPr/>
            <p:nvPr/>
          </p:nvSpPr>
          <p:spPr>
            <a:xfrm>
              <a:off x="866506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1" name="Полилиния: фигура 2470">
              <a:extLst>
                <a:ext uri="{FF2B5EF4-FFF2-40B4-BE49-F238E27FC236}">
                  <a16:creationId xmlns:a16="http://schemas.microsoft.com/office/drawing/2014/main" id="{D43D28C9-2069-A254-F222-07E16228B6AE}"/>
                </a:ext>
              </a:extLst>
            </p:cNvPr>
            <p:cNvSpPr/>
            <p:nvPr/>
          </p:nvSpPr>
          <p:spPr>
            <a:xfrm>
              <a:off x="875429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2" name="Полилиния: фигура 2471">
              <a:extLst>
                <a:ext uri="{FF2B5EF4-FFF2-40B4-BE49-F238E27FC236}">
                  <a16:creationId xmlns:a16="http://schemas.microsoft.com/office/drawing/2014/main" id="{F8F52412-CFAA-2AAC-821D-A8D17648D432}"/>
                </a:ext>
              </a:extLst>
            </p:cNvPr>
            <p:cNvSpPr/>
            <p:nvPr/>
          </p:nvSpPr>
          <p:spPr>
            <a:xfrm>
              <a:off x="8669215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3" name="Полилиния: фигура 2472">
              <a:extLst>
                <a:ext uri="{FF2B5EF4-FFF2-40B4-BE49-F238E27FC236}">
                  <a16:creationId xmlns:a16="http://schemas.microsoft.com/office/drawing/2014/main" id="{AF8E8FAD-8B06-A497-C85C-35A7869AD5F3}"/>
                </a:ext>
              </a:extLst>
            </p:cNvPr>
            <p:cNvSpPr/>
            <p:nvPr/>
          </p:nvSpPr>
          <p:spPr>
            <a:xfrm>
              <a:off x="8760521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4" name="Полилиния: фигура 2473">
              <a:extLst>
                <a:ext uri="{FF2B5EF4-FFF2-40B4-BE49-F238E27FC236}">
                  <a16:creationId xmlns:a16="http://schemas.microsoft.com/office/drawing/2014/main" id="{9F564ACE-6F5A-19E4-148A-EF4898E9B452}"/>
                </a:ext>
              </a:extLst>
            </p:cNvPr>
            <p:cNvSpPr/>
            <p:nvPr/>
          </p:nvSpPr>
          <p:spPr>
            <a:xfrm>
              <a:off x="8669215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5" name="Полилиния: фигура 2474">
              <a:extLst>
                <a:ext uri="{FF2B5EF4-FFF2-40B4-BE49-F238E27FC236}">
                  <a16:creationId xmlns:a16="http://schemas.microsoft.com/office/drawing/2014/main" id="{D76747C5-AA44-5BEC-F4EE-1EB20583E7C4}"/>
                </a:ext>
              </a:extLst>
            </p:cNvPr>
            <p:cNvSpPr/>
            <p:nvPr/>
          </p:nvSpPr>
          <p:spPr>
            <a:xfrm>
              <a:off x="8760521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6" name="Полилиния: фигура 2475">
              <a:extLst>
                <a:ext uri="{FF2B5EF4-FFF2-40B4-BE49-F238E27FC236}">
                  <a16:creationId xmlns:a16="http://schemas.microsoft.com/office/drawing/2014/main" id="{D2E1A45C-2F10-7C05-2649-857F0DD5A9B9}"/>
                </a:ext>
              </a:extLst>
            </p:cNvPr>
            <p:cNvSpPr/>
            <p:nvPr/>
          </p:nvSpPr>
          <p:spPr>
            <a:xfrm>
              <a:off x="847829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7" name="Полилиния: фигура 2476">
              <a:extLst>
                <a:ext uri="{FF2B5EF4-FFF2-40B4-BE49-F238E27FC236}">
                  <a16:creationId xmlns:a16="http://schemas.microsoft.com/office/drawing/2014/main" id="{BE03328A-402D-61A7-E982-6276E31F66F8}"/>
                </a:ext>
              </a:extLst>
            </p:cNvPr>
            <p:cNvSpPr/>
            <p:nvPr/>
          </p:nvSpPr>
          <p:spPr>
            <a:xfrm>
              <a:off x="856753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8" name="Полилиния: фигура 2477">
              <a:extLst>
                <a:ext uri="{FF2B5EF4-FFF2-40B4-BE49-F238E27FC236}">
                  <a16:creationId xmlns:a16="http://schemas.microsoft.com/office/drawing/2014/main" id="{0071DE90-F9A0-77AC-4687-FF0D226128C4}"/>
                </a:ext>
              </a:extLst>
            </p:cNvPr>
            <p:cNvSpPr/>
            <p:nvPr/>
          </p:nvSpPr>
          <p:spPr>
            <a:xfrm>
              <a:off x="847829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9" name="Полилиния: фигура 2478">
              <a:extLst>
                <a:ext uri="{FF2B5EF4-FFF2-40B4-BE49-F238E27FC236}">
                  <a16:creationId xmlns:a16="http://schemas.microsoft.com/office/drawing/2014/main" id="{04FC8A93-0A3A-286E-147B-3FBB34AFA387}"/>
                </a:ext>
              </a:extLst>
            </p:cNvPr>
            <p:cNvSpPr/>
            <p:nvPr/>
          </p:nvSpPr>
          <p:spPr>
            <a:xfrm>
              <a:off x="856753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0" name="Полилиния: фигура 2479">
              <a:extLst>
                <a:ext uri="{FF2B5EF4-FFF2-40B4-BE49-F238E27FC236}">
                  <a16:creationId xmlns:a16="http://schemas.microsoft.com/office/drawing/2014/main" id="{44907359-767E-D64D-0BDF-A354D7E596DD}"/>
                </a:ext>
              </a:extLst>
            </p:cNvPr>
            <p:cNvSpPr/>
            <p:nvPr/>
          </p:nvSpPr>
          <p:spPr>
            <a:xfrm>
              <a:off x="8482446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1" name="Полилиния: фигура 2480">
              <a:extLst>
                <a:ext uri="{FF2B5EF4-FFF2-40B4-BE49-F238E27FC236}">
                  <a16:creationId xmlns:a16="http://schemas.microsoft.com/office/drawing/2014/main" id="{EC14DF06-2984-7C70-4B44-EC2F20B09347}"/>
                </a:ext>
              </a:extLst>
            </p:cNvPr>
            <p:cNvSpPr/>
            <p:nvPr/>
          </p:nvSpPr>
          <p:spPr>
            <a:xfrm>
              <a:off x="8573753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2" name="Полилиния: фигура 2481">
              <a:extLst>
                <a:ext uri="{FF2B5EF4-FFF2-40B4-BE49-F238E27FC236}">
                  <a16:creationId xmlns:a16="http://schemas.microsoft.com/office/drawing/2014/main" id="{D9D79AF1-B802-74CB-A5A8-6C2C5EAA6420}"/>
                </a:ext>
              </a:extLst>
            </p:cNvPr>
            <p:cNvSpPr/>
            <p:nvPr/>
          </p:nvSpPr>
          <p:spPr>
            <a:xfrm>
              <a:off x="8482446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3" name="Полилиния: фигура 2482">
              <a:extLst>
                <a:ext uri="{FF2B5EF4-FFF2-40B4-BE49-F238E27FC236}">
                  <a16:creationId xmlns:a16="http://schemas.microsoft.com/office/drawing/2014/main" id="{C39A00EC-009A-9335-719F-47CFFB8ADC66}"/>
                </a:ext>
              </a:extLst>
            </p:cNvPr>
            <p:cNvSpPr/>
            <p:nvPr/>
          </p:nvSpPr>
          <p:spPr>
            <a:xfrm>
              <a:off x="8573753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4" name="Полилиния: фигура 2483">
              <a:extLst>
                <a:ext uri="{FF2B5EF4-FFF2-40B4-BE49-F238E27FC236}">
                  <a16:creationId xmlns:a16="http://schemas.microsoft.com/office/drawing/2014/main" id="{F8F484C3-87D1-0C30-F74B-CB20CC7BB1F0}"/>
                </a:ext>
              </a:extLst>
            </p:cNvPr>
            <p:cNvSpPr/>
            <p:nvPr/>
          </p:nvSpPr>
          <p:spPr>
            <a:xfrm>
              <a:off x="829152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5" name="Полилиния: фигура 2484">
              <a:extLst>
                <a:ext uri="{FF2B5EF4-FFF2-40B4-BE49-F238E27FC236}">
                  <a16:creationId xmlns:a16="http://schemas.microsoft.com/office/drawing/2014/main" id="{D9C111E7-4689-97E7-C6C5-A1B05D044C8E}"/>
                </a:ext>
              </a:extLst>
            </p:cNvPr>
            <p:cNvSpPr/>
            <p:nvPr/>
          </p:nvSpPr>
          <p:spPr>
            <a:xfrm>
              <a:off x="838076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6" name="Полилиния: фигура 2485">
              <a:extLst>
                <a:ext uri="{FF2B5EF4-FFF2-40B4-BE49-F238E27FC236}">
                  <a16:creationId xmlns:a16="http://schemas.microsoft.com/office/drawing/2014/main" id="{90DA8256-A7D0-C81B-ED8C-355F5088D10F}"/>
                </a:ext>
              </a:extLst>
            </p:cNvPr>
            <p:cNvSpPr/>
            <p:nvPr/>
          </p:nvSpPr>
          <p:spPr>
            <a:xfrm>
              <a:off x="829152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7" name="Полилиния: фигура 2486">
              <a:extLst>
                <a:ext uri="{FF2B5EF4-FFF2-40B4-BE49-F238E27FC236}">
                  <a16:creationId xmlns:a16="http://schemas.microsoft.com/office/drawing/2014/main" id="{8AF0A320-B278-67CB-09F3-EEA8F6AD825A}"/>
                </a:ext>
              </a:extLst>
            </p:cNvPr>
            <p:cNvSpPr/>
            <p:nvPr/>
          </p:nvSpPr>
          <p:spPr>
            <a:xfrm>
              <a:off x="838076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8" name="Полилиния: фигура 2487">
              <a:extLst>
                <a:ext uri="{FF2B5EF4-FFF2-40B4-BE49-F238E27FC236}">
                  <a16:creationId xmlns:a16="http://schemas.microsoft.com/office/drawing/2014/main" id="{1FF4F3F8-0596-F66F-DBF5-05ED5DCE8AA4}"/>
                </a:ext>
              </a:extLst>
            </p:cNvPr>
            <p:cNvSpPr/>
            <p:nvPr/>
          </p:nvSpPr>
          <p:spPr>
            <a:xfrm>
              <a:off x="8295678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9" name="Полилиния: фигура 2488">
              <a:extLst>
                <a:ext uri="{FF2B5EF4-FFF2-40B4-BE49-F238E27FC236}">
                  <a16:creationId xmlns:a16="http://schemas.microsoft.com/office/drawing/2014/main" id="{D64C044E-837C-979C-6DEE-85A77790A831}"/>
                </a:ext>
              </a:extLst>
            </p:cNvPr>
            <p:cNvSpPr/>
            <p:nvPr/>
          </p:nvSpPr>
          <p:spPr>
            <a:xfrm>
              <a:off x="8386985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0" name="Полилиния: фигура 2489">
              <a:extLst>
                <a:ext uri="{FF2B5EF4-FFF2-40B4-BE49-F238E27FC236}">
                  <a16:creationId xmlns:a16="http://schemas.microsoft.com/office/drawing/2014/main" id="{B2EEDA95-0EA2-D9A5-1166-1257CF43335B}"/>
                </a:ext>
              </a:extLst>
            </p:cNvPr>
            <p:cNvSpPr/>
            <p:nvPr/>
          </p:nvSpPr>
          <p:spPr>
            <a:xfrm>
              <a:off x="8295678" y="3206972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2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1" name="Полилиния: фигура 2490">
              <a:extLst>
                <a:ext uri="{FF2B5EF4-FFF2-40B4-BE49-F238E27FC236}">
                  <a16:creationId xmlns:a16="http://schemas.microsoft.com/office/drawing/2014/main" id="{84F9B546-14A3-9AD7-1690-C234E25F1378}"/>
                </a:ext>
              </a:extLst>
            </p:cNvPr>
            <p:cNvSpPr/>
            <p:nvPr/>
          </p:nvSpPr>
          <p:spPr>
            <a:xfrm>
              <a:off x="8386985" y="3206972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2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2" name="Полилиния: фигура 2491">
              <a:extLst>
                <a:ext uri="{FF2B5EF4-FFF2-40B4-BE49-F238E27FC236}">
                  <a16:creationId xmlns:a16="http://schemas.microsoft.com/office/drawing/2014/main" id="{9E087DB6-28B0-BDBE-21D1-991E9321DD01}"/>
                </a:ext>
              </a:extLst>
            </p:cNvPr>
            <p:cNvSpPr/>
            <p:nvPr/>
          </p:nvSpPr>
          <p:spPr>
            <a:xfrm>
              <a:off x="810267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3" name="Полилиния: фигура 2492">
              <a:extLst>
                <a:ext uri="{FF2B5EF4-FFF2-40B4-BE49-F238E27FC236}">
                  <a16:creationId xmlns:a16="http://schemas.microsoft.com/office/drawing/2014/main" id="{CF9C6376-E463-42AF-013B-325962D84C17}"/>
                </a:ext>
              </a:extLst>
            </p:cNvPr>
            <p:cNvSpPr/>
            <p:nvPr/>
          </p:nvSpPr>
          <p:spPr>
            <a:xfrm>
              <a:off x="8193984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4" name="Полилиния: фигура 2493">
              <a:extLst>
                <a:ext uri="{FF2B5EF4-FFF2-40B4-BE49-F238E27FC236}">
                  <a16:creationId xmlns:a16="http://schemas.microsoft.com/office/drawing/2014/main" id="{650765B0-5C05-BA57-93B2-65AE39F005C4}"/>
                </a:ext>
              </a:extLst>
            </p:cNvPr>
            <p:cNvSpPr/>
            <p:nvPr/>
          </p:nvSpPr>
          <p:spPr>
            <a:xfrm>
              <a:off x="810267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5" name="Полилиния: фигура 2494">
              <a:extLst>
                <a:ext uri="{FF2B5EF4-FFF2-40B4-BE49-F238E27FC236}">
                  <a16:creationId xmlns:a16="http://schemas.microsoft.com/office/drawing/2014/main" id="{EEDEC32E-AD8B-B19D-582D-17C07AF7BBAC}"/>
                </a:ext>
              </a:extLst>
            </p:cNvPr>
            <p:cNvSpPr/>
            <p:nvPr/>
          </p:nvSpPr>
          <p:spPr>
            <a:xfrm>
              <a:off x="8193984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6" name="Полилиния: фигура 2495">
              <a:extLst>
                <a:ext uri="{FF2B5EF4-FFF2-40B4-BE49-F238E27FC236}">
                  <a16:creationId xmlns:a16="http://schemas.microsoft.com/office/drawing/2014/main" id="{460A93D0-3DEE-51CF-5B3F-146A370F1411}"/>
                </a:ext>
              </a:extLst>
            </p:cNvPr>
            <p:cNvSpPr/>
            <p:nvPr/>
          </p:nvSpPr>
          <p:spPr>
            <a:xfrm>
              <a:off x="8108900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7" name="Полилиния: фигура 2496">
              <a:extLst>
                <a:ext uri="{FF2B5EF4-FFF2-40B4-BE49-F238E27FC236}">
                  <a16:creationId xmlns:a16="http://schemas.microsoft.com/office/drawing/2014/main" id="{A0BD2FC2-9564-8599-965B-606284AEE501}"/>
                </a:ext>
              </a:extLst>
            </p:cNvPr>
            <p:cNvSpPr/>
            <p:nvPr/>
          </p:nvSpPr>
          <p:spPr>
            <a:xfrm>
              <a:off x="8200216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8" name="Полилиния: фигура 2497">
              <a:extLst>
                <a:ext uri="{FF2B5EF4-FFF2-40B4-BE49-F238E27FC236}">
                  <a16:creationId xmlns:a16="http://schemas.microsoft.com/office/drawing/2014/main" id="{F2A8B1A5-60DA-79FB-2C1C-4434AD6009C9}"/>
                </a:ext>
              </a:extLst>
            </p:cNvPr>
            <p:cNvSpPr/>
            <p:nvPr/>
          </p:nvSpPr>
          <p:spPr>
            <a:xfrm>
              <a:off x="8108900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9" name="Полилиния: фигура 2498">
              <a:extLst>
                <a:ext uri="{FF2B5EF4-FFF2-40B4-BE49-F238E27FC236}">
                  <a16:creationId xmlns:a16="http://schemas.microsoft.com/office/drawing/2014/main" id="{0922FE0D-395B-C4E5-B59C-A08F9A837EED}"/>
                </a:ext>
              </a:extLst>
            </p:cNvPr>
            <p:cNvSpPr/>
            <p:nvPr/>
          </p:nvSpPr>
          <p:spPr>
            <a:xfrm>
              <a:off x="8200216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0" name="Полилиния: фигура 2499">
              <a:extLst>
                <a:ext uri="{FF2B5EF4-FFF2-40B4-BE49-F238E27FC236}">
                  <a16:creationId xmlns:a16="http://schemas.microsoft.com/office/drawing/2014/main" id="{1E2023E9-C9F2-0FC0-67D7-0B6E3FDD7437}"/>
                </a:ext>
              </a:extLst>
            </p:cNvPr>
            <p:cNvSpPr/>
            <p:nvPr/>
          </p:nvSpPr>
          <p:spPr>
            <a:xfrm>
              <a:off x="791590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1" name="Полилиния: фигура 2500">
              <a:extLst>
                <a:ext uri="{FF2B5EF4-FFF2-40B4-BE49-F238E27FC236}">
                  <a16:creationId xmlns:a16="http://schemas.microsoft.com/office/drawing/2014/main" id="{609B2CB0-ABDB-D3AA-1FA9-FD84DA7674F5}"/>
                </a:ext>
              </a:extLst>
            </p:cNvPr>
            <p:cNvSpPr/>
            <p:nvPr/>
          </p:nvSpPr>
          <p:spPr>
            <a:xfrm>
              <a:off x="800721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2" name="Полилиния: фигура 2501">
              <a:extLst>
                <a:ext uri="{FF2B5EF4-FFF2-40B4-BE49-F238E27FC236}">
                  <a16:creationId xmlns:a16="http://schemas.microsoft.com/office/drawing/2014/main" id="{3A34B635-571E-E5CD-7411-43626588F413}"/>
                </a:ext>
              </a:extLst>
            </p:cNvPr>
            <p:cNvSpPr/>
            <p:nvPr/>
          </p:nvSpPr>
          <p:spPr>
            <a:xfrm>
              <a:off x="791590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3" name="Полилиния: фигура 2502">
              <a:extLst>
                <a:ext uri="{FF2B5EF4-FFF2-40B4-BE49-F238E27FC236}">
                  <a16:creationId xmlns:a16="http://schemas.microsoft.com/office/drawing/2014/main" id="{6DFDDD16-0F5D-9B0B-5E5E-292B40EB3E94}"/>
                </a:ext>
              </a:extLst>
            </p:cNvPr>
            <p:cNvSpPr/>
            <p:nvPr/>
          </p:nvSpPr>
          <p:spPr>
            <a:xfrm>
              <a:off x="800721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4" name="Полилиния: фигура 2503">
              <a:extLst>
                <a:ext uri="{FF2B5EF4-FFF2-40B4-BE49-F238E27FC236}">
                  <a16:creationId xmlns:a16="http://schemas.microsoft.com/office/drawing/2014/main" id="{A9514A6F-F2C6-3303-927E-13A00EBDDED9}"/>
                </a:ext>
              </a:extLst>
            </p:cNvPr>
            <p:cNvSpPr/>
            <p:nvPr/>
          </p:nvSpPr>
          <p:spPr>
            <a:xfrm>
              <a:off x="7922132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5" name="Полилиния: фигура 2504">
              <a:extLst>
                <a:ext uri="{FF2B5EF4-FFF2-40B4-BE49-F238E27FC236}">
                  <a16:creationId xmlns:a16="http://schemas.microsoft.com/office/drawing/2014/main" id="{5C0C75CD-F3DF-56BA-2929-2D2F3CF200AE}"/>
                </a:ext>
              </a:extLst>
            </p:cNvPr>
            <p:cNvSpPr/>
            <p:nvPr/>
          </p:nvSpPr>
          <p:spPr>
            <a:xfrm>
              <a:off x="8013448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6" name="Полилиния: фигура 2505">
              <a:extLst>
                <a:ext uri="{FF2B5EF4-FFF2-40B4-BE49-F238E27FC236}">
                  <a16:creationId xmlns:a16="http://schemas.microsoft.com/office/drawing/2014/main" id="{CCF73CC4-FDBB-FD59-63DE-C03C1E43C535}"/>
                </a:ext>
              </a:extLst>
            </p:cNvPr>
            <p:cNvSpPr/>
            <p:nvPr/>
          </p:nvSpPr>
          <p:spPr>
            <a:xfrm>
              <a:off x="7922132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7" name="Полилиния: фигура 2506">
              <a:extLst>
                <a:ext uri="{FF2B5EF4-FFF2-40B4-BE49-F238E27FC236}">
                  <a16:creationId xmlns:a16="http://schemas.microsoft.com/office/drawing/2014/main" id="{1FE0C9A3-96DD-F7FC-F32C-5FBF7C7EE614}"/>
                </a:ext>
              </a:extLst>
            </p:cNvPr>
            <p:cNvSpPr/>
            <p:nvPr/>
          </p:nvSpPr>
          <p:spPr>
            <a:xfrm>
              <a:off x="8013448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8" name="Полилиния: фигура 2507">
              <a:extLst>
                <a:ext uri="{FF2B5EF4-FFF2-40B4-BE49-F238E27FC236}">
                  <a16:creationId xmlns:a16="http://schemas.microsoft.com/office/drawing/2014/main" id="{66208F2E-040E-4EF2-214E-ED44A282B178}"/>
                </a:ext>
              </a:extLst>
            </p:cNvPr>
            <p:cNvSpPr/>
            <p:nvPr/>
          </p:nvSpPr>
          <p:spPr>
            <a:xfrm>
              <a:off x="772914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9" name="Полилиния: фигура 2508">
              <a:extLst>
                <a:ext uri="{FF2B5EF4-FFF2-40B4-BE49-F238E27FC236}">
                  <a16:creationId xmlns:a16="http://schemas.microsoft.com/office/drawing/2014/main" id="{D25D7265-E216-0BBC-0407-9C0C0E33BEF1}"/>
                </a:ext>
              </a:extLst>
            </p:cNvPr>
            <p:cNvSpPr/>
            <p:nvPr/>
          </p:nvSpPr>
          <p:spPr>
            <a:xfrm>
              <a:off x="781837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0" name="Полилиния: фигура 2509">
              <a:extLst>
                <a:ext uri="{FF2B5EF4-FFF2-40B4-BE49-F238E27FC236}">
                  <a16:creationId xmlns:a16="http://schemas.microsoft.com/office/drawing/2014/main" id="{2980064A-53EC-90B9-5B0B-D82E7995ACD0}"/>
                </a:ext>
              </a:extLst>
            </p:cNvPr>
            <p:cNvSpPr/>
            <p:nvPr/>
          </p:nvSpPr>
          <p:spPr>
            <a:xfrm>
              <a:off x="772914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1" name="Полилиния: фигура 2510">
              <a:extLst>
                <a:ext uri="{FF2B5EF4-FFF2-40B4-BE49-F238E27FC236}">
                  <a16:creationId xmlns:a16="http://schemas.microsoft.com/office/drawing/2014/main" id="{FF2EB841-9003-2114-5F43-2AF443648667}"/>
                </a:ext>
              </a:extLst>
            </p:cNvPr>
            <p:cNvSpPr/>
            <p:nvPr/>
          </p:nvSpPr>
          <p:spPr>
            <a:xfrm>
              <a:off x="781837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2" name="Полилиния: фигура 2511">
              <a:extLst>
                <a:ext uri="{FF2B5EF4-FFF2-40B4-BE49-F238E27FC236}">
                  <a16:creationId xmlns:a16="http://schemas.microsoft.com/office/drawing/2014/main" id="{00A2319B-B165-B740-F447-A43E035C6F5A}"/>
                </a:ext>
              </a:extLst>
            </p:cNvPr>
            <p:cNvSpPr/>
            <p:nvPr/>
          </p:nvSpPr>
          <p:spPr>
            <a:xfrm>
              <a:off x="7735363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3" name="Полилиния: фигура 2512">
              <a:extLst>
                <a:ext uri="{FF2B5EF4-FFF2-40B4-BE49-F238E27FC236}">
                  <a16:creationId xmlns:a16="http://schemas.microsoft.com/office/drawing/2014/main" id="{7F398356-E97F-F656-D0A2-D961A0BD6F82}"/>
                </a:ext>
              </a:extLst>
            </p:cNvPr>
            <p:cNvSpPr/>
            <p:nvPr/>
          </p:nvSpPr>
          <p:spPr>
            <a:xfrm>
              <a:off x="7826679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4" name="Полилиния: фигура 2513">
              <a:extLst>
                <a:ext uri="{FF2B5EF4-FFF2-40B4-BE49-F238E27FC236}">
                  <a16:creationId xmlns:a16="http://schemas.microsoft.com/office/drawing/2014/main" id="{957A55A2-F185-DC87-AB3D-B285481ED2C8}"/>
                </a:ext>
              </a:extLst>
            </p:cNvPr>
            <p:cNvSpPr/>
            <p:nvPr/>
          </p:nvSpPr>
          <p:spPr>
            <a:xfrm>
              <a:off x="7735363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5" name="Полилиния: фигура 2514">
              <a:extLst>
                <a:ext uri="{FF2B5EF4-FFF2-40B4-BE49-F238E27FC236}">
                  <a16:creationId xmlns:a16="http://schemas.microsoft.com/office/drawing/2014/main" id="{1ABB636E-4FE9-F952-8F5B-5E70D3BA73A5}"/>
                </a:ext>
              </a:extLst>
            </p:cNvPr>
            <p:cNvSpPr/>
            <p:nvPr/>
          </p:nvSpPr>
          <p:spPr>
            <a:xfrm>
              <a:off x="7826679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6" name="Полилиния: фигура 2515">
              <a:extLst>
                <a:ext uri="{FF2B5EF4-FFF2-40B4-BE49-F238E27FC236}">
                  <a16:creationId xmlns:a16="http://schemas.microsoft.com/office/drawing/2014/main" id="{D5134FF5-FCD8-1453-CD69-D6E90DE8D5D1}"/>
                </a:ext>
              </a:extLst>
            </p:cNvPr>
            <p:cNvSpPr/>
            <p:nvPr/>
          </p:nvSpPr>
          <p:spPr>
            <a:xfrm>
              <a:off x="754237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7" name="Полилиния: фигура 2516">
              <a:extLst>
                <a:ext uri="{FF2B5EF4-FFF2-40B4-BE49-F238E27FC236}">
                  <a16:creationId xmlns:a16="http://schemas.microsoft.com/office/drawing/2014/main" id="{57F03B61-F816-2843-338F-D0CEDB71634F}"/>
                </a:ext>
              </a:extLst>
            </p:cNvPr>
            <p:cNvSpPr/>
            <p:nvPr/>
          </p:nvSpPr>
          <p:spPr>
            <a:xfrm>
              <a:off x="763160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8" name="Полилиния: фигура 2517">
              <a:extLst>
                <a:ext uri="{FF2B5EF4-FFF2-40B4-BE49-F238E27FC236}">
                  <a16:creationId xmlns:a16="http://schemas.microsoft.com/office/drawing/2014/main" id="{8EC17775-DD59-8A5D-87D0-29B79ADD113C}"/>
                </a:ext>
              </a:extLst>
            </p:cNvPr>
            <p:cNvSpPr/>
            <p:nvPr/>
          </p:nvSpPr>
          <p:spPr>
            <a:xfrm>
              <a:off x="754237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9" name="Полилиния: фигура 2518">
              <a:extLst>
                <a:ext uri="{FF2B5EF4-FFF2-40B4-BE49-F238E27FC236}">
                  <a16:creationId xmlns:a16="http://schemas.microsoft.com/office/drawing/2014/main" id="{34A39125-3AD0-EA08-790E-A36372CF2F19}"/>
                </a:ext>
              </a:extLst>
            </p:cNvPr>
            <p:cNvSpPr/>
            <p:nvPr/>
          </p:nvSpPr>
          <p:spPr>
            <a:xfrm>
              <a:off x="763160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0" name="Полилиния: фигура 2519">
              <a:extLst>
                <a:ext uri="{FF2B5EF4-FFF2-40B4-BE49-F238E27FC236}">
                  <a16:creationId xmlns:a16="http://schemas.microsoft.com/office/drawing/2014/main" id="{FDCEDAFD-45A7-EE92-EBCA-2D35BD70C163}"/>
                </a:ext>
              </a:extLst>
            </p:cNvPr>
            <p:cNvSpPr/>
            <p:nvPr/>
          </p:nvSpPr>
          <p:spPr>
            <a:xfrm>
              <a:off x="7548595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3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1" name="Полилиния: фигура 2520">
              <a:extLst>
                <a:ext uri="{FF2B5EF4-FFF2-40B4-BE49-F238E27FC236}">
                  <a16:creationId xmlns:a16="http://schemas.microsoft.com/office/drawing/2014/main" id="{A34CA105-A69A-8025-9B28-49463588C2D9}"/>
                </a:ext>
              </a:extLst>
            </p:cNvPr>
            <p:cNvSpPr/>
            <p:nvPr/>
          </p:nvSpPr>
          <p:spPr>
            <a:xfrm>
              <a:off x="7639901" y="3117770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3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2" name="Полилиния: фигура 2521">
              <a:extLst>
                <a:ext uri="{FF2B5EF4-FFF2-40B4-BE49-F238E27FC236}">
                  <a16:creationId xmlns:a16="http://schemas.microsoft.com/office/drawing/2014/main" id="{4B988746-8562-A861-6877-6D77780E5957}"/>
                </a:ext>
              </a:extLst>
            </p:cNvPr>
            <p:cNvSpPr/>
            <p:nvPr/>
          </p:nvSpPr>
          <p:spPr>
            <a:xfrm>
              <a:off x="7548595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3" name="Полилиния: фигура 2522">
              <a:extLst>
                <a:ext uri="{FF2B5EF4-FFF2-40B4-BE49-F238E27FC236}">
                  <a16:creationId xmlns:a16="http://schemas.microsoft.com/office/drawing/2014/main" id="{7EC0E5D9-6A00-9DAC-8550-D8443C08DCC1}"/>
                </a:ext>
              </a:extLst>
            </p:cNvPr>
            <p:cNvSpPr/>
            <p:nvPr/>
          </p:nvSpPr>
          <p:spPr>
            <a:xfrm>
              <a:off x="7639901" y="320697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4" name="Полилиния: фигура 2523">
              <a:extLst>
                <a:ext uri="{FF2B5EF4-FFF2-40B4-BE49-F238E27FC236}">
                  <a16:creationId xmlns:a16="http://schemas.microsoft.com/office/drawing/2014/main" id="{B7C62DC8-E89E-EB0E-9C37-95E08B20FF0B}"/>
                </a:ext>
              </a:extLst>
            </p:cNvPr>
            <p:cNvSpPr/>
            <p:nvPr/>
          </p:nvSpPr>
          <p:spPr>
            <a:xfrm>
              <a:off x="735560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5" name="Полилиния: фигура 2524">
              <a:extLst>
                <a:ext uri="{FF2B5EF4-FFF2-40B4-BE49-F238E27FC236}">
                  <a16:creationId xmlns:a16="http://schemas.microsoft.com/office/drawing/2014/main" id="{AF949546-4A52-BD2D-23B8-DF74B7499395}"/>
                </a:ext>
              </a:extLst>
            </p:cNvPr>
            <p:cNvSpPr/>
            <p:nvPr/>
          </p:nvSpPr>
          <p:spPr>
            <a:xfrm>
              <a:off x="744483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6" name="Полилиния: фигура 2525">
              <a:extLst>
                <a:ext uri="{FF2B5EF4-FFF2-40B4-BE49-F238E27FC236}">
                  <a16:creationId xmlns:a16="http://schemas.microsoft.com/office/drawing/2014/main" id="{43BF7C1A-9F85-3220-D215-D03C9F20A90E}"/>
                </a:ext>
              </a:extLst>
            </p:cNvPr>
            <p:cNvSpPr/>
            <p:nvPr/>
          </p:nvSpPr>
          <p:spPr>
            <a:xfrm>
              <a:off x="735560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7" name="Полилиния: фигура 2526">
              <a:extLst>
                <a:ext uri="{FF2B5EF4-FFF2-40B4-BE49-F238E27FC236}">
                  <a16:creationId xmlns:a16="http://schemas.microsoft.com/office/drawing/2014/main" id="{9A0828EA-A5DB-654A-0DFD-739AA2966EB6}"/>
                </a:ext>
              </a:extLst>
            </p:cNvPr>
            <p:cNvSpPr/>
            <p:nvPr/>
          </p:nvSpPr>
          <p:spPr>
            <a:xfrm>
              <a:off x="744483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8" name="Полилиния: фигура 2527">
              <a:extLst>
                <a:ext uri="{FF2B5EF4-FFF2-40B4-BE49-F238E27FC236}">
                  <a16:creationId xmlns:a16="http://schemas.microsoft.com/office/drawing/2014/main" id="{A1A8AEDD-6937-BA9A-4E05-16FD731E6B02}"/>
                </a:ext>
              </a:extLst>
            </p:cNvPr>
            <p:cNvSpPr/>
            <p:nvPr/>
          </p:nvSpPr>
          <p:spPr>
            <a:xfrm>
              <a:off x="7361826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9" name="Полилиния: фигура 2528">
              <a:extLst>
                <a:ext uri="{FF2B5EF4-FFF2-40B4-BE49-F238E27FC236}">
                  <a16:creationId xmlns:a16="http://schemas.microsoft.com/office/drawing/2014/main" id="{DEBB6F19-A8F1-E045-67CD-05CA6A824492}"/>
                </a:ext>
              </a:extLst>
            </p:cNvPr>
            <p:cNvSpPr/>
            <p:nvPr/>
          </p:nvSpPr>
          <p:spPr>
            <a:xfrm>
              <a:off x="7453133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0" name="Полилиния: фигура 2529">
              <a:extLst>
                <a:ext uri="{FF2B5EF4-FFF2-40B4-BE49-F238E27FC236}">
                  <a16:creationId xmlns:a16="http://schemas.microsoft.com/office/drawing/2014/main" id="{E3A01432-2A67-3D9C-8079-3CDD9C5E334F}"/>
                </a:ext>
              </a:extLst>
            </p:cNvPr>
            <p:cNvSpPr/>
            <p:nvPr/>
          </p:nvSpPr>
          <p:spPr>
            <a:xfrm>
              <a:off x="7361826" y="3209048"/>
              <a:ext cx="29054" cy="29361"/>
            </a:xfrm>
            <a:custGeom>
              <a:avLst/>
              <a:gdLst>
                <a:gd name="connsiteX0" fmla="*/ -72 w 29054"/>
                <a:gd name="connsiteY0" fmla="*/ 14337 h 29361"/>
                <a:gd name="connsiteX1" fmla="*/ 14451 w 29054"/>
                <a:gd name="connsiteY1" fmla="*/ -179 h 29361"/>
                <a:gd name="connsiteX2" fmla="*/ 28982 w 29054"/>
                <a:gd name="connsiteY2" fmla="*/ 14337 h 29361"/>
                <a:gd name="connsiteX3" fmla="*/ 14451 w 29054"/>
                <a:gd name="connsiteY3" fmla="*/ 28862 h 29361"/>
                <a:gd name="connsiteX4" fmla="*/ -72 w 29054"/>
                <a:gd name="connsiteY4" fmla="*/ 14337 h 2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1" y="28862"/>
                  </a:cubicBezTo>
                  <a:cubicBezTo>
                    <a:pt x="8228" y="30930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1" name="Полилиния: фигура 2530">
              <a:extLst>
                <a:ext uri="{FF2B5EF4-FFF2-40B4-BE49-F238E27FC236}">
                  <a16:creationId xmlns:a16="http://schemas.microsoft.com/office/drawing/2014/main" id="{F56C10DE-5AE9-C02B-3C62-428386B1EB92}"/>
                </a:ext>
              </a:extLst>
            </p:cNvPr>
            <p:cNvSpPr/>
            <p:nvPr/>
          </p:nvSpPr>
          <p:spPr>
            <a:xfrm>
              <a:off x="7453133" y="3209048"/>
              <a:ext cx="29054" cy="29361"/>
            </a:xfrm>
            <a:custGeom>
              <a:avLst/>
              <a:gdLst>
                <a:gd name="connsiteX0" fmla="*/ -72 w 29054"/>
                <a:gd name="connsiteY0" fmla="*/ 14337 h 29361"/>
                <a:gd name="connsiteX1" fmla="*/ 14459 w 29054"/>
                <a:gd name="connsiteY1" fmla="*/ -179 h 29361"/>
                <a:gd name="connsiteX2" fmla="*/ 28982 w 29054"/>
                <a:gd name="connsiteY2" fmla="*/ 14337 h 29361"/>
                <a:gd name="connsiteX3" fmla="*/ 14459 w 29054"/>
                <a:gd name="connsiteY3" fmla="*/ 28862 h 29361"/>
                <a:gd name="connsiteX4" fmla="*/ -72 w 29054"/>
                <a:gd name="connsiteY4" fmla="*/ 14337 h 2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9" y="28862"/>
                  </a:cubicBezTo>
                  <a:cubicBezTo>
                    <a:pt x="6160" y="30930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2" name="Полилиния: фигура 2531">
              <a:extLst>
                <a:ext uri="{FF2B5EF4-FFF2-40B4-BE49-F238E27FC236}">
                  <a16:creationId xmlns:a16="http://schemas.microsoft.com/office/drawing/2014/main" id="{18B19817-E202-773A-39B7-46992C5DBCE3}"/>
                </a:ext>
              </a:extLst>
            </p:cNvPr>
            <p:cNvSpPr/>
            <p:nvPr/>
          </p:nvSpPr>
          <p:spPr>
            <a:xfrm>
              <a:off x="716675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3" name="Полилиния: фигура 2532">
              <a:extLst>
                <a:ext uri="{FF2B5EF4-FFF2-40B4-BE49-F238E27FC236}">
                  <a16:creationId xmlns:a16="http://schemas.microsoft.com/office/drawing/2014/main" id="{7C9D17F0-D01B-93C6-5EC9-D6C915CC873E}"/>
                </a:ext>
              </a:extLst>
            </p:cNvPr>
            <p:cNvSpPr/>
            <p:nvPr/>
          </p:nvSpPr>
          <p:spPr>
            <a:xfrm>
              <a:off x="725806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4" name="Полилиния: фигура 2533">
              <a:extLst>
                <a:ext uri="{FF2B5EF4-FFF2-40B4-BE49-F238E27FC236}">
                  <a16:creationId xmlns:a16="http://schemas.microsoft.com/office/drawing/2014/main" id="{2904F194-D16A-24F8-65FE-396DBD9388CF}"/>
                </a:ext>
              </a:extLst>
            </p:cNvPr>
            <p:cNvSpPr/>
            <p:nvPr/>
          </p:nvSpPr>
          <p:spPr>
            <a:xfrm>
              <a:off x="716675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5" name="Полилиния: фигура 2534">
              <a:extLst>
                <a:ext uri="{FF2B5EF4-FFF2-40B4-BE49-F238E27FC236}">
                  <a16:creationId xmlns:a16="http://schemas.microsoft.com/office/drawing/2014/main" id="{7EB07B07-4B07-738D-7775-42834BBC3E13}"/>
                </a:ext>
              </a:extLst>
            </p:cNvPr>
            <p:cNvSpPr/>
            <p:nvPr/>
          </p:nvSpPr>
          <p:spPr>
            <a:xfrm>
              <a:off x="725806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6" name="Полилиния: фигура 2535">
              <a:extLst>
                <a:ext uri="{FF2B5EF4-FFF2-40B4-BE49-F238E27FC236}">
                  <a16:creationId xmlns:a16="http://schemas.microsoft.com/office/drawing/2014/main" id="{FC31E240-A683-DA68-2EFC-7F84C10373DD}"/>
                </a:ext>
              </a:extLst>
            </p:cNvPr>
            <p:cNvSpPr/>
            <p:nvPr/>
          </p:nvSpPr>
          <p:spPr>
            <a:xfrm>
              <a:off x="7175058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7" name="Полилиния: фигура 2536">
              <a:extLst>
                <a:ext uri="{FF2B5EF4-FFF2-40B4-BE49-F238E27FC236}">
                  <a16:creationId xmlns:a16="http://schemas.microsoft.com/office/drawing/2014/main" id="{E818B687-CCC1-1D5D-3959-6C744ADD9714}"/>
                </a:ext>
              </a:extLst>
            </p:cNvPr>
            <p:cNvSpPr/>
            <p:nvPr/>
          </p:nvSpPr>
          <p:spPr>
            <a:xfrm>
              <a:off x="7266364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8" name="Полилиния: фигура 2537">
              <a:extLst>
                <a:ext uri="{FF2B5EF4-FFF2-40B4-BE49-F238E27FC236}">
                  <a16:creationId xmlns:a16="http://schemas.microsoft.com/office/drawing/2014/main" id="{762B2E53-4268-87B2-175D-4243D704630F}"/>
                </a:ext>
              </a:extLst>
            </p:cNvPr>
            <p:cNvSpPr/>
            <p:nvPr/>
          </p:nvSpPr>
          <p:spPr>
            <a:xfrm>
              <a:off x="7175058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0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9" name="Полилиния: фигура 2538">
              <a:extLst>
                <a:ext uri="{FF2B5EF4-FFF2-40B4-BE49-F238E27FC236}">
                  <a16:creationId xmlns:a16="http://schemas.microsoft.com/office/drawing/2014/main" id="{E77614EB-4A11-C2CA-0E70-63B847017A4A}"/>
                </a:ext>
              </a:extLst>
            </p:cNvPr>
            <p:cNvSpPr/>
            <p:nvPr/>
          </p:nvSpPr>
          <p:spPr>
            <a:xfrm>
              <a:off x="7266364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1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0" name="Полилиния: фигура 2539">
              <a:extLst>
                <a:ext uri="{FF2B5EF4-FFF2-40B4-BE49-F238E27FC236}">
                  <a16:creationId xmlns:a16="http://schemas.microsoft.com/office/drawing/2014/main" id="{1A35C1FA-6C3D-D732-C43A-81E7A0F7CF9C}"/>
                </a:ext>
              </a:extLst>
            </p:cNvPr>
            <p:cNvSpPr/>
            <p:nvPr/>
          </p:nvSpPr>
          <p:spPr>
            <a:xfrm>
              <a:off x="6979980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1" name="Полилиния: фигура 2540">
              <a:extLst>
                <a:ext uri="{FF2B5EF4-FFF2-40B4-BE49-F238E27FC236}">
                  <a16:creationId xmlns:a16="http://schemas.microsoft.com/office/drawing/2014/main" id="{11DC56DB-0F6B-E045-DAA0-223BEA3FB1CE}"/>
                </a:ext>
              </a:extLst>
            </p:cNvPr>
            <p:cNvSpPr/>
            <p:nvPr/>
          </p:nvSpPr>
          <p:spPr>
            <a:xfrm>
              <a:off x="707129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2" name="Полилиния: фигура 2541">
              <a:extLst>
                <a:ext uri="{FF2B5EF4-FFF2-40B4-BE49-F238E27FC236}">
                  <a16:creationId xmlns:a16="http://schemas.microsoft.com/office/drawing/2014/main" id="{227D7D25-2A8B-6A7B-2008-96BE15AEC2F9}"/>
                </a:ext>
              </a:extLst>
            </p:cNvPr>
            <p:cNvSpPr/>
            <p:nvPr/>
          </p:nvSpPr>
          <p:spPr>
            <a:xfrm>
              <a:off x="6979980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3" name="Полилиния: фигура 2542">
              <a:extLst>
                <a:ext uri="{FF2B5EF4-FFF2-40B4-BE49-F238E27FC236}">
                  <a16:creationId xmlns:a16="http://schemas.microsoft.com/office/drawing/2014/main" id="{5972C2D6-AF49-13DA-459F-4334DA3C0DC8}"/>
                </a:ext>
              </a:extLst>
            </p:cNvPr>
            <p:cNvSpPr/>
            <p:nvPr/>
          </p:nvSpPr>
          <p:spPr>
            <a:xfrm>
              <a:off x="707129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4" name="Полилиния: фигура 2543">
              <a:extLst>
                <a:ext uri="{FF2B5EF4-FFF2-40B4-BE49-F238E27FC236}">
                  <a16:creationId xmlns:a16="http://schemas.microsoft.com/office/drawing/2014/main" id="{5947E5F8-B512-524E-F21F-CC49B48B907F}"/>
                </a:ext>
              </a:extLst>
            </p:cNvPr>
            <p:cNvSpPr/>
            <p:nvPr/>
          </p:nvSpPr>
          <p:spPr>
            <a:xfrm>
              <a:off x="6988290" y="3119847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5" name="Полилиния: фигура 2544">
              <a:extLst>
                <a:ext uri="{FF2B5EF4-FFF2-40B4-BE49-F238E27FC236}">
                  <a16:creationId xmlns:a16="http://schemas.microsoft.com/office/drawing/2014/main" id="{F54F86D0-1DF0-5832-A313-0E592232DD49}"/>
                </a:ext>
              </a:extLst>
            </p:cNvPr>
            <p:cNvSpPr/>
            <p:nvPr/>
          </p:nvSpPr>
          <p:spPr>
            <a:xfrm>
              <a:off x="7079596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6" name="Полилиния: фигура 2545">
              <a:extLst>
                <a:ext uri="{FF2B5EF4-FFF2-40B4-BE49-F238E27FC236}">
                  <a16:creationId xmlns:a16="http://schemas.microsoft.com/office/drawing/2014/main" id="{EE4429E2-5BC8-FF4E-954B-1F26E2884644}"/>
                </a:ext>
              </a:extLst>
            </p:cNvPr>
            <p:cNvSpPr/>
            <p:nvPr/>
          </p:nvSpPr>
          <p:spPr>
            <a:xfrm>
              <a:off x="6988290" y="320904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2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2"/>
                    <a:pt x="14450" y="28862"/>
                  </a:cubicBezTo>
                  <a:cubicBezTo>
                    <a:pt x="615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7" name="Полилиния: фигура 2546">
              <a:extLst>
                <a:ext uri="{FF2B5EF4-FFF2-40B4-BE49-F238E27FC236}">
                  <a16:creationId xmlns:a16="http://schemas.microsoft.com/office/drawing/2014/main" id="{9F56B009-1ED0-9943-96E9-EFEB57B4BBA5}"/>
                </a:ext>
              </a:extLst>
            </p:cNvPr>
            <p:cNvSpPr/>
            <p:nvPr/>
          </p:nvSpPr>
          <p:spPr>
            <a:xfrm>
              <a:off x="7079596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0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8" name="Полилиния: фигура 2547">
              <a:extLst>
                <a:ext uri="{FF2B5EF4-FFF2-40B4-BE49-F238E27FC236}">
                  <a16:creationId xmlns:a16="http://schemas.microsoft.com/office/drawing/2014/main" id="{D056FB3D-D34D-0143-A04B-C60D6347A26B}"/>
                </a:ext>
              </a:extLst>
            </p:cNvPr>
            <p:cNvSpPr/>
            <p:nvPr/>
          </p:nvSpPr>
          <p:spPr>
            <a:xfrm>
              <a:off x="679321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9" name="Полилиния: фигура 2548">
              <a:extLst>
                <a:ext uri="{FF2B5EF4-FFF2-40B4-BE49-F238E27FC236}">
                  <a16:creationId xmlns:a16="http://schemas.microsoft.com/office/drawing/2014/main" id="{8912D66F-5965-B022-1E8F-40EF75BAD43D}"/>
                </a:ext>
              </a:extLst>
            </p:cNvPr>
            <p:cNvSpPr/>
            <p:nvPr/>
          </p:nvSpPr>
          <p:spPr>
            <a:xfrm>
              <a:off x="688245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0" name="Полилиния: фигура 2549">
              <a:extLst>
                <a:ext uri="{FF2B5EF4-FFF2-40B4-BE49-F238E27FC236}">
                  <a16:creationId xmlns:a16="http://schemas.microsoft.com/office/drawing/2014/main" id="{1EE85FF2-3D50-EBE5-7E6C-CE55355CACA5}"/>
                </a:ext>
              </a:extLst>
            </p:cNvPr>
            <p:cNvSpPr/>
            <p:nvPr/>
          </p:nvSpPr>
          <p:spPr>
            <a:xfrm>
              <a:off x="679321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1" name="Полилиния: фигура 2550">
              <a:extLst>
                <a:ext uri="{FF2B5EF4-FFF2-40B4-BE49-F238E27FC236}">
                  <a16:creationId xmlns:a16="http://schemas.microsoft.com/office/drawing/2014/main" id="{CF761B80-A579-DBD9-621B-7E822599295A}"/>
                </a:ext>
              </a:extLst>
            </p:cNvPr>
            <p:cNvSpPr/>
            <p:nvPr/>
          </p:nvSpPr>
          <p:spPr>
            <a:xfrm>
              <a:off x="688245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2" name="Полилиния: фигура 2551">
              <a:extLst>
                <a:ext uri="{FF2B5EF4-FFF2-40B4-BE49-F238E27FC236}">
                  <a16:creationId xmlns:a16="http://schemas.microsoft.com/office/drawing/2014/main" id="{96B5E927-FAB3-0187-0B59-D06DCDE97421}"/>
                </a:ext>
              </a:extLst>
            </p:cNvPr>
            <p:cNvSpPr/>
            <p:nvPr/>
          </p:nvSpPr>
          <p:spPr>
            <a:xfrm>
              <a:off x="6801512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3" name="Полилиния: фигура 2552">
              <a:extLst>
                <a:ext uri="{FF2B5EF4-FFF2-40B4-BE49-F238E27FC236}">
                  <a16:creationId xmlns:a16="http://schemas.microsoft.com/office/drawing/2014/main" id="{16F86425-22EF-C7A9-DF67-75ACE67B12FF}"/>
                </a:ext>
              </a:extLst>
            </p:cNvPr>
            <p:cNvSpPr/>
            <p:nvPr/>
          </p:nvSpPr>
          <p:spPr>
            <a:xfrm>
              <a:off x="6892828" y="3119847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4" name="Полилиния: фигура 2553">
              <a:extLst>
                <a:ext uri="{FF2B5EF4-FFF2-40B4-BE49-F238E27FC236}">
                  <a16:creationId xmlns:a16="http://schemas.microsoft.com/office/drawing/2014/main" id="{AB06A0B6-8F72-050D-0852-4DE7E35630FF}"/>
                </a:ext>
              </a:extLst>
            </p:cNvPr>
            <p:cNvSpPr/>
            <p:nvPr/>
          </p:nvSpPr>
          <p:spPr>
            <a:xfrm>
              <a:off x="6801512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9" y="28862"/>
                  </a:cubicBezTo>
                  <a:cubicBezTo>
                    <a:pt x="616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5" name="Полилиния: фигура 2554">
              <a:extLst>
                <a:ext uri="{FF2B5EF4-FFF2-40B4-BE49-F238E27FC236}">
                  <a16:creationId xmlns:a16="http://schemas.microsoft.com/office/drawing/2014/main" id="{3E30E3BC-B4FF-25B1-2063-2FF18E1535BD}"/>
                </a:ext>
              </a:extLst>
            </p:cNvPr>
            <p:cNvSpPr/>
            <p:nvPr/>
          </p:nvSpPr>
          <p:spPr>
            <a:xfrm>
              <a:off x="6892828" y="320904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2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2"/>
                    <a:pt x="14450" y="28862"/>
                  </a:cubicBezTo>
                  <a:cubicBezTo>
                    <a:pt x="615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6" name="Полилиния: фигура 2555">
              <a:extLst>
                <a:ext uri="{FF2B5EF4-FFF2-40B4-BE49-F238E27FC236}">
                  <a16:creationId xmlns:a16="http://schemas.microsoft.com/office/drawing/2014/main" id="{7EE41E99-4CF3-87A1-4D52-65E97D3C4447}"/>
                </a:ext>
              </a:extLst>
            </p:cNvPr>
            <p:cNvSpPr/>
            <p:nvPr/>
          </p:nvSpPr>
          <p:spPr>
            <a:xfrm>
              <a:off x="660644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7" name="Полилиния: фигура 2556">
              <a:extLst>
                <a:ext uri="{FF2B5EF4-FFF2-40B4-BE49-F238E27FC236}">
                  <a16:creationId xmlns:a16="http://schemas.microsoft.com/office/drawing/2014/main" id="{0CF6F8C3-76DE-5BE8-3468-E81A45FCB4AC}"/>
                </a:ext>
              </a:extLst>
            </p:cNvPr>
            <p:cNvSpPr/>
            <p:nvPr/>
          </p:nvSpPr>
          <p:spPr>
            <a:xfrm>
              <a:off x="669568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8" name="Полилиния: фигура 2557">
              <a:extLst>
                <a:ext uri="{FF2B5EF4-FFF2-40B4-BE49-F238E27FC236}">
                  <a16:creationId xmlns:a16="http://schemas.microsoft.com/office/drawing/2014/main" id="{5CE22C58-66EA-4FC2-192E-5DD4B4576448}"/>
                </a:ext>
              </a:extLst>
            </p:cNvPr>
            <p:cNvSpPr/>
            <p:nvPr/>
          </p:nvSpPr>
          <p:spPr>
            <a:xfrm>
              <a:off x="660644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9" name="Полилиния: фигура 2558">
              <a:extLst>
                <a:ext uri="{FF2B5EF4-FFF2-40B4-BE49-F238E27FC236}">
                  <a16:creationId xmlns:a16="http://schemas.microsoft.com/office/drawing/2014/main" id="{36E2ADB5-3EA5-2F89-4788-22162F5B5E75}"/>
                </a:ext>
              </a:extLst>
            </p:cNvPr>
            <p:cNvSpPr/>
            <p:nvPr/>
          </p:nvSpPr>
          <p:spPr>
            <a:xfrm>
              <a:off x="669568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0" name="Полилиния: фигура 2559">
              <a:extLst>
                <a:ext uri="{FF2B5EF4-FFF2-40B4-BE49-F238E27FC236}">
                  <a16:creationId xmlns:a16="http://schemas.microsoft.com/office/drawing/2014/main" id="{B458F0CB-589C-BD0E-8091-25B8089F07C1}"/>
                </a:ext>
              </a:extLst>
            </p:cNvPr>
            <p:cNvSpPr/>
            <p:nvPr/>
          </p:nvSpPr>
          <p:spPr>
            <a:xfrm>
              <a:off x="6614743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1" name="Полилиния: фигура 2560">
              <a:extLst>
                <a:ext uri="{FF2B5EF4-FFF2-40B4-BE49-F238E27FC236}">
                  <a16:creationId xmlns:a16="http://schemas.microsoft.com/office/drawing/2014/main" id="{C66544BF-1853-3054-44B5-C00747A7AF49}"/>
                </a:ext>
              </a:extLst>
            </p:cNvPr>
            <p:cNvSpPr/>
            <p:nvPr/>
          </p:nvSpPr>
          <p:spPr>
            <a:xfrm>
              <a:off x="6706059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8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2" name="Полилиния: фигура 2561">
              <a:extLst>
                <a:ext uri="{FF2B5EF4-FFF2-40B4-BE49-F238E27FC236}">
                  <a16:creationId xmlns:a16="http://schemas.microsoft.com/office/drawing/2014/main" id="{A2771ABE-A456-DC42-4DB5-566EF13129AD}"/>
                </a:ext>
              </a:extLst>
            </p:cNvPr>
            <p:cNvSpPr/>
            <p:nvPr/>
          </p:nvSpPr>
          <p:spPr>
            <a:xfrm>
              <a:off x="6614743" y="3211115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96"/>
                    <a:pt x="12382" y="26796"/>
                  </a:cubicBezTo>
                  <a:cubicBezTo>
                    <a:pt x="6160" y="2679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3" name="Полилиния: фигура 2562">
              <a:extLst>
                <a:ext uri="{FF2B5EF4-FFF2-40B4-BE49-F238E27FC236}">
                  <a16:creationId xmlns:a16="http://schemas.microsoft.com/office/drawing/2014/main" id="{FD8ECABF-A6CA-7C12-A351-1B7060531A30}"/>
                </a:ext>
              </a:extLst>
            </p:cNvPr>
            <p:cNvSpPr/>
            <p:nvPr/>
          </p:nvSpPr>
          <p:spPr>
            <a:xfrm>
              <a:off x="6706059" y="3211115"/>
              <a:ext cx="24899" cy="26974"/>
            </a:xfrm>
            <a:custGeom>
              <a:avLst/>
              <a:gdLst>
                <a:gd name="connsiteX0" fmla="*/ -72 w 24899"/>
                <a:gd name="connsiteY0" fmla="*/ 12270 h 26974"/>
                <a:gd name="connsiteX1" fmla="*/ 12373 w 24899"/>
                <a:gd name="connsiteY1" fmla="*/ -179 h 26974"/>
                <a:gd name="connsiteX2" fmla="*/ 24828 w 24899"/>
                <a:gd name="connsiteY2" fmla="*/ 12270 h 26974"/>
                <a:gd name="connsiteX3" fmla="*/ 12373 w 24899"/>
                <a:gd name="connsiteY3" fmla="*/ 26796 h 26974"/>
                <a:gd name="connsiteX4" fmla="*/ -72 w 24899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4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6"/>
                    <a:pt x="18605" y="26796"/>
                    <a:pt x="12373" y="26796"/>
                  </a:cubicBezTo>
                  <a:cubicBezTo>
                    <a:pt x="6151" y="2679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4" name="Полилиния: фигура 2563">
              <a:extLst>
                <a:ext uri="{FF2B5EF4-FFF2-40B4-BE49-F238E27FC236}">
                  <a16:creationId xmlns:a16="http://schemas.microsoft.com/office/drawing/2014/main" id="{ED7DAE46-CD98-BCF8-7C69-BA9AB1FF1D64}"/>
                </a:ext>
              </a:extLst>
            </p:cNvPr>
            <p:cNvSpPr/>
            <p:nvPr/>
          </p:nvSpPr>
          <p:spPr>
            <a:xfrm>
              <a:off x="641967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5" name="Полилиния: фигура 2564">
              <a:extLst>
                <a:ext uri="{FF2B5EF4-FFF2-40B4-BE49-F238E27FC236}">
                  <a16:creationId xmlns:a16="http://schemas.microsoft.com/office/drawing/2014/main" id="{32F48F92-3806-1A45-5C80-B34B2F44C813}"/>
                </a:ext>
              </a:extLst>
            </p:cNvPr>
            <p:cNvSpPr/>
            <p:nvPr/>
          </p:nvSpPr>
          <p:spPr>
            <a:xfrm>
              <a:off x="650891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6" name="Полилиния: фигура 2565">
              <a:extLst>
                <a:ext uri="{FF2B5EF4-FFF2-40B4-BE49-F238E27FC236}">
                  <a16:creationId xmlns:a16="http://schemas.microsoft.com/office/drawing/2014/main" id="{C1E45FA2-1887-98D1-5A2A-99CC4F62A29A}"/>
                </a:ext>
              </a:extLst>
            </p:cNvPr>
            <p:cNvSpPr/>
            <p:nvPr/>
          </p:nvSpPr>
          <p:spPr>
            <a:xfrm>
              <a:off x="641967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7" name="Полилиния: фигура 2566">
              <a:extLst>
                <a:ext uri="{FF2B5EF4-FFF2-40B4-BE49-F238E27FC236}">
                  <a16:creationId xmlns:a16="http://schemas.microsoft.com/office/drawing/2014/main" id="{58A74B43-802E-DBB8-5565-7C3F9FF278D0}"/>
                </a:ext>
              </a:extLst>
            </p:cNvPr>
            <p:cNvSpPr/>
            <p:nvPr/>
          </p:nvSpPr>
          <p:spPr>
            <a:xfrm>
              <a:off x="650891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8" name="Полилиния: фигура 2567">
              <a:extLst>
                <a:ext uri="{FF2B5EF4-FFF2-40B4-BE49-F238E27FC236}">
                  <a16:creationId xmlns:a16="http://schemas.microsoft.com/office/drawing/2014/main" id="{D8FAF050-3D95-8660-35EC-39C11E6423F9}"/>
                </a:ext>
              </a:extLst>
            </p:cNvPr>
            <p:cNvSpPr/>
            <p:nvPr/>
          </p:nvSpPr>
          <p:spPr>
            <a:xfrm>
              <a:off x="6427975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9" name="Полилиния: фигура 2568">
              <a:extLst>
                <a:ext uri="{FF2B5EF4-FFF2-40B4-BE49-F238E27FC236}">
                  <a16:creationId xmlns:a16="http://schemas.microsoft.com/office/drawing/2014/main" id="{45D2CAE5-A57B-7F56-815A-E0228400A1EA}"/>
                </a:ext>
              </a:extLst>
            </p:cNvPr>
            <p:cNvSpPr/>
            <p:nvPr/>
          </p:nvSpPr>
          <p:spPr>
            <a:xfrm>
              <a:off x="6519281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0" name="Полилиния: фигура 2569">
              <a:extLst>
                <a:ext uri="{FF2B5EF4-FFF2-40B4-BE49-F238E27FC236}">
                  <a16:creationId xmlns:a16="http://schemas.microsoft.com/office/drawing/2014/main" id="{D0FDBB09-0E2D-ADFD-F684-4C28F5C54EDB}"/>
                </a:ext>
              </a:extLst>
            </p:cNvPr>
            <p:cNvSpPr/>
            <p:nvPr/>
          </p:nvSpPr>
          <p:spPr>
            <a:xfrm>
              <a:off x="6427975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1" name="Полилиния: фигура 2570">
              <a:extLst>
                <a:ext uri="{FF2B5EF4-FFF2-40B4-BE49-F238E27FC236}">
                  <a16:creationId xmlns:a16="http://schemas.microsoft.com/office/drawing/2014/main" id="{F840B735-F2DA-C812-6798-EE1342366F56}"/>
                </a:ext>
              </a:extLst>
            </p:cNvPr>
            <p:cNvSpPr/>
            <p:nvPr/>
          </p:nvSpPr>
          <p:spPr>
            <a:xfrm>
              <a:off x="6519281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2" name="Полилиния: фигура 2571">
              <a:extLst>
                <a:ext uri="{FF2B5EF4-FFF2-40B4-BE49-F238E27FC236}">
                  <a16:creationId xmlns:a16="http://schemas.microsoft.com/office/drawing/2014/main" id="{C32A12B8-F0F0-E816-40C5-CD5A6736FEDF}"/>
                </a:ext>
              </a:extLst>
            </p:cNvPr>
            <p:cNvSpPr/>
            <p:nvPr/>
          </p:nvSpPr>
          <p:spPr>
            <a:xfrm>
              <a:off x="623082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3" name="Полилиния: фигура 2572">
              <a:extLst>
                <a:ext uri="{FF2B5EF4-FFF2-40B4-BE49-F238E27FC236}">
                  <a16:creationId xmlns:a16="http://schemas.microsoft.com/office/drawing/2014/main" id="{83147230-026C-2316-4925-ED820E1BCE2B}"/>
                </a:ext>
              </a:extLst>
            </p:cNvPr>
            <p:cNvSpPr/>
            <p:nvPr/>
          </p:nvSpPr>
          <p:spPr>
            <a:xfrm>
              <a:off x="6322136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4" name="Полилиния: фигура 2573">
              <a:extLst>
                <a:ext uri="{FF2B5EF4-FFF2-40B4-BE49-F238E27FC236}">
                  <a16:creationId xmlns:a16="http://schemas.microsoft.com/office/drawing/2014/main" id="{1922C65F-60F5-51D4-E4C9-058830EE8B4E}"/>
                </a:ext>
              </a:extLst>
            </p:cNvPr>
            <p:cNvSpPr/>
            <p:nvPr/>
          </p:nvSpPr>
          <p:spPr>
            <a:xfrm>
              <a:off x="623082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5" name="Полилиния: фигура 2574">
              <a:extLst>
                <a:ext uri="{FF2B5EF4-FFF2-40B4-BE49-F238E27FC236}">
                  <a16:creationId xmlns:a16="http://schemas.microsoft.com/office/drawing/2014/main" id="{01C75348-171D-D8B6-0FDA-5530E9B1BD06}"/>
                </a:ext>
              </a:extLst>
            </p:cNvPr>
            <p:cNvSpPr/>
            <p:nvPr/>
          </p:nvSpPr>
          <p:spPr>
            <a:xfrm>
              <a:off x="6322136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6" name="Полилиния: фигура 2575">
              <a:extLst>
                <a:ext uri="{FF2B5EF4-FFF2-40B4-BE49-F238E27FC236}">
                  <a16:creationId xmlns:a16="http://schemas.microsoft.com/office/drawing/2014/main" id="{D65153C5-6A3E-3978-186E-BDD58B48B2E0}"/>
                </a:ext>
              </a:extLst>
            </p:cNvPr>
            <p:cNvSpPr/>
            <p:nvPr/>
          </p:nvSpPr>
          <p:spPr>
            <a:xfrm>
              <a:off x="6241206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7" name="Полилиния: фигура 2576">
              <a:extLst>
                <a:ext uri="{FF2B5EF4-FFF2-40B4-BE49-F238E27FC236}">
                  <a16:creationId xmlns:a16="http://schemas.microsoft.com/office/drawing/2014/main" id="{B453A961-E9D5-C5C2-BDD9-8A96D3323742}"/>
                </a:ext>
              </a:extLst>
            </p:cNvPr>
            <p:cNvSpPr/>
            <p:nvPr/>
          </p:nvSpPr>
          <p:spPr>
            <a:xfrm>
              <a:off x="6332513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8" name="Полилиния: фигура 2577">
              <a:extLst>
                <a:ext uri="{FF2B5EF4-FFF2-40B4-BE49-F238E27FC236}">
                  <a16:creationId xmlns:a16="http://schemas.microsoft.com/office/drawing/2014/main" id="{5FCDFBA7-131F-C269-CDA7-A8FE2690FA6F}"/>
                </a:ext>
              </a:extLst>
            </p:cNvPr>
            <p:cNvSpPr/>
            <p:nvPr/>
          </p:nvSpPr>
          <p:spPr>
            <a:xfrm>
              <a:off x="6241206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9" name="Полилиния: фигура 2578">
              <a:extLst>
                <a:ext uri="{FF2B5EF4-FFF2-40B4-BE49-F238E27FC236}">
                  <a16:creationId xmlns:a16="http://schemas.microsoft.com/office/drawing/2014/main" id="{04AA5169-5A21-17C3-A467-731F843B17B5}"/>
                </a:ext>
              </a:extLst>
            </p:cNvPr>
            <p:cNvSpPr/>
            <p:nvPr/>
          </p:nvSpPr>
          <p:spPr>
            <a:xfrm>
              <a:off x="6332513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0" name="Полилиния: фигура 2579">
              <a:extLst>
                <a:ext uri="{FF2B5EF4-FFF2-40B4-BE49-F238E27FC236}">
                  <a16:creationId xmlns:a16="http://schemas.microsoft.com/office/drawing/2014/main" id="{2E8E401E-5695-469C-2D1C-0B5EA0DAB218}"/>
                </a:ext>
              </a:extLst>
            </p:cNvPr>
            <p:cNvSpPr/>
            <p:nvPr/>
          </p:nvSpPr>
          <p:spPr>
            <a:xfrm>
              <a:off x="604406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1" name="Полилиния: фигура 2580">
              <a:extLst>
                <a:ext uri="{FF2B5EF4-FFF2-40B4-BE49-F238E27FC236}">
                  <a16:creationId xmlns:a16="http://schemas.microsoft.com/office/drawing/2014/main" id="{30A60EF4-E424-D88B-915E-13FFE3DA926E}"/>
                </a:ext>
              </a:extLst>
            </p:cNvPr>
            <p:cNvSpPr/>
            <p:nvPr/>
          </p:nvSpPr>
          <p:spPr>
            <a:xfrm>
              <a:off x="613536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2" name="Полилиния: фигура 2581">
              <a:extLst>
                <a:ext uri="{FF2B5EF4-FFF2-40B4-BE49-F238E27FC236}">
                  <a16:creationId xmlns:a16="http://schemas.microsoft.com/office/drawing/2014/main" id="{2A281F32-6B6A-44AC-D933-60876286BEEB}"/>
                </a:ext>
              </a:extLst>
            </p:cNvPr>
            <p:cNvSpPr/>
            <p:nvPr/>
          </p:nvSpPr>
          <p:spPr>
            <a:xfrm>
              <a:off x="604406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3" name="Полилиния: фигура 2582">
              <a:extLst>
                <a:ext uri="{FF2B5EF4-FFF2-40B4-BE49-F238E27FC236}">
                  <a16:creationId xmlns:a16="http://schemas.microsoft.com/office/drawing/2014/main" id="{115DFC46-B041-2EB7-1756-7C746C529B55}"/>
                </a:ext>
              </a:extLst>
            </p:cNvPr>
            <p:cNvSpPr/>
            <p:nvPr/>
          </p:nvSpPr>
          <p:spPr>
            <a:xfrm>
              <a:off x="613536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4" name="Полилиния: фигура 2583">
              <a:extLst>
                <a:ext uri="{FF2B5EF4-FFF2-40B4-BE49-F238E27FC236}">
                  <a16:creationId xmlns:a16="http://schemas.microsoft.com/office/drawing/2014/main" id="{B7EF291F-8DE1-A7C5-049D-EA10F42EB464}"/>
                </a:ext>
              </a:extLst>
            </p:cNvPr>
            <p:cNvSpPr/>
            <p:nvPr/>
          </p:nvSpPr>
          <p:spPr>
            <a:xfrm>
              <a:off x="6054438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5" name="Полилиния: фигура 2584">
              <a:extLst>
                <a:ext uri="{FF2B5EF4-FFF2-40B4-BE49-F238E27FC236}">
                  <a16:creationId xmlns:a16="http://schemas.microsoft.com/office/drawing/2014/main" id="{9CA69767-227C-F0ED-C733-A70CC3046A60}"/>
                </a:ext>
              </a:extLst>
            </p:cNvPr>
            <p:cNvSpPr/>
            <p:nvPr/>
          </p:nvSpPr>
          <p:spPr>
            <a:xfrm>
              <a:off x="6145745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6" name="Полилиния: фигура 2585">
              <a:extLst>
                <a:ext uri="{FF2B5EF4-FFF2-40B4-BE49-F238E27FC236}">
                  <a16:creationId xmlns:a16="http://schemas.microsoft.com/office/drawing/2014/main" id="{01335552-96D4-77EC-6506-AD0827BD663A}"/>
                </a:ext>
              </a:extLst>
            </p:cNvPr>
            <p:cNvSpPr/>
            <p:nvPr/>
          </p:nvSpPr>
          <p:spPr>
            <a:xfrm>
              <a:off x="6054438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7" name="Полилиния: фигура 2586">
              <a:extLst>
                <a:ext uri="{FF2B5EF4-FFF2-40B4-BE49-F238E27FC236}">
                  <a16:creationId xmlns:a16="http://schemas.microsoft.com/office/drawing/2014/main" id="{F2B8B8AB-8922-3857-7E03-97F9FB873D62}"/>
                </a:ext>
              </a:extLst>
            </p:cNvPr>
            <p:cNvSpPr/>
            <p:nvPr/>
          </p:nvSpPr>
          <p:spPr>
            <a:xfrm>
              <a:off x="6145745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8" name="Полилиния: фигура 2587">
              <a:extLst>
                <a:ext uri="{FF2B5EF4-FFF2-40B4-BE49-F238E27FC236}">
                  <a16:creationId xmlns:a16="http://schemas.microsoft.com/office/drawing/2014/main" id="{F8B44CDB-DE09-EC10-543C-44C6360B99B3}"/>
                </a:ext>
              </a:extLst>
            </p:cNvPr>
            <p:cNvSpPr/>
            <p:nvPr/>
          </p:nvSpPr>
          <p:spPr>
            <a:xfrm>
              <a:off x="585729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9" name="Полилиния: фигура 2588">
              <a:extLst>
                <a:ext uri="{FF2B5EF4-FFF2-40B4-BE49-F238E27FC236}">
                  <a16:creationId xmlns:a16="http://schemas.microsoft.com/office/drawing/2014/main" id="{C6E2ECB6-8049-EE68-9045-4F580D5776EB}"/>
                </a:ext>
              </a:extLst>
            </p:cNvPr>
            <p:cNvSpPr/>
            <p:nvPr/>
          </p:nvSpPr>
          <p:spPr>
            <a:xfrm>
              <a:off x="594652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0" name="Полилиния: фигура 2589">
              <a:extLst>
                <a:ext uri="{FF2B5EF4-FFF2-40B4-BE49-F238E27FC236}">
                  <a16:creationId xmlns:a16="http://schemas.microsoft.com/office/drawing/2014/main" id="{5FB718DD-53A0-CED7-CA15-381A456BDCED}"/>
                </a:ext>
              </a:extLst>
            </p:cNvPr>
            <p:cNvSpPr/>
            <p:nvPr/>
          </p:nvSpPr>
          <p:spPr>
            <a:xfrm>
              <a:off x="585729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1" name="Полилиния: фигура 2590">
              <a:extLst>
                <a:ext uri="{FF2B5EF4-FFF2-40B4-BE49-F238E27FC236}">
                  <a16:creationId xmlns:a16="http://schemas.microsoft.com/office/drawing/2014/main" id="{BEB97F69-1DB3-D331-1593-9D171FF21FA4}"/>
                </a:ext>
              </a:extLst>
            </p:cNvPr>
            <p:cNvSpPr/>
            <p:nvPr/>
          </p:nvSpPr>
          <p:spPr>
            <a:xfrm>
              <a:off x="594652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2" name="Полилиния: фигура 2591">
              <a:extLst>
                <a:ext uri="{FF2B5EF4-FFF2-40B4-BE49-F238E27FC236}">
                  <a16:creationId xmlns:a16="http://schemas.microsoft.com/office/drawing/2014/main" id="{57741C6B-1A5B-E108-A556-B8A676514EA8}"/>
                </a:ext>
              </a:extLst>
            </p:cNvPr>
            <p:cNvSpPr/>
            <p:nvPr/>
          </p:nvSpPr>
          <p:spPr>
            <a:xfrm>
              <a:off x="5867670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3" name="Полилиния: фигура 2592">
              <a:extLst>
                <a:ext uri="{FF2B5EF4-FFF2-40B4-BE49-F238E27FC236}">
                  <a16:creationId xmlns:a16="http://schemas.microsoft.com/office/drawing/2014/main" id="{8A9654CF-6C1F-D95F-20E8-4723EE7D7BDA}"/>
                </a:ext>
              </a:extLst>
            </p:cNvPr>
            <p:cNvSpPr/>
            <p:nvPr/>
          </p:nvSpPr>
          <p:spPr>
            <a:xfrm>
              <a:off x="5958976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4" name="Полилиния: фигура 2593">
              <a:extLst>
                <a:ext uri="{FF2B5EF4-FFF2-40B4-BE49-F238E27FC236}">
                  <a16:creationId xmlns:a16="http://schemas.microsoft.com/office/drawing/2014/main" id="{17CFB661-8E49-27AB-8F94-9AD9A93A8EAA}"/>
                </a:ext>
              </a:extLst>
            </p:cNvPr>
            <p:cNvSpPr/>
            <p:nvPr/>
          </p:nvSpPr>
          <p:spPr>
            <a:xfrm>
              <a:off x="5867670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5" name="Полилиния: фигура 2594">
              <a:extLst>
                <a:ext uri="{FF2B5EF4-FFF2-40B4-BE49-F238E27FC236}">
                  <a16:creationId xmlns:a16="http://schemas.microsoft.com/office/drawing/2014/main" id="{497FA241-2B54-F5B1-BEDC-FC7FAD544FC3}"/>
                </a:ext>
              </a:extLst>
            </p:cNvPr>
            <p:cNvSpPr/>
            <p:nvPr/>
          </p:nvSpPr>
          <p:spPr>
            <a:xfrm>
              <a:off x="5958976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6" name="Полилиния: фигура 2595">
              <a:extLst>
                <a:ext uri="{FF2B5EF4-FFF2-40B4-BE49-F238E27FC236}">
                  <a16:creationId xmlns:a16="http://schemas.microsoft.com/office/drawing/2014/main" id="{366C2BB9-87C6-3373-0EF5-6ED26A79C4D1}"/>
                </a:ext>
              </a:extLst>
            </p:cNvPr>
            <p:cNvSpPr/>
            <p:nvPr/>
          </p:nvSpPr>
          <p:spPr>
            <a:xfrm>
              <a:off x="567052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7" name="Полилиния: фигура 2596">
              <a:extLst>
                <a:ext uri="{FF2B5EF4-FFF2-40B4-BE49-F238E27FC236}">
                  <a16:creationId xmlns:a16="http://schemas.microsoft.com/office/drawing/2014/main" id="{11E1E3A7-BED3-599E-7334-85BF444EF82A}"/>
                </a:ext>
              </a:extLst>
            </p:cNvPr>
            <p:cNvSpPr/>
            <p:nvPr/>
          </p:nvSpPr>
          <p:spPr>
            <a:xfrm>
              <a:off x="575975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8" name="Полилиния: фигура 2597">
              <a:extLst>
                <a:ext uri="{FF2B5EF4-FFF2-40B4-BE49-F238E27FC236}">
                  <a16:creationId xmlns:a16="http://schemas.microsoft.com/office/drawing/2014/main" id="{FB3D4C7F-80BC-3F87-2C34-4CAFFF505B2B}"/>
                </a:ext>
              </a:extLst>
            </p:cNvPr>
            <p:cNvSpPr/>
            <p:nvPr/>
          </p:nvSpPr>
          <p:spPr>
            <a:xfrm>
              <a:off x="567052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9" name="Полилиния: фигура 2598">
              <a:extLst>
                <a:ext uri="{FF2B5EF4-FFF2-40B4-BE49-F238E27FC236}">
                  <a16:creationId xmlns:a16="http://schemas.microsoft.com/office/drawing/2014/main" id="{FEDA4D83-5F17-6090-DE19-F35E5E71C3A1}"/>
                </a:ext>
              </a:extLst>
            </p:cNvPr>
            <p:cNvSpPr/>
            <p:nvPr/>
          </p:nvSpPr>
          <p:spPr>
            <a:xfrm>
              <a:off x="575975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0" name="Полилиния: фигура 2599">
              <a:extLst>
                <a:ext uri="{FF2B5EF4-FFF2-40B4-BE49-F238E27FC236}">
                  <a16:creationId xmlns:a16="http://schemas.microsoft.com/office/drawing/2014/main" id="{B21D7003-24FB-C36B-B22F-2378060F2195}"/>
                </a:ext>
              </a:extLst>
            </p:cNvPr>
            <p:cNvSpPr/>
            <p:nvPr/>
          </p:nvSpPr>
          <p:spPr>
            <a:xfrm>
              <a:off x="5680901" y="31240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1" name="Полилиния: фигура 2600">
              <a:extLst>
                <a:ext uri="{FF2B5EF4-FFF2-40B4-BE49-F238E27FC236}">
                  <a16:creationId xmlns:a16="http://schemas.microsoft.com/office/drawing/2014/main" id="{977678D9-0E9A-8466-4C5E-37FF8D29C03B}"/>
                </a:ext>
              </a:extLst>
            </p:cNvPr>
            <p:cNvSpPr/>
            <p:nvPr/>
          </p:nvSpPr>
          <p:spPr>
            <a:xfrm>
              <a:off x="5772208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2" name="Полилиния: фигура 2601">
              <a:extLst>
                <a:ext uri="{FF2B5EF4-FFF2-40B4-BE49-F238E27FC236}">
                  <a16:creationId xmlns:a16="http://schemas.microsoft.com/office/drawing/2014/main" id="{E7D62B49-9FAA-A3C2-7E54-B4FE21BBB508}"/>
                </a:ext>
              </a:extLst>
            </p:cNvPr>
            <p:cNvSpPr/>
            <p:nvPr/>
          </p:nvSpPr>
          <p:spPr>
            <a:xfrm>
              <a:off x="5680901" y="3213192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6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3" name="Полилиния: фигура 2602">
              <a:extLst>
                <a:ext uri="{FF2B5EF4-FFF2-40B4-BE49-F238E27FC236}">
                  <a16:creationId xmlns:a16="http://schemas.microsoft.com/office/drawing/2014/main" id="{B7DB4B2E-108E-475A-C27F-183A423B0188}"/>
                </a:ext>
              </a:extLst>
            </p:cNvPr>
            <p:cNvSpPr/>
            <p:nvPr/>
          </p:nvSpPr>
          <p:spPr>
            <a:xfrm>
              <a:off x="5772208" y="3213192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4" name="Полилиния: фигура 2603">
              <a:extLst>
                <a:ext uri="{FF2B5EF4-FFF2-40B4-BE49-F238E27FC236}">
                  <a16:creationId xmlns:a16="http://schemas.microsoft.com/office/drawing/2014/main" id="{B4A03D27-04FF-D2AE-5AA5-97034760F482}"/>
                </a:ext>
              </a:extLst>
            </p:cNvPr>
            <p:cNvSpPr/>
            <p:nvPr/>
          </p:nvSpPr>
          <p:spPr>
            <a:xfrm>
              <a:off x="5483746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5" name="Полилиния: фигура 2604">
              <a:extLst>
                <a:ext uri="{FF2B5EF4-FFF2-40B4-BE49-F238E27FC236}">
                  <a16:creationId xmlns:a16="http://schemas.microsoft.com/office/drawing/2014/main" id="{320914B4-323F-59D9-BB9E-E9F6A465EC6C}"/>
                </a:ext>
              </a:extLst>
            </p:cNvPr>
            <p:cNvSpPr/>
            <p:nvPr/>
          </p:nvSpPr>
          <p:spPr>
            <a:xfrm>
              <a:off x="557298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6" name="Полилиния: фигура 2605">
              <a:extLst>
                <a:ext uri="{FF2B5EF4-FFF2-40B4-BE49-F238E27FC236}">
                  <a16:creationId xmlns:a16="http://schemas.microsoft.com/office/drawing/2014/main" id="{2D366108-8F1E-C2B9-2B6A-63A37BD769A5}"/>
                </a:ext>
              </a:extLst>
            </p:cNvPr>
            <p:cNvSpPr/>
            <p:nvPr/>
          </p:nvSpPr>
          <p:spPr>
            <a:xfrm>
              <a:off x="5483746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7" name="Полилиния: фигура 2606">
              <a:extLst>
                <a:ext uri="{FF2B5EF4-FFF2-40B4-BE49-F238E27FC236}">
                  <a16:creationId xmlns:a16="http://schemas.microsoft.com/office/drawing/2014/main" id="{FE31D265-A70C-C3C8-49A7-782E1FF0CF2E}"/>
                </a:ext>
              </a:extLst>
            </p:cNvPr>
            <p:cNvSpPr/>
            <p:nvPr/>
          </p:nvSpPr>
          <p:spPr>
            <a:xfrm>
              <a:off x="557298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8" name="Полилиния: фигура 2607">
              <a:extLst>
                <a:ext uri="{FF2B5EF4-FFF2-40B4-BE49-F238E27FC236}">
                  <a16:creationId xmlns:a16="http://schemas.microsoft.com/office/drawing/2014/main" id="{40990207-6E3E-D5B6-C0EE-ED53BEBA6EFB}"/>
                </a:ext>
              </a:extLst>
            </p:cNvPr>
            <p:cNvSpPr/>
            <p:nvPr/>
          </p:nvSpPr>
          <p:spPr>
            <a:xfrm>
              <a:off x="5494123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9" name="Полилиния: фигура 2608">
              <a:extLst>
                <a:ext uri="{FF2B5EF4-FFF2-40B4-BE49-F238E27FC236}">
                  <a16:creationId xmlns:a16="http://schemas.microsoft.com/office/drawing/2014/main" id="{1070092A-22C4-4361-4E96-B39DEC87B11F}"/>
                </a:ext>
              </a:extLst>
            </p:cNvPr>
            <p:cNvSpPr/>
            <p:nvPr/>
          </p:nvSpPr>
          <p:spPr>
            <a:xfrm>
              <a:off x="5585439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0" name="Полилиния: фигура 2609">
              <a:extLst>
                <a:ext uri="{FF2B5EF4-FFF2-40B4-BE49-F238E27FC236}">
                  <a16:creationId xmlns:a16="http://schemas.microsoft.com/office/drawing/2014/main" id="{CA3A1DF0-C4B0-AEA5-DF77-AB7E947B97CE}"/>
                </a:ext>
              </a:extLst>
            </p:cNvPr>
            <p:cNvSpPr/>
            <p:nvPr/>
          </p:nvSpPr>
          <p:spPr>
            <a:xfrm>
              <a:off x="5494123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1" name="Полилиния: фигура 2610">
              <a:extLst>
                <a:ext uri="{FF2B5EF4-FFF2-40B4-BE49-F238E27FC236}">
                  <a16:creationId xmlns:a16="http://schemas.microsoft.com/office/drawing/2014/main" id="{76ADD753-81DA-4532-A950-3FB363C5BB08}"/>
                </a:ext>
              </a:extLst>
            </p:cNvPr>
            <p:cNvSpPr/>
            <p:nvPr/>
          </p:nvSpPr>
          <p:spPr>
            <a:xfrm>
              <a:off x="5585439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2" name="Полилиния: фигура 2611">
              <a:extLst>
                <a:ext uri="{FF2B5EF4-FFF2-40B4-BE49-F238E27FC236}">
                  <a16:creationId xmlns:a16="http://schemas.microsoft.com/office/drawing/2014/main" id="{36B225B8-0B0F-0B1A-15C5-D7B6380C987D}"/>
                </a:ext>
              </a:extLst>
            </p:cNvPr>
            <p:cNvSpPr/>
            <p:nvPr/>
          </p:nvSpPr>
          <p:spPr>
            <a:xfrm>
              <a:off x="529491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3" name="Полилиния: фигура 2612">
              <a:extLst>
                <a:ext uri="{FF2B5EF4-FFF2-40B4-BE49-F238E27FC236}">
                  <a16:creationId xmlns:a16="http://schemas.microsoft.com/office/drawing/2014/main" id="{FFC416C6-6CB5-35C4-4A7E-708168305ED2}"/>
                </a:ext>
              </a:extLst>
            </p:cNvPr>
            <p:cNvSpPr/>
            <p:nvPr/>
          </p:nvSpPr>
          <p:spPr>
            <a:xfrm>
              <a:off x="538621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4" name="Полилиния: фигура 2613">
              <a:extLst>
                <a:ext uri="{FF2B5EF4-FFF2-40B4-BE49-F238E27FC236}">
                  <a16:creationId xmlns:a16="http://schemas.microsoft.com/office/drawing/2014/main" id="{6F22634A-1C44-942D-A9F1-E90619542AE6}"/>
                </a:ext>
              </a:extLst>
            </p:cNvPr>
            <p:cNvSpPr/>
            <p:nvPr/>
          </p:nvSpPr>
          <p:spPr>
            <a:xfrm>
              <a:off x="529491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5" name="Полилиния: фигура 2614">
              <a:extLst>
                <a:ext uri="{FF2B5EF4-FFF2-40B4-BE49-F238E27FC236}">
                  <a16:creationId xmlns:a16="http://schemas.microsoft.com/office/drawing/2014/main" id="{974CC25D-264F-939A-1AC4-ED8DC3825177}"/>
                </a:ext>
              </a:extLst>
            </p:cNvPr>
            <p:cNvSpPr/>
            <p:nvPr/>
          </p:nvSpPr>
          <p:spPr>
            <a:xfrm>
              <a:off x="538621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6" name="Полилиния: фигура 2615">
              <a:extLst>
                <a:ext uri="{FF2B5EF4-FFF2-40B4-BE49-F238E27FC236}">
                  <a16:creationId xmlns:a16="http://schemas.microsoft.com/office/drawing/2014/main" id="{F8120B93-DEA9-8605-4BAC-F5D615405472}"/>
                </a:ext>
              </a:extLst>
            </p:cNvPr>
            <p:cNvSpPr/>
            <p:nvPr/>
          </p:nvSpPr>
          <p:spPr>
            <a:xfrm>
              <a:off x="5307355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7" name="Полилиния: фигура 2616">
              <a:extLst>
                <a:ext uri="{FF2B5EF4-FFF2-40B4-BE49-F238E27FC236}">
                  <a16:creationId xmlns:a16="http://schemas.microsoft.com/office/drawing/2014/main" id="{1C54B442-61C2-AEC0-9783-139B195DD3C5}"/>
                </a:ext>
              </a:extLst>
            </p:cNvPr>
            <p:cNvSpPr/>
            <p:nvPr/>
          </p:nvSpPr>
          <p:spPr>
            <a:xfrm>
              <a:off x="5398671" y="31240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8" name="Полилиния: фигура 2617">
              <a:extLst>
                <a:ext uri="{FF2B5EF4-FFF2-40B4-BE49-F238E27FC236}">
                  <a16:creationId xmlns:a16="http://schemas.microsoft.com/office/drawing/2014/main" id="{FC74BEBC-DA0C-D55F-A8A2-9DCC3F9F0EE8}"/>
                </a:ext>
              </a:extLst>
            </p:cNvPr>
            <p:cNvSpPr/>
            <p:nvPr/>
          </p:nvSpPr>
          <p:spPr>
            <a:xfrm>
              <a:off x="5307355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9" name="Полилиния: фигура 2618">
              <a:extLst>
                <a:ext uri="{FF2B5EF4-FFF2-40B4-BE49-F238E27FC236}">
                  <a16:creationId xmlns:a16="http://schemas.microsoft.com/office/drawing/2014/main" id="{32B0CBBC-AC7A-3D93-1392-D532FA79038E}"/>
                </a:ext>
              </a:extLst>
            </p:cNvPr>
            <p:cNvSpPr/>
            <p:nvPr/>
          </p:nvSpPr>
          <p:spPr>
            <a:xfrm>
              <a:off x="5398671" y="321319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0" name="Полилиния: фигура 2619">
              <a:extLst>
                <a:ext uri="{FF2B5EF4-FFF2-40B4-BE49-F238E27FC236}">
                  <a16:creationId xmlns:a16="http://schemas.microsoft.com/office/drawing/2014/main" id="{C42A23AD-483E-1A39-78C0-C75BE089E368}"/>
                </a:ext>
              </a:extLst>
            </p:cNvPr>
            <p:cNvSpPr/>
            <p:nvPr/>
          </p:nvSpPr>
          <p:spPr>
            <a:xfrm>
              <a:off x="5108132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1" name="Полилиния: фигура 2620">
              <a:extLst>
                <a:ext uri="{FF2B5EF4-FFF2-40B4-BE49-F238E27FC236}">
                  <a16:creationId xmlns:a16="http://schemas.microsoft.com/office/drawing/2014/main" id="{2019465C-737B-56BD-46CF-7915C4C49F64}"/>
                </a:ext>
              </a:extLst>
            </p:cNvPr>
            <p:cNvSpPr/>
            <p:nvPr/>
          </p:nvSpPr>
          <p:spPr>
            <a:xfrm>
              <a:off x="519944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2" name="Полилиния: фигура 2621">
              <a:extLst>
                <a:ext uri="{FF2B5EF4-FFF2-40B4-BE49-F238E27FC236}">
                  <a16:creationId xmlns:a16="http://schemas.microsoft.com/office/drawing/2014/main" id="{35265978-4AC3-9E37-6AC4-32A9BA9F243F}"/>
                </a:ext>
              </a:extLst>
            </p:cNvPr>
            <p:cNvSpPr/>
            <p:nvPr/>
          </p:nvSpPr>
          <p:spPr>
            <a:xfrm>
              <a:off x="5108132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3" name="Полилиния: фигура 2622">
              <a:extLst>
                <a:ext uri="{FF2B5EF4-FFF2-40B4-BE49-F238E27FC236}">
                  <a16:creationId xmlns:a16="http://schemas.microsoft.com/office/drawing/2014/main" id="{1819B787-5536-A7AA-A880-81932A381A22}"/>
                </a:ext>
              </a:extLst>
            </p:cNvPr>
            <p:cNvSpPr/>
            <p:nvPr/>
          </p:nvSpPr>
          <p:spPr>
            <a:xfrm>
              <a:off x="519944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4" name="Полилиния: фигура 2623">
              <a:extLst>
                <a:ext uri="{FF2B5EF4-FFF2-40B4-BE49-F238E27FC236}">
                  <a16:creationId xmlns:a16="http://schemas.microsoft.com/office/drawing/2014/main" id="{F0BA98A0-42AB-A1C7-E54D-B28B7BF717CB}"/>
                </a:ext>
              </a:extLst>
            </p:cNvPr>
            <p:cNvSpPr/>
            <p:nvPr/>
          </p:nvSpPr>
          <p:spPr>
            <a:xfrm>
              <a:off x="5120586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5" name="Полилиния: фигура 2624">
              <a:extLst>
                <a:ext uri="{FF2B5EF4-FFF2-40B4-BE49-F238E27FC236}">
                  <a16:creationId xmlns:a16="http://schemas.microsoft.com/office/drawing/2014/main" id="{54C7F4B5-B44B-DE46-4BFA-8AD8A49024FA}"/>
                </a:ext>
              </a:extLst>
            </p:cNvPr>
            <p:cNvSpPr/>
            <p:nvPr/>
          </p:nvSpPr>
          <p:spPr>
            <a:xfrm>
              <a:off x="5211893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6" name="Полилиния: фигура 2625">
              <a:extLst>
                <a:ext uri="{FF2B5EF4-FFF2-40B4-BE49-F238E27FC236}">
                  <a16:creationId xmlns:a16="http://schemas.microsoft.com/office/drawing/2014/main" id="{7BC6437C-A20F-AA00-B8D3-FD6E87CB9C22}"/>
                </a:ext>
              </a:extLst>
            </p:cNvPr>
            <p:cNvSpPr/>
            <p:nvPr/>
          </p:nvSpPr>
          <p:spPr>
            <a:xfrm>
              <a:off x="5120586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7" name="Полилиния: фигура 2626">
              <a:extLst>
                <a:ext uri="{FF2B5EF4-FFF2-40B4-BE49-F238E27FC236}">
                  <a16:creationId xmlns:a16="http://schemas.microsoft.com/office/drawing/2014/main" id="{D23479A6-5027-D132-F2D6-85E68E6DD3B8}"/>
                </a:ext>
              </a:extLst>
            </p:cNvPr>
            <p:cNvSpPr/>
            <p:nvPr/>
          </p:nvSpPr>
          <p:spPr>
            <a:xfrm>
              <a:off x="5211893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8" name="Полилиния: фигура 2627">
              <a:extLst>
                <a:ext uri="{FF2B5EF4-FFF2-40B4-BE49-F238E27FC236}">
                  <a16:creationId xmlns:a16="http://schemas.microsoft.com/office/drawing/2014/main" id="{3DC1CAC1-F165-DAA6-9A81-36C7DAEC04EE}"/>
                </a:ext>
              </a:extLst>
            </p:cNvPr>
            <p:cNvSpPr/>
            <p:nvPr/>
          </p:nvSpPr>
          <p:spPr>
            <a:xfrm>
              <a:off x="492136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9" name="Полилиния: фигура 2628">
              <a:extLst>
                <a:ext uri="{FF2B5EF4-FFF2-40B4-BE49-F238E27FC236}">
                  <a16:creationId xmlns:a16="http://schemas.microsoft.com/office/drawing/2014/main" id="{DC9608EC-69DC-5D95-C839-D9F1DEA4BAD9}"/>
                </a:ext>
              </a:extLst>
            </p:cNvPr>
            <p:cNvSpPr/>
            <p:nvPr/>
          </p:nvSpPr>
          <p:spPr>
            <a:xfrm>
              <a:off x="501060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0" name="Полилиния: фигура 2629">
              <a:extLst>
                <a:ext uri="{FF2B5EF4-FFF2-40B4-BE49-F238E27FC236}">
                  <a16:creationId xmlns:a16="http://schemas.microsoft.com/office/drawing/2014/main" id="{E91D5B65-5F32-AD93-F091-BA7C55F40B57}"/>
                </a:ext>
              </a:extLst>
            </p:cNvPr>
            <p:cNvSpPr/>
            <p:nvPr/>
          </p:nvSpPr>
          <p:spPr>
            <a:xfrm>
              <a:off x="492136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1" name="Полилиния: фигура 2630">
              <a:extLst>
                <a:ext uri="{FF2B5EF4-FFF2-40B4-BE49-F238E27FC236}">
                  <a16:creationId xmlns:a16="http://schemas.microsoft.com/office/drawing/2014/main" id="{88792AB9-39DC-CBDA-8989-3F996BD12B98}"/>
                </a:ext>
              </a:extLst>
            </p:cNvPr>
            <p:cNvSpPr/>
            <p:nvPr/>
          </p:nvSpPr>
          <p:spPr>
            <a:xfrm>
              <a:off x="501060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2" name="Полилиния: фигура 2631">
              <a:extLst>
                <a:ext uri="{FF2B5EF4-FFF2-40B4-BE49-F238E27FC236}">
                  <a16:creationId xmlns:a16="http://schemas.microsoft.com/office/drawing/2014/main" id="{2208ABDD-6D2D-C192-C3E9-F4760B4D0C92}"/>
                </a:ext>
              </a:extLst>
            </p:cNvPr>
            <p:cNvSpPr/>
            <p:nvPr/>
          </p:nvSpPr>
          <p:spPr>
            <a:xfrm>
              <a:off x="4933818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3" name="Полилиния: фигура 2632">
              <a:extLst>
                <a:ext uri="{FF2B5EF4-FFF2-40B4-BE49-F238E27FC236}">
                  <a16:creationId xmlns:a16="http://schemas.microsoft.com/office/drawing/2014/main" id="{11B05122-9AFD-5910-3D43-610DB855FC63}"/>
                </a:ext>
              </a:extLst>
            </p:cNvPr>
            <p:cNvSpPr/>
            <p:nvPr/>
          </p:nvSpPr>
          <p:spPr>
            <a:xfrm>
              <a:off x="5025125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4" name="Полилиния: фигура 2633">
              <a:extLst>
                <a:ext uri="{FF2B5EF4-FFF2-40B4-BE49-F238E27FC236}">
                  <a16:creationId xmlns:a16="http://schemas.microsoft.com/office/drawing/2014/main" id="{61D6C882-09F0-D969-74C2-5930C665AC7C}"/>
                </a:ext>
              </a:extLst>
            </p:cNvPr>
            <p:cNvSpPr/>
            <p:nvPr/>
          </p:nvSpPr>
          <p:spPr>
            <a:xfrm>
              <a:off x="4933818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5" name="Полилиния: фигура 2634">
              <a:extLst>
                <a:ext uri="{FF2B5EF4-FFF2-40B4-BE49-F238E27FC236}">
                  <a16:creationId xmlns:a16="http://schemas.microsoft.com/office/drawing/2014/main" id="{8CB21BA0-D538-F258-BDB3-4A087BEB97A2}"/>
                </a:ext>
              </a:extLst>
            </p:cNvPr>
            <p:cNvSpPr/>
            <p:nvPr/>
          </p:nvSpPr>
          <p:spPr>
            <a:xfrm>
              <a:off x="5025125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6" name="Полилиния: фигура 2635">
              <a:extLst>
                <a:ext uri="{FF2B5EF4-FFF2-40B4-BE49-F238E27FC236}">
                  <a16:creationId xmlns:a16="http://schemas.microsoft.com/office/drawing/2014/main" id="{A62B89F4-6FAB-0C9B-BD68-89F905B1733C}"/>
                </a:ext>
              </a:extLst>
            </p:cNvPr>
            <p:cNvSpPr/>
            <p:nvPr/>
          </p:nvSpPr>
          <p:spPr>
            <a:xfrm>
              <a:off x="473459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7" name="Полилиния: фигура 2636">
              <a:extLst>
                <a:ext uri="{FF2B5EF4-FFF2-40B4-BE49-F238E27FC236}">
                  <a16:creationId xmlns:a16="http://schemas.microsoft.com/office/drawing/2014/main" id="{E1710C2D-3882-C6E0-64B2-177EAC5945A6}"/>
                </a:ext>
              </a:extLst>
            </p:cNvPr>
            <p:cNvSpPr/>
            <p:nvPr/>
          </p:nvSpPr>
          <p:spPr>
            <a:xfrm>
              <a:off x="482383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8" name="Полилиния: фигура 2637">
              <a:extLst>
                <a:ext uri="{FF2B5EF4-FFF2-40B4-BE49-F238E27FC236}">
                  <a16:creationId xmlns:a16="http://schemas.microsoft.com/office/drawing/2014/main" id="{E6B5AC39-601A-5627-AB6B-C99C84877F1E}"/>
                </a:ext>
              </a:extLst>
            </p:cNvPr>
            <p:cNvSpPr/>
            <p:nvPr/>
          </p:nvSpPr>
          <p:spPr>
            <a:xfrm>
              <a:off x="473459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9" name="Полилиния: фигура 2638">
              <a:extLst>
                <a:ext uri="{FF2B5EF4-FFF2-40B4-BE49-F238E27FC236}">
                  <a16:creationId xmlns:a16="http://schemas.microsoft.com/office/drawing/2014/main" id="{28DF90A7-3278-B8F3-8C40-AEC05B5085B5}"/>
                </a:ext>
              </a:extLst>
            </p:cNvPr>
            <p:cNvSpPr/>
            <p:nvPr/>
          </p:nvSpPr>
          <p:spPr>
            <a:xfrm>
              <a:off x="482383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0" name="Полилиния: фигура 2639">
              <a:extLst>
                <a:ext uri="{FF2B5EF4-FFF2-40B4-BE49-F238E27FC236}">
                  <a16:creationId xmlns:a16="http://schemas.microsoft.com/office/drawing/2014/main" id="{D76F4F0A-245C-441D-69DE-E3225C7C53EC}"/>
                </a:ext>
              </a:extLst>
            </p:cNvPr>
            <p:cNvSpPr/>
            <p:nvPr/>
          </p:nvSpPr>
          <p:spPr>
            <a:xfrm>
              <a:off x="4747049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1" name="Полилиния: фигура 2640">
              <a:extLst>
                <a:ext uri="{FF2B5EF4-FFF2-40B4-BE49-F238E27FC236}">
                  <a16:creationId xmlns:a16="http://schemas.microsoft.com/office/drawing/2014/main" id="{CC4F576A-F6E2-9099-6FC8-420D41196841}"/>
                </a:ext>
              </a:extLst>
            </p:cNvPr>
            <p:cNvSpPr/>
            <p:nvPr/>
          </p:nvSpPr>
          <p:spPr>
            <a:xfrm>
              <a:off x="4838356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2" name="Полилиния: фигура 2641">
              <a:extLst>
                <a:ext uri="{FF2B5EF4-FFF2-40B4-BE49-F238E27FC236}">
                  <a16:creationId xmlns:a16="http://schemas.microsoft.com/office/drawing/2014/main" id="{0ABAAC40-6449-D072-EC45-3099252BC20E}"/>
                </a:ext>
              </a:extLst>
            </p:cNvPr>
            <p:cNvSpPr/>
            <p:nvPr/>
          </p:nvSpPr>
          <p:spPr>
            <a:xfrm>
              <a:off x="4747049" y="321526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3" name="Полилиния: фигура 2642">
              <a:extLst>
                <a:ext uri="{FF2B5EF4-FFF2-40B4-BE49-F238E27FC236}">
                  <a16:creationId xmlns:a16="http://schemas.microsoft.com/office/drawing/2014/main" id="{BCEE6E93-205E-FBCA-26AC-6808065CB458}"/>
                </a:ext>
              </a:extLst>
            </p:cNvPr>
            <p:cNvSpPr/>
            <p:nvPr/>
          </p:nvSpPr>
          <p:spPr>
            <a:xfrm>
              <a:off x="4838356" y="321526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4" name="Полилиния: фигура 2643">
              <a:extLst>
                <a:ext uri="{FF2B5EF4-FFF2-40B4-BE49-F238E27FC236}">
                  <a16:creationId xmlns:a16="http://schemas.microsoft.com/office/drawing/2014/main" id="{40EA060D-18BA-9C55-18EC-8E1F6DEFB9EF}"/>
                </a:ext>
              </a:extLst>
            </p:cNvPr>
            <p:cNvSpPr/>
            <p:nvPr/>
          </p:nvSpPr>
          <p:spPr>
            <a:xfrm>
              <a:off x="454782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5" name="Полилиния: фигура 2644">
              <a:extLst>
                <a:ext uri="{FF2B5EF4-FFF2-40B4-BE49-F238E27FC236}">
                  <a16:creationId xmlns:a16="http://schemas.microsoft.com/office/drawing/2014/main" id="{E621209B-BFE2-5D0D-25FF-02EB35F873FF}"/>
                </a:ext>
              </a:extLst>
            </p:cNvPr>
            <p:cNvSpPr/>
            <p:nvPr/>
          </p:nvSpPr>
          <p:spPr>
            <a:xfrm>
              <a:off x="463706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6" name="Полилиния: фигура 2645">
              <a:extLst>
                <a:ext uri="{FF2B5EF4-FFF2-40B4-BE49-F238E27FC236}">
                  <a16:creationId xmlns:a16="http://schemas.microsoft.com/office/drawing/2014/main" id="{F4EAE6B1-E049-D978-7278-384124E01106}"/>
                </a:ext>
              </a:extLst>
            </p:cNvPr>
            <p:cNvSpPr/>
            <p:nvPr/>
          </p:nvSpPr>
          <p:spPr>
            <a:xfrm>
              <a:off x="454782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7" name="Полилиния: фигура 2646">
              <a:extLst>
                <a:ext uri="{FF2B5EF4-FFF2-40B4-BE49-F238E27FC236}">
                  <a16:creationId xmlns:a16="http://schemas.microsoft.com/office/drawing/2014/main" id="{33A748EC-3C5D-B9CE-EDCC-9CC63D3CC4E0}"/>
                </a:ext>
              </a:extLst>
            </p:cNvPr>
            <p:cNvSpPr/>
            <p:nvPr/>
          </p:nvSpPr>
          <p:spPr>
            <a:xfrm>
              <a:off x="463706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8" name="Полилиния: фигура 2647">
              <a:extLst>
                <a:ext uri="{FF2B5EF4-FFF2-40B4-BE49-F238E27FC236}">
                  <a16:creationId xmlns:a16="http://schemas.microsoft.com/office/drawing/2014/main" id="{C7CBB2A4-04A7-34BF-48E6-DD6CE3B9799F}"/>
                </a:ext>
              </a:extLst>
            </p:cNvPr>
            <p:cNvSpPr/>
            <p:nvPr/>
          </p:nvSpPr>
          <p:spPr>
            <a:xfrm>
              <a:off x="4560281" y="3126076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9" name="Полилиния: фигура 2648">
              <a:extLst>
                <a:ext uri="{FF2B5EF4-FFF2-40B4-BE49-F238E27FC236}">
                  <a16:creationId xmlns:a16="http://schemas.microsoft.com/office/drawing/2014/main" id="{1AF93928-7537-C972-5B0C-DF08DAB43906}"/>
                </a:ext>
              </a:extLst>
            </p:cNvPr>
            <p:cNvSpPr/>
            <p:nvPr/>
          </p:nvSpPr>
          <p:spPr>
            <a:xfrm>
              <a:off x="4651588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0" name="Полилиния: фигура 2649">
              <a:extLst>
                <a:ext uri="{FF2B5EF4-FFF2-40B4-BE49-F238E27FC236}">
                  <a16:creationId xmlns:a16="http://schemas.microsoft.com/office/drawing/2014/main" id="{38D9E081-897E-ADC4-8A2B-39AB93E5170D}"/>
                </a:ext>
              </a:extLst>
            </p:cNvPr>
            <p:cNvSpPr/>
            <p:nvPr/>
          </p:nvSpPr>
          <p:spPr>
            <a:xfrm>
              <a:off x="4560281" y="3215268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1" name="Полилиния: фигура 2650">
              <a:extLst>
                <a:ext uri="{FF2B5EF4-FFF2-40B4-BE49-F238E27FC236}">
                  <a16:creationId xmlns:a16="http://schemas.microsoft.com/office/drawing/2014/main" id="{F42A5D08-F3E4-4C0D-F257-0F7666ED7584}"/>
                </a:ext>
              </a:extLst>
            </p:cNvPr>
            <p:cNvSpPr/>
            <p:nvPr/>
          </p:nvSpPr>
          <p:spPr>
            <a:xfrm>
              <a:off x="4651588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2" name="Полилиния: фигура 2651">
              <a:extLst>
                <a:ext uri="{FF2B5EF4-FFF2-40B4-BE49-F238E27FC236}">
                  <a16:creationId xmlns:a16="http://schemas.microsoft.com/office/drawing/2014/main" id="{3031BD94-69B5-72B5-FDEB-BD539D657E34}"/>
                </a:ext>
              </a:extLst>
            </p:cNvPr>
            <p:cNvSpPr/>
            <p:nvPr/>
          </p:nvSpPr>
          <p:spPr>
            <a:xfrm>
              <a:off x="435898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3" name="Полилиния: фигура 2652">
              <a:extLst>
                <a:ext uri="{FF2B5EF4-FFF2-40B4-BE49-F238E27FC236}">
                  <a16:creationId xmlns:a16="http://schemas.microsoft.com/office/drawing/2014/main" id="{921104FB-B056-7111-295E-4C365CF79E23}"/>
                </a:ext>
              </a:extLst>
            </p:cNvPr>
            <p:cNvSpPr/>
            <p:nvPr/>
          </p:nvSpPr>
          <p:spPr>
            <a:xfrm>
              <a:off x="4450288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4" name="Полилиния: фигура 2653">
              <a:extLst>
                <a:ext uri="{FF2B5EF4-FFF2-40B4-BE49-F238E27FC236}">
                  <a16:creationId xmlns:a16="http://schemas.microsoft.com/office/drawing/2014/main" id="{0ACF2098-D777-8C7C-A464-CC36D2468926}"/>
                </a:ext>
              </a:extLst>
            </p:cNvPr>
            <p:cNvSpPr/>
            <p:nvPr/>
          </p:nvSpPr>
          <p:spPr>
            <a:xfrm>
              <a:off x="435898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5" name="Полилиния: фигура 2654">
              <a:extLst>
                <a:ext uri="{FF2B5EF4-FFF2-40B4-BE49-F238E27FC236}">
                  <a16:creationId xmlns:a16="http://schemas.microsoft.com/office/drawing/2014/main" id="{6E1DC989-ABDF-6014-4134-7B5CCBA6C777}"/>
                </a:ext>
              </a:extLst>
            </p:cNvPr>
            <p:cNvSpPr/>
            <p:nvPr/>
          </p:nvSpPr>
          <p:spPr>
            <a:xfrm>
              <a:off x="4450288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6" name="Полилиния: фигура 2655">
              <a:extLst>
                <a:ext uri="{FF2B5EF4-FFF2-40B4-BE49-F238E27FC236}">
                  <a16:creationId xmlns:a16="http://schemas.microsoft.com/office/drawing/2014/main" id="{55FCD053-0ED3-4122-DE00-00B54A4868B3}"/>
                </a:ext>
              </a:extLst>
            </p:cNvPr>
            <p:cNvSpPr/>
            <p:nvPr/>
          </p:nvSpPr>
          <p:spPr>
            <a:xfrm>
              <a:off x="4373512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7" name="Полилиния: фигура 2656">
              <a:extLst>
                <a:ext uri="{FF2B5EF4-FFF2-40B4-BE49-F238E27FC236}">
                  <a16:creationId xmlns:a16="http://schemas.microsoft.com/office/drawing/2014/main" id="{3221ED42-1216-B162-339C-6530F308C810}"/>
                </a:ext>
              </a:extLst>
            </p:cNvPr>
            <p:cNvSpPr/>
            <p:nvPr/>
          </p:nvSpPr>
          <p:spPr>
            <a:xfrm>
              <a:off x="4464819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8" name="Полилиния: фигура 2657">
              <a:extLst>
                <a:ext uri="{FF2B5EF4-FFF2-40B4-BE49-F238E27FC236}">
                  <a16:creationId xmlns:a16="http://schemas.microsoft.com/office/drawing/2014/main" id="{6F5E4A96-A72C-36E1-3BAB-D1F80A8FC2DC}"/>
                </a:ext>
              </a:extLst>
            </p:cNvPr>
            <p:cNvSpPr/>
            <p:nvPr/>
          </p:nvSpPr>
          <p:spPr>
            <a:xfrm>
              <a:off x="4373512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9" name="Полилиния: фигура 2658">
              <a:extLst>
                <a:ext uri="{FF2B5EF4-FFF2-40B4-BE49-F238E27FC236}">
                  <a16:creationId xmlns:a16="http://schemas.microsoft.com/office/drawing/2014/main" id="{7E2AC116-D05B-7730-56AB-4C959E6D223B}"/>
                </a:ext>
              </a:extLst>
            </p:cNvPr>
            <p:cNvSpPr/>
            <p:nvPr/>
          </p:nvSpPr>
          <p:spPr>
            <a:xfrm>
              <a:off x="4464819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0" name="Полилиния: фигура 2659">
              <a:extLst>
                <a:ext uri="{FF2B5EF4-FFF2-40B4-BE49-F238E27FC236}">
                  <a16:creationId xmlns:a16="http://schemas.microsoft.com/office/drawing/2014/main" id="{EF0A5C4E-A9B9-823D-546F-EEFC6D51B1EA}"/>
                </a:ext>
              </a:extLst>
            </p:cNvPr>
            <p:cNvSpPr/>
            <p:nvPr/>
          </p:nvSpPr>
          <p:spPr>
            <a:xfrm>
              <a:off x="417221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1" name="Полилиния: фигура 2660">
              <a:extLst>
                <a:ext uri="{FF2B5EF4-FFF2-40B4-BE49-F238E27FC236}">
                  <a16:creationId xmlns:a16="http://schemas.microsoft.com/office/drawing/2014/main" id="{3D6F389E-F0FD-2D86-BF21-166E3AAC1A7D}"/>
                </a:ext>
              </a:extLst>
            </p:cNvPr>
            <p:cNvSpPr/>
            <p:nvPr/>
          </p:nvSpPr>
          <p:spPr>
            <a:xfrm>
              <a:off x="426351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2" name="Полилиния: фигура 2661">
              <a:extLst>
                <a:ext uri="{FF2B5EF4-FFF2-40B4-BE49-F238E27FC236}">
                  <a16:creationId xmlns:a16="http://schemas.microsoft.com/office/drawing/2014/main" id="{6AB90B3A-5FEB-4BE2-E7E6-53EF69A57FBB}"/>
                </a:ext>
              </a:extLst>
            </p:cNvPr>
            <p:cNvSpPr/>
            <p:nvPr/>
          </p:nvSpPr>
          <p:spPr>
            <a:xfrm>
              <a:off x="417221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3" name="Полилиния: фигура 2662">
              <a:extLst>
                <a:ext uri="{FF2B5EF4-FFF2-40B4-BE49-F238E27FC236}">
                  <a16:creationId xmlns:a16="http://schemas.microsoft.com/office/drawing/2014/main" id="{1EBC48DF-A1F0-1603-39F1-5A5C67D1A4A2}"/>
                </a:ext>
              </a:extLst>
            </p:cNvPr>
            <p:cNvSpPr/>
            <p:nvPr/>
          </p:nvSpPr>
          <p:spPr>
            <a:xfrm>
              <a:off x="426351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4" name="Полилиния: фигура 2663">
              <a:extLst>
                <a:ext uri="{FF2B5EF4-FFF2-40B4-BE49-F238E27FC236}">
                  <a16:creationId xmlns:a16="http://schemas.microsoft.com/office/drawing/2014/main" id="{74F8ADA5-F9F8-7943-5CB6-3CF028FE1D09}"/>
                </a:ext>
              </a:extLst>
            </p:cNvPr>
            <p:cNvSpPr/>
            <p:nvPr/>
          </p:nvSpPr>
          <p:spPr>
            <a:xfrm>
              <a:off x="4186735" y="3126076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5" name="Полилиния: фигура 2664">
              <a:extLst>
                <a:ext uri="{FF2B5EF4-FFF2-40B4-BE49-F238E27FC236}">
                  <a16:creationId xmlns:a16="http://schemas.microsoft.com/office/drawing/2014/main" id="{B4C257E0-B798-D0F4-3C65-2FC6AB83CD01}"/>
                </a:ext>
              </a:extLst>
            </p:cNvPr>
            <p:cNvSpPr/>
            <p:nvPr/>
          </p:nvSpPr>
          <p:spPr>
            <a:xfrm>
              <a:off x="4278051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6" name="Полилиния: фигура 2665">
              <a:extLst>
                <a:ext uri="{FF2B5EF4-FFF2-40B4-BE49-F238E27FC236}">
                  <a16:creationId xmlns:a16="http://schemas.microsoft.com/office/drawing/2014/main" id="{7F5799C5-D9AC-F9FD-D396-A97DA8318E03}"/>
                </a:ext>
              </a:extLst>
            </p:cNvPr>
            <p:cNvSpPr/>
            <p:nvPr/>
          </p:nvSpPr>
          <p:spPr>
            <a:xfrm>
              <a:off x="4186735" y="3215268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7" name="Полилиния: фигура 2666">
              <a:extLst>
                <a:ext uri="{FF2B5EF4-FFF2-40B4-BE49-F238E27FC236}">
                  <a16:creationId xmlns:a16="http://schemas.microsoft.com/office/drawing/2014/main" id="{BCEDAB3C-0C93-9533-6B21-954C382F4101}"/>
                </a:ext>
              </a:extLst>
            </p:cNvPr>
            <p:cNvSpPr/>
            <p:nvPr/>
          </p:nvSpPr>
          <p:spPr>
            <a:xfrm>
              <a:off x="4278051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8" name="Полилиния: фигура 2667">
              <a:extLst>
                <a:ext uri="{FF2B5EF4-FFF2-40B4-BE49-F238E27FC236}">
                  <a16:creationId xmlns:a16="http://schemas.microsoft.com/office/drawing/2014/main" id="{18E04275-0A69-5173-79AE-934802E32244}"/>
                </a:ext>
              </a:extLst>
            </p:cNvPr>
            <p:cNvSpPr/>
            <p:nvPr/>
          </p:nvSpPr>
          <p:spPr>
            <a:xfrm>
              <a:off x="398544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9" name="Полилиния: фигура 2668">
              <a:extLst>
                <a:ext uri="{FF2B5EF4-FFF2-40B4-BE49-F238E27FC236}">
                  <a16:creationId xmlns:a16="http://schemas.microsoft.com/office/drawing/2014/main" id="{2C8E7340-6A09-D011-B883-DAF264234ABD}"/>
                </a:ext>
              </a:extLst>
            </p:cNvPr>
            <p:cNvSpPr/>
            <p:nvPr/>
          </p:nvSpPr>
          <p:spPr>
            <a:xfrm>
              <a:off x="407467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0" name="Полилиния: фигура 2669">
              <a:extLst>
                <a:ext uri="{FF2B5EF4-FFF2-40B4-BE49-F238E27FC236}">
                  <a16:creationId xmlns:a16="http://schemas.microsoft.com/office/drawing/2014/main" id="{C09CA0AB-6F16-C320-452A-5EF609AC8B3F}"/>
                </a:ext>
              </a:extLst>
            </p:cNvPr>
            <p:cNvSpPr/>
            <p:nvPr/>
          </p:nvSpPr>
          <p:spPr>
            <a:xfrm>
              <a:off x="398544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1" name="Полилиния: фигура 2670">
              <a:extLst>
                <a:ext uri="{FF2B5EF4-FFF2-40B4-BE49-F238E27FC236}">
                  <a16:creationId xmlns:a16="http://schemas.microsoft.com/office/drawing/2014/main" id="{75B621FF-86A0-9F46-0569-EFF53340482E}"/>
                </a:ext>
              </a:extLst>
            </p:cNvPr>
            <p:cNvSpPr/>
            <p:nvPr/>
          </p:nvSpPr>
          <p:spPr>
            <a:xfrm>
              <a:off x="407467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2" name="Полилиния: фигура 2671">
              <a:extLst>
                <a:ext uri="{FF2B5EF4-FFF2-40B4-BE49-F238E27FC236}">
                  <a16:creationId xmlns:a16="http://schemas.microsoft.com/office/drawing/2014/main" id="{D87DA12C-1DA3-E33C-0BA4-B2AB4A3F3915}"/>
                </a:ext>
              </a:extLst>
            </p:cNvPr>
            <p:cNvSpPr/>
            <p:nvPr/>
          </p:nvSpPr>
          <p:spPr>
            <a:xfrm>
              <a:off x="3999966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3" name="Полилиния: фигура 2672">
              <a:extLst>
                <a:ext uri="{FF2B5EF4-FFF2-40B4-BE49-F238E27FC236}">
                  <a16:creationId xmlns:a16="http://schemas.microsoft.com/office/drawing/2014/main" id="{CA78A76C-6C28-9394-7C22-4FB00F013FEC}"/>
                </a:ext>
              </a:extLst>
            </p:cNvPr>
            <p:cNvSpPr/>
            <p:nvPr/>
          </p:nvSpPr>
          <p:spPr>
            <a:xfrm>
              <a:off x="4091283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4" name="Полилиния: фигура 2673">
              <a:extLst>
                <a:ext uri="{FF2B5EF4-FFF2-40B4-BE49-F238E27FC236}">
                  <a16:creationId xmlns:a16="http://schemas.microsoft.com/office/drawing/2014/main" id="{FB2A05F2-2747-EE95-DF65-A6A4BB171567}"/>
                </a:ext>
              </a:extLst>
            </p:cNvPr>
            <p:cNvSpPr/>
            <p:nvPr/>
          </p:nvSpPr>
          <p:spPr>
            <a:xfrm>
              <a:off x="3999966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5" name="Полилиния: фигура 2674">
              <a:extLst>
                <a:ext uri="{FF2B5EF4-FFF2-40B4-BE49-F238E27FC236}">
                  <a16:creationId xmlns:a16="http://schemas.microsoft.com/office/drawing/2014/main" id="{50711122-A6C6-F521-7AAC-E6E59E04AC6D}"/>
                </a:ext>
              </a:extLst>
            </p:cNvPr>
            <p:cNvSpPr/>
            <p:nvPr/>
          </p:nvSpPr>
          <p:spPr>
            <a:xfrm>
              <a:off x="4091283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6" name="Полилиния: фигура 2675">
              <a:extLst>
                <a:ext uri="{FF2B5EF4-FFF2-40B4-BE49-F238E27FC236}">
                  <a16:creationId xmlns:a16="http://schemas.microsoft.com/office/drawing/2014/main" id="{2D797745-7DE5-6177-51D1-0ACF56FC20EF}"/>
                </a:ext>
              </a:extLst>
            </p:cNvPr>
            <p:cNvSpPr/>
            <p:nvPr/>
          </p:nvSpPr>
          <p:spPr>
            <a:xfrm>
              <a:off x="379867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7" name="Полилиния: фигура 2676">
              <a:extLst>
                <a:ext uri="{FF2B5EF4-FFF2-40B4-BE49-F238E27FC236}">
                  <a16:creationId xmlns:a16="http://schemas.microsoft.com/office/drawing/2014/main" id="{A367C457-B6C2-3BA4-29C7-650C61BFA491}"/>
                </a:ext>
              </a:extLst>
            </p:cNvPr>
            <p:cNvSpPr/>
            <p:nvPr/>
          </p:nvSpPr>
          <p:spPr>
            <a:xfrm>
              <a:off x="388790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8" name="Полилиния: фигура 2677">
              <a:extLst>
                <a:ext uri="{FF2B5EF4-FFF2-40B4-BE49-F238E27FC236}">
                  <a16:creationId xmlns:a16="http://schemas.microsoft.com/office/drawing/2014/main" id="{4793362D-F082-B957-FE0B-2BA0783999EA}"/>
                </a:ext>
              </a:extLst>
            </p:cNvPr>
            <p:cNvSpPr/>
            <p:nvPr/>
          </p:nvSpPr>
          <p:spPr>
            <a:xfrm>
              <a:off x="379867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9" name="Полилиния: фигура 2678">
              <a:extLst>
                <a:ext uri="{FF2B5EF4-FFF2-40B4-BE49-F238E27FC236}">
                  <a16:creationId xmlns:a16="http://schemas.microsoft.com/office/drawing/2014/main" id="{10FBB10E-9788-A250-FC7F-2DA0C3A95C9E}"/>
                </a:ext>
              </a:extLst>
            </p:cNvPr>
            <p:cNvSpPr/>
            <p:nvPr/>
          </p:nvSpPr>
          <p:spPr>
            <a:xfrm>
              <a:off x="388790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0" name="Полилиния: фигура 2679">
              <a:extLst>
                <a:ext uri="{FF2B5EF4-FFF2-40B4-BE49-F238E27FC236}">
                  <a16:creationId xmlns:a16="http://schemas.microsoft.com/office/drawing/2014/main" id="{916701A7-149B-AD91-65D1-FBD445CF3FF2}"/>
                </a:ext>
              </a:extLst>
            </p:cNvPr>
            <p:cNvSpPr/>
            <p:nvPr/>
          </p:nvSpPr>
          <p:spPr>
            <a:xfrm>
              <a:off x="3813198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1" name="Полилиния: фигура 2680">
              <a:extLst>
                <a:ext uri="{FF2B5EF4-FFF2-40B4-BE49-F238E27FC236}">
                  <a16:creationId xmlns:a16="http://schemas.microsoft.com/office/drawing/2014/main" id="{D69B1CB1-A8B9-C22F-9C87-3344729D8F2F}"/>
                </a:ext>
              </a:extLst>
            </p:cNvPr>
            <p:cNvSpPr/>
            <p:nvPr/>
          </p:nvSpPr>
          <p:spPr>
            <a:xfrm>
              <a:off x="3904505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2" name="Полилиния: фигура 2681">
              <a:extLst>
                <a:ext uri="{FF2B5EF4-FFF2-40B4-BE49-F238E27FC236}">
                  <a16:creationId xmlns:a16="http://schemas.microsoft.com/office/drawing/2014/main" id="{BA0833C1-BEC6-23BE-57FC-70C1F1B00A0C}"/>
                </a:ext>
              </a:extLst>
            </p:cNvPr>
            <p:cNvSpPr/>
            <p:nvPr/>
          </p:nvSpPr>
          <p:spPr>
            <a:xfrm>
              <a:off x="3813198" y="3217344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3" name="Полилиния: фигура 2682">
              <a:extLst>
                <a:ext uri="{FF2B5EF4-FFF2-40B4-BE49-F238E27FC236}">
                  <a16:creationId xmlns:a16="http://schemas.microsoft.com/office/drawing/2014/main" id="{69E22D3E-EB27-F59C-9496-F0AB8CFB54EC}"/>
                </a:ext>
              </a:extLst>
            </p:cNvPr>
            <p:cNvSpPr/>
            <p:nvPr/>
          </p:nvSpPr>
          <p:spPr>
            <a:xfrm>
              <a:off x="3904505" y="3217344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4" name="Полилиния: фигура 2683">
              <a:extLst>
                <a:ext uri="{FF2B5EF4-FFF2-40B4-BE49-F238E27FC236}">
                  <a16:creationId xmlns:a16="http://schemas.microsoft.com/office/drawing/2014/main" id="{8B77D4DE-8EE3-70DC-02DC-8AAA205AB7E6}"/>
                </a:ext>
              </a:extLst>
            </p:cNvPr>
            <p:cNvSpPr/>
            <p:nvPr/>
          </p:nvSpPr>
          <p:spPr>
            <a:xfrm>
              <a:off x="3611898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5" name="Полилиния: фигура 2684">
              <a:extLst>
                <a:ext uri="{FF2B5EF4-FFF2-40B4-BE49-F238E27FC236}">
                  <a16:creationId xmlns:a16="http://schemas.microsoft.com/office/drawing/2014/main" id="{56B6EC1C-31A3-3A8C-3131-D1A45E6629CC}"/>
                </a:ext>
              </a:extLst>
            </p:cNvPr>
            <p:cNvSpPr/>
            <p:nvPr/>
          </p:nvSpPr>
          <p:spPr>
            <a:xfrm>
              <a:off x="370113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6" name="Полилиния: фигура 2685">
              <a:extLst>
                <a:ext uri="{FF2B5EF4-FFF2-40B4-BE49-F238E27FC236}">
                  <a16:creationId xmlns:a16="http://schemas.microsoft.com/office/drawing/2014/main" id="{59F3BA56-7B6D-0A43-33F8-5067D1C9F57C}"/>
                </a:ext>
              </a:extLst>
            </p:cNvPr>
            <p:cNvSpPr/>
            <p:nvPr/>
          </p:nvSpPr>
          <p:spPr>
            <a:xfrm>
              <a:off x="3611898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7" name="Полилиния: фигура 2686">
              <a:extLst>
                <a:ext uri="{FF2B5EF4-FFF2-40B4-BE49-F238E27FC236}">
                  <a16:creationId xmlns:a16="http://schemas.microsoft.com/office/drawing/2014/main" id="{66765977-6443-9632-0D21-2A7F79109DD9}"/>
                </a:ext>
              </a:extLst>
            </p:cNvPr>
            <p:cNvSpPr/>
            <p:nvPr/>
          </p:nvSpPr>
          <p:spPr>
            <a:xfrm>
              <a:off x="370113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8" name="Полилиния: фигура 2687">
              <a:extLst>
                <a:ext uri="{FF2B5EF4-FFF2-40B4-BE49-F238E27FC236}">
                  <a16:creationId xmlns:a16="http://schemas.microsoft.com/office/drawing/2014/main" id="{CA8353FA-A41E-4877-5E31-7037D8C0A777}"/>
                </a:ext>
              </a:extLst>
            </p:cNvPr>
            <p:cNvSpPr/>
            <p:nvPr/>
          </p:nvSpPr>
          <p:spPr>
            <a:xfrm>
              <a:off x="3626429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9" name="Полилиния: фигура 2688">
              <a:extLst>
                <a:ext uri="{FF2B5EF4-FFF2-40B4-BE49-F238E27FC236}">
                  <a16:creationId xmlns:a16="http://schemas.microsoft.com/office/drawing/2014/main" id="{9DC78508-A41F-8284-D286-BC66409A231E}"/>
                </a:ext>
              </a:extLst>
            </p:cNvPr>
            <p:cNvSpPr/>
            <p:nvPr/>
          </p:nvSpPr>
          <p:spPr>
            <a:xfrm>
              <a:off x="3717736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0" name="Полилиния: фигура 2689">
              <a:extLst>
                <a:ext uri="{FF2B5EF4-FFF2-40B4-BE49-F238E27FC236}">
                  <a16:creationId xmlns:a16="http://schemas.microsoft.com/office/drawing/2014/main" id="{B8795BDE-36F2-97CB-F3A2-E839EFB41332}"/>
                </a:ext>
              </a:extLst>
            </p:cNvPr>
            <p:cNvSpPr/>
            <p:nvPr/>
          </p:nvSpPr>
          <p:spPr>
            <a:xfrm>
              <a:off x="3626429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1" name="Полилиния: фигура 2690">
              <a:extLst>
                <a:ext uri="{FF2B5EF4-FFF2-40B4-BE49-F238E27FC236}">
                  <a16:creationId xmlns:a16="http://schemas.microsoft.com/office/drawing/2014/main" id="{DEA7F15E-D027-7413-3160-0266571BA0CB}"/>
                </a:ext>
              </a:extLst>
            </p:cNvPr>
            <p:cNvSpPr/>
            <p:nvPr/>
          </p:nvSpPr>
          <p:spPr>
            <a:xfrm>
              <a:off x="3717736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2" name="Полилиния: фигура 2691">
              <a:extLst>
                <a:ext uri="{FF2B5EF4-FFF2-40B4-BE49-F238E27FC236}">
                  <a16:creationId xmlns:a16="http://schemas.microsoft.com/office/drawing/2014/main" id="{334725BB-9CF3-05D8-532B-C51754387CFF}"/>
                </a:ext>
              </a:extLst>
            </p:cNvPr>
            <p:cNvSpPr/>
            <p:nvPr/>
          </p:nvSpPr>
          <p:spPr>
            <a:xfrm>
              <a:off x="342306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3" name="Полилиния: фигура 2692">
              <a:extLst>
                <a:ext uri="{FF2B5EF4-FFF2-40B4-BE49-F238E27FC236}">
                  <a16:creationId xmlns:a16="http://schemas.microsoft.com/office/drawing/2014/main" id="{97D1C041-5562-564D-E51E-D02AF95B48C2}"/>
                </a:ext>
              </a:extLst>
            </p:cNvPr>
            <p:cNvSpPr/>
            <p:nvPr/>
          </p:nvSpPr>
          <p:spPr>
            <a:xfrm>
              <a:off x="351436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4" name="Полилиния: фигура 2693">
              <a:extLst>
                <a:ext uri="{FF2B5EF4-FFF2-40B4-BE49-F238E27FC236}">
                  <a16:creationId xmlns:a16="http://schemas.microsoft.com/office/drawing/2014/main" id="{52E761D3-8BAE-9F5E-2C1B-6B4D8CF42AC1}"/>
                </a:ext>
              </a:extLst>
            </p:cNvPr>
            <p:cNvSpPr/>
            <p:nvPr/>
          </p:nvSpPr>
          <p:spPr>
            <a:xfrm>
              <a:off x="342306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5" name="Полилиния: фигура 2694">
              <a:extLst>
                <a:ext uri="{FF2B5EF4-FFF2-40B4-BE49-F238E27FC236}">
                  <a16:creationId xmlns:a16="http://schemas.microsoft.com/office/drawing/2014/main" id="{63DB7AAF-A6A1-5019-A624-A4206235F726}"/>
                </a:ext>
              </a:extLst>
            </p:cNvPr>
            <p:cNvSpPr/>
            <p:nvPr/>
          </p:nvSpPr>
          <p:spPr>
            <a:xfrm>
              <a:off x="351436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6" name="Полилиния: фигура 2695">
              <a:extLst>
                <a:ext uri="{FF2B5EF4-FFF2-40B4-BE49-F238E27FC236}">
                  <a16:creationId xmlns:a16="http://schemas.microsoft.com/office/drawing/2014/main" id="{683BAF75-CA86-8857-2EE6-DA8A5AB05512}"/>
                </a:ext>
              </a:extLst>
            </p:cNvPr>
            <p:cNvSpPr/>
            <p:nvPr/>
          </p:nvSpPr>
          <p:spPr>
            <a:xfrm>
              <a:off x="3439661" y="3128143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7" name="Полилиния: фигура 2696">
              <a:extLst>
                <a:ext uri="{FF2B5EF4-FFF2-40B4-BE49-F238E27FC236}">
                  <a16:creationId xmlns:a16="http://schemas.microsoft.com/office/drawing/2014/main" id="{49BAF381-AA2C-5942-9B0A-2F568E88362C}"/>
                </a:ext>
              </a:extLst>
            </p:cNvPr>
            <p:cNvSpPr/>
            <p:nvPr/>
          </p:nvSpPr>
          <p:spPr>
            <a:xfrm>
              <a:off x="3530968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8" name="Полилиния: фигура 2697">
              <a:extLst>
                <a:ext uri="{FF2B5EF4-FFF2-40B4-BE49-F238E27FC236}">
                  <a16:creationId xmlns:a16="http://schemas.microsoft.com/office/drawing/2014/main" id="{2EA79446-64C0-9D80-0D59-406596ED9DE1}"/>
                </a:ext>
              </a:extLst>
            </p:cNvPr>
            <p:cNvSpPr/>
            <p:nvPr/>
          </p:nvSpPr>
          <p:spPr>
            <a:xfrm>
              <a:off x="3439661" y="321734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9" name="Полилиния: фигура 2698">
              <a:extLst>
                <a:ext uri="{FF2B5EF4-FFF2-40B4-BE49-F238E27FC236}">
                  <a16:creationId xmlns:a16="http://schemas.microsoft.com/office/drawing/2014/main" id="{5D747444-C0F8-3062-9BF8-263A33F1EC23}"/>
                </a:ext>
              </a:extLst>
            </p:cNvPr>
            <p:cNvSpPr/>
            <p:nvPr/>
          </p:nvSpPr>
          <p:spPr>
            <a:xfrm>
              <a:off x="3530968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0" name="Полилиния: фигура 2699">
              <a:extLst>
                <a:ext uri="{FF2B5EF4-FFF2-40B4-BE49-F238E27FC236}">
                  <a16:creationId xmlns:a16="http://schemas.microsoft.com/office/drawing/2014/main" id="{22E59066-0349-26DF-9B3C-0C774173A852}"/>
                </a:ext>
              </a:extLst>
            </p:cNvPr>
            <p:cNvSpPr/>
            <p:nvPr/>
          </p:nvSpPr>
          <p:spPr>
            <a:xfrm>
              <a:off x="3236283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1" name="Полилиния: фигура 2700">
              <a:extLst>
                <a:ext uri="{FF2B5EF4-FFF2-40B4-BE49-F238E27FC236}">
                  <a16:creationId xmlns:a16="http://schemas.microsoft.com/office/drawing/2014/main" id="{24DE9D48-D8AE-3945-A80D-9A97B342A38E}"/>
                </a:ext>
              </a:extLst>
            </p:cNvPr>
            <p:cNvSpPr/>
            <p:nvPr/>
          </p:nvSpPr>
          <p:spPr>
            <a:xfrm>
              <a:off x="332760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2" name="Полилиния: фигура 2701">
              <a:extLst>
                <a:ext uri="{FF2B5EF4-FFF2-40B4-BE49-F238E27FC236}">
                  <a16:creationId xmlns:a16="http://schemas.microsoft.com/office/drawing/2014/main" id="{B4144907-931F-3EA8-EC2F-D3FCE8A89844}"/>
                </a:ext>
              </a:extLst>
            </p:cNvPr>
            <p:cNvSpPr/>
            <p:nvPr/>
          </p:nvSpPr>
          <p:spPr>
            <a:xfrm>
              <a:off x="3236283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3" name="Полилиния: фигура 2702">
              <a:extLst>
                <a:ext uri="{FF2B5EF4-FFF2-40B4-BE49-F238E27FC236}">
                  <a16:creationId xmlns:a16="http://schemas.microsoft.com/office/drawing/2014/main" id="{45F83B16-2568-07E4-2213-D9730588F7F9}"/>
                </a:ext>
              </a:extLst>
            </p:cNvPr>
            <p:cNvSpPr/>
            <p:nvPr/>
          </p:nvSpPr>
          <p:spPr>
            <a:xfrm>
              <a:off x="332760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4" name="Полилиния: фигура 2703">
              <a:extLst>
                <a:ext uri="{FF2B5EF4-FFF2-40B4-BE49-F238E27FC236}">
                  <a16:creationId xmlns:a16="http://schemas.microsoft.com/office/drawing/2014/main" id="{A9A0DBDD-0185-BEFE-C5A4-7A128E76849D}"/>
                </a:ext>
              </a:extLst>
            </p:cNvPr>
            <p:cNvSpPr/>
            <p:nvPr/>
          </p:nvSpPr>
          <p:spPr>
            <a:xfrm>
              <a:off x="3252893" y="3128143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5" name="Полилиния: фигура 2704">
              <a:extLst>
                <a:ext uri="{FF2B5EF4-FFF2-40B4-BE49-F238E27FC236}">
                  <a16:creationId xmlns:a16="http://schemas.microsoft.com/office/drawing/2014/main" id="{02AB0A06-A921-EAB7-BF9F-6CE1D6D716BE}"/>
                </a:ext>
              </a:extLst>
            </p:cNvPr>
            <p:cNvSpPr/>
            <p:nvPr/>
          </p:nvSpPr>
          <p:spPr>
            <a:xfrm>
              <a:off x="3344200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6" name="Полилиния: фигура 2705">
              <a:extLst>
                <a:ext uri="{FF2B5EF4-FFF2-40B4-BE49-F238E27FC236}">
                  <a16:creationId xmlns:a16="http://schemas.microsoft.com/office/drawing/2014/main" id="{C36BE2E0-7AC7-C837-5F94-74972CB5104A}"/>
                </a:ext>
              </a:extLst>
            </p:cNvPr>
            <p:cNvSpPr/>
            <p:nvPr/>
          </p:nvSpPr>
          <p:spPr>
            <a:xfrm>
              <a:off x="3252893" y="321734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7" name="Полилиния: фигура 2706">
              <a:extLst>
                <a:ext uri="{FF2B5EF4-FFF2-40B4-BE49-F238E27FC236}">
                  <a16:creationId xmlns:a16="http://schemas.microsoft.com/office/drawing/2014/main" id="{E6B29DF6-6F80-BA0D-7AA0-898C028AC79C}"/>
                </a:ext>
              </a:extLst>
            </p:cNvPr>
            <p:cNvSpPr/>
            <p:nvPr/>
          </p:nvSpPr>
          <p:spPr>
            <a:xfrm>
              <a:off x="3344200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8" name="Полилиния: фигура 2707">
              <a:extLst>
                <a:ext uri="{FF2B5EF4-FFF2-40B4-BE49-F238E27FC236}">
                  <a16:creationId xmlns:a16="http://schemas.microsoft.com/office/drawing/2014/main" id="{7E446297-D757-728F-F7D5-DB0BACDA7FFB}"/>
                </a:ext>
              </a:extLst>
            </p:cNvPr>
            <p:cNvSpPr/>
            <p:nvPr/>
          </p:nvSpPr>
          <p:spPr>
            <a:xfrm>
              <a:off x="304951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9" name="Полилиния: фигура 2708">
              <a:extLst>
                <a:ext uri="{FF2B5EF4-FFF2-40B4-BE49-F238E27FC236}">
                  <a16:creationId xmlns:a16="http://schemas.microsoft.com/office/drawing/2014/main" id="{771E7886-4029-B7FC-B4EB-2A28412E88E0}"/>
                </a:ext>
              </a:extLst>
            </p:cNvPr>
            <p:cNvSpPr/>
            <p:nvPr/>
          </p:nvSpPr>
          <p:spPr>
            <a:xfrm>
              <a:off x="313875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0" name="Полилиния: фигура 2709">
              <a:extLst>
                <a:ext uri="{FF2B5EF4-FFF2-40B4-BE49-F238E27FC236}">
                  <a16:creationId xmlns:a16="http://schemas.microsoft.com/office/drawing/2014/main" id="{D9EF3C1B-6B06-3B8B-3529-5E14DDD0A763}"/>
                </a:ext>
              </a:extLst>
            </p:cNvPr>
            <p:cNvSpPr/>
            <p:nvPr/>
          </p:nvSpPr>
          <p:spPr>
            <a:xfrm>
              <a:off x="304951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1" name="Полилиния: фигура 2710">
              <a:extLst>
                <a:ext uri="{FF2B5EF4-FFF2-40B4-BE49-F238E27FC236}">
                  <a16:creationId xmlns:a16="http://schemas.microsoft.com/office/drawing/2014/main" id="{063B6030-59FA-DB44-025E-9E186248F4D7}"/>
                </a:ext>
              </a:extLst>
            </p:cNvPr>
            <p:cNvSpPr/>
            <p:nvPr/>
          </p:nvSpPr>
          <p:spPr>
            <a:xfrm>
              <a:off x="313875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2" name="Полилиния: фигура 2711">
              <a:extLst>
                <a:ext uri="{FF2B5EF4-FFF2-40B4-BE49-F238E27FC236}">
                  <a16:creationId xmlns:a16="http://schemas.microsoft.com/office/drawing/2014/main" id="{C313E879-6D70-C6B6-9F03-4FF2C5BA2BC1}"/>
                </a:ext>
              </a:extLst>
            </p:cNvPr>
            <p:cNvSpPr/>
            <p:nvPr/>
          </p:nvSpPr>
          <p:spPr>
            <a:xfrm>
              <a:off x="3066115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3" name="Полилиния: фигура 2712">
              <a:extLst>
                <a:ext uri="{FF2B5EF4-FFF2-40B4-BE49-F238E27FC236}">
                  <a16:creationId xmlns:a16="http://schemas.microsoft.com/office/drawing/2014/main" id="{7A78066C-2815-04A2-67D0-EB3B038C1010}"/>
                </a:ext>
              </a:extLst>
            </p:cNvPr>
            <p:cNvSpPr/>
            <p:nvPr/>
          </p:nvSpPr>
          <p:spPr>
            <a:xfrm>
              <a:off x="3157431" y="3128143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4" name="Полилиния: фигура 2713">
              <a:extLst>
                <a:ext uri="{FF2B5EF4-FFF2-40B4-BE49-F238E27FC236}">
                  <a16:creationId xmlns:a16="http://schemas.microsoft.com/office/drawing/2014/main" id="{C43D27F0-F6C3-677F-9940-93A72DE204A4}"/>
                </a:ext>
              </a:extLst>
            </p:cNvPr>
            <p:cNvSpPr/>
            <p:nvPr/>
          </p:nvSpPr>
          <p:spPr>
            <a:xfrm>
              <a:off x="3066115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5" name="Полилиния: фигура 2714">
              <a:extLst>
                <a:ext uri="{FF2B5EF4-FFF2-40B4-BE49-F238E27FC236}">
                  <a16:creationId xmlns:a16="http://schemas.microsoft.com/office/drawing/2014/main" id="{F6831D27-5EFD-EEB0-3934-DA13B221AD76}"/>
                </a:ext>
              </a:extLst>
            </p:cNvPr>
            <p:cNvSpPr/>
            <p:nvPr/>
          </p:nvSpPr>
          <p:spPr>
            <a:xfrm>
              <a:off x="3157431" y="3217344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6" name="Полилиния: фигура 2715">
              <a:extLst>
                <a:ext uri="{FF2B5EF4-FFF2-40B4-BE49-F238E27FC236}">
                  <a16:creationId xmlns:a16="http://schemas.microsoft.com/office/drawing/2014/main" id="{D2019FC7-54BB-C398-FB2B-A24A666F31DF}"/>
                </a:ext>
              </a:extLst>
            </p:cNvPr>
            <p:cNvSpPr/>
            <p:nvPr/>
          </p:nvSpPr>
          <p:spPr>
            <a:xfrm>
              <a:off x="286274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7" name="Полилиния: фигура 2716">
              <a:extLst>
                <a:ext uri="{FF2B5EF4-FFF2-40B4-BE49-F238E27FC236}">
                  <a16:creationId xmlns:a16="http://schemas.microsoft.com/office/drawing/2014/main" id="{A31DA16C-BDF2-1D63-C78E-7544357C078D}"/>
                </a:ext>
              </a:extLst>
            </p:cNvPr>
            <p:cNvSpPr/>
            <p:nvPr/>
          </p:nvSpPr>
          <p:spPr>
            <a:xfrm>
              <a:off x="295198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8" name="Полилиния: фигура 2717">
              <a:extLst>
                <a:ext uri="{FF2B5EF4-FFF2-40B4-BE49-F238E27FC236}">
                  <a16:creationId xmlns:a16="http://schemas.microsoft.com/office/drawing/2014/main" id="{22791BB9-E87E-A438-05F8-1512412F0E92}"/>
                </a:ext>
              </a:extLst>
            </p:cNvPr>
            <p:cNvSpPr/>
            <p:nvPr/>
          </p:nvSpPr>
          <p:spPr>
            <a:xfrm>
              <a:off x="286274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9" name="Полилиния: фигура 2718">
              <a:extLst>
                <a:ext uri="{FF2B5EF4-FFF2-40B4-BE49-F238E27FC236}">
                  <a16:creationId xmlns:a16="http://schemas.microsoft.com/office/drawing/2014/main" id="{E4C8484B-D6E5-C5E5-313F-33C74DCD36CF}"/>
                </a:ext>
              </a:extLst>
            </p:cNvPr>
            <p:cNvSpPr/>
            <p:nvPr/>
          </p:nvSpPr>
          <p:spPr>
            <a:xfrm>
              <a:off x="295198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0" name="Полилиния: фигура 2719">
              <a:extLst>
                <a:ext uri="{FF2B5EF4-FFF2-40B4-BE49-F238E27FC236}">
                  <a16:creationId xmlns:a16="http://schemas.microsoft.com/office/drawing/2014/main" id="{FCA79571-AED7-C8DC-5F01-C47D9C1406E3}"/>
                </a:ext>
              </a:extLst>
            </p:cNvPr>
            <p:cNvSpPr/>
            <p:nvPr/>
          </p:nvSpPr>
          <p:spPr>
            <a:xfrm>
              <a:off x="2879346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1" name="Полилиния: фигура 2720">
              <a:extLst>
                <a:ext uri="{FF2B5EF4-FFF2-40B4-BE49-F238E27FC236}">
                  <a16:creationId xmlns:a16="http://schemas.microsoft.com/office/drawing/2014/main" id="{AE26EB7C-CE39-8AAB-7AAD-E12D9DC0860D}"/>
                </a:ext>
              </a:extLst>
            </p:cNvPr>
            <p:cNvSpPr/>
            <p:nvPr/>
          </p:nvSpPr>
          <p:spPr>
            <a:xfrm>
              <a:off x="2970663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2" name="Полилиния: фигура 2721">
              <a:extLst>
                <a:ext uri="{FF2B5EF4-FFF2-40B4-BE49-F238E27FC236}">
                  <a16:creationId xmlns:a16="http://schemas.microsoft.com/office/drawing/2014/main" id="{CAE1C147-4646-62B1-5E61-813408DA1CA5}"/>
                </a:ext>
              </a:extLst>
            </p:cNvPr>
            <p:cNvSpPr/>
            <p:nvPr/>
          </p:nvSpPr>
          <p:spPr>
            <a:xfrm>
              <a:off x="2879346" y="3219421"/>
              <a:ext cx="8299" cy="8858"/>
            </a:xfrm>
            <a:custGeom>
              <a:avLst/>
              <a:gdLst>
                <a:gd name="connsiteX0" fmla="*/ -72 w 8299"/>
                <a:gd name="connsiteY0" fmla="*/ 3965 h 8858"/>
                <a:gd name="connsiteX1" fmla="*/ 4083 w 8299"/>
                <a:gd name="connsiteY1" fmla="*/ -179 h 8858"/>
                <a:gd name="connsiteX2" fmla="*/ 8228 w 8299"/>
                <a:gd name="connsiteY2" fmla="*/ 3965 h 8858"/>
                <a:gd name="connsiteX3" fmla="*/ 4083 w 8299"/>
                <a:gd name="connsiteY3" fmla="*/ 8117 h 8858"/>
                <a:gd name="connsiteX4" fmla="*/ -72 w 8299"/>
                <a:gd name="connsiteY4" fmla="*/ 3965 h 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58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85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3" name="Полилиния: фигура 2722">
              <a:extLst>
                <a:ext uri="{FF2B5EF4-FFF2-40B4-BE49-F238E27FC236}">
                  <a16:creationId xmlns:a16="http://schemas.microsoft.com/office/drawing/2014/main" id="{5F5AED3C-FF35-E1F6-839E-C61932F2CFDC}"/>
                </a:ext>
              </a:extLst>
            </p:cNvPr>
            <p:cNvSpPr/>
            <p:nvPr/>
          </p:nvSpPr>
          <p:spPr>
            <a:xfrm>
              <a:off x="2970663" y="3219421"/>
              <a:ext cx="8299" cy="8858"/>
            </a:xfrm>
            <a:custGeom>
              <a:avLst/>
              <a:gdLst>
                <a:gd name="connsiteX0" fmla="*/ -72 w 8299"/>
                <a:gd name="connsiteY0" fmla="*/ 3965 h 8858"/>
                <a:gd name="connsiteX1" fmla="*/ 4073 w 8299"/>
                <a:gd name="connsiteY1" fmla="*/ -179 h 8858"/>
                <a:gd name="connsiteX2" fmla="*/ 8228 w 8299"/>
                <a:gd name="connsiteY2" fmla="*/ 3965 h 8858"/>
                <a:gd name="connsiteX3" fmla="*/ 4073 w 8299"/>
                <a:gd name="connsiteY3" fmla="*/ 8117 h 8858"/>
                <a:gd name="connsiteX4" fmla="*/ -72 w 8299"/>
                <a:gd name="connsiteY4" fmla="*/ 3965 h 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58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85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4" name="Полилиния: фигура 2723">
              <a:extLst>
                <a:ext uri="{FF2B5EF4-FFF2-40B4-BE49-F238E27FC236}">
                  <a16:creationId xmlns:a16="http://schemas.microsoft.com/office/drawing/2014/main" id="{2F0FA8E2-EB71-745C-E911-FE1AE93C6CC1}"/>
                </a:ext>
              </a:extLst>
            </p:cNvPr>
            <p:cNvSpPr/>
            <p:nvPr/>
          </p:nvSpPr>
          <p:spPr>
            <a:xfrm>
              <a:off x="267597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5" name="Полилиния: фигура 2724">
              <a:extLst>
                <a:ext uri="{FF2B5EF4-FFF2-40B4-BE49-F238E27FC236}">
                  <a16:creationId xmlns:a16="http://schemas.microsoft.com/office/drawing/2014/main" id="{B2DB8BF4-9B80-1FF7-6418-433230A220FF}"/>
                </a:ext>
              </a:extLst>
            </p:cNvPr>
            <p:cNvSpPr/>
            <p:nvPr/>
          </p:nvSpPr>
          <p:spPr>
            <a:xfrm>
              <a:off x="2765208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6" name="Полилиния: фигура 2725">
              <a:extLst>
                <a:ext uri="{FF2B5EF4-FFF2-40B4-BE49-F238E27FC236}">
                  <a16:creationId xmlns:a16="http://schemas.microsoft.com/office/drawing/2014/main" id="{5F1986FF-A1EB-912F-22AB-E6BCF4BEBB65}"/>
                </a:ext>
              </a:extLst>
            </p:cNvPr>
            <p:cNvSpPr/>
            <p:nvPr/>
          </p:nvSpPr>
          <p:spPr>
            <a:xfrm>
              <a:off x="267597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7" name="Полилиния: фигура 2726">
              <a:extLst>
                <a:ext uri="{FF2B5EF4-FFF2-40B4-BE49-F238E27FC236}">
                  <a16:creationId xmlns:a16="http://schemas.microsoft.com/office/drawing/2014/main" id="{9A6FF726-7819-23FD-8BC4-8F2558A9D88D}"/>
                </a:ext>
              </a:extLst>
            </p:cNvPr>
            <p:cNvSpPr/>
            <p:nvPr/>
          </p:nvSpPr>
          <p:spPr>
            <a:xfrm>
              <a:off x="2765208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8" name="Полилиния: фигура 2727">
              <a:extLst>
                <a:ext uri="{FF2B5EF4-FFF2-40B4-BE49-F238E27FC236}">
                  <a16:creationId xmlns:a16="http://schemas.microsoft.com/office/drawing/2014/main" id="{90935133-A183-A149-0FDD-C54B8B297F33}"/>
                </a:ext>
              </a:extLst>
            </p:cNvPr>
            <p:cNvSpPr/>
            <p:nvPr/>
          </p:nvSpPr>
          <p:spPr>
            <a:xfrm>
              <a:off x="2692578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9" name="Полилиния: фигура 2728">
              <a:extLst>
                <a:ext uri="{FF2B5EF4-FFF2-40B4-BE49-F238E27FC236}">
                  <a16:creationId xmlns:a16="http://schemas.microsoft.com/office/drawing/2014/main" id="{5BFCD559-89C7-2A47-F1B1-0686173B3340}"/>
                </a:ext>
              </a:extLst>
            </p:cNvPr>
            <p:cNvSpPr/>
            <p:nvPr/>
          </p:nvSpPr>
          <p:spPr>
            <a:xfrm>
              <a:off x="2783885" y="313021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0" name="Полилиния: фигура 2729">
              <a:extLst>
                <a:ext uri="{FF2B5EF4-FFF2-40B4-BE49-F238E27FC236}">
                  <a16:creationId xmlns:a16="http://schemas.microsoft.com/office/drawing/2014/main" id="{32C77373-22AF-4AD8-1BD3-B0A6F4052E53}"/>
                </a:ext>
              </a:extLst>
            </p:cNvPr>
            <p:cNvSpPr/>
            <p:nvPr/>
          </p:nvSpPr>
          <p:spPr>
            <a:xfrm>
              <a:off x="2692578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1" name="Полилиния: фигура 2730">
              <a:extLst>
                <a:ext uri="{FF2B5EF4-FFF2-40B4-BE49-F238E27FC236}">
                  <a16:creationId xmlns:a16="http://schemas.microsoft.com/office/drawing/2014/main" id="{4F5E24EB-E7BB-3E8E-6259-F94BAF405274}"/>
                </a:ext>
              </a:extLst>
            </p:cNvPr>
            <p:cNvSpPr/>
            <p:nvPr/>
          </p:nvSpPr>
          <p:spPr>
            <a:xfrm>
              <a:off x="2783885" y="321942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2" name="Полилиния: фигура 2731">
              <a:extLst>
                <a:ext uri="{FF2B5EF4-FFF2-40B4-BE49-F238E27FC236}">
                  <a16:creationId xmlns:a16="http://schemas.microsoft.com/office/drawing/2014/main" id="{24D2F169-E1C0-018B-9750-097040FE3C86}"/>
                </a:ext>
              </a:extLst>
            </p:cNvPr>
            <p:cNvSpPr/>
            <p:nvPr/>
          </p:nvSpPr>
          <p:spPr>
            <a:xfrm>
              <a:off x="248713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3" name="Полилиния: фигура 2732">
              <a:extLst>
                <a:ext uri="{FF2B5EF4-FFF2-40B4-BE49-F238E27FC236}">
                  <a16:creationId xmlns:a16="http://schemas.microsoft.com/office/drawing/2014/main" id="{CA312489-4AED-3D3C-F442-94CD64DC81BF}"/>
                </a:ext>
              </a:extLst>
            </p:cNvPr>
            <p:cNvSpPr/>
            <p:nvPr/>
          </p:nvSpPr>
          <p:spPr>
            <a:xfrm>
              <a:off x="257843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4" name="Полилиния: фигура 2733">
              <a:extLst>
                <a:ext uri="{FF2B5EF4-FFF2-40B4-BE49-F238E27FC236}">
                  <a16:creationId xmlns:a16="http://schemas.microsoft.com/office/drawing/2014/main" id="{D0E2C821-FF92-416E-CCEB-6C3AA1A7370D}"/>
                </a:ext>
              </a:extLst>
            </p:cNvPr>
            <p:cNvSpPr/>
            <p:nvPr/>
          </p:nvSpPr>
          <p:spPr>
            <a:xfrm>
              <a:off x="248713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5" name="Полилиния: фигура 2734">
              <a:extLst>
                <a:ext uri="{FF2B5EF4-FFF2-40B4-BE49-F238E27FC236}">
                  <a16:creationId xmlns:a16="http://schemas.microsoft.com/office/drawing/2014/main" id="{E2C06640-3D31-4FB6-7F93-82D4F7D79C22}"/>
                </a:ext>
              </a:extLst>
            </p:cNvPr>
            <p:cNvSpPr/>
            <p:nvPr/>
          </p:nvSpPr>
          <p:spPr>
            <a:xfrm>
              <a:off x="257843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6" name="Полилиния: фигура 2735">
              <a:extLst>
                <a:ext uri="{FF2B5EF4-FFF2-40B4-BE49-F238E27FC236}">
                  <a16:creationId xmlns:a16="http://schemas.microsoft.com/office/drawing/2014/main" id="{605C3B7C-1787-307C-7027-4C2452921979}"/>
                </a:ext>
              </a:extLst>
            </p:cNvPr>
            <p:cNvSpPr/>
            <p:nvPr/>
          </p:nvSpPr>
          <p:spPr>
            <a:xfrm>
              <a:off x="2505809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7" name="Полилиния: фигура 2736">
              <a:extLst>
                <a:ext uri="{FF2B5EF4-FFF2-40B4-BE49-F238E27FC236}">
                  <a16:creationId xmlns:a16="http://schemas.microsoft.com/office/drawing/2014/main" id="{18370462-0073-E247-0F71-F238CAEF1E2C}"/>
                </a:ext>
              </a:extLst>
            </p:cNvPr>
            <p:cNvSpPr/>
            <p:nvPr/>
          </p:nvSpPr>
          <p:spPr>
            <a:xfrm>
              <a:off x="2597116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8" name="Полилиния: фигура 2737">
              <a:extLst>
                <a:ext uri="{FF2B5EF4-FFF2-40B4-BE49-F238E27FC236}">
                  <a16:creationId xmlns:a16="http://schemas.microsoft.com/office/drawing/2014/main" id="{DA680AD4-6942-7C18-0B24-616A02D079FB}"/>
                </a:ext>
              </a:extLst>
            </p:cNvPr>
            <p:cNvSpPr/>
            <p:nvPr/>
          </p:nvSpPr>
          <p:spPr>
            <a:xfrm>
              <a:off x="2505809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9" name="Полилиния: фигура 2738">
              <a:extLst>
                <a:ext uri="{FF2B5EF4-FFF2-40B4-BE49-F238E27FC236}">
                  <a16:creationId xmlns:a16="http://schemas.microsoft.com/office/drawing/2014/main" id="{B8A3F89F-5D62-5034-4675-AA866660883B}"/>
                </a:ext>
              </a:extLst>
            </p:cNvPr>
            <p:cNvSpPr/>
            <p:nvPr/>
          </p:nvSpPr>
          <p:spPr>
            <a:xfrm>
              <a:off x="2597116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0" name="Полилиния: фигура 2739">
              <a:extLst>
                <a:ext uri="{FF2B5EF4-FFF2-40B4-BE49-F238E27FC236}">
                  <a16:creationId xmlns:a16="http://schemas.microsoft.com/office/drawing/2014/main" id="{94576D86-3730-1534-2C6D-3F8D5B8E211E}"/>
                </a:ext>
              </a:extLst>
            </p:cNvPr>
            <p:cNvSpPr/>
            <p:nvPr/>
          </p:nvSpPr>
          <p:spPr>
            <a:xfrm>
              <a:off x="230036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1" name="Полилиния: фигура 2740">
              <a:extLst>
                <a:ext uri="{FF2B5EF4-FFF2-40B4-BE49-F238E27FC236}">
                  <a16:creationId xmlns:a16="http://schemas.microsoft.com/office/drawing/2014/main" id="{236C82BA-9D5D-3793-61CF-6DE7005551C2}"/>
                </a:ext>
              </a:extLst>
            </p:cNvPr>
            <p:cNvSpPr/>
            <p:nvPr/>
          </p:nvSpPr>
          <p:spPr>
            <a:xfrm>
              <a:off x="239167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2" name="Полилиния: фигура 2741">
              <a:extLst>
                <a:ext uri="{FF2B5EF4-FFF2-40B4-BE49-F238E27FC236}">
                  <a16:creationId xmlns:a16="http://schemas.microsoft.com/office/drawing/2014/main" id="{D14AFCFA-49BF-1714-3B71-106BECF5A295}"/>
                </a:ext>
              </a:extLst>
            </p:cNvPr>
            <p:cNvSpPr/>
            <p:nvPr/>
          </p:nvSpPr>
          <p:spPr>
            <a:xfrm>
              <a:off x="230036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3" name="Полилиния: фигура 2742">
              <a:extLst>
                <a:ext uri="{FF2B5EF4-FFF2-40B4-BE49-F238E27FC236}">
                  <a16:creationId xmlns:a16="http://schemas.microsoft.com/office/drawing/2014/main" id="{A4D945F8-0557-42B9-72F6-24F5BF497343}"/>
                </a:ext>
              </a:extLst>
            </p:cNvPr>
            <p:cNvSpPr/>
            <p:nvPr/>
          </p:nvSpPr>
          <p:spPr>
            <a:xfrm>
              <a:off x="239167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4" name="Полилиния: фигура 2743">
              <a:extLst>
                <a:ext uri="{FF2B5EF4-FFF2-40B4-BE49-F238E27FC236}">
                  <a16:creationId xmlns:a16="http://schemas.microsoft.com/office/drawing/2014/main" id="{CD46507A-EC5C-6CF3-05BB-DCB56E149B48}"/>
                </a:ext>
              </a:extLst>
            </p:cNvPr>
            <p:cNvSpPr/>
            <p:nvPr/>
          </p:nvSpPr>
          <p:spPr>
            <a:xfrm>
              <a:off x="2319041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5" name="Полилиния: фигура 2744">
              <a:extLst>
                <a:ext uri="{FF2B5EF4-FFF2-40B4-BE49-F238E27FC236}">
                  <a16:creationId xmlns:a16="http://schemas.microsoft.com/office/drawing/2014/main" id="{400288D4-3279-35BC-A8BD-C93FF3C08D88}"/>
                </a:ext>
              </a:extLst>
            </p:cNvPr>
            <p:cNvSpPr/>
            <p:nvPr/>
          </p:nvSpPr>
          <p:spPr>
            <a:xfrm>
              <a:off x="2410348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6" name="Полилиния: фигура 2745">
              <a:extLst>
                <a:ext uri="{FF2B5EF4-FFF2-40B4-BE49-F238E27FC236}">
                  <a16:creationId xmlns:a16="http://schemas.microsoft.com/office/drawing/2014/main" id="{D67F893C-87F5-349E-C41F-E316E5B9CC22}"/>
                </a:ext>
              </a:extLst>
            </p:cNvPr>
            <p:cNvSpPr/>
            <p:nvPr/>
          </p:nvSpPr>
          <p:spPr>
            <a:xfrm>
              <a:off x="2319041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7" name="Полилиния: фигура 2746">
              <a:extLst>
                <a:ext uri="{FF2B5EF4-FFF2-40B4-BE49-F238E27FC236}">
                  <a16:creationId xmlns:a16="http://schemas.microsoft.com/office/drawing/2014/main" id="{3B84E63E-5A25-4CEF-A07D-C234D19DBB77}"/>
                </a:ext>
              </a:extLst>
            </p:cNvPr>
            <p:cNvSpPr/>
            <p:nvPr/>
          </p:nvSpPr>
          <p:spPr>
            <a:xfrm>
              <a:off x="2410348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8" name="Полилиния: фигура 2747">
              <a:extLst>
                <a:ext uri="{FF2B5EF4-FFF2-40B4-BE49-F238E27FC236}">
                  <a16:creationId xmlns:a16="http://schemas.microsoft.com/office/drawing/2014/main" id="{AE7D61FD-538F-C156-C1EA-D5002FE1622C}"/>
                </a:ext>
              </a:extLst>
            </p:cNvPr>
            <p:cNvSpPr/>
            <p:nvPr/>
          </p:nvSpPr>
          <p:spPr>
            <a:xfrm>
              <a:off x="211359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9" name="Полилиния: фигура 2748">
              <a:extLst>
                <a:ext uri="{FF2B5EF4-FFF2-40B4-BE49-F238E27FC236}">
                  <a16:creationId xmlns:a16="http://schemas.microsoft.com/office/drawing/2014/main" id="{5758AF73-BC53-4052-299C-E062AEADB76C}"/>
                </a:ext>
              </a:extLst>
            </p:cNvPr>
            <p:cNvSpPr/>
            <p:nvPr/>
          </p:nvSpPr>
          <p:spPr>
            <a:xfrm>
              <a:off x="220282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0" name="Полилиния: фигура 2749">
              <a:extLst>
                <a:ext uri="{FF2B5EF4-FFF2-40B4-BE49-F238E27FC236}">
                  <a16:creationId xmlns:a16="http://schemas.microsoft.com/office/drawing/2014/main" id="{E78986DD-73C7-42B0-871C-CEBA9F43C7A0}"/>
                </a:ext>
              </a:extLst>
            </p:cNvPr>
            <p:cNvSpPr/>
            <p:nvPr/>
          </p:nvSpPr>
          <p:spPr>
            <a:xfrm>
              <a:off x="211359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1" name="Полилиния: фигура 2750">
              <a:extLst>
                <a:ext uri="{FF2B5EF4-FFF2-40B4-BE49-F238E27FC236}">
                  <a16:creationId xmlns:a16="http://schemas.microsoft.com/office/drawing/2014/main" id="{6F179A43-DF2C-C10D-9757-2F840BF28406}"/>
                </a:ext>
              </a:extLst>
            </p:cNvPr>
            <p:cNvSpPr/>
            <p:nvPr/>
          </p:nvSpPr>
          <p:spPr>
            <a:xfrm>
              <a:off x="220282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2" name="Полилиния: фигура 2751">
              <a:extLst>
                <a:ext uri="{FF2B5EF4-FFF2-40B4-BE49-F238E27FC236}">
                  <a16:creationId xmlns:a16="http://schemas.microsoft.com/office/drawing/2014/main" id="{A9F36292-7515-1EFE-B8D5-425A6E0FDCCE}"/>
                </a:ext>
              </a:extLst>
            </p:cNvPr>
            <p:cNvSpPr/>
            <p:nvPr/>
          </p:nvSpPr>
          <p:spPr>
            <a:xfrm>
              <a:off x="2132273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3" name="Полилиния: фигура 2752">
              <a:extLst>
                <a:ext uri="{FF2B5EF4-FFF2-40B4-BE49-F238E27FC236}">
                  <a16:creationId xmlns:a16="http://schemas.microsoft.com/office/drawing/2014/main" id="{D666C6F5-A2A0-4D73-F3E0-839F73665C95}"/>
                </a:ext>
              </a:extLst>
            </p:cNvPr>
            <p:cNvSpPr/>
            <p:nvPr/>
          </p:nvSpPr>
          <p:spPr>
            <a:xfrm>
              <a:off x="2223579" y="313229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4" name="Полилиния: фигура 2753">
              <a:extLst>
                <a:ext uri="{FF2B5EF4-FFF2-40B4-BE49-F238E27FC236}">
                  <a16:creationId xmlns:a16="http://schemas.microsoft.com/office/drawing/2014/main" id="{D8C14C53-F02B-C6F3-3DB8-16999F6EBEAB}"/>
                </a:ext>
              </a:extLst>
            </p:cNvPr>
            <p:cNvSpPr/>
            <p:nvPr/>
          </p:nvSpPr>
          <p:spPr>
            <a:xfrm>
              <a:off x="2132273" y="3221488"/>
              <a:ext cx="4145" cy="5012"/>
            </a:xfrm>
            <a:custGeom>
              <a:avLst/>
              <a:gdLst>
                <a:gd name="connsiteX0" fmla="*/ -72 w 4145"/>
                <a:gd name="connsiteY0" fmla="*/ 1898 h 5012"/>
                <a:gd name="connsiteX1" fmla="*/ 2005 w 4145"/>
                <a:gd name="connsiteY1" fmla="*/ -179 h 5012"/>
                <a:gd name="connsiteX2" fmla="*/ 4073 w 4145"/>
                <a:gd name="connsiteY2" fmla="*/ 1898 h 5012"/>
                <a:gd name="connsiteX3" fmla="*/ 2005 w 4145"/>
                <a:gd name="connsiteY3" fmla="*/ 3974 h 5012"/>
                <a:gd name="connsiteX4" fmla="*/ -72 w 4145"/>
                <a:gd name="connsiteY4" fmla="*/ 1898 h 5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5" name="Полилиния: фигура 2754">
              <a:extLst>
                <a:ext uri="{FF2B5EF4-FFF2-40B4-BE49-F238E27FC236}">
                  <a16:creationId xmlns:a16="http://schemas.microsoft.com/office/drawing/2014/main" id="{7F03C6B1-F057-7FE1-0C9E-B097DC1AC5B5}"/>
                </a:ext>
              </a:extLst>
            </p:cNvPr>
            <p:cNvSpPr/>
            <p:nvPr/>
          </p:nvSpPr>
          <p:spPr>
            <a:xfrm>
              <a:off x="2223579" y="3221488"/>
              <a:ext cx="4154" cy="5012"/>
            </a:xfrm>
            <a:custGeom>
              <a:avLst/>
              <a:gdLst>
                <a:gd name="connsiteX0" fmla="*/ -72 w 4154"/>
                <a:gd name="connsiteY0" fmla="*/ 1898 h 5012"/>
                <a:gd name="connsiteX1" fmla="*/ 2005 w 4154"/>
                <a:gd name="connsiteY1" fmla="*/ -179 h 5012"/>
                <a:gd name="connsiteX2" fmla="*/ 4082 w 4154"/>
                <a:gd name="connsiteY2" fmla="*/ 1898 h 5012"/>
                <a:gd name="connsiteX3" fmla="*/ 2005 w 4154"/>
                <a:gd name="connsiteY3" fmla="*/ 3974 h 5012"/>
                <a:gd name="connsiteX4" fmla="*/ -72 w 4154"/>
                <a:gd name="connsiteY4" fmla="*/ 1898 h 5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6" name="Полилиния: фигура 2755">
              <a:extLst>
                <a:ext uri="{FF2B5EF4-FFF2-40B4-BE49-F238E27FC236}">
                  <a16:creationId xmlns:a16="http://schemas.microsoft.com/office/drawing/2014/main" id="{957B642A-9663-AAA5-4805-11F24F8911AF}"/>
                </a:ext>
              </a:extLst>
            </p:cNvPr>
            <p:cNvSpPr/>
            <p:nvPr/>
          </p:nvSpPr>
          <p:spPr>
            <a:xfrm>
              <a:off x="192682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7" name="Полилиния: фигура 2756">
              <a:extLst>
                <a:ext uri="{FF2B5EF4-FFF2-40B4-BE49-F238E27FC236}">
                  <a16:creationId xmlns:a16="http://schemas.microsoft.com/office/drawing/2014/main" id="{99609E8C-D106-649C-E49A-06265E45E794}"/>
                </a:ext>
              </a:extLst>
            </p:cNvPr>
            <p:cNvSpPr/>
            <p:nvPr/>
          </p:nvSpPr>
          <p:spPr>
            <a:xfrm>
              <a:off x="201605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8" name="Полилиния: фигура 2757">
              <a:extLst>
                <a:ext uri="{FF2B5EF4-FFF2-40B4-BE49-F238E27FC236}">
                  <a16:creationId xmlns:a16="http://schemas.microsoft.com/office/drawing/2014/main" id="{44FFF84C-387C-6AB4-E574-F0038BCF9919}"/>
                </a:ext>
              </a:extLst>
            </p:cNvPr>
            <p:cNvSpPr/>
            <p:nvPr/>
          </p:nvSpPr>
          <p:spPr>
            <a:xfrm>
              <a:off x="192682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9" name="Полилиния: фигура 2758">
              <a:extLst>
                <a:ext uri="{FF2B5EF4-FFF2-40B4-BE49-F238E27FC236}">
                  <a16:creationId xmlns:a16="http://schemas.microsoft.com/office/drawing/2014/main" id="{1AEBE19D-46CD-DFE4-CBF6-636A418A341E}"/>
                </a:ext>
              </a:extLst>
            </p:cNvPr>
            <p:cNvSpPr/>
            <p:nvPr/>
          </p:nvSpPr>
          <p:spPr>
            <a:xfrm>
              <a:off x="201605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0" name="Полилиния: фигура 2759">
              <a:extLst>
                <a:ext uri="{FF2B5EF4-FFF2-40B4-BE49-F238E27FC236}">
                  <a16:creationId xmlns:a16="http://schemas.microsoft.com/office/drawing/2014/main" id="{0B7DAE89-00EB-8719-0ED1-FDAEF69A262B}"/>
                </a:ext>
              </a:extLst>
            </p:cNvPr>
            <p:cNvSpPr/>
            <p:nvPr/>
          </p:nvSpPr>
          <p:spPr>
            <a:xfrm>
              <a:off x="1945504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1" name="Полилиния: фигура 2760">
              <a:extLst>
                <a:ext uri="{FF2B5EF4-FFF2-40B4-BE49-F238E27FC236}">
                  <a16:creationId xmlns:a16="http://schemas.microsoft.com/office/drawing/2014/main" id="{A1696341-522A-3CBB-F648-24106CABFDCD}"/>
                </a:ext>
              </a:extLst>
            </p:cNvPr>
            <p:cNvSpPr/>
            <p:nvPr/>
          </p:nvSpPr>
          <p:spPr>
            <a:xfrm>
              <a:off x="2036811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2" name="Полилиния: фигура 2761">
              <a:extLst>
                <a:ext uri="{FF2B5EF4-FFF2-40B4-BE49-F238E27FC236}">
                  <a16:creationId xmlns:a16="http://schemas.microsoft.com/office/drawing/2014/main" id="{3712DCC8-A092-6895-DBF0-B742C06B7A04}"/>
                </a:ext>
              </a:extLst>
            </p:cNvPr>
            <p:cNvSpPr/>
            <p:nvPr/>
          </p:nvSpPr>
          <p:spPr>
            <a:xfrm>
              <a:off x="1945504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1996 w 4145"/>
                <a:gd name="connsiteY1" fmla="*/ -179 h 4152"/>
                <a:gd name="connsiteX2" fmla="*/ 4073 w 4145"/>
                <a:gd name="connsiteY2" fmla="*/ 1898 h 4152"/>
                <a:gd name="connsiteX3" fmla="*/ 1996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3" name="Полилиния: фигура 2762">
              <a:extLst>
                <a:ext uri="{FF2B5EF4-FFF2-40B4-BE49-F238E27FC236}">
                  <a16:creationId xmlns:a16="http://schemas.microsoft.com/office/drawing/2014/main" id="{53E0A467-88B5-020E-229E-3A2A57BFFE20}"/>
                </a:ext>
              </a:extLst>
            </p:cNvPr>
            <p:cNvSpPr/>
            <p:nvPr/>
          </p:nvSpPr>
          <p:spPr>
            <a:xfrm>
              <a:off x="2036811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4" name="Полилиния: фигура 2763">
              <a:extLst>
                <a:ext uri="{FF2B5EF4-FFF2-40B4-BE49-F238E27FC236}">
                  <a16:creationId xmlns:a16="http://schemas.microsoft.com/office/drawing/2014/main" id="{A44F9F1F-37F5-FA4C-BAEF-23C8044C9C91}"/>
                </a:ext>
              </a:extLst>
            </p:cNvPr>
            <p:cNvSpPr/>
            <p:nvPr/>
          </p:nvSpPr>
          <p:spPr>
            <a:xfrm>
              <a:off x="1740049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8237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5" name="Полилиния: фигура 2764">
              <a:extLst>
                <a:ext uri="{FF2B5EF4-FFF2-40B4-BE49-F238E27FC236}">
                  <a16:creationId xmlns:a16="http://schemas.microsoft.com/office/drawing/2014/main" id="{3AEAE738-6669-A7A4-99A0-35E553E623EF}"/>
                </a:ext>
              </a:extLst>
            </p:cNvPr>
            <p:cNvSpPr/>
            <p:nvPr/>
          </p:nvSpPr>
          <p:spPr>
            <a:xfrm>
              <a:off x="182928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6" name="Полилиния: фигура 2765">
              <a:extLst>
                <a:ext uri="{FF2B5EF4-FFF2-40B4-BE49-F238E27FC236}">
                  <a16:creationId xmlns:a16="http://schemas.microsoft.com/office/drawing/2014/main" id="{685B5A2F-666D-1331-AE3D-E55763F9B1C9}"/>
                </a:ext>
              </a:extLst>
            </p:cNvPr>
            <p:cNvSpPr/>
            <p:nvPr/>
          </p:nvSpPr>
          <p:spPr>
            <a:xfrm>
              <a:off x="1740049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7" name="Полилиния: фигура 2766">
              <a:extLst>
                <a:ext uri="{FF2B5EF4-FFF2-40B4-BE49-F238E27FC236}">
                  <a16:creationId xmlns:a16="http://schemas.microsoft.com/office/drawing/2014/main" id="{7689AC37-5BAA-1120-EEBE-E8EC64C29040}"/>
                </a:ext>
              </a:extLst>
            </p:cNvPr>
            <p:cNvSpPr/>
            <p:nvPr/>
          </p:nvSpPr>
          <p:spPr>
            <a:xfrm>
              <a:off x="182928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8" name="Полилиния: фигура 2767">
              <a:extLst>
                <a:ext uri="{FF2B5EF4-FFF2-40B4-BE49-F238E27FC236}">
                  <a16:creationId xmlns:a16="http://schemas.microsoft.com/office/drawing/2014/main" id="{844CF6F7-BAB6-734A-FBD8-A4E8FE04EED4}"/>
                </a:ext>
              </a:extLst>
            </p:cNvPr>
            <p:cNvSpPr/>
            <p:nvPr/>
          </p:nvSpPr>
          <p:spPr>
            <a:xfrm>
              <a:off x="1758726" y="313229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9" name="Полилиния: фигура 2768">
              <a:extLst>
                <a:ext uri="{FF2B5EF4-FFF2-40B4-BE49-F238E27FC236}">
                  <a16:creationId xmlns:a16="http://schemas.microsoft.com/office/drawing/2014/main" id="{D663B8D9-84FC-B98A-FF46-F30843E85818}"/>
                </a:ext>
              </a:extLst>
            </p:cNvPr>
            <p:cNvSpPr/>
            <p:nvPr/>
          </p:nvSpPr>
          <p:spPr>
            <a:xfrm>
              <a:off x="1850043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0" name="Полилиния: фигура 2769">
              <a:extLst>
                <a:ext uri="{FF2B5EF4-FFF2-40B4-BE49-F238E27FC236}">
                  <a16:creationId xmlns:a16="http://schemas.microsoft.com/office/drawing/2014/main" id="{86A58766-7DCB-17A7-409E-13ACC6B393EF}"/>
                </a:ext>
              </a:extLst>
            </p:cNvPr>
            <p:cNvSpPr/>
            <p:nvPr/>
          </p:nvSpPr>
          <p:spPr>
            <a:xfrm>
              <a:off x="1758726" y="3221488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1" name="Полилиния: фигура 2770">
              <a:extLst>
                <a:ext uri="{FF2B5EF4-FFF2-40B4-BE49-F238E27FC236}">
                  <a16:creationId xmlns:a16="http://schemas.microsoft.com/office/drawing/2014/main" id="{A57A1336-C179-84CB-CB4B-6D0A075B0564}"/>
                </a:ext>
              </a:extLst>
            </p:cNvPr>
            <p:cNvSpPr/>
            <p:nvPr/>
          </p:nvSpPr>
          <p:spPr>
            <a:xfrm>
              <a:off x="1850043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2" name="Полилиния: фигура 2771">
              <a:extLst>
                <a:ext uri="{FF2B5EF4-FFF2-40B4-BE49-F238E27FC236}">
                  <a16:creationId xmlns:a16="http://schemas.microsoft.com/office/drawing/2014/main" id="{B16156DF-9A6B-B3AD-52D7-4F9326657CC8}"/>
                </a:ext>
              </a:extLst>
            </p:cNvPr>
            <p:cNvSpPr/>
            <p:nvPr/>
          </p:nvSpPr>
          <p:spPr>
            <a:xfrm>
              <a:off x="164252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3" name="Полилиния: фигура 2772">
              <a:extLst>
                <a:ext uri="{FF2B5EF4-FFF2-40B4-BE49-F238E27FC236}">
                  <a16:creationId xmlns:a16="http://schemas.microsoft.com/office/drawing/2014/main" id="{2EBDAA9D-CC2D-C5EC-0AE7-3A27317B3819}"/>
                </a:ext>
              </a:extLst>
            </p:cNvPr>
            <p:cNvSpPr/>
            <p:nvPr/>
          </p:nvSpPr>
          <p:spPr>
            <a:xfrm>
              <a:off x="155121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4" name="Полилиния: фигура 2773">
              <a:extLst>
                <a:ext uri="{FF2B5EF4-FFF2-40B4-BE49-F238E27FC236}">
                  <a16:creationId xmlns:a16="http://schemas.microsoft.com/office/drawing/2014/main" id="{6F8E32E9-C7CA-D980-B323-09D893EDF77F}"/>
                </a:ext>
              </a:extLst>
            </p:cNvPr>
            <p:cNvSpPr/>
            <p:nvPr/>
          </p:nvSpPr>
          <p:spPr>
            <a:xfrm>
              <a:off x="164252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5" name="Полилиния: фигура 2774">
              <a:extLst>
                <a:ext uri="{FF2B5EF4-FFF2-40B4-BE49-F238E27FC236}">
                  <a16:creationId xmlns:a16="http://schemas.microsoft.com/office/drawing/2014/main" id="{9FE60A42-5F88-555C-2871-0980BCE706A2}"/>
                </a:ext>
              </a:extLst>
            </p:cNvPr>
            <p:cNvSpPr/>
            <p:nvPr/>
          </p:nvSpPr>
          <p:spPr>
            <a:xfrm>
              <a:off x="1663274" y="3132815"/>
              <a:ext cx="4145" cy="2475"/>
            </a:xfrm>
            <a:custGeom>
              <a:avLst/>
              <a:gdLst>
                <a:gd name="connsiteX0" fmla="*/ -72 w 4145"/>
                <a:gd name="connsiteY0" fmla="*/ 1378 h 2475"/>
                <a:gd name="connsiteX1" fmla="*/ -72 w 4145"/>
                <a:gd name="connsiteY1" fmla="*/ 1378 h 2475"/>
                <a:gd name="connsiteX2" fmla="*/ 4073 w 4145"/>
                <a:gd name="connsiteY2" fmla="*/ 1378 h 2475"/>
                <a:gd name="connsiteX3" fmla="*/ -72 w 4145"/>
                <a:gd name="connsiteY3" fmla="*/ 1378 h 2475"/>
                <a:gd name="connsiteX4" fmla="*/ -72 w 4145"/>
                <a:gd name="connsiteY4" fmla="*/ 1378 h 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5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4073" y="1378"/>
                    <a:pt x="1996" y="3445"/>
                    <a:pt x="-72" y="1378"/>
                  </a:cubicBezTo>
                  <a:cubicBezTo>
                    <a:pt x="-72" y="344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6" name="Полилиния: фигура 2775">
              <a:extLst>
                <a:ext uri="{FF2B5EF4-FFF2-40B4-BE49-F238E27FC236}">
                  <a16:creationId xmlns:a16="http://schemas.microsoft.com/office/drawing/2014/main" id="{414DA6A2-15F7-C30E-A144-F30DD023259A}"/>
                </a:ext>
              </a:extLst>
            </p:cNvPr>
            <p:cNvSpPr/>
            <p:nvPr/>
          </p:nvSpPr>
          <p:spPr>
            <a:xfrm>
              <a:off x="1571958" y="3222641"/>
              <a:ext cx="4154" cy="2479"/>
            </a:xfrm>
            <a:custGeom>
              <a:avLst/>
              <a:gdLst>
                <a:gd name="connsiteX0" fmla="*/ -72 w 4154"/>
                <a:gd name="connsiteY0" fmla="*/ 744 h 2479"/>
                <a:gd name="connsiteX1" fmla="*/ -72 w 4154"/>
                <a:gd name="connsiteY1" fmla="*/ 744 h 2479"/>
                <a:gd name="connsiteX2" fmla="*/ 4082 w 4154"/>
                <a:gd name="connsiteY2" fmla="*/ 744 h 2479"/>
                <a:gd name="connsiteX3" fmla="*/ -72 w 4154"/>
                <a:gd name="connsiteY3" fmla="*/ 744 h 2479"/>
                <a:gd name="connsiteX4" fmla="*/ -72 w 4154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0"/>
                    <a:pt x="4082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7" name="Полилиния: фигура 2776">
              <a:extLst>
                <a:ext uri="{FF2B5EF4-FFF2-40B4-BE49-F238E27FC236}">
                  <a16:creationId xmlns:a16="http://schemas.microsoft.com/office/drawing/2014/main" id="{3C622BC0-EB96-3118-6019-D202FF0675D7}"/>
                </a:ext>
              </a:extLst>
            </p:cNvPr>
            <p:cNvSpPr/>
            <p:nvPr/>
          </p:nvSpPr>
          <p:spPr>
            <a:xfrm>
              <a:off x="1663274" y="3222641"/>
              <a:ext cx="4145" cy="2479"/>
            </a:xfrm>
            <a:custGeom>
              <a:avLst/>
              <a:gdLst>
                <a:gd name="connsiteX0" fmla="*/ -72 w 4145"/>
                <a:gd name="connsiteY0" fmla="*/ 744 h 2479"/>
                <a:gd name="connsiteX1" fmla="*/ -72 w 4145"/>
                <a:gd name="connsiteY1" fmla="*/ 744 h 2479"/>
                <a:gd name="connsiteX2" fmla="*/ 4073 w 4145"/>
                <a:gd name="connsiteY2" fmla="*/ 744 h 2479"/>
                <a:gd name="connsiteX3" fmla="*/ -72 w 4145"/>
                <a:gd name="connsiteY3" fmla="*/ 744 h 2479"/>
                <a:gd name="connsiteX4" fmla="*/ -72 w 4145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8" name="Полилиния: фигура 2777">
              <a:extLst>
                <a:ext uri="{FF2B5EF4-FFF2-40B4-BE49-F238E27FC236}">
                  <a16:creationId xmlns:a16="http://schemas.microsoft.com/office/drawing/2014/main" id="{C3F1F12B-1EFA-DAB8-6B2E-263F4A6E4567}"/>
                </a:ext>
              </a:extLst>
            </p:cNvPr>
            <p:cNvSpPr/>
            <p:nvPr/>
          </p:nvSpPr>
          <p:spPr>
            <a:xfrm>
              <a:off x="903860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9" name="Полилиния: фигура 2778">
              <a:extLst>
                <a:ext uri="{FF2B5EF4-FFF2-40B4-BE49-F238E27FC236}">
                  <a16:creationId xmlns:a16="http://schemas.microsoft.com/office/drawing/2014/main" id="{D35277C3-3D45-25FB-706E-FC4A8546A165}"/>
                </a:ext>
              </a:extLst>
            </p:cNvPr>
            <p:cNvSpPr/>
            <p:nvPr/>
          </p:nvSpPr>
          <p:spPr>
            <a:xfrm>
              <a:off x="903860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0" name="Полилиния: фигура 2779">
              <a:extLst>
                <a:ext uri="{FF2B5EF4-FFF2-40B4-BE49-F238E27FC236}">
                  <a16:creationId xmlns:a16="http://schemas.microsoft.com/office/drawing/2014/main" id="{39C9BD20-A395-0181-6163-29C3D2429FAE}"/>
                </a:ext>
              </a:extLst>
            </p:cNvPr>
            <p:cNvSpPr/>
            <p:nvPr/>
          </p:nvSpPr>
          <p:spPr>
            <a:xfrm>
              <a:off x="9042751" y="331068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1" name="Полилиния: фигура 2780">
              <a:extLst>
                <a:ext uri="{FF2B5EF4-FFF2-40B4-BE49-F238E27FC236}">
                  <a16:creationId xmlns:a16="http://schemas.microsoft.com/office/drawing/2014/main" id="{A805CFAF-4676-E4AD-5A61-3237719024AA}"/>
                </a:ext>
              </a:extLst>
            </p:cNvPr>
            <p:cNvSpPr/>
            <p:nvPr/>
          </p:nvSpPr>
          <p:spPr>
            <a:xfrm>
              <a:off x="9042751" y="3399882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2" name="Полилиния: фигура 2781">
              <a:extLst>
                <a:ext uri="{FF2B5EF4-FFF2-40B4-BE49-F238E27FC236}">
                  <a16:creationId xmlns:a16="http://schemas.microsoft.com/office/drawing/2014/main" id="{86673D92-CF27-CB83-8D99-CD9952C27DF7}"/>
                </a:ext>
              </a:extLst>
            </p:cNvPr>
            <p:cNvSpPr/>
            <p:nvPr/>
          </p:nvSpPr>
          <p:spPr>
            <a:xfrm>
              <a:off x="885183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3" name="Полилиния: фигура 2782">
              <a:extLst>
                <a:ext uri="{FF2B5EF4-FFF2-40B4-BE49-F238E27FC236}">
                  <a16:creationId xmlns:a16="http://schemas.microsoft.com/office/drawing/2014/main" id="{536AF4ED-FAA4-5B8C-19E0-D3CBFDD3D1D4}"/>
                </a:ext>
              </a:extLst>
            </p:cNvPr>
            <p:cNvSpPr/>
            <p:nvPr/>
          </p:nvSpPr>
          <p:spPr>
            <a:xfrm>
              <a:off x="894314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4" name="Полилиния: фигура 2783">
              <a:extLst>
                <a:ext uri="{FF2B5EF4-FFF2-40B4-BE49-F238E27FC236}">
                  <a16:creationId xmlns:a16="http://schemas.microsoft.com/office/drawing/2014/main" id="{121CBADF-85BF-CC02-0426-BE896F6228B6}"/>
                </a:ext>
              </a:extLst>
            </p:cNvPr>
            <p:cNvSpPr/>
            <p:nvPr/>
          </p:nvSpPr>
          <p:spPr>
            <a:xfrm>
              <a:off x="885183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5" name="Полилиния: фигура 2784">
              <a:extLst>
                <a:ext uri="{FF2B5EF4-FFF2-40B4-BE49-F238E27FC236}">
                  <a16:creationId xmlns:a16="http://schemas.microsoft.com/office/drawing/2014/main" id="{2648D3D9-5917-9CFB-312E-38F7E8B819FB}"/>
                </a:ext>
              </a:extLst>
            </p:cNvPr>
            <p:cNvSpPr/>
            <p:nvPr/>
          </p:nvSpPr>
          <p:spPr>
            <a:xfrm>
              <a:off x="894314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6" name="Полилиния: фигура 2785">
              <a:extLst>
                <a:ext uri="{FF2B5EF4-FFF2-40B4-BE49-F238E27FC236}">
                  <a16:creationId xmlns:a16="http://schemas.microsoft.com/office/drawing/2014/main" id="{E1F8546A-C97B-5775-622F-359A1BAA7C87}"/>
                </a:ext>
              </a:extLst>
            </p:cNvPr>
            <p:cNvSpPr/>
            <p:nvPr/>
          </p:nvSpPr>
          <p:spPr>
            <a:xfrm>
              <a:off x="8855983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7" name="Полилиния: фигура 2786">
              <a:extLst>
                <a:ext uri="{FF2B5EF4-FFF2-40B4-BE49-F238E27FC236}">
                  <a16:creationId xmlns:a16="http://schemas.microsoft.com/office/drawing/2014/main" id="{4799C1A6-4840-3A17-CC84-2583F39873F1}"/>
                </a:ext>
              </a:extLst>
            </p:cNvPr>
            <p:cNvSpPr/>
            <p:nvPr/>
          </p:nvSpPr>
          <p:spPr>
            <a:xfrm>
              <a:off x="8947290" y="331068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8" name="Полилиния: фигура 2787">
              <a:extLst>
                <a:ext uri="{FF2B5EF4-FFF2-40B4-BE49-F238E27FC236}">
                  <a16:creationId xmlns:a16="http://schemas.microsoft.com/office/drawing/2014/main" id="{8116BB8F-D367-2C9C-4784-88BCC9599DD3}"/>
                </a:ext>
              </a:extLst>
            </p:cNvPr>
            <p:cNvSpPr/>
            <p:nvPr/>
          </p:nvSpPr>
          <p:spPr>
            <a:xfrm>
              <a:off x="8855983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9" name="Полилиния: фигура 2788">
              <a:extLst>
                <a:ext uri="{FF2B5EF4-FFF2-40B4-BE49-F238E27FC236}">
                  <a16:creationId xmlns:a16="http://schemas.microsoft.com/office/drawing/2014/main" id="{12F935B8-FB81-F925-B65B-ABC54EF5E058}"/>
                </a:ext>
              </a:extLst>
            </p:cNvPr>
            <p:cNvSpPr/>
            <p:nvPr/>
          </p:nvSpPr>
          <p:spPr>
            <a:xfrm>
              <a:off x="8947290" y="3399882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0" name="Полилиния: фигура 2789">
              <a:extLst>
                <a:ext uri="{FF2B5EF4-FFF2-40B4-BE49-F238E27FC236}">
                  <a16:creationId xmlns:a16="http://schemas.microsoft.com/office/drawing/2014/main" id="{80C1D9E9-B918-A9EB-3FCB-0454C916D1EC}"/>
                </a:ext>
              </a:extLst>
            </p:cNvPr>
            <p:cNvSpPr/>
            <p:nvPr/>
          </p:nvSpPr>
          <p:spPr>
            <a:xfrm>
              <a:off x="866506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1" name="Полилиния: фигура 2790">
              <a:extLst>
                <a:ext uri="{FF2B5EF4-FFF2-40B4-BE49-F238E27FC236}">
                  <a16:creationId xmlns:a16="http://schemas.microsoft.com/office/drawing/2014/main" id="{075FDE1F-4B2F-C475-1A08-E81E6D5E0A36}"/>
                </a:ext>
              </a:extLst>
            </p:cNvPr>
            <p:cNvSpPr/>
            <p:nvPr/>
          </p:nvSpPr>
          <p:spPr>
            <a:xfrm>
              <a:off x="875429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2" name="Полилиния: фигура 2791">
              <a:extLst>
                <a:ext uri="{FF2B5EF4-FFF2-40B4-BE49-F238E27FC236}">
                  <a16:creationId xmlns:a16="http://schemas.microsoft.com/office/drawing/2014/main" id="{1C2D9A40-BD48-F6E2-C475-7E4C3A140F70}"/>
                </a:ext>
              </a:extLst>
            </p:cNvPr>
            <p:cNvSpPr/>
            <p:nvPr/>
          </p:nvSpPr>
          <p:spPr>
            <a:xfrm>
              <a:off x="866506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3" name="Полилиния: фигура 2792">
              <a:extLst>
                <a:ext uri="{FF2B5EF4-FFF2-40B4-BE49-F238E27FC236}">
                  <a16:creationId xmlns:a16="http://schemas.microsoft.com/office/drawing/2014/main" id="{EE44F01E-6B4B-273A-D9B9-8F593603301A}"/>
                </a:ext>
              </a:extLst>
            </p:cNvPr>
            <p:cNvSpPr/>
            <p:nvPr/>
          </p:nvSpPr>
          <p:spPr>
            <a:xfrm>
              <a:off x="875429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4" name="Полилиния: фигура 2793">
              <a:extLst>
                <a:ext uri="{FF2B5EF4-FFF2-40B4-BE49-F238E27FC236}">
                  <a16:creationId xmlns:a16="http://schemas.microsoft.com/office/drawing/2014/main" id="{36547126-FFA3-2029-D93D-5AB2E899DCB6}"/>
                </a:ext>
              </a:extLst>
            </p:cNvPr>
            <p:cNvSpPr/>
            <p:nvPr/>
          </p:nvSpPr>
          <p:spPr>
            <a:xfrm>
              <a:off x="8669215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5" name="Полилиния: фигура 2794">
              <a:extLst>
                <a:ext uri="{FF2B5EF4-FFF2-40B4-BE49-F238E27FC236}">
                  <a16:creationId xmlns:a16="http://schemas.microsoft.com/office/drawing/2014/main" id="{53EEA412-76B8-27BA-6B26-A4F5B2E5A5C5}"/>
                </a:ext>
              </a:extLst>
            </p:cNvPr>
            <p:cNvSpPr/>
            <p:nvPr/>
          </p:nvSpPr>
          <p:spPr>
            <a:xfrm>
              <a:off x="8760521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6" name="Полилиния: фигура 2795">
              <a:extLst>
                <a:ext uri="{FF2B5EF4-FFF2-40B4-BE49-F238E27FC236}">
                  <a16:creationId xmlns:a16="http://schemas.microsoft.com/office/drawing/2014/main" id="{82A8DD1D-B036-4861-CABA-1446EECD87EA}"/>
                </a:ext>
              </a:extLst>
            </p:cNvPr>
            <p:cNvSpPr/>
            <p:nvPr/>
          </p:nvSpPr>
          <p:spPr>
            <a:xfrm>
              <a:off x="8669215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7" name="Полилиния: фигура 2796">
              <a:extLst>
                <a:ext uri="{FF2B5EF4-FFF2-40B4-BE49-F238E27FC236}">
                  <a16:creationId xmlns:a16="http://schemas.microsoft.com/office/drawing/2014/main" id="{0C28FF8E-C0F5-712A-1025-EB686586C888}"/>
                </a:ext>
              </a:extLst>
            </p:cNvPr>
            <p:cNvSpPr/>
            <p:nvPr/>
          </p:nvSpPr>
          <p:spPr>
            <a:xfrm>
              <a:off x="8760521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8" name="Полилиния: фигура 2797">
              <a:extLst>
                <a:ext uri="{FF2B5EF4-FFF2-40B4-BE49-F238E27FC236}">
                  <a16:creationId xmlns:a16="http://schemas.microsoft.com/office/drawing/2014/main" id="{8DA73E59-C30A-663A-2F7D-D27C08E8C2D1}"/>
                </a:ext>
              </a:extLst>
            </p:cNvPr>
            <p:cNvSpPr/>
            <p:nvPr/>
          </p:nvSpPr>
          <p:spPr>
            <a:xfrm>
              <a:off x="847829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9" name="Полилиния: фигура 2798">
              <a:extLst>
                <a:ext uri="{FF2B5EF4-FFF2-40B4-BE49-F238E27FC236}">
                  <a16:creationId xmlns:a16="http://schemas.microsoft.com/office/drawing/2014/main" id="{3CA23EDE-68C6-F9E7-4CEE-AC0C8007A53B}"/>
                </a:ext>
              </a:extLst>
            </p:cNvPr>
            <p:cNvSpPr/>
            <p:nvPr/>
          </p:nvSpPr>
          <p:spPr>
            <a:xfrm>
              <a:off x="856753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0" name="Полилиния: фигура 2799">
              <a:extLst>
                <a:ext uri="{FF2B5EF4-FFF2-40B4-BE49-F238E27FC236}">
                  <a16:creationId xmlns:a16="http://schemas.microsoft.com/office/drawing/2014/main" id="{AB1ED7C2-D98E-7853-AEE4-AAB939F5BC13}"/>
                </a:ext>
              </a:extLst>
            </p:cNvPr>
            <p:cNvSpPr/>
            <p:nvPr/>
          </p:nvSpPr>
          <p:spPr>
            <a:xfrm>
              <a:off x="847829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1" name="Полилиния: фигура 2800">
              <a:extLst>
                <a:ext uri="{FF2B5EF4-FFF2-40B4-BE49-F238E27FC236}">
                  <a16:creationId xmlns:a16="http://schemas.microsoft.com/office/drawing/2014/main" id="{895CEC64-432C-D764-323A-133BCFBA2319}"/>
                </a:ext>
              </a:extLst>
            </p:cNvPr>
            <p:cNvSpPr/>
            <p:nvPr/>
          </p:nvSpPr>
          <p:spPr>
            <a:xfrm>
              <a:off x="856753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2" name="Полилиния: фигура 2801">
              <a:extLst>
                <a:ext uri="{FF2B5EF4-FFF2-40B4-BE49-F238E27FC236}">
                  <a16:creationId xmlns:a16="http://schemas.microsoft.com/office/drawing/2014/main" id="{F2AE3C9C-0D1E-5FC3-2DBC-C4DCD87FE32F}"/>
                </a:ext>
              </a:extLst>
            </p:cNvPr>
            <p:cNvSpPr/>
            <p:nvPr/>
          </p:nvSpPr>
          <p:spPr>
            <a:xfrm>
              <a:off x="8482446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3" name="Полилиния: фигура 2802">
              <a:extLst>
                <a:ext uri="{FF2B5EF4-FFF2-40B4-BE49-F238E27FC236}">
                  <a16:creationId xmlns:a16="http://schemas.microsoft.com/office/drawing/2014/main" id="{44F647E7-0F3A-3A5F-3B65-303B36EFE3B1}"/>
                </a:ext>
              </a:extLst>
            </p:cNvPr>
            <p:cNvSpPr/>
            <p:nvPr/>
          </p:nvSpPr>
          <p:spPr>
            <a:xfrm>
              <a:off x="8573753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4" name="Полилиния: фигура 2803">
              <a:extLst>
                <a:ext uri="{FF2B5EF4-FFF2-40B4-BE49-F238E27FC236}">
                  <a16:creationId xmlns:a16="http://schemas.microsoft.com/office/drawing/2014/main" id="{5ECE2C9D-90AD-8377-D955-588AE2127617}"/>
                </a:ext>
              </a:extLst>
            </p:cNvPr>
            <p:cNvSpPr/>
            <p:nvPr/>
          </p:nvSpPr>
          <p:spPr>
            <a:xfrm>
              <a:off x="8482446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5" name="Полилиния: фигура 2804">
              <a:extLst>
                <a:ext uri="{FF2B5EF4-FFF2-40B4-BE49-F238E27FC236}">
                  <a16:creationId xmlns:a16="http://schemas.microsoft.com/office/drawing/2014/main" id="{45DB9DB6-C530-33AE-1C32-6E77D9717E11}"/>
                </a:ext>
              </a:extLst>
            </p:cNvPr>
            <p:cNvSpPr/>
            <p:nvPr/>
          </p:nvSpPr>
          <p:spPr>
            <a:xfrm>
              <a:off x="8573753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6" name="Полилиния: фигура 2805">
              <a:extLst>
                <a:ext uri="{FF2B5EF4-FFF2-40B4-BE49-F238E27FC236}">
                  <a16:creationId xmlns:a16="http://schemas.microsoft.com/office/drawing/2014/main" id="{EDEEDCE3-7F1B-AAEF-DAD2-FA4B10712D2E}"/>
                </a:ext>
              </a:extLst>
            </p:cNvPr>
            <p:cNvSpPr/>
            <p:nvPr/>
          </p:nvSpPr>
          <p:spPr>
            <a:xfrm>
              <a:off x="829152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7" name="Полилиния: фигура 2806">
              <a:extLst>
                <a:ext uri="{FF2B5EF4-FFF2-40B4-BE49-F238E27FC236}">
                  <a16:creationId xmlns:a16="http://schemas.microsoft.com/office/drawing/2014/main" id="{73C77BAE-D8C7-52FE-7ABA-82F61ABCF446}"/>
                </a:ext>
              </a:extLst>
            </p:cNvPr>
            <p:cNvSpPr/>
            <p:nvPr/>
          </p:nvSpPr>
          <p:spPr>
            <a:xfrm>
              <a:off x="838076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8" name="Полилиния: фигура 2807">
              <a:extLst>
                <a:ext uri="{FF2B5EF4-FFF2-40B4-BE49-F238E27FC236}">
                  <a16:creationId xmlns:a16="http://schemas.microsoft.com/office/drawing/2014/main" id="{C1881DAB-CD5A-D0F2-DD9B-27BB7A140C49}"/>
                </a:ext>
              </a:extLst>
            </p:cNvPr>
            <p:cNvSpPr/>
            <p:nvPr/>
          </p:nvSpPr>
          <p:spPr>
            <a:xfrm>
              <a:off x="829152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9" name="Полилиния: фигура 2808">
              <a:extLst>
                <a:ext uri="{FF2B5EF4-FFF2-40B4-BE49-F238E27FC236}">
                  <a16:creationId xmlns:a16="http://schemas.microsoft.com/office/drawing/2014/main" id="{C1225708-1535-B597-2CCD-250875B2D8F7}"/>
                </a:ext>
              </a:extLst>
            </p:cNvPr>
            <p:cNvSpPr/>
            <p:nvPr/>
          </p:nvSpPr>
          <p:spPr>
            <a:xfrm>
              <a:off x="838076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0" name="Полилиния: фигура 2809">
              <a:extLst>
                <a:ext uri="{FF2B5EF4-FFF2-40B4-BE49-F238E27FC236}">
                  <a16:creationId xmlns:a16="http://schemas.microsoft.com/office/drawing/2014/main" id="{2C1AD8FF-1377-8CE9-1AE4-39AE2492AD48}"/>
                </a:ext>
              </a:extLst>
            </p:cNvPr>
            <p:cNvSpPr/>
            <p:nvPr/>
          </p:nvSpPr>
          <p:spPr>
            <a:xfrm>
              <a:off x="8295678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1" name="Полилиния: фигура 2810">
              <a:extLst>
                <a:ext uri="{FF2B5EF4-FFF2-40B4-BE49-F238E27FC236}">
                  <a16:creationId xmlns:a16="http://schemas.microsoft.com/office/drawing/2014/main" id="{335116BC-EA41-85E3-F818-7BA8A74F0192}"/>
                </a:ext>
              </a:extLst>
            </p:cNvPr>
            <p:cNvSpPr/>
            <p:nvPr/>
          </p:nvSpPr>
          <p:spPr>
            <a:xfrm>
              <a:off x="8386985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2" name="Полилиния: фигура 2811">
              <a:extLst>
                <a:ext uri="{FF2B5EF4-FFF2-40B4-BE49-F238E27FC236}">
                  <a16:creationId xmlns:a16="http://schemas.microsoft.com/office/drawing/2014/main" id="{DC4787EA-6B08-BAB6-CF68-675185C670DA}"/>
                </a:ext>
              </a:extLst>
            </p:cNvPr>
            <p:cNvSpPr/>
            <p:nvPr/>
          </p:nvSpPr>
          <p:spPr>
            <a:xfrm>
              <a:off x="8295678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3" name="Полилиния: фигура 2812">
              <a:extLst>
                <a:ext uri="{FF2B5EF4-FFF2-40B4-BE49-F238E27FC236}">
                  <a16:creationId xmlns:a16="http://schemas.microsoft.com/office/drawing/2014/main" id="{FD5DF77D-4325-9D6B-2B23-8EBEB46F393B}"/>
                </a:ext>
              </a:extLst>
            </p:cNvPr>
            <p:cNvSpPr/>
            <p:nvPr/>
          </p:nvSpPr>
          <p:spPr>
            <a:xfrm>
              <a:off x="8386985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4" name="Полилиния: фигура 2813">
              <a:extLst>
                <a:ext uri="{FF2B5EF4-FFF2-40B4-BE49-F238E27FC236}">
                  <a16:creationId xmlns:a16="http://schemas.microsoft.com/office/drawing/2014/main" id="{1638BEFF-F857-5E84-EB5C-BC90F692FE3C}"/>
                </a:ext>
              </a:extLst>
            </p:cNvPr>
            <p:cNvSpPr/>
            <p:nvPr/>
          </p:nvSpPr>
          <p:spPr>
            <a:xfrm>
              <a:off x="810267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5" name="Полилиния: фигура 2814">
              <a:extLst>
                <a:ext uri="{FF2B5EF4-FFF2-40B4-BE49-F238E27FC236}">
                  <a16:creationId xmlns:a16="http://schemas.microsoft.com/office/drawing/2014/main" id="{75A13838-C59A-8754-3C51-25E3E7D621A9}"/>
                </a:ext>
              </a:extLst>
            </p:cNvPr>
            <p:cNvSpPr/>
            <p:nvPr/>
          </p:nvSpPr>
          <p:spPr>
            <a:xfrm>
              <a:off x="8193984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6" name="Полилиния: фигура 2815">
              <a:extLst>
                <a:ext uri="{FF2B5EF4-FFF2-40B4-BE49-F238E27FC236}">
                  <a16:creationId xmlns:a16="http://schemas.microsoft.com/office/drawing/2014/main" id="{6CA0FD1F-7860-9783-C5C5-C45C9935E689}"/>
                </a:ext>
              </a:extLst>
            </p:cNvPr>
            <p:cNvSpPr/>
            <p:nvPr/>
          </p:nvSpPr>
          <p:spPr>
            <a:xfrm>
              <a:off x="810267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7" name="Полилиния: фигура 2816">
              <a:extLst>
                <a:ext uri="{FF2B5EF4-FFF2-40B4-BE49-F238E27FC236}">
                  <a16:creationId xmlns:a16="http://schemas.microsoft.com/office/drawing/2014/main" id="{DEBDFF75-B3BE-E813-A9AD-7972519B74E5}"/>
                </a:ext>
              </a:extLst>
            </p:cNvPr>
            <p:cNvSpPr/>
            <p:nvPr/>
          </p:nvSpPr>
          <p:spPr>
            <a:xfrm>
              <a:off x="8193984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8" name="Полилиния: фигура 2817">
              <a:extLst>
                <a:ext uri="{FF2B5EF4-FFF2-40B4-BE49-F238E27FC236}">
                  <a16:creationId xmlns:a16="http://schemas.microsoft.com/office/drawing/2014/main" id="{0DCA231F-CB77-3BBF-FC6B-618478E3E300}"/>
                </a:ext>
              </a:extLst>
            </p:cNvPr>
            <p:cNvSpPr/>
            <p:nvPr/>
          </p:nvSpPr>
          <p:spPr>
            <a:xfrm>
              <a:off x="8108900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9" name="Полилиния: фигура 2818">
              <a:extLst>
                <a:ext uri="{FF2B5EF4-FFF2-40B4-BE49-F238E27FC236}">
                  <a16:creationId xmlns:a16="http://schemas.microsoft.com/office/drawing/2014/main" id="{114E0798-250E-E41F-BCB6-0B4B99C0C2ED}"/>
                </a:ext>
              </a:extLst>
            </p:cNvPr>
            <p:cNvSpPr/>
            <p:nvPr/>
          </p:nvSpPr>
          <p:spPr>
            <a:xfrm>
              <a:off x="8200216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0" name="Полилиния: фигура 2819">
              <a:extLst>
                <a:ext uri="{FF2B5EF4-FFF2-40B4-BE49-F238E27FC236}">
                  <a16:creationId xmlns:a16="http://schemas.microsoft.com/office/drawing/2014/main" id="{709F25B4-1D24-9ABC-C927-FECB24BBB929}"/>
                </a:ext>
              </a:extLst>
            </p:cNvPr>
            <p:cNvSpPr/>
            <p:nvPr/>
          </p:nvSpPr>
          <p:spPr>
            <a:xfrm>
              <a:off x="8108900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1" name="Полилиния: фигура 2820">
              <a:extLst>
                <a:ext uri="{FF2B5EF4-FFF2-40B4-BE49-F238E27FC236}">
                  <a16:creationId xmlns:a16="http://schemas.microsoft.com/office/drawing/2014/main" id="{3DFEB34D-B956-31AC-6621-46ED86AABD38}"/>
                </a:ext>
              </a:extLst>
            </p:cNvPr>
            <p:cNvSpPr/>
            <p:nvPr/>
          </p:nvSpPr>
          <p:spPr>
            <a:xfrm>
              <a:off x="8200216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2" name="Полилиния: фигура 2821">
              <a:extLst>
                <a:ext uri="{FF2B5EF4-FFF2-40B4-BE49-F238E27FC236}">
                  <a16:creationId xmlns:a16="http://schemas.microsoft.com/office/drawing/2014/main" id="{94432723-A41D-83EC-0B0F-B7FC8F93581D}"/>
                </a:ext>
              </a:extLst>
            </p:cNvPr>
            <p:cNvSpPr/>
            <p:nvPr/>
          </p:nvSpPr>
          <p:spPr>
            <a:xfrm>
              <a:off x="791590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3" name="Полилиния: фигура 2822">
              <a:extLst>
                <a:ext uri="{FF2B5EF4-FFF2-40B4-BE49-F238E27FC236}">
                  <a16:creationId xmlns:a16="http://schemas.microsoft.com/office/drawing/2014/main" id="{FA414012-F2D4-E338-3163-E125E20EA3AC}"/>
                </a:ext>
              </a:extLst>
            </p:cNvPr>
            <p:cNvSpPr/>
            <p:nvPr/>
          </p:nvSpPr>
          <p:spPr>
            <a:xfrm>
              <a:off x="800721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4" name="Полилиния: фигура 2823">
              <a:extLst>
                <a:ext uri="{FF2B5EF4-FFF2-40B4-BE49-F238E27FC236}">
                  <a16:creationId xmlns:a16="http://schemas.microsoft.com/office/drawing/2014/main" id="{312C3B12-EC26-E376-FB05-9CB00665FA26}"/>
                </a:ext>
              </a:extLst>
            </p:cNvPr>
            <p:cNvSpPr/>
            <p:nvPr/>
          </p:nvSpPr>
          <p:spPr>
            <a:xfrm>
              <a:off x="791590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5" name="Полилиния: фигура 2824">
              <a:extLst>
                <a:ext uri="{FF2B5EF4-FFF2-40B4-BE49-F238E27FC236}">
                  <a16:creationId xmlns:a16="http://schemas.microsoft.com/office/drawing/2014/main" id="{91BE9EB3-5897-6ECD-E88A-E5FF8A236BC4}"/>
                </a:ext>
              </a:extLst>
            </p:cNvPr>
            <p:cNvSpPr/>
            <p:nvPr/>
          </p:nvSpPr>
          <p:spPr>
            <a:xfrm>
              <a:off x="800721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6" name="Полилиния: фигура 2825">
              <a:extLst>
                <a:ext uri="{FF2B5EF4-FFF2-40B4-BE49-F238E27FC236}">
                  <a16:creationId xmlns:a16="http://schemas.microsoft.com/office/drawing/2014/main" id="{D775C124-9508-0412-FA88-15CC6F5C498F}"/>
                </a:ext>
              </a:extLst>
            </p:cNvPr>
            <p:cNvSpPr/>
            <p:nvPr/>
          </p:nvSpPr>
          <p:spPr>
            <a:xfrm>
              <a:off x="7922132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7" name="Полилиния: фигура 2826">
              <a:extLst>
                <a:ext uri="{FF2B5EF4-FFF2-40B4-BE49-F238E27FC236}">
                  <a16:creationId xmlns:a16="http://schemas.microsoft.com/office/drawing/2014/main" id="{A3ED8BE8-875B-9ADD-1980-CF34C64E54C3}"/>
                </a:ext>
              </a:extLst>
            </p:cNvPr>
            <p:cNvSpPr/>
            <p:nvPr/>
          </p:nvSpPr>
          <p:spPr>
            <a:xfrm>
              <a:off x="8013448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8" name="Полилиния: фигура 2827">
              <a:extLst>
                <a:ext uri="{FF2B5EF4-FFF2-40B4-BE49-F238E27FC236}">
                  <a16:creationId xmlns:a16="http://schemas.microsoft.com/office/drawing/2014/main" id="{D225FE31-6F90-4510-DF57-47C72BB22CAF}"/>
                </a:ext>
              </a:extLst>
            </p:cNvPr>
            <p:cNvSpPr/>
            <p:nvPr/>
          </p:nvSpPr>
          <p:spPr>
            <a:xfrm>
              <a:off x="7922132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9" name="Полилиния: фигура 2828">
              <a:extLst>
                <a:ext uri="{FF2B5EF4-FFF2-40B4-BE49-F238E27FC236}">
                  <a16:creationId xmlns:a16="http://schemas.microsoft.com/office/drawing/2014/main" id="{2E30C7C6-6029-E1E6-ACD5-516CC9140DFE}"/>
                </a:ext>
              </a:extLst>
            </p:cNvPr>
            <p:cNvSpPr/>
            <p:nvPr/>
          </p:nvSpPr>
          <p:spPr>
            <a:xfrm>
              <a:off x="8013448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0" name="Полилиния: фигура 2829">
              <a:extLst>
                <a:ext uri="{FF2B5EF4-FFF2-40B4-BE49-F238E27FC236}">
                  <a16:creationId xmlns:a16="http://schemas.microsoft.com/office/drawing/2014/main" id="{17DA273F-C204-05CB-7A85-E2985D105857}"/>
                </a:ext>
              </a:extLst>
            </p:cNvPr>
            <p:cNvSpPr/>
            <p:nvPr/>
          </p:nvSpPr>
          <p:spPr>
            <a:xfrm>
              <a:off x="772914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1" name="Полилиния: фигура 2830">
              <a:extLst>
                <a:ext uri="{FF2B5EF4-FFF2-40B4-BE49-F238E27FC236}">
                  <a16:creationId xmlns:a16="http://schemas.microsoft.com/office/drawing/2014/main" id="{F380CCF1-47EF-9E21-4300-309D49EE5471}"/>
                </a:ext>
              </a:extLst>
            </p:cNvPr>
            <p:cNvSpPr/>
            <p:nvPr/>
          </p:nvSpPr>
          <p:spPr>
            <a:xfrm>
              <a:off x="781837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2" name="Полилиния: фигура 2831">
              <a:extLst>
                <a:ext uri="{FF2B5EF4-FFF2-40B4-BE49-F238E27FC236}">
                  <a16:creationId xmlns:a16="http://schemas.microsoft.com/office/drawing/2014/main" id="{9E820B4C-EB22-90ED-1734-747046258DFA}"/>
                </a:ext>
              </a:extLst>
            </p:cNvPr>
            <p:cNvSpPr/>
            <p:nvPr/>
          </p:nvSpPr>
          <p:spPr>
            <a:xfrm>
              <a:off x="772914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3" name="Полилиния: фигура 2832">
              <a:extLst>
                <a:ext uri="{FF2B5EF4-FFF2-40B4-BE49-F238E27FC236}">
                  <a16:creationId xmlns:a16="http://schemas.microsoft.com/office/drawing/2014/main" id="{8E6D3DEC-8044-04F7-4E6F-B62F880692CC}"/>
                </a:ext>
              </a:extLst>
            </p:cNvPr>
            <p:cNvSpPr/>
            <p:nvPr/>
          </p:nvSpPr>
          <p:spPr>
            <a:xfrm>
              <a:off x="781837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4" name="Полилиния: фигура 2833">
              <a:extLst>
                <a:ext uri="{FF2B5EF4-FFF2-40B4-BE49-F238E27FC236}">
                  <a16:creationId xmlns:a16="http://schemas.microsoft.com/office/drawing/2014/main" id="{04FDDB96-1059-255F-D58F-91560DE6CE90}"/>
                </a:ext>
              </a:extLst>
            </p:cNvPr>
            <p:cNvSpPr/>
            <p:nvPr/>
          </p:nvSpPr>
          <p:spPr>
            <a:xfrm>
              <a:off x="7735363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5" name="Полилиния: фигура 2834">
              <a:extLst>
                <a:ext uri="{FF2B5EF4-FFF2-40B4-BE49-F238E27FC236}">
                  <a16:creationId xmlns:a16="http://schemas.microsoft.com/office/drawing/2014/main" id="{1CAF26C6-FDC0-99B1-76B1-CF3B551D6E10}"/>
                </a:ext>
              </a:extLst>
            </p:cNvPr>
            <p:cNvSpPr/>
            <p:nvPr/>
          </p:nvSpPr>
          <p:spPr>
            <a:xfrm>
              <a:off x="7826679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6" name="Полилиния: фигура 2835">
              <a:extLst>
                <a:ext uri="{FF2B5EF4-FFF2-40B4-BE49-F238E27FC236}">
                  <a16:creationId xmlns:a16="http://schemas.microsoft.com/office/drawing/2014/main" id="{54A5F812-FF72-45E7-71E5-AFBBD806AF1E}"/>
                </a:ext>
              </a:extLst>
            </p:cNvPr>
            <p:cNvSpPr/>
            <p:nvPr/>
          </p:nvSpPr>
          <p:spPr>
            <a:xfrm>
              <a:off x="7735363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7" name="Полилиния: фигура 2836">
              <a:extLst>
                <a:ext uri="{FF2B5EF4-FFF2-40B4-BE49-F238E27FC236}">
                  <a16:creationId xmlns:a16="http://schemas.microsoft.com/office/drawing/2014/main" id="{A99E71F0-3D6B-E348-205E-3BCF8F4A0959}"/>
                </a:ext>
              </a:extLst>
            </p:cNvPr>
            <p:cNvSpPr/>
            <p:nvPr/>
          </p:nvSpPr>
          <p:spPr>
            <a:xfrm>
              <a:off x="7826679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8" name="Полилиния: фигура 2837">
              <a:extLst>
                <a:ext uri="{FF2B5EF4-FFF2-40B4-BE49-F238E27FC236}">
                  <a16:creationId xmlns:a16="http://schemas.microsoft.com/office/drawing/2014/main" id="{9999A8E5-619A-2B09-FB69-944850DE2058}"/>
                </a:ext>
              </a:extLst>
            </p:cNvPr>
            <p:cNvSpPr/>
            <p:nvPr/>
          </p:nvSpPr>
          <p:spPr>
            <a:xfrm>
              <a:off x="754237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9" name="Полилиния: фигура 2838">
              <a:extLst>
                <a:ext uri="{FF2B5EF4-FFF2-40B4-BE49-F238E27FC236}">
                  <a16:creationId xmlns:a16="http://schemas.microsoft.com/office/drawing/2014/main" id="{BA8651E8-40D6-88D5-047B-B7BE3D1B0046}"/>
                </a:ext>
              </a:extLst>
            </p:cNvPr>
            <p:cNvSpPr/>
            <p:nvPr/>
          </p:nvSpPr>
          <p:spPr>
            <a:xfrm>
              <a:off x="763160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0" name="Полилиния: фигура 2839">
              <a:extLst>
                <a:ext uri="{FF2B5EF4-FFF2-40B4-BE49-F238E27FC236}">
                  <a16:creationId xmlns:a16="http://schemas.microsoft.com/office/drawing/2014/main" id="{920B9508-6D5C-1705-F652-AF647CF7304F}"/>
                </a:ext>
              </a:extLst>
            </p:cNvPr>
            <p:cNvSpPr/>
            <p:nvPr/>
          </p:nvSpPr>
          <p:spPr>
            <a:xfrm>
              <a:off x="754237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1" name="Полилиния: фигура 2840">
              <a:extLst>
                <a:ext uri="{FF2B5EF4-FFF2-40B4-BE49-F238E27FC236}">
                  <a16:creationId xmlns:a16="http://schemas.microsoft.com/office/drawing/2014/main" id="{39D40246-F94E-CB9E-4632-3B82EC50EFB7}"/>
                </a:ext>
              </a:extLst>
            </p:cNvPr>
            <p:cNvSpPr/>
            <p:nvPr/>
          </p:nvSpPr>
          <p:spPr>
            <a:xfrm>
              <a:off x="763160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2" name="Полилиния: фигура 2841">
              <a:extLst>
                <a:ext uri="{FF2B5EF4-FFF2-40B4-BE49-F238E27FC236}">
                  <a16:creationId xmlns:a16="http://schemas.microsoft.com/office/drawing/2014/main" id="{4DAA5BB4-8C38-7E9E-CC78-CAC0D01D59AA}"/>
                </a:ext>
              </a:extLst>
            </p:cNvPr>
            <p:cNvSpPr/>
            <p:nvPr/>
          </p:nvSpPr>
          <p:spPr>
            <a:xfrm>
              <a:off x="7548595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3" name="Полилиния: фигура 2842">
              <a:extLst>
                <a:ext uri="{FF2B5EF4-FFF2-40B4-BE49-F238E27FC236}">
                  <a16:creationId xmlns:a16="http://schemas.microsoft.com/office/drawing/2014/main" id="{6E82C4AF-48BA-0A15-ECC2-B37DC9F554C5}"/>
                </a:ext>
              </a:extLst>
            </p:cNvPr>
            <p:cNvSpPr/>
            <p:nvPr/>
          </p:nvSpPr>
          <p:spPr>
            <a:xfrm>
              <a:off x="7639901" y="331276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4" name="Полилиния: фигура 2843">
              <a:extLst>
                <a:ext uri="{FF2B5EF4-FFF2-40B4-BE49-F238E27FC236}">
                  <a16:creationId xmlns:a16="http://schemas.microsoft.com/office/drawing/2014/main" id="{1559D3E7-19A3-4655-C6FB-47D25F764577}"/>
                </a:ext>
              </a:extLst>
            </p:cNvPr>
            <p:cNvSpPr/>
            <p:nvPr/>
          </p:nvSpPr>
          <p:spPr>
            <a:xfrm>
              <a:off x="7548595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5" name="Полилиния: фигура 2844">
              <a:extLst>
                <a:ext uri="{FF2B5EF4-FFF2-40B4-BE49-F238E27FC236}">
                  <a16:creationId xmlns:a16="http://schemas.microsoft.com/office/drawing/2014/main" id="{AB743C14-1C68-833B-32FF-CE86D98C5E3F}"/>
                </a:ext>
              </a:extLst>
            </p:cNvPr>
            <p:cNvSpPr/>
            <p:nvPr/>
          </p:nvSpPr>
          <p:spPr>
            <a:xfrm>
              <a:off x="7639901" y="3401958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6" name="Полилиния: фигура 2845">
              <a:extLst>
                <a:ext uri="{FF2B5EF4-FFF2-40B4-BE49-F238E27FC236}">
                  <a16:creationId xmlns:a16="http://schemas.microsoft.com/office/drawing/2014/main" id="{C81B9D4D-0620-DC54-6211-F38D01C18445}"/>
                </a:ext>
              </a:extLst>
            </p:cNvPr>
            <p:cNvSpPr/>
            <p:nvPr/>
          </p:nvSpPr>
          <p:spPr>
            <a:xfrm>
              <a:off x="735560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7" name="Полилиния: фигура 2846">
              <a:extLst>
                <a:ext uri="{FF2B5EF4-FFF2-40B4-BE49-F238E27FC236}">
                  <a16:creationId xmlns:a16="http://schemas.microsoft.com/office/drawing/2014/main" id="{49165754-BE54-4001-922D-81FCC7CF6B01}"/>
                </a:ext>
              </a:extLst>
            </p:cNvPr>
            <p:cNvSpPr/>
            <p:nvPr/>
          </p:nvSpPr>
          <p:spPr>
            <a:xfrm>
              <a:off x="744483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8" name="Полилиния: фигура 2847">
              <a:extLst>
                <a:ext uri="{FF2B5EF4-FFF2-40B4-BE49-F238E27FC236}">
                  <a16:creationId xmlns:a16="http://schemas.microsoft.com/office/drawing/2014/main" id="{BA9F13F2-729F-1755-1010-B131BFCD2480}"/>
                </a:ext>
              </a:extLst>
            </p:cNvPr>
            <p:cNvSpPr/>
            <p:nvPr/>
          </p:nvSpPr>
          <p:spPr>
            <a:xfrm>
              <a:off x="735560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9" name="Полилиния: фигура 2848">
              <a:extLst>
                <a:ext uri="{FF2B5EF4-FFF2-40B4-BE49-F238E27FC236}">
                  <a16:creationId xmlns:a16="http://schemas.microsoft.com/office/drawing/2014/main" id="{95347096-0510-4F72-F047-0025059D702B}"/>
                </a:ext>
              </a:extLst>
            </p:cNvPr>
            <p:cNvSpPr/>
            <p:nvPr/>
          </p:nvSpPr>
          <p:spPr>
            <a:xfrm>
              <a:off x="744483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0" name="Полилиния: фигура 2849">
              <a:extLst>
                <a:ext uri="{FF2B5EF4-FFF2-40B4-BE49-F238E27FC236}">
                  <a16:creationId xmlns:a16="http://schemas.microsoft.com/office/drawing/2014/main" id="{4AB77C3E-FA01-3108-6923-0E7462E44BA2}"/>
                </a:ext>
              </a:extLst>
            </p:cNvPr>
            <p:cNvSpPr/>
            <p:nvPr/>
          </p:nvSpPr>
          <p:spPr>
            <a:xfrm>
              <a:off x="7361826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1" name="Полилиния: фигура 2850">
              <a:extLst>
                <a:ext uri="{FF2B5EF4-FFF2-40B4-BE49-F238E27FC236}">
                  <a16:creationId xmlns:a16="http://schemas.microsoft.com/office/drawing/2014/main" id="{8E5C2B7F-8165-A7CA-DADE-C681B57D3443}"/>
                </a:ext>
              </a:extLst>
            </p:cNvPr>
            <p:cNvSpPr/>
            <p:nvPr/>
          </p:nvSpPr>
          <p:spPr>
            <a:xfrm>
              <a:off x="7453133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2" name="Полилиния: фигура 2851">
              <a:extLst>
                <a:ext uri="{FF2B5EF4-FFF2-40B4-BE49-F238E27FC236}">
                  <a16:creationId xmlns:a16="http://schemas.microsoft.com/office/drawing/2014/main" id="{92875473-096A-CB0D-AE69-99E6E74AC8D6}"/>
                </a:ext>
              </a:extLst>
            </p:cNvPr>
            <p:cNvSpPr/>
            <p:nvPr/>
          </p:nvSpPr>
          <p:spPr>
            <a:xfrm>
              <a:off x="7361826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3" name="Полилиния: фигура 2852">
              <a:extLst>
                <a:ext uri="{FF2B5EF4-FFF2-40B4-BE49-F238E27FC236}">
                  <a16:creationId xmlns:a16="http://schemas.microsoft.com/office/drawing/2014/main" id="{78EEC3A9-F030-FB21-C75C-BB3FF9A54150}"/>
                </a:ext>
              </a:extLst>
            </p:cNvPr>
            <p:cNvSpPr/>
            <p:nvPr/>
          </p:nvSpPr>
          <p:spPr>
            <a:xfrm>
              <a:off x="7453133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4" name="Полилиния: фигура 2853">
              <a:extLst>
                <a:ext uri="{FF2B5EF4-FFF2-40B4-BE49-F238E27FC236}">
                  <a16:creationId xmlns:a16="http://schemas.microsoft.com/office/drawing/2014/main" id="{870619E2-A15B-A605-F93D-6D9709C166A4}"/>
                </a:ext>
              </a:extLst>
            </p:cNvPr>
            <p:cNvSpPr/>
            <p:nvPr/>
          </p:nvSpPr>
          <p:spPr>
            <a:xfrm>
              <a:off x="716675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5" name="Полилиния: фигура 2854">
              <a:extLst>
                <a:ext uri="{FF2B5EF4-FFF2-40B4-BE49-F238E27FC236}">
                  <a16:creationId xmlns:a16="http://schemas.microsoft.com/office/drawing/2014/main" id="{5CB48D31-0731-586F-F10A-979342EEBFDA}"/>
                </a:ext>
              </a:extLst>
            </p:cNvPr>
            <p:cNvSpPr/>
            <p:nvPr/>
          </p:nvSpPr>
          <p:spPr>
            <a:xfrm>
              <a:off x="725806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6" name="Полилиния: фигура 2855">
              <a:extLst>
                <a:ext uri="{FF2B5EF4-FFF2-40B4-BE49-F238E27FC236}">
                  <a16:creationId xmlns:a16="http://schemas.microsoft.com/office/drawing/2014/main" id="{B056F071-3235-2F96-B34C-1C18DF1A52C5}"/>
                </a:ext>
              </a:extLst>
            </p:cNvPr>
            <p:cNvSpPr/>
            <p:nvPr/>
          </p:nvSpPr>
          <p:spPr>
            <a:xfrm>
              <a:off x="716675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7" name="Полилиния: фигура 2856">
              <a:extLst>
                <a:ext uri="{FF2B5EF4-FFF2-40B4-BE49-F238E27FC236}">
                  <a16:creationId xmlns:a16="http://schemas.microsoft.com/office/drawing/2014/main" id="{A8E04134-2EF1-A1BE-66FA-8484642897E3}"/>
                </a:ext>
              </a:extLst>
            </p:cNvPr>
            <p:cNvSpPr/>
            <p:nvPr/>
          </p:nvSpPr>
          <p:spPr>
            <a:xfrm>
              <a:off x="725806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8" name="Полилиния: фигура 2857">
              <a:extLst>
                <a:ext uri="{FF2B5EF4-FFF2-40B4-BE49-F238E27FC236}">
                  <a16:creationId xmlns:a16="http://schemas.microsoft.com/office/drawing/2014/main" id="{439D895C-89FD-05AD-6249-3377EEA38BF4}"/>
                </a:ext>
              </a:extLst>
            </p:cNvPr>
            <p:cNvSpPr/>
            <p:nvPr/>
          </p:nvSpPr>
          <p:spPr>
            <a:xfrm>
              <a:off x="7175058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9" name="Полилиния: фигура 2858">
              <a:extLst>
                <a:ext uri="{FF2B5EF4-FFF2-40B4-BE49-F238E27FC236}">
                  <a16:creationId xmlns:a16="http://schemas.microsoft.com/office/drawing/2014/main" id="{C30E5E09-6DDD-A670-5FB3-21AFA380A184}"/>
                </a:ext>
              </a:extLst>
            </p:cNvPr>
            <p:cNvSpPr/>
            <p:nvPr/>
          </p:nvSpPr>
          <p:spPr>
            <a:xfrm>
              <a:off x="7266364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0" name="Полилиния: фигура 2859">
              <a:extLst>
                <a:ext uri="{FF2B5EF4-FFF2-40B4-BE49-F238E27FC236}">
                  <a16:creationId xmlns:a16="http://schemas.microsoft.com/office/drawing/2014/main" id="{52A7B9E4-D13D-1FB3-9AC3-15472F94E13B}"/>
                </a:ext>
              </a:extLst>
            </p:cNvPr>
            <p:cNvSpPr/>
            <p:nvPr/>
          </p:nvSpPr>
          <p:spPr>
            <a:xfrm>
              <a:off x="7175058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1" name="Полилиния: фигура 2860">
              <a:extLst>
                <a:ext uri="{FF2B5EF4-FFF2-40B4-BE49-F238E27FC236}">
                  <a16:creationId xmlns:a16="http://schemas.microsoft.com/office/drawing/2014/main" id="{40217C93-F204-ABF7-F446-718500E07095}"/>
                </a:ext>
              </a:extLst>
            </p:cNvPr>
            <p:cNvSpPr/>
            <p:nvPr/>
          </p:nvSpPr>
          <p:spPr>
            <a:xfrm>
              <a:off x="7266364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2" name="Полилиния: фигура 2861">
              <a:extLst>
                <a:ext uri="{FF2B5EF4-FFF2-40B4-BE49-F238E27FC236}">
                  <a16:creationId xmlns:a16="http://schemas.microsoft.com/office/drawing/2014/main" id="{12E3BAA8-C405-1CD7-BE1E-FB3DEFEAF9B9}"/>
                </a:ext>
              </a:extLst>
            </p:cNvPr>
            <p:cNvSpPr/>
            <p:nvPr/>
          </p:nvSpPr>
          <p:spPr>
            <a:xfrm>
              <a:off x="6979980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3" name="Полилиния: фигура 2862">
              <a:extLst>
                <a:ext uri="{FF2B5EF4-FFF2-40B4-BE49-F238E27FC236}">
                  <a16:creationId xmlns:a16="http://schemas.microsoft.com/office/drawing/2014/main" id="{2453344D-7A26-F655-C046-D4793D3E1D37}"/>
                </a:ext>
              </a:extLst>
            </p:cNvPr>
            <p:cNvSpPr/>
            <p:nvPr/>
          </p:nvSpPr>
          <p:spPr>
            <a:xfrm>
              <a:off x="707129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4" name="Полилиния: фигура 2863">
              <a:extLst>
                <a:ext uri="{FF2B5EF4-FFF2-40B4-BE49-F238E27FC236}">
                  <a16:creationId xmlns:a16="http://schemas.microsoft.com/office/drawing/2014/main" id="{80AC61F8-DFEC-851B-5473-794C435F0C7E}"/>
                </a:ext>
              </a:extLst>
            </p:cNvPr>
            <p:cNvSpPr/>
            <p:nvPr/>
          </p:nvSpPr>
          <p:spPr>
            <a:xfrm>
              <a:off x="6979980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5" name="Полилиния: фигура 2864">
              <a:extLst>
                <a:ext uri="{FF2B5EF4-FFF2-40B4-BE49-F238E27FC236}">
                  <a16:creationId xmlns:a16="http://schemas.microsoft.com/office/drawing/2014/main" id="{C895D84B-1CEE-4909-EE96-97C3256659C8}"/>
                </a:ext>
              </a:extLst>
            </p:cNvPr>
            <p:cNvSpPr/>
            <p:nvPr/>
          </p:nvSpPr>
          <p:spPr>
            <a:xfrm>
              <a:off x="707129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6" name="Полилиния: фигура 2865">
              <a:extLst>
                <a:ext uri="{FF2B5EF4-FFF2-40B4-BE49-F238E27FC236}">
                  <a16:creationId xmlns:a16="http://schemas.microsoft.com/office/drawing/2014/main" id="{C5B3A2D7-EC79-4C6E-3E17-CF0AA8E3F5D9}"/>
                </a:ext>
              </a:extLst>
            </p:cNvPr>
            <p:cNvSpPr/>
            <p:nvPr/>
          </p:nvSpPr>
          <p:spPr>
            <a:xfrm>
              <a:off x="6988290" y="331483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7" name="Полилиния: фигура 2866">
              <a:extLst>
                <a:ext uri="{FF2B5EF4-FFF2-40B4-BE49-F238E27FC236}">
                  <a16:creationId xmlns:a16="http://schemas.microsoft.com/office/drawing/2014/main" id="{1B3D5AA3-EFEE-8CF7-B025-837D9CB909DC}"/>
                </a:ext>
              </a:extLst>
            </p:cNvPr>
            <p:cNvSpPr/>
            <p:nvPr/>
          </p:nvSpPr>
          <p:spPr>
            <a:xfrm>
              <a:off x="7079596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8" name="Полилиния: фигура 2867">
              <a:extLst>
                <a:ext uri="{FF2B5EF4-FFF2-40B4-BE49-F238E27FC236}">
                  <a16:creationId xmlns:a16="http://schemas.microsoft.com/office/drawing/2014/main" id="{C2F1A79E-136D-EE86-03F1-0C7F88CC99AE}"/>
                </a:ext>
              </a:extLst>
            </p:cNvPr>
            <p:cNvSpPr/>
            <p:nvPr/>
          </p:nvSpPr>
          <p:spPr>
            <a:xfrm>
              <a:off x="6988290" y="340403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9" name="Полилиния: фигура 2868">
              <a:extLst>
                <a:ext uri="{FF2B5EF4-FFF2-40B4-BE49-F238E27FC236}">
                  <a16:creationId xmlns:a16="http://schemas.microsoft.com/office/drawing/2014/main" id="{83E543BC-3136-3F5C-280C-2B5CF22DA783}"/>
                </a:ext>
              </a:extLst>
            </p:cNvPr>
            <p:cNvSpPr/>
            <p:nvPr/>
          </p:nvSpPr>
          <p:spPr>
            <a:xfrm>
              <a:off x="7079596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0" name="Полилиния: фигура 2869">
              <a:extLst>
                <a:ext uri="{FF2B5EF4-FFF2-40B4-BE49-F238E27FC236}">
                  <a16:creationId xmlns:a16="http://schemas.microsoft.com/office/drawing/2014/main" id="{4EB0B71E-BC1E-DDAD-DE61-5369A06A2A39}"/>
                </a:ext>
              </a:extLst>
            </p:cNvPr>
            <p:cNvSpPr/>
            <p:nvPr/>
          </p:nvSpPr>
          <p:spPr>
            <a:xfrm>
              <a:off x="679321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1" name="Полилиния: фигура 2870">
              <a:extLst>
                <a:ext uri="{FF2B5EF4-FFF2-40B4-BE49-F238E27FC236}">
                  <a16:creationId xmlns:a16="http://schemas.microsoft.com/office/drawing/2014/main" id="{DD67DC57-5B08-CC82-3C72-14C06A1373BC}"/>
                </a:ext>
              </a:extLst>
            </p:cNvPr>
            <p:cNvSpPr/>
            <p:nvPr/>
          </p:nvSpPr>
          <p:spPr>
            <a:xfrm>
              <a:off x="688245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2" name="Полилиния: фигура 2871">
              <a:extLst>
                <a:ext uri="{FF2B5EF4-FFF2-40B4-BE49-F238E27FC236}">
                  <a16:creationId xmlns:a16="http://schemas.microsoft.com/office/drawing/2014/main" id="{EF6FAE69-81BC-30CA-21F3-A79A46D46082}"/>
                </a:ext>
              </a:extLst>
            </p:cNvPr>
            <p:cNvSpPr/>
            <p:nvPr/>
          </p:nvSpPr>
          <p:spPr>
            <a:xfrm>
              <a:off x="679321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3" name="Полилиния: фигура 2872">
              <a:extLst>
                <a:ext uri="{FF2B5EF4-FFF2-40B4-BE49-F238E27FC236}">
                  <a16:creationId xmlns:a16="http://schemas.microsoft.com/office/drawing/2014/main" id="{DD99E373-7B38-D977-668B-907300C7CF9B}"/>
                </a:ext>
              </a:extLst>
            </p:cNvPr>
            <p:cNvSpPr/>
            <p:nvPr/>
          </p:nvSpPr>
          <p:spPr>
            <a:xfrm>
              <a:off x="688245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4" name="Полилиния: фигура 2873">
              <a:extLst>
                <a:ext uri="{FF2B5EF4-FFF2-40B4-BE49-F238E27FC236}">
                  <a16:creationId xmlns:a16="http://schemas.microsoft.com/office/drawing/2014/main" id="{7DDEFFCD-BAEF-DA9F-A8DB-95A79002AAAA}"/>
                </a:ext>
              </a:extLst>
            </p:cNvPr>
            <p:cNvSpPr/>
            <p:nvPr/>
          </p:nvSpPr>
          <p:spPr>
            <a:xfrm>
              <a:off x="6801512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5" name="Полилиния: фигура 2874">
              <a:extLst>
                <a:ext uri="{FF2B5EF4-FFF2-40B4-BE49-F238E27FC236}">
                  <a16:creationId xmlns:a16="http://schemas.microsoft.com/office/drawing/2014/main" id="{A34C060F-8886-A8C9-ADDB-2BD7229D4340}"/>
                </a:ext>
              </a:extLst>
            </p:cNvPr>
            <p:cNvSpPr/>
            <p:nvPr/>
          </p:nvSpPr>
          <p:spPr>
            <a:xfrm>
              <a:off x="6892828" y="331483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6" name="Полилиния: фигура 2875">
              <a:extLst>
                <a:ext uri="{FF2B5EF4-FFF2-40B4-BE49-F238E27FC236}">
                  <a16:creationId xmlns:a16="http://schemas.microsoft.com/office/drawing/2014/main" id="{CA8E45FD-C159-DA81-0EE4-9F8F112DFB09}"/>
                </a:ext>
              </a:extLst>
            </p:cNvPr>
            <p:cNvSpPr/>
            <p:nvPr/>
          </p:nvSpPr>
          <p:spPr>
            <a:xfrm>
              <a:off x="6801512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7" name="Полилиния: фигура 2876">
              <a:extLst>
                <a:ext uri="{FF2B5EF4-FFF2-40B4-BE49-F238E27FC236}">
                  <a16:creationId xmlns:a16="http://schemas.microsoft.com/office/drawing/2014/main" id="{82D6BF18-1E96-A296-9C84-F8A91B3E0864}"/>
                </a:ext>
              </a:extLst>
            </p:cNvPr>
            <p:cNvSpPr/>
            <p:nvPr/>
          </p:nvSpPr>
          <p:spPr>
            <a:xfrm>
              <a:off x="6892828" y="340403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8" name="Полилиния: фигура 2877">
              <a:extLst>
                <a:ext uri="{FF2B5EF4-FFF2-40B4-BE49-F238E27FC236}">
                  <a16:creationId xmlns:a16="http://schemas.microsoft.com/office/drawing/2014/main" id="{E75A0CDB-2424-CF48-6A83-0CE2529475A9}"/>
                </a:ext>
              </a:extLst>
            </p:cNvPr>
            <p:cNvSpPr/>
            <p:nvPr/>
          </p:nvSpPr>
          <p:spPr>
            <a:xfrm>
              <a:off x="660644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9" name="Полилиния: фигура 2878">
              <a:extLst>
                <a:ext uri="{FF2B5EF4-FFF2-40B4-BE49-F238E27FC236}">
                  <a16:creationId xmlns:a16="http://schemas.microsoft.com/office/drawing/2014/main" id="{8C193AD0-B595-E645-693C-FC5132A43749}"/>
                </a:ext>
              </a:extLst>
            </p:cNvPr>
            <p:cNvSpPr/>
            <p:nvPr/>
          </p:nvSpPr>
          <p:spPr>
            <a:xfrm>
              <a:off x="669568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0" name="Полилиния: фигура 2879">
              <a:extLst>
                <a:ext uri="{FF2B5EF4-FFF2-40B4-BE49-F238E27FC236}">
                  <a16:creationId xmlns:a16="http://schemas.microsoft.com/office/drawing/2014/main" id="{2D4A0816-BDE4-BBC2-B7CD-278A3FC3914F}"/>
                </a:ext>
              </a:extLst>
            </p:cNvPr>
            <p:cNvSpPr/>
            <p:nvPr/>
          </p:nvSpPr>
          <p:spPr>
            <a:xfrm>
              <a:off x="660644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1" name="Полилиния: фигура 2880">
              <a:extLst>
                <a:ext uri="{FF2B5EF4-FFF2-40B4-BE49-F238E27FC236}">
                  <a16:creationId xmlns:a16="http://schemas.microsoft.com/office/drawing/2014/main" id="{0E968E94-9CAE-E7BC-06D1-589B26EE550E}"/>
                </a:ext>
              </a:extLst>
            </p:cNvPr>
            <p:cNvSpPr/>
            <p:nvPr/>
          </p:nvSpPr>
          <p:spPr>
            <a:xfrm>
              <a:off x="669568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2" name="Полилиния: фигура 2881">
              <a:extLst>
                <a:ext uri="{FF2B5EF4-FFF2-40B4-BE49-F238E27FC236}">
                  <a16:creationId xmlns:a16="http://schemas.microsoft.com/office/drawing/2014/main" id="{A0C8A739-A76E-64B3-3BD1-663D2BAD0307}"/>
                </a:ext>
              </a:extLst>
            </p:cNvPr>
            <p:cNvSpPr/>
            <p:nvPr/>
          </p:nvSpPr>
          <p:spPr>
            <a:xfrm>
              <a:off x="6614743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3" name="Полилиния: фигура 2882">
              <a:extLst>
                <a:ext uri="{FF2B5EF4-FFF2-40B4-BE49-F238E27FC236}">
                  <a16:creationId xmlns:a16="http://schemas.microsoft.com/office/drawing/2014/main" id="{84B3796E-BD4D-9E85-7D3E-4DC272414155}"/>
                </a:ext>
              </a:extLst>
            </p:cNvPr>
            <p:cNvSpPr/>
            <p:nvPr/>
          </p:nvSpPr>
          <p:spPr>
            <a:xfrm>
              <a:off x="6706059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8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4" name="Полилиния: фигура 2883">
              <a:extLst>
                <a:ext uri="{FF2B5EF4-FFF2-40B4-BE49-F238E27FC236}">
                  <a16:creationId xmlns:a16="http://schemas.microsoft.com/office/drawing/2014/main" id="{E794EBD8-860E-C349-8435-5C30B217D66E}"/>
                </a:ext>
              </a:extLst>
            </p:cNvPr>
            <p:cNvSpPr/>
            <p:nvPr/>
          </p:nvSpPr>
          <p:spPr>
            <a:xfrm>
              <a:off x="6614743" y="3406111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5" name="Полилиния: фигура 2884">
              <a:extLst>
                <a:ext uri="{FF2B5EF4-FFF2-40B4-BE49-F238E27FC236}">
                  <a16:creationId xmlns:a16="http://schemas.microsoft.com/office/drawing/2014/main" id="{5AA63DAA-E2CF-8C13-AF72-E65F695F7D36}"/>
                </a:ext>
              </a:extLst>
            </p:cNvPr>
            <p:cNvSpPr/>
            <p:nvPr/>
          </p:nvSpPr>
          <p:spPr>
            <a:xfrm>
              <a:off x="6706059" y="3406111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6" name="Полилиния: фигура 2885">
              <a:extLst>
                <a:ext uri="{FF2B5EF4-FFF2-40B4-BE49-F238E27FC236}">
                  <a16:creationId xmlns:a16="http://schemas.microsoft.com/office/drawing/2014/main" id="{0A4774DD-4749-71DE-2B96-77BD803A1A33}"/>
                </a:ext>
              </a:extLst>
            </p:cNvPr>
            <p:cNvSpPr/>
            <p:nvPr/>
          </p:nvSpPr>
          <p:spPr>
            <a:xfrm>
              <a:off x="641967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7" name="Полилиния: фигура 2886">
              <a:extLst>
                <a:ext uri="{FF2B5EF4-FFF2-40B4-BE49-F238E27FC236}">
                  <a16:creationId xmlns:a16="http://schemas.microsoft.com/office/drawing/2014/main" id="{DF619F87-2419-4A23-6139-B8B7EFAB505F}"/>
                </a:ext>
              </a:extLst>
            </p:cNvPr>
            <p:cNvSpPr/>
            <p:nvPr/>
          </p:nvSpPr>
          <p:spPr>
            <a:xfrm>
              <a:off x="650891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8" name="Полилиния: фигура 2887">
              <a:extLst>
                <a:ext uri="{FF2B5EF4-FFF2-40B4-BE49-F238E27FC236}">
                  <a16:creationId xmlns:a16="http://schemas.microsoft.com/office/drawing/2014/main" id="{178634F0-0D66-D416-E2E5-EF56BE9AF0E5}"/>
                </a:ext>
              </a:extLst>
            </p:cNvPr>
            <p:cNvSpPr/>
            <p:nvPr/>
          </p:nvSpPr>
          <p:spPr>
            <a:xfrm>
              <a:off x="641967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9" name="Полилиния: фигура 2888">
              <a:extLst>
                <a:ext uri="{FF2B5EF4-FFF2-40B4-BE49-F238E27FC236}">
                  <a16:creationId xmlns:a16="http://schemas.microsoft.com/office/drawing/2014/main" id="{C249A4B2-B2AE-A44C-0185-B578CF2DDAF3}"/>
                </a:ext>
              </a:extLst>
            </p:cNvPr>
            <p:cNvSpPr/>
            <p:nvPr/>
          </p:nvSpPr>
          <p:spPr>
            <a:xfrm>
              <a:off x="650891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0" name="Полилиния: фигура 2889">
              <a:extLst>
                <a:ext uri="{FF2B5EF4-FFF2-40B4-BE49-F238E27FC236}">
                  <a16:creationId xmlns:a16="http://schemas.microsoft.com/office/drawing/2014/main" id="{0F2363C7-8E2B-4C32-B0D5-375D06C64D81}"/>
                </a:ext>
              </a:extLst>
            </p:cNvPr>
            <p:cNvSpPr/>
            <p:nvPr/>
          </p:nvSpPr>
          <p:spPr>
            <a:xfrm>
              <a:off x="6427975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1" name="Полилиния: фигура 2890">
              <a:extLst>
                <a:ext uri="{FF2B5EF4-FFF2-40B4-BE49-F238E27FC236}">
                  <a16:creationId xmlns:a16="http://schemas.microsoft.com/office/drawing/2014/main" id="{5034C349-53FD-42E9-155C-901A392AF258}"/>
                </a:ext>
              </a:extLst>
            </p:cNvPr>
            <p:cNvSpPr/>
            <p:nvPr/>
          </p:nvSpPr>
          <p:spPr>
            <a:xfrm>
              <a:off x="6519281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2" name="Полилиния: фигура 2891">
              <a:extLst>
                <a:ext uri="{FF2B5EF4-FFF2-40B4-BE49-F238E27FC236}">
                  <a16:creationId xmlns:a16="http://schemas.microsoft.com/office/drawing/2014/main" id="{0A8EEB90-9A6B-0448-97D8-4AD191B90111}"/>
                </a:ext>
              </a:extLst>
            </p:cNvPr>
            <p:cNvSpPr/>
            <p:nvPr/>
          </p:nvSpPr>
          <p:spPr>
            <a:xfrm>
              <a:off x="6427975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3" name="Полилиния: фигура 2892">
              <a:extLst>
                <a:ext uri="{FF2B5EF4-FFF2-40B4-BE49-F238E27FC236}">
                  <a16:creationId xmlns:a16="http://schemas.microsoft.com/office/drawing/2014/main" id="{185FA069-F364-AB81-DBDB-5E0B7047CA90}"/>
                </a:ext>
              </a:extLst>
            </p:cNvPr>
            <p:cNvSpPr/>
            <p:nvPr/>
          </p:nvSpPr>
          <p:spPr>
            <a:xfrm>
              <a:off x="6519281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4" name="Полилиния: фигура 2893">
              <a:extLst>
                <a:ext uri="{FF2B5EF4-FFF2-40B4-BE49-F238E27FC236}">
                  <a16:creationId xmlns:a16="http://schemas.microsoft.com/office/drawing/2014/main" id="{4A7B6BD7-EC51-67AD-FA36-38F658B0276D}"/>
                </a:ext>
              </a:extLst>
            </p:cNvPr>
            <p:cNvSpPr/>
            <p:nvPr/>
          </p:nvSpPr>
          <p:spPr>
            <a:xfrm>
              <a:off x="623082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5" name="Полилиния: фигура 2894">
              <a:extLst>
                <a:ext uri="{FF2B5EF4-FFF2-40B4-BE49-F238E27FC236}">
                  <a16:creationId xmlns:a16="http://schemas.microsoft.com/office/drawing/2014/main" id="{E4687ED2-89C7-910E-49A7-460A78776133}"/>
                </a:ext>
              </a:extLst>
            </p:cNvPr>
            <p:cNvSpPr/>
            <p:nvPr/>
          </p:nvSpPr>
          <p:spPr>
            <a:xfrm>
              <a:off x="6322136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6" name="Полилиния: фигура 2895">
              <a:extLst>
                <a:ext uri="{FF2B5EF4-FFF2-40B4-BE49-F238E27FC236}">
                  <a16:creationId xmlns:a16="http://schemas.microsoft.com/office/drawing/2014/main" id="{7C1AF197-9434-AF23-F392-C19D5F61A3D4}"/>
                </a:ext>
              </a:extLst>
            </p:cNvPr>
            <p:cNvSpPr/>
            <p:nvPr/>
          </p:nvSpPr>
          <p:spPr>
            <a:xfrm>
              <a:off x="623082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7" name="Полилиния: фигура 2896">
              <a:extLst>
                <a:ext uri="{FF2B5EF4-FFF2-40B4-BE49-F238E27FC236}">
                  <a16:creationId xmlns:a16="http://schemas.microsoft.com/office/drawing/2014/main" id="{E06E18B0-03F2-0FB9-2FC1-E4DC9CD2053B}"/>
                </a:ext>
              </a:extLst>
            </p:cNvPr>
            <p:cNvSpPr/>
            <p:nvPr/>
          </p:nvSpPr>
          <p:spPr>
            <a:xfrm>
              <a:off x="6322136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8" name="Полилиния: фигура 2897">
              <a:extLst>
                <a:ext uri="{FF2B5EF4-FFF2-40B4-BE49-F238E27FC236}">
                  <a16:creationId xmlns:a16="http://schemas.microsoft.com/office/drawing/2014/main" id="{BB37FEF8-5CD2-67F1-831F-F91C2E048A18}"/>
                </a:ext>
              </a:extLst>
            </p:cNvPr>
            <p:cNvSpPr/>
            <p:nvPr/>
          </p:nvSpPr>
          <p:spPr>
            <a:xfrm>
              <a:off x="6241206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9" name="Полилиния: фигура 2898">
              <a:extLst>
                <a:ext uri="{FF2B5EF4-FFF2-40B4-BE49-F238E27FC236}">
                  <a16:creationId xmlns:a16="http://schemas.microsoft.com/office/drawing/2014/main" id="{5C8D8E24-7E84-2B4B-2D1F-3E5845320796}"/>
                </a:ext>
              </a:extLst>
            </p:cNvPr>
            <p:cNvSpPr/>
            <p:nvPr/>
          </p:nvSpPr>
          <p:spPr>
            <a:xfrm>
              <a:off x="6332513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0" name="Полилиния: фигура 2899">
              <a:extLst>
                <a:ext uri="{FF2B5EF4-FFF2-40B4-BE49-F238E27FC236}">
                  <a16:creationId xmlns:a16="http://schemas.microsoft.com/office/drawing/2014/main" id="{AD08D8BF-DE55-68ED-80BA-233A598048A1}"/>
                </a:ext>
              </a:extLst>
            </p:cNvPr>
            <p:cNvSpPr/>
            <p:nvPr/>
          </p:nvSpPr>
          <p:spPr>
            <a:xfrm>
              <a:off x="6241206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1" name="Полилиния: фигура 2900">
              <a:extLst>
                <a:ext uri="{FF2B5EF4-FFF2-40B4-BE49-F238E27FC236}">
                  <a16:creationId xmlns:a16="http://schemas.microsoft.com/office/drawing/2014/main" id="{BD803664-3F1F-16B8-1AFA-477BAE4AC62E}"/>
                </a:ext>
              </a:extLst>
            </p:cNvPr>
            <p:cNvSpPr/>
            <p:nvPr/>
          </p:nvSpPr>
          <p:spPr>
            <a:xfrm>
              <a:off x="6332513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2" name="Полилиния: фигура 2901">
              <a:extLst>
                <a:ext uri="{FF2B5EF4-FFF2-40B4-BE49-F238E27FC236}">
                  <a16:creationId xmlns:a16="http://schemas.microsoft.com/office/drawing/2014/main" id="{3204928D-7D48-E075-09B9-D9EB5337F9FE}"/>
                </a:ext>
              </a:extLst>
            </p:cNvPr>
            <p:cNvSpPr/>
            <p:nvPr/>
          </p:nvSpPr>
          <p:spPr>
            <a:xfrm>
              <a:off x="604406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3" name="Полилиния: фигура 2902">
              <a:extLst>
                <a:ext uri="{FF2B5EF4-FFF2-40B4-BE49-F238E27FC236}">
                  <a16:creationId xmlns:a16="http://schemas.microsoft.com/office/drawing/2014/main" id="{67683A5F-3C3D-1E94-096F-5EA3D52A445D}"/>
                </a:ext>
              </a:extLst>
            </p:cNvPr>
            <p:cNvSpPr/>
            <p:nvPr/>
          </p:nvSpPr>
          <p:spPr>
            <a:xfrm>
              <a:off x="613536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4" name="Полилиния: фигура 2903">
              <a:extLst>
                <a:ext uri="{FF2B5EF4-FFF2-40B4-BE49-F238E27FC236}">
                  <a16:creationId xmlns:a16="http://schemas.microsoft.com/office/drawing/2014/main" id="{ACCE107B-1A23-4D8F-142B-72C41E96C076}"/>
                </a:ext>
              </a:extLst>
            </p:cNvPr>
            <p:cNvSpPr/>
            <p:nvPr/>
          </p:nvSpPr>
          <p:spPr>
            <a:xfrm>
              <a:off x="604406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5" name="Полилиния: фигура 2904">
              <a:extLst>
                <a:ext uri="{FF2B5EF4-FFF2-40B4-BE49-F238E27FC236}">
                  <a16:creationId xmlns:a16="http://schemas.microsoft.com/office/drawing/2014/main" id="{5F56E51D-964C-ED0C-D3E1-E17F4B0AEFF1}"/>
                </a:ext>
              </a:extLst>
            </p:cNvPr>
            <p:cNvSpPr/>
            <p:nvPr/>
          </p:nvSpPr>
          <p:spPr>
            <a:xfrm>
              <a:off x="613536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6" name="Полилиния: фигура 2905">
              <a:extLst>
                <a:ext uri="{FF2B5EF4-FFF2-40B4-BE49-F238E27FC236}">
                  <a16:creationId xmlns:a16="http://schemas.microsoft.com/office/drawing/2014/main" id="{48A89C06-C9A4-3A95-4344-35179B34D4F3}"/>
                </a:ext>
              </a:extLst>
            </p:cNvPr>
            <p:cNvSpPr/>
            <p:nvPr/>
          </p:nvSpPr>
          <p:spPr>
            <a:xfrm>
              <a:off x="6054438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7" name="Полилиния: фигура 2906">
              <a:extLst>
                <a:ext uri="{FF2B5EF4-FFF2-40B4-BE49-F238E27FC236}">
                  <a16:creationId xmlns:a16="http://schemas.microsoft.com/office/drawing/2014/main" id="{CAA8872E-BA40-3983-D0D0-458FAE20F18A}"/>
                </a:ext>
              </a:extLst>
            </p:cNvPr>
            <p:cNvSpPr/>
            <p:nvPr/>
          </p:nvSpPr>
          <p:spPr>
            <a:xfrm>
              <a:off x="6145745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8" name="Полилиния: фигура 2907">
              <a:extLst>
                <a:ext uri="{FF2B5EF4-FFF2-40B4-BE49-F238E27FC236}">
                  <a16:creationId xmlns:a16="http://schemas.microsoft.com/office/drawing/2014/main" id="{A5B2D617-D276-AA81-4BE0-7A2845F34CDD}"/>
                </a:ext>
              </a:extLst>
            </p:cNvPr>
            <p:cNvSpPr/>
            <p:nvPr/>
          </p:nvSpPr>
          <p:spPr>
            <a:xfrm>
              <a:off x="6054438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9" name="Полилиния: фигура 2908">
              <a:extLst>
                <a:ext uri="{FF2B5EF4-FFF2-40B4-BE49-F238E27FC236}">
                  <a16:creationId xmlns:a16="http://schemas.microsoft.com/office/drawing/2014/main" id="{56884A52-43DB-D576-EFB1-7C78015BF2BD}"/>
                </a:ext>
              </a:extLst>
            </p:cNvPr>
            <p:cNvSpPr/>
            <p:nvPr/>
          </p:nvSpPr>
          <p:spPr>
            <a:xfrm>
              <a:off x="6145745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0" name="Полилиния: фигура 2909">
              <a:extLst>
                <a:ext uri="{FF2B5EF4-FFF2-40B4-BE49-F238E27FC236}">
                  <a16:creationId xmlns:a16="http://schemas.microsoft.com/office/drawing/2014/main" id="{436CA0DD-A19B-CC4A-FDCF-F40C02818B4B}"/>
                </a:ext>
              </a:extLst>
            </p:cNvPr>
            <p:cNvSpPr/>
            <p:nvPr/>
          </p:nvSpPr>
          <p:spPr>
            <a:xfrm>
              <a:off x="585729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1" name="Полилиния: фигура 2910">
              <a:extLst>
                <a:ext uri="{FF2B5EF4-FFF2-40B4-BE49-F238E27FC236}">
                  <a16:creationId xmlns:a16="http://schemas.microsoft.com/office/drawing/2014/main" id="{EF3F536B-BB2A-CB9B-C5C3-30816DAC26EA}"/>
                </a:ext>
              </a:extLst>
            </p:cNvPr>
            <p:cNvSpPr/>
            <p:nvPr/>
          </p:nvSpPr>
          <p:spPr>
            <a:xfrm>
              <a:off x="594652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2" name="Полилиния: фигура 2911">
              <a:extLst>
                <a:ext uri="{FF2B5EF4-FFF2-40B4-BE49-F238E27FC236}">
                  <a16:creationId xmlns:a16="http://schemas.microsoft.com/office/drawing/2014/main" id="{7098E7FA-92C7-4113-DBB5-5771F7110CBF}"/>
                </a:ext>
              </a:extLst>
            </p:cNvPr>
            <p:cNvSpPr/>
            <p:nvPr/>
          </p:nvSpPr>
          <p:spPr>
            <a:xfrm>
              <a:off x="585729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3" name="Полилиния: фигура 2912">
              <a:extLst>
                <a:ext uri="{FF2B5EF4-FFF2-40B4-BE49-F238E27FC236}">
                  <a16:creationId xmlns:a16="http://schemas.microsoft.com/office/drawing/2014/main" id="{570D778A-278C-C9DA-B96D-60DC25C9CC1D}"/>
                </a:ext>
              </a:extLst>
            </p:cNvPr>
            <p:cNvSpPr/>
            <p:nvPr/>
          </p:nvSpPr>
          <p:spPr>
            <a:xfrm>
              <a:off x="594652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4" name="Полилиния: фигура 2913">
              <a:extLst>
                <a:ext uri="{FF2B5EF4-FFF2-40B4-BE49-F238E27FC236}">
                  <a16:creationId xmlns:a16="http://schemas.microsoft.com/office/drawing/2014/main" id="{E49E533E-C9AD-8BB1-2E25-76F351292BA5}"/>
                </a:ext>
              </a:extLst>
            </p:cNvPr>
            <p:cNvSpPr/>
            <p:nvPr/>
          </p:nvSpPr>
          <p:spPr>
            <a:xfrm>
              <a:off x="5867670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5" name="Полилиния: фигура 2914">
              <a:extLst>
                <a:ext uri="{FF2B5EF4-FFF2-40B4-BE49-F238E27FC236}">
                  <a16:creationId xmlns:a16="http://schemas.microsoft.com/office/drawing/2014/main" id="{B586483E-D106-76C5-4FE3-4ECFF50138F0}"/>
                </a:ext>
              </a:extLst>
            </p:cNvPr>
            <p:cNvSpPr/>
            <p:nvPr/>
          </p:nvSpPr>
          <p:spPr>
            <a:xfrm>
              <a:off x="5958976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6" name="Полилиния: фигура 2915">
              <a:extLst>
                <a:ext uri="{FF2B5EF4-FFF2-40B4-BE49-F238E27FC236}">
                  <a16:creationId xmlns:a16="http://schemas.microsoft.com/office/drawing/2014/main" id="{69EE79C8-5DC2-610F-A374-3016A10B2C71}"/>
                </a:ext>
              </a:extLst>
            </p:cNvPr>
            <p:cNvSpPr/>
            <p:nvPr/>
          </p:nvSpPr>
          <p:spPr>
            <a:xfrm>
              <a:off x="5867670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73 w 24899"/>
                <a:gd name="connsiteY1" fmla="*/ -179 h 24889"/>
                <a:gd name="connsiteX2" fmla="*/ 24827 w 24899"/>
                <a:gd name="connsiteY2" fmla="*/ 12261 h 24889"/>
                <a:gd name="connsiteX3" fmla="*/ 12373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7" name="Полилиния: фигура 2916">
              <a:extLst>
                <a:ext uri="{FF2B5EF4-FFF2-40B4-BE49-F238E27FC236}">
                  <a16:creationId xmlns:a16="http://schemas.microsoft.com/office/drawing/2014/main" id="{352C37C5-514A-ADC0-B0ED-677D62F70E87}"/>
                </a:ext>
              </a:extLst>
            </p:cNvPr>
            <p:cNvSpPr/>
            <p:nvPr/>
          </p:nvSpPr>
          <p:spPr>
            <a:xfrm>
              <a:off x="5958976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8" name="Полилиния: фигура 2917">
              <a:extLst>
                <a:ext uri="{FF2B5EF4-FFF2-40B4-BE49-F238E27FC236}">
                  <a16:creationId xmlns:a16="http://schemas.microsoft.com/office/drawing/2014/main" id="{6DB86BC8-FA73-E3D5-CC6A-3DF2E2D3B083}"/>
                </a:ext>
              </a:extLst>
            </p:cNvPr>
            <p:cNvSpPr/>
            <p:nvPr/>
          </p:nvSpPr>
          <p:spPr>
            <a:xfrm>
              <a:off x="567052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9" name="Полилиния: фигура 2918">
              <a:extLst>
                <a:ext uri="{FF2B5EF4-FFF2-40B4-BE49-F238E27FC236}">
                  <a16:creationId xmlns:a16="http://schemas.microsoft.com/office/drawing/2014/main" id="{537C94C1-4BD3-D9EF-14B9-4E13BF4E59C5}"/>
                </a:ext>
              </a:extLst>
            </p:cNvPr>
            <p:cNvSpPr/>
            <p:nvPr/>
          </p:nvSpPr>
          <p:spPr>
            <a:xfrm>
              <a:off x="575975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0" name="Полилиния: фигура 2919">
              <a:extLst>
                <a:ext uri="{FF2B5EF4-FFF2-40B4-BE49-F238E27FC236}">
                  <a16:creationId xmlns:a16="http://schemas.microsoft.com/office/drawing/2014/main" id="{BFA4BF15-9352-4E8B-4565-5CABE8F0102F}"/>
                </a:ext>
              </a:extLst>
            </p:cNvPr>
            <p:cNvSpPr/>
            <p:nvPr/>
          </p:nvSpPr>
          <p:spPr>
            <a:xfrm>
              <a:off x="567052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1" name="Полилиния: фигура 2920">
              <a:extLst>
                <a:ext uri="{FF2B5EF4-FFF2-40B4-BE49-F238E27FC236}">
                  <a16:creationId xmlns:a16="http://schemas.microsoft.com/office/drawing/2014/main" id="{092638EB-129D-1A8B-3A91-6D352BA87CD9}"/>
                </a:ext>
              </a:extLst>
            </p:cNvPr>
            <p:cNvSpPr/>
            <p:nvPr/>
          </p:nvSpPr>
          <p:spPr>
            <a:xfrm>
              <a:off x="575975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2" name="Полилиния: фигура 2921">
              <a:extLst>
                <a:ext uri="{FF2B5EF4-FFF2-40B4-BE49-F238E27FC236}">
                  <a16:creationId xmlns:a16="http://schemas.microsoft.com/office/drawing/2014/main" id="{9E02B60D-0F67-C165-72AE-C8FFFFB4C1C6}"/>
                </a:ext>
              </a:extLst>
            </p:cNvPr>
            <p:cNvSpPr/>
            <p:nvPr/>
          </p:nvSpPr>
          <p:spPr>
            <a:xfrm>
              <a:off x="5680901" y="33189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3" name="Полилиния: фигура 2922">
              <a:extLst>
                <a:ext uri="{FF2B5EF4-FFF2-40B4-BE49-F238E27FC236}">
                  <a16:creationId xmlns:a16="http://schemas.microsoft.com/office/drawing/2014/main" id="{0ABA8A2F-8BCE-CB0D-B435-52A09BEF3287}"/>
                </a:ext>
              </a:extLst>
            </p:cNvPr>
            <p:cNvSpPr/>
            <p:nvPr/>
          </p:nvSpPr>
          <p:spPr>
            <a:xfrm>
              <a:off x="5772208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4" name="Полилиния: фигура 2923">
              <a:extLst>
                <a:ext uri="{FF2B5EF4-FFF2-40B4-BE49-F238E27FC236}">
                  <a16:creationId xmlns:a16="http://schemas.microsoft.com/office/drawing/2014/main" id="{5AF27E86-190A-AE31-0F5B-D4BB001CF7E1}"/>
                </a:ext>
              </a:extLst>
            </p:cNvPr>
            <p:cNvSpPr/>
            <p:nvPr/>
          </p:nvSpPr>
          <p:spPr>
            <a:xfrm>
              <a:off x="5680901" y="34081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6151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5" name="Полилиния: фигура 2924">
              <a:extLst>
                <a:ext uri="{FF2B5EF4-FFF2-40B4-BE49-F238E27FC236}">
                  <a16:creationId xmlns:a16="http://schemas.microsoft.com/office/drawing/2014/main" id="{4CF8956E-DAA3-198D-56EF-719DCED7FFF9}"/>
                </a:ext>
              </a:extLst>
            </p:cNvPr>
            <p:cNvSpPr/>
            <p:nvPr/>
          </p:nvSpPr>
          <p:spPr>
            <a:xfrm>
              <a:off x="5772208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5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6" name="Полилиния: фигура 2925">
              <a:extLst>
                <a:ext uri="{FF2B5EF4-FFF2-40B4-BE49-F238E27FC236}">
                  <a16:creationId xmlns:a16="http://schemas.microsoft.com/office/drawing/2014/main" id="{B162A18D-E72B-8DF9-BE3B-F7C5A69D6B06}"/>
                </a:ext>
              </a:extLst>
            </p:cNvPr>
            <p:cNvSpPr/>
            <p:nvPr/>
          </p:nvSpPr>
          <p:spPr>
            <a:xfrm>
              <a:off x="5483746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7" name="Полилиния: фигура 2926">
              <a:extLst>
                <a:ext uri="{FF2B5EF4-FFF2-40B4-BE49-F238E27FC236}">
                  <a16:creationId xmlns:a16="http://schemas.microsoft.com/office/drawing/2014/main" id="{04E75C8F-F9E8-67B3-650E-61D26DAAC2E3}"/>
                </a:ext>
              </a:extLst>
            </p:cNvPr>
            <p:cNvSpPr/>
            <p:nvPr/>
          </p:nvSpPr>
          <p:spPr>
            <a:xfrm>
              <a:off x="557298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8" name="Полилиния: фигура 2927">
              <a:extLst>
                <a:ext uri="{FF2B5EF4-FFF2-40B4-BE49-F238E27FC236}">
                  <a16:creationId xmlns:a16="http://schemas.microsoft.com/office/drawing/2014/main" id="{1DDBF9CE-2EE5-85AD-A733-DBB673C02EBD}"/>
                </a:ext>
              </a:extLst>
            </p:cNvPr>
            <p:cNvSpPr/>
            <p:nvPr/>
          </p:nvSpPr>
          <p:spPr>
            <a:xfrm>
              <a:off x="5483746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9" name="Полилиния: фигура 2928">
              <a:extLst>
                <a:ext uri="{FF2B5EF4-FFF2-40B4-BE49-F238E27FC236}">
                  <a16:creationId xmlns:a16="http://schemas.microsoft.com/office/drawing/2014/main" id="{8471BA95-C97A-CC56-0877-B1930A79701A}"/>
                </a:ext>
              </a:extLst>
            </p:cNvPr>
            <p:cNvSpPr/>
            <p:nvPr/>
          </p:nvSpPr>
          <p:spPr>
            <a:xfrm>
              <a:off x="557298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0" name="Полилиния: фигура 2929">
              <a:extLst>
                <a:ext uri="{FF2B5EF4-FFF2-40B4-BE49-F238E27FC236}">
                  <a16:creationId xmlns:a16="http://schemas.microsoft.com/office/drawing/2014/main" id="{BF1163F3-478E-B6D8-D32A-86E075BD76B6}"/>
                </a:ext>
              </a:extLst>
            </p:cNvPr>
            <p:cNvSpPr/>
            <p:nvPr/>
          </p:nvSpPr>
          <p:spPr>
            <a:xfrm>
              <a:off x="5494123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1" name="Полилиния: фигура 2930">
              <a:extLst>
                <a:ext uri="{FF2B5EF4-FFF2-40B4-BE49-F238E27FC236}">
                  <a16:creationId xmlns:a16="http://schemas.microsoft.com/office/drawing/2014/main" id="{F829A076-B8E2-0214-7685-46882F41AE5E}"/>
                </a:ext>
              </a:extLst>
            </p:cNvPr>
            <p:cNvSpPr/>
            <p:nvPr/>
          </p:nvSpPr>
          <p:spPr>
            <a:xfrm>
              <a:off x="5585439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2" name="Полилиния: фигура 2931">
              <a:extLst>
                <a:ext uri="{FF2B5EF4-FFF2-40B4-BE49-F238E27FC236}">
                  <a16:creationId xmlns:a16="http://schemas.microsoft.com/office/drawing/2014/main" id="{09DD92DF-80CB-34D8-0F14-738B3936E364}"/>
                </a:ext>
              </a:extLst>
            </p:cNvPr>
            <p:cNvSpPr/>
            <p:nvPr/>
          </p:nvSpPr>
          <p:spPr>
            <a:xfrm>
              <a:off x="5494123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3" name="Полилиния: фигура 2932">
              <a:extLst>
                <a:ext uri="{FF2B5EF4-FFF2-40B4-BE49-F238E27FC236}">
                  <a16:creationId xmlns:a16="http://schemas.microsoft.com/office/drawing/2014/main" id="{BE1BF5BE-7717-E84E-2660-C82C3DD690C9}"/>
                </a:ext>
              </a:extLst>
            </p:cNvPr>
            <p:cNvSpPr/>
            <p:nvPr/>
          </p:nvSpPr>
          <p:spPr>
            <a:xfrm>
              <a:off x="5585439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4" name="Полилиния: фигура 2933">
              <a:extLst>
                <a:ext uri="{FF2B5EF4-FFF2-40B4-BE49-F238E27FC236}">
                  <a16:creationId xmlns:a16="http://schemas.microsoft.com/office/drawing/2014/main" id="{58EFF167-0A5D-92BC-63E8-7A9FA2FC867D}"/>
                </a:ext>
              </a:extLst>
            </p:cNvPr>
            <p:cNvSpPr/>
            <p:nvPr/>
          </p:nvSpPr>
          <p:spPr>
            <a:xfrm>
              <a:off x="529491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5" name="Полилиния: фигура 2934">
              <a:extLst>
                <a:ext uri="{FF2B5EF4-FFF2-40B4-BE49-F238E27FC236}">
                  <a16:creationId xmlns:a16="http://schemas.microsoft.com/office/drawing/2014/main" id="{0510E324-0EB4-D495-1FD9-8694BED1687F}"/>
                </a:ext>
              </a:extLst>
            </p:cNvPr>
            <p:cNvSpPr/>
            <p:nvPr/>
          </p:nvSpPr>
          <p:spPr>
            <a:xfrm>
              <a:off x="538621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6" name="Полилиния: фигура 2935">
              <a:extLst>
                <a:ext uri="{FF2B5EF4-FFF2-40B4-BE49-F238E27FC236}">
                  <a16:creationId xmlns:a16="http://schemas.microsoft.com/office/drawing/2014/main" id="{A1B3F99F-F08C-A63A-6A6A-332806092C56}"/>
                </a:ext>
              </a:extLst>
            </p:cNvPr>
            <p:cNvSpPr/>
            <p:nvPr/>
          </p:nvSpPr>
          <p:spPr>
            <a:xfrm>
              <a:off x="529491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7" name="Полилиния: фигура 2936">
              <a:extLst>
                <a:ext uri="{FF2B5EF4-FFF2-40B4-BE49-F238E27FC236}">
                  <a16:creationId xmlns:a16="http://schemas.microsoft.com/office/drawing/2014/main" id="{BA1A2C00-44A9-0A6A-958C-4AB5222D7ABF}"/>
                </a:ext>
              </a:extLst>
            </p:cNvPr>
            <p:cNvSpPr/>
            <p:nvPr/>
          </p:nvSpPr>
          <p:spPr>
            <a:xfrm>
              <a:off x="538621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8" name="Полилиния: фигура 2937">
              <a:extLst>
                <a:ext uri="{FF2B5EF4-FFF2-40B4-BE49-F238E27FC236}">
                  <a16:creationId xmlns:a16="http://schemas.microsoft.com/office/drawing/2014/main" id="{7FBB3B88-4797-9173-986A-4D2F2858D1B1}"/>
                </a:ext>
              </a:extLst>
            </p:cNvPr>
            <p:cNvSpPr/>
            <p:nvPr/>
          </p:nvSpPr>
          <p:spPr>
            <a:xfrm>
              <a:off x="5307355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9" name="Полилиния: фигура 2938">
              <a:extLst>
                <a:ext uri="{FF2B5EF4-FFF2-40B4-BE49-F238E27FC236}">
                  <a16:creationId xmlns:a16="http://schemas.microsoft.com/office/drawing/2014/main" id="{6215B47B-CA19-0A2C-8D2C-C04FD35B89BF}"/>
                </a:ext>
              </a:extLst>
            </p:cNvPr>
            <p:cNvSpPr/>
            <p:nvPr/>
          </p:nvSpPr>
          <p:spPr>
            <a:xfrm>
              <a:off x="5398671" y="33189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0" name="Полилиния: фигура 2939">
              <a:extLst>
                <a:ext uri="{FF2B5EF4-FFF2-40B4-BE49-F238E27FC236}">
                  <a16:creationId xmlns:a16="http://schemas.microsoft.com/office/drawing/2014/main" id="{289C5B37-7BA5-28F5-5E35-DA46BB5B2961}"/>
                </a:ext>
              </a:extLst>
            </p:cNvPr>
            <p:cNvSpPr/>
            <p:nvPr/>
          </p:nvSpPr>
          <p:spPr>
            <a:xfrm>
              <a:off x="5307355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1" name="Полилиния: фигура 2940">
              <a:extLst>
                <a:ext uri="{FF2B5EF4-FFF2-40B4-BE49-F238E27FC236}">
                  <a16:creationId xmlns:a16="http://schemas.microsoft.com/office/drawing/2014/main" id="{B9F9E769-EB46-F3B7-013E-B00AEF4D2466}"/>
                </a:ext>
              </a:extLst>
            </p:cNvPr>
            <p:cNvSpPr/>
            <p:nvPr/>
          </p:nvSpPr>
          <p:spPr>
            <a:xfrm>
              <a:off x="5398671" y="34081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2" name="Полилиния: фигура 2941">
              <a:extLst>
                <a:ext uri="{FF2B5EF4-FFF2-40B4-BE49-F238E27FC236}">
                  <a16:creationId xmlns:a16="http://schemas.microsoft.com/office/drawing/2014/main" id="{00024F2B-301B-FCC8-384E-DB77BF992F24}"/>
                </a:ext>
              </a:extLst>
            </p:cNvPr>
            <p:cNvSpPr/>
            <p:nvPr/>
          </p:nvSpPr>
          <p:spPr>
            <a:xfrm>
              <a:off x="5108132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3" name="Полилиния: фигура 2942">
              <a:extLst>
                <a:ext uri="{FF2B5EF4-FFF2-40B4-BE49-F238E27FC236}">
                  <a16:creationId xmlns:a16="http://schemas.microsoft.com/office/drawing/2014/main" id="{F0F8E27D-38EB-FC7F-EEC6-943881779DA8}"/>
                </a:ext>
              </a:extLst>
            </p:cNvPr>
            <p:cNvSpPr/>
            <p:nvPr/>
          </p:nvSpPr>
          <p:spPr>
            <a:xfrm>
              <a:off x="519944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4" name="Полилиния: фигура 2943">
              <a:extLst>
                <a:ext uri="{FF2B5EF4-FFF2-40B4-BE49-F238E27FC236}">
                  <a16:creationId xmlns:a16="http://schemas.microsoft.com/office/drawing/2014/main" id="{ADD21491-F3F1-33AB-00D0-4E03CA30803B}"/>
                </a:ext>
              </a:extLst>
            </p:cNvPr>
            <p:cNvSpPr/>
            <p:nvPr/>
          </p:nvSpPr>
          <p:spPr>
            <a:xfrm>
              <a:off x="5108132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5" name="Полилиния: фигура 2944">
              <a:extLst>
                <a:ext uri="{FF2B5EF4-FFF2-40B4-BE49-F238E27FC236}">
                  <a16:creationId xmlns:a16="http://schemas.microsoft.com/office/drawing/2014/main" id="{0C78C0EC-9C2C-1457-C436-C55B3EA60D60}"/>
                </a:ext>
              </a:extLst>
            </p:cNvPr>
            <p:cNvSpPr/>
            <p:nvPr/>
          </p:nvSpPr>
          <p:spPr>
            <a:xfrm>
              <a:off x="519944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6" name="Полилиния: фигура 2945">
              <a:extLst>
                <a:ext uri="{FF2B5EF4-FFF2-40B4-BE49-F238E27FC236}">
                  <a16:creationId xmlns:a16="http://schemas.microsoft.com/office/drawing/2014/main" id="{F3CB27B8-869F-A0F3-2270-3A4CB2B6718E}"/>
                </a:ext>
              </a:extLst>
            </p:cNvPr>
            <p:cNvSpPr/>
            <p:nvPr/>
          </p:nvSpPr>
          <p:spPr>
            <a:xfrm>
              <a:off x="5120586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7" name="Полилиния: фигура 2946">
              <a:extLst>
                <a:ext uri="{FF2B5EF4-FFF2-40B4-BE49-F238E27FC236}">
                  <a16:creationId xmlns:a16="http://schemas.microsoft.com/office/drawing/2014/main" id="{E8F47EF0-21D4-62B9-4827-F8CF855F8091}"/>
                </a:ext>
              </a:extLst>
            </p:cNvPr>
            <p:cNvSpPr/>
            <p:nvPr/>
          </p:nvSpPr>
          <p:spPr>
            <a:xfrm>
              <a:off x="5211893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8" name="Полилиния: фигура 2947">
              <a:extLst>
                <a:ext uri="{FF2B5EF4-FFF2-40B4-BE49-F238E27FC236}">
                  <a16:creationId xmlns:a16="http://schemas.microsoft.com/office/drawing/2014/main" id="{39297213-2E13-A31A-6BF0-129460FDE664}"/>
                </a:ext>
              </a:extLst>
            </p:cNvPr>
            <p:cNvSpPr/>
            <p:nvPr/>
          </p:nvSpPr>
          <p:spPr>
            <a:xfrm>
              <a:off x="5120586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2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9" name="Полилиния: фигура 2948">
              <a:extLst>
                <a:ext uri="{FF2B5EF4-FFF2-40B4-BE49-F238E27FC236}">
                  <a16:creationId xmlns:a16="http://schemas.microsoft.com/office/drawing/2014/main" id="{894F0820-AB61-E20A-6B81-3ABD68603090}"/>
                </a:ext>
              </a:extLst>
            </p:cNvPr>
            <p:cNvSpPr/>
            <p:nvPr/>
          </p:nvSpPr>
          <p:spPr>
            <a:xfrm>
              <a:off x="5211893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0" name="Полилиния: фигура 2949">
              <a:extLst>
                <a:ext uri="{FF2B5EF4-FFF2-40B4-BE49-F238E27FC236}">
                  <a16:creationId xmlns:a16="http://schemas.microsoft.com/office/drawing/2014/main" id="{21383EF6-164A-9337-D04D-05C8612C131A}"/>
                </a:ext>
              </a:extLst>
            </p:cNvPr>
            <p:cNvSpPr/>
            <p:nvPr/>
          </p:nvSpPr>
          <p:spPr>
            <a:xfrm>
              <a:off x="492136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1" name="Полилиния: фигура 2950">
              <a:extLst>
                <a:ext uri="{FF2B5EF4-FFF2-40B4-BE49-F238E27FC236}">
                  <a16:creationId xmlns:a16="http://schemas.microsoft.com/office/drawing/2014/main" id="{183F4409-5AEC-3356-0FFF-38647894F7C9}"/>
                </a:ext>
              </a:extLst>
            </p:cNvPr>
            <p:cNvSpPr/>
            <p:nvPr/>
          </p:nvSpPr>
          <p:spPr>
            <a:xfrm>
              <a:off x="501060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2" name="Полилиния: фигура 2951">
              <a:extLst>
                <a:ext uri="{FF2B5EF4-FFF2-40B4-BE49-F238E27FC236}">
                  <a16:creationId xmlns:a16="http://schemas.microsoft.com/office/drawing/2014/main" id="{4C8C7320-1821-562F-AD54-51966C256E28}"/>
                </a:ext>
              </a:extLst>
            </p:cNvPr>
            <p:cNvSpPr/>
            <p:nvPr/>
          </p:nvSpPr>
          <p:spPr>
            <a:xfrm>
              <a:off x="492136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3" name="Полилиния: фигура 2952">
              <a:extLst>
                <a:ext uri="{FF2B5EF4-FFF2-40B4-BE49-F238E27FC236}">
                  <a16:creationId xmlns:a16="http://schemas.microsoft.com/office/drawing/2014/main" id="{EE7A399C-C2AC-781F-DBFE-5B7F435B7A4A}"/>
                </a:ext>
              </a:extLst>
            </p:cNvPr>
            <p:cNvSpPr/>
            <p:nvPr/>
          </p:nvSpPr>
          <p:spPr>
            <a:xfrm>
              <a:off x="501060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4" name="Полилиния: фигура 2953">
              <a:extLst>
                <a:ext uri="{FF2B5EF4-FFF2-40B4-BE49-F238E27FC236}">
                  <a16:creationId xmlns:a16="http://schemas.microsoft.com/office/drawing/2014/main" id="{B93DFD39-646F-68C6-4592-194D8EAE5153}"/>
                </a:ext>
              </a:extLst>
            </p:cNvPr>
            <p:cNvSpPr/>
            <p:nvPr/>
          </p:nvSpPr>
          <p:spPr>
            <a:xfrm>
              <a:off x="4933818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5" name="Полилиния: фигура 2954">
              <a:extLst>
                <a:ext uri="{FF2B5EF4-FFF2-40B4-BE49-F238E27FC236}">
                  <a16:creationId xmlns:a16="http://schemas.microsoft.com/office/drawing/2014/main" id="{1FF8DE13-4D0C-2C1A-7A08-4CB8507493AB}"/>
                </a:ext>
              </a:extLst>
            </p:cNvPr>
            <p:cNvSpPr/>
            <p:nvPr/>
          </p:nvSpPr>
          <p:spPr>
            <a:xfrm>
              <a:off x="5025125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6" name="Полилиния: фигура 2955">
              <a:extLst>
                <a:ext uri="{FF2B5EF4-FFF2-40B4-BE49-F238E27FC236}">
                  <a16:creationId xmlns:a16="http://schemas.microsoft.com/office/drawing/2014/main" id="{8210BF7A-EE72-966D-C2A1-B9613F0E21A9}"/>
                </a:ext>
              </a:extLst>
            </p:cNvPr>
            <p:cNvSpPr/>
            <p:nvPr/>
          </p:nvSpPr>
          <p:spPr>
            <a:xfrm>
              <a:off x="4933818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7" name="Полилиния: фигура 2956">
              <a:extLst>
                <a:ext uri="{FF2B5EF4-FFF2-40B4-BE49-F238E27FC236}">
                  <a16:creationId xmlns:a16="http://schemas.microsoft.com/office/drawing/2014/main" id="{64388A5C-EB2F-44CF-5B9A-BCCC74536CB4}"/>
                </a:ext>
              </a:extLst>
            </p:cNvPr>
            <p:cNvSpPr/>
            <p:nvPr/>
          </p:nvSpPr>
          <p:spPr>
            <a:xfrm>
              <a:off x="5025125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2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8" name="Полилиния: фигура 2957">
              <a:extLst>
                <a:ext uri="{FF2B5EF4-FFF2-40B4-BE49-F238E27FC236}">
                  <a16:creationId xmlns:a16="http://schemas.microsoft.com/office/drawing/2014/main" id="{E21A3975-A858-721D-2636-96156676A669}"/>
                </a:ext>
              </a:extLst>
            </p:cNvPr>
            <p:cNvSpPr/>
            <p:nvPr/>
          </p:nvSpPr>
          <p:spPr>
            <a:xfrm>
              <a:off x="473459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9" name="Полилиния: фигура 2958">
              <a:extLst>
                <a:ext uri="{FF2B5EF4-FFF2-40B4-BE49-F238E27FC236}">
                  <a16:creationId xmlns:a16="http://schemas.microsoft.com/office/drawing/2014/main" id="{EF53ACA1-BFEF-5630-B096-9DDEE54E441E}"/>
                </a:ext>
              </a:extLst>
            </p:cNvPr>
            <p:cNvSpPr/>
            <p:nvPr/>
          </p:nvSpPr>
          <p:spPr>
            <a:xfrm>
              <a:off x="482383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0" name="Полилиния: фигура 2959">
              <a:extLst>
                <a:ext uri="{FF2B5EF4-FFF2-40B4-BE49-F238E27FC236}">
                  <a16:creationId xmlns:a16="http://schemas.microsoft.com/office/drawing/2014/main" id="{60C956EC-1CAD-E082-B6EE-F248FC85AB57}"/>
                </a:ext>
              </a:extLst>
            </p:cNvPr>
            <p:cNvSpPr/>
            <p:nvPr/>
          </p:nvSpPr>
          <p:spPr>
            <a:xfrm>
              <a:off x="473459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1" name="Полилиния: фигура 2960">
              <a:extLst>
                <a:ext uri="{FF2B5EF4-FFF2-40B4-BE49-F238E27FC236}">
                  <a16:creationId xmlns:a16="http://schemas.microsoft.com/office/drawing/2014/main" id="{77019D54-B481-FB27-6A54-B92C071FB13D}"/>
                </a:ext>
              </a:extLst>
            </p:cNvPr>
            <p:cNvSpPr/>
            <p:nvPr/>
          </p:nvSpPr>
          <p:spPr>
            <a:xfrm>
              <a:off x="482383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2" name="Полилиния: фигура 2961">
              <a:extLst>
                <a:ext uri="{FF2B5EF4-FFF2-40B4-BE49-F238E27FC236}">
                  <a16:creationId xmlns:a16="http://schemas.microsoft.com/office/drawing/2014/main" id="{F3EF09B5-EE14-D9C0-9CFD-C30EDAA49587}"/>
                </a:ext>
              </a:extLst>
            </p:cNvPr>
            <p:cNvSpPr/>
            <p:nvPr/>
          </p:nvSpPr>
          <p:spPr>
            <a:xfrm>
              <a:off x="4747049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3" name="Полилиния: фигура 2962">
              <a:extLst>
                <a:ext uri="{FF2B5EF4-FFF2-40B4-BE49-F238E27FC236}">
                  <a16:creationId xmlns:a16="http://schemas.microsoft.com/office/drawing/2014/main" id="{6D02B8DC-F174-0EC4-1B4E-BB6573B0BD06}"/>
                </a:ext>
              </a:extLst>
            </p:cNvPr>
            <p:cNvSpPr/>
            <p:nvPr/>
          </p:nvSpPr>
          <p:spPr>
            <a:xfrm>
              <a:off x="4838356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4" name="Полилиния: фигура 2963">
              <a:extLst>
                <a:ext uri="{FF2B5EF4-FFF2-40B4-BE49-F238E27FC236}">
                  <a16:creationId xmlns:a16="http://schemas.microsoft.com/office/drawing/2014/main" id="{47DD9B5E-FF3E-45C5-D740-5A3B8DBA15DA}"/>
                </a:ext>
              </a:extLst>
            </p:cNvPr>
            <p:cNvSpPr/>
            <p:nvPr/>
          </p:nvSpPr>
          <p:spPr>
            <a:xfrm>
              <a:off x="4747049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7 w 16599"/>
                <a:gd name="connsiteY1" fmla="*/ -179 h 16601"/>
                <a:gd name="connsiteX2" fmla="*/ 16527 w 16599"/>
                <a:gd name="connsiteY2" fmla="*/ 8118 h 16601"/>
                <a:gd name="connsiteX3" fmla="*/ 8227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5" name="Полилиния: фигура 2964">
              <a:extLst>
                <a:ext uri="{FF2B5EF4-FFF2-40B4-BE49-F238E27FC236}">
                  <a16:creationId xmlns:a16="http://schemas.microsoft.com/office/drawing/2014/main" id="{6C1F25ED-D321-C537-4F94-19E4194EA40D}"/>
                </a:ext>
              </a:extLst>
            </p:cNvPr>
            <p:cNvSpPr/>
            <p:nvPr/>
          </p:nvSpPr>
          <p:spPr>
            <a:xfrm>
              <a:off x="4838356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6" name="Полилиния: фигура 2965">
              <a:extLst>
                <a:ext uri="{FF2B5EF4-FFF2-40B4-BE49-F238E27FC236}">
                  <a16:creationId xmlns:a16="http://schemas.microsoft.com/office/drawing/2014/main" id="{03FB4D38-A58D-830F-181C-985A1777FDB8}"/>
                </a:ext>
              </a:extLst>
            </p:cNvPr>
            <p:cNvSpPr/>
            <p:nvPr/>
          </p:nvSpPr>
          <p:spPr>
            <a:xfrm>
              <a:off x="454782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7" name="Полилиния: фигура 2966">
              <a:extLst>
                <a:ext uri="{FF2B5EF4-FFF2-40B4-BE49-F238E27FC236}">
                  <a16:creationId xmlns:a16="http://schemas.microsoft.com/office/drawing/2014/main" id="{50C41F48-5D26-6CDD-56B7-0C08699E514F}"/>
                </a:ext>
              </a:extLst>
            </p:cNvPr>
            <p:cNvSpPr/>
            <p:nvPr/>
          </p:nvSpPr>
          <p:spPr>
            <a:xfrm>
              <a:off x="463706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8" name="Полилиния: фигура 2967">
              <a:extLst>
                <a:ext uri="{FF2B5EF4-FFF2-40B4-BE49-F238E27FC236}">
                  <a16:creationId xmlns:a16="http://schemas.microsoft.com/office/drawing/2014/main" id="{4EB17BB0-97D3-9124-8073-3FF06CBC5F2D}"/>
                </a:ext>
              </a:extLst>
            </p:cNvPr>
            <p:cNvSpPr/>
            <p:nvPr/>
          </p:nvSpPr>
          <p:spPr>
            <a:xfrm>
              <a:off x="454782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9" name="Полилиния: фигура 2968">
              <a:extLst>
                <a:ext uri="{FF2B5EF4-FFF2-40B4-BE49-F238E27FC236}">
                  <a16:creationId xmlns:a16="http://schemas.microsoft.com/office/drawing/2014/main" id="{0B240763-3A42-BF47-DBA4-B0DDC4FE9235}"/>
                </a:ext>
              </a:extLst>
            </p:cNvPr>
            <p:cNvSpPr/>
            <p:nvPr/>
          </p:nvSpPr>
          <p:spPr>
            <a:xfrm>
              <a:off x="463706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0" name="Полилиния: фигура 2969">
              <a:extLst>
                <a:ext uri="{FF2B5EF4-FFF2-40B4-BE49-F238E27FC236}">
                  <a16:creationId xmlns:a16="http://schemas.microsoft.com/office/drawing/2014/main" id="{0203A918-13AD-43F0-C9E0-A9F25D5B7C35}"/>
                </a:ext>
              </a:extLst>
            </p:cNvPr>
            <p:cNvSpPr/>
            <p:nvPr/>
          </p:nvSpPr>
          <p:spPr>
            <a:xfrm>
              <a:off x="4560281" y="3321062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1" name="Полилиния: фигура 2970">
              <a:extLst>
                <a:ext uri="{FF2B5EF4-FFF2-40B4-BE49-F238E27FC236}">
                  <a16:creationId xmlns:a16="http://schemas.microsoft.com/office/drawing/2014/main" id="{C4B11B98-8225-0BEB-BFFE-F566B8F4AAEB}"/>
                </a:ext>
              </a:extLst>
            </p:cNvPr>
            <p:cNvSpPr/>
            <p:nvPr/>
          </p:nvSpPr>
          <p:spPr>
            <a:xfrm>
              <a:off x="4651588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2" name="Полилиния: фигура 2971">
              <a:extLst>
                <a:ext uri="{FF2B5EF4-FFF2-40B4-BE49-F238E27FC236}">
                  <a16:creationId xmlns:a16="http://schemas.microsoft.com/office/drawing/2014/main" id="{F4492921-F469-DCA7-A806-40C5EA14980F}"/>
                </a:ext>
              </a:extLst>
            </p:cNvPr>
            <p:cNvSpPr/>
            <p:nvPr/>
          </p:nvSpPr>
          <p:spPr>
            <a:xfrm>
              <a:off x="4560281" y="3410254"/>
              <a:ext cx="16598" cy="16601"/>
            </a:xfrm>
            <a:custGeom>
              <a:avLst/>
              <a:gdLst>
                <a:gd name="connsiteX0" fmla="*/ -72 w 16598"/>
                <a:gd name="connsiteY0" fmla="*/ 8118 h 16601"/>
                <a:gd name="connsiteX1" fmla="*/ 8227 w 16598"/>
                <a:gd name="connsiteY1" fmla="*/ -179 h 16601"/>
                <a:gd name="connsiteX2" fmla="*/ 16527 w 16598"/>
                <a:gd name="connsiteY2" fmla="*/ 8118 h 16601"/>
                <a:gd name="connsiteX3" fmla="*/ 8227 w 16598"/>
                <a:gd name="connsiteY3" fmla="*/ 16423 h 16601"/>
                <a:gd name="connsiteX4" fmla="*/ -72 w 16598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3" name="Полилиния: фигура 2972">
              <a:extLst>
                <a:ext uri="{FF2B5EF4-FFF2-40B4-BE49-F238E27FC236}">
                  <a16:creationId xmlns:a16="http://schemas.microsoft.com/office/drawing/2014/main" id="{67263C21-895C-E2BD-33CC-EEE070FAC825}"/>
                </a:ext>
              </a:extLst>
            </p:cNvPr>
            <p:cNvSpPr/>
            <p:nvPr/>
          </p:nvSpPr>
          <p:spPr>
            <a:xfrm>
              <a:off x="4651588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4" name="Полилиния: фигура 2973">
              <a:extLst>
                <a:ext uri="{FF2B5EF4-FFF2-40B4-BE49-F238E27FC236}">
                  <a16:creationId xmlns:a16="http://schemas.microsoft.com/office/drawing/2014/main" id="{F0908688-93AC-32ED-C788-C3979E92CBAE}"/>
                </a:ext>
              </a:extLst>
            </p:cNvPr>
            <p:cNvSpPr/>
            <p:nvPr/>
          </p:nvSpPr>
          <p:spPr>
            <a:xfrm>
              <a:off x="435898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5" name="Полилиния: фигура 2974">
              <a:extLst>
                <a:ext uri="{FF2B5EF4-FFF2-40B4-BE49-F238E27FC236}">
                  <a16:creationId xmlns:a16="http://schemas.microsoft.com/office/drawing/2014/main" id="{4EE72DCB-0893-AB55-52CC-B87A41AC66C6}"/>
                </a:ext>
              </a:extLst>
            </p:cNvPr>
            <p:cNvSpPr/>
            <p:nvPr/>
          </p:nvSpPr>
          <p:spPr>
            <a:xfrm>
              <a:off x="4450288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6" name="Полилиния: фигура 2975">
              <a:extLst>
                <a:ext uri="{FF2B5EF4-FFF2-40B4-BE49-F238E27FC236}">
                  <a16:creationId xmlns:a16="http://schemas.microsoft.com/office/drawing/2014/main" id="{A2C2FD0E-9E0B-26AC-8442-62A5DAC52448}"/>
                </a:ext>
              </a:extLst>
            </p:cNvPr>
            <p:cNvSpPr/>
            <p:nvPr/>
          </p:nvSpPr>
          <p:spPr>
            <a:xfrm>
              <a:off x="435898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7" name="Полилиния: фигура 2976">
              <a:extLst>
                <a:ext uri="{FF2B5EF4-FFF2-40B4-BE49-F238E27FC236}">
                  <a16:creationId xmlns:a16="http://schemas.microsoft.com/office/drawing/2014/main" id="{D81B5680-1108-BC7F-C263-9CC7E362AAD0}"/>
                </a:ext>
              </a:extLst>
            </p:cNvPr>
            <p:cNvSpPr/>
            <p:nvPr/>
          </p:nvSpPr>
          <p:spPr>
            <a:xfrm>
              <a:off x="4450288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8" name="Полилиния: фигура 2977">
              <a:extLst>
                <a:ext uri="{FF2B5EF4-FFF2-40B4-BE49-F238E27FC236}">
                  <a16:creationId xmlns:a16="http://schemas.microsoft.com/office/drawing/2014/main" id="{CF481568-F885-77A4-E1DB-AD4D6F36046B}"/>
                </a:ext>
              </a:extLst>
            </p:cNvPr>
            <p:cNvSpPr/>
            <p:nvPr/>
          </p:nvSpPr>
          <p:spPr>
            <a:xfrm>
              <a:off x="4373512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9" name="Полилиния: фигура 2978">
              <a:extLst>
                <a:ext uri="{FF2B5EF4-FFF2-40B4-BE49-F238E27FC236}">
                  <a16:creationId xmlns:a16="http://schemas.microsoft.com/office/drawing/2014/main" id="{941872B1-636B-D0E9-FC46-B6EF2B4E9043}"/>
                </a:ext>
              </a:extLst>
            </p:cNvPr>
            <p:cNvSpPr/>
            <p:nvPr/>
          </p:nvSpPr>
          <p:spPr>
            <a:xfrm>
              <a:off x="4464819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0" name="Полилиния: фигура 2979">
              <a:extLst>
                <a:ext uri="{FF2B5EF4-FFF2-40B4-BE49-F238E27FC236}">
                  <a16:creationId xmlns:a16="http://schemas.microsoft.com/office/drawing/2014/main" id="{BF61D160-EF50-4A42-09ED-9DE369998550}"/>
                </a:ext>
              </a:extLst>
            </p:cNvPr>
            <p:cNvSpPr/>
            <p:nvPr/>
          </p:nvSpPr>
          <p:spPr>
            <a:xfrm>
              <a:off x="4373512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1" name="Полилиния: фигура 2980">
              <a:extLst>
                <a:ext uri="{FF2B5EF4-FFF2-40B4-BE49-F238E27FC236}">
                  <a16:creationId xmlns:a16="http://schemas.microsoft.com/office/drawing/2014/main" id="{A1509DBC-BB93-4FB9-675C-D52838CB7822}"/>
                </a:ext>
              </a:extLst>
            </p:cNvPr>
            <p:cNvSpPr/>
            <p:nvPr/>
          </p:nvSpPr>
          <p:spPr>
            <a:xfrm>
              <a:off x="4464819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2" name="Полилиния: фигура 2981">
              <a:extLst>
                <a:ext uri="{FF2B5EF4-FFF2-40B4-BE49-F238E27FC236}">
                  <a16:creationId xmlns:a16="http://schemas.microsoft.com/office/drawing/2014/main" id="{653957A2-6CA7-B855-93FB-38FE9D2F0F46}"/>
                </a:ext>
              </a:extLst>
            </p:cNvPr>
            <p:cNvSpPr/>
            <p:nvPr/>
          </p:nvSpPr>
          <p:spPr>
            <a:xfrm>
              <a:off x="417221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3" name="Полилиния: фигура 2982">
              <a:extLst>
                <a:ext uri="{FF2B5EF4-FFF2-40B4-BE49-F238E27FC236}">
                  <a16:creationId xmlns:a16="http://schemas.microsoft.com/office/drawing/2014/main" id="{64A5F3A5-6FBA-F2FE-9995-0DC3FC66898A}"/>
                </a:ext>
              </a:extLst>
            </p:cNvPr>
            <p:cNvSpPr/>
            <p:nvPr/>
          </p:nvSpPr>
          <p:spPr>
            <a:xfrm>
              <a:off x="426351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4" name="Полилиния: фигура 2983">
              <a:extLst>
                <a:ext uri="{FF2B5EF4-FFF2-40B4-BE49-F238E27FC236}">
                  <a16:creationId xmlns:a16="http://schemas.microsoft.com/office/drawing/2014/main" id="{0A86CFAC-2A4B-767D-3CC2-37E16CD162E7}"/>
                </a:ext>
              </a:extLst>
            </p:cNvPr>
            <p:cNvSpPr/>
            <p:nvPr/>
          </p:nvSpPr>
          <p:spPr>
            <a:xfrm>
              <a:off x="417221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5" name="Полилиния: фигура 2984">
              <a:extLst>
                <a:ext uri="{FF2B5EF4-FFF2-40B4-BE49-F238E27FC236}">
                  <a16:creationId xmlns:a16="http://schemas.microsoft.com/office/drawing/2014/main" id="{4D990261-2787-BA8E-7177-4BE12630386C}"/>
                </a:ext>
              </a:extLst>
            </p:cNvPr>
            <p:cNvSpPr/>
            <p:nvPr/>
          </p:nvSpPr>
          <p:spPr>
            <a:xfrm>
              <a:off x="426351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6" name="Полилиния: фигура 2985">
              <a:extLst>
                <a:ext uri="{FF2B5EF4-FFF2-40B4-BE49-F238E27FC236}">
                  <a16:creationId xmlns:a16="http://schemas.microsoft.com/office/drawing/2014/main" id="{4C2AD2B7-688B-78EF-C11D-1A38F6A6D6E6}"/>
                </a:ext>
              </a:extLst>
            </p:cNvPr>
            <p:cNvSpPr/>
            <p:nvPr/>
          </p:nvSpPr>
          <p:spPr>
            <a:xfrm>
              <a:off x="4186735" y="332106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7" name="Полилиния: фигура 2986">
              <a:extLst>
                <a:ext uri="{FF2B5EF4-FFF2-40B4-BE49-F238E27FC236}">
                  <a16:creationId xmlns:a16="http://schemas.microsoft.com/office/drawing/2014/main" id="{7416B1F5-1A75-CAE7-F13B-2662A13B5BDB}"/>
                </a:ext>
              </a:extLst>
            </p:cNvPr>
            <p:cNvSpPr/>
            <p:nvPr/>
          </p:nvSpPr>
          <p:spPr>
            <a:xfrm>
              <a:off x="4278051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8" name="Полилиния: фигура 2987">
              <a:extLst>
                <a:ext uri="{FF2B5EF4-FFF2-40B4-BE49-F238E27FC236}">
                  <a16:creationId xmlns:a16="http://schemas.microsoft.com/office/drawing/2014/main" id="{32F120C8-11AD-25BE-7AE9-F8F6870F5C2B}"/>
                </a:ext>
              </a:extLst>
            </p:cNvPr>
            <p:cNvSpPr/>
            <p:nvPr/>
          </p:nvSpPr>
          <p:spPr>
            <a:xfrm>
              <a:off x="4186735" y="3410254"/>
              <a:ext cx="16608" cy="16601"/>
            </a:xfrm>
            <a:custGeom>
              <a:avLst/>
              <a:gdLst>
                <a:gd name="connsiteX0" fmla="*/ -72 w 16608"/>
                <a:gd name="connsiteY0" fmla="*/ 8118 h 16601"/>
                <a:gd name="connsiteX1" fmla="*/ 8228 w 16608"/>
                <a:gd name="connsiteY1" fmla="*/ -179 h 16601"/>
                <a:gd name="connsiteX2" fmla="*/ 16537 w 16608"/>
                <a:gd name="connsiteY2" fmla="*/ 8118 h 16601"/>
                <a:gd name="connsiteX3" fmla="*/ 8228 w 16608"/>
                <a:gd name="connsiteY3" fmla="*/ 16423 h 16601"/>
                <a:gd name="connsiteX4" fmla="*/ -72 w 16608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9" name="Полилиния: фигура 2988">
              <a:extLst>
                <a:ext uri="{FF2B5EF4-FFF2-40B4-BE49-F238E27FC236}">
                  <a16:creationId xmlns:a16="http://schemas.microsoft.com/office/drawing/2014/main" id="{3427EB93-136C-D791-E6BF-C27A96A5D5E3}"/>
                </a:ext>
              </a:extLst>
            </p:cNvPr>
            <p:cNvSpPr/>
            <p:nvPr/>
          </p:nvSpPr>
          <p:spPr>
            <a:xfrm>
              <a:off x="4278051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7 w 16599"/>
                <a:gd name="connsiteY1" fmla="*/ -179 h 16601"/>
                <a:gd name="connsiteX2" fmla="*/ 16527 w 16599"/>
                <a:gd name="connsiteY2" fmla="*/ 8118 h 16601"/>
                <a:gd name="connsiteX3" fmla="*/ 8227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0" name="Полилиния: фигура 2989">
              <a:extLst>
                <a:ext uri="{FF2B5EF4-FFF2-40B4-BE49-F238E27FC236}">
                  <a16:creationId xmlns:a16="http://schemas.microsoft.com/office/drawing/2014/main" id="{A3993F23-3AC1-1EE2-60BF-8A628B19A911}"/>
                </a:ext>
              </a:extLst>
            </p:cNvPr>
            <p:cNvSpPr/>
            <p:nvPr/>
          </p:nvSpPr>
          <p:spPr>
            <a:xfrm>
              <a:off x="398544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1" name="Полилиния: фигура 2990">
              <a:extLst>
                <a:ext uri="{FF2B5EF4-FFF2-40B4-BE49-F238E27FC236}">
                  <a16:creationId xmlns:a16="http://schemas.microsoft.com/office/drawing/2014/main" id="{7C89394F-B45F-C4DB-46B3-C0B4D7EFC409}"/>
                </a:ext>
              </a:extLst>
            </p:cNvPr>
            <p:cNvSpPr/>
            <p:nvPr/>
          </p:nvSpPr>
          <p:spPr>
            <a:xfrm>
              <a:off x="407467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2" name="Полилиния: фигура 2991">
              <a:extLst>
                <a:ext uri="{FF2B5EF4-FFF2-40B4-BE49-F238E27FC236}">
                  <a16:creationId xmlns:a16="http://schemas.microsoft.com/office/drawing/2014/main" id="{16ED8640-D915-971A-47AC-7F69C42A4423}"/>
                </a:ext>
              </a:extLst>
            </p:cNvPr>
            <p:cNvSpPr/>
            <p:nvPr/>
          </p:nvSpPr>
          <p:spPr>
            <a:xfrm>
              <a:off x="398544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3" name="Полилиния: фигура 2992">
              <a:extLst>
                <a:ext uri="{FF2B5EF4-FFF2-40B4-BE49-F238E27FC236}">
                  <a16:creationId xmlns:a16="http://schemas.microsoft.com/office/drawing/2014/main" id="{60FF9E5B-0F5B-2309-8269-7E5F696FBC70}"/>
                </a:ext>
              </a:extLst>
            </p:cNvPr>
            <p:cNvSpPr/>
            <p:nvPr/>
          </p:nvSpPr>
          <p:spPr>
            <a:xfrm>
              <a:off x="407467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4" name="Полилиния: фигура 2993">
              <a:extLst>
                <a:ext uri="{FF2B5EF4-FFF2-40B4-BE49-F238E27FC236}">
                  <a16:creationId xmlns:a16="http://schemas.microsoft.com/office/drawing/2014/main" id="{C77D2CF3-8026-2FDE-97DB-187D81BB1F4D}"/>
                </a:ext>
              </a:extLst>
            </p:cNvPr>
            <p:cNvSpPr/>
            <p:nvPr/>
          </p:nvSpPr>
          <p:spPr>
            <a:xfrm>
              <a:off x="3999966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8"/>
                    <a:pt x="-72" y="10194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5" name="Полилиния: фигура 2994">
              <a:extLst>
                <a:ext uri="{FF2B5EF4-FFF2-40B4-BE49-F238E27FC236}">
                  <a16:creationId xmlns:a16="http://schemas.microsoft.com/office/drawing/2014/main" id="{0A266FAB-37A4-BA46-A533-246FA8408AAC}"/>
                </a:ext>
              </a:extLst>
            </p:cNvPr>
            <p:cNvSpPr/>
            <p:nvPr/>
          </p:nvSpPr>
          <p:spPr>
            <a:xfrm>
              <a:off x="4091283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8"/>
                    <a:pt x="-72" y="10194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6" name="Полилиния: фигура 2995">
              <a:extLst>
                <a:ext uri="{FF2B5EF4-FFF2-40B4-BE49-F238E27FC236}">
                  <a16:creationId xmlns:a16="http://schemas.microsoft.com/office/drawing/2014/main" id="{9E68DB26-F2CD-74CC-A2A8-6365BECC14AC}"/>
                </a:ext>
              </a:extLst>
            </p:cNvPr>
            <p:cNvSpPr/>
            <p:nvPr/>
          </p:nvSpPr>
          <p:spPr>
            <a:xfrm>
              <a:off x="3999966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7" name="Полилиния: фигура 2996">
              <a:extLst>
                <a:ext uri="{FF2B5EF4-FFF2-40B4-BE49-F238E27FC236}">
                  <a16:creationId xmlns:a16="http://schemas.microsoft.com/office/drawing/2014/main" id="{8C3EAE8E-F43D-8C1D-FF63-896A6BF02004}"/>
                </a:ext>
              </a:extLst>
            </p:cNvPr>
            <p:cNvSpPr/>
            <p:nvPr/>
          </p:nvSpPr>
          <p:spPr>
            <a:xfrm>
              <a:off x="4091283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8" name="Полилиния: фигура 2997">
              <a:extLst>
                <a:ext uri="{FF2B5EF4-FFF2-40B4-BE49-F238E27FC236}">
                  <a16:creationId xmlns:a16="http://schemas.microsoft.com/office/drawing/2014/main" id="{9176C64E-FCB3-1A66-AC5D-7ED04310414F}"/>
                </a:ext>
              </a:extLst>
            </p:cNvPr>
            <p:cNvSpPr/>
            <p:nvPr/>
          </p:nvSpPr>
          <p:spPr>
            <a:xfrm>
              <a:off x="379867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9" name="Полилиния: фигура 2998">
              <a:extLst>
                <a:ext uri="{FF2B5EF4-FFF2-40B4-BE49-F238E27FC236}">
                  <a16:creationId xmlns:a16="http://schemas.microsoft.com/office/drawing/2014/main" id="{D7466C2B-0A87-C641-B32A-45F100341CCC}"/>
                </a:ext>
              </a:extLst>
            </p:cNvPr>
            <p:cNvSpPr/>
            <p:nvPr/>
          </p:nvSpPr>
          <p:spPr>
            <a:xfrm>
              <a:off x="388790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0" name="Полилиния: фигура 2999">
              <a:extLst>
                <a:ext uri="{FF2B5EF4-FFF2-40B4-BE49-F238E27FC236}">
                  <a16:creationId xmlns:a16="http://schemas.microsoft.com/office/drawing/2014/main" id="{F6D4F4EB-1BD4-67D9-90C0-F646431680AD}"/>
                </a:ext>
              </a:extLst>
            </p:cNvPr>
            <p:cNvSpPr/>
            <p:nvPr/>
          </p:nvSpPr>
          <p:spPr>
            <a:xfrm>
              <a:off x="379867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1" name="Полилиния: фигура 3000">
              <a:extLst>
                <a:ext uri="{FF2B5EF4-FFF2-40B4-BE49-F238E27FC236}">
                  <a16:creationId xmlns:a16="http://schemas.microsoft.com/office/drawing/2014/main" id="{4CF091A1-8725-D1E8-E266-87B2D1C3264E}"/>
                </a:ext>
              </a:extLst>
            </p:cNvPr>
            <p:cNvSpPr/>
            <p:nvPr/>
          </p:nvSpPr>
          <p:spPr>
            <a:xfrm>
              <a:off x="388790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2" name="Полилиния: фигура 3001">
              <a:extLst>
                <a:ext uri="{FF2B5EF4-FFF2-40B4-BE49-F238E27FC236}">
                  <a16:creationId xmlns:a16="http://schemas.microsoft.com/office/drawing/2014/main" id="{1E615364-5B99-BB49-DB15-4121DEC614AC}"/>
                </a:ext>
              </a:extLst>
            </p:cNvPr>
            <p:cNvSpPr/>
            <p:nvPr/>
          </p:nvSpPr>
          <p:spPr>
            <a:xfrm>
              <a:off x="3813198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3" name="Полилиния: фигура 3002">
              <a:extLst>
                <a:ext uri="{FF2B5EF4-FFF2-40B4-BE49-F238E27FC236}">
                  <a16:creationId xmlns:a16="http://schemas.microsoft.com/office/drawing/2014/main" id="{F72D3840-A07E-96A3-8654-4622BBB85CF2}"/>
                </a:ext>
              </a:extLst>
            </p:cNvPr>
            <p:cNvSpPr/>
            <p:nvPr/>
          </p:nvSpPr>
          <p:spPr>
            <a:xfrm>
              <a:off x="3904505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4" name="Полилиния: фигура 3003">
              <a:extLst>
                <a:ext uri="{FF2B5EF4-FFF2-40B4-BE49-F238E27FC236}">
                  <a16:creationId xmlns:a16="http://schemas.microsoft.com/office/drawing/2014/main" id="{C90888B7-7646-1EE6-5402-760424DFA68E}"/>
                </a:ext>
              </a:extLst>
            </p:cNvPr>
            <p:cNvSpPr/>
            <p:nvPr/>
          </p:nvSpPr>
          <p:spPr>
            <a:xfrm>
              <a:off x="3813198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5" name="Полилиния: фигура 3004">
              <a:extLst>
                <a:ext uri="{FF2B5EF4-FFF2-40B4-BE49-F238E27FC236}">
                  <a16:creationId xmlns:a16="http://schemas.microsoft.com/office/drawing/2014/main" id="{897CEE26-52DA-88BD-7525-3595259AF386}"/>
                </a:ext>
              </a:extLst>
            </p:cNvPr>
            <p:cNvSpPr/>
            <p:nvPr/>
          </p:nvSpPr>
          <p:spPr>
            <a:xfrm>
              <a:off x="3904505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6" name="Полилиния: фигура 3005">
              <a:extLst>
                <a:ext uri="{FF2B5EF4-FFF2-40B4-BE49-F238E27FC236}">
                  <a16:creationId xmlns:a16="http://schemas.microsoft.com/office/drawing/2014/main" id="{21C69E3D-8BAD-21A1-6116-3CA3D608B6CB}"/>
                </a:ext>
              </a:extLst>
            </p:cNvPr>
            <p:cNvSpPr/>
            <p:nvPr/>
          </p:nvSpPr>
          <p:spPr>
            <a:xfrm>
              <a:off x="3611898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7" name="Полилиния: фигура 3006">
              <a:extLst>
                <a:ext uri="{FF2B5EF4-FFF2-40B4-BE49-F238E27FC236}">
                  <a16:creationId xmlns:a16="http://schemas.microsoft.com/office/drawing/2014/main" id="{D7C99B60-AB47-C992-945B-289151CE812F}"/>
                </a:ext>
              </a:extLst>
            </p:cNvPr>
            <p:cNvSpPr/>
            <p:nvPr/>
          </p:nvSpPr>
          <p:spPr>
            <a:xfrm>
              <a:off x="370113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8" name="Полилиния: фигура 3007">
              <a:extLst>
                <a:ext uri="{FF2B5EF4-FFF2-40B4-BE49-F238E27FC236}">
                  <a16:creationId xmlns:a16="http://schemas.microsoft.com/office/drawing/2014/main" id="{95454141-2FBF-A9A0-E28C-F50D083BB9D0}"/>
                </a:ext>
              </a:extLst>
            </p:cNvPr>
            <p:cNvSpPr/>
            <p:nvPr/>
          </p:nvSpPr>
          <p:spPr>
            <a:xfrm>
              <a:off x="3611898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9" name="Полилиния: фигура 3008">
              <a:extLst>
                <a:ext uri="{FF2B5EF4-FFF2-40B4-BE49-F238E27FC236}">
                  <a16:creationId xmlns:a16="http://schemas.microsoft.com/office/drawing/2014/main" id="{EF9D7960-80F8-8F21-A626-918AC0906098}"/>
                </a:ext>
              </a:extLst>
            </p:cNvPr>
            <p:cNvSpPr/>
            <p:nvPr/>
          </p:nvSpPr>
          <p:spPr>
            <a:xfrm>
              <a:off x="370113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0" name="Полилиния: фигура 3009">
              <a:extLst>
                <a:ext uri="{FF2B5EF4-FFF2-40B4-BE49-F238E27FC236}">
                  <a16:creationId xmlns:a16="http://schemas.microsoft.com/office/drawing/2014/main" id="{16A765AE-525F-0C78-1C55-C5914167F570}"/>
                </a:ext>
              </a:extLst>
            </p:cNvPr>
            <p:cNvSpPr/>
            <p:nvPr/>
          </p:nvSpPr>
          <p:spPr>
            <a:xfrm>
              <a:off x="3626429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1" name="Полилиния: фигура 3010">
              <a:extLst>
                <a:ext uri="{FF2B5EF4-FFF2-40B4-BE49-F238E27FC236}">
                  <a16:creationId xmlns:a16="http://schemas.microsoft.com/office/drawing/2014/main" id="{F0E70F99-E5ED-1FEC-8EF0-E79E6BC9D414}"/>
                </a:ext>
              </a:extLst>
            </p:cNvPr>
            <p:cNvSpPr/>
            <p:nvPr/>
          </p:nvSpPr>
          <p:spPr>
            <a:xfrm>
              <a:off x="3717736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2" name="Полилиния: фигура 3011">
              <a:extLst>
                <a:ext uri="{FF2B5EF4-FFF2-40B4-BE49-F238E27FC236}">
                  <a16:creationId xmlns:a16="http://schemas.microsoft.com/office/drawing/2014/main" id="{FEAEF3CA-754B-39ED-9D4D-9D9CD3C087F3}"/>
                </a:ext>
              </a:extLst>
            </p:cNvPr>
            <p:cNvSpPr/>
            <p:nvPr/>
          </p:nvSpPr>
          <p:spPr>
            <a:xfrm>
              <a:off x="3626429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3" name="Полилиния: фигура 3012">
              <a:extLst>
                <a:ext uri="{FF2B5EF4-FFF2-40B4-BE49-F238E27FC236}">
                  <a16:creationId xmlns:a16="http://schemas.microsoft.com/office/drawing/2014/main" id="{24BB903F-3CB4-67B7-F005-C81A01F6172C}"/>
                </a:ext>
              </a:extLst>
            </p:cNvPr>
            <p:cNvSpPr/>
            <p:nvPr/>
          </p:nvSpPr>
          <p:spPr>
            <a:xfrm>
              <a:off x="3717736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4" name="Полилиния: фигура 3013">
              <a:extLst>
                <a:ext uri="{FF2B5EF4-FFF2-40B4-BE49-F238E27FC236}">
                  <a16:creationId xmlns:a16="http://schemas.microsoft.com/office/drawing/2014/main" id="{4D2EF849-C086-1EEF-5D3C-4A29FE07C2A1}"/>
                </a:ext>
              </a:extLst>
            </p:cNvPr>
            <p:cNvSpPr/>
            <p:nvPr/>
          </p:nvSpPr>
          <p:spPr>
            <a:xfrm>
              <a:off x="342306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5" name="Полилиния: фигура 3014">
              <a:extLst>
                <a:ext uri="{FF2B5EF4-FFF2-40B4-BE49-F238E27FC236}">
                  <a16:creationId xmlns:a16="http://schemas.microsoft.com/office/drawing/2014/main" id="{9E68AAA7-066F-8C4F-2C26-1E56B32F8FAF}"/>
                </a:ext>
              </a:extLst>
            </p:cNvPr>
            <p:cNvSpPr/>
            <p:nvPr/>
          </p:nvSpPr>
          <p:spPr>
            <a:xfrm>
              <a:off x="351436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6" name="Полилиния: фигура 3015">
              <a:extLst>
                <a:ext uri="{FF2B5EF4-FFF2-40B4-BE49-F238E27FC236}">
                  <a16:creationId xmlns:a16="http://schemas.microsoft.com/office/drawing/2014/main" id="{430E47D9-46FD-10CF-867F-684D59F97CA8}"/>
                </a:ext>
              </a:extLst>
            </p:cNvPr>
            <p:cNvSpPr/>
            <p:nvPr/>
          </p:nvSpPr>
          <p:spPr>
            <a:xfrm>
              <a:off x="342306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7" name="Полилиния: фигура 3016">
              <a:extLst>
                <a:ext uri="{FF2B5EF4-FFF2-40B4-BE49-F238E27FC236}">
                  <a16:creationId xmlns:a16="http://schemas.microsoft.com/office/drawing/2014/main" id="{472CA63A-125F-5AD1-1C2D-44A03897A012}"/>
                </a:ext>
              </a:extLst>
            </p:cNvPr>
            <p:cNvSpPr/>
            <p:nvPr/>
          </p:nvSpPr>
          <p:spPr>
            <a:xfrm>
              <a:off x="351436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8" name="Полилиния: фигура 3017">
              <a:extLst>
                <a:ext uri="{FF2B5EF4-FFF2-40B4-BE49-F238E27FC236}">
                  <a16:creationId xmlns:a16="http://schemas.microsoft.com/office/drawing/2014/main" id="{EDE08759-9EBE-AD1E-9AE1-938746003190}"/>
                </a:ext>
              </a:extLst>
            </p:cNvPr>
            <p:cNvSpPr/>
            <p:nvPr/>
          </p:nvSpPr>
          <p:spPr>
            <a:xfrm>
              <a:off x="3439661" y="332313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9" name="Полилиния: фигура 3018">
              <a:extLst>
                <a:ext uri="{FF2B5EF4-FFF2-40B4-BE49-F238E27FC236}">
                  <a16:creationId xmlns:a16="http://schemas.microsoft.com/office/drawing/2014/main" id="{F19794BC-A7DA-EAD7-7899-894824108051}"/>
                </a:ext>
              </a:extLst>
            </p:cNvPr>
            <p:cNvSpPr/>
            <p:nvPr/>
          </p:nvSpPr>
          <p:spPr>
            <a:xfrm>
              <a:off x="3530968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0" name="Полилиния: фигура 3019">
              <a:extLst>
                <a:ext uri="{FF2B5EF4-FFF2-40B4-BE49-F238E27FC236}">
                  <a16:creationId xmlns:a16="http://schemas.microsoft.com/office/drawing/2014/main" id="{CFD2B1F5-8390-BCCC-E3DE-CFF748F08F6D}"/>
                </a:ext>
              </a:extLst>
            </p:cNvPr>
            <p:cNvSpPr/>
            <p:nvPr/>
          </p:nvSpPr>
          <p:spPr>
            <a:xfrm>
              <a:off x="3439661" y="3412331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1" name="Полилиния: фигура 3020">
              <a:extLst>
                <a:ext uri="{FF2B5EF4-FFF2-40B4-BE49-F238E27FC236}">
                  <a16:creationId xmlns:a16="http://schemas.microsoft.com/office/drawing/2014/main" id="{2B1C1FCA-99F5-41E4-9CD1-655B648F69DB}"/>
                </a:ext>
              </a:extLst>
            </p:cNvPr>
            <p:cNvSpPr/>
            <p:nvPr/>
          </p:nvSpPr>
          <p:spPr>
            <a:xfrm>
              <a:off x="3530968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2" name="Полилиния: фигура 3021">
              <a:extLst>
                <a:ext uri="{FF2B5EF4-FFF2-40B4-BE49-F238E27FC236}">
                  <a16:creationId xmlns:a16="http://schemas.microsoft.com/office/drawing/2014/main" id="{B5652A35-E8B5-7DE5-6321-A3C4AD057F7B}"/>
                </a:ext>
              </a:extLst>
            </p:cNvPr>
            <p:cNvSpPr/>
            <p:nvPr/>
          </p:nvSpPr>
          <p:spPr>
            <a:xfrm>
              <a:off x="3236283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3" name="Полилиния: фигура 3022">
              <a:extLst>
                <a:ext uri="{FF2B5EF4-FFF2-40B4-BE49-F238E27FC236}">
                  <a16:creationId xmlns:a16="http://schemas.microsoft.com/office/drawing/2014/main" id="{4F92DD6B-D2F1-75E4-E7AA-5198391D009D}"/>
                </a:ext>
              </a:extLst>
            </p:cNvPr>
            <p:cNvSpPr/>
            <p:nvPr/>
          </p:nvSpPr>
          <p:spPr>
            <a:xfrm>
              <a:off x="332760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4" name="Полилиния: фигура 3023">
              <a:extLst>
                <a:ext uri="{FF2B5EF4-FFF2-40B4-BE49-F238E27FC236}">
                  <a16:creationId xmlns:a16="http://schemas.microsoft.com/office/drawing/2014/main" id="{6ED4D4E9-1811-419A-B061-AD798BA8BEFF}"/>
                </a:ext>
              </a:extLst>
            </p:cNvPr>
            <p:cNvSpPr/>
            <p:nvPr/>
          </p:nvSpPr>
          <p:spPr>
            <a:xfrm>
              <a:off x="3236283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5" name="Полилиния: фигура 3024">
              <a:extLst>
                <a:ext uri="{FF2B5EF4-FFF2-40B4-BE49-F238E27FC236}">
                  <a16:creationId xmlns:a16="http://schemas.microsoft.com/office/drawing/2014/main" id="{5555034E-8EBD-5655-D680-0697D56F19F7}"/>
                </a:ext>
              </a:extLst>
            </p:cNvPr>
            <p:cNvSpPr/>
            <p:nvPr/>
          </p:nvSpPr>
          <p:spPr>
            <a:xfrm>
              <a:off x="332760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6" name="Полилиния: фигура 3025">
              <a:extLst>
                <a:ext uri="{FF2B5EF4-FFF2-40B4-BE49-F238E27FC236}">
                  <a16:creationId xmlns:a16="http://schemas.microsoft.com/office/drawing/2014/main" id="{ED181F4E-99F1-CF3E-6E25-EF64A22755C0}"/>
                </a:ext>
              </a:extLst>
            </p:cNvPr>
            <p:cNvSpPr/>
            <p:nvPr/>
          </p:nvSpPr>
          <p:spPr>
            <a:xfrm>
              <a:off x="3252893" y="332313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7" name="Полилиния: фигура 3026">
              <a:extLst>
                <a:ext uri="{FF2B5EF4-FFF2-40B4-BE49-F238E27FC236}">
                  <a16:creationId xmlns:a16="http://schemas.microsoft.com/office/drawing/2014/main" id="{E1C53E5C-C07C-ECC6-80B5-A696B626C92E}"/>
                </a:ext>
              </a:extLst>
            </p:cNvPr>
            <p:cNvSpPr/>
            <p:nvPr/>
          </p:nvSpPr>
          <p:spPr>
            <a:xfrm>
              <a:off x="3344200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8" name="Полилиния: фигура 3027">
              <a:extLst>
                <a:ext uri="{FF2B5EF4-FFF2-40B4-BE49-F238E27FC236}">
                  <a16:creationId xmlns:a16="http://schemas.microsoft.com/office/drawing/2014/main" id="{D1916121-6F61-0EA9-106D-8B6491D9E63E}"/>
                </a:ext>
              </a:extLst>
            </p:cNvPr>
            <p:cNvSpPr/>
            <p:nvPr/>
          </p:nvSpPr>
          <p:spPr>
            <a:xfrm>
              <a:off x="3252893" y="3412331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9" name="Полилиния: фигура 3028">
              <a:extLst>
                <a:ext uri="{FF2B5EF4-FFF2-40B4-BE49-F238E27FC236}">
                  <a16:creationId xmlns:a16="http://schemas.microsoft.com/office/drawing/2014/main" id="{99A9E13A-EB9C-5B6F-F361-1F80450239E5}"/>
                </a:ext>
              </a:extLst>
            </p:cNvPr>
            <p:cNvSpPr/>
            <p:nvPr/>
          </p:nvSpPr>
          <p:spPr>
            <a:xfrm>
              <a:off x="3344200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0" name="Полилиния: фигура 3029">
              <a:extLst>
                <a:ext uri="{FF2B5EF4-FFF2-40B4-BE49-F238E27FC236}">
                  <a16:creationId xmlns:a16="http://schemas.microsoft.com/office/drawing/2014/main" id="{1606A01D-D9AF-3A52-77C7-9AB008025040}"/>
                </a:ext>
              </a:extLst>
            </p:cNvPr>
            <p:cNvSpPr/>
            <p:nvPr/>
          </p:nvSpPr>
          <p:spPr>
            <a:xfrm>
              <a:off x="304951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1" name="Полилиния: фигура 3030">
              <a:extLst>
                <a:ext uri="{FF2B5EF4-FFF2-40B4-BE49-F238E27FC236}">
                  <a16:creationId xmlns:a16="http://schemas.microsoft.com/office/drawing/2014/main" id="{4DEDAD23-E572-EFC6-5257-36DB04D3737A}"/>
                </a:ext>
              </a:extLst>
            </p:cNvPr>
            <p:cNvSpPr/>
            <p:nvPr/>
          </p:nvSpPr>
          <p:spPr>
            <a:xfrm>
              <a:off x="313875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2" name="Полилиния: фигура 3031">
              <a:extLst>
                <a:ext uri="{FF2B5EF4-FFF2-40B4-BE49-F238E27FC236}">
                  <a16:creationId xmlns:a16="http://schemas.microsoft.com/office/drawing/2014/main" id="{34BD7719-CDA7-73C4-950A-CB33101834F4}"/>
                </a:ext>
              </a:extLst>
            </p:cNvPr>
            <p:cNvSpPr/>
            <p:nvPr/>
          </p:nvSpPr>
          <p:spPr>
            <a:xfrm>
              <a:off x="304951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3" name="Полилиния: фигура 3032">
              <a:extLst>
                <a:ext uri="{FF2B5EF4-FFF2-40B4-BE49-F238E27FC236}">
                  <a16:creationId xmlns:a16="http://schemas.microsoft.com/office/drawing/2014/main" id="{B7B74D6A-C8CE-CBE2-1F05-6976DEFFBF44}"/>
                </a:ext>
              </a:extLst>
            </p:cNvPr>
            <p:cNvSpPr/>
            <p:nvPr/>
          </p:nvSpPr>
          <p:spPr>
            <a:xfrm>
              <a:off x="313875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4" name="Полилиния: фигура 3033">
              <a:extLst>
                <a:ext uri="{FF2B5EF4-FFF2-40B4-BE49-F238E27FC236}">
                  <a16:creationId xmlns:a16="http://schemas.microsoft.com/office/drawing/2014/main" id="{98E2546A-3109-5796-9564-33B3EFBC90C5}"/>
                </a:ext>
              </a:extLst>
            </p:cNvPr>
            <p:cNvSpPr/>
            <p:nvPr/>
          </p:nvSpPr>
          <p:spPr>
            <a:xfrm>
              <a:off x="3066115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5" name="Полилиния: фигура 3034">
              <a:extLst>
                <a:ext uri="{FF2B5EF4-FFF2-40B4-BE49-F238E27FC236}">
                  <a16:creationId xmlns:a16="http://schemas.microsoft.com/office/drawing/2014/main" id="{180BB800-FEBE-84D4-B0D3-160F67926318}"/>
                </a:ext>
              </a:extLst>
            </p:cNvPr>
            <p:cNvSpPr/>
            <p:nvPr/>
          </p:nvSpPr>
          <p:spPr>
            <a:xfrm>
              <a:off x="3157431" y="3323139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6" name="Полилиния: фигура 3035">
              <a:extLst>
                <a:ext uri="{FF2B5EF4-FFF2-40B4-BE49-F238E27FC236}">
                  <a16:creationId xmlns:a16="http://schemas.microsoft.com/office/drawing/2014/main" id="{EE4FE728-A312-CBD4-FB65-21F54CF22DDB}"/>
                </a:ext>
              </a:extLst>
            </p:cNvPr>
            <p:cNvSpPr/>
            <p:nvPr/>
          </p:nvSpPr>
          <p:spPr>
            <a:xfrm>
              <a:off x="3066115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7" name="Полилиния: фигура 3036">
              <a:extLst>
                <a:ext uri="{FF2B5EF4-FFF2-40B4-BE49-F238E27FC236}">
                  <a16:creationId xmlns:a16="http://schemas.microsoft.com/office/drawing/2014/main" id="{B2918A7D-50A5-9311-F89A-D994557577DB}"/>
                </a:ext>
              </a:extLst>
            </p:cNvPr>
            <p:cNvSpPr/>
            <p:nvPr/>
          </p:nvSpPr>
          <p:spPr>
            <a:xfrm>
              <a:off x="3157431" y="3412331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8" name="Полилиния: фигура 3037">
              <a:extLst>
                <a:ext uri="{FF2B5EF4-FFF2-40B4-BE49-F238E27FC236}">
                  <a16:creationId xmlns:a16="http://schemas.microsoft.com/office/drawing/2014/main" id="{1B4CB182-0C2F-5F1D-BAF2-C6E8D9235077}"/>
                </a:ext>
              </a:extLst>
            </p:cNvPr>
            <p:cNvSpPr/>
            <p:nvPr/>
          </p:nvSpPr>
          <p:spPr>
            <a:xfrm>
              <a:off x="286274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9" name="Полилиния: фигура 3038">
              <a:extLst>
                <a:ext uri="{FF2B5EF4-FFF2-40B4-BE49-F238E27FC236}">
                  <a16:creationId xmlns:a16="http://schemas.microsoft.com/office/drawing/2014/main" id="{CA1987FE-F105-E05F-CA4C-5FEECE930892}"/>
                </a:ext>
              </a:extLst>
            </p:cNvPr>
            <p:cNvSpPr/>
            <p:nvPr/>
          </p:nvSpPr>
          <p:spPr>
            <a:xfrm>
              <a:off x="295198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0" name="Полилиния: фигура 3039">
              <a:extLst>
                <a:ext uri="{FF2B5EF4-FFF2-40B4-BE49-F238E27FC236}">
                  <a16:creationId xmlns:a16="http://schemas.microsoft.com/office/drawing/2014/main" id="{DBFA6389-ED69-CD8F-24D4-8A59F5A1E569}"/>
                </a:ext>
              </a:extLst>
            </p:cNvPr>
            <p:cNvSpPr/>
            <p:nvPr/>
          </p:nvSpPr>
          <p:spPr>
            <a:xfrm>
              <a:off x="286274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1" name="Полилиния: фигура 3040">
              <a:extLst>
                <a:ext uri="{FF2B5EF4-FFF2-40B4-BE49-F238E27FC236}">
                  <a16:creationId xmlns:a16="http://schemas.microsoft.com/office/drawing/2014/main" id="{0BFB6503-4E42-926E-F3DE-579F007D232B}"/>
                </a:ext>
              </a:extLst>
            </p:cNvPr>
            <p:cNvSpPr/>
            <p:nvPr/>
          </p:nvSpPr>
          <p:spPr>
            <a:xfrm>
              <a:off x="295198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2" name="Полилиния: фигура 3041">
              <a:extLst>
                <a:ext uri="{FF2B5EF4-FFF2-40B4-BE49-F238E27FC236}">
                  <a16:creationId xmlns:a16="http://schemas.microsoft.com/office/drawing/2014/main" id="{B1CF1D09-49B4-21EF-2CA9-286C299D3F39}"/>
                </a:ext>
              </a:extLst>
            </p:cNvPr>
            <p:cNvSpPr/>
            <p:nvPr/>
          </p:nvSpPr>
          <p:spPr>
            <a:xfrm>
              <a:off x="2879346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3" name="Полилиния: фигура 3042">
              <a:extLst>
                <a:ext uri="{FF2B5EF4-FFF2-40B4-BE49-F238E27FC236}">
                  <a16:creationId xmlns:a16="http://schemas.microsoft.com/office/drawing/2014/main" id="{A8D4D730-4E38-53B7-32CF-810324B15685}"/>
                </a:ext>
              </a:extLst>
            </p:cNvPr>
            <p:cNvSpPr/>
            <p:nvPr/>
          </p:nvSpPr>
          <p:spPr>
            <a:xfrm>
              <a:off x="2970663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1996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4" name="Полилиния: фигура 3043">
              <a:extLst>
                <a:ext uri="{FF2B5EF4-FFF2-40B4-BE49-F238E27FC236}">
                  <a16:creationId xmlns:a16="http://schemas.microsoft.com/office/drawing/2014/main" id="{79D965A0-06BA-28DD-801F-DD6272B2538C}"/>
                </a:ext>
              </a:extLst>
            </p:cNvPr>
            <p:cNvSpPr/>
            <p:nvPr/>
          </p:nvSpPr>
          <p:spPr>
            <a:xfrm>
              <a:off x="2879346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5" name="Полилиния: фигура 3044">
              <a:extLst>
                <a:ext uri="{FF2B5EF4-FFF2-40B4-BE49-F238E27FC236}">
                  <a16:creationId xmlns:a16="http://schemas.microsoft.com/office/drawing/2014/main" id="{E82AF5FB-EA5E-3385-8FCE-F8E5DA28BA8D}"/>
                </a:ext>
              </a:extLst>
            </p:cNvPr>
            <p:cNvSpPr/>
            <p:nvPr/>
          </p:nvSpPr>
          <p:spPr>
            <a:xfrm>
              <a:off x="2970663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6" name="Полилиния: фигура 3045">
              <a:extLst>
                <a:ext uri="{FF2B5EF4-FFF2-40B4-BE49-F238E27FC236}">
                  <a16:creationId xmlns:a16="http://schemas.microsoft.com/office/drawing/2014/main" id="{B64F1177-759D-C319-4927-DFE5E4206FCE}"/>
                </a:ext>
              </a:extLst>
            </p:cNvPr>
            <p:cNvSpPr/>
            <p:nvPr/>
          </p:nvSpPr>
          <p:spPr>
            <a:xfrm>
              <a:off x="267597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7" name="Полилиния: фигура 3046">
              <a:extLst>
                <a:ext uri="{FF2B5EF4-FFF2-40B4-BE49-F238E27FC236}">
                  <a16:creationId xmlns:a16="http://schemas.microsoft.com/office/drawing/2014/main" id="{4BDF4EAA-599E-2EB4-3410-62D3432DBFF8}"/>
                </a:ext>
              </a:extLst>
            </p:cNvPr>
            <p:cNvSpPr/>
            <p:nvPr/>
          </p:nvSpPr>
          <p:spPr>
            <a:xfrm>
              <a:off x="2765208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8" name="Полилиния: фигура 3047">
              <a:extLst>
                <a:ext uri="{FF2B5EF4-FFF2-40B4-BE49-F238E27FC236}">
                  <a16:creationId xmlns:a16="http://schemas.microsoft.com/office/drawing/2014/main" id="{EDA6D758-AB14-9382-23F2-E69D8F7A5A6F}"/>
                </a:ext>
              </a:extLst>
            </p:cNvPr>
            <p:cNvSpPr/>
            <p:nvPr/>
          </p:nvSpPr>
          <p:spPr>
            <a:xfrm>
              <a:off x="267597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9" name="Полилиния: фигура 3048">
              <a:extLst>
                <a:ext uri="{FF2B5EF4-FFF2-40B4-BE49-F238E27FC236}">
                  <a16:creationId xmlns:a16="http://schemas.microsoft.com/office/drawing/2014/main" id="{483C88DA-9622-D418-FC6A-7CAEA4106CD1}"/>
                </a:ext>
              </a:extLst>
            </p:cNvPr>
            <p:cNvSpPr/>
            <p:nvPr/>
          </p:nvSpPr>
          <p:spPr>
            <a:xfrm>
              <a:off x="2765208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0" name="Полилиния: фигура 3049">
              <a:extLst>
                <a:ext uri="{FF2B5EF4-FFF2-40B4-BE49-F238E27FC236}">
                  <a16:creationId xmlns:a16="http://schemas.microsoft.com/office/drawing/2014/main" id="{2A06B292-2D8D-A112-CB7C-08DA9BEE2366}"/>
                </a:ext>
              </a:extLst>
            </p:cNvPr>
            <p:cNvSpPr/>
            <p:nvPr/>
          </p:nvSpPr>
          <p:spPr>
            <a:xfrm>
              <a:off x="2692578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1" name="Полилиния: фигура 3050">
              <a:extLst>
                <a:ext uri="{FF2B5EF4-FFF2-40B4-BE49-F238E27FC236}">
                  <a16:creationId xmlns:a16="http://schemas.microsoft.com/office/drawing/2014/main" id="{33BA73DB-575D-EC7A-3380-D074F743EE88}"/>
                </a:ext>
              </a:extLst>
            </p:cNvPr>
            <p:cNvSpPr/>
            <p:nvPr/>
          </p:nvSpPr>
          <p:spPr>
            <a:xfrm>
              <a:off x="2783885" y="3325205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2" name="Полилиния: фигура 3051">
              <a:extLst>
                <a:ext uri="{FF2B5EF4-FFF2-40B4-BE49-F238E27FC236}">
                  <a16:creationId xmlns:a16="http://schemas.microsoft.com/office/drawing/2014/main" id="{38CB8830-CBDA-90D3-4311-3D7E48F1375C}"/>
                </a:ext>
              </a:extLst>
            </p:cNvPr>
            <p:cNvSpPr/>
            <p:nvPr/>
          </p:nvSpPr>
          <p:spPr>
            <a:xfrm>
              <a:off x="2692578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3" name="Полилиния: фигура 3052">
              <a:extLst>
                <a:ext uri="{FF2B5EF4-FFF2-40B4-BE49-F238E27FC236}">
                  <a16:creationId xmlns:a16="http://schemas.microsoft.com/office/drawing/2014/main" id="{7467279A-FF05-3011-E639-576474C573DF}"/>
                </a:ext>
              </a:extLst>
            </p:cNvPr>
            <p:cNvSpPr/>
            <p:nvPr/>
          </p:nvSpPr>
          <p:spPr>
            <a:xfrm>
              <a:off x="2783885" y="341440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4" name="Полилиния: фигура 3053">
              <a:extLst>
                <a:ext uri="{FF2B5EF4-FFF2-40B4-BE49-F238E27FC236}">
                  <a16:creationId xmlns:a16="http://schemas.microsoft.com/office/drawing/2014/main" id="{E9FF1ECC-FABA-35BC-0CF8-C1BE952354C2}"/>
                </a:ext>
              </a:extLst>
            </p:cNvPr>
            <p:cNvSpPr/>
            <p:nvPr/>
          </p:nvSpPr>
          <p:spPr>
            <a:xfrm>
              <a:off x="248713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5" name="Полилиния: фигура 3054">
              <a:extLst>
                <a:ext uri="{FF2B5EF4-FFF2-40B4-BE49-F238E27FC236}">
                  <a16:creationId xmlns:a16="http://schemas.microsoft.com/office/drawing/2014/main" id="{28913ACE-160C-4A01-1D96-9C4A88F7BA4C}"/>
                </a:ext>
              </a:extLst>
            </p:cNvPr>
            <p:cNvSpPr/>
            <p:nvPr/>
          </p:nvSpPr>
          <p:spPr>
            <a:xfrm>
              <a:off x="257843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6" name="Полилиния: фигура 3055">
              <a:extLst>
                <a:ext uri="{FF2B5EF4-FFF2-40B4-BE49-F238E27FC236}">
                  <a16:creationId xmlns:a16="http://schemas.microsoft.com/office/drawing/2014/main" id="{7776AF0C-59EB-1375-2C9B-87BB11B89E96}"/>
                </a:ext>
              </a:extLst>
            </p:cNvPr>
            <p:cNvSpPr/>
            <p:nvPr/>
          </p:nvSpPr>
          <p:spPr>
            <a:xfrm>
              <a:off x="248713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7" name="Полилиния: фигура 3056">
              <a:extLst>
                <a:ext uri="{FF2B5EF4-FFF2-40B4-BE49-F238E27FC236}">
                  <a16:creationId xmlns:a16="http://schemas.microsoft.com/office/drawing/2014/main" id="{D1613513-1324-F79D-D030-5B33FDF1386B}"/>
                </a:ext>
              </a:extLst>
            </p:cNvPr>
            <p:cNvSpPr/>
            <p:nvPr/>
          </p:nvSpPr>
          <p:spPr>
            <a:xfrm>
              <a:off x="257843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8" name="Полилиния: фигура 3057">
              <a:extLst>
                <a:ext uri="{FF2B5EF4-FFF2-40B4-BE49-F238E27FC236}">
                  <a16:creationId xmlns:a16="http://schemas.microsoft.com/office/drawing/2014/main" id="{9D048755-B08C-A686-7AF1-58FEE46A9702}"/>
                </a:ext>
              </a:extLst>
            </p:cNvPr>
            <p:cNvSpPr/>
            <p:nvPr/>
          </p:nvSpPr>
          <p:spPr>
            <a:xfrm>
              <a:off x="2505809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9" name="Полилиния: фигура 3058">
              <a:extLst>
                <a:ext uri="{FF2B5EF4-FFF2-40B4-BE49-F238E27FC236}">
                  <a16:creationId xmlns:a16="http://schemas.microsoft.com/office/drawing/2014/main" id="{51D76E87-7632-B1BF-321E-27E0F79E9909}"/>
                </a:ext>
              </a:extLst>
            </p:cNvPr>
            <p:cNvSpPr/>
            <p:nvPr/>
          </p:nvSpPr>
          <p:spPr>
            <a:xfrm>
              <a:off x="2597116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6051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0" name="Полилиния: фигура 3059">
              <a:extLst>
                <a:ext uri="{FF2B5EF4-FFF2-40B4-BE49-F238E27FC236}">
                  <a16:creationId xmlns:a16="http://schemas.microsoft.com/office/drawing/2014/main" id="{F8727DE2-3CBB-1654-4326-3E4CEE2F03D5}"/>
                </a:ext>
              </a:extLst>
            </p:cNvPr>
            <p:cNvSpPr/>
            <p:nvPr/>
          </p:nvSpPr>
          <p:spPr>
            <a:xfrm>
              <a:off x="2505809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1" name="Полилиния: фигура 3060">
              <a:extLst>
                <a:ext uri="{FF2B5EF4-FFF2-40B4-BE49-F238E27FC236}">
                  <a16:creationId xmlns:a16="http://schemas.microsoft.com/office/drawing/2014/main" id="{9AF69782-A888-457B-CF4A-A3DE879E14F7}"/>
                </a:ext>
              </a:extLst>
            </p:cNvPr>
            <p:cNvSpPr/>
            <p:nvPr/>
          </p:nvSpPr>
          <p:spPr>
            <a:xfrm>
              <a:off x="2597116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2" name="Полилиния: фигура 3061">
              <a:extLst>
                <a:ext uri="{FF2B5EF4-FFF2-40B4-BE49-F238E27FC236}">
                  <a16:creationId xmlns:a16="http://schemas.microsoft.com/office/drawing/2014/main" id="{5AAFB393-57CC-7C9B-B4F2-BB6338A12556}"/>
                </a:ext>
              </a:extLst>
            </p:cNvPr>
            <p:cNvSpPr/>
            <p:nvPr/>
          </p:nvSpPr>
          <p:spPr>
            <a:xfrm>
              <a:off x="230036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3" name="Полилиния: фигура 3062">
              <a:extLst>
                <a:ext uri="{FF2B5EF4-FFF2-40B4-BE49-F238E27FC236}">
                  <a16:creationId xmlns:a16="http://schemas.microsoft.com/office/drawing/2014/main" id="{08AA7D71-1B2F-3D44-D92F-60EBAF67CE3C}"/>
                </a:ext>
              </a:extLst>
            </p:cNvPr>
            <p:cNvSpPr/>
            <p:nvPr/>
          </p:nvSpPr>
          <p:spPr>
            <a:xfrm>
              <a:off x="239167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4" name="Полилиния: фигура 3063">
              <a:extLst>
                <a:ext uri="{FF2B5EF4-FFF2-40B4-BE49-F238E27FC236}">
                  <a16:creationId xmlns:a16="http://schemas.microsoft.com/office/drawing/2014/main" id="{836FFD78-E2D9-8EF1-36D3-A50A7873823C}"/>
                </a:ext>
              </a:extLst>
            </p:cNvPr>
            <p:cNvSpPr/>
            <p:nvPr/>
          </p:nvSpPr>
          <p:spPr>
            <a:xfrm>
              <a:off x="230036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5" name="Полилиния: фигура 3064">
              <a:extLst>
                <a:ext uri="{FF2B5EF4-FFF2-40B4-BE49-F238E27FC236}">
                  <a16:creationId xmlns:a16="http://schemas.microsoft.com/office/drawing/2014/main" id="{8178D38C-506B-AD5B-7000-85E07851C7F2}"/>
                </a:ext>
              </a:extLst>
            </p:cNvPr>
            <p:cNvSpPr/>
            <p:nvPr/>
          </p:nvSpPr>
          <p:spPr>
            <a:xfrm>
              <a:off x="239167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6" name="Полилиния: фигура 3065">
              <a:extLst>
                <a:ext uri="{FF2B5EF4-FFF2-40B4-BE49-F238E27FC236}">
                  <a16:creationId xmlns:a16="http://schemas.microsoft.com/office/drawing/2014/main" id="{42730E09-CF1B-DD9E-4939-BC0D167EEEC8}"/>
                </a:ext>
              </a:extLst>
            </p:cNvPr>
            <p:cNvSpPr/>
            <p:nvPr/>
          </p:nvSpPr>
          <p:spPr>
            <a:xfrm>
              <a:off x="2319041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2005" y="605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7" name="Полилиния: фигура 3066">
              <a:extLst>
                <a:ext uri="{FF2B5EF4-FFF2-40B4-BE49-F238E27FC236}">
                  <a16:creationId xmlns:a16="http://schemas.microsoft.com/office/drawing/2014/main" id="{F4CD961A-A201-2523-1D0A-A531FC77B708}"/>
                </a:ext>
              </a:extLst>
            </p:cNvPr>
            <p:cNvSpPr/>
            <p:nvPr/>
          </p:nvSpPr>
          <p:spPr>
            <a:xfrm>
              <a:off x="2410348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-72" y="605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8" name="Полилиния: фигура 3067">
              <a:extLst>
                <a:ext uri="{FF2B5EF4-FFF2-40B4-BE49-F238E27FC236}">
                  <a16:creationId xmlns:a16="http://schemas.microsoft.com/office/drawing/2014/main" id="{3F706AD1-9F33-A757-EB23-81E046F8230B}"/>
                </a:ext>
              </a:extLst>
            </p:cNvPr>
            <p:cNvSpPr/>
            <p:nvPr/>
          </p:nvSpPr>
          <p:spPr>
            <a:xfrm>
              <a:off x="2319041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9" name="Полилиния: фигура 3068">
              <a:extLst>
                <a:ext uri="{FF2B5EF4-FFF2-40B4-BE49-F238E27FC236}">
                  <a16:creationId xmlns:a16="http://schemas.microsoft.com/office/drawing/2014/main" id="{8B3049E9-9B2B-D631-2EFA-35948F2DCB7E}"/>
                </a:ext>
              </a:extLst>
            </p:cNvPr>
            <p:cNvSpPr/>
            <p:nvPr/>
          </p:nvSpPr>
          <p:spPr>
            <a:xfrm>
              <a:off x="2410348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0" name="Полилиния: фигура 3069">
              <a:extLst>
                <a:ext uri="{FF2B5EF4-FFF2-40B4-BE49-F238E27FC236}">
                  <a16:creationId xmlns:a16="http://schemas.microsoft.com/office/drawing/2014/main" id="{7D9A7F63-7B11-81FD-E024-DA5A07EBC287}"/>
                </a:ext>
              </a:extLst>
            </p:cNvPr>
            <p:cNvSpPr/>
            <p:nvPr/>
          </p:nvSpPr>
          <p:spPr>
            <a:xfrm>
              <a:off x="211359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1" name="Полилиния: фигура 3070">
              <a:extLst>
                <a:ext uri="{FF2B5EF4-FFF2-40B4-BE49-F238E27FC236}">
                  <a16:creationId xmlns:a16="http://schemas.microsoft.com/office/drawing/2014/main" id="{E9A096F8-746E-9114-83E2-26956F865344}"/>
                </a:ext>
              </a:extLst>
            </p:cNvPr>
            <p:cNvSpPr/>
            <p:nvPr/>
          </p:nvSpPr>
          <p:spPr>
            <a:xfrm>
              <a:off x="220282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2" name="Полилиния: фигура 3071">
              <a:extLst>
                <a:ext uri="{FF2B5EF4-FFF2-40B4-BE49-F238E27FC236}">
                  <a16:creationId xmlns:a16="http://schemas.microsoft.com/office/drawing/2014/main" id="{092334AA-5462-336C-DFB7-660F97911761}"/>
                </a:ext>
              </a:extLst>
            </p:cNvPr>
            <p:cNvSpPr/>
            <p:nvPr/>
          </p:nvSpPr>
          <p:spPr>
            <a:xfrm>
              <a:off x="211359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3" name="Полилиния: фигура 3072">
              <a:extLst>
                <a:ext uri="{FF2B5EF4-FFF2-40B4-BE49-F238E27FC236}">
                  <a16:creationId xmlns:a16="http://schemas.microsoft.com/office/drawing/2014/main" id="{C8687729-B1F1-8C35-BFF3-B73A5F2D33AA}"/>
                </a:ext>
              </a:extLst>
            </p:cNvPr>
            <p:cNvSpPr/>
            <p:nvPr/>
          </p:nvSpPr>
          <p:spPr>
            <a:xfrm>
              <a:off x="220282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4" name="Полилиния: фигура 3073">
              <a:extLst>
                <a:ext uri="{FF2B5EF4-FFF2-40B4-BE49-F238E27FC236}">
                  <a16:creationId xmlns:a16="http://schemas.microsoft.com/office/drawing/2014/main" id="{33A95A2B-9B06-E739-A5B2-C315AD6C41AA}"/>
                </a:ext>
              </a:extLst>
            </p:cNvPr>
            <p:cNvSpPr/>
            <p:nvPr/>
          </p:nvSpPr>
          <p:spPr>
            <a:xfrm>
              <a:off x="2132273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5" name="Полилиния: фигура 3074">
              <a:extLst>
                <a:ext uri="{FF2B5EF4-FFF2-40B4-BE49-F238E27FC236}">
                  <a16:creationId xmlns:a16="http://schemas.microsoft.com/office/drawing/2014/main" id="{13E7FB4F-9B82-FA57-F872-436E920A7793}"/>
                </a:ext>
              </a:extLst>
            </p:cNvPr>
            <p:cNvSpPr/>
            <p:nvPr/>
          </p:nvSpPr>
          <p:spPr>
            <a:xfrm>
              <a:off x="2223579" y="3327282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6" name="Полилиния: фигура 3075">
              <a:extLst>
                <a:ext uri="{FF2B5EF4-FFF2-40B4-BE49-F238E27FC236}">
                  <a16:creationId xmlns:a16="http://schemas.microsoft.com/office/drawing/2014/main" id="{B7AF8D1A-7613-08DD-4A81-537D948A7D02}"/>
                </a:ext>
              </a:extLst>
            </p:cNvPr>
            <p:cNvSpPr/>
            <p:nvPr/>
          </p:nvSpPr>
          <p:spPr>
            <a:xfrm>
              <a:off x="2132273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7" name="Полилиния: фигура 3076">
              <a:extLst>
                <a:ext uri="{FF2B5EF4-FFF2-40B4-BE49-F238E27FC236}">
                  <a16:creationId xmlns:a16="http://schemas.microsoft.com/office/drawing/2014/main" id="{3CAD0BF6-B847-1FEC-CA60-B06AFFF6B6C1}"/>
                </a:ext>
              </a:extLst>
            </p:cNvPr>
            <p:cNvSpPr/>
            <p:nvPr/>
          </p:nvSpPr>
          <p:spPr>
            <a:xfrm>
              <a:off x="2223579" y="3416483"/>
              <a:ext cx="4154" cy="4143"/>
            </a:xfrm>
            <a:custGeom>
              <a:avLst/>
              <a:gdLst>
                <a:gd name="connsiteX0" fmla="*/ -72 w 4154"/>
                <a:gd name="connsiteY0" fmla="*/ 1889 h 4143"/>
                <a:gd name="connsiteX1" fmla="*/ 2005 w 4154"/>
                <a:gd name="connsiteY1" fmla="*/ -179 h 4143"/>
                <a:gd name="connsiteX2" fmla="*/ 4082 w 4154"/>
                <a:gd name="connsiteY2" fmla="*/ 1889 h 4143"/>
                <a:gd name="connsiteX3" fmla="*/ 2005 w 4154"/>
                <a:gd name="connsiteY3" fmla="*/ 3965 h 4143"/>
                <a:gd name="connsiteX4" fmla="*/ -72 w 4154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9"/>
                    <a:pt x="4082" y="1889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8" name="Полилиния: фигура 3077">
              <a:extLst>
                <a:ext uri="{FF2B5EF4-FFF2-40B4-BE49-F238E27FC236}">
                  <a16:creationId xmlns:a16="http://schemas.microsoft.com/office/drawing/2014/main" id="{673D9881-68B7-90D0-7C31-6715721D584C}"/>
                </a:ext>
              </a:extLst>
            </p:cNvPr>
            <p:cNvSpPr/>
            <p:nvPr/>
          </p:nvSpPr>
          <p:spPr>
            <a:xfrm>
              <a:off x="192682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9" name="Полилиния: фигура 3078">
              <a:extLst>
                <a:ext uri="{FF2B5EF4-FFF2-40B4-BE49-F238E27FC236}">
                  <a16:creationId xmlns:a16="http://schemas.microsoft.com/office/drawing/2014/main" id="{76B1617E-D359-B419-E3EA-0E92B17B19CE}"/>
                </a:ext>
              </a:extLst>
            </p:cNvPr>
            <p:cNvSpPr/>
            <p:nvPr/>
          </p:nvSpPr>
          <p:spPr>
            <a:xfrm>
              <a:off x="201605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0" name="Полилиния: фигура 3079">
              <a:extLst>
                <a:ext uri="{FF2B5EF4-FFF2-40B4-BE49-F238E27FC236}">
                  <a16:creationId xmlns:a16="http://schemas.microsoft.com/office/drawing/2014/main" id="{11C85B36-8C3C-4581-4193-04C4C6206EA6}"/>
                </a:ext>
              </a:extLst>
            </p:cNvPr>
            <p:cNvSpPr/>
            <p:nvPr/>
          </p:nvSpPr>
          <p:spPr>
            <a:xfrm>
              <a:off x="192682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1" name="Полилиния: фигура 3080">
              <a:extLst>
                <a:ext uri="{FF2B5EF4-FFF2-40B4-BE49-F238E27FC236}">
                  <a16:creationId xmlns:a16="http://schemas.microsoft.com/office/drawing/2014/main" id="{B6BE03A1-5EFC-1728-F29D-F89332E71629}"/>
                </a:ext>
              </a:extLst>
            </p:cNvPr>
            <p:cNvSpPr/>
            <p:nvPr/>
          </p:nvSpPr>
          <p:spPr>
            <a:xfrm>
              <a:off x="201605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2" name="Полилиния: фигура 3081">
              <a:extLst>
                <a:ext uri="{FF2B5EF4-FFF2-40B4-BE49-F238E27FC236}">
                  <a16:creationId xmlns:a16="http://schemas.microsoft.com/office/drawing/2014/main" id="{E01E97CD-467C-CE0D-C6C0-F213C72B6AE3}"/>
                </a:ext>
              </a:extLst>
            </p:cNvPr>
            <p:cNvSpPr/>
            <p:nvPr/>
          </p:nvSpPr>
          <p:spPr>
            <a:xfrm>
              <a:off x="1945504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3" name="Полилиния: фигура 3082">
              <a:extLst>
                <a:ext uri="{FF2B5EF4-FFF2-40B4-BE49-F238E27FC236}">
                  <a16:creationId xmlns:a16="http://schemas.microsoft.com/office/drawing/2014/main" id="{CE0450FA-5206-B4B2-7A1C-04F2135EA02A}"/>
                </a:ext>
              </a:extLst>
            </p:cNvPr>
            <p:cNvSpPr/>
            <p:nvPr/>
          </p:nvSpPr>
          <p:spPr>
            <a:xfrm>
              <a:off x="2036811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4" name="Полилиния: фигура 3083">
              <a:extLst>
                <a:ext uri="{FF2B5EF4-FFF2-40B4-BE49-F238E27FC236}">
                  <a16:creationId xmlns:a16="http://schemas.microsoft.com/office/drawing/2014/main" id="{04552A60-F4D5-BA30-EC3A-4EF2B31F19FE}"/>
                </a:ext>
              </a:extLst>
            </p:cNvPr>
            <p:cNvSpPr/>
            <p:nvPr/>
          </p:nvSpPr>
          <p:spPr>
            <a:xfrm>
              <a:off x="1945504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1996 w 4145"/>
                <a:gd name="connsiteY1" fmla="*/ -179 h 4143"/>
                <a:gd name="connsiteX2" fmla="*/ 4073 w 4145"/>
                <a:gd name="connsiteY2" fmla="*/ 1889 h 4143"/>
                <a:gd name="connsiteX3" fmla="*/ 1996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5" name="Полилиния: фигура 3084">
              <a:extLst>
                <a:ext uri="{FF2B5EF4-FFF2-40B4-BE49-F238E27FC236}">
                  <a16:creationId xmlns:a16="http://schemas.microsoft.com/office/drawing/2014/main" id="{F18FAD43-2E8A-C6D1-04EE-65C9D999BFC8}"/>
                </a:ext>
              </a:extLst>
            </p:cNvPr>
            <p:cNvSpPr/>
            <p:nvPr/>
          </p:nvSpPr>
          <p:spPr>
            <a:xfrm>
              <a:off x="2036811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6" name="Полилиния: фигура 3085">
              <a:extLst>
                <a:ext uri="{FF2B5EF4-FFF2-40B4-BE49-F238E27FC236}">
                  <a16:creationId xmlns:a16="http://schemas.microsoft.com/office/drawing/2014/main" id="{CAFBA8AC-1A62-E393-F604-34A3B44C6BB6}"/>
                </a:ext>
              </a:extLst>
            </p:cNvPr>
            <p:cNvSpPr/>
            <p:nvPr/>
          </p:nvSpPr>
          <p:spPr>
            <a:xfrm>
              <a:off x="1740049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7" name="Полилиния: фигура 3086">
              <a:extLst>
                <a:ext uri="{FF2B5EF4-FFF2-40B4-BE49-F238E27FC236}">
                  <a16:creationId xmlns:a16="http://schemas.microsoft.com/office/drawing/2014/main" id="{A9EE63D9-0422-E0F6-9D4F-7E972A11E6BB}"/>
                </a:ext>
              </a:extLst>
            </p:cNvPr>
            <p:cNvSpPr/>
            <p:nvPr/>
          </p:nvSpPr>
          <p:spPr>
            <a:xfrm>
              <a:off x="182928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8" name="Полилиния: фигура 3087">
              <a:extLst>
                <a:ext uri="{FF2B5EF4-FFF2-40B4-BE49-F238E27FC236}">
                  <a16:creationId xmlns:a16="http://schemas.microsoft.com/office/drawing/2014/main" id="{26A58167-A5A6-ACB7-E69B-A8D0F90CEB74}"/>
                </a:ext>
              </a:extLst>
            </p:cNvPr>
            <p:cNvSpPr/>
            <p:nvPr/>
          </p:nvSpPr>
          <p:spPr>
            <a:xfrm>
              <a:off x="1740049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9" name="Полилиния: фигура 3088">
              <a:extLst>
                <a:ext uri="{FF2B5EF4-FFF2-40B4-BE49-F238E27FC236}">
                  <a16:creationId xmlns:a16="http://schemas.microsoft.com/office/drawing/2014/main" id="{BAB1E7A7-6DAF-67F7-87A1-EF2125BE0A88}"/>
                </a:ext>
              </a:extLst>
            </p:cNvPr>
            <p:cNvSpPr/>
            <p:nvPr/>
          </p:nvSpPr>
          <p:spPr>
            <a:xfrm>
              <a:off x="182928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0" name="Полилиния: фигура 3089">
              <a:extLst>
                <a:ext uri="{FF2B5EF4-FFF2-40B4-BE49-F238E27FC236}">
                  <a16:creationId xmlns:a16="http://schemas.microsoft.com/office/drawing/2014/main" id="{C33AC836-B320-F21D-F7B4-9C1AABCEE919}"/>
                </a:ext>
              </a:extLst>
            </p:cNvPr>
            <p:cNvSpPr/>
            <p:nvPr/>
          </p:nvSpPr>
          <p:spPr>
            <a:xfrm>
              <a:off x="1758726" y="3327282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1" name="Полилиния: фигура 3090">
              <a:extLst>
                <a:ext uri="{FF2B5EF4-FFF2-40B4-BE49-F238E27FC236}">
                  <a16:creationId xmlns:a16="http://schemas.microsoft.com/office/drawing/2014/main" id="{C3195FFB-BC96-7E14-E940-D114098198DA}"/>
                </a:ext>
              </a:extLst>
            </p:cNvPr>
            <p:cNvSpPr/>
            <p:nvPr/>
          </p:nvSpPr>
          <p:spPr>
            <a:xfrm>
              <a:off x="1850043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2" name="Полилиния: фигура 3091">
              <a:extLst>
                <a:ext uri="{FF2B5EF4-FFF2-40B4-BE49-F238E27FC236}">
                  <a16:creationId xmlns:a16="http://schemas.microsoft.com/office/drawing/2014/main" id="{041CB94B-5346-4FDD-1440-9B1C290DEC63}"/>
                </a:ext>
              </a:extLst>
            </p:cNvPr>
            <p:cNvSpPr/>
            <p:nvPr/>
          </p:nvSpPr>
          <p:spPr>
            <a:xfrm>
              <a:off x="1758726" y="3416483"/>
              <a:ext cx="4154" cy="4143"/>
            </a:xfrm>
            <a:custGeom>
              <a:avLst/>
              <a:gdLst>
                <a:gd name="connsiteX0" fmla="*/ -72 w 4154"/>
                <a:gd name="connsiteY0" fmla="*/ 1889 h 4143"/>
                <a:gd name="connsiteX1" fmla="*/ 2005 w 4154"/>
                <a:gd name="connsiteY1" fmla="*/ -179 h 4143"/>
                <a:gd name="connsiteX2" fmla="*/ 4082 w 4154"/>
                <a:gd name="connsiteY2" fmla="*/ 1889 h 4143"/>
                <a:gd name="connsiteX3" fmla="*/ 2005 w 4154"/>
                <a:gd name="connsiteY3" fmla="*/ 3965 h 4143"/>
                <a:gd name="connsiteX4" fmla="*/ -72 w 4154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9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9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3" name="Полилиния: фигура 3092">
              <a:extLst>
                <a:ext uri="{FF2B5EF4-FFF2-40B4-BE49-F238E27FC236}">
                  <a16:creationId xmlns:a16="http://schemas.microsoft.com/office/drawing/2014/main" id="{E826DA89-9A28-A8D0-54F9-962AA4F421DB}"/>
                </a:ext>
              </a:extLst>
            </p:cNvPr>
            <p:cNvSpPr/>
            <p:nvPr/>
          </p:nvSpPr>
          <p:spPr>
            <a:xfrm>
              <a:off x="1850043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9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4" name="Полилиния: фигура 3093">
              <a:extLst>
                <a:ext uri="{FF2B5EF4-FFF2-40B4-BE49-F238E27FC236}">
                  <a16:creationId xmlns:a16="http://schemas.microsoft.com/office/drawing/2014/main" id="{689058ED-8D2A-447A-BD1B-44230D60A908}"/>
                </a:ext>
              </a:extLst>
            </p:cNvPr>
            <p:cNvSpPr/>
            <p:nvPr/>
          </p:nvSpPr>
          <p:spPr>
            <a:xfrm>
              <a:off x="155121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5" name="Полилиния: фигура 3094">
              <a:extLst>
                <a:ext uri="{FF2B5EF4-FFF2-40B4-BE49-F238E27FC236}">
                  <a16:creationId xmlns:a16="http://schemas.microsoft.com/office/drawing/2014/main" id="{1907C120-C906-F39C-65F4-A9E26C220166}"/>
                </a:ext>
              </a:extLst>
            </p:cNvPr>
            <p:cNvSpPr/>
            <p:nvPr/>
          </p:nvSpPr>
          <p:spPr>
            <a:xfrm>
              <a:off x="164252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6" name="Полилиния: фигура 3095">
              <a:extLst>
                <a:ext uri="{FF2B5EF4-FFF2-40B4-BE49-F238E27FC236}">
                  <a16:creationId xmlns:a16="http://schemas.microsoft.com/office/drawing/2014/main" id="{94EE77F3-BF91-54F9-A9FF-BE2372EEEBA8}"/>
                </a:ext>
              </a:extLst>
            </p:cNvPr>
            <p:cNvSpPr/>
            <p:nvPr/>
          </p:nvSpPr>
          <p:spPr>
            <a:xfrm>
              <a:off x="155121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7" name="Полилиния: фигура 3096">
              <a:extLst>
                <a:ext uri="{FF2B5EF4-FFF2-40B4-BE49-F238E27FC236}">
                  <a16:creationId xmlns:a16="http://schemas.microsoft.com/office/drawing/2014/main" id="{5D500B61-DB5D-F55A-F277-5649B9AF5B93}"/>
                </a:ext>
              </a:extLst>
            </p:cNvPr>
            <p:cNvSpPr/>
            <p:nvPr/>
          </p:nvSpPr>
          <p:spPr>
            <a:xfrm>
              <a:off x="164252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8" name="Полилиния: фигура 3097">
              <a:extLst>
                <a:ext uri="{FF2B5EF4-FFF2-40B4-BE49-F238E27FC236}">
                  <a16:creationId xmlns:a16="http://schemas.microsoft.com/office/drawing/2014/main" id="{21F789DB-729C-0B2B-7CA5-559B3491CCD9}"/>
                </a:ext>
              </a:extLst>
            </p:cNvPr>
            <p:cNvSpPr/>
            <p:nvPr/>
          </p:nvSpPr>
          <p:spPr>
            <a:xfrm>
              <a:off x="1571958" y="3327801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9" name="Полилиния: фигура 3098">
              <a:extLst>
                <a:ext uri="{FF2B5EF4-FFF2-40B4-BE49-F238E27FC236}">
                  <a16:creationId xmlns:a16="http://schemas.microsoft.com/office/drawing/2014/main" id="{040051FC-CF32-6DD6-2724-C20B72E14CE8}"/>
                </a:ext>
              </a:extLst>
            </p:cNvPr>
            <p:cNvSpPr/>
            <p:nvPr/>
          </p:nvSpPr>
          <p:spPr>
            <a:xfrm>
              <a:off x="1663274" y="3327801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0" name="Полилиния: фигура 3099">
              <a:extLst>
                <a:ext uri="{FF2B5EF4-FFF2-40B4-BE49-F238E27FC236}">
                  <a16:creationId xmlns:a16="http://schemas.microsoft.com/office/drawing/2014/main" id="{C0938A16-C834-B2A6-867F-696F7FA8F41C}"/>
                </a:ext>
              </a:extLst>
            </p:cNvPr>
            <p:cNvSpPr/>
            <p:nvPr/>
          </p:nvSpPr>
          <p:spPr>
            <a:xfrm>
              <a:off x="1571958" y="3417000"/>
              <a:ext cx="4154" cy="2473"/>
            </a:xfrm>
            <a:custGeom>
              <a:avLst/>
              <a:gdLst>
                <a:gd name="connsiteX0" fmla="*/ -72 w 4154"/>
                <a:gd name="connsiteY0" fmla="*/ 1372 h 2473"/>
                <a:gd name="connsiteX1" fmla="*/ -72 w 4154"/>
                <a:gd name="connsiteY1" fmla="*/ 1372 h 2473"/>
                <a:gd name="connsiteX2" fmla="*/ 4082 w 4154"/>
                <a:gd name="connsiteY2" fmla="*/ 1372 h 2473"/>
                <a:gd name="connsiteX3" fmla="*/ -72 w 4154"/>
                <a:gd name="connsiteY3" fmla="*/ 1372 h 2473"/>
                <a:gd name="connsiteX4" fmla="*/ -72 w 4154"/>
                <a:gd name="connsiteY4" fmla="*/ 1372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3">
                  <a:moveTo>
                    <a:pt x="-72" y="1372"/>
                  </a:moveTo>
                  <a:cubicBezTo>
                    <a:pt x="-72" y="-696"/>
                    <a:pt x="2005" y="-696"/>
                    <a:pt x="-72" y="1372"/>
                  </a:cubicBezTo>
                  <a:cubicBezTo>
                    <a:pt x="2005" y="-696"/>
                    <a:pt x="4082" y="1372"/>
                    <a:pt x="4082" y="1372"/>
                  </a:cubicBezTo>
                  <a:cubicBezTo>
                    <a:pt x="4082" y="1372"/>
                    <a:pt x="4082" y="3448"/>
                    <a:pt x="-72" y="1372"/>
                  </a:cubicBezTo>
                  <a:cubicBezTo>
                    <a:pt x="2005" y="3448"/>
                    <a:pt x="-72" y="1372"/>
                    <a:pt x="-72" y="1372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1" name="Полилиния: фигура 3100">
              <a:extLst>
                <a:ext uri="{FF2B5EF4-FFF2-40B4-BE49-F238E27FC236}">
                  <a16:creationId xmlns:a16="http://schemas.microsoft.com/office/drawing/2014/main" id="{9D67DE5F-2192-0DBD-7827-9C356F4067F6}"/>
                </a:ext>
              </a:extLst>
            </p:cNvPr>
            <p:cNvSpPr/>
            <p:nvPr/>
          </p:nvSpPr>
          <p:spPr>
            <a:xfrm>
              <a:off x="1663274" y="3417000"/>
              <a:ext cx="4145" cy="2473"/>
            </a:xfrm>
            <a:custGeom>
              <a:avLst/>
              <a:gdLst>
                <a:gd name="connsiteX0" fmla="*/ -72 w 4145"/>
                <a:gd name="connsiteY0" fmla="*/ 1372 h 2473"/>
                <a:gd name="connsiteX1" fmla="*/ -72 w 4145"/>
                <a:gd name="connsiteY1" fmla="*/ 1372 h 2473"/>
                <a:gd name="connsiteX2" fmla="*/ 4073 w 4145"/>
                <a:gd name="connsiteY2" fmla="*/ 1372 h 2473"/>
                <a:gd name="connsiteX3" fmla="*/ -72 w 4145"/>
                <a:gd name="connsiteY3" fmla="*/ 1372 h 2473"/>
                <a:gd name="connsiteX4" fmla="*/ -72 w 4145"/>
                <a:gd name="connsiteY4" fmla="*/ 1372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3">
                  <a:moveTo>
                    <a:pt x="-72" y="1372"/>
                  </a:moveTo>
                  <a:cubicBezTo>
                    <a:pt x="-72" y="-696"/>
                    <a:pt x="-72" y="-696"/>
                    <a:pt x="-72" y="1372"/>
                  </a:cubicBezTo>
                  <a:cubicBezTo>
                    <a:pt x="1996" y="-696"/>
                    <a:pt x="4073" y="1372"/>
                    <a:pt x="4073" y="1372"/>
                  </a:cubicBezTo>
                  <a:cubicBezTo>
                    <a:pt x="1996" y="1372"/>
                    <a:pt x="1996" y="3448"/>
                    <a:pt x="-72" y="1372"/>
                  </a:cubicBezTo>
                  <a:cubicBezTo>
                    <a:pt x="-72" y="3448"/>
                    <a:pt x="-72" y="1372"/>
                    <a:pt x="-72" y="1372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2" name="Полилиния: фигура 3101">
              <a:extLst>
                <a:ext uri="{FF2B5EF4-FFF2-40B4-BE49-F238E27FC236}">
                  <a16:creationId xmlns:a16="http://schemas.microsoft.com/office/drawing/2014/main" id="{C95D405E-177B-5EA9-1ECB-6065EC1A6913}"/>
                </a:ext>
              </a:extLst>
            </p:cNvPr>
            <p:cNvSpPr/>
            <p:nvPr/>
          </p:nvSpPr>
          <p:spPr>
            <a:xfrm>
              <a:off x="145575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7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3" name="Полилиния: фигура 3102">
              <a:extLst>
                <a:ext uri="{FF2B5EF4-FFF2-40B4-BE49-F238E27FC236}">
                  <a16:creationId xmlns:a16="http://schemas.microsoft.com/office/drawing/2014/main" id="{71D344FF-738B-BA4D-D28A-FF46F1A73243}"/>
                </a:ext>
              </a:extLst>
            </p:cNvPr>
            <p:cNvSpPr/>
            <p:nvPr/>
          </p:nvSpPr>
          <p:spPr>
            <a:xfrm>
              <a:off x="1476496" y="3327801"/>
              <a:ext cx="2077" cy="1557"/>
            </a:xfrm>
            <a:custGeom>
              <a:avLst/>
              <a:gdLst>
                <a:gd name="connsiteX0" fmla="*/ -72 w 2077"/>
                <a:gd name="connsiteY0" fmla="*/ 1379 h 1557"/>
                <a:gd name="connsiteX1" fmla="*/ -72 w 2077"/>
                <a:gd name="connsiteY1" fmla="*/ 1379 h 1557"/>
                <a:gd name="connsiteX2" fmla="*/ 2005 w 2077"/>
                <a:gd name="connsiteY2" fmla="*/ 1379 h 1557"/>
                <a:gd name="connsiteX3" fmla="*/ -72 w 2077"/>
                <a:gd name="connsiteY3" fmla="*/ 1379 h 1557"/>
                <a:gd name="connsiteX4" fmla="*/ -72 w 207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4" name="Полилиния: фигура 3103">
              <a:extLst>
                <a:ext uri="{FF2B5EF4-FFF2-40B4-BE49-F238E27FC236}">
                  <a16:creationId xmlns:a16="http://schemas.microsoft.com/office/drawing/2014/main" id="{CE8E4F44-677C-B283-C71C-EE260EE7A460}"/>
                </a:ext>
              </a:extLst>
            </p:cNvPr>
            <p:cNvSpPr/>
            <p:nvPr/>
          </p:nvSpPr>
          <p:spPr>
            <a:xfrm>
              <a:off x="9601007" y="349945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5" name="Полилиния: фигура 3104">
              <a:extLst>
                <a:ext uri="{FF2B5EF4-FFF2-40B4-BE49-F238E27FC236}">
                  <a16:creationId xmlns:a16="http://schemas.microsoft.com/office/drawing/2014/main" id="{C756947C-5B45-1682-7A17-E9D2F39BB650}"/>
                </a:ext>
              </a:extLst>
            </p:cNvPr>
            <p:cNvSpPr/>
            <p:nvPr/>
          </p:nvSpPr>
          <p:spPr>
            <a:xfrm>
              <a:off x="9601007" y="3590725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6"/>
                    <a:pt x="22703" y="45456"/>
                  </a:cubicBezTo>
                  <a:cubicBezTo>
                    <a:pt x="1031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6" name="Полилиния: фигура 3105">
              <a:extLst>
                <a:ext uri="{FF2B5EF4-FFF2-40B4-BE49-F238E27FC236}">
                  <a16:creationId xmlns:a16="http://schemas.microsoft.com/office/drawing/2014/main" id="{77009EAD-2B5F-B754-6373-868E874E575B}"/>
                </a:ext>
              </a:extLst>
            </p:cNvPr>
            <p:cNvSpPr/>
            <p:nvPr/>
          </p:nvSpPr>
          <p:spPr>
            <a:xfrm>
              <a:off x="9690200" y="3590725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6"/>
                    <a:pt x="22797" y="45456"/>
                  </a:cubicBezTo>
                  <a:cubicBezTo>
                    <a:pt x="10314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7" name="Полилиния: фигура 3106">
              <a:extLst>
                <a:ext uri="{FF2B5EF4-FFF2-40B4-BE49-F238E27FC236}">
                  <a16:creationId xmlns:a16="http://schemas.microsoft.com/office/drawing/2014/main" id="{A893CF27-6225-12B9-22FE-24E85D770810}"/>
                </a:ext>
              </a:extLst>
            </p:cNvPr>
            <p:cNvSpPr/>
            <p:nvPr/>
          </p:nvSpPr>
          <p:spPr>
            <a:xfrm>
              <a:off x="9603105" y="3501532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8" name="Полилиния: фигура 3107">
              <a:extLst>
                <a:ext uri="{FF2B5EF4-FFF2-40B4-BE49-F238E27FC236}">
                  <a16:creationId xmlns:a16="http://schemas.microsoft.com/office/drawing/2014/main" id="{CE7E7A41-904C-2CB8-7DA9-FC6251AC8C4C}"/>
                </a:ext>
              </a:extLst>
            </p:cNvPr>
            <p:cNvSpPr/>
            <p:nvPr/>
          </p:nvSpPr>
          <p:spPr>
            <a:xfrm>
              <a:off x="9603105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9" name="Полилиния: фигура 3108">
              <a:extLst>
                <a:ext uri="{FF2B5EF4-FFF2-40B4-BE49-F238E27FC236}">
                  <a16:creationId xmlns:a16="http://schemas.microsoft.com/office/drawing/2014/main" id="{B33B605C-251A-7A73-2597-306001A48905}"/>
                </a:ext>
              </a:extLst>
            </p:cNvPr>
            <p:cNvSpPr/>
            <p:nvPr/>
          </p:nvSpPr>
          <p:spPr>
            <a:xfrm>
              <a:off x="9694392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0" name="Полилиния: фигура 3109">
              <a:extLst>
                <a:ext uri="{FF2B5EF4-FFF2-40B4-BE49-F238E27FC236}">
                  <a16:creationId xmlns:a16="http://schemas.microsoft.com/office/drawing/2014/main" id="{AB381C69-AB6C-2DF8-ECDB-BD02D8D121B6}"/>
                </a:ext>
              </a:extLst>
            </p:cNvPr>
            <p:cNvSpPr/>
            <p:nvPr/>
          </p:nvSpPr>
          <p:spPr>
            <a:xfrm>
              <a:off x="9503430" y="3590725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6"/>
                    <a:pt x="22798" y="45456"/>
                  </a:cubicBezTo>
                  <a:cubicBezTo>
                    <a:pt x="1031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1" name="Полилиния: фигура 3110">
              <a:extLst>
                <a:ext uri="{FF2B5EF4-FFF2-40B4-BE49-F238E27FC236}">
                  <a16:creationId xmlns:a16="http://schemas.microsoft.com/office/drawing/2014/main" id="{F0EAB7DC-51F8-666E-52C3-84AE7E822B2F}"/>
                </a:ext>
              </a:extLst>
            </p:cNvPr>
            <p:cNvSpPr/>
            <p:nvPr/>
          </p:nvSpPr>
          <p:spPr>
            <a:xfrm>
              <a:off x="9416336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2" name="Полилиния: фигура 3111">
              <a:extLst>
                <a:ext uri="{FF2B5EF4-FFF2-40B4-BE49-F238E27FC236}">
                  <a16:creationId xmlns:a16="http://schemas.microsoft.com/office/drawing/2014/main" id="{899D3988-7F13-B229-9B33-64800CBA3DBB}"/>
                </a:ext>
              </a:extLst>
            </p:cNvPr>
            <p:cNvSpPr/>
            <p:nvPr/>
          </p:nvSpPr>
          <p:spPr>
            <a:xfrm>
              <a:off x="9507624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1" y="4130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3" name="Полилиния: фигура 3112">
              <a:extLst>
                <a:ext uri="{FF2B5EF4-FFF2-40B4-BE49-F238E27FC236}">
                  <a16:creationId xmlns:a16="http://schemas.microsoft.com/office/drawing/2014/main" id="{45EF33B6-D13A-3EC9-284A-1D67E58EE8C1}"/>
                </a:ext>
              </a:extLst>
            </p:cNvPr>
            <p:cNvSpPr/>
            <p:nvPr/>
          </p:nvSpPr>
          <p:spPr>
            <a:xfrm>
              <a:off x="903860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4" name="Полилиния: фигура 3113">
              <a:extLst>
                <a:ext uri="{FF2B5EF4-FFF2-40B4-BE49-F238E27FC236}">
                  <a16:creationId xmlns:a16="http://schemas.microsoft.com/office/drawing/2014/main" id="{130CFF05-BBBC-69D1-08AE-0BDF176EA1D6}"/>
                </a:ext>
              </a:extLst>
            </p:cNvPr>
            <p:cNvSpPr/>
            <p:nvPr/>
          </p:nvSpPr>
          <p:spPr>
            <a:xfrm>
              <a:off x="903860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5" name="Полилиния: фигура 3114">
              <a:extLst>
                <a:ext uri="{FF2B5EF4-FFF2-40B4-BE49-F238E27FC236}">
                  <a16:creationId xmlns:a16="http://schemas.microsoft.com/office/drawing/2014/main" id="{13563E99-2D47-F889-08DC-AE154E5BB31A}"/>
                </a:ext>
              </a:extLst>
            </p:cNvPr>
            <p:cNvSpPr/>
            <p:nvPr/>
          </p:nvSpPr>
          <p:spPr>
            <a:xfrm>
              <a:off x="9042751" y="350359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6" name="Полилиния: фигура 3115">
              <a:extLst>
                <a:ext uri="{FF2B5EF4-FFF2-40B4-BE49-F238E27FC236}">
                  <a16:creationId xmlns:a16="http://schemas.microsoft.com/office/drawing/2014/main" id="{93E0D6D0-8638-844C-EE86-2ECA65010812}"/>
                </a:ext>
              </a:extLst>
            </p:cNvPr>
            <p:cNvSpPr/>
            <p:nvPr/>
          </p:nvSpPr>
          <p:spPr>
            <a:xfrm>
              <a:off x="9042751" y="359487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7" name="Полилиния: фигура 3116">
              <a:extLst>
                <a:ext uri="{FF2B5EF4-FFF2-40B4-BE49-F238E27FC236}">
                  <a16:creationId xmlns:a16="http://schemas.microsoft.com/office/drawing/2014/main" id="{D17CBB0E-38AE-8354-D208-38F4C74381DF}"/>
                </a:ext>
              </a:extLst>
            </p:cNvPr>
            <p:cNvSpPr/>
            <p:nvPr/>
          </p:nvSpPr>
          <p:spPr>
            <a:xfrm>
              <a:off x="885183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8" name="Полилиния: фигура 3117">
              <a:extLst>
                <a:ext uri="{FF2B5EF4-FFF2-40B4-BE49-F238E27FC236}">
                  <a16:creationId xmlns:a16="http://schemas.microsoft.com/office/drawing/2014/main" id="{97253A9B-D55F-4EB0-675A-7F5AEC76652D}"/>
                </a:ext>
              </a:extLst>
            </p:cNvPr>
            <p:cNvSpPr/>
            <p:nvPr/>
          </p:nvSpPr>
          <p:spPr>
            <a:xfrm>
              <a:off x="894314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9" name="Полилиния: фигура 3118">
              <a:extLst>
                <a:ext uri="{FF2B5EF4-FFF2-40B4-BE49-F238E27FC236}">
                  <a16:creationId xmlns:a16="http://schemas.microsoft.com/office/drawing/2014/main" id="{8596A0B4-9BDE-4E99-7F31-CF3AF8668411}"/>
                </a:ext>
              </a:extLst>
            </p:cNvPr>
            <p:cNvSpPr/>
            <p:nvPr/>
          </p:nvSpPr>
          <p:spPr>
            <a:xfrm>
              <a:off x="885183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0" name="Полилиния: фигура 3119">
              <a:extLst>
                <a:ext uri="{FF2B5EF4-FFF2-40B4-BE49-F238E27FC236}">
                  <a16:creationId xmlns:a16="http://schemas.microsoft.com/office/drawing/2014/main" id="{4A9AEAF4-5177-FA40-64A9-C7EFEF8782F3}"/>
                </a:ext>
              </a:extLst>
            </p:cNvPr>
            <p:cNvSpPr/>
            <p:nvPr/>
          </p:nvSpPr>
          <p:spPr>
            <a:xfrm>
              <a:off x="894314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1" name="Полилиния: фигура 3120">
              <a:extLst>
                <a:ext uri="{FF2B5EF4-FFF2-40B4-BE49-F238E27FC236}">
                  <a16:creationId xmlns:a16="http://schemas.microsoft.com/office/drawing/2014/main" id="{EB68444C-B923-D153-D66D-4B6A153DC05C}"/>
                </a:ext>
              </a:extLst>
            </p:cNvPr>
            <p:cNvSpPr/>
            <p:nvPr/>
          </p:nvSpPr>
          <p:spPr>
            <a:xfrm>
              <a:off x="8855983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2" name="Полилиния: фигура 3121">
              <a:extLst>
                <a:ext uri="{FF2B5EF4-FFF2-40B4-BE49-F238E27FC236}">
                  <a16:creationId xmlns:a16="http://schemas.microsoft.com/office/drawing/2014/main" id="{17151A32-3F74-7B46-9986-993315C07692}"/>
                </a:ext>
              </a:extLst>
            </p:cNvPr>
            <p:cNvSpPr/>
            <p:nvPr/>
          </p:nvSpPr>
          <p:spPr>
            <a:xfrm>
              <a:off x="8947290" y="350359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3" name="Полилиния: фигура 3122">
              <a:extLst>
                <a:ext uri="{FF2B5EF4-FFF2-40B4-BE49-F238E27FC236}">
                  <a16:creationId xmlns:a16="http://schemas.microsoft.com/office/drawing/2014/main" id="{97A50DD0-89EB-6732-DB42-11B1670036E2}"/>
                </a:ext>
              </a:extLst>
            </p:cNvPr>
            <p:cNvSpPr/>
            <p:nvPr/>
          </p:nvSpPr>
          <p:spPr>
            <a:xfrm>
              <a:off x="8855983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4" name="Полилиния: фигура 3123">
              <a:extLst>
                <a:ext uri="{FF2B5EF4-FFF2-40B4-BE49-F238E27FC236}">
                  <a16:creationId xmlns:a16="http://schemas.microsoft.com/office/drawing/2014/main" id="{3F7BB74B-53C3-D8C1-258D-564DD0B776A9}"/>
                </a:ext>
              </a:extLst>
            </p:cNvPr>
            <p:cNvSpPr/>
            <p:nvPr/>
          </p:nvSpPr>
          <p:spPr>
            <a:xfrm>
              <a:off x="8947290" y="359487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5" name="Полилиния: фигура 3124">
              <a:extLst>
                <a:ext uri="{FF2B5EF4-FFF2-40B4-BE49-F238E27FC236}">
                  <a16:creationId xmlns:a16="http://schemas.microsoft.com/office/drawing/2014/main" id="{02A1535F-5FCA-53A7-0C7B-FC36B7BEE423}"/>
                </a:ext>
              </a:extLst>
            </p:cNvPr>
            <p:cNvSpPr/>
            <p:nvPr/>
          </p:nvSpPr>
          <p:spPr>
            <a:xfrm>
              <a:off x="866506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6" name="Полилиния: фигура 3125">
              <a:extLst>
                <a:ext uri="{FF2B5EF4-FFF2-40B4-BE49-F238E27FC236}">
                  <a16:creationId xmlns:a16="http://schemas.microsoft.com/office/drawing/2014/main" id="{F2683FBC-A07D-1D18-A667-0AB3D1C254E9}"/>
                </a:ext>
              </a:extLst>
            </p:cNvPr>
            <p:cNvSpPr/>
            <p:nvPr/>
          </p:nvSpPr>
          <p:spPr>
            <a:xfrm>
              <a:off x="875429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7" name="Полилиния: фигура 3126">
              <a:extLst>
                <a:ext uri="{FF2B5EF4-FFF2-40B4-BE49-F238E27FC236}">
                  <a16:creationId xmlns:a16="http://schemas.microsoft.com/office/drawing/2014/main" id="{A785A866-3DF3-B855-80A1-39DD7B3EFEB7}"/>
                </a:ext>
              </a:extLst>
            </p:cNvPr>
            <p:cNvSpPr/>
            <p:nvPr/>
          </p:nvSpPr>
          <p:spPr>
            <a:xfrm>
              <a:off x="866506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8" name="Полилиния: фигура 3127">
              <a:extLst>
                <a:ext uri="{FF2B5EF4-FFF2-40B4-BE49-F238E27FC236}">
                  <a16:creationId xmlns:a16="http://schemas.microsoft.com/office/drawing/2014/main" id="{BA953CB8-C690-CDC7-4E26-28BFD2BC7C36}"/>
                </a:ext>
              </a:extLst>
            </p:cNvPr>
            <p:cNvSpPr/>
            <p:nvPr/>
          </p:nvSpPr>
          <p:spPr>
            <a:xfrm>
              <a:off x="875429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9" name="Полилиния: фигура 3128">
              <a:extLst>
                <a:ext uri="{FF2B5EF4-FFF2-40B4-BE49-F238E27FC236}">
                  <a16:creationId xmlns:a16="http://schemas.microsoft.com/office/drawing/2014/main" id="{29FD06F0-A050-A09A-5BD6-51F4B2A6F75F}"/>
                </a:ext>
              </a:extLst>
            </p:cNvPr>
            <p:cNvSpPr/>
            <p:nvPr/>
          </p:nvSpPr>
          <p:spPr>
            <a:xfrm>
              <a:off x="8669215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0" name="Полилиния: фигура 3129">
              <a:extLst>
                <a:ext uri="{FF2B5EF4-FFF2-40B4-BE49-F238E27FC236}">
                  <a16:creationId xmlns:a16="http://schemas.microsoft.com/office/drawing/2014/main" id="{F19BC382-0929-EFBA-8E63-D759C25B3DE8}"/>
                </a:ext>
              </a:extLst>
            </p:cNvPr>
            <p:cNvSpPr/>
            <p:nvPr/>
          </p:nvSpPr>
          <p:spPr>
            <a:xfrm>
              <a:off x="8760521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1" name="Полилиния: фигура 3130">
              <a:extLst>
                <a:ext uri="{FF2B5EF4-FFF2-40B4-BE49-F238E27FC236}">
                  <a16:creationId xmlns:a16="http://schemas.microsoft.com/office/drawing/2014/main" id="{313B6A57-5FAD-B403-7257-AA8A054E42A6}"/>
                </a:ext>
              </a:extLst>
            </p:cNvPr>
            <p:cNvSpPr/>
            <p:nvPr/>
          </p:nvSpPr>
          <p:spPr>
            <a:xfrm>
              <a:off x="8669215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2" name="Полилиния: фигура 3131">
              <a:extLst>
                <a:ext uri="{FF2B5EF4-FFF2-40B4-BE49-F238E27FC236}">
                  <a16:creationId xmlns:a16="http://schemas.microsoft.com/office/drawing/2014/main" id="{6DFBE526-168E-D71B-CC49-E95AE155B18C}"/>
                </a:ext>
              </a:extLst>
            </p:cNvPr>
            <p:cNvSpPr/>
            <p:nvPr/>
          </p:nvSpPr>
          <p:spPr>
            <a:xfrm>
              <a:off x="8760521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3" name="Полилиния: фигура 3132">
              <a:extLst>
                <a:ext uri="{FF2B5EF4-FFF2-40B4-BE49-F238E27FC236}">
                  <a16:creationId xmlns:a16="http://schemas.microsoft.com/office/drawing/2014/main" id="{167EA0FB-0810-37F0-BF4B-E15A190F4429}"/>
                </a:ext>
              </a:extLst>
            </p:cNvPr>
            <p:cNvSpPr/>
            <p:nvPr/>
          </p:nvSpPr>
          <p:spPr>
            <a:xfrm>
              <a:off x="847829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4" name="Полилиния: фигура 3133">
              <a:extLst>
                <a:ext uri="{FF2B5EF4-FFF2-40B4-BE49-F238E27FC236}">
                  <a16:creationId xmlns:a16="http://schemas.microsoft.com/office/drawing/2014/main" id="{9C7C8D7F-507E-2ACA-6A29-A69704FCEA24}"/>
                </a:ext>
              </a:extLst>
            </p:cNvPr>
            <p:cNvSpPr/>
            <p:nvPr/>
          </p:nvSpPr>
          <p:spPr>
            <a:xfrm>
              <a:off x="856753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5" name="Полилиния: фигура 3134">
              <a:extLst>
                <a:ext uri="{FF2B5EF4-FFF2-40B4-BE49-F238E27FC236}">
                  <a16:creationId xmlns:a16="http://schemas.microsoft.com/office/drawing/2014/main" id="{090B062E-A35C-405F-F718-2A76FBDC1B43}"/>
                </a:ext>
              </a:extLst>
            </p:cNvPr>
            <p:cNvSpPr/>
            <p:nvPr/>
          </p:nvSpPr>
          <p:spPr>
            <a:xfrm>
              <a:off x="847829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6" name="Полилиния: фигура 3135">
              <a:extLst>
                <a:ext uri="{FF2B5EF4-FFF2-40B4-BE49-F238E27FC236}">
                  <a16:creationId xmlns:a16="http://schemas.microsoft.com/office/drawing/2014/main" id="{36C6E643-7A99-F10D-9528-F70C728A73CF}"/>
                </a:ext>
              </a:extLst>
            </p:cNvPr>
            <p:cNvSpPr/>
            <p:nvPr/>
          </p:nvSpPr>
          <p:spPr>
            <a:xfrm>
              <a:off x="856753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7" name="Полилиния: фигура 3136">
              <a:extLst>
                <a:ext uri="{FF2B5EF4-FFF2-40B4-BE49-F238E27FC236}">
                  <a16:creationId xmlns:a16="http://schemas.microsoft.com/office/drawing/2014/main" id="{6F174E72-B39B-E168-ED20-06F9777AAF66}"/>
                </a:ext>
              </a:extLst>
            </p:cNvPr>
            <p:cNvSpPr/>
            <p:nvPr/>
          </p:nvSpPr>
          <p:spPr>
            <a:xfrm>
              <a:off x="8482446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8" name="Полилиния: фигура 3137">
              <a:extLst>
                <a:ext uri="{FF2B5EF4-FFF2-40B4-BE49-F238E27FC236}">
                  <a16:creationId xmlns:a16="http://schemas.microsoft.com/office/drawing/2014/main" id="{ED919929-2FEA-32C5-4B3A-363ACB4AF1C2}"/>
                </a:ext>
              </a:extLst>
            </p:cNvPr>
            <p:cNvSpPr/>
            <p:nvPr/>
          </p:nvSpPr>
          <p:spPr>
            <a:xfrm>
              <a:off x="8573753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9" name="Полилиния: фигура 3138">
              <a:extLst>
                <a:ext uri="{FF2B5EF4-FFF2-40B4-BE49-F238E27FC236}">
                  <a16:creationId xmlns:a16="http://schemas.microsoft.com/office/drawing/2014/main" id="{4DA1D3E9-6C72-89C5-790C-A0D0970D5B5C}"/>
                </a:ext>
              </a:extLst>
            </p:cNvPr>
            <p:cNvSpPr/>
            <p:nvPr/>
          </p:nvSpPr>
          <p:spPr>
            <a:xfrm>
              <a:off x="8482446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0" name="Полилиния: фигура 3139">
              <a:extLst>
                <a:ext uri="{FF2B5EF4-FFF2-40B4-BE49-F238E27FC236}">
                  <a16:creationId xmlns:a16="http://schemas.microsoft.com/office/drawing/2014/main" id="{606D36CD-2950-D2BA-A698-2D54CCA27444}"/>
                </a:ext>
              </a:extLst>
            </p:cNvPr>
            <p:cNvSpPr/>
            <p:nvPr/>
          </p:nvSpPr>
          <p:spPr>
            <a:xfrm>
              <a:off x="8573753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1" name="Полилиния: фигура 3140">
              <a:extLst>
                <a:ext uri="{FF2B5EF4-FFF2-40B4-BE49-F238E27FC236}">
                  <a16:creationId xmlns:a16="http://schemas.microsoft.com/office/drawing/2014/main" id="{3A5795B1-4BB9-34F1-5F4D-CF577073EAE8}"/>
                </a:ext>
              </a:extLst>
            </p:cNvPr>
            <p:cNvSpPr/>
            <p:nvPr/>
          </p:nvSpPr>
          <p:spPr>
            <a:xfrm>
              <a:off x="829152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2" name="Полилиния: фигура 3141">
              <a:extLst>
                <a:ext uri="{FF2B5EF4-FFF2-40B4-BE49-F238E27FC236}">
                  <a16:creationId xmlns:a16="http://schemas.microsoft.com/office/drawing/2014/main" id="{FC57B0AF-E947-2260-0065-C2BA0E2AD2B1}"/>
                </a:ext>
              </a:extLst>
            </p:cNvPr>
            <p:cNvSpPr/>
            <p:nvPr/>
          </p:nvSpPr>
          <p:spPr>
            <a:xfrm>
              <a:off x="838076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3" name="Полилиния: фигура 3142">
              <a:extLst>
                <a:ext uri="{FF2B5EF4-FFF2-40B4-BE49-F238E27FC236}">
                  <a16:creationId xmlns:a16="http://schemas.microsoft.com/office/drawing/2014/main" id="{2BE6C7C3-2E68-1B76-575E-57588E606C0B}"/>
                </a:ext>
              </a:extLst>
            </p:cNvPr>
            <p:cNvSpPr/>
            <p:nvPr/>
          </p:nvSpPr>
          <p:spPr>
            <a:xfrm>
              <a:off x="829152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4" name="Полилиния: фигура 3143">
              <a:extLst>
                <a:ext uri="{FF2B5EF4-FFF2-40B4-BE49-F238E27FC236}">
                  <a16:creationId xmlns:a16="http://schemas.microsoft.com/office/drawing/2014/main" id="{38C1822C-90C3-BE63-8599-271F19164327}"/>
                </a:ext>
              </a:extLst>
            </p:cNvPr>
            <p:cNvSpPr/>
            <p:nvPr/>
          </p:nvSpPr>
          <p:spPr>
            <a:xfrm>
              <a:off x="838076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5" name="Полилиния: фигура 3144">
              <a:extLst>
                <a:ext uri="{FF2B5EF4-FFF2-40B4-BE49-F238E27FC236}">
                  <a16:creationId xmlns:a16="http://schemas.microsoft.com/office/drawing/2014/main" id="{90DDE3C1-6E73-65FB-FD6B-32FB837E4640}"/>
                </a:ext>
              </a:extLst>
            </p:cNvPr>
            <p:cNvSpPr/>
            <p:nvPr/>
          </p:nvSpPr>
          <p:spPr>
            <a:xfrm>
              <a:off x="8295678" y="3505676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6" name="Полилиния: фигура 3145">
              <a:extLst>
                <a:ext uri="{FF2B5EF4-FFF2-40B4-BE49-F238E27FC236}">
                  <a16:creationId xmlns:a16="http://schemas.microsoft.com/office/drawing/2014/main" id="{B8529541-6E12-FA2C-D780-EF688C6CB733}"/>
                </a:ext>
              </a:extLst>
            </p:cNvPr>
            <p:cNvSpPr/>
            <p:nvPr/>
          </p:nvSpPr>
          <p:spPr>
            <a:xfrm>
              <a:off x="8386985" y="3505676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7" name="Полилиния: фигура 3146">
              <a:extLst>
                <a:ext uri="{FF2B5EF4-FFF2-40B4-BE49-F238E27FC236}">
                  <a16:creationId xmlns:a16="http://schemas.microsoft.com/office/drawing/2014/main" id="{423C5128-A551-AC6C-EEF5-3093A045A883}"/>
                </a:ext>
              </a:extLst>
            </p:cNvPr>
            <p:cNvSpPr/>
            <p:nvPr/>
          </p:nvSpPr>
          <p:spPr>
            <a:xfrm>
              <a:off x="8295678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8" name="Полилиния: фигура 3147">
              <a:extLst>
                <a:ext uri="{FF2B5EF4-FFF2-40B4-BE49-F238E27FC236}">
                  <a16:creationId xmlns:a16="http://schemas.microsoft.com/office/drawing/2014/main" id="{9F1E1FD1-B768-067B-96F6-CA401BBD21DA}"/>
                </a:ext>
              </a:extLst>
            </p:cNvPr>
            <p:cNvSpPr/>
            <p:nvPr/>
          </p:nvSpPr>
          <p:spPr>
            <a:xfrm>
              <a:off x="8386985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9" name="Полилиния: фигура 3148">
              <a:extLst>
                <a:ext uri="{FF2B5EF4-FFF2-40B4-BE49-F238E27FC236}">
                  <a16:creationId xmlns:a16="http://schemas.microsoft.com/office/drawing/2014/main" id="{07267964-DADA-D99E-3CF8-3FB9826E4065}"/>
                </a:ext>
              </a:extLst>
            </p:cNvPr>
            <p:cNvSpPr/>
            <p:nvPr/>
          </p:nvSpPr>
          <p:spPr>
            <a:xfrm>
              <a:off x="810267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0" name="Полилиния: фигура 3149">
              <a:extLst>
                <a:ext uri="{FF2B5EF4-FFF2-40B4-BE49-F238E27FC236}">
                  <a16:creationId xmlns:a16="http://schemas.microsoft.com/office/drawing/2014/main" id="{851A1798-2D4F-9EB9-90B3-3DEB689B0308}"/>
                </a:ext>
              </a:extLst>
            </p:cNvPr>
            <p:cNvSpPr/>
            <p:nvPr/>
          </p:nvSpPr>
          <p:spPr>
            <a:xfrm>
              <a:off x="8193984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1" name="Полилиния: фигура 3150">
              <a:extLst>
                <a:ext uri="{FF2B5EF4-FFF2-40B4-BE49-F238E27FC236}">
                  <a16:creationId xmlns:a16="http://schemas.microsoft.com/office/drawing/2014/main" id="{1E6788AA-9AB2-17AE-6FE4-DAE87BA11A87}"/>
                </a:ext>
              </a:extLst>
            </p:cNvPr>
            <p:cNvSpPr/>
            <p:nvPr/>
          </p:nvSpPr>
          <p:spPr>
            <a:xfrm>
              <a:off x="810267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2" name="Полилиния: фигура 3151">
              <a:extLst>
                <a:ext uri="{FF2B5EF4-FFF2-40B4-BE49-F238E27FC236}">
                  <a16:creationId xmlns:a16="http://schemas.microsoft.com/office/drawing/2014/main" id="{9085890E-9210-5008-1F2A-C4D12DEFB207}"/>
                </a:ext>
              </a:extLst>
            </p:cNvPr>
            <p:cNvSpPr/>
            <p:nvPr/>
          </p:nvSpPr>
          <p:spPr>
            <a:xfrm>
              <a:off x="8193984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3" name="Полилиния: фигура 3152">
              <a:extLst>
                <a:ext uri="{FF2B5EF4-FFF2-40B4-BE49-F238E27FC236}">
                  <a16:creationId xmlns:a16="http://schemas.microsoft.com/office/drawing/2014/main" id="{722852E8-030D-C400-42F8-AC9C4D677394}"/>
                </a:ext>
              </a:extLst>
            </p:cNvPr>
            <p:cNvSpPr/>
            <p:nvPr/>
          </p:nvSpPr>
          <p:spPr>
            <a:xfrm>
              <a:off x="8108900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4" name="Полилиния: фигура 3153">
              <a:extLst>
                <a:ext uri="{FF2B5EF4-FFF2-40B4-BE49-F238E27FC236}">
                  <a16:creationId xmlns:a16="http://schemas.microsoft.com/office/drawing/2014/main" id="{65020D20-3646-B767-0406-FB6C133A7A43}"/>
                </a:ext>
              </a:extLst>
            </p:cNvPr>
            <p:cNvSpPr/>
            <p:nvPr/>
          </p:nvSpPr>
          <p:spPr>
            <a:xfrm>
              <a:off x="8200216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5" name="Полилиния: фигура 3154">
              <a:extLst>
                <a:ext uri="{FF2B5EF4-FFF2-40B4-BE49-F238E27FC236}">
                  <a16:creationId xmlns:a16="http://schemas.microsoft.com/office/drawing/2014/main" id="{04C0EA8D-26E1-2EB3-985E-5EA75B548007}"/>
                </a:ext>
              </a:extLst>
            </p:cNvPr>
            <p:cNvSpPr/>
            <p:nvPr/>
          </p:nvSpPr>
          <p:spPr>
            <a:xfrm>
              <a:off x="8108900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6" name="Полилиния: фигура 3155">
              <a:extLst>
                <a:ext uri="{FF2B5EF4-FFF2-40B4-BE49-F238E27FC236}">
                  <a16:creationId xmlns:a16="http://schemas.microsoft.com/office/drawing/2014/main" id="{37DDCEC1-58F7-7E65-11A4-DF5F4E66B674}"/>
                </a:ext>
              </a:extLst>
            </p:cNvPr>
            <p:cNvSpPr/>
            <p:nvPr/>
          </p:nvSpPr>
          <p:spPr>
            <a:xfrm>
              <a:off x="8200216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7" name="Полилиния: фигура 3156">
              <a:extLst>
                <a:ext uri="{FF2B5EF4-FFF2-40B4-BE49-F238E27FC236}">
                  <a16:creationId xmlns:a16="http://schemas.microsoft.com/office/drawing/2014/main" id="{123308FF-2911-77AB-D375-2F26A0578618}"/>
                </a:ext>
              </a:extLst>
            </p:cNvPr>
            <p:cNvSpPr/>
            <p:nvPr/>
          </p:nvSpPr>
          <p:spPr>
            <a:xfrm>
              <a:off x="791590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8" name="Полилиния: фигура 3157">
              <a:extLst>
                <a:ext uri="{FF2B5EF4-FFF2-40B4-BE49-F238E27FC236}">
                  <a16:creationId xmlns:a16="http://schemas.microsoft.com/office/drawing/2014/main" id="{A4A20B93-F519-5543-A08D-189FF326E60D}"/>
                </a:ext>
              </a:extLst>
            </p:cNvPr>
            <p:cNvSpPr/>
            <p:nvPr/>
          </p:nvSpPr>
          <p:spPr>
            <a:xfrm>
              <a:off x="800721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9" name="Полилиния: фигура 3158">
              <a:extLst>
                <a:ext uri="{FF2B5EF4-FFF2-40B4-BE49-F238E27FC236}">
                  <a16:creationId xmlns:a16="http://schemas.microsoft.com/office/drawing/2014/main" id="{1A6B1D79-56D1-33D5-C854-80D8B59B6C0F}"/>
                </a:ext>
              </a:extLst>
            </p:cNvPr>
            <p:cNvSpPr/>
            <p:nvPr/>
          </p:nvSpPr>
          <p:spPr>
            <a:xfrm>
              <a:off x="791590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0" name="Полилиния: фигура 3159">
              <a:extLst>
                <a:ext uri="{FF2B5EF4-FFF2-40B4-BE49-F238E27FC236}">
                  <a16:creationId xmlns:a16="http://schemas.microsoft.com/office/drawing/2014/main" id="{909CC776-7515-7B82-DE38-446205A61594}"/>
                </a:ext>
              </a:extLst>
            </p:cNvPr>
            <p:cNvSpPr/>
            <p:nvPr/>
          </p:nvSpPr>
          <p:spPr>
            <a:xfrm>
              <a:off x="800721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1" name="Полилиния: фигура 3160">
              <a:extLst>
                <a:ext uri="{FF2B5EF4-FFF2-40B4-BE49-F238E27FC236}">
                  <a16:creationId xmlns:a16="http://schemas.microsoft.com/office/drawing/2014/main" id="{E1DFCF8A-8887-D832-0E8F-7EAF60AD852A}"/>
                </a:ext>
              </a:extLst>
            </p:cNvPr>
            <p:cNvSpPr/>
            <p:nvPr/>
          </p:nvSpPr>
          <p:spPr>
            <a:xfrm>
              <a:off x="7922132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2" name="Полилиния: фигура 3161">
              <a:extLst>
                <a:ext uri="{FF2B5EF4-FFF2-40B4-BE49-F238E27FC236}">
                  <a16:creationId xmlns:a16="http://schemas.microsoft.com/office/drawing/2014/main" id="{6D14C6D8-7EDB-A93D-6133-2466F9D8A733}"/>
                </a:ext>
              </a:extLst>
            </p:cNvPr>
            <p:cNvSpPr/>
            <p:nvPr/>
          </p:nvSpPr>
          <p:spPr>
            <a:xfrm>
              <a:off x="8013448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3" name="Полилиния: фигура 3162">
              <a:extLst>
                <a:ext uri="{FF2B5EF4-FFF2-40B4-BE49-F238E27FC236}">
                  <a16:creationId xmlns:a16="http://schemas.microsoft.com/office/drawing/2014/main" id="{3EC78EE4-2970-762F-FC87-8AEE86862CD2}"/>
                </a:ext>
              </a:extLst>
            </p:cNvPr>
            <p:cNvSpPr/>
            <p:nvPr/>
          </p:nvSpPr>
          <p:spPr>
            <a:xfrm>
              <a:off x="7922132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4" name="Полилиния: фигура 3163">
              <a:extLst>
                <a:ext uri="{FF2B5EF4-FFF2-40B4-BE49-F238E27FC236}">
                  <a16:creationId xmlns:a16="http://schemas.microsoft.com/office/drawing/2014/main" id="{EF0A6168-D378-C8C3-9587-D6222BC8F2E3}"/>
                </a:ext>
              </a:extLst>
            </p:cNvPr>
            <p:cNvSpPr/>
            <p:nvPr/>
          </p:nvSpPr>
          <p:spPr>
            <a:xfrm>
              <a:off x="8013448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5" name="Полилиния: фигура 3164">
              <a:extLst>
                <a:ext uri="{FF2B5EF4-FFF2-40B4-BE49-F238E27FC236}">
                  <a16:creationId xmlns:a16="http://schemas.microsoft.com/office/drawing/2014/main" id="{FC312156-F7D3-C641-799E-CA98E34F8E08}"/>
                </a:ext>
              </a:extLst>
            </p:cNvPr>
            <p:cNvSpPr/>
            <p:nvPr/>
          </p:nvSpPr>
          <p:spPr>
            <a:xfrm>
              <a:off x="772914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6" name="Полилиния: фигура 3165">
              <a:extLst>
                <a:ext uri="{FF2B5EF4-FFF2-40B4-BE49-F238E27FC236}">
                  <a16:creationId xmlns:a16="http://schemas.microsoft.com/office/drawing/2014/main" id="{71509B0F-592D-52E9-F962-0A77FE271EE4}"/>
                </a:ext>
              </a:extLst>
            </p:cNvPr>
            <p:cNvSpPr/>
            <p:nvPr/>
          </p:nvSpPr>
          <p:spPr>
            <a:xfrm>
              <a:off x="781837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7" name="Полилиния: фигура 3166">
              <a:extLst>
                <a:ext uri="{FF2B5EF4-FFF2-40B4-BE49-F238E27FC236}">
                  <a16:creationId xmlns:a16="http://schemas.microsoft.com/office/drawing/2014/main" id="{3912EE3F-80C0-BD64-69CD-6D5D52E28D07}"/>
                </a:ext>
              </a:extLst>
            </p:cNvPr>
            <p:cNvSpPr/>
            <p:nvPr/>
          </p:nvSpPr>
          <p:spPr>
            <a:xfrm>
              <a:off x="772914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8" name="Полилиния: фигура 3167">
              <a:extLst>
                <a:ext uri="{FF2B5EF4-FFF2-40B4-BE49-F238E27FC236}">
                  <a16:creationId xmlns:a16="http://schemas.microsoft.com/office/drawing/2014/main" id="{14C89A96-0871-A077-C3FF-DF51798429C2}"/>
                </a:ext>
              </a:extLst>
            </p:cNvPr>
            <p:cNvSpPr/>
            <p:nvPr/>
          </p:nvSpPr>
          <p:spPr>
            <a:xfrm>
              <a:off x="781837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9" name="Полилиния: фигура 3168">
              <a:extLst>
                <a:ext uri="{FF2B5EF4-FFF2-40B4-BE49-F238E27FC236}">
                  <a16:creationId xmlns:a16="http://schemas.microsoft.com/office/drawing/2014/main" id="{9FAC8D1C-88CE-A16A-B526-D0BF1FA6F392}"/>
                </a:ext>
              </a:extLst>
            </p:cNvPr>
            <p:cNvSpPr/>
            <p:nvPr/>
          </p:nvSpPr>
          <p:spPr>
            <a:xfrm>
              <a:off x="7735363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0" name="Полилиния: фигура 3169">
              <a:extLst>
                <a:ext uri="{FF2B5EF4-FFF2-40B4-BE49-F238E27FC236}">
                  <a16:creationId xmlns:a16="http://schemas.microsoft.com/office/drawing/2014/main" id="{BFADA4F1-605C-ADBE-F313-ECEBB1063E32}"/>
                </a:ext>
              </a:extLst>
            </p:cNvPr>
            <p:cNvSpPr/>
            <p:nvPr/>
          </p:nvSpPr>
          <p:spPr>
            <a:xfrm>
              <a:off x="7826679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1" name="Полилиния: фигура 3170">
              <a:extLst>
                <a:ext uri="{FF2B5EF4-FFF2-40B4-BE49-F238E27FC236}">
                  <a16:creationId xmlns:a16="http://schemas.microsoft.com/office/drawing/2014/main" id="{D3D15860-EA85-B7A5-3BF0-98A03AF53F07}"/>
                </a:ext>
              </a:extLst>
            </p:cNvPr>
            <p:cNvSpPr/>
            <p:nvPr/>
          </p:nvSpPr>
          <p:spPr>
            <a:xfrm>
              <a:off x="7735363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2" name="Полилиния: фигура 3171">
              <a:extLst>
                <a:ext uri="{FF2B5EF4-FFF2-40B4-BE49-F238E27FC236}">
                  <a16:creationId xmlns:a16="http://schemas.microsoft.com/office/drawing/2014/main" id="{0C002F96-F4D8-F857-B590-1975A59E8D21}"/>
                </a:ext>
              </a:extLst>
            </p:cNvPr>
            <p:cNvSpPr/>
            <p:nvPr/>
          </p:nvSpPr>
          <p:spPr>
            <a:xfrm>
              <a:off x="7826679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3" name="Полилиния: фигура 3172">
              <a:extLst>
                <a:ext uri="{FF2B5EF4-FFF2-40B4-BE49-F238E27FC236}">
                  <a16:creationId xmlns:a16="http://schemas.microsoft.com/office/drawing/2014/main" id="{77C34E97-7DE6-A95A-A621-428B676D0573}"/>
                </a:ext>
              </a:extLst>
            </p:cNvPr>
            <p:cNvSpPr/>
            <p:nvPr/>
          </p:nvSpPr>
          <p:spPr>
            <a:xfrm>
              <a:off x="754237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4" name="Полилиния: фигура 3173">
              <a:extLst>
                <a:ext uri="{FF2B5EF4-FFF2-40B4-BE49-F238E27FC236}">
                  <a16:creationId xmlns:a16="http://schemas.microsoft.com/office/drawing/2014/main" id="{12A70B0C-5700-3403-6FB2-B593592F70EF}"/>
                </a:ext>
              </a:extLst>
            </p:cNvPr>
            <p:cNvSpPr/>
            <p:nvPr/>
          </p:nvSpPr>
          <p:spPr>
            <a:xfrm>
              <a:off x="763160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5" name="Полилиния: фигура 3174">
              <a:extLst>
                <a:ext uri="{FF2B5EF4-FFF2-40B4-BE49-F238E27FC236}">
                  <a16:creationId xmlns:a16="http://schemas.microsoft.com/office/drawing/2014/main" id="{656C390F-4DF3-3ED5-94C0-5F73E602C2E8}"/>
                </a:ext>
              </a:extLst>
            </p:cNvPr>
            <p:cNvSpPr/>
            <p:nvPr/>
          </p:nvSpPr>
          <p:spPr>
            <a:xfrm>
              <a:off x="754237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6" name="Полилиния: фигура 3175">
              <a:extLst>
                <a:ext uri="{FF2B5EF4-FFF2-40B4-BE49-F238E27FC236}">
                  <a16:creationId xmlns:a16="http://schemas.microsoft.com/office/drawing/2014/main" id="{506480C4-5821-01A1-2CAA-4A0C4597B473}"/>
                </a:ext>
              </a:extLst>
            </p:cNvPr>
            <p:cNvSpPr/>
            <p:nvPr/>
          </p:nvSpPr>
          <p:spPr>
            <a:xfrm>
              <a:off x="763160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7" name="Полилиния: фигура 3176">
              <a:extLst>
                <a:ext uri="{FF2B5EF4-FFF2-40B4-BE49-F238E27FC236}">
                  <a16:creationId xmlns:a16="http://schemas.microsoft.com/office/drawing/2014/main" id="{443F00FB-4CF7-8AF8-DF55-94E32A96E3DA}"/>
                </a:ext>
              </a:extLst>
            </p:cNvPr>
            <p:cNvSpPr/>
            <p:nvPr/>
          </p:nvSpPr>
          <p:spPr>
            <a:xfrm>
              <a:off x="7548595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8" name="Полилиния: фигура 3177">
              <a:extLst>
                <a:ext uri="{FF2B5EF4-FFF2-40B4-BE49-F238E27FC236}">
                  <a16:creationId xmlns:a16="http://schemas.microsoft.com/office/drawing/2014/main" id="{EF678119-9FAF-0240-D64C-6B79576837BD}"/>
                </a:ext>
              </a:extLst>
            </p:cNvPr>
            <p:cNvSpPr/>
            <p:nvPr/>
          </p:nvSpPr>
          <p:spPr>
            <a:xfrm>
              <a:off x="7639901" y="3505676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9" name="Полилиния: фигура 3178">
              <a:extLst>
                <a:ext uri="{FF2B5EF4-FFF2-40B4-BE49-F238E27FC236}">
                  <a16:creationId xmlns:a16="http://schemas.microsoft.com/office/drawing/2014/main" id="{168EE07D-03E6-4980-5377-827EFCAF1FB6}"/>
                </a:ext>
              </a:extLst>
            </p:cNvPr>
            <p:cNvSpPr/>
            <p:nvPr/>
          </p:nvSpPr>
          <p:spPr>
            <a:xfrm>
              <a:off x="7548595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0" name="Полилиния: фигура 3179">
              <a:extLst>
                <a:ext uri="{FF2B5EF4-FFF2-40B4-BE49-F238E27FC236}">
                  <a16:creationId xmlns:a16="http://schemas.microsoft.com/office/drawing/2014/main" id="{A6E5D7DA-7D3C-76E2-F877-DD9392C78F4D}"/>
                </a:ext>
              </a:extLst>
            </p:cNvPr>
            <p:cNvSpPr/>
            <p:nvPr/>
          </p:nvSpPr>
          <p:spPr>
            <a:xfrm>
              <a:off x="7639901" y="3596945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1" name="Полилиния: фигура 3180">
              <a:extLst>
                <a:ext uri="{FF2B5EF4-FFF2-40B4-BE49-F238E27FC236}">
                  <a16:creationId xmlns:a16="http://schemas.microsoft.com/office/drawing/2014/main" id="{DE0B886A-2B54-9B3D-D8C9-BB7883ED3374}"/>
                </a:ext>
              </a:extLst>
            </p:cNvPr>
            <p:cNvSpPr/>
            <p:nvPr/>
          </p:nvSpPr>
          <p:spPr>
            <a:xfrm>
              <a:off x="735560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2" name="Полилиния: фигура 3181">
              <a:extLst>
                <a:ext uri="{FF2B5EF4-FFF2-40B4-BE49-F238E27FC236}">
                  <a16:creationId xmlns:a16="http://schemas.microsoft.com/office/drawing/2014/main" id="{F79DE2F8-9FC0-2C3F-70C0-651CBEA11A30}"/>
                </a:ext>
              </a:extLst>
            </p:cNvPr>
            <p:cNvSpPr/>
            <p:nvPr/>
          </p:nvSpPr>
          <p:spPr>
            <a:xfrm>
              <a:off x="744483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3" name="Полилиния: фигура 3182">
              <a:extLst>
                <a:ext uri="{FF2B5EF4-FFF2-40B4-BE49-F238E27FC236}">
                  <a16:creationId xmlns:a16="http://schemas.microsoft.com/office/drawing/2014/main" id="{A53AC6FA-5F91-DCE8-C917-7AAE447E4316}"/>
                </a:ext>
              </a:extLst>
            </p:cNvPr>
            <p:cNvSpPr/>
            <p:nvPr/>
          </p:nvSpPr>
          <p:spPr>
            <a:xfrm>
              <a:off x="735560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4" name="Полилиния: фигура 3183">
              <a:extLst>
                <a:ext uri="{FF2B5EF4-FFF2-40B4-BE49-F238E27FC236}">
                  <a16:creationId xmlns:a16="http://schemas.microsoft.com/office/drawing/2014/main" id="{909247BC-4729-D569-5532-4E4E807A03A2}"/>
                </a:ext>
              </a:extLst>
            </p:cNvPr>
            <p:cNvSpPr/>
            <p:nvPr/>
          </p:nvSpPr>
          <p:spPr>
            <a:xfrm>
              <a:off x="744483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5" name="Полилиния: фигура 3184">
              <a:extLst>
                <a:ext uri="{FF2B5EF4-FFF2-40B4-BE49-F238E27FC236}">
                  <a16:creationId xmlns:a16="http://schemas.microsoft.com/office/drawing/2014/main" id="{5573B0C0-5AA6-DA40-AA54-35A0A6CEAAB7}"/>
                </a:ext>
              </a:extLst>
            </p:cNvPr>
            <p:cNvSpPr/>
            <p:nvPr/>
          </p:nvSpPr>
          <p:spPr>
            <a:xfrm>
              <a:off x="7361826" y="3507752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30939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6" name="Полилиния: фигура 3185">
              <a:extLst>
                <a:ext uri="{FF2B5EF4-FFF2-40B4-BE49-F238E27FC236}">
                  <a16:creationId xmlns:a16="http://schemas.microsoft.com/office/drawing/2014/main" id="{FFA213B1-809E-5B04-1317-210B751028E0}"/>
                </a:ext>
              </a:extLst>
            </p:cNvPr>
            <p:cNvSpPr/>
            <p:nvPr/>
          </p:nvSpPr>
          <p:spPr>
            <a:xfrm>
              <a:off x="7453133" y="3507752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30939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7" name="Полилиния: фигура 3186">
              <a:extLst>
                <a:ext uri="{FF2B5EF4-FFF2-40B4-BE49-F238E27FC236}">
                  <a16:creationId xmlns:a16="http://schemas.microsoft.com/office/drawing/2014/main" id="{1CBC6F00-893C-07A4-1C52-0DC6D3DBA086}"/>
                </a:ext>
              </a:extLst>
            </p:cNvPr>
            <p:cNvSpPr/>
            <p:nvPr/>
          </p:nvSpPr>
          <p:spPr>
            <a:xfrm>
              <a:off x="7361826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8" name="Полилиния: фигура 3187">
              <a:extLst>
                <a:ext uri="{FF2B5EF4-FFF2-40B4-BE49-F238E27FC236}">
                  <a16:creationId xmlns:a16="http://schemas.microsoft.com/office/drawing/2014/main" id="{8D81FBF8-307E-E106-4A5F-85ED19594CA0}"/>
                </a:ext>
              </a:extLst>
            </p:cNvPr>
            <p:cNvSpPr/>
            <p:nvPr/>
          </p:nvSpPr>
          <p:spPr>
            <a:xfrm>
              <a:off x="7453133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9" name="Полилиния: фигура 3188">
              <a:extLst>
                <a:ext uri="{FF2B5EF4-FFF2-40B4-BE49-F238E27FC236}">
                  <a16:creationId xmlns:a16="http://schemas.microsoft.com/office/drawing/2014/main" id="{C3A936F1-545A-C2C9-3901-3049A576D3BE}"/>
                </a:ext>
              </a:extLst>
            </p:cNvPr>
            <p:cNvSpPr/>
            <p:nvPr/>
          </p:nvSpPr>
          <p:spPr>
            <a:xfrm>
              <a:off x="716675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0" name="Полилиния: фигура 3189">
              <a:extLst>
                <a:ext uri="{FF2B5EF4-FFF2-40B4-BE49-F238E27FC236}">
                  <a16:creationId xmlns:a16="http://schemas.microsoft.com/office/drawing/2014/main" id="{B91BD5A5-7800-3D5D-DFCD-3C7204CAF511}"/>
                </a:ext>
              </a:extLst>
            </p:cNvPr>
            <p:cNvSpPr/>
            <p:nvPr/>
          </p:nvSpPr>
          <p:spPr>
            <a:xfrm>
              <a:off x="725806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1" name="Полилиния: фигура 3190">
              <a:extLst>
                <a:ext uri="{FF2B5EF4-FFF2-40B4-BE49-F238E27FC236}">
                  <a16:creationId xmlns:a16="http://schemas.microsoft.com/office/drawing/2014/main" id="{9DBDE59A-5027-9674-46F2-B53378390A43}"/>
                </a:ext>
              </a:extLst>
            </p:cNvPr>
            <p:cNvSpPr/>
            <p:nvPr/>
          </p:nvSpPr>
          <p:spPr>
            <a:xfrm>
              <a:off x="716675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2" name="Полилиния: фигура 3191">
              <a:extLst>
                <a:ext uri="{FF2B5EF4-FFF2-40B4-BE49-F238E27FC236}">
                  <a16:creationId xmlns:a16="http://schemas.microsoft.com/office/drawing/2014/main" id="{6732443E-E98C-CED8-D068-9C4FC4BC707B}"/>
                </a:ext>
              </a:extLst>
            </p:cNvPr>
            <p:cNvSpPr/>
            <p:nvPr/>
          </p:nvSpPr>
          <p:spPr>
            <a:xfrm>
              <a:off x="725806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3" name="Полилиния: фигура 3192">
              <a:extLst>
                <a:ext uri="{FF2B5EF4-FFF2-40B4-BE49-F238E27FC236}">
                  <a16:creationId xmlns:a16="http://schemas.microsoft.com/office/drawing/2014/main" id="{C601A661-5584-427C-4597-743229D3495F}"/>
                </a:ext>
              </a:extLst>
            </p:cNvPr>
            <p:cNvSpPr/>
            <p:nvPr/>
          </p:nvSpPr>
          <p:spPr>
            <a:xfrm>
              <a:off x="7175058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4" name="Полилиния: фигура 3193">
              <a:extLst>
                <a:ext uri="{FF2B5EF4-FFF2-40B4-BE49-F238E27FC236}">
                  <a16:creationId xmlns:a16="http://schemas.microsoft.com/office/drawing/2014/main" id="{CA074097-86F6-9FBB-531D-618932139017}"/>
                </a:ext>
              </a:extLst>
            </p:cNvPr>
            <p:cNvSpPr/>
            <p:nvPr/>
          </p:nvSpPr>
          <p:spPr>
            <a:xfrm>
              <a:off x="7266364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5" name="Полилиния: фигура 3194">
              <a:extLst>
                <a:ext uri="{FF2B5EF4-FFF2-40B4-BE49-F238E27FC236}">
                  <a16:creationId xmlns:a16="http://schemas.microsoft.com/office/drawing/2014/main" id="{1563D3E8-2CF5-D0F2-C914-4F9A89E325C9}"/>
                </a:ext>
              </a:extLst>
            </p:cNvPr>
            <p:cNvSpPr/>
            <p:nvPr/>
          </p:nvSpPr>
          <p:spPr>
            <a:xfrm>
              <a:off x="7175058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6" name="Полилиния: фигура 3195">
              <a:extLst>
                <a:ext uri="{FF2B5EF4-FFF2-40B4-BE49-F238E27FC236}">
                  <a16:creationId xmlns:a16="http://schemas.microsoft.com/office/drawing/2014/main" id="{DD49FF0D-381A-30B4-F081-C1895ECF5769}"/>
                </a:ext>
              </a:extLst>
            </p:cNvPr>
            <p:cNvSpPr/>
            <p:nvPr/>
          </p:nvSpPr>
          <p:spPr>
            <a:xfrm>
              <a:off x="7266364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7" name="Полилиния: фигура 3196">
              <a:extLst>
                <a:ext uri="{FF2B5EF4-FFF2-40B4-BE49-F238E27FC236}">
                  <a16:creationId xmlns:a16="http://schemas.microsoft.com/office/drawing/2014/main" id="{BC4E6002-8724-A7AC-9885-3A67BD438014}"/>
                </a:ext>
              </a:extLst>
            </p:cNvPr>
            <p:cNvSpPr/>
            <p:nvPr/>
          </p:nvSpPr>
          <p:spPr>
            <a:xfrm>
              <a:off x="6979980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8" name="Полилиния: фигура 3197">
              <a:extLst>
                <a:ext uri="{FF2B5EF4-FFF2-40B4-BE49-F238E27FC236}">
                  <a16:creationId xmlns:a16="http://schemas.microsoft.com/office/drawing/2014/main" id="{2230CE9F-05DC-F744-BAF0-1FF0560CBD46}"/>
                </a:ext>
              </a:extLst>
            </p:cNvPr>
            <p:cNvSpPr/>
            <p:nvPr/>
          </p:nvSpPr>
          <p:spPr>
            <a:xfrm>
              <a:off x="707129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9" name="Полилиния: фигура 3198">
              <a:extLst>
                <a:ext uri="{FF2B5EF4-FFF2-40B4-BE49-F238E27FC236}">
                  <a16:creationId xmlns:a16="http://schemas.microsoft.com/office/drawing/2014/main" id="{77B4C795-D8B1-9A2A-A4DF-706711DB682C}"/>
                </a:ext>
              </a:extLst>
            </p:cNvPr>
            <p:cNvSpPr/>
            <p:nvPr/>
          </p:nvSpPr>
          <p:spPr>
            <a:xfrm>
              <a:off x="6979980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0" name="Полилиния: фигура 3199">
              <a:extLst>
                <a:ext uri="{FF2B5EF4-FFF2-40B4-BE49-F238E27FC236}">
                  <a16:creationId xmlns:a16="http://schemas.microsoft.com/office/drawing/2014/main" id="{0B359ABE-9792-BB4F-3FA4-C81E6080B1B7}"/>
                </a:ext>
              </a:extLst>
            </p:cNvPr>
            <p:cNvSpPr/>
            <p:nvPr/>
          </p:nvSpPr>
          <p:spPr>
            <a:xfrm>
              <a:off x="707129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1" name="Полилиния: фигура 3200">
              <a:extLst>
                <a:ext uri="{FF2B5EF4-FFF2-40B4-BE49-F238E27FC236}">
                  <a16:creationId xmlns:a16="http://schemas.microsoft.com/office/drawing/2014/main" id="{FDCCFB1B-29AD-AA72-2EBC-A84E1992080C}"/>
                </a:ext>
              </a:extLst>
            </p:cNvPr>
            <p:cNvSpPr/>
            <p:nvPr/>
          </p:nvSpPr>
          <p:spPr>
            <a:xfrm>
              <a:off x="6988290" y="350775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2" name="Полилиния: фигура 3201">
              <a:extLst>
                <a:ext uri="{FF2B5EF4-FFF2-40B4-BE49-F238E27FC236}">
                  <a16:creationId xmlns:a16="http://schemas.microsoft.com/office/drawing/2014/main" id="{A7B4FA05-B6E6-B57D-88EE-A0B7D04F6423}"/>
                </a:ext>
              </a:extLst>
            </p:cNvPr>
            <p:cNvSpPr/>
            <p:nvPr/>
          </p:nvSpPr>
          <p:spPr>
            <a:xfrm>
              <a:off x="7079596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3" name="Полилиния: фигура 3202">
              <a:extLst>
                <a:ext uri="{FF2B5EF4-FFF2-40B4-BE49-F238E27FC236}">
                  <a16:creationId xmlns:a16="http://schemas.microsoft.com/office/drawing/2014/main" id="{850568E9-3A3A-76AD-E87A-A619D08DB261}"/>
                </a:ext>
              </a:extLst>
            </p:cNvPr>
            <p:cNvSpPr/>
            <p:nvPr/>
          </p:nvSpPr>
          <p:spPr>
            <a:xfrm>
              <a:off x="6988290" y="3599021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4" name="Полилиния: фигура 3203">
              <a:extLst>
                <a:ext uri="{FF2B5EF4-FFF2-40B4-BE49-F238E27FC236}">
                  <a16:creationId xmlns:a16="http://schemas.microsoft.com/office/drawing/2014/main" id="{4D7FCC4B-9396-D17D-D96D-2223A0A16968}"/>
                </a:ext>
              </a:extLst>
            </p:cNvPr>
            <p:cNvSpPr/>
            <p:nvPr/>
          </p:nvSpPr>
          <p:spPr>
            <a:xfrm>
              <a:off x="7079596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5" name="Полилиния: фигура 3204">
              <a:extLst>
                <a:ext uri="{FF2B5EF4-FFF2-40B4-BE49-F238E27FC236}">
                  <a16:creationId xmlns:a16="http://schemas.microsoft.com/office/drawing/2014/main" id="{9D14C1DD-BF1C-8D56-3806-BCB61875E74F}"/>
                </a:ext>
              </a:extLst>
            </p:cNvPr>
            <p:cNvSpPr/>
            <p:nvPr/>
          </p:nvSpPr>
          <p:spPr>
            <a:xfrm>
              <a:off x="679321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6" name="Полилиния: фигура 3205">
              <a:extLst>
                <a:ext uri="{FF2B5EF4-FFF2-40B4-BE49-F238E27FC236}">
                  <a16:creationId xmlns:a16="http://schemas.microsoft.com/office/drawing/2014/main" id="{12AF72BE-A281-25B2-C3A6-DF78031B015E}"/>
                </a:ext>
              </a:extLst>
            </p:cNvPr>
            <p:cNvSpPr/>
            <p:nvPr/>
          </p:nvSpPr>
          <p:spPr>
            <a:xfrm>
              <a:off x="688245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7" name="Полилиния: фигура 3206">
              <a:extLst>
                <a:ext uri="{FF2B5EF4-FFF2-40B4-BE49-F238E27FC236}">
                  <a16:creationId xmlns:a16="http://schemas.microsoft.com/office/drawing/2014/main" id="{045324B3-A62D-676C-A241-9B67CB5FE169}"/>
                </a:ext>
              </a:extLst>
            </p:cNvPr>
            <p:cNvSpPr/>
            <p:nvPr/>
          </p:nvSpPr>
          <p:spPr>
            <a:xfrm>
              <a:off x="679321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8" name="Полилиния: фигура 3207">
              <a:extLst>
                <a:ext uri="{FF2B5EF4-FFF2-40B4-BE49-F238E27FC236}">
                  <a16:creationId xmlns:a16="http://schemas.microsoft.com/office/drawing/2014/main" id="{FFB444B4-F3BF-AFBE-693B-36208732829A}"/>
                </a:ext>
              </a:extLst>
            </p:cNvPr>
            <p:cNvSpPr/>
            <p:nvPr/>
          </p:nvSpPr>
          <p:spPr>
            <a:xfrm>
              <a:off x="688245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9" name="Полилиния: фигура 3208">
              <a:extLst>
                <a:ext uri="{FF2B5EF4-FFF2-40B4-BE49-F238E27FC236}">
                  <a16:creationId xmlns:a16="http://schemas.microsoft.com/office/drawing/2014/main" id="{9A3159F4-DED0-31ED-3412-C70C8CC74051}"/>
                </a:ext>
              </a:extLst>
            </p:cNvPr>
            <p:cNvSpPr/>
            <p:nvPr/>
          </p:nvSpPr>
          <p:spPr>
            <a:xfrm>
              <a:off x="6801512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0" name="Полилиния: фигура 3209">
              <a:extLst>
                <a:ext uri="{FF2B5EF4-FFF2-40B4-BE49-F238E27FC236}">
                  <a16:creationId xmlns:a16="http://schemas.microsoft.com/office/drawing/2014/main" id="{443C1DD8-14FB-75FF-961E-0A711C268A40}"/>
                </a:ext>
              </a:extLst>
            </p:cNvPr>
            <p:cNvSpPr/>
            <p:nvPr/>
          </p:nvSpPr>
          <p:spPr>
            <a:xfrm>
              <a:off x="6892828" y="350775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1" name="Полилиния: фигура 3210">
              <a:extLst>
                <a:ext uri="{FF2B5EF4-FFF2-40B4-BE49-F238E27FC236}">
                  <a16:creationId xmlns:a16="http://schemas.microsoft.com/office/drawing/2014/main" id="{3078A041-549F-D920-9964-2CE1FA5F2A20}"/>
                </a:ext>
              </a:extLst>
            </p:cNvPr>
            <p:cNvSpPr/>
            <p:nvPr/>
          </p:nvSpPr>
          <p:spPr>
            <a:xfrm>
              <a:off x="6801512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2" name="Полилиния: фигура 3211">
              <a:extLst>
                <a:ext uri="{FF2B5EF4-FFF2-40B4-BE49-F238E27FC236}">
                  <a16:creationId xmlns:a16="http://schemas.microsoft.com/office/drawing/2014/main" id="{0364FD24-1B14-E31B-9FE6-4FD4609F09E1}"/>
                </a:ext>
              </a:extLst>
            </p:cNvPr>
            <p:cNvSpPr/>
            <p:nvPr/>
          </p:nvSpPr>
          <p:spPr>
            <a:xfrm>
              <a:off x="6892828" y="3599021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3" name="Полилиния: фигура 3212">
              <a:extLst>
                <a:ext uri="{FF2B5EF4-FFF2-40B4-BE49-F238E27FC236}">
                  <a16:creationId xmlns:a16="http://schemas.microsoft.com/office/drawing/2014/main" id="{44A13967-1E09-49B2-8439-4A26C7952CE7}"/>
                </a:ext>
              </a:extLst>
            </p:cNvPr>
            <p:cNvSpPr/>
            <p:nvPr/>
          </p:nvSpPr>
          <p:spPr>
            <a:xfrm>
              <a:off x="660644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4" name="Полилиния: фигура 3213">
              <a:extLst>
                <a:ext uri="{FF2B5EF4-FFF2-40B4-BE49-F238E27FC236}">
                  <a16:creationId xmlns:a16="http://schemas.microsoft.com/office/drawing/2014/main" id="{96B22ECD-9CB0-6186-1258-B005D62200E8}"/>
                </a:ext>
              </a:extLst>
            </p:cNvPr>
            <p:cNvSpPr/>
            <p:nvPr/>
          </p:nvSpPr>
          <p:spPr>
            <a:xfrm>
              <a:off x="669568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5" name="Полилиния: фигура 3214">
              <a:extLst>
                <a:ext uri="{FF2B5EF4-FFF2-40B4-BE49-F238E27FC236}">
                  <a16:creationId xmlns:a16="http://schemas.microsoft.com/office/drawing/2014/main" id="{0BBF7B3B-ADCF-CC4B-D0FD-22521E169460}"/>
                </a:ext>
              </a:extLst>
            </p:cNvPr>
            <p:cNvSpPr/>
            <p:nvPr/>
          </p:nvSpPr>
          <p:spPr>
            <a:xfrm>
              <a:off x="660644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6" name="Полилиния: фигура 3215">
              <a:extLst>
                <a:ext uri="{FF2B5EF4-FFF2-40B4-BE49-F238E27FC236}">
                  <a16:creationId xmlns:a16="http://schemas.microsoft.com/office/drawing/2014/main" id="{A351BAAF-5239-18F4-0017-8BEDDCCF01F4}"/>
                </a:ext>
              </a:extLst>
            </p:cNvPr>
            <p:cNvSpPr/>
            <p:nvPr/>
          </p:nvSpPr>
          <p:spPr>
            <a:xfrm>
              <a:off x="669568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7" name="Полилиния: фигура 3216">
              <a:extLst>
                <a:ext uri="{FF2B5EF4-FFF2-40B4-BE49-F238E27FC236}">
                  <a16:creationId xmlns:a16="http://schemas.microsoft.com/office/drawing/2014/main" id="{5DC6B3DF-20C0-EB06-8E1C-5F42B198CB99}"/>
                </a:ext>
              </a:extLst>
            </p:cNvPr>
            <p:cNvSpPr/>
            <p:nvPr/>
          </p:nvSpPr>
          <p:spPr>
            <a:xfrm>
              <a:off x="6614743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8" name="Полилиния: фигура 3217">
              <a:extLst>
                <a:ext uri="{FF2B5EF4-FFF2-40B4-BE49-F238E27FC236}">
                  <a16:creationId xmlns:a16="http://schemas.microsoft.com/office/drawing/2014/main" id="{76ED3089-9CCD-43A2-8209-E396D2297059}"/>
                </a:ext>
              </a:extLst>
            </p:cNvPr>
            <p:cNvSpPr/>
            <p:nvPr/>
          </p:nvSpPr>
          <p:spPr>
            <a:xfrm>
              <a:off x="6706059" y="3509829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9" name="Полилиния: фигура 3218">
              <a:extLst>
                <a:ext uri="{FF2B5EF4-FFF2-40B4-BE49-F238E27FC236}">
                  <a16:creationId xmlns:a16="http://schemas.microsoft.com/office/drawing/2014/main" id="{12CBD0F5-D432-0388-465D-95E580087AD9}"/>
                </a:ext>
              </a:extLst>
            </p:cNvPr>
            <p:cNvSpPr/>
            <p:nvPr/>
          </p:nvSpPr>
          <p:spPr>
            <a:xfrm>
              <a:off x="6614743" y="360109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0" name="Полилиния: фигура 3219">
              <a:extLst>
                <a:ext uri="{FF2B5EF4-FFF2-40B4-BE49-F238E27FC236}">
                  <a16:creationId xmlns:a16="http://schemas.microsoft.com/office/drawing/2014/main" id="{571585C5-6DC7-5551-F5C1-1A9B0FBF7D1E}"/>
                </a:ext>
              </a:extLst>
            </p:cNvPr>
            <p:cNvSpPr/>
            <p:nvPr/>
          </p:nvSpPr>
          <p:spPr>
            <a:xfrm>
              <a:off x="6706059" y="360109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1" name="Полилиния: фигура 3220">
              <a:extLst>
                <a:ext uri="{FF2B5EF4-FFF2-40B4-BE49-F238E27FC236}">
                  <a16:creationId xmlns:a16="http://schemas.microsoft.com/office/drawing/2014/main" id="{42F3F98A-646B-4A57-03C9-2F3DE601BED5}"/>
                </a:ext>
              </a:extLst>
            </p:cNvPr>
            <p:cNvSpPr/>
            <p:nvPr/>
          </p:nvSpPr>
          <p:spPr>
            <a:xfrm>
              <a:off x="641967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2" name="Полилиния: фигура 3221">
              <a:extLst>
                <a:ext uri="{FF2B5EF4-FFF2-40B4-BE49-F238E27FC236}">
                  <a16:creationId xmlns:a16="http://schemas.microsoft.com/office/drawing/2014/main" id="{BF3AD28C-83B5-0707-491D-D31C36704B6E}"/>
                </a:ext>
              </a:extLst>
            </p:cNvPr>
            <p:cNvSpPr/>
            <p:nvPr/>
          </p:nvSpPr>
          <p:spPr>
            <a:xfrm>
              <a:off x="650891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3" name="Полилиния: фигура 3222">
              <a:extLst>
                <a:ext uri="{FF2B5EF4-FFF2-40B4-BE49-F238E27FC236}">
                  <a16:creationId xmlns:a16="http://schemas.microsoft.com/office/drawing/2014/main" id="{FC5FA4D6-EFA8-3719-266C-370348166BCF}"/>
                </a:ext>
              </a:extLst>
            </p:cNvPr>
            <p:cNvSpPr/>
            <p:nvPr/>
          </p:nvSpPr>
          <p:spPr>
            <a:xfrm>
              <a:off x="641967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4" name="Полилиния: фигура 3223">
              <a:extLst>
                <a:ext uri="{FF2B5EF4-FFF2-40B4-BE49-F238E27FC236}">
                  <a16:creationId xmlns:a16="http://schemas.microsoft.com/office/drawing/2014/main" id="{4DDC43BD-F74C-0C22-A472-B285C7539258}"/>
                </a:ext>
              </a:extLst>
            </p:cNvPr>
            <p:cNvSpPr/>
            <p:nvPr/>
          </p:nvSpPr>
          <p:spPr>
            <a:xfrm>
              <a:off x="650891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5" name="Полилиния: фигура 3224">
              <a:extLst>
                <a:ext uri="{FF2B5EF4-FFF2-40B4-BE49-F238E27FC236}">
                  <a16:creationId xmlns:a16="http://schemas.microsoft.com/office/drawing/2014/main" id="{FF0EECD7-A8BF-CCC7-1BED-ECB1607CE51E}"/>
                </a:ext>
              </a:extLst>
            </p:cNvPr>
            <p:cNvSpPr/>
            <p:nvPr/>
          </p:nvSpPr>
          <p:spPr>
            <a:xfrm>
              <a:off x="6427975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6" name="Полилиния: фигура 3225">
              <a:extLst>
                <a:ext uri="{FF2B5EF4-FFF2-40B4-BE49-F238E27FC236}">
                  <a16:creationId xmlns:a16="http://schemas.microsoft.com/office/drawing/2014/main" id="{F6CBA3E4-4B5C-CB19-8FC7-687BC9855481}"/>
                </a:ext>
              </a:extLst>
            </p:cNvPr>
            <p:cNvSpPr/>
            <p:nvPr/>
          </p:nvSpPr>
          <p:spPr>
            <a:xfrm>
              <a:off x="6519281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7" name="Полилиния: фигура 3226">
              <a:extLst>
                <a:ext uri="{FF2B5EF4-FFF2-40B4-BE49-F238E27FC236}">
                  <a16:creationId xmlns:a16="http://schemas.microsoft.com/office/drawing/2014/main" id="{EBD6AA89-D0FA-EE67-F750-DDA7F2C28864}"/>
                </a:ext>
              </a:extLst>
            </p:cNvPr>
            <p:cNvSpPr/>
            <p:nvPr/>
          </p:nvSpPr>
          <p:spPr>
            <a:xfrm>
              <a:off x="6427975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8" name="Полилиния: фигура 3227">
              <a:extLst>
                <a:ext uri="{FF2B5EF4-FFF2-40B4-BE49-F238E27FC236}">
                  <a16:creationId xmlns:a16="http://schemas.microsoft.com/office/drawing/2014/main" id="{B2A1176C-6597-0996-2A27-FA769E3CE507}"/>
                </a:ext>
              </a:extLst>
            </p:cNvPr>
            <p:cNvSpPr/>
            <p:nvPr/>
          </p:nvSpPr>
          <p:spPr>
            <a:xfrm>
              <a:off x="6519281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9" name="Полилиния: фигура 3228">
              <a:extLst>
                <a:ext uri="{FF2B5EF4-FFF2-40B4-BE49-F238E27FC236}">
                  <a16:creationId xmlns:a16="http://schemas.microsoft.com/office/drawing/2014/main" id="{370657D7-D604-6CB7-C373-C1E11C7E4890}"/>
                </a:ext>
              </a:extLst>
            </p:cNvPr>
            <p:cNvSpPr/>
            <p:nvPr/>
          </p:nvSpPr>
          <p:spPr>
            <a:xfrm>
              <a:off x="623082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0" name="Полилиния: фигура 3229">
              <a:extLst>
                <a:ext uri="{FF2B5EF4-FFF2-40B4-BE49-F238E27FC236}">
                  <a16:creationId xmlns:a16="http://schemas.microsoft.com/office/drawing/2014/main" id="{03D9593B-EF1A-08CB-D201-5633C3F1BEA5}"/>
                </a:ext>
              </a:extLst>
            </p:cNvPr>
            <p:cNvSpPr/>
            <p:nvPr/>
          </p:nvSpPr>
          <p:spPr>
            <a:xfrm>
              <a:off x="6322136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1" name="Полилиния: фигура 3230">
              <a:extLst>
                <a:ext uri="{FF2B5EF4-FFF2-40B4-BE49-F238E27FC236}">
                  <a16:creationId xmlns:a16="http://schemas.microsoft.com/office/drawing/2014/main" id="{6FC1703C-E6B0-6EC2-267C-4598DE776CED}"/>
                </a:ext>
              </a:extLst>
            </p:cNvPr>
            <p:cNvSpPr/>
            <p:nvPr/>
          </p:nvSpPr>
          <p:spPr>
            <a:xfrm>
              <a:off x="623082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2" name="Полилиния: фигура 3231">
              <a:extLst>
                <a:ext uri="{FF2B5EF4-FFF2-40B4-BE49-F238E27FC236}">
                  <a16:creationId xmlns:a16="http://schemas.microsoft.com/office/drawing/2014/main" id="{1203505F-533E-3E6C-1FF0-33D28996BF1B}"/>
                </a:ext>
              </a:extLst>
            </p:cNvPr>
            <p:cNvSpPr/>
            <p:nvPr/>
          </p:nvSpPr>
          <p:spPr>
            <a:xfrm>
              <a:off x="6322136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3" name="Полилиния: фигура 3232">
              <a:extLst>
                <a:ext uri="{FF2B5EF4-FFF2-40B4-BE49-F238E27FC236}">
                  <a16:creationId xmlns:a16="http://schemas.microsoft.com/office/drawing/2014/main" id="{D6ECAEAE-0B0A-B269-FE22-0F1A3FD1DF33}"/>
                </a:ext>
              </a:extLst>
            </p:cNvPr>
            <p:cNvSpPr/>
            <p:nvPr/>
          </p:nvSpPr>
          <p:spPr>
            <a:xfrm>
              <a:off x="6241206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4" name="Полилиния: фигура 3233">
              <a:extLst>
                <a:ext uri="{FF2B5EF4-FFF2-40B4-BE49-F238E27FC236}">
                  <a16:creationId xmlns:a16="http://schemas.microsoft.com/office/drawing/2014/main" id="{02EC87D7-9DB5-1EEE-12C9-4EB0EE40C20F}"/>
                </a:ext>
              </a:extLst>
            </p:cNvPr>
            <p:cNvSpPr/>
            <p:nvPr/>
          </p:nvSpPr>
          <p:spPr>
            <a:xfrm>
              <a:off x="6332513" y="350982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5" name="Полилиния: фигура 3234">
              <a:extLst>
                <a:ext uri="{FF2B5EF4-FFF2-40B4-BE49-F238E27FC236}">
                  <a16:creationId xmlns:a16="http://schemas.microsoft.com/office/drawing/2014/main" id="{C7E0C4D7-3E77-AE04-8393-4097A5337787}"/>
                </a:ext>
              </a:extLst>
            </p:cNvPr>
            <p:cNvSpPr/>
            <p:nvPr/>
          </p:nvSpPr>
          <p:spPr>
            <a:xfrm>
              <a:off x="6241206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6" name="Полилиния: фигура 3235">
              <a:extLst>
                <a:ext uri="{FF2B5EF4-FFF2-40B4-BE49-F238E27FC236}">
                  <a16:creationId xmlns:a16="http://schemas.microsoft.com/office/drawing/2014/main" id="{9BC43593-FBAE-C342-37E0-502FAE26920D}"/>
                </a:ext>
              </a:extLst>
            </p:cNvPr>
            <p:cNvSpPr/>
            <p:nvPr/>
          </p:nvSpPr>
          <p:spPr>
            <a:xfrm>
              <a:off x="6332513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7" name="Полилиния: фигура 3236">
              <a:extLst>
                <a:ext uri="{FF2B5EF4-FFF2-40B4-BE49-F238E27FC236}">
                  <a16:creationId xmlns:a16="http://schemas.microsoft.com/office/drawing/2014/main" id="{88175D55-C276-3820-E059-DF44ED9FF607}"/>
                </a:ext>
              </a:extLst>
            </p:cNvPr>
            <p:cNvSpPr/>
            <p:nvPr/>
          </p:nvSpPr>
          <p:spPr>
            <a:xfrm>
              <a:off x="604406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8" name="Полилиния: фигура 3237">
              <a:extLst>
                <a:ext uri="{FF2B5EF4-FFF2-40B4-BE49-F238E27FC236}">
                  <a16:creationId xmlns:a16="http://schemas.microsoft.com/office/drawing/2014/main" id="{3C9494DF-4612-E15F-3EF3-583BCABCC2FB}"/>
                </a:ext>
              </a:extLst>
            </p:cNvPr>
            <p:cNvSpPr/>
            <p:nvPr/>
          </p:nvSpPr>
          <p:spPr>
            <a:xfrm>
              <a:off x="613536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9" name="Полилиния: фигура 3238">
              <a:extLst>
                <a:ext uri="{FF2B5EF4-FFF2-40B4-BE49-F238E27FC236}">
                  <a16:creationId xmlns:a16="http://schemas.microsoft.com/office/drawing/2014/main" id="{FABD6509-1167-9B79-537F-C80B3B50F5B1}"/>
                </a:ext>
              </a:extLst>
            </p:cNvPr>
            <p:cNvSpPr/>
            <p:nvPr/>
          </p:nvSpPr>
          <p:spPr>
            <a:xfrm>
              <a:off x="604406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0" name="Полилиния: фигура 3239">
              <a:extLst>
                <a:ext uri="{FF2B5EF4-FFF2-40B4-BE49-F238E27FC236}">
                  <a16:creationId xmlns:a16="http://schemas.microsoft.com/office/drawing/2014/main" id="{72BDACDE-D9EB-FDFA-49CA-1A0F8EF2A806}"/>
                </a:ext>
              </a:extLst>
            </p:cNvPr>
            <p:cNvSpPr/>
            <p:nvPr/>
          </p:nvSpPr>
          <p:spPr>
            <a:xfrm>
              <a:off x="613536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1" name="Полилиния: фигура 3240">
              <a:extLst>
                <a:ext uri="{FF2B5EF4-FFF2-40B4-BE49-F238E27FC236}">
                  <a16:creationId xmlns:a16="http://schemas.microsoft.com/office/drawing/2014/main" id="{2641161F-9A2C-4F53-F937-D7F5DC355DEE}"/>
                </a:ext>
              </a:extLst>
            </p:cNvPr>
            <p:cNvSpPr/>
            <p:nvPr/>
          </p:nvSpPr>
          <p:spPr>
            <a:xfrm>
              <a:off x="6054438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2" name="Полилиния: фигура 3241">
              <a:extLst>
                <a:ext uri="{FF2B5EF4-FFF2-40B4-BE49-F238E27FC236}">
                  <a16:creationId xmlns:a16="http://schemas.microsoft.com/office/drawing/2014/main" id="{C4317E99-7EEB-D5EF-E57A-8B0C011A40D5}"/>
                </a:ext>
              </a:extLst>
            </p:cNvPr>
            <p:cNvSpPr/>
            <p:nvPr/>
          </p:nvSpPr>
          <p:spPr>
            <a:xfrm>
              <a:off x="6145745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3" name="Полилиния: фигура 3242">
              <a:extLst>
                <a:ext uri="{FF2B5EF4-FFF2-40B4-BE49-F238E27FC236}">
                  <a16:creationId xmlns:a16="http://schemas.microsoft.com/office/drawing/2014/main" id="{506E0C4F-4A3E-F63A-9E85-484362E4680A}"/>
                </a:ext>
              </a:extLst>
            </p:cNvPr>
            <p:cNvSpPr/>
            <p:nvPr/>
          </p:nvSpPr>
          <p:spPr>
            <a:xfrm>
              <a:off x="6054438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4" name="Полилиния: фигура 3243">
              <a:extLst>
                <a:ext uri="{FF2B5EF4-FFF2-40B4-BE49-F238E27FC236}">
                  <a16:creationId xmlns:a16="http://schemas.microsoft.com/office/drawing/2014/main" id="{6E766B2F-9BC3-BEB7-0D3B-AC7717FC7942}"/>
                </a:ext>
              </a:extLst>
            </p:cNvPr>
            <p:cNvSpPr/>
            <p:nvPr/>
          </p:nvSpPr>
          <p:spPr>
            <a:xfrm>
              <a:off x="6145745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5" name="Полилиния: фигура 3244">
              <a:extLst>
                <a:ext uri="{FF2B5EF4-FFF2-40B4-BE49-F238E27FC236}">
                  <a16:creationId xmlns:a16="http://schemas.microsoft.com/office/drawing/2014/main" id="{7BE840F9-9338-3DDF-5233-2EBA047EAD77}"/>
                </a:ext>
              </a:extLst>
            </p:cNvPr>
            <p:cNvSpPr/>
            <p:nvPr/>
          </p:nvSpPr>
          <p:spPr>
            <a:xfrm>
              <a:off x="585729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6" name="Полилиния: фигура 3245">
              <a:extLst>
                <a:ext uri="{FF2B5EF4-FFF2-40B4-BE49-F238E27FC236}">
                  <a16:creationId xmlns:a16="http://schemas.microsoft.com/office/drawing/2014/main" id="{EC958F86-40B6-F11E-B969-69DA6AFDCB18}"/>
                </a:ext>
              </a:extLst>
            </p:cNvPr>
            <p:cNvSpPr/>
            <p:nvPr/>
          </p:nvSpPr>
          <p:spPr>
            <a:xfrm>
              <a:off x="594652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7" name="Полилиния: фигура 3246">
              <a:extLst>
                <a:ext uri="{FF2B5EF4-FFF2-40B4-BE49-F238E27FC236}">
                  <a16:creationId xmlns:a16="http://schemas.microsoft.com/office/drawing/2014/main" id="{C2D75279-D832-D4A9-28F5-A81815BC7455}"/>
                </a:ext>
              </a:extLst>
            </p:cNvPr>
            <p:cNvSpPr/>
            <p:nvPr/>
          </p:nvSpPr>
          <p:spPr>
            <a:xfrm>
              <a:off x="585729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8" name="Полилиния: фигура 3247">
              <a:extLst>
                <a:ext uri="{FF2B5EF4-FFF2-40B4-BE49-F238E27FC236}">
                  <a16:creationId xmlns:a16="http://schemas.microsoft.com/office/drawing/2014/main" id="{58D25248-F55D-619B-2C3E-9F2DFFB54AE6}"/>
                </a:ext>
              </a:extLst>
            </p:cNvPr>
            <p:cNvSpPr/>
            <p:nvPr/>
          </p:nvSpPr>
          <p:spPr>
            <a:xfrm>
              <a:off x="594652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9" name="Полилиния: фигура 3248">
              <a:extLst>
                <a:ext uri="{FF2B5EF4-FFF2-40B4-BE49-F238E27FC236}">
                  <a16:creationId xmlns:a16="http://schemas.microsoft.com/office/drawing/2014/main" id="{A9FBB655-722A-FC23-81C4-C1087FA72451}"/>
                </a:ext>
              </a:extLst>
            </p:cNvPr>
            <p:cNvSpPr/>
            <p:nvPr/>
          </p:nvSpPr>
          <p:spPr>
            <a:xfrm>
              <a:off x="5867670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0" name="Полилиния: фигура 3249">
              <a:extLst>
                <a:ext uri="{FF2B5EF4-FFF2-40B4-BE49-F238E27FC236}">
                  <a16:creationId xmlns:a16="http://schemas.microsoft.com/office/drawing/2014/main" id="{3A0F0ACD-393C-A1EE-FCDA-393DBB70CC06}"/>
                </a:ext>
              </a:extLst>
            </p:cNvPr>
            <p:cNvSpPr/>
            <p:nvPr/>
          </p:nvSpPr>
          <p:spPr>
            <a:xfrm>
              <a:off x="5958976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1" name="Полилиния: фигура 3250">
              <a:extLst>
                <a:ext uri="{FF2B5EF4-FFF2-40B4-BE49-F238E27FC236}">
                  <a16:creationId xmlns:a16="http://schemas.microsoft.com/office/drawing/2014/main" id="{5E9E73CB-228B-7544-C432-7B49FFDBD7BB}"/>
                </a:ext>
              </a:extLst>
            </p:cNvPr>
            <p:cNvSpPr/>
            <p:nvPr/>
          </p:nvSpPr>
          <p:spPr>
            <a:xfrm>
              <a:off x="5867670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2" name="Полилиния: фигура 3251">
              <a:extLst>
                <a:ext uri="{FF2B5EF4-FFF2-40B4-BE49-F238E27FC236}">
                  <a16:creationId xmlns:a16="http://schemas.microsoft.com/office/drawing/2014/main" id="{470583F0-0602-9961-D409-DC178EEA3C60}"/>
                </a:ext>
              </a:extLst>
            </p:cNvPr>
            <p:cNvSpPr/>
            <p:nvPr/>
          </p:nvSpPr>
          <p:spPr>
            <a:xfrm>
              <a:off x="5958976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3" name="Полилиния: фигура 3252">
              <a:extLst>
                <a:ext uri="{FF2B5EF4-FFF2-40B4-BE49-F238E27FC236}">
                  <a16:creationId xmlns:a16="http://schemas.microsoft.com/office/drawing/2014/main" id="{B8870B24-0B3A-81E0-036D-5184A1D8B74F}"/>
                </a:ext>
              </a:extLst>
            </p:cNvPr>
            <p:cNvSpPr/>
            <p:nvPr/>
          </p:nvSpPr>
          <p:spPr>
            <a:xfrm>
              <a:off x="567052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4" name="Полилиния: фигура 3253">
              <a:extLst>
                <a:ext uri="{FF2B5EF4-FFF2-40B4-BE49-F238E27FC236}">
                  <a16:creationId xmlns:a16="http://schemas.microsoft.com/office/drawing/2014/main" id="{2EE1E6A4-6846-F2BC-8B75-E00CFF805031}"/>
                </a:ext>
              </a:extLst>
            </p:cNvPr>
            <p:cNvSpPr/>
            <p:nvPr/>
          </p:nvSpPr>
          <p:spPr>
            <a:xfrm>
              <a:off x="575975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5" name="Полилиния: фигура 3254">
              <a:extLst>
                <a:ext uri="{FF2B5EF4-FFF2-40B4-BE49-F238E27FC236}">
                  <a16:creationId xmlns:a16="http://schemas.microsoft.com/office/drawing/2014/main" id="{953C3A3A-35E3-ACAC-6416-730F47C80893}"/>
                </a:ext>
              </a:extLst>
            </p:cNvPr>
            <p:cNvSpPr/>
            <p:nvPr/>
          </p:nvSpPr>
          <p:spPr>
            <a:xfrm>
              <a:off x="567052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6" name="Полилиния: фигура 3255">
              <a:extLst>
                <a:ext uri="{FF2B5EF4-FFF2-40B4-BE49-F238E27FC236}">
                  <a16:creationId xmlns:a16="http://schemas.microsoft.com/office/drawing/2014/main" id="{97A3B2B5-CD6D-BBB1-56F7-89B5272792BF}"/>
                </a:ext>
              </a:extLst>
            </p:cNvPr>
            <p:cNvSpPr/>
            <p:nvPr/>
          </p:nvSpPr>
          <p:spPr>
            <a:xfrm>
              <a:off x="575975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7" name="Полилиния: фигура 3256">
              <a:extLst>
                <a:ext uri="{FF2B5EF4-FFF2-40B4-BE49-F238E27FC236}">
                  <a16:creationId xmlns:a16="http://schemas.microsoft.com/office/drawing/2014/main" id="{31720AB4-0A6B-8808-0624-5D2A9CF725B7}"/>
                </a:ext>
              </a:extLst>
            </p:cNvPr>
            <p:cNvSpPr/>
            <p:nvPr/>
          </p:nvSpPr>
          <p:spPr>
            <a:xfrm>
              <a:off x="5680901" y="3511896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6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8" name="Полилиния: фигура 3257">
              <a:extLst>
                <a:ext uri="{FF2B5EF4-FFF2-40B4-BE49-F238E27FC236}">
                  <a16:creationId xmlns:a16="http://schemas.microsoft.com/office/drawing/2014/main" id="{75643E15-DBCD-9820-A260-E30AC43AAD50}"/>
                </a:ext>
              </a:extLst>
            </p:cNvPr>
            <p:cNvSpPr/>
            <p:nvPr/>
          </p:nvSpPr>
          <p:spPr>
            <a:xfrm>
              <a:off x="5772208" y="3511896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9" name="Полилиния: фигура 3258">
              <a:extLst>
                <a:ext uri="{FF2B5EF4-FFF2-40B4-BE49-F238E27FC236}">
                  <a16:creationId xmlns:a16="http://schemas.microsoft.com/office/drawing/2014/main" id="{DC2FEC60-6201-891A-F23C-3D36C260F956}"/>
                </a:ext>
              </a:extLst>
            </p:cNvPr>
            <p:cNvSpPr/>
            <p:nvPr/>
          </p:nvSpPr>
          <p:spPr>
            <a:xfrm>
              <a:off x="5680901" y="360317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0" name="Полилиния: фигура 3259">
              <a:extLst>
                <a:ext uri="{FF2B5EF4-FFF2-40B4-BE49-F238E27FC236}">
                  <a16:creationId xmlns:a16="http://schemas.microsoft.com/office/drawing/2014/main" id="{41B8A869-47DA-D6EA-148C-99D9A504DD1E}"/>
                </a:ext>
              </a:extLst>
            </p:cNvPr>
            <p:cNvSpPr/>
            <p:nvPr/>
          </p:nvSpPr>
          <p:spPr>
            <a:xfrm>
              <a:off x="5772208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1" name="Полилиния: фигура 3260">
              <a:extLst>
                <a:ext uri="{FF2B5EF4-FFF2-40B4-BE49-F238E27FC236}">
                  <a16:creationId xmlns:a16="http://schemas.microsoft.com/office/drawing/2014/main" id="{506C0A05-8F73-D7CB-23F7-825BEF1C374D}"/>
                </a:ext>
              </a:extLst>
            </p:cNvPr>
            <p:cNvSpPr/>
            <p:nvPr/>
          </p:nvSpPr>
          <p:spPr>
            <a:xfrm>
              <a:off x="5483746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2" name="Полилиния: фигура 3261">
              <a:extLst>
                <a:ext uri="{FF2B5EF4-FFF2-40B4-BE49-F238E27FC236}">
                  <a16:creationId xmlns:a16="http://schemas.microsoft.com/office/drawing/2014/main" id="{C82EAA8F-F1F4-C074-EAAC-59753B7C522E}"/>
                </a:ext>
              </a:extLst>
            </p:cNvPr>
            <p:cNvSpPr/>
            <p:nvPr/>
          </p:nvSpPr>
          <p:spPr>
            <a:xfrm>
              <a:off x="557298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3" name="Полилиния: фигура 3262">
              <a:extLst>
                <a:ext uri="{FF2B5EF4-FFF2-40B4-BE49-F238E27FC236}">
                  <a16:creationId xmlns:a16="http://schemas.microsoft.com/office/drawing/2014/main" id="{4F2E0D87-D81B-12ED-AC2A-47D10D9DD874}"/>
                </a:ext>
              </a:extLst>
            </p:cNvPr>
            <p:cNvSpPr/>
            <p:nvPr/>
          </p:nvSpPr>
          <p:spPr>
            <a:xfrm>
              <a:off x="5483746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4" name="Полилиния: фигура 3263">
              <a:extLst>
                <a:ext uri="{FF2B5EF4-FFF2-40B4-BE49-F238E27FC236}">
                  <a16:creationId xmlns:a16="http://schemas.microsoft.com/office/drawing/2014/main" id="{8088655D-593F-59CA-3B2F-5D42940036B4}"/>
                </a:ext>
              </a:extLst>
            </p:cNvPr>
            <p:cNvSpPr/>
            <p:nvPr/>
          </p:nvSpPr>
          <p:spPr>
            <a:xfrm>
              <a:off x="557298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5" name="Полилиния: фигура 3264">
              <a:extLst>
                <a:ext uri="{FF2B5EF4-FFF2-40B4-BE49-F238E27FC236}">
                  <a16:creationId xmlns:a16="http://schemas.microsoft.com/office/drawing/2014/main" id="{4B70D32C-C84F-4DAC-F9FD-194ADDB31BC0}"/>
                </a:ext>
              </a:extLst>
            </p:cNvPr>
            <p:cNvSpPr/>
            <p:nvPr/>
          </p:nvSpPr>
          <p:spPr>
            <a:xfrm>
              <a:off x="5494123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6" name="Полилиния: фигура 3265">
              <a:extLst>
                <a:ext uri="{FF2B5EF4-FFF2-40B4-BE49-F238E27FC236}">
                  <a16:creationId xmlns:a16="http://schemas.microsoft.com/office/drawing/2014/main" id="{A06283BE-DBD2-817A-CB7C-30817DE4D42A}"/>
                </a:ext>
              </a:extLst>
            </p:cNvPr>
            <p:cNvSpPr/>
            <p:nvPr/>
          </p:nvSpPr>
          <p:spPr>
            <a:xfrm>
              <a:off x="5585439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7" name="Полилиния: фигура 3266">
              <a:extLst>
                <a:ext uri="{FF2B5EF4-FFF2-40B4-BE49-F238E27FC236}">
                  <a16:creationId xmlns:a16="http://schemas.microsoft.com/office/drawing/2014/main" id="{73EF876E-1A07-64C0-BB50-D9F9A4532510}"/>
                </a:ext>
              </a:extLst>
            </p:cNvPr>
            <p:cNvSpPr/>
            <p:nvPr/>
          </p:nvSpPr>
          <p:spPr>
            <a:xfrm>
              <a:off x="5494123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8" name="Полилиния: фигура 3267">
              <a:extLst>
                <a:ext uri="{FF2B5EF4-FFF2-40B4-BE49-F238E27FC236}">
                  <a16:creationId xmlns:a16="http://schemas.microsoft.com/office/drawing/2014/main" id="{BFF1056A-EA93-CAFF-3102-91BAC72BA9E0}"/>
                </a:ext>
              </a:extLst>
            </p:cNvPr>
            <p:cNvSpPr/>
            <p:nvPr/>
          </p:nvSpPr>
          <p:spPr>
            <a:xfrm>
              <a:off x="5585439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9" name="Полилиния: фигура 3268">
              <a:extLst>
                <a:ext uri="{FF2B5EF4-FFF2-40B4-BE49-F238E27FC236}">
                  <a16:creationId xmlns:a16="http://schemas.microsoft.com/office/drawing/2014/main" id="{F974A07F-F2DD-E4B0-CFBB-948902CA979D}"/>
                </a:ext>
              </a:extLst>
            </p:cNvPr>
            <p:cNvSpPr/>
            <p:nvPr/>
          </p:nvSpPr>
          <p:spPr>
            <a:xfrm>
              <a:off x="529491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0" name="Полилиния: фигура 3269">
              <a:extLst>
                <a:ext uri="{FF2B5EF4-FFF2-40B4-BE49-F238E27FC236}">
                  <a16:creationId xmlns:a16="http://schemas.microsoft.com/office/drawing/2014/main" id="{FD80C24B-3167-F8EC-C8FB-002BD4353227}"/>
                </a:ext>
              </a:extLst>
            </p:cNvPr>
            <p:cNvSpPr/>
            <p:nvPr/>
          </p:nvSpPr>
          <p:spPr>
            <a:xfrm>
              <a:off x="538621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1" name="Полилиния: фигура 3270">
              <a:extLst>
                <a:ext uri="{FF2B5EF4-FFF2-40B4-BE49-F238E27FC236}">
                  <a16:creationId xmlns:a16="http://schemas.microsoft.com/office/drawing/2014/main" id="{E182DE8A-5A48-02E5-1BC6-F6079A3BA9D8}"/>
                </a:ext>
              </a:extLst>
            </p:cNvPr>
            <p:cNvSpPr/>
            <p:nvPr/>
          </p:nvSpPr>
          <p:spPr>
            <a:xfrm>
              <a:off x="529491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2" name="Полилиния: фигура 3271">
              <a:extLst>
                <a:ext uri="{FF2B5EF4-FFF2-40B4-BE49-F238E27FC236}">
                  <a16:creationId xmlns:a16="http://schemas.microsoft.com/office/drawing/2014/main" id="{38C5F213-1A0B-BE5C-3C25-1110239E2610}"/>
                </a:ext>
              </a:extLst>
            </p:cNvPr>
            <p:cNvSpPr/>
            <p:nvPr/>
          </p:nvSpPr>
          <p:spPr>
            <a:xfrm>
              <a:off x="538621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3" name="Полилиния: фигура 3272">
              <a:extLst>
                <a:ext uri="{FF2B5EF4-FFF2-40B4-BE49-F238E27FC236}">
                  <a16:creationId xmlns:a16="http://schemas.microsoft.com/office/drawing/2014/main" id="{2AAC8209-C375-1A05-7894-ECF8915BDB1C}"/>
                </a:ext>
              </a:extLst>
            </p:cNvPr>
            <p:cNvSpPr/>
            <p:nvPr/>
          </p:nvSpPr>
          <p:spPr>
            <a:xfrm>
              <a:off x="5307355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4" name="Полилиния: фигура 3273">
              <a:extLst>
                <a:ext uri="{FF2B5EF4-FFF2-40B4-BE49-F238E27FC236}">
                  <a16:creationId xmlns:a16="http://schemas.microsoft.com/office/drawing/2014/main" id="{697901F6-B5A3-128B-3240-FE6A8D497BFC}"/>
                </a:ext>
              </a:extLst>
            </p:cNvPr>
            <p:cNvSpPr/>
            <p:nvPr/>
          </p:nvSpPr>
          <p:spPr>
            <a:xfrm>
              <a:off x="5398671" y="351189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5" name="Полилиния: фигура 3274">
              <a:extLst>
                <a:ext uri="{FF2B5EF4-FFF2-40B4-BE49-F238E27FC236}">
                  <a16:creationId xmlns:a16="http://schemas.microsoft.com/office/drawing/2014/main" id="{0A9C3F95-56C1-0873-3DCE-B69D3EFA1EF1}"/>
                </a:ext>
              </a:extLst>
            </p:cNvPr>
            <p:cNvSpPr/>
            <p:nvPr/>
          </p:nvSpPr>
          <p:spPr>
            <a:xfrm>
              <a:off x="5307355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6" name="Полилиния: фигура 3275">
              <a:extLst>
                <a:ext uri="{FF2B5EF4-FFF2-40B4-BE49-F238E27FC236}">
                  <a16:creationId xmlns:a16="http://schemas.microsoft.com/office/drawing/2014/main" id="{0B3268A6-12DC-9F33-4F3B-CA92E3AF36B7}"/>
                </a:ext>
              </a:extLst>
            </p:cNvPr>
            <p:cNvSpPr/>
            <p:nvPr/>
          </p:nvSpPr>
          <p:spPr>
            <a:xfrm>
              <a:off x="5398671" y="360317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7" name="Полилиния: фигура 3276">
              <a:extLst>
                <a:ext uri="{FF2B5EF4-FFF2-40B4-BE49-F238E27FC236}">
                  <a16:creationId xmlns:a16="http://schemas.microsoft.com/office/drawing/2014/main" id="{AFC2A2C2-94EC-4C88-4661-0622DE5F7FB7}"/>
                </a:ext>
              </a:extLst>
            </p:cNvPr>
            <p:cNvSpPr/>
            <p:nvPr/>
          </p:nvSpPr>
          <p:spPr>
            <a:xfrm>
              <a:off x="5108132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8" name="Полилиния: фигура 3277">
              <a:extLst>
                <a:ext uri="{FF2B5EF4-FFF2-40B4-BE49-F238E27FC236}">
                  <a16:creationId xmlns:a16="http://schemas.microsoft.com/office/drawing/2014/main" id="{9F5D05AC-E933-50FA-4AA9-C05111243288}"/>
                </a:ext>
              </a:extLst>
            </p:cNvPr>
            <p:cNvSpPr/>
            <p:nvPr/>
          </p:nvSpPr>
          <p:spPr>
            <a:xfrm>
              <a:off x="519944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9" name="Полилиния: фигура 3278">
              <a:extLst>
                <a:ext uri="{FF2B5EF4-FFF2-40B4-BE49-F238E27FC236}">
                  <a16:creationId xmlns:a16="http://schemas.microsoft.com/office/drawing/2014/main" id="{46A8BE5F-91A7-ED92-0553-1D6D4D163451}"/>
                </a:ext>
              </a:extLst>
            </p:cNvPr>
            <p:cNvSpPr/>
            <p:nvPr/>
          </p:nvSpPr>
          <p:spPr>
            <a:xfrm>
              <a:off x="5108132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0" name="Полилиния: фигура 3279">
              <a:extLst>
                <a:ext uri="{FF2B5EF4-FFF2-40B4-BE49-F238E27FC236}">
                  <a16:creationId xmlns:a16="http://schemas.microsoft.com/office/drawing/2014/main" id="{F3AED51F-B74D-6972-1F95-D7235989B00A}"/>
                </a:ext>
              </a:extLst>
            </p:cNvPr>
            <p:cNvSpPr/>
            <p:nvPr/>
          </p:nvSpPr>
          <p:spPr>
            <a:xfrm>
              <a:off x="519944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1" name="Полилиния: фигура 3280">
              <a:extLst>
                <a:ext uri="{FF2B5EF4-FFF2-40B4-BE49-F238E27FC236}">
                  <a16:creationId xmlns:a16="http://schemas.microsoft.com/office/drawing/2014/main" id="{EF3FAE23-151B-A9DB-734C-7A04112D9C4A}"/>
                </a:ext>
              </a:extLst>
            </p:cNvPr>
            <p:cNvSpPr/>
            <p:nvPr/>
          </p:nvSpPr>
          <p:spPr>
            <a:xfrm>
              <a:off x="5120586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2" name="Полилиния: фигура 3281">
              <a:extLst>
                <a:ext uri="{FF2B5EF4-FFF2-40B4-BE49-F238E27FC236}">
                  <a16:creationId xmlns:a16="http://schemas.microsoft.com/office/drawing/2014/main" id="{63964108-D7BC-0E2C-DB2F-ECE0CBC82B82}"/>
                </a:ext>
              </a:extLst>
            </p:cNvPr>
            <p:cNvSpPr/>
            <p:nvPr/>
          </p:nvSpPr>
          <p:spPr>
            <a:xfrm>
              <a:off x="5211893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3" name="Полилиния: фигура 3282">
              <a:extLst>
                <a:ext uri="{FF2B5EF4-FFF2-40B4-BE49-F238E27FC236}">
                  <a16:creationId xmlns:a16="http://schemas.microsoft.com/office/drawing/2014/main" id="{1FF2FB30-77D9-04E6-D0F0-C9DAC0B75F1D}"/>
                </a:ext>
              </a:extLst>
            </p:cNvPr>
            <p:cNvSpPr/>
            <p:nvPr/>
          </p:nvSpPr>
          <p:spPr>
            <a:xfrm>
              <a:off x="5120586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4" name="Полилиния: фигура 3283">
              <a:extLst>
                <a:ext uri="{FF2B5EF4-FFF2-40B4-BE49-F238E27FC236}">
                  <a16:creationId xmlns:a16="http://schemas.microsoft.com/office/drawing/2014/main" id="{894DDD3C-FDA7-962F-AD9A-217DB11FB1FB}"/>
                </a:ext>
              </a:extLst>
            </p:cNvPr>
            <p:cNvSpPr/>
            <p:nvPr/>
          </p:nvSpPr>
          <p:spPr>
            <a:xfrm>
              <a:off x="5211893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5" name="Полилиния: фигура 3284">
              <a:extLst>
                <a:ext uri="{FF2B5EF4-FFF2-40B4-BE49-F238E27FC236}">
                  <a16:creationId xmlns:a16="http://schemas.microsoft.com/office/drawing/2014/main" id="{C7404DF1-E3C2-0317-2745-C16EBB7FB028}"/>
                </a:ext>
              </a:extLst>
            </p:cNvPr>
            <p:cNvSpPr/>
            <p:nvPr/>
          </p:nvSpPr>
          <p:spPr>
            <a:xfrm>
              <a:off x="492136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6" name="Полилиния: фигура 3285">
              <a:extLst>
                <a:ext uri="{FF2B5EF4-FFF2-40B4-BE49-F238E27FC236}">
                  <a16:creationId xmlns:a16="http://schemas.microsoft.com/office/drawing/2014/main" id="{B11EBADF-6B5A-5916-54D1-9A0C36587510}"/>
                </a:ext>
              </a:extLst>
            </p:cNvPr>
            <p:cNvSpPr/>
            <p:nvPr/>
          </p:nvSpPr>
          <p:spPr>
            <a:xfrm>
              <a:off x="501060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7" name="Полилиния: фигура 3286">
              <a:extLst>
                <a:ext uri="{FF2B5EF4-FFF2-40B4-BE49-F238E27FC236}">
                  <a16:creationId xmlns:a16="http://schemas.microsoft.com/office/drawing/2014/main" id="{7FDB4536-F804-AFCD-9CA2-8D2BBB93C94D}"/>
                </a:ext>
              </a:extLst>
            </p:cNvPr>
            <p:cNvSpPr/>
            <p:nvPr/>
          </p:nvSpPr>
          <p:spPr>
            <a:xfrm>
              <a:off x="492136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8" name="Полилиния: фигура 3287">
              <a:extLst>
                <a:ext uri="{FF2B5EF4-FFF2-40B4-BE49-F238E27FC236}">
                  <a16:creationId xmlns:a16="http://schemas.microsoft.com/office/drawing/2014/main" id="{094F38F7-90D7-AE64-F18D-E8596F071A35}"/>
                </a:ext>
              </a:extLst>
            </p:cNvPr>
            <p:cNvSpPr/>
            <p:nvPr/>
          </p:nvSpPr>
          <p:spPr>
            <a:xfrm>
              <a:off x="501060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9" name="Полилиния: фигура 3288">
              <a:extLst>
                <a:ext uri="{FF2B5EF4-FFF2-40B4-BE49-F238E27FC236}">
                  <a16:creationId xmlns:a16="http://schemas.microsoft.com/office/drawing/2014/main" id="{BDCF9E7E-D14C-8B31-62E5-7D319E5A1404}"/>
                </a:ext>
              </a:extLst>
            </p:cNvPr>
            <p:cNvSpPr/>
            <p:nvPr/>
          </p:nvSpPr>
          <p:spPr>
            <a:xfrm>
              <a:off x="4933818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0" name="Полилиния: фигура 3289">
              <a:extLst>
                <a:ext uri="{FF2B5EF4-FFF2-40B4-BE49-F238E27FC236}">
                  <a16:creationId xmlns:a16="http://schemas.microsoft.com/office/drawing/2014/main" id="{CF09FDC1-9EBA-ADFA-8AE0-64A1BD497CE4}"/>
                </a:ext>
              </a:extLst>
            </p:cNvPr>
            <p:cNvSpPr/>
            <p:nvPr/>
          </p:nvSpPr>
          <p:spPr>
            <a:xfrm>
              <a:off x="5025125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1" name="Полилиния: фигура 3290">
              <a:extLst>
                <a:ext uri="{FF2B5EF4-FFF2-40B4-BE49-F238E27FC236}">
                  <a16:creationId xmlns:a16="http://schemas.microsoft.com/office/drawing/2014/main" id="{EB3551F2-B16D-773D-711E-905D35E94090}"/>
                </a:ext>
              </a:extLst>
            </p:cNvPr>
            <p:cNvSpPr/>
            <p:nvPr/>
          </p:nvSpPr>
          <p:spPr>
            <a:xfrm>
              <a:off x="4933818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2" name="Полилиния: фигура 3291">
              <a:extLst>
                <a:ext uri="{FF2B5EF4-FFF2-40B4-BE49-F238E27FC236}">
                  <a16:creationId xmlns:a16="http://schemas.microsoft.com/office/drawing/2014/main" id="{35F218C1-2628-02CA-AF3B-F1BB39583E44}"/>
                </a:ext>
              </a:extLst>
            </p:cNvPr>
            <p:cNvSpPr/>
            <p:nvPr/>
          </p:nvSpPr>
          <p:spPr>
            <a:xfrm>
              <a:off x="5025125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3" name="Полилиния: фигура 3292">
              <a:extLst>
                <a:ext uri="{FF2B5EF4-FFF2-40B4-BE49-F238E27FC236}">
                  <a16:creationId xmlns:a16="http://schemas.microsoft.com/office/drawing/2014/main" id="{5C851B87-74F7-5B51-B6D7-C460CEF34A53}"/>
                </a:ext>
              </a:extLst>
            </p:cNvPr>
            <p:cNvSpPr/>
            <p:nvPr/>
          </p:nvSpPr>
          <p:spPr>
            <a:xfrm>
              <a:off x="473459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4" name="Полилиния: фигура 3293">
              <a:extLst>
                <a:ext uri="{FF2B5EF4-FFF2-40B4-BE49-F238E27FC236}">
                  <a16:creationId xmlns:a16="http://schemas.microsoft.com/office/drawing/2014/main" id="{1ADB24AF-9090-6315-9D94-27312504C7A2}"/>
                </a:ext>
              </a:extLst>
            </p:cNvPr>
            <p:cNvSpPr/>
            <p:nvPr/>
          </p:nvSpPr>
          <p:spPr>
            <a:xfrm>
              <a:off x="482383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5" name="Полилиния: фигура 3294">
              <a:extLst>
                <a:ext uri="{FF2B5EF4-FFF2-40B4-BE49-F238E27FC236}">
                  <a16:creationId xmlns:a16="http://schemas.microsoft.com/office/drawing/2014/main" id="{41C86CE9-CA52-1C08-62DA-EB68871F165D}"/>
                </a:ext>
              </a:extLst>
            </p:cNvPr>
            <p:cNvSpPr/>
            <p:nvPr/>
          </p:nvSpPr>
          <p:spPr>
            <a:xfrm>
              <a:off x="473459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6" name="Полилиния: фигура 3295">
              <a:extLst>
                <a:ext uri="{FF2B5EF4-FFF2-40B4-BE49-F238E27FC236}">
                  <a16:creationId xmlns:a16="http://schemas.microsoft.com/office/drawing/2014/main" id="{06F91313-210C-3729-34AE-4DC60E001A38}"/>
                </a:ext>
              </a:extLst>
            </p:cNvPr>
            <p:cNvSpPr/>
            <p:nvPr/>
          </p:nvSpPr>
          <p:spPr>
            <a:xfrm>
              <a:off x="482383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7" name="Полилиния: фигура 3296">
              <a:extLst>
                <a:ext uri="{FF2B5EF4-FFF2-40B4-BE49-F238E27FC236}">
                  <a16:creationId xmlns:a16="http://schemas.microsoft.com/office/drawing/2014/main" id="{7A6BAA19-1D0C-8816-312D-ECAF47EEB4C0}"/>
                </a:ext>
              </a:extLst>
            </p:cNvPr>
            <p:cNvSpPr/>
            <p:nvPr/>
          </p:nvSpPr>
          <p:spPr>
            <a:xfrm>
              <a:off x="4747049" y="3513972"/>
              <a:ext cx="16599" cy="17133"/>
            </a:xfrm>
            <a:custGeom>
              <a:avLst/>
              <a:gdLst>
                <a:gd name="connsiteX0" fmla="*/ -72 w 16599"/>
                <a:gd name="connsiteY0" fmla="*/ 8117 h 17133"/>
                <a:gd name="connsiteX1" fmla="*/ 8227 w 16599"/>
                <a:gd name="connsiteY1" fmla="*/ -179 h 17133"/>
                <a:gd name="connsiteX2" fmla="*/ 16527 w 16599"/>
                <a:gd name="connsiteY2" fmla="*/ 8117 h 17133"/>
                <a:gd name="connsiteX3" fmla="*/ 8227 w 16599"/>
                <a:gd name="connsiteY3" fmla="*/ 16413 h 17133"/>
                <a:gd name="connsiteX4" fmla="*/ -72 w 16599"/>
                <a:gd name="connsiteY4" fmla="*/ 8117 h 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3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3"/>
                    <a:pt x="8227" y="1641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8" name="Полилиния: фигура 3297">
              <a:extLst>
                <a:ext uri="{FF2B5EF4-FFF2-40B4-BE49-F238E27FC236}">
                  <a16:creationId xmlns:a16="http://schemas.microsoft.com/office/drawing/2014/main" id="{AF53B68A-D89B-6B25-AC4E-CD4D15A7F8F8}"/>
                </a:ext>
              </a:extLst>
            </p:cNvPr>
            <p:cNvSpPr/>
            <p:nvPr/>
          </p:nvSpPr>
          <p:spPr>
            <a:xfrm>
              <a:off x="4838356" y="3513972"/>
              <a:ext cx="16599" cy="17133"/>
            </a:xfrm>
            <a:custGeom>
              <a:avLst/>
              <a:gdLst>
                <a:gd name="connsiteX0" fmla="*/ -72 w 16599"/>
                <a:gd name="connsiteY0" fmla="*/ 8117 h 17133"/>
                <a:gd name="connsiteX1" fmla="*/ 8228 w 16599"/>
                <a:gd name="connsiteY1" fmla="*/ -179 h 17133"/>
                <a:gd name="connsiteX2" fmla="*/ 16527 w 16599"/>
                <a:gd name="connsiteY2" fmla="*/ 8117 h 17133"/>
                <a:gd name="connsiteX3" fmla="*/ 8228 w 16599"/>
                <a:gd name="connsiteY3" fmla="*/ 16413 h 17133"/>
                <a:gd name="connsiteX4" fmla="*/ -72 w 16599"/>
                <a:gd name="connsiteY4" fmla="*/ 8117 h 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3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9" name="Полилиния: фигура 3298">
              <a:extLst>
                <a:ext uri="{FF2B5EF4-FFF2-40B4-BE49-F238E27FC236}">
                  <a16:creationId xmlns:a16="http://schemas.microsoft.com/office/drawing/2014/main" id="{5C3DB519-9AC2-B5BE-3FE4-46429F96B643}"/>
                </a:ext>
              </a:extLst>
            </p:cNvPr>
            <p:cNvSpPr/>
            <p:nvPr/>
          </p:nvSpPr>
          <p:spPr>
            <a:xfrm>
              <a:off x="4747049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0" name="Полилиния: фигура 3299">
              <a:extLst>
                <a:ext uri="{FF2B5EF4-FFF2-40B4-BE49-F238E27FC236}">
                  <a16:creationId xmlns:a16="http://schemas.microsoft.com/office/drawing/2014/main" id="{01897DC9-B9CB-4C9E-6CC6-735BC49F1C6D}"/>
                </a:ext>
              </a:extLst>
            </p:cNvPr>
            <p:cNvSpPr/>
            <p:nvPr/>
          </p:nvSpPr>
          <p:spPr>
            <a:xfrm>
              <a:off x="4838356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1" name="Полилиния: фигура 3300">
              <a:extLst>
                <a:ext uri="{FF2B5EF4-FFF2-40B4-BE49-F238E27FC236}">
                  <a16:creationId xmlns:a16="http://schemas.microsoft.com/office/drawing/2014/main" id="{4861C888-C27F-148A-FBA2-39E895E9F87F}"/>
                </a:ext>
              </a:extLst>
            </p:cNvPr>
            <p:cNvSpPr/>
            <p:nvPr/>
          </p:nvSpPr>
          <p:spPr>
            <a:xfrm>
              <a:off x="454782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2" name="Полилиния: фигура 3301">
              <a:extLst>
                <a:ext uri="{FF2B5EF4-FFF2-40B4-BE49-F238E27FC236}">
                  <a16:creationId xmlns:a16="http://schemas.microsoft.com/office/drawing/2014/main" id="{90041490-07A9-59D9-4A91-1A529F46D9C4}"/>
                </a:ext>
              </a:extLst>
            </p:cNvPr>
            <p:cNvSpPr/>
            <p:nvPr/>
          </p:nvSpPr>
          <p:spPr>
            <a:xfrm>
              <a:off x="463706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3" name="Полилиния: фигура 3302">
              <a:extLst>
                <a:ext uri="{FF2B5EF4-FFF2-40B4-BE49-F238E27FC236}">
                  <a16:creationId xmlns:a16="http://schemas.microsoft.com/office/drawing/2014/main" id="{A98F4DAD-02B5-0413-588A-0010A72FBE84}"/>
                </a:ext>
              </a:extLst>
            </p:cNvPr>
            <p:cNvSpPr/>
            <p:nvPr/>
          </p:nvSpPr>
          <p:spPr>
            <a:xfrm>
              <a:off x="454782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4" name="Полилиния: фигура 3303">
              <a:extLst>
                <a:ext uri="{FF2B5EF4-FFF2-40B4-BE49-F238E27FC236}">
                  <a16:creationId xmlns:a16="http://schemas.microsoft.com/office/drawing/2014/main" id="{4DAE21FE-7035-2A0B-A324-F33D8C86745A}"/>
                </a:ext>
              </a:extLst>
            </p:cNvPr>
            <p:cNvSpPr/>
            <p:nvPr/>
          </p:nvSpPr>
          <p:spPr>
            <a:xfrm>
              <a:off x="463706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5" name="Полилиния: фигура 3304">
              <a:extLst>
                <a:ext uri="{FF2B5EF4-FFF2-40B4-BE49-F238E27FC236}">
                  <a16:creationId xmlns:a16="http://schemas.microsoft.com/office/drawing/2014/main" id="{B29D2C7D-2D97-4E14-5E43-288FD13DD1E0}"/>
                </a:ext>
              </a:extLst>
            </p:cNvPr>
            <p:cNvSpPr/>
            <p:nvPr/>
          </p:nvSpPr>
          <p:spPr>
            <a:xfrm>
              <a:off x="4560281" y="351397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3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3"/>
                    <a:pt x="8227" y="16413"/>
                  </a:cubicBezTo>
                  <a:cubicBezTo>
                    <a:pt x="4073" y="1641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6" name="Полилиния: фигура 3305">
              <a:extLst>
                <a:ext uri="{FF2B5EF4-FFF2-40B4-BE49-F238E27FC236}">
                  <a16:creationId xmlns:a16="http://schemas.microsoft.com/office/drawing/2014/main" id="{555F4D01-034B-2994-D2BF-90B241946D5A}"/>
                </a:ext>
              </a:extLst>
            </p:cNvPr>
            <p:cNvSpPr/>
            <p:nvPr/>
          </p:nvSpPr>
          <p:spPr>
            <a:xfrm>
              <a:off x="4651588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73" y="1641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7" name="Полилиния: фигура 3306">
              <a:extLst>
                <a:ext uri="{FF2B5EF4-FFF2-40B4-BE49-F238E27FC236}">
                  <a16:creationId xmlns:a16="http://schemas.microsoft.com/office/drawing/2014/main" id="{74D7C711-8F76-432A-C8FC-74F91D180F5D}"/>
                </a:ext>
              </a:extLst>
            </p:cNvPr>
            <p:cNvSpPr/>
            <p:nvPr/>
          </p:nvSpPr>
          <p:spPr>
            <a:xfrm>
              <a:off x="4560281" y="360525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8" name="Полилиния: фигура 3307">
              <a:extLst>
                <a:ext uri="{FF2B5EF4-FFF2-40B4-BE49-F238E27FC236}">
                  <a16:creationId xmlns:a16="http://schemas.microsoft.com/office/drawing/2014/main" id="{4455A06C-B838-B03A-46D6-D77A77304896}"/>
                </a:ext>
              </a:extLst>
            </p:cNvPr>
            <p:cNvSpPr/>
            <p:nvPr/>
          </p:nvSpPr>
          <p:spPr>
            <a:xfrm>
              <a:off x="4651588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9" name="Полилиния: фигура 3308">
              <a:extLst>
                <a:ext uri="{FF2B5EF4-FFF2-40B4-BE49-F238E27FC236}">
                  <a16:creationId xmlns:a16="http://schemas.microsoft.com/office/drawing/2014/main" id="{0984F4B7-0C53-68DA-26EC-414109653557}"/>
                </a:ext>
              </a:extLst>
            </p:cNvPr>
            <p:cNvSpPr/>
            <p:nvPr/>
          </p:nvSpPr>
          <p:spPr>
            <a:xfrm>
              <a:off x="435898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0" name="Полилиния: фигура 3309">
              <a:extLst>
                <a:ext uri="{FF2B5EF4-FFF2-40B4-BE49-F238E27FC236}">
                  <a16:creationId xmlns:a16="http://schemas.microsoft.com/office/drawing/2014/main" id="{12607E58-958C-7AF8-BF04-FF36F6F18D4A}"/>
                </a:ext>
              </a:extLst>
            </p:cNvPr>
            <p:cNvSpPr/>
            <p:nvPr/>
          </p:nvSpPr>
          <p:spPr>
            <a:xfrm>
              <a:off x="4450288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1" name="Полилиния: фигура 3310">
              <a:extLst>
                <a:ext uri="{FF2B5EF4-FFF2-40B4-BE49-F238E27FC236}">
                  <a16:creationId xmlns:a16="http://schemas.microsoft.com/office/drawing/2014/main" id="{68E39896-63BC-0837-D6D7-C9A8CA852582}"/>
                </a:ext>
              </a:extLst>
            </p:cNvPr>
            <p:cNvSpPr/>
            <p:nvPr/>
          </p:nvSpPr>
          <p:spPr>
            <a:xfrm>
              <a:off x="435898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2" name="Полилиния: фигура 3311">
              <a:extLst>
                <a:ext uri="{FF2B5EF4-FFF2-40B4-BE49-F238E27FC236}">
                  <a16:creationId xmlns:a16="http://schemas.microsoft.com/office/drawing/2014/main" id="{C7254C82-6340-626F-D9DB-21B18048B061}"/>
                </a:ext>
              </a:extLst>
            </p:cNvPr>
            <p:cNvSpPr/>
            <p:nvPr/>
          </p:nvSpPr>
          <p:spPr>
            <a:xfrm>
              <a:off x="4450288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3" name="Полилиния: фигура 3312">
              <a:extLst>
                <a:ext uri="{FF2B5EF4-FFF2-40B4-BE49-F238E27FC236}">
                  <a16:creationId xmlns:a16="http://schemas.microsoft.com/office/drawing/2014/main" id="{F8FFCDF6-6F16-5D90-9857-E7928DD5B846}"/>
                </a:ext>
              </a:extLst>
            </p:cNvPr>
            <p:cNvSpPr/>
            <p:nvPr/>
          </p:nvSpPr>
          <p:spPr>
            <a:xfrm>
              <a:off x="4373512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8" y="16413"/>
                  </a:cubicBezTo>
                  <a:cubicBezTo>
                    <a:pt x="407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4" name="Полилиния: фигура 3313">
              <a:extLst>
                <a:ext uri="{FF2B5EF4-FFF2-40B4-BE49-F238E27FC236}">
                  <a16:creationId xmlns:a16="http://schemas.microsoft.com/office/drawing/2014/main" id="{BF3A0157-32FB-68EE-652C-E4621CBAD335}"/>
                </a:ext>
              </a:extLst>
            </p:cNvPr>
            <p:cNvSpPr/>
            <p:nvPr/>
          </p:nvSpPr>
          <p:spPr>
            <a:xfrm>
              <a:off x="4464819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200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5" name="Полилиния: фигура 3314">
              <a:extLst>
                <a:ext uri="{FF2B5EF4-FFF2-40B4-BE49-F238E27FC236}">
                  <a16:creationId xmlns:a16="http://schemas.microsoft.com/office/drawing/2014/main" id="{94370DC7-7FD3-28F0-3C99-EDBFD086FAC8}"/>
                </a:ext>
              </a:extLst>
            </p:cNvPr>
            <p:cNvSpPr/>
            <p:nvPr/>
          </p:nvSpPr>
          <p:spPr>
            <a:xfrm>
              <a:off x="4373512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6" name="Полилиния: фигура 3315">
              <a:extLst>
                <a:ext uri="{FF2B5EF4-FFF2-40B4-BE49-F238E27FC236}">
                  <a16:creationId xmlns:a16="http://schemas.microsoft.com/office/drawing/2014/main" id="{6C92F865-0C48-E490-C709-90036D6EE4AA}"/>
                </a:ext>
              </a:extLst>
            </p:cNvPr>
            <p:cNvSpPr/>
            <p:nvPr/>
          </p:nvSpPr>
          <p:spPr>
            <a:xfrm>
              <a:off x="4464819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7" name="Полилиния: фигура 3316">
              <a:extLst>
                <a:ext uri="{FF2B5EF4-FFF2-40B4-BE49-F238E27FC236}">
                  <a16:creationId xmlns:a16="http://schemas.microsoft.com/office/drawing/2014/main" id="{D34717FB-F665-748D-D46B-EDD6CEAE10BE}"/>
                </a:ext>
              </a:extLst>
            </p:cNvPr>
            <p:cNvSpPr/>
            <p:nvPr/>
          </p:nvSpPr>
          <p:spPr>
            <a:xfrm>
              <a:off x="417221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8" name="Полилиния: фигура 3317">
              <a:extLst>
                <a:ext uri="{FF2B5EF4-FFF2-40B4-BE49-F238E27FC236}">
                  <a16:creationId xmlns:a16="http://schemas.microsoft.com/office/drawing/2014/main" id="{F4A19B78-17B7-5375-81D5-941067FBEAE2}"/>
                </a:ext>
              </a:extLst>
            </p:cNvPr>
            <p:cNvSpPr/>
            <p:nvPr/>
          </p:nvSpPr>
          <p:spPr>
            <a:xfrm>
              <a:off x="426351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9" name="Полилиния: фигура 3318">
              <a:extLst>
                <a:ext uri="{FF2B5EF4-FFF2-40B4-BE49-F238E27FC236}">
                  <a16:creationId xmlns:a16="http://schemas.microsoft.com/office/drawing/2014/main" id="{A2C98339-6F7D-BC92-B7A7-8FC63EEB74D5}"/>
                </a:ext>
              </a:extLst>
            </p:cNvPr>
            <p:cNvSpPr/>
            <p:nvPr/>
          </p:nvSpPr>
          <p:spPr>
            <a:xfrm>
              <a:off x="417221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0" name="Полилиния: фигура 3319">
              <a:extLst>
                <a:ext uri="{FF2B5EF4-FFF2-40B4-BE49-F238E27FC236}">
                  <a16:creationId xmlns:a16="http://schemas.microsoft.com/office/drawing/2014/main" id="{86236B9A-F691-96C0-B6F9-C6708224CF9D}"/>
                </a:ext>
              </a:extLst>
            </p:cNvPr>
            <p:cNvSpPr/>
            <p:nvPr/>
          </p:nvSpPr>
          <p:spPr>
            <a:xfrm>
              <a:off x="426351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1" name="Полилиния: фигура 3320">
              <a:extLst>
                <a:ext uri="{FF2B5EF4-FFF2-40B4-BE49-F238E27FC236}">
                  <a16:creationId xmlns:a16="http://schemas.microsoft.com/office/drawing/2014/main" id="{CFD7476A-8DD6-738E-DF46-BA933D95333C}"/>
                </a:ext>
              </a:extLst>
            </p:cNvPr>
            <p:cNvSpPr/>
            <p:nvPr/>
          </p:nvSpPr>
          <p:spPr>
            <a:xfrm>
              <a:off x="4186735" y="3513972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3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13"/>
                    <a:pt x="8228" y="16413"/>
                  </a:cubicBezTo>
                  <a:cubicBezTo>
                    <a:pt x="408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2" name="Полилиния: фигура 3321">
              <a:extLst>
                <a:ext uri="{FF2B5EF4-FFF2-40B4-BE49-F238E27FC236}">
                  <a16:creationId xmlns:a16="http://schemas.microsoft.com/office/drawing/2014/main" id="{142611A8-3692-CA0E-1012-2A3FD455087D}"/>
                </a:ext>
              </a:extLst>
            </p:cNvPr>
            <p:cNvSpPr/>
            <p:nvPr/>
          </p:nvSpPr>
          <p:spPr>
            <a:xfrm>
              <a:off x="4278051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7" y="16413"/>
                  </a:cubicBezTo>
                  <a:cubicBezTo>
                    <a:pt x="199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3" name="Полилиния: фигура 3322">
              <a:extLst>
                <a:ext uri="{FF2B5EF4-FFF2-40B4-BE49-F238E27FC236}">
                  <a16:creationId xmlns:a16="http://schemas.microsoft.com/office/drawing/2014/main" id="{3D6E6FEA-000D-E011-28DF-ED97A5CAEE1C}"/>
                </a:ext>
              </a:extLst>
            </p:cNvPr>
            <p:cNvSpPr/>
            <p:nvPr/>
          </p:nvSpPr>
          <p:spPr>
            <a:xfrm>
              <a:off x="4186735" y="360525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4" name="Полилиния: фигура 3323">
              <a:extLst>
                <a:ext uri="{FF2B5EF4-FFF2-40B4-BE49-F238E27FC236}">
                  <a16:creationId xmlns:a16="http://schemas.microsoft.com/office/drawing/2014/main" id="{5F0014F6-F538-3637-B4D5-CC7EB096B12E}"/>
                </a:ext>
              </a:extLst>
            </p:cNvPr>
            <p:cNvSpPr/>
            <p:nvPr/>
          </p:nvSpPr>
          <p:spPr>
            <a:xfrm>
              <a:off x="4278051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5" name="Полилиния: фигура 3324">
              <a:extLst>
                <a:ext uri="{FF2B5EF4-FFF2-40B4-BE49-F238E27FC236}">
                  <a16:creationId xmlns:a16="http://schemas.microsoft.com/office/drawing/2014/main" id="{1A1972C4-D366-93AA-1B69-0CA700FE061D}"/>
                </a:ext>
              </a:extLst>
            </p:cNvPr>
            <p:cNvSpPr/>
            <p:nvPr/>
          </p:nvSpPr>
          <p:spPr>
            <a:xfrm>
              <a:off x="398544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6" name="Полилиния: фигура 3325">
              <a:extLst>
                <a:ext uri="{FF2B5EF4-FFF2-40B4-BE49-F238E27FC236}">
                  <a16:creationId xmlns:a16="http://schemas.microsoft.com/office/drawing/2014/main" id="{A3EA6FDC-5CC0-D885-133B-F0668B16C4FC}"/>
                </a:ext>
              </a:extLst>
            </p:cNvPr>
            <p:cNvSpPr/>
            <p:nvPr/>
          </p:nvSpPr>
          <p:spPr>
            <a:xfrm>
              <a:off x="407467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7" name="Полилиния: фигура 3326">
              <a:extLst>
                <a:ext uri="{FF2B5EF4-FFF2-40B4-BE49-F238E27FC236}">
                  <a16:creationId xmlns:a16="http://schemas.microsoft.com/office/drawing/2014/main" id="{510ED4AF-31E0-6D01-1899-ABFDE6BC2D46}"/>
                </a:ext>
              </a:extLst>
            </p:cNvPr>
            <p:cNvSpPr/>
            <p:nvPr/>
          </p:nvSpPr>
          <p:spPr>
            <a:xfrm>
              <a:off x="398544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8" name="Полилиния: фигура 3327">
              <a:extLst>
                <a:ext uri="{FF2B5EF4-FFF2-40B4-BE49-F238E27FC236}">
                  <a16:creationId xmlns:a16="http://schemas.microsoft.com/office/drawing/2014/main" id="{000A7247-9639-D7DB-6C67-3B07D1F4C655}"/>
                </a:ext>
              </a:extLst>
            </p:cNvPr>
            <p:cNvSpPr/>
            <p:nvPr/>
          </p:nvSpPr>
          <p:spPr>
            <a:xfrm>
              <a:off x="407467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9" name="Полилиния: фигура 3328">
              <a:extLst>
                <a:ext uri="{FF2B5EF4-FFF2-40B4-BE49-F238E27FC236}">
                  <a16:creationId xmlns:a16="http://schemas.microsoft.com/office/drawing/2014/main" id="{AD597F7B-796C-70FC-AFB4-9715AEF29BA5}"/>
                </a:ext>
              </a:extLst>
            </p:cNvPr>
            <p:cNvSpPr/>
            <p:nvPr/>
          </p:nvSpPr>
          <p:spPr>
            <a:xfrm>
              <a:off x="3999966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8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0" name="Полилиния: фигура 3329">
              <a:extLst>
                <a:ext uri="{FF2B5EF4-FFF2-40B4-BE49-F238E27FC236}">
                  <a16:creationId xmlns:a16="http://schemas.microsoft.com/office/drawing/2014/main" id="{B3C1104A-D077-2050-BA45-2B83016ECC62}"/>
                </a:ext>
              </a:extLst>
            </p:cNvPr>
            <p:cNvSpPr/>
            <p:nvPr/>
          </p:nvSpPr>
          <p:spPr>
            <a:xfrm>
              <a:off x="4091283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8" y="16413"/>
                  </a:cubicBezTo>
                  <a:cubicBezTo>
                    <a:pt x="199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1" name="Полилиния: фигура 3330">
              <a:extLst>
                <a:ext uri="{FF2B5EF4-FFF2-40B4-BE49-F238E27FC236}">
                  <a16:creationId xmlns:a16="http://schemas.microsoft.com/office/drawing/2014/main" id="{F53708D6-71B4-601D-DDAA-783CE0877317}"/>
                </a:ext>
              </a:extLst>
            </p:cNvPr>
            <p:cNvSpPr/>
            <p:nvPr/>
          </p:nvSpPr>
          <p:spPr>
            <a:xfrm>
              <a:off x="3999966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2" name="Полилиния: фигура 3331">
              <a:extLst>
                <a:ext uri="{FF2B5EF4-FFF2-40B4-BE49-F238E27FC236}">
                  <a16:creationId xmlns:a16="http://schemas.microsoft.com/office/drawing/2014/main" id="{AE33C46B-B49F-2218-7D1F-2241172E01A6}"/>
                </a:ext>
              </a:extLst>
            </p:cNvPr>
            <p:cNvSpPr/>
            <p:nvPr/>
          </p:nvSpPr>
          <p:spPr>
            <a:xfrm>
              <a:off x="4091283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3" name="Полилиния: фигура 3332">
              <a:extLst>
                <a:ext uri="{FF2B5EF4-FFF2-40B4-BE49-F238E27FC236}">
                  <a16:creationId xmlns:a16="http://schemas.microsoft.com/office/drawing/2014/main" id="{218A776F-CC2D-3937-3298-F223F68CE621}"/>
                </a:ext>
              </a:extLst>
            </p:cNvPr>
            <p:cNvSpPr/>
            <p:nvPr/>
          </p:nvSpPr>
          <p:spPr>
            <a:xfrm>
              <a:off x="379867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4" name="Полилиния: фигура 3333">
              <a:extLst>
                <a:ext uri="{FF2B5EF4-FFF2-40B4-BE49-F238E27FC236}">
                  <a16:creationId xmlns:a16="http://schemas.microsoft.com/office/drawing/2014/main" id="{DC21AF82-5B55-1953-579C-15BCC36180B3}"/>
                </a:ext>
              </a:extLst>
            </p:cNvPr>
            <p:cNvSpPr/>
            <p:nvPr/>
          </p:nvSpPr>
          <p:spPr>
            <a:xfrm>
              <a:off x="388790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5" name="Полилиния: фигура 3334">
              <a:extLst>
                <a:ext uri="{FF2B5EF4-FFF2-40B4-BE49-F238E27FC236}">
                  <a16:creationId xmlns:a16="http://schemas.microsoft.com/office/drawing/2014/main" id="{6621B072-51D0-725B-00CD-A82B578F9476}"/>
                </a:ext>
              </a:extLst>
            </p:cNvPr>
            <p:cNvSpPr/>
            <p:nvPr/>
          </p:nvSpPr>
          <p:spPr>
            <a:xfrm>
              <a:off x="379867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6" name="Полилиния: фигура 3335">
              <a:extLst>
                <a:ext uri="{FF2B5EF4-FFF2-40B4-BE49-F238E27FC236}">
                  <a16:creationId xmlns:a16="http://schemas.microsoft.com/office/drawing/2014/main" id="{C1141D89-89F4-7335-BC16-9ED3E34ADA03}"/>
                </a:ext>
              </a:extLst>
            </p:cNvPr>
            <p:cNvSpPr/>
            <p:nvPr/>
          </p:nvSpPr>
          <p:spPr>
            <a:xfrm>
              <a:off x="388790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7" name="Полилиния: фигура 3336">
              <a:extLst>
                <a:ext uri="{FF2B5EF4-FFF2-40B4-BE49-F238E27FC236}">
                  <a16:creationId xmlns:a16="http://schemas.microsoft.com/office/drawing/2014/main" id="{03F82BAE-19E9-1432-C805-1A53DF5FFF10}"/>
                </a:ext>
              </a:extLst>
            </p:cNvPr>
            <p:cNvSpPr/>
            <p:nvPr/>
          </p:nvSpPr>
          <p:spPr>
            <a:xfrm>
              <a:off x="3813198" y="3516048"/>
              <a:ext cx="12454" cy="12997"/>
            </a:xfrm>
            <a:custGeom>
              <a:avLst/>
              <a:gdLst>
                <a:gd name="connsiteX0" fmla="*/ -72 w 12454"/>
                <a:gd name="connsiteY0" fmla="*/ 6041 h 12997"/>
                <a:gd name="connsiteX1" fmla="*/ 6150 w 12454"/>
                <a:gd name="connsiteY1" fmla="*/ -179 h 12997"/>
                <a:gd name="connsiteX2" fmla="*/ 12382 w 12454"/>
                <a:gd name="connsiteY2" fmla="*/ 6041 h 12997"/>
                <a:gd name="connsiteX3" fmla="*/ 6150 w 12454"/>
                <a:gd name="connsiteY3" fmla="*/ 12270 h 12997"/>
                <a:gd name="connsiteX4" fmla="*/ -72 w 12454"/>
                <a:gd name="connsiteY4" fmla="*/ 6041 h 1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7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8" name="Полилиния: фигура 3337">
              <a:extLst>
                <a:ext uri="{FF2B5EF4-FFF2-40B4-BE49-F238E27FC236}">
                  <a16:creationId xmlns:a16="http://schemas.microsoft.com/office/drawing/2014/main" id="{D0E72D85-8BEE-9F03-1DB9-362C887FCCFA}"/>
                </a:ext>
              </a:extLst>
            </p:cNvPr>
            <p:cNvSpPr/>
            <p:nvPr/>
          </p:nvSpPr>
          <p:spPr>
            <a:xfrm>
              <a:off x="3904505" y="3516048"/>
              <a:ext cx="12454" cy="12997"/>
            </a:xfrm>
            <a:custGeom>
              <a:avLst/>
              <a:gdLst>
                <a:gd name="connsiteX0" fmla="*/ -72 w 12454"/>
                <a:gd name="connsiteY0" fmla="*/ 6041 h 12997"/>
                <a:gd name="connsiteX1" fmla="*/ 6160 w 12454"/>
                <a:gd name="connsiteY1" fmla="*/ -179 h 12997"/>
                <a:gd name="connsiteX2" fmla="*/ 12382 w 12454"/>
                <a:gd name="connsiteY2" fmla="*/ 6041 h 12997"/>
                <a:gd name="connsiteX3" fmla="*/ 6160 w 12454"/>
                <a:gd name="connsiteY3" fmla="*/ 12270 h 12997"/>
                <a:gd name="connsiteX4" fmla="*/ -72 w 12454"/>
                <a:gd name="connsiteY4" fmla="*/ 6041 h 1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7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9" name="Полилиния: фигура 3338">
              <a:extLst>
                <a:ext uri="{FF2B5EF4-FFF2-40B4-BE49-F238E27FC236}">
                  <a16:creationId xmlns:a16="http://schemas.microsoft.com/office/drawing/2014/main" id="{D89BA198-2DCA-8452-20F6-1F781643AF86}"/>
                </a:ext>
              </a:extLst>
            </p:cNvPr>
            <p:cNvSpPr/>
            <p:nvPr/>
          </p:nvSpPr>
          <p:spPr>
            <a:xfrm>
              <a:off x="3813198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0" name="Полилиния: фигура 3339">
              <a:extLst>
                <a:ext uri="{FF2B5EF4-FFF2-40B4-BE49-F238E27FC236}">
                  <a16:creationId xmlns:a16="http://schemas.microsoft.com/office/drawing/2014/main" id="{79D3C549-EEBF-4E50-F109-773163B5ABDE}"/>
                </a:ext>
              </a:extLst>
            </p:cNvPr>
            <p:cNvSpPr/>
            <p:nvPr/>
          </p:nvSpPr>
          <p:spPr>
            <a:xfrm>
              <a:off x="3904505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1" name="Полилиния: фигура 3340">
              <a:extLst>
                <a:ext uri="{FF2B5EF4-FFF2-40B4-BE49-F238E27FC236}">
                  <a16:creationId xmlns:a16="http://schemas.microsoft.com/office/drawing/2014/main" id="{52840582-21D5-279C-919B-C7E382D67351}"/>
                </a:ext>
              </a:extLst>
            </p:cNvPr>
            <p:cNvSpPr/>
            <p:nvPr/>
          </p:nvSpPr>
          <p:spPr>
            <a:xfrm>
              <a:off x="3611898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2" name="Полилиния: фигура 3341">
              <a:extLst>
                <a:ext uri="{FF2B5EF4-FFF2-40B4-BE49-F238E27FC236}">
                  <a16:creationId xmlns:a16="http://schemas.microsoft.com/office/drawing/2014/main" id="{FEF99128-811F-61CD-F830-3B245F31EC95}"/>
                </a:ext>
              </a:extLst>
            </p:cNvPr>
            <p:cNvSpPr/>
            <p:nvPr/>
          </p:nvSpPr>
          <p:spPr>
            <a:xfrm>
              <a:off x="370113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3" name="Полилиния: фигура 3342">
              <a:extLst>
                <a:ext uri="{FF2B5EF4-FFF2-40B4-BE49-F238E27FC236}">
                  <a16:creationId xmlns:a16="http://schemas.microsoft.com/office/drawing/2014/main" id="{F57AEDC9-DACE-6236-CD42-65D1A9A3F301}"/>
                </a:ext>
              </a:extLst>
            </p:cNvPr>
            <p:cNvSpPr/>
            <p:nvPr/>
          </p:nvSpPr>
          <p:spPr>
            <a:xfrm>
              <a:off x="3611898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4" name="Полилиния: фигура 3343">
              <a:extLst>
                <a:ext uri="{FF2B5EF4-FFF2-40B4-BE49-F238E27FC236}">
                  <a16:creationId xmlns:a16="http://schemas.microsoft.com/office/drawing/2014/main" id="{5ED76ED1-5F4E-2DAB-9CDD-026479A74B0C}"/>
                </a:ext>
              </a:extLst>
            </p:cNvPr>
            <p:cNvSpPr/>
            <p:nvPr/>
          </p:nvSpPr>
          <p:spPr>
            <a:xfrm>
              <a:off x="370113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5" name="Полилиния: фигура 3344">
              <a:extLst>
                <a:ext uri="{FF2B5EF4-FFF2-40B4-BE49-F238E27FC236}">
                  <a16:creationId xmlns:a16="http://schemas.microsoft.com/office/drawing/2014/main" id="{F86B59F9-40D1-8CBD-1050-1B48BD05F35F}"/>
                </a:ext>
              </a:extLst>
            </p:cNvPr>
            <p:cNvSpPr/>
            <p:nvPr/>
          </p:nvSpPr>
          <p:spPr>
            <a:xfrm>
              <a:off x="3626429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6" name="Полилиния: фигура 3345">
              <a:extLst>
                <a:ext uri="{FF2B5EF4-FFF2-40B4-BE49-F238E27FC236}">
                  <a16:creationId xmlns:a16="http://schemas.microsoft.com/office/drawing/2014/main" id="{7852627E-71C8-406A-016C-AC87050BA80C}"/>
                </a:ext>
              </a:extLst>
            </p:cNvPr>
            <p:cNvSpPr/>
            <p:nvPr/>
          </p:nvSpPr>
          <p:spPr>
            <a:xfrm>
              <a:off x="3717736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7" name="Полилиния: фигура 3346">
              <a:extLst>
                <a:ext uri="{FF2B5EF4-FFF2-40B4-BE49-F238E27FC236}">
                  <a16:creationId xmlns:a16="http://schemas.microsoft.com/office/drawing/2014/main" id="{AF2A6F01-6C34-E541-E527-EAA83DC47758}"/>
                </a:ext>
              </a:extLst>
            </p:cNvPr>
            <p:cNvSpPr/>
            <p:nvPr/>
          </p:nvSpPr>
          <p:spPr>
            <a:xfrm>
              <a:off x="3626429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8" name="Полилиния: фигура 3347">
              <a:extLst>
                <a:ext uri="{FF2B5EF4-FFF2-40B4-BE49-F238E27FC236}">
                  <a16:creationId xmlns:a16="http://schemas.microsoft.com/office/drawing/2014/main" id="{D2C17AF6-8E9E-3401-4654-D52CA2AF684C}"/>
                </a:ext>
              </a:extLst>
            </p:cNvPr>
            <p:cNvSpPr/>
            <p:nvPr/>
          </p:nvSpPr>
          <p:spPr>
            <a:xfrm>
              <a:off x="3717736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6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9" name="Полилиния: фигура 3348">
              <a:extLst>
                <a:ext uri="{FF2B5EF4-FFF2-40B4-BE49-F238E27FC236}">
                  <a16:creationId xmlns:a16="http://schemas.microsoft.com/office/drawing/2014/main" id="{1FD9D4C3-5B62-1B53-83D2-577C79EF5667}"/>
                </a:ext>
              </a:extLst>
            </p:cNvPr>
            <p:cNvSpPr/>
            <p:nvPr/>
          </p:nvSpPr>
          <p:spPr>
            <a:xfrm>
              <a:off x="342306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0" name="Полилиния: фигура 3349">
              <a:extLst>
                <a:ext uri="{FF2B5EF4-FFF2-40B4-BE49-F238E27FC236}">
                  <a16:creationId xmlns:a16="http://schemas.microsoft.com/office/drawing/2014/main" id="{4D30269E-99A9-E1D9-8AFE-F27328E81F0F}"/>
                </a:ext>
              </a:extLst>
            </p:cNvPr>
            <p:cNvSpPr/>
            <p:nvPr/>
          </p:nvSpPr>
          <p:spPr>
            <a:xfrm>
              <a:off x="351436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1" name="Полилиния: фигура 3350">
              <a:extLst>
                <a:ext uri="{FF2B5EF4-FFF2-40B4-BE49-F238E27FC236}">
                  <a16:creationId xmlns:a16="http://schemas.microsoft.com/office/drawing/2014/main" id="{73E695BE-CD0C-64C9-7D60-554BF7ECC239}"/>
                </a:ext>
              </a:extLst>
            </p:cNvPr>
            <p:cNvSpPr/>
            <p:nvPr/>
          </p:nvSpPr>
          <p:spPr>
            <a:xfrm>
              <a:off x="342306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2" name="Полилиния: фигура 3351">
              <a:extLst>
                <a:ext uri="{FF2B5EF4-FFF2-40B4-BE49-F238E27FC236}">
                  <a16:creationId xmlns:a16="http://schemas.microsoft.com/office/drawing/2014/main" id="{A7713646-C081-3EF1-1E92-1D27617B175E}"/>
                </a:ext>
              </a:extLst>
            </p:cNvPr>
            <p:cNvSpPr/>
            <p:nvPr/>
          </p:nvSpPr>
          <p:spPr>
            <a:xfrm>
              <a:off x="351436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3" name="Полилиния: фигура 3352">
              <a:extLst>
                <a:ext uri="{FF2B5EF4-FFF2-40B4-BE49-F238E27FC236}">
                  <a16:creationId xmlns:a16="http://schemas.microsoft.com/office/drawing/2014/main" id="{7EAE59D9-F2C8-5014-B298-8C09E2AAC176}"/>
                </a:ext>
              </a:extLst>
            </p:cNvPr>
            <p:cNvSpPr/>
            <p:nvPr/>
          </p:nvSpPr>
          <p:spPr>
            <a:xfrm>
              <a:off x="3439661" y="3516048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4" name="Полилиния: фигура 3353">
              <a:extLst>
                <a:ext uri="{FF2B5EF4-FFF2-40B4-BE49-F238E27FC236}">
                  <a16:creationId xmlns:a16="http://schemas.microsoft.com/office/drawing/2014/main" id="{4C80818D-32FE-1141-C66B-584FC57237A8}"/>
                </a:ext>
              </a:extLst>
            </p:cNvPr>
            <p:cNvSpPr/>
            <p:nvPr/>
          </p:nvSpPr>
          <p:spPr>
            <a:xfrm>
              <a:off x="3530968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5" name="Полилиния: фигура 3354">
              <a:extLst>
                <a:ext uri="{FF2B5EF4-FFF2-40B4-BE49-F238E27FC236}">
                  <a16:creationId xmlns:a16="http://schemas.microsoft.com/office/drawing/2014/main" id="{1054C431-27B1-87F2-73F3-128BFC254C40}"/>
                </a:ext>
              </a:extLst>
            </p:cNvPr>
            <p:cNvSpPr/>
            <p:nvPr/>
          </p:nvSpPr>
          <p:spPr>
            <a:xfrm>
              <a:off x="3439661" y="360731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6" name="Полилиния: фигура 3355">
              <a:extLst>
                <a:ext uri="{FF2B5EF4-FFF2-40B4-BE49-F238E27FC236}">
                  <a16:creationId xmlns:a16="http://schemas.microsoft.com/office/drawing/2014/main" id="{CF10CB92-9120-7419-CDC7-6E1EF1EC4711}"/>
                </a:ext>
              </a:extLst>
            </p:cNvPr>
            <p:cNvSpPr/>
            <p:nvPr/>
          </p:nvSpPr>
          <p:spPr>
            <a:xfrm>
              <a:off x="3530968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7" name="Полилиния: фигура 3356">
              <a:extLst>
                <a:ext uri="{FF2B5EF4-FFF2-40B4-BE49-F238E27FC236}">
                  <a16:creationId xmlns:a16="http://schemas.microsoft.com/office/drawing/2014/main" id="{D2A5D91F-F5D2-4BFF-141E-64E1F0407546}"/>
                </a:ext>
              </a:extLst>
            </p:cNvPr>
            <p:cNvSpPr/>
            <p:nvPr/>
          </p:nvSpPr>
          <p:spPr>
            <a:xfrm>
              <a:off x="3236283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8" name="Полилиния: фигура 3357">
              <a:extLst>
                <a:ext uri="{FF2B5EF4-FFF2-40B4-BE49-F238E27FC236}">
                  <a16:creationId xmlns:a16="http://schemas.microsoft.com/office/drawing/2014/main" id="{4FB2B66A-EB61-31BD-DF2D-04ECAA03C9FA}"/>
                </a:ext>
              </a:extLst>
            </p:cNvPr>
            <p:cNvSpPr/>
            <p:nvPr/>
          </p:nvSpPr>
          <p:spPr>
            <a:xfrm>
              <a:off x="332760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9" name="Полилиния: фигура 3358">
              <a:extLst>
                <a:ext uri="{FF2B5EF4-FFF2-40B4-BE49-F238E27FC236}">
                  <a16:creationId xmlns:a16="http://schemas.microsoft.com/office/drawing/2014/main" id="{F179D8F7-9437-D52C-3D1E-33502797BEFB}"/>
                </a:ext>
              </a:extLst>
            </p:cNvPr>
            <p:cNvSpPr/>
            <p:nvPr/>
          </p:nvSpPr>
          <p:spPr>
            <a:xfrm>
              <a:off x="3236283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0" name="Полилиния: фигура 3359">
              <a:extLst>
                <a:ext uri="{FF2B5EF4-FFF2-40B4-BE49-F238E27FC236}">
                  <a16:creationId xmlns:a16="http://schemas.microsoft.com/office/drawing/2014/main" id="{C135E230-520F-CB31-F1D6-0DA1A8CCCDB8}"/>
                </a:ext>
              </a:extLst>
            </p:cNvPr>
            <p:cNvSpPr/>
            <p:nvPr/>
          </p:nvSpPr>
          <p:spPr>
            <a:xfrm>
              <a:off x="332760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8228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1" name="Полилиния: фигура 3360">
              <a:extLst>
                <a:ext uri="{FF2B5EF4-FFF2-40B4-BE49-F238E27FC236}">
                  <a16:creationId xmlns:a16="http://schemas.microsoft.com/office/drawing/2014/main" id="{0B90F698-8E7F-BBF0-CCDF-884D3AE69624}"/>
                </a:ext>
              </a:extLst>
            </p:cNvPr>
            <p:cNvSpPr/>
            <p:nvPr/>
          </p:nvSpPr>
          <p:spPr>
            <a:xfrm>
              <a:off x="3252893" y="3516048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2" name="Полилиния: фигура 3361">
              <a:extLst>
                <a:ext uri="{FF2B5EF4-FFF2-40B4-BE49-F238E27FC236}">
                  <a16:creationId xmlns:a16="http://schemas.microsoft.com/office/drawing/2014/main" id="{671D5511-6106-F7F9-B620-4CC1E42A18B8}"/>
                </a:ext>
              </a:extLst>
            </p:cNvPr>
            <p:cNvSpPr/>
            <p:nvPr/>
          </p:nvSpPr>
          <p:spPr>
            <a:xfrm>
              <a:off x="3344200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3" name="Полилиния: фигура 3362">
              <a:extLst>
                <a:ext uri="{FF2B5EF4-FFF2-40B4-BE49-F238E27FC236}">
                  <a16:creationId xmlns:a16="http://schemas.microsoft.com/office/drawing/2014/main" id="{B497C743-3AC1-0A4E-07AA-1494562571CD}"/>
                </a:ext>
              </a:extLst>
            </p:cNvPr>
            <p:cNvSpPr/>
            <p:nvPr/>
          </p:nvSpPr>
          <p:spPr>
            <a:xfrm>
              <a:off x="3252893" y="360731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4" name="Полилиния: фигура 3363">
              <a:extLst>
                <a:ext uri="{FF2B5EF4-FFF2-40B4-BE49-F238E27FC236}">
                  <a16:creationId xmlns:a16="http://schemas.microsoft.com/office/drawing/2014/main" id="{B130D8B1-D80E-57EE-1BCF-F2ACA0700165}"/>
                </a:ext>
              </a:extLst>
            </p:cNvPr>
            <p:cNvSpPr/>
            <p:nvPr/>
          </p:nvSpPr>
          <p:spPr>
            <a:xfrm>
              <a:off x="3344200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5" name="Полилиния: фигура 3364">
              <a:extLst>
                <a:ext uri="{FF2B5EF4-FFF2-40B4-BE49-F238E27FC236}">
                  <a16:creationId xmlns:a16="http://schemas.microsoft.com/office/drawing/2014/main" id="{12318956-DD0E-E1DF-52F8-859D774CC44E}"/>
                </a:ext>
              </a:extLst>
            </p:cNvPr>
            <p:cNvSpPr/>
            <p:nvPr/>
          </p:nvSpPr>
          <p:spPr>
            <a:xfrm>
              <a:off x="304951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6" name="Полилиния: фигура 3365">
              <a:extLst>
                <a:ext uri="{FF2B5EF4-FFF2-40B4-BE49-F238E27FC236}">
                  <a16:creationId xmlns:a16="http://schemas.microsoft.com/office/drawing/2014/main" id="{308D6B91-1200-A290-7084-01CB5646AB44}"/>
                </a:ext>
              </a:extLst>
            </p:cNvPr>
            <p:cNvSpPr/>
            <p:nvPr/>
          </p:nvSpPr>
          <p:spPr>
            <a:xfrm>
              <a:off x="313875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7" name="Полилиния: фигура 3366">
              <a:extLst>
                <a:ext uri="{FF2B5EF4-FFF2-40B4-BE49-F238E27FC236}">
                  <a16:creationId xmlns:a16="http://schemas.microsoft.com/office/drawing/2014/main" id="{C6DB8786-6AA2-C341-5BDE-1DE7C59F696E}"/>
                </a:ext>
              </a:extLst>
            </p:cNvPr>
            <p:cNvSpPr/>
            <p:nvPr/>
          </p:nvSpPr>
          <p:spPr>
            <a:xfrm>
              <a:off x="304951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8" name="Полилиния: фигура 3367">
              <a:extLst>
                <a:ext uri="{FF2B5EF4-FFF2-40B4-BE49-F238E27FC236}">
                  <a16:creationId xmlns:a16="http://schemas.microsoft.com/office/drawing/2014/main" id="{0D79616D-B316-CCE1-178A-B1CB6E218F56}"/>
                </a:ext>
              </a:extLst>
            </p:cNvPr>
            <p:cNvSpPr/>
            <p:nvPr/>
          </p:nvSpPr>
          <p:spPr>
            <a:xfrm>
              <a:off x="313875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9" name="Полилиния: фигура 3368">
              <a:extLst>
                <a:ext uri="{FF2B5EF4-FFF2-40B4-BE49-F238E27FC236}">
                  <a16:creationId xmlns:a16="http://schemas.microsoft.com/office/drawing/2014/main" id="{3C20A1CD-0460-F66A-ED29-83B4B17D582B}"/>
                </a:ext>
              </a:extLst>
            </p:cNvPr>
            <p:cNvSpPr/>
            <p:nvPr/>
          </p:nvSpPr>
          <p:spPr>
            <a:xfrm>
              <a:off x="3066115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0" name="Полилиния: фигура 3369">
              <a:extLst>
                <a:ext uri="{FF2B5EF4-FFF2-40B4-BE49-F238E27FC236}">
                  <a16:creationId xmlns:a16="http://schemas.microsoft.com/office/drawing/2014/main" id="{97CE9E95-D858-F96B-96FC-8180570825E6}"/>
                </a:ext>
              </a:extLst>
            </p:cNvPr>
            <p:cNvSpPr/>
            <p:nvPr/>
          </p:nvSpPr>
          <p:spPr>
            <a:xfrm>
              <a:off x="3157431" y="3516048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1" name="Полилиния: фигура 3370">
              <a:extLst>
                <a:ext uri="{FF2B5EF4-FFF2-40B4-BE49-F238E27FC236}">
                  <a16:creationId xmlns:a16="http://schemas.microsoft.com/office/drawing/2014/main" id="{9A8FA542-DA0A-3C05-DB0B-6E40B346F035}"/>
                </a:ext>
              </a:extLst>
            </p:cNvPr>
            <p:cNvSpPr/>
            <p:nvPr/>
          </p:nvSpPr>
          <p:spPr>
            <a:xfrm>
              <a:off x="3066115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50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2" name="Полилиния: фигура 3371">
              <a:extLst>
                <a:ext uri="{FF2B5EF4-FFF2-40B4-BE49-F238E27FC236}">
                  <a16:creationId xmlns:a16="http://schemas.microsoft.com/office/drawing/2014/main" id="{651BFE6E-808E-2E7D-3EFF-47C2BA942487}"/>
                </a:ext>
              </a:extLst>
            </p:cNvPr>
            <p:cNvSpPr/>
            <p:nvPr/>
          </p:nvSpPr>
          <p:spPr>
            <a:xfrm>
              <a:off x="3157431" y="3607317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50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3" name="Полилиния: фигура 3372">
              <a:extLst>
                <a:ext uri="{FF2B5EF4-FFF2-40B4-BE49-F238E27FC236}">
                  <a16:creationId xmlns:a16="http://schemas.microsoft.com/office/drawing/2014/main" id="{4009C4D4-F994-3264-1FF2-B3413CA26C5A}"/>
                </a:ext>
              </a:extLst>
            </p:cNvPr>
            <p:cNvSpPr/>
            <p:nvPr/>
          </p:nvSpPr>
          <p:spPr>
            <a:xfrm>
              <a:off x="286274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4" name="Полилиния: фигура 3373">
              <a:extLst>
                <a:ext uri="{FF2B5EF4-FFF2-40B4-BE49-F238E27FC236}">
                  <a16:creationId xmlns:a16="http://schemas.microsoft.com/office/drawing/2014/main" id="{14DA3463-538A-8EAF-E7B5-0814BD6BFDBE}"/>
                </a:ext>
              </a:extLst>
            </p:cNvPr>
            <p:cNvSpPr/>
            <p:nvPr/>
          </p:nvSpPr>
          <p:spPr>
            <a:xfrm>
              <a:off x="295198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5" name="Полилиния: фигура 3374">
              <a:extLst>
                <a:ext uri="{FF2B5EF4-FFF2-40B4-BE49-F238E27FC236}">
                  <a16:creationId xmlns:a16="http://schemas.microsoft.com/office/drawing/2014/main" id="{EC4A9850-1304-6124-3646-B7870AFACED9}"/>
                </a:ext>
              </a:extLst>
            </p:cNvPr>
            <p:cNvSpPr/>
            <p:nvPr/>
          </p:nvSpPr>
          <p:spPr>
            <a:xfrm>
              <a:off x="286274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6" name="Полилиния: фигура 3375">
              <a:extLst>
                <a:ext uri="{FF2B5EF4-FFF2-40B4-BE49-F238E27FC236}">
                  <a16:creationId xmlns:a16="http://schemas.microsoft.com/office/drawing/2014/main" id="{12CC1B61-14A1-409F-BA77-0B517729347E}"/>
                </a:ext>
              </a:extLst>
            </p:cNvPr>
            <p:cNvSpPr/>
            <p:nvPr/>
          </p:nvSpPr>
          <p:spPr>
            <a:xfrm>
              <a:off x="295198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7" name="Полилиния: фигура 3376">
              <a:extLst>
                <a:ext uri="{FF2B5EF4-FFF2-40B4-BE49-F238E27FC236}">
                  <a16:creationId xmlns:a16="http://schemas.microsoft.com/office/drawing/2014/main" id="{13427E48-9EAE-52D8-40D3-DC341C0E11C1}"/>
                </a:ext>
              </a:extLst>
            </p:cNvPr>
            <p:cNvSpPr/>
            <p:nvPr/>
          </p:nvSpPr>
          <p:spPr>
            <a:xfrm>
              <a:off x="2879346" y="3518125"/>
              <a:ext cx="8299" cy="9110"/>
            </a:xfrm>
            <a:custGeom>
              <a:avLst/>
              <a:gdLst>
                <a:gd name="connsiteX0" fmla="*/ -72 w 8299"/>
                <a:gd name="connsiteY0" fmla="*/ 3965 h 9110"/>
                <a:gd name="connsiteX1" fmla="*/ 4083 w 8299"/>
                <a:gd name="connsiteY1" fmla="*/ -179 h 9110"/>
                <a:gd name="connsiteX2" fmla="*/ 8228 w 8299"/>
                <a:gd name="connsiteY2" fmla="*/ 3965 h 9110"/>
                <a:gd name="connsiteX3" fmla="*/ 4083 w 8299"/>
                <a:gd name="connsiteY3" fmla="*/ 8117 h 9110"/>
                <a:gd name="connsiteX4" fmla="*/ -72 w 8299"/>
                <a:gd name="connsiteY4" fmla="*/ 3965 h 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0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94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8" name="Полилиния: фигура 3377">
              <a:extLst>
                <a:ext uri="{FF2B5EF4-FFF2-40B4-BE49-F238E27FC236}">
                  <a16:creationId xmlns:a16="http://schemas.microsoft.com/office/drawing/2014/main" id="{6819E98E-DA63-3B2D-3CF5-C49CAF2338D0}"/>
                </a:ext>
              </a:extLst>
            </p:cNvPr>
            <p:cNvSpPr/>
            <p:nvPr/>
          </p:nvSpPr>
          <p:spPr>
            <a:xfrm>
              <a:off x="2970663" y="3518125"/>
              <a:ext cx="8299" cy="9110"/>
            </a:xfrm>
            <a:custGeom>
              <a:avLst/>
              <a:gdLst>
                <a:gd name="connsiteX0" fmla="*/ -72 w 8299"/>
                <a:gd name="connsiteY0" fmla="*/ 3965 h 9110"/>
                <a:gd name="connsiteX1" fmla="*/ 4073 w 8299"/>
                <a:gd name="connsiteY1" fmla="*/ -179 h 9110"/>
                <a:gd name="connsiteX2" fmla="*/ 8228 w 8299"/>
                <a:gd name="connsiteY2" fmla="*/ 3965 h 9110"/>
                <a:gd name="connsiteX3" fmla="*/ 4073 w 8299"/>
                <a:gd name="connsiteY3" fmla="*/ 8117 h 9110"/>
                <a:gd name="connsiteX4" fmla="*/ -72 w 8299"/>
                <a:gd name="connsiteY4" fmla="*/ 3965 h 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0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94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9" name="Полилиния: фигура 3378">
              <a:extLst>
                <a:ext uri="{FF2B5EF4-FFF2-40B4-BE49-F238E27FC236}">
                  <a16:creationId xmlns:a16="http://schemas.microsoft.com/office/drawing/2014/main" id="{DB912157-DD54-0573-4024-73829A93B6F6}"/>
                </a:ext>
              </a:extLst>
            </p:cNvPr>
            <p:cNvSpPr/>
            <p:nvPr/>
          </p:nvSpPr>
          <p:spPr>
            <a:xfrm>
              <a:off x="2879346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0" name="Полилиния: фигура 3379">
              <a:extLst>
                <a:ext uri="{FF2B5EF4-FFF2-40B4-BE49-F238E27FC236}">
                  <a16:creationId xmlns:a16="http://schemas.microsoft.com/office/drawing/2014/main" id="{ABE49D29-D727-8975-D767-BECEA5BC6DEF}"/>
                </a:ext>
              </a:extLst>
            </p:cNvPr>
            <p:cNvSpPr/>
            <p:nvPr/>
          </p:nvSpPr>
          <p:spPr>
            <a:xfrm>
              <a:off x="2970663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1" name="Полилиния: фигура 3380">
              <a:extLst>
                <a:ext uri="{FF2B5EF4-FFF2-40B4-BE49-F238E27FC236}">
                  <a16:creationId xmlns:a16="http://schemas.microsoft.com/office/drawing/2014/main" id="{04BA82E4-7533-E82D-D6D4-63D483581D9C}"/>
                </a:ext>
              </a:extLst>
            </p:cNvPr>
            <p:cNvSpPr/>
            <p:nvPr/>
          </p:nvSpPr>
          <p:spPr>
            <a:xfrm>
              <a:off x="267597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2" name="Полилиния: фигура 3381">
              <a:extLst>
                <a:ext uri="{FF2B5EF4-FFF2-40B4-BE49-F238E27FC236}">
                  <a16:creationId xmlns:a16="http://schemas.microsoft.com/office/drawing/2014/main" id="{1ABBE86F-5DC5-430B-95FC-B9C052E6FCCC}"/>
                </a:ext>
              </a:extLst>
            </p:cNvPr>
            <p:cNvSpPr/>
            <p:nvPr/>
          </p:nvSpPr>
          <p:spPr>
            <a:xfrm>
              <a:off x="2765208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3" name="Полилиния: фигура 3382">
              <a:extLst>
                <a:ext uri="{FF2B5EF4-FFF2-40B4-BE49-F238E27FC236}">
                  <a16:creationId xmlns:a16="http://schemas.microsoft.com/office/drawing/2014/main" id="{74060993-1231-4F26-1000-BF38B33A75A1}"/>
                </a:ext>
              </a:extLst>
            </p:cNvPr>
            <p:cNvSpPr/>
            <p:nvPr/>
          </p:nvSpPr>
          <p:spPr>
            <a:xfrm>
              <a:off x="267597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4" name="Полилиния: фигура 3383">
              <a:extLst>
                <a:ext uri="{FF2B5EF4-FFF2-40B4-BE49-F238E27FC236}">
                  <a16:creationId xmlns:a16="http://schemas.microsoft.com/office/drawing/2014/main" id="{857FA0F3-447B-4E20-B558-D6B8AA3A9E1C}"/>
                </a:ext>
              </a:extLst>
            </p:cNvPr>
            <p:cNvSpPr/>
            <p:nvPr/>
          </p:nvSpPr>
          <p:spPr>
            <a:xfrm>
              <a:off x="2765208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5" name="Полилиния: фигура 3384">
              <a:extLst>
                <a:ext uri="{FF2B5EF4-FFF2-40B4-BE49-F238E27FC236}">
                  <a16:creationId xmlns:a16="http://schemas.microsoft.com/office/drawing/2014/main" id="{D34A1CFE-0D9B-9F5F-FCBB-466013603653}"/>
                </a:ext>
              </a:extLst>
            </p:cNvPr>
            <p:cNvSpPr/>
            <p:nvPr/>
          </p:nvSpPr>
          <p:spPr>
            <a:xfrm>
              <a:off x="2692578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6" name="Полилиния: фигура 3385">
              <a:extLst>
                <a:ext uri="{FF2B5EF4-FFF2-40B4-BE49-F238E27FC236}">
                  <a16:creationId xmlns:a16="http://schemas.microsoft.com/office/drawing/2014/main" id="{FEB85328-C726-26D5-39BC-DD0B878E1CAA}"/>
                </a:ext>
              </a:extLst>
            </p:cNvPr>
            <p:cNvSpPr/>
            <p:nvPr/>
          </p:nvSpPr>
          <p:spPr>
            <a:xfrm>
              <a:off x="2783885" y="351812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7" name="Полилиния: фигура 3386">
              <a:extLst>
                <a:ext uri="{FF2B5EF4-FFF2-40B4-BE49-F238E27FC236}">
                  <a16:creationId xmlns:a16="http://schemas.microsoft.com/office/drawing/2014/main" id="{39BFB9F6-103C-90AA-18EF-BAC7D2AF64E8}"/>
                </a:ext>
              </a:extLst>
            </p:cNvPr>
            <p:cNvSpPr/>
            <p:nvPr/>
          </p:nvSpPr>
          <p:spPr>
            <a:xfrm>
              <a:off x="2692578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8" name="Полилиния: фигура 3387">
              <a:extLst>
                <a:ext uri="{FF2B5EF4-FFF2-40B4-BE49-F238E27FC236}">
                  <a16:creationId xmlns:a16="http://schemas.microsoft.com/office/drawing/2014/main" id="{B1D68620-A669-350A-7E34-15E6B4A175E3}"/>
                </a:ext>
              </a:extLst>
            </p:cNvPr>
            <p:cNvSpPr/>
            <p:nvPr/>
          </p:nvSpPr>
          <p:spPr>
            <a:xfrm>
              <a:off x="2783885" y="360939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9" name="Полилиния: фигура 3388">
              <a:extLst>
                <a:ext uri="{FF2B5EF4-FFF2-40B4-BE49-F238E27FC236}">
                  <a16:creationId xmlns:a16="http://schemas.microsoft.com/office/drawing/2014/main" id="{ADB25907-D322-250A-31A5-84925B649821}"/>
                </a:ext>
              </a:extLst>
            </p:cNvPr>
            <p:cNvSpPr/>
            <p:nvPr/>
          </p:nvSpPr>
          <p:spPr>
            <a:xfrm>
              <a:off x="248713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0" name="Полилиния: фигура 3389">
              <a:extLst>
                <a:ext uri="{FF2B5EF4-FFF2-40B4-BE49-F238E27FC236}">
                  <a16:creationId xmlns:a16="http://schemas.microsoft.com/office/drawing/2014/main" id="{412947FB-52D8-E0B4-A493-3811D6CE1A9A}"/>
                </a:ext>
              </a:extLst>
            </p:cNvPr>
            <p:cNvSpPr/>
            <p:nvPr/>
          </p:nvSpPr>
          <p:spPr>
            <a:xfrm>
              <a:off x="257843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1" name="Полилиния: фигура 3390">
              <a:extLst>
                <a:ext uri="{FF2B5EF4-FFF2-40B4-BE49-F238E27FC236}">
                  <a16:creationId xmlns:a16="http://schemas.microsoft.com/office/drawing/2014/main" id="{D681AF22-7313-7FC2-E49E-FD683D0854DA}"/>
                </a:ext>
              </a:extLst>
            </p:cNvPr>
            <p:cNvSpPr/>
            <p:nvPr/>
          </p:nvSpPr>
          <p:spPr>
            <a:xfrm>
              <a:off x="248713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2" name="Полилиния: фигура 3391">
              <a:extLst>
                <a:ext uri="{FF2B5EF4-FFF2-40B4-BE49-F238E27FC236}">
                  <a16:creationId xmlns:a16="http://schemas.microsoft.com/office/drawing/2014/main" id="{CDB40EA1-8EA9-3A3A-6C2E-4E82374002C3}"/>
                </a:ext>
              </a:extLst>
            </p:cNvPr>
            <p:cNvSpPr/>
            <p:nvPr/>
          </p:nvSpPr>
          <p:spPr>
            <a:xfrm>
              <a:off x="257843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3" name="Полилиния: фигура 3392">
              <a:extLst>
                <a:ext uri="{FF2B5EF4-FFF2-40B4-BE49-F238E27FC236}">
                  <a16:creationId xmlns:a16="http://schemas.microsoft.com/office/drawing/2014/main" id="{9152991A-5710-A284-BCBE-F9FE94137FF9}"/>
                </a:ext>
              </a:extLst>
            </p:cNvPr>
            <p:cNvSpPr/>
            <p:nvPr/>
          </p:nvSpPr>
          <p:spPr>
            <a:xfrm>
              <a:off x="2505809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4" name="Полилиния: фигура 3393">
              <a:extLst>
                <a:ext uri="{FF2B5EF4-FFF2-40B4-BE49-F238E27FC236}">
                  <a16:creationId xmlns:a16="http://schemas.microsoft.com/office/drawing/2014/main" id="{9EB77FB9-D21D-360B-090D-2A677D660FF1}"/>
                </a:ext>
              </a:extLst>
            </p:cNvPr>
            <p:cNvSpPr/>
            <p:nvPr/>
          </p:nvSpPr>
          <p:spPr>
            <a:xfrm>
              <a:off x="2597116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5" name="Полилиния: фигура 3394">
              <a:extLst>
                <a:ext uri="{FF2B5EF4-FFF2-40B4-BE49-F238E27FC236}">
                  <a16:creationId xmlns:a16="http://schemas.microsoft.com/office/drawing/2014/main" id="{E8C3A2D0-C292-8059-8A4B-E25BB0097328}"/>
                </a:ext>
              </a:extLst>
            </p:cNvPr>
            <p:cNvSpPr/>
            <p:nvPr/>
          </p:nvSpPr>
          <p:spPr>
            <a:xfrm>
              <a:off x="2505809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6" name="Полилиния: фигура 3395">
              <a:extLst>
                <a:ext uri="{FF2B5EF4-FFF2-40B4-BE49-F238E27FC236}">
                  <a16:creationId xmlns:a16="http://schemas.microsoft.com/office/drawing/2014/main" id="{F8C3A3CE-7FB9-6DE9-C2BE-D7988FF71CDE}"/>
                </a:ext>
              </a:extLst>
            </p:cNvPr>
            <p:cNvSpPr/>
            <p:nvPr/>
          </p:nvSpPr>
          <p:spPr>
            <a:xfrm>
              <a:off x="2597116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7" name="Полилиния: фигура 3396">
              <a:extLst>
                <a:ext uri="{FF2B5EF4-FFF2-40B4-BE49-F238E27FC236}">
                  <a16:creationId xmlns:a16="http://schemas.microsoft.com/office/drawing/2014/main" id="{62BCC151-6EC1-2522-676F-58B74E0B815A}"/>
                </a:ext>
              </a:extLst>
            </p:cNvPr>
            <p:cNvSpPr/>
            <p:nvPr/>
          </p:nvSpPr>
          <p:spPr>
            <a:xfrm>
              <a:off x="230036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8" name="Полилиния: фигура 3397">
              <a:extLst>
                <a:ext uri="{FF2B5EF4-FFF2-40B4-BE49-F238E27FC236}">
                  <a16:creationId xmlns:a16="http://schemas.microsoft.com/office/drawing/2014/main" id="{269EC213-6487-3AA1-D134-8906F9C75766}"/>
                </a:ext>
              </a:extLst>
            </p:cNvPr>
            <p:cNvSpPr/>
            <p:nvPr/>
          </p:nvSpPr>
          <p:spPr>
            <a:xfrm>
              <a:off x="239167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9" name="Полилиния: фигура 3398">
              <a:extLst>
                <a:ext uri="{FF2B5EF4-FFF2-40B4-BE49-F238E27FC236}">
                  <a16:creationId xmlns:a16="http://schemas.microsoft.com/office/drawing/2014/main" id="{4785E292-22C8-C7B9-9791-7E72D226824D}"/>
                </a:ext>
              </a:extLst>
            </p:cNvPr>
            <p:cNvSpPr/>
            <p:nvPr/>
          </p:nvSpPr>
          <p:spPr>
            <a:xfrm>
              <a:off x="230036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0" name="Полилиния: фигура 3399">
              <a:extLst>
                <a:ext uri="{FF2B5EF4-FFF2-40B4-BE49-F238E27FC236}">
                  <a16:creationId xmlns:a16="http://schemas.microsoft.com/office/drawing/2014/main" id="{9BC2E9FA-0D39-EBDB-9B10-D3D08977F5AB}"/>
                </a:ext>
              </a:extLst>
            </p:cNvPr>
            <p:cNvSpPr/>
            <p:nvPr/>
          </p:nvSpPr>
          <p:spPr>
            <a:xfrm>
              <a:off x="239167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8228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1" name="Полилиния: фигура 3400">
              <a:extLst>
                <a:ext uri="{FF2B5EF4-FFF2-40B4-BE49-F238E27FC236}">
                  <a16:creationId xmlns:a16="http://schemas.microsoft.com/office/drawing/2014/main" id="{7CB7D1AF-BE39-B259-47E8-39C0F332CDA3}"/>
                </a:ext>
              </a:extLst>
            </p:cNvPr>
            <p:cNvSpPr/>
            <p:nvPr/>
          </p:nvSpPr>
          <p:spPr>
            <a:xfrm>
              <a:off x="2319041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2" name="Полилиния: фигура 3401">
              <a:extLst>
                <a:ext uri="{FF2B5EF4-FFF2-40B4-BE49-F238E27FC236}">
                  <a16:creationId xmlns:a16="http://schemas.microsoft.com/office/drawing/2014/main" id="{803732D3-206E-FCBA-51C9-4E210DE53AA0}"/>
                </a:ext>
              </a:extLst>
            </p:cNvPr>
            <p:cNvSpPr/>
            <p:nvPr/>
          </p:nvSpPr>
          <p:spPr>
            <a:xfrm>
              <a:off x="2410348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3" name="Полилиния: фигура 3402">
              <a:extLst>
                <a:ext uri="{FF2B5EF4-FFF2-40B4-BE49-F238E27FC236}">
                  <a16:creationId xmlns:a16="http://schemas.microsoft.com/office/drawing/2014/main" id="{9B54FA6A-49D3-FB90-FB84-000D47593C55}"/>
                </a:ext>
              </a:extLst>
            </p:cNvPr>
            <p:cNvSpPr/>
            <p:nvPr/>
          </p:nvSpPr>
          <p:spPr>
            <a:xfrm>
              <a:off x="2319041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4" name="Полилиния: фигура 3403">
              <a:extLst>
                <a:ext uri="{FF2B5EF4-FFF2-40B4-BE49-F238E27FC236}">
                  <a16:creationId xmlns:a16="http://schemas.microsoft.com/office/drawing/2014/main" id="{39370A34-3D1D-0A59-AA31-C9F3B417E251}"/>
                </a:ext>
              </a:extLst>
            </p:cNvPr>
            <p:cNvSpPr/>
            <p:nvPr/>
          </p:nvSpPr>
          <p:spPr>
            <a:xfrm>
              <a:off x="2410348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5" name="Полилиния: фигура 3404">
              <a:extLst>
                <a:ext uri="{FF2B5EF4-FFF2-40B4-BE49-F238E27FC236}">
                  <a16:creationId xmlns:a16="http://schemas.microsoft.com/office/drawing/2014/main" id="{F8C0A123-C7DA-F8B7-BFAE-A13328C18EC3}"/>
                </a:ext>
              </a:extLst>
            </p:cNvPr>
            <p:cNvSpPr/>
            <p:nvPr/>
          </p:nvSpPr>
          <p:spPr>
            <a:xfrm>
              <a:off x="211359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6" name="Полилиния: фигура 3405">
              <a:extLst>
                <a:ext uri="{FF2B5EF4-FFF2-40B4-BE49-F238E27FC236}">
                  <a16:creationId xmlns:a16="http://schemas.microsoft.com/office/drawing/2014/main" id="{E47969F9-D1D3-102F-2ED4-01AE7035F198}"/>
                </a:ext>
              </a:extLst>
            </p:cNvPr>
            <p:cNvSpPr/>
            <p:nvPr/>
          </p:nvSpPr>
          <p:spPr>
            <a:xfrm>
              <a:off x="220282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7" name="Полилиния: фигура 3406">
              <a:extLst>
                <a:ext uri="{FF2B5EF4-FFF2-40B4-BE49-F238E27FC236}">
                  <a16:creationId xmlns:a16="http://schemas.microsoft.com/office/drawing/2014/main" id="{36F5DC42-1B00-4B15-4F9B-DC3CF23D32A1}"/>
                </a:ext>
              </a:extLst>
            </p:cNvPr>
            <p:cNvSpPr/>
            <p:nvPr/>
          </p:nvSpPr>
          <p:spPr>
            <a:xfrm>
              <a:off x="211359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8" name="Полилиния: фигура 3407">
              <a:extLst>
                <a:ext uri="{FF2B5EF4-FFF2-40B4-BE49-F238E27FC236}">
                  <a16:creationId xmlns:a16="http://schemas.microsoft.com/office/drawing/2014/main" id="{A6F574EB-4FB3-337F-12BD-A0CD59FA2E38}"/>
                </a:ext>
              </a:extLst>
            </p:cNvPr>
            <p:cNvSpPr/>
            <p:nvPr/>
          </p:nvSpPr>
          <p:spPr>
            <a:xfrm>
              <a:off x="220282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9" name="Полилиния: фигура 3408">
              <a:extLst>
                <a:ext uri="{FF2B5EF4-FFF2-40B4-BE49-F238E27FC236}">
                  <a16:creationId xmlns:a16="http://schemas.microsoft.com/office/drawing/2014/main" id="{0668BF13-F81F-7BF1-9406-6248A1D00962}"/>
                </a:ext>
              </a:extLst>
            </p:cNvPr>
            <p:cNvSpPr/>
            <p:nvPr/>
          </p:nvSpPr>
          <p:spPr>
            <a:xfrm>
              <a:off x="2132273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0" name="Полилиния: фигура 3409">
              <a:extLst>
                <a:ext uri="{FF2B5EF4-FFF2-40B4-BE49-F238E27FC236}">
                  <a16:creationId xmlns:a16="http://schemas.microsoft.com/office/drawing/2014/main" id="{04C672D1-B80E-4F0B-BD02-6808624733BC}"/>
                </a:ext>
              </a:extLst>
            </p:cNvPr>
            <p:cNvSpPr/>
            <p:nvPr/>
          </p:nvSpPr>
          <p:spPr>
            <a:xfrm>
              <a:off x="2223579" y="3520202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1" name="Полилиния: фигура 3410">
              <a:extLst>
                <a:ext uri="{FF2B5EF4-FFF2-40B4-BE49-F238E27FC236}">
                  <a16:creationId xmlns:a16="http://schemas.microsoft.com/office/drawing/2014/main" id="{3F7C1828-BBD6-912C-D4CB-579798BB113C}"/>
                </a:ext>
              </a:extLst>
            </p:cNvPr>
            <p:cNvSpPr/>
            <p:nvPr/>
          </p:nvSpPr>
          <p:spPr>
            <a:xfrm>
              <a:off x="2132273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2" name="Полилиния: фигура 3411">
              <a:extLst>
                <a:ext uri="{FF2B5EF4-FFF2-40B4-BE49-F238E27FC236}">
                  <a16:creationId xmlns:a16="http://schemas.microsoft.com/office/drawing/2014/main" id="{7F71442A-EAB1-B56A-10A0-0D12D45E13DC}"/>
                </a:ext>
              </a:extLst>
            </p:cNvPr>
            <p:cNvSpPr/>
            <p:nvPr/>
          </p:nvSpPr>
          <p:spPr>
            <a:xfrm>
              <a:off x="2223579" y="361147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3" name="Полилиния: фигура 3412">
              <a:extLst>
                <a:ext uri="{FF2B5EF4-FFF2-40B4-BE49-F238E27FC236}">
                  <a16:creationId xmlns:a16="http://schemas.microsoft.com/office/drawing/2014/main" id="{184C7927-4462-A107-8D2F-6F9F27492697}"/>
                </a:ext>
              </a:extLst>
            </p:cNvPr>
            <p:cNvSpPr/>
            <p:nvPr/>
          </p:nvSpPr>
          <p:spPr>
            <a:xfrm>
              <a:off x="192682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4" name="Полилиния: фигура 3413">
              <a:extLst>
                <a:ext uri="{FF2B5EF4-FFF2-40B4-BE49-F238E27FC236}">
                  <a16:creationId xmlns:a16="http://schemas.microsoft.com/office/drawing/2014/main" id="{D7F22A32-26BC-F161-6F34-D209E0628551}"/>
                </a:ext>
              </a:extLst>
            </p:cNvPr>
            <p:cNvSpPr/>
            <p:nvPr/>
          </p:nvSpPr>
          <p:spPr>
            <a:xfrm>
              <a:off x="201605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5" name="Полилиния: фигура 3414">
              <a:extLst>
                <a:ext uri="{FF2B5EF4-FFF2-40B4-BE49-F238E27FC236}">
                  <a16:creationId xmlns:a16="http://schemas.microsoft.com/office/drawing/2014/main" id="{0B319F41-DE0C-5A46-A0A5-FB52A7A0CB9C}"/>
                </a:ext>
              </a:extLst>
            </p:cNvPr>
            <p:cNvSpPr/>
            <p:nvPr/>
          </p:nvSpPr>
          <p:spPr>
            <a:xfrm>
              <a:off x="192682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6" name="Полилиния: фигура 3415">
              <a:extLst>
                <a:ext uri="{FF2B5EF4-FFF2-40B4-BE49-F238E27FC236}">
                  <a16:creationId xmlns:a16="http://schemas.microsoft.com/office/drawing/2014/main" id="{48189A10-6A94-4F0B-8DD8-02E2A4A7C083}"/>
                </a:ext>
              </a:extLst>
            </p:cNvPr>
            <p:cNvSpPr/>
            <p:nvPr/>
          </p:nvSpPr>
          <p:spPr>
            <a:xfrm>
              <a:off x="201605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7" name="Полилиния: фигура 3416">
              <a:extLst>
                <a:ext uri="{FF2B5EF4-FFF2-40B4-BE49-F238E27FC236}">
                  <a16:creationId xmlns:a16="http://schemas.microsoft.com/office/drawing/2014/main" id="{3B81282B-66EE-645A-FAF5-1A95D27796A5}"/>
                </a:ext>
              </a:extLst>
            </p:cNvPr>
            <p:cNvSpPr/>
            <p:nvPr/>
          </p:nvSpPr>
          <p:spPr>
            <a:xfrm>
              <a:off x="1945504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8" name="Полилиния: фигура 3417">
              <a:extLst>
                <a:ext uri="{FF2B5EF4-FFF2-40B4-BE49-F238E27FC236}">
                  <a16:creationId xmlns:a16="http://schemas.microsoft.com/office/drawing/2014/main" id="{7A142802-63E6-5BD9-710B-0B64333F5410}"/>
                </a:ext>
              </a:extLst>
            </p:cNvPr>
            <p:cNvSpPr/>
            <p:nvPr/>
          </p:nvSpPr>
          <p:spPr>
            <a:xfrm>
              <a:off x="2036811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9" name="Полилиния: фигура 3418">
              <a:extLst>
                <a:ext uri="{FF2B5EF4-FFF2-40B4-BE49-F238E27FC236}">
                  <a16:creationId xmlns:a16="http://schemas.microsoft.com/office/drawing/2014/main" id="{602BFDDA-29C1-55D8-92BD-F4773EA585EB}"/>
                </a:ext>
              </a:extLst>
            </p:cNvPr>
            <p:cNvSpPr/>
            <p:nvPr/>
          </p:nvSpPr>
          <p:spPr>
            <a:xfrm>
              <a:off x="1945504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0" name="Полилиния: фигура 3419">
              <a:extLst>
                <a:ext uri="{FF2B5EF4-FFF2-40B4-BE49-F238E27FC236}">
                  <a16:creationId xmlns:a16="http://schemas.microsoft.com/office/drawing/2014/main" id="{E5F9EA01-F2A0-9C9F-94A2-6ADEC1660DDA}"/>
                </a:ext>
              </a:extLst>
            </p:cNvPr>
            <p:cNvSpPr/>
            <p:nvPr/>
          </p:nvSpPr>
          <p:spPr>
            <a:xfrm>
              <a:off x="2036811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1" name="Полилиния: фигура 3420">
              <a:extLst>
                <a:ext uri="{FF2B5EF4-FFF2-40B4-BE49-F238E27FC236}">
                  <a16:creationId xmlns:a16="http://schemas.microsoft.com/office/drawing/2014/main" id="{EB9C6524-C1BE-ACFF-532A-493472276EDC}"/>
                </a:ext>
              </a:extLst>
            </p:cNvPr>
            <p:cNvSpPr/>
            <p:nvPr/>
          </p:nvSpPr>
          <p:spPr>
            <a:xfrm>
              <a:off x="1740049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2" name="Полилиния: фигура 3421">
              <a:extLst>
                <a:ext uri="{FF2B5EF4-FFF2-40B4-BE49-F238E27FC236}">
                  <a16:creationId xmlns:a16="http://schemas.microsoft.com/office/drawing/2014/main" id="{9EEF54E4-BCF1-1B5E-0901-9A61415C1464}"/>
                </a:ext>
              </a:extLst>
            </p:cNvPr>
            <p:cNvSpPr/>
            <p:nvPr/>
          </p:nvSpPr>
          <p:spPr>
            <a:xfrm>
              <a:off x="182928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3" name="Полилиния: фигура 3422">
              <a:extLst>
                <a:ext uri="{FF2B5EF4-FFF2-40B4-BE49-F238E27FC236}">
                  <a16:creationId xmlns:a16="http://schemas.microsoft.com/office/drawing/2014/main" id="{46C83F97-882F-3532-24D1-4B1B4F4FF96E}"/>
                </a:ext>
              </a:extLst>
            </p:cNvPr>
            <p:cNvSpPr/>
            <p:nvPr/>
          </p:nvSpPr>
          <p:spPr>
            <a:xfrm>
              <a:off x="1740049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8237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4" name="Полилиния: фигура 3423">
              <a:extLst>
                <a:ext uri="{FF2B5EF4-FFF2-40B4-BE49-F238E27FC236}">
                  <a16:creationId xmlns:a16="http://schemas.microsoft.com/office/drawing/2014/main" id="{B05C7491-3186-9398-C41A-4E82ABBE02BE}"/>
                </a:ext>
              </a:extLst>
            </p:cNvPr>
            <p:cNvSpPr/>
            <p:nvPr/>
          </p:nvSpPr>
          <p:spPr>
            <a:xfrm>
              <a:off x="182928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5" name="Полилиния: фигура 3424">
              <a:extLst>
                <a:ext uri="{FF2B5EF4-FFF2-40B4-BE49-F238E27FC236}">
                  <a16:creationId xmlns:a16="http://schemas.microsoft.com/office/drawing/2014/main" id="{E9D48480-8513-BAAD-6D00-6B188ED4ED93}"/>
                </a:ext>
              </a:extLst>
            </p:cNvPr>
            <p:cNvSpPr/>
            <p:nvPr/>
          </p:nvSpPr>
          <p:spPr>
            <a:xfrm>
              <a:off x="1758726" y="352020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6" name="Полилиния: фигура 3425">
              <a:extLst>
                <a:ext uri="{FF2B5EF4-FFF2-40B4-BE49-F238E27FC236}">
                  <a16:creationId xmlns:a16="http://schemas.microsoft.com/office/drawing/2014/main" id="{2E3D17DE-7DA6-5637-57A1-A6B6BD22AB35}"/>
                </a:ext>
              </a:extLst>
            </p:cNvPr>
            <p:cNvSpPr/>
            <p:nvPr/>
          </p:nvSpPr>
          <p:spPr>
            <a:xfrm>
              <a:off x="1850043" y="352020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7" name="Полилиния: фигура 3426">
              <a:extLst>
                <a:ext uri="{FF2B5EF4-FFF2-40B4-BE49-F238E27FC236}">
                  <a16:creationId xmlns:a16="http://schemas.microsoft.com/office/drawing/2014/main" id="{84F4DF25-00FB-B360-160F-610215FC61D3}"/>
                </a:ext>
              </a:extLst>
            </p:cNvPr>
            <p:cNvSpPr/>
            <p:nvPr/>
          </p:nvSpPr>
          <p:spPr>
            <a:xfrm>
              <a:off x="1758726" y="361147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8" name="Полилиния: фигура 3427">
              <a:extLst>
                <a:ext uri="{FF2B5EF4-FFF2-40B4-BE49-F238E27FC236}">
                  <a16:creationId xmlns:a16="http://schemas.microsoft.com/office/drawing/2014/main" id="{9622D462-4918-DF87-A67D-55531DF1E5A1}"/>
                </a:ext>
              </a:extLst>
            </p:cNvPr>
            <p:cNvSpPr/>
            <p:nvPr/>
          </p:nvSpPr>
          <p:spPr>
            <a:xfrm>
              <a:off x="1850043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9" name="Полилиния: фигура 3428">
              <a:extLst>
                <a:ext uri="{FF2B5EF4-FFF2-40B4-BE49-F238E27FC236}">
                  <a16:creationId xmlns:a16="http://schemas.microsoft.com/office/drawing/2014/main" id="{84E9425C-09C5-9841-3BF6-DE4909834774}"/>
                </a:ext>
              </a:extLst>
            </p:cNvPr>
            <p:cNvSpPr/>
            <p:nvPr/>
          </p:nvSpPr>
          <p:spPr>
            <a:xfrm>
              <a:off x="155121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0" name="Полилиния: фигура 3429">
              <a:extLst>
                <a:ext uri="{FF2B5EF4-FFF2-40B4-BE49-F238E27FC236}">
                  <a16:creationId xmlns:a16="http://schemas.microsoft.com/office/drawing/2014/main" id="{7FCA13C6-CF0B-0742-F88C-A17CA9708A74}"/>
                </a:ext>
              </a:extLst>
            </p:cNvPr>
            <p:cNvSpPr/>
            <p:nvPr/>
          </p:nvSpPr>
          <p:spPr>
            <a:xfrm>
              <a:off x="164252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1" name="Полилиния: фигура 3430">
              <a:extLst>
                <a:ext uri="{FF2B5EF4-FFF2-40B4-BE49-F238E27FC236}">
                  <a16:creationId xmlns:a16="http://schemas.microsoft.com/office/drawing/2014/main" id="{57E4D7BE-B9AA-F556-9AA2-698FD12ED21F}"/>
                </a:ext>
              </a:extLst>
            </p:cNvPr>
            <p:cNvSpPr/>
            <p:nvPr/>
          </p:nvSpPr>
          <p:spPr>
            <a:xfrm>
              <a:off x="155121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2" name="Полилиния: фигура 3431">
              <a:extLst>
                <a:ext uri="{FF2B5EF4-FFF2-40B4-BE49-F238E27FC236}">
                  <a16:creationId xmlns:a16="http://schemas.microsoft.com/office/drawing/2014/main" id="{959AF3E9-7AEF-CD9B-FD5C-770304587E49}"/>
                </a:ext>
              </a:extLst>
            </p:cNvPr>
            <p:cNvSpPr/>
            <p:nvPr/>
          </p:nvSpPr>
          <p:spPr>
            <a:xfrm>
              <a:off x="164252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3" name="Полилиния: фигура 3432">
              <a:extLst>
                <a:ext uri="{FF2B5EF4-FFF2-40B4-BE49-F238E27FC236}">
                  <a16:creationId xmlns:a16="http://schemas.microsoft.com/office/drawing/2014/main" id="{121651E6-1CE6-4208-A65B-B1807C7F5035}"/>
                </a:ext>
              </a:extLst>
            </p:cNvPr>
            <p:cNvSpPr/>
            <p:nvPr/>
          </p:nvSpPr>
          <p:spPr>
            <a:xfrm>
              <a:off x="1571958" y="3521350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-1327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4" name="Полилиния: фигура 3433">
              <a:extLst>
                <a:ext uri="{FF2B5EF4-FFF2-40B4-BE49-F238E27FC236}">
                  <a16:creationId xmlns:a16="http://schemas.microsoft.com/office/drawing/2014/main" id="{C73DDABF-21CD-6E57-A4D8-A2742553863C}"/>
                </a:ext>
              </a:extLst>
            </p:cNvPr>
            <p:cNvSpPr/>
            <p:nvPr/>
          </p:nvSpPr>
          <p:spPr>
            <a:xfrm>
              <a:off x="1663274" y="3521350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5" name="Полилиния: фигура 3434">
              <a:extLst>
                <a:ext uri="{FF2B5EF4-FFF2-40B4-BE49-F238E27FC236}">
                  <a16:creationId xmlns:a16="http://schemas.microsoft.com/office/drawing/2014/main" id="{3D18DF02-58A6-2C43-FD18-73854E717754}"/>
                </a:ext>
              </a:extLst>
            </p:cNvPr>
            <p:cNvSpPr/>
            <p:nvPr/>
          </p:nvSpPr>
          <p:spPr>
            <a:xfrm>
              <a:off x="1571958" y="3611989"/>
              <a:ext cx="4154" cy="2476"/>
            </a:xfrm>
            <a:custGeom>
              <a:avLst/>
              <a:gdLst>
                <a:gd name="connsiteX0" fmla="*/ -72 w 4154"/>
                <a:gd name="connsiteY0" fmla="*/ 1379 h 2476"/>
                <a:gd name="connsiteX1" fmla="*/ -72 w 4154"/>
                <a:gd name="connsiteY1" fmla="*/ 1379 h 2476"/>
                <a:gd name="connsiteX2" fmla="*/ 4082 w 4154"/>
                <a:gd name="connsiteY2" fmla="*/ 1379 h 2476"/>
                <a:gd name="connsiteX3" fmla="*/ -72 w 4154"/>
                <a:gd name="connsiteY3" fmla="*/ 1379 h 2476"/>
                <a:gd name="connsiteX4" fmla="*/ -72 w 4154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45"/>
                    <a:pt x="-72" y="1379"/>
                  </a:cubicBezTo>
                  <a:cubicBezTo>
                    <a:pt x="2005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6" name="Полилиния: фигура 3435">
              <a:extLst>
                <a:ext uri="{FF2B5EF4-FFF2-40B4-BE49-F238E27FC236}">
                  <a16:creationId xmlns:a16="http://schemas.microsoft.com/office/drawing/2014/main" id="{FAA06A65-6FD1-5E3E-8424-DC9B1EAE3E88}"/>
                </a:ext>
              </a:extLst>
            </p:cNvPr>
            <p:cNvSpPr/>
            <p:nvPr/>
          </p:nvSpPr>
          <p:spPr>
            <a:xfrm>
              <a:off x="1663274" y="3611989"/>
              <a:ext cx="4145" cy="2476"/>
            </a:xfrm>
            <a:custGeom>
              <a:avLst/>
              <a:gdLst>
                <a:gd name="connsiteX0" fmla="*/ -72 w 4145"/>
                <a:gd name="connsiteY0" fmla="*/ 1379 h 2476"/>
                <a:gd name="connsiteX1" fmla="*/ -72 w 4145"/>
                <a:gd name="connsiteY1" fmla="*/ 1379 h 2476"/>
                <a:gd name="connsiteX2" fmla="*/ 4073 w 4145"/>
                <a:gd name="connsiteY2" fmla="*/ 1379 h 2476"/>
                <a:gd name="connsiteX3" fmla="*/ -72 w 4145"/>
                <a:gd name="connsiteY3" fmla="*/ 1379 h 2476"/>
                <a:gd name="connsiteX4" fmla="*/ -72 w 4145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45"/>
                    <a:pt x="-72" y="1379"/>
                  </a:cubicBezTo>
                  <a:cubicBezTo>
                    <a:pt x="-72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7" name="Полилиния: фигура 3436">
              <a:extLst>
                <a:ext uri="{FF2B5EF4-FFF2-40B4-BE49-F238E27FC236}">
                  <a16:creationId xmlns:a16="http://schemas.microsoft.com/office/drawing/2014/main" id="{E9B7E8A8-0265-95D8-8E8C-3EE0D7EC4FB6}"/>
                </a:ext>
              </a:extLst>
            </p:cNvPr>
            <p:cNvSpPr/>
            <p:nvPr/>
          </p:nvSpPr>
          <p:spPr>
            <a:xfrm>
              <a:off x="9976641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19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8" name="Полилиния: фигура 3437">
              <a:extLst>
                <a:ext uri="{FF2B5EF4-FFF2-40B4-BE49-F238E27FC236}">
                  <a16:creationId xmlns:a16="http://schemas.microsoft.com/office/drawing/2014/main" id="{1F4DDAA3-C377-A305-DA91-6695503B12E2}"/>
                </a:ext>
              </a:extLst>
            </p:cNvPr>
            <p:cNvSpPr/>
            <p:nvPr/>
          </p:nvSpPr>
          <p:spPr>
            <a:xfrm>
              <a:off x="9976641" y="3785711"/>
              <a:ext cx="41450" cy="41756"/>
            </a:xfrm>
            <a:custGeom>
              <a:avLst/>
              <a:gdLst>
                <a:gd name="connsiteX0" fmla="*/ -72 w 41450"/>
                <a:gd name="connsiteY0" fmla="*/ 20566 h 41756"/>
                <a:gd name="connsiteX1" fmla="*/ 20606 w 41450"/>
                <a:gd name="connsiteY1" fmla="*/ -179 h 41756"/>
                <a:gd name="connsiteX2" fmla="*/ 41379 w 41450"/>
                <a:gd name="connsiteY2" fmla="*/ 20566 h 41756"/>
                <a:gd name="connsiteX3" fmla="*/ 20606 w 41450"/>
                <a:gd name="connsiteY3" fmla="*/ 41312 h 41756"/>
                <a:gd name="connsiteX4" fmla="*/ -72 w 41450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9" name="Полилиния: фигура 3438">
              <a:extLst>
                <a:ext uri="{FF2B5EF4-FFF2-40B4-BE49-F238E27FC236}">
                  <a16:creationId xmlns:a16="http://schemas.microsoft.com/office/drawing/2014/main" id="{2CB57F1E-9D7A-97E0-227B-33412CC074F5}"/>
                </a:ext>
              </a:extLst>
            </p:cNvPr>
            <p:cNvSpPr/>
            <p:nvPr/>
          </p:nvSpPr>
          <p:spPr>
            <a:xfrm>
              <a:off x="9787777" y="369444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0" name="Полилиния: фигура 3439">
              <a:extLst>
                <a:ext uri="{FF2B5EF4-FFF2-40B4-BE49-F238E27FC236}">
                  <a16:creationId xmlns:a16="http://schemas.microsoft.com/office/drawing/2014/main" id="{F84F451C-1A4A-80C8-A659-E4427D3D89EA}"/>
                </a:ext>
              </a:extLst>
            </p:cNvPr>
            <p:cNvSpPr/>
            <p:nvPr/>
          </p:nvSpPr>
          <p:spPr>
            <a:xfrm>
              <a:off x="9879064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1" name="Полилиния: фигура 3440">
              <a:extLst>
                <a:ext uri="{FF2B5EF4-FFF2-40B4-BE49-F238E27FC236}">
                  <a16:creationId xmlns:a16="http://schemas.microsoft.com/office/drawing/2014/main" id="{4CD6B49A-EDAF-A025-0BC9-0C7245383485}"/>
                </a:ext>
              </a:extLst>
            </p:cNvPr>
            <p:cNvSpPr/>
            <p:nvPr/>
          </p:nvSpPr>
          <p:spPr>
            <a:xfrm>
              <a:off x="9787777" y="3783644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3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2" name="Полилиния: фигура 3441">
              <a:extLst>
                <a:ext uri="{FF2B5EF4-FFF2-40B4-BE49-F238E27FC236}">
                  <a16:creationId xmlns:a16="http://schemas.microsoft.com/office/drawing/2014/main" id="{797C1EEE-5E9B-4097-FA90-6A3E5E4EBE42}"/>
                </a:ext>
              </a:extLst>
            </p:cNvPr>
            <p:cNvSpPr/>
            <p:nvPr/>
          </p:nvSpPr>
          <p:spPr>
            <a:xfrm>
              <a:off x="9879064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4" y="-179"/>
                    <a:pt x="22798" y="-179"/>
                  </a:cubicBezTo>
                  <a:cubicBezTo>
                    <a:pt x="35185" y="-179"/>
                    <a:pt x="45572" y="10185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3" name="Полилиния: фигура 3442">
              <a:extLst>
                <a:ext uri="{FF2B5EF4-FFF2-40B4-BE49-F238E27FC236}">
                  <a16:creationId xmlns:a16="http://schemas.microsoft.com/office/drawing/2014/main" id="{6B285252-4C93-EDD2-42E5-B4B12FFE6C5F}"/>
                </a:ext>
              </a:extLst>
            </p:cNvPr>
            <p:cNvSpPr/>
            <p:nvPr/>
          </p:nvSpPr>
          <p:spPr>
            <a:xfrm>
              <a:off x="9789873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4" name="Полилиния: фигура 3443">
              <a:extLst>
                <a:ext uri="{FF2B5EF4-FFF2-40B4-BE49-F238E27FC236}">
                  <a16:creationId xmlns:a16="http://schemas.microsoft.com/office/drawing/2014/main" id="{9A6E864F-637D-9555-23BD-457BDDEDDD5E}"/>
                </a:ext>
              </a:extLst>
            </p:cNvPr>
            <p:cNvSpPr/>
            <p:nvPr/>
          </p:nvSpPr>
          <p:spPr>
            <a:xfrm>
              <a:off x="9881160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5" name="Полилиния: фигура 3444">
              <a:extLst>
                <a:ext uri="{FF2B5EF4-FFF2-40B4-BE49-F238E27FC236}">
                  <a16:creationId xmlns:a16="http://schemas.microsoft.com/office/drawing/2014/main" id="{DFEF3CB9-32B5-9282-AA79-92756F74AE93}"/>
                </a:ext>
              </a:extLst>
            </p:cNvPr>
            <p:cNvSpPr/>
            <p:nvPr/>
          </p:nvSpPr>
          <p:spPr>
            <a:xfrm>
              <a:off x="9789873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6" name="Полилиния: фигура 3445">
              <a:extLst>
                <a:ext uri="{FF2B5EF4-FFF2-40B4-BE49-F238E27FC236}">
                  <a16:creationId xmlns:a16="http://schemas.microsoft.com/office/drawing/2014/main" id="{2ADF610F-4650-2226-ED08-4C959990C745}"/>
                </a:ext>
              </a:extLst>
            </p:cNvPr>
            <p:cNvSpPr/>
            <p:nvPr/>
          </p:nvSpPr>
          <p:spPr>
            <a:xfrm>
              <a:off x="9881160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7" name="Полилиния: фигура 3446">
              <a:extLst>
                <a:ext uri="{FF2B5EF4-FFF2-40B4-BE49-F238E27FC236}">
                  <a16:creationId xmlns:a16="http://schemas.microsoft.com/office/drawing/2014/main" id="{AA49EFE9-413D-B1AC-B63F-23AC946FC5DB}"/>
                </a:ext>
              </a:extLst>
            </p:cNvPr>
            <p:cNvSpPr/>
            <p:nvPr/>
          </p:nvSpPr>
          <p:spPr>
            <a:xfrm>
              <a:off x="9601007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8" name="Полилиния: фигура 3447">
              <a:extLst>
                <a:ext uri="{FF2B5EF4-FFF2-40B4-BE49-F238E27FC236}">
                  <a16:creationId xmlns:a16="http://schemas.microsoft.com/office/drawing/2014/main" id="{9619E9AC-ACFC-ED31-3AF5-03DEEC498479}"/>
                </a:ext>
              </a:extLst>
            </p:cNvPr>
            <p:cNvSpPr/>
            <p:nvPr/>
          </p:nvSpPr>
          <p:spPr>
            <a:xfrm>
              <a:off x="9690200" y="369444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9" name="Полилиния: фигура 3448">
              <a:extLst>
                <a:ext uri="{FF2B5EF4-FFF2-40B4-BE49-F238E27FC236}">
                  <a16:creationId xmlns:a16="http://schemas.microsoft.com/office/drawing/2014/main" id="{40F71138-5FFC-EFB1-9868-DB349415D67B}"/>
                </a:ext>
              </a:extLst>
            </p:cNvPr>
            <p:cNvSpPr/>
            <p:nvPr/>
          </p:nvSpPr>
          <p:spPr>
            <a:xfrm>
              <a:off x="9601007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0" name="Полилиния: фигура 3449">
              <a:extLst>
                <a:ext uri="{FF2B5EF4-FFF2-40B4-BE49-F238E27FC236}">
                  <a16:creationId xmlns:a16="http://schemas.microsoft.com/office/drawing/2014/main" id="{C5D7EC21-B2CD-CC27-5606-655AF9A85745}"/>
                </a:ext>
              </a:extLst>
            </p:cNvPr>
            <p:cNvSpPr/>
            <p:nvPr/>
          </p:nvSpPr>
          <p:spPr>
            <a:xfrm>
              <a:off x="9690200" y="3783644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97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1" name="Полилиния: фигура 3450">
              <a:extLst>
                <a:ext uri="{FF2B5EF4-FFF2-40B4-BE49-F238E27FC236}">
                  <a16:creationId xmlns:a16="http://schemas.microsoft.com/office/drawing/2014/main" id="{6765EBC6-0835-8F46-70CF-813F0931B25A}"/>
                </a:ext>
              </a:extLst>
            </p:cNvPr>
            <p:cNvSpPr/>
            <p:nvPr/>
          </p:nvSpPr>
          <p:spPr>
            <a:xfrm>
              <a:off x="9603105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2" name="Полилиния: фигура 3451">
              <a:extLst>
                <a:ext uri="{FF2B5EF4-FFF2-40B4-BE49-F238E27FC236}">
                  <a16:creationId xmlns:a16="http://schemas.microsoft.com/office/drawing/2014/main" id="{4DE9418B-9CE0-8C21-497E-83D97ECCA92E}"/>
                </a:ext>
              </a:extLst>
            </p:cNvPr>
            <p:cNvSpPr/>
            <p:nvPr/>
          </p:nvSpPr>
          <p:spPr>
            <a:xfrm>
              <a:off x="9694392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702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3" name="Полилиния: фигура 3452">
              <a:extLst>
                <a:ext uri="{FF2B5EF4-FFF2-40B4-BE49-F238E27FC236}">
                  <a16:creationId xmlns:a16="http://schemas.microsoft.com/office/drawing/2014/main" id="{B824C267-3003-5C91-B045-EB5F4D212BA2}"/>
                </a:ext>
              </a:extLst>
            </p:cNvPr>
            <p:cNvSpPr/>
            <p:nvPr/>
          </p:nvSpPr>
          <p:spPr>
            <a:xfrm>
              <a:off x="9603105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4" name="Полилиния: фигура 3453">
              <a:extLst>
                <a:ext uri="{FF2B5EF4-FFF2-40B4-BE49-F238E27FC236}">
                  <a16:creationId xmlns:a16="http://schemas.microsoft.com/office/drawing/2014/main" id="{CCA2ABF6-F66F-BE9C-DA8E-2EB04142B759}"/>
                </a:ext>
              </a:extLst>
            </p:cNvPr>
            <p:cNvSpPr/>
            <p:nvPr/>
          </p:nvSpPr>
          <p:spPr>
            <a:xfrm>
              <a:off x="9694392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5" name="Полилиния: фигура 3454">
              <a:extLst>
                <a:ext uri="{FF2B5EF4-FFF2-40B4-BE49-F238E27FC236}">
                  <a16:creationId xmlns:a16="http://schemas.microsoft.com/office/drawing/2014/main" id="{327997C3-4996-584D-7EC4-9EA265869853}"/>
                </a:ext>
              </a:extLst>
            </p:cNvPr>
            <p:cNvSpPr/>
            <p:nvPr/>
          </p:nvSpPr>
          <p:spPr>
            <a:xfrm>
              <a:off x="9414239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6" name="Полилиния: фигура 3455">
              <a:extLst>
                <a:ext uri="{FF2B5EF4-FFF2-40B4-BE49-F238E27FC236}">
                  <a16:creationId xmlns:a16="http://schemas.microsoft.com/office/drawing/2014/main" id="{A4653D2D-A932-C6F1-BDC3-41570FCBA47D}"/>
                </a:ext>
              </a:extLst>
            </p:cNvPr>
            <p:cNvSpPr/>
            <p:nvPr/>
          </p:nvSpPr>
          <p:spPr>
            <a:xfrm>
              <a:off x="9503430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7" name="Полилиния: фигура 3456">
              <a:extLst>
                <a:ext uri="{FF2B5EF4-FFF2-40B4-BE49-F238E27FC236}">
                  <a16:creationId xmlns:a16="http://schemas.microsoft.com/office/drawing/2014/main" id="{9C76480D-8CA1-8945-5DCB-040802213489}"/>
                </a:ext>
              </a:extLst>
            </p:cNvPr>
            <p:cNvSpPr/>
            <p:nvPr/>
          </p:nvSpPr>
          <p:spPr>
            <a:xfrm>
              <a:off x="9414239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8" name="Полилиния: фигура 3457">
              <a:extLst>
                <a:ext uri="{FF2B5EF4-FFF2-40B4-BE49-F238E27FC236}">
                  <a16:creationId xmlns:a16="http://schemas.microsoft.com/office/drawing/2014/main" id="{87D506DB-24C7-A69D-7B9D-B755E3A410E3}"/>
                </a:ext>
              </a:extLst>
            </p:cNvPr>
            <p:cNvSpPr/>
            <p:nvPr/>
          </p:nvSpPr>
          <p:spPr>
            <a:xfrm>
              <a:off x="9503430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9" name="Полилиния: фигура 3458">
              <a:extLst>
                <a:ext uri="{FF2B5EF4-FFF2-40B4-BE49-F238E27FC236}">
                  <a16:creationId xmlns:a16="http://schemas.microsoft.com/office/drawing/2014/main" id="{041F66FA-392E-79CE-48DE-384B810BD8B7}"/>
                </a:ext>
              </a:extLst>
            </p:cNvPr>
            <p:cNvSpPr/>
            <p:nvPr/>
          </p:nvSpPr>
          <p:spPr>
            <a:xfrm>
              <a:off x="9416336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0" name="Полилиния: фигура 3459">
              <a:extLst>
                <a:ext uri="{FF2B5EF4-FFF2-40B4-BE49-F238E27FC236}">
                  <a16:creationId xmlns:a16="http://schemas.microsoft.com/office/drawing/2014/main" id="{EF87AFEF-412A-4AA7-9662-EC06E4AA6F7A}"/>
                </a:ext>
              </a:extLst>
            </p:cNvPr>
            <p:cNvSpPr/>
            <p:nvPr/>
          </p:nvSpPr>
          <p:spPr>
            <a:xfrm>
              <a:off x="9507624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1" name="Полилиния: фигура 3460">
              <a:extLst>
                <a:ext uri="{FF2B5EF4-FFF2-40B4-BE49-F238E27FC236}">
                  <a16:creationId xmlns:a16="http://schemas.microsoft.com/office/drawing/2014/main" id="{E21A9DEA-21AB-5E77-44CE-976B5AEA4A61}"/>
                </a:ext>
              </a:extLst>
            </p:cNvPr>
            <p:cNvSpPr/>
            <p:nvPr/>
          </p:nvSpPr>
          <p:spPr>
            <a:xfrm>
              <a:off x="9416336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2" name="Полилиния: фигура 3461">
              <a:extLst>
                <a:ext uri="{FF2B5EF4-FFF2-40B4-BE49-F238E27FC236}">
                  <a16:creationId xmlns:a16="http://schemas.microsoft.com/office/drawing/2014/main" id="{178BC24C-07BC-13E0-22A0-32025E37F412}"/>
                </a:ext>
              </a:extLst>
            </p:cNvPr>
            <p:cNvSpPr/>
            <p:nvPr/>
          </p:nvSpPr>
          <p:spPr>
            <a:xfrm>
              <a:off x="9507624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3" name="Полилиния: фигура 3462">
              <a:extLst>
                <a:ext uri="{FF2B5EF4-FFF2-40B4-BE49-F238E27FC236}">
                  <a16:creationId xmlns:a16="http://schemas.microsoft.com/office/drawing/2014/main" id="{05E5440A-6AAE-D001-7325-24FCC76F6324}"/>
                </a:ext>
              </a:extLst>
            </p:cNvPr>
            <p:cNvSpPr/>
            <p:nvPr/>
          </p:nvSpPr>
          <p:spPr>
            <a:xfrm>
              <a:off x="9227471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4" name="Полилиния: фигура 3463">
              <a:extLst>
                <a:ext uri="{FF2B5EF4-FFF2-40B4-BE49-F238E27FC236}">
                  <a16:creationId xmlns:a16="http://schemas.microsoft.com/office/drawing/2014/main" id="{D5C2D30F-2716-E983-2252-3CA5D27E76DF}"/>
                </a:ext>
              </a:extLst>
            </p:cNvPr>
            <p:cNvSpPr/>
            <p:nvPr/>
          </p:nvSpPr>
          <p:spPr>
            <a:xfrm>
              <a:off x="9316662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5" name="Полилиния: фигура 3464">
              <a:extLst>
                <a:ext uri="{FF2B5EF4-FFF2-40B4-BE49-F238E27FC236}">
                  <a16:creationId xmlns:a16="http://schemas.microsoft.com/office/drawing/2014/main" id="{C2A6E2FB-36A1-0CCE-55F4-2D2D02D302B9}"/>
                </a:ext>
              </a:extLst>
            </p:cNvPr>
            <p:cNvSpPr/>
            <p:nvPr/>
          </p:nvSpPr>
          <p:spPr>
            <a:xfrm>
              <a:off x="9227471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6" name="Полилиния: фигура 3465">
              <a:extLst>
                <a:ext uri="{FF2B5EF4-FFF2-40B4-BE49-F238E27FC236}">
                  <a16:creationId xmlns:a16="http://schemas.microsoft.com/office/drawing/2014/main" id="{D4D571E4-BE3C-75D4-3E4A-3C32EFBB591F}"/>
                </a:ext>
              </a:extLst>
            </p:cNvPr>
            <p:cNvSpPr/>
            <p:nvPr/>
          </p:nvSpPr>
          <p:spPr>
            <a:xfrm>
              <a:off x="9316662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7" name="Полилиния: фигура 3466">
              <a:extLst>
                <a:ext uri="{FF2B5EF4-FFF2-40B4-BE49-F238E27FC236}">
                  <a16:creationId xmlns:a16="http://schemas.microsoft.com/office/drawing/2014/main" id="{307D60AF-A0CB-3675-F2B6-EE31A71D7BAA}"/>
                </a:ext>
              </a:extLst>
            </p:cNvPr>
            <p:cNvSpPr/>
            <p:nvPr/>
          </p:nvSpPr>
          <p:spPr>
            <a:xfrm>
              <a:off x="9229568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8" name="Полилиния: фигура 3467">
              <a:extLst>
                <a:ext uri="{FF2B5EF4-FFF2-40B4-BE49-F238E27FC236}">
                  <a16:creationId xmlns:a16="http://schemas.microsoft.com/office/drawing/2014/main" id="{8976EF92-FD4F-81AB-72C4-4DCD2FA70C63}"/>
                </a:ext>
              </a:extLst>
            </p:cNvPr>
            <p:cNvSpPr/>
            <p:nvPr/>
          </p:nvSpPr>
          <p:spPr>
            <a:xfrm>
              <a:off x="9320855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9" name="Полилиния: фигура 3468">
              <a:extLst>
                <a:ext uri="{FF2B5EF4-FFF2-40B4-BE49-F238E27FC236}">
                  <a16:creationId xmlns:a16="http://schemas.microsoft.com/office/drawing/2014/main" id="{ED8A27D8-A90C-CC06-A2B5-20E6675C3F49}"/>
                </a:ext>
              </a:extLst>
            </p:cNvPr>
            <p:cNvSpPr/>
            <p:nvPr/>
          </p:nvSpPr>
          <p:spPr>
            <a:xfrm>
              <a:off x="9229568" y="3787787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60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9236"/>
                    <a:pt x="-72" y="3094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0" name="Полилиния: фигура 3469">
              <a:extLst>
                <a:ext uri="{FF2B5EF4-FFF2-40B4-BE49-F238E27FC236}">
                  <a16:creationId xmlns:a16="http://schemas.microsoft.com/office/drawing/2014/main" id="{D9FD249E-E889-88EA-7878-CE0FBE2780DE}"/>
                </a:ext>
              </a:extLst>
            </p:cNvPr>
            <p:cNvSpPr/>
            <p:nvPr/>
          </p:nvSpPr>
          <p:spPr>
            <a:xfrm>
              <a:off x="9320855" y="3787787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60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9236"/>
                    <a:pt x="-72" y="3094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1" name="Полилиния: фигура 3470">
              <a:extLst>
                <a:ext uri="{FF2B5EF4-FFF2-40B4-BE49-F238E27FC236}">
                  <a16:creationId xmlns:a16="http://schemas.microsoft.com/office/drawing/2014/main" id="{0C7AF862-D2AC-416F-CF3C-AFCFC7F27C32}"/>
                </a:ext>
              </a:extLst>
            </p:cNvPr>
            <p:cNvSpPr/>
            <p:nvPr/>
          </p:nvSpPr>
          <p:spPr>
            <a:xfrm>
              <a:off x="903860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2" name="Полилиния: фигура 3471">
              <a:extLst>
                <a:ext uri="{FF2B5EF4-FFF2-40B4-BE49-F238E27FC236}">
                  <a16:creationId xmlns:a16="http://schemas.microsoft.com/office/drawing/2014/main" id="{980584A8-6356-F972-2054-A2CB18FA8CF3}"/>
                </a:ext>
              </a:extLst>
            </p:cNvPr>
            <p:cNvSpPr/>
            <p:nvPr/>
          </p:nvSpPr>
          <p:spPr>
            <a:xfrm>
              <a:off x="9129913" y="369444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3" name="Полилиния: фигура 3472">
              <a:extLst>
                <a:ext uri="{FF2B5EF4-FFF2-40B4-BE49-F238E27FC236}">
                  <a16:creationId xmlns:a16="http://schemas.microsoft.com/office/drawing/2014/main" id="{9E001A60-830D-86B8-F5CC-A4E208D9874F}"/>
                </a:ext>
              </a:extLst>
            </p:cNvPr>
            <p:cNvSpPr/>
            <p:nvPr/>
          </p:nvSpPr>
          <p:spPr>
            <a:xfrm>
              <a:off x="903860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4" name="Полилиния: фигура 3473">
              <a:extLst>
                <a:ext uri="{FF2B5EF4-FFF2-40B4-BE49-F238E27FC236}">
                  <a16:creationId xmlns:a16="http://schemas.microsoft.com/office/drawing/2014/main" id="{B988FDEA-0C1B-2E0E-8C42-27D1F64CCE84}"/>
                </a:ext>
              </a:extLst>
            </p:cNvPr>
            <p:cNvSpPr/>
            <p:nvPr/>
          </p:nvSpPr>
          <p:spPr>
            <a:xfrm>
              <a:off x="9129913" y="378364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53" y="10185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5" name="Полилиния: фигура 3474">
              <a:extLst>
                <a:ext uri="{FF2B5EF4-FFF2-40B4-BE49-F238E27FC236}">
                  <a16:creationId xmlns:a16="http://schemas.microsoft.com/office/drawing/2014/main" id="{FB446814-0B0E-754F-3C68-04BABF011E36}"/>
                </a:ext>
              </a:extLst>
            </p:cNvPr>
            <p:cNvSpPr/>
            <p:nvPr/>
          </p:nvSpPr>
          <p:spPr>
            <a:xfrm>
              <a:off x="9042751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6" name="Полилиния: фигура 3475">
              <a:extLst>
                <a:ext uri="{FF2B5EF4-FFF2-40B4-BE49-F238E27FC236}">
                  <a16:creationId xmlns:a16="http://schemas.microsoft.com/office/drawing/2014/main" id="{E48861FA-7933-16C6-0C11-EF6D8F656310}"/>
                </a:ext>
              </a:extLst>
            </p:cNvPr>
            <p:cNvSpPr/>
            <p:nvPr/>
          </p:nvSpPr>
          <p:spPr>
            <a:xfrm>
              <a:off x="9134068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7" name="Полилиния: фигура 3476">
              <a:extLst>
                <a:ext uri="{FF2B5EF4-FFF2-40B4-BE49-F238E27FC236}">
                  <a16:creationId xmlns:a16="http://schemas.microsoft.com/office/drawing/2014/main" id="{E05D676E-E3C3-6269-3905-38187E132741}"/>
                </a:ext>
              </a:extLst>
            </p:cNvPr>
            <p:cNvSpPr/>
            <p:nvPr/>
          </p:nvSpPr>
          <p:spPr>
            <a:xfrm>
              <a:off x="9042751" y="3787787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60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8" name="Полилиния: фигура 3477">
              <a:extLst>
                <a:ext uri="{FF2B5EF4-FFF2-40B4-BE49-F238E27FC236}">
                  <a16:creationId xmlns:a16="http://schemas.microsoft.com/office/drawing/2014/main" id="{A96E1C3D-E503-6183-898C-2B4995933E03}"/>
                </a:ext>
              </a:extLst>
            </p:cNvPr>
            <p:cNvSpPr/>
            <p:nvPr/>
          </p:nvSpPr>
          <p:spPr>
            <a:xfrm>
              <a:off x="9134068" y="378778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60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9" name="Полилиния: фигура 3478">
              <a:extLst>
                <a:ext uri="{FF2B5EF4-FFF2-40B4-BE49-F238E27FC236}">
                  <a16:creationId xmlns:a16="http://schemas.microsoft.com/office/drawing/2014/main" id="{FD668ED4-097E-D770-02DA-BB5EA6C4F4D3}"/>
                </a:ext>
              </a:extLst>
            </p:cNvPr>
            <p:cNvSpPr/>
            <p:nvPr/>
          </p:nvSpPr>
          <p:spPr>
            <a:xfrm>
              <a:off x="885183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0" name="Полилиния: фигура 3479">
              <a:extLst>
                <a:ext uri="{FF2B5EF4-FFF2-40B4-BE49-F238E27FC236}">
                  <a16:creationId xmlns:a16="http://schemas.microsoft.com/office/drawing/2014/main" id="{7EDD08BB-41F9-9D8A-5559-744B30D4F58C}"/>
                </a:ext>
              </a:extLst>
            </p:cNvPr>
            <p:cNvSpPr/>
            <p:nvPr/>
          </p:nvSpPr>
          <p:spPr>
            <a:xfrm>
              <a:off x="894314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1" name="Полилиния: фигура 3480">
              <a:extLst>
                <a:ext uri="{FF2B5EF4-FFF2-40B4-BE49-F238E27FC236}">
                  <a16:creationId xmlns:a16="http://schemas.microsoft.com/office/drawing/2014/main" id="{FDD9E8EE-604B-9A92-5A2A-B31A6219BA52}"/>
                </a:ext>
              </a:extLst>
            </p:cNvPr>
            <p:cNvSpPr/>
            <p:nvPr/>
          </p:nvSpPr>
          <p:spPr>
            <a:xfrm>
              <a:off x="885183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2" name="Полилиния: фигура 3481">
              <a:extLst>
                <a:ext uri="{FF2B5EF4-FFF2-40B4-BE49-F238E27FC236}">
                  <a16:creationId xmlns:a16="http://schemas.microsoft.com/office/drawing/2014/main" id="{B5A541B2-166D-339E-9717-E9D92374E1CB}"/>
                </a:ext>
              </a:extLst>
            </p:cNvPr>
            <p:cNvSpPr/>
            <p:nvPr/>
          </p:nvSpPr>
          <p:spPr>
            <a:xfrm>
              <a:off x="894314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3" name="Полилиния: фигура 3482">
              <a:extLst>
                <a:ext uri="{FF2B5EF4-FFF2-40B4-BE49-F238E27FC236}">
                  <a16:creationId xmlns:a16="http://schemas.microsoft.com/office/drawing/2014/main" id="{4FB6F1DA-6138-B6AD-8423-4E51776DF5A4}"/>
                </a:ext>
              </a:extLst>
            </p:cNvPr>
            <p:cNvSpPr/>
            <p:nvPr/>
          </p:nvSpPr>
          <p:spPr>
            <a:xfrm>
              <a:off x="8855983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4" name="Полилиния: фигура 3483">
              <a:extLst>
                <a:ext uri="{FF2B5EF4-FFF2-40B4-BE49-F238E27FC236}">
                  <a16:creationId xmlns:a16="http://schemas.microsoft.com/office/drawing/2014/main" id="{CDC77183-FBCE-E683-BAE0-8CBD94BE2628}"/>
                </a:ext>
              </a:extLst>
            </p:cNvPr>
            <p:cNvSpPr/>
            <p:nvPr/>
          </p:nvSpPr>
          <p:spPr>
            <a:xfrm>
              <a:off x="8947290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5" name="Полилиния: фигура 3484">
              <a:extLst>
                <a:ext uri="{FF2B5EF4-FFF2-40B4-BE49-F238E27FC236}">
                  <a16:creationId xmlns:a16="http://schemas.microsoft.com/office/drawing/2014/main" id="{E7DC461F-5017-54C8-E061-96FBD3521DEC}"/>
                </a:ext>
              </a:extLst>
            </p:cNvPr>
            <p:cNvSpPr/>
            <p:nvPr/>
          </p:nvSpPr>
          <p:spPr>
            <a:xfrm>
              <a:off x="8855983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6" name="Полилиния: фигура 3485">
              <a:extLst>
                <a:ext uri="{FF2B5EF4-FFF2-40B4-BE49-F238E27FC236}">
                  <a16:creationId xmlns:a16="http://schemas.microsoft.com/office/drawing/2014/main" id="{F7BAF859-3AFA-C0A4-9D75-16F0473933B5}"/>
                </a:ext>
              </a:extLst>
            </p:cNvPr>
            <p:cNvSpPr/>
            <p:nvPr/>
          </p:nvSpPr>
          <p:spPr>
            <a:xfrm>
              <a:off x="8947290" y="378778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7" name="Полилиния: фигура 3486">
              <a:extLst>
                <a:ext uri="{FF2B5EF4-FFF2-40B4-BE49-F238E27FC236}">
                  <a16:creationId xmlns:a16="http://schemas.microsoft.com/office/drawing/2014/main" id="{8E9D9278-D987-BC7B-02E0-A4DC77E74F4D}"/>
                </a:ext>
              </a:extLst>
            </p:cNvPr>
            <p:cNvSpPr/>
            <p:nvPr/>
          </p:nvSpPr>
          <p:spPr>
            <a:xfrm>
              <a:off x="866506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8" name="Полилиния: фигура 3487">
              <a:extLst>
                <a:ext uri="{FF2B5EF4-FFF2-40B4-BE49-F238E27FC236}">
                  <a16:creationId xmlns:a16="http://schemas.microsoft.com/office/drawing/2014/main" id="{CF14B394-482D-B5EB-BFA5-3B2087F951C0}"/>
                </a:ext>
              </a:extLst>
            </p:cNvPr>
            <p:cNvSpPr/>
            <p:nvPr/>
          </p:nvSpPr>
          <p:spPr>
            <a:xfrm>
              <a:off x="875429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9" name="Полилиния: фигура 3488">
              <a:extLst>
                <a:ext uri="{FF2B5EF4-FFF2-40B4-BE49-F238E27FC236}">
                  <a16:creationId xmlns:a16="http://schemas.microsoft.com/office/drawing/2014/main" id="{4B3C3C55-EE3F-601D-91F4-0580D834CD13}"/>
                </a:ext>
              </a:extLst>
            </p:cNvPr>
            <p:cNvSpPr/>
            <p:nvPr/>
          </p:nvSpPr>
          <p:spPr>
            <a:xfrm>
              <a:off x="866506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0" name="Полилиния: фигура 3489">
              <a:extLst>
                <a:ext uri="{FF2B5EF4-FFF2-40B4-BE49-F238E27FC236}">
                  <a16:creationId xmlns:a16="http://schemas.microsoft.com/office/drawing/2014/main" id="{E6C7A81C-06FC-B372-9B02-225349C68356}"/>
                </a:ext>
              </a:extLst>
            </p:cNvPr>
            <p:cNvSpPr/>
            <p:nvPr/>
          </p:nvSpPr>
          <p:spPr>
            <a:xfrm>
              <a:off x="875429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1" name="Полилиния: фигура 3490">
              <a:extLst>
                <a:ext uri="{FF2B5EF4-FFF2-40B4-BE49-F238E27FC236}">
                  <a16:creationId xmlns:a16="http://schemas.microsoft.com/office/drawing/2014/main" id="{4DFA1B97-BCF3-46DF-C7D4-3441A5719DB1}"/>
                </a:ext>
              </a:extLst>
            </p:cNvPr>
            <p:cNvSpPr/>
            <p:nvPr/>
          </p:nvSpPr>
          <p:spPr>
            <a:xfrm>
              <a:off x="8669215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2" name="Полилиния: фигура 3491">
              <a:extLst>
                <a:ext uri="{FF2B5EF4-FFF2-40B4-BE49-F238E27FC236}">
                  <a16:creationId xmlns:a16="http://schemas.microsoft.com/office/drawing/2014/main" id="{9B16FF3A-6A12-BA4B-77B5-AD45D54EA90B}"/>
                </a:ext>
              </a:extLst>
            </p:cNvPr>
            <p:cNvSpPr/>
            <p:nvPr/>
          </p:nvSpPr>
          <p:spPr>
            <a:xfrm>
              <a:off x="8760521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3" name="Полилиния: фигура 3492">
              <a:extLst>
                <a:ext uri="{FF2B5EF4-FFF2-40B4-BE49-F238E27FC236}">
                  <a16:creationId xmlns:a16="http://schemas.microsoft.com/office/drawing/2014/main" id="{4CD9AAD5-75A5-89B9-C53D-947C0CC77418}"/>
                </a:ext>
              </a:extLst>
            </p:cNvPr>
            <p:cNvSpPr/>
            <p:nvPr/>
          </p:nvSpPr>
          <p:spPr>
            <a:xfrm>
              <a:off x="8669215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4" name="Полилиния: фигура 3493">
              <a:extLst>
                <a:ext uri="{FF2B5EF4-FFF2-40B4-BE49-F238E27FC236}">
                  <a16:creationId xmlns:a16="http://schemas.microsoft.com/office/drawing/2014/main" id="{AA177A5A-F585-13E0-3C69-49F1E7505D23}"/>
                </a:ext>
              </a:extLst>
            </p:cNvPr>
            <p:cNvSpPr/>
            <p:nvPr/>
          </p:nvSpPr>
          <p:spPr>
            <a:xfrm>
              <a:off x="8760521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5" name="Полилиния: фигура 3494">
              <a:extLst>
                <a:ext uri="{FF2B5EF4-FFF2-40B4-BE49-F238E27FC236}">
                  <a16:creationId xmlns:a16="http://schemas.microsoft.com/office/drawing/2014/main" id="{CCDFCA44-9735-8D3B-2A8E-53339A6E969E}"/>
                </a:ext>
              </a:extLst>
            </p:cNvPr>
            <p:cNvSpPr/>
            <p:nvPr/>
          </p:nvSpPr>
          <p:spPr>
            <a:xfrm>
              <a:off x="847829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6" name="Полилиния: фигура 3495">
              <a:extLst>
                <a:ext uri="{FF2B5EF4-FFF2-40B4-BE49-F238E27FC236}">
                  <a16:creationId xmlns:a16="http://schemas.microsoft.com/office/drawing/2014/main" id="{49C1396E-659F-C84B-D6C1-DF6D6B9C9A70}"/>
                </a:ext>
              </a:extLst>
            </p:cNvPr>
            <p:cNvSpPr/>
            <p:nvPr/>
          </p:nvSpPr>
          <p:spPr>
            <a:xfrm>
              <a:off x="856753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7" name="Полилиния: фигура 3496">
              <a:extLst>
                <a:ext uri="{FF2B5EF4-FFF2-40B4-BE49-F238E27FC236}">
                  <a16:creationId xmlns:a16="http://schemas.microsoft.com/office/drawing/2014/main" id="{8112E398-2464-265A-AA82-FC67440B1BAA}"/>
                </a:ext>
              </a:extLst>
            </p:cNvPr>
            <p:cNvSpPr/>
            <p:nvPr/>
          </p:nvSpPr>
          <p:spPr>
            <a:xfrm>
              <a:off x="847829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8" name="Полилиния: фигура 3497">
              <a:extLst>
                <a:ext uri="{FF2B5EF4-FFF2-40B4-BE49-F238E27FC236}">
                  <a16:creationId xmlns:a16="http://schemas.microsoft.com/office/drawing/2014/main" id="{2BEEE79F-E71B-C410-CC06-2E39012DAD85}"/>
                </a:ext>
              </a:extLst>
            </p:cNvPr>
            <p:cNvSpPr/>
            <p:nvPr/>
          </p:nvSpPr>
          <p:spPr>
            <a:xfrm>
              <a:off x="856753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9" name="Полилиния: фигура 3498">
              <a:extLst>
                <a:ext uri="{FF2B5EF4-FFF2-40B4-BE49-F238E27FC236}">
                  <a16:creationId xmlns:a16="http://schemas.microsoft.com/office/drawing/2014/main" id="{61A5AC61-E332-EC5F-1493-7EADFA67CEBD}"/>
                </a:ext>
              </a:extLst>
            </p:cNvPr>
            <p:cNvSpPr/>
            <p:nvPr/>
          </p:nvSpPr>
          <p:spPr>
            <a:xfrm>
              <a:off x="8482446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0" name="Полилиния: фигура 3499">
              <a:extLst>
                <a:ext uri="{FF2B5EF4-FFF2-40B4-BE49-F238E27FC236}">
                  <a16:creationId xmlns:a16="http://schemas.microsoft.com/office/drawing/2014/main" id="{73C88165-5918-39B9-3D02-CDC0854DCA5B}"/>
                </a:ext>
              </a:extLst>
            </p:cNvPr>
            <p:cNvSpPr/>
            <p:nvPr/>
          </p:nvSpPr>
          <p:spPr>
            <a:xfrm>
              <a:off x="8573753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1" name="Полилиния: фигура 3500">
              <a:extLst>
                <a:ext uri="{FF2B5EF4-FFF2-40B4-BE49-F238E27FC236}">
                  <a16:creationId xmlns:a16="http://schemas.microsoft.com/office/drawing/2014/main" id="{FF3666BB-840D-6FDE-B89A-F4A9CB25C67A}"/>
                </a:ext>
              </a:extLst>
            </p:cNvPr>
            <p:cNvSpPr/>
            <p:nvPr/>
          </p:nvSpPr>
          <p:spPr>
            <a:xfrm>
              <a:off x="8482446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2" name="Полилиния: фигура 3501">
              <a:extLst>
                <a:ext uri="{FF2B5EF4-FFF2-40B4-BE49-F238E27FC236}">
                  <a16:creationId xmlns:a16="http://schemas.microsoft.com/office/drawing/2014/main" id="{B45BD749-5725-DE87-2ED7-48475B37397A}"/>
                </a:ext>
              </a:extLst>
            </p:cNvPr>
            <p:cNvSpPr/>
            <p:nvPr/>
          </p:nvSpPr>
          <p:spPr>
            <a:xfrm>
              <a:off x="8573753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3" name="Полилиния: фигура 3502">
              <a:extLst>
                <a:ext uri="{FF2B5EF4-FFF2-40B4-BE49-F238E27FC236}">
                  <a16:creationId xmlns:a16="http://schemas.microsoft.com/office/drawing/2014/main" id="{C482EC51-C64A-4020-4430-A0CF4F9CCE87}"/>
                </a:ext>
              </a:extLst>
            </p:cNvPr>
            <p:cNvSpPr/>
            <p:nvPr/>
          </p:nvSpPr>
          <p:spPr>
            <a:xfrm>
              <a:off x="829152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4" name="Полилиния: фигура 3503">
              <a:extLst>
                <a:ext uri="{FF2B5EF4-FFF2-40B4-BE49-F238E27FC236}">
                  <a16:creationId xmlns:a16="http://schemas.microsoft.com/office/drawing/2014/main" id="{A372A581-B3FD-D249-9619-1659D9C1B5A7}"/>
                </a:ext>
              </a:extLst>
            </p:cNvPr>
            <p:cNvSpPr/>
            <p:nvPr/>
          </p:nvSpPr>
          <p:spPr>
            <a:xfrm>
              <a:off x="838076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5" name="Полилиния: фигура 3504">
              <a:extLst>
                <a:ext uri="{FF2B5EF4-FFF2-40B4-BE49-F238E27FC236}">
                  <a16:creationId xmlns:a16="http://schemas.microsoft.com/office/drawing/2014/main" id="{5BB29B07-DBF3-2AF2-BBC2-2AEE7ABF776F}"/>
                </a:ext>
              </a:extLst>
            </p:cNvPr>
            <p:cNvSpPr/>
            <p:nvPr/>
          </p:nvSpPr>
          <p:spPr>
            <a:xfrm>
              <a:off x="829152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6" name="Полилиния: фигура 3505">
              <a:extLst>
                <a:ext uri="{FF2B5EF4-FFF2-40B4-BE49-F238E27FC236}">
                  <a16:creationId xmlns:a16="http://schemas.microsoft.com/office/drawing/2014/main" id="{B384D1A5-110D-99CD-2D79-3082B3932A59}"/>
                </a:ext>
              </a:extLst>
            </p:cNvPr>
            <p:cNvSpPr/>
            <p:nvPr/>
          </p:nvSpPr>
          <p:spPr>
            <a:xfrm>
              <a:off x="838076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7" name="Полилиния: фигура 3506">
              <a:extLst>
                <a:ext uri="{FF2B5EF4-FFF2-40B4-BE49-F238E27FC236}">
                  <a16:creationId xmlns:a16="http://schemas.microsoft.com/office/drawing/2014/main" id="{26F51C2A-4494-D508-5AD8-2E19416A7419}"/>
                </a:ext>
              </a:extLst>
            </p:cNvPr>
            <p:cNvSpPr/>
            <p:nvPr/>
          </p:nvSpPr>
          <p:spPr>
            <a:xfrm>
              <a:off x="8295678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8" name="Полилиния: фигура 3507">
              <a:extLst>
                <a:ext uri="{FF2B5EF4-FFF2-40B4-BE49-F238E27FC236}">
                  <a16:creationId xmlns:a16="http://schemas.microsoft.com/office/drawing/2014/main" id="{B2FCA214-69BE-477E-4E74-A9475CD4EC8F}"/>
                </a:ext>
              </a:extLst>
            </p:cNvPr>
            <p:cNvSpPr/>
            <p:nvPr/>
          </p:nvSpPr>
          <p:spPr>
            <a:xfrm>
              <a:off x="8386985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9" name="Полилиния: фигура 3508">
              <a:extLst>
                <a:ext uri="{FF2B5EF4-FFF2-40B4-BE49-F238E27FC236}">
                  <a16:creationId xmlns:a16="http://schemas.microsoft.com/office/drawing/2014/main" id="{91BD4196-14BE-9B47-D5CD-7E7512CEE9F0}"/>
                </a:ext>
              </a:extLst>
            </p:cNvPr>
            <p:cNvSpPr/>
            <p:nvPr/>
          </p:nvSpPr>
          <p:spPr>
            <a:xfrm>
              <a:off x="8295678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0" name="Полилиния: фигура 3509">
              <a:extLst>
                <a:ext uri="{FF2B5EF4-FFF2-40B4-BE49-F238E27FC236}">
                  <a16:creationId xmlns:a16="http://schemas.microsoft.com/office/drawing/2014/main" id="{EE79F69C-02BE-0314-2BA5-AEB14BBD97D9}"/>
                </a:ext>
              </a:extLst>
            </p:cNvPr>
            <p:cNvSpPr/>
            <p:nvPr/>
          </p:nvSpPr>
          <p:spPr>
            <a:xfrm>
              <a:off x="8386985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1" name="Полилиния: фигура 3510">
              <a:extLst>
                <a:ext uri="{FF2B5EF4-FFF2-40B4-BE49-F238E27FC236}">
                  <a16:creationId xmlns:a16="http://schemas.microsoft.com/office/drawing/2014/main" id="{107D3E63-EC76-6763-7989-2F77589778A7}"/>
                </a:ext>
              </a:extLst>
            </p:cNvPr>
            <p:cNvSpPr/>
            <p:nvPr/>
          </p:nvSpPr>
          <p:spPr>
            <a:xfrm>
              <a:off x="810267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2" name="Полилиния: фигура 3511">
              <a:extLst>
                <a:ext uri="{FF2B5EF4-FFF2-40B4-BE49-F238E27FC236}">
                  <a16:creationId xmlns:a16="http://schemas.microsoft.com/office/drawing/2014/main" id="{0361B9E8-ECD5-037C-4B6E-2B162315CADE}"/>
                </a:ext>
              </a:extLst>
            </p:cNvPr>
            <p:cNvSpPr/>
            <p:nvPr/>
          </p:nvSpPr>
          <p:spPr>
            <a:xfrm>
              <a:off x="8193984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3" name="Полилиния: фигура 3512">
              <a:extLst>
                <a:ext uri="{FF2B5EF4-FFF2-40B4-BE49-F238E27FC236}">
                  <a16:creationId xmlns:a16="http://schemas.microsoft.com/office/drawing/2014/main" id="{3DB26ED8-A083-2E93-0563-39C01B10AD9E}"/>
                </a:ext>
              </a:extLst>
            </p:cNvPr>
            <p:cNvSpPr/>
            <p:nvPr/>
          </p:nvSpPr>
          <p:spPr>
            <a:xfrm>
              <a:off x="810267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4" name="Полилиния: фигура 3513">
              <a:extLst>
                <a:ext uri="{FF2B5EF4-FFF2-40B4-BE49-F238E27FC236}">
                  <a16:creationId xmlns:a16="http://schemas.microsoft.com/office/drawing/2014/main" id="{E8A76782-1615-C6A9-C20D-4633177B8D85}"/>
                </a:ext>
              </a:extLst>
            </p:cNvPr>
            <p:cNvSpPr/>
            <p:nvPr/>
          </p:nvSpPr>
          <p:spPr>
            <a:xfrm>
              <a:off x="8193984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5" name="Полилиния: фигура 3514">
              <a:extLst>
                <a:ext uri="{FF2B5EF4-FFF2-40B4-BE49-F238E27FC236}">
                  <a16:creationId xmlns:a16="http://schemas.microsoft.com/office/drawing/2014/main" id="{AB739E22-10A3-CAA4-D0C1-A89259F8596D}"/>
                </a:ext>
              </a:extLst>
            </p:cNvPr>
            <p:cNvSpPr/>
            <p:nvPr/>
          </p:nvSpPr>
          <p:spPr>
            <a:xfrm>
              <a:off x="8108900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6" name="Полилиния: фигура 3515">
              <a:extLst>
                <a:ext uri="{FF2B5EF4-FFF2-40B4-BE49-F238E27FC236}">
                  <a16:creationId xmlns:a16="http://schemas.microsoft.com/office/drawing/2014/main" id="{63EFB010-58E0-0A36-1795-8C88F7D17F36}"/>
                </a:ext>
              </a:extLst>
            </p:cNvPr>
            <p:cNvSpPr/>
            <p:nvPr/>
          </p:nvSpPr>
          <p:spPr>
            <a:xfrm>
              <a:off x="8200216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7" name="Полилиния: фигура 3516">
              <a:extLst>
                <a:ext uri="{FF2B5EF4-FFF2-40B4-BE49-F238E27FC236}">
                  <a16:creationId xmlns:a16="http://schemas.microsoft.com/office/drawing/2014/main" id="{B689C99F-C715-4AA1-B898-4C5D0C30FCEA}"/>
                </a:ext>
              </a:extLst>
            </p:cNvPr>
            <p:cNvSpPr/>
            <p:nvPr/>
          </p:nvSpPr>
          <p:spPr>
            <a:xfrm>
              <a:off x="8108900" y="3789864"/>
              <a:ext cx="33208" cy="33505"/>
            </a:xfrm>
            <a:custGeom>
              <a:avLst/>
              <a:gdLst>
                <a:gd name="connsiteX0" fmla="*/ -72 w 33208"/>
                <a:gd name="connsiteY0" fmla="*/ 16414 h 33505"/>
                <a:gd name="connsiteX1" fmla="*/ 16537 w 33208"/>
                <a:gd name="connsiteY1" fmla="*/ -179 h 33505"/>
                <a:gd name="connsiteX2" fmla="*/ 33136 w 33208"/>
                <a:gd name="connsiteY2" fmla="*/ 16414 h 33505"/>
                <a:gd name="connsiteX3" fmla="*/ 16537 w 33208"/>
                <a:gd name="connsiteY3" fmla="*/ 33006 h 33505"/>
                <a:gd name="connsiteX4" fmla="*/ -72 w 33208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0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8" name="Полилиния: фигура 3517">
              <a:extLst>
                <a:ext uri="{FF2B5EF4-FFF2-40B4-BE49-F238E27FC236}">
                  <a16:creationId xmlns:a16="http://schemas.microsoft.com/office/drawing/2014/main" id="{8C0BE7B7-4AA8-99E8-3191-DAD66C56DA0D}"/>
                </a:ext>
              </a:extLst>
            </p:cNvPr>
            <p:cNvSpPr/>
            <p:nvPr/>
          </p:nvSpPr>
          <p:spPr>
            <a:xfrm>
              <a:off x="8200216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9" name="Полилиния: фигура 3518">
              <a:extLst>
                <a:ext uri="{FF2B5EF4-FFF2-40B4-BE49-F238E27FC236}">
                  <a16:creationId xmlns:a16="http://schemas.microsoft.com/office/drawing/2014/main" id="{61650294-58B5-151F-3D76-D66870735D3F}"/>
                </a:ext>
              </a:extLst>
            </p:cNvPr>
            <p:cNvSpPr/>
            <p:nvPr/>
          </p:nvSpPr>
          <p:spPr>
            <a:xfrm>
              <a:off x="791590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0" name="Полилиния: фигура 3519">
              <a:extLst>
                <a:ext uri="{FF2B5EF4-FFF2-40B4-BE49-F238E27FC236}">
                  <a16:creationId xmlns:a16="http://schemas.microsoft.com/office/drawing/2014/main" id="{59BACC72-A23D-9648-C946-7D5373BF9304}"/>
                </a:ext>
              </a:extLst>
            </p:cNvPr>
            <p:cNvSpPr/>
            <p:nvPr/>
          </p:nvSpPr>
          <p:spPr>
            <a:xfrm>
              <a:off x="800721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1" name="Полилиния: фигура 3520">
              <a:extLst>
                <a:ext uri="{FF2B5EF4-FFF2-40B4-BE49-F238E27FC236}">
                  <a16:creationId xmlns:a16="http://schemas.microsoft.com/office/drawing/2014/main" id="{E074089D-A415-3133-C79D-95C6961702D8}"/>
                </a:ext>
              </a:extLst>
            </p:cNvPr>
            <p:cNvSpPr/>
            <p:nvPr/>
          </p:nvSpPr>
          <p:spPr>
            <a:xfrm>
              <a:off x="791590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2" name="Полилиния: фигура 3521">
              <a:extLst>
                <a:ext uri="{FF2B5EF4-FFF2-40B4-BE49-F238E27FC236}">
                  <a16:creationId xmlns:a16="http://schemas.microsoft.com/office/drawing/2014/main" id="{47457416-3AE5-2A7A-A6A2-E26FD2FADE7A}"/>
                </a:ext>
              </a:extLst>
            </p:cNvPr>
            <p:cNvSpPr/>
            <p:nvPr/>
          </p:nvSpPr>
          <p:spPr>
            <a:xfrm>
              <a:off x="800721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3" name="Полилиния: фигура 3522">
              <a:extLst>
                <a:ext uri="{FF2B5EF4-FFF2-40B4-BE49-F238E27FC236}">
                  <a16:creationId xmlns:a16="http://schemas.microsoft.com/office/drawing/2014/main" id="{9598CF8D-AB7F-04D1-59A0-AB9328F25335}"/>
                </a:ext>
              </a:extLst>
            </p:cNvPr>
            <p:cNvSpPr/>
            <p:nvPr/>
          </p:nvSpPr>
          <p:spPr>
            <a:xfrm>
              <a:off x="7922132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4" name="Полилиния: фигура 3523">
              <a:extLst>
                <a:ext uri="{FF2B5EF4-FFF2-40B4-BE49-F238E27FC236}">
                  <a16:creationId xmlns:a16="http://schemas.microsoft.com/office/drawing/2014/main" id="{8EC6744B-2A87-2855-024D-55063FEE236D}"/>
                </a:ext>
              </a:extLst>
            </p:cNvPr>
            <p:cNvSpPr/>
            <p:nvPr/>
          </p:nvSpPr>
          <p:spPr>
            <a:xfrm>
              <a:off x="8013448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5" name="Полилиния: фигура 3524">
              <a:extLst>
                <a:ext uri="{FF2B5EF4-FFF2-40B4-BE49-F238E27FC236}">
                  <a16:creationId xmlns:a16="http://schemas.microsoft.com/office/drawing/2014/main" id="{1B405FAD-5867-CBEC-0052-3ED3F371C821}"/>
                </a:ext>
              </a:extLst>
            </p:cNvPr>
            <p:cNvSpPr/>
            <p:nvPr/>
          </p:nvSpPr>
          <p:spPr>
            <a:xfrm>
              <a:off x="7922132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6" name="Полилиния: фигура 3525">
              <a:extLst>
                <a:ext uri="{FF2B5EF4-FFF2-40B4-BE49-F238E27FC236}">
                  <a16:creationId xmlns:a16="http://schemas.microsoft.com/office/drawing/2014/main" id="{856B760D-C0D9-0C1C-9C54-685FFC3963F8}"/>
                </a:ext>
              </a:extLst>
            </p:cNvPr>
            <p:cNvSpPr/>
            <p:nvPr/>
          </p:nvSpPr>
          <p:spPr>
            <a:xfrm>
              <a:off x="8013448" y="378986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7" name="Полилиния: фигура 3526">
              <a:extLst>
                <a:ext uri="{FF2B5EF4-FFF2-40B4-BE49-F238E27FC236}">
                  <a16:creationId xmlns:a16="http://schemas.microsoft.com/office/drawing/2014/main" id="{B6B2B1C6-0F7D-E4BB-9D6A-8F78DC844B3D}"/>
                </a:ext>
              </a:extLst>
            </p:cNvPr>
            <p:cNvSpPr/>
            <p:nvPr/>
          </p:nvSpPr>
          <p:spPr>
            <a:xfrm>
              <a:off x="772914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8" name="Полилиния: фигура 3527">
              <a:extLst>
                <a:ext uri="{FF2B5EF4-FFF2-40B4-BE49-F238E27FC236}">
                  <a16:creationId xmlns:a16="http://schemas.microsoft.com/office/drawing/2014/main" id="{74C0C8F6-DE28-702F-14B1-36BB704174AE}"/>
                </a:ext>
              </a:extLst>
            </p:cNvPr>
            <p:cNvSpPr/>
            <p:nvPr/>
          </p:nvSpPr>
          <p:spPr>
            <a:xfrm>
              <a:off x="781837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9" name="Полилиния: фигура 3528">
              <a:extLst>
                <a:ext uri="{FF2B5EF4-FFF2-40B4-BE49-F238E27FC236}">
                  <a16:creationId xmlns:a16="http://schemas.microsoft.com/office/drawing/2014/main" id="{18F6FD49-B7AB-8E7E-CEE9-EC0F755160B5}"/>
                </a:ext>
              </a:extLst>
            </p:cNvPr>
            <p:cNvSpPr/>
            <p:nvPr/>
          </p:nvSpPr>
          <p:spPr>
            <a:xfrm>
              <a:off x="772914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0" name="Полилиния: фигура 3529">
              <a:extLst>
                <a:ext uri="{FF2B5EF4-FFF2-40B4-BE49-F238E27FC236}">
                  <a16:creationId xmlns:a16="http://schemas.microsoft.com/office/drawing/2014/main" id="{70A091A2-215A-35A5-AFF5-A1ED7A5EBAC8}"/>
                </a:ext>
              </a:extLst>
            </p:cNvPr>
            <p:cNvSpPr/>
            <p:nvPr/>
          </p:nvSpPr>
          <p:spPr>
            <a:xfrm>
              <a:off x="781837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1" name="Полилиния: фигура 3530">
              <a:extLst>
                <a:ext uri="{FF2B5EF4-FFF2-40B4-BE49-F238E27FC236}">
                  <a16:creationId xmlns:a16="http://schemas.microsoft.com/office/drawing/2014/main" id="{400CD13C-3CE1-585B-EDE8-E3347921B3B0}"/>
                </a:ext>
              </a:extLst>
            </p:cNvPr>
            <p:cNvSpPr/>
            <p:nvPr/>
          </p:nvSpPr>
          <p:spPr>
            <a:xfrm>
              <a:off x="7735363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2" name="Полилиния: фигура 3531">
              <a:extLst>
                <a:ext uri="{FF2B5EF4-FFF2-40B4-BE49-F238E27FC236}">
                  <a16:creationId xmlns:a16="http://schemas.microsoft.com/office/drawing/2014/main" id="{84C87BBC-552E-8DD6-5CC4-B63D1AA44F0C}"/>
                </a:ext>
              </a:extLst>
            </p:cNvPr>
            <p:cNvSpPr/>
            <p:nvPr/>
          </p:nvSpPr>
          <p:spPr>
            <a:xfrm>
              <a:off x="7826679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3" name="Полилиния: фигура 3532">
              <a:extLst>
                <a:ext uri="{FF2B5EF4-FFF2-40B4-BE49-F238E27FC236}">
                  <a16:creationId xmlns:a16="http://schemas.microsoft.com/office/drawing/2014/main" id="{0F2FAE3B-B2E5-FF44-2B67-34625FF31B65}"/>
                </a:ext>
              </a:extLst>
            </p:cNvPr>
            <p:cNvSpPr/>
            <p:nvPr/>
          </p:nvSpPr>
          <p:spPr>
            <a:xfrm>
              <a:off x="7735363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4" name="Полилиния: фигура 3533">
              <a:extLst>
                <a:ext uri="{FF2B5EF4-FFF2-40B4-BE49-F238E27FC236}">
                  <a16:creationId xmlns:a16="http://schemas.microsoft.com/office/drawing/2014/main" id="{885F5CBC-D72E-D3A4-70DC-7DFB84B75721}"/>
                </a:ext>
              </a:extLst>
            </p:cNvPr>
            <p:cNvSpPr/>
            <p:nvPr/>
          </p:nvSpPr>
          <p:spPr>
            <a:xfrm>
              <a:off x="7826679" y="378986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5" name="Полилиния: фигура 3534">
              <a:extLst>
                <a:ext uri="{FF2B5EF4-FFF2-40B4-BE49-F238E27FC236}">
                  <a16:creationId xmlns:a16="http://schemas.microsoft.com/office/drawing/2014/main" id="{CDD8ED7D-18F7-652A-AAA0-6DC5D2EC8EBD}"/>
                </a:ext>
              </a:extLst>
            </p:cNvPr>
            <p:cNvSpPr/>
            <p:nvPr/>
          </p:nvSpPr>
          <p:spPr>
            <a:xfrm>
              <a:off x="754237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6" name="Полилиния: фигура 3535">
              <a:extLst>
                <a:ext uri="{FF2B5EF4-FFF2-40B4-BE49-F238E27FC236}">
                  <a16:creationId xmlns:a16="http://schemas.microsoft.com/office/drawing/2014/main" id="{24AE29F1-54B6-E72C-859D-7E86CEC15404}"/>
                </a:ext>
              </a:extLst>
            </p:cNvPr>
            <p:cNvSpPr/>
            <p:nvPr/>
          </p:nvSpPr>
          <p:spPr>
            <a:xfrm>
              <a:off x="763160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7" name="Полилиния: фигура 3536">
              <a:extLst>
                <a:ext uri="{FF2B5EF4-FFF2-40B4-BE49-F238E27FC236}">
                  <a16:creationId xmlns:a16="http://schemas.microsoft.com/office/drawing/2014/main" id="{E7C10205-88A5-749F-5109-FB8A043CB5C3}"/>
                </a:ext>
              </a:extLst>
            </p:cNvPr>
            <p:cNvSpPr/>
            <p:nvPr/>
          </p:nvSpPr>
          <p:spPr>
            <a:xfrm>
              <a:off x="754237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8" name="Полилиния: фигура 3537">
              <a:extLst>
                <a:ext uri="{FF2B5EF4-FFF2-40B4-BE49-F238E27FC236}">
                  <a16:creationId xmlns:a16="http://schemas.microsoft.com/office/drawing/2014/main" id="{50AFD830-AA72-E471-11C1-13BFB8D6B368}"/>
                </a:ext>
              </a:extLst>
            </p:cNvPr>
            <p:cNvSpPr/>
            <p:nvPr/>
          </p:nvSpPr>
          <p:spPr>
            <a:xfrm>
              <a:off x="763160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9" name="Полилиния: фигура 3538">
              <a:extLst>
                <a:ext uri="{FF2B5EF4-FFF2-40B4-BE49-F238E27FC236}">
                  <a16:creationId xmlns:a16="http://schemas.microsoft.com/office/drawing/2014/main" id="{D47B0FBD-F72C-11BB-95BE-7929894D74C4}"/>
                </a:ext>
              </a:extLst>
            </p:cNvPr>
            <p:cNvSpPr/>
            <p:nvPr/>
          </p:nvSpPr>
          <p:spPr>
            <a:xfrm>
              <a:off x="7548595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0" name="Полилиния: фигура 3539">
              <a:extLst>
                <a:ext uri="{FF2B5EF4-FFF2-40B4-BE49-F238E27FC236}">
                  <a16:creationId xmlns:a16="http://schemas.microsoft.com/office/drawing/2014/main" id="{ED0B31AB-209D-A2D8-B092-976477C5AFC2}"/>
                </a:ext>
              </a:extLst>
            </p:cNvPr>
            <p:cNvSpPr/>
            <p:nvPr/>
          </p:nvSpPr>
          <p:spPr>
            <a:xfrm>
              <a:off x="7639901" y="3700662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1" name="Полилиния: фигура 3540">
              <a:extLst>
                <a:ext uri="{FF2B5EF4-FFF2-40B4-BE49-F238E27FC236}">
                  <a16:creationId xmlns:a16="http://schemas.microsoft.com/office/drawing/2014/main" id="{EADC3DA9-1D81-5054-D23D-399C6BD88701}"/>
                </a:ext>
              </a:extLst>
            </p:cNvPr>
            <p:cNvSpPr/>
            <p:nvPr/>
          </p:nvSpPr>
          <p:spPr>
            <a:xfrm>
              <a:off x="7548595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2" name="Полилиния: фигура 3541">
              <a:extLst>
                <a:ext uri="{FF2B5EF4-FFF2-40B4-BE49-F238E27FC236}">
                  <a16:creationId xmlns:a16="http://schemas.microsoft.com/office/drawing/2014/main" id="{A0F9EA74-E505-57FF-508C-44FC7E5CD05B}"/>
                </a:ext>
              </a:extLst>
            </p:cNvPr>
            <p:cNvSpPr/>
            <p:nvPr/>
          </p:nvSpPr>
          <p:spPr>
            <a:xfrm>
              <a:off x="7639901" y="378986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3" name="Полилиния: фигура 3542">
              <a:extLst>
                <a:ext uri="{FF2B5EF4-FFF2-40B4-BE49-F238E27FC236}">
                  <a16:creationId xmlns:a16="http://schemas.microsoft.com/office/drawing/2014/main" id="{272FF454-5223-2485-7874-33BFD8468ED0}"/>
                </a:ext>
              </a:extLst>
            </p:cNvPr>
            <p:cNvSpPr/>
            <p:nvPr/>
          </p:nvSpPr>
          <p:spPr>
            <a:xfrm>
              <a:off x="735560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4" name="Полилиния: фигура 3543">
              <a:extLst>
                <a:ext uri="{FF2B5EF4-FFF2-40B4-BE49-F238E27FC236}">
                  <a16:creationId xmlns:a16="http://schemas.microsoft.com/office/drawing/2014/main" id="{343720A3-886D-85A0-3ADA-C0548E1CC276}"/>
                </a:ext>
              </a:extLst>
            </p:cNvPr>
            <p:cNvSpPr/>
            <p:nvPr/>
          </p:nvSpPr>
          <p:spPr>
            <a:xfrm>
              <a:off x="744483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5" name="Полилиния: фигура 3544">
              <a:extLst>
                <a:ext uri="{FF2B5EF4-FFF2-40B4-BE49-F238E27FC236}">
                  <a16:creationId xmlns:a16="http://schemas.microsoft.com/office/drawing/2014/main" id="{C2A0F4FB-B624-4918-1E59-A77F5DE3A93D}"/>
                </a:ext>
              </a:extLst>
            </p:cNvPr>
            <p:cNvSpPr/>
            <p:nvPr/>
          </p:nvSpPr>
          <p:spPr>
            <a:xfrm>
              <a:off x="735560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6" name="Полилиния: фигура 3545">
              <a:extLst>
                <a:ext uri="{FF2B5EF4-FFF2-40B4-BE49-F238E27FC236}">
                  <a16:creationId xmlns:a16="http://schemas.microsoft.com/office/drawing/2014/main" id="{7A0829F7-C4C8-270D-C405-C71E5C481D52}"/>
                </a:ext>
              </a:extLst>
            </p:cNvPr>
            <p:cNvSpPr/>
            <p:nvPr/>
          </p:nvSpPr>
          <p:spPr>
            <a:xfrm>
              <a:off x="744483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7" name="Полилиния: фигура 3546">
              <a:extLst>
                <a:ext uri="{FF2B5EF4-FFF2-40B4-BE49-F238E27FC236}">
                  <a16:creationId xmlns:a16="http://schemas.microsoft.com/office/drawing/2014/main" id="{84E628F1-8A21-A68B-4A7B-BDA07B0C8679}"/>
                </a:ext>
              </a:extLst>
            </p:cNvPr>
            <p:cNvSpPr/>
            <p:nvPr/>
          </p:nvSpPr>
          <p:spPr>
            <a:xfrm>
              <a:off x="7361826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8" name="Полилиния: фигура 3547">
              <a:extLst>
                <a:ext uri="{FF2B5EF4-FFF2-40B4-BE49-F238E27FC236}">
                  <a16:creationId xmlns:a16="http://schemas.microsoft.com/office/drawing/2014/main" id="{DF13D2BB-5035-4FCE-66B6-C771516026F2}"/>
                </a:ext>
              </a:extLst>
            </p:cNvPr>
            <p:cNvSpPr/>
            <p:nvPr/>
          </p:nvSpPr>
          <p:spPr>
            <a:xfrm>
              <a:off x="7453133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9" name="Полилиния: фигура 3548">
              <a:extLst>
                <a:ext uri="{FF2B5EF4-FFF2-40B4-BE49-F238E27FC236}">
                  <a16:creationId xmlns:a16="http://schemas.microsoft.com/office/drawing/2014/main" id="{648524A8-0AD1-575C-20C9-5B1C3906B6D9}"/>
                </a:ext>
              </a:extLst>
            </p:cNvPr>
            <p:cNvSpPr/>
            <p:nvPr/>
          </p:nvSpPr>
          <p:spPr>
            <a:xfrm>
              <a:off x="7361826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0" name="Полилиния: фигура 3549">
              <a:extLst>
                <a:ext uri="{FF2B5EF4-FFF2-40B4-BE49-F238E27FC236}">
                  <a16:creationId xmlns:a16="http://schemas.microsoft.com/office/drawing/2014/main" id="{5A4D0963-4D1A-F703-76B9-9835948949AC}"/>
                </a:ext>
              </a:extLst>
            </p:cNvPr>
            <p:cNvSpPr/>
            <p:nvPr/>
          </p:nvSpPr>
          <p:spPr>
            <a:xfrm>
              <a:off x="7453133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9 w 29054"/>
                <a:gd name="connsiteY1" fmla="*/ -179 h 29362"/>
                <a:gd name="connsiteX2" fmla="*/ 28982 w 29054"/>
                <a:gd name="connsiteY2" fmla="*/ 14337 h 29362"/>
                <a:gd name="connsiteX3" fmla="*/ 14459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1" name="Полилиния: фигура 3550">
              <a:extLst>
                <a:ext uri="{FF2B5EF4-FFF2-40B4-BE49-F238E27FC236}">
                  <a16:creationId xmlns:a16="http://schemas.microsoft.com/office/drawing/2014/main" id="{AA8A124C-C449-2338-F3D8-27CD91D45F1E}"/>
                </a:ext>
              </a:extLst>
            </p:cNvPr>
            <p:cNvSpPr/>
            <p:nvPr/>
          </p:nvSpPr>
          <p:spPr>
            <a:xfrm>
              <a:off x="716675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2" name="Полилиния: фигура 3551">
              <a:extLst>
                <a:ext uri="{FF2B5EF4-FFF2-40B4-BE49-F238E27FC236}">
                  <a16:creationId xmlns:a16="http://schemas.microsoft.com/office/drawing/2014/main" id="{2C1DC1C1-869D-B89B-CAE8-6D2156DC0AF9}"/>
                </a:ext>
              </a:extLst>
            </p:cNvPr>
            <p:cNvSpPr/>
            <p:nvPr/>
          </p:nvSpPr>
          <p:spPr>
            <a:xfrm>
              <a:off x="725806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3" name="Полилиния: фигура 3552">
              <a:extLst>
                <a:ext uri="{FF2B5EF4-FFF2-40B4-BE49-F238E27FC236}">
                  <a16:creationId xmlns:a16="http://schemas.microsoft.com/office/drawing/2014/main" id="{E83BAB71-868C-D625-1AAD-91BCE18B2BE0}"/>
                </a:ext>
              </a:extLst>
            </p:cNvPr>
            <p:cNvSpPr/>
            <p:nvPr/>
          </p:nvSpPr>
          <p:spPr>
            <a:xfrm>
              <a:off x="716675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4" name="Полилиния: фигура 3553">
              <a:extLst>
                <a:ext uri="{FF2B5EF4-FFF2-40B4-BE49-F238E27FC236}">
                  <a16:creationId xmlns:a16="http://schemas.microsoft.com/office/drawing/2014/main" id="{2C1DA609-06D1-E762-F009-289C40ECDC5C}"/>
                </a:ext>
              </a:extLst>
            </p:cNvPr>
            <p:cNvSpPr/>
            <p:nvPr/>
          </p:nvSpPr>
          <p:spPr>
            <a:xfrm>
              <a:off x="725806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5" name="Полилиния: фигура 3554">
              <a:extLst>
                <a:ext uri="{FF2B5EF4-FFF2-40B4-BE49-F238E27FC236}">
                  <a16:creationId xmlns:a16="http://schemas.microsoft.com/office/drawing/2014/main" id="{E4E38603-D8A4-730F-1302-0A5C1014FB8D}"/>
                </a:ext>
              </a:extLst>
            </p:cNvPr>
            <p:cNvSpPr/>
            <p:nvPr/>
          </p:nvSpPr>
          <p:spPr>
            <a:xfrm>
              <a:off x="7175058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6" name="Полилиния: фигура 3555">
              <a:extLst>
                <a:ext uri="{FF2B5EF4-FFF2-40B4-BE49-F238E27FC236}">
                  <a16:creationId xmlns:a16="http://schemas.microsoft.com/office/drawing/2014/main" id="{E244F8C8-E66A-80E7-ABEC-04BF0947EB5C}"/>
                </a:ext>
              </a:extLst>
            </p:cNvPr>
            <p:cNvSpPr/>
            <p:nvPr/>
          </p:nvSpPr>
          <p:spPr>
            <a:xfrm>
              <a:off x="7266364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7" name="Полилиния: фигура 3556">
              <a:extLst>
                <a:ext uri="{FF2B5EF4-FFF2-40B4-BE49-F238E27FC236}">
                  <a16:creationId xmlns:a16="http://schemas.microsoft.com/office/drawing/2014/main" id="{A0910788-71FF-73F3-F00B-4CF848727E5A}"/>
                </a:ext>
              </a:extLst>
            </p:cNvPr>
            <p:cNvSpPr/>
            <p:nvPr/>
          </p:nvSpPr>
          <p:spPr>
            <a:xfrm>
              <a:off x="7175058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0 w 29054"/>
                <a:gd name="connsiteY1" fmla="*/ -179 h 29362"/>
                <a:gd name="connsiteX2" fmla="*/ 28982 w 29054"/>
                <a:gd name="connsiteY2" fmla="*/ 14337 h 29362"/>
                <a:gd name="connsiteX3" fmla="*/ 14450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8" name="Полилиния: фигура 3557">
              <a:extLst>
                <a:ext uri="{FF2B5EF4-FFF2-40B4-BE49-F238E27FC236}">
                  <a16:creationId xmlns:a16="http://schemas.microsoft.com/office/drawing/2014/main" id="{D1F14DB7-D8C3-3E78-EF30-AB435604B4DB}"/>
                </a:ext>
              </a:extLst>
            </p:cNvPr>
            <p:cNvSpPr/>
            <p:nvPr/>
          </p:nvSpPr>
          <p:spPr>
            <a:xfrm>
              <a:off x="7266364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9" name="Полилиния: фигура 3558">
              <a:extLst>
                <a:ext uri="{FF2B5EF4-FFF2-40B4-BE49-F238E27FC236}">
                  <a16:creationId xmlns:a16="http://schemas.microsoft.com/office/drawing/2014/main" id="{B048A62D-3C4C-4C63-8AA0-E0396AE878C6}"/>
                </a:ext>
              </a:extLst>
            </p:cNvPr>
            <p:cNvSpPr/>
            <p:nvPr/>
          </p:nvSpPr>
          <p:spPr>
            <a:xfrm>
              <a:off x="6979980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0" name="Полилиния: фигура 3559">
              <a:extLst>
                <a:ext uri="{FF2B5EF4-FFF2-40B4-BE49-F238E27FC236}">
                  <a16:creationId xmlns:a16="http://schemas.microsoft.com/office/drawing/2014/main" id="{28BEF906-79DA-1D04-4273-FFFB87C6F409}"/>
                </a:ext>
              </a:extLst>
            </p:cNvPr>
            <p:cNvSpPr/>
            <p:nvPr/>
          </p:nvSpPr>
          <p:spPr>
            <a:xfrm>
              <a:off x="707129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1" name="Полилиния: фигура 3560">
              <a:extLst>
                <a:ext uri="{FF2B5EF4-FFF2-40B4-BE49-F238E27FC236}">
                  <a16:creationId xmlns:a16="http://schemas.microsoft.com/office/drawing/2014/main" id="{CA1E87FD-B262-6AFA-2537-C29686F82158}"/>
                </a:ext>
              </a:extLst>
            </p:cNvPr>
            <p:cNvSpPr/>
            <p:nvPr/>
          </p:nvSpPr>
          <p:spPr>
            <a:xfrm>
              <a:off x="6979980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2" name="Полилиния: фигура 3561">
              <a:extLst>
                <a:ext uri="{FF2B5EF4-FFF2-40B4-BE49-F238E27FC236}">
                  <a16:creationId xmlns:a16="http://schemas.microsoft.com/office/drawing/2014/main" id="{622F7765-95EF-2BF0-957F-41633F5FCD73}"/>
                </a:ext>
              </a:extLst>
            </p:cNvPr>
            <p:cNvSpPr/>
            <p:nvPr/>
          </p:nvSpPr>
          <p:spPr>
            <a:xfrm>
              <a:off x="707129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3" name="Полилиния: фигура 3562">
              <a:extLst>
                <a:ext uri="{FF2B5EF4-FFF2-40B4-BE49-F238E27FC236}">
                  <a16:creationId xmlns:a16="http://schemas.microsoft.com/office/drawing/2014/main" id="{0B4574AC-A4F2-D0D6-AFE0-1C261E6BFE92}"/>
                </a:ext>
              </a:extLst>
            </p:cNvPr>
            <p:cNvSpPr/>
            <p:nvPr/>
          </p:nvSpPr>
          <p:spPr>
            <a:xfrm>
              <a:off x="6988290" y="3702739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4" name="Полилиния: фигура 3563">
              <a:extLst>
                <a:ext uri="{FF2B5EF4-FFF2-40B4-BE49-F238E27FC236}">
                  <a16:creationId xmlns:a16="http://schemas.microsoft.com/office/drawing/2014/main" id="{A174042B-F01E-0803-36FD-0132BB62C187}"/>
                </a:ext>
              </a:extLst>
            </p:cNvPr>
            <p:cNvSpPr/>
            <p:nvPr/>
          </p:nvSpPr>
          <p:spPr>
            <a:xfrm>
              <a:off x="7079596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5" name="Полилиния: фигура 3564">
              <a:extLst>
                <a:ext uri="{FF2B5EF4-FFF2-40B4-BE49-F238E27FC236}">
                  <a16:creationId xmlns:a16="http://schemas.microsoft.com/office/drawing/2014/main" id="{59689C6D-2800-77DC-7AFA-ADB429545C7C}"/>
                </a:ext>
              </a:extLst>
            </p:cNvPr>
            <p:cNvSpPr/>
            <p:nvPr/>
          </p:nvSpPr>
          <p:spPr>
            <a:xfrm>
              <a:off x="6988290" y="379194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6" name="Полилиния: фигура 3565">
              <a:extLst>
                <a:ext uri="{FF2B5EF4-FFF2-40B4-BE49-F238E27FC236}">
                  <a16:creationId xmlns:a16="http://schemas.microsoft.com/office/drawing/2014/main" id="{24EBD227-4FA9-CC7F-7412-F14F6DC22858}"/>
                </a:ext>
              </a:extLst>
            </p:cNvPr>
            <p:cNvSpPr/>
            <p:nvPr/>
          </p:nvSpPr>
          <p:spPr>
            <a:xfrm>
              <a:off x="7079596" y="379194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7" name="Полилиния: фигура 3566">
              <a:extLst>
                <a:ext uri="{FF2B5EF4-FFF2-40B4-BE49-F238E27FC236}">
                  <a16:creationId xmlns:a16="http://schemas.microsoft.com/office/drawing/2014/main" id="{468DC9C1-4869-4996-152D-6B341C58F3F7}"/>
                </a:ext>
              </a:extLst>
            </p:cNvPr>
            <p:cNvSpPr/>
            <p:nvPr/>
          </p:nvSpPr>
          <p:spPr>
            <a:xfrm>
              <a:off x="679321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8" name="Полилиния: фигура 3567">
              <a:extLst>
                <a:ext uri="{FF2B5EF4-FFF2-40B4-BE49-F238E27FC236}">
                  <a16:creationId xmlns:a16="http://schemas.microsoft.com/office/drawing/2014/main" id="{1CAB4D0C-2AC7-3C3A-801C-2255D0B42FF8}"/>
                </a:ext>
              </a:extLst>
            </p:cNvPr>
            <p:cNvSpPr/>
            <p:nvPr/>
          </p:nvSpPr>
          <p:spPr>
            <a:xfrm>
              <a:off x="688245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9" name="Полилиния: фигура 3568">
              <a:extLst>
                <a:ext uri="{FF2B5EF4-FFF2-40B4-BE49-F238E27FC236}">
                  <a16:creationId xmlns:a16="http://schemas.microsoft.com/office/drawing/2014/main" id="{7C400424-A622-B1D1-984E-7F9F769A2749}"/>
                </a:ext>
              </a:extLst>
            </p:cNvPr>
            <p:cNvSpPr/>
            <p:nvPr/>
          </p:nvSpPr>
          <p:spPr>
            <a:xfrm>
              <a:off x="679321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0" name="Полилиния: фигура 3569">
              <a:extLst>
                <a:ext uri="{FF2B5EF4-FFF2-40B4-BE49-F238E27FC236}">
                  <a16:creationId xmlns:a16="http://schemas.microsoft.com/office/drawing/2014/main" id="{49EC4062-66C8-56FD-4200-A77793DDC604}"/>
                </a:ext>
              </a:extLst>
            </p:cNvPr>
            <p:cNvSpPr/>
            <p:nvPr/>
          </p:nvSpPr>
          <p:spPr>
            <a:xfrm>
              <a:off x="688245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1" name="Полилиния: фигура 3570">
              <a:extLst>
                <a:ext uri="{FF2B5EF4-FFF2-40B4-BE49-F238E27FC236}">
                  <a16:creationId xmlns:a16="http://schemas.microsoft.com/office/drawing/2014/main" id="{FBEEF7AA-A06A-9507-3ADF-9F0301549458}"/>
                </a:ext>
              </a:extLst>
            </p:cNvPr>
            <p:cNvSpPr/>
            <p:nvPr/>
          </p:nvSpPr>
          <p:spPr>
            <a:xfrm>
              <a:off x="6801512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2" name="Полилиния: фигура 3571">
              <a:extLst>
                <a:ext uri="{FF2B5EF4-FFF2-40B4-BE49-F238E27FC236}">
                  <a16:creationId xmlns:a16="http://schemas.microsoft.com/office/drawing/2014/main" id="{B1D0FB17-D99F-0222-02AD-6A0ACA9E2F93}"/>
                </a:ext>
              </a:extLst>
            </p:cNvPr>
            <p:cNvSpPr/>
            <p:nvPr/>
          </p:nvSpPr>
          <p:spPr>
            <a:xfrm>
              <a:off x="6892828" y="3702739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3" name="Полилиния: фигура 3572">
              <a:extLst>
                <a:ext uri="{FF2B5EF4-FFF2-40B4-BE49-F238E27FC236}">
                  <a16:creationId xmlns:a16="http://schemas.microsoft.com/office/drawing/2014/main" id="{B4B56736-E88D-5FF7-1087-FC957E042E06}"/>
                </a:ext>
              </a:extLst>
            </p:cNvPr>
            <p:cNvSpPr/>
            <p:nvPr/>
          </p:nvSpPr>
          <p:spPr>
            <a:xfrm>
              <a:off x="6801512" y="379194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4" name="Полилиния: фигура 3573">
              <a:extLst>
                <a:ext uri="{FF2B5EF4-FFF2-40B4-BE49-F238E27FC236}">
                  <a16:creationId xmlns:a16="http://schemas.microsoft.com/office/drawing/2014/main" id="{61D42C6B-3A23-FD41-DE27-FFBAD7933F21}"/>
                </a:ext>
              </a:extLst>
            </p:cNvPr>
            <p:cNvSpPr/>
            <p:nvPr/>
          </p:nvSpPr>
          <p:spPr>
            <a:xfrm>
              <a:off x="6892828" y="379194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5" name="Полилиния: фигура 3574">
              <a:extLst>
                <a:ext uri="{FF2B5EF4-FFF2-40B4-BE49-F238E27FC236}">
                  <a16:creationId xmlns:a16="http://schemas.microsoft.com/office/drawing/2014/main" id="{49B60ED1-6E72-4DB9-B2EE-2EEF61277021}"/>
                </a:ext>
              </a:extLst>
            </p:cNvPr>
            <p:cNvSpPr/>
            <p:nvPr/>
          </p:nvSpPr>
          <p:spPr>
            <a:xfrm>
              <a:off x="660644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6" name="Полилиния: фигура 3575">
              <a:extLst>
                <a:ext uri="{FF2B5EF4-FFF2-40B4-BE49-F238E27FC236}">
                  <a16:creationId xmlns:a16="http://schemas.microsoft.com/office/drawing/2014/main" id="{8D5DD985-711D-C1CA-4672-2867C7812BFB}"/>
                </a:ext>
              </a:extLst>
            </p:cNvPr>
            <p:cNvSpPr/>
            <p:nvPr/>
          </p:nvSpPr>
          <p:spPr>
            <a:xfrm>
              <a:off x="669568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7" name="Полилиния: фигура 3576">
              <a:extLst>
                <a:ext uri="{FF2B5EF4-FFF2-40B4-BE49-F238E27FC236}">
                  <a16:creationId xmlns:a16="http://schemas.microsoft.com/office/drawing/2014/main" id="{186474DD-2DB8-A135-D20E-1EEB869D96FB}"/>
                </a:ext>
              </a:extLst>
            </p:cNvPr>
            <p:cNvSpPr/>
            <p:nvPr/>
          </p:nvSpPr>
          <p:spPr>
            <a:xfrm>
              <a:off x="660644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8" name="Полилиния: фигура 3577">
              <a:extLst>
                <a:ext uri="{FF2B5EF4-FFF2-40B4-BE49-F238E27FC236}">
                  <a16:creationId xmlns:a16="http://schemas.microsoft.com/office/drawing/2014/main" id="{A18F5D3C-8181-B628-771B-537A4657D92C}"/>
                </a:ext>
              </a:extLst>
            </p:cNvPr>
            <p:cNvSpPr/>
            <p:nvPr/>
          </p:nvSpPr>
          <p:spPr>
            <a:xfrm>
              <a:off x="669568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9" name="Полилиния: фигура 3578">
              <a:extLst>
                <a:ext uri="{FF2B5EF4-FFF2-40B4-BE49-F238E27FC236}">
                  <a16:creationId xmlns:a16="http://schemas.microsoft.com/office/drawing/2014/main" id="{0FEB95E3-1FD5-9193-6A18-E7F596E5C342}"/>
                </a:ext>
              </a:extLst>
            </p:cNvPr>
            <p:cNvSpPr/>
            <p:nvPr/>
          </p:nvSpPr>
          <p:spPr>
            <a:xfrm>
              <a:off x="6614743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4710"/>
                    <a:pt x="12382" y="24710"/>
                  </a:cubicBezTo>
                  <a:cubicBezTo>
                    <a:pt x="6160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0" name="Полилиния: фигура 3579">
              <a:extLst>
                <a:ext uri="{FF2B5EF4-FFF2-40B4-BE49-F238E27FC236}">
                  <a16:creationId xmlns:a16="http://schemas.microsoft.com/office/drawing/2014/main" id="{181C3DCF-61C7-C103-7D57-54F08EB2164D}"/>
                </a:ext>
              </a:extLst>
            </p:cNvPr>
            <p:cNvSpPr/>
            <p:nvPr/>
          </p:nvSpPr>
          <p:spPr>
            <a:xfrm>
              <a:off x="6706059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8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4710"/>
                    <a:pt x="12373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1" name="Полилиния: фигура 3580">
              <a:extLst>
                <a:ext uri="{FF2B5EF4-FFF2-40B4-BE49-F238E27FC236}">
                  <a16:creationId xmlns:a16="http://schemas.microsoft.com/office/drawing/2014/main" id="{214034AF-A013-E5BF-76FA-5431A5E5867E}"/>
                </a:ext>
              </a:extLst>
            </p:cNvPr>
            <p:cNvSpPr/>
            <p:nvPr/>
          </p:nvSpPr>
          <p:spPr>
            <a:xfrm>
              <a:off x="6614743" y="3794007"/>
              <a:ext cx="24908" cy="26975"/>
            </a:xfrm>
            <a:custGeom>
              <a:avLst/>
              <a:gdLst>
                <a:gd name="connsiteX0" fmla="*/ -72 w 24908"/>
                <a:gd name="connsiteY0" fmla="*/ 12270 h 26975"/>
                <a:gd name="connsiteX1" fmla="*/ 12382 w 24908"/>
                <a:gd name="connsiteY1" fmla="*/ -179 h 26975"/>
                <a:gd name="connsiteX2" fmla="*/ 24837 w 24908"/>
                <a:gd name="connsiteY2" fmla="*/ 12270 h 26975"/>
                <a:gd name="connsiteX3" fmla="*/ 12382 w 24908"/>
                <a:gd name="connsiteY3" fmla="*/ 26796 h 26975"/>
                <a:gd name="connsiteX4" fmla="*/ -72 w 24908"/>
                <a:gd name="connsiteY4" fmla="*/ 12270 h 2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96"/>
                    <a:pt x="12382" y="26796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2" name="Полилиния: фигура 3581">
              <a:extLst>
                <a:ext uri="{FF2B5EF4-FFF2-40B4-BE49-F238E27FC236}">
                  <a16:creationId xmlns:a16="http://schemas.microsoft.com/office/drawing/2014/main" id="{F63D333D-03C7-2FF4-7275-573E2AB34B8B}"/>
                </a:ext>
              </a:extLst>
            </p:cNvPr>
            <p:cNvSpPr/>
            <p:nvPr/>
          </p:nvSpPr>
          <p:spPr>
            <a:xfrm>
              <a:off x="6706059" y="3794007"/>
              <a:ext cx="24899" cy="26975"/>
            </a:xfrm>
            <a:custGeom>
              <a:avLst/>
              <a:gdLst>
                <a:gd name="connsiteX0" fmla="*/ -72 w 24899"/>
                <a:gd name="connsiteY0" fmla="*/ 12270 h 26975"/>
                <a:gd name="connsiteX1" fmla="*/ 12373 w 24899"/>
                <a:gd name="connsiteY1" fmla="*/ -179 h 26975"/>
                <a:gd name="connsiteX2" fmla="*/ 24828 w 24899"/>
                <a:gd name="connsiteY2" fmla="*/ 12270 h 26975"/>
                <a:gd name="connsiteX3" fmla="*/ 12373 w 24899"/>
                <a:gd name="connsiteY3" fmla="*/ 26796 h 26975"/>
                <a:gd name="connsiteX4" fmla="*/ -72 w 24899"/>
                <a:gd name="connsiteY4" fmla="*/ 12270 h 2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6796"/>
                    <a:pt x="12373" y="26796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3" name="Полилиния: фигура 3582">
              <a:extLst>
                <a:ext uri="{FF2B5EF4-FFF2-40B4-BE49-F238E27FC236}">
                  <a16:creationId xmlns:a16="http://schemas.microsoft.com/office/drawing/2014/main" id="{9FF7DCFE-8025-AB9D-5CAF-65E77D4BB1C3}"/>
                </a:ext>
              </a:extLst>
            </p:cNvPr>
            <p:cNvSpPr/>
            <p:nvPr/>
          </p:nvSpPr>
          <p:spPr>
            <a:xfrm>
              <a:off x="641967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4" name="Полилиния: фигура 3583">
              <a:extLst>
                <a:ext uri="{FF2B5EF4-FFF2-40B4-BE49-F238E27FC236}">
                  <a16:creationId xmlns:a16="http://schemas.microsoft.com/office/drawing/2014/main" id="{C6DB649A-178B-DEA4-86D3-2D5EBD52501E}"/>
                </a:ext>
              </a:extLst>
            </p:cNvPr>
            <p:cNvSpPr/>
            <p:nvPr/>
          </p:nvSpPr>
          <p:spPr>
            <a:xfrm>
              <a:off x="650891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5" name="Полилиния: фигура 3584">
              <a:extLst>
                <a:ext uri="{FF2B5EF4-FFF2-40B4-BE49-F238E27FC236}">
                  <a16:creationId xmlns:a16="http://schemas.microsoft.com/office/drawing/2014/main" id="{A4E465D4-F96E-E3C6-5684-B6477156D150}"/>
                </a:ext>
              </a:extLst>
            </p:cNvPr>
            <p:cNvSpPr/>
            <p:nvPr/>
          </p:nvSpPr>
          <p:spPr>
            <a:xfrm>
              <a:off x="641967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6" name="Полилиния: фигура 3585">
              <a:extLst>
                <a:ext uri="{FF2B5EF4-FFF2-40B4-BE49-F238E27FC236}">
                  <a16:creationId xmlns:a16="http://schemas.microsoft.com/office/drawing/2014/main" id="{4011806B-D202-D2A6-E8D2-76B7541F857E}"/>
                </a:ext>
              </a:extLst>
            </p:cNvPr>
            <p:cNvSpPr/>
            <p:nvPr/>
          </p:nvSpPr>
          <p:spPr>
            <a:xfrm>
              <a:off x="650891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7" name="Полилиния: фигура 3586">
              <a:extLst>
                <a:ext uri="{FF2B5EF4-FFF2-40B4-BE49-F238E27FC236}">
                  <a16:creationId xmlns:a16="http://schemas.microsoft.com/office/drawing/2014/main" id="{316232F3-2661-057A-BAD0-F0D034BB29F7}"/>
                </a:ext>
              </a:extLst>
            </p:cNvPr>
            <p:cNvSpPr/>
            <p:nvPr/>
          </p:nvSpPr>
          <p:spPr>
            <a:xfrm>
              <a:off x="6427975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8" name="Полилиния: фигура 3587">
              <a:extLst>
                <a:ext uri="{FF2B5EF4-FFF2-40B4-BE49-F238E27FC236}">
                  <a16:creationId xmlns:a16="http://schemas.microsoft.com/office/drawing/2014/main" id="{D0EC5A6B-2261-AAB7-F679-AEFCA5592F6D}"/>
                </a:ext>
              </a:extLst>
            </p:cNvPr>
            <p:cNvSpPr/>
            <p:nvPr/>
          </p:nvSpPr>
          <p:spPr>
            <a:xfrm>
              <a:off x="6519281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9" name="Полилиния: фигура 3588">
              <a:extLst>
                <a:ext uri="{FF2B5EF4-FFF2-40B4-BE49-F238E27FC236}">
                  <a16:creationId xmlns:a16="http://schemas.microsoft.com/office/drawing/2014/main" id="{AFA3765E-BD28-7BD1-6815-81EDDF5347D8}"/>
                </a:ext>
              </a:extLst>
            </p:cNvPr>
            <p:cNvSpPr/>
            <p:nvPr/>
          </p:nvSpPr>
          <p:spPr>
            <a:xfrm>
              <a:off x="6427975" y="3794007"/>
              <a:ext cx="24908" cy="25301"/>
            </a:xfrm>
            <a:custGeom>
              <a:avLst/>
              <a:gdLst>
                <a:gd name="connsiteX0" fmla="*/ -72 w 24908"/>
                <a:gd name="connsiteY0" fmla="*/ 12270 h 25301"/>
                <a:gd name="connsiteX1" fmla="*/ 12382 w 24908"/>
                <a:gd name="connsiteY1" fmla="*/ -179 h 25301"/>
                <a:gd name="connsiteX2" fmla="*/ 24837 w 24908"/>
                <a:gd name="connsiteY2" fmla="*/ 12270 h 25301"/>
                <a:gd name="connsiteX3" fmla="*/ 12382 w 24908"/>
                <a:gd name="connsiteY3" fmla="*/ 24720 h 25301"/>
                <a:gd name="connsiteX4" fmla="*/ -72 w 24908"/>
                <a:gd name="connsiteY4" fmla="*/ 12270 h 2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1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0" name="Полилиния: фигура 3589">
              <a:extLst>
                <a:ext uri="{FF2B5EF4-FFF2-40B4-BE49-F238E27FC236}">
                  <a16:creationId xmlns:a16="http://schemas.microsoft.com/office/drawing/2014/main" id="{89042BCF-CC6E-8488-0D85-2B961E826E6A}"/>
                </a:ext>
              </a:extLst>
            </p:cNvPr>
            <p:cNvSpPr/>
            <p:nvPr/>
          </p:nvSpPr>
          <p:spPr>
            <a:xfrm>
              <a:off x="6519281" y="3794007"/>
              <a:ext cx="24908" cy="25301"/>
            </a:xfrm>
            <a:custGeom>
              <a:avLst/>
              <a:gdLst>
                <a:gd name="connsiteX0" fmla="*/ -72 w 24908"/>
                <a:gd name="connsiteY0" fmla="*/ 12270 h 25301"/>
                <a:gd name="connsiteX1" fmla="*/ 12382 w 24908"/>
                <a:gd name="connsiteY1" fmla="*/ -179 h 25301"/>
                <a:gd name="connsiteX2" fmla="*/ 24837 w 24908"/>
                <a:gd name="connsiteY2" fmla="*/ 12270 h 25301"/>
                <a:gd name="connsiteX3" fmla="*/ 12382 w 24908"/>
                <a:gd name="connsiteY3" fmla="*/ 24720 h 25301"/>
                <a:gd name="connsiteX4" fmla="*/ -72 w 24908"/>
                <a:gd name="connsiteY4" fmla="*/ 12270 h 2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1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1" name="Полилиния: фигура 3590">
              <a:extLst>
                <a:ext uri="{FF2B5EF4-FFF2-40B4-BE49-F238E27FC236}">
                  <a16:creationId xmlns:a16="http://schemas.microsoft.com/office/drawing/2014/main" id="{B3262092-D778-D606-1189-EC3351615E8F}"/>
                </a:ext>
              </a:extLst>
            </p:cNvPr>
            <p:cNvSpPr/>
            <p:nvPr/>
          </p:nvSpPr>
          <p:spPr>
            <a:xfrm>
              <a:off x="623082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2" name="Полилиния: фигура 3591">
              <a:extLst>
                <a:ext uri="{FF2B5EF4-FFF2-40B4-BE49-F238E27FC236}">
                  <a16:creationId xmlns:a16="http://schemas.microsoft.com/office/drawing/2014/main" id="{88D8E469-F9C8-0388-3411-F01298F492E4}"/>
                </a:ext>
              </a:extLst>
            </p:cNvPr>
            <p:cNvSpPr/>
            <p:nvPr/>
          </p:nvSpPr>
          <p:spPr>
            <a:xfrm>
              <a:off x="6322136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3" name="Полилиния: фигура 3592">
              <a:extLst>
                <a:ext uri="{FF2B5EF4-FFF2-40B4-BE49-F238E27FC236}">
                  <a16:creationId xmlns:a16="http://schemas.microsoft.com/office/drawing/2014/main" id="{E7CF7C4A-8454-256A-BC4C-309B97D99739}"/>
                </a:ext>
              </a:extLst>
            </p:cNvPr>
            <p:cNvSpPr/>
            <p:nvPr/>
          </p:nvSpPr>
          <p:spPr>
            <a:xfrm>
              <a:off x="623082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4" name="Полилиния: фигура 3593">
              <a:extLst>
                <a:ext uri="{FF2B5EF4-FFF2-40B4-BE49-F238E27FC236}">
                  <a16:creationId xmlns:a16="http://schemas.microsoft.com/office/drawing/2014/main" id="{4A9D003D-FE1C-1E55-4EF7-0318FC53DE64}"/>
                </a:ext>
              </a:extLst>
            </p:cNvPr>
            <p:cNvSpPr/>
            <p:nvPr/>
          </p:nvSpPr>
          <p:spPr>
            <a:xfrm>
              <a:off x="6322136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5" name="Полилиния: фигура 3594">
              <a:extLst>
                <a:ext uri="{FF2B5EF4-FFF2-40B4-BE49-F238E27FC236}">
                  <a16:creationId xmlns:a16="http://schemas.microsoft.com/office/drawing/2014/main" id="{824DB968-1D9F-A798-7DDC-AD7A1043D5F2}"/>
                </a:ext>
              </a:extLst>
            </p:cNvPr>
            <p:cNvSpPr/>
            <p:nvPr/>
          </p:nvSpPr>
          <p:spPr>
            <a:xfrm>
              <a:off x="6241206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6" name="Полилиния: фигура 3595">
              <a:extLst>
                <a:ext uri="{FF2B5EF4-FFF2-40B4-BE49-F238E27FC236}">
                  <a16:creationId xmlns:a16="http://schemas.microsoft.com/office/drawing/2014/main" id="{D8FBED5D-1358-E4EF-83A5-46BB4B64B24B}"/>
                </a:ext>
              </a:extLst>
            </p:cNvPr>
            <p:cNvSpPr/>
            <p:nvPr/>
          </p:nvSpPr>
          <p:spPr>
            <a:xfrm>
              <a:off x="6332513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7" name="Полилиния: фигура 3596">
              <a:extLst>
                <a:ext uri="{FF2B5EF4-FFF2-40B4-BE49-F238E27FC236}">
                  <a16:creationId xmlns:a16="http://schemas.microsoft.com/office/drawing/2014/main" id="{97EBAC92-713B-3097-91FF-7267150755F9}"/>
                </a:ext>
              </a:extLst>
            </p:cNvPr>
            <p:cNvSpPr/>
            <p:nvPr/>
          </p:nvSpPr>
          <p:spPr>
            <a:xfrm>
              <a:off x="6241206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8" name="Полилиния: фигура 3597">
              <a:extLst>
                <a:ext uri="{FF2B5EF4-FFF2-40B4-BE49-F238E27FC236}">
                  <a16:creationId xmlns:a16="http://schemas.microsoft.com/office/drawing/2014/main" id="{0B94F7BB-B324-9BCE-42F2-8A7E26D89FD6}"/>
                </a:ext>
              </a:extLst>
            </p:cNvPr>
            <p:cNvSpPr/>
            <p:nvPr/>
          </p:nvSpPr>
          <p:spPr>
            <a:xfrm>
              <a:off x="6332513" y="379400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9" name="Полилиния: фигура 3598">
              <a:extLst>
                <a:ext uri="{FF2B5EF4-FFF2-40B4-BE49-F238E27FC236}">
                  <a16:creationId xmlns:a16="http://schemas.microsoft.com/office/drawing/2014/main" id="{F9185A01-1144-2092-15D1-9AC14A18644D}"/>
                </a:ext>
              </a:extLst>
            </p:cNvPr>
            <p:cNvSpPr/>
            <p:nvPr/>
          </p:nvSpPr>
          <p:spPr>
            <a:xfrm>
              <a:off x="604406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0" name="Полилиния: фигура 3599">
              <a:extLst>
                <a:ext uri="{FF2B5EF4-FFF2-40B4-BE49-F238E27FC236}">
                  <a16:creationId xmlns:a16="http://schemas.microsoft.com/office/drawing/2014/main" id="{485274D5-7D1F-82B0-D480-F2E49B4BAA30}"/>
                </a:ext>
              </a:extLst>
            </p:cNvPr>
            <p:cNvSpPr/>
            <p:nvPr/>
          </p:nvSpPr>
          <p:spPr>
            <a:xfrm>
              <a:off x="613536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1" name="Полилиния: фигура 3600">
              <a:extLst>
                <a:ext uri="{FF2B5EF4-FFF2-40B4-BE49-F238E27FC236}">
                  <a16:creationId xmlns:a16="http://schemas.microsoft.com/office/drawing/2014/main" id="{96CD20E2-04EB-F25B-79CE-BD332EBDDA68}"/>
                </a:ext>
              </a:extLst>
            </p:cNvPr>
            <p:cNvSpPr/>
            <p:nvPr/>
          </p:nvSpPr>
          <p:spPr>
            <a:xfrm>
              <a:off x="604406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2" name="Полилиния: фигура 3601">
              <a:extLst>
                <a:ext uri="{FF2B5EF4-FFF2-40B4-BE49-F238E27FC236}">
                  <a16:creationId xmlns:a16="http://schemas.microsoft.com/office/drawing/2014/main" id="{E1EA1757-1E36-6AC0-62FB-4926B55D4B6A}"/>
                </a:ext>
              </a:extLst>
            </p:cNvPr>
            <p:cNvSpPr/>
            <p:nvPr/>
          </p:nvSpPr>
          <p:spPr>
            <a:xfrm>
              <a:off x="613536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3" name="Полилиния: фигура 3602">
              <a:extLst>
                <a:ext uri="{FF2B5EF4-FFF2-40B4-BE49-F238E27FC236}">
                  <a16:creationId xmlns:a16="http://schemas.microsoft.com/office/drawing/2014/main" id="{24C4140D-7428-00C8-3824-E06A3D418987}"/>
                </a:ext>
              </a:extLst>
            </p:cNvPr>
            <p:cNvSpPr/>
            <p:nvPr/>
          </p:nvSpPr>
          <p:spPr>
            <a:xfrm>
              <a:off x="6054438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4" name="Полилиния: фигура 3603">
              <a:extLst>
                <a:ext uri="{FF2B5EF4-FFF2-40B4-BE49-F238E27FC236}">
                  <a16:creationId xmlns:a16="http://schemas.microsoft.com/office/drawing/2014/main" id="{834D8E91-D2ED-C759-8A59-43E2A07797B0}"/>
                </a:ext>
              </a:extLst>
            </p:cNvPr>
            <p:cNvSpPr/>
            <p:nvPr/>
          </p:nvSpPr>
          <p:spPr>
            <a:xfrm>
              <a:off x="6145745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5" name="Полилиния: фигура 3604">
              <a:extLst>
                <a:ext uri="{FF2B5EF4-FFF2-40B4-BE49-F238E27FC236}">
                  <a16:creationId xmlns:a16="http://schemas.microsoft.com/office/drawing/2014/main" id="{FD3D060F-AF75-1EAB-C54B-40E8F05CFFD6}"/>
                </a:ext>
              </a:extLst>
            </p:cNvPr>
            <p:cNvSpPr/>
            <p:nvPr/>
          </p:nvSpPr>
          <p:spPr>
            <a:xfrm>
              <a:off x="6054438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6" name="Полилиния: фигура 3605">
              <a:extLst>
                <a:ext uri="{FF2B5EF4-FFF2-40B4-BE49-F238E27FC236}">
                  <a16:creationId xmlns:a16="http://schemas.microsoft.com/office/drawing/2014/main" id="{9BABA6D3-6C6B-C706-ACD8-ADB9936C1810}"/>
                </a:ext>
              </a:extLst>
            </p:cNvPr>
            <p:cNvSpPr/>
            <p:nvPr/>
          </p:nvSpPr>
          <p:spPr>
            <a:xfrm>
              <a:off x="6145745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7" name="Полилиния: фигура 3606">
              <a:extLst>
                <a:ext uri="{FF2B5EF4-FFF2-40B4-BE49-F238E27FC236}">
                  <a16:creationId xmlns:a16="http://schemas.microsoft.com/office/drawing/2014/main" id="{F3308B6B-90C0-63F2-BBF2-6CAFDFA4F999}"/>
                </a:ext>
              </a:extLst>
            </p:cNvPr>
            <p:cNvSpPr/>
            <p:nvPr/>
          </p:nvSpPr>
          <p:spPr>
            <a:xfrm>
              <a:off x="585729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8" name="Полилиния: фигура 3607">
              <a:extLst>
                <a:ext uri="{FF2B5EF4-FFF2-40B4-BE49-F238E27FC236}">
                  <a16:creationId xmlns:a16="http://schemas.microsoft.com/office/drawing/2014/main" id="{B08F275F-D801-BE41-AD66-63EB099B360E}"/>
                </a:ext>
              </a:extLst>
            </p:cNvPr>
            <p:cNvSpPr/>
            <p:nvPr/>
          </p:nvSpPr>
          <p:spPr>
            <a:xfrm>
              <a:off x="594652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9" name="Полилиния: фигура 3608">
              <a:extLst>
                <a:ext uri="{FF2B5EF4-FFF2-40B4-BE49-F238E27FC236}">
                  <a16:creationId xmlns:a16="http://schemas.microsoft.com/office/drawing/2014/main" id="{2B3FBA7A-8553-1E3A-D502-8EAD92804AD1}"/>
                </a:ext>
              </a:extLst>
            </p:cNvPr>
            <p:cNvSpPr/>
            <p:nvPr/>
          </p:nvSpPr>
          <p:spPr>
            <a:xfrm>
              <a:off x="585729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0" name="Полилиния: фигура 3609">
              <a:extLst>
                <a:ext uri="{FF2B5EF4-FFF2-40B4-BE49-F238E27FC236}">
                  <a16:creationId xmlns:a16="http://schemas.microsoft.com/office/drawing/2014/main" id="{1F17D234-3C7E-7175-DB43-08EBC85D3C00}"/>
                </a:ext>
              </a:extLst>
            </p:cNvPr>
            <p:cNvSpPr/>
            <p:nvPr/>
          </p:nvSpPr>
          <p:spPr>
            <a:xfrm>
              <a:off x="594652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1" name="Полилиния: фигура 3610">
              <a:extLst>
                <a:ext uri="{FF2B5EF4-FFF2-40B4-BE49-F238E27FC236}">
                  <a16:creationId xmlns:a16="http://schemas.microsoft.com/office/drawing/2014/main" id="{6DE24C4A-A4BD-674F-9DBC-C50E567EE405}"/>
                </a:ext>
              </a:extLst>
            </p:cNvPr>
            <p:cNvSpPr/>
            <p:nvPr/>
          </p:nvSpPr>
          <p:spPr>
            <a:xfrm>
              <a:off x="5867670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7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2" name="Полилиния: фигура 3611">
              <a:extLst>
                <a:ext uri="{FF2B5EF4-FFF2-40B4-BE49-F238E27FC236}">
                  <a16:creationId xmlns:a16="http://schemas.microsoft.com/office/drawing/2014/main" id="{E9EB861F-964A-5607-CA35-5D929C904515}"/>
                </a:ext>
              </a:extLst>
            </p:cNvPr>
            <p:cNvSpPr/>
            <p:nvPr/>
          </p:nvSpPr>
          <p:spPr>
            <a:xfrm>
              <a:off x="5958976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3" name="Полилиния: фигура 3612">
              <a:extLst>
                <a:ext uri="{FF2B5EF4-FFF2-40B4-BE49-F238E27FC236}">
                  <a16:creationId xmlns:a16="http://schemas.microsoft.com/office/drawing/2014/main" id="{923C4035-5808-9A65-70C3-BF7EB70AAE45}"/>
                </a:ext>
              </a:extLst>
            </p:cNvPr>
            <p:cNvSpPr/>
            <p:nvPr/>
          </p:nvSpPr>
          <p:spPr>
            <a:xfrm>
              <a:off x="5867670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4" name="Полилиния: фигура 3613">
              <a:extLst>
                <a:ext uri="{FF2B5EF4-FFF2-40B4-BE49-F238E27FC236}">
                  <a16:creationId xmlns:a16="http://schemas.microsoft.com/office/drawing/2014/main" id="{D9F03FF1-4BD1-797F-B732-4EE978C20D2A}"/>
                </a:ext>
              </a:extLst>
            </p:cNvPr>
            <p:cNvSpPr/>
            <p:nvPr/>
          </p:nvSpPr>
          <p:spPr>
            <a:xfrm>
              <a:off x="5958976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5" name="Полилиния: фигура 3614">
              <a:extLst>
                <a:ext uri="{FF2B5EF4-FFF2-40B4-BE49-F238E27FC236}">
                  <a16:creationId xmlns:a16="http://schemas.microsoft.com/office/drawing/2014/main" id="{28B21E4B-2A14-CE6F-33B7-6E60EEA11D7D}"/>
                </a:ext>
              </a:extLst>
            </p:cNvPr>
            <p:cNvSpPr/>
            <p:nvPr/>
          </p:nvSpPr>
          <p:spPr>
            <a:xfrm>
              <a:off x="567052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6" name="Полилиния: фигура 3615">
              <a:extLst>
                <a:ext uri="{FF2B5EF4-FFF2-40B4-BE49-F238E27FC236}">
                  <a16:creationId xmlns:a16="http://schemas.microsoft.com/office/drawing/2014/main" id="{1917455F-BCDC-6F4B-77D7-853F859C8132}"/>
                </a:ext>
              </a:extLst>
            </p:cNvPr>
            <p:cNvSpPr/>
            <p:nvPr/>
          </p:nvSpPr>
          <p:spPr>
            <a:xfrm>
              <a:off x="575975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7" name="Полилиния: фигура 3616">
              <a:extLst>
                <a:ext uri="{FF2B5EF4-FFF2-40B4-BE49-F238E27FC236}">
                  <a16:creationId xmlns:a16="http://schemas.microsoft.com/office/drawing/2014/main" id="{9B93890D-BFF1-6DD7-000F-216CBBE92ED6}"/>
                </a:ext>
              </a:extLst>
            </p:cNvPr>
            <p:cNvSpPr/>
            <p:nvPr/>
          </p:nvSpPr>
          <p:spPr>
            <a:xfrm>
              <a:off x="567052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8" name="Полилиния: фигура 3617">
              <a:extLst>
                <a:ext uri="{FF2B5EF4-FFF2-40B4-BE49-F238E27FC236}">
                  <a16:creationId xmlns:a16="http://schemas.microsoft.com/office/drawing/2014/main" id="{9D59F483-F592-2C2A-85AE-6DBB12C83356}"/>
                </a:ext>
              </a:extLst>
            </p:cNvPr>
            <p:cNvSpPr/>
            <p:nvPr/>
          </p:nvSpPr>
          <p:spPr>
            <a:xfrm>
              <a:off x="575975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9" name="Полилиния: фигура 3618">
              <a:extLst>
                <a:ext uri="{FF2B5EF4-FFF2-40B4-BE49-F238E27FC236}">
                  <a16:creationId xmlns:a16="http://schemas.microsoft.com/office/drawing/2014/main" id="{9CF8546F-C7DA-D67A-B5BC-6000FA3357CF}"/>
                </a:ext>
              </a:extLst>
            </p:cNvPr>
            <p:cNvSpPr/>
            <p:nvPr/>
          </p:nvSpPr>
          <p:spPr>
            <a:xfrm>
              <a:off x="5680901" y="3706891"/>
              <a:ext cx="20744" cy="20735"/>
            </a:xfrm>
            <a:custGeom>
              <a:avLst/>
              <a:gdLst>
                <a:gd name="connsiteX0" fmla="*/ -72 w 20744"/>
                <a:gd name="connsiteY0" fmla="*/ 10194 h 20735"/>
                <a:gd name="connsiteX1" fmla="*/ 10296 w 20744"/>
                <a:gd name="connsiteY1" fmla="*/ -179 h 20735"/>
                <a:gd name="connsiteX2" fmla="*/ 20673 w 20744"/>
                <a:gd name="connsiteY2" fmla="*/ 10194 h 20735"/>
                <a:gd name="connsiteX3" fmla="*/ 10296 w 20744"/>
                <a:gd name="connsiteY3" fmla="*/ 20557 h 20735"/>
                <a:gd name="connsiteX4" fmla="*/ -72 w 2074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0" name="Полилиния: фигура 3619">
              <a:extLst>
                <a:ext uri="{FF2B5EF4-FFF2-40B4-BE49-F238E27FC236}">
                  <a16:creationId xmlns:a16="http://schemas.microsoft.com/office/drawing/2014/main" id="{CCEEB287-A010-24DC-E796-EE2B4460F8C0}"/>
                </a:ext>
              </a:extLst>
            </p:cNvPr>
            <p:cNvSpPr/>
            <p:nvPr/>
          </p:nvSpPr>
          <p:spPr>
            <a:xfrm>
              <a:off x="5772208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1" name="Полилиния: фигура 3620">
              <a:extLst>
                <a:ext uri="{FF2B5EF4-FFF2-40B4-BE49-F238E27FC236}">
                  <a16:creationId xmlns:a16="http://schemas.microsoft.com/office/drawing/2014/main" id="{281B552C-F295-7F88-271A-581914B127EA}"/>
                </a:ext>
              </a:extLst>
            </p:cNvPr>
            <p:cNvSpPr/>
            <p:nvPr/>
          </p:nvSpPr>
          <p:spPr>
            <a:xfrm>
              <a:off x="5680901" y="3796084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6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2" name="Полилиния: фигура 3621">
              <a:extLst>
                <a:ext uri="{FF2B5EF4-FFF2-40B4-BE49-F238E27FC236}">
                  <a16:creationId xmlns:a16="http://schemas.microsoft.com/office/drawing/2014/main" id="{F75B8836-6995-172C-3001-A9C7AC8C61A9}"/>
                </a:ext>
              </a:extLst>
            </p:cNvPr>
            <p:cNvSpPr/>
            <p:nvPr/>
          </p:nvSpPr>
          <p:spPr>
            <a:xfrm>
              <a:off x="5772208" y="3796084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3" name="Полилиния: фигура 3622">
              <a:extLst>
                <a:ext uri="{FF2B5EF4-FFF2-40B4-BE49-F238E27FC236}">
                  <a16:creationId xmlns:a16="http://schemas.microsoft.com/office/drawing/2014/main" id="{A93C4DB8-6E0F-F06F-C1DB-9A84F8693338}"/>
                </a:ext>
              </a:extLst>
            </p:cNvPr>
            <p:cNvSpPr/>
            <p:nvPr/>
          </p:nvSpPr>
          <p:spPr>
            <a:xfrm>
              <a:off x="5483746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4" name="Полилиния: фигура 3623">
              <a:extLst>
                <a:ext uri="{FF2B5EF4-FFF2-40B4-BE49-F238E27FC236}">
                  <a16:creationId xmlns:a16="http://schemas.microsoft.com/office/drawing/2014/main" id="{DD02A5D3-EF16-258B-0B7B-1F74EB06D969}"/>
                </a:ext>
              </a:extLst>
            </p:cNvPr>
            <p:cNvSpPr/>
            <p:nvPr/>
          </p:nvSpPr>
          <p:spPr>
            <a:xfrm>
              <a:off x="557298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5" name="Полилиния: фигура 3624">
              <a:extLst>
                <a:ext uri="{FF2B5EF4-FFF2-40B4-BE49-F238E27FC236}">
                  <a16:creationId xmlns:a16="http://schemas.microsoft.com/office/drawing/2014/main" id="{18483550-DA92-FC11-19CF-6053AFE85616}"/>
                </a:ext>
              </a:extLst>
            </p:cNvPr>
            <p:cNvSpPr/>
            <p:nvPr/>
          </p:nvSpPr>
          <p:spPr>
            <a:xfrm>
              <a:off x="5483746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6" name="Полилиния: фигура 3625">
              <a:extLst>
                <a:ext uri="{FF2B5EF4-FFF2-40B4-BE49-F238E27FC236}">
                  <a16:creationId xmlns:a16="http://schemas.microsoft.com/office/drawing/2014/main" id="{40DDEF04-1A75-9B14-49C1-1ABC7A2C8792}"/>
                </a:ext>
              </a:extLst>
            </p:cNvPr>
            <p:cNvSpPr/>
            <p:nvPr/>
          </p:nvSpPr>
          <p:spPr>
            <a:xfrm>
              <a:off x="557298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7" name="Полилиния: фигура 3626">
              <a:extLst>
                <a:ext uri="{FF2B5EF4-FFF2-40B4-BE49-F238E27FC236}">
                  <a16:creationId xmlns:a16="http://schemas.microsoft.com/office/drawing/2014/main" id="{86DB7D2C-9F74-D388-3B2E-4BEC4F756A2B}"/>
                </a:ext>
              </a:extLst>
            </p:cNvPr>
            <p:cNvSpPr/>
            <p:nvPr/>
          </p:nvSpPr>
          <p:spPr>
            <a:xfrm>
              <a:off x="5494123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8" name="Полилиния: фигура 3627">
              <a:extLst>
                <a:ext uri="{FF2B5EF4-FFF2-40B4-BE49-F238E27FC236}">
                  <a16:creationId xmlns:a16="http://schemas.microsoft.com/office/drawing/2014/main" id="{5BACBBD2-D27C-DCDB-6D4F-4F6239EF59A3}"/>
                </a:ext>
              </a:extLst>
            </p:cNvPr>
            <p:cNvSpPr/>
            <p:nvPr/>
          </p:nvSpPr>
          <p:spPr>
            <a:xfrm>
              <a:off x="5585439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6 w 20754"/>
                <a:gd name="connsiteY1" fmla="*/ -179 h 20735"/>
                <a:gd name="connsiteX2" fmla="*/ 20682 w 20754"/>
                <a:gd name="connsiteY2" fmla="*/ 10194 h 20735"/>
                <a:gd name="connsiteX3" fmla="*/ 10306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9" name="Полилиния: фигура 3628">
              <a:extLst>
                <a:ext uri="{FF2B5EF4-FFF2-40B4-BE49-F238E27FC236}">
                  <a16:creationId xmlns:a16="http://schemas.microsoft.com/office/drawing/2014/main" id="{67C90B0D-8CE2-0ECB-CFD8-26D28020AA1E}"/>
                </a:ext>
              </a:extLst>
            </p:cNvPr>
            <p:cNvSpPr/>
            <p:nvPr/>
          </p:nvSpPr>
          <p:spPr>
            <a:xfrm>
              <a:off x="5494123" y="3796084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0" name="Полилиния: фигура 3629">
              <a:extLst>
                <a:ext uri="{FF2B5EF4-FFF2-40B4-BE49-F238E27FC236}">
                  <a16:creationId xmlns:a16="http://schemas.microsoft.com/office/drawing/2014/main" id="{F71745B9-13C6-9C36-647A-7D501FD64646}"/>
                </a:ext>
              </a:extLst>
            </p:cNvPr>
            <p:cNvSpPr/>
            <p:nvPr/>
          </p:nvSpPr>
          <p:spPr>
            <a:xfrm>
              <a:off x="5585439" y="3796084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6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1" name="Полилиния: фигура 3630">
              <a:extLst>
                <a:ext uri="{FF2B5EF4-FFF2-40B4-BE49-F238E27FC236}">
                  <a16:creationId xmlns:a16="http://schemas.microsoft.com/office/drawing/2014/main" id="{8A82771D-CB55-06AD-4422-AAD794BA40E1}"/>
                </a:ext>
              </a:extLst>
            </p:cNvPr>
            <p:cNvSpPr/>
            <p:nvPr/>
          </p:nvSpPr>
          <p:spPr>
            <a:xfrm>
              <a:off x="529491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2" name="Полилиния: фигура 3631">
              <a:extLst>
                <a:ext uri="{FF2B5EF4-FFF2-40B4-BE49-F238E27FC236}">
                  <a16:creationId xmlns:a16="http://schemas.microsoft.com/office/drawing/2014/main" id="{75D34C1B-B1F7-6467-7EBB-FCF368DEE9CD}"/>
                </a:ext>
              </a:extLst>
            </p:cNvPr>
            <p:cNvSpPr/>
            <p:nvPr/>
          </p:nvSpPr>
          <p:spPr>
            <a:xfrm>
              <a:off x="538621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3" name="Полилиния: фигура 3632">
              <a:extLst>
                <a:ext uri="{FF2B5EF4-FFF2-40B4-BE49-F238E27FC236}">
                  <a16:creationId xmlns:a16="http://schemas.microsoft.com/office/drawing/2014/main" id="{E61BB66B-F1CD-8DB2-9498-704C1133EA07}"/>
                </a:ext>
              </a:extLst>
            </p:cNvPr>
            <p:cNvSpPr/>
            <p:nvPr/>
          </p:nvSpPr>
          <p:spPr>
            <a:xfrm>
              <a:off x="529491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4" name="Полилиния: фигура 3633">
              <a:extLst>
                <a:ext uri="{FF2B5EF4-FFF2-40B4-BE49-F238E27FC236}">
                  <a16:creationId xmlns:a16="http://schemas.microsoft.com/office/drawing/2014/main" id="{E85CFD8A-9BA0-7261-C964-6BA52EACC196}"/>
                </a:ext>
              </a:extLst>
            </p:cNvPr>
            <p:cNvSpPr/>
            <p:nvPr/>
          </p:nvSpPr>
          <p:spPr>
            <a:xfrm>
              <a:off x="538621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5" name="Полилиния: фигура 3634">
              <a:extLst>
                <a:ext uri="{FF2B5EF4-FFF2-40B4-BE49-F238E27FC236}">
                  <a16:creationId xmlns:a16="http://schemas.microsoft.com/office/drawing/2014/main" id="{1D8AF60F-C115-DA10-BC12-380614F2DADA}"/>
                </a:ext>
              </a:extLst>
            </p:cNvPr>
            <p:cNvSpPr/>
            <p:nvPr/>
          </p:nvSpPr>
          <p:spPr>
            <a:xfrm>
              <a:off x="5307355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6" name="Полилиния: фигура 3635">
              <a:extLst>
                <a:ext uri="{FF2B5EF4-FFF2-40B4-BE49-F238E27FC236}">
                  <a16:creationId xmlns:a16="http://schemas.microsoft.com/office/drawing/2014/main" id="{82FD7217-CE5B-30F7-4732-8C0023A25ABD}"/>
                </a:ext>
              </a:extLst>
            </p:cNvPr>
            <p:cNvSpPr/>
            <p:nvPr/>
          </p:nvSpPr>
          <p:spPr>
            <a:xfrm>
              <a:off x="5398671" y="3706891"/>
              <a:ext cx="20744" cy="20735"/>
            </a:xfrm>
            <a:custGeom>
              <a:avLst/>
              <a:gdLst>
                <a:gd name="connsiteX0" fmla="*/ -72 w 20744"/>
                <a:gd name="connsiteY0" fmla="*/ 10194 h 20735"/>
                <a:gd name="connsiteX1" fmla="*/ 10296 w 20744"/>
                <a:gd name="connsiteY1" fmla="*/ -179 h 20735"/>
                <a:gd name="connsiteX2" fmla="*/ 20673 w 20744"/>
                <a:gd name="connsiteY2" fmla="*/ 10194 h 20735"/>
                <a:gd name="connsiteX3" fmla="*/ 10296 w 20744"/>
                <a:gd name="connsiteY3" fmla="*/ 20557 h 20735"/>
                <a:gd name="connsiteX4" fmla="*/ -72 w 2074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7" name="Полилиния: фигура 3636">
              <a:extLst>
                <a:ext uri="{FF2B5EF4-FFF2-40B4-BE49-F238E27FC236}">
                  <a16:creationId xmlns:a16="http://schemas.microsoft.com/office/drawing/2014/main" id="{64A4008D-AE64-045C-C572-CC3F14179486}"/>
                </a:ext>
              </a:extLst>
            </p:cNvPr>
            <p:cNvSpPr/>
            <p:nvPr/>
          </p:nvSpPr>
          <p:spPr>
            <a:xfrm>
              <a:off x="5307355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8" name="Полилиния: фигура 3637">
              <a:extLst>
                <a:ext uri="{FF2B5EF4-FFF2-40B4-BE49-F238E27FC236}">
                  <a16:creationId xmlns:a16="http://schemas.microsoft.com/office/drawing/2014/main" id="{386D4BB5-E2B3-B45E-9243-2B3DE6B18C63}"/>
                </a:ext>
              </a:extLst>
            </p:cNvPr>
            <p:cNvSpPr/>
            <p:nvPr/>
          </p:nvSpPr>
          <p:spPr>
            <a:xfrm>
              <a:off x="5398671" y="379608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9" name="Полилиния: фигура 3638">
              <a:extLst>
                <a:ext uri="{FF2B5EF4-FFF2-40B4-BE49-F238E27FC236}">
                  <a16:creationId xmlns:a16="http://schemas.microsoft.com/office/drawing/2014/main" id="{F30FBFB7-10D4-970C-93CE-5BC2C63AC66B}"/>
                </a:ext>
              </a:extLst>
            </p:cNvPr>
            <p:cNvSpPr/>
            <p:nvPr/>
          </p:nvSpPr>
          <p:spPr>
            <a:xfrm>
              <a:off x="5108132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0" name="Полилиния: фигура 3639">
              <a:extLst>
                <a:ext uri="{FF2B5EF4-FFF2-40B4-BE49-F238E27FC236}">
                  <a16:creationId xmlns:a16="http://schemas.microsoft.com/office/drawing/2014/main" id="{BC171A49-BCE6-DA40-3616-78753DA96DC7}"/>
                </a:ext>
              </a:extLst>
            </p:cNvPr>
            <p:cNvSpPr/>
            <p:nvPr/>
          </p:nvSpPr>
          <p:spPr>
            <a:xfrm>
              <a:off x="519944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1" name="Полилиния: фигура 3640">
              <a:extLst>
                <a:ext uri="{FF2B5EF4-FFF2-40B4-BE49-F238E27FC236}">
                  <a16:creationId xmlns:a16="http://schemas.microsoft.com/office/drawing/2014/main" id="{C2EBBD83-63AF-4E11-1498-4A6D71032EA8}"/>
                </a:ext>
              </a:extLst>
            </p:cNvPr>
            <p:cNvSpPr/>
            <p:nvPr/>
          </p:nvSpPr>
          <p:spPr>
            <a:xfrm>
              <a:off x="5108132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2" name="Полилиния: фигура 3641">
              <a:extLst>
                <a:ext uri="{FF2B5EF4-FFF2-40B4-BE49-F238E27FC236}">
                  <a16:creationId xmlns:a16="http://schemas.microsoft.com/office/drawing/2014/main" id="{9DD93424-7F0A-A906-E817-04B1A8AEC6BD}"/>
                </a:ext>
              </a:extLst>
            </p:cNvPr>
            <p:cNvSpPr/>
            <p:nvPr/>
          </p:nvSpPr>
          <p:spPr>
            <a:xfrm>
              <a:off x="519944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3" name="Полилиния: фигура 3642">
              <a:extLst>
                <a:ext uri="{FF2B5EF4-FFF2-40B4-BE49-F238E27FC236}">
                  <a16:creationId xmlns:a16="http://schemas.microsoft.com/office/drawing/2014/main" id="{F6ADA0FE-863F-206E-03A6-823701B23317}"/>
                </a:ext>
              </a:extLst>
            </p:cNvPr>
            <p:cNvSpPr/>
            <p:nvPr/>
          </p:nvSpPr>
          <p:spPr>
            <a:xfrm>
              <a:off x="5120586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4" name="Полилиния: фигура 3643">
              <a:extLst>
                <a:ext uri="{FF2B5EF4-FFF2-40B4-BE49-F238E27FC236}">
                  <a16:creationId xmlns:a16="http://schemas.microsoft.com/office/drawing/2014/main" id="{BBDED3C3-19C8-7AFA-4869-487E6CE08A4E}"/>
                </a:ext>
              </a:extLst>
            </p:cNvPr>
            <p:cNvSpPr/>
            <p:nvPr/>
          </p:nvSpPr>
          <p:spPr>
            <a:xfrm>
              <a:off x="5211893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5" name="Полилиния: фигура 3644">
              <a:extLst>
                <a:ext uri="{FF2B5EF4-FFF2-40B4-BE49-F238E27FC236}">
                  <a16:creationId xmlns:a16="http://schemas.microsoft.com/office/drawing/2014/main" id="{40B96A71-1FA3-60B2-8566-E898E30776E8}"/>
                </a:ext>
              </a:extLst>
            </p:cNvPr>
            <p:cNvSpPr/>
            <p:nvPr/>
          </p:nvSpPr>
          <p:spPr>
            <a:xfrm>
              <a:off x="5120586" y="379608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6" name="Полилиния: фигура 3645">
              <a:extLst>
                <a:ext uri="{FF2B5EF4-FFF2-40B4-BE49-F238E27FC236}">
                  <a16:creationId xmlns:a16="http://schemas.microsoft.com/office/drawing/2014/main" id="{C476975B-F729-12EB-B3AF-3FAE347C36E8}"/>
                </a:ext>
              </a:extLst>
            </p:cNvPr>
            <p:cNvSpPr/>
            <p:nvPr/>
          </p:nvSpPr>
          <p:spPr>
            <a:xfrm>
              <a:off x="5211893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7" name="Полилиния: фигура 3646">
              <a:extLst>
                <a:ext uri="{FF2B5EF4-FFF2-40B4-BE49-F238E27FC236}">
                  <a16:creationId xmlns:a16="http://schemas.microsoft.com/office/drawing/2014/main" id="{034F1312-5B8A-8DCA-4A50-E0ADD3D98B4B}"/>
                </a:ext>
              </a:extLst>
            </p:cNvPr>
            <p:cNvSpPr/>
            <p:nvPr/>
          </p:nvSpPr>
          <p:spPr>
            <a:xfrm>
              <a:off x="492136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8" name="Полилиния: фигура 3647">
              <a:extLst>
                <a:ext uri="{FF2B5EF4-FFF2-40B4-BE49-F238E27FC236}">
                  <a16:creationId xmlns:a16="http://schemas.microsoft.com/office/drawing/2014/main" id="{1F16A3F2-3392-267E-BFB0-D969EE9A23F2}"/>
                </a:ext>
              </a:extLst>
            </p:cNvPr>
            <p:cNvSpPr/>
            <p:nvPr/>
          </p:nvSpPr>
          <p:spPr>
            <a:xfrm>
              <a:off x="501060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9" name="Полилиния: фигура 3648">
              <a:extLst>
                <a:ext uri="{FF2B5EF4-FFF2-40B4-BE49-F238E27FC236}">
                  <a16:creationId xmlns:a16="http://schemas.microsoft.com/office/drawing/2014/main" id="{6CF8B425-B0D0-9606-2902-7996228A76B1}"/>
                </a:ext>
              </a:extLst>
            </p:cNvPr>
            <p:cNvSpPr/>
            <p:nvPr/>
          </p:nvSpPr>
          <p:spPr>
            <a:xfrm>
              <a:off x="492136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0" name="Полилиния: фигура 3649">
              <a:extLst>
                <a:ext uri="{FF2B5EF4-FFF2-40B4-BE49-F238E27FC236}">
                  <a16:creationId xmlns:a16="http://schemas.microsoft.com/office/drawing/2014/main" id="{93E97BDA-E552-3A0F-9179-326EDD2C671E}"/>
                </a:ext>
              </a:extLst>
            </p:cNvPr>
            <p:cNvSpPr/>
            <p:nvPr/>
          </p:nvSpPr>
          <p:spPr>
            <a:xfrm>
              <a:off x="501060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1" name="Полилиния: фигура 3650">
              <a:extLst>
                <a:ext uri="{FF2B5EF4-FFF2-40B4-BE49-F238E27FC236}">
                  <a16:creationId xmlns:a16="http://schemas.microsoft.com/office/drawing/2014/main" id="{4B3F7741-EA2F-4CC4-F9EB-CB5E7C5F81E3}"/>
                </a:ext>
              </a:extLst>
            </p:cNvPr>
            <p:cNvSpPr/>
            <p:nvPr/>
          </p:nvSpPr>
          <p:spPr>
            <a:xfrm>
              <a:off x="4933818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2" name="Полилиния: фигура 3651">
              <a:extLst>
                <a:ext uri="{FF2B5EF4-FFF2-40B4-BE49-F238E27FC236}">
                  <a16:creationId xmlns:a16="http://schemas.microsoft.com/office/drawing/2014/main" id="{6724C51C-42AB-90B1-9604-0DE7FF5282EF}"/>
                </a:ext>
              </a:extLst>
            </p:cNvPr>
            <p:cNvSpPr/>
            <p:nvPr/>
          </p:nvSpPr>
          <p:spPr>
            <a:xfrm>
              <a:off x="5025125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3" name="Полилиния: фигура 3652">
              <a:extLst>
                <a:ext uri="{FF2B5EF4-FFF2-40B4-BE49-F238E27FC236}">
                  <a16:creationId xmlns:a16="http://schemas.microsoft.com/office/drawing/2014/main" id="{8CA69E13-53A8-8FAD-A8ED-03A776977629}"/>
                </a:ext>
              </a:extLst>
            </p:cNvPr>
            <p:cNvSpPr/>
            <p:nvPr/>
          </p:nvSpPr>
          <p:spPr>
            <a:xfrm>
              <a:off x="4933818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4" name="Полилиния: фигура 3653">
              <a:extLst>
                <a:ext uri="{FF2B5EF4-FFF2-40B4-BE49-F238E27FC236}">
                  <a16:creationId xmlns:a16="http://schemas.microsoft.com/office/drawing/2014/main" id="{1E8B18C3-93C6-5361-7267-B0AFC7722342}"/>
                </a:ext>
              </a:extLst>
            </p:cNvPr>
            <p:cNvSpPr/>
            <p:nvPr/>
          </p:nvSpPr>
          <p:spPr>
            <a:xfrm>
              <a:off x="5025125" y="379608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5" name="Полилиния: фигура 3654">
              <a:extLst>
                <a:ext uri="{FF2B5EF4-FFF2-40B4-BE49-F238E27FC236}">
                  <a16:creationId xmlns:a16="http://schemas.microsoft.com/office/drawing/2014/main" id="{8542CA8A-FA50-56F0-90F3-3A49105A1F6C}"/>
                </a:ext>
              </a:extLst>
            </p:cNvPr>
            <p:cNvSpPr/>
            <p:nvPr/>
          </p:nvSpPr>
          <p:spPr>
            <a:xfrm>
              <a:off x="473459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6" name="Полилиния: фигура 3655">
              <a:extLst>
                <a:ext uri="{FF2B5EF4-FFF2-40B4-BE49-F238E27FC236}">
                  <a16:creationId xmlns:a16="http://schemas.microsoft.com/office/drawing/2014/main" id="{BD92B4D0-35DC-2E91-C92F-F76C509E1F5E}"/>
                </a:ext>
              </a:extLst>
            </p:cNvPr>
            <p:cNvSpPr/>
            <p:nvPr/>
          </p:nvSpPr>
          <p:spPr>
            <a:xfrm>
              <a:off x="482383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7" name="Полилиния: фигура 3656">
              <a:extLst>
                <a:ext uri="{FF2B5EF4-FFF2-40B4-BE49-F238E27FC236}">
                  <a16:creationId xmlns:a16="http://schemas.microsoft.com/office/drawing/2014/main" id="{D9BCBE57-5E69-4636-6FB1-4F32A7DFAE25}"/>
                </a:ext>
              </a:extLst>
            </p:cNvPr>
            <p:cNvSpPr/>
            <p:nvPr/>
          </p:nvSpPr>
          <p:spPr>
            <a:xfrm>
              <a:off x="473459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8" name="Полилиния: фигура 3657">
              <a:extLst>
                <a:ext uri="{FF2B5EF4-FFF2-40B4-BE49-F238E27FC236}">
                  <a16:creationId xmlns:a16="http://schemas.microsoft.com/office/drawing/2014/main" id="{1B4653D4-7880-7B72-E380-E962A34EFED2}"/>
                </a:ext>
              </a:extLst>
            </p:cNvPr>
            <p:cNvSpPr/>
            <p:nvPr/>
          </p:nvSpPr>
          <p:spPr>
            <a:xfrm>
              <a:off x="482383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9" name="Полилиния: фигура 3658">
              <a:extLst>
                <a:ext uri="{FF2B5EF4-FFF2-40B4-BE49-F238E27FC236}">
                  <a16:creationId xmlns:a16="http://schemas.microsoft.com/office/drawing/2014/main" id="{1DDC4459-5A76-3BFD-6987-9D1784C3E2C8}"/>
                </a:ext>
              </a:extLst>
            </p:cNvPr>
            <p:cNvSpPr/>
            <p:nvPr/>
          </p:nvSpPr>
          <p:spPr>
            <a:xfrm>
              <a:off x="4747049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0" name="Полилиния: фигура 3659">
              <a:extLst>
                <a:ext uri="{FF2B5EF4-FFF2-40B4-BE49-F238E27FC236}">
                  <a16:creationId xmlns:a16="http://schemas.microsoft.com/office/drawing/2014/main" id="{A4B20930-5E12-37D1-84B9-02243572AFC2}"/>
                </a:ext>
              </a:extLst>
            </p:cNvPr>
            <p:cNvSpPr/>
            <p:nvPr/>
          </p:nvSpPr>
          <p:spPr>
            <a:xfrm>
              <a:off x="4838356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1" name="Полилиния: фигура 3660">
              <a:extLst>
                <a:ext uri="{FF2B5EF4-FFF2-40B4-BE49-F238E27FC236}">
                  <a16:creationId xmlns:a16="http://schemas.microsoft.com/office/drawing/2014/main" id="{8AAD60CC-8C34-ED8B-92DD-47B2803E09DE}"/>
                </a:ext>
              </a:extLst>
            </p:cNvPr>
            <p:cNvSpPr/>
            <p:nvPr/>
          </p:nvSpPr>
          <p:spPr>
            <a:xfrm>
              <a:off x="4747049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7 w 16599"/>
                <a:gd name="connsiteY1" fmla="*/ -179 h 17132"/>
                <a:gd name="connsiteX2" fmla="*/ 16527 w 16599"/>
                <a:gd name="connsiteY2" fmla="*/ 8117 h 17132"/>
                <a:gd name="connsiteX3" fmla="*/ 8227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2" name="Полилиния: фигура 3661">
              <a:extLst>
                <a:ext uri="{FF2B5EF4-FFF2-40B4-BE49-F238E27FC236}">
                  <a16:creationId xmlns:a16="http://schemas.microsoft.com/office/drawing/2014/main" id="{AB1CA200-D703-4863-DB4E-E8A570A96AC2}"/>
                </a:ext>
              </a:extLst>
            </p:cNvPr>
            <p:cNvSpPr/>
            <p:nvPr/>
          </p:nvSpPr>
          <p:spPr>
            <a:xfrm>
              <a:off x="4838356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3" name="Полилиния: фигура 3662">
              <a:extLst>
                <a:ext uri="{FF2B5EF4-FFF2-40B4-BE49-F238E27FC236}">
                  <a16:creationId xmlns:a16="http://schemas.microsoft.com/office/drawing/2014/main" id="{3C769BC9-C3AE-26EF-8022-8262E12D1AC7}"/>
                </a:ext>
              </a:extLst>
            </p:cNvPr>
            <p:cNvSpPr/>
            <p:nvPr/>
          </p:nvSpPr>
          <p:spPr>
            <a:xfrm>
              <a:off x="454782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4" name="Полилиния: фигура 3663">
              <a:extLst>
                <a:ext uri="{FF2B5EF4-FFF2-40B4-BE49-F238E27FC236}">
                  <a16:creationId xmlns:a16="http://schemas.microsoft.com/office/drawing/2014/main" id="{92AD375E-3E9D-DE1C-17FF-CB4670619908}"/>
                </a:ext>
              </a:extLst>
            </p:cNvPr>
            <p:cNvSpPr/>
            <p:nvPr/>
          </p:nvSpPr>
          <p:spPr>
            <a:xfrm>
              <a:off x="463706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5" name="Полилиния: фигура 3664">
              <a:extLst>
                <a:ext uri="{FF2B5EF4-FFF2-40B4-BE49-F238E27FC236}">
                  <a16:creationId xmlns:a16="http://schemas.microsoft.com/office/drawing/2014/main" id="{03F72AEF-CC4F-A6DA-B1DE-3263AC237A02}"/>
                </a:ext>
              </a:extLst>
            </p:cNvPr>
            <p:cNvSpPr/>
            <p:nvPr/>
          </p:nvSpPr>
          <p:spPr>
            <a:xfrm>
              <a:off x="454782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6" name="Полилиния: фигура 3665">
              <a:extLst>
                <a:ext uri="{FF2B5EF4-FFF2-40B4-BE49-F238E27FC236}">
                  <a16:creationId xmlns:a16="http://schemas.microsoft.com/office/drawing/2014/main" id="{149E8743-AE45-4710-B499-D053720201F7}"/>
                </a:ext>
              </a:extLst>
            </p:cNvPr>
            <p:cNvSpPr/>
            <p:nvPr/>
          </p:nvSpPr>
          <p:spPr>
            <a:xfrm>
              <a:off x="463706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7" name="Полилиния: фигура 3666">
              <a:extLst>
                <a:ext uri="{FF2B5EF4-FFF2-40B4-BE49-F238E27FC236}">
                  <a16:creationId xmlns:a16="http://schemas.microsoft.com/office/drawing/2014/main" id="{EF610E69-2A20-A75C-4DFF-660A9BB064AE}"/>
                </a:ext>
              </a:extLst>
            </p:cNvPr>
            <p:cNvSpPr/>
            <p:nvPr/>
          </p:nvSpPr>
          <p:spPr>
            <a:xfrm>
              <a:off x="4560281" y="3708968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8" name="Полилиния: фигура 3667">
              <a:extLst>
                <a:ext uri="{FF2B5EF4-FFF2-40B4-BE49-F238E27FC236}">
                  <a16:creationId xmlns:a16="http://schemas.microsoft.com/office/drawing/2014/main" id="{5AC91D12-D6E1-511C-1E58-7B70238A15A5}"/>
                </a:ext>
              </a:extLst>
            </p:cNvPr>
            <p:cNvSpPr/>
            <p:nvPr/>
          </p:nvSpPr>
          <p:spPr>
            <a:xfrm>
              <a:off x="4651588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9" name="Полилиния: фигура 3668">
              <a:extLst>
                <a:ext uri="{FF2B5EF4-FFF2-40B4-BE49-F238E27FC236}">
                  <a16:creationId xmlns:a16="http://schemas.microsoft.com/office/drawing/2014/main" id="{F0A4ADC7-33C2-BA2A-04BC-938E7E9ED979}"/>
                </a:ext>
              </a:extLst>
            </p:cNvPr>
            <p:cNvSpPr/>
            <p:nvPr/>
          </p:nvSpPr>
          <p:spPr>
            <a:xfrm>
              <a:off x="4560281" y="3798160"/>
              <a:ext cx="16598" cy="17132"/>
            </a:xfrm>
            <a:custGeom>
              <a:avLst/>
              <a:gdLst>
                <a:gd name="connsiteX0" fmla="*/ -72 w 16598"/>
                <a:gd name="connsiteY0" fmla="*/ 8117 h 17132"/>
                <a:gd name="connsiteX1" fmla="*/ 8227 w 16598"/>
                <a:gd name="connsiteY1" fmla="*/ -179 h 17132"/>
                <a:gd name="connsiteX2" fmla="*/ 16527 w 16598"/>
                <a:gd name="connsiteY2" fmla="*/ 8117 h 17132"/>
                <a:gd name="connsiteX3" fmla="*/ 8227 w 16598"/>
                <a:gd name="connsiteY3" fmla="*/ 16414 h 17132"/>
                <a:gd name="connsiteX4" fmla="*/ -72 w 16598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0" name="Полилиния: фигура 3669">
              <a:extLst>
                <a:ext uri="{FF2B5EF4-FFF2-40B4-BE49-F238E27FC236}">
                  <a16:creationId xmlns:a16="http://schemas.microsoft.com/office/drawing/2014/main" id="{B893A9D2-3D0E-8CEB-3350-932A26055F59}"/>
                </a:ext>
              </a:extLst>
            </p:cNvPr>
            <p:cNvSpPr/>
            <p:nvPr/>
          </p:nvSpPr>
          <p:spPr>
            <a:xfrm>
              <a:off x="4651588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1" name="Полилиния: фигура 3670">
              <a:extLst>
                <a:ext uri="{FF2B5EF4-FFF2-40B4-BE49-F238E27FC236}">
                  <a16:creationId xmlns:a16="http://schemas.microsoft.com/office/drawing/2014/main" id="{73EE67A3-6FD7-7C1C-F397-6337DB1411F7}"/>
                </a:ext>
              </a:extLst>
            </p:cNvPr>
            <p:cNvSpPr/>
            <p:nvPr/>
          </p:nvSpPr>
          <p:spPr>
            <a:xfrm>
              <a:off x="435898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2" name="Полилиния: фигура 3671">
              <a:extLst>
                <a:ext uri="{FF2B5EF4-FFF2-40B4-BE49-F238E27FC236}">
                  <a16:creationId xmlns:a16="http://schemas.microsoft.com/office/drawing/2014/main" id="{4BF360CB-C28E-746B-1912-CFEAB933AFEE}"/>
                </a:ext>
              </a:extLst>
            </p:cNvPr>
            <p:cNvSpPr/>
            <p:nvPr/>
          </p:nvSpPr>
          <p:spPr>
            <a:xfrm>
              <a:off x="4450288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3" name="Полилиния: фигура 3672">
              <a:extLst>
                <a:ext uri="{FF2B5EF4-FFF2-40B4-BE49-F238E27FC236}">
                  <a16:creationId xmlns:a16="http://schemas.microsoft.com/office/drawing/2014/main" id="{62206920-0A63-9E73-D7A2-E8D5229A53CE}"/>
                </a:ext>
              </a:extLst>
            </p:cNvPr>
            <p:cNvSpPr/>
            <p:nvPr/>
          </p:nvSpPr>
          <p:spPr>
            <a:xfrm>
              <a:off x="435898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4" name="Полилиния: фигура 3673">
              <a:extLst>
                <a:ext uri="{FF2B5EF4-FFF2-40B4-BE49-F238E27FC236}">
                  <a16:creationId xmlns:a16="http://schemas.microsoft.com/office/drawing/2014/main" id="{3C88C74A-5245-16B8-C971-2EFD63BEC31C}"/>
                </a:ext>
              </a:extLst>
            </p:cNvPr>
            <p:cNvSpPr/>
            <p:nvPr/>
          </p:nvSpPr>
          <p:spPr>
            <a:xfrm>
              <a:off x="4450288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5" name="Полилиния: фигура 3674">
              <a:extLst>
                <a:ext uri="{FF2B5EF4-FFF2-40B4-BE49-F238E27FC236}">
                  <a16:creationId xmlns:a16="http://schemas.microsoft.com/office/drawing/2014/main" id="{6289B198-6B3E-7DEF-9304-7B5A185CC3B8}"/>
                </a:ext>
              </a:extLst>
            </p:cNvPr>
            <p:cNvSpPr/>
            <p:nvPr/>
          </p:nvSpPr>
          <p:spPr>
            <a:xfrm>
              <a:off x="4373512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6" name="Полилиния: фигура 3675">
              <a:extLst>
                <a:ext uri="{FF2B5EF4-FFF2-40B4-BE49-F238E27FC236}">
                  <a16:creationId xmlns:a16="http://schemas.microsoft.com/office/drawing/2014/main" id="{E73EBB9A-FE7A-8944-D8A6-31FA0C6FDA0E}"/>
                </a:ext>
              </a:extLst>
            </p:cNvPr>
            <p:cNvSpPr/>
            <p:nvPr/>
          </p:nvSpPr>
          <p:spPr>
            <a:xfrm>
              <a:off x="4464819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7" name="Полилиния: фигура 3676">
              <a:extLst>
                <a:ext uri="{FF2B5EF4-FFF2-40B4-BE49-F238E27FC236}">
                  <a16:creationId xmlns:a16="http://schemas.microsoft.com/office/drawing/2014/main" id="{848CEFA0-0971-F58C-BB19-15D85BC38C93}"/>
                </a:ext>
              </a:extLst>
            </p:cNvPr>
            <p:cNvSpPr/>
            <p:nvPr/>
          </p:nvSpPr>
          <p:spPr>
            <a:xfrm>
              <a:off x="4373512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8" name="Полилиния: фигура 3677">
              <a:extLst>
                <a:ext uri="{FF2B5EF4-FFF2-40B4-BE49-F238E27FC236}">
                  <a16:creationId xmlns:a16="http://schemas.microsoft.com/office/drawing/2014/main" id="{C1C0020F-06E3-CFA1-47EE-9B9938B5EF4D}"/>
                </a:ext>
              </a:extLst>
            </p:cNvPr>
            <p:cNvSpPr/>
            <p:nvPr/>
          </p:nvSpPr>
          <p:spPr>
            <a:xfrm>
              <a:off x="4464819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9" name="Полилиния: фигура 3678">
              <a:extLst>
                <a:ext uri="{FF2B5EF4-FFF2-40B4-BE49-F238E27FC236}">
                  <a16:creationId xmlns:a16="http://schemas.microsoft.com/office/drawing/2014/main" id="{EAD0BB79-86E6-5850-DE32-8CA3E8A6D8BE}"/>
                </a:ext>
              </a:extLst>
            </p:cNvPr>
            <p:cNvSpPr/>
            <p:nvPr/>
          </p:nvSpPr>
          <p:spPr>
            <a:xfrm>
              <a:off x="417221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0" name="Полилиния: фигура 3679">
              <a:extLst>
                <a:ext uri="{FF2B5EF4-FFF2-40B4-BE49-F238E27FC236}">
                  <a16:creationId xmlns:a16="http://schemas.microsoft.com/office/drawing/2014/main" id="{A85266C8-2442-0BA3-C995-CF129FB86B63}"/>
                </a:ext>
              </a:extLst>
            </p:cNvPr>
            <p:cNvSpPr/>
            <p:nvPr/>
          </p:nvSpPr>
          <p:spPr>
            <a:xfrm>
              <a:off x="426351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1" name="Полилиния: фигура 3680">
              <a:extLst>
                <a:ext uri="{FF2B5EF4-FFF2-40B4-BE49-F238E27FC236}">
                  <a16:creationId xmlns:a16="http://schemas.microsoft.com/office/drawing/2014/main" id="{34502633-48F4-13B8-2149-0B03F41B72B5}"/>
                </a:ext>
              </a:extLst>
            </p:cNvPr>
            <p:cNvSpPr/>
            <p:nvPr/>
          </p:nvSpPr>
          <p:spPr>
            <a:xfrm>
              <a:off x="417221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2" name="Полилиния: фигура 3681">
              <a:extLst>
                <a:ext uri="{FF2B5EF4-FFF2-40B4-BE49-F238E27FC236}">
                  <a16:creationId xmlns:a16="http://schemas.microsoft.com/office/drawing/2014/main" id="{14F84CEE-E309-1082-EDF9-41AE2F15EC90}"/>
                </a:ext>
              </a:extLst>
            </p:cNvPr>
            <p:cNvSpPr/>
            <p:nvPr/>
          </p:nvSpPr>
          <p:spPr>
            <a:xfrm>
              <a:off x="426351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3" name="Полилиния: фигура 3682">
              <a:extLst>
                <a:ext uri="{FF2B5EF4-FFF2-40B4-BE49-F238E27FC236}">
                  <a16:creationId xmlns:a16="http://schemas.microsoft.com/office/drawing/2014/main" id="{52869DA3-6F38-0679-B136-26FCF2C193D0}"/>
                </a:ext>
              </a:extLst>
            </p:cNvPr>
            <p:cNvSpPr/>
            <p:nvPr/>
          </p:nvSpPr>
          <p:spPr>
            <a:xfrm>
              <a:off x="4186735" y="3708968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4" name="Полилиния: фигура 3683">
              <a:extLst>
                <a:ext uri="{FF2B5EF4-FFF2-40B4-BE49-F238E27FC236}">
                  <a16:creationId xmlns:a16="http://schemas.microsoft.com/office/drawing/2014/main" id="{658A7957-567E-DAAE-413E-D7FCB7858218}"/>
                </a:ext>
              </a:extLst>
            </p:cNvPr>
            <p:cNvSpPr/>
            <p:nvPr/>
          </p:nvSpPr>
          <p:spPr>
            <a:xfrm>
              <a:off x="4278051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5" name="Полилиния: фигура 3684">
              <a:extLst>
                <a:ext uri="{FF2B5EF4-FFF2-40B4-BE49-F238E27FC236}">
                  <a16:creationId xmlns:a16="http://schemas.microsoft.com/office/drawing/2014/main" id="{B7AA7E2A-5A76-C19F-1E98-E51DDFC90C1E}"/>
                </a:ext>
              </a:extLst>
            </p:cNvPr>
            <p:cNvSpPr/>
            <p:nvPr/>
          </p:nvSpPr>
          <p:spPr>
            <a:xfrm>
              <a:off x="4186735" y="3798160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6" name="Полилиния: фигура 3685">
              <a:extLst>
                <a:ext uri="{FF2B5EF4-FFF2-40B4-BE49-F238E27FC236}">
                  <a16:creationId xmlns:a16="http://schemas.microsoft.com/office/drawing/2014/main" id="{99F965D6-3997-84A9-C5C0-41BABF00D0C0}"/>
                </a:ext>
              </a:extLst>
            </p:cNvPr>
            <p:cNvSpPr/>
            <p:nvPr/>
          </p:nvSpPr>
          <p:spPr>
            <a:xfrm>
              <a:off x="4278051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7" name="Полилиния: фигура 3686">
              <a:extLst>
                <a:ext uri="{FF2B5EF4-FFF2-40B4-BE49-F238E27FC236}">
                  <a16:creationId xmlns:a16="http://schemas.microsoft.com/office/drawing/2014/main" id="{48945076-FA0C-539D-D838-864A59FAED6F}"/>
                </a:ext>
              </a:extLst>
            </p:cNvPr>
            <p:cNvSpPr/>
            <p:nvPr/>
          </p:nvSpPr>
          <p:spPr>
            <a:xfrm>
              <a:off x="398544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8" name="Полилиния: фигура 3687">
              <a:extLst>
                <a:ext uri="{FF2B5EF4-FFF2-40B4-BE49-F238E27FC236}">
                  <a16:creationId xmlns:a16="http://schemas.microsoft.com/office/drawing/2014/main" id="{25A4EA5A-868A-2C3F-1241-CA6C627DC48D}"/>
                </a:ext>
              </a:extLst>
            </p:cNvPr>
            <p:cNvSpPr/>
            <p:nvPr/>
          </p:nvSpPr>
          <p:spPr>
            <a:xfrm>
              <a:off x="407467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9" name="Полилиния: фигура 3688">
              <a:extLst>
                <a:ext uri="{FF2B5EF4-FFF2-40B4-BE49-F238E27FC236}">
                  <a16:creationId xmlns:a16="http://schemas.microsoft.com/office/drawing/2014/main" id="{87DA4BD2-C503-62F3-A44F-23551FE7997A}"/>
                </a:ext>
              </a:extLst>
            </p:cNvPr>
            <p:cNvSpPr/>
            <p:nvPr/>
          </p:nvSpPr>
          <p:spPr>
            <a:xfrm>
              <a:off x="398544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0" name="Полилиния: фигура 3689">
              <a:extLst>
                <a:ext uri="{FF2B5EF4-FFF2-40B4-BE49-F238E27FC236}">
                  <a16:creationId xmlns:a16="http://schemas.microsoft.com/office/drawing/2014/main" id="{199EC609-69CB-DB68-A4FD-378F4847E1B4}"/>
                </a:ext>
              </a:extLst>
            </p:cNvPr>
            <p:cNvSpPr/>
            <p:nvPr/>
          </p:nvSpPr>
          <p:spPr>
            <a:xfrm>
              <a:off x="407467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1" name="Полилиния: фигура 3690">
              <a:extLst>
                <a:ext uri="{FF2B5EF4-FFF2-40B4-BE49-F238E27FC236}">
                  <a16:creationId xmlns:a16="http://schemas.microsoft.com/office/drawing/2014/main" id="{9D5CD347-8C94-3FD4-932B-E0145EC247C9}"/>
                </a:ext>
              </a:extLst>
            </p:cNvPr>
            <p:cNvSpPr/>
            <p:nvPr/>
          </p:nvSpPr>
          <p:spPr>
            <a:xfrm>
              <a:off x="3999966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2" name="Полилиния: фигура 3691">
              <a:extLst>
                <a:ext uri="{FF2B5EF4-FFF2-40B4-BE49-F238E27FC236}">
                  <a16:creationId xmlns:a16="http://schemas.microsoft.com/office/drawing/2014/main" id="{F8741A06-5447-5E28-E823-32BE38B8C537}"/>
                </a:ext>
              </a:extLst>
            </p:cNvPr>
            <p:cNvSpPr/>
            <p:nvPr/>
          </p:nvSpPr>
          <p:spPr>
            <a:xfrm>
              <a:off x="4091283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3" name="Полилиния: фигура 3692">
              <a:extLst>
                <a:ext uri="{FF2B5EF4-FFF2-40B4-BE49-F238E27FC236}">
                  <a16:creationId xmlns:a16="http://schemas.microsoft.com/office/drawing/2014/main" id="{062B334E-39B8-D0EE-FE54-1C73CD56D8D5}"/>
                </a:ext>
              </a:extLst>
            </p:cNvPr>
            <p:cNvSpPr/>
            <p:nvPr/>
          </p:nvSpPr>
          <p:spPr>
            <a:xfrm>
              <a:off x="3999966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4" name="Полилиния: фигура 3693">
              <a:extLst>
                <a:ext uri="{FF2B5EF4-FFF2-40B4-BE49-F238E27FC236}">
                  <a16:creationId xmlns:a16="http://schemas.microsoft.com/office/drawing/2014/main" id="{F3B8D7B5-0A85-50B6-4D2C-560A9068ADE4}"/>
                </a:ext>
              </a:extLst>
            </p:cNvPr>
            <p:cNvSpPr/>
            <p:nvPr/>
          </p:nvSpPr>
          <p:spPr>
            <a:xfrm>
              <a:off x="4091283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5" name="Полилиния: фигура 3694">
              <a:extLst>
                <a:ext uri="{FF2B5EF4-FFF2-40B4-BE49-F238E27FC236}">
                  <a16:creationId xmlns:a16="http://schemas.microsoft.com/office/drawing/2014/main" id="{37D4A17A-98DC-DF4F-7EFB-F2F49A1269F4}"/>
                </a:ext>
              </a:extLst>
            </p:cNvPr>
            <p:cNvSpPr/>
            <p:nvPr/>
          </p:nvSpPr>
          <p:spPr>
            <a:xfrm>
              <a:off x="379867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6" name="Полилиния: фигура 3695">
              <a:extLst>
                <a:ext uri="{FF2B5EF4-FFF2-40B4-BE49-F238E27FC236}">
                  <a16:creationId xmlns:a16="http://schemas.microsoft.com/office/drawing/2014/main" id="{72E65015-4434-25AE-1FF5-CE0A39E73016}"/>
                </a:ext>
              </a:extLst>
            </p:cNvPr>
            <p:cNvSpPr/>
            <p:nvPr/>
          </p:nvSpPr>
          <p:spPr>
            <a:xfrm>
              <a:off x="388790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7" name="Полилиния: фигура 3696">
              <a:extLst>
                <a:ext uri="{FF2B5EF4-FFF2-40B4-BE49-F238E27FC236}">
                  <a16:creationId xmlns:a16="http://schemas.microsoft.com/office/drawing/2014/main" id="{5967C7FB-580C-E896-FFDE-BC97A4C236A4}"/>
                </a:ext>
              </a:extLst>
            </p:cNvPr>
            <p:cNvSpPr/>
            <p:nvPr/>
          </p:nvSpPr>
          <p:spPr>
            <a:xfrm>
              <a:off x="379867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8" name="Полилиния: фигура 3697">
              <a:extLst>
                <a:ext uri="{FF2B5EF4-FFF2-40B4-BE49-F238E27FC236}">
                  <a16:creationId xmlns:a16="http://schemas.microsoft.com/office/drawing/2014/main" id="{265C6CCC-DB8C-BBC3-0773-935D51D4755A}"/>
                </a:ext>
              </a:extLst>
            </p:cNvPr>
            <p:cNvSpPr/>
            <p:nvPr/>
          </p:nvSpPr>
          <p:spPr>
            <a:xfrm>
              <a:off x="388790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9" name="Полилиния: фигура 3698">
              <a:extLst>
                <a:ext uri="{FF2B5EF4-FFF2-40B4-BE49-F238E27FC236}">
                  <a16:creationId xmlns:a16="http://schemas.microsoft.com/office/drawing/2014/main" id="{F56356CF-818F-1EE4-3DBF-5C665A8704ED}"/>
                </a:ext>
              </a:extLst>
            </p:cNvPr>
            <p:cNvSpPr/>
            <p:nvPr/>
          </p:nvSpPr>
          <p:spPr>
            <a:xfrm>
              <a:off x="3813198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8118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0" name="Полилиния: фигура 3699">
              <a:extLst>
                <a:ext uri="{FF2B5EF4-FFF2-40B4-BE49-F238E27FC236}">
                  <a16:creationId xmlns:a16="http://schemas.microsoft.com/office/drawing/2014/main" id="{A56929FD-45DF-E8EB-605D-F34D9CED87A4}"/>
                </a:ext>
              </a:extLst>
            </p:cNvPr>
            <p:cNvSpPr/>
            <p:nvPr/>
          </p:nvSpPr>
          <p:spPr>
            <a:xfrm>
              <a:off x="3904505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8118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1" name="Полилиния: фигура 3700">
              <a:extLst>
                <a:ext uri="{FF2B5EF4-FFF2-40B4-BE49-F238E27FC236}">
                  <a16:creationId xmlns:a16="http://schemas.microsoft.com/office/drawing/2014/main" id="{A0EC77FB-5628-3E1D-80AA-F33E7A52C6C3}"/>
                </a:ext>
              </a:extLst>
            </p:cNvPr>
            <p:cNvSpPr/>
            <p:nvPr/>
          </p:nvSpPr>
          <p:spPr>
            <a:xfrm>
              <a:off x="3813198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50 w 12454"/>
                <a:gd name="connsiteY1" fmla="*/ -179 h 12993"/>
                <a:gd name="connsiteX2" fmla="*/ 12382 w 12454"/>
                <a:gd name="connsiteY2" fmla="*/ 6041 h 12993"/>
                <a:gd name="connsiteX3" fmla="*/ 615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2" name="Полилиния: фигура 3701">
              <a:extLst>
                <a:ext uri="{FF2B5EF4-FFF2-40B4-BE49-F238E27FC236}">
                  <a16:creationId xmlns:a16="http://schemas.microsoft.com/office/drawing/2014/main" id="{D0F87E85-31FC-10E9-43D6-7CBE45BD7672}"/>
                </a:ext>
              </a:extLst>
            </p:cNvPr>
            <p:cNvSpPr/>
            <p:nvPr/>
          </p:nvSpPr>
          <p:spPr>
            <a:xfrm>
              <a:off x="3904505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60 w 12454"/>
                <a:gd name="connsiteY1" fmla="*/ -179 h 12993"/>
                <a:gd name="connsiteX2" fmla="*/ 12382 w 12454"/>
                <a:gd name="connsiteY2" fmla="*/ 6041 h 12993"/>
                <a:gd name="connsiteX3" fmla="*/ 616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3" name="Полилиния: фигура 3702">
              <a:extLst>
                <a:ext uri="{FF2B5EF4-FFF2-40B4-BE49-F238E27FC236}">
                  <a16:creationId xmlns:a16="http://schemas.microsoft.com/office/drawing/2014/main" id="{02BF7CC5-F63F-B4B5-A4FC-C3D857A2FCB3}"/>
                </a:ext>
              </a:extLst>
            </p:cNvPr>
            <p:cNvSpPr/>
            <p:nvPr/>
          </p:nvSpPr>
          <p:spPr>
            <a:xfrm>
              <a:off x="3611898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4" name="Полилиния: фигура 3703">
              <a:extLst>
                <a:ext uri="{FF2B5EF4-FFF2-40B4-BE49-F238E27FC236}">
                  <a16:creationId xmlns:a16="http://schemas.microsoft.com/office/drawing/2014/main" id="{D52F08DA-A8D7-0CB1-E1A6-D7586A0E5FD9}"/>
                </a:ext>
              </a:extLst>
            </p:cNvPr>
            <p:cNvSpPr/>
            <p:nvPr/>
          </p:nvSpPr>
          <p:spPr>
            <a:xfrm>
              <a:off x="370113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5" name="Полилиния: фигура 3704">
              <a:extLst>
                <a:ext uri="{FF2B5EF4-FFF2-40B4-BE49-F238E27FC236}">
                  <a16:creationId xmlns:a16="http://schemas.microsoft.com/office/drawing/2014/main" id="{4BFEBFFD-EC22-0D9C-5D04-1C8490E225D5}"/>
                </a:ext>
              </a:extLst>
            </p:cNvPr>
            <p:cNvSpPr/>
            <p:nvPr/>
          </p:nvSpPr>
          <p:spPr>
            <a:xfrm>
              <a:off x="3611898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6" name="Полилиния: фигура 3705">
              <a:extLst>
                <a:ext uri="{FF2B5EF4-FFF2-40B4-BE49-F238E27FC236}">
                  <a16:creationId xmlns:a16="http://schemas.microsoft.com/office/drawing/2014/main" id="{F5B582AD-5DE8-633F-D73D-AC64CE131D4B}"/>
                </a:ext>
              </a:extLst>
            </p:cNvPr>
            <p:cNvSpPr/>
            <p:nvPr/>
          </p:nvSpPr>
          <p:spPr>
            <a:xfrm>
              <a:off x="370113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7" name="Полилиния: фигура 3706">
              <a:extLst>
                <a:ext uri="{FF2B5EF4-FFF2-40B4-BE49-F238E27FC236}">
                  <a16:creationId xmlns:a16="http://schemas.microsoft.com/office/drawing/2014/main" id="{1C328031-6AD3-B121-FE5E-D15094F19ECE}"/>
                </a:ext>
              </a:extLst>
            </p:cNvPr>
            <p:cNvSpPr/>
            <p:nvPr/>
          </p:nvSpPr>
          <p:spPr>
            <a:xfrm>
              <a:off x="3626429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8" name="Полилиния: фигура 3707">
              <a:extLst>
                <a:ext uri="{FF2B5EF4-FFF2-40B4-BE49-F238E27FC236}">
                  <a16:creationId xmlns:a16="http://schemas.microsoft.com/office/drawing/2014/main" id="{99A35626-C3BD-CF28-4539-C3E134A80A04}"/>
                </a:ext>
              </a:extLst>
            </p:cNvPr>
            <p:cNvSpPr/>
            <p:nvPr/>
          </p:nvSpPr>
          <p:spPr>
            <a:xfrm>
              <a:off x="3717736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9" name="Полилиния: фигура 3708">
              <a:extLst>
                <a:ext uri="{FF2B5EF4-FFF2-40B4-BE49-F238E27FC236}">
                  <a16:creationId xmlns:a16="http://schemas.microsoft.com/office/drawing/2014/main" id="{65F249F4-DCAB-9FC7-727D-0F56CAC975DB}"/>
                </a:ext>
              </a:extLst>
            </p:cNvPr>
            <p:cNvSpPr/>
            <p:nvPr/>
          </p:nvSpPr>
          <p:spPr>
            <a:xfrm>
              <a:off x="3626429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50 w 12454"/>
                <a:gd name="connsiteY1" fmla="*/ -179 h 12993"/>
                <a:gd name="connsiteX2" fmla="*/ 12382 w 12454"/>
                <a:gd name="connsiteY2" fmla="*/ 6041 h 12993"/>
                <a:gd name="connsiteX3" fmla="*/ 615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0" name="Полилиния: фигура 3709">
              <a:extLst>
                <a:ext uri="{FF2B5EF4-FFF2-40B4-BE49-F238E27FC236}">
                  <a16:creationId xmlns:a16="http://schemas.microsoft.com/office/drawing/2014/main" id="{8BB1A68E-F6CB-B532-98F0-D84534D7C84A}"/>
                </a:ext>
              </a:extLst>
            </p:cNvPr>
            <p:cNvSpPr/>
            <p:nvPr/>
          </p:nvSpPr>
          <p:spPr>
            <a:xfrm>
              <a:off x="3717736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60 w 12454"/>
                <a:gd name="connsiteY1" fmla="*/ -179 h 12993"/>
                <a:gd name="connsiteX2" fmla="*/ 12382 w 12454"/>
                <a:gd name="connsiteY2" fmla="*/ 6041 h 12993"/>
                <a:gd name="connsiteX3" fmla="*/ 616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1" name="Полилиния: фигура 3710">
              <a:extLst>
                <a:ext uri="{FF2B5EF4-FFF2-40B4-BE49-F238E27FC236}">
                  <a16:creationId xmlns:a16="http://schemas.microsoft.com/office/drawing/2014/main" id="{A611D67E-5C45-621B-414E-BB37CCAEDC05}"/>
                </a:ext>
              </a:extLst>
            </p:cNvPr>
            <p:cNvSpPr/>
            <p:nvPr/>
          </p:nvSpPr>
          <p:spPr>
            <a:xfrm>
              <a:off x="342306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2" name="Полилиния: фигура 3711">
              <a:extLst>
                <a:ext uri="{FF2B5EF4-FFF2-40B4-BE49-F238E27FC236}">
                  <a16:creationId xmlns:a16="http://schemas.microsoft.com/office/drawing/2014/main" id="{B0821BC7-455D-C6A0-A3A2-A6BB96BCF0C2}"/>
                </a:ext>
              </a:extLst>
            </p:cNvPr>
            <p:cNvSpPr/>
            <p:nvPr/>
          </p:nvSpPr>
          <p:spPr>
            <a:xfrm>
              <a:off x="351436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3" name="Полилиния: фигура 3712">
              <a:extLst>
                <a:ext uri="{FF2B5EF4-FFF2-40B4-BE49-F238E27FC236}">
                  <a16:creationId xmlns:a16="http://schemas.microsoft.com/office/drawing/2014/main" id="{8EE33DAA-E788-72AF-2356-290F6C9A1374}"/>
                </a:ext>
              </a:extLst>
            </p:cNvPr>
            <p:cNvSpPr/>
            <p:nvPr/>
          </p:nvSpPr>
          <p:spPr>
            <a:xfrm>
              <a:off x="342306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4" name="Полилиния: фигура 3713">
              <a:extLst>
                <a:ext uri="{FF2B5EF4-FFF2-40B4-BE49-F238E27FC236}">
                  <a16:creationId xmlns:a16="http://schemas.microsoft.com/office/drawing/2014/main" id="{09006FFC-6249-79B8-B902-65B7C0D4F768}"/>
                </a:ext>
              </a:extLst>
            </p:cNvPr>
            <p:cNvSpPr/>
            <p:nvPr/>
          </p:nvSpPr>
          <p:spPr>
            <a:xfrm>
              <a:off x="351436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5" name="Полилиния: фигура 3714">
              <a:extLst>
                <a:ext uri="{FF2B5EF4-FFF2-40B4-BE49-F238E27FC236}">
                  <a16:creationId xmlns:a16="http://schemas.microsoft.com/office/drawing/2014/main" id="{30E250E3-1708-7372-2780-74CD35593299}"/>
                </a:ext>
              </a:extLst>
            </p:cNvPr>
            <p:cNvSpPr/>
            <p:nvPr/>
          </p:nvSpPr>
          <p:spPr>
            <a:xfrm>
              <a:off x="3439661" y="3711035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6" name="Полилиния: фигура 3715">
              <a:extLst>
                <a:ext uri="{FF2B5EF4-FFF2-40B4-BE49-F238E27FC236}">
                  <a16:creationId xmlns:a16="http://schemas.microsoft.com/office/drawing/2014/main" id="{6BCF9E3F-25DC-EE5F-8459-D134C1A9A702}"/>
                </a:ext>
              </a:extLst>
            </p:cNvPr>
            <p:cNvSpPr/>
            <p:nvPr/>
          </p:nvSpPr>
          <p:spPr>
            <a:xfrm>
              <a:off x="3530968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7" name="Полилиния: фигура 3716">
              <a:extLst>
                <a:ext uri="{FF2B5EF4-FFF2-40B4-BE49-F238E27FC236}">
                  <a16:creationId xmlns:a16="http://schemas.microsoft.com/office/drawing/2014/main" id="{7C5653C8-B705-C5CB-370D-AD391CD4715C}"/>
                </a:ext>
              </a:extLst>
            </p:cNvPr>
            <p:cNvSpPr/>
            <p:nvPr/>
          </p:nvSpPr>
          <p:spPr>
            <a:xfrm>
              <a:off x="3439661" y="3800236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8" name="Полилиния: фигура 3717">
              <a:extLst>
                <a:ext uri="{FF2B5EF4-FFF2-40B4-BE49-F238E27FC236}">
                  <a16:creationId xmlns:a16="http://schemas.microsoft.com/office/drawing/2014/main" id="{D40A196F-54C8-38D9-5458-10701D8BD63B}"/>
                </a:ext>
              </a:extLst>
            </p:cNvPr>
            <p:cNvSpPr/>
            <p:nvPr/>
          </p:nvSpPr>
          <p:spPr>
            <a:xfrm>
              <a:off x="3530968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9" name="Полилиния: фигура 3718">
              <a:extLst>
                <a:ext uri="{FF2B5EF4-FFF2-40B4-BE49-F238E27FC236}">
                  <a16:creationId xmlns:a16="http://schemas.microsoft.com/office/drawing/2014/main" id="{C80E4664-4A8A-FFB9-DDB8-B01069395319}"/>
                </a:ext>
              </a:extLst>
            </p:cNvPr>
            <p:cNvSpPr/>
            <p:nvPr/>
          </p:nvSpPr>
          <p:spPr>
            <a:xfrm>
              <a:off x="3236283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0" name="Полилиния: фигура 3719">
              <a:extLst>
                <a:ext uri="{FF2B5EF4-FFF2-40B4-BE49-F238E27FC236}">
                  <a16:creationId xmlns:a16="http://schemas.microsoft.com/office/drawing/2014/main" id="{6CF86EC3-CADC-513A-428A-70079E67127C}"/>
                </a:ext>
              </a:extLst>
            </p:cNvPr>
            <p:cNvSpPr/>
            <p:nvPr/>
          </p:nvSpPr>
          <p:spPr>
            <a:xfrm>
              <a:off x="332760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1" name="Полилиния: фигура 3720">
              <a:extLst>
                <a:ext uri="{FF2B5EF4-FFF2-40B4-BE49-F238E27FC236}">
                  <a16:creationId xmlns:a16="http://schemas.microsoft.com/office/drawing/2014/main" id="{A6AD0FC3-CAD1-48F5-1A00-9C80D5D2A865}"/>
                </a:ext>
              </a:extLst>
            </p:cNvPr>
            <p:cNvSpPr/>
            <p:nvPr/>
          </p:nvSpPr>
          <p:spPr>
            <a:xfrm>
              <a:off x="3236283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2" name="Полилиния: фигура 3721">
              <a:extLst>
                <a:ext uri="{FF2B5EF4-FFF2-40B4-BE49-F238E27FC236}">
                  <a16:creationId xmlns:a16="http://schemas.microsoft.com/office/drawing/2014/main" id="{13D2D4FF-171D-4935-2E77-D7B666C80DBD}"/>
                </a:ext>
              </a:extLst>
            </p:cNvPr>
            <p:cNvSpPr/>
            <p:nvPr/>
          </p:nvSpPr>
          <p:spPr>
            <a:xfrm>
              <a:off x="332760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3" name="Полилиния: фигура 3722">
              <a:extLst>
                <a:ext uri="{FF2B5EF4-FFF2-40B4-BE49-F238E27FC236}">
                  <a16:creationId xmlns:a16="http://schemas.microsoft.com/office/drawing/2014/main" id="{7F6ECCF2-5059-BEF1-E63E-E1060D2748CC}"/>
                </a:ext>
              </a:extLst>
            </p:cNvPr>
            <p:cNvSpPr/>
            <p:nvPr/>
          </p:nvSpPr>
          <p:spPr>
            <a:xfrm>
              <a:off x="3252893" y="3711035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4" name="Полилиния: фигура 3723">
              <a:extLst>
                <a:ext uri="{FF2B5EF4-FFF2-40B4-BE49-F238E27FC236}">
                  <a16:creationId xmlns:a16="http://schemas.microsoft.com/office/drawing/2014/main" id="{D47FF0EF-C92A-5364-546D-802445A6CDD2}"/>
                </a:ext>
              </a:extLst>
            </p:cNvPr>
            <p:cNvSpPr/>
            <p:nvPr/>
          </p:nvSpPr>
          <p:spPr>
            <a:xfrm>
              <a:off x="3344200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5" name="Полилиния: фигура 3724">
              <a:extLst>
                <a:ext uri="{FF2B5EF4-FFF2-40B4-BE49-F238E27FC236}">
                  <a16:creationId xmlns:a16="http://schemas.microsoft.com/office/drawing/2014/main" id="{481C064D-B810-1408-0615-01BC8E3075C8}"/>
                </a:ext>
              </a:extLst>
            </p:cNvPr>
            <p:cNvSpPr/>
            <p:nvPr/>
          </p:nvSpPr>
          <p:spPr>
            <a:xfrm>
              <a:off x="3252893" y="3800236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6" name="Полилиния: фигура 3725">
              <a:extLst>
                <a:ext uri="{FF2B5EF4-FFF2-40B4-BE49-F238E27FC236}">
                  <a16:creationId xmlns:a16="http://schemas.microsoft.com/office/drawing/2014/main" id="{BD091A31-0EDA-C15E-EBF0-DC3D3619C123}"/>
                </a:ext>
              </a:extLst>
            </p:cNvPr>
            <p:cNvSpPr/>
            <p:nvPr/>
          </p:nvSpPr>
          <p:spPr>
            <a:xfrm>
              <a:off x="3344200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7" name="Полилиния: фигура 3726">
              <a:extLst>
                <a:ext uri="{FF2B5EF4-FFF2-40B4-BE49-F238E27FC236}">
                  <a16:creationId xmlns:a16="http://schemas.microsoft.com/office/drawing/2014/main" id="{C7A626AD-C46C-F339-2ADD-18BF3E97256C}"/>
                </a:ext>
              </a:extLst>
            </p:cNvPr>
            <p:cNvSpPr/>
            <p:nvPr/>
          </p:nvSpPr>
          <p:spPr>
            <a:xfrm>
              <a:off x="304951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8" name="Полилиния: фигура 3727">
              <a:extLst>
                <a:ext uri="{FF2B5EF4-FFF2-40B4-BE49-F238E27FC236}">
                  <a16:creationId xmlns:a16="http://schemas.microsoft.com/office/drawing/2014/main" id="{4ABC3800-6F01-1339-FFEA-EB22E7B25A97}"/>
                </a:ext>
              </a:extLst>
            </p:cNvPr>
            <p:cNvSpPr/>
            <p:nvPr/>
          </p:nvSpPr>
          <p:spPr>
            <a:xfrm>
              <a:off x="313875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9" name="Полилиния: фигура 3728">
              <a:extLst>
                <a:ext uri="{FF2B5EF4-FFF2-40B4-BE49-F238E27FC236}">
                  <a16:creationId xmlns:a16="http://schemas.microsoft.com/office/drawing/2014/main" id="{C255F932-11D9-FAA9-8774-7055DFC796B1}"/>
                </a:ext>
              </a:extLst>
            </p:cNvPr>
            <p:cNvSpPr/>
            <p:nvPr/>
          </p:nvSpPr>
          <p:spPr>
            <a:xfrm>
              <a:off x="304951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0" name="Полилиния: фигура 3729">
              <a:extLst>
                <a:ext uri="{FF2B5EF4-FFF2-40B4-BE49-F238E27FC236}">
                  <a16:creationId xmlns:a16="http://schemas.microsoft.com/office/drawing/2014/main" id="{D808FC73-6F72-46D8-8597-05F1A2FDCEA1}"/>
                </a:ext>
              </a:extLst>
            </p:cNvPr>
            <p:cNvSpPr/>
            <p:nvPr/>
          </p:nvSpPr>
          <p:spPr>
            <a:xfrm>
              <a:off x="313875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1" name="Полилиния: фигура 3730">
              <a:extLst>
                <a:ext uri="{FF2B5EF4-FFF2-40B4-BE49-F238E27FC236}">
                  <a16:creationId xmlns:a16="http://schemas.microsoft.com/office/drawing/2014/main" id="{292BB629-8882-4EAF-9321-F8E2D6C8C6AE}"/>
                </a:ext>
              </a:extLst>
            </p:cNvPr>
            <p:cNvSpPr/>
            <p:nvPr/>
          </p:nvSpPr>
          <p:spPr>
            <a:xfrm>
              <a:off x="3066115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2" name="Полилиния: фигура 3731">
              <a:extLst>
                <a:ext uri="{FF2B5EF4-FFF2-40B4-BE49-F238E27FC236}">
                  <a16:creationId xmlns:a16="http://schemas.microsoft.com/office/drawing/2014/main" id="{BDD6B9CB-1B92-4567-4F80-29CDB6B66235}"/>
                </a:ext>
              </a:extLst>
            </p:cNvPr>
            <p:cNvSpPr/>
            <p:nvPr/>
          </p:nvSpPr>
          <p:spPr>
            <a:xfrm>
              <a:off x="3157431" y="3711035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3" name="Полилиния: фигура 3732">
              <a:extLst>
                <a:ext uri="{FF2B5EF4-FFF2-40B4-BE49-F238E27FC236}">
                  <a16:creationId xmlns:a16="http://schemas.microsoft.com/office/drawing/2014/main" id="{20DE5B20-99CC-525A-F782-7B5A08146C10}"/>
                </a:ext>
              </a:extLst>
            </p:cNvPr>
            <p:cNvSpPr/>
            <p:nvPr/>
          </p:nvSpPr>
          <p:spPr>
            <a:xfrm>
              <a:off x="3066115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4" name="Полилиния: фигура 3733">
              <a:extLst>
                <a:ext uri="{FF2B5EF4-FFF2-40B4-BE49-F238E27FC236}">
                  <a16:creationId xmlns:a16="http://schemas.microsoft.com/office/drawing/2014/main" id="{8DF1143C-8802-258B-1BA4-118F35A9F1D7}"/>
                </a:ext>
              </a:extLst>
            </p:cNvPr>
            <p:cNvSpPr/>
            <p:nvPr/>
          </p:nvSpPr>
          <p:spPr>
            <a:xfrm>
              <a:off x="3157431" y="3800236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5" name="Полилиния: фигура 3734">
              <a:extLst>
                <a:ext uri="{FF2B5EF4-FFF2-40B4-BE49-F238E27FC236}">
                  <a16:creationId xmlns:a16="http://schemas.microsoft.com/office/drawing/2014/main" id="{F1BA7A3B-E19A-293E-7463-FCC2A8102C62}"/>
                </a:ext>
              </a:extLst>
            </p:cNvPr>
            <p:cNvSpPr/>
            <p:nvPr/>
          </p:nvSpPr>
          <p:spPr>
            <a:xfrm>
              <a:off x="286274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6" name="Полилиния: фигура 3735">
              <a:extLst>
                <a:ext uri="{FF2B5EF4-FFF2-40B4-BE49-F238E27FC236}">
                  <a16:creationId xmlns:a16="http://schemas.microsoft.com/office/drawing/2014/main" id="{A6E1E354-774A-1A04-A10D-E2EF80174842}"/>
                </a:ext>
              </a:extLst>
            </p:cNvPr>
            <p:cNvSpPr/>
            <p:nvPr/>
          </p:nvSpPr>
          <p:spPr>
            <a:xfrm>
              <a:off x="295198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7" name="Полилиния: фигура 3736">
              <a:extLst>
                <a:ext uri="{FF2B5EF4-FFF2-40B4-BE49-F238E27FC236}">
                  <a16:creationId xmlns:a16="http://schemas.microsoft.com/office/drawing/2014/main" id="{5F66B4B8-8C44-F046-DB83-6CFA691EFE84}"/>
                </a:ext>
              </a:extLst>
            </p:cNvPr>
            <p:cNvSpPr/>
            <p:nvPr/>
          </p:nvSpPr>
          <p:spPr>
            <a:xfrm>
              <a:off x="286274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8" name="Полилиния: фигура 3737">
              <a:extLst>
                <a:ext uri="{FF2B5EF4-FFF2-40B4-BE49-F238E27FC236}">
                  <a16:creationId xmlns:a16="http://schemas.microsoft.com/office/drawing/2014/main" id="{3FCE0716-21AF-A540-0891-CE6E8E1096F8}"/>
                </a:ext>
              </a:extLst>
            </p:cNvPr>
            <p:cNvSpPr/>
            <p:nvPr/>
          </p:nvSpPr>
          <p:spPr>
            <a:xfrm>
              <a:off x="295198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9" name="Полилиния: фигура 3738">
              <a:extLst>
                <a:ext uri="{FF2B5EF4-FFF2-40B4-BE49-F238E27FC236}">
                  <a16:creationId xmlns:a16="http://schemas.microsoft.com/office/drawing/2014/main" id="{BB62779C-6710-05B2-E038-F9677099342B}"/>
                </a:ext>
              </a:extLst>
            </p:cNvPr>
            <p:cNvSpPr/>
            <p:nvPr/>
          </p:nvSpPr>
          <p:spPr>
            <a:xfrm>
              <a:off x="2879346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0" name="Полилиния: фигура 3739">
              <a:extLst>
                <a:ext uri="{FF2B5EF4-FFF2-40B4-BE49-F238E27FC236}">
                  <a16:creationId xmlns:a16="http://schemas.microsoft.com/office/drawing/2014/main" id="{B20CA80D-F48B-859A-3805-B49B905B2BFB}"/>
                </a:ext>
              </a:extLst>
            </p:cNvPr>
            <p:cNvSpPr/>
            <p:nvPr/>
          </p:nvSpPr>
          <p:spPr>
            <a:xfrm>
              <a:off x="2970663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1" name="Полилиния: фигура 3740">
              <a:extLst>
                <a:ext uri="{FF2B5EF4-FFF2-40B4-BE49-F238E27FC236}">
                  <a16:creationId xmlns:a16="http://schemas.microsoft.com/office/drawing/2014/main" id="{4A69984C-099C-C877-6116-2D3BEC3E2449}"/>
                </a:ext>
              </a:extLst>
            </p:cNvPr>
            <p:cNvSpPr/>
            <p:nvPr/>
          </p:nvSpPr>
          <p:spPr>
            <a:xfrm>
              <a:off x="2879346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3 w 8299"/>
                <a:gd name="connsiteY1" fmla="*/ -179 h 9106"/>
                <a:gd name="connsiteX2" fmla="*/ 8228 w 8299"/>
                <a:gd name="connsiteY2" fmla="*/ 3965 h 9106"/>
                <a:gd name="connsiteX3" fmla="*/ 4083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2" name="Полилиния: фигура 3741">
              <a:extLst>
                <a:ext uri="{FF2B5EF4-FFF2-40B4-BE49-F238E27FC236}">
                  <a16:creationId xmlns:a16="http://schemas.microsoft.com/office/drawing/2014/main" id="{F4090432-0A04-155A-E5E3-7E892ABA0671}"/>
                </a:ext>
              </a:extLst>
            </p:cNvPr>
            <p:cNvSpPr/>
            <p:nvPr/>
          </p:nvSpPr>
          <p:spPr>
            <a:xfrm>
              <a:off x="2970663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73 w 8299"/>
                <a:gd name="connsiteY1" fmla="*/ -179 h 9106"/>
                <a:gd name="connsiteX2" fmla="*/ 8228 w 8299"/>
                <a:gd name="connsiteY2" fmla="*/ 3965 h 9106"/>
                <a:gd name="connsiteX3" fmla="*/ 4073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3" name="Полилиния: фигура 3742">
              <a:extLst>
                <a:ext uri="{FF2B5EF4-FFF2-40B4-BE49-F238E27FC236}">
                  <a16:creationId xmlns:a16="http://schemas.microsoft.com/office/drawing/2014/main" id="{53F85ACA-CCA1-F895-21FB-CD6EF3E04FD6}"/>
                </a:ext>
              </a:extLst>
            </p:cNvPr>
            <p:cNvSpPr/>
            <p:nvPr/>
          </p:nvSpPr>
          <p:spPr>
            <a:xfrm>
              <a:off x="267597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4" name="Полилиния: фигура 3743">
              <a:extLst>
                <a:ext uri="{FF2B5EF4-FFF2-40B4-BE49-F238E27FC236}">
                  <a16:creationId xmlns:a16="http://schemas.microsoft.com/office/drawing/2014/main" id="{711F806B-BA65-D290-D1AE-0F5020446A85}"/>
                </a:ext>
              </a:extLst>
            </p:cNvPr>
            <p:cNvSpPr/>
            <p:nvPr/>
          </p:nvSpPr>
          <p:spPr>
            <a:xfrm>
              <a:off x="2765208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5" name="Полилиния: фигура 3744">
              <a:extLst>
                <a:ext uri="{FF2B5EF4-FFF2-40B4-BE49-F238E27FC236}">
                  <a16:creationId xmlns:a16="http://schemas.microsoft.com/office/drawing/2014/main" id="{BE27F4C5-C503-0BB5-8EF9-F1C7E3A7D18F}"/>
                </a:ext>
              </a:extLst>
            </p:cNvPr>
            <p:cNvSpPr/>
            <p:nvPr/>
          </p:nvSpPr>
          <p:spPr>
            <a:xfrm>
              <a:off x="267597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6" name="Полилиния: фигура 3745">
              <a:extLst>
                <a:ext uri="{FF2B5EF4-FFF2-40B4-BE49-F238E27FC236}">
                  <a16:creationId xmlns:a16="http://schemas.microsoft.com/office/drawing/2014/main" id="{41C8A6B1-768D-B8C8-D193-CB371F1C2C91}"/>
                </a:ext>
              </a:extLst>
            </p:cNvPr>
            <p:cNvSpPr/>
            <p:nvPr/>
          </p:nvSpPr>
          <p:spPr>
            <a:xfrm>
              <a:off x="2765208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7" name="Полилиния: фигура 3746">
              <a:extLst>
                <a:ext uri="{FF2B5EF4-FFF2-40B4-BE49-F238E27FC236}">
                  <a16:creationId xmlns:a16="http://schemas.microsoft.com/office/drawing/2014/main" id="{E6BE6D7B-ED42-2EE6-9E41-5099C47D0773}"/>
                </a:ext>
              </a:extLst>
            </p:cNvPr>
            <p:cNvSpPr/>
            <p:nvPr/>
          </p:nvSpPr>
          <p:spPr>
            <a:xfrm>
              <a:off x="2692578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8" name="Полилиния: фигура 3747">
              <a:extLst>
                <a:ext uri="{FF2B5EF4-FFF2-40B4-BE49-F238E27FC236}">
                  <a16:creationId xmlns:a16="http://schemas.microsoft.com/office/drawing/2014/main" id="{6902BBDE-AB09-FB3D-05C2-A76B1F732B68}"/>
                </a:ext>
              </a:extLst>
            </p:cNvPr>
            <p:cNvSpPr/>
            <p:nvPr/>
          </p:nvSpPr>
          <p:spPr>
            <a:xfrm>
              <a:off x="2783885" y="3713111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9" name="Полилиния: фигура 3748">
              <a:extLst>
                <a:ext uri="{FF2B5EF4-FFF2-40B4-BE49-F238E27FC236}">
                  <a16:creationId xmlns:a16="http://schemas.microsoft.com/office/drawing/2014/main" id="{907214ED-2F15-7CB5-96BA-0FDA1CF72E66}"/>
                </a:ext>
              </a:extLst>
            </p:cNvPr>
            <p:cNvSpPr/>
            <p:nvPr/>
          </p:nvSpPr>
          <p:spPr>
            <a:xfrm>
              <a:off x="2692578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2 w 8299"/>
                <a:gd name="connsiteY1" fmla="*/ -179 h 9106"/>
                <a:gd name="connsiteX2" fmla="*/ 8228 w 8299"/>
                <a:gd name="connsiteY2" fmla="*/ 3965 h 9106"/>
                <a:gd name="connsiteX3" fmla="*/ 4082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0" name="Полилиния: фигура 3749">
              <a:extLst>
                <a:ext uri="{FF2B5EF4-FFF2-40B4-BE49-F238E27FC236}">
                  <a16:creationId xmlns:a16="http://schemas.microsoft.com/office/drawing/2014/main" id="{1238C831-292D-8FDC-4793-7AAD69F920D3}"/>
                </a:ext>
              </a:extLst>
            </p:cNvPr>
            <p:cNvSpPr/>
            <p:nvPr/>
          </p:nvSpPr>
          <p:spPr>
            <a:xfrm>
              <a:off x="2783885" y="3802313"/>
              <a:ext cx="8309" cy="9106"/>
            </a:xfrm>
            <a:custGeom>
              <a:avLst/>
              <a:gdLst>
                <a:gd name="connsiteX0" fmla="*/ -72 w 8309"/>
                <a:gd name="connsiteY0" fmla="*/ 3965 h 9106"/>
                <a:gd name="connsiteX1" fmla="*/ 4082 w 8309"/>
                <a:gd name="connsiteY1" fmla="*/ -179 h 9106"/>
                <a:gd name="connsiteX2" fmla="*/ 8237 w 8309"/>
                <a:gd name="connsiteY2" fmla="*/ 3965 h 9106"/>
                <a:gd name="connsiteX3" fmla="*/ 4082 w 8309"/>
                <a:gd name="connsiteY3" fmla="*/ 8117 h 9106"/>
                <a:gd name="connsiteX4" fmla="*/ -72 w 830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0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1" name="Полилиния: фигура 3750">
              <a:extLst>
                <a:ext uri="{FF2B5EF4-FFF2-40B4-BE49-F238E27FC236}">
                  <a16:creationId xmlns:a16="http://schemas.microsoft.com/office/drawing/2014/main" id="{5E82E26B-0576-3C44-AC01-7EEFBC7A3CEC}"/>
                </a:ext>
              </a:extLst>
            </p:cNvPr>
            <p:cNvSpPr/>
            <p:nvPr/>
          </p:nvSpPr>
          <p:spPr>
            <a:xfrm>
              <a:off x="248713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2" name="Полилиния: фигура 3751">
              <a:extLst>
                <a:ext uri="{FF2B5EF4-FFF2-40B4-BE49-F238E27FC236}">
                  <a16:creationId xmlns:a16="http://schemas.microsoft.com/office/drawing/2014/main" id="{C079213F-ADAD-6EA3-62BD-53473F5C2034}"/>
                </a:ext>
              </a:extLst>
            </p:cNvPr>
            <p:cNvSpPr/>
            <p:nvPr/>
          </p:nvSpPr>
          <p:spPr>
            <a:xfrm>
              <a:off x="257843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3" name="Полилиния: фигура 3752">
              <a:extLst>
                <a:ext uri="{FF2B5EF4-FFF2-40B4-BE49-F238E27FC236}">
                  <a16:creationId xmlns:a16="http://schemas.microsoft.com/office/drawing/2014/main" id="{3E12EF6B-C717-4874-9E41-6FA2FDD3BD21}"/>
                </a:ext>
              </a:extLst>
            </p:cNvPr>
            <p:cNvSpPr/>
            <p:nvPr/>
          </p:nvSpPr>
          <p:spPr>
            <a:xfrm>
              <a:off x="248713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4" name="Полилиния: фигура 3753">
              <a:extLst>
                <a:ext uri="{FF2B5EF4-FFF2-40B4-BE49-F238E27FC236}">
                  <a16:creationId xmlns:a16="http://schemas.microsoft.com/office/drawing/2014/main" id="{14DA3075-360C-EACC-E394-86B143101C1A}"/>
                </a:ext>
              </a:extLst>
            </p:cNvPr>
            <p:cNvSpPr/>
            <p:nvPr/>
          </p:nvSpPr>
          <p:spPr>
            <a:xfrm>
              <a:off x="257843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5" name="Полилиния: фигура 3754">
              <a:extLst>
                <a:ext uri="{FF2B5EF4-FFF2-40B4-BE49-F238E27FC236}">
                  <a16:creationId xmlns:a16="http://schemas.microsoft.com/office/drawing/2014/main" id="{EAA0215F-6B77-1188-61C6-F704494282D7}"/>
                </a:ext>
              </a:extLst>
            </p:cNvPr>
            <p:cNvSpPr/>
            <p:nvPr/>
          </p:nvSpPr>
          <p:spPr>
            <a:xfrm>
              <a:off x="2505809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6" name="Полилиния: фигура 3755">
              <a:extLst>
                <a:ext uri="{FF2B5EF4-FFF2-40B4-BE49-F238E27FC236}">
                  <a16:creationId xmlns:a16="http://schemas.microsoft.com/office/drawing/2014/main" id="{68696A85-7632-DA2D-EB0D-E2C9A8B344B1}"/>
                </a:ext>
              </a:extLst>
            </p:cNvPr>
            <p:cNvSpPr/>
            <p:nvPr/>
          </p:nvSpPr>
          <p:spPr>
            <a:xfrm>
              <a:off x="2597116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7" name="Полилиния: фигура 3756">
              <a:extLst>
                <a:ext uri="{FF2B5EF4-FFF2-40B4-BE49-F238E27FC236}">
                  <a16:creationId xmlns:a16="http://schemas.microsoft.com/office/drawing/2014/main" id="{EDC0D95A-FED1-8611-2B91-BBD4A11A2B77}"/>
                </a:ext>
              </a:extLst>
            </p:cNvPr>
            <p:cNvSpPr/>
            <p:nvPr/>
          </p:nvSpPr>
          <p:spPr>
            <a:xfrm>
              <a:off x="2505809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8" name="Полилиния: фигура 3757">
              <a:extLst>
                <a:ext uri="{FF2B5EF4-FFF2-40B4-BE49-F238E27FC236}">
                  <a16:creationId xmlns:a16="http://schemas.microsoft.com/office/drawing/2014/main" id="{CE976EDB-A02F-DAA5-DB04-2FF609115399}"/>
                </a:ext>
              </a:extLst>
            </p:cNvPr>
            <p:cNvSpPr/>
            <p:nvPr/>
          </p:nvSpPr>
          <p:spPr>
            <a:xfrm>
              <a:off x="2597116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9" name="Полилиния: фигура 3758">
              <a:extLst>
                <a:ext uri="{FF2B5EF4-FFF2-40B4-BE49-F238E27FC236}">
                  <a16:creationId xmlns:a16="http://schemas.microsoft.com/office/drawing/2014/main" id="{8C5A87F3-A146-C440-39A3-3EF8F326F8E0}"/>
                </a:ext>
              </a:extLst>
            </p:cNvPr>
            <p:cNvSpPr/>
            <p:nvPr/>
          </p:nvSpPr>
          <p:spPr>
            <a:xfrm>
              <a:off x="230036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0" name="Полилиния: фигура 3759">
              <a:extLst>
                <a:ext uri="{FF2B5EF4-FFF2-40B4-BE49-F238E27FC236}">
                  <a16:creationId xmlns:a16="http://schemas.microsoft.com/office/drawing/2014/main" id="{864A9EF1-9154-B0DA-B258-82FCCDAB6717}"/>
                </a:ext>
              </a:extLst>
            </p:cNvPr>
            <p:cNvSpPr/>
            <p:nvPr/>
          </p:nvSpPr>
          <p:spPr>
            <a:xfrm>
              <a:off x="239167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1" name="Полилиния: фигура 3760">
              <a:extLst>
                <a:ext uri="{FF2B5EF4-FFF2-40B4-BE49-F238E27FC236}">
                  <a16:creationId xmlns:a16="http://schemas.microsoft.com/office/drawing/2014/main" id="{040D816A-A59B-4FE6-596B-04EF6288BC75}"/>
                </a:ext>
              </a:extLst>
            </p:cNvPr>
            <p:cNvSpPr/>
            <p:nvPr/>
          </p:nvSpPr>
          <p:spPr>
            <a:xfrm>
              <a:off x="230036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2" name="Полилиния: фигура 3761">
              <a:extLst>
                <a:ext uri="{FF2B5EF4-FFF2-40B4-BE49-F238E27FC236}">
                  <a16:creationId xmlns:a16="http://schemas.microsoft.com/office/drawing/2014/main" id="{C76EE78D-29EF-7946-7B8F-BBF2C49A0A43}"/>
                </a:ext>
              </a:extLst>
            </p:cNvPr>
            <p:cNvSpPr/>
            <p:nvPr/>
          </p:nvSpPr>
          <p:spPr>
            <a:xfrm>
              <a:off x="239167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3" name="Полилиния: фигура 3762">
              <a:extLst>
                <a:ext uri="{FF2B5EF4-FFF2-40B4-BE49-F238E27FC236}">
                  <a16:creationId xmlns:a16="http://schemas.microsoft.com/office/drawing/2014/main" id="{949B6412-8296-2D57-A00C-64998D020A33}"/>
                </a:ext>
              </a:extLst>
            </p:cNvPr>
            <p:cNvSpPr/>
            <p:nvPr/>
          </p:nvSpPr>
          <p:spPr>
            <a:xfrm>
              <a:off x="2319041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4" name="Полилиния: фигура 3763">
              <a:extLst>
                <a:ext uri="{FF2B5EF4-FFF2-40B4-BE49-F238E27FC236}">
                  <a16:creationId xmlns:a16="http://schemas.microsoft.com/office/drawing/2014/main" id="{6C629D4B-136C-E703-97A1-45412F98C6A1}"/>
                </a:ext>
              </a:extLst>
            </p:cNvPr>
            <p:cNvSpPr/>
            <p:nvPr/>
          </p:nvSpPr>
          <p:spPr>
            <a:xfrm>
              <a:off x="2410348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5" name="Полилиния: фигура 3764">
              <a:extLst>
                <a:ext uri="{FF2B5EF4-FFF2-40B4-BE49-F238E27FC236}">
                  <a16:creationId xmlns:a16="http://schemas.microsoft.com/office/drawing/2014/main" id="{B915D51A-34EB-301C-6496-683F128F0975}"/>
                </a:ext>
              </a:extLst>
            </p:cNvPr>
            <p:cNvSpPr/>
            <p:nvPr/>
          </p:nvSpPr>
          <p:spPr>
            <a:xfrm>
              <a:off x="2319041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6" name="Полилиния: фигура 3765">
              <a:extLst>
                <a:ext uri="{FF2B5EF4-FFF2-40B4-BE49-F238E27FC236}">
                  <a16:creationId xmlns:a16="http://schemas.microsoft.com/office/drawing/2014/main" id="{4DDF679A-6F47-C2D8-0656-BA0883FEC975}"/>
                </a:ext>
              </a:extLst>
            </p:cNvPr>
            <p:cNvSpPr/>
            <p:nvPr/>
          </p:nvSpPr>
          <p:spPr>
            <a:xfrm>
              <a:off x="2410348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7" name="Полилиния: фигура 3766">
              <a:extLst>
                <a:ext uri="{FF2B5EF4-FFF2-40B4-BE49-F238E27FC236}">
                  <a16:creationId xmlns:a16="http://schemas.microsoft.com/office/drawing/2014/main" id="{82CCCD7F-5436-D0EC-FF11-8DCA2B1AC9BE}"/>
                </a:ext>
              </a:extLst>
            </p:cNvPr>
            <p:cNvSpPr/>
            <p:nvPr/>
          </p:nvSpPr>
          <p:spPr>
            <a:xfrm>
              <a:off x="211359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8" name="Полилиния: фигура 3767">
              <a:extLst>
                <a:ext uri="{FF2B5EF4-FFF2-40B4-BE49-F238E27FC236}">
                  <a16:creationId xmlns:a16="http://schemas.microsoft.com/office/drawing/2014/main" id="{5C6A0963-C187-CD76-E9C7-0BEBA30C234F}"/>
                </a:ext>
              </a:extLst>
            </p:cNvPr>
            <p:cNvSpPr/>
            <p:nvPr/>
          </p:nvSpPr>
          <p:spPr>
            <a:xfrm>
              <a:off x="220282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9" name="Полилиния: фигура 3768">
              <a:extLst>
                <a:ext uri="{FF2B5EF4-FFF2-40B4-BE49-F238E27FC236}">
                  <a16:creationId xmlns:a16="http://schemas.microsoft.com/office/drawing/2014/main" id="{21ECD64E-6BC4-A28B-8886-1F4479C0EECE}"/>
                </a:ext>
              </a:extLst>
            </p:cNvPr>
            <p:cNvSpPr/>
            <p:nvPr/>
          </p:nvSpPr>
          <p:spPr>
            <a:xfrm>
              <a:off x="211359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0" name="Полилиния: фигура 3769">
              <a:extLst>
                <a:ext uri="{FF2B5EF4-FFF2-40B4-BE49-F238E27FC236}">
                  <a16:creationId xmlns:a16="http://schemas.microsoft.com/office/drawing/2014/main" id="{2010BAC3-6ACF-B03B-453A-6C1646AECF80}"/>
                </a:ext>
              </a:extLst>
            </p:cNvPr>
            <p:cNvSpPr/>
            <p:nvPr/>
          </p:nvSpPr>
          <p:spPr>
            <a:xfrm>
              <a:off x="220282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1" name="Полилиния: фигура 3770">
              <a:extLst>
                <a:ext uri="{FF2B5EF4-FFF2-40B4-BE49-F238E27FC236}">
                  <a16:creationId xmlns:a16="http://schemas.microsoft.com/office/drawing/2014/main" id="{7C97F7D1-481B-AB0A-BF81-5B55241FC53B}"/>
                </a:ext>
              </a:extLst>
            </p:cNvPr>
            <p:cNvSpPr/>
            <p:nvPr/>
          </p:nvSpPr>
          <p:spPr>
            <a:xfrm>
              <a:off x="2132273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2" name="Полилиния: фигура 3771">
              <a:extLst>
                <a:ext uri="{FF2B5EF4-FFF2-40B4-BE49-F238E27FC236}">
                  <a16:creationId xmlns:a16="http://schemas.microsoft.com/office/drawing/2014/main" id="{0E8E3166-E1F2-C777-BD00-F7954C540D67}"/>
                </a:ext>
              </a:extLst>
            </p:cNvPr>
            <p:cNvSpPr/>
            <p:nvPr/>
          </p:nvSpPr>
          <p:spPr>
            <a:xfrm>
              <a:off x="2223579" y="3715188"/>
              <a:ext cx="4154" cy="4143"/>
            </a:xfrm>
            <a:custGeom>
              <a:avLst/>
              <a:gdLst>
                <a:gd name="connsiteX0" fmla="*/ -72 w 4154"/>
                <a:gd name="connsiteY0" fmla="*/ 1897 h 4143"/>
                <a:gd name="connsiteX1" fmla="*/ 2005 w 4154"/>
                <a:gd name="connsiteY1" fmla="*/ -179 h 4143"/>
                <a:gd name="connsiteX2" fmla="*/ 4082 w 4154"/>
                <a:gd name="connsiteY2" fmla="*/ 1897 h 4143"/>
                <a:gd name="connsiteX3" fmla="*/ 2005 w 4154"/>
                <a:gd name="connsiteY3" fmla="*/ 3965 h 4143"/>
                <a:gd name="connsiteX4" fmla="*/ -72 w 4154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7"/>
                    <a:pt x="4082" y="1897"/>
                  </a:cubicBezTo>
                  <a:cubicBezTo>
                    <a:pt x="4082" y="1897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3" name="Полилиния: фигура 3772">
              <a:extLst>
                <a:ext uri="{FF2B5EF4-FFF2-40B4-BE49-F238E27FC236}">
                  <a16:creationId xmlns:a16="http://schemas.microsoft.com/office/drawing/2014/main" id="{B436041C-0FE7-A3DB-12C0-A39137266D77}"/>
                </a:ext>
              </a:extLst>
            </p:cNvPr>
            <p:cNvSpPr/>
            <p:nvPr/>
          </p:nvSpPr>
          <p:spPr>
            <a:xfrm>
              <a:off x="2132273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4" name="Полилиния: фигура 3773">
              <a:extLst>
                <a:ext uri="{FF2B5EF4-FFF2-40B4-BE49-F238E27FC236}">
                  <a16:creationId xmlns:a16="http://schemas.microsoft.com/office/drawing/2014/main" id="{0F0A4671-1EF7-3BE6-FE20-0799E3362966}"/>
                </a:ext>
              </a:extLst>
            </p:cNvPr>
            <p:cNvSpPr/>
            <p:nvPr/>
          </p:nvSpPr>
          <p:spPr>
            <a:xfrm>
              <a:off x="2223579" y="3804380"/>
              <a:ext cx="4154" cy="5013"/>
            </a:xfrm>
            <a:custGeom>
              <a:avLst/>
              <a:gdLst>
                <a:gd name="connsiteX0" fmla="*/ -72 w 4154"/>
                <a:gd name="connsiteY0" fmla="*/ 1898 h 5013"/>
                <a:gd name="connsiteX1" fmla="*/ 2005 w 4154"/>
                <a:gd name="connsiteY1" fmla="*/ -179 h 5013"/>
                <a:gd name="connsiteX2" fmla="*/ 4082 w 4154"/>
                <a:gd name="connsiteY2" fmla="*/ 1898 h 5013"/>
                <a:gd name="connsiteX3" fmla="*/ 2005 w 4154"/>
                <a:gd name="connsiteY3" fmla="*/ 3974 h 5013"/>
                <a:gd name="connsiteX4" fmla="*/ -72 w 4154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5" name="Полилиния: фигура 3774">
              <a:extLst>
                <a:ext uri="{FF2B5EF4-FFF2-40B4-BE49-F238E27FC236}">
                  <a16:creationId xmlns:a16="http://schemas.microsoft.com/office/drawing/2014/main" id="{0303218A-9D91-1876-6675-03590D25C949}"/>
                </a:ext>
              </a:extLst>
            </p:cNvPr>
            <p:cNvSpPr/>
            <p:nvPr/>
          </p:nvSpPr>
          <p:spPr>
            <a:xfrm>
              <a:off x="192682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6" name="Полилиния: фигура 3775">
              <a:extLst>
                <a:ext uri="{FF2B5EF4-FFF2-40B4-BE49-F238E27FC236}">
                  <a16:creationId xmlns:a16="http://schemas.microsoft.com/office/drawing/2014/main" id="{BE234350-5307-249E-BD5F-A97A7CEEA028}"/>
                </a:ext>
              </a:extLst>
            </p:cNvPr>
            <p:cNvSpPr/>
            <p:nvPr/>
          </p:nvSpPr>
          <p:spPr>
            <a:xfrm>
              <a:off x="201605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7" name="Полилиния: фигура 3776">
              <a:extLst>
                <a:ext uri="{FF2B5EF4-FFF2-40B4-BE49-F238E27FC236}">
                  <a16:creationId xmlns:a16="http://schemas.microsoft.com/office/drawing/2014/main" id="{D87DF56C-0996-C2BD-0721-12DE95B236F7}"/>
                </a:ext>
              </a:extLst>
            </p:cNvPr>
            <p:cNvSpPr/>
            <p:nvPr/>
          </p:nvSpPr>
          <p:spPr>
            <a:xfrm>
              <a:off x="192682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8" name="Полилиния: фигура 3777">
              <a:extLst>
                <a:ext uri="{FF2B5EF4-FFF2-40B4-BE49-F238E27FC236}">
                  <a16:creationId xmlns:a16="http://schemas.microsoft.com/office/drawing/2014/main" id="{672E193C-E4E4-459D-49A1-F1FC06B3C1E9}"/>
                </a:ext>
              </a:extLst>
            </p:cNvPr>
            <p:cNvSpPr/>
            <p:nvPr/>
          </p:nvSpPr>
          <p:spPr>
            <a:xfrm>
              <a:off x="201605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9" name="Полилиния: фигура 3778">
              <a:extLst>
                <a:ext uri="{FF2B5EF4-FFF2-40B4-BE49-F238E27FC236}">
                  <a16:creationId xmlns:a16="http://schemas.microsoft.com/office/drawing/2014/main" id="{27695249-352B-4373-0530-422CE6CDA282}"/>
                </a:ext>
              </a:extLst>
            </p:cNvPr>
            <p:cNvSpPr/>
            <p:nvPr/>
          </p:nvSpPr>
          <p:spPr>
            <a:xfrm>
              <a:off x="1945504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1996 w 4145"/>
                <a:gd name="connsiteY1" fmla="*/ -179 h 4143"/>
                <a:gd name="connsiteX2" fmla="*/ 4073 w 4145"/>
                <a:gd name="connsiteY2" fmla="*/ 1897 h 4143"/>
                <a:gd name="connsiteX3" fmla="*/ 1996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0" name="Полилиния: фигура 3779">
              <a:extLst>
                <a:ext uri="{FF2B5EF4-FFF2-40B4-BE49-F238E27FC236}">
                  <a16:creationId xmlns:a16="http://schemas.microsoft.com/office/drawing/2014/main" id="{E8DBC37D-16D5-B697-0AD5-2AA5146F21AA}"/>
                </a:ext>
              </a:extLst>
            </p:cNvPr>
            <p:cNvSpPr/>
            <p:nvPr/>
          </p:nvSpPr>
          <p:spPr>
            <a:xfrm>
              <a:off x="2036811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1" name="Полилиния: фигура 3780">
              <a:extLst>
                <a:ext uri="{FF2B5EF4-FFF2-40B4-BE49-F238E27FC236}">
                  <a16:creationId xmlns:a16="http://schemas.microsoft.com/office/drawing/2014/main" id="{BFB217D7-41C5-9DAB-6762-AE644B40C957}"/>
                </a:ext>
              </a:extLst>
            </p:cNvPr>
            <p:cNvSpPr/>
            <p:nvPr/>
          </p:nvSpPr>
          <p:spPr>
            <a:xfrm>
              <a:off x="1945504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1996 w 4145"/>
                <a:gd name="connsiteY1" fmla="*/ -179 h 5013"/>
                <a:gd name="connsiteX2" fmla="*/ 4073 w 4145"/>
                <a:gd name="connsiteY2" fmla="*/ 1898 h 5013"/>
                <a:gd name="connsiteX3" fmla="*/ 1996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2" name="Полилиния: фигура 3781">
              <a:extLst>
                <a:ext uri="{FF2B5EF4-FFF2-40B4-BE49-F238E27FC236}">
                  <a16:creationId xmlns:a16="http://schemas.microsoft.com/office/drawing/2014/main" id="{4BA7C5F2-F96F-F3D0-0982-4F0D5B33222F}"/>
                </a:ext>
              </a:extLst>
            </p:cNvPr>
            <p:cNvSpPr/>
            <p:nvPr/>
          </p:nvSpPr>
          <p:spPr>
            <a:xfrm>
              <a:off x="2036811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3" name="Полилиния: фигура 3782">
              <a:extLst>
                <a:ext uri="{FF2B5EF4-FFF2-40B4-BE49-F238E27FC236}">
                  <a16:creationId xmlns:a16="http://schemas.microsoft.com/office/drawing/2014/main" id="{00D73696-AEEA-281A-7CE8-407B31397827}"/>
                </a:ext>
              </a:extLst>
            </p:cNvPr>
            <p:cNvSpPr/>
            <p:nvPr/>
          </p:nvSpPr>
          <p:spPr>
            <a:xfrm>
              <a:off x="1740049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4" name="Полилиния: фигура 3783">
              <a:extLst>
                <a:ext uri="{FF2B5EF4-FFF2-40B4-BE49-F238E27FC236}">
                  <a16:creationId xmlns:a16="http://schemas.microsoft.com/office/drawing/2014/main" id="{8FC0EC4F-AE95-E902-6369-B1F1E8733788}"/>
                </a:ext>
              </a:extLst>
            </p:cNvPr>
            <p:cNvSpPr/>
            <p:nvPr/>
          </p:nvSpPr>
          <p:spPr>
            <a:xfrm>
              <a:off x="182928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5" name="Полилиния: фигура 3784">
              <a:extLst>
                <a:ext uri="{FF2B5EF4-FFF2-40B4-BE49-F238E27FC236}">
                  <a16:creationId xmlns:a16="http://schemas.microsoft.com/office/drawing/2014/main" id="{1435F2A4-4B85-510B-982E-D8D7918A896E}"/>
                </a:ext>
              </a:extLst>
            </p:cNvPr>
            <p:cNvSpPr/>
            <p:nvPr/>
          </p:nvSpPr>
          <p:spPr>
            <a:xfrm>
              <a:off x="1740049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6" name="Полилиния: фигура 3785">
              <a:extLst>
                <a:ext uri="{FF2B5EF4-FFF2-40B4-BE49-F238E27FC236}">
                  <a16:creationId xmlns:a16="http://schemas.microsoft.com/office/drawing/2014/main" id="{C254935B-B88D-C758-13BF-C9CC0521F6E3}"/>
                </a:ext>
              </a:extLst>
            </p:cNvPr>
            <p:cNvSpPr/>
            <p:nvPr/>
          </p:nvSpPr>
          <p:spPr>
            <a:xfrm>
              <a:off x="182928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7" name="Полилиния: фигура 3786">
              <a:extLst>
                <a:ext uri="{FF2B5EF4-FFF2-40B4-BE49-F238E27FC236}">
                  <a16:creationId xmlns:a16="http://schemas.microsoft.com/office/drawing/2014/main" id="{C197905B-167F-28F4-F657-473032AD4208}"/>
                </a:ext>
              </a:extLst>
            </p:cNvPr>
            <p:cNvSpPr/>
            <p:nvPr/>
          </p:nvSpPr>
          <p:spPr>
            <a:xfrm>
              <a:off x="1758726" y="3715188"/>
              <a:ext cx="4154" cy="4143"/>
            </a:xfrm>
            <a:custGeom>
              <a:avLst/>
              <a:gdLst>
                <a:gd name="connsiteX0" fmla="*/ -72 w 4154"/>
                <a:gd name="connsiteY0" fmla="*/ 1897 h 4143"/>
                <a:gd name="connsiteX1" fmla="*/ 2005 w 4154"/>
                <a:gd name="connsiteY1" fmla="*/ -179 h 4143"/>
                <a:gd name="connsiteX2" fmla="*/ 4082 w 4154"/>
                <a:gd name="connsiteY2" fmla="*/ 1897 h 4143"/>
                <a:gd name="connsiteX3" fmla="*/ 2005 w 4154"/>
                <a:gd name="connsiteY3" fmla="*/ 3965 h 4143"/>
                <a:gd name="connsiteX4" fmla="*/ -72 w 4154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8" name="Полилиния: фигура 3787">
              <a:extLst>
                <a:ext uri="{FF2B5EF4-FFF2-40B4-BE49-F238E27FC236}">
                  <a16:creationId xmlns:a16="http://schemas.microsoft.com/office/drawing/2014/main" id="{4EAEAEF4-AE9C-174F-C9A7-C2AF6EA57059}"/>
                </a:ext>
              </a:extLst>
            </p:cNvPr>
            <p:cNvSpPr/>
            <p:nvPr/>
          </p:nvSpPr>
          <p:spPr>
            <a:xfrm>
              <a:off x="1850043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9" name="Полилиния: фигура 3788">
              <a:extLst>
                <a:ext uri="{FF2B5EF4-FFF2-40B4-BE49-F238E27FC236}">
                  <a16:creationId xmlns:a16="http://schemas.microsoft.com/office/drawing/2014/main" id="{1F76FCDA-17D0-1D50-E595-B85451532C60}"/>
                </a:ext>
              </a:extLst>
            </p:cNvPr>
            <p:cNvSpPr/>
            <p:nvPr/>
          </p:nvSpPr>
          <p:spPr>
            <a:xfrm>
              <a:off x="1758726" y="3804380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0" name="Полилиния: фигура 3789">
              <a:extLst>
                <a:ext uri="{FF2B5EF4-FFF2-40B4-BE49-F238E27FC236}">
                  <a16:creationId xmlns:a16="http://schemas.microsoft.com/office/drawing/2014/main" id="{4EA384EC-9C99-DBE0-374F-18519A4106F5}"/>
                </a:ext>
              </a:extLst>
            </p:cNvPr>
            <p:cNvSpPr/>
            <p:nvPr/>
          </p:nvSpPr>
          <p:spPr>
            <a:xfrm>
              <a:off x="1850043" y="3804380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1" name="Полилиния: фигура 3790">
              <a:extLst>
                <a:ext uri="{FF2B5EF4-FFF2-40B4-BE49-F238E27FC236}">
                  <a16:creationId xmlns:a16="http://schemas.microsoft.com/office/drawing/2014/main" id="{6571723A-C9AA-6808-3150-27416D3AE00A}"/>
                </a:ext>
              </a:extLst>
            </p:cNvPr>
            <p:cNvSpPr/>
            <p:nvPr/>
          </p:nvSpPr>
          <p:spPr>
            <a:xfrm>
              <a:off x="155121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2" name="Полилиния: фигура 3791">
              <a:extLst>
                <a:ext uri="{FF2B5EF4-FFF2-40B4-BE49-F238E27FC236}">
                  <a16:creationId xmlns:a16="http://schemas.microsoft.com/office/drawing/2014/main" id="{1FC767DC-DCFC-21FC-2193-41C2574C1444}"/>
                </a:ext>
              </a:extLst>
            </p:cNvPr>
            <p:cNvSpPr/>
            <p:nvPr/>
          </p:nvSpPr>
          <p:spPr>
            <a:xfrm>
              <a:off x="164252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3" name="Полилиния: фигура 3792">
              <a:extLst>
                <a:ext uri="{FF2B5EF4-FFF2-40B4-BE49-F238E27FC236}">
                  <a16:creationId xmlns:a16="http://schemas.microsoft.com/office/drawing/2014/main" id="{39A84C11-7E1B-5F08-EF3E-7880C3A68EDD}"/>
                </a:ext>
              </a:extLst>
            </p:cNvPr>
            <p:cNvSpPr/>
            <p:nvPr/>
          </p:nvSpPr>
          <p:spPr>
            <a:xfrm>
              <a:off x="155121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4" name="Полилиния: фигура 3793">
              <a:extLst>
                <a:ext uri="{FF2B5EF4-FFF2-40B4-BE49-F238E27FC236}">
                  <a16:creationId xmlns:a16="http://schemas.microsoft.com/office/drawing/2014/main" id="{3C93FDB4-D19B-3891-3ED5-16486472FC31}"/>
                </a:ext>
              </a:extLst>
            </p:cNvPr>
            <p:cNvSpPr/>
            <p:nvPr/>
          </p:nvSpPr>
          <p:spPr>
            <a:xfrm>
              <a:off x="164252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5" name="Полилиния: фигура 3794">
              <a:extLst>
                <a:ext uri="{FF2B5EF4-FFF2-40B4-BE49-F238E27FC236}">
                  <a16:creationId xmlns:a16="http://schemas.microsoft.com/office/drawing/2014/main" id="{9E56083D-2812-8C20-4506-10D93A329DB1}"/>
                </a:ext>
              </a:extLst>
            </p:cNvPr>
            <p:cNvSpPr/>
            <p:nvPr/>
          </p:nvSpPr>
          <p:spPr>
            <a:xfrm>
              <a:off x="1571958" y="3716341"/>
              <a:ext cx="4154" cy="1841"/>
            </a:xfrm>
            <a:custGeom>
              <a:avLst/>
              <a:gdLst>
                <a:gd name="connsiteX0" fmla="*/ -72 w 4154"/>
                <a:gd name="connsiteY0" fmla="*/ 744 h 1841"/>
                <a:gd name="connsiteX1" fmla="*/ -72 w 4154"/>
                <a:gd name="connsiteY1" fmla="*/ 744 h 1841"/>
                <a:gd name="connsiteX2" fmla="*/ 4082 w 4154"/>
                <a:gd name="connsiteY2" fmla="*/ 744 h 1841"/>
                <a:gd name="connsiteX3" fmla="*/ -72 w 4154"/>
                <a:gd name="connsiteY3" fmla="*/ 744 h 1841"/>
                <a:gd name="connsiteX4" fmla="*/ -72 w 4154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744"/>
                    <a:pt x="4082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6" name="Полилиния: фигура 3795">
              <a:extLst>
                <a:ext uri="{FF2B5EF4-FFF2-40B4-BE49-F238E27FC236}">
                  <a16:creationId xmlns:a16="http://schemas.microsoft.com/office/drawing/2014/main" id="{B3B089A4-CE90-996C-1D55-2C89A52651FE}"/>
                </a:ext>
              </a:extLst>
            </p:cNvPr>
            <p:cNvSpPr/>
            <p:nvPr/>
          </p:nvSpPr>
          <p:spPr>
            <a:xfrm>
              <a:off x="1663274" y="3716341"/>
              <a:ext cx="4145" cy="1841"/>
            </a:xfrm>
            <a:custGeom>
              <a:avLst/>
              <a:gdLst>
                <a:gd name="connsiteX0" fmla="*/ -72 w 4145"/>
                <a:gd name="connsiteY0" fmla="*/ 744 h 1841"/>
                <a:gd name="connsiteX1" fmla="*/ -72 w 4145"/>
                <a:gd name="connsiteY1" fmla="*/ 744 h 1841"/>
                <a:gd name="connsiteX2" fmla="*/ 4073 w 4145"/>
                <a:gd name="connsiteY2" fmla="*/ 744 h 1841"/>
                <a:gd name="connsiteX3" fmla="*/ -72 w 4145"/>
                <a:gd name="connsiteY3" fmla="*/ 744 h 1841"/>
                <a:gd name="connsiteX4" fmla="*/ -72 w 4145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744"/>
                    <a:pt x="1996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7" name="Полилиния: фигура 3796">
              <a:extLst>
                <a:ext uri="{FF2B5EF4-FFF2-40B4-BE49-F238E27FC236}">
                  <a16:creationId xmlns:a16="http://schemas.microsoft.com/office/drawing/2014/main" id="{BA888F34-9993-0A29-51F3-8144EC013C2D}"/>
                </a:ext>
              </a:extLst>
            </p:cNvPr>
            <p:cNvSpPr/>
            <p:nvPr/>
          </p:nvSpPr>
          <p:spPr>
            <a:xfrm>
              <a:off x="1571958" y="3805533"/>
              <a:ext cx="4154" cy="2480"/>
            </a:xfrm>
            <a:custGeom>
              <a:avLst/>
              <a:gdLst>
                <a:gd name="connsiteX0" fmla="*/ -72 w 4154"/>
                <a:gd name="connsiteY0" fmla="*/ 744 h 2480"/>
                <a:gd name="connsiteX1" fmla="*/ -72 w 4154"/>
                <a:gd name="connsiteY1" fmla="*/ 744 h 2480"/>
                <a:gd name="connsiteX2" fmla="*/ 4082 w 4154"/>
                <a:gd name="connsiteY2" fmla="*/ 744 h 2480"/>
                <a:gd name="connsiteX3" fmla="*/ -72 w 4154"/>
                <a:gd name="connsiteY3" fmla="*/ 744 h 2480"/>
                <a:gd name="connsiteX4" fmla="*/ -72 w 4154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1"/>
                    <a:pt x="4082" y="2821"/>
                    <a:pt x="-72" y="744"/>
                  </a:cubicBezTo>
                  <a:cubicBezTo>
                    <a:pt x="2005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8" name="Полилиния: фигура 3797">
              <a:extLst>
                <a:ext uri="{FF2B5EF4-FFF2-40B4-BE49-F238E27FC236}">
                  <a16:creationId xmlns:a16="http://schemas.microsoft.com/office/drawing/2014/main" id="{F5036EF0-E0DD-6E4A-58A1-68AB1B910A17}"/>
                </a:ext>
              </a:extLst>
            </p:cNvPr>
            <p:cNvSpPr/>
            <p:nvPr/>
          </p:nvSpPr>
          <p:spPr>
            <a:xfrm>
              <a:off x="1663274" y="3805533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1"/>
                    <a:pt x="1996" y="2821"/>
                    <a:pt x="-72" y="744"/>
                  </a:cubicBezTo>
                  <a:cubicBezTo>
                    <a:pt x="-72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9" name="Полилиния: фигура 3798">
              <a:extLst>
                <a:ext uri="{FF2B5EF4-FFF2-40B4-BE49-F238E27FC236}">
                  <a16:creationId xmlns:a16="http://schemas.microsoft.com/office/drawing/2014/main" id="{A7F5AD26-3C99-60D1-4997-2E30A18E3D92}"/>
                </a:ext>
              </a:extLst>
            </p:cNvPr>
            <p:cNvSpPr/>
            <p:nvPr/>
          </p:nvSpPr>
          <p:spPr>
            <a:xfrm>
              <a:off x="1385189" y="3716341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0" name="Полилиния: фигура 3799">
              <a:extLst>
                <a:ext uri="{FF2B5EF4-FFF2-40B4-BE49-F238E27FC236}">
                  <a16:creationId xmlns:a16="http://schemas.microsoft.com/office/drawing/2014/main" id="{8715BDB7-05DD-76A2-9CFF-C4EFEFC783CA}"/>
                </a:ext>
              </a:extLst>
            </p:cNvPr>
            <p:cNvSpPr/>
            <p:nvPr/>
          </p:nvSpPr>
          <p:spPr>
            <a:xfrm>
              <a:off x="1476496" y="3716341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1" name="Полилиния: фигура 3800">
              <a:extLst>
                <a:ext uri="{FF2B5EF4-FFF2-40B4-BE49-F238E27FC236}">
                  <a16:creationId xmlns:a16="http://schemas.microsoft.com/office/drawing/2014/main" id="{BEF62CA8-7E3A-451D-F124-48EDAFE18E1C}"/>
                </a:ext>
              </a:extLst>
            </p:cNvPr>
            <p:cNvSpPr/>
            <p:nvPr/>
          </p:nvSpPr>
          <p:spPr>
            <a:xfrm>
              <a:off x="10163409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220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2" name="Полилиния: фигура 3801">
              <a:extLst>
                <a:ext uri="{FF2B5EF4-FFF2-40B4-BE49-F238E27FC236}">
                  <a16:creationId xmlns:a16="http://schemas.microsoft.com/office/drawing/2014/main" id="{C75AEC50-3302-73A4-4ED2-8060D39C8485}"/>
                </a:ext>
              </a:extLst>
            </p:cNvPr>
            <p:cNvSpPr/>
            <p:nvPr/>
          </p:nvSpPr>
          <p:spPr>
            <a:xfrm>
              <a:off x="10163409" y="3891505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606 w 41452"/>
                <a:gd name="connsiteY1" fmla="*/ -179 h 41490"/>
                <a:gd name="connsiteX2" fmla="*/ 41380 w 41452"/>
                <a:gd name="connsiteY2" fmla="*/ 20566 h 41490"/>
                <a:gd name="connsiteX3" fmla="*/ 20606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3" name="Полилиния: фигура 3802">
              <a:extLst>
                <a:ext uri="{FF2B5EF4-FFF2-40B4-BE49-F238E27FC236}">
                  <a16:creationId xmlns:a16="http://schemas.microsoft.com/office/drawing/2014/main" id="{83F2BC05-6BE0-C4DA-030C-98523B65CA75}"/>
                </a:ext>
              </a:extLst>
            </p:cNvPr>
            <p:cNvSpPr/>
            <p:nvPr/>
          </p:nvSpPr>
          <p:spPr>
            <a:xfrm>
              <a:off x="9976641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4" name="Полилиния: фигура 3803">
              <a:extLst>
                <a:ext uri="{FF2B5EF4-FFF2-40B4-BE49-F238E27FC236}">
                  <a16:creationId xmlns:a16="http://schemas.microsoft.com/office/drawing/2014/main" id="{3E321497-98B2-9E4E-CBDC-8344648D99A9}"/>
                </a:ext>
              </a:extLst>
            </p:cNvPr>
            <p:cNvSpPr/>
            <p:nvPr/>
          </p:nvSpPr>
          <p:spPr>
            <a:xfrm>
              <a:off x="10065832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5" name="Полилиния: фигура 3804">
              <a:extLst>
                <a:ext uri="{FF2B5EF4-FFF2-40B4-BE49-F238E27FC236}">
                  <a16:creationId xmlns:a16="http://schemas.microsoft.com/office/drawing/2014/main" id="{6AAA9548-7975-77BC-30C6-5D30F840A36F}"/>
                </a:ext>
              </a:extLst>
            </p:cNvPr>
            <p:cNvSpPr/>
            <p:nvPr/>
          </p:nvSpPr>
          <p:spPr>
            <a:xfrm>
              <a:off x="9976641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6" name="Полилиния: фигура 3805">
              <a:extLst>
                <a:ext uri="{FF2B5EF4-FFF2-40B4-BE49-F238E27FC236}">
                  <a16:creationId xmlns:a16="http://schemas.microsoft.com/office/drawing/2014/main" id="{BC71382E-115A-2EFD-68BE-60FCBB609F40}"/>
                </a:ext>
              </a:extLst>
            </p:cNvPr>
            <p:cNvSpPr/>
            <p:nvPr/>
          </p:nvSpPr>
          <p:spPr>
            <a:xfrm>
              <a:off x="10065832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7" name="Полилиния: фигура 3806">
              <a:extLst>
                <a:ext uri="{FF2B5EF4-FFF2-40B4-BE49-F238E27FC236}">
                  <a16:creationId xmlns:a16="http://schemas.microsoft.com/office/drawing/2014/main" id="{A80555BE-4F0E-841E-F077-E9352131C11C}"/>
                </a:ext>
              </a:extLst>
            </p:cNvPr>
            <p:cNvSpPr/>
            <p:nvPr/>
          </p:nvSpPr>
          <p:spPr>
            <a:xfrm>
              <a:off x="9976641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8" name="Полилиния: фигура 3807">
              <a:extLst>
                <a:ext uri="{FF2B5EF4-FFF2-40B4-BE49-F238E27FC236}">
                  <a16:creationId xmlns:a16="http://schemas.microsoft.com/office/drawing/2014/main" id="{1BF13B53-9472-9F3B-E698-9F3C7878D687}"/>
                </a:ext>
              </a:extLst>
            </p:cNvPr>
            <p:cNvSpPr/>
            <p:nvPr/>
          </p:nvSpPr>
          <p:spPr>
            <a:xfrm>
              <a:off x="10067928" y="3891505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9" name="Полилиния: фигура 3808">
              <a:extLst>
                <a:ext uri="{FF2B5EF4-FFF2-40B4-BE49-F238E27FC236}">
                  <a16:creationId xmlns:a16="http://schemas.microsoft.com/office/drawing/2014/main" id="{A716A94D-BCC4-3B34-7BA1-2ADA8386A098}"/>
                </a:ext>
              </a:extLst>
            </p:cNvPr>
            <p:cNvSpPr/>
            <p:nvPr/>
          </p:nvSpPr>
          <p:spPr>
            <a:xfrm>
              <a:off x="9976641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5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0" name="Полилиния: фигура 3809">
              <a:extLst>
                <a:ext uri="{FF2B5EF4-FFF2-40B4-BE49-F238E27FC236}">
                  <a16:creationId xmlns:a16="http://schemas.microsoft.com/office/drawing/2014/main" id="{CB4FF328-983B-62E5-9C1B-55BA685983D1}"/>
                </a:ext>
              </a:extLst>
            </p:cNvPr>
            <p:cNvSpPr/>
            <p:nvPr/>
          </p:nvSpPr>
          <p:spPr>
            <a:xfrm>
              <a:off x="10067928" y="3980707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702 w 41452"/>
                <a:gd name="connsiteY1" fmla="*/ -179 h 41481"/>
                <a:gd name="connsiteX2" fmla="*/ 41380 w 41452"/>
                <a:gd name="connsiteY2" fmla="*/ 20557 h 41481"/>
                <a:gd name="connsiteX3" fmla="*/ 20702 w 41452"/>
                <a:gd name="connsiteY3" fmla="*/ 41302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57"/>
                  </a:cubicBezTo>
                  <a:cubicBezTo>
                    <a:pt x="41380" y="33006"/>
                    <a:pt x="30993" y="41302"/>
                    <a:pt x="20702" y="41302"/>
                  </a:cubicBezTo>
                  <a:cubicBezTo>
                    <a:pt x="8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1" name="Полилиния: фигура 3810">
              <a:extLst>
                <a:ext uri="{FF2B5EF4-FFF2-40B4-BE49-F238E27FC236}">
                  <a16:creationId xmlns:a16="http://schemas.microsoft.com/office/drawing/2014/main" id="{4CA8B168-3F16-8CE1-4509-B68A11534612}"/>
                </a:ext>
              </a:extLst>
            </p:cNvPr>
            <p:cNvSpPr/>
            <p:nvPr/>
          </p:nvSpPr>
          <p:spPr>
            <a:xfrm>
              <a:off x="9879064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98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2" name="Полилиния: фигура 3811">
              <a:extLst>
                <a:ext uri="{FF2B5EF4-FFF2-40B4-BE49-F238E27FC236}">
                  <a16:creationId xmlns:a16="http://schemas.microsoft.com/office/drawing/2014/main" id="{2E4EB469-1485-C22D-3A80-3944DDCC4808}"/>
                </a:ext>
              </a:extLst>
            </p:cNvPr>
            <p:cNvSpPr/>
            <p:nvPr/>
          </p:nvSpPr>
          <p:spPr>
            <a:xfrm>
              <a:off x="9881160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3" name="Полилиния: фигура 3812">
              <a:extLst>
                <a:ext uri="{FF2B5EF4-FFF2-40B4-BE49-F238E27FC236}">
                  <a16:creationId xmlns:a16="http://schemas.microsoft.com/office/drawing/2014/main" id="{00E82D53-2F22-96C7-7271-0B4DBA245B1D}"/>
                </a:ext>
              </a:extLst>
            </p:cNvPr>
            <p:cNvSpPr/>
            <p:nvPr/>
          </p:nvSpPr>
          <p:spPr>
            <a:xfrm>
              <a:off x="9601007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4" name="Полилиния: фигура 3813">
              <a:extLst>
                <a:ext uri="{FF2B5EF4-FFF2-40B4-BE49-F238E27FC236}">
                  <a16:creationId xmlns:a16="http://schemas.microsoft.com/office/drawing/2014/main" id="{689D262D-9102-6277-ECA9-5278543F795D}"/>
                </a:ext>
              </a:extLst>
            </p:cNvPr>
            <p:cNvSpPr/>
            <p:nvPr/>
          </p:nvSpPr>
          <p:spPr>
            <a:xfrm>
              <a:off x="9690200" y="388942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5" name="Полилиния: фигура 3814">
              <a:extLst>
                <a:ext uri="{FF2B5EF4-FFF2-40B4-BE49-F238E27FC236}">
                  <a16:creationId xmlns:a16="http://schemas.microsoft.com/office/drawing/2014/main" id="{CF030138-0024-2C96-1422-B6FEC22B182F}"/>
                </a:ext>
              </a:extLst>
            </p:cNvPr>
            <p:cNvSpPr/>
            <p:nvPr/>
          </p:nvSpPr>
          <p:spPr>
            <a:xfrm>
              <a:off x="9601007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6" name="Полилиния: фигура 3815">
              <a:extLst>
                <a:ext uri="{FF2B5EF4-FFF2-40B4-BE49-F238E27FC236}">
                  <a16:creationId xmlns:a16="http://schemas.microsoft.com/office/drawing/2014/main" id="{4A4BFDC4-CDDC-7B8E-3087-1506119799ED}"/>
                </a:ext>
              </a:extLst>
            </p:cNvPr>
            <p:cNvSpPr/>
            <p:nvPr/>
          </p:nvSpPr>
          <p:spPr>
            <a:xfrm>
              <a:off x="9690200" y="397863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7" name="Полилиния: фигура 3816">
              <a:extLst>
                <a:ext uri="{FF2B5EF4-FFF2-40B4-BE49-F238E27FC236}">
                  <a16:creationId xmlns:a16="http://schemas.microsoft.com/office/drawing/2014/main" id="{3387717E-A033-3DE6-2B7C-EF16F6C68CC3}"/>
                </a:ext>
              </a:extLst>
            </p:cNvPr>
            <p:cNvSpPr/>
            <p:nvPr/>
          </p:nvSpPr>
          <p:spPr>
            <a:xfrm>
              <a:off x="9603105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8" name="Полилиния: фигура 3817">
              <a:extLst>
                <a:ext uri="{FF2B5EF4-FFF2-40B4-BE49-F238E27FC236}">
                  <a16:creationId xmlns:a16="http://schemas.microsoft.com/office/drawing/2014/main" id="{F16FCFB1-3E3A-FAE0-15E0-0C37B3934202}"/>
                </a:ext>
              </a:extLst>
            </p:cNvPr>
            <p:cNvSpPr/>
            <p:nvPr/>
          </p:nvSpPr>
          <p:spPr>
            <a:xfrm>
              <a:off x="9694392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9" name="Полилиния: фигура 3818">
              <a:extLst>
                <a:ext uri="{FF2B5EF4-FFF2-40B4-BE49-F238E27FC236}">
                  <a16:creationId xmlns:a16="http://schemas.microsoft.com/office/drawing/2014/main" id="{024D9D81-0393-6DC0-35A3-48BFFB8B5ED2}"/>
                </a:ext>
              </a:extLst>
            </p:cNvPr>
            <p:cNvSpPr/>
            <p:nvPr/>
          </p:nvSpPr>
          <p:spPr>
            <a:xfrm>
              <a:off x="9603105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0" name="Полилиния: фигура 3819">
              <a:extLst>
                <a:ext uri="{FF2B5EF4-FFF2-40B4-BE49-F238E27FC236}">
                  <a16:creationId xmlns:a16="http://schemas.microsoft.com/office/drawing/2014/main" id="{746B1E10-13BB-84DA-2EFE-A746EE0DFA92}"/>
                </a:ext>
              </a:extLst>
            </p:cNvPr>
            <p:cNvSpPr/>
            <p:nvPr/>
          </p:nvSpPr>
          <p:spPr>
            <a:xfrm>
              <a:off x="9694392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1" name="Полилиния: фигура 3820">
              <a:extLst>
                <a:ext uri="{FF2B5EF4-FFF2-40B4-BE49-F238E27FC236}">
                  <a16:creationId xmlns:a16="http://schemas.microsoft.com/office/drawing/2014/main" id="{07E2C299-E5C6-C821-18FC-F78E7AC93E3E}"/>
                </a:ext>
              </a:extLst>
            </p:cNvPr>
            <p:cNvSpPr/>
            <p:nvPr/>
          </p:nvSpPr>
          <p:spPr>
            <a:xfrm>
              <a:off x="9414239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2" name="Полилиния: фигура 3821">
              <a:extLst>
                <a:ext uri="{FF2B5EF4-FFF2-40B4-BE49-F238E27FC236}">
                  <a16:creationId xmlns:a16="http://schemas.microsoft.com/office/drawing/2014/main" id="{C19629BE-FBAD-48BE-644C-C22D478A14A0}"/>
                </a:ext>
              </a:extLst>
            </p:cNvPr>
            <p:cNvSpPr/>
            <p:nvPr/>
          </p:nvSpPr>
          <p:spPr>
            <a:xfrm>
              <a:off x="9503430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3" name="Полилиния: фигура 3822">
              <a:extLst>
                <a:ext uri="{FF2B5EF4-FFF2-40B4-BE49-F238E27FC236}">
                  <a16:creationId xmlns:a16="http://schemas.microsoft.com/office/drawing/2014/main" id="{438E4DDB-9560-7E92-7801-A88A3DC6EB4E}"/>
                </a:ext>
              </a:extLst>
            </p:cNvPr>
            <p:cNvSpPr/>
            <p:nvPr/>
          </p:nvSpPr>
          <p:spPr>
            <a:xfrm>
              <a:off x="9414239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4" name="Полилиния: фигура 3823">
              <a:extLst>
                <a:ext uri="{FF2B5EF4-FFF2-40B4-BE49-F238E27FC236}">
                  <a16:creationId xmlns:a16="http://schemas.microsoft.com/office/drawing/2014/main" id="{B03BB610-0F92-4AF8-D3FF-F40EF3CD7FFF}"/>
                </a:ext>
              </a:extLst>
            </p:cNvPr>
            <p:cNvSpPr/>
            <p:nvPr/>
          </p:nvSpPr>
          <p:spPr>
            <a:xfrm>
              <a:off x="9503430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5" name="Полилиния: фигура 3824">
              <a:extLst>
                <a:ext uri="{FF2B5EF4-FFF2-40B4-BE49-F238E27FC236}">
                  <a16:creationId xmlns:a16="http://schemas.microsoft.com/office/drawing/2014/main" id="{BF7CE719-5D0B-7830-6A20-784A34CDE92E}"/>
                </a:ext>
              </a:extLst>
            </p:cNvPr>
            <p:cNvSpPr/>
            <p:nvPr/>
          </p:nvSpPr>
          <p:spPr>
            <a:xfrm>
              <a:off x="9416336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6" name="Полилиния: фигура 3825">
              <a:extLst>
                <a:ext uri="{FF2B5EF4-FFF2-40B4-BE49-F238E27FC236}">
                  <a16:creationId xmlns:a16="http://schemas.microsoft.com/office/drawing/2014/main" id="{697777DB-EDEA-C6F7-9F4B-8B2784105144}"/>
                </a:ext>
              </a:extLst>
            </p:cNvPr>
            <p:cNvSpPr/>
            <p:nvPr/>
          </p:nvSpPr>
          <p:spPr>
            <a:xfrm>
              <a:off x="9507624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7" name="Полилиния: фигура 3826">
              <a:extLst>
                <a:ext uri="{FF2B5EF4-FFF2-40B4-BE49-F238E27FC236}">
                  <a16:creationId xmlns:a16="http://schemas.microsoft.com/office/drawing/2014/main" id="{60095512-D33E-0046-3E31-C6FEAFE32784}"/>
                </a:ext>
              </a:extLst>
            </p:cNvPr>
            <p:cNvSpPr/>
            <p:nvPr/>
          </p:nvSpPr>
          <p:spPr>
            <a:xfrm>
              <a:off x="9416336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8" name="Полилиния: фигура 3827">
              <a:extLst>
                <a:ext uri="{FF2B5EF4-FFF2-40B4-BE49-F238E27FC236}">
                  <a16:creationId xmlns:a16="http://schemas.microsoft.com/office/drawing/2014/main" id="{8082ED0C-E3B3-02BC-6B2F-496B4C6A2944}"/>
                </a:ext>
              </a:extLst>
            </p:cNvPr>
            <p:cNvSpPr/>
            <p:nvPr/>
          </p:nvSpPr>
          <p:spPr>
            <a:xfrm>
              <a:off x="9507624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9" name="Полилиния: фигура 3828">
              <a:extLst>
                <a:ext uri="{FF2B5EF4-FFF2-40B4-BE49-F238E27FC236}">
                  <a16:creationId xmlns:a16="http://schemas.microsoft.com/office/drawing/2014/main" id="{8F7DF10E-3191-B733-C1A1-99884F9B1262}"/>
                </a:ext>
              </a:extLst>
            </p:cNvPr>
            <p:cNvSpPr/>
            <p:nvPr/>
          </p:nvSpPr>
          <p:spPr>
            <a:xfrm>
              <a:off x="9227471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0" name="Полилиния: фигура 3829">
              <a:extLst>
                <a:ext uri="{FF2B5EF4-FFF2-40B4-BE49-F238E27FC236}">
                  <a16:creationId xmlns:a16="http://schemas.microsoft.com/office/drawing/2014/main" id="{78172629-CD82-73A4-D1D4-935AFF57D5D2}"/>
                </a:ext>
              </a:extLst>
            </p:cNvPr>
            <p:cNvSpPr/>
            <p:nvPr/>
          </p:nvSpPr>
          <p:spPr>
            <a:xfrm>
              <a:off x="9316662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1" name="Полилиния: фигура 3830">
              <a:extLst>
                <a:ext uri="{FF2B5EF4-FFF2-40B4-BE49-F238E27FC236}">
                  <a16:creationId xmlns:a16="http://schemas.microsoft.com/office/drawing/2014/main" id="{41BF81FC-95B6-2C0C-5083-6014B9299B23}"/>
                </a:ext>
              </a:extLst>
            </p:cNvPr>
            <p:cNvSpPr/>
            <p:nvPr/>
          </p:nvSpPr>
          <p:spPr>
            <a:xfrm>
              <a:off x="9227471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2" name="Полилиния: фигура 3831">
              <a:extLst>
                <a:ext uri="{FF2B5EF4-FFF2-40B4-BE49-F238E27FC236}">
                  <a16:creationId xmlns:a16="http://schemas.microsoft.com/office/drawing/2014/main" id="{05990E25-9EB3-7EC4-1EC2-C094F07C444C}"/>
                </a:ext>
              </a:extLst>
            </p:cNvPr>
            <p:cNvSpPr/>
            <p:nvPr/>
          </p:nvSpPr>
          <p:spPr>
            <a:xfrm>
              <a:off x="9316662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3" name="Полилиния: фигура 3832">
              <a:extLst>
                <a:ext uri="{FF2B5EF4-FFF2-40B4-BE49-F238E27FC236}">
                  <a16:creationId xmlns:a16="http://schemas.microsoft.com/office/drawing/2014/main" id="{C844B314-A255-A81B-7FD1-C9ADE4CEC389}"/>
                </a:ext>
              </a:extLst>
            </p:cNvPr>
            <p:cNvSpPr/>
            <p:nvPr/>
          </p:nvSpPr>
          <p:spPr>
            <a:xfrm>
              <a:off x="9229568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4" name="Полилиния: фигура 3833">
              <a:extLst>
                <a:ext uri="{FF2B5EF4-FFF2-40B4-BE49-F238E27FC236}">
                  <a16:creationId xmlns:a16="http://schemas.microsoft.com/office/drawing/2014/main" id="{BCD9C2A4-7214-B4DB-59C5-3F8EF3EF96A0}"/>
                </a:ext>
              </a:extLst>
            </p:cNvPr>
            <p:cNvSpPr/>
            <p:nvPr/>
          </p:nvSpPr>
          <p:spPr>
            <a:xfrm>
              <a:off x="9320855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5" name="Полилиния: фигура 3834">
              <a:extLst>
                <a:ext uri="{FF2B5EF4-FFF2-40B4-BE49-F238E27FC236}">
                  <a16:creationId xmlns:a16="http://schemas.microsoft.com/office/drawing/2014/main" id="{93CC86DD-0B2D-33CC-CF5E-E1CFA62E5DC0}"/>
                </a:ext>
              </a:extLst>
            </p:cNvPr>
            <p:cNvSpPr/>
            <p:nvPr/>
          </p:nvSpPr>
          <p:spPr>
            <a:xfrm>
              <a:off x="9229568" y="398277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60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6" name="Полилиния: фигура 3835">
              <a:extLst>
                <a:ext uri="{FF2B5EF4-FFF2-40B4-BE49-F238E27FC236}">
                  <a16:creationId xmlns:a16="http://schemas.microsoft.com/office/drawing/2014/main" id="{3A2C613D-7AB5-B585-6E05-380EC4C41EE5}"/>
                </a:ext>
              </a:extLst>
            </p:cNvPr>
            <p:cNvSpPr/>
            <p:nvPr/>
          </p:nvSpPr>
          <p:spPr>
            <a:xfrm>
              <a:off x="9320855" y="398277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60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7" name="Полилиния: фигура 3836">
              <a:extLst>
                <a:ext uri="{FF2B5EF4-FFF2-40B4-BE49-F238E27FC236}">
                  <a16:creationId xmlns:a16="http://schemas.microsoft.com/office/drawing/2014/main" id="{2EC356C7-313D-2FA6-ACFF-4BA53A27B90F}"/>
                </a:ext>
              </a:extLst>
            </p:cNvPr>
            <p:cNvSpPr/>
            <p:nvPr/>
          </p:nvSpPr>
          <p:spPr>
            <a:xfrm>
              <a:off x="903860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8" name="Полилиния: фигура 3837">
              <a:extLst>
                <a:ext uri="{FF2B5EF4-FFF2-40B4-BE49-F238E27FC236}">
                  <a16:creationId xmlns:a16="http://schemas.microsoft.com/office/drawing/2014/main" id="{06648E82-F2CF-FE10-7F73-31CA73881738}"/>
                </a:ext>
              </a:extLst>
            </p:cNvPr>
            <p:cNvSpPr/>
            <p:nvPr/>
          </p:nvSpPr>
          <p:spPr>
            <a:xfrm>
              <a:off x="9129913" y="388942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9" name="Полилиния: фигура 3838">
              <a:extLst>
                <a:ext uri="{FF2B5EF4-FFF2-40B4-BE49-F238E27FC236}">
                  <a16:creationId xmlns:a16="http://schemas.microsoft.com/office/drawing/2014/main" id="{05928A14-CC17-0386-777B-D09DA92605AC}"/>
                </a:ext>
              </a:extLst>
            </p:cNvPr>
            <p:cNvSpPr/>
            <p:nvPr/>
          </p:nvSpPr>
          <p:spPr>
            <a:xfrm>
              <a:off x="903860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0" name="Полилиния: фигура 3839">
              <a:extLst>
                <a:ext uri="{FF2B5EF4-FFF2-40B4-BE49-F238E27FC236}">
                  <a16:creationId xmlns:a16="http://schemas.microsoft.com/office/drawing/2014/main" id="{CBD02F67-968C-F025-18E8-A776B45E10D2}"/>
                </a:ext>
              </a:extLst>
            </p:cNvPr>
            <p:cNvSpPr/>
            <p:nvPr/>
          </p:nvSpPr>
          <p:spPr>
            <a:xfrm>
              <a:off x="9129913" y="3978630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1" name="Полилиния: фигура 3840">
              <a:extLst>
                <a:ext uri="{FF2B5EF4-FFF2-40B4-BE49-F238E27FC236}">
                  <a16:creationId xmlns:a16="http://schemas.microsoft.com/office/drawing/2014/main" id="{27F166BC-6E5C-D8E1-C8D3-2D0482DDFE82}"/>
                </a:ext>
              </a:extLst>
            </p:cNvPr>
            <p:cNvSpPr/>
            <p:nvPr/>
          </p:nvSpPr>
          <p:spPr>
            <a:xfrm>
              <a:off x="9042751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2" name="Полилиния: фигура 3841">
              <a:extLst>
                <a:ext uri="{FF2B5EF4-FFF2-40B4-BE49-F238E27FC236}">
                  <a16:creationId xmlns:a16="http://schemas.microsoft.com/office/drawing/2014/main" id="{DDF5937E-08D3-F39F-8CCC-3F50C79F86B9}"/>
                </a:ext>
              </a:extLst>
            </p:cNvPr>
            <p:cNvSpPr/>
            <p:nvPr/>
          </p:nvSpPr>
          <p:spPr>
            <a:xfrm>
              <a:off x="9134068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3" name="Полилиния: фигура 3842">
              <a:extLst>
                <a:ext uri="{FF2B5EF4-FFF2-40B4-BE49-F238E27FC236}">
                  <a16:creationId xmlns:a16="http://schemas.microsoft.com/office/drawing/2014/main" id="{03AC4CC2-5F87-C419-CA6D-17F9C82E6D26}"/>
                </a:ext>
              </a:extLst>
            </p:cNvPr>
            <p:cNvSpPr/>
            <p:nvPr/>
          </p:nvSpPr>
          <p:spPr>
            <a:xfrm>
              <a:off x="9042751" y="398277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4" name="Полилиния: фигура 3843">
              <a:extLst>
                <a:ext uri="{FF2B5EF4-FFF2-40B4-BE49-F238E27FC236}">
                  <a16:creationId xmlns:a16="http://schemas.microsoft.com/office/drawing/2014/main" id="{486F12B4-3D3B-891A-D379-1D43A3D52728}"/>
                </a:ext>
              </a:extLst>
            </p:cNvPr>
            <p:cNvSpPr/>
            <p:nvPr/>
          </p:nvSpPr>
          <p:spPr>
            <a:xfrm>
              <a:off x="9134068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5" name="Полилиния: фигура 3844">
              <a:extLst>
                <a:ext uri="{FF2B5EF4-FFF2-40B4-BE49-F238E27FC236}">
                  <a16:creationId xmlns:a16="http://schemas.microsoft.com/office/drawing/2014/main" id="{CE2F302D-A509-17C1-5F3C-755B85CE9F6E}"/>
                </a:ext>
              </a:extLst>
            </p:cNvPr>
            <p:cNvSpPr/>
            <p:nvPr/>
          </p:nvSpPr>
          <p:spPr>
            <a:xfrm>
              <a:off x="885183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6" name="Полилиния: фигура 3845">
              <a:extLst>
                <a:ext uri="{FF2B5EF4-FFF2-40B4-BE49-F238E27FC236}">
                  <a16:creationId xmlns:a16="http://schemas.microsoft.com/office/drawing/2014/main" id="{70712C88-A4D6-3734-DCED-38EBF58F1694}"/>
                </a:ext>
              </a:extLst>
            </p:cNvPr>
            <p:cNvSpPr/>
            <p:nvPr/>
          </p:nvSpPr>
          <p:spPr>
            <a:xfrm>
              <a:off x="894314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7" name="Полилиния: фигура 3846">
              <a:extLst>
                <a:ext uri="{FF2B5EF4-FFF2-40B4-BE49-F238E27FC236}">
                  <a16:creationId xmlns:a16="http://schemas.microsoft.com/office/drawing/2014/main" id="{8DCAED9D-9C50-2716-D9E6-0A074BA87577}"/>
                </a:ext>
              </a:extLst>
            </p:cNvPr>
            <p:cNvSpPr/>
            <p:nvPr/>
          </p:nvSpPr>
          <p:spPr>
            <a:xfrm>
              <a:off x="885183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8" name="Полилиния: фигура 3847">
              <a:extLst>
                <a:ext uri="{FF2B5EF4-FFF2-40B4-BE49-F238E27FC236}">
                  <a16:creationId xmlns:a16="http://schemas.microsoft.com/office/drawing/2014/main" id="{EC8080FC-C922-FA43-10A8-AB02B41506E8}"/>
                </a:ext>
              </a:extLst>
            </p:cNvPr>
            <p:cNvSpPr/>
            <p:nvPr/>
          </p:nvSpPr>
          <p:spPr>
            <a:xfrm>
              <a:off x="894314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9" name="Полилиния: фигура 3848">
              <a:extLst>
                <a:ext uri="{FF2B5EF4-FFF2-40B4-BE49-F238E27FC236}">
                  <a16:creationId xmlns:a16="http://schemas.microsoft.com/office/drawing/2014/main" id="{7686D5B7-ABC9-1EC4-3146-23C7754C0528}"/>
                </a:ext>
              </a:extLst>
            </p:cNvPr>
            <p:cNvSpPr/>
            <p:nvPr/>
          </p:nvSpPr>
          <p:spPr>
            <a:xfrm>
              <a:off x="8855983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0" name="Полилиния: фигура 3849">
              <a:extLst>
                <a:ext uri="{FF2B5EF4-FFF2-40B4-BE49-F238E27FC236}">
                  <a16:creationId xmlns:a16="http://schemas.microsoft.com/office/drawing/2014/main" id="{CA116AD5-6199-4A9B-B19A-8E6218978C67}"/>
                </a:ext>
              </a:extLst>
            </p:cNvPr>
            <p:cNvSpPr/>
            <p:nvPr/>
          </p:nvSpPr>
          <p:spPr>
            <a:xfrm>
              <a:off x="8947290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1" name="Полилиния: фигура 3850">
              <a:extLst>
                <a:ext uri="{FF2B5EF4-FFF2-40B4-BE49-F238E27FC236}">
                  <a16:creationId xmlns:a16="http://schemas.microsoft.com/office/drawing/2014/main" id="{69A0651E-0571-D16A-0681-7A1DC802FBA8}"/>
                </a:ext>
              </a:extLst>
            </p:cNvPr>
            <p:cNvSpPr/>
            <p:nvPr/>
          </p:nvSpPr>
          <p:spPr>
            <a:xfrm>
              <a:off x="8855983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2" name="Полилиния: фигура 3851">
              <a:extLst>
                <a:ext uri="{FF2B5EF4-FFF2-40B4-BE49-F238E27FC236}">
                  <a16:creationId xmlns:a16="http://schemas.microsoft.com/office/drawing/2014/main" id="{205879A2-4940-532B-696F-E643D7F64338}"/>
                </a:ext>
              </a:extLst>
            </p:cNvPr>
            <p:cNvSpPr/>
            <p:nvPr/>
          </p:nvSpPr>
          <p:spPr>
            <a:xfrm>
              <a:off x="8947290" y="398277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3" name="Полилиния: фигура 3852">
              <a:extLst>
                <a:ext uri="{FF2B5EF4-FFF2-40B4-BE49-F238E27FC236}">
                  <a16:creationId xmlns:a16="http://schemas.microsoft.com/office/drawing/2014/main" id="{A8166991-0CBE-653C-133D-E1F94AD074C4}"/>
                </a:ext>
              </a:extLst>
            </p:cNvPr>
            <p:cNvSpPr/>
            <p:nvPr/>
          </p:nvSpPr>
          <p:spPr>
            <a:xfrm>
              <a:off x="866506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4" name="Полилиния: фигура 3853">
              <a:extLst>
                <a:ext uri="{FF2B5EF4-FFF2-40B4-BE49-F238E27FC236}">
                  <a16:creationId xmlns:a16="http://schemas.microsoft.com/office/drawing/2014/main" id="{D521EE8F-116F-9F95-6D29-BD092C8FC06E}"/>
                </a:ext>
              </a:extLst>
            </p:cNvPr>
            <p:cNvSpPr/>
            <p:nvPr/>
          </p:nvSpPr>
          <p:spPr>
            <a:xfrm>
              <a:off x="875429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5" name="Полилиния: фигура 3854">
              <a:extLst>
                <a:ext uri="{FF2B5EF4-FFF2-40B4-BE49-F238E27FC236}">
                  <a16:creationId xmlns:a16="http://schemas.microsoft.com/office/drawing/2014/main" id="{653FD46D-2D22-FD0A-E04F-2D251F3240F3}"/>
                </a:ext>
              </a:extLst>
            </p:cNvPr>
            <p:cNvSpPr/>
            <p:nvPr/>
          </p:nvSpPr>
          <p:spPr>
            <a:xfrm>
              <a:off x="866506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6" name="Полилиния: фигура 3855">
              <a:extLst>
                <a:ext uri="{FF2B5EF4-FFF2-40B4-BE49-F238E27FC236}">
                  <a16:creationId xmlns:a16="http://schemas.microsoft.com/office/drawing/2014/main" id="{3EFBFF2D-DFA0-591A-7EEB-E86EA2069DD0}"/>
                </a:ext>
              </a:extLst>
            </p:cNvPr>
            <p:cNvSpPr/>
            <p:nvPr/>
          </p:nvSpPr>
          <p:spPr>
            <a:xfrm>
              <a:off x="875429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7" name="Полилиния: фигура 3856">
              <a:extLst>
                <a:ext uri="{FF2B5EF4-FFF2-40B4-BE49-F238E27FC236}">
                  <a16:creationId xmlns:a16="http://schemas.microsoft.com/office/drawing/2014/main" id="{BABDE375-A639-40A7-FB9C-5CD41C7F6BF5}"/>
                </a:ext>
              </a:extLst>
            </p:cNvPr>
            <p:cNvSpPr/>
            <p:nvPr/>
          </p:nvSpPr>
          <p:spPr>
            <a:xfrm>
              <a:off x="8669215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8" name="Полилиния: фигура 3857">
              <a:extLst>
                <a:ext uri="{FF2B5EF4-FFF2-40B4-BE49-F238E27FC236}">
                  <a16:creationId xmlns:a16="http://schemas.microsoft.com/office/drawing/2014/main" id="{83D3B933-30E0-167A-7063-49E70B8BE7F8}"/>
                </a:ext>
              </a:extLst>
            </p:cNvPr>
            <p:cNvSpPr/>
            <p:nvPr/>
          </p:nvSpPr>
          <p:spPr>
            <a:xfrm>
              <a:off x="8760521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9" name="Полилиния: фигура 3858">
              <a:extLst>
                <a:ext uri="{FF2B5EF4-FFF2-40B4-BE49-F238E27FC236}">
                  <a16:creationId xmlns:a16="http://schemas.microsoft.com/office/drawing/2014/main" id="{D17491AE-D3E7-A6CB-3786-59F02F3FFDC9}"/>
                </a:ext>
              </a:extLst>
            </p:cNvPr>
            <p:cNvSpPr/>
            <p:nvPr/>
          </p:nvSpPr>
          <p:spPr>
            <a:xfrm>
              <a:off x="8669215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0" name="Полилиния: фигура 3859">
              <a:extLst>
                <a:ext uri="{FF2B5EF4-FFF2-40B4-BE49-F238E27FC236}">
                  <a16:creationId xmlns:a16="http://schemas.microsoft.com/office/drawing/2014/main" id="{4729A320-96C0-821C-5264-F3C88DA12601}"/>
                </a:ext>
              </a:extLst>
            </p:cNvPr>
            <p:cNvSpPr/>
            <p:nvPr/>
          </p:nvSpPr>
          <p:spPr>
            <a:xfrm>
              <a:off x="8760521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1" name="Полилиния: фигура 3860">
              <a:extLst>
                <a:ext uri="{FF2B5EF4-FFF2-40B4-BE49-F238E27FC236}">
                  <a16:creationId xmlns:a16="http://schemas.microsoft.com/office/drawing/2014/main" id="{737DD3E4-699C-37D5-19C2-C10103BEEBFC}"/>
                </a:ext>
              </a:extLst>
            </p:cNvPr>
            <p:cNvSpPr/>
            <p:nvPr/>
          </p:nvSpPr>
          <p:spPr>
            <a:xfrm>
              <a:off x="847829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2" name="Полилиния: фигура 3861">
              <a:extLst>
                <a:ext uri="{FF2B5EF4-FFF2-40B4-BE49-F238E27FC236}">
                  <a16:creationId xmlns:a16="http://schemas.microsoft.com/office/drawing/2014/main" id="{D39FC194-7F73-26DB-3722-CBE9685EA652}"/>
                </a:ext>
              </a:extLst>
            </p:cNvPr>
            <p:cNvSpPr/>
            <p:nvPr/>
          </p:nvSpPr>
          <p:spPr>
            <a:xfrm>
              <a:off x="856753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3" name="Полилиния: фигура 3862">
              <a:extLst>
                <a:ext uri="{FF2B5EF4-FFF2-40B4-BE49-F238E27FC236}">
                  <a16:creationId xmlns:a16="http://schemas.microsoft.com/office/drawing/2014/main" id="{DEC0D878-69E8-B872-E143-95DB0556B2BC}"/>
                </a:ext>
              </a:extLst>
            </p:cNvPr>
            <p:cNvSpPr/>
            <p:nvPr/>
          </p:nvSpPr>
          <p:spPr>
            <a:xfrm>
              <a:off x="847829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4" name="Полилиния: фигура 3863">
              <a:extLst>
                <a:ext uri="{FF2B5EF4-FFF2-40B4-BE49-F238E27FC236}">
                  <a16:creationId xmlns:a16="http://schemas.microsoft.com/office/drawing/2014/main" id="{75067F04-AB4B-AE15-1D40-5EE4A8808ABC}"/>
                </a:ext>
              </a:extLst>
            </p:cNvPr>
            <p:cNvSpPr/>
            <p:nvPr/>
          </p:nvSpPr>
          <p:spPr>
            <a:xfrm>
              <a:off x="856753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5" name="Полилиния: фигура 3864">
              <a:extLst>
                <a:ext uri="{FF2B5EF4-FFF2-40B4-BE49-F238E27FC236}">
                  <a16:creationId xmlns:a16="http://schemas.microsoft.com/office/drawing/2014/main" id="{37BEC6FD-7ACA-8045-9E25-1842D6F1EB42}"/>
                </a:ext>
              </a:extLst>
            </p:cNvPr>
            <p:cNvSpPr/>
            <p:nvPr/>
          </p:nvSpPr>
          <p:spPr>
            <a:xfrm>
              <a:off x="8482446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6" name="Полилиния: фигура 3865">
              <a:extLst>
                <a:ext uri="{FF2B5EF4-FFF2-40B4-BE49-F238E27FC236}">
                  <a16:creationId xmlns:a16="http://schemas.microsoft.com/office/drawing/2014/main" id="{40D82191-BD9D-ACC9-C0FC-E894DF43925E}"/>
                </a:ext>
              </a:extLst>
            </p:cNvPr>
            <p:cNvSpPr/>
            <p:nvPr/>
          </p:nvSpPr>
          <p:spPr>
            <a:xfrm>
              <a:off x="8573753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7" name="Полилиния: фигура 3866">
              <a:extLst>
                <a:ext uri="{FF2B5EF4-FFF2-40B4-BE49-F238E27FC236}">
                  <a16:creationId xmlns:a16="http://schemas.microsoft.com/office/drawing/2014/main" id="{A23F80DA-909E-87FC-5CF2-C398804999A3}"/>
                </a:ext>
              </a:extLst>
            </p:cNvPr>
            <p:cNvSpPr/>
            <p:nvPr/>
          </p:nvSpPr>
          <p:spPr>
            <a:xfrm>
              <a:off x="8482446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8" name="Полилиния: фигура 3867">
              <a:extLst>
                <a:ext uri="{FF2B5EF4-FFF2-40B4-BE49-F238E27FC236}">
                  <a16:creationId xmlns:a16="http://schemas.microsoft.com/office/drawing/2014/main" id="{EB7BEBF5-1EA7-D482-0F27-C7F239BE5387}"/>
                </a:ext>
              </a:extLst>
            </p:cNvPr>
            <p:cNvSpPr/>
            <p:nvPr/>
          </p:nvSpPr>
          <p:spPr>
            <a:xfrm>
              <a:off x="8573753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9" name="Полилиния: фигура 3868">
              <a:extLst>
                <a:ext uri="{FF2B5EF4-FFF2-40B4-BE49-F238E27FC236}">
                  <a16:creationId xmlns:a16="http://schemas.microsoft.com/office/drawing/2014/main" id="{ECE6EB17-09F3-504C-2D4D-E1278F3EBF29}"/>
                </a:ext>
              </a:extLst>
            </p:cNvPr>
            <p:cNvSpPr/>
            <p:nvPr/>
          </p:nvSpPr>
          <p:spPr>
            <a:xfrm>
              <a:off x="829152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0" name="Полилиния: фигура 3869">
              <a:extLst>
                <a:ext uri="{FF2B5EF4-FFF2-40B4-BE49-F238E27FC236}">
                  <a16:creationId xmlns:a16="http://schemas.microsoft.com/office/drawing/2014/main" id="{0713DE95-0379-4615-CF41-6A09166D69F1}"/>
                </a:ext>
              </a:extLst>
            </p:cNvPr>
            <p:cNvSpPr/>
            <p:nvPr/>
          </p:nvSpPr>
          <p:spPr>
            <a:xfrm>
              <a:off x="838076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1" name="Полилиния: фигура 3870">
              <a:extLst>
                <a:ext uri="{FF2B5EF4-FFF2-40B4-BE49-F238E27FC236}">
                  <a16:creationId xmlns:a16="http://schemas.microsoft.com/office/drawing/2014/main" id="{843B6D18-BE23-35BB-F85B-1854AEC1ADC1}"/>
                </a:ext>
              </a:extLst>
            </p:cNvPr>
            <p:cNvSpPr/>
            <p:nvPr/>
          </p:nvSpPr>
          <p:spPr>
            <a:xfrm>
              <a:off x="829152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2" name="Полилиния: фигура 3871">
              <a:extLst>
                <a:ext uri="{FF2B5EF4-FFF2-40B4-BE49-F238E27FC236}">
                  <a16:creationId xmlns:a16="http://schemas.microsoft.com/office/drawing/2014/main" id="{83013B49-9FA7-8AC4-7F32-175A8199F1C8}"/>
                </a:ext>
              </a:extLst>
            </p:cNvPr>
            <p:cNvSpPr/>
            <p:nvPr/>
          </p:nvSpPr>
          <p:spPr>
            <a:xfrm>
              <a:off x="838076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3" name="Полилиния: фигура 3872">
              <a:extLst>
                <a:ext uri="{FF2B5EF4-FFF2-40B4-BE49-F238E27FC236}">
                  <a16:creationId xmlns:a16="http://schemas.microsoft.com/office/drawing/2014/main" id="{DDDC4C4A-2B24-29DD-3F68-C5B90C880015}"/>
                </a:ext>
              </a:extLst>
            </p:cNvPr>
            <p:cNvSpPr/>
            <p:nvPr/>
          </p:nvSpPr>
          <p:spPr>
            <a:xfrm>
              <a:off x="8295678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4" name="Полилиния: фигура 3873">
              <a:extLst>
                <a:ext uri="{FF2B5EF4-FFF2-40B4-BE49-F238E27FC236}">
                  <a16:creationId xmlns:a16="http://schemas.microsoft.com/office/drawing/2014/main" id="{D33EF0A3-5BD3-EB2A-DDE4-15C794CBD5ED}"/>
                </a:ext>
              </a:extLst>
            </p:cNvPr>
            <p:cNvSpPr/>
            <p:nvPr/>
          </p:nvSpPr>
          <p:spPr>
            <a:xfrm>
              <a:off x="8386985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5" name="Полилиния: фигура 3874">
              <a:extLst>
                <a:ext uri="{FF2B5EF4-FFF2-40B4-BE49-F238E27FC236}">
                  <a16:creationId xmlns:a16="http://schemas.microsoft.com/office/drawing/2014/main" id="{DE3B1D47-4729-B433-0B7F-0FC0EC1D0E40}"/>
                </a:ext>
              </a:extLst>
            </p:cNvPr>
            <p:cNvSpPr/>
            <p:nvPr/>
          </p:nvSpPr>
          <p:spPr>
            <a:xfrm>
              <a:off x="8295678" y="3984850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6" name="Полилиния: фигура 3875">
              <a:extLst>
                <a:ext uri="{FF2B5EF4-FFF2-40B4-BE49-F238E27FC236}">
                  <a16:creationId xmlns:a16="http://schemas.microsoft.com/office/drawing/2014/main" id="{6EDCFA75-1A8F-5B81-D531-2FCE2E02058A}"/>
                </a:ext>
              </a:extLst>
            </p:cNvPr>
            <p:cNvSpPr/>
            <p:nvPr/>
          </p:nvSpPr>
          <p:spPr>
            <a:xfrm>
              <a:off x="8386985" y="3984850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7" name="Полилиния: фигура 3876">
              <a:extLst>
                <a:ext uri="{FF2B5EF4-FFF2-40B4-BE49-F238E27FC236}">
                  <a16:creationId xmlns:a16="http://schemas.microsoft.com/office/drawing/2014/main" id="{8BB06565-B16E-AC53-9F46-C924FC8DF5BB}"/>
                </a:ext>
              </a:extLst>
            </p:cNvPr>
            <p:cNvSpPr/>
            <p:nvPr/>
          </p:nvSpPr>
          <p:spPr>
            <a:xfrm>
              <a:off x="810267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8" name="Полилиния: фигура 3877">
              <a:extLst>
                <a:ext uri="{FF2B5EF4-FFF2-40B4-BE49-F238E27FC236}">
                  <a16:creationId xmlns:a16="http://schemas.microsoft.com/office/drawing/2014/main" id="{7ABF99D7-1A51-D1CD-CCC1-BC3EE560A6AC}"/>
                </a:ext>
              </a:extLst>
            </p:cNvPr>
            <p:cNvSpPr/>
            <p:nvPr/>
          </p:nvSpPr>
          <p:spPr>
            <a:xfrm>
              <a:off x="8193984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9" name="Полилиния: фигура 3878">
              <a:extLst>
                <a:ext uri="{FF2B5EF4-FFF2-40B4-BE49-F238E27FC236}">
                  <a16:creationId xmlns:a16="http://schemas.microsoft.com/office/drawing/2014/main" id="{A8CACEEA-3572-CA6C-691E-77DECDC4613F}"/>
                </a:ext>
              </a:extLst>
            </p:cNvPr>
            <p:cNvSpPr/>
            <p:nvPr/>
          </p:nvSpPr>
          <p:spPr>
            <a:xfrm>
              <a:off x="810267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0" name="Полилиния: фигура 3879">
              <a:extLst>
                <a:ext uri="{FF2B5EF4-FFF2-40B4-BE49-F238E27FC236}">
                  <a16:creationId xmlns:a16="http://schemas.microsoft.com/office/drawing/2014/main" id="{41C313E8-4AC7-18D0-86D2-F1D37F0C1F07}"/>
                </a:ext>
              </a:extLst>
            </p:cNvPr>
            <p:cNvSpPr/>
            <p:nvPr/>
          </p:nvSpPr>
          <p:spPr>
            <a:xfrm>
              <a:off x="8193984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1" name="Полилиния: фигура 3880">
              <a:extLst>
                <a:ext uri="{FF2B5EF4-FFF2-40B4-BE49-F238E27FC236}">
                  <a16:creationId xmlns:a16="http://schemas.microsoft.com/office/drawing/2014/main" id="{CF7A66B4-1992-86F7-3BFA-8CD88CE32CA7}"/>
                </a:ext>
              </a:extLst>
            </p:cNvPr>
            <p:cNvSpPr/>
            <p:nvPr/>
          </p:nvSpPr>
          <p:spPr>
            <a:xfrm>
              <a:off x="8108900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2" name="Полилиния: фигура 3881">
              <a:extLst>
                <a:ext uri="{FF2B5EF4-FFF2-40B4-BE49-F238E27FC236}">
                  <a16:creationId xmlns:a16="http://schemas.microsoft.com/office/drawing/2014/main" id="{985D3B3A-7FD3-7F16-9E89-A9ECD8420BAE}"/>
                </a:ext>
              </a:extLst>
            </p:cNvPr>
            <p:cNvSpPr/>
            <p:nvPr/>
          </p:nvSpPr>
          <p:spPr>
            <a:xfrm>
              <a:off x="8200216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3" name="Полилиния: фигура 3882">
              <a:extLst>
                <a:ext uri="{FF2B5EF4-FFF2-40B4-BE49-F238E27FC236}">
                  <a16:creationId xmlns:a16="http://schemas.microsoft.com/office/drawing/2014/main" id="{4E77A98B-2664-163C-B393-51AED4E29F34}"/>
                </a:ext>
              </a:extLst>
            </p:cNvPr>
            <p:cNvSpPr/>
            <p:nvPr/>
          </p:nvSpPr>
          <p:spPr>
            <a:xfrm>
              <a:off x="8108900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4" name="Полилиния: фигура 3883">
              <a:extLst>
                <a:ext uri="{FF2B5EF4-FFF2-40B4-BE49-F238E27FC236}">
                  <a16:creationId xmlns:a16="http://schemas.microsoft.com/office/drawing/2014/main" id="{8B64CC55-A2DD-291E-AC7B-70DDEB324EB4}"/>
                </a:ext>
              </a:extLst>
            </p:cNvPr>
            <p:cNvSpPr/>
            <p:nvPr/>
          </p:nvSpPr>
          <p:spPr>
            <a:xfrm>
              <a:off x="8200216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5" name="Полилиния: фигура 3884">
              <a:extLst>
                <a:ext uri="{FF2B5EF4-FFF2-40B4-BE49-F238E27FC236}">
                  <a16:creationId xmlns:a16="http://schemas.microsoft.com/office/drawing/2014/main" id="{26110B64-74FB-9E02-F5C9-9ED9151FBF99}"/>
                </a:ext>
              </a:extLst>
            </p:cNvPr>
            <p:cNvSpPr/>
            <p:nvPr/>
          </p:nvSpPr>
          <p:spPr>
            <a:xfrm>
              <a:off x="791590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6" name="Полилиния: фигура 3885">
              <a:extLst>
                <a:ext uri="{FF2B5EF4-FFF2-40B4-BE49-F238E27FC236}">
                  <a16:creationId xmlns:a16="http://schemas.microsoft.com/office/drawing/2014/main" id="{7FA47BFF-8AF5-2E9A-FCDC-9649B6D79EA0}"/>
                </a:ext>
              </a:extLst>
            </p:cNvPr>
            <p:cNvSpPr/>
            <p:nvPr/>
          </p:nvSpPr>
          <p:spPr>
            <a:xfrm>
              <a:off x="800721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7" name="Полилиния: фигура 3886">
              <a:extLst>
                <a:ext uri="{FF2B5EF4-FFF2-40B4-BE49-F238E27FC236}">
                  <a16:creationId xmlns:a16="http://schemas.microsoft.com/office/drawing/2014/main" id="{A3DB8916-1577-09EB-6AA0-7DE7F02FDB27}"/>
                </a:ext>
              </a:extLst>
            </p:cNvPr>
            <p:cNvSpPr/>
            <p:nvPr/>
          </p:nvSpPr>
          <p:spPr>
            <a:xfrm>
              <a:off x="791590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8" name="Полилиния: фигура 3887">
              <a:extLst>
                <a:ext uri="{FF2B5EF4-FFF2-40B4-BE49-F238E27FC236}">
                  <a16:creationId xmlns:a16="http://schemas.microsoft.com/office/drawing/2014/main" id="{919100A9-E829-8AEB-9248-6FD9AF0DEAA4}"/>
                </a:ext>
              </a:extLst>
            </p:cNvPr>
            <p:cNvSpPr/>
            <p:nvPr/>
          </p:nvSpPr>
          <p:spPr>
            <a:xfrm>
              <a:off x="800721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9" name="Полилиния: фигура 3888">
              <a:extLst>
                <a:ext uri="{FF2B5EF4-FFF2-40B4-BE49-F238E27FC236}">
                  <a16:creationId xmlns:a16="http://schemas.microsoft.com/office/drawing/2014/main" id="{7EFD29EF-A948-76FC-A317-EC53987A9445}"/>
                </a:ext>
              </a:extLst>
            </p:cNvPr>
            <p:cNvSpPr/>
            <p:nvPr/>
          </p:nvSpPr>
          <p:spPr>
            <a:xfrm>
              <a:off x="7922132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0" name="Полилиния: фигура 3889">
              <a:extLst>
                <a:ext uri="{FF2B5EF4-FFF2-40B4-BE49-F238E27FC236}">
                  <a16:creationId xmlns:a16="http://schemas.microsoft.com/office/drawing/2014/main" id="{B26E97A6-C84F-8968-4645-26015FDF6178}"/>
                </a:ext>
              </a:extLst>
            </p:cNvPr>
            <p:cNvSpPr/>
            <p:nvPr/>
          </p:nvSpPr>
          <p:spPr>
            <a:xfrm>
              <a:off x="8013448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1" name="Полилиния: фигура 3890">
              <a:extLst>
                <a:ext uri="{FF2B5EF4-FFF2-40B4-BE49-F238E27FC236}">
                  <a16:creationId xmlns:a16="http://schemas.microsoft.com/office/drawing/2014/main" id="{207C5059-86AA-7ECA-BB99-CB2A33688365}"/>
                </a:ext>
              </a:extLst>
            </p:cNvPr>
            <p:cNvSpPr/>
            <p:nvPr/>
          </p:nvSpPr>
          <p:spPr>
            <a:xfrm>
              <a:off x="7922132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2" name="Полилиния: фигура 3891">
              <a:extLst>
                <a:ext uri="{FF2B5EF4-FFF2-40B4-BE49-F238E27FC236}">
                  <a16:creationId xmlns:a16="http://schemas.microsoft.com/office/drawing/2014/main" id="{BDC26797-5970-3E25-1FC1-ED68DBD26304}"/>
                </a:ext>
              </a:extLst>
            </p:cNvPr>
            <p:cNvSpPr/>
            <p:nvPr/>
          </p:nvSpPr>
          <p:spPr>
            <a:xfrm>
              <a:off x="8013448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3" name="Полилиния: фигура 3892">
              <a:extLst>
                <a:ext uri="{FF2B5EF4-FFF2-40B4-BE49-F238E27FC236}">
                  <a16:creationId xmlns:a16="http://schemas.microsoft.com/office/drawing/2014/main" id="{A8B2204F-4FFB-D778-1992-898796D872A2}"/>
                </a:ext>
              </a:extLst>
            </p:cNvPr>
            <p:cNvSpPr/>
            <p:nvPr/>
          </p:nvSpPr>
          <p:spPr>
            <a:xfrm>
              <a:off x="772914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4" name="Полилиния: фигура 3893">
              <a:extLst>
                <a:ext uri="{FF2B5EF4-FFF2-40B4-BE49-F238E27FC236}">
                  <a16:creationId xmlns:a16="http://schemas.microsoft.com/office/drawing/2014/main" id="{C7877A62-AAE1-147A-9966-76F3ED74EA07}"/>
                </a:ext>
              </a:extLst>
            </p:cNvPr>
            <p:cNvSpPr/>
            <p:nvPr/>
          </p:nvSpPr>
          <p:spPr>
            <a:xfrm>
              <a:off x="781837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5" name="Полилиния: фигура 3894">
              <a:extLst>
                <a:ext uri="{FF2B5EF4-FFF2-40B4-BE49-F238E27FC236}">
                  <a16:creationId xmlns:a16="http://schemas.microsoft.com/office/drawing/2014/main" id="{5DF9A684-0E5C-0064-5239-E3156C00D924}"/>
                </a:ext>
              </a:extLst>
            </p:cNvPr>
            <p:cNvSpPr/>
            <p:nvPr/>
          </p:nvSpPr>
          <p:spPr>
            <a:xfrm>
              <a:off x="772914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6" name="Полилиния: фигура 3895">
              <a:extLst>
                <a:ext uri="{FF2B5EF4-FFF2-40B4-BE49-F238E27FC236}">
                  <a16:creationId xmlns:a16="http://schemas.microsoft.com/office/drawing/2014/main" id="{FA201273-8BC1-ED4A-1E86-4BD2F01E5C29}"/>
                </a:ext>
              </a:extLst>
            </p:cNvPr>
            <p:cNvSpPr/>
            <p:nvPr/>
          </p:nvSpPr>
          <p:spPr>
            <a:xfrm>
              <a:off x="781837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7" name="Полилиния: фигура 3896">
              <a:extLst>
                <a:ext uri="{FF2B5EF4-FFF2-40B4-BE49-F238E27FC236}">
                  <a16:creationId xmlns:a16="http://schemas.microsoft.com/office/drawing/2014/main" id="{6A3E6F4A-4379-8E3C-D591-E8D263D9CB52}"/>
                </a:ext>
              </a:extLst>
            </p:cNvPr>
            <p:cNvSpPr/>
            <p:nvPr/>
          </p:nvSpPr>
          <p:spPr>
            <a:xfrm>
              <a:off x="7735363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8" name="Полилиния: фигура 3897">
              <a:extLst>
                <a:ext uri="{FF2B5EF4-FFF2-40B4-BE49-F238E27FC236}">
                  <a16:creationId xmlns:a16="http://schemas.microsoft.com/office/drawing/2014/main" id="{DB23860F-0101-C767-3DA6-2B705BA01831}"/>
                </a:ext>
              </a:extLst>
            </p:cNvPr>
            <p:cNvSpPr/>
            <p:nvPr/>
          </p:nvSpPr>
          <p:spPr>
            <a:xfrm>
              <a:off x="7826679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9" name="Полилиния: фигура 3898">
              <a:extLst>
                <a:ext uri="{FF2B5EF4-FFF2-40B4-BE49-F238E27FC236}">
                  <a16:creationId xmlns:a16="http://schemas.microsoft.com/office/drawing/2014/main" id="{0ADE3870-67E5-25E3-BA16-37DFE3B94DC0}"/>
                </a:ext>
              </a:extLst>
            </p:cNvPr>
            <p:cNvSpPr/>
            <p:nvPr/>
          </p:nvSpPr>
          <p:spPr>
            <a:xfrm>
              <a:off x="7735363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0" name="Полилиния: фигура 3899">
              <a:extLst>
                <a:ext uri="{FF2B5EF4-FFF2-40B4-BE49-F238E27FC236}">
                  <a16:creationId xmlns:a16="http://schemas.microsoft.com/office/drawing/2014/main" id="{FCC39E8D-7FA0-4C39-CA58-74FC2D6CDA59}"/>
                </a:ext>
              </a:extLst>
            </p:cNvPr>
            <p:cNvSpPr/>
            <p:nvPr/>
          </p:nvSpPr>
          <p:spPr>
            <a:xfrm>
              <a:off x="7826679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1" name="Полилиния: фигура 3900">
              <a:extLst>
                <a:ext uri="{FF2B5EF4-FFF2-40B4-BE49-F238E27FC236}">
                  <a16:creationId xmlns:a16="http://schemas.microsoft.com/office/drawing/2014/main" id="{9564C727-2376-4A4D-2563-791211E25AA3}"/>
                </a:ext>
              </a:extLst>
            </p:cNvPr>
            <p:cNvSpPr/>
            <p:nvPr/>
          </p:nvSpPr>
          <p:spPr>
            <a:xfrm>
              <a:off x="754237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2" name="Полилиния: фигура 3901">
              <a:extLst>
                <a:ext uri="{FF2B5EF4-FFF2-40B4-BE49-F238E27FC236}">
                  <a16:creationId xmlns:a16="http://schemas.microsoft.com/office/drawing/2014/main" id="{68BAB819-2E35-9E8A-D5B4-5C6735126797}"/>
                </a:ext>
              </a:extLst>
            </p:cNvPr>
            <p:cNvSpPr/>
            <p:nvPr/>
          </p:nvSpPr>
          <p:spPr>
            <a:xfrm>
              <a:off x="763160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3" name="Полилиния: фигура 3902">
              <a:extLst>
                <a:ext uri="{FF2B5EF4-FFF2-40B4-BE49-F238E27FC236}">
                  <a16:creationId xmlns:a16="http://schemas.microsoft.com/office/drawing/2014/main" id="{C7B1FD4F-45D4-8A94-1F28-A6ED91412A37}"/>
                </a:ext>
              </a:extLst>
            </p:cNvPr>
            <p:cNvSpPr/>
            <p:nvPr/>
          </p:nvSpPr>
          <p:spPr>
            <a:xfrm>
              <a:off x="754237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4" name="Полилиния: фигура 3903">
              <a:extLst>
                <a:ext uri="{FF2B5EF4-FFF2-40B4-BE49-F238E27FC236}">
                  <a16:creationId xmlns:a16="http://schemas.microsoft.com/office/drawing/2014/main" id="{90F9469D-F93F-8F60-5D54-E65C1F1CBB46}"/>
                </a:ext>
              </a:extLst>
            </p:cNvPr>
            <p:cNvSpPr/>
            <p:nvPr/>
          </p:nvSpPr>
          <p:spPr>
            <a:xfrm>
              <a:off x="763160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5" name="Полилиния: фигура 3904">
              <a:extLst>
                <a:ext uri="{FF2B5EF4-FFF2-40B4-BE49-F238E27FC236}">
                  <a16:creationId xmlns:a16="http://schemas.microsoft.com/office/drawing/2014/main" id="{0CE225F7-BC6B-F7DF-45F9-86C110CF0A57}"/>
                </a:ext>
              </a:extLst>
            </p:cNvPr>
            <p:cNvSpPr/>
            <p:nvPr/>
          </p:nvSpPr>
          <p:spPr>
            <a:xfrm>
              <a:off x="7548595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6" name="Полилиния: фигура 3905">
              <a:extLst>
                <a:ext uri="{FF2B5EF4-FFF2-40B4-BE49-F238E27FC236}">
                  <a16:creationId xmlns:a16="http://schemas.microsoft.com/office/drawing/2014/main" id="{EB13ADF9-1908-464F-B6A6-16BE98615FC8}"/>
                </a:ext>
              </a:extLst>
            </p:cNvPr>
            <p:cNvSpPr/>
            <p:nvPr/>
          </p:nvSpPr>
          <p:spPr>
            <a:xfrm>
              <a:off x="7639901" y="3895658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7" name="Полилиния: фигура 3906">
              <a:extLst>
                <a:ext uri="{FF2B5EF4-FFF2-40B4-BE49-F238E27FC236}">
                  <a16:creationId xmlns:a16="http://schemas.microsoft.com/office/drawing/2014/main" id="{DBB8F812-FD52-9D87-1A7C-96AB55FDB163}"/>
                </a:ext>
              </a:extLst>
            </p:cNvPr>
            <p:cNvSpPr/>
            <p:nvPr/>
          </p:nvSpPr>
          <p:spPr>
            <a:xfrm>
              <a:off x="7548595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1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8" name="Полилиния: фигура 3907">
              <a:extLst>
                <a:ext uri="{FF2B5EF4-FFF2-40B4-BE49-F238E27FC236}">
                  <a16:creationId xmlns:a16="http://schemas.microsoft.com/office/drawing/2014/main" id="{EC26F337-C554-C695-4503-67F2B17C2A7C}"/>
                </a:ext>
              </a:extLst>
            </p:cNvPr>
            <p:cNvSpPr/>
            <p:nvPr/>
          </p:nvSpPr>
          <p:spPr>
            <a:xfrm>
              <a:off x="7639901" y="3984850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1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9" name="Полилиния: фигура 3908">
              <a:extLst>
                <a:ext uri="{FF2B5EF4-FFF2-40B4-BE49-F238E27FC236}">
                  <a16:creationId xmlns:a16="http://schemas.microsoft.com/office/drawing/2014/main" id="{9C553384-C325-CE7D-FA80-5BCEBD4A3A83}"/>
                </a:ext>
              </a:extLst>
            </p:cNvPr>
            <p:cNvSpPr/>
            <p:nvPr/>
          </p:nvSpPr>
          <p:spPr>
            <a:xfrm>
              <a:off x="735560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0" name="Полилиния: фигура 3909">
              <a:extLst>
                <a:ext uri="{FF2B5EF4-FFF2-40B4-BE49-F238E27FC236}">
                  <a16:creationId xmlns:a16="http://schemas.microsoft.com/office/drawing/2014/main" id="{E85B2D3C-3F45-6807-6529-BEE1044C85F8}"/>
                </a:ext>
              </a:extLst>
            </p:cNvPr>
            <p:cNvSpPr/>
            <p:nvPr/>
          </p:nvSpPr>
          <p:spPr>
            <a:xfrm>
              <a:off x="744483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1" name="Полилиния: фигура 3910">
              <a:extLst>
                <a:ext uri="{FF2B5EF4-FFF2-40B4-BE49-F238E27FC236}">
                  <a16:creationId xmlns:a16="http://schemas.microsoft.com/office/drawing/2014/main" id="{22D49402-D867-B5AF-D608-11E189307696}"/>
                </a:ext>
              </a:extLst>
            </p:cNvPr>
            <p:cNvSpPr/>
            <p:nvPr/>
          </p:nvSpPr>
          <p:spPr>
            <a:xfrm>
              <a:off x="735560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2" name="Полилиния: фигура 3911">
              <a:extLst>
                <a:ext uri="{FF2B5EF4-FFF2-40B4-BE49-F238E27FC236}">
                  <a16:creationId xmlns:a16="http://schemas.microsoft.com/office/drawing/2014/main" id="{2C01B409-8D79-F555-63FE-A551452D2FD6}"/>
                </a:ext>
              </a:extLst>
            </p:cNvPr>
            <p:cNvSpPr/>
            <p:nvPr/>
          </p:nvSpPr>
          <p:spPr>
            <a:xfrm>
              <a:off x="744483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3" name="Полилиния: фигура 3912">
              <a:extLst>
                <a:ext uri="{FF2B5EF4-FFF2-40B4-BE49-F238E27FC236}">
                  <a16:creationId xmlns:a16="http://schemas.microsoft.com/office/drawing/2014/main" id="{E53226C1-7606-E288-9B14-FB5DE24F10EF}"/>
                </a:ext>
              </a:extLst>
            </p:cNvPr>
            <p:cNvSpPr/>
            <p:nvPr/>
          </p:nvSpPr>
          <p:spPr>
            <a:xfrm>
              <a:off x="7361826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4" name="Полилиния: фигура 3913">
              <a:extLst>
                <a:ext uri="{FF2B5EF4-FFF2-40B4-BE49-F238E27FC236}">
                  <a16:creationId xmlns:a16="http://schemas.microsoft.com/office/drawing/2014/main" id="{EC33949E-0F99-7EE6-3842-01140D6D2C08}"/>
                </a:ext>
              </a:extLst>
            </p:cNvPr>
            <p:cNvSpPr/>
            <p:nvPr/>
          </p:nvSpPr>
          <p:spPr>
            <a:xfrm>
              <a:off x="7453133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5" name="Полилиния: фигура 3914">
              <a:extLst>
                <a:ext uri="{FF2B5EF4-FFF2-40B4-BE49-F238E27FC236}">
                  <a16:creationId xmlns:a16="http://schemas.microsoft.com/office/drawing/2014/main" id="{54CCF681-57DF-B0EB-8ED0-CA62B24FCA5C}"/>
                </a:ext>
              </a:extLst>
            </p:cNvPr>
            <p:cNvSpPr/>
            <p:nvPr/>
          </p:nvSpPr>
          <p:spPr>
            <a:xfrm>
              <a:off x="7361826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6" name="Полилиния: фигура 3915">
              <a:extLst>
                <a:ext uri="{FF2B5EF4-FFF2-40B4-BE49-F238E27FC236}">
                  <a16:creationId xmlns:a16="http://schemas.microsoft.com/office/drawing/2014/main" id="{3AD19F08-F779-E22F-3605-0B6E15993A2F}"/>
                </a:ext>
              </a:extLst>
            </p:cNvPr>
            <p:cNvSpPr/>
            <p:nvPr/>
          </p:nvSpPr>
          <p:spPr>
            <a:xfrm>
              <a:off x="7453133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7" name="Полилиния: фигура 3916">
              <a:extLst>
                <a:ext uri="{FF2B5EF4-FFF2-40B4-BE49-F238E27FC236}">
                  <a16:creationId xmlns:a16="http://schemas.microsoft.com/office/drawing/2014/main" id="{DE7EAA51-E92F-1B4E-D4FF-65A2AC418ED1}"/>
                </a:ext>
              </a:extLst>
            </p:cNvPr>
            <p:cNvSpPr/>
            <p:nvPr/>
          </p:nvSpPr>
          <p:spPr>
            <a:xfrm>
              <a:off x="716675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8" name="Полилиния: фигура 3917">
              <a:extLst>
                <a:ext uri="{FF2B5EF4-FFF2-40B4-BE49-F238E27FC236}">
                  <a16:creationId xmlns:a16="http://schemas.microsoft.com/office/drawing/2014/main" id="{523AF41E-13D4-767A-B17E-597A4A67DAB7}"/>
                </a:ext>
              </a:extLst>
            </p:cNvPr>
            <p:cNvSpPr/>
            <p:nvPr/>
          </p:nvSpPr>
          <p:spPr>
            <a:xfrm>
              <a:off x="725806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9" name="Полилиния: фигура 3918">
              <a:extLst>
                <a:ext uri="{FF2B5EF4-FFF2-40B4-BE49-F238E27FC236}">
                  <a16:creationId xmlns:a16="http://schemas.microsoft.com/office/drawing/2014/main" id="{0E9A7E50-56B2-59D5-9203-D7495B181C51}"/>
                </a:ext>
              </a:extLst>
            </p:cNvPr>
            <p:cNvSpPr/>
            <p:nvPr/>
          </p:nvSpPr>
          <p:spPr>
            <a:xfrm>
              <a:off x="716675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0" name="Полилиния: фигура 3919">
              <a:extLst>
                <a:ext uri="{FF2B5EF4-FFF2-40B4-BE49-F238E27FC236}">
                  <a16:creationId xmlns:a16="http://schemas.microsoft.com/office/drawing/2014/main" id="{E013420E-3128-FCDF-DC2C-139504BFFD71}"/>
                </a:ext>
              </a:extLst>
            </p:cNvPr>
            <p:cNvSpPr/>
            <p:nvPr/>
          </p:nvSpPr>
          <p:spPr>
            <a:xfrm>
              <a:off x="725806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1" name="Полилиния: фигура 3920">
              <a:extLst>
                <a:ext uri="{FF2B5EF4-FFF2-40B4-BE49-F238E27FC236}">
                  <a16:creationId xmlns:a16="http://schemas.microsoft.com/office/drawing/2014/main" id="{90DB881C-0FA1-47DB-FE33-4CCB3CCE6602}"/>
                </a:ext>
              </a:extLst>
            </p:cNvPr>
            <p:cNvSpPr/>
            <p:nvPr/>
          </p:nvSpPr>
          <p:spPr>
            <a:xfrm>
              <a:off x="7175058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2" name="Полилиния: фигура 3921">
              <a:extLst>
                <a:ext uri="{FF2B5EF4-FFF2-40B4-BE49-F238E27FC236}">
                  <a16:creationId xmlns:a16="http://schemas.microsoft.com/office/drawing/2014/main" id="{FE406C86-9FCA-B513-B3FE-68715A16592F}"/>
                </a:ext>
              </a:extLst>
            </p:cNvPr>
            <p:cNvSpPr/>
            <p:nvPr/>
          </p:nvSpPr>
          <p:spPr>
            <a:xfrm>
              <a:off x="7266364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3" name="Полилиния: фигура 3922">
              <a:extLst>
                <a:ext uri="{FF2B5EF4-FFF2-40B4-BE49-F238E27FC236}">
                  <a16:creationId xmlns:a16="http://schemas.microsoft.com/office/drawing/2014/main" id="{86CBBADC-84B5-0C99-D9CC-96DA6CA5A1E9}"/>
                </a:ext>
              </a:extLst>
            </p:cNvPr>
            <p:cNvSpPr/>
            <p:nvPr/>
          </p:nvSpPr>
          <p:spPr>
            <a:xfrm>
              <a:off x="7175058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4" name="Полилиния: фигура 3923">
              <a:extLst>
                <a:ext uri="{FF2B5EF4-FFF2-40B4-BE49-F238E27FC236}">
                  <a16:creationId xmlns:a16="http://schemas.microsoft.com/office/drawing/2014/main" id="{CCCC35CF-1E08-0948-795A-83F948BB55B2}"/>
                </a:ext>
              </a:extLst>
            </p:cNvPr>
            <p:cNvSpPr/>
            <p:nvPr/>
          </p:nvSpPr>
          <p:spPr>
            <a:xfrm>
              <a:off x="7266364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5" name="Полилиния: фигура 3924">
              <a:extLst>
                <a:ext uri="{FF2B5EF4-FFF2-40B4-BE49-F238E27FC236}">
                  <a16:creationId xmlns:a16="http://schemas.microsoft.com/office/drawing/2014/main" id="{D21FD385-93C5-4B56-DE61-69F847C31773}"/>
                </a:ext>
              </a:extLst>
            </p:cNvPr>
            <p:cNvSpPr/>
            <p:nvPr/>
          </p:nvSpPr>
          <p:spPr>
            <a:xfrm>
              <a:off x="6979980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6" name="Полилиния: фигура 3925">
              <a:extLst>
                <a:ext uri="{FF2B5EF4-FFF2-40B4-BE49-F238E27FC236}">
                  <a16:creationId xmlns:a16="http://schemas.microsoft.com/office/drawing/2014/main" id="{E82D1DE1-385D-CAF2-C85A-6B8A0A95FDA3}"/>
                </a:ext>
              </a:extLst>
            </p:cNvPr>
            <p:cNvSpPr/>
            <p:nvPr/>
          </p:nvSpPr>
          <p:spPr>
            <a:xfrm>
              <a:off x="707129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7" name="Полилиния: фигура 3926">
              <a:extLst>
                <a:ext uri="{FF2B5EF4-FFF2-40B4-BE49-F238E27FC236}">
                  <a16:creationId xmlns:a16="http://schemas.microsoft.com/office/drawing/2014/main" id="{1D288793-8C7B-7707-A21E-FCFA9B8044C1}"/>
                </a:ext>
              </a:extLst>
            </p:cNvPr>
            <p:cNvSpPr/>
            <p:nvPr/>
          </p:nvSpPr>
          <p:spPr>
            <a:xfrm>
              <a:off x="6979980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8" name="Полилиния: фигура 3927">
              <a:extLst>
                <a:ext uri="{FF2B5EF4-FFF2-40B4-BE49-F238E27FC236}">
                  <a16:creationId xmlns:a16="http://schemas.microsoft.com/office/drawing/2014/main" id="{5973F396-D0D6-430B-4964-C3F8A1D91A72}"/>
                </a:ext>
              </a:extLst>
            </p:cNvPr>
            <p:cNvSpPr/>
            <p:nvPr/>
          </p:nvSpPr>
          <p:spPr>
            <a:xfrm>
              <a:off x="707129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9" name="Полилиния: фигура 3928">
              <a:extLst>
                <a:ext uri="{FF2B5EF4-FFF2-40B4-BE49-F238E27FC236}">
                  <a16:creationId xmlns:a16="http://schemas.microsoft.com/office/drawing/2014/main" id="{3A780C8A-D7E1-719F-223D-DE1DBD89F235}"/>
                </a:ext>
              </a:extLst>
            </p:cNvPr>
            <p:cNvSpPr/>
            <p:nvPr/>
          </p:nvSpPr>
          <p:spPr>
            <a:xfrm>
              <a:off x="6988290" y="389772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0" name="Полилиния: фигура 3929">
              <a:extLst>
                <a:ext uri="{FF2B5EF4-FFF2-40B4-BE49-F238E27FC236}">
                  <a16:creationId xmlns:a16="http://schemas.microsoft.com/office/drawing/2014/main" id="{A0CA5242-90B3-EA34-F5BB-5D749A134478}"/>
                </a:ext>
              </a:extLst>
            </p:cNvPr>
            <p:cNvSpPr/>
            <p:nvPr/>
          </p:nvSpPr>
          <p:spPr>
            <a:xfrm>
              <a:off x="7079596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1" name="Полилиния: фигура 3930">
              <a:extLst>
                <a:ext uri="{FF2B5EF4-FFF2-40B4-BE49-F238E27FC236}">
                  <a16:creationId xmlns:a16="http://schemas.microsoft.com/office/drawing/2014/main" id="{9201E837-885A-13D5-EF6B-C33A1D3340BB}"/>
                </a:ext>
              </a:extLst>
            </p:cNvPr>
            <p:cNvSpPr/>
            <p:nvPr/>
          </p:nvSpPr>
          <p:spPr>
            <a:xfrm>
              <a:off x="6988290" y="398692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2" name="Полилиния: фигура 3931">
              <a:extLst>
                <a:ext uri="{FF2B5EF4-FFF2-40B4-BE49-F238E27FC236}">
                  <a16:creationId xmlns:a16="http://schemas.microsoft.com/office/drawing/2014/main" id="{E7D17B29-5C19-8972-3726-221BC76F68F3}"/>
                </a:ext>
              </a:extLst>
            </p:cNvPr>
            <p:cNvSpPr/>
            <p:nvPr/>
          </p:nvSpPr>
          <p:spPr>
            <a:xfrm>
              <a:off x="7079596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3" name="Полилиния: фигура 3932">
              <a:extLst>
                <a:ext uri="{FF2B5EF4-FFF2-40B4-BE49-F238E27FC236}">
                  <a16:creationId xmlns:a16="http://schemas.microsoft.com/office/drawing/2014/main" id="{239CE28F-5E24-D9F1-A35C-BAC8EFC1C37A}"/>
                </a:ext>
              </a:extLst>
            </p:cNvPr>
            <p:cNvSpPr/>
            <p:nvPr/>
          </p:nvSpPr>
          <p:spPr>
            <a:xfrm>
              <a:off x="679321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4" name="Полилиния: фигура 3933">
              <a:extLst>
                <a:ext uri="{FF2B5EF4-FFF2-40B4-BE49-F238E27FC236}">
                  <a16:creationId xmlns:a16="http://schemas.microsoft.com/office/drawing/2014/main" id="{BB121F99-ECD4-C975-14CF-17D3E1548C6D}"/>
                </a:ext>
              </a:extLst>
            </p:cNvPr>
            <p:cNvSpPr/>
            <p:nvPr/>
          </p:nvSpPr>
          <p:spPr>
            <a:xfrm>
              <a:off x="688245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5" name="Полилиния: фигура 3934">
              <a:extLst>
                <a:ext uri="{FF2B5EF4-FFF2-40B4-BE49-F238E27FC236}">
                  <a16:creationId xmlns:a16="http://schemas.microsoft.com/office/drawing/2014/main" id="{C1D7E4D3-0ECD-C0AD-0202-5B4C49D0B72F}"/>
                </a:ext>
              </a:extLst>
            </p:cNvPr>
            <p:cNvSpPr/>
            <p:nvPr/>
          </p:nvSpPr>
          <p:spPr>
            <a:xfrm>
              <a:off x="679321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6" name="Полилиния: фигура 3935">
              <a:extLst>
                <a:ext uri="{FF2B5EF4-FFF2-40B4-BE49-F238E27FC236}">
                  <a16:creationId xmlns:a16="http://schemas.microsoft.com/office/drawing/2014/main" id="{EA61F684-8073-DB74-58CC-5649C478AEAD}"/>
                </a:ext>
              </a:extLst>
            </p:cNvPr>
            <p:cNvSpPr/>
            <p:nvPr/>
          </p:nvSpPr>
          <p:spPr>
            <a:xfrm>
              <a:off x="688245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7" name="Полилиния: фигура 3936">
              <a:extLst>
                <a:ext uri="{FF2B5EF4-FFF2-40B4-BE49-F238E27FC236}">
                  <a16:creationId xmlns:a16="http://schemas.microsoft.com/office/drawing/2014/main" id="{3989C756-6384-A6F4-8007-50A8EA03F7EC}"/>
                </a:ext>
              </a:extLst>
            </p:cNvPr>
            <p:cNvSpPr/>
            <p:nvPr/>
          </p:nvSpPr>
          <p:spPr>
            <a:xfrm>
              <a:off x="6801512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6796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8" name="Полилиния: фигура 3937">
              <a:extLst>
                <a:ext uri="{FF2B5EF4-FFF2-40B4-BE49-F238E27FC236}">
                  <a16:creationId xmlns:a16="http://schemas.microsoft.com/office/drawing/2014/main" id="{DC7FBE90-2629-7A89-73B8-E624D0869076}"/>
                </a:ext>
              </a:extLst>
            </p:cNvPr>
            <p:cNvSpPr/>
            <p:nvPr/>
          </p:nvSpPr>
          <p:spPr>
            <a:xfrm>
              <a:off x="6892828" y="389772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6796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9" name="Полилиния: фигура 3938">
              <a:extLst>
                <a:ext uri="{FF2B5EF4-FFF2-40B4-BE49-F238E27FC236}">
                  <a16:creationId xmlns:a16="http://schemas.microsoft.com/office/drawing/2014/main" id="{AECCD01F-4AA5-DD03-D375-E8414E802AE9}"/>
                </a:ext>
              </a:extLst>
            </p:cNvPr>
            <p:cNvSpPr/>
            <p:nvPr/>
          </p:nvSpPr>
          <p:spPr>
            <a:xfrm>
              <a:off x="6801512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0" name="Полилиния: фигура 3939">
              <a:extLst>
                <a:ext uri="{FF2B5EF4-FFF2-40B4-BE49-F238E27FC236}">
                  <a16:creationId xmlns:a16="http://schemas.microsoft.com/office/drawing/2014/main" id="{E2D614E0-4ED4-8EE2-76B2-985B64AB3DEB}"/>
                </a:ext>
              </a:extLst>
            </p:cNvPr>
            <p:cNvSpPr/>
            <p:nvPr/>
          </p:nvSpPr>
          <p:spPr>
            <a:xfrm>
              <a:off x="6892828" y="398692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1" name="Полилиния: фигура 3940">
              <a:extLst>
                <a:ext uri="{FF2B5EF4-FFF2-40B4-BE49-F238E27FC236}">
                  <a16:creationId xmlns:a16="http://schemas.microsoft.com/office/drawing/2014/main" id="{6DFA35E6-7012-3F3F-BEAD-EA46871B673E}"/>
                </a:ext>
              </a:extLst>
            </p:cNvPr>
            <p:cNvSpPr/>
            <p:nvPr/>
          </p:nvSpPr>
          <p:spPr>
            <a:xfrm>
              <a:off x="660644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2" name="Полилиния: фигура 3941">
              <a:extLst>
                <a:ext uri="{FF2B5EF4-FFF2-40B4-BE49-F238E27FC236}">
                  <a16:creationId xmlns:a16="http://schemas.microsoft.com/office/drawing/2014/main" id="{DB3F717C-04D7-297C-6545-1305535C2BC4}"/>
                </a:ext>
              </a:extLst>
            </p:cNvPr>
            <p:cNvSpPr/>
            <p:nvPr/>
          </p:nvSpPr>
          <p:spPr>
            <a:xfrm>
              <a:off x="669568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3" name="Полилиния: фигура 3942">
              <a:extLst>
                <a:ext uri="{FF2B5EF4-FFF2-40B4-BE49-F238E27FC236}">
                  <a16:creationId xmlns:a16="http://schemas.microsoft.com/office/drawing/2014/main" id="{91272CB7-B842-2DB8-24D4-5AAC64EF367B}"/>
                </a:ext>
              </a:extLst>
            </p:cNvPr>
            <p:cNvSpPr/>
            <p:nvPr/>
          </p:nvSpPr>
          <p:spPr>
            <a:xfrm>
              <a:off x="660644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4" name="Полилиния: фигура 3943">
              <a:extLst>
                <a:ext uri="{FF2B5EF4-FFF2-40B4-BE49-F238E27FC236}">
                  <a16:creationId xmlns:a16="http://schemas.microsoft.com/office/drawing/2014/main" id="{EF725237-89D6-07EB-12A5-A971FA78A8A3}"/>
                </a:ext>
              </a:extLst>
            </p:cNvPr>
            <p:cNvSpPr/>
            <p:nvPr/>
          </p:nvSpPr>
          <p:spPr>
            <a:xfrm>
              <a:off x="669568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5" name="Полилиния: фигура 3944">
              <a:extLst>
                <a:ext uri="{FF2B5EF4-FFF2-40B4-BE49-F238E27FC236}">
                  <a16:creationId xmlns:a16="http://schemas.microsoft.com/office/drawing/2014/main" id="{AAD43943-0295-29C2-3B5C-ADCA9BE7CA8D}"/>
                </a:ext>
              </a:extLst>
            </p:cNvPr>
            <p:cNvSpPr/>
            <p:nvPr/>
          </p:nvSpPr>
          <p:spPr>
            <a:xfrm>
              <a:off x="6614743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6" name="Полилиния: фигура 3945">
              <a:extLst>
                <a:ext uri="{FF2B5EF4-FFF2-40B4-BE49-F238E27FC236}">
                  <a16:creationId xmlns:a16="http://schemas.microsoft.com/office/drawing/2014/main" id="{9674FD12-38DC-507E-C342-36E73BBAA750}"/>
                </a:ext>
              </a:extLst>
            </p:cNvPr>
            <p:cNvSpPr/>
            <p:nvPr/>
          </p:nvSpPr>
          <p:spPr>
            <a:xfrm>
              <a:off x="6706059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8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7" name="Полилиния: фигура 3946">
              <a:extLst>
                <a:ext uri="{FF2B5EF4-FFF2-40B4-BE49-F238E27FC236}">
                  <a16:creationId xmlns:a16="http://schemas.microsoft.com/office/drawing/2014/main" id="{744A2866-F074-FB53-17D9-13F4C1A703E9}"/>
                </a:ext>
              </a:extLst>
            </p:cNvPr>
            <p:cNvSpPr/>
            <p:nvPr/>
          </p:nvSpPr>
          <p:spPr>
            <a:xfrm>
              <a:off x="6614743" y="3989003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7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7"/>
                    <a:pt x="18605" y="26787"/>
                    <a:pt x="12382" y="26787"/>
                  </a:cubicBezTo>
                  <a:cubicBezTo>
                    <a:pt x="6160" y="26787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8" name="Полилиния: фигура 3947">
              <a:extLst>
                <a:ext uri="{FF2B5EF4-FFF2-40B4-BE49-F238E27FC236}">
                  <a16:creationId xmlns:a16="http://schemas.microsoft.com/office/drawing/2014/main" id="{71B8FE46-71E8-45A0-3064-6C21647070D3}"/>
                </a:ext>
              </a:extLst>
            </p:cNvPr>
            <p:cNvSpPr/>
            <p:nvPr/>
          </p:nvSpPr>
          <p:spPr>
            <a:xfrm>
              <a:off x="6706059" y="3989003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7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7"/>
                    <a:pt x="18605" y="26787"/>
                    <a:pt x="12373" y="26787"/>
                  </a:cubicBezTo>
                  <a:cubicBezTo>
                    <a:pt x="6151" y="26787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9" name="Полилиния: фигура 3948">
              <a:extLst>
                <a:ext uri="{FF2B5EF4-FFF2-40B4-BE49-F238E27FC236}">
                  <a16:creationId xmlns:a16="http://schemas.microsoft.com/office/drawing/2014/main" id="{088F6A54-4EC7-EDF2-242A-585621AB0691}"/>
                </a:ext>
              </a:extLst>
            </p:cNvPr>
            <p:cNvSpPr/>
            <p:nvPr/>
          </p:nvSpPr>
          <p:spPr>
            <a:xfrm>
              <a:off x="641967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0" name="Полилиния: фигура 3949">
              <a:extLst>
                <a:ext uri="{FF2B5EF4-FFF2-40B4-BE49-F238E27FC236}">
                  <a16:creationId xmlns:a16="http://schemas.microsoft.com/office/drawing/2014/main" id="{8ADD353A-DB0C-67A5-AA08-D1926068FBD1}"/>
                </a:ext>
              </a:extLst>
            </p:cNvPr>
            <p:cNvSpPr/>
            <p:nvPr/>
          </p:nvSpPr>
          <p:spPr>
            <a:xfrm>
              <a:off x="650891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1" name="Полилиния: фигура 3950">
              <a:extLst>
                <a:ext uri="{FF2B5EF4-FFF2-40B4-BE49-F238E27FC236}">
                  <a16:creationId xmlns:a16="http://schemas.microsoft.com/office/drawing/2014/main" id="{262536AD-FDD9-B2EB-B7C2-0AC2B97E1556}"/>
                </a:ext>
              </a:extLst>
            </p:cNvPr>
            <p:cNvSpPr/>
            <p:nvPr/>
          </p:nvSpPr>
          <p:spPr>
            <a:xfrm>
              <a:off x="641967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2" name="Полилиния: фигура 3951">
              <a:extLst>
                <a:ext uri="{FF2B5EF4-FFF2-40B4-BE49-F238E27FC236}">
                  <a16:creationId xmlns:a16="http://schemas.microsoft.com/office/drawing/2014/main" id="{D3278254-8939-A5D7-879C-44E3DDB49F7C}"/>
                </a:ext>
              </a:extLst>
            </p:cNvPr>
            <p:cNvSpPr/>
            <p:nvPr/>
          </p:nvSpPr>
          <p:spPr>
            <a:xfrm>
              <a:off x="650891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3" name="Полилиния: фигура 3952">
              <a:extLst>
                <a:ext uri="{FF2B5EF4-FFF2-40B4-BE49-F238E27FC236}">
                  <a16:creationId xmlns:a16="http://schemas.microsoft.com/office/drawing/2014/main" id="{23C03083-E887-3237-81E1-0AA03BCC986D}"/>
                </a:ext>
              </a:extLst>
            </p:cNvPr>
            <p:cNvSpPr/>
            <p:nvPr/>
          </p:nvSpPr>
          <p:spPr>
            <a:xfrm>
              <a:off x="6427975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4" name="Полилиния: фигура 3953">
              <a:extLst>
                <a:ext uri="{FF2B5EF4-FFF2-40B4-BE49-F238E27FC236}">
                  <a16:creationId xmlns:a16="http://schemas.microsoft.com/office/drawing/2014/main" id="{A42D4B4C-ADEC-3FDA-A434-076D15DA2170}"/>
                </a:ext>
              </a:extLst>
            </p:cNvPr>
            <p:cNvSpPr/>
            <p:nvPr/>
          </p:nvSpPr>
          <p:spPr>
            <a:xfrm>
              <a:off x="6519281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5" name="Полилиния: фигура 3954">
              <a:extLst>
                <a:ext uri="{FF2B5EF4-FFF2-40B4-BE49-F238E27FC236}">
                  <a16:creationId xmlns:a16="http://schemas.microsoft.com/office/drawing/2014/main" id="{18FB7A27-4859-A90A-51BB-72722DC0F53D}"/>
                </a:ext>
              </a:extLst>
            </p:cNvPr>
            <p:cNvSpPr/>
            <p:nvPr/>
          </p:nvSpPr>
          <p:spPr>
            <a:xfrm>
              <a:off x="6427975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6" name="Полилиния: фигура 3955">
              <a:extLst>
                <a:ext uri="{FF2B5EF4-FFF2-40B4-BE49-F238E27FC236}">
                  <a16:creationId xmlns:a16="http://schemas.microsoft.com/office/drawing/2014/main" id="{0E89C0BA-F62F-031B-3592-C0CC2FCEFF91}"/>
                </a:ext>
              </a:extLst>
            </p:cNvPr>
            <p:cNvSpPr/>
            <p:nvPr/>
          </p:nvSpPr>
          <p:spPr>
            <a:xfrm>
              <a:off x="6519281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7" name="Полилиния: фигура 3956">
              <a:extLst>
                <a:ext uri="{FF2B5EF4-FFF2-40B4-BE49-F238E27FC236}">
                  <a16:creationId xmlns:a16="http://schemas.microsoft.com/office/drawing/2014/main" id="{E1302B2C-F82A-D8F6-612A-5D096383E25A}"/>
                </a:ext>
              </a:extLst>
            </p:cNvPr>
            <p:cNvSpPr/>
            <p:nvPr/>
          </p:nvSpPr>
          <p:spPr>
            <a:xfrm>
              <a:off x="623082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8" name="Полилиния: фигура 3957">
              <a:extLst>
                <a:ext uri="{FF2B5EF4-FFF2-40B4-BE49-F238E27FC236}">
                  <a16:creationId xmlns:a16="http://schemas.microsoft.com/office/drawing/2014/main" id="{3974505A-3B1B-6B2B-B71F-B26E498E9932}"/>
                </a:ext>
              </a:extLst>
            </p:cNvPr>
            <p:cNvSpPr/>
            <p:nvPr/>
          </p:nvSpPr>
          <p:spPr>
            <a:xfrm>
              <a:off x="6322136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9" name="Полилиния: фигура 3958">
              <a:extLst>
                <a:ext uri="{FF2B5EF4-FFF2-40B4-BE49-F238E27FC236}">
                  <a16:creationId xmlns:a16="http://schemas.microsoft.com/office/drawing/2014/main" id="{E5BDF8C6-6FED-7017-E933-D6E54E07970B}"/>
                </a:ext>
              </a:extLst>
            </p:cNvPr>
            <p:cNvSpPr/>
            <p:nvPr/>
          </p:nvSpPr>
          <p:spPr>
            <a:xfrm>
              <a:off x="623082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0" name="Полилиния: фигура 3959">
              <a:extLst>
                <a:ext uri="{FF2B5EF4-FFF2-40B4-BE49-F238E27FC236}">
                  <a16:creationId xmlns:a16="http://schemas.microsoft.com/office/drawing/2014/main" id="{390421A7-63F3-F79C-64DD-C2DFEEC482EE}"/>
                </a:ext>
              </a:extLst>
            </p:cNvPr>
            <p:cNvSpPr/>
            <p:nvPr/>
          </p:nvSpPr>
          <p:spPr>
            <a:xfrm>
              <a:off x="6322136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1" name="Полилиния: фигура 3960">
              <a:extLst>
                <a:ext uri="{FF2B5EF4-FFF2-40B4-BE49-F238E27FC236}">
                  <a16:creationId xmlns:a16="http://schemas.microsoft.com/office/drawing/2014/main" id="{B973AF9A-9E30-6F2D-8B66-FC40B25D3ADA}"/>
                </a:ext>
              </a:extLst>
            </p:cNvPr>
            <p:cNvSpPr/>
            <p:nvPr/>
          </p:nvSpPr>
          <p:spPr>
            <a:xfrm>
              <a:off x="6241206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2" name="Полилиния: фигура 3961">
              <a:extLst>
                <a:ext uri="{FF2B5EF4-FFF2-40B4-BE49-F238E27FC236}">
                  <a16:creationId xmlns:a16="http://schemas.microsoft.com/office/drawing/2014/main" id="{AA3860D5-5CB0-6109-EC7D-26BCDF488530}"/>
                </a:ext>
              </a:extLst>
            </p:cNvPr>
            <p:cNvSpPr/>
            <p:nvPr/>
          </p:nvSpPr>
          <p:spPr>
            <a:xfrm>
              <a:off x="6332513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3" name="Полилиния: фигура 3962">
              <a:extLst>
                <a:ext uri="{FF2B5EF4-FFF2-40B4-BE49-F238E27FC236}">
                  <a16:creationId xmlns:a16="http://schemas.microsoft.com/office/drawing/2014/main" id="{39D314D8-3745-42D6-B952-83231E2A96AC}"/>
                </a:ext>
              </a:extLst>
            </p:cNvPr>
            <p:cNvSpPr/>
            <p:nvPr/>
          </p:nvSpPr>
          <p:spPr>
            <a:xfrm>
              <a:off x="6241206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4" name="Полилиния: фигура 3963">
              <a:extLst>
                <a:ext uri="{FF2B5EF4-FFF2-40B4-BE49-F238E27FC236}">
                  <a16:creationId xmlns:a16="http://schemas.microsoft.com/office/drawing/2014/main" id="{88282EFD-FFDA-256D-EEA4-EF83B836D19B}"/>
                </a:ext>
              </a:extLst>
            </p:cNvPr>
            <p:cNvSpPr/>
            <p:nvPr/>
          </p:nvSpPr>
          <p:spPr>
            <a:xfrm>
              <a:off x="6332513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5" name="Полилиния: фигура 3964">
              <a:extLst>
                <a:ext uri="{FF2B5EF4-FFF2-40B4-BE49-F238E27FC236}">
                  <a16:creationId xmlns:a16="http://schemas.microsoft.com/office/drawing/2014/main" id="{DD0E48F3-880C-A13E-8435-820C3E51C429}"/>
                </a:ext>
              </a:extLst>
            </p:cNvPr>
            <p:cNvSpPr/>
            <p:nvPr/>
          </p:nvSpPr>
          <p:spPr>
            <a:xfrm>
              <a:off x="604406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6" name="Полилиния: фигура 3965">
              <a:extLst>
                <a:ext uri="{FF2B5EF4-FFF2-40B4-BE49-F238E27FC236}">
                  <a16:creationId xmlns:a16="http://schemas.microsoft.com/office/drawing/2014/main" id="{90EC62B9-F825-E913-693F-A358BF9E1550}"/>
                </a:ext>
              </a:extLst>
            </p:cNvPr>
            <p:cNvSpPr/>
            <p:nvPr/>
          </p:nvSpPr>
          <p:spPr>
            <a:xfrm>
              <a:off x="613536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7" name="Полилиния: фигура 3966">
              <a:extLst>
                <a:ext uri="{FF2B5EF4-FFF2-40B4-BE49-F238E27FC236}">
                  <a16:creationId xmlns:a16="http://schemas.microsoft.com/office/drawing/2014/main" id="{ED677231-251E-129B-0F4C-155B0E2B0B21}"/>
                </a:ext>
              </a:extLst>
            </p:cNvPr>
            <p:cNvSpPr/>
            <p:nvPr/>
          </p:nvSpPr>
          <p:spPr>
            <a:xfrm>
              <a:off x="604406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8" name="Полилиния: фигура 3967">
              <a:extLst>
                <a:ext uri="{FF2B5EF4-FFF2-40B4-BE49-F238E27FC236}">
                  <a16:creationId xmlns:a16="http://schemas.microsoft.com/office/drawing/2014/main" id="{96F51C1B-FE7A-A226-E83F-3EE5CA3B0F7A}"/>
                </a:ext>
              </a:extLst>
            </p:cNvPr>
            <p:cNvSpPr/>
            <p:nvPr/>
          </p:nvSpPr>
          <p:spPr>
            <a:xfrm>
              <a:off x="613536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9" name="Полилиния: фигура 3968">
              <a:extLst>
                <a:ext uri="{FF2B5EF4-FFF2-40B4-BE49-F238E27FC236}">
                  <a16:creationId xmlns:a16="http://schemas.microsoft.com/office/drawing/2014/main" id="{F188B000-EE25-812F-FFE2-2C348A3F75A6}"/>
                </a:ext>
              </a:extLst>
            </p:cNvPr>
            <p:cNvSpPr/>
            <p:nvPr/>
          </p:nvSpPr>
          <p:spPr>
            <a:xfrm>
              <a:off x="6054438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0" name="Полилиния: фигура 3969">
              <a:extLst>
                <a:ext uri="{FF2B5EF4-FFF2-40B4-BE49-F238E27FC236}">
                  <a16:creationId xmlns:a16="http://schemas.microsoft.com/office/drawing/2014/main" id="{D9C21063-B39C-5798-4D1A-72CC5E651BF7}"/>
                </a:ext>
              </a:extLst>
            </p:cNvPr>
            <p:cNvSpPr/>
            <p:nvPr/>
          </p:nvSpPr>
          <p:spPr>
            <a:xfrm>
              <a:off x="6145745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1" name="Полилиния: фигура 3970">
              <a:extLst>
                <a:ext uri="{FF2B5EF4-FFF2-40B4-BE49-F238E27FC236}">
                  <a16:creationId xmlns:a16="http://schemas.microsoft.com/office/drawing/2014/main" id="{EDE7B3A0-EA4F-A72A-A6D8-D6882CC444E0}"/>
                </a:ext>
              </a:extLst>
            </p:cNvPr>
            <p:cNvSpPr/>
            <p:nvPr/>
          </p:nvSpPr>
          <p:spPr>
            <a:xfrm>
              <a:off x="6054438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2" name="Полилиния: фигура 3971">
              <a:extLst>
                <a:ext uri="{FF2B5EF4-FFF2-40B4-BE49-F238E27FC236}">
                  <a16:creationId xmlns:a16="http://schemas.microsoft.com/office/drawing/2014/main" id="{A9E54FA7-9CDA-C8D1-1C1F-B4414A59FBE2}"/>
                </a:ext>
              </a:extLst>
            </p:cNvPr>
            <p:cNvSpPr/>
            <p:nvPr/>
          </p:nvSpPr>
          <p:spPr>
            <a:xfrm>
              <a:off x="6145745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3" name="Полилиния: фигура 3972">
              <a:extLst>
                <a:ext uri="{FF2B5EF4-FFF2-40B4-BE49-F238E27FC236}">
                  <a16:creationId xmlns:a16="http://schemas.microsoft.com/office/drawing/2014/main" id="{66761842-45F2-220A-55A1-0C3FAECCEA4B}"/>
                </a:ext>
              </a:extLst>
            </p:cNvPr>
            <p:cNvSpPr/>
            <p:nvPr/>
          </p:nvSpPr>
          <p:spPr>
            <a:xfrm>
              <a:off x="585729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4" name="Полилиния: фигура 3973">
              <a:extLst>
                <a:ext uri="{FF2B5EF4-FFF2-40B4-BE49-F238E27FC236}">
                  <a16:creationId xmlns:a16="http://schemas.microsoft.com/office/drawing/2014/main" id="{722692FF-9D83-07EA-FF7E-97475F120219}"/>
                </a:ext>
              </a:extLst>
            </p:cNvPr>
            <p:cNvSpPr/>
            <p:nvPr/>
          </p:nvSpPr>
          <p:spPr>
            <a:xfrm>
              <a:off x="594652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5" name="Полилиния: фигура 3974">
              <a:extLst>
                <a:ext uri="{FF2B5EF4-FFF2-40B4-BE49-F238E27FC236}">
                  <a16:creationId xmlns:a16="http://schemas.microsoft.com/office/drawing/2014/main" id="{5DD02CEE-401A-9525-3CDA-BBC396AD744E}"/>
                </a:ext>
              </a:extLst>
            </p:cNvPr>
            <p:cNvSpPr/>
            <p:nvPr/>
          </p:nvSpPr>
          <p:spPr>
            <a:xfrm>
              <a:off x="585729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6" name="Полилиния: фигура 3975">
              <a:extLst>
                <a:ext uri="{FF2B5EF4-FFF2-40B4-BE49-F238E27FC236}">
                  <a16:creationId xmlns:a16="http://schemas.microsoft.com/office/drawing/2014/main" id="{EEBC103A-254B-C8AB-10DA-2886E08E2B67}"/>
                </a:ext>
              </a:extLst>
            </p:cNvPr>
            <p:cNvSpPr/>
            <p:nvPr/>
          </p:nvSpPr>
          <p:spPr>
            <a:xfrm>
              <a:off x="594652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7" name="Полилиния: фигура 3976">
              <a:extLst>
                <a:ext uri="{FF2B5EF4-FFF2-40B4-BE49-F238E27FC236}">
                  <a16:creationId xmlns:a16="http://schemas.microsoft.com/office/drawing/2014/main" id="{A8F41D7F-17BB-AB40-450E-8B1A155B14CC}"/>
                </a:ext>
              </a:extLst>
            </p:cNvPr>
            <p:cNvSpPr/>
            <p:nvPr/>
          </p:nvSpPr>
          <p:spPr>
            <a:xfrm>
              <a:off x="5867670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8" name="Полилиния: фигура 3977">
              <a:extLst>
                <a:ext uri="{FF2B5EF4-FFF2-40B4-BE49-F238E27FC236}">
                  <a16:creationId xmlns:a16="http://schemas.microsoft.com/office/drawing/2014/main" id="{FE12C2C7-3296-8F6C-FC62-54F12DC4397B}"/>
                </a:ext>
              </a:extLst>
            </p:cNvPr>
            <p:cNvSpPr/>
            <p:nvPr/>
          </p:nvSpPr>
          <p:spPr>
            <a:xfrm>
              <a:off x="5958976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9" name="Полилиния: фигура 3978">
              <a:extLst>
                <a:ext uri="{FF2B5EF4-FFF2-40B4-BE49-F238E27FC236}">
                  <a16:creationId xmlns:a16="http://schemas.microsoft.com/office/drawing/2014/main" id="{EECBFCBC-DEBD-0D62-1CDC-2DCA62E05322}"/>
                </a:ext>
              </a:extLst>
            </p:cNvPr>
            <p:cNvSpPr/>
            <p:nvPr/>
          </p:nvSpPr>
          <p:spPr>
            <a:xfrm>
              <a:off x="5867670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73 w 24899"/>
                <a:gd name="connsiteY1" fmla="*/ -179 h 24889"/>
                <a:gd name="connsiteX2" fmla="*/ 24827 w 24899"/>
                <a:gd name="connsiteY2" fmla="*/ 12261 h 24889"/>
                <a:gd name="connsiteX3" fmla="*/ 12373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0" name="Полилиния: фигура 3979">
              <a:extLst>
                <a:ext uri="{FF2B5EF4-FFF2-40B4-BE49-F238E27FC236}">
                  <a16:creationId xmlns:a16="http://schemas.microsoft.com/office/drawing/2014/main" id="{D730EDB6-E38F-C00C-2733-7E8C4BEA4EB9}"/>
                </a:ext>
              </a:extLst>
            </p:cNvPr>
            <p:cNvSpPr/>
            <p:nvPr/>
          </p:nvSpPr>
          <p:spPr>
            <a:xfrm>
              <a:off x="5958976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1" name="Полилиния: фигура 3980">
              <a:extLst>
                <a:ext uri="{FF2B5EF4-FFF2-40B4-BE49-F238E27FC236}">
                  <a16:creationId xmlns:a16="http://schemas.microsoft.com/office/drawing/2014/main" id="{8E6F95BA-2C9A-F3D5-1585-8D045163986C}"/>
                </a:ext>
              </a:extLst>
            </p:cNvPr>
            <p:cNvSpPr/>
            <p:nvPr/>
          </p:nvSpPr>
          <p:spPr>
            <a:xfrm>
              <a:off x="567052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2" name="Полилиния: фигура 3981">
              <a:extLst>
                <a:ext uri="{FF2B5EF4-FFF2-40B4-BE49-F238E27FC236}">
                  <a16:creationId xmlns:a16="http://schemas.microsoft.com/office/drawing/2014/main" id="{110FB9D6-9F57-A49C-6D46-D1E883609D2E}"/>
                </a:ext>
              </a:extLst>
            </p:cNvPr>
            <p:cNvSpPr/>
            <p:nvPr/>
          </p:nvSpPr>
          <p:spPr>
            <a:xfrm>
              <a:off x="575975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3" name="Полилиния: фигура 3982">
              <a:extLst>
                <a:ext uri="{FF2B5EF4-FFF2-40B4-BE49-F238E27FC236}">
                  <a16:creationId xmlns:a16="http://schemas.microsoft.com/office/drawing/2014/main" id="{FA34755E-F4BB-80DD-5085-D57C7BE01FE4}"/>
                </a:ext>
              </a:extLst>
            </p:cNvPr>
            <p:cNvSpPr/>
            <p:nvPr/>
          </p:nvSpPr>
          <p:spPr>
            <a:xfrm>
              <a:off x="567052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4" name="Полилиния: фигура 3983">
              <a:extLst>
                <a:ext uri="{FF2B5EF4-FFF2-40B4-BE49-F238E27FC236}">
                  <a16:creationId xmlns:a16="http://schemas.microsoft.com/office/drawing/2014/main" id="{53C93FF1-993D-ABFA-1905-2971E970FB6B}"/>
                </a:ext>
              </a:extLst>
            </p:cNvPr>
            <p:cNvSpPr/>
            <p:nvPr/>
          </p:nvSpPr>
          <p:spPr>
            <a:xfrm>
              <a:off x="575975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5" name="Полилиния: фигура 3984">
              <a:extLst>
                <a:ext uri="{FF2B5EF4-FFF2-40B4-BE49-F238E27FC236}">
                  <a16:creationId xmlns:a16="http://schemas.microsoft.com/office/drawing/2014/main" id="{8550484C-4AEE-03AE-7825-76D5B2DB6675}"/>
                </a:ext>
              </a:extLst>
            </p:cNvPr>
            <p:cNvSpPr/>
            <p:nvPr/>
          </p:nvSpPr>
          <p:spPr>
            <a:xfrm>
              <a:off x="5680901" y="39018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6" name="Полилиния: фигура 3985">
              <a:extLst>
                <a:ext uri="{FF2B5EF4-FFF2-40B4-BE49-F238E27FC236}">
                  <a16:creationId xmlns:a16="http://schemas.microsoft.com/office/drawing/2014/main" id="{3C496FA7-B7DB-6C72-B9F1-FA843DCBD913}"/>
                </a:ext>
              </a:extLst>
            </p:cNvPr>
            <p:cNvSpPr/>
            <p:nvPr/>
          </p:nvSpPr>
          <p:spPr>
            <a:xfrm>
              <a:off x="5772208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7" name="Полилиния: фигура 3986">
              <a:extLst>
                <a:ext uri="{FF2B5EF4-FFF2-40B4-BE49-F238E27FC236}">
                  <a16:creationId xmlns:a16="http://schemas.microsoft.com/office/drawing/2014/main" id="{8A8EA23E-8FE7-C832-E21B-65C9680B911E}"/>
                </a:ext>
              </a:extLst>
            </p:cNvPr>
            <p:cNvSpPr/>
            <p:nvPr/>
          </p:nvSpPr>
          <p:spPr>
            <a:xfrm>
              <a:off x="5680901" y="3991079"/>
              <a:ext cx="20744" cy="21143"/>
            </a:xfrm>
            <a:custGeom>
              <a:avLst/>
              <a:gdLst>
                <a:gd name="connsiteX0" fmla="*/ -72 w 20744"/>
                <a:gd name="connsiteY0" fmla="*/ 10185 h 21143"/>
                <a:gd name="connsiteX1" fmla="*/ 10296 w 20744"/>
                <a:gd name="connsiteY1" fmla="*/ -179 h 21143"/>
                <a:gd name="connsiteX2" fmla="*/ 20673 w 20744"/>
                <a:gd name="connsiteY2" fmla="*/ 10185 h 21143"/>
                <a:gd name="connsiteX3" fmla="*/ 10296 w 20744"/>
                <a:gd name="connsiteY3" fmla="*/ 20557 h 21143"/>
                <a:gd name="connsiteX4" fmla="*/ -72 w 2074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8" name="Полилиния: фигура 3987">
              <a:extLst>
                <a:ext uri="{FF2B5EF4-FFF2-40B4-BE49-F238E27FC236}">
                  <a16:creationId xmlns:a16="http://schemas.microsoft.com/office/drawing/2014/main" id="{6590EAC8-13D9-2851-3B8F-D208BAF654EC}"/>
                </a:ext>
              </a:extLst>
            </p:cNvPr>
            <p:cNvSpPr/>
            <p:nvPr/>
          </p:nvSpPr>
          <p:spPr>
            <a:xfrm>
              <a:off x="5772208" y="3991079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9" name="Полилиния: фигура 3988">
              <a:extLst>
                <a:ext uri="{FF2B5EF4-FFF2-40B4-BE49-F238E27FC236}">
                  <a16:creationId xmlns:a16="http://schemas.microsoft.com/office/drawing/2014/main" id="{D4996B1F-DD4E-8D1B-400D-E0C3AFDB88D8}"/>
                </a:ext>
              </a:extLst>
            </p:cNvPr>
            <p:cNvSpPr/>
            <p:nvPr/>
          </p:nvSpPr>
          <p:spPr>
            <a:xfrm>
              <a:off x="5483746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0" name="Полилиния: фигура 3989">
              <a:extLst>
                <a:ext uri="{FF2B5EF4-FFF2-40B4-BE49-F238E27FC236}">
                  <a16:creationId xmlns:a16="http://schemas.microsoft.com/office/drawing/2014/main" id="{9605BC9F-6A2D-F2EC-2819-93AD10549821}"/>
                </a:ext>
              </a:extLst>
            </p:cNvPr>
            <p:cNvSpPr/>
            <p:nvPr/>
          </p:nvSpPr>
          <p:spPr>
            <a:xfrm>
              <a:off x="557298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1" name="Полилиния: фигура 3990">
              <a:extLst>
                <a:ext uri="{FF2B5EF4-FFF2-40B4-BE49-F238E27FC236}">
                  <a16:creationId xmlns:a16="http://schemas.microsoft.com/office/drawing/2014/main" id="{5666242F-2D01-4249-C532-7A5AE9DABD41}"/>
                </a:ext>
              </a:extLst>
            </p:cNvPr>
            <p:cNvSpPr/>
            <p:nvPr/>
          </p:nvSpPr>
          <p:spPr>
            <a:xfrm>
              <a:off x="5483746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2" name="Полилиния: фигура 3991">
              <a:extLst>
                <a:ext uri="{FF2B5EF4-FFF2-40B4-BE49-F238E27FC236}">
                  <a16:creationId xmlns:a16="http://schemas.microsoft.com/office/drawing/2014/main" id="{27591CDE-9547-DBC7-F2EB-F009BC7D757E}"/>
                </a:ext>
              </a:extLst>
            </p:cNvPr>
            <p:cNvSpPr/>
            <p:nvPr/>
          </p:nvSpPr>
          <p:spPr>
            <a:xfrm>
              <a:off x="557298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3" name="Полилиния: фигура 3992">
              <a:extLst>
                <a:ext uri="{FF2B5EF4-FFF2-40B4-BE49-F238E27FC236}">
                  <a16:creationId xmlns:a16="http://schemas.microsoft.com/office/drawing/2014/main" id="{415E7E1E-8B6B-ECE5-73E2-200391A43C35}"/>
                </a:ext>
              </a:extLst>
            </p:cNvPr>
            <p:cNvSpPr/>
            <p:nvPr/>
          </p:nvSpPr>
          <p:spPr>
            <a:xfrm>
              <a:off x="5494123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4" name="Полилиния: фигура 3993">
              <a:extLst>
                <a:ext uri="{FF2B5EF4-FFF2-40B4-BE49-F238E27FC236}">
                  <a16:creationId xmlns:a16="http://schemas.microsoft.com/office/drawing/2014/main" id="{7B898265-7718-D6BE-5E7E-FAEFE6E1A0D4}"/>
                </a:ext>
              </a:extLst>
            </p:cNvPr>
            <p:cNvSpPr/>
            <p:nvPr/>
          </p:nvSpPr>
          <p:spPr>
            <a:xfrm>
              <a:off x="5585439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5" name="Полилиния: фигура 3994">
              <a:extLst>
                <a:ext uri="{FF2B5EF4-FFF2-40B4-BE49-F238E27FC236}">
                  <a16:creationId xmlns:a16="http://schemas.microsoft.com/office/drawing/2014/main" id="{CC6FFF0C-735F-FBBF-9F78-F7FF6460AC65}"/>
                </a:ext>
              </a:extLst>
            </p:cNvPr>
            <p:cNvSpPr/>
            <p:nvPr/>
          </p:nvSpPr>
          <p:spPr>
            <a:xfrm>
              <a:off x="5494123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6" name="Полилиния: фигура 3995">
              <a:extLst>
                <a:ext uri="{FF2B5EF4-FFF2-40B4-BE49-F238E27FC236}">
                  <a16:creationId xmlns:a16="http://schemas.microsoft.com/office/drawing/2014/main" id="{E02B8C5D-B10C-63E2-AEA8-1258646F430B}"/>
                </a:ext>
              </a:extLst>
            </p:cNvPr>
            <p:cNvSpPr/>
            <p:nvPr/>
          </p:nvSpPr>
          <p:spPr>
            <a:xfrm>
              <a:off x="5585439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6 w 20754"/>
                <a:gd name="connsiteY1" fmla="*/ -179 h 20735"/>
                <a:gd name="connsiteX2" fmla="*/ 20682 w 20754"/>
                <a:gd name="connsiteY2" fmla="*/ 10185 h 20735"/>
                <a:gd name="connsiteX3" fmla="*/ 10306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7" name="Полилиния: фигура 3996">
              <a:extLst>
                <a:ext uri="{FF2B5EF4-FFF2-40B4-BE49-F238E27FC236}">
                  <a16:creationId xmlns:a16="http://schemas.microsoft.com/office/drawing/2014/main" id="{3720C602-4BD3-6B21-ED74-04B6F92CEF1E}"/>
                </a:ext>
              </a:extLst>
            </p:cNvPr>
            <p:cNvSpPr/>
            <p:nvPr/>
          </p:nvSpPr>
          <p:spPr>
            <a:xfrm>
              <a:off x="529491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8" name="Полилиния: фигура 3997">
              <a:extLst>
                <a:ext uri="{FF2B5EF4-FFF2-40B4-BE49-F238E27FC236}">
                  <a16:creationId xmlns:a16="http://schemas.microsoft.com/office/drawing/2014/main" id="{256452BC-6285-7266-3CF9-7EE055620212}"/>
                </a:ext>
              </a:extLst>
            </p:cNvPr>
            <p:cNvSpPr/>
            <p:nvPr/>
          </p:nvSpPr>
          <p:spPr>
            <a:xfrm>
              <a:off x="538621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9" name="Полилиния: фигура 3998">
              <a:extLst>
                <a:ext uri="{FF2B5EF4-FFF2-40B4-BE49-F238E27FC236}">
                  <a16:creationId xmlns:a16="http://schemas.microsoft.com/office/drawing/2014/main" id="{A2EB0B49-4476-8024-203F-B10A671C59A9}"/>
                </a:ext>
              </a:extLst>
            </p:cNvPr>
            <p:cNvSpPr/>
            <p:nvPr/>
          </p:nvSpPr>
          <p:spPr>
            <a:xfrm>
              <a:off x="529491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0" name="Полилиния: фигура 3999">
              <a:extLst>
                <a:ext uri="{FF2B5EF4-FFF2-40B4-BE49-F238E27FC236}">
                  <a16:creationId xmlns:a16="http://schemas.microsoft.com/office/drawing/2014/main" id="{05E99BB6-0965-2044-FD81-27D73EAB0E61}"/>
                </a:ext>
              </a:extLst>
            </p:cNvPr>
            <p:cNvSpPr/>
            <p:nvPr/>
          </p:nvSpPr>
          <p:spPr>
            <a:xfrm>
              <a:off x="538621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1" name="Полилиния: фигура 4000">
              <a:extLst>
                <a:ext uri="{FF2B5EF4-FFF2-40B4-BE49-F238E27FC236}">
                  <a16:creationId xmlns:a16="http://schemas.microsoft.com/office/drawing/2014/main" id="{5944382D-FDDE-DF57-3F36-B75F5D193C01}"/>
                </a:ext>
              </a:extLst>
            </p:cNvPr>
            <p:cNvSpPr/>
            <p:nvPr/>
          </p:nvSpPr>
          <p:spPr>
            <a:xfrm>
              <a:off x="5307355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2" name="Полилиния: фигура 4001">
              <a:extLst>
                <a:ext uri="{FF2B5EF4-FFF2-40B4-BE49-F238E27FC236}">
                  <a16:creationId xmlns:a16="http://schemas.microsoft.com/office/drawing/2014/main" id="{68D0BE90-7DA7-11A4-648F-83C9D57CD44E}"/>
                </a:ext>
              </a:extLst>
            </p:cNvPr>
            <p:cNvSpPr/>
            <p:nvPr/>
          </p:nvSpPr>
          <p:spPr>
            <a:xfrm>
              <a:off x="5398671" y="39018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3" name="Полилиния: фигура 4002">
              <a:extLst>
                <a:ext uri="{FF2B5EF4-FFF2-40B4-BE49-F238E27FC236}">
                  <a16:creationId xmlns:a16="http://schemas.microsoft.com/office/drawing/2014/main" id="{4130DC5F-7B15-F3FA-1FD6-365DED60D2C0}"/>
                </a:ext>
              </a:extLst>
            </p:cNvPr>
            <p:cNvSpPr/>
            <p:nvPr/>
          </p:nvSpPr>
          <p:spPr>
            <a:xfrm>
              <a:off x="5307355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4" name="Полилиния: фигура 4003">
              <a:extLst>
                <a:ext uri="{FF2B5EF4-FFF2-40B4-BE49-F238E27FC236}">
                  <a16:creationId xmlns:a16="http://schemas.microsoft.com/office/drawing/2014/main" id="{0596A8B7-2BF2-CD30-C29F-9EF3C86E8FC0}"/>
                </a:ext>
              </a:extLst>
            </p:cNvPr>
            <p:cNvSpPr/>
            <p:nvPr/>
          </p:nvSpPr>
          <p:spPr>
            <a:xfrm>
              <a:off x="5398671" y="3991079"/>
              <a:ext cx="20744" cy="20735"/>
            </a:xfrm>
            <a:custGeom>
              <a:avLst/>
              <a:gdLst>
                <a:gd name="connsiteX0" fmla="*/ -72 w 20744"/>
                <a:gd name="connsiteY0" fmla="*/ 10185 h 20735"/>
                <a:gd name="connsiteX1" fmla="*/ 10296 w 20744"/>
                <a:gd name="connsiteY1" fmla="*/ -179 h 20735"/>
                <a:gd name="connsiteX2" fmla="*/ 20673 w 20744"/>
                <a:gd name="connsiteY2" fmla="*/ 10185 h 20735"/>
                <a:gd name="connsiteX3" fmla="*/ 10296 w 20744"/>
                <a:gd name="connsiteY3" fmla="*/ 20557 h 20735"/>
                <a:gd name="connsiteX4" fmla="*/ -72 w 2074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5" name="Полилиния: фигура 4004">
              <a:extLst>
                <a:ext uri="{FF2B5EF4-FFF2-40B4-BE49-F238E27FC236}">
                  <a16:creationId xmlns:a16="http://schemas.microsoft.com/office/drawing/2014/main" id="{F4D1B521-9DE5-446F-5744-038C2A6E9522}"/>
                </a:ext>
              </a:extLst>
            </p:cNvPr>
            <p:cNvSpPr/>
            <p:nvPr/>
          </p:nvSpPr>
          <p:spPr>
            <a:xfrm>
              <a:off x="5108132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6" name="Полилиния: фигура 4005">
              <a:extLst>
                <a:ext uri="{FF2B5EF4-FFF2-40B4-BE49-F238E27FC236}">
                  <a16:creationId xmlns:a16="http://schemas.microsoft.com/office/drawing/2014/main" id="{A80EF696-2FED-6D00-EF62-5A3CE9866BD7}"/>
                </a:ext>
              </a:extLst>
            </p:cNvPr>
            <p:cNvSpPr/>
            <p:nvPr/>
          </p:nvSpPr>
          <p:spPr>
            <a:xfrm>
              <a:off x="519944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7" name="Полилиния: фигура 4006">
              <a:extLst>
                <a:ext uri="{FF2B5EF4-FFF2-40B4-BE49-F238E27FC236}">
                  <a16:creationId xmlns:a16="http://schemas.microsoft.com/office/drawing/2014/main" id="{AD943C3F-AC31-B258-EB69-D59CEBCF4F40}"/>
                </a:ext>
              </a:extLst>
            </p:cNvPr>
            <p:cNvSpPr/>
            <p:nvPr/>
          </p:nvSpPr>
          <p:spPr>
            <a:xfrm>
              <a:off x="5108132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8" name="Полилиния: фигура 4007">
              <a:extLst>
                <a:ext uri="{FF2B5EF4-FFF2-40B4-BE49-F238E27FC236}">
                  <a16:creationId xmlns:a16="http://schemas.microsoft.com/office/drawing/2014/main" id="{16A4A2F2-036E-B5C9-8077-E0E2BA0751A3}"/>
                </a:ext>
              </a:extLst>
            </p:cNvPr>
            <p:cNvSpPr/>
            <p:nvPr/>
          </p:nvSpPr>
          <p:spPr>
            <a:xfrm>
              <a:off x="519944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9" name="Полилиния: фигура 4008">
              <a:extLst>
                <a:ext uri="{FF2B5EF4-FFF2-40B4-BE49-F238E27FC236}">
                  <a16:creationId xmlns:a16="http://schemas.microsoft.com/office/drawing/2014/main" id="{AE370DA4-2C10-81B2-211A-DCC0699B3DEE}"/>
                </a:ext>
              </a:extLst>
            </p:cNvPr>
            <p:cNvSpPr/>
            <p:nvPr/>
          </p:nvSpPr>
          <p:spPr>
            <a:xfrm>
              <a:off x="5120586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0" name="Полилиния: фигура 4009">
              <a:extLst>
                <a:ext uri="{FF2B5EF4-FFF2-40B4-BE49-F238E27FC236}">
                  <a16:creationId xmlns:a16="http://schemas.microsoft.com/office/drawing/2014/main" id="{10DFE52D-1353-07A5-C608-B5D22D8F905A}"/>
                </a:ext>
              </a:extLst>
            </p:cNvPr>
            <p:cNvSpPr/>
            <p:nvPr/>
          </p:nvSpPr>
          <p:spPr>
            <a:xfrm>
              <a:off x="5211893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1" name="Полилиния: фигура 4010">
              <a:extLst>
                <a:ext uri="{FF2B5EF4-FFF2-40B4-BE49-F238E27FC236}">
                  <a16:creationId xmlns:a16="http://schemas.microsoft.com/office/drawing/2014/main" id="{405BE008-38FE-ECA3-3F95-7F6BABB23C00}"/>
                </a:ext>
              </a:extLst>
            </p:cNvPr>
            <p:cNvSpPr/>
            <p:nvPr/>
          </p:nvSpPr>
          <p:spPr>
            <a:xfrm>
              <a:off x="5120586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2" name="Полилиния: фигура 4011">
              <a:extLst>
                <a:ext uri="{FF2B5EF4-FFF2-40B4-BE49-F238E27FC236}">
                  <a16:creationId xmlns:a16="http://schemas.microsoft.com/office/drawing/2014/main" id="{B0865583-C924-A757-266C-4854199723A7}"/>
                </a:ext>
              </a:extLst>
            </p:cNvPr>
            <p:cNvSpPr/>
            <p:nvPr/>
          </p:nvSpPr>
          <p:spPr>
            <a:xfrm>
              <a:off x="5211893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3" name="Полилиния: фигура 4012">
              <a:extLst>
                <a:ext uri="{FF2B5EF4-FFF2-40B4-BE49-F238E27FC236}">
                  <a16:creationId xmlns:a16="http://schemas.microsoft.com/office/drawing/2014/main" id="{1C4E0873-3BC8-78C7-90F2-1D17CB658486}"/>
                </a:ext>
              </a:extLst>
            </p:cNvPr>
            <p:cNvSpPr/>
            <p:nvPr/>
          </p:nvSpPr>
          <p:spPr>
            <a:xfrm>
              <a:off x="492136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4" name="Полилиния: фигура 4013">
              <a:extLst>
                <a:ext uri="{FF2B5EF4-FFF2-40B4-BE49-F238E27FC236}">
                  <a16:creationId xmlns:a16="http://schemas.microsoft.com/office/drawing/2014/main" id="{E796E489-C6F9-618E-4B29-B7B45D5878B5}"/>
                </a:ext>
              </a:extLst>
            </p:cNvPr>
            <p:cNvSpPr/>
            <p:nvPr/>
          </p:nvSpPr>
          <p:spPr>
            <a:xfrm>
              <a:off x="501060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5" name="Полилиния: фигура 4014">
              <a:extLst>
                <a:ext uri="{FF2B5EF4-FFF2-40B4-BE49-F238E27FC236}">
                  <a16:creationId xmlns:a16="http://schemas.microsoft.com/office/drawing/2014/main" id="{5D5DF68E-7F5D-DBFD-40F2-56990BEDFE2B}"/>
                </a:ext>
              </a:extLst>
            </p:cNvPr>
            <p:cNvSpPr/>
            <p:nvPr/>
          </p:nvSpPr>
          <p:spPr>
            <a:xfrm>
              <a:off x="492136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6" name="Полилиния: фигура 4015">
              <a:extLst>
                <a:ext uri="{FF2B5EF4-FFF2-40B4-BE49-F238E27FC236}">
                  <a16:creationId xmlns:a16="http://schemas.microsoft.com/office/drawing/2014/main" id="{6D061A0D-1E2A-939D-3A34-BD26995D38FC}"/>
                </a:ext>
              </a:extLst>
            </p:cNvPr>
            <p:cNvSpPr/>
            <p:nvPr/>
          </p:nvSpPr>
          <p:spPr>
            <a:xfrm>
              <a:off x="501060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7" name="Полилиния: фигура 4016">
              <a:extLst>
                <a:ext uri="{FF2B5EF4-FFF2-40B4-BE49-F238E27FC236}">
                  <a16:creationId xmlns:a16="http://schemas.microsoft.com/office/drawing/2014/main" id="{6C3F4C3E-5F9C-6444-6903-B20EC58E1EB6}"/>
                </a:ext>
              </a:extLst>
            </p:cNvPr>
            <p:cNvSpPr/>
            <p:nvPr/>
          </p:nvSpPr>
          <p:spPr>
            <a:xfrm>
              <a:off x="4933818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8" name="Полилиния: фигура 4017">
              <a:extLst>
                <a:ext uri="{FF2B5EF4-FFF2-40B4-BE49-F238E27FC236}">
                  <a16:creationId xmlns:a16="http://schemas.microsoft.com/office/drawing/2014/main" id="{83143AC1-A2CD-17FE-795A-AF613FD1CB01}"/>
                </a:ext>
              </a:extLst>
            </p:cNvPr>
            <p:cNvSpPr/>
            <p:nvPr/>
          </p:nvSpPr>
          <p:spPr>
            <a:xfrm>
              <a:off x="5025125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9" name="Полилиния: фигура 4018">
              <a:extLst>
                <a:ext uri="{FF2B5EF4-FFF2-40B4-BE49-F238E27FC236}">
                  <a16:creationId xmlns:a16="http://schemas.microsoft.com/office/drawing/2014/main" id="{590B3081-876A-8675-C6CA-47E0C6F89282}"/>
                </a:ext>
              </a:extLst>
            </p:cNvPr>
            <p:cNvSpPr/>
            <p:nvPr/>
          </p:nvSpPr>
          <p:spPr>
            <a:xfrm>
              <a:off x="4933818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0" name="Полилиния: фигура 4019">
              <a:extLst>
                <a:ext uri="{FF2B5EF4-FFF2-40B4-BE49-F238E27FC236}">
                  <a16:creationId xmlns:a16="http://schemas.microsoft.com/office/drawing/2014/main" id="{C4C0B332-32B0-4362-6810-73191357522B}"/>
                </a:ext>
              </a:extLst>
            </p:cNvPr>
            <p:cNvSpPr/>
            <p:nvPr/>
          </p:nvSpPr>
          <p:spPr>
            <a:xfrm>
              <a:off x="5025125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1" name="Полилиния: фигура 4020">
              <a:extLst>
                <a:ext uri="{FF2B5EF4-FFF2-40B4-BE49-F238E27FC236}">
                  <a16:creationId xmlns:a16="http://schemas.microsoft.com/office/drawing/2014/main" id="{95A34EC0-6CEE-6964-6198-030A36D8614B}"/>
                </a:ext>
              </a:extLst>
            </p:cNvPr>
            <p:cNvSpPr/>
            <p:nvPr/>
          </p:nvSpPr>
          <p:spPr>
            <a:xfrm>
              <a:off x="473459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2" name="Полилиния: фигура 4021">
              <a:extLst>
                <a:ext uri="{FF2B5EF4-FFF2-40B4-BE49-F238E27FC236}">
                  <a16:creationId xmlns:a16="http://schemas.microsoft.com/office/drawing/2014/main" id="{4263FD8C-349F-1282-9476-904A1854D951}"/>
                </a:ext>
              </a:extLst>
            </p:cNvPr>
            <p:cNvSpPr/>
            <p:nvPr/>
          </p:nvSpPr>
          <p:spPr>
            <a:xfrm>
              <a:off x="482383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3" name="Полилиния: фигура 4022">
              <a:extLst>
                <a:ext uri="{FF2B5EF4-FFF2-40B4-BE49-F238E27FC236}">
                  <a16:creationId xmlns:a16="http://schemas.microsoft.com/office/drawing/2014/main" id="{377BE9E5-8761-D795-BAC1-CE749451DA72}"/>
                </a:ext>
              </a:extLst>
            </p:cNvPr>
            <p:cNvSpPr/>
            <p:nvPr/>
          </p:nvSpPr>
          <p:spPr>
            <a:xfrm>
              <a:off x="473459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4" name="Полилиния: фигура 4023">
              <a:extLst>
                <a:ext uri="{FF2B5EF4-FFF2-40B4-BE49-F238E27FC236}">
                  <a16:creationId xmlns:a16="http://schemas.microsoft.com/office/drawing/2014/main" id="{83D83C09-D247-9BC9-F2D2-E5B883C2C2BB}"/>
                </a:ext>
              </a:extLst>
            </p:cNvPr>
            <p:cNvSpPr/>
            <p:nvPr/>
          </p:nvSpPr>
          <p:spPr>
            <a:xfrm>
              <a:off x="482383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5" name="Полилиния: фигура 4024">
              <a:extLst>
                <a:ext uri="{FF2B5EF4-FFF2-40B4-BE49-F238E27FC236}">
                  <a16:creationId xmlns:a16="http://schemas.microsoft.com/office/drawing/2014/main" id="{29E8025E-4DA1-A49C-E622-C10A0B823279}"/>
                </a:ext>
              </a:extLst>
            </p:cNvPr>
            <p:cNvSpPr/>
            <p:nvPr/>
          </p:nvSpPr>
          <p:spPr>
            <a:xfrm>
              <a:off x="4747049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6" name="Полилиния: фигура 4025">
              <a:extLst>
                <a:ext uri="{FF2B5EF4-FFF2-40B4-BE49-F238E27FC236}">
                  <a16:creationId xmlns:a16="http://schemas.microsoft.com/office/drawing/2014/main" id="{1EE43123-70FC-01AF-AD4D-78F24A689F90}"/>
                </a:ext>
              </a:extLst>
            </p:cNvPr>
            <p:cNvSpPr/>
            <p:nvPr/>
          </p:nvSpPr>
          <p:spPr>
            <a:xfrm>
              <a:off x="4838356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7" name="Полилиния: фигура 4026">
              <a:extLst>
                <a:ext uri="{FF2B5EF4-FFF2-40B4-BE49-F238E27FC236}">
                  <a16:creationId xmlns:a16="http://schemas.microsoft.com/office/drawing/2014/main" id="{8AF49792-222C-423A-485E-63F6DE8BC435}"/>
                </a:ext>
              </a:extLst>
            </p:cNvPr>
            <p:cNvSpPr/>
            <p:nvPr/>
          </p:nvSpPr>
          <p:spPr>
            <a:xfrm>
              <a:off x="4747049" y="3993146"/>
              <a:ext cx="16599" cy="17139"/>
            </a:xfrm>
            <a:custGeom>
              <a:avLst/>
              <a:gdLst>
                <a:gd name="connsiteX0" fmla="*/ -72 w 16599"/>
                <a:gd name="connsiteY0" fmla="*/ 8118 h 17139"/>
                <a:gd name="connsiteX1" fmla="*/ 8227 w 16599"/>
                <a:gd name="connsiteY1" fmla="*/ -179 h 17139"/>
                <a:gd name="connsiteX2" fmla="*/ 16527 w 16599"/>
                <a:gd name="connsiteY2" fmla="*/ 8118 h 17139"/>
                <a:gd name="connsiteX3" fmla="*/ 8227 w 16599"/>
                <a:gd name="connsiteY3" fmla="*/ 16424 h 17139"/>
                <a:gd name="connsiteX4" fmla="*/ -72 w 16599"/>
                <a:gd name="connsiteY4" fmla="*/ 8118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4"/>
                    <a:pt x="8227" y="16424"/>
                  </a:cubicBezTo>
                  <a:cubicBezTo>
                    <a:pt x="4073" y="18490"/>
                    <a:pt x="-72" y="1434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8" name="Полилиния: фигура 4027">
              <a:extLst>
                <a:ext uri="{FF2B5EF4-FFF2-40B4-BE49-F238E27FC236}">
                  <a16:creationId xmlns:a16="http://schemas.microsoft.com/office/drawing/2014/main" id="{CA8C1B92-F842-67F6-FE0B-3D3CCD080605}"/>
                </a:ext>
              </a:extLst>
            </p:cNvPr>
            <p:cNvSpPr/>
            <p:nvPr/>
          </p:nvSpPr>
          <p:spPr>
            <a:xfrm>
              <a:off x="4838356" y="3993146"/>
              <a:ext cx="16599" cy="17139"/>
            </a:xfrm>
            <a:custGeom>
              <a:avLst/>
              <a:gdLst>
                <a:gd name="connsiteX0" fmla="*/ -72 w 16599"/>
                <a:gd name="connsiteY0" fmla="*/ 8118 h 17139"/>
                <a:gd name="connsiteX1" fmla="*/ 8228 w 16599"/>
                <a:gd name="connsiteY1" fmla="*/ -179 h 17139"/>
                <a:gd name="connsiteX2" fmla="*/ 16527 w 16599"/>
                <a:gd name="connsiteY2" fmla="*/ 8118 h 17139"/>
                <a:gd name="connsiteX3" fmla="*/ 8228 w 16599"/>
                <a:gd name="connsiteY3" fmla="*/ 16424 h 17139"/>
                <a:gd name="connsiteX4" fmla="*/ -72 w 16599"/>
                <a:gd name="connsiteY4" fmla="*/ 8118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83" y="18490"/>
                    <a:pt x="-72" y="1434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9" name="Полилиния: фигура 4028">
              <a:extLst>
                <a:ext uri="{FF2B5EF4-FFF2-40B4-BE49-F238E27FC236}">
                  <a16:creationId xmlns:a16="http://schemas.microsoft.com/office/drawing/2014/main" id="{92C48450-9BD8-819D-5732-96098B24E396}"/>
                </a:ext>
              </a:extLst>
            </p:cNvPr>
            <p:cNvSpPr/>
            <p:nvPr/>
          </p:nvSpPr>
          <p:spPr>
            <a:xfrm>
              <a:off x="454782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0" name="Полилиния: фигура 4029">
              <a:extLst>
                <a:ext uri="{FF2B5EF4-FFF2-40B4-BE49-F238E27FC236}">
                  <a16:creationId xmlns:a16="http://schemas.microsoft.com/office/drawing/2014/main" id="{9B430CBD-003C-5509-FE11-CFF50CE72FA3}"/>
                </a:ext>
              </a:extLst>
            </p:cNvPr>
            <p:cNvSpPr/>
            <p:nvPr/>
          </p:nvSpPr>
          <p:spPr>
            <a:xfrm>
              <a:off x="463706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1" name="Полилиния: фигура 4030">
              <a:extLst>
                <a:ext uri="{FF2B5EF4-FFF2-40B4-BE49-F238E27FC236}">
                  <a16:creationId xmlns:a16="http://schemas.microsoft.com/office/drawing/2014/main" id="{16409C48-841E-9B0E-FDA3-3FD94741369B}"/>
                </a:ext>
              </a:extLst>
            </p:cNvPr>
            <p:cNvSpPr/>
            <p:nvPr/>
          </p:nvSpPr>
          <p:spPr>
            <a:xfrm>
              <a:off x="454782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2" name="Полилиния: фигура 4031">
              <a:extLst>
                <a:ext uri="{FF2B5EF4-FFF2-40B4-BE49-F238E27FC236}">
                  <a16:creationId xmlns:a16="http://schemas.microsoft.com/office/drawing/2014/main" id="{9D1ACEAF-9715-E2A5-4A42-1A917178FCE2}"/>
                </a:ext>
              </a:extLst>
            </p:cNvPr>
            <p:cNvSpPr/>
            <p:nvPr/>
          </p:nvSpPr>
          <p:spPr>
            <a:xfrm>
              <a:off x="463706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3" name="Полилиния: фигура 4032">
              <a:extLst>
                <a:ext uri="{FF2B5EF4-FFF2-40B4-BE49-F238E27FC236}">
                  <a16:creationId xmlns:a16="http://schemas.microsoft.com/office/drawing/2014/main" id="{00298C7F-E531-FDDD-89CF-F0AF0E07FCBA}"/>
                </a:ext>
              </a:extLst>
            </p:cNvPr>
            <p:cNvSpPr/>
            <p:nvPr/>
          </p:nvSpPr>
          <p:spPr>
            <a:xfrm>
              <a:off x="4560281" y="3903954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4" name="Полилиния: фигура 4033">
              <a:extLst>
                <a:ext uri="{FF2B5EF4-FFF2-40B4-BE49-F238E27FC236}">
                  <a16:creationId xmlns:a16="http://schemas.microsoft.com/office/drawing/2014/main" id="{87A03F65-11FA-C1FD-4A10-FFAB5799B717}"/>
                </a:ext>
              </a:extLst>
            </p:cNvPr>
            <p:cNvSpPr/>
            <p:nvPr/>
          </p:nvSpPr>
          <p:spPr>
            <a:xfrm>
              <a:off x="4651588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5" name="Полилиния: фигура 4034">
              <a:extLst>
                <a:ext uri="{FF2B5EF4-FFF2-40B4-BE49-F238E27FC236}">
                  <a16:creationId xmlns:a16="http://schemas.microsoft.com/office/drawing/2014/main" id="{63C62591-D504-7598-E62B-DE5DDFC0832F}"/>
                </a:ext>
              </a:extLst>
            </p:cNvPr>
            <p:cNvSpPr/>
            <p:nvPr/>
          </p:nvSpPr>
          <p:spPr>
            <a:xfrm>
              <a:off x="4560281" y="3993146"/>
              <a:ext cx="16598" cy="16602"/>
            </a:xfrm>
            <a:custGeom>
              <a:avLst/>
              <a:gdLst>
                <a:gd name="connsiteX0" fmla="*/ -72 w 16598"/>
                <a:gd name="connsiteY0" fmla="*/ 8118 h 16602"/>
                <a:gd name="connsiteX1" fmla="*/ 8227 w 16598"/>
                <a:gd name="connsiteY1" fmla="*/ -179 h 16602"/>
                <a:gd name="connsiteX2" fmla="*/ 16527 w 16598"/>
                <a:gd name="connsiteY2" fmla="*/ 8118 h 16602"/>
                <a:gd name="connsiteX3" fmla="*/ 8227 w 16598"/>
                <a:gd name="connsiteY3" fmla="*/ 16424 h 16602"/>
                <a:gd name="connsiteX4" fmla="*/ -72 w 16598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60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4"/>
                    <a:pt x="8227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6" name="Полилиния: фигура 4035">
              <a:extLst>
                <a:ext uri="{FF2B5EF4-FFF2-40B4-BE49-F238E27FC236}">
                  <a16:creationId xmlns:a16="http://schemas.microsoft.com/office/drawing/2014/main" id="{B14509A5-772A-7C77-AF5E-A31019E07AA0}"/>
                </a:ext>
              </a:extLst>
            </p:cNvPr>
            <p:cNvSpPr/>
            <p:nvPr/>
          </p:nvSpPr>
          <p:spPr>
            <a:xfrm>
              <a:off x="4651588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7" name="Полилиния: фигура 4036">
              <a:extLst>
                <a:ext uri="{FF2B5EF4-FFF2-40B4-BE49-F238E27FC236}">
                  <a16:creationId xmlns:a16="http://schemas.microsoft.com/office/drawing/2014/main" id="{FD83BADB-F108-026B-8988-244A91F58BFA}"/>
                </a:ext>
              </a:extLst>
            </p:cNvPr>
            <p:cNvSpPr/>
            <p:nvPr/>
          </p:nvSpPr>
          <p:spPr>
            <a:xfrm>
              <a:off x="435898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8" name="Полилиния: фигура 4037">
              <a:extLst>
                <a:ext uri="{FF2B5EF4-FFF2-40B4-BE49-F238E27FC236}">
                  <a16:creationId xmlns:a16="http://schemas.microsoft.com/office/drawing/2014/main" id="{0E2D2821-BEF1-401B-8EE7-CD10B8076A0F}"/>
                </a:ext>
              </a:extLst>
            </p:cNvPr>
            <p:cNvSpPr/>
            <p:nvPr/>
          </p:nvSpPr>
          <p:spPr>
            <a:xfrm>
              <a:off x="4450288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9" name="Полилиния: фигура 4038">
              <a:extLst>
                <a:ext uri="{FF2B5EF4-FFF2-40B4-BE49-F238E27FC236}">
                  <a16:creationId xmlns:a16="http://schemas.microsoft.com/office/drawing/2014/main" id="{336C13F8-76CA-08AA-9FFA-0D7071586778}"/>
                </a:ext>
              </a:extLst>
            </p:cNvPr>
            <p:cNvSpPr/>
            <p:nvPr/>
          </p:nvSpPr>
          <p:spPr>
            <a:xfrm>
              <a:off x="435898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0" name="Полилиния: фигура 4039">
              <a:extLst>
                <a:ext uri="{FF2B5EF4-FFF2-40B4-BE49-F238E27FC236}">
                  <a16:creationId xmlns:a16="http://schemas.microsoft.com/office/drawing/2014/main" id="{413D5578-1261-2687-875E-0E498711B155}"/>
                </a:ext>
              </a:extLst>
            </p:cNvPr>
            <p:cNvSpPr/>
            <p:nvPr/>
          </p:nvSpPr>
          <p:spPr>
            <a:xfrm>
              <a:off x="4450288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1" name="Полилиния: фигура 4040">
              <a:extLst>
                <a:ext uri="{FF2B5EF4-FFF2-40B4-BE49-F238E27FC236}">
                  <a16:creationId xmlns:a16="http://schemas.microsoft.com/office/drawing/2014/main" id="{774D906A-0C42-5FFE-6AD0-449526D7D8E5}"/>
                </a:ext>
              </a:extLst>
            </p:cNvPr>
            <p:cNvSpPr/>
            <p:nvPr/>
          </p:nvSpPr>
          <p:spPr>
            <a:xfrm>
              <a:off x="4373512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2" name="Полилиния: фигура 4041">
              <a:extLst>
                <a:ext uri="{FF2B5EF4-FFF2-40B4-BE49-F238E27FC236}">
                  <a16:creationId xmlns:a16="http://schemas.microsoft.com/office/drawing/2014/main" id="{44569FDB-5018-E5F9-2B21-9AE5213F7A0F}"/>
                </a:ext>
              </a:extLst>
            </p:cNvPr>
            <p:cNvSpPr/>
            <p:nvPr/>
          </p:nvSpPr>
          <p:spPr>
            <a:xfrm>
              <a:off x="4464819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3" name="Полилиния: фигура 4042">
              <a:extLst>
                <a:ext uri="{FF2B5EF4-FFF2-40B4-BE49-F238E27FC236}">
                  <a16:creationId xmlns:a16="http://schemas.microsoft.com/office/drawing/2014/main" id="{04BDE187-435B-E721-17A0-BD745DF483B8}"/>
                </a:ext>
              </a:extLst>
            </p:cNvPr>
            <p:cNvSpPr/>
            <p:nvPr/>
          </p:nvSpPr>
          <p:spPr>
            <a:xfrm>
              <a:off x="4373512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8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4" name="Полилиния: фигура 4043">
              <a:extLst>
                <a:ext uri="{FF2B5EF4-FFF2-40B4-BE49-F238E27FC236}">
                  <a16:creationId xmlns:a16="http://schemas.microsoft.com/office/drawing/2014/main" id="{825523DD-4C29-E2CE-0011-38864F0DDB14}"/>
                </a:ext>
              </a:extLst>
            </p:cNvPr>
            <p:cNvSpPr/>
            <p:nvPr/>
          </p:nvSpPr>
          <p:spPr>
            <a:xfrm>
              <a:off x="4464819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200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5" name="Полилиния: фигура 4044">
              <a:extLst>
                <a:ext uri="{FF2B5EF4-FFF2-40B4-BE49-F238E27FC236}">
                  <a16:creationId xmlns:a16="http://schemas.microsoft.com/office/drawing/2014/main" id="{2C46242A-86D0-B3B0-DAC0-AA85DCD41059}"/>
                </a:ext>
              </a:extLst>
            </p:cNvPr>
            <p:cNvSpPr/>
            <p:nvPr/>
          </p:nvSpPr>
          <p:spPr>
            <a:xfrm>
              <a:off x="417221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6" name="Полилиния: фигура 4045">
              <a:extLst>
                <a:ext uri="{FF2B5EF4-FFF2-40B4-BE49-F238E27FC236}">
                  <a16:creationId xmlns:a16="http://schemas.microsoft.com/office/drawing/2014/main" id="{F8AD3A10-E6A0-6E9E-80C4-BE06EE36AE24}"/>
                </a:ext>
              </a:extLst>
            </p:cNvPr>
            <p:cNvSpPr/>
            <p:nvPr/>
          </p:nvSpPr>
          <p:spPr>
            <a:xfrm>
              <a:off x="426351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7" name="Полилиния: фигура 4046">
              <a:extLst>
                <a:ext uri="{FF2B5EF4-FFF2-40B4-BE49-F238E27FC236}">
                  <a16:creationId xmlns:a16="http://schemas.microsoft.com/office/drawing/2014/main" id="{A2CE64BF-77DC-494E-51EE-F73DE7AF7587}"/>
                </a:ext>
              </a:extLst>
            </p:cNvPr>
            <p:cNvSpPr/>
            <p:nvPr/>
          </p:nvSpPr>
          <p:spPr>
            <a:xfrm>
              <a:off x="417221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8" name="Полилиния: фигура 4047">
              <a:extLst>
                <a:ext uri="{FF2B5EF4-FFF2-40B4-BE49-F238E27FC236}">
                  <a16:creationId xmlns:a16="http://schemas.microsoft.com/office/drawing/2014/main" id="{5743AA2E-0800-16FD-48D9-A46004D6F188}"/>
                </a:ext>
              </a:extLst>
            </p:cNvPr>
            <p:cNvSpPr/>
            <p:nvPr/>
          </p:nvSpPr>
          <p:spPr>
            <a:xfrm>
              <a:off x="426351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9" name="Полилиния: фигура 4048">
              <a:extLst>
                <a:ext uri="{FF2B5EF4-FFF2-40B4-BE49-F238E27FC236}">
                  <a16:creationId xmlns:a16="http://schemas.microsoft.com/office/drawing/2014/main" id="{97C47158-A59B-134D-9D94-9D59B6CE3C3F}"/>
                </a:ext>
              </a:extLst>
            </p:cNvPr>
            <p:cNvSpPr/>
            <p:nvPr/>
          </p:nvSpPr>
          <p:spPr>
            <a:xfrm>
              <a:off x="4186735" y="3903954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0" name="Полилиния: фигура 4049">
              <a:extLst>
                <a:ext uri="{FF2B5EF4-FFF2-40B4-BE49-F238E27FC236}">
                  <a16:creationId xmlns:a16="http://schemas.microsoft.com/office/drawing/2014/main" id="{D0BBF9B0-B534-6C7B-3E65-95192A6DF3C8}"/>
                </a:ext>
              </a:extLst>
            </p:cNvPr>
            <p:cNvSpPr/>
            <p:nvPr/>
          </p:nvSpPr>
          <p:spPr>
            <a:xfrm>
              <a:off x="4278051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1" name="Полилиния: фигура 4050">
              <a:extLst>
                <a:ext uri="{FF2B5EF4-FFF2-40B4-BE49-F238E27FC236}">
                  <a16:creationId xmlns:a16="http://schemas.microsoft.com/office/drawing/2014/main" id="{F14D9F9C-7E62-977A-4996-0B1B2041FF8B}"/>
                </a:ext>
              </a:extLst>
            </p:cNvPr>
            <p:cNvSpPr/>
            <p:nvPr/>
          </p:nvSpPr>
          <p:spPr>
            <a:xfrm>
              <a:off x="4186735" y="3993146"/>
              <a:ext cx="16608" cy="16602"/>
            </a:xfrm>
            <a:custGeom>
              <a:avLst/>
              <a:gdLst>
                <a:gd name="connsiteX0" fmla="*/ -72 w 16608"/>
                <a:gd name="connsiteY0" fmla="*/ 8118 h 16602"/>
                <a:gd name="connsiteX1" fmla="*/ 8228 w 16608"/>
                <a:gd name="connsiteY1" fmla="*/ -179 h 16602"/>
                <a:gd name="connsiteX2" fmla="*/ 16537 w 16608"/>
                <a:gd name="connsiteY2" fmla="*/ 8118 h 16602"/>
                <a:gd name="connsiteX3" fmla="*/ 8228 w 16608"/>
                <a:gd name="connsiteY3" fmla="*/ 16424 h 16602"/>
                <a:gd name="connsiteX4" fmla="*/ -72 w 16608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24"/>
                    <a:pt x="8228" y="16424"/>
                  </a:cubicBezTo>
                  <a:cubicBezTo>
                    <a:pt x="408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2" name="Полилиния: фигура 4051">
              <a:extLst>
                <a:ext uri="{FF2B5EF4-FFF2-40B4-BE49-F238E27FC236}">
                  <a16:creationId xmlns:a16="http://schemas.microsoft.com/office/drawing/2014/main" id="{F6ABB13A-81DF-F701-4BA8-E6C07CDAA1AB}"/>
                </a:ext>
              </a:extLst>
            </p:cNvPr>
            <p:cNvSpPr/>
            <p:nvPr/>
          </p:nvSpPr>
          <p:spPr>
            <a:xfrm>
              <a:off x="4278051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7 w 16599"/>
                <a:gd name="connsiteY1" fmla="*/ -179 h 16602"/>
                <a:gd name="connsiteX2" fmla="*/ 16527 w 16599"/>
                <a:gd name="connsiteY2" fmla="*/ 8118 h 16602"/>
                <a:gd name="connsiteX3" fmla="*/ 8227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7" y="16424"/>
                  </a:cubicBezTo>
                  <a:cubicBezTo>
                    <a:pt x="199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3" name="Полилиния: фигура 4052">
              <a:extLst>
                <a:ext uri="{FF2B5EF4-FFF2-40B4-BE49-F238E27FC236}">
                  <a16:creationId xmlns:a16="http://schemas.microsoft.com/office/drawing/2014/main" id="{6EDE5DF0-385B-8232-0EB1-2BC3B4D0B0DD}"/>
                </a:ext>
              </a:extLst>
            </p:cNvPr>
            <p:cNvSpPr/>
            <p:nvPr/>
          </p:nvSpPr>
          <p:spPr>
            <a:xfrm>
              <a:off x="398544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4" name="Полилиния: фигура 4053">
              <a:extLst>
                <a:ext uri="{FF2B5EF4-FFF2-40B4-BE49-F238E27FC236}">
                  <a16:creationId xmlns:a16="http://schemas.microsoft.com/office/drawing/2014/main" id="{557F9A6A-B461-DC9D-B8F6-057779194773}"/>
                </a:ext>
              </a:extLst>
            </p:cNvPr>
            <p:cNvSpPr/>
            <p:nvPr/>
          </p:nvSpPr>
          <p:spPr>
            <a:xfrm>
              <a:off x="407467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5" name="Полилиния: фигура 4054">
              <a:extLst>
                <a:ext uri="{FF2B5EF4-FFF2-40B4-BE49-F238E27FC236}">
                  <a16:creationId xmlns:a16="http://schemas.microsoft.com/office/drawing/2014/main" id="{B8C0A03E-C5BD-DFD2-DAA4-A240F85DA2C4}"/>
                </a:ext>
              </a:extLst>
            </p:cNvPr>
            <p:cNvSpPr/>
            <p:nvPr/>
          </p:nvSpPr>
          <p:spPr>
            <a:xfrm>
              <a:off x="398544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6" name="Полилиния: фигура 4055">
              <a:extLst>
                <a:ext uri="{FF2B5EF4-FFF2-40B4-BE49-F238E27FC236}">
                  <a16:creationId xmlns:a16="http://schemas.microsoft.com/office/drawing/2014/main" id="{3D4A2FEA-A43F-09D5-03CE-0C8CB5F3F238}"/>
                </a:ext>
              </a:extLst>
            </p:cNvPr>
            <p:cNvSpPr/>
            <p:nvPr/>
          </p:nvSpPr>
          <p:spPr>
            <a:xfrm>
              <a:off x="407467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7" name="Полилиния: фигура 4056">
              <a:extLst>
                <a:ext uri="{FF2B5EF4-FFF2-40B4-BE49-F238E27FC236}">
                  <a16:creationId xmlns:a16="http://schemas.microsoft.com/office/drawing/2014/main" id="{36B04BDD-9434-2DEE-836B-3EAA5902438E}"/>
                </a:ext>
              </a:extLst>
            </p:cNvPr>
            <p:cNvSpPr/>
            <p:nvPr/>
          </p:nvSpPr>
          <p:spPr>
            <a:xfrm>
              <a:off x="3999966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8" name="Полилиния: фигура 4057">
              <a:extLst>
                <a:ext uri="{FF2B5EF4-FFF2-40B4-BE49-F238E27FC236}">
                  <a16:creationId xmlns:a16="http://schemas.microsoft.com/office/drawing/2014/main" id="{6B35D7D7-9E29-81F4-4A2C-A02C6943EA77}"/>
                </a:ext>
              </a:extLst>
            </p:cNvPr>
            <p:cNvSpPr/>
            <p:nvPr/>
          </p:nvSpPr>
          <p:spPr>
            <a:xfrm>
              <a:off x="4091283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9" name="Полилиния: фигура 4058">
              <a:extLst>
                <a:ext uri="{FF2B5EF4-FFF2-40B4-BE49-F238E27FC236}">
                  <a16:creationId xmlns:a16="http://schemas.microsoft.com/office/drawing/2014/main" id="{02516E99-6CFF-1F86-968D-2541C523E537}"/>
                </a:ext>
              </a:extLst>
            </p:cNvPr>
            <p:cNvSpPr/>
            <p:nvPr/>
          </p:nvSpPr>
          <p:spPr>
            <a:xfrm>
              <a:off x="3999966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8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0" name="Полилиния: фигура 4059">
              <a:extLst>
                <a:ext uri="{FF2B5EF4-FFF2-40B4-BE49-F238E27FC236}">
                  <a16:creationId xmlns:a16="http://schemas.microsoft.com/office/drawing/2014/main" id="{47B8555E-321B-5ADD-5526-FA26A42C614D}"/>
                </a:ext>
              </a:extLst>
            </p:cNvPr>
            <p:cNvSpPr/>
            <p:nvPr/>
          </p:nvSpPr>
          <p:spPr>
            <a:xfrm>
              <a:off x="4091283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8" y="16424"/>
                  </a:cubicBezTo>
                  <a:cubicBezTo>
                    <a:pt x="199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1" name="Полилиния: фигура 4060">
              <a:extLst>
                <a:ext uri="{FF2B5EF4-FFF2-40B4-BE49-F238E27FC236}">
                  <a16:creationId xmlns:a16="http://schemas.microsoft.com/office/drawing/2014/main" id="{E6C21FB7-0A7E-B66B-9D47-8B0FEEE8C331}"/>
                </a:ext>
              </a:extLst>
            </p:cNvPr>
            <p:cNvSpPr/>
            <p:nvPr/>
          </p:nvSpPr>
          <p:spPr>
            <a:xfrm>
              <a:off x="379867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2" name="Полилиния: фигура 4061">
              <a:extLst>
                <a:ext uri="{FF2B5EF4-FFF2-40B4-BE49-F238E27FC236}">
                  <a16:creationId xmlns:a16="http://schemas.microsoft.com/office/drawing/2014/main" id="{3570A321-72FC-C4FE-9382-E420FA2F6097}"/>
                </a:ext>
              </a:extLst>
            </p:cNvPr>
            <p:cNvSpPr/>
            <p:nvPr/>
          </p:nvSpPr>
          <p:spPr>
            <a:xfrm>
              <a:off x="388790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3" name="Полилиния: фигура 4062">
              <a:extLst>
                <a:ext uri="{FF2B5EF4-FFF2-40B4-BE49-F238E27FC236}">
                  <a16:creationId xmlns:a16="http://schemas.microsoft.com/office/drawing/2014/main" id="{90A3745F-0009-5A13-8856-0E12FB5A5875}"/>
                </a:ext>
              </a:extLst>
            </p:cNvPr>
            <p:cNvSpPr/>
            <p:nvPr/>
          </p:nvSpPr>
          <p:spPr>
            <a:xfrm>
              <a:off x="379867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4" name="Полилиния: фигура 4063">
              <a:extLst>
                <a:ext uri="{FF2B5EF4-FFF2-40B4-BE49-F238E27FC236}">
                  <a16:creationId xmlns:a16="http://schemas.microsoft.com/office/drawing/2014/main" id="{56224901-A318-55AA-E58E-FB2D67288234}"/>
                </a:ext>
              </a:extLst>
            </p:cNvPr>
            <p:cNvSpPr/>
            <p:nvPr/>
          </p:nvSpPr>
          <p:spPr>
            <a:xfrm>
              <a:off x="388790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5" name="Полилиния: фигура 4064">
              <a:extLst>
                <a:ext uri="{FF2B5EF4-FFF2-40B4-BE49-F238E27FC236}">
                  <a16:creationId xmlns:a16="http://schemas.microsoft.com/office/drawing/2014/main" id="{05477CBE-ED15-C2C8-60AF-0CFA4FA016A5}"/>
                </a:ext>
              </a:extLst>
            </p:cNvPr>
            <p:cNvSpPr/>
            <p:nvPr/>
          </p:nvSpPr>
          <p:spPr>
            <a:xfrm>
              <a:off x="3813198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8118"/>
                    <a:pt x="8228" y="12261"/>
                    <a:pt x="6150" y="12261"/>
                  </a:cubicBezTo>
                  <a:cubicBezTo>
                    <a:pt x="408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6" name="Полилиния: фигура 4065">
              <a:extLst>
                <a:ext uri="{FF2B5EF4-FFF2-40B4-BE49-F238E27FC236}">
                  <a16:creationId xmlns:a16="http://schemas.microsoft.com/office/drawing/2014/main" id="{9AB1A88E-4DFA-D8E1-0375-6AABA35553BC}"/>
                </a:ext>
              </a:extLst>
            </p:cNvPr>
            <p:cNvSpPr/>
            <p:nvPr/>
          </p:nvSpPr>
          <p:spPr>
            <a:xfrm>
              <a:off x="3904505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8118"/>
                    <a:pt x="8237" y="12261"/>
                    <a:pt x="616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7" name="Полилиния: фигура 4066">
              <a:extLst>
                <a:ext uri="{FF2B5EF4-FFF2-40B4-BE49-F238E27FC236}">
                  <a16:creationId xmlns:a16="http://schemas.microsoft.com/office/drawing/2014/main" id="{FC08F8B8-33D9-4A8A-6F2F-E616E89923AE}"/>
                </a:ext>
              </a:extLst>
            </p:cNvPr>
            <p:cNvSpPr/>
            <p:nvPr/>
          </p:nvSpPr>
          <p:spPr>
            <a:xfrm>
              <a:off x="3813198" y="3995223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8" name="Полилиния: фигура 4067">
              <a:extLst>
                <a:ext uri="{FF2B5EF4-FFF2-40B4-BE49-F238E27FC236}">
                  <a16:creationId xmlns:a16="http://schemas.microsoft.com/office/drawing/2014/main" id="{AA3CA061-366E-E863-F064-7D7F33845D70}"/>
                </a:ext>
              </a:extLst>
            </p:cNvPr>
            <p:cNvSpPr/>
            <p:nvPr/>
          </p:nvSpPr>
          <p:spPr>
            <a:xfrm>
              <a:off x="3904505" y="3995223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9" name="Полилиния: фигура 4068">
              <a:extLst>
                <a:ext uri="{FF2B5EF4-FFF2-40B4-BE49-F238E27FC236}">
                  <a16:creationId xmlns:a16="http://schemas.microsoft.com/office/drawing/2014/main" id="{EB4A111E-3501-D816-38CF-D3FA0E913E0A}"/>
                </a:ext>
              </a:extLst>
            </p:cNvPr>
            <p:cNvSpPr/>
            <p:nvPr/>
          </p:nvSpPr>
          <p:spPr>
            <a:xfrm>
              <a:off x="3611898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0" name="Полилиния: фигура 4069">
              <a:extLst>
                <a:ext uri="{FF2B5EF4-FFF2-40B4-BE49-F238E27FC236}">
                  <a16:creationId xmlns:a16="http://schemas.microsoft.com/office/drawing/2014/main" id="{8B8A72A3-9BA5-4743-844B-C2C1AFEFFA28}"/>
                </a:ext>
              </a:extLst>
            </p:cNvPr>
            <p:cNvSpPr/>
            <p:nvPr/>
          </p:nvSpPr>
          <p:spPr>
            <a:xfrm>
              <a:off x="370113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1" name="Полилиния: фигура 4070">
              <a:extLst>
                <a:ext uri="{FF2B5EF4-FFF2-40B4-BE49-F238E27FC236}">
                  <a16:creationId xmlns:a16="http://schemas.microsoft.com/office/drawing/2014/main" id="{E24CC203-DF07-1D34-134A-D5781C1BA184}"/>
                </a:ext>
              </a:extLst>
            </p:cNvPr>
            <p:cNvSpPr/>
            <p:nvPr/>
          </p:nvSpPr>
          <p:spPr>
            <a:xfrm>
              <a:off x="3611898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2" name="Полилиния: фигура 4071">
              <a:extLst>
                <a:ext uri="{FF2B5EF4-FFF2-40B4-BE49-F238E27FC236}">
                  <a16:creationId xmlns:a16="http://schemas.microsoft.com/office/drawing/2014/main" id="{63B8FBB5-F6EA-36E6-4A60-C4712E4E0088}"/>
                </a:ext>
              </a:extLst>
            </p:cNvPr>
            <p:cNvSpPr/>
            <p:nvPr/>
          </p:nvSpPr>
          <p:spPr>
            <a:xfrm>
              <a:off x="370113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3" name="Полилиния: фигура 4072">
              <a:extLst>
                <a:ext uri="{FF2B5EF4-FFF2-40B4-BE49-F238E27FC236}">
                  <a16:creationId xmlns:a16="http://schemas.microsoft.com/office/drawing/2014/main" id="{AA5F2880-2A6F-17D6-C862-A2779E8610B8}"/>
                </a:ext>
              </a:extLst>
            </p:cNvPr>
            <p:cNvSpPr/>
            <p:nvPr/>
          </p:nvSpPr>
          <p:spPr>
            <a:xfrm>
              <a:off x="3626429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4" name="Полилиния: фигура 4073">
              <a:extLst>
                <a:ext uri="{FF2B5EF4-FFF2-40B4-BE49-F238E27FC236}">
                  <a16:creationId xmlns:a16="http://schemas.microsoft.com/office/drawing/2014/main" id="{E01A4552-7F81-6CE4-751D-959811D33B9E}"/>
                </a:ext>
              </a:extLst>
            </p:cNvPr>
            <p:cNvSpPr/>
            <p:nvPr/>
          </p:nvSpPr>
          <p:spPr>
            <a:xfrm>
              <a:off x="3717736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6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5" name="Полилиния: фигура 4074">
              <a:extLst>
                <a:ext uri="{FF2B5EF4-FFF2-40B4-BE49-F238E27FC236}">
                  <a16:creationId xmlns:a16="http://schemas.microsoft.com/office/drawing/2014/main" id="{E53F644C-01E5-10AD-83A2-D7AC1F105EAC}"/>
                </a:ext>
              </a:extLst>
            </p:cNvPr>
            <p:cNvSpPr/>
            <p:nvPr/>
          </p:nvSpPr>
          <p:spPr>
            <a:xfrm>
              <a:off x="3626429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6" name="Полилиния: фигура 4075">
              <a:extLst>
                <a:ext uri="{FF2B5EF4-FFF2-40B4-BE49-F238E27FC236}">
                  <a16:creationId xmlns:a16="http://schemas.microsoft.com/office/drawing/2014/main" id="{EB86A5DE-E55A-A645-D3DA-C947D5ED5235}"/>
                </a:ext>
              </a:extLst>
            </p:cNvPr>
            <p:cNvSpPr/>
            <p:nvPr/>
          </p:nvSpPr>
          <p:spPr>
            <a:xfrm>
              <a:off x="3717736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7" name="Полилиния: фигура 4076">
              <a:extLst>
                <a:ext uri="{FF2B5EF4-FFF2-40B4-BE49-F238E27FC236}">
                  <a16:creationId xmlns:a16="http://schemas.microsoft.com/office/drawing/2014/main" id="{066DE53C-448F-F19B-91D8-DD7B6AA53894}"/>
                </a:ext>
              </a:extLst>
            </p:cNvPr>
            <p:cNvSpPr/>
            <p:nvPr/>
          </p:nvSpPr>
          <p:spPr>
            <a:xfrm>
              <a:off x="342306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8" name="Полилиния: фигура 4077">
              <a:extLst>
                <a:ext uri="{FF2B5EF4-FFF2-40B4-BE49-F238E27FC236}">
                  <a16:creationId xmlns:a16="http://schemas.microsoft.com/office/drawing/2014/main" id="{62D6BE79-A089-9617-8D49-A666D4506A08}"/>
                </a:ext>
              </a:extLst>
            </p:cNvPr>
            <p:cNvSpPr/>
            <p:nvPr/>
          </p:nvSpPr>
          <p:spPr>
            <a:xfrm>
              <a:off x="351436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9" name="Полилиния: фигура 4078">
              <a:extLst>
                <a:ext uri="{FF2B5EF4-FFF2-40B4-BE49-F238E27FC236}">
                  <a16:creationId xmlns:a16="http://schemas.microsoft.com/office/drawing/2014/main" id="{82661C73-45EA-244A-2707-9A5D285B7A55}"/>
                </a:ext>
              </a:extLst>
            </p:cNvPr>
            <p:cNvSpPr/>
            <p:nvPr/>
          </p:nvSpPr>
          <p:spPr>
            <a:xfrm>
              <a:off x="342306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0" name="Полилиния: фигура 4079">
              <a:extLst>
                <a:ext uri="{FF2B5EF4-FFF2-40B4-BE49-F238E27FC236}">
                  <a16:creationId xmlns:a16="http://schemas.microsoft.com/office/drawing/2014/main" id="{60895600-B788-8E62-EBFE-F3CDBF1C6C76}"/>
                </a:ext>
              </a:extLst>
            </p:cNvPr>
            <p:cNvSpPr/>
            <p:nvPr/>
          </p:nvSpPr>
          <p:spPr>
            <a:xfrm>
              <a:off x="351436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1" name="Полилиния: фигура 4080">
              <a:extLst>
                <a:ext uri="{FF2B5EF4-FFF2-40B4-BE49-F238E27FC236}">
                  <a16:creationId xmlns:a16="http://schemas.microsoft.com/office/drawing/2014/main" id="{037BD588-35A5-4853-441B-261FB9A4C5F3}"/>
                </a:ext>
              </a:extLst>
            </p:cNvPr>
            <p:cNvSpPr/>
            <p:nvPr/>
          </p:nvSpPr>
          <p:spPr>
            <a:xfrm>
              <a:off x="3439661" y="390603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2" name="Полилиния: фигура 4081">
              <a:extLst>
                <a:ext uri="{FF2B5EF4-FFF2-40B4-BE49-F238E27FC236}">
                  <a16:creationId xmlns:a16="http://schemas.microsoft.com/office/drawing/2014/main" id="{A526FB82-66A2-130F-832A-9C9DE56D99C6}"/>
                </a:ext>
              </a:extLst>
            </p:cNvPr>
            <p:cNvSpPr/>
            <p:nvPr/>
          </p:nvSpPr>
          <p:spPr>
            <a:xfrm>
              <a:off x="3530968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3" name="Полилиния: фигура 4082">
              <a:extLst>
                <a:ext uri="{FF2B5EF4-FFF2-40B4-BE49-F238E27FC236}">
                  <a16:creationId xmlns:a16="http://schemas.microsoft.com/office/drawing/2014/main" id="{DACAF126-C11B-44F3-DF41-2B735279F0AC}"/>
                </a:ext>
              </a:extLst>
            </p:cNvPr>
            <p:cNvSpPr/>
            <p:nvPr/>
          </p:nvSpPr>
          <p:spPr>
            <a:xfrm>
              <a:off x="3439661" y="399522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4" name="Полилиния: фигура 4083">
              <a:extLst>
                <a:ext uri="{FF2B5EF4-FFF2-40B4-BE49-F238E27FC236}">
                  <a16:creationId xmlns:a16="http://schemas.microsoft.com/office/drawing/2014/main" id="{74448C5B-4AF8-4BBE-BF57-B2A8688C124F}"/>
                </a:ext>
              </a:extLst>
            </p:cNvPr>
            <p:cNvSpPr/>
            <p:nvPr/>
          </p:nvSpPr>
          <p:spPr>
            <a:xfrm>
              <a:off x="3530968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5" name="Полилиния: фигура 4084">
              <a:extLst>
                <a:ext uri="{FF2B5EF4-FFF2-40B4-BE49-F238E27FC236}">
                  <a16:creationId xmlns:a16="http://schemas.microsoft.com/office/drawing/2014/main" id="{9C024843-653D-DCCA-8605-74A625FF3377}"/>
                </a:ext>
              </a:extLst>
            </p:cNvPr>
            <p:cNvSpPr/>
            <p:nvPr/>
          </p:nvSpPr>
          <p:spPr>
            <a:xfrm>
              <a:off x="3236283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6" name="Полилиния: фигура 4085">
              <a:extLst>
                <a:ext uri="{FF2B5EF4-FFF2-40B4-BE49-F238E27FC236}">
                  <a16:creationId xmlns:a16="http://schemas.microsoft.com/office/drawing/2014/main" id="{E2B74E71-AE5D-FD67-AE37-59323E8482F1}"/>
                </a:ext>
              </a:extLst>
            </p:cNvPr>
            <p:cNvSpPr/>
            <p:nvPr/>
          </p:nvSpPr>
          <p:spPr>
            <a:xfrm>
              <a:off x="332760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7" name="Полилиния: фигура 4086">
              <a:extLst>
                <a:ext uri="{FF2B5EF4-FFF2-40B4-BE49-F238E27FC236}">
                  <a16:creationId xmlns:a16="http://schemas.microsoft.com/office/drawing/2014/main" id="{85E2DCB4-FA30-8F46-921D-287375BEA200}"/>
                </a:ext>
              </a:extLst>
            </p:cNvPr>
            <p:cNvSpPr/>
            <p:nvPr/>
          </p:nvSpPr>
          <p:spPr>
            <a:xfrm>
              <a:off x="3236283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8" name="Полилиния: фигура 4087">
              <a:extLst>
                <a:ext uri="{FF2B5EF4-FFF2-40B4-BE49-F238E27FC236}">
                  <a16:creationId xmlns:a16="http://schemas.microsoft.com/office/drawing/2014/main" id="{BE8850EE-8110-354D-D734-90DB1BF227B7}"/>
                </a:ext>
              </a:extLst>
            </p:cNvPr>
            <p:cNvSpPr/>
            <p:nvPr/>
          </p:nvSpPr>
          <p:spPr>
            <a:xfrm>
              <a:off x="332760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9" name="Полилиния: фигура 4088">
              <a:extLst>
                <a:ext uri="{FF2B5EF4-FFF2-40B4-BE49-F238E27FC236}">
                  <a16:creationId xmlns:a16="http://schemas.microsoft.com/office/drawing/2014/main" id="{FE007F2D-0752-0810-CA50-58B665421A08}"/>
                </a:ext>
              </a:extLst>
            </p:cNvPr>
            <p:cNvSpPr/>
            <p:nvPr/>
          </p:nvSpPr>
          <p:spPr>
            <a:xfrm>
              <a:off x="3252893" y="390603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0" name="Полилиния: фигура 4089">
              <a:extLst>
                <a:ext uri="{FF2B5EF4-FFF2-40B4-BE49-F238E27FC236}">
                  <a16:creationId xmlns:a16="http://schemas.microsoft.com/office/drawing/2014/main" id="{60ED434B-264A-B31C-8EBE-A523C692AF97}"/>
                </a:ext>
              </a:extLst>
            </p:cNvPr>
            <p:cNvSpPr/>
            <p:nvPr/>
          </p:nvSpPr>
          <p:spPr>
            <a:xfrm>
              <a:off x="3344200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1" name="Полилиния: фигура 4090">
              <a:extLst>
                <a:ext uri="{FF2B5EF4-FFF2-40B4-BE49-F238E27FC236}">
                  <a16:creationId xmlns:a16="http://schemas.microsoft.com/office/drawing/2014/main" id="{B5CAA092-A03D-FCF5-7983-CB5E10A12141}"/>
                </a:ext>
              </a:extLst>
            </p:cNvPr>
            <p:cNvSpPr/>
            <p:nvPr/>
          </p:nvSpPr>
          <p:spPr>
            <a:xfrm>
              <a:off x="3252893" y="399522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2" name="Полилиния: фигура 4091">
              <a:extLst>
                <a:ext uri="{FF2B5EF4-FFF2-40B4-BE49-F238E27FC236}">
                  <a16:creationId xmlns:a16="http://schemas.microsoft.com/office/drawing/2014/main" id="{C23B50A5-2837-54F9-91DB-85864BE27D8B}"/>
                </a:ext>
              </a:extLst>
            </p:cNvPr>
            <p:cNvSpPr/>
            <p:nvPr/>
          </p:nvSpPr>
          <p:spPr>
            <a:xfrm>
              <a:off x="3344200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3" name="Полилиния: фигура 4092">
              <a:extLst>
                <a:ext uri="{FF2B5EF4-FFF2-40B4-BE49-F238E27FC236}">
                  <a16:creationId xmlns:a16="http://schemas.microsoft.com/office/drawing/2014/main" id="{39F3017A-2CC7-9786-295F-7B6B13485181}"/>
                </a:ext>
              </a:extLst>
            </p:cNvPr>
            <p:cNvSpPr/>
            <p:nvPr/>
          </p:nvSpPr>
          <p:spPr>
            <a:xfrm>
              <a:off x="304951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4" name="Полилиния: фигура 4093">
              <a:extLst>
                <a:ext uri="{FF2B5EF4-FFF2-40B4-BE49-F238E27FC236}">
                  <a16:creationId xmlns:a16="http://schemas.microsoft.com/office/drawing/2014/main" id="{0398E48F-529B-53AE-CBD5-35CDDA37E50B}"/>
                </a:ext>
              </a:extLst>
            </p:cNvPr>
            <p:cNvSpPr/>
            <p:nvPr/>
          </p:nvSpPr>
          <p:spPr>
            <a:xfrm>
              <a:off x="313875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5" name="Полилиния: фигура 4094">
              <a:extLst>
                <a:ext uri="{FF2B5EF4-FFF2-40B4-BE49-F238E27FC236}">
                  <a16:creationId xmlns:a16="http://schemas.microsoft.com/office/drawing/2014/main" id="{A3D84668-5773-E9F2-CA28-F0BFF0193861}"/>
                </a:ext>
              </a:extLst>
            </p:cNvPr>
            <p:cNvSpPr/>
            <p:nvPr/>
          </p:nvSpPr>
          <p:spPr>
            <a:xfrm>
              <a:off x="304951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6" name="Полилиния: фигура 4095">
              <a:extLst>
                <a:ext uri="{FF2B5EF4-FFF2-40B4-BE49-F238E27FC236}">
                  <a16:creationId xmlns:a16="http://schemas.microsoft.com/office/drawing/2014/main" id="{56015B94-A420-FB05-86D4-ADF2EAAA04AC}"/>
                </a:ext>
              </a:extLst>
            </p:cNvPr>
            <p:cNvSpPr/>
            <p:nvPr/>
          </p:nvSpPr>
          <p:spPr>
            <a:xfrm>
              <a:off x="313875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7" name="Полилиния: фигура 4096">
              <a:extLst>
                <a:ext uri="{FF2B5EF4-FFF2-40B4-BE49-F238E27FC236}">
                  <a16:creationId xmlns:a16="http://schemas.microsoft.com/office/drawing/2014/main" id="{55B4A159-CE6A-0C6F-C36C-069014B6D88F}"/>
                </a:ext>
              </a:extLst>
            </p:cNvPr>
            <p:cNvSpPr/>
            <p:nvPr/>
          </p:nvSpPr>
          <p:spPr>
            <a:xfrm>
              <a:off x="3066115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8" name="Полилиния: фигура 4097">
              <a:extLst>
                <a:ext uri="{FF2B5EF4-FFF2-40B4-BE49-F238E27FC236}">
                  <a16:creationId xmlns:a16="http://schemas.microsoft.com/office/drawing/2014/main" id="{63050B21-40F7-5B74-9C30-347F8EE76683}"/>
                </a:ext>
              </a:extLst>
            </p:cNvPr>
            <p:cNvSpPr/>
            <p:nvPr/>
          </p:nvSpPr>
          <p:spPr>
            <a:xfrm>
              <a:off x="3157431" y="3906030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9"/>
                    <a:pt x="10305" y="6041"/>
                  </a:cubicBezTo>
                  <a:cubicBezTo>
                    <a:pt x="10305" y="10185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9" name="Полилиния: фигура 4098">
              <a:extLst>
                <a:ext uri="{FF2B5EF4-FFF2-40B4-BE49-F238E27FC236}">
                  <a16:creationId xmlns:a16="http://schemas.microsoft.com/office/drawing/2014/main" id="{151B32F9-1C66-636A-11C8-2B16468BB945}"/>
                </a:ext>
              </a:extLst>
            </p:cNvPr>
            <p:cNvSpPr/>
            <p:nvPr/>
          </p:nvSpPr>
          <p:spPr>
            <a:xfrm>
              <a:off x="3066115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0" name="Полилиния: фигура 4099">
              <a:extLst>
                <a:ext uri="{FF2B5EF4-FFF2-40B4-BE49-F238E27FC236}">
                  <a16:creationId xmlns:a16="http://schemas.microsoft.com/office/drawing/2014/main" id="{421ABA8E-7A28-A06C-89B8-4699624011AD}"/>
                </a:ext>
              </a:extLst>
            </p:cNvPr>
            <p:cNvSpPr/>
            <p:nvPr/>
          </p:nvSpPr>
          <p:spPr>
            <a:xfrm>
              <a:off x="3157431" y="3995223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1" name="Полилиния: фигура 4100">
              <a:extLst>
                <a:ext uri="{FF2B5EF4-FFF2-40B4-BE49-F238E27FC236}">
                  <a16:creationId xmlns:a16="http://schemas.microsoft.com/office/drawing/2014/main" id="{63DDF9FF-1C62-D4A3-585F-9F27C986D446}"/>
                </a:ext>
              </a:extLst>
            </p:cNvPr>
            <p:cNvSpPr/>
            <p:nvPr/>
          </p:nvSpPr>
          <p:spPr>
            <a:xfrm>
              <a:off x="286274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2" name="Полилиния: фигура 4101">
              <a:extLst>
                <a:ext uri="{FF2B5EF4-FFF2-40B4-BE49-F238E27FC236}">
                  <a16:creationId xmlns:a16="http://schemas.microsoft.com/office/drawing/2014/main" id="{D7B5298B-EC95-9CCB-8523-3A7C43CDEFA0}"/>
                </a:ext>
              </a:extLst>
            </p:cNvPr>
            <p:cNvSpPr/>
            <p:nvPr/>
          </p:nvSpPr>
          <p:spPr>
            <a:xfrm>
              <a:off x="295198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3" name="Полилиния: фигура 4102">
              <a:extLst>
                <a:ext uri="{FF2B5EF4-FFF2-40B4-BE49-F238E27FC236}">
                  <a16:creationId xmlns:a16="http://schemas.microsoft.com/office/drawing/2014/main" id="{C1B8C68F-2918-AC0D-FBDF-46A1814BDB29}"/>
                </a:ext>
              </a:extLst>
            </p:cNvPr>
            <p:cNvSpPr/>
            <p:nvPr/>
          </p:nvSpPr>
          <p:spPr>
            <a:xfrm>
              <a:off x="286274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4" name="Полилиния: фигура 4103">
              <a:extLst>
                <a:ext uri="{FF2B5EF4-FFF2-40B4-BE49-F238E27FC236}">
                  <a16:creationId xmlns:a16="http://schemas.microsoft.com/office/drawing/2014/main" id="{24F2A247-E3F0-AF03-D8F8-DF01E7C7E739}"/>
                </a:ext>
              </a:extLst>
            </p:cNvPr>
            <p:cNvSpPr/>
            <p:nvPr/>
          </p:nvSpPr>
          <p:spPr>
            <a:xfrm>
              <a:off x="295198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5" name="Полилиния: фигура 4104">
              <a:extLst>
                <a:ext uri="{FF2B5EF4-FFF2-40B4-BE49-F238E27FC236}">
                  <a16:creationId xmlns:a16="http://schemas.microsoft.com/office/drawing/2014/main" id="{664FF0EE-08CE-D9A7-FDF0-8099E26357A0}"/>
                </a:ext>
              </a:extLst>
            </p:cNvPr>
            <p:cNvSpPr/>
            <p:nvPr/>
          </p:nvSpPr>
          <p:spPr>
            <a:xfrm>
              <a:off x="2879346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6" name="Полилиния: фигура 4105">
              <a:extLst>
                <a:ext uri="{FF2B5EF4-FFF2-40B4-BE49-F238E27FC236}">
                  <a16:creationId xmlns:a16="http://schemas.microsoft.com/office/drawing/2014/main" id="{50DF9110-70E3-CCCF-DA74-C7BE542F898F}"/>
                </a:ext>
              </a:extLst>
            </p:cNvPr>
            <p:cNvSpPr/>
            <p:nvPr/>
          </p:nvSpPr>
          <p:spPr>
            <a:xfrm>
              <a:off x="2970663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7" name="Полилиния: фигура 4106">
              <a:extLst>
                <a:ext uri="{FF2B5EF4-FFF2-40B4-BE49-F238E27FC236}">
                  <a16:creationId xmlns:a16="http://schemas.microsoft.com/office/drawing/2014/main" id="{D7BEAB64-14A3-109B-AE2E-A913A8518B52}"/>
                </a:ext>
              </a:extLst>
            </p:cNvPr>
            <p:cNvSpPr/>
            <p:nvPr/>
          </p:nvSpPr>
          <p:spPr>
            <a:xfrm>
              <a:off x="2879346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8" name="Полилиния: фигура 4107">
              <a:extLst>
                <a:ext uri="{FF2B5EF4-FFF2-40B4-BE49-F238E27FC236}">
                  <a16:creationId xmlns:a16="http://schemas.microsoft.com/office/drawing/2014/main" id="{D7BB2672-F66E-13B7-96AC-F8975841CC53}"/>
                </a:ext>
              </a:extLst>
            </p:cNvPr>
            <p:cNvSpPr/>
            <p:nvPr/>
          </p:nvSpPr>
          <p:spPr>
            <a:xfrm>
              <a:off x="2970663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9" name="Полилиния: фигура 4108">
              <a:extLst>
                <a:ext uri="{FF2B5EF4-FFF2-40B4-BE49-F238E27FC236}">
                  <a16:creationId xmlns:a16="http://schemas.microsoft.com/office/drawing/2014/main" id="{E1E2A536-3841-E43F-DDE9-E38BC75620F8}"/>
                </a:ext>
              </a:extLst>
            </p:cNvPr>
            <p:cNvSpPr/>
            <p:nvPr/>
          </p:nvSpPr>
          <p:spPr>
            <a:xfrm>
              <a:off x="267597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0" name="Полилиния: фигура 4109">
              <a:extLst>
                <a:ext uri="{FF2B5EF4-FFF2-40B4-BE49-F238E27FC236}">
                  <a16:creationId xmlns:a16="http://schemas.microsoft.com/office/drawing/2014/main" id="{009CFDEA-4A58-8A1F-ED34-DC0B2CDFABD8}"/>
                </a:ext>
              </a:extLst>
            </p:cNvPr>
            <p:cNvSpPr/>
            <p:nvPr/>
          </p:nvSpPr>
          <p:spPr>
            <a:xfrm>
              <a:off x="2765208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1" name="Полилиния: фигура 4110">
              <a:extLst>
                <a:ext uri="{FF2B5EF4-FFF2-40B4-BE49-F238E27FC236}">
                  <a16:creationId xmlns:a16="http://schemas.microsoft.com/office/drawing/2014/main" id="{74572CFE-53E1-203F-5F21-EC2EB60F0AA4}"/>
                </a:ext>
              </a:extLst>
            </p:cNvPr>
            <p:cNvSpPr/>
            <p:nvPr/>
          </p:nvSpPr>
          <p:spPr>
            <a:xfrm>
              <a:off x="267597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2" name="Полилиния: фигура 4111">
              <a:extLst>
                <a:ext uri="{FF2B5EF4-FFF2-40B4-BE49-F238E27FC236}">
                  <a16:creationId xmlns:a16="http://schemas.microsoft.com/office/drawing/2014/main" id="{4362B3F0-7CF4-6899-BE69-BC67F0B759BC}"/>
                </a:ext>
              </a:extLst>
            </p:cNvPr>
            <p:cNvSpPr/>
            <p:nvPr/>
          </p:nvSpPr>
          <p:spPr>
            <a:xfrm>
              <a:off x="2765208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3" name="Полилиния: фигура 4112">
              <a:extLst>
                <a:ext uri="{FF2B5EF4-FFF2-40B4-BE49-F238E27FC236}">
                  <a16:creationId xmlns:a16="http://schemas.microsoft.com/office/drawing/2014/main" id="{92B839AF-8732-2DA4-7B37-25808F89907D}"/>
                </a:ext>
              </a:extLst>
            </p:cNvPr>
            <p:cNvSpPr/>
            <p:nvPr/>
          </p:nvSpPr>
          <p:spPr>
            <a:xfrm>
              <a:off x="2692578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4" name="Полилиния: фигура 4113">
              <a:extLst>
                <a:ext uri="{FF2B5EF4-FFF2-40B4-BE49-F238E27FC236}">
                  <a16:creationId xmlns:a16="http://schemas.microsoft.com/office/drawing/2014/main" id="{B8662E4F-0FDE-DDAE-69BC-6ADA0A5E25A4}"/>
                </a:ext>
              </a:extLst>
            </p:cNvPr>
            <p:cNvSpPr/>
            <p:nvPr/>
          </p:nvSpPr>
          <p:spPr>
            <a:xfrm>
              <a:off x="2783885" y="3908098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5" name="Полилиния: фигура 4114">
              <a:extLst>
                <a:ext uri="{FF2B5EF4-FFF2-40B4-BE49-F238E27FC236}">
                  <a16:creationId xmlns:a16="http://schemas.microsoft.com/office/drawing/2014/main" id="{8CBF1820-8935-3B60-EB78-B92D7D85C276}"/>
                </a:ext>
              </a:extLst>
            </p:cNvPr>
            <p:cNvSpPr/>
            <p:nvPr/>
          </p:nvSpPr>
          <p:spPr>
            <a:xfrm>
              <a:off x="2692578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6" name="Полилиния: фигура 4115">
              <a:extLst>
                <a:ext uri="{FF2B5EF4-FFF2-40B4-BE49-F238E27FC236}">
                  <a16:creationId xmlns:a16="http://schemas.microsoft.com/office/drawing/2014/main" id="{72F9EF59-7435-4B81-CEAA-91BDCE11CCB5}"/>
                </a:ext>
              </a:extLst>
            </p:cNvPr>
            <p:cNvSpPr/>
            <p:nvPr/>
          </p:nvSpPr>
          <p:spPr>
            <a:xfrm>
              <a:off x="2783885" y="3997299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7" name="Полилиния: фигура 4116">
              <a:extLst>
                <a:ext uri="{FF2B5EF4-FFF2-40B4-BE49-F238E27FC236}">
                  <a16:creationId xmlns:a16="http://schemas.microsoft.com/office/drawing/2014/main" id="{67ABC5E1-DCAD-ED4A-7DA4-027EAC0D0784}"/>
                </a:ext>
              </a:extLst>
            </p:cNvPr>
            <p:cNvSpPr/>
            <p:nvPr/>
          </p:nvSpPr>
          <p:spPr>
            <a:xfrm>
              <a:off x="248713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8" name="Полилиния: фигура 4117">
              <a:extLst>
                <a:ext uri="{FF2B5EF4-FFF2-40B4-BE49-F238E27FC236}">
                  <a16:creationId xmlns:a16="http://schemas.microsoft.com/office/drawing/2014/main" id="{061B190D-6607-17D4-7590-BDC45982AE03}"/>
                </a:ext>
              </a:extLst>
            </p:cNvPr>
            <p:cNvSpPr/>
            <p:nvPr/>
          </p:nvSpPr>
          <p:spPr>
            <a:xfrm>
              <a:off x="257843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9" name="Полилиния: фигура 4118">
              <a:extLst>
                <a:ext uri="{FF2B5EF4-FFF2-40B4-BE49-F238E27FC236}">
                  <a16:creationId xmlns:a16="http://schemas.microsoft.com/office/drawing/2014/main" id="{CF709FEF-8AEB-E987-9C25-4ECDA5055337}"/>
                </a:ext>
              </a:extLst>
            </p:cNvPr>
            <p:cNvSpPr/>
            <p:nvPr/>
          </p:nvSpPr>
          <p:spPr>
            <a:xfrm>
              <a:off x="248713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0" name="Полилиния: фигура 4119">
              <a:extLst>
                <a:ext uri="{FF2B5EF4-FFF2-40B4-BE49-F238E27FC236}">
                  <a16:creationId xmlns:a16="http://schemas.microsoft.com/office/drawing/2014/main" id="{B8BD83DA-E52C-6741-C7F5-6CDD46B30B92}"/>
                </a:ext>
              </a:extLst>
            </p:cNvPr>
            <p:cNvSpPr/>
            <p:nvPr/>
          </p:nvSpPr>
          <p:spPr>
            <a:xfrm>
              <a:off x="257843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1" name="Полилиния: фигура 4120">
              <a:extLst>
                <a:ext uri="{FF2B5EF4-FFF2-40B4-BE49-F238E27FC236}">
                  <a16:creationId xmlns:a16="http://schemas.microsoft.com/office/drawing/2014/main" id="{9EFCD04B-E554-7C0B-E1B9-22C7273B7A04}"/>
                </a:ext>
              </a:extLst>
            </p:cNvPr>
            <p:cNvSpPr/>
            <p:nvPr/>
          </p:nvSpPr>
          <p:spPr>
            <a:xfrm>
              <a:off x="2505809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2" name="Полилиния: фигура 4121">
              <a:extLst>
                <a:ext uri="{FF2B5EF4-FFF2-40B4-BE49-F238E27FC236}">
                  <a16:creationId xmlns:a16="http://schemas.microsoft.com/office/drawing/2014/main" id="{2F6EFBEE-B173-2125-3139-A1B9DFF91800}"/>
                </a:ext>
              </a:extLst>
            </p:cNvPr>
            <p:cNvSpPr/>
            <p:nvPr/>
          </p:nvSpPr>
          <p:spPr>
            <a:xfrm>
              <a:off x="2597116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3" name="Полилиния: фигура 4122">
              <a:extLst>
                <a:ext uri="{FF2B5EF4-FFF2-40B4-BE49-F238E27FC236}">
                  <a16:creationId xmlns:a16="http://schemas.microsoft.com/office/drawing/2014/main" id="{6C06AAF7-BCE4-BBB5-A796-A3483C9E050D}"/>
                </a:ext>
              </a:extLst>
            </p:cNvPr>
            <p:cNvSpPr/>
            <p:nvPr/>
          </p:nvSpPr>
          <p:spPr>
            <a:xfrm>
              <a:off x="2505809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4" name="Полилиния: фигура 4123">
              <a:extLst>
                <a:ext uri="{FF2B5EF4-FFF2-40B4-BE49-F238E27FC236}">
                  <a16:creationId xmlns:a16="http://schemas.microsoft.com/office/drawing/2014/main" id="{1530FA9F-D967-8017-D9D3-E1F6556CC621}"/>
                </a:ext>
              </a:extLst>
            </p:cNvPr>
            <p:cNvSpPr/>
            <p:nvPr/>
          </p:nvSpPr>
          <p:spPr>
            <a:xfrm>
              <a:off x="2597116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5" name="Полилиния: фигура 4124">
              <a:extLst>
                <a:ext uri="{FF2B5EF4-FFF2-40B4-BE49-F238E27FC236}">
                  <a16:creationId xmlns:a16="http://schemas.microsoft.com/office/drawing/2014/main" id="{3937F9CF-2801-8D48-DACB-5E5F43C82CBC}"/>
                </a:ext>
              </a:extLst>
            </p:cNvPr>
            <p:cNvSpPr/>
            <p:nvPr/>
          </p:nvSpPr>
          <p:spPr>
            <a:xfrm>
              <a:off x="230036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6" name="Полилиния: фигура 4125">
              <a:extLst>
                <a:ext uri="{FF2B5EF4-FFF2-40B4-BE49-F238E27FC236}">
                  <a16:creationId xmlns:a16="http://schemas.microsoft.com/office/drawing/2014/main" id="{ECB7CC0D-F069-A0E4-6822-AB05AA821966}"/>
                </a:ext>
              </a:extLst>
            </p:cNvPr>
            <p:cNvSpPr/>
            <p:nvPr/>
          </p:nvSpPr>
          <p:spPr>
            <a:xfrm>
              <a:off x="239167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7" name="Полилиния: фигура 4126">
              <a:extLst>
                <a:ext uri="{FF2B5EF4-FFF2-40B4-BE49-F238E27FC236}">
                  <a16:creationId xmlns:a16="http://schemas.microsoft.com/office/drawing/2014/main" id="{0BF386FF-D701-3B1E-D991-D3A52855CEFF}"/>
                </a:ext>
              </a:extLst>
            </p:cNvPr>
            <p:cNvSpPr/>
            <p:nvPr/>
          </p:nvSpPr>
          <p:spPr>
            <a:xfrm>
              <a:off x="230036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8" name="Полилиния: фигура 4127">
              <a:extLst>
                <a:ext uri="{FF2B5EF4-FFF2-40B4-BE49-F238E27FC236}">
                  <a16:creationId xmlns:a16="http://schemas.microsoft.com/office/drawing/2014/main" id="{C3B71564-1501-6396-5936-00F861F57B74}"/>
                </a:ext>
              </a:extLst>
            </p:cNvPr>
            <p:cNvSpPr/>
            <p:nvPr/>
          </p:nvSpPr>
          <p:spPr>
            <a:xfrm>
              <a:off x="239167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9" name="Полилиния: фигура 4128">
              <a:extLst>
                <a:ext uri="{FF2B5EF4-FFF2-40B4-BE49-F238E27FC236}">
                  <a16:creationId xmlns:a16="http://schemas.microsoft.com/office/drawing/2014/main" id="{172BF6DC-AF3F-D4E3-8E3A-45EBCD197D99}"/>
                </a:ext>
              </a:extLst>
            </p:cNvPr>
            <p:cNvSpPr/>
            <p:nvPr/>
          </p:nvSpPr>
          <p:spPr>
            <a:xfrm>
              <a:off x="2319041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0" name="Полилиния: фигура 4129">
              <a:extLst>
                <a:ext uri="{FF2B5EF4-FFF2-40B4-BE49-F238E27FC236}">
                  <a16:creationId xmlns:a16="http://schemas.microsoft.com/office/drawing/2014/main" id="{7A22B3AD-C972-3F05-3607-58BC8640F607}"/>
                </a:ext>
              </a:extLst>
            </p:cNvPr>
            <p:cNvSpPr/>
            <p:nvPr/>
          </p:nvSpPr>
          <p:spPr>
            <a:xfrm>
              <a:off x="2410348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1" name="Полилиния: фигура 4130">
              <a:extLst>
                <a:ext uri="{FF2B5EF4-FFF2-40B4-BE49-F238E27FC236}">
                  <a16:creationId xmlns:a16="http://schemas.microsoft.com/office/drawing/2014/main" id="{4F702134-99CC-6768-5CBD-6795BA41D4A0}"/>
                </a:ext>
              </a:extLst>
            </p:cNvPr>
            <p:cNvSpPr/>
            <p:nvPr/>
          </p:nvSpPr>
          <p:spPr>
            <a:xfrm>
              <a:off x="2319041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2" name="Полилиния: фигура 4131">
              <a:extLst>
                <a:ext uri="{FF2B5EF4-FFF2-40B4-BE49-F238E27FC236}">
                  <a16:creationId xmlns:a16="http://schemas.microsoft.com/office/drawing/2014/main" id="{FF369D3E-E031-20C2-93E9-344EF9A5116F}"/>
                </a:ext>
              </a:extLst>
            </p:cNvPr>
            <p:cNvSpPr/>
            <p:nvPr/>
          </p:nvSpPr>
          <p:spPr>
            <a:xfrm>
              <a:off x="2410348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3" name="Полилиния: фигура 4132">
              <a:extLst>
                <a:ext uri="{FF2B5EF4-FFF2-40B4-BE49-F238E27FC236}">
                  <a16:creationId xmlns:a16="http://schemas.microsoft.com/office/drawing/2014/main" id="{502A7AA1-9CDB-B61F-AB8C-0F44CEF2B173}"/>
                </a:ext>
              </a:extLst>
            </p:cNvPr>
            <p:cNvSpPr/>
            <p:nvPr/>
          </p:nvSpPr>
          <p:spPr>
            <a:xfrm>
              <a:off x="211359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4" name="Полилиния: фигура 4133">
              <a:extLst>
                <a:ext uri="{FF2B5EF4-FFF2-40B4-BE49-F238E27FC236}">
                  <a16:creationId xmlns:a16="http://schemas.microsoft.com/office/drawing/2014/main" id="{94735F6F-CF38-30E7-EDFB-A11ED5EBAB7C}"/>
                </a:ext>
              </a:extLst>
            </p:cNvPr>
            <p:cNvSpPr/>
            <p:nvPr/>
          </p:nvSpPr>
          <p:spPr>
            <a:xfrm>
              <a:off x="220282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5" name="Полилиния: фигура 4134">
              <a:extLst>
                <a:ext uri="{FF2B5EF4-FFF2-40B4-BE49-F238E27FC236}">
                  <a16:creationId xmlns:a16="http://schemas.microsoft.com/office/drawing/2014/main" id="{2EE34B5F-5A5C-05E2-BDC8-C617688E45BF}"/>
                </a:ext>
              </a:extLst>
            </p:cNvPr>
            <p:cNvSpPr/>
            <p:nvPr/>
          </p:nvSpPr>
          <p:spPr>
            <a:xfrm>
              <a:off x="211359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6" name="Полилиния: фигура 4135">
              <a:extLst>
                <a:ext uri="{FF2B5EF4-FFF2-40B4-BE49-F238E27FC236}">
                  <a16:creationId xmlns:a16="http://schemas.microsoft.com/office/drawing/2014/main" id="{8357EE36-0856-FDC7-4A71-68671D98FD01}"/>
                </a:ext>
              </a:extLst>
            </p:cNvPr>
            <p:cNvSpPr/>
            <p:nvPr/>
          </p:nvSpPr>
          <p:spPr>
            <a:xfrm>
              <a:off x="220282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7" name="Полилиния: фигура 4136">
              <a:extLst>
                <a:ext uri="{FF2B5EF4-FFF2-40B4-BE49-F238E27FC236}">
                  <a16:creationId xmlns:a16="http://schemas.microsoft.com/office/drawing/2014/main" id="{28A15DB4-42D9-7E80-DB97-B95316B000FF}"/>
                </a:ext>
              </a:extLst>
            </p:cNvPr>
            <p:cNvSpPr/>
            <p:nvPr/>
          </p:nvSpPr>
          <p:spPr>
            <a:xfrm>
              <a:off x="2132273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8" name="Полилиния: фигура 4137">
              <a:extLst>
                <a:ext uri="{FF2B5EF4-FFF2-40B4-BE49-F238E27FC236}">
                  <a16:creationId xmlns:a16="http://schemas.microsoft.com/office/drawing/2014/main" id="{0CE29250-E812-740D-73C8-A61BD56BF129}"/>
                </a:ext>
              </a:extLst>
            </p:cNvPr>
            <p:cNvSpPr/>
            <p:nvPr/>
          </p:nvSpPr>
          <p:spPr>
            <a:xfrm>
              <a:off x="2223579" y="3910174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1898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9" name="Полилиния: фигура 4138">
              <a:extLst>
                <a:ext uri="{FF2B5EF4-FFF2-40B4-BE49-F238E27FC236}">
                  <a16:creationId xmlns:a16="http://schemas.microsoft.com/office/drawing/2014/main" id="{B7E4DAA8-D55F-0ED6-60A6-C7F5470FBE1C}"/>
                </a:ext>
              </a:extLst>
            </p:cNvPr>
            <p:cNvSpPr/>
            <p:nvPr/>
          </p:nvSpPr>
          <p:spPr>
            <a:xfrm>
              <a:off x="2132273" y="3999376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0" name="Полилиния: фигура 4139">
              <a:extLst>
                <a:ext uri="{FF2B5EF4-FFF2-40B4-BE49-F238E27FC236}">
                  <a16:creationId xmlns:a16="http://schemas.microsoft.com/office/drawing/2014/main" id="{DA076F1A-E3F2-8E8D-F018-5B2970E57A2E}"/>
                </a:ext>
              </a:extLst>
            </p:cNvPr>
            <p:cNvSpPr/>
            <p:nvPr/>
          </p:nvSpPr>
          <p:spPr>
            <a:xfrm>
              <a:off x="2223579" y="3999376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1" name="Полилиния: фигура 4140">
              <a:extLst>
                <a:ext uri="{FF2B5EF4-FFF2-40B4-BE49-F238E27FC236}">
                  <a16:creationId xmlns:a16="http://schemas.microsoft.com/office/drawing/2014/main" id="{3FB746F2-13F3-048C-2CE1-FF7591AE54F0}"/>
                </a:ext>
              </a:extLst>
            </p:cNvPr>
            <p:cNvSpPr/>
            <p:nvPr/>
          </p:nvSpPr>
          <p:spPr>
            <a:xfrm>
              <a:off x="192682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2" name="Полилиния: фигура 4141">
              <a:extLst>
                <a:ext uri="{FF2B5EF4-FFF2-40B4-BE49-F238E27FC236}">
                  <a16:creationId xmlns:a16="http://schemas.microsoft.com/office/drawing/2014/main" id="{0CA8809D-F2AE-C1CF-BA48-418EF87FE446}"/>
                </a:ext>
              </a:extLst>
            </p:cNvPr>
            <p:cNvSpPr/>
            <p:nvPr/>
          </p:nvSpPr>
          <p:spPr>
            <a:xfrm>
              <a:off x="201605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3" name="Полилиния: фигура 4142">
              <a:extLst>
                <a:ext uri="{FF2B5EF4-FFF2-40B4-BE49-F238E27FC236}">
                  <a16:creationId xmlns:a16="http://schemas.microsoft.com/office/drawing/2014/main" id="{A287865E-3C34-C08D-D816-8E145E9DA2A5}"/>
                </a:ext>
              </a:extLst>
            </p:cNvPr>
            <p:cNvSpPr/>
            <p:nvPr/>
          </p:nvSpPr>
          <p:spPr>
            <a:xfrm>
              <a:off x="192682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4" name="Полилиния: фигура 4143">
              <a:extLst>
                <a:ext uri="{FF2B5EF4-FFF2-40B4-BE49-F238E27FC236}">
                  <a16:creationId xmlns:a16="http://schemas.microsoft.com/office/drawing/2014/main" id="{FBF1B853-BBED-7DF7-A3C8-49014749019A}"/>
                </a:ext>
              </a:extLst>
            </p:cNvPr>
            <p:cNvSpPr/>
            <p:nvPr/>
          </p:nvSpPr>
          <p:spPr>
            <a:xfrm>
              <a:off x="201605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5" name="Полилиния: фигура 4144">
              <a:extLst>
                <a:ext uri="{FF2B5EF4-FFF2-40B4-BE49-F238E27FC236}">
                  <a16:creationId xmlns:a16="http://schemas.microsoft.com/office/drawing/2014/main" id="{3EA13305-355A-93C0-17CC-75D23EBEF903}"/>
                </a:ext>
              </a:extLst>
            </p:cNvPr>
            <p:cNvSpPr/>
            <p:nvPr/>
          </p:nvSpPr>
          <p:spPr>
            <a:xfrm>
              <a:off x="1945504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6" name="Полилиния: фигура 4145">
              <a:extLst>
                <a:ext uri="{FF2B5EF4-FFF2-40B4-BE49-F238E27FC236}">
                  <a16:creationId xmlns:a16="http://schemas.microsoft.com/office/drawing/2014/main" id="{DCED5A37-E597-9B52-1810-A9AE35FD9027}"/>
                </a:ext>
              </a:extLst>
            </p:cNvPr>
            <p:cNvSpPr/>
            <p:nvPr/>
          </p:nvSpPr>
          <p:spPr>
            <a:xfrm>
              <a:off x="2036811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7" name="Полилиния: фигура 4146">
              <a:extLst>
                <a:ext uri="{FF2B5EF4-FFF2-40B4-BE49-F238E27FC236}">
                  <a16:creationId xmlns:a16="http://schemas.microsoft.com/office/drawing/2014/main" id="{D5E78069-1C77-1933-5E66-60FA5271EACD}"/>
                </a:ext>
              </a:extLst>
            </p:cNvPr>
            <p:cNvSpPr/>
            <p:nvPr/>
          </p:nvSpPr>
          <p:spPr>
            <a:xfrm>
              <a:off x="1945504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8" name="Полилиния: фигура 4147">
              <a:extLst>
                <a:ext uri="{FF2B5EF4-FFF2-40B4-BE49-F238E27FC236}">
                  <a16:creationId xmlns:a16="http://schemas.microsoft.com/office/drawing/2014/main" id="{B9257AA4-A9B3-1708-5483-941C25775EBA}"/>
                </a:ext>
              </a:extLst>
            </p:cNvPr>
            <p:cNvSpPr/>
            <p:nvPr/>
          </p:nvSpPr>
          <p:spPr>
            <a:xfrm>
              <a:off x="2036811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9" name="Полилиния: фигура 4148">
              <a:extLst>
                <a:ext uri="{FF2B5EF4-FFF2-40B4-BE49-F238E27FC236}">
                  <a16:creationId xmlns:a16="http://schemas.microsoft.com/office/drawing/2014/main" id="{D1D41645-C5D3-9D91-AFA4-C0DD4EC40F51}"/>
                </a:ext>
              </a:extLst>
            </p:cNvPr>
            <p:cNvSpPr/>
            <p:nvPr/>
          </p:nvSpPr>
          <p:spPr>
            <a:xfrm>
              <a:off x="1740049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0" name="Полилиния: фигура 4149">
              <a:extLst>
                <a:ext uri="{FF2B5EF4-FFF2-40B4-BE49-F238E27FC236}">
                  <a16:creationId xmlns:a16="http://schemas.microsoft.com/office/drawing/2014/main" id="{208E5D0C-5E3B-A3E6-D3F1-F93F74069733}"/>
                </a:ext>
              </a:extLst>
            </p:cNvPr>
            <p:cNvSpPr/>
            <p:nvPr/>
          </p:nvSpPr>
          <p:spPr>
            <a:xfrm>
              <a:off x="182928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1" name="Полилиния: фигура 4150">
              <a:extLst>
                <a:ext uri="{FF2B5EF4-FFF2-40B4-BE49-F238E27FC236}">
                  <a16:creationId xmlns:a16="http://schemas.microsoft.com/office/drawing/2014/main" id="{996BFA45-2539-B8D0-8841-674E66B4689E}"/>
                </a:ext>
              </a:extLst>
            </p:cNvPr>
            <p:cNvSpPr/>
            <p:nvPr/>
          </p:nvSpPr>
          <p:spPr>
            <a:xfrm>
              <a:off x="1740049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2" name="Полилиния: фигура 4151">
              <a:extLst>
                <a:ext uri="{FF2B5EF4-FFF2-40B4-BE49-F238E27FC236}">
                  <a16:creationId xmlns:a16="http://schemas.microsoft.com/office/drawing/2014/main" id="{8B10002E-0A63-3E37-25AF-CDB51CF34241}"/>
                </a:ext>
              </a:extLst>
            </p:cNvPr>
            <p:cNvSpPr/>
            <p:nvPr/>
          </p:nvSpPr>
          <p:spPr>
            <a:xfrm>
              <a:off x="182928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3" name="Полилиния: фигура 4152">
              <a:extLst>
                <a:ext uri="{FF2B5EF4-FFF2-40B4-BE49-F238E27FC236}">
                  <a16:creationId xmlns:a16="http://schemas.microsoft.com/office/drawing/2014/main" id="{D2A50118-DDAD-A63D-6127-300BC2155CA5}"/>
                </a:ext>
              </a:extLst>
            </p:cNvPr>
            <p:cNvSpPr/>
            <p:nvPr/>
          </p:nvSpPr>
          <p:spPr>
            <a:xfrm>
              <a:off x="1758726" y="3910174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4" name="Полилиния: фигура 4153">
              <a:extLst>
                <a:ext uri="{FF2B5EF4-FFF2-40B4-BE49-F238E27FC236}">
                  <a16:creationId xmlns:a16="http://schemas.microsoft.com/office/drawing/2014/main" id="{B459DBF2-4485-14A7-2C2E-072F924501EE}"/>
                </a:ext>
              </a:extLst>
            </p:cNvPr>
            <p:cNvSpPr/>
            <p:nvPr/>
          </p:nvSpPr>
          <p:spPr>
            <a:xfrm>
              <a:off x="1850043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5" name="Полилиния: фигура 4154">
              <a:extLst>
                <a:ext uri="{FF2B5EF4-FFF2-40B4-BE49-F238E27FC236}">
                  <a16:creationId xmlns:a16="http://schemas.microsoft.com/office/drawing/2014/main" id="{4DD2F327-2937-2FA7-BA98-7A4F02CCFD52}"/>
                </a:ext>
              </a:extLst>
            </p:cNvPr>
            <p:cNvSpPr/>
            <p:nvPr/>
          </p:nvSpPr>
          <p:spPr>
            <a:xfrm>
              <a:off x="1758726" y="3999376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6" name="Полилиния: фигура 4155">
              <a:extLst>
                <a:ext uri="{FF2B5EF4-FFF2-40B4-BE49-F238E27FC236}">
                  <a16:creationId xmlns:a16="http://schemas.microsoft.com/office/drawing/2014/main" id="{B4E907AB-2CBB-6ACA-834B-412CB2711AB6}"/>
                </a:ext>
              </a:extLst>
            </p:cNvPr>
            <p:cNvSpPr/>
            <p:nvPr/>
          </p:nvSpPr>
          <p:spPr>
            <a:xfrm>
              <a:off x="1850043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7" name="Полилиния: фигура 4156">
              <a:extLst>
                <a:ext uri="{FF2B5EF4-FFF2-40B4-BE49-F238E27FC236}">
                  <a16:creationId xmlns:a16="http://schemas.microsoft.com/office/drawing/2014/main" id="{3D0B3AE3-3968-1058-E353-F0592720B9FB}"/>
                </a:ext>
              </a:extLst>
            </p:cNvPr>
            <p:cNvSpPr/>
            <p:nvPr/>
          </p:nvSpPr>
          <p:spPr>
            <a:xfrm>
              <a:off x="155121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8" name="Полилиния: фигура 4157">
              <a:extLst>
                <a:ext uri="{FF2B5EF4-FFF2-40B4-BE49-F238E27FC236}">
                  <a16:creationId xmlns:a16="http://schemas.microsoft.com/office/drawing/2014/main" id="{AE62AF02-9921-4646-AEE3-D279888D8B15}"/>
                </a:ext>
              </a:extLst>
            </p:cNvPr>
            <p:cNvSpPr/>
            <p:nvPr/>
          </p:nvSpPr>
          <p:spPr>
            <a:xfrm>
              <a:off x="164252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9" name="Полилиния: фигура 4158">
              <a:extLst>
                <a:ext uri="{FF2B5EF4-FFF2-40B4-BE49-F238E27FC236}">
                  <a16:creationId xmlns:a16="http://schemas.microsoft.com/office/drawing/2014/main" id="{2CD806F0-8DAC-72CE-853D-C7EAEC4CAA27}"/>
                </a:ext>
              </a:extLst>
            </p:cNvPr>
            <p:cNvSpPr/>
            <p:nvPr/>
          </p:nvSpPr>
          <p:spPr>
            <a:xfrm>
              <a:off x="155121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0" name="Полилиния: фигура 4159">
              <a:extLst>
                <a:ext uri="{FF2B5EF4-FFF2-40B4-BE49-F238E27FC236}">
                  <a16:creationId xmlns:a16="http://schemas.microsoft.com/office/drawing/2014/main" id="{DA8940D6-8341-37A7-7798-230C1C542A8C}"/>
                </a:ext>
              </a:extLst>
            </p:cNvPr>
            <p:cNvSpPr/>
            <p:nvPr/>
          </p:nvSpPr>
          <p:spPr>
            <a:xfrm>
              <a:off x="164252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1" name="Полилиния: фигура 4160">
              <a:extLst>
                <a:ext uri="{FF2B5EF4-FFF2-40B4-BE49-F238E27FC236}">
                  <a16:creationId xmlns:a16="http://schemas.microsoft.com/office/drawing/2014/main" id="{26E1D324-0EFB-04BF-B0E2-26301190F796}"/>
                </a:ext>
              </a:extLst>
            </p:cNvPr>
            <p:cNvSpPr/>
            <p:nvPr/>
          </p:nvSpPr>
          <p:spPr>
            <a:xfrm>
              <a:off x="1571958" y="3910693"/>
              <a:ext cx="4154" cy="2480"/>
            </a:xfrm>
            <a:custGeom>
              <a:avLst/>
              <a:gdLst>
                <a:gd name="connsiteX0" fmla="*/ -72 w 4154"/>
                <a:gd name="connsiteY0" fmla="*/ 1379 h 2480"/>
                <a:gd name="connsiteX1" fmla="*/ -72 w 4154"/>
                <a:gd name="connsiteY1" fmla="*/ 1379 h 2480"/>
                <a:gd name="connsiteX2" fmla="*/ 4082 w 4154"/>
                <a:gd name="connsiteY2" fmla="*/ 1379 h 2480"/>
                <a:gd name="connsiteX3" fmla="*/ -72 w 4154"/>
                <a:gd name="connsiteY3" fmla="*/ 1379 h 2480"/>
                <a:gd name="connsiteX4" fmla="*/ -72 w 4154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55"/>
                    <a:pt x="-72" y="1379"/>
                  </a:cubicBezTo>
                  <a:cubicBezTo>
                    <a:pt x="2005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2" name="Полилиния: фигура 4161">
              <a:extLst>
                <a:ext uri="{FF2B5EF4-FFF2-40B4-BE49-F238E27FC236}">
                  <a16:creationId xmlns:a16="http://schemas.microsoft.com/office/drawing/2014/main" id="{1F09D611-22D2-8036-20D0-84CF327D30C3}"/>
                </a:ext>
              </a:extLst>
            </p:cNvPr>
            <p:cNvSpPr/>
            <p:nvPr/>
          </p:nvSpPr>
          <p:spPr>
            <a:xfrm>
              <a:off x="1663274" y="3910693"/>
              <a:ext cx="4145" cy="2480"/>
            </a:xfrm>
            <a:custGeom>
              <a:avLst/>
              <a:gdLst>
                <a:gd name="connsiteX0" fmla="*/ -72 w 4145"/>
                <a:gd name="connsiteY0" fmla="*/ 1379 h 2480"/>
                <a:gd name="connsiteX1" fmla="*/ -72 w 4145"/>
                <a:gd name="connsiteY1" fmla="*/ 1379 h 2480"/>
                <a:gd name="connsiteX2" fmla="*/ 4073 w 4145"/>
                <a:gd name="connsiteY2" fmla="*/ 1379 h 2480"/>
                <a:gd name="connsiteX3" fmla="*/ -72 w 4145"/>
                <a:gd name="connsiteY3" fmla="*/ 1379 h 2480"/>
                <a:gd name="connsiteX4" fmla="*/ -72 w 4145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55"/>
                    <a:pt x="-72" y="1379"/>
                  </a:cubicBezTo>
                  <a:cubicBezTo>
                    <a:pt x="-72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3" name="Полилиния: фигура 4162">
              <a:extLst>
                <a:ext uri="{FF2B5EF4-FFF2-40B4-BE49-F238E27FC236}">
                  <a16:creationId xmlns:a16="http://schemas.microsoft.com/office/drawing/2014/main" id="{88DB424C-F39F-8C66-B989-BEA005410A79}"/>
                </a:ext>
              </a:extLst>
            </p:cNvPr>
            <p:cNvSpPr/>
            <p:nvPr/>
          </p:nvSpPr>
          <p:spPr>
            <a:xfrm>
              <a:off x="1571958" y="4000524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-1327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4" name="Полилиния: фигура 4163">
              <a:extLst>
                <a:ext uri="{FF2B5EF4-FFF2-40B4-BE49-F238E27FC236}">
                  <a16:creationId xmlns:a16="http://schemas.microsoft.com/office/drawing/2014/main" id="{C8ADFEAB-3154-D7E2-091C-035A99945030}"/>
                </a:ext>
              </a:extLst>
            </p:cNvPr>
            <p:cNvSpPr/>
            <p:nvPr/>
          </p:nvSpPr>
          <p:spPr>
            <a:xfrm>
              <a:off x="1663274" y="4000524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5" name="Полилиния: фигура 4164">
              <a:extLst>
                <a:ext uri="{FF2B5EF4-FFF2-40B4-BE49-F238E27FC236}">
                  <a16:creationId xmlns:a16="http://schemas.microsoft.com/office/drawing/2014/main" id="{2E97A538-B7E1-BE55-8B79-E04235280BEE}"/>
                </a:ext>
              </a:extLst>
            </p:cNvPr>
            <p:cNvSpPr/>
            <p:nvPr/>
          </p:nvSpPr>
          <p:spPr>
            <a:xfrm>
              <a:off x="99089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6" name="Полилиния: фигура 4165">
              <a:extLst>
                <a:ext uri="{FF2B5EF4-FFF2-40B4-BE49-F238E27FC236}">
                  <a16:creationId xmlns:a16="http://schemas.microsoft.com/office/drawing/2014/main" id="{F7BAAC53-127B-FFC3-D10E-612D90C7E98E}"/>
                </a:ext>
              </a:extLst>
            </p:cNvPr>
            <p:cNvSpPr/>
            <p:nvPr/>
          </p:nvSpPr>
          <p:spPr>
            <a:xfrm>
              <a:off x="80413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7" name="Полилиния: фигура 4166">
              <a:extLst>
                <a:ext uri="{FF2B5EF4-FFF2-40B4-BE49-F238E27FC236}">
                  <a16:creationId xmlns:a16="http://schemas.microsoft.com/office/drawing/2014/main" id="{F8E12ED2-0751-A215-527C-E4809B5A73FE}"/>
                </a:ext>
              </a:extLst>
            </p:cNvPr>
            <p:cNvSpPr/>
            <p:nvPr/>
          </p:nvSpPr>
          <p:spPr>
            <a:xfrm>
              <a:off x="893360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8" name="Полилиния: фигура 4167">
              <a:extLst>
                <a:ext uri="{FF2B5EF4-FFF2-40B4-BE49-F238E27FC236}">
                  <a16:creationId xmlns:a16="http://schemas.microsoft.com/office/drawing/2014/main" id="{45F69A49-C519-7FFA-E3B1-377608FCF23B}"/>
                </a:ext>
              </a:extLst>
            </p:cNvPr>
            <p:cNvSpPr/>
            <p:nvPr/>
          </p:nvSpPr>
          <p:spPr>
            <a:xfrm>
              <a:off x="10350178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9" name="Полилиния: фигура 4168">
              <a:extLst>
                <a:ext uri="{FF2B5EF4-FFF2-40B4-BE49-F238E27FC236}">
                  <a16:creationId xmlns:a16="http://schemas.microsoft.com/office/drawing/2014/main" id="{94718D1D-BA35-77DC-AF0C-3DED5233525F}"/>
                </a:ext>
              </a:extLst>
            </p:cNvPr>
            <p:cNvSpPr/>
            <p:nvPr/>
          </p:nvSpPr>
          <p:spPr>
            <a:xfrm>
              <a:off x="10350178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0" name="Полилиния: фигура 4169">
              <a:extLst>
                <a:ext uri="{FF2B5EF4-FFF2-40B4-BE49-F238E27FC236}">
                  <a16:creationId xmlns:a16="http://schemas.microsoft.com/office/drawing/2014/main" id="{E3F2388C-4BF8-A2EE-CB4E-BDB840330E33}"/>
                </a:ext>
              </a:extLst>
            </p:cNvPr>
            <p:cNvSpPr/>
            <p:nvPr/>
          </p:nvSpPr>
          <p:spPr>
            <a:xfrm>
              <a:off x="10163409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1" name="Полилиния: фигура 4170">
              <a:extLst>
                <a:ext uri="{FF2B5EF4-FFF2-40B4-BE49-F238E27FC236}">
                  <a16:creationId xmlns:a16="http://schemas.microsoft.com/office/drawing/2014/main" id="{F0922E9F-A945-1614-A87B-311217390D31}"/>
                </a:ext>
              </a:extLst>
            </p:cNvPr>
            <p:cNvSpPr/>
            <p:nvPr/>
          </p:nvSpPr>
          <p:spPr>
            <a:xfrm>
              <a:off x="10252600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2" name="Полилиния: фигура 4171">
              <a:extLst>
                <a:ext uri="{FF2B5EF4-FFF2-40B4-BE49-F238E27FC236}">
                  <a16:creationId xmlns:a16="http://schemas.microsoft.com/office/drawing/2014/main" id="{0669F50B-2307-C5A8-314E-E10639669E3C}"/>
                </a:ext>
              </a:extLst>
            </p:cNvPr>
            <p:cNvSpPr/>
            <p:nvPr/>
          </p:nvSpPr>
          <p:spPr>
            <a:xfrm>
              <a:off x="10163409" y="4175693"/>
              <a:ext cx="41452" cy="43557"/>
            </a:xfrm>
            <a:custGeom>
              <a:avLst/>
              <a:gdLst>
                <a:gd name="connsiteX0" fmla="*/ -72 w 41452"/>
                <a:gd name="connsiteY0" fmla="*/ 20566 h 43557"/>
                <a:gd name="connsiteX1" fmla="*/ 20606 w 41452"/>
                <a:gd name="connsiteY1" fmla="*/ -179 h 43557"/>
                <a:gd name="connsiteX2" fmla="*/ 41380 w 41452"/>
                <a:gd name="connsiteY2" fmla="*/ 20566 h 43557"/>
                <a:gd name="connsiteX3" fmla="*/ 20606 w 41452"/>
                <a:gd name="connsiteY3" fmla="*/ 43379 h 43557"/>
                <a:gd name="connsiteX4" fmla="*/ -72 w 41452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3006"/>
                    <a:pt x="30993" y="43379"/>
                    <a:pt x="20606" y="43379"/>
                  </a:cubicBezTo>
                  <a:cubicBezTo>
                    <a:pt x="10220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3" name="Полилиния: фигура 4172">
              <a:extLst>
                <a:ext uri="{FF2B5EF4-FFF2-40B4-BE49-F238E27FC236}">
                  <a16:creationId xmlns:a16="http://schemas.microsoft.com/office/drawing/2014/main" id="{E2E28FAD-23FC-39BF-56FD-A716394554C1}"/>
                </a:ext>
              </a:extLst>
            </p:cNvPr>
            <p:cNvSpPr/>
            <p:nvPr/>
          </p:nvSpPr>
          <p:spPr>
            <a:xfrm>
              <a:off x="10254698" y="4175693"/>
              <a:ext cx="41450" cy="43557"/>
            </a:xfrm>
            <a:custGeom>
              <a:avLst/>
              <a:gdLst>
                <a:gd name="connsiteX0" fmla="*/ -72 w 41450"/>
                <a:gd name="connsiteY0" fmla="*/ 20566 h 43557"/>
                <a:gd name="connsiteX1" fmla="*/ 20701 w 41450"/>
                <a:gd name="connsiteY1" fmla="*/ -179 h 43557"/>
                <a:gd name="connsiteX2" fmla="*/ 41379 w 41450"/>
                <a:gd name="connsiteY2" fmla="*/ 20566 h 43557"/>
                <a:gd name="connsiteX3" fmla="*/ 20701 w 41450"/>
                <a:gd name="connsiteY3" fmla="*/ 43379 h 43557"/>
                <a:gd name="connsiteX4" fmla="*/ -72 w 41450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6"/>
                  </a:moveTo>
                  <a:cubicBezTo>
                    <a:pt x="-72" y="8117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1088" y="43379"/>
                    <a:pt x="20701" y="43379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4" name="Полилиния: фигура 4173">
              <a:extLst>
                <a:ext uri="{FF2B5EF4-FFF2-40B4-BE49-F238E27FC236}">
                  <a16:creationId xmlns:a16="http://schemas.microsoft.com/office/drawing/2014/main" id="{E523F9D9-B9DF-5BDA-0A6A-94EB12185503}"/>
                </a:ext>
              </a:extLst>
            </p:cNvPr>
            <p:cNvSpPr/>
            <p:nvPr/>
          </p:nvSpPr>
          <p:spPr>
            <a:xfrm>
              <a:off x="10065832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5" name="Полилиния: фигура 4174">
              <a:extLst>
                <a:ext uri="{FF2B5EF4-FFF2-40B4-BE49-F238E27FC236}">
                  <a16:creationId xmlns:a16="http://schemas.microsoft.com/office/drawing/2014/main" id="{A90813EA-DC88-D9EB-E94A-94DE0D8DF0C3}"/>
                </a:ext>
              </a:extLst>
            </p:cNvPr>
            <p:cNvSpPr/>
            <p:nvPr/>
          </p:nvSpPr>
          <p:spPr>
            <a:xfrm>
              <a:off x="10067928" y="4084424"/>
              <a:ext cx="41452" cy="41747"/>
            </a:xfrm>
            <a:custGeom>
              <a:avLst/>
              <a:gdLst>
                <a:gd name="connsiteX0" fmla="*/ -72 w 41452"/>
                <a:gd name="connsiteY0" fmla="*/ 20557 h 41747"/>
                <a:gd name="connsiteX1" fmla="*/ 20702 w 41452"/>
                <a:gd name="connsiteY1" fmla="*/ -179 h 41747"/>
                <a:gd name="connsiteX2" fmla="*/ 41380 w 41452"/>
                <a:gd name="connsiteY2" fmla="*/ 20557 h 41747"/>
                <a:gd name="connsiteX3" fmla="*/ 20702 w 41452"/>
                <a:gd name="connsiteY3" fmla="*/ 41303 h 41747"/>
                <a:gd name="connsiteX4" fmla="*/ -72 w 41452"/>
                <a:gd name="connsiteY4" fmla="*/ 2055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5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702" y="41303"/>
                  </a:cubicBezTo>
                  <a:cubicBezTo>
                    <a:pt x="8219" y="43379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6" name="Полилиния: фигура 4175">
              <a:extLst>
                <a:ext uri="{FF2B5EF4-FFF2-40B4-BE49-F238E27FC236}">
                  <a16:creationId xmlns:a16="http://schemas.microsoft.com/office/drawing/2014/main" id="{DC962E0C-B0CC-4DCB-67F6-A21402BDD22C}"/>
                </a:ext>
              </a:extLst>
            </p:cNvPr>
            <p:cNvSpPr/>
            <p:nvPr/>
          </p:nvSpPr>
          <p:spPr>
            <a:xfrm>
              <a:off x="9787777" y="4082348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03 w 45643"/>
                <a:gd name="connsiteY1" fmla="*/ -179 h 45633"/>
                <a:gd name="connsiteX2" fmla="*/ 45571 w 45643"/>
                <a:gd name="connsiteY2" fmla="*/ 22633 h 45633"/>
                <a:gd name="connsiteX3" fmla="*/ 22703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7" name="Полилиния: фигура 4176">
              <a:extLst>
                <a:ext uri="{FF2B5EF4-FFF2-40B4-BE49-F238E27FC236}">
                  <a16:creationId xmlns:a16="http://schemas.microsoft.com/office/drawing/2014/main" id="{762EB095-6FB3-4C4D-A243-B0DFB67BD445}"/>
                </a:ext>
              </a:extLst>
            </p:cNvPr>
            <p:cNvSpPr/>
            <p:nvPr/>
          </p:nvSpPr>
          <p:spPr>
            <a:xfrm>
              <a:off x="9787777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8" name="Полилиния: фигура 4177">
              <a:extLst>
                <a:ext uri="{FF2B5EF4-FFF2-40B4-BE49-F238E27FC236}">
                  <a16:creationId xmlns:a16="http://schemas.microsoft.com/office/drawing/2014/main" id="{99F3CFE5-01D1-7A7D-327E-2D6B193D4C4A}"/>
                </a:ext>
              </a:extLst>
            </p:cNvPr>
            <p:cNvSpPr/>
            <p:nvPr/>
          </p:nvSpPr>
          <p:spPr>
            <a:xfrm>
              <a:off x="9879064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9" name="Полилиния: фигура 4178">
              <a:extLst>
                <a:ext uri="{FF2B5EF4-FFF2-40B4-BE49-F238E27FC236}">
                  <a16:creationId xmlns:a16="http://schemas.microsoft.com/office/drawing/2014/main" id="{3426345F-D2A1-B5B5-B88E-97F823C5E660}"/>
                </a:ext>
              </a:extLst>
            </p:cNvPr>
            <p:cNvSpPr/>
            <p:nvPr/>
          </p:nvSpPr>
          <p:spPr>
            <a:xfrm>
              <a:off x="9789873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10219" y="-179"/>
                    <a:pt x="20606" y="-179"/>
                  </a:cubicBezTo>
                  <a:cubicBezTo>
                    <a:pt x="30993" y="-179"/>
                    <a:pt x="41379" y="10185"/>
                    <a:pt x="41379" y="20557"/>
                  </a:cubicBezTo>
                  <a:cubicBezTo>
                    <a:pt x="41379" y="3093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0" name="Полилиния: фигура 4179">
              <a:extLst>
                <a:ext uri="{FF2B5EF4-FFF2-40B4-BE49-F238E27FC236}">
                  <a16:creationId xmlns:a16="http://schemas.microsoft.com/office/drawing/2014/main" id="{D3D4AEBB-AF49-7A9B-FE7C-3F89F6ED7D07}"/>
                </a:ext>
              </a:extLst>
            </p:cNvPr>
            <p:cNvSpPr/>
            <p:nvPr/>
          </p:nvSpPr>
          <p:spPr>
            <a:xfrm>
              <a:off x="9789873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1" name="Полилиния: фигура 4180">
              <a:extLst>
                <a:ext uri="{FF2B5EF4-FFF2-40B4-BE49-F238E27FC236}">
                  <a16:creationId xmlns:a16="http://schemas.microsoft.com/office/drawing/2014/main" id="{EF12ED03-B78A-A64D-DBB2-9A6928A122D4}"/>
                </a:ext>
              </a:extLst>
            </p:cNvPr>
            <p:cNvSpPr/>
            <p:nvPr/>
          </p:nvSpPr>
          <p:spPr>
            <a:xfrm>
              <a:off x="9881160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2" name="Полилиния: фигура 4181">
              <a:extLst>
                <a:ext uri="{FF2B5EF4-FFF2-40B4-BE49-F238E27FC236}">
                  <a16:creationId xmlns:a16="http://schemas.microsoft.com/office/drawing/2014/main" id="{E9450ADA-419D-73BA-D37E-BFC060078F80}"/>
                </a:ext>
              </a:extLst>
            </p:cNvPr>
            <p:cNvSpPr/>
            <p:nvPr/>
          </p:nvSpPr>
          <p:spPr>
            <a:xfrm>
              <a:off x="9601007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3" name="Полилиния: фигура 4182">
              <a:extLst>
                <a:ext uri="{FF2B5EF4-FFF2-40B4-BE49-F238E27FC236}">
                  <a16:creationId xmlns:a16="http://schemas.microsoft.com/office/drawing/2014/main" id="{6235871A-D125-CFE5-997C-8823FA43FED6}"/>
                </a:ext>
              </a:extLst>
            </p:cNvPr>
            <p:cNvSpPr/>
            <p:nvPr/>
          </p:nvSpPr>
          <p:spPr>
            <a:xfrm>
              <a:off x="9690200" y="4082348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4" name="Полилиния: фигура 4183">
              <a:extLst>
                <a:ext uri="{FF2B5EF4-FFF2-40B4-BE49-F238E27FC236}">
                  <a16:creationId xmlns:a16="http://schemas.microsoft.com/office/drawing/2014/main" id="{15DDE2F3-401A-7194-0E2F-49382896D8E0}"/>
                </a:ext>
              </a:extLst>
            </p:cNvPr>
            <p:cNvSpPr/>
            <p:nvPr/>
          </p:nvSpPr>
          <p:spPr>
            <a:xfrm>
              <a:off x="9601007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5" name="Полилиния: фигура 4184">
              <a:extLst>
                <a:ext uri="{FF2B5EF4-FFF2-40B4-BE49-F238E27FC236}">
                  <a16:creationId xmlns:a16="http://schemas.microsoft.com/office/drawing/2014/main" id="{61A4EAD5-5594-9668-396A-DFAB7EA79D29}"/>
                </a:ext>
              </a:extLst>
            </p:cNvPr>
            <p:cNvSpPr/>
            <p:nvPr/>
          </p:nvSpPr>
          <p:spPr>
            <a:xfrm>
              <a:off x="9690200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6" name="Полилиния: фигура 4185">
              <a:extLst>
                <a:ext uri="{FF2B5EF4-FFF2-40B4-BE49-F238E27FC236}">
                  <a16:creationId xmlns:a16="http://schemas.microsoft.com/office/drawing/2014/main" id="{9EE94E93-3E9D-06F5-40EA-7D8D325A536C}"/>
                </a:ext>
              </a:extLst>
            </p:cNvPr>
            <p:cNvSpPr/>
            <p:nvPr/>
          </p:nvSpPr>
          <p:spPr>
            <a:xfrm>
              <a:off x="9603105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7" name="Полилиния: фигура 4186">
              <a:extLst>
                <a:ext uri="{FF2B5EF4-FFF2-40B4-BE49-F238E27FC236}">
                  <a16:creationId xmlns:a16="http://schemas.microsoft.com/office/drawing/2014/main" id="{72824ED3-AFE9-CF5A-AAA6-E8A7B9C5C872}"/>
                </a:ext>
              </a:extLst>
            </p:cNvPr>
            <p:cNvSpPr/>
            <p:nvPr/>
          </p:nvSpPr>
          <p:spPr>
            <a:xfrm>
              <a:off x="9694392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8" name="Полилиния: фигура 4187">
              <a:extLst>
                <a:ext uri="{FF2B5EF4-FFF2-40B4-BE49-F238E27FC236}">
                  <a16:creationId xmlns:a16="http://schemas.microsoft.com/office/drawing/2014/main" id="{E06BF99D-24C9-E370-6A3F-5137BCC46CE3}"/>
                </a:ext>
              </a:extLst>
            </p:cNvPr>
            <p:cNvSpPr/>
            <p:nvPr/>
          </p:nvSpPr>
          <p:spPr>
            <a:xfrm>
              <a:off x="9603105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9" name="Полилиния: фигура 4188">
              <a:extLst>
                <a:ext uri="{FF2B5EF4-FFF2-40B4-BE49-F238E27FC236}">
                  <a16:creationId xmlns:a16="http://schemas.microsoft.com/office/drawing/2014/main" id="{84C7DC6B-6767-CCC8-B453-CE9E5B96034C}"/>
                </a:ext>
              </a:extLst>
            </p:cNvPr>
            <p:cNvSpPr/>
            <p:nvPr/>
          </p:nvSpPr>
          <p:spPr>
            <a:xfrm>
              <a:off x="9694392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0" name="Полилиния: фигура 4189">
              <a:extLst>
                <a:ext uri="{FF2B5EF4-FFF2-40B4-BE49-F238E27FC236}">
                  <a16:creationId xmlns:a16="http://schemas.microsoft.com/office/drawing/2014/main" id="{B11CBE81-7F30-157F-A422-D0015D95D3D4}"/>
                </a:ext>
              </a:extLst>
            </p:cNvPr>
            <p:cNvSpPr/>
            <p:nvPr/>
          </p:nvSpPr>
          <p:spPr>
            <a:xfrm>
              <a:off x="9414239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1" name="Полилиния: фигура 4190">
              <a:extLst>
                <a:ext uri="{FF2B5EF4-FFF2-40B4-BE49-F238E27FC236}">
                  <a16:creationId xmlns:a16="http://schemas.microsoft.com/office/drawing/2014/main" id="{313DDFEB-25BF-EFFD-D5A1-A1D1BFB3C4DD}"/>
                </a:ext>
              </a:extLst>
            </p:cNvPr>
            <p:cNvSpPr/>
            <p:nvPr/>
          </p:nvSpPr>
          <p:spPr>
            <a:xfrm>
              <a:off x="9503430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2" name="Полилиния: фигура 4191">
              <a:extLst>
                <a:ext uri="{FF2B5EF4-FFF2-40B4-BE49-F238E27FC236}">
                  <a16:creationId xmlns:a16="http://schemas.microsoft.com/office/drawing/2014/main" id="{143489EC-C628-C4FC-D969-AB2CDDD37C00}"/>
                </a:ext>
              </a:extLst>
            </p:cNvPr>
            <p:cNvSpPr/>
            <p:nvPr/>
          </p:nvSpPr>
          <p:spPr>
            <a:xfrm>
              <a:off x="9414239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3" name="Полилиния: фигура 4192">
              <a:extLst>
                <a:ext uri="{FF2B5EF4-FFF2-40B4-BE49-F238E27FC236}">
                  <a16:creationId xmlns:a16="http://schemas.microsoft.com/office/drawing/2014/main" id="{A8F5D84B-20B9-6C67-5DDD-CADA94CFE306}"/>
                </a:ext>
              </a:extLst>
            </p:cNvPr>
            <p:cNvSpPr/>
            <p:nvPr/>
          </p:nvSpPr>
          <p:spPr>
            <a:xfrm>
              <a:off x="9503430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4" name="Полилиния: фигура 4193">
              <a:extLst>
                <a:ext uri="{FF2B5EF4-FFF2-40B4-BE49-F238E27FC236}">
                  <a16:creationId xmlns:a16="http://schemas.microsoft.com/office/drawing/2014/main" id="{6DAEAE60-0388-46BD-472F-D3D5BA114B5E}"/>
                </a:ext>
              </a:extLst>
            </p:cNvPr>
            <p:cNvSpPr/>
            <p:nvPr/>
          </p:nvSpPr>
          <p:spPr>
            <a:xfrm>
              <a:off x="9416336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5" name="Полилиния: фигура 4194">
              <a:extLst>
                <a:ext uri="{FF2B5EF4-FFF2-40B4-BE49-F238E27FC236}">
                  <a16:creationId xmlns:a16="http://schemas.microsoft.com/office/drawing/2014/main" id="{7DF65FBC-E20B-C426-2C78-3772D0DCBF24}"/>
                </a:ext>
              </a:extLst>
            </p:cNvPr>
            <p:cNvSpPr/>
            <p:nvPr/>
          </p:nvSpPr>
          <p:spPr>
            <a:xfrm>
              <a:off x="9507624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6" name="Полилиния: фигура 4195">
              <a:extLst>
                <a:ext uri="{FF2B5EF4-FFF2-40B4-BE49-F238E27FC236}">
                  <a16:creationId xmlns:a16="http://schemas.microsoft.com/office/drawing/2014/main" id="{02FE453B-E96F-D9B4-5B3D-007A565B5D9E}"/>
                </a:ext>
              </a:extLst>
            </p:cNvPr>
            <p:cNvSpPr/>
            <p:nvPr/>
          </p:nvSpPr>
          <p:spPr>
            <a:xfrm>
              <a:off x="9416336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7" name="Полилиния: фигура 4196">
              <a:extLst>
                <a:ext uri="{FF2B5EF4-FFF2-40B4-BE49-F238E27FC236}">
                  <a16:creationId xmlns:a16="http://schemas.microsoft.com/office/drawing/2014/main" id="{BE67D4E6-BD5C-702D-B105-C2B9118C4FDE}"/>
                </a:ext>
              </a:extLst>
            </p:cNvPr>
            <p:cNvSpPr/>
            <p:nvPr/>
          </p:nvSpPr>
          <p:spPr>
            <a:xfrm>
              <a:off x="9507624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1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8" name="Полилиния: фигура 4197">
              <a:extLst>
                <a:ext uri="{FF2B5EF4-FFF2-40B4-BE49-F238E27FC236}">
                  <a16:creationId xmlns:a16="http://schemas.microsoft.com/office/drawing/2014/main" id="{F7411EC3-5885-311E-E920-919400409BAC}"/>
                </a:ext>
              </a:extLst>
            </p:cNvPr>
            <p:cNvSpPr/>
            <p:nvPr/>
          </p:nvSpPr>
          <p:spPr>
            <a:xfrm>
              <a:off x="9227471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9" name="Полилиния: фигура 4198">
              <a:extLst>
                <a:ext uri="{FF2B5EF4-FFF2-40B4-BE49-F238E27FC236}">
                  <a16:creationId xmlns:a16="http://schemas.microsoft.com/office/drawing/2014/main" id="{BF2940B8-A764-7462-E1C1-5A5B8892B6F5}"/>
                </a:ext>
              </a:extLst>
            </p:cNvPr>
            <p:cNvSpPr/>
            <p:nvPr/>
          </p:nvSpPr>
          <p:spPr>
            <a:xfrm>
              <a:off x="9316662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0" name="Полилиния: фигура 4199">
              <a:extLst>
                <a:ext uri="{FF2B5EF4-FFF2-40B4-BE49-F238E27FC236}">
                  <a16:creationId xmlns:a16="http://schemas.microsoft.com/office/drawing/2014/main" id="{3FBB34EB-DDA7-CF3E-4F0E-0F933ED73901}"/>
                </a:ext>
              </a:extLst>
            </p:cNvPr>
            <p:cNvSpPr/>
            <p:nvPr/>
          </p:nvSpPr>
          <p:spPr>
            <a:xfrm>
              <a:off x="9227471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1" name="Полилиния: фигура 4200">
              <a:extLst>
                <a:ext uri="{FF2B5EF4-FFF2-40B4-BE49-F238E27FC236}">
                  <a16:creationId xmlns:a16="http://schemas.microsoft.com/office/drawing/2014/main" id="{DBDD1D6E-03FC-FA28-824B-58E07D018EE9}"/>
                </a:ext>
              </a:extLst>
            </p:cNvPr>
            <p:cNvSpPr/>
            <p:nvPr/>
          </p:nvSpPr>
          <p:spPr>
            <a:xfrm>
              <a:off x="9316662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2" name="Полилиния: фигура 4201">
              <a:extLst>
                <a:ext uri="{FF2B5EF4-FFF2-40B4-BE49-F238E27FC236}">
                  <a16:creationId xmlns:a16="http://schemas.microsoft.com/office/drawing/2014/main" id="{F71EF8D1-EA29-FFAD-661F-8959B3541236}"/>
                </a:ext>
              </a:extLst>
            </p:cNvPr>
            <p:cNvSpPr/>
            <p:nvPr/>
          </p:nvSpPr>
          <p:spPr>
            <a:xfrm>
              <a:off x="9229568" y="4086491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3" name="Полилиния: фигура 4202">
              <a:extLst>
                <a:ext uri="{FF2B5EF4-FFF2-40B4-BE49-F238E27FC236}">
                  <a16:creationId xmlns:a16="http://schemas.microsoft.com/office/drawing/2014/main" id="{9E6744E1-1A9A-77F5-871E-55CF20FC465E}"/>
                </a:ext>
              </a:extLst>
            </p:cNvPr>
            <p:cNvSpPr/>
            <p:nvPr/>
          </p:nvSpPr>
          <p:spPr>
            <a:xfrm>
              <a:off x="9320855" y="4086491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4" name="Полилиния: фигура 4203">
              <a:extLst>
                <a:ext uri="{FF2B5EF4-FFF2-40B4-BE49-F238E27FC236}">
                  <a16:creationId xmlns:a16="http://schemas.microsoft.com/office/drawing/2014/main" id="{B4B3171A-CC3B-1939-19A2-3319F2170870}"/>
                </a:ext>
              </a:extLst>
            </p:cNvPr>
            <p:cNvSpPr/>
            <p:nvPr/>
          </p:nvSpPr>
          <p:spPr>
            <a:xfrm>
              <a:off x="9229568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5" name="Полилиния: фигура 4204">
              <a:extLst>
                <a:ext uri="{FF2B5EF4-FFF2-40B4-BE49-F238E27FC236}">
                  <a16:creationId xmlns:a16="http://schemas.microsoft.com/office/drawing/2014/main" id="{26DCCA16-534C-5B08-3974-4428D6501D57}"/>
                </a:ext>
              </a:extLst>
            </p:cNvPr>
            <p:cNvSpPr/>
            <p:nvPr/>
          </p:nvSpPr>
          <p:spPr>
            <a:xfrm>
              <a:off x="9320855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6" name="Полилиния: фигура 4205">
              <a:extLst>
                <a:ext uri="{FF2B5EF4-FFF2-40B4-BE49-F238E27FC236}">
                  <a16:creationId xmlns:a16="http://schemas.microsoft.com/office/drawing/2014/main" id="{6672CD8A-DEB8-E5B7-5355-C19D7E699A02}"/>
                </a:ext>
              </a:extLst>
            </p:cNvPr>
            <p:cNvSpPr/>
            <p:nvPr/>
          </p:nvSpPr>
          <p:spPr>
            <a:xfrm>
              <a:off x="903860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7" name="Полилиния: фигура 4206">
              <a:extLst>
                <a:ext uri="{FF2B5EF4-FFF2-40B4-BE49-F238E27FC236}">
                  <a16:creationId xmlns:a16="http://schemas.microsoft.com/office/drawing/2014/main" id="{A33DB9A9-8642-2BE2-FF3C-0FC9DA507F10}"/>
                </a:ext>
              </a:extLst>
            </p:cNvPr>
            <p:cNvSpPr/>
            <p:nvPr/>
          </p:nvSpPr>
          <p:spPr>
            <a:xfrm>
              <a:off x="9129913" y="4082348"/>
              <a:ext cx="45624" cy="45633"/>
            </a:xfrm>
            <a:custGeom>
              <a:avLst/>
              <a:gdLst>
                <a:gd name="connsiteX0" fmla="*/ -72 w 45624"/>
                <a:gd name="connsiteY0" fmla="*/ 22633 h 45633"/>
                <a:gd name="connsiteX1" fmla="*/ 22760 w 45624"/>
                <a:gd name="connsiteY1" fmla="*/ -179 h 45633"/>
                <a:gd name="connsiteX2" fmla="*/ 45553 w 45624"/>
                <a:gd name="connsiteY2" fmla="*/ 22633 h 45633"/>
                <a:gd name="connsiteX3" fmla="*/ 22760 w 45624"/>
                <a:gd name="connsiteY3" fmla="*/ 45455 h 45633"/>
                <a:gd name="connsiteX4" fmla="*/ -72 w 4562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8" name="Полилиния: фигура 4207">
              <a:extLst>
                <a:ext uri="{FF2B5EF4-FFF2-40B4-BE49-F238E27FC236}">
                  <a16:creationId xmlns:a16="http://schemas.microsoft.com/office/drawing/2014/main" id="{2BFF1DCB-4783-0784-72BA-5E5672C7BC37}"/>
                </a:ext>
              </a:extLst>
            </p:cNvPr>
            <p:cNvSpPr/>
            <p:nvPr/>
          </p:nvSpPr>
          <p:spPr>
            <a:xfrm>
              <a:off x="903860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9" name="Полилиния: фигура 4208">
              <a:extLst>
                <a:ext uri="{FF2B5EF4-FFF2-40B4-BE49-F238E27FC236}">
                  <a16:creationId xmlns:a16="http://schemas.microsoft.com/office/drawing/2014/main" id="{B8C0ADF9-6E67-13A8-DD71-EFC2328D060B}"/>
                </a:ext>
              </a:extLst>
            </p:cNvPr>
            <p:cNvSpPr/>
            <p:nvPr/>
          </p:nvSpPr>
          <p:spPr>
            <a:xfrm>
              <a:off x="9129913" y="417361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0" name="Полилиния: фигура 4209">
              <a:extLst>
                <a:ext uri="{FF2B5EF4-FFF2-40B4-BE49-F238E27FC236}">
                  <a16:creationId xmlns:a16="http://schemas.microsoft.com/office/drawing/2014/main" id="{D19A7F85-03EB-05DD-09B5-55BA63215664}"/>
                </a:ext>
              </a:extLst>
            </p:cNvPr>
            <p:cNvSpPr/>
            <p:nvPr/>
          </p:nvSpPr>
          <p:spPr>
            <a:xfrm>
              <a:off x="9042751" y="408649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1" name="Полилиния: фигура 4210">
              <a:extLst>
                <a:ext uri="{FF2B5EF4-FFF2-40B4-BE49-F238E27FC236}">
                  <a16:creationId xmlns:a16="http://schemas.microsoft.com/office/drawing/2014/main" id="{F72E3C3D-5A73-970E-53E7-A7B6F5C84821}"/>
                </a:ext>
              </a:extLst>
            </p:cNvPr>
            <p:cNvSpPr/>
            <p:nvPr/>
          </p:nvSpPr>
          <p:spPr>
            <a:xfrm>
              <a:off x="9134068" y="408649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2" name="Полилиния: фигура 4211">
              <a:extLst>
                <a:ext uri="{FF2B5EF4-FFF2-40B4-BE49-F238E27FC236}">
                  <a16:creationId xmlns:a16="http://schemas.microsoft.com/office/drawing/2014/main" id="{C223E95B-6594-C669-FC33-61EDF4C45B54}"/>
                </a:ext>
              </a:extLst>
            </p:cNvPr>
            <p:cNvSpPr/>
            <p:nvPr/>
          </p:nvSpPr>
          <p:spPr>
            <a:xfrm>
              <a:off x="9042751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3" name="Полилиния: фигура 4212">
              <a:extLst>
                <a:ext uri="{FF2B5EF4-FFF2-40B4-BE49-F238E27FC236}">
                  <a16:creationId xmlns:a16="http://schemas.microsoft.com/office/drawing/2014/main" id="{B82C58BB-1C97-34A8-69DE-DC1167F6F32A}"/>
                </a:ext>
              </a:extLst>
            </p:cNvPr>
            <p:cNvSpPr/>
            <p:nvPr/>
          </p:nvSpPr>
          <p:spPr>
            <a:xfrm>
              <a:off x="9134068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4" name="Полилиния: фигура 4213">
              <a:extLst>
                <a:ext uri="{FF2B5EF4-FFF2-40B4-BE49-F238E27FC236}">
                  <a16:creationId xmlns:a16="http://schemas.microsoft.com/office/drawing/2014/main" id="{91CBD214-D635-9F8D-92B2-133E13729398}"/>
                </a:ext>
              </a:extLst>
            </p:cNvPr>
            <p:cNvSpPr/>
            <p:nvPr/>
          </p:nvSpPr>
          <p:spPr>
            <a:xfrm>
              <a:off x="885183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5" name="Полилиния: фигура 4214">
              <a:extLst>
                <a:ext uri="{FF2B5EF4-FFF2-40B4-BE49-F238E27FC236}">
                  <a16:creationId xmlns:a16="http://schemas.microsoft.com/office/drawing/2014/main" id="{F763F41D-57E7-2BC4-C7F3-6A8BD64618BE}"/>
                </a:ext>
              </a:extLst>
            </p:cNvPr>
            <p:cNvSpPr/>
            <p:nvPr/>
          </p:nvSpPr>
          <p:spPr>
            <a:xfrm>
              <a:off x="894314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6" name="Полилиния: фигура 4215">
              <a:extLst>
                <a:ext uri="{FF2B5EF4-FFF2-40B4-BE49-F238E27FC236}">
                  <a16:creationId xmlns:a16="http://schemas.microsoft.com/office/drawing/2014/main" id="{12F5A3DD-81EE-630E-65B8-72ED475A8815}"/>
                </a:ext>
              </a:extLst>
            </p:cNvPr>
            <p:cNvSpPr/>
            <p:nvPr/>
          </p:nvSpPr>
          <p:spPr>
            <a:xfrm>
              <a:off x="885183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7" name="Полилиния: фигура 4216">
              <a:extLst>
                <a:ext uri="{FF2B5EF4-FFF2-40B4-BE49-F238E27FC236}">
                  <a16:creationId xmlns:a16="http://schemas.microsoft.com/office/drawing/2014/main" id="{B24DEF9B-71DB-C9DF-AF49-BE31D6C34E05}"/>
                </a:ext>
              </a:extLst>
            </p:cNvPr>
            <p:cNvSpPr/>
            <p:nvPr/>
          </p:nvSpPr>
          <p:spPr>
            <a:xfrm>
              <a:off x="894314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8" name="Полилиния: фигура 4217">
              <a:extLst>
                <a:ext uri="{FF2B5EF4-FFF2-40B4-BE49-F238E27FC236}">
                  <a16:creationId xmlns:a16="http://schemas.microsoft.com/office/drawing/2014/main" id="{CC70EA96-C479-AAA9-16ED-FF992AA1831F}"/>
                </a:ext>
              </a:extLst>
            </p:cNvPr>
            <p:cNvSpPr/>
            <p:nvPr/>
          </p:nvSpPr>
          <p:spPr>
            <a:xfrm>
              <a:off x="8855983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9" name="Полилиния: фигура 4218">
              <a:extLst>
                <a:ext uri="{FF2B5EF4-FFF2-40B4-BE49-F238E27FC236}">
                  <a16:creationId xmlns:a16="http://schemas.microsoft.com/office/drawing/2014/main" id="{60FBA0DD-07FB-B087-FB60-E8BE097D7C03}"/>
                </a:ext>
              </a:extLst>
            </p:cNvPr>
            <p:cNvSpPr/>
            <p:nvPr/>
          </p:nvSpPr>
          <p:spPr>
            <a:xfrm>
              <a:off x="8947290" y="408649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0" name="Полилиния: фигура 4219">
              <a:extLst>
                <a:ext uri="{FF2B5EF4-FFF2-40B4-BE49-F238E27FC236}">
                  <a16:creationId xmlns:a16="http://schemas.microsoft.com/office/drawing/2014/main" id="{24E55A45-A7C6-FDFB-0A52-E8F915876F04}"/>
                </a:ext>
              </a:extLst>
            </p:cNvPr>
            <p:cNvSpPr/>
            <p:nvPr/>
          </p:nvSpPr>
          <p:spPr>
            <a:xfrm>
              <a:off x="8855983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1" name="Полилиния: фигура 4220">
              <a:extLst>
                <a:ext uri="{FF2B5EF4-FFF2-40B4-BE49-F238E27FC236}">
                  <a16:creationId xmlns:a16="http://schemas.microsoft.com/office/drawing/2014/main" id="{9D8478BF-1527-7069-A0CE-105774B567EF}"/>
                </a:ext>
              </a:extLst>
            </p:cNvPr>
            <p:cNvSpPr/>
            <p:nvPr/>
          </p:nvSpPr>
          <p:spPr>
            <a:xfrm>
              <a:off x="8947290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2" name="Полилиния: фигура 4221">
              <a:extLst>
                <a:ext uri="{FF2B5EF4-FFF2-40B4-BE49-F238E27FC236}">
                  <a16:creationId xmlns:a16="http://schemas.microsoft.com/office/drawing/2014/main" id="{5CDE195D-5FC8-1E62-DF0A-3DBEFDA9EAFB}"/>
                </a:ext>
              </a:extLst>
            </p:cNvPr>
            <p:cNvSpPr/>
            <p:nvPr/>
          </p:nvSpPr>
          <p:spPr>
            <a:xfrm>
              <a:off x="866506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3" name="Полилиния: фигура 4222">
              <a:extLst>
                <a:ext uri="{FF2B5EF4-FFF2-40B4-BE49-F238E27FC236}">
                  <a16:creationId xmlns:a16="http://schemas.microsoft.com/office/drawing/2014/main" id="{624AA62E-3B9A-DA84-3AFC-468F6A973D9B}"/>
                </a:ext>
              </a:extLst>
            </p:cNvPr>
            <p:cNvSpPr/>
            <p:nvPr/>
          </p:nvSpPr>
          <p:spPr>
            <a:xfrm>
              <a:off x="875429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4" name="Полилиния: фигура 4223">
              <a:extLst>
                <a:ext uri="{FF2B5EF4-FFF2-40B4-BE49-F238E27FC236}">
                  <a16:creationId xmlns:a16="http://schemas.microsoft.com/office/drawing/2014/main" id="{00A84D45-28F2-4FBC-77C0-8016036EADFE}"/>
                </a:ext>
              </a:extLst>
            </p:cNvPr>
            <p:cNvSpPr/>
            <p:nvPr/>
          </p:nvSpPr>
          <p:spPr>
            <a:xfrm>
              <a:off x="866506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5" name="Полилиния: фигура 4224">
              <a:extLst>
                <a:ext uri="{FF2B5EF4-FFF2-40B4-BE49-F238E27FC236}">
                  <a16:creationId xmlns:a16="http://schemas.microsoft.com/office/drawing/2014/main" id="{E92467B6-9A55-E309-9409-22EC6E249295}"/>
                </a:ext>
              </a:extLst>
            </p:cNvPr>
            <p:cNvSpPr/>
            <p:nvPr/>
          </p:nvSpPr>
          <p:spPr>
            <a:xfrm>
              <a:off x="875429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6" name="Полилиния: фигура 4225">
              <a:extLst>
                <a:ext uri="{FF2B5EF4-FFF2-40B4-BE49-F238E27FC236}">
                  <a16:creationId xmlns:a16="http://schemas.microsoft.com/office/drawing/2014/main" id="{CA6D1798-CAC3-5D46-E0F6-EE7050B44A88}"/>
                </a:ext>
              </a:extLst>
            </p:cNvPr>
            <p:cNvSpPr/>
            <p:nvPr/>
          </p:nvSpPr>
          <p:spPr>
            <a:xfrm>
              <a:off x="8669215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7" name="Полилиния: фигура 4226">
              <a:extLst>
                <a:ext uri="{FF2B5EF4-FFF2-40B4-BE49-F238E27FC236}">
                  <a16:creationId xmlns:a16="http://schemas.microsoft.com/office/drawing/2014/main" id="{3C5BE856-980F-C23C-7284-FD86165D216C}"/>
                </a:ext>
              </a:extLst>
            </p:cNvPr>
            <p:cNvSpPr/>
            <p:nvPr/>
          </p:nvSpPr>
          <p:spPr>
            <a:xfrm>
              <a:off x="8760521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8" name="Полилиния: фигура 4227">
              <a:extLst>
                <a:ext uri="{FF2B5EF4-FFF2-40B4-BE49-F238E27FC236}">
                  <a16:creationId xmlns:a16="http://schemas.microsoft.com/office/drawing/2014/main" id="{EBDF01D1-34D5-010F-04ED-AFBD438C1564}"/>
                </a:ext>
              </a:extLst>
            </p:cNvPr>
            <p:cNvSpPr/>
            <p:nvPr/>
          </p:nvSpPr>
          <p:spPr>
            <a:xfrm>
              <a:off x="8669215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9" name="Полилиния: фигура 4228">
              <a:extLst>
                <a:ext uri="{FF2B5EF4-FFF2-40B4-BE49-F238E27FC236}">
                  <a16:creationId xmlns:a16="http://schemas.microsoft.com/office/drawing/2014/main" id="{0BFEFFAC-DC54-8768-75EA-A7B9FDA6C617}"/>
                </a:ext>
              </a:extLst>
            </p:cNvPr>
            <p:cNvSpPr/>
            <p:nvPr/>
          </p:nvSpPr>
          <p:spPr>
            <a:xfrm>
              <a:off x="8760521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0" name="Полилиния: фигура 4229">
              <a:extLst>
                <a:ext uri="{FF2B5EF4-FFF2-40B4-BE49-F238E27FC236}">
                  <a16:creationId xmlns:a16="http://schemas.microsoft.com/office/drawing/2014/main" id="{B28A2D0A-B44D-15B6-FBD9-4C6721591148}"/>
                </a:ext>
              </a:extLst>
            </p:cNvPr>
            <p:cNvSpPr/>
            <p:nvPr/>
          </p:nvSpPr>
          <p:spPr>
            <a:xfrm>
              <a:off x="847829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1" name="Полилиния: фигура 4230">
              <a:extLst>
                <a:ext uri="{FF2B5EF4-FFF2-40B4-BE49-F238E27FC236}">
                  <a16:creationId xmlns:a16="http://schemas.microsoft.com/office/drawing/2014/main" id="{078D0CCD-87E1-A14F-044C-4BC9874E2F55}"/>
                </a:ext>
              </a:extLst>
            </p:cNvPr>
            <p:cNvSpPr/>
            <p:nvPr/>
          </p:nvSpPr>
          <p:spPr>
            <a:xfrm>
              <a:off x="856753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2" name="Полилиния: фигура 4231">
              <a:extLst>
                <a:ext uri="{FF2B5EF4-FFF2-40B4-BE49-F238E27FC236}">
                  <a16:creationId xmlns:a16="http://schemas.microsoft.com/office/drawing/2014/main" id="{0CE01A33-E891-8B9C-48F6-516A9DA4C69A}"/>
                </a:ext>
              </a:extLst>
            </p:cNvPr>
            <p:cNvSpPr/>
            <p:nvPr/>
          </p:nvSpPr>
          <p:spPr>
            <a:xfrm>
              <a:off x="847829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3" name="Полилиния: фигура 4232">
              <a:extLst>
                <a:ext uri="{FF2B5EF4-FFF2-40B4-BE49-F238E27FC236}">
                  <a16:creationId xmlns:a16="http://schemas.microsoft.com/office/drawing/2014/main" id="{6470C108-EA5A-EEFA-86A7-7AF917887A1C}"/>
                </a:ext>
              </a:extLst>
            </p:cNvPr>
            <p:cNvSpPr/>
            <p:nvPr/>
          </p:nvSpPr>
          <p:spPr>
            <a:xfrm>
              <a:off x="856753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4" name="Полилиния: фигура 4233">
              <a:extLst>
                <a:ext uri="{FF2B5EF4-FFF2-40B4-BE49-F238E27FC236}">
                  <a16:creationId xmlns:a16="http://schemas.microsoft.com/office/drawing/2014/main" id="{B6FD224D-1B6F-7F38-AA8E-2B93E04C4E56}"/>
                </a:ext>
              </a:extLst>
            </p:cNvPr>
            <p:cNvSpPr/>
            <p:nvPr/>
          </p:nvSpPr>
          <p:spPr>
            <a:xfrm>
              <a:off x="8482446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5" name="Полилиния: фигура 4234">
              <a:extLst>
                <a:ext uri="{FF2B5EF4-FFF2-40B4-BE49-F238E27FC236}">
                  <a16:creationId xmlns:a16="http://schemas.microsoft.com/office/drawing/2014/main" id="{6DF93097-0E1F-D731-3828-09D1A0A0CEF1}"/>
                </a:ext>
              </a:extLst>
            </p:cNvPr>
            <p:cNvSpPr/>
            <p:nvPr/>
          </p:nvSpPr>
          <p:spPr>
            <a:xfrm>
              <a:off x="8573753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6150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6" name="Полилиния: фигура 4235">
              <a:extLst>
                <a:ext uri="{FF2B5EF4-FFF2-40B4-BE49-F238E27FC236}">
                  <a16:creationId xmlns:a16="http://schemas.microsoft.com/office/drawing/2014/main" id="{DBD766FA-C4C8-D842-B8F3-91F6B798BE23}"/>
                </a:ext>
              </a:extLst>
            </p:cNvPr>
            <p:cNvSpPr/>
            <p:nvPr/>
          </p:nvSpPr>
          <p:spPr>
            <a:xfrm>
              <a:off x="8482446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5082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7" name="Полилиния: фигура 4236">
              <a:extLst>
                <a:ext uri="{FF2B5EF4-FFF2-40B4-BE49-F238E27FC236}">
                  <a16:creationId xmlns:a16="http://schemas.microsoft.com/office/drawing/2014/main" id="{7EBEEE69-34ED-EE13-8D6A-016AF7BAAEE1}"/>
                </a:ext>
              </a:extLst>
            </p:cNvPr>
            <p:cNvSpPr/>
            <p:nvPr/>
          </p:nvSpPr>
          <p:spPr>
            <a:xfrm>
              <a:off x="8573753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6150" y="35082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8" name="Полилиния: фигура 4237">
              <a:extLst>
                <a:ext uri="{FF2B5EF4-FFF2-40B4-BE49-F238E27FC236}">
                  <a16:creationId xmlns:a16="http://schemas.microsoft.com/office/drawing/2014/main" id="{5E62D75E-AA9F-0CAA-A541-8667EFDD7445}"/>
                </a:ext>
              </a:extLst>
            </p:cNvPr>
            <p:cNvSpPr/>
            <p:nvPr/>
          </p:nvSpPr>
          <p:spPr>
            <a:xfrm>
              <a:off x="829152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9" name="Полилиния: фигура 4238">
              <a:extLst>
                <a:ext uri="{FF2B5EF4-FFF2-40B4-BE49-F238E27FC236}">
                  <a16:creationId xmlns:a16="http://schemas.microsoft.com/office/drawing/2014/main" id="{1384C623-7E67-1D6F-7ECB-D18C50ADB4DC}"/>
                </a:ext>
              </a:extLst>
            </p:cNvPr>
            <p:cNvSpPr/>
            <p:nvPr/>
          </p:nvSpPr>
          <p:spPr>
            <a:xfrm>
              <a:off x="838076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0" name="Полилиния: фигура 4239">
              <a:extLst>
                <a:ext uri="{FF2B5EF4-FFF2-40B4-BE49-F238E27FC236}">
                  <a16:creationId xmlns:a16="http://schemas.microsoft.com/office/drawing/2014/main" id="{29355CED-61F7-307D-FB70-6F0E535D5AAE}"/>
                </a:ext>
              </a:extLst>
            </p:cNvPr>
            <p:cNvSpPr/>
            <p:nvPr/>
          </p:nvSpPr>
          <p:spPr>
            <a:xfrm>
              <a:off x="829152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1" name="Полилиния: фигура 4240">
              <a:extLst>
                <a:ext uri="{FF2B5EF4-FFF2-40B4-BE49-F238E27FC236}">
                  <a16:creationId xmlns:a16="http://schemas.microsoft.com/office/drawing/2014/main" id="{FC7C687C-4268-B24C-7EE5-AB38B563BD17}"/>
                </a:ext>
              </a:extLst>
            </p:cNvPr>
            <p:cNvSpPr/>
            <p:nvPr/>
          </p:nvSpPr>
          <p:spPr>
            <a:xfrm>
              <a:off x="838076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2" name="Полилиния: фигура 4241">
              <a:extLst>
                <a:ext uri="{FF2B5EF4-FFF2-40B4-BE49-F238E27FC236}">
                  <a16:creationId xmlns:a16="http://schemas.microsoft.com/office/drawing/2014/main" id="{E06909E2-6351-3EB9-7019-1399F578B7DF}"/>
                </a:ext>
              </a:extLst>
            </p:cNvPr>
            <p:cNvSpPr/>
            <p:nvPr/>
          </p:nvSpPr>
          <p:spPr>
            <a:xfrm>
              <a:off x="8295678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3" name="Полилиния: фигура 4242">
              <a:extLst>
                <a:ext uri="{FF2B5EF4-FFF2-40B4-BE49-F238E27FC236}">
                  <a16:creationId xmlns:a16="http://schemas.microsoft.com/office/drawing/2014/main" id="{90EBBC99-6C0B-CD09-855E-8FDD92450C43}"/>
                </a:ext>
              </a:extLst>
            </p:cNvPr>
            <p:cNvSpPr/>
            <p:nvPr/>
          </p:nvSpPr>
          <p:spPr>
            <a:xfrm>
              <a:off x="8386985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4" name="Полилиния: фигура 4243">
              <a:extLst>
                <a:ext uri="{FF2B5EF4-FFF2-40B4-BE49-F238E27FC236}">
                  <a16:creationId xmlns:a16="http://schemas.microsoft.com/office/drawing/2014/main" id="{2E03CEF5-849B-E9FB-E5F4-E345830844F2}"/>
                </a:ext>
              </a:extLst>
            </p:cNvPr>
            <p:cNvSpPr/>
            <p:nvPr/>
          </p:nvSpPr>
          <p:spPr>
            <a:xfrm>
              <a:off x="8295678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5" name="Полилиния: фигура 4244">
              <a:extLst>
                <a:ext uri="{FF2B5EF4-FFF2-40B4-BE49-F238E27FC236}">
                  <a16:creationId xmlns:a16="http://schemas.microsoft.com/office/drawing/2014/main" id="{0307DC95-3D8C-842D-85B5-08644B3B7901}"/>
                </a:ext>
              </a:extLst>
            </p:cNvPr>
            <p:cNvSpPr/>
            <p:nvPr/>
          </p:nvSpPr>
          <p:spPr>
            <a:xfrm>
              <a:off x="8386985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6" name="Полилиния: фигура 4245">
              <a:extLst>
                <a:ext uri="{FF2B5EF4-FFF2-40B4-BE49-F238E27FC236}">
                  <a16:creationId xmlns:a16="http://schemas.microsoft.com/office/drawing/2014/main" id="{ACB50538-7BAF-3758-05DB-1984F943B053}"/>
                </a:ext>
              </a:extLst>
            </p:cNvPr>
            <p:cNvSpPr/>
            <p:nvPr/>
          </p:nvSpPr>
          <p:spPr>
            <a:xfrm>
              <a:off x="810267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7" name="Полилиния: фигура 4246">
              <a:extLst>
                <a:ext uri="{FF2B5EF4-FFF2-40B4-BE49-F238E27FC236}">
                  <a16:creationId xmlns:a16="http://schemas.microsoft.com/office/drawing/2014/main" id="{18C0D7D5-BBFB-32EB-C8EF-3BA89EE87BD3}"/>
                </a:ext>
              </a:extLst>
            </p:cNvPr>
            <p:cNvSpPr/>
            <p:nvPr/>
          </p:nvSpPr>
          <p:spPr>
            <a:xfrm>
              <a:off x="8193984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60 w 45662"/>
                <a:gd name="connsiteY1" fmla="*/ -179 h 45633"/>
                <a:gd name="connsiteX2" fmla="*/ 45591 w 45662"/>
                <a:gd name="connsiteY2" fmla="*/ 22633 h 45633"/>
                <a:gd name="connsiteX3" fmla="*/ 22760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8" name="Полилиния: фигура 4247">
              <a:extLst>
                <a:ext uri="{FF2B5EF4-FFF2-40B4-BE49-F238E27FC236}">
                  <a16:creationId xmlns:a16="http://schemas.microsoft.com/office/drawing/2014/main" id="{C54431BD-F0A7-A4A3-27F3-397646D79B86}"/>
                </a:ext>
              </a:extLst>
            </p:cNvPr>
            <p:cNvSpPr/>
            <p:nvPr/>
          </p:nvSpPr>
          <p:spPr>
            <a:xfrm>
              <a:off x="810267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9" name="Полилиния: фигура 4248">
              <a:extLst>
                <a:ext uri="{FF2B5EF4-FFF2-40B4-BE49-F238E27FC236}">
                  <a16:creationId xmlns:a16="http://schemas.microsoft.com/office/drawing/2014/main" id="{863F5401-DC89-D09B-D603-11BD9A01D9E1}"/>
                </a:ext>
              </a:extLst>
            </p:cNvPr>
            <p:cNvSpPr/>
            <p:nvPr/>
          </p:nvSpPr>
          <p:spPr>
            <a:xfrm>
              <a:off x="8193984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0" name="Полилиния: фигура 4249">
              <a:extLst>
                <a:ext uri="{FF2B5EF4-FFF2-40B4-BE49-F238E27FC236}">
                  <a16:creationId xmlns:a16="http://schemas.microsoft.com/office/drawing/2014/main" id="{5A8F6367-A60F-DCB4-9690-EF3186DED213}"/>
                </a:ext>
              </a:extLst>
            </p:cNvPr>
            <p:cNvSpPr/>
            <p:nvPr/>
          </p:nvSpPr>
          <p:spPr>
            <a:xfrm>
              <a:off x="8108900" y="4088567"/>
              <a:ext cx="33208" cy="33512"/>
            </a:xfrm>
            <a:custGeom>
              <a:avLst/>
              <a:gdLst>
                <a:gd name="connsiteX0" fmla="*/ -72 w 33208"/>
                <a:gd name="connsiteY0" fmla="*/ 16414 h 33512"/>
                <a:gd name="connsiteX1" fmla="*/ 16537 w 33208"/>
                <a:gd name="connsiteY1" fmla="*/ -179 h 33512"/>
                <a:gd name="connsiteX2" fmla="*/ 33136 w 33208"/>
                <a:gd name="connsiteY2" fmla="*/ 16414 h 33512"/>
                <a:gd name="connsiteX3" fmla="*/ 16537 w 33208"/>
                <a:gd name="connsiteY3" fmla="*/ 33016 h 33512"/>
                <a:gd name="connsiteX4" fmla="*/ -72 w 33208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2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1" name="Полилиния: фигура 4250">
              <a:extLst>
                <a:ext uri="{FF2B5EF4-FFF2-40B4-BE49-F238E27FC236}">
                  <a16:creationId xmlns:a16="http://schemas.microsoft.com/office/drawing/2014/main" id="{50D4DD92-2A39-D31D-8AD7-5687D48D6F6F}"/>
                </a:ext>
              </a:extLst>
            </p:cNvPr>
            <p:cNvSpPr/>
            <p:nvPr/>
          </p:nvSpPr>
          <p:spPr>
            <a:xfrm>
              <a:off x="8200216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2" name="Полилиния: фигура 4251">
              <a:extLst>
                <a:ext uri="{FF2B5EF4-FFF2-40B4-BE49-F238E27FC236}">
                  <a16:creationId xmlns:a16="http://schemas.microsoft.com/office/drawing/2014/main" id="{5446BC67-0E23-38F2-A3A4-C072429F9434}"/>
                </a:ext>
              </a:extLst>
            </p:cNvPr>
            <p:cNvSpPr/>
            <p:nvPr/>
          </p:nvSpPr>
          <p:spPr>
            <a:xfrm>
              <a:off x="8108900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3" name="Полилиния: фигура 4252">
              <a:extLst>
                <a:ext uri="{FF2B5EF4-FFF2-40B4-BE49-F238E27FC236}">
                  <a16:creationId xmlns:a16="http://schemas.microsoft.com/office/drawing/2014/main" id="{60FEB8F4-F707-7912-A611-092D9F783D73}"/>
                </a:ext>
              </a:extLst>
            </p:cNvPr>
            <p:cNvSpPr/>
            <p:nvPr/>
          </p:nvSpPr>
          <p:spPr>
            <a:xfrm>
              <a:off x="8200216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4" name="Полилиния: фигура 4253">
              <a:extLst>
                <a:ext uri="{FF2B5EF4-FFF2-40B4-BE49-F238E27FC236}">
                  <a16:creationId xmlns:a16="http://schemas.microsoft.com/office/drawing/2014/main" id="{A38CBA44-DA82-5B81-125A-16D5AD99B3DF}"/>
                </a:ext>
              </a:extLst>
            </p:cNvPr>
            <p:cNvSpPr/>
            <p:nvPr/>
          </p:nvSpPr>
          <p:spPr>
            <a:xfrm>
              <a:off x="791590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5" name="Полилиния: фигура 4254">
              <a:extLst>
                <a:ext uri="{FF2B5EF4-FFF2-40B4-BE49-F238E27FC236}">
                  <a16:creationId xmlns:a16="http://schemas.microsoft.com/office/drawing/2014/main" id="{1956CF9D-96F4-CC2E-D42A-D6C0F8EE34E9}"/>
                </a:ext>
              </a:extLst>
            </p:cNvPr>
            <p:cNvSpPr/>
            <p:nvPr/>
          </p:nvSpPr>
          <p:spPr>
            <a:xfrm>
              <a:off x="800721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6" name="Полилиния: фигура 4255">
              <a:extLst>
                <a:ext uri="{FF2B5EF4-FFF2-40B4-BE49-F238E27FC236}">
                  <a16:creationId xmlns:a16="http://schemas.microsoft.com/office/drawing/2014/main" id="{70707A18-A62B-EA6A-39D8-7A6A3585CE06}"/>
                </a:ext>
              </a:extLst>
            </p:cNvPr>
            <p:cNvSpPr/>
            <p:nvPr/>
          </p:nvSpPr>
          <p:spPr>
            <a:xfrm>
              <a:off x="791590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7" name="Полилиния: фигура 4256">
              <a:extLst>
                <a:ext uri="{FF2B5EF4-FFF2-40B4-BE49-F238E27FC236}">
                  <a16:creationId xmlns:a16="http://schemas.microsoft.com/office/drawing/2014/main" id="{441BC54E-0F1A-C966-72A5-02359C2A2AC4}"/>
                </a:ext>
              </a:extLst>
            </p:cNvPr>
            <p:cNvSpPr/>
            <p:nvPr/>
          </p:nvSpPr>
          <p:spPr>
            <a:xfrm>
              <a:off x="800721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8" name="Полилиния: фигура 4257">
              <a:extLst>
                <a:ext uri="{FF2B5EF4-FFF2-40B4-BE49-F238E27FC236}">
                  <a16:creationId xmlns:a16="http://schemas.microsoft.com/office/drawing/2014/main" id="{0DAD575A-2DFB-7B62-F3EA-A574A00169A3}"/>
                </a:ext>
              </a:extLst>
            </p:cNvPr>
            <p:cNvSpPr/>
            <p:nvPr/>
          </p:nvSpPr>
          <p:spPr>
            <a:xfrm>
              <a:off x="7922132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37 w 33208"/>
                <a:gd name="connsiteY1" fmla="*/ -179 h 33195"/>
                <a:gd name="connsiteX2" fmla="*/ 33136 w 33208"/>
                <a:gd name="connsiteY2" fmla="*/ 16414 h 33195"/>
                <a:gd name="connsiteX3" fmla="*/ 16537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9" name="Полилиния: фигура 4258">
              <a:extLst>
                <a:ext uri="{FF2B5EF4-FFF2-40B4-BE49-F238E27FC236}">
                  <a16:creationId xmlns:a16="http://schemas.microsoft.com/office/drawing/2014/main" id="{9D42A2AA-5E32-306A-68BF-78709EDDE29B}"/>
                </a:ext>
              </a:extLst>
            </p:cNvPr>
            <p:cNvSpPr/>
            <p:nvPr/>
          </p:nvSpPr>
          <p:spPr>
            <a:xfrm>
              <a:off x="8013448" y="4088567"/>
              <a:ext cx="33199" cy="33195"/>
            </a:xfrm>
            <a:custGeom>
              <a:avLst/>
              <a:gdLst>
                <a:gd name="connsiteX0" fmla="*/ -72 w 33199"/>
                <a:gd name="connsiteY0" fmla="*/ 16414 h 33195"/>
                <a:gd name="connsiteX1" fmla="*/ 16528 w 33199"/>
                <a:gd name="connsiteY1" fmla="*/ -179 h 33195"/>
                <a:gd name="connsiteX2" fmla="*/ 33127 w 33199"/>
                <a:gd name="connsiteY2" fmla="*/ 16414 h 33195"/>
                <a:gd name="connsiteX3" fmla="*/ 16528 w 33199"/>
                <a:gd name="connsiteY3" fmla="*/ 33016 h 33195"/>
                <a:gd name="connsiteX4" fmla="*/ -72 w 33199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0" name="Полилиния: фигура 4259">
              <a:extLst>
                <a:ext uri="{FF2B5EF4-FFF2-40B4-BE49-F238E27FC236}">
                  <a16:creationId xmlns:a16="http://schemas.microsoft.com/office/drawing/2014/main" id="{ADF32703-EE2B-6532-0A4F-B7D87B65AD6C}"/>
                </a:ext>
              </a:extLst>
            </p:cNvPr>
            <p:cNvSpPr/>
            <p:nvPr/>
          </p:nvSpPr>
          <p:spPr>
            <a:xfrm>
              <a:off x="7922132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1" name="Полилиния: фигура 4260">
              <a:extLst>
                <a:ext uri="{FF2B5EF4-FFF2-40B4-BE49-F238E27FC236}">
                  <a16:creationId xmlns:a16="http://schemas.microsoft.com/office/drawing/2014/main" id="{B7227AE3-F920-AABC-15FE-410FA1663383}"/>
                </a:ext>
              </a:extLst>
            </p:cNvPr>
            <p:cNvSpPr/>
            <p:nvPr/>
          </p:nvSpPr>
          <p:spPr>
            <a:xfrm>
              <a:off x="8013448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2" name="Полилиния: фигура 4261">
              <a:extLst>
                <a:ext uri="{FF2B5EF4-FFF2-40B4-BE49-F238E27FC236}">
                  <a16:creationId xmlns:a16="http://schemas.microsoft.com/office/drawing/2014/main" id="{D04E4790-3F45-6FAD-A856-A0E7721D74FC}"/>
                </a:ext>
              </a:extLst>
            </p:cNvPr>
            <p:cNvSpPr/>
            <p:nvPr/>
          </p:nvSpPr>
          <p:spPr>
            <a:xfrm>
              <a:off x="772914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3" name="Полилиния: фигура 4262">
              <a:extLst>
                <a:ext uri="{FF2B5EF4-FFF2-40B4-BE49-F238E27FC236}">
                  <a16:creationId xmlns:a16="http://schemas.microsoft.com/office/drawing/2014/main" id="{EC6DA5FF-DBCE-8535-8EA5-F5AF9F23758A}"/>
                </a:ext>
              </a:extLst>
            </p:cNvPr>
            <p:cNvSpPr/>
            <p:nvPr/>
          </p:nvSpPr>
          <p:spPr>
            <a:xfrm>
              <a:off x="781837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4" name="Полилиния: фигура 4263">
              <a:extLst>
                <a:ext uri="{FF2B5EF4-FFF2-40B4-BE49-F238E27FC236}">
                  <a16:creationId xmlns:a16="http://schemas.microsoft.com/office/drawing/2014/main" id="{214A80E2-F2F6-1483-074A-22168E7260C0}"/>
                </a:ext>
              </a:extLst>
            </p:cNvPr>
            <p:cNvSpPr/>
            <p:nvPr/>
          </p:nvSpPr>
          <p:spPr>
            <a:xfrm>
              <a:off x="772914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5" name="Полилиния: фигура 4264">
              <a:extLst>
                <a:ext uri="{FF2B5EF4-FFF2-40B4-BE49-F238E27FC236}">
                  <a16:creationId xmlns:a16="http://schemas.microsoft.com/office/drawing/2014/main" id="{A41CD942-11F9-4479-96E5-FB88039794F0}"/>
                </a:ext>
              </a:extLst>
            </p:cNvPr>
            <p:cNvSpPr/>
            <p:nvPr/>
          </p:nvSpPr>
          <p:spPr>
            <a:xfrm>
              <a:off x="781837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6" name="Полилиния: фигура 4265">
              <a:extLst>
                <a:ext uri="{FF2B5EF4-FFF2-40B4-BE49-F238E27FC236}">
                  <a16:creationId xmlns:a16="http://schemas.microsoft.com/office/drawing/2014/main" id="{6EB12811-82F1-B484-384A-69E9523521B6}"/>
                </a:ext>
              </a:extLst>
            </p:cNvPr>
            <p:cNvSpPr/>
            <p:nvPr/>
          </p:nvSpPr>
          <p:spPr>
            <a:xfrm>
              <a:off x="7735363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28 w 33208"/>
                <a:gd name="connsiteY1" fmla="*/ -179 h 33195"/>
                <a:gd name="connsiteX2" fmla="*/ 33136 w 33208"/>
                <a:gd name="connsiteY2" fmla="*/ 16414 h 33195"/>
                <a:gd name="connsiteX3" fmla="*/ 16528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7" name="Полилиния: фигура 4266">
              <a:extLst>
                <a:ext uri="{FF2B5EF4-FFF2-40B4-BE49-F238E27FC236}">
                  <a16:creationId xmlns:a16="http://schemas.microsoft.com/office/drawing/2014/main" id="{BA08DD96-B6D9-BC5E-53E1-8394BBA71275}"/>
                </a:ext>
              </a:extLst>
            </p:cNvPr>
            <p:cNvSpPr/>
            <p:nvPr/>
          </p:nvSpPr>
          <p:spPr>
            <a:xfrm>
              <a:off x="7826679" y="4088567"/>
              <a:ext cx="33199" cy="33195"/>
            </a:xfrm>
            <a:custGeom>
              <a:avLst/>
              <a:gdLst>
                <a:gd name="connsiteX0" fmla="*/ -72 w 33199"/>
                <a:gd name="connsiteY0" fmla="*/ 16414 h 33195"/>
                <a:gd name="connsiteX1" fmla="*/ 16528 w 33199"/>
                <a:gd name="connsiteY1" fmla="*/ -179 h 33195"/>
                <a:gd name="connsiteX2" fmla="*/ 33127 w 33199"/>
                <a:gd name="connsiteY2" fmla="*/ 16414 h 33195"/>
                <a:gd name="connsiteX3" fmla="*/ 16528 w 33199"/>
                <a:gd name="connsiteY3" fmla="*/ 33016 h 33195"/>
                <a:gd name="connsiteX4" fmla="*/ -72 w 33199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8" name="Полилиния: фигура 4267">
              <a:extLst>
                <a:ext uri="{FF2B5EF4-FFF2-40B4-BE49-F238E27FC236}">
                  <a16:creationId xmlns:a16="http://schemas.microsoft.com/office/drawing/2014/main" id="{09BD8F9C-B593-5B75-47CD-DAD3C964794C}"/>
                </a:ext>
              </a:extLst>
            </p:cNvPr>
            <p:cNvSpPr/>
            <p:nvPr/>
          </p:nvSpPr>
          <p:spPr>
            <a:xfrm>
              <a:off x="7735363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9" name="Полилиния: фигура 4268">
              <a:extLst>
                <a:ext uri="{FF2B5EF4-FFF2-40B4-BE49-F238E27FC236}">
                  <a16:creationId xmlns:a16="http://schemas.microsoft.com/office/drawing/2014/main" id="{51252DED-AB0A-0BC4-2940-346206FF61E4}"/>
                </a:ext>
              </a:extLst>
            </p:cNvPr>
            <p:cNvSpPr/>
            <p:nvPr/>
          </p:nvSpPr>
          <p:spPr>
            <a:xfrm>
              <a:off x="7826679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0" name="Полилиния: фигура 4269">
              <a:extLst>
                <a:ext uri="{FF2B5EF4-FFF2-40B4-BE49-F238E27FC236}">
                  <a16:creationId xmlns:a16="http://schemas.microsoft.com/office/drawing/2014/main" id="{EB497A94-186C-164F-A217-30D5973CEF8A}"/>
                </a:ext>
              </a:extLst>
            </p:cNvPr>
            <p:cNvSpPr/>
            <p:nvPr/>
          </p:nvSpPr>
          <p:spPr>
            <a:xfrm>
              <a:off x="754237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1" name="Полилиния: фигура 4270">
              <a:extLst>
                <a:ext uri="{FF2B5EF4-FFF2-40B4-BE49-F238E27FC236}">
                  <a16:creationId xmlns:a16="http://schemas.microsoft.com/office/drawing/2014/main" id="{F91D82DC-B26E-4AC0-5CC6-6A5A633DF0B0}"/>
                </a:ext>
              </a:extLst>
            </p:cNvPr>
            <p:cNvSpPr/>
            <p:nvPr/>
          </p:nvSpPr>
          <p:spPr>
            <a:xfrm>
              <a:off x="763160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2" name="Полилиния: фигура 4271">
              <a:extLst>
                <a:ext uri="{FF2B5EF4-FFF2-40B4-BE49-F238E27FC236}">
                  <a16:creationId xmlns:a16="http://schemas.microsoft.com/office/drawing/2014/main" id="{2BAF7EBD-207B-C190-2F3F-50FC00F8965C}"/>
                </a:ext>
              </a:extLst>
            </p:cNvPr>
            <p:cNvSpPr/>
            <p:nvPr/>
          </p:nvSpPr>
          <p:spPr>
            <a:xfrm>
              <a:off x="754237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3" name="Полилиния: фигура 4272">
              <a:extLst>
                <a:ext uri="{FF2B5EF4-FFF2-40B4-BE49-F238E27FC236}">
                  <a16:creationId xmlns:a16="http://schemas.microsoft.com/office/drawing/2014/main" id="{B9B2A4DE-FBE7-AD6B-1E62-3962CA0DFC8E}"/>
                </a:ext>
              </a:extLst>
            </p:cNvPr>
            <p:cNvSpPr/>
            <p:nvPr/>
          </p:nvSpPr>
          <p:spPr>
            <a:xfrm>
              <a:off x="763160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4" name="Полилиния: фигура 4273">
              <a:extLst>
                <a:ext uri="{FF2B5EF4-FFF2-40B4-BE49-F238E27FC236}">
                  <a16:creationId xmlns:a16="http://schemas.microsoft.com/office/drawing/2014/main" id="{95B1C6AA-46FF-8730-6598-4EF38A9A282E}"/>
                </a:ext>
              </a:extLst>
            </p:cNvPr>
            <p:cNvSpPr/>
            <p:nvPr/>
          </p:nvSpPr>
          <p:spPr>
            <a:xfrm>
              <a:off x="7548595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28 w 33208"/>
                <a:gd name="connsiteY1" fmla="*/ -179 h 33195"/>
                <a:gd name="connsiteX2" fmla="*/ 33136 w 33208"/>
                <a:gd name="connsiteY2" fmla="*/ 16414 h 33195"/>
                <a:gd name="connsiteX3" fmla="*/ 16528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5" name="Полилиния: фигура 4274">
              <a:extLst>
                <a:ext uri="{FF2B5EF4-FFF2-40B4-BE49-F238E27FC236}">
                  <a16:creationId xmlns:a16="http://schemas.microsoft.com/office/drawing/2014/main" id="{141F6007-C9E9-2B39-5342-BFEDF4B7C50D}"/>
                </a:ext>
              </a:extLst>
            </p:cNvPr>
            <p:cNvSpPr/>
            <p:nvPr/>
          </p:nvSpPr>
          <p:spPr>
            <a:xfrm>
              <a:off x="7639901" y="4088567"/>
              <a:ext cx="31131" cy="33195"/>
            </a:xfrm>
            <a:custGeom>
              <a:avLst/>
              <a:gdLst>
                <a:gd name="connsiteX0" fmla="*/ -72 w 31131"/>
                <a:gd name="connsiteY0" fmla="*/ 16414 h 33195"/>
                <a:gd name="connsiteX1" fmla="*/ 14460 w 31131"/>
                <a:gd name="connsiteY1" fmla="*/ -179 h 33195"/>
                <a:gd name="connsiteX2" fmla="*/ 31060 w 31131"/>
                <a:gd name="connsiteY2" fmla="*/ 16414 h 33195"/>
                <a:gd name="connsiteX3" fmla="*/ 14460 w 31131"/>
                <a:gd name="connsiteY3" fmla="*/ 33016 h 33195"/>
                <a:gd name="connsiteX4" fmla="*/ -72 w 31131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6" name="Полилиния: фигура 4275">
              <a:extLst>
                <a:ext uri="{FF2B5EF4-FFF2-40B4-BE49-F238E27FC236}">
                  <a16:creationId xmlns:a16="http://schemas.microsoft.com/office/drawing/2014/main" id="{1E8BEAE7-B602-A034-8FAD-1FD6CFA9036B}"/>
                </a:ext>
              </a:extLst>
            </p:cNvPr>
            <p:cNvSpPr/>
            <p:nvPr/>
          </p:nvSpPr>
          <p:spPr>
            <a:xfrm>
              <a:off x="7548595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7" name="Полилиния: фигура 4276">
              <a:extLst>
                <a:ext uri="{FF2B5EF4-FFF2-40B4-BE49-F238E27FC236}">
                  <a16:creationId xmlns:a16="http://schemas.microsoft.com/office/drawing/2014/main" id="{49DBA9CC-7195-CED5-72D7-0C76D79FEC60}"/>
                </a:ext>
              </a:extLst>
            </p:cNvPr>
            <p:cNvSpPr/>
            <p:nvPr/>
          </p:nvSpPr>
          <p:spPr>
            <a:xfrm>
              <a:off x="7639901" y="4179836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8" name="Полилиния: фигура 4277">
              <a:extLst>
                <a:ext uri="{FF2B5EF4-FFF2-40B4-BE49-F238E27FC236}">
                  <a16:creationId xmlns:a16="http://schemas.microsoft.com/office/drawing/2014/main" id="{B0B3F715-0CEC-6EBC-F60E-4F85134D8EC8}"/>
                </a:ext>
              </a:extLst>
            </p:cNvPr>
            <p:cNvSpPr/>
            <p:nvPr/>
          </p:nvSpPr>
          <p:spPr>
            <a:xfrm>
              <a:off x="735560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9" name="Полилиния: фигура 4278">
              <a:extLst>
                <a:ext uri="{FF2B5EF4-FFF2-40B4-BE49-F238E27FC236}">
                  <a16:creationId xmlns:a16="http://schemas.microsoft.com/office/drawing/2014/main" id="{35B5AB1E-9E62-2CCE-4901-D879F2ECA433}"/>
                </a:ext>
              </a:extLst>
            </p:cNvPr>
            <p:cNvSpPr/>
            <p:nvPr/>
          </p:nvSpPr>
          <p:spPr>
            <a:xfrm>
              <a:off x="744483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0" name="Полилиния: фигура 4279">
              <a:extLst>
                <a:ext uri="{FF2B5EF4-FFF2-40B4-BE49-F238E27FC236}">
                  <a16:creationId xmlns:a16="http://schemas.microsoft.com/office/drawing/2014/main" id="{4778E544-62AD-D052-54F9-4EA47287E09D}"/>
                </a:ext>
              </a:extLst>
            </p:cNvPr>
            <p:cNvSpPr/>
            <p:nvPr/>
          </p:nvSpPr>
          <p:spPr>
            <a:xfrm>
              <a:off x="735560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1" name="Полилиния: фигура 4280">
              <a:extLst>
                <a:ext uri="{FF2B5EF4-FFF2-40B4-BE49-F238E27FC236}">
                  <a16:creationId xmlns:a16="http://schemas.microsoft.com/office/drawing/2014/main" id="{BEB95111-0099-EAC5-89C3-F1D2273A1D0C}"/>
                </a:ext>
              </a:extLst>
            </p:cNvPr>
            <p:cNvSpPr/>
            <p:nvPr/>
          </p:nvSpPr>
          <p:spPr>
            <a:xfrm>
              <a:off x="744483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2" name="Полилиния: фигура 4281">
              <a:extLst>
                <a:ext uri="{FF2B5EF4-FFF2-40B4-BE49-F238E27FC236}">
                  <a16:creationId xmlns:a16="http://schemas.microsoft.com/office/drawing/2014/main" id="{2E2B8777-7D53-A25C-C9BB-C4A62A5DE6D4}"/>
                </a:ext>
              </a:extLst>
            </p:cNvPr>
            <p:cNvSpPr/>
            <p:nvPr/>
          </p:nvSpPr>
          <p:spPr>
            <a:xfrm>
              <a:off x="7361826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3" name="Полилиния: фигура 4282">
              <a:extLst>
                <a:ext uri="{FF2B5EF4-FFF2-40B4-BE49-F238E27FC236}">
                  <a16:creationId xmlns:a16="http://schemas.microsoft.com/office/drawing/2014/main" id="{8224F31E-D436-305B-5B73-59A827C151CB}"/>
                </a:ext>
              </a:extLst>
            </p:cNvPr>
            <p:cNvSpPr/>
            <p:nvPr/>
          </p:nvSpPr>
          <p:spPr>
            <a:xfrm>
              <a:off x="7453133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4" name="Полилиния: фигура 4283">
              <a:extLst>
                <a:ext uri="{FF2B5EF4-FFF2-40B4-BE49-F238E27FC236}">
                  <a16:creationId xmlns:a16="http://schemas.microsoft.com/office/drawing/2014/main" id="{7223DB6B-DDE3-9B44-A2C1-018E6AA67422}"/>
                </a:ext>
              </a:extLst>
            </p:cNvPr>
            <p:cNvSpPr/>
            <p:nvPr/>
          </p:nvSpPr>
          <p:spPr>
            <a:xfrm>
              <a:off x="7361826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5" name="Полилиния: фигура 4284">
              <a:extLst>
                <a:ext uri="{FF2B5EF4-FFF2-40B4-BE49-F238E27FC236}">
                  <a16:creationId xmlns:a16="http://schemas.microsoft.com/office/drawing/2014/main" id="{D003FB5C-F4DD-3F3D-32DC-B66FE6061822}"/>
                </a:ext>
              </a:extLst>
            </p:cNvPr>
            <p:cNvSpPr/>
            <p:nvPr/>
          </p:nvSpPr>
          <p:spPr>
            <a:xfrm>
              <a:off x="7453133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6" name="Полилиния: фигура 4285">
              <a:extLst>
                <a:ext uri="{FF2B5EF4-FFF2-40B4-BE49-F238E27FC236}">
                  <a16:creationId xmlns:a16="http://schemas.microsoft.com/office/drawing/2014/main" id="{DA403187-1E07-DEB8-22A5-37CAF410BEB9}"/>
                </a:ext>
              </a:extLst>
            </p:cNvPr>
            <p:cNvSpPr/>
            <p:nvPr/>
          </p:nvSpPr>
          <p:spPr>
            <a:xfrm>
              <a:off x="716675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7" name="Полилиния: фигура 4286">
              <a:extLst>
                <a:ext uri="{FF2B5EF4-FFF2-40B4-BE49-F238E27FC236}">
                  <a16:creationId xmlns:a16="http://schemas.microsoft.com/office/drawing/2014/main" id="{1EF97196-4C1D-41F1-28A6-6B9A4FC27EF4}"/>
                </a:ext>
              </a:extLst>
            </p:cNvPr>
            <p:cNvSpPr/>
            <p:nvPr/>
          </p:nvSpPr>
          <p:spPr>
            <a:xfrm>
              <a:off x="725806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8" name="Полилиния: фигура 4287">
              <a:extLst>
                <a:ext uri="{FF2B5EF4-FFF2-40B4-BE49-F238E27FC236}">
                  <a16:creationId xmlns:a16="http://schemas.microsoft.com/office/drawing/2014/main" id="{6361DE00-72D9-2945-BA5B-48BA38E43A27}"/>
                </a:ext>
              </a:extLst>
            </p:cNvPr>
            <p:cNvSpPr/>
            <p:nvPr/>
          </p:nvSpPr>
          <p:spPr>
            <a:xfrm>
              <a:off x="716675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9" name="Полилиния: фигура 4288">
              <a:extLst>
                <a:ext uri="{FF2B5EF4-FFF2-40B4-BE49-F238E27FC236}">
                  <a16:creationId xmlns:a16="http://schemas.microsoft.com/office/drawing/2014/main" id="{72BF633A-000A-5EFF-9466-278BB62A8CA9}"/>
                </a:ext>
              </a:extLst>
            </p:cNvPr>
            <p:cNvSpPr/>
            <p:nvPr/>
          </p:nvSpPr>
          <p:spPr>
            <a:xfrm>
              <a:off x="725806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0" name="Полилиния: фигура 4289">
              <a:extLst>
                <a:ext uri="{FF2B5EF4-FFF2-40B4-BE49-F238E27FC236}">
                  <a16:creationId xmlns:a16="http://schemas.microsoft.com/office/drawing/2014/main" id="{0BFFC930-8CEE-2C48-E039-4E7D92206953}"/>
                </a:ext>
              </a:extLst>
            </p:cNvPr>
            <p:cNvSpPr/>
            <p:nvPr/>
          </p:nvSpPr>
          <p:spPr>
            <a:xfrm>
              <a:off x="7175058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0 w 29054"/>
                <a:gd name="connsiteY1" fmla="*/ -179 h 29364"/>
                <a:gd name="connsiteX2" fmla="*/ 28982 w 29054"/>
                <a:gd name="connsiteY2" fmla="*/ 14337 h 29364"/>
                <a:gd name="connsiteX3" fmla="*/ 14450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1" name="Полилиния: фигура 4290">
              <a:extLst>
                <a:ext uri="{FF2B5EF4-FFF2-40B4-BE49-F238E27FC236}">
                  <a16:creationId xmlns:a16="http://schemas.microsoft.com/office/drawing/2014/main" id="{A32FB263-2546-9743-2526-1F99CA0E6672}"/>
                </a:ext>
              </a:extLst>
            </p:cNvPr>
            <p:cNvSpPr/>
            <p:nvPr/>
          </p:nvSpPr>
          <p:spPr>
            <a:xfrm>
              <a:off x="7266364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2" name="Полилиния: фигура 4291">
              <a:extLst>
                <a:ext uri="{FF2B5EF4-FFF2-40B4-BE49-F238E27FC236}">
                  <a16:creationId xmlns:a16="http://schemas.microsoft.com/office/drawing/2014/main" id="{9E065294-D6B3-B9D6-4F18-39FC224889FC}"/>
                </a:ext>
              </a:extLst>
            </p:cNvPr>
            <p:cNvSpPr/>
            <p:nvPr/>
          </p:nvSpPr>
          <p:spPr>
            <a:xfrm>
              <a:off x="7175058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3" name="Полилиния: фигура 4292">
              <a:extLst>
                <a:ext uri="{FF2B5EF4-FFF2-40B4-BE49-F238E27FC236}">
                  <a16:creationId xmlns:a16="http://schemas.microsoft.com/office/drawing/2014/main" id="{297884CE-15B3-D321-A37F-930F13CF962A}"/>
                </a:ext>
              </a:extLst>
            </p:cNvPr>
            <p:cNvSpPr/>
            <p:nvPr/>
          </p:nvSpPr>
          <p:spPr>
            <a:xfrm>
              <a:off x="7266364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4" name="Полилиния: фигура 4293">
              <a:extLst>
                <a:ext uri="{FF2B5EF4-FFF2-40B4-BE49-F238E27FC236}">
                  <a16:creationId xmlns:a16="http://schemas.microsoft.com/office/drawing/2014/main" id="{63BC8326-B8F3-9802-20CC-69A9370A5550}"/>
                </a:ext>
              </a:extLst>
            </p:cNvPr>
            <p:cNvSpPr/>
            <p:nvPr/>
          </p:nvSpPr>
          <p:spPr>
            <a:xfrm>
              <a:off x="6979980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5" name="Полилиния: фигура 4294">
              <a:extLst>
                <a:ext uri="{FF2B5EF4-FFF2-40B4-BE49-F238E27FC236}">
                  <a16:creationId xmlns:a16="http://schemas.microsoft.com/office/drawing/2014/main" id="{0241010D-DF4F-FFE7-BC21-2A6EC2877470}"/>
                </a:ext>
              </a:extLst>
            </p:cNvPr>
            <p:cNvSpPr/>
            <p:nvPr/>
          </p:nvSpPr>
          <p:spPr>
            <a:xfrm>
              <a:off x="707129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6" name="Полилиния: фигура 4295">
              <a:extLst>
                <a:ext uri="{FF2B5EF4-FFF2-40B4-BE49-F238E27FC236}">
                  <a16:creationId xmlns:a16="http://schemas.microsoft.com/office/drawing/2014/main" id="{B67C9ADA-EECE-01B4-6A57-CDBABF290D4E}"/>
                </a:ext>
              </a:extLst>
            </p:cNvPr>
            <p:cNvSpPr/>
            <p:nvPr/>
          </p:nvSpPr>
          <p:spPr>
            <a:xfrm>
              <a:off x="6979980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7" name="Полилиния: фигура 4296">
              <a:extLst>
                <a:ext uri="{FF2B5EF4-FFF2-40B4-BE49-F238E27FC236}">
                  <a16:creationId xmlns:a16="http://schemas.microsoft.com/office/drawing/2014/main" id="{250A01D6-D200-F6DF-915F-C538EFB6D91B}"/>
                </a:ext>
              </a:extLst>
            </p:cNvPr>
            <p:cNvSpPr/>
            <p:nvPr/>
          </p:nvSpPr>
          <p:spPr>
            <a:xfrm>
              <a:off x="707129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8" name="Полилиния: фигура 4297">
              <a:extLst>
                <a:ext uri="{FF2B5EF4-FFF2-40B4-BE49-F238E27FC236}">
                  <a16:creationId xmlns:a16="http://schemas.microsoft.com/office/drawing/2014/main" id="{83027179-1C6E-A790-6912-1170F3CB43A4}"/>
                </a:ext>
              </a:extLst>
            </p:cNvPr>
            <p:cNvSpPr/>
            <p:nvPr/>
          </p:nvSpPr>
          <p:spPr>
            <a:xfrm>
              <a:off x="6988290" y="409064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9" name="Полилиния: фигура 4298">
              <a:extLst>
                <a:ext uri="{FF2B5EF4-FFF2-40B4-BE49-F238E27FC236}">
                  <a16:creationId xmlns:a16="http://schemas.microsoft.com/office/drawing/2014/main" id="{54A23196-99E6-9209-91F7-26491427233A}"/>
                </a:ext>
              </a:extLst>
            </p:cNvPr>
            <p:cNvSpPr/>
            <p:nvPr/>
          </p:nvSpPr>
          <p:spPr>
            <a:xfrm>
              <a:off x="7079596" y="409064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0" name="Полилиния: фигура 4299">
              <a:extLst>
                <a:ext uri="{FF2B5EF4-FFF2-40B4-BE49-F238E27FC236}">
                  <a16:creationId xmlns:a16="http://schemas.microsoft.com/office/drawing/2014/main" id="{D4727475-A85B-DC72-5849-6693FF878D0A}"/>
                </a:ext>
              </a:extLst>
            </p:cNvPr>
            <p:cNvSpPr/>
            <p:nvPr/>
          </p:nvSpPr>
          <p:spPr>
            <a:xfrm>
              <a:off x="6988290" y="4181913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1" name="Полилиния: фигура 4300">
              <a:extLst>
                <a:ext uri="{FF2B5EF4-FFF2-40B4-BE49-F238E27FC236}">
                  <a16:creationId xmlns:a16="http://schemas.microsoft.com/office/drawing/2014/main" id="{5A6823EC-9C33-14CC-1B70-F306D1B4665C}"/>
                </a:ext>
              </a:extLst>
            </p:cNvPr>
            <p:cNvSpPr/>
            <p:nvPr/>
          </p:nvSpPr>
          <p:spPr>
            <a:xfrm>
              <a:off x="7079596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2" name="Полилиния: фигура 4301">
              <a:extLst>
                <a:ext uri="{FF2B5EF4-FFF2-40B4-BE49-F238E27FC236}">
                  <a16:creationId xmlns:a16="http://schemas.microsoft.com/office/drawing/2014/main" id="{81F3E234-6929-724F-809B-1775C4600064}"/>
                </a:ext>
              </a:extLst>
            </p:cNvPr>
            <p:cNvSpPr/>
            <p:nvPr/>
          </p:nvSpPr>
          <p:spPr>
            <a:xfrm>
              <a:off x="679321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3" name="Полилиния: фигура 4302">
              <a:extLst>
                <a:ext uri="{FF2B5EF4-FFF2-40B4-BE49-F238E27FC236}">
                  <a16:creationId xmlns:a16="http://schemas.microsoft.com/office/drawing/2014/main" id="{E437261E-A5BA-8ED4-AD17-A67BF6E2D159}"/>
                </a:ext>
              </a:extLst>
            </p:cNvPr>
            <p:cNvSpPr/>
            <p:nvPr/>
          </p:nvSpPr>
          <p:spPr>
            <a:xfrm>
              <a:off x="688245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4" name="Полилиния: фигура 4303">
              <a:extLst>
                <a:ext uri="{FF2B5EF4-FFF2-40B4-BE49-F238E27FC236}">
                  <a16:creationId xmlns:a16="http://schemas.microsoft.com/office/drawing/2014/main" id="{F2FC3526-110A-A7E0-B5AC-556C039C851E}"/>
                </a:ext>
              </a:extLst>
            </p:cNvPr>
            <p:cNvSpPr/>
            <p:nvPr/>
          </p:nvSpPr>
          <p:spPr>
            <a:xfrm>
              <a:off x="679321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5" name="Полилиния: фигура 4304">
              <a:extLst>
                <a:ext uri="{FF2B5EF4-FFF2-40B4-BE49-F238E27FC236}">
                  <a16:creationId xmlns:a16="http://schemas.microsoft.com/office/drawing/2014/main" id="{A89CB00C-B759-F018-679E-26CD2D2EED86}"/>
                </a:ext>
              </a:extLst>
            </p:cNvPr>
            <p:cNvSpPr/>
            <p:nvPr/>
          </p:nvSpPr>
          <p:spPr>
            <a:xfrm>
              <a:off x="688245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6" name="Полилиния: фигура 4305">
              <a:extLst>
                <a:ext uri="{FF2B5EF4-FFF2-40B4-BE49-F238E27FC236}">
                  <a16:creationId xmlns:a16="http://schemas.microsoft.com/office/drawing/2014/main" id="{8DF87D89-F22A-3636-A978-8D882C59D6D7}"/>
                </a:ext>
              </a:extLst>
            </p:cNvPr>
            <p:cNvSpPr/>
            <p:nvPr/>
          </p:nvSpPr>
          <p:spPr>
            <a:xfrm>
              <a:off x="6801512" y="409064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7" name="Полилиния: фигура 4306">
              <a:extLst>
                <a:ext uri="{FF2B5EF4-FFF2-40B4-BE49-F238E27FC236}">
                  <a16:creationId xmlns:a16="http://schemas.microsoft.com/office/drawing/2014/main" id="{A5A912F1-5657-5319-BB8D-288803A8EF0F}"/>
                </a:ext>
              </a:extLst>
            </p:cNvPr>
            <p:cNvSpPr/>
            <p:nvPr/>
          </p:nvSpPr>
          <p:spPr>
            <a:xfrm>
              <a:off x="6892828" y="409064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8" name="Полилиния: фигура 4307">
              <a:extLst>
                <a:ext uri="{FF2B5EF4-FFF2-40B4-BE49-F238E27FC236}">
                  <a16:creationId xmlns:a16="http://schemas.microsoft.com/office/drawing/2014/main" id="{2CD10389-562C-2EAF-BCBE-D8D218C57D3D}"/>
                </a:ext>
              </a:extLst>
            </p:cNvPr>
            <p:cNvSpPr/>
            <p:nvPr/>
          </p:nvSpPr>
          <p:spPr>
            <a:xfrm>
              <a:off x="6801512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9" name="Полилиния: фигура 4308">
              <a:extLst>
                <a:ext uri="{FF2B5EF4-FFF2-40B4-BE49-F238E27FC236}">
                  <a16:creationId xmlns:a16="http://schemas.microsoft.com/office/drawing/2014/main" id="{33F390E3-06A6-4C0E-C67F-FFCD1941D358}"/>
                </a:ext>
              </a:extLst>
            </p:cNvPr>
            <p:cNvSpPr/>
            <p:nvPr/>
          </p:nvSpPr>
          <p:spPr>
            <a:xfrm>
              <a:off x="6892828" y="4181913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0" name="Полилиния: фигура 4309">
              <a:extLst>
                <a:ext uri="{FF2B5EF4-FFF2-40B4-BE49-F238E27FC236}">
                  <a16:creationId xmlns:a16="http://schemas.microsoft.com/office/drawing/2014/main" id="{BFB2F00E-C729-3C07-CA0E-4C6FB5341C2E}"/>
                </a:ext>
              </a:extLst>
            </p:cNvPr>
            <p:cNvSpPr/>
            <p:nvPr/>
          </p:nvSpPr>
          <p:spPr>
            <a:xfrm>
              <a:off x="660644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1" name="Полилиния: фигура 4310">
              <a:extLst>
                <a:ext uri="{FF2B5EF4-FFF2-40B4-BE49-F238E27FC236}">
                  <a16:creationId xmlns:a16="http://schemas.microsoft.com/office/drawing/2014/main" id="{0615C4B5-8612-F343-51AF-1069583CD74F}"/>
                </a:ext>
              </a:extLst>
            </p:cNvPr>
            <p:cNvSpPr/>
            <p:nvPr/>
          </p:nvSpPr>
          <p:spPr>
            <a:xfrm>
              <a:off x="669568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2" name="Полилиния: фигура 4311">
              <a:extLst>
                <a:ext uri="{FF2B5EF4-FFF2-40B4-BE49-F238E27FC236}">
                  <a16:creationId xmlns:a16="http://schemas.microsoft.com/office/drawing/2014/main" id="{C526D5AD-BB00-8C82-C988-4154363C2108}"/>
                </a:ext>
              </a:extLst>
            </p:cNvPr>
            <p:cNvSpPr/>
            <p:nvPr/>
          </p:nvSpPr>
          <p:spPr>
            <a:xfrm>
              <a:off x="660644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3" name="Полилиния: фигура 4312">
              <a:extLst>
                <a:ext uri="{FF2B5EF4-FFF2-40B4-BE49-F238E27FC236}">
                  <a16:creationId xmlns:a16="http://schemas.microsoft.com/office/drawing/2014/main" id="{B9C3D73E-5A7B-01F6-2EBB-CB5E92A2462C}"/>
                </a:ext>
              </a:extLst>
            </p:cNvPr>
            <p:cNvSpPr/>
            <p:nvPr/>
          </p:nvSpPr>
          <p:spPr>
            <a:xfrm>
              <a:off x="669568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4" name="Полилиния: фигура 4313">
              <a:extLst>
                <a:ext uri="{FF2B5EF4-FFF2-40B4-BE49-F238E27FC236}">
                  <a16:creationId xmlns:a16="http://schemas.microsoft.com/office/drawing/2014/main" id="{AF4CCB63-70EB-11E3-2875-8EB79E976BE3}"/>
                </a:ext>
              </a:extLst>
            </p:cNvPr>
            <p:cNvSpPr/>
            <p:nvPr/>
          </p:nvSpPr>
          <p:spPr>
            <a:xfrm>
              <a:off x="6614743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5" name="Полилиния: фигура 4314">
              <a:extLst>
                <a:ext uri="{FF2B5EF4-FFF2-40B4-BE49-F238E27FC236}">
                  <a16:creationId xmlns:a16="http://schemas.microsoft.com/office/drawing/2014/main" id="{3272AC0B-F575-E30F-AB4A-5CDA238112C1}"/>
                </a:ext>
              </a:extLst>
            </p:cNvPr>
            <p:cNvSpPr/>
            <p:nvPr/>
          </p:nvSpPr>
          <p:spPr>
            <a:xfrm>
              <a:off x="6706059" y="4092721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6" name="Полилиния: фигура 4315">
              <a:extLst>
                <a:ext uri="{FF2B5EF4-FFF2-40B4-BE49-F238E27FC236}">
                  <a16:creationId xmlns:a16="http://schemas.microsoft.com/office/drawing/2014/main" id="{5980B1C5-B358-E384-6C6E-A6C4EFAF91CB}"/>
                </a:ext>
              </a:extLst>
            </p:cNvPr>
            <p:cNvSpPr/>
            <p:nvPr/>
          </p:nvSpPr>
          <p:spPr>
            <a:xfrm>
              <a:off x="6614743" y="4183989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7" name="Полилиния: фигура 4316">
              <a:extLst>
                <a:ext uri="{FF2B5EF4-FFF2-40B4-BE49-F238E27FC236}">
                  <a16:creationId xmlns:a16="http://schemas.microsoft.com/office/drawing/2014/main" id="{56ABD286-A760-12D0-00CC-AFEFD2E27A13}"/>
                </a:ext>
              </a:extLst>
            </p:cNvPr>
            <p:cNvSpPr/>
            <p:nvPr/>
          </p:nvSpPr>
          <p:spPr>
            <a:xfrm>
              <a:off x="6706059" y="4183989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8" name="Полилиния: фигура 4317">
              <a:extLst>
                <a:ext uri="{FF2B5EF4-FFF2-40B4-BE49-F238E27FC236}">
                  <a16:creationId xmlns:a16="http://schemas.microsoft.com/office/drawing/2014/main" id="{160E301B-EF20-359F-8B5B-6A3D5CAD8383}"/>
                </a:ext>
              </a:extLst>
            </p:cNvPr>
            <p:cNvSpPr/>
            <p:nvPr/>
          </p:nvSpPr>
          <p:spPr>
            <a:xfrm>
              <a:off x="641967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9" name="Полилиния: фигура 4318">
              <a:extLst>
                <a:ext uri="{FF2B5EF4-FFF2-40B4-BE49-F238E27FC236}">
                  <a16:creationId xmlns:a16="http://schemas.microsoft.com/office/drawing/2014/main" id="{7290364A-16D5-BC58-C354-7AD67B502C58}"/>
                </a:ext>
              </a:extLst>
            </p:cNvPr>
            <p:cNvSpPr/>
            <p:nvPr/>
          </p:nvSpPr>
          <p:spPr>
            <a:xfrm>
              <a:off x="650891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0" name="Полилиния: фигура 4319">
              <a:extLst>
                <a:ext uri="{FF2B5EF4-FFF2-40B4-BE49-F238E27FC236}">
                  <a16:creationId xmlns:a16="http://schemas.microsoft.com/office/drawing/2014/main" id="{F57D985D-52BC-11B2-4117-14C86A7AB6E6}"/>
                </a:ext>
              </a:extLst>
            </p:cNvPr>
            <p:cNvSpPr/>
            <p:nvPr/>
          </p:nvSpPr>
          <p:spPr>
            <a:xfrm>
              <a:off x="641967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1" name="Полилиния: фигура 4320">
              <a:extLst>
                <a:ext uri="{FF2B5EF4-FFF2-40B4-BE49-F238E27FC236}">
                  <a16:creationId xmlns:a16="http://schemas.microsoft.com/office/drawing/2014/main" id="{AF78CEE2-B3AE-4C58-68DB-B427E213C887}"/>
                </a:ext>
              </a:extLst>
            </p:cNvPr>
            <p:cNvSpPr/>
            <p:nvPr/>
          </p:nvSpPr>
          <p:spPr>
            <a:xfrm>
              <a:off x="650891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2" name="Полилиния: фигура 4321">
              <a:extLst>
                <a:ext uri="{FF2B5EF4-FFF2-40B4-BE49-F238E27FC236}">
                  <a16:creationId xmlns:a16="http://schemas.microsoft.com/office/drawing/2014/main" id="{728622AE-77D5-C2EE-79B8-E7F2EF06623D}"/>
                </a:ext>
              </a:extLst>
            </p:cNvPr>
            <p:cNvSpPr/>
            <p:nvPr/>
          </p:nvSpPr>
          <p:spPr>
            <a:xfrm>
              <a:off x="6427975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3" name="Полилиния: фигура 4322">
              <a:extLst>
                <a:ext uri="{FF2B5EF4-FFF2-40B4-BE49-F238E27FC236}">
                  <a16:creationId xmlns:a16="http://schemas.microsoft.com/office/drawing/2014/main" id="{060EF852-5CE1-A1DD-925B-BFF25924E488}"/>
                </a:ext>
              </a:extLst>
            </p:cNvPr>
            <p:cNvSpPr/>
            <p:nvPr/>
          </p:nvSpPr>
          <p:spPr>
            <a:xfrm>
              <a:off x="6519281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4" name="Полилиния: фигура 4323">
              <a:extLst>
                <a:ext uri="{FF2B5EF4-FFF2-40B4-BE49-F238E27FC236}">
                  <a16:creationId xmlns:a16="http://schemas.microsoft.com/office/drawing/2014/main" id="{D90FBAD7-DC0E-80E6-E868-4061DA75CE03}"/>
                </a:ext>
              </a:extLst>
            </p:cNvPr>
            <p:cNvSpPr/>
            <p:nvPr/>
          </p:nvSpPr>
          <p:spPr>
            <a:xfrm>
              <a:off x="6427975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5" name="Полилиния: фигура 4324">
              <a:extLst>
                <a:ext uri="{FF2B5EF4-FFF2-40B4-BE49-F238E27FC236}">
                  <a16:creationId xmlns:a16="http://schemas.microsoft.com/office/drawing/2014/main" id="{712C0248-7DFD-5A35-3BB2-2AC2C7C2CF11}"/>
                </a:ext>
              </a:extLst>
            </p:cNvPr>
            <p:cNvSpPr/>
            <p:nvPr/>
          </p:nvSpPr>
          <p:spPr>
            <a:xfrm>
              <a:off x="6519281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6" name="Полилиния: фигура 4325">
              <a:extLst>
                <a:ext uri="{FF2B5EF4-FFF2-40B4-BE49-F238E27FC236}">
                  <a16:creationId xmlns:a16="http://schemas.microsoft.com/office/drawing/2014/main" id="{B991ED81-2CF6-BD99-8176-7D4C71239F28}"/>
                </a:ext>
              </a:extLst>
            </p:cNvPr>
            <p:cNvSpPr/>
            <p:nvPr/>
          </p:nvSpPr>
          <p:spPr>
            <a:xfrm>
              <a:off x="623082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7" name="Полилиния: фигура 4326">
              <a:extLst>
                <a:ext uri="{FF2B5EF4-FFF2-40B4-BE49-F238E27FC236}">
                  <a16:creationId xmlns:a16="http://schemas.microsoft.com/office/drawing/2014/main" id="{F4B75774-F34D-8044-9BF9-859579D01D34}"/>
                </a:ext>
              </a:extLst>
            </p:cNvPr>
            <p:cNvSpPr/>
            <p:nvPr/>
          </p:nvSpPr>
          <p:spPr>
            <a:xfrm>
              <a:off x="6322136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8" name="Полилиния: фигура 4327">
              <a:extLst>
                <a:ext uri="{FF2B5EF4-FFF2-40B4-BE49-F238E27FC236}">
                  <a16:creationId xmlns:a16="http://schemas.microsoft.com/office/drawing/2014/main" id="{14DB4806-B070-2B4D-467E-15E6CF3A2ABC}"/>
                </a:ext>
              </a:extLst>
            </p:cNvPr>
            <p:cNvSpPr/>
            <p:nvPr/>
          </p:nvSpPr>
          <p:spPr>
            <a:xfrm>
              <a:off x="623082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9" name="Полилиния: фигура 4328">
              <a:extLst>
                <a:ext uri="{FF2B5EF4-FFF2-40B4-BE49-F238E27FC236}">
                  <a16:creationId xmlns:a16="http://schemas.microsoft.com/office/drawing/2014/main" id="{32DE317E-48B4-E4B8-6B49-A4B4E762FE25}"/>
                </a:ext>
              </a:extLst>
            </p:cNvPr>
            <p:cNvSpPr/>
            <p:nvPr/>
          </p:nvSpPr>
          <p:spPr>
            <a:xfrm>
              <a:off x="6322136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0" name="Полилиния: фигура 4329">
              <a:extLst>
                <a:ext uri="{FF2B5EF4-FFF2-40B4-BE49-F238E27FC236}">
                  <a16:creationId xmlns:a16="http://schemas.microsoft.com/office/drawing/2014/main" id="{AE956CAC-C65F-9FB2-F3D9-9F52C2AEF5C5}"/>
                </a:ext>
              </a:extLst>
            </p:cNvPr>
            <p:cNvSpPr/>
            <p:nvPr/>
          </p:nvSpPr>
          <p:spPr>
            <a:xfrm>
              <a:off x="6241206" y="4092721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82 w 24899"/>
                <a:gd name="connsiteY1" fmla="*/ -179 h 25291"/>
                <a:gd name="connsiteX2" fmla="*/ 24827 w 24899"/>
                <a:gd name="connsiteY2" fmla="*/ 12261 h 25291"/>
                <a:gd name="connsiteX3" fmla="*/ 12382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1" name="Полилиния: фигура 4330">
              <a:extLst>
                <a:ext uri="{FF2B5EF4-FFF2-40B4-BE49-F238E27FC236}">
                  <a16:creationId xmlns:a16="http://schemas.microsoft.com/office/drawing/2014/main" id="{7FEC5E39-8B91-CC5D-5776-22C49460A936}"/>
                </a:ext>
              </a:extLst>
            </p:cNvPr>
            <p:cNvSpPr/>
            <p:nvPr/>
          </p:nvSpPr>
          <p:spPr>
            <a:xfrm>
              <a:off x="6332513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2" name="Полилиния: фигура 4331">
              <a:extLst>
                <a:ext uri="{FF2B5EF4-FFF2-40B4-BE49-F238E27FC236}">
                  <a16:creationId xmlns:a16="http://schemas.microsoft.com/office/drawing/2014/main" id="{2A6AF677-62BF-1131-1F21-BCD35AFA3320}"/>
                </a:ext>
              </a:extLst>
            </p:cNvPr>
            <p:cNvSpPr/>
            <p:nvPr/>
          </p:nvSpPr>
          <p:spPr>
            <a:xfrm>
              <a:off x="6241206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3" name="Полилиния: фигура 4332">
              <a:extLst>
                <a:ext uri="{FF2B5EF4-FFF2-40B4-BE49-F238E27FC236}">
                  <a16:creationId xmlns:a16="http://schemas.microsoft.com/office/drawing/2014/main" id="{B0410415-9120-C7D9-9CD9-EA100352F35C}"/>
                </a:ext>
              </a:extLst>
            </p:cNvPr>
            <p:cNvSpPr/>
            <p:nvPr/>
          </p:nvSpPr>
          <p:spPr>
            <a:xfrm>
              <a:off x="6332513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4" name="Полилиния: фигура 4333">
              <a:extLst>
                <a:ext uri="{FF2B5EF4-FFF2-40B4-BE49-F238E27FC236}">
                  <a16:creationId xmlns:a16="http://schemas.microsoft.com/office/drawing/2014/main" id="{CA7539EA-7DAA-6610-D3F7-77B58C70C0A7}"/>
                </a:ext>
              </a:extLst>
            </p:cNvPr>
            <p:cNvSpPr/>
            <p:nvPr/>
          </p:nvSpPr>
          <p:spPr>
            <a:xfrm>
              <a:off x="604406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5" name="Полилиния: фигура 4334">
              <a:extLst>
                <a:ext uri="{FF2B5EF4-FFF2-40B4-BE49-F238E27FC236}">
                  <a16:creationId xmlns:a16="http://schemas.microsoft.com/office/drawing/2014/main" id="{541B2364-8FC4-D020-D523-245E79C9ED4B}"/>
                </a:ext>
              </a:extLst>
            </p:cNvPr>
            <p:cNvSpPr/>
            <p:nvPr/>
          </p:nvSpPr>
          <p:spPr>
            <a:xfrm>
              <a:off x="613536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6" name="Полилиния: фигура 4335">
              <a:extLst>
                <a:ext uri="{FF2B5EF4-FFF2-40B4-BE49-F238E27FC236}">
                  <a16:creationId xmlns:a16="http://schemas.microsoft.com/office/drawing/2014/main" id="{7752CCF0-96D2-8438-7A69-41BDBC4573C6}"/>
                </a:ext>
              </a:extLst>
            </p:cNvPr>
            <p:cNvSpPr/>
            <p:nvPr/>
          </p:nvSpPr>
          <p:spPr>
            <a:xfrm>
              <a:off x="604406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7" name="Полилиния: фигура 4336">
              <a:extLst>
                <a:ext uri="{FF2B5EF4-FFF2-40B4-BE49-F238E27FC236}">
                  <a16:creationId xmlns:a16="http://schemas.microsoft.com/office/drawing/2014/main" id="{BE5B943D-E429-679A-DDA1-B826EE8659FD}"/>
                </a:ext>
              </a:extLst>
            </p:cNvPr>
            <p:cNvSpPr/>
            <p:nvPr/>
          </p:nvSpPr>
          <p:spPr>
            <a:xfrm>
              <a:off x="613536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8" name="Полилиния: фигура 4337">
              <a:extLst>
                <a:ext uri="{FF2B5EF4-FFF2-40B4-BE49-F238E27FC236}">
                  <a16:creationId xmlns:a16="http://schemas.microsoft.com/office/drawing/2014/main" id="{9D2E8C55-6981-1DEC-47E1-A191291CCC8F}"/>
                </a:ext>
              </a:extLst>
            </p:cNvPr>
            <p:cNvSpPr/>
            <p:nvPr/>
          </p:nvSpPr>
          <p:spPr>
            <a:xfrm>
              <a:off x="6054438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9" name="Полилиния: фигура 4338">
              <a:extLst>
                <a:ext uri="{FF2B5EF4-FFF2-40B4-BE49-F238E27FC236}">
                  <a16:creationId xmlns:a16="http://schemas.microsoft.com/office/drawing/2014/main" id="{AC14966A-0B53-4765-AAAD-9087237231A2}"/>
                </a:ext>
              </a:extLst>
            </p:cNvPr>
            <p:cNvSpPr/>
            <p:nvPr/>
          </p:nvSpPr>
          <p:spPr>
            <a:xfrm>
              <a:off x="6145745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0" name="Полилиния: фигура 4339">
              <a:extLst>
                <a:ext uri="{FF2B5EF4-FFF2-40B4-BE49-F238E27FC236}">
                  <a16:creationId xmlns:a16="http://schemas.microsoft.com/office/drawing/2014/main" id="{6467D25B-A916-EBBD-5468-25165E788C98}"/>
                </a:ext>
              </a:extLst>
            </p:cNvPr>
            <p:cNvSpPr/>
            <p:nvPr/>
          </p:nvSpPr>
          <p:spPr>
            <a:xfrm>
              <a:off x="6054438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1" name="Полилиния: фигура 4340">
              <a:extLst>
                <a:ext uri="{FF2B5EF4-FFF2-40B4-BE49-F238E27FC236}">
                  <a16:creationId xmlns:a16="http://schemas.microsoft.com/office/drawing/2014/main" id="{7CBEA723-7F52-3750-0684-02B7CBCEA18A}"/>
                </a:ext>
              </a:extLst>
            </p:cNvPr>
            <p:cNvSpPr/>
            <p:nvPr/>
          </p:nvSpPr>
          <p:spPr>
            <a:xfrm>
              <a:off x="6145745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2" name="Полилиния: фигура 4341">
              <a:extLst>
                <a:ext uri="{FF2B5EF4-FFF2-40B4-BE49-F238E27FC236}">
                  <a16:creationId xmlns:a16="http://schemas.microsoft.com/office/drawing/2014/main" id="{C50F3B30-0023-8FD3-ED3D-D995350893B1}"/>
                </a:ext>
              </a:extLst>
            </p:cNvPr>
            <p:cNvSpPr/>
            <p:nvPr/>
          </p:nvSpPr>
          <p:spPr>
            <a:xfrm>
              <a:off x="585729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3" name="Полилиния: фигура 4342">
              <a:extLst>
                <a:ext uri="{FF2B5EF4-FFF2-40B4-BE49-F238E27FC236}">
                  <a16:creationId xmlns:a16="http://schemas.microsoft.com/office/drawing/2014/main" id="{D2389BD1-C450-BB06-2FE8-0EA78BE519D2}"/>
                </a:ext>
              </a:extLst>
            </p:cNvPr>
            <p:cNvSpPr/>
            <p:nvPr/>
          </p:nvSpPr>
          <p:spPr>
            <a:xfrm>
              <a:off x="594652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4" name="Полилиния: фигура 4343">
              <a:extLst>
                <a:ext uri="{FF2B5EF4-FFF2-40B4-BE49-F238E27FC236}">
                  <a16:creationId xmlns:a16="http://schemas.microsoft.com/office/drawing/2014/main" id="{5C38A620-BBFC-1539-14F0-90ED4B2C2C25}"/>
                </a:ext>
              </a:extLst>
            </p:cNvPr>
            <p:cNvSpPr/>
            <p:nvPr/>
          </p:nvSpPr>
          <p:spPr>
            <a:xfrm>
              <a:off x="585729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5" name="Полилиния: фигура 4344">
              <a:extLst>
                <a:ext uri="{FF2B5EF4-FFF2-40B4-BE49-F238E27FC236}">
                  <a16:creationId xmlns:a16="http://schemas.microsoft.com/office/drawing/2014/main" id="{DE8FCB48-0437-BA9D-CCCD-1D44E5F47C95}"/>
                </a:ext>
              </a:extLst>
            </p:cNvPr>
            <p:cNvSpPr/>
            <p:nvPr/>
          </p:nvSpPr>
          <p:spPr>
            <a:xfrm>
              <a:off x="594652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6" name="Полилиния: фигура 4345">
              <a:extLst>
                <a:ext uri="{FF2B5EF4-FFF2-40B4-BE49-F238E27FC236}">
                  <a16:creationId xmlns:a16="http://schemas.microsoft.com/office/drawing/2014/main" id="{59E157E5-C656-0B59-54F7-20F8320DC57B}"/>
                </a:ext>
              </a:extLst>
            </p:cNvPr>
            <p:cNvSpPr/>
            <p:nvPr/>
          </p:nvSpPr>
          <p:spPr>
            <a:xfrm>
              <a:off x="5867670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7" name="Полилиния: фигура 4346">
              <a:extLst>
                <a:ext uri="{FF2B5EF4-FFF2-40B4-BE49-F238E27FC236}">
                  <a16:creationId xmlns:a16="http://schemas.microsoft.com/office/drawing/2014/main" id="{D8F4E128-24C0-3CF4-092E-7EB4F0E26106}"/>
                </a:ext>
              </a:extLst>
            </p:cNvPr>
            <p:cNvSpPr/>
            <p:nvPr/>
          </p:nvSpPr>
          <p:spPr>
            <a:xfrm>
              <a:off x="5958976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8" name="Полилиния: фигура 4347">
              <a:extLst>
                <a:ext uri="{FF2B5EF4-FFF2-40B4-BE49-F238E27FC236}">
                  <a16:creationId xmlns:a16="http://schemas.microsoft.com/office/drawing/2014/main" id="{322AF539-126B-B9B2-2D27-319A55D3DA6B}"/>
                </a:ext>
              </a:extLst>
            </p:cNvPr>
            <p:cNvSpPr/>
            <p:nvPr/>
          </p:nvSpPr>
          <p:spPr>
            <a:xfrm>
              <a:off x="5867670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7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9" name="Полилиния: фигура 4348">
              <a:extLst>
                <a:ext uri="{FF2B5EF4-FFF2-40B4-BE49-F238E27FC236}">
                  <a16:creationId xmlns:a16="http://schemas.microsoft.com/office/drawing/2014/main" id="{A6262339-5037-941B-D446-A2F457A28076}"/>
                </a:ext>
              </a:extLst>
            </p:cNvPr>
            <p:cNvSpPr/>
            <p:nvPr/>
          </p:nvSpPr>
          <p:spPr>
            <a:xfrm>
              <a:off x="5958976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0" name="Полилиния: фигура 4349">
              <a:extLst>
                <a:ext uri="{FF2B5EF4-FFF2-40B4-BE49-F238E27FC236}">
                  <a16:creationId xmlns:a16="http://schemas.microsoft.com/office/drawing/2014/main" id="{D0E6F486-1867-FD95-8625-26AEA4CBCB6F}"/>
                </a:ext>
              </a:extLst>
            </p:cNvPr>
            <p:cNvSpPr/>
            <p:nvPr/>
          </p:nvSpPr>
          <p:spPr>
            <a:xfrm>
              <a:off x="567052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1" name="Полилиния: фигура 4350">
              <a:extLst>
                <a:ext uri="{FF2B5EF4-FFF2-40B4-BE49-F238E27FC236}">
                  <a16:creationId xmlns:a16="http://schemas.microsoft.com/office/drawing/2014/main" id="{CB45E1D0-A508-6CCB-8597-988C2185E9EF}"/>
                </a:ext>
              </a:extLst>
            </p:cNvPr>
            <p:cNvSpPr/>
            <p:nvPr/>
          </p:nvSpPr>
          <p:spPr>
            <a:xfrm>
              <a:off x="575975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2" name="Полилиния: фигура 4351">
              <a:extLst>
                <a:ext uri="{FF2B5EF4-FFF2-40B4-BE49-F238E27FC236}">
                  <a16:creationId xmlns:a16="http://schemas.microsoft.com/office/drawing/2014/main" id="{851CBBF8-A87C-3C68-83C1-658F3D63B191}"/>
                </a:ext>
              </a:extLst>
            </p:cNvPr>
            <p:cNvSpPr/>
            <p:nvPr/>
          </p:nvSpPr>
          <p:spPr>
            <a:xfrm>
              <a:off x="567052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3" name="Полилиния: фигура 4352">
              <a:extLst>
                <a:ext uri="{FF2B5EF4-FFF2-40B4-BE49-F238E27FC236}">
                  <a16:creationId xmlns:a16="http://schemas.microsoft.com/office/drawing/2014/main" id="{83711B38-2779-6B82-96F1-702811036D7E}"/>
                </a:ext>
              </a:extLst>
            </p:cNvPr>
            <p:cNvSpPr/>
            <p:nvPr/>
          </p:nvSpPr>
          <p:spPr>
            <a:xfrm>
              <a:off x="575975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4" name="Полилиния: фигура 4353">
              <a:extLst>
                <a:ext uri="{FF2B5EF4-FFF2-40B4-BE49-F238E27FC236}">
                  <a16:creationId xmlns:a16="http://schemas.microsoft.com/office/drawing/2014/main" id="{A1FF6C7A-8514-5F3E-7C11-7BE89A84675A}"/>
                </a:ext>
              </a:extLst>
            </p:cNvPr>
            <p:cNvSpPr/>
            <p:nvPr/>
          </p:nvSpPr>
          <p:spPr>
            <a:xfrm>
              <a:off x="5680901" y="4094787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6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5" name="Полилиния: фигура 4354">
              <a:extLst>
                <a:ext uri="{FF2B5EF4-FFF2-40B4-BE49-F238E27FC236}">
                  <a16:creationId xmlns:a16="http://schemas.microsoft.com/office/drawing/2014/main" id="{F8E5027F-525B-4913-8D6F-C5379D32A949}"/>
                </a:ext>
              </a:extLst>
            </p:cNvPr>
            <p:cNvSpPr/>
            <p:nvPr/>
          </p:nvSpPr>
          <p:spPr>
            <a:xfrm>
              <a:off x="5772208" y="4094787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6" name="Полилиния: фигура 4355">
              <a:extLst>
                <a:ext uri="{FF2B5EF4-FFF2-40B4-BE49-F238E27FC236}">
                  <a16:creationId xmlns:a16="http://schemas.microsoft.com/office/drawing/2014/main" id="{EDA59423-0045-F2AF-6AB7-43DAD0B0B664}"/>
                </a:ext>
              </a:extLst>
            </p:cNvPr>
            <p:cNvSpPr/>
            <p:nvPr/>
          </p:nvSpPr>
          <p:spPr>
            <a:xfrm>
              <a:off x="5680901" y="418606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7" name="Полилиния: фигура 4356">
              <a:extLst>
                <a:ext uri="{FF2B5EF4-FFF2-40B4-BE49-F238E27FC236}">
                  <a16:creationId xmlns:a16="http://schemas.microsoft.com/office/drawing/2014/main" id="{5DDA550E-2CE6-F612-E874-CAD4F278815F}"/>
                </a:ext>
              </a:extLst>
            </p:cNvPr>
            <p:cNvSpPr/>
            <p:nvPr/>
          </p:nvSpPr>
          <p:spPr>
            <a:xfrm>
              <a:off x="5772208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8" name="Полилиния: фигура 4357">
              <a:extLst>
                <a:ext uri="{FF2B5EF4-FFF2-40B4-BE49-F238E27FC236}">
                  <a16:creationId xmlns:a16="http://schemas.microsoft.com/office/drawing/2014/main" id="{141A6AC6-3A77-6A07-916C-EF47E42E725A}"/>
                </a:ext>
              </a:extLst>
            </p:cNvPr>
            <p:cNvSpPr/>
            <p:nvPr/>
          </p:nvSpPr>
          <p:spPr>
            <a:xfrm>
              <a:off x="5483746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9" name="Полилиния: фигура 4358">
              <a:extLst>
                <a:ext uri="{FF2B5EF4-FFF2-40B4-BE49-F238E27FC236}">
                  <a16:creationId xmlns:a16="http://schemas.microsoft.com/office/drawing/2014/main" id="{4C229C1A-0872-3349-4462-090FA6DD03CA}"/>
                </a:ext>
              </a:extLst>
            </p:cNvPr>
            <p:cNvSpPr/>
            <p:nvPr/>
          </p:nvSpPr>
          <p:spPr>
            <a:xfrm>
              <a:off x="557298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0" name="Полилиния: фигура 4359">
              <a:extLst>
                <a:ext uri="{FF2B5EF4-FFF2-40B4-BE49-F238E27FC236}">
                  <a16:creationId xmlns:a16="http://schemas.microsoft.com/office/drawing/2014/main" id="{D58596E2-9821-AF24-E1E0-706B2171B3D4}"/>
                </a:ext>
              </a:extLst>
            </p:cNvPr>
            <p:cNvSpPr/>
            <p:nvPr/>
          </p:nvSpPr>
          <p:spPr>
            <a:xfrm>
              <a:off x="5483746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1" name="Полилиния: фигура 4360">
              <a:extLst>
                <a:ext uri="{FF2B5EF4-FFF2-40B4-BE49-F238E27FC236}">
                  <a16:creationId xmlns:a16="http://schemas.microsoft.com/office/drawing/2014/main" id="{D7405285-2765-E63C-719D-7251DF0B5243}"/>
                </a:ext>
              </a:extLst>
            </p:cNvPr>
            <p:cNvSpPr/>
            <p:nvPr/>
          </p:nvSpPr>
          <p:spPr>
            <a:xfrm>
              <a:off x="557298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2" name="Полилиния: фигура 4361">
              <a:extLst>
                <a:ext uri="{FF2B5EF4-FFF2-40B4-BE49-F238E27FC236}">
                  <a16:creationId xmlns:a16="http://schemas.microsoft.com/office/drawing/2014/main" id="{4DB433D5-B28F-3D7E-3D85-AC8FA1F0854B}"/>
                </a:ext>
              </a:extLst>
            </p:cNvPr>
            <p:cNvSpPr/>
            <p:nvPr/>
          </p:nvSpPr>
          <p:spPr>
            <a:xfrm>
              <a:off x="5494123" y="4094787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3" name="Полилиния: фигура 4362">
              <a:extLst>
                <a:ext uri="{FF2B5EF4-FFF2-40B4-BE49-F238E27FC236}">
                  <a16:creationId xmlns:a16="http://schemas.microsoft.com/office/drawing/2014/main" id="{3207CD21-AF6A-BB37-AD06-DE67F4CDF35C}"/>
                </a:ext>
              </a:extLst>
            </p:cNvPr>
            <p:cNvSpPr/>
            <p:nvPr/>
          </p:nvSpPr>
          <p:spPr>
            <a:xfrm>
              <a:off x="5585439" y="4094787"/>
              <a:ext cx="20754" cy="21153"/>
            </a:xfrm>
            <a:custGeom>
              <a:avLst/>
              <a:gdLst>
                <a:gd name="connsiteX0" fmla="*/ -72 w 20754"/>
                <a:gd name="connsiteY0" fmla="*/ 10194 h 21153"/>
                <a:gd name="connsiteX1" fmla="*/ 10306 w 20754"/>
                <a:gd name="connsiteY1" fmla="*/ -179 h 21153"/>
                <a:gd name="connsiteX2" fmla="*/ 20682 w 20754"/>
                <a:gd name="connsiteY2" fmla="*/ 10194 h 21153"/>
                <a:gd name="connsiteX3" fmla="*/ 10306 w 20754"/>
                <a:gd name="connsiteY3" fmla="*/ 20566 h 21153"/>
                <a:gd name="connsiteX4" fmla="*/ -72 w 2075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3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4" name="Полилиния: фигура 4363">
              <a:extLst>
                <a:ext uri="{FF2B5EF4-FFF2-40B4-BE49-F238E27FC236}">
                  <a16:creationId xmlns:a16="http://schemas.microsoft.com/office/drawing/2014/main" id="{CDC6CD23-57C4-A02F-66C5-13F79979D4AA}"/>
                </a:ext>
              </a:extLst>
            </p:cNvPr>
            <p:cNvSpPr/>
            <p:nvPr/>
          </p:nvSpPr>
          <p:spPr>
            <a:xfrm>
              <a:off x="5494123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5" name="Полилиния: фигура 4364">
              <a:extLst>
                <a:ext uri="{FF2B5EF4-FFF2-40B4-BE49-F238E27FC236}">
                  <a16:creationId xmlns:a16="http://schemas.microsoft.com/office/drawing/2014/main" id="{69738EB6-BE40-B5F4-55D0-6EF914F92273}"/>
                </a:ext>
              </a:extLst>
            </p:cNvPr>
            <p:cNvSpPr/>
            <p:nvPr/>
          </p:nvSpPr>
          <p:spPr>
            <a:xfrm>
              <a:off x="5585439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6" name="Полилиния: фигура 4365">
              <a:extLst>
                <a:ext uri="{FF2B5EF4-FFF2-40B4-BE49-F238E27FC236}">
                  <a16:creationId xmlns:a16="http://schemas.microsoft.com/office/drawing/2014/main" id="{7EB1DD83-7205-9090-5475-EDB611319969}"/>
                </a:ext>
              </a:extLst>
            </p:cNvPr>
            <p:cNvSpPr/>
            <p:nvPr/>
          </p:nvSpPr>
          <p:spPr>
            <a:xfrm>
              <a:off x="529491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7" name="Полилиния: фигура 4366">
              <a:extLst>
                <a:ext uri="{FF2B5EF4-FFF2-40B4-BE49-F238E27FC236}">
                  <a16:creationId xmlns:a16="http://schemas.microsoft.com/office/drawing/2014/main" id="{80EC306F-04E5-F58D-4E20-D4C4273CCCF5}"/>
                </a:ext>
              </a:extLst>
            </p:cNvPr>
            <p:cNvSpPr/>
            <p:nvPr/>
          </p:nvSpPr>
          <p:spPr>
            <a:xfrm>
              <a:off x="538621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8" name="Полилиния: фигура 4367">
              <a:extLst>
                <a:ext uri="{FF2B5EF4-FFF2-40B4-BE49-F238E27FC236}">
                  <a16:creationId xmlns:a16="http://schemas.microsoft.com/office/drawing/2014/main" id="{579E9C42-DC5F-A579-5B3A-4924555EE5E8}"/>
                </a:ext>
              </a:extLst>
            </p:cNvPr>
            <p:cNvSpPr/>
            <p:nvPr/>
          </p:nvSpPr>
          <p:spPr>
            <a:xfrm>
              <a:off x="529491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9" name="Полилиния: фигура 4368">
              <a:extLst>
                <a:ext uri="{FF2B5EF4-FFF2-40B4-BE49-F238E27FC236}">
                  <a16:creationId xmlns:a16="http://schemas.microsoft.com/office/drawing/2014/main" id="{3253E7AF-B1D4-984E-10D8-44FD76F7413C}"/>
                </a:ext>
              </a:extLst>
            </p:cNvPr>
            <p:cNvSpPr/>
            <p:nvPr/>
          </p:nvSpPr>
          <p:spPr>
            <a:xfrm>
              <a:off x="538621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0" name="Полилиния: фигура 4369">
              <a:extLst>
                <a:ext uri="{FF2B5EF4-FFF2-40B4-BE49-F238E27FC236}">
                  <a16:creationId xmlns:a16="http://schemas.microsoft.com/office/drawing/2014/main" id="{1CAAEC2B-C0A1-FFAA-C909-FC2BBB576A26}"/>
                </a:ext>
              </a:extLst>
            </p:cNvPr>
            <p:cNvSpPr/>
            <p:nvPr/>
          </p:nvSpPr>
          <p:spPr>
            <a:xfrm>
              <a:off x="5307355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1" name="Полилиния: фигура 4370">
              <a:extLst>
                <a:ext uri="{FF2B5EF4-FFF2-40B4-BE49-F238E27FC236}">
                  <a16:creationId xmlns:a16="http://schemas.microsoft.com/office/drawing/2014/main" id="{859CCFC6-C00A-E972-05F7-575EF9EA5336}"/>
                </a:ext>
              </a:extLst>
            </p:cNvPr>
            <p:cNvSpPr/>
            <p:nvPr/>
          </p:nvSpPr>
          <p:spPr>
            <a:xfrm>
              <a:off x="5398671" y="409478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2" name="Полилиния: фигура 4371">
              <a:extLst>
                <a:ext uri="{FF2B5EF4-FFF2-40B4-BE49-F238E27FC236}">
                  <a16:creationId xmlns:a16="http://schemas.microsoft.com/office/drawing/2014/main" id="{03CEE6CC-A4CE-2D17-8C03-377664619F27}"/>
                </a:ext>
              </a:extLst>
            </p:cNvPr>
            <p:cNvSpPr/>
            <p:nvPr/>
          </p:nvSpPr>
          <p:spPr>
            <a:xfrm>
              <a:off x="5307355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3" name="Полилиния: фигура 4372">
              <a:extLst>
                <a:ext uri="{FF2B5EF4-FFF2-40B4-BE49-F238E27FC236}">
                  <a16:creationId xmlns:a16="http://schemas.microsoft.com/office/drawing/2014/main" id="{4C935BA1-52D3-DBC0-1885-8B4184C35BE5}"/>
                </a:ext>
              </a:extLst>
            </p:cNvPr>
            <p:cNvSpPr/>
            <p:nvPr/>
          </p:nvSpPr>
          <p:spPr>
            <a:xfrm>
              <a:off x="5398671" y="418606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4" name="Полилиния: фигура 4373">
              <a:extLst>
                <a:ext uri="{FF2B5EF4-FFF2-40B4-BE49-F238E27FC236}">
                  <a16:creationId xmlns:a16="http://schemas.microsoft.com/office/drawing/2014/main" id="{07B7EE51-75F3-2713-355A-77684DEC44AA}"/>
                </a:ext>
              </a:extLst>
            </p:cNvPr>
            <p:cNvSpPr/>
            <p:nvPr/>
          </p:nvSpPr>
          <p:spPr>
            <a:xfrm>
              <a:off x="5108132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5" name="Полилиния: фигура 4374">
              <a:extLst>
                <a:ext uri="{FF2B5EF4-FFF2-40B4-BE49-F238E27FC236}">
                  <a16:creationId xmlns:a16="http://schemas.microsoft.com/office/drawing/2014/main" id="{B32DD46E-C83A-8C54-1A4E-8C94011FAFE0}"/>
                </a:ext>
              </a:extLst>
            </p:cNvPr>
            <p:cNvSpPr/>
            <p:nvPr/>
          </p:nvSpPr>
          <p:spPr>
            <a:xfrm>
              <a:off x="519944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6" name="Полилиния: фигура 4375">
              <a:extLst>
                <a:ext uri="{FF2B5EF4-FFF2-40B4-BE49-F238E27FC236}">
                  <a16:creationId xmlns:a16="http://schemas.microsoft.com/office/drawing/2014/main" id="{B6A4B056-1A01-1D1C-FBA1-B5EB3BF93643}"/>
                </a:ext>
              </a:extLst>
            </p:cNvPr>
            <p:cNvSpPr/>
            <p:nvPr/>
          </p:nvSpPr>
          <p:spPr>
            <a:xfrm>
              <a:off x="5108132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7" name="Полилиния: фигура 4376">
              <a:extLst>
                <a:ext uri="{FF2B5EF4-FFF2-40B4-BE49-F238E27FC236}">
                  <a16:creationId xmlns:a16="http://schemas.microsoft.com/office/drawing/2014/main" id="{F0DEEF41-E4CB-CA1E-EAC2-95C6C61B5D0D}"/>
                </a:ext>
              </a:extLst>
            </p:cNvPr>
            <p:cNvSpPr/>
            <p:nvPr/>
          </p:nvSpPr>
          <p:spPr>
            <a:xfrm>
              <a:off x="519944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8" name="Полилиния: фигура 4377">
              <a:extLst>
                <a:ext uri="{FF2B5EF4-FFF2-40B4-BE49-F238E27FC236}">
                  <a16:creationId xmlns:a16="http://schemas.microsoft.com/office/drawing/2014/main" id="{807460C8-C519-3551-3458-85409F7DE6B6}"/>
                </a:ext>
              </a:extLst>
            </p:cNvPr>
            <p:cNvSpPr/>
            <p:nvPr/>
          </p:nvSpPr>
          <p:spPr>
            <a:xfrm>
              <a:off x="5120586" y="409478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9" name="Полилиния: фигура 4378">
              <a:extLst>
                <a:ext uri="{FF2B5EF4-FFF2-40B4-BE49-F238E27FC236}">
                  <a16:creationId xmlns:a16="http://schemas.microsoft.com/office/drawing/2014/main" id="{264062D4-7391-8474-C6A8-11739EAED398}"/>
                </a:ext>
              </a:extLst>
            </p:cNvPr>
            <p:cNvSpPr/>
            <p:nvPr/>
          </p:nvSpPr>
          <p:spPr>
            <a:xfrm>
              <a:off x="5211893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0" name="Полилиния: фигура 4379">
              <a:extLst>
                <a:ext uri="{FF2B5EF4-FFF2-40B4-BE49-F238E27FC236}">
                  <a16:creationId xmlns:a16="http://schemas.microsoft.com/office/drawing/2014/main" id="{328B5622-06DD-0B69-B89F-23D1BC9B3E68}"/>
                </a:ext>
              </a:extLst>
            </p:cNvPr>
            <p:cNvSpPr/>
            <p:nvPr/>
          </p:nvSpPr>
          <p:spPr>
            <a:xfrm>
              <a:off x="5120586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1" name="Полилиния: фигура 4380">
              <a:extLst>
                <a:ext uri="{FF2B5EF4-FFF2-40B4-BE49-F238E27FC236}">
                  <a16:creationId xmlns:a16="http://schemas.microsoft.com/office/drawing/2014/main" id="{8D9A3F06-2D02-6291-2EC7-BEE14FE8DB9F}"/>
                </a:ext>
              </a:extLst>
            </p:cNvPr>
            <p:cNvSpPr/>
            <p:nvPr/>
          </p:nvSpPr>
          <p:spPr>
            <a:xfrm>
              <a:off x="5211893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2" name="Полилиния: фигура 4381">
              <a:extLst>
                <a:ext uri="{FF2B5EF4-FFF2-40B4-BE49-F238E27FC236}">
                  <a16:creationId xmlns:a16="http://schemas.microsoft.com/office/drawing/2014/main" id="{E96145F9-25A8-3235-3AC9-C67A00552FAF}"/>
                </a:ext>
              </a:extLst>
            </p:cNvPr>
            <p:cNvSpPr/>
            <p:nvPr/>
          </p:nvSpPr>
          <p:spPr>
            <a:xfrm>
              <a:off x="492136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3" name="Полилиния: фигура 4382">
              <a:extLst>
                <a:ext uri="{FF2B5EF4-FFF2-40B4-BE49-F238E27FC236}">
                  <a16:creationId xmlns:a16="http://schemas.microsoft.com/office/drawing/2014/main" id="{A1DE218E-06C8-CEF4-AEC3-4F820C10515E}"/>
                </a:ext>
              </a:extLst>
            </p:cNvPr>
            <p:cNvSpPr/>
            <p:nvPr/>
          </p:nvSpPr>
          <p:spPr>
            <a:xfrm>
              <a:off x="501060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4" name="Полилиния: фигура 4383">
              <a:extLst>
                <a:ext uri="{FF2B5EF4-FFF2-40B4-BE49-F238E27FC236}">
                  <a16:creationId xmlns:a16="http://schemas.microsoft.com/office/drawing/2014/main" id="{9969385C-31B8-A082-1CA6-E86DC65757FE}"/>
                </a:ext>
              </a:extLst>
            </p:cNvPr>
            <p:cNvSpPr/>
            <p:nvPr/>
          </p:nvSpPr>
          <p:spPr>
            <a:xfrm>
              <a:off x="492136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5" name="Полилиния: фигура 4384">
              <a:extLst>
                <a:ext uri="{FF2B5EF4-FFF2-40B4-BE49-F238E27FC236}">
                  <a16:creationId xmlns:a16="http://schemas.microsoft.com/office/drawing/2014/main" id="{26EE1D3C-C964-D472-DD43-A8C8448E374D}"/>
                </a:ext>
              </a:extLst>
            </p:cNvPr>
            <p:cNvSpPr/>
            <p:nvPr/>
          </p:nvSpPr>
          <p:spPr>
            <a:xfrm>
              <a:off x="501060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6" name="Полилиния: фигура 4385">
              <a:extLst>
                <a:ext uri="{FF2B5EF4-FFF2-40B4-BE49-F238E27FC236}">
                  <a16:creationId xmlns:a16="http://schemas.microsoft.com/office/drawing/2014/main" id="{655A3E1E-26EB-83C6-3739-9665484E9EFB}"/>
                </a:ext>
              </a:extLst>
            </p:cNvPr>
            <p:cNvSpPr/>
            <p:nvPr/>
          </p:nvSpPr>
          <p:spPr>
            <a:xfrm>
              <a:off x="4933818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50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7" name="Полилиния: фигура 4386">
              <a:extLst>
                <a:ext uri="{FF2B5EF4-FFF2-40B4-BE49-F238E27FC236}">
                  <a16:creationId xmlns:a16="http://schemas.microsoft.com/office/drawing/2014/main" id="{DF887544-84F4-3775-9036-4CB4558B6C41}"/>
                </a:ext>
              </a:extLst>
            </p:cNvPr>
            <p:cNvSpPr/>
            <p:nvPr/>
          </p:nvSpPr>
          <p:spPr>
            <a:xfrm>
              <a:off x="5025125" y="409478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50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8" name="Полилиния: фигура 4387">
              <a:extLst>
                <a:ext uri="{FF2B5EF4-FFF2-40B4-BE49-F238E27FC236}">
                  <a16:creationId xmlns:a16="http://schemas.microsoft.com/office/drawing/2014/main" id="{2520394E-9C2A-85BA-DDCF-F3C27AB0860D}"/>
                </a:ext>
              </a:extLst>
            </p:cNvPr>
            <p:cNvSpPr/>
            <p:nvPr/>
          </p:nvSpPr>
          <p:spPr>
            <a:xfrm>
              <a:off x="4933818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9" name="Полилиния: фигура 4388">
              <a:extLst>
                <a:ext uri="{FF2B5EF4-FFF2-40B4-BE49-F238E27FC236}">
                  <a16:creationId xmlns:a16="http://schemas.microsoft.com/office/drawing/2014/main" id="{12DA14E3-23F4-4FD0-6FE2-CF0D3F356C76}"/>
                </a:ext>
              </a:extLst>
            </p:cNvPr>
            <p:cNvSpPr/>
            <p:nvPr/>
          </p:nvSpPr>
          <p:spPr>
            <a:xfrm>
              <a:off x="5025125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0" name="Полилиния: фигура 4389">
              <a:extLst>
                <a:ext uri="{FF2B5EF4-FFF2-40B4-BE49-F238E27FC236}">
                  <a16:creationId xmlns:a16="http://schemas.microsoft.com/office/drawing/2014/main" id="{86998DE2-4239-0E47-1594-0EC7B576B0D7}"/>
                </a:ext>
              </a:extLst>
            </p:cNvPr>
            <p:cNvSpPr/>
            <p:nvPr/>
          </p:nvSpPr>
          <p:spPr>
            <a:xfrm>
              <a:off x="473459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1" name="Полилиния: фигура 4390">
              <a:extLst>
                <a:ext uri="{FF2B5EF4-FFF2-40B4-BE49-F238E27FC236}">
                  <a16:creationId xmlns:a16="http://schemas.microsoft.com/office/drawing/2014/main" id="{D5FC4DFC-447A-5209-079E-E33A9AF15436}"/>
                </a:ext>
              </a:extLst>
            </p:cNvPr>
            <p:cNvSpPr/>
            <p:nvPr/>
          </p:nvSpPr>
          <p:spPr>
            <a:xfrm>
              <a:off x="482383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2" name="Полилиния: фигура 4391">
              <a:extLst>
                <a:ext uri="{FF2B5EF4-FFF2-40B4-BE49-F238E27FC236}">
                  <a16:creationId xmlns:a16="http://schemas.microsoft.com/office/drawing/2014/main" id="{2AD46D15-A7D6-F166-B86A-3D5912B19BFF}"/>
                </a:ext>
              </a:extLst>
            </p:cNvPr>
            <p:cNvSpPr/>
            <p:nvPr/>
          </p:nvSpPr>
          <p:spPr>
            <a:xfrm>
              <a:off x="473459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3" name="Полилиния: фигура 4392">
              <a:extLst>
                <a:ext uri="{FF2B5EF4-FFF2-40B4-BE49-F238E27FC236}">
                  <a16:creationId xmlns:a16="http://schemas.microsoft.com/office/drawing/2014/main" id="{6887618D-D972-7737-E49E-15617A0C6F25}"/>
                </a:ext>
              </a:extLst>
            </p:cNvPr>
            <p:cNvSpPr/>
            <p:nvPr/>
          </p:nvSpPr>
          <p:spPr>
            <a:xfrm>
              <a:off x="482383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4" name="Полилиния: фигура 4393">
              <a:extLst>
                <a:ext uri="{FF2B5EF4-FFF2-40B4-BE49-F238E27FC236}">
                  <a16:creationId xmlns:a16="http://schemas.microsoft.com/office/drawing/2014/main" id="{25CEAEE7-89EB-830C-2F9A-179A5FF7FAA6}"/>
                </a:ext>
              </a:extLst>
            </p:cNvPr>
            <p:cNvSpPr/>
            <p:nvPr/>
          </p:nvSpPr>
          <p:spPr>
            <a:xfrm>
              <a:off x="4747049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7 w 16599"/>
                <a:gd name="connsiteY1" fmla="*/ -179 h 17138"/>
                <a:gd name="connsiteX2" fmla="*/ 16527 w 16599"/>
                <a:gd name="connsiteY2" fmla="*/ 8117 h 17138"/>
                <a:gd name="connsiteX3" fmla="*/ 8227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5" name="Полилиния: фигура 4394">
              <a:extLst>
                <a:ext uri="{FF2B5EF4-FFF2-40B4-BE49-F238E27FC236}">
                  <a16:creationId xmlns:a16="http://schemas.microsoft.com/office/drawing/2014/main" id="{CDD2DE79-1560-4B75-D1DB-AE217FA04E9E}"/>
                </a:ext>
              </a:extLst>
            </p:cNvPr>
            <p:cNvSpPr/>
            <p:nvPr/>
          </p:nvSpPr>
          <p:spPr>
            <a:xfrm>
              <a:off x="4838356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6" name="Полилиния: фигура 4395">
              <a:extLst>
                <a:ext uri="{FF2B5EF4-FFF2-40B4-BE49-F238E27FC236}">
                  <a16:creationId xmlns:a16="http://schemas.microsoft.com/office/drawing/2014/main" id="{3DEB9538-2E13-D734-FC1C-7623BDD9066C}"/>
                </a:ext>
              </a:extLst>
            </p:cNvPr>
            <p:cNvSpPr/>
            <p:nvPr/>
          </p:nvSpPr>
          <p:spPr>
            <a:xfrm>
              <a:off x="4747049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7" name="Полилиния: фигура 4396">
              <a:extLst>
                <a:ext uri="{FF2B5EF4-FFF2-40B4-BE49-F238E27FC236}">
                  <a16:creationId xmlns:a16="http://schemas.microsoft.com/office/drawing/2014/main" id="{DA573FEC-21A1-E6EF-9799-7EC0706F4A0D}"/>
                </a:ext>
              </a:extLst>
            </p:cNvPr>
            <p:cNvSpPr/>
            <p:nvPr/>
          </p:nvSpPr>
          <p:spPr>
            <a:xfrm>
              <a:off x="4838356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8" name="Полилиния: фигура 4397">
              <a:extLst>
                <a:ext uri="{FF2B5EF4-FFF2-40B4-BE49-F238E27FC236}">
                  <a16:creationId xmlns:a16="http://schemas.microsoft.com/office/drawing/2014/main" id="{4259DB0F-CAA7-94D5-E72B-E93B877E8345}"/>
                </a:ext>
              </a:extLst>
            </p:cNvPr>
            <p:cNvSpPr/>
            <p:nvPr/>
          </p:nvSpPr>
          <p:spPr>
            <a:xfrm>
              <a:off x="454782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9" name="Полилиния: фигура 4398">
              <a:extLst>
                <a:ext uri="{FF2B5EF4-FFF2-40B4-BE49-F238E27FC236}">
                  <a16:creationId xmlns:a16="http://schemas.microsoft.com/office/drawing/2014/main" id="{F3770ADA-1683-5825-40E4-97E56DFE6A06}"/>
                </a:ext>
              </a:extLst>
            </p:cNvPr>
            <p:cNvSpPr/>
            <p:nvPr/>
          </p:nvSpPr>
          <p:spPr>
            <a:xfrm>
              <a:off x="463706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0" name="Полилиния: фигура 4399">
              <a:extLst>
                <a:ext uri="{FF2B5EF4-FFF2-40B4-BE49-F238E27FC236}">
                  <a16:creationId xmlns:a16="http://schemas.microsoft.com/office/drawing/2014/main" id="{ACE07479-D244-EA02-6AF2-E50054967B67}"/>
                </a:ext>
              </a:extLst>
            </p:cNvPr>
            <p:cNvSpPr/>
            <p:nvPr/>
          </p:nvSpPr>
          <p:spPr>
            <a:xfrm>
              <a:off x="454782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1" name="Полилиния: фигура 4400">
              <a:extLst>
                <a:ext uri="{FF2B5EF4-FFF2-40B4-BE49-F238E27FC236}">
                  <a16:creationId xmlns:a16="http://schemas.microsoft.com/office/drawing/2014/main" id="{807870ED-E71D-858D-75C0-48AD48FFA0CF}"/>
                </a:ext>
              </a:extLst>
            </p:cNvPr>
            <p:cNvSpPr/>
            <p:nvPr/>
          </p:nvSpPr>
          <p:spPr>
            <a:xfrm>
              <a:off x="463706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2" name="Полилиния: фигура 4401">
              <a:extLst>
                <a:ext uri="{FF2B5EF4-FFF2-40B4-BE49-F238E27FC236}">
                  <a16:creationId xmlns:a16="http://schemas.microsoft.com/office/drawing/2014/main" id="{AE264F96-6129-69B7-2CBF-ED067982FD1A}"/>
                </a:ext>
              </a:extLst>
            </p:cNvPr>
            <p:cNvSpPr/>
            <p:nvPr/>
          </p:nvSpPr>
          <p:spPr>
            <a:xfrm>
              <a:off x="4560281" y="4096864"/>
              <a:ext cx="16598" cy="17138"/>
            </a:xfrm>
            <a:custGeom>
              <a:avLst/>
              <a:gdLst>
                <a:gd name="connsiteX0" fmla="*/ -72 w 16598"/>
                <a:gd name="connsiteY0" fmla="*/ 8117 h 17138"/>
                <a:gd name="connsiteX1" fmla="*/ 8227 w 16598"/>
                <a:gd name="connsiteY1" fmla="*/ -179 h 17138"/>
                <a:gd name="connsiteX2" fmla="*/ 16527 w 16598"/>
                <a:gd name="connsiteY2" fmla="*/ 8117 h 17138"/>
                <a:gd name="connsiteX3" fmla="*/ 8227 w 16598"/>
                <a:gd name="connsiteY3" fmla="*/ 16423 h 17138"/>
                <a:gd name="connsiteX4" fmla="*/ -72 w 16598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3" name="Полилиния: фигура 4402">
              <a:extLst>
                <a:ext uri="{FF2B5EF4-FFF2-40B4-BE49-F238E27FC236}">
                  <a16:creationId xmlns:a16="http://schemas.microsoft.com/office/drawing/2014/main" id="{3AC112E4-B092-ED13-CC5D-E5F92318C6A2}"/>
                </a:ext>
              </a:extLst>
            </p:cNvPr>
            <p:cNvSpPr/>
            <p:nvPr/>
          </p:nvSpPr>
          <p:spPr>
            <a:xfrm>
              <a:off x="4651588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4" name="Полилиния: фигура 4403">
              <a:extLst>
                <a:ext uri="{FF2B5EF4-FFF2-40B4-BE49-F238E27FC236}">
                  <a16:creationId xmlns:a16="http://schemas.microsoft.com/office/drawing/2014/main" id="{A367472B-29CB-A453-7729-9E9C938E36B4}"/>
                </a:ext>
              </a:extLst>
            </p:cNvPr>
            <p:cNvSpPr/>
            <p:nvPr/>
          </p:nvSpPr>
          <p:spPr>
            <a:xfrm>
              <a:off x="4560281" y="418814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5" name="Полилиния: фигура 4404">
              <a:extLst>
                <a:ext uri="{FF2B5EF4-FFF2-40B4-BE49-F238E27FC236}">
                  <a16:creationId xmlns:a16="http://schemas.microsoft.com/office/drawing/2014/main" id="{A4BCE556-D055-C664-2B4D-E5177426BB6E}"/>
                </a:ext>
              </a:extLst>
            </p:cNvPr>
            <p:cNvSpPr/>
            <p:nvPr/>
          </p:nvSpPr>
          <p:spPr>
            <a:xfrm>
              <a:off x="4651588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6" name="Полилиния: фигура 4405">
              <a:extLst>
                <a:ext uri="{FF2B5EF4-FFF2-40B4-BE49-F238E27FC236}">
                  <a16:creationId xmlns:a16="http://schemas.microsoft.com/office/drawing/2014/main" id="{DF5E943A-EFEA-EA46-C843-3ED3D6E2C7F5}"/>
                </a:ext>
              </a:extLst>
            </p:cNvPr>
            <p:cNvSpPr/>
            <p:nvPr/>
          </p:nvSpPr>
          <p:spPr>
            <a:xfrm>
              <a:off x="435898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7" name="Полилиния: фигура 4406">
              <a:extLst>
                <a:ext uri="{FF2B5EF4-FFF2-40B4-BE49-F238E27FC236}">
                  <a16:creationId xmlns:a16="http://schemas.microsoft.com/office/drawing/2014/main" id="{A297BF38-B5B4-EC8D-5B16-994F85EB7F1A}"/>
                </a:ext>
              </a:extLst>
            </p:cNvPr>
            <p:cNvSpPr/>
            <p:nvPr/>
          </p:nvSpPr>
          <p:spPr>
            <a:xfrm>
              <a:off x="4450288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8" name="Полилиния: фигура 4407">
              <a:extLst>
                <a:ext uri="{FF2B5EF4-FFF2-40B4-BE49-F238E27FC236}">
                  <a16:creationId xmlns:a16="http://schemas.microsoft.com/office/drawing/2014/main" id="{857BABDF-0E4A-E619-8627-DDC9B206C456}"/>
                </a:ext>
              </a:extLst>
            </p:cNvPr>
            <p:cNvSpPr/>
            <p:nvPr/>
          </p:nvSpPr>
          <p:spPr>
            <a:xfrm>
              <a:off x="435898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9" name="Полилиния: фигура 4408">
              <a:extLst>
                <a:ext uri="{FF2B5EF4-FFF2-40B4-BE49-F238E27FC236}">
                  <a16:creationId xmlns:a16="http://schemas.microsoft.com/office/drawing/2014/main" id="{F74BF681-260E-27C7-2DC6-66617FF17612}"/>
                </a:ext>
              </a:extLst>
            </p:cNvPr>
            <p:cNvSpPr/>
            <p:nvPr/>
          </p:nvSpPr>
          <p:spPr>
            <a:xfrm>
              <a:off x="4450288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0" name="Полилиния: фигура 4409">
              <a:extLst>
                <a:ext uri="{FF2B5EF4-FFF2-40B4-BE49-F238E27FC236}">
                  <a16:creationId xmlns:a16="http://schemas.microsoft.com/office/drawing/2014/main" id="{99F3013D-8DAE-BF14-F219-07F2003E89F3}"/>
                </a:ext>
              </a:extLst>
            </p:cNvPr>
            <p:cNvSpPr/>
            <p:nvPr/>
          </p:nvSpPr>
          <p:spPr>
            <a:xfrm>
              <a:off x="4373512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1" name="Полилиния: фигура 4410">
              <a:extLst>
                <a:ext uri="{FF2B5EF4-FFF2-40B4-BE49-F238E27FC236}">
                  <a16:creationId xmlns:a16="http://schemas.microsoft.com/office/drawing/2014/main" id="{4B99B7F7-2BEC-8AD2-0B0E-29E1AC0ECE30}"/>
                </a:ext>
              </a:extLst>
            </p:cNvPr>
            <p:cNvSpPr/>
            <p:nvPr/>
          </p:nvSpPr>
          <p:spPr>
            <a:xfrm>
              <a:off x="4464819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2" name="Полилиния: фигура 4411">
              <a:extLst>
                <a:ext uri="{FF2B5EF4-FFF2-40B4-BE49-F238E27FC236}">
                  <a16:creationId xmlns:a16="http://schemas.microsoft.com/office/drawing/2014/main" id="{44BB6EC3-1EBC-F705-5ED6-03826AD8B6D8}"/>
                </a:ext>
              </a:extLst>
            </p:cNvPr>
            <p:cNvSpPr/>
            <p:nvPr/>
          </p:nvSpPr>
          <p:spPr>
            <a:xfrm>
              <a:off x="4373512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3" name="Полилиния: фигура 4412">
              <a:extLst>
                <a:ext uri="{FF2B5EF4-FFF2-40B4-BE49-F238E27FC236}">
                  <a16:creationId xmlns:a16="http://schemas.microsoft.com/office/drawing/2014/main" id="{B0333D40-1D46-5AF5-76D0-4CF9EF3C35DF}"/>
                </a:ext>
              </a:extLst>
            </p:cNvPr>
            <p:cNvSpPr/>
            <p:nvPr/>
          </p:nvSpPr>
          <p:spPr>
            <a:xfrm>
              <a:off x="4464819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4" name="Полилиния: фигура 4413">
              <a:extLst>
                <a:ext uri="{FF2B5EF4-FFF2-40B4-BE49-F238E27FC236}">
                  <a16:creationId xmlns:a16="http://schemas.microsoft.com/office/drawing/2014/main" id="{722E1C84-6789-16EA-8FF7-4EA408514DEE}"/>
                </a:ext>
              </a:extLst>
            </p:cNvPr>
            <p:cNvSpPr/>
            <p:nvPr/>
          </p:nvSpPr>
          <p:spPr>
            <a:xfrm>
              <a:off x="417221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5" name="Полилиния: фигура 4414">
              <a:extLst>
                <a:ext uri="{FF2B5EF4-FFF2-40B4-BE49-F238E27FC236}">
                  <a16:creationId xmlns:a16="http://schemas.microsoft.com/office/drawing/2014/main" id="{5F09C563-A2CE-48F1-6A99-2BCED5C5FBA8}"/>
                </a:ext>
              </a:extLst>
            </p:cNvPr>
            <p:cNvSpPr/>
            <p:nvPr/>
          </p:nvSpPr>
          <p:spPr>
            <a:xfrm>
              <a:off x="426351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6" name="Полилиния: фигура 4415">
              <a:extLst>
                <a:ext uri="{FF2B5EF4-FFF2-40B4-BE49-F238E27FC236}">
                  <a16:creationId xmlns:a16="http://schemas.microsoft.com/office/drawing/2014/main" id="{F2E47CF6-19DE-66D5-7C74-4F0645DBD7DA}"/>
                </a:ext>
              </a:extLst>
            </p:cNvPr>
            <p:cNvSpPr/>
            <p:nvPr/>
          </p:nvSpPr>
          <p:spPr>
            <a:xfrm>
              <a:off x="417221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7" name="Полилиния: фигура 4416">
              <a:extLst>
                <a:ext uri="{FF2B5EF4-FFF2-40B4-BE49-F238E27FC236}">
                  <a16:creationId xmlns:a16="http://schemas.microsoft.com/office/drawing/2014/main" id="{8B5F5A96-6123-F637-77BC-31DF35411504}"/>
                </a:ext>
              </a:extLst>
            </p:cNvPr>
            <p:cNvSpPr/>
            <p:nvPr/>
          </p:nvSpPr>
          <p:spPr>
            <a:xfrm>
              <a:off x="426351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8" name="Полилиния: фигура 4417">
              <a:extLst>
                <a:ext uri="{FF2B5EF4-FFF2-40B4-BE49-F238E27FC236}">
                  <a16:creationId xmlns:a16="http://schemas.microsoft.com/office/drawing/2014/main" id="{8B797975-D4E3-C679-2831-B7B7C3922C16}"/>
                </a:ext>
              </a:extLst>
            </p:cNvPr>
            <p:cNvSpPr/>
            <p:nvPr/>
          </p:nvSpPr>
          <p:spPr>
            <a:xfrm>
              <a:off x="4186735" y="4096864"/>
              <a:ext cx="16608" cy="16601"/>
            </a:xfrm>
            <a:custGeom>
              <a:avLst/>
              <a:gdLst>
                <a:gd name="connsiteX0" fmla="*/ -72 w 16608"/>
                <a:gd name="connsiteY0" fmla="*/ 8117 h 16601"/>
                <a:gd name="connsiteX1" fmla="*/ 8228 w 16608"/>
                <a:gd name="connsiteY1" fmla="*/ -179 h 16601"/>
                <a:gd name="connsiteX2" fmla="*/ 16537 w 16608"/>
                <a:gd name="connsiteY2" fmla="*/ 8117 h 16601"/>
                <a:gd name="connsiteX3" fmla="*/ 8228 w 16608"/>
                <a:gd name="connsiteY3" fmla="*/ 16423 h 16601"/>
                <a:gd name="connsiteX4" fmla="*/ -72 w 16608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9" name="Полилиния: фигура 4418">
              <a:extLst>
                <a:ext uri="{FF2B5EF4-FFF2-40B4-BE49-F238E27FC236}">
                  <a16:creationId xmlns:a16="http://schemas.microsoft.com/office/drawing/2014/main" id="{25A6ED42-CDF5-0C8D-C51B-4966CE0A4BF9}"/>
                </a:ext>
              </a:extLst>
            </p:cNvPr>
            <p:cNvSpPr/>
            <p:nvPr/>
          </p:nvSpPr>
          <p:spPr>
            <a:xfrm>
              <a:off x="4278051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7 w 16599"/>
                <a:gd name="connsiteY1" fmla="*/ -179 h 16601"/>
                <a:gd name="connsiteX2" fmla="*/ 16527 w 16599"/>
                <a:gd name="connsiteY2" fmla="*/ 8117 h 16601"/>
                <a:gd name="connsiteX3" fmla="*/ 8227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0" name="Полилиния: фигура 4419">
              <a:extLst>
                <a:ext uri="{FF2B5EF4-FFF2-40B4-BE49-F238E27FC236}">
                  <a16:creationId xmlns:a16="http://schemas.microsoft.com/office/drawing/2014/main" id="{9C134168-507A-05F0-23E1-2A10C3855F61}"/>
                </a:ext>
              </a:extLst>
            </p:cNvPr>
            <p:cNvSpPr/>
            <p:nvPr/>
          </p:nvSpPr>
          <p:spPr>
            <a:xfrm>
              <a:off x="4186735" y="4188142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1" name="Полилиния: фигура 4420">
              <a:extLst>
                <a:ext uri="{FF2B5EF4-FFF2-40B4-BE49-F238E27FC236}">
                  <a16:creationId xmlns:a16="http://schemas.microsoft.com/office/drawing/2014/main" id="{CD551B62-9C97-40FF-F14C-40C3C188168C}"/>
                </a:ext>
              </a:extLst>
            </p:cNvPr>
            <p:cNvSpPr/>
            <p:nvPr/>
          </p:nvSpPr>
          <p:spPr>
            <a:xfrm>
              <a:off x="4278051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2" name="Полилиния: фигура 4421">
              <a:extLst>
                <a:ext uri="{FF2B5EF4-FFF2-40B4-BE49-F238E27FC236}">
                  <a16:creationId xmlns:a16="http://schemas.microsoft.com/office/drawing/2014/main" id="{32BC1667-8A67-5FFB-1052-83A1F5B68053}"/>
                </a:ext>
              </a:extLst>
            </p:cNvPr>
            <p:cNvSpPr/>
            <p:nvPr/>
          </p:nvSpPr>
          <p:spPr>
            <a:xfrm>
              <a:off x="398544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3" name="Полилиния: фигура 4422">
              <a:extLst>
                <a:ext uri="{FF2B5EF4-FFF2-40B4-BE49-F238E27FC236}">
                  <a16:creationId xmlns:a16="http://schemas.microsoft.com/office/drawing/2014/main" id="{A978FEB3-EC41-C52D-7D2C-F3FB0AF44C6C}"/>
                </a:ext>
              </a:extLst>
            </p:cNvPr>
            <p:cNvSpPr/>
            <p:nvPr/>
          </p:nvSpPr>
          <p:spPr>
            <a:xfrm>
              <a:off x="407467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4" name="Полилиния: фигура 4423">
              <a:extLst>
                <a:ext uri="{FF2B5EF4-FFF2-40B4-BE49-F238E27FC236}">
                  <a16:creationId xmlns:a16="http://schemas.microsoft.com/office/drawing/2014/main" id="{A11C8849-C24E-8CF9-2017-C12A9FE0BA80}"/>
                </a:ext>
              </a:extLst>
            </p:cNvPr>
            <p:cNvSpPr/>
            <p:nvPr/>
          </p:nvSpPr>
          <p:spPr>
            <a:xfrm>
              <a:off x="398544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5" name="Полилиния: фигура 4424">
              <a:extLst>
                <a:ext uri="{FF2B5EF4-FFF2-40B4-BE49-F238E27FC236}">
                  <a16:creationId xmlns:a16="http://schemas.microsoft.com/office/drawing/2014/main" id="{5F20EEEA-9BC4-6B66-03B9-9C09DB0DE7C6}"/>
                </a:ext>
              </a:extLst>
            </p:cNvPr>
            <p:cNvSpPr/>
            <p:nvPr/>
          </p:nvSpPr>
          <p:spPr>
            <a:xfrm>
              <a:off x="407467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6" name="Полилиния: фигура 4425">
              <a:extLst>
                <a:ext uri="{FF2B5EF4-FFF2-40B4-BE49-F238E27FC236}">
                  <a16:creationId xmlns:a16="http://schemas.microsoft.com/office/drawing/2014/main" id="{235163F7-4492-AE85-E80D-BD22449F8370}"/>
                </a:ext>
              </a:extLst>
            </p:cNvPr>
            <p:cNvSpPr/>
            <p:nvPr/>
          </p:nvSpPr>
          <p:spPr>
            <a:xfrm>
              <a:off x="3999966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7" name="Полилиния: фигура 4426">
              <a:extLst>
                <a:ext uri="{FF2B5EF4-FFF2-40B4-BE49-F238E27FC236}">
                  <a16:creationId xmlns:a16="http://schemas.microsoft.com/office/drawing/2014/main" id="{9D9B7DC7-D98A-DA8C-7471-D4AD001FCD1A}"/>
                </a:ext>
              </a:extLst>
            </p:cNvPr>
            <p:cNvSpPr/>
            <p:nvPr/>
          </p:nvSpPr>
          <p:spPr>
            <a:xfrm>
              <a:off x="4091283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8" name="Полилиния: фигура 4427">
              <a:extLst>
                <a:ext uri="{FF2B5EF4-FFF2-40B4-BE49-F238E27FC236}">
                  <a16:creationId xmlns:a16="http://schemas.microsoft.com/office/drawing/2014/main" id="{39AD4E1A-18FA-CE06-C1A3-7D0BE87257C2}"/>
                </a:ext>
              </a:extLst>
            </p:cNvPr>
            <p:cNvSpPr/>
            <p:nvPr/>
          </p:nvSpPr>
          <p:spPr>
            <a:xfrm>
              <a:off x="3999966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9" name="Полилиния: фигура 4428">
              <a:extLst>
                <a:ext uri="{FF2B5EF4-FFF2-40B4-BE49-F238E27FC236}">
                  <a16:creationId xmlns:a16="http://schemas.microsoft.com/office/drawing/2014/main" id="{6F127B8D-4D15-95CF-63C4-0D27C85358E8}"/>
                </a:ext>
              </a:extLst>
            </p:cNvPr>
            <p:cNvSpPr/>
            <p:nvPr/>
          </p:nvSpPr>
          <p:spPr>
            <a:xfrm>
              <a:off x="4091283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0" name="Полилиния: фигура 4429">
              <a:extLst>
                <a:ext uri="{FF2B5EF4-FFF2-40B4-BE49-F238E27FC236}">
                  <a16:creationId xmlns:a16="http://schemas.microsoft.com/office/drawing/2014/main" id="{7ED05FB4-BE10-D428-1D09-F845778E0B3E}"/>
                </a:ext>
              </a:extLst>
            </p:cNvPr>
            <p:cNvSpPr/>
            <p:nvPr/>
          </p:nvSpPr>
          <p:spPr>
            <a:xfrm>
              <a:off x="379867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1" name="Полилиния: фигура 4430">
              <a:extLst>
                <a:ext uri="{FF2B5EF4-FFF2-40B4-BE49-F238E27FC236}">
                  <a16:creationId xmlns:a16="http://schemas.microsoft.com/office/drawing/2014/main" id="{C9B918AA-C5AB-0959-FFB8-88132381CC75}"/>
                </a:ext>
              </a:extLst>
            </p:cNvPr>
            <p:cNvSpPr/>
            <p:nvPr/>
          </p:nvSpPr>
          <p:spPr>
            <a:xfrm>
              <a:off x="388790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2" name="Полилиния: фигура 4431">
              <a:extLst>
                <a:ext uri="{FF2B5EF4-FFF2-40B4-BE49-F238E27FC236}">
                  <a16:creationId xmlns:a16="http://schemas.microsoft.com/office/drawing/2014/main" id="{41DE7BD3-2D73-AC95-4EE5-6C97A63360EC}"/>
                </a:ext>
              </a:extLst>
            </p:cNvPr>
            <p:cNvSpPr/>
            <p:nvPr/>
          </p:nvSpPr>
          <p:spPr>
            <a:xfrm>
              <a:off x="379867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3" name="Полилиния: фигура 4432">
              <a:extLst>
                <a:ext uri="{FF2B5EF4-FFF2-40B4-BE49-F238E27FC236}">
                  <a16:creationId xmlns:a16="http://schemas.microsoft.com/office/drawing/2014/main" id="{C5E2F63F-8503-DCFE-AB4B-A1C299084734}"/>
                </a:ext>
              </a:extLst>
            </p:cNvPr>
            <p:cNvSpPr/>
            <p:nvPr/>
          </p:nvSpPr>
          <p:spPr>
            <a:xfrm>
              <a:off x="388790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4" name="Полилиния: фигура 4433">
              <a:extLst>
                <a:ext uri="{FF2B5EF4-FFF2-40B4-BE49-F238E27FC236}">
                  <a16:creationId xmlns:a16="http://schemas.microsoft.com/office/drawing/2014/main" id="{8C54BF82-4BC8-C455-7039-20E1D7C0C28F}"/>
                </a:ext>
              </a:extLst>
            </p:cNvPr>
            <p:cNvSpPr/>
            <p:nvPr/>
          </p:nvSpPr>
          <p:spPr>
            <a:xfrm>
              <a:off x="3813198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5" name="Полилиния: фигура 4434">
              <a:extLst>
                <a:ext uri="{FF2B5EF4-FFF2-40B4-BE49-F238E27FC236}">
                  <a16:creationId xmlns:a16="http://schemas.microsoft.com/office/drawing/2014/main" id="{A4E8A58B-1A81-4EF4-1AE4-64370D48D22D}"/>
                </a:ext>
              </a:extLst>
            </p:cNvPr>
            <p:cNvSpPr/>
            <p:nvPr/>
          </p:nvSpPr>
          <p:spPr>
            <a:xfrm>
              <a:off x="3904505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6" name="Полилиния: фигура 4435">
              <a:extLst>
                <a:ext uri="{FF2B5EF4-FFF2-40B4-BE49-F238E27FC236}">
                  <a16:creationId xmlns:a16="http://schemas.microsoft.com/office/drawing/2014/main" id="{4CFCA953-86CF-D7A8-F13D-C1049A8BDE3A}"/>
                </a:ext>
              </a:extLst>
            </p:cNvPr>
            <p:cNvSpPr/>
            <p:nvPr/>
          </p:nvSpPr>
          <p:spPr>
            <a:xfrm>
              <a:off x="3813198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7" name="Полилиния: фигура 4436">
              <a:extLst>
                <a:ext uri="{FF2B5EF4-FFF2-40B4-BE49-F238E27FC236}">
                  <a16:creationId xmlns:a16="http://schemas.microsoft.com/office/drawing/2014/main" id="{A689A2C9-46E9-D9AB-FA07-84690DA5E77B}"/>
                </a:ext>
              </a:extLst>
            </p:cNvPr>
            <p:cNvSpPr/>
            <p:nvPr/>
          </p:nvSpPr>
          <p:spPr>
            <a:xfrm>
              <a:off x="3904505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8" name="Полилиния: фигура 4437">
              <a:extLst>
                <a:ext uri="{FF2B5EF4-FFF2-40B4-BE49-F238E27FC236}">
                  <a16:creationId xmlns:a16="http://schemas.microsoft.com/office/drawing/2014/main" id="{C50F7871-E5B4-E23C-40DE-B3A29D4D31F9}"/>
                </a:ext>
              </a:extLst>
            </p:cNvPr>
            <p:cNvSpPr/>
            <p:nvPr/>
          </p:nvSpPr>
          <p:spPr>
            <a:xfrm>
              <a:off x="3611898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9" name="Полилиния: фигура 4438">
              <a:extLst>
                <a:ext uri="{FF2B5EF4-FFF2-40B4-BE49-F238E27FC236}">
                  <a16:creationId xmlns:a16="http://schemas.microsoft.com/office/drawing/2014/main" id="{2BCD679D-C8CF-BAD4-6BEF-D06F28B26F1B}"/>
                </a:ext>
              </a:extLst>
            </p:cNvPr>
            <p:cNvSpPr/>
            <p:nvPr/>
          </p:nvSpPr>
          <p:spPr>
            <a:xfrm>
              <a:off x="370113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0" name="Полилиния: фигура 4439">
              <a:extLst>
                <a:ext uri="{FF2B5EF4-FFF2-40B4-BE49-F238E27FC236}">
                  <a16:creationId xmlns:a16="http://schemas.microsoft.com/office/drawing/2014/main" id="{7D143AB3-E588-9E71-3B70-F4FA5DCBE73A}"/>
                </a:ext>
              </a:extLst>
            </p:cNvPr>
            <p:cNvSpPr/>
            <p:nvPr/>
          </p:nvSpPr>
          <p:spPr>
            <a:xfrm>
              <a:off x="3611898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1" name="Полилиния: фигура 4440">
              <a:extLst>
                <a:ext uri="{FF2B5EF4-FFF2-40B4-BE49-F238E27FC236}">
                  <a16:creationId xmlns:a16="http://schemas.microsoft.com/office/drawing/2014/main" id="{4790E308-F683-1B2B-4320-373625CE1D0F}"/>
                </a:ext>
              </a:extLst>
            </p:cNvPr>
            <p:cNvSpPr/>
            <p:nvPr/>
          </p:nvSpPr>
          <p:spPr>
            <a:xfrm>
              <a:off x="370113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2" name="Полилиния: фигура 4441">
              <a:extLst>
                <a:ext uri="{FF2B5EF4-FFF2-40B4-BE49-F238E27FC236}">
                  <a16:creationId xmlns:a16="http://schemas.microsoft.com/office/drawing/2014/main" id="{80B2235F-2995-49DB-A01A-A67F13E4B211}"/>
                </a:ext>
              </a:extLst>
            </p:cNvPr>
            <p:cNvSpPr/>
            <p:nvPr/>
          </p:nvSpPr>
          <p:spPr>
            <a:xfrm>
              <a:off x="3626429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3" name="Полилиния: фигура 4442">
              <a:extLst>
                <a:ext uri="{FF2B5EF4-FFF2-40B4-BE49-F238E27FC236}">
                  <a16:creationId xmlns:a16="http://schemas.microsoft.com/office/drawing/2014/main" id="{83C5A27B-6F7C-C7B5-B5C4-FFAE80667897}"/>
                </a:ext>
              </a:extLst>
            </p:cNvPr>
            <p:cNvSpPr/>
            <p:nvPr/>
          </p:nvSpPr>
          <p:spPr>
            <a:xfrm>
              <a:off x="3717736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2005" y="-179"/>
                    <a:pt x="616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4" name="Полилиния: фигура 4443">
              <a:extLst>
                <a:ext uri="{FF2B5EF4-FFF2-40B4-BE49-F238E27FC236}">
                  <a16:creationId xmlns:a16="http://schemas.microsoft.com/office/drawing/2014/main" id="{E915AEA1-50D8-0ED5-D885-319AD910ACEC}"/>
                </a:ext>
              </a:extLst>
            </p:cNvPr>
            <p:cNvSpPr/>
            <p:nvPr/>
          </p:nvSpPr>
          <p:spPr>
            <a:xfrm>
              <a:off x="3626429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5" name="Полилиния: фигура 4444">
              <a:extLst>
                <a:ext uri="{FF2B5EF4-FFF2-40B4-BE49-F238E27FC236}">
                  <a16:creationId xmlns:a16="http://schemas.microsoft.com/office/drawing/2014/main" id="{4835086D-FBC9-55FD-3F25-B2660D4A19F5}"/>
                </a:ext>
              </a:extLst>
            </p:cNvPr>
            <p:cNvSpPr/>
            <p:nvPr/>
          </p:nvSpPr>
          <p:spPr>
            <a:xfrm>
              <a:off x="3717736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6" name="Полилиния: фигура 4445">
              <a:extLst>
                <a:ext uri="{FF2B5EF4-FFF2-40B4-BE49-F238E27FC236}">
                  <a16:creationId xmlns:a16="http://schemas.microsoft.com/office/drawing/2014/main" id="{624D3EE0-8ED0-C202-84E2-C0119E416CA6}"/>
                </a:ext>
              </a:extLst>
            </p:cNvPr>
            <p:cNvSpPr/>
            <p:nvPr/>
          </p:nvSpPr>
          <p:spPr>
            <a:xfrm>
              <a:off x="342306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7" name="Полилиния: фигура 4446">
              <a:extLst>
                <a:ext uri="{FF2B5EF4-FFF2-40B4-BE49-F238E27FC236}">
                  <a16:creationId xmlns:a16="http://schemas.microsoft.com/office/drawing/2014/main" id="{61001F90-6EEB-F0BB-9A29-B2C971AD3A90}"/>
                </a:ext>
              </a:extLst>
            </p:cNvPr>
            <p:cNvSpPr/>
            <p:nvPr/>
          </p:nvSpPr>
          <p:spPr>
            <a:xfrm>
              <a:off x="351436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8" name="Полилиния: фигура 4447">
              <a:extLst>
                <a:ext uri="{FF2B5EF4-FFF2-40B4-BE49-F238E27FC236}">
                  <a16:creationId xmlns:a16="http://schemas.microsoft.com/office/drawing/2014/main" id="{42C8FAE7-E44A-4EE5-91FF-D0CCE00EA350}"/>
                </a:ext>
              </a:extLst>
            </p:cNvPr>
            <p:cNvSpPr/>
            <p:nvPr/>
          </p:nvSpPr>
          <p:spPr>
            <a:xfrm>
              <a:off x="342306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9" name="Полилиния: фигура 4448">
              <a:extLst>
                <a:ext uri="{FF2B5EF4-FFF2-40B4-BE49-F238E27FC236}">
                  <a16:creationId xmlns:a16="http://schemas.microsoft.com/office/drawing/2014/main" id="{EAD6D88D-249B-2F8A-7AEE-B766BBF735D8}"/>
                </a:ext>
              </a:extLst>
            </p:cNvPr>
            <p:cNvSpPr/>
            <p:nvPr/>
          </p:nvSpPr>
          <p:spPr>
            <a:xfrm>
              <a:off x="351436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0" name="Полилиния: фигура 4449">
              <a:extLst>
                <a:ext uri="{FF2B5EF4-FFF2-40B4-BE49-F238E27FC236}">
                  <a16:creationId xmlns:a16="http://schemas.microsoft.com/office/drawing/2014/main" id="{FEA383B5-2816-B1A1-5915-E568B7C7804F}"/>
                </a:ext>
              </a:extLst>
            </p:cNvPr>
            <p:cNvSpPr/>
            <p:nvPr/>
          </p:nvSpPr>
          <p:spPr>
            <a:xfrm>
              <a:off x="3439661" y="4098941"/>
              <a:ext cx="12444" cy="12448"/>
            </a:xfrm>
            <a:custGeom>
              <a:avLst/>
              <a:gdLst>
                <a:gd name="connsiteX0" fmla="*/ -72 w 12444"/>
                <a:gd name="connsiteY0" fmla="*/ 6041 h 12448"/>
                <a:gd name="connsiteX1" fmla="*/ 6150 w 12444"/>
                <a:gd name="connsiteY1" fmla="*/ -179 h 12448"/>
                <a:gd name="connsiteX2" fmla="*/ 12373 w 12444"/>
                <a:gd name="connsiteY2" fmla="*/ 6041 h 12448"/>
                <a:gd name="connsiteX3" fmla="*/ 6150 w 12444"/>
                <a:gd name="connsiteY3" fmla="*/ 12270 h 12448"/>
                <a:gd name="connsiteX4" fmla="*/ -72 w 1244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8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1" name="Полилиния: фигура 4450">
              <a:extLst>
                <a:ext uri="{FF2B5EF4-FFF2-40B4-BE49-F238E27FC236}">
                  <a16:creationId xmlns:a16="http://schemas.microsoft.com/office/drawing/2014/main" id="{AA010F82-D4E5-7967-876A-F365A7FDD408}"/>
                </a:ext>
              </a:extLst>
            </p:cNvPr>
            <p:cNvSpPr/>
            <p:nvPr/>
          </p:nvSpPr>
          <p:spPr>
            <a:xfrm>
              <a:off x="3530968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50 w 12454"/>
                <a:gd name="connsiteY1" fmla="*/ -179 h 12448"/>
                <a:gd name="connsiteX2" fmla="*/ 12382 w 12454"/>
                <a:gd name="connsiteY2" fmla="*/ 6041 h 12448"/>
                <a:gd name="connsiteX3" fmla="*/ 615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2" name="Полилиния: фигура 4451">
              <a:extLst>
                <a:ext uri="{FF2B5EF4-FFF2-40B4-BE49-F238E27FC236}">
                  <a16:creationId xmlns:a16="http://schemas.microsoft.com/office/drawing/2014/main" id="{E7713A77-9A3A-4DB0-2090-821F557BEF94}"/>
                </a:ext>
              </a:extLst>
            </p:cNvPr>
            <p:cNvSpPr/>
            <p:nvPr/>
          </p:nvSpPr>
          <p:spPr>
            <a:xfrm>
              <a:off x="3439661" y="419020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3" name="Полилиния: фигура 4452">
              <a:extLst>
                <a:ext uri="{FF2B5EF4-FFF2-40B4-BE49-F238E27FC236}">
                  <a16:creationId xmlns:a16="http://schemas.microsoft.com/office/drawing/2014/main" id="{E4F31FA7-D7A1-50F2-19A2-6D8FDC8D9D3E}"/>
                </a:ext>
              </a:extLst>
            </p:cNvPr>
            <p:cNvSpPr/>
            <p:nvPr/>
          </p:nvSpPr>
          <p:spPr>
            <a:xfrm>
              <a:off x="3530968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4" name="Полилиния: фигура 4453">
              <a:extLst>
                <a:ext uri="{FF2B5EF4-FFF2-40B4-BE49-F238E27FC236}">
                  <a16:creationId xmlns:a16="http://schemas.microsoft.com/office/drawing/2014/main" id="{2F1E0A9F-F9D6-00E1-42E8-E42946ED2ACE}"/>
                </a:ext>
              </a:extLst>
            </p:cNvPr>
            <p:cNvSpPr/>
            <p:nvPr/>
          </p:nvSpPr>
          <p:spPr>
            <a:xfrm>
              <a:off x="3236283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5" name="Полилиния: фигура 4454">
              <a:extLst>
                <a:ext uri="{FF2B5EF4-FFF2-40B4-BE49-F238E27FC236}">
                  <a16:creationId xmlns:a16="http://schemas.microsoft.com/office/drawing/2014/main" id="{11402D0E-BEC8-E8C2-26F3-64F400C5EFCA}"/>
                </a:ext>
              </a:extLst>
            </p:cNvPr>
            <p:cNvSpPr/>
            <p:nvPr/>
          </p:nvSpPr>
          <p:spPr>
            <a:xfrm>
              <a:off x="332760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6" name="Полилиния: фигура 4455">
              <a:extLst>
                <a:ext uri="{FF2B5EF4-FFF2-40B4-BE49-F238E27FC236}">
                  <a16:creationId xmlns:a16="http://schemas.microsoft.com/office/drawing/2014/main" id="{EC8B3EAA-F93D-16A7-899A-96291EA540B3}"/>
                </a:ext>
              </a:extLst>
            </p:cNvPr>
            <p:cNvSpPr/>
            <p:nvPr/>
          </p:nvSpPr>
          <p:spPr>
            <a:xfrm>
              <a:off x="3236283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7" name="Полилиния: фигура 4456">
              <a:extLst>
                <a:ext uri="{FF2B5EF4-FFF2-40B4-BE49-F238E27FC236}">
                  <a16:creationId xmlns:a16="http://schemas.microsoft.com/office/drawing/2014/main" id="{7F452B97-7B6B-EDFD-0FBE-8D657D648989}"/>
                </a:ext>
              </a:extLst>
            </p:cNvPr>
            <p:cNvSpPr/>
            <p:nvPr/>
          </p:nvSpPr>
          <p:spPr>
            <a:xfrm>
              <a:off x="332760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8" name="Полилиния: фигура 4457">
              <a:extLst>
                <a:ext uri="{FF2B5EF4-FFF2-40B4-BE49-F238E27FC236}">
                  <a16:creationId xmlns:a16="http://schemas.microsoft.com/office/drawing/2014/main" id="{06F9A4A2-B613-3750-B9A1-156D4ACEAB55}"/>
                </a:ext>
              </a:extLst>
            </p:cNvPr>
            <p:cNvSpPr/>
            <p:nvPr/>
          </p:nvSpPr>
          <p:spPr>
            <a:xfrm>
              <a:off x="3252893" y="4098941"/>
              <a:ext cx="12444" cy="12448"/>
            </a:xfrm>
            <a:custGeom>
              <a:avLst/>
              <a:gdLst>
                <a:gd name="connsiteX0" fmla="*/ -72 w 12444"/>
                <a:gd name="connsiteY0" fmla="*/ 6041 h 12448"/>
                <a:gd name="connsiteX1" fmla="*/ 6150 w 12444"/>
                <a:gd name="connsiteY1" fmla="*/ -179 h 12448"/>
                <a:gd name="connsiteX2" fmla="*/ 12373 w 12444"/>
                <a:gd name="connsiteY2" fmla="*/ 6041 h 12448"/>
                <a:gd name="connsiteX3" fmla="*/ 6150 w 12444"/>
                <a:gd name="connsiteY3" fmla="*/ 12270 h 12448"/>
                <a:gd name="connsiteX4" fmla="*/ -72 w 1244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8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9" name="Полилиния: фигура 4458">
              <a:extLst>
                <a:ext uri="{FF2B5EF4-FFF2-40B4-BE49-F238E27FC236}">
                  <a16:creationId xmlns:a16="http://schemas.microsoft.com/office/drawing/2014/main" id="{B3C01777-747D-4982-FF57-AEE150E05A3E}"/>
                </a:ext>
              </a:extLst>
            </p:cNvPr>
            <p:cNvSpPr/>
            <p:nvPr/>
          </p:nvSpPr>
          <p:spPr>
            <a:xfrm>
              <a:off x="3344200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50 w 12454"/>
                <a:gd name="connsiteY1" fmla="*/ -179 h 12448"/>
                <a:gd name="connsiteX2" fmla="*/ 12382 w 12454"/>
                <a:gd name="connsiteY2" fmla="*/ 6041 h 12448"/>
                <a:gd name="connsiteX3" fmla="*/ 615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0" name="Полилиния: фигура 4459">
              <a:extLst>
                <a:ext uri="{FF2B5EF4-FFF2-40B4-BE49-F238E27FC236}">
                  <a16:creationId xmlns:a16="http://schemas.microsoft.com/office/drawing/2014/main" id="{3DB1618B-A80D-F0CA-A19F-62E838F7AAA3}"/>
                </a:ext>
              </a:extLst>
            </p:cNvPr>
            <p:cNvSpPr/>
            <p:nvPr/>
          </p:nvSpPr>
          <p:spPr>
            <a:xfrm>
              <a:off x="3252893" y="419020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1" name="Полилиния: фигура 4460">
              <a:extLst>
                <a:ext uri="{FF2B5EF4-FFF2-40B4-BE49-F238E27FC236}">
                  <a16:creationId xmlns:a16="http://schemas.microsoft.com/office/drawing/2014/main" id="{0488CE4D-8F2F-9AD8-E02A-ABA4324D627A}"/>
                </a:ext>
              </a:extLst>
            </p:cNvPr>
            <p:cNvSpPr/>
            <p:nvPr/>
          </p:nvSpPr>
          <p:spPr>
            <a:xfrm>
              <a:off x="3344200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2" name="Полилиния: фигура 4461">
              <a:extLst>
                <a:ext uri="{FF2B5EF4-FFF2-40B4-BE49-F238E27FC236}">
                  <a16:creationId xmlns:a16="http://schemas.microsoft.com/office/drawing/2014/main" id="{3F6E7E72-ED26-2679-3E2B-6C68B327E567}"/>
                </a:ext>
              </a:extLst>
            </p:cNvPr>
            <p:cNvSpPr/>
            <p:nvPr/>
          </p:nvSpPr>
          <p:spPr>
            <a:xfrm>
              <a:off x="304951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3" name="Полилиния: фигура 4462">
              <a:extLst>
                <a:ext uri="{FF2B5EF4-FFF2-40B4-BE49-F238E27FC236}">
                  <a16:creationId xmlns:a16="http://schemas.microsoft.com/office/drawing/2014/main" id="{1924C27D-8902-2F06-08E4-7D38E677D520}"/>
                </a:ext>
              </a:extLst>
            </p:cNvPr>
            <p:cNvSpPr/>
            <p:nvPr/>
          </p:nvSpPr>
          <p:spPr>
            <a:xfrm>
              <a:off x="313875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4" name="Полилиния: фигура 4463">
              <a:extLst>
                <a:ext uri="{FF2B5EF4-FFF2-40B4-BE49-F238E27FC236}">
                  <a16:creationId xmlns:a16="http://schemas.microsoft.com/office/drawing/2014/main" id="{23913944-343E-E241-4746-E3887C89BFC9}"/>
                </a:ext>
              </a:extLst>
            </p:cNvPr>
            <p:cNvSpPr/>
            <p:nvPr/>
          </p:nvSpPr>
          <p:spPr>
            <a:xfrm>
              <a:off x="304951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5" name="Полилиния: фигура 4464">
              <a:extLst>
                <a:ext uri="{FF2B5EF4-FFF2-40B4-BE49-F238E27FC236}">
                  <a16:creationId xmlns:a16="http://schemas.microsoft.com/office/drawing/2014/main" id="{4775C066-9D22-1513-DE34-747EA7123C5E}"/>
                </a:ext>
              </a:extLst>
            </p:cNvPr>
            <p:cNvSpPr/>
            <p:nvPr/>
          </p:nvSpPr>
          <p:spPr>
            <a:xfrm>
              <a:off x="313875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6" name="Полилиния: фигура 4465">
              <a:extLst>
                <a:ext uri="{FF2B5EF4-FFF2-40B4-BE49-F238E27FC236}">
                  <a16:creationId xmlns:a16="http://schemas.microsoft.com/office/drawing/2014/main" id="{FCAD5AD6-BB53-C349-2036-9E8933144F2F}"/>
                </a:ext>
              </a:extLst>
            </p:cNvPr>
            <p:cNvSpPr/>
            <p:nvPr/>
          </p:nvSpPr>
          <p:spPr>
            <a:xfrm>
              <a:off x="3066115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60 w 12454"/>
                <a:gd name="connsiteY1" fmla="*/ -179 h 12448"/>
                <a:gd name="connsiteX2" fmla="*/ 12382 w 12454"/>
                <a:gd name="connsiteY2" fmla="*/ 6041 h 12448"/>
                <a:gd name="connsiteX3" fmla="*/ 616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7" name="Полилиния: фигура 4466">
              <a:extLst>
                <a:ext uri="{FF2B5EF4-FFF2-40B4-BE49-F238E27FC236}">
                  <a16:creationId xmlns:a16="http://schemas.microsoft.com/office/drawing/2014/main" id="{42457F0E-3992-5C1F-112D-93417E6E5C8C}"/>
                </a:ext>
              </a:extLst>
            </p:cNvPr>
            <p:cNvSpPr/>
            <p:nvPr/>
          </p:nvSpPr>
          <p:spPr>
            <a:xfrm>
              <a:off x="3157431" y="4098941"/>
              <a:ext cx="10376" cy="12448"/>
            </a:xfrm>
            <a:custGeom>
              <a:avLst/>
              <a:gdLst>
                <a:gd name="connsiteX0" fmla="*/ -72 w 10376"/>
                <a:gd name="connsiteY0" fmla="*/ 6041 h 12448"/>
                <a:gd name="connsiteX1" fmla="*/ 4073 w 10376"/>
                <a:gd name="connsiteY1" fmla="*/ -179 h 12448"/>
                <a:gd name="connsiteX2" fmla="*/ 10305 w 10376"/>
                <a:gd name="connsiteY2" fmla="*/ 6041 h 12448"/>
                <a:gd name="connsiteX3" fmla="*/ 4073 w 10376"/>
                <a:gd name="connsiteY3" fmla="*/ 12270 h 12448"/>
                <a:gd name="connsiteX4" fmla="*/ -72 w 10376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8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8" name="Полилиния: фигура 4467">
              <a:extLst>
                <a:ext uri="{FF2B5EF4-FFF2-40B4-BE49-F238E27FC236}">
                  <a16:creationId xmlns:a16="http://schemas.microsoft.com/office/drawing/2014/main" id="{30C9EB90-4729-CDE3-4CE8-5D5A168AEC32}"/>
                </a:ext>
              </a:extLst>
            </p:cNvPr>
            <p:cNvSpPr/>
            <p:nvPr/>
          </p:nvSpPr>
          <p:spPr>
            <a:xfrm>
              <a:off x="3066115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9" name="Полилиния: фигура 4468">
              <a:extLst>
                <a:ext uri="{FF2B5EF4-FFF2-40B4-BE49-F238E27FC236}">
                  <a16:creationId xmlns:a16="http://schemas.microsoft.com/office/drawing/2014/main" id="{E8A06220-D01A-A566-3154-704C3E78F94F}"/>
                </a:ext>
              </a:extLst>
            </p:cNvPr>
            <p:cNvSpPr/>
            <p:nvPr/>
          </p:nvSpPr>
          <p:spPr>
            <a:xfrm>
              <a:off x="3157431" y="4190209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0" name="Полилиния: фигура 4469">
              <a:extLst>
                <a:ext uri="{FF2B5EF4-FFF2-40B4-BE49-F238E27FC236}">
                  <a16:creationId xmlns:a16="http://schemas.microsoft.com/office/drawing/2014/main" id="{59331D82-9C0E-AB4C-02FF-BC45466FE509}"/>
                </a:ext>
              </a:extLst>
            </p:cNvPr>
            <p:cNvSpPr/>
            <p:nvPr/>
          </p:nvSpPr>
          <p:spPr>
            <a:xfrm>
              <a:off x="286274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1" name="Полилиния: фигура 4470">
              <a:extLst>
                <a:ext uri="{FF2B5EF4-FFF2-40B4-BE49-F238E27FC236}">
                  <a16:creationId xmlns:a16="http://schemas.microsoft.com/office/drawing/2014/main" id="{0FEA09CA-A86C-7B6B-161B-03DF1A7F9C9C}"/>
                </a:ext>
              </a:extLst>
            </p:cNvPr>
            <p:cNvSpPr/>
            <p:nvPr/>
          </p:nvSpPr>
          <p:spPr>
            <a:xfrm>
              <a:off x="295198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2" name="Полилиния: фигура 4471">
              <a:extLst>
                <a:ext uri="{FF2B5EF4-FFF2-40B4-BE49-F238E27FC236}">
                  <a16:creationId xmlns:a16="http://schemas.microsoft.com/office/drawing/2014/main" id="{1F64986E-0C8F-AB78-14B3-075774C81222}"/>
                </a:ext>
              </a:extLst>
            </p:cNvPr>
            <p:cNvSpPr/>
            <p:nvPr/>
          </p:nvSpPr>
          <p:spPr>
            <a:xfrm>
              <a:off x="286274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3" name="Полилиния: фигура 4472">
              <a:extLst>
                <a:ext uri="{FF2B5EF4-FFF2-40B4-BE49-F238E27FC236}">
                  <a16:creationId xmlns:a16="http://schemas.microsoft.com/office/drawing/2014/main" id="{F920D01B-DF6C-59C9-B27E-6C65C949052E}"/>
                </a:ext>
              </a:extLst>
            </p:cNvPr>
            <p:cNvSpPr/>
            <p:nvPr/>
          </p:nvSpPr>
          <p:spPr>
            <a:xfrm>
              <a:off x="295198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4" name="Полилиния: фигура 4473">
              <a:extLst>
                <a:ext uri="{FF2B5EF4-FFF2-40B4-BE49-F238E27FC236}">
                  <a16:creationId xmlns:a16="http://schemas.microsoft.com/office/drawing/2014/main" id="{6E78D75B-51EE-075A-97F7-B32A8A88C0B2}"/>
                </a:ext>
              </a:extLst>
            </p:cNvPr>
            <p:cNvSpPr/>
            <p:nvPr/>
          </p:nvSpPr>
          <p:spPr>
            <a:xfrm>
              <a:off x="2879346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3 w 8299"/>
                <a:gd name="connsiteY1" fmla="*/ -179 h 9111"/>
                <a:gd name="connsiteX2" fmla="*/ 8228 w 8299"/>
                <a:gd name="connsiteY2" fmla="*/ 3965 h 9111"/>
                <a:gd name="connsiteX3" fmla="*/ 408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5" name="Полилиния: фигура 4474">
              <a:extLst>
                <a:ext uri="{FF2B5EF4-FFF2-40B4-BE49-F238E27FC236}">
                  <a16:creationId xmlns:a16="http://schemas.microsoft.com/office/drawing/2014/main" id="{21C0F5A8-07FE-540D-FCE3-EC61B8B0D58D}"/>
                </a:ext>
              </a:extLst>
            </p:cNvPr>
            <p:cNvSpPr/>
            <p:nvPr/>
          </p:nvSpPr>
          <p:spPr>
            <a:xfrm>
              <a:off x="2970663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73 w 8299"/>
                <a:gd name="connsiteY1" fmla="*/ -179 h 9111"/>
                <a:gd name="connsiteX2" fmla="*/ 8228 w 8299"/>
                <a:gd name="connsiteY2" fmla="*/ 3965 h 9111"/>
                <a:gd name="connsiteX3" fmla="*/ 407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6" name="Полилиния: фигура 4475">
              <a:extLst>
                <a:ext uri="{FF2B5EF4-FFF2-40B4-BE49-F238E27FC236}">
                  <a16:creationId xmlns:a16="http://schemas.microsoft.com/office/drawing/2014/main" id="{92400A3F-9A7D-F5CA-2B3F-566ADCB1C6FC}"/>
                </a:ext>
              </a:extLst>
            </p:cNvPr>
            <p:cNvSpPr/>
            <p:nvPr/>
          </p:nvSpPr>
          <p:spPr>
            <a:xfrm>
              <a:off x="2879346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7" name="Полилиния: фигура 4476">
              <a:extLst>
                <a:ext uri="{FF2B5EF4-FFF2-40B4-BE49-F238E27FC236}">
                  <a16:creationId xmlns:a16="http://schemas.microsoft.com/office/drawing/2014/main" id="{5A3717D6-00D9-A2D4-5F94-6C57D966A96E}"/>
                </a:ext>
              </a:extLst>
            </p:cNvPr>
            <p:cNvSpPr/>
            <p:nvPr/>
          </p:nvSpPr>
          <p:spPr>
            <a:xfrm>
              <a:off x="2970663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8" name="Полилиния: фигура 4477">
              <a:extLst>
                <a:ext uri="{FF2B5EF4-FFF2-40B4-BE49-F238E27FC236}">
                  <a16:creationId xmlns:a16="http://schemas.microsoft.com/office/drawing/2014/main" id="{01FED639-3442-8CDF-9934-A75CE1D1A8A1}"/>
                </a:ext>
              </a:extLst>
            </p:cNvPr>
            <p:cNvSpPr/>
            <p:nvPr/>
          </p:nvSpPr>
          <p:spPr>
            <a:xfrm>
              <a:off x="267597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9" name="Полилиния: фигура 4478">
              <a:extLst>
                <a:ext uri="{FF2B5EF4-FFF2-40B4-BE49-F238E27FC236}">
                  <a16:creationId xmlns:a16="http://schemas.microsoft.com/office/drawing/2014/main" id="{D8126AEB-543B-92B2-88EE-E77CCFB47BF9}"/>
                </a:ext>
              </a:extLst>
            </p:cNvPr>
            <p:cNvSpPr/>
            <p:nvPr/>
          </p:nvSpPr>
          <p:spPr>
            <a:xfrm>
              <a:off x="2765208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0" name="Полилиния: фигура 4479">
              <a:extLst>
                <a:ext uri="{FF2B5EF4-FFF2-40B4-BE49-F238E27FC236}">
                  <a16:creationId xmlns:a16="http://schemas.microsoft.com/office/drawing/2014/main" id="{30C1C20A-CBB7-DB88-BE93-D412E07689F3}"/>
                </a:ext>
              </a:extLst>
            </p:cNvPr>
            <p:cNvSpPr/>
            <p:nvPr/>
          </p:nvSpPr>
          <p:spPr>
            <a:xfrm>
              <a:off x="267597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1" name="Полилиния: фигура 4480">
              <a:extLst>
                <a:ext uri="{FF2B5EF4-FFF2-40B4-BE49-F238E27FC236}">
                  <a16:creationId xmlns:a16="http://schemas.microsoft.com/office/drawing/2014/main" id="{2B195B8A-507A-DCDE-9964-13110FFABFCC}"/>
                </a:ext>
              </a:extLst>
            </p:cNvPr>
            <p:cNvSpPr/>
            <p:nvPr/>
          </p:nvSpPr>
          <p:spPr>
            <a:xfrm>
              <a:off x="2765208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2" name="Полилиния: фигура 4481">
              <a:extLst>
                <a:ext uri="{FF2B5EF4-FFF2-40B4-BE49-F238E27FC236}">
                  <a16:creationId xmlns:a16="http://schemas.microsoft.com/office/drawing/2014/main" id="{8A9FB422-1209-8BFC-9F30-3C6D124C6812}"/>
                </a:ext>
              </a:extLst>
            </p:cNvPr>
            <p:cNvSpPr/>
            <p:nvPr/>
          </p:nvSpPr>
          <p:spPr>
            <a:xfrm>
              <a:off x="2692578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2 w 8299"/>
                <a:gd name="connsiteY1" fmla="*/ -179 h 9111"/>
                <a:gd name="connsiteX2" fmla="*/ 8228 w 8299"/>
                <a:gd name="connsiteY2" fmla="*/ 3965 h 9111"/>
                <a:gd name="connsiteX3" fmla="*/ 4082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3" name="Полилиния: фигура 4482">
              <a:extLst>
                <a:ext uri="{FF2B5EF4-FFF2-40B4-BE49-F238E27FC236}">
                  <a16:creationId xmlns:a16="http://schemas.microsoft.com/office/drawing/2014/main" id="{F274108C-2A5F-BFE8-94C7-321F808FA191}"/>
                </a:ext>
              </a:extLst>
            </p:cNvPr>
            <p:cNvSpPr/>
            <p:nvPr/>
          </p:nvSpPr>
          <p:spPr>
            <a:xfrm>
              <a:off x="2783885" y="4101017"/>
              <a:ext cx="8309" cy="9111"/>
            </a:xfrm>
            <a:custGeom>
              <a:avLst/>
              <a:gdLst>
                <a:gd name="connsiteX0" fmla="*/ -72 w 8309"/>
                <a:gd name="connsiteY0" fmla="*/ 3965 h 9111"/>
                <a:gd name="connsiteX1" fmla="*/ 4082 w 8309"/>
                <a:gd name="connsiteY1" fmla="*/ -179 h 9111"/>
                <a:gd name="connsiteX2" fmla="*/ 8237 w 8309"/>
                <a:gd name="connsiteY2" fmla="*/ 3965 h 9111"/>
                <a:gd name="connsiteX3" fmla="*/ 4082 w 8309"/>
                <a:gd name="connsiteY3" fmla="*/ 8118 h 9111"/>
                <a:gd name="connsiteX4" fmla="*/ -72 w 830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4" name="Полилиния: фигура 4483">
              <a:extLst>
                <a:ext uri="{FF2B5EF4-FFF2-40B4-BE49-F238E27FC236}">
                  <a16:creationId xmlns:a16="http://schemas.microsoft.com/office/drawing/2014/main" id="{6099713E-3A6A-510F-1ADF-2D78BB25011F}"/>
                </a:ext>
              </a:extLst>
            </p:cNvPr>
            <p:cNvSpPr/>
            <p:nvPr/>
          </p:nvSpPr>
          <p:spPr>
            <a:xfrm>
              <a:off x="2692578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5" name="Полилиния: фигура 4484">
              <a:extLst>
                <a:ext uri="{FF2B5EF4-FFF2-40B4-BE49-F238E27FC236}">
                  <a16:creationId xmlns:a16="http://schemas.microsoft.com/office/drawing/2014/main" id="{30FD4BD6-CE87-D44D-E5CF-452ADE4A592E}"/>
                </a:ext>
              </a:extLst>
            </p:cNvPr>
            <p:cNvSpPr/>
            <p:nvPr/>
          </p:nvSpPr>
          <p:spPr>
            <a:xfrm>
              <a:off x="2783885" y="4192286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6" name="Полилиния: фигура 4485">
              <a:extLst>
                <a:ext uri="{FF2B5EF4-FFF2-40B4-BE49-F238E27FC236}">
                  <a16:creationId xmlns:a16="http://schemas.microsoft.com/office/drawing/2014/main" id="{FAF430AD-DC67-3336-E9D0-E1FB61332007}"/>
                </a:ext>
              </a:extLst>
            </p:cNvPr>
            <p:cNvSpPr/>
            <p:nvPr/>
          </p:nvSpPr>
          <p:spPr>
            <a:xfrm>
              <a:off x="248713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7" name="Полилиния: фигура 4486">
              <a:extLst>
                <a:ext uri="{FF2B5EF4-FFF2-40B4-BE49-F238E27FC236}">
                  <a16:creationId xmlns:a16="http://schemas.microsoft.com/office/drawing/2014/main" id="{78CE002A-4248-CD77-EACC-EE15AA1BC7B7}"/>
                </a:ext>
              </a:extLst>
            </p:cNvPr>
            <p:cNvSpPr/>
            <p:nvPr/>
          </p:nvSpPr>
          <p:spPr>
            <a:xfrm>
              <a:off x="257843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8" name="Полилиния: фигура 4487">
              <a:extLst>
                <a:ext uri="{FF2B5EF4-FFF2-40B4-BE49-F238E27FC236}">
                  <a16:creationId xmlns:a16="http://schemas.microsoft.com/office/drawing/2014/main" id="{0746BADC-F590-A00A-70B2-084B1AEAC3D2}"/>
                </a:ext>
              </a:extLst>
            </p:cNvPr>
            <p:cNvSpPr/>
            <p:nvPr/>
          </p:nvSpPr>
          <p:spPr>
            <a:xfrm>
              <a:off x="248713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9" name="Полилиния: фигура 4488">
              <a:extLst>
                <a:ext uri="{FF2B5EF4-FFF2-40B4-BE49-F238E27FC236}">
                  <a16:creationId xmlns:a16="http://schemas.microsoft.com/office/drawing/2014/main" id="{2323DA6C-D36D-FFE4-3755-52A5A708F9AA}"/>
                </a:ext>
              </a:extLst>
            </p:cNvPr>
            <p:cNvSpPr/>
            <p:nvPr/>
          </p:nvSpPr>
          <p:spPr>
            <a:xfrm>
              <a:off x="257843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0" name="Полилиния: фигура 4489">
              <a:extLst>
                <a:ext uri="{FF2B5EF4-FFF2-40B4-BE49-F238E27FC236}">
                  <a16:creationId xmlns:a16="http://schemas.microsoft.com/office/drawing/2014/main" id="{A6B1EE5D-0A04-4571-8CF9-1A37A41311CA}"/>
                </a:ext>
              </a:extLst>
            </p:cNvPr>
            <p:cNvSpPr/>
            <p:nvPr/>
          </p:nvSpPr>
          <p:spPr>
            <a:xfrm>
              <a:off x="2505809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1" name="Полилиния: фигура 4490">
              <a:extLst>
                <a:ext uri="{FF2B5EF4-FFF2-40B4-BE49-F238E27FC236}">
                  <a16:creationId xmlns:a16="http://schemas.microsoft.com/office/drawing/2014/main" id="{2D3553BF-4BA4-6565-6A06-8897BE5BE49F}"/>
                </a:ext>
              </a:extLst>
            </p:cNvPr>
            <p:cNvSpPr/>
            <p:nvPr/>
          </p:nvSpPr>
          <p:spPr>
            <a:xfrm>
              <a:off x="2597116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2" name="Полилиния: фигура 4491">
              <a:extLst>
                <a:ext uri="{FF2B5EF4-FFF2-40B4-BE49-F238E27FC236}">
                  <a16:creationId xmlns:a16="http://schemas.microsoft.com/office/drawing/2014/main" id="{0BD8C73C-DCF1-06D3-A81E-7450928A1549}"/>
                </a:ext>
              </a:extLst>
            </p:cNvPr>
            <p:cNvSpPr/>
            <p:nvPr/>
          </p:nvSpPr>
          <p:spPr>
            <a:xfrm>
              <a:off x="2505809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3" name="Полилиния: фигура 4492">
              <a:extLst>
                <a:ext uri="{FF2B5EF4-FFF2-40B4-BE49-F238E27FC236}">
                  <a16:creationId xmlns:a16="http://schemas.microsoft.com/office/drawing/2014/main" id="{CC3FDBEC-8623-DBC3-919D-4D8EAAB162C3}"/>
                </a:ext>
              </a:extLst>
            </p:cNvPr>
            <p:cNvSpPr/>
            <p:nvPr/>
          </p:nvSpPr>
          <p:spPr>
            <a:xfrm>
              <a:off x="2597116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4" name="Полилиния: фигура 4493">
              <a:extLst>
                <a:ext uri="{FF2B5EF4-FFF2-40B4-BE49-F238E27FC236}">
                  <a16:creationId xmlns:a16="http://schemas.microsoft.com/office/drawing/2014/main" id="{7220E852-2EE1-8794-7003-2E3B5675B6B0}"/>
                </a:ext>
              </a:extLst>
            </p:cNvPr>
            <p:cNvSpPr/>
            <p:nvPr/>
          </p:nvSpPr>
          <p:spPr>
            <a:xfrm>
              <a:off x="230036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5" name="Полилиния: фигура 4494">
              <a:extLst>
                <a:ext uri="{FF2B5EF4-FFF2-40B4-BE49-F238E27FC236}">
                  <a16:creationId xmlns:a16="http://schemas.microsoft.com/office/drawing/2014/main" id="{86CC905A-3146-AA7F-566E-161718126D63}"/>
                </a:ext>
              </a:extLst>
            </p:cNvPr>
            <p:cNvSpPr/>
            <p:nvPr/>
          </p:nvSpPr>
          <p:spPr>
            <a:xfrm>
              <a:off x="239167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6" name="Полилиния: фигура 4495">
              <a:extLst>
                <a:ext uri="{FF2B5EF4-FFF2-40B4-BE49-F238E27FC236}">
                  <a16:creationId xmlns:a16="http://schemas.microsoft.com/office/drawing/2014/main" id="{CB8A9541-77BC-7C14-98C1-878CBE4FF97F}"/>
                </a:ext>
              </a:extLst>
            </p:cNvPr>
            <p:cNvSpPr/>
            <p:nvPr/>
          </p:nvSpPr>
          <p:spPr>
            <a:xfrm>
              <a:off x="230036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7" name="Полилиния: фигура 4496">
              <a:extLst>
                <a:ext uri="{FF2B5EF4-FFF2-40B4-BE49-F238E27FC236}">
                  <a16:creationId xmlns:a16="http://schemas.microsoft.com/office/drawing/2014/main" id="{4A8C2F1F-825E-225B-FF05-9A815A650026}"/>
                </a:ext>
              </a:extLst>
            </p:cNvPr>
            <p:cNvSpPr/>
            <p:nvPr/>
          </p:nvSpPr>
          <p:spPr>
            <a:xfrm>
              <a:off x="239167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8" name="Полилиния: фигура 4497">
              <a:extLst>
                <a:ext uri="{FF2B5EF4-FFF2-40B4-BE49-F238E27FC236}">
                  <a16:creationId xmlns:a16="http://schemas.microsoft.com/office/drawing/2014/main" id="{85384444-49E4-B65C-3284-2EA677951EE2}"/>
                </a:ext>
              </a:extLst>
            </p:cNvPr>
            <p:cNvSpPr/>
            <p:nvPr/>
          </p:nvSpPr>
          <p:spPr>
            <a:xfrm>
              <a:off x="2319041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9" name="Полилиния: фигура 4498">
              <a:extLst>
                <a:ext uri="{FF2B5EF4-FFF2-40B4-BE49-F238E27FC236}">
                  <a16:creationId xmlns:a16="http://schemas.microsoft.com/office/drawing/2014/main" id="{FFC45115-F3A2-22D9-0670-56AEFA40B830}"/>
                </a:ext>
              </a:extLst>
            </p:cNvPr>
            <p:cNvSpPr/>
            <p:nvPr/>
          </p:nvSpPr>
          <p:spPr>
            <a:xfrm>
              <a:off x="2410348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0" name="Полилиния: фигура 4499">
              <a:extLst>
                <a:ext uri="{FF2B5EF4-FFF2-40B4-BE49-F238E27FC236}">
                  <a16:creationId xmlns:a16="http://schemas.microsoft.com/office/drawing/2014/main" id="{CF8032CA-CE24-B960-1EFE-3047993794B6}"/>
                </a:ext>
              </a:extLst>
            </p:cNvPr>
            <p:cNvSpPr/>
            <p:nvPr/>
          </p:nvSpPr>
          <p:spPr>
            <a:xfrm>
              <a:off x="2319041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1" name="Полилиния: фигура 4500">
              <a:extLst>
                <a:ext uri="{FF2B5EF4-FFF2-40B4-BE49-F238E27FC236}">
                  <a16:creationId xmlns:a16="http://schemas.microsoft.com/office/drawing/2014/main" id="{62086FC8-E856-97D2-D28F-FD961D99F4E4}"/>
                </a:ext>
              </a:extLst>
            </p:cNvPr>
            <p:cNvSpPr/>
            <p:nvPr/>
          </p:nvSpPr>
          <p:spPr>
            <a:xfrm>
              <a:off x="2410348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2" name="Полилиния: фигура 4501">
              <a:extLst>
                <a:ext uri="{FF2B5EF4-FFF2-40B4-BE49-F238E27FC236}">
                  <a16:creationId xmlns:a16="http://schemas.microsoft.com/office/drawing/2014/main" id="{B657B1EF-5EF8-79D2-E352-997F57D0231E}"/>
                </a:ext>
              </a:extLst>
            </p:cNvPr>
            <p:cNvSpPr/>
            <p:nvPr/>
          </p:nvSpPr>
          <p:spPr>
            <a:xfrm>
              <a:off x="211359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3" name="Полилиния: фигура 4502">
              <a:extLst>
                <a:ext uri="{FF2B5EF4-FFF2-40B4-BE49-F238E27FC236}">
                  <a16:creationId xmlns:a16="http://schemas.microsoft.com/office/drawing/2014/main" id="{01A19F8B-A731-28B0-888D-6135CF721E17}"/>
                </a:ext>
              </a:extLst>
            </p:cNvPr>
            <p:cNvSpPr/>
            <p:nvPr/>
          </p:nvSpPr>
          <p:spPr>
            <a:xfrm>
              <a:off x="220282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4" name="Полилиния: фигура 4503">
              <a:extLst>
                <a:ext uri="{FF2B5EF4-FFF2-40B4-BE49-F238E27FC236}">
                  <a16:creationId xmlns:a16="http://schemas.microsoft.com/office/drawing/2014/main" id="{2AEF2908-199D-BFEB-0F97-09A0C6FE8397}"/>
                </a:ext>
              </a:extLst>
            </p:cNvPr>
            <p:cNvSpPr/>
            <p:nvPr/>
          </p:nvSpPr>
          <p:spPr>
            <a:xfrm>
              <a:off x="211359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5" name="Полилиния: фигура 4504">
              <a:extLst>
                <a:ext uri="{FF2B5EF4-FFF2-40B4-BE49-F238E27FC236}">
                  <a16:creationId xmlns:a16="http://schemas.microsoft.com/office/drawing/2014/main" id="{82129716-2630-F79F-5580-D6D815B2A3A5}"/>
                </a:ext>
              </a:extLst>
            </p:cNvPr>
            <p:cNvSpPr/>
            <p:nvPr/>
          </p:nvSpPr>
          <p:spPr>
            <a:xfrm>
              <a:off x="220282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6" name="Полилиния: фигура 4505">
              <a:extLst>
                <a:ext uri="{FF2B5EF4-FFF2-40B4-BE49-F238E27FC236}">
                  <a16:creationId xmlns:a16="http://schemas.microsoft.com/office/drawing/2014/main" id="{BB99C475-E4E2-515B-326A-6FBCEB05E341}"/>
                </a:ext>
              </a:extLst>
            </p:cNvPr>
            <p:cNvSpPr/>
            <p:nvPr/>
          </p:nvSpPr>
          <p:spPr>
            <a:xfrm>
              <a:off x="2132273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7" name="Полилиния: фигура 4506">
              <a:extLst>
                <a:ext uri="{FF2B5EF4-FFF2-40B4-BE49-F238E27FC236}">
                  <a16:creationId xmlns:a16="http://schemas.microsoft.com/office/drawing/2014/main" id="{9F10D8B3-B601-04D1-2288-4561F3F0A2F6}"/>
                </a:ext>
              </a:extLst>
            </p:cNvPr>
            <p:cNvSpPr/>
            <p:nvPr/>
          </p:nvSpPr>
          <p:spPr>
            <a:xfrm>
              <a:off x="2223579" y="4103093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188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8" name="Полилиния: фигура 4507">
              <a:extLst>
                <a:ext uri="{FF2B5EF4-FFF2-40B4-BE49-F238E27FC236}">
                  <a16:creationId xmlns:a16="http://schemas.microsoft.com/office/drawing/2014/main" id="{3976AC8E-7CF2-4FC6-EB5A-1F6817006B68}"/>
                </a:ext>
              </a:extLst>
            </p:cNvPr>
            <p:cNvSpPr/>
            <p:nvPr/>
          </p:nvSpPr>
          <p:spPr>
            <a:xfrm>
              <a:off x="2132273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9" name="Полилиния: фигура 4508">
              <a:extLst>
                <a:ext uri="{FF2B5EF4-FFF2-40B4-BE49-F238E27FC236}">
                  <a16:creationId xmlns:a16="http://schemas.microsoft.com/office/drawing/2014/main" id="{0512EDC3-7393-3276-7687-D264A500AB8A}"/>
                </a:ext>
              </a:extLst>
            </p:cNvPr>
            <p:cNvSpPr/>
            <p:nvPr/>
          </p:nvSpPr>
          <p:spPr>
            <a:xfrm>
              <a:off x="2223579" y="4194362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0" name="Полилиния: фигура 4509">
              <a:extLst>
                <a:ext uri="{FF2B5EF4-FFF2-40B4-BE49-F238E27FC236}">
                  <a16:creationId xmlns:a16="http://schemas.microsoft.com/office/drawing/2014/main" id="{AC18EDC5-B973-B742-C99F-E07C3169A121}"/>
                </a:ext>
              </a:extLst>
            </p:cNvPr>
            <p:cNvSpPr/>
            <p:nvPr/>
          </p:nvSpPr>
          <p:spPr>
            <a:xfrm>
              <a:off x="192682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1" name="Полилиния: фигура 4510">
              <a:extLst>
                <a:ext uri="{FF2B5EF4-FFF2-40B4-BE49-F238E27FC236}">
                  <a16:creationId xmlns:a16="http://schemas.microsoft.com/office/drawing/2014/main" id="{552E9BFA-3439-C278-6470-5836E92A3479}"/>
                </a:ext>
              </a:extLst>
            </p:cNvPr>
            <p:cNvSpPr/>
            <p:nvPr/>
          </p:nvSpPr>
          <p:spPr>
            <a:xfrm>
              <a:off x="201605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2" name="Полилиния: фигура 4511">
              <a:extLst>
                <a:ext uri="{FF2B5EF4-FFF2-40B4-BE49-F238E27FC236}">
                  <a16:creationId xmlns:a16="http://schemas.microsoft.com/office/drawing/2014/main" id="{60F6D068-78E6-9531-2777-9444D7F8A786}"/>
                </a:ext>
              </a:extLst>
            </p:cNvPr>
            <p:cNvSpPr/>
            <p:nvPr/>
          </p:nvSpPr>
          <p:spPr>
            <a:xfrm>
              <a:off x="192682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3" name="Полилиния: фигура 4512">
              <a:extLst>
                <a:ext uri="{FF2B5EF4-FFF2-40B4-BE49-F238E27FC236}">
                  <a16:creationId xmlns:a16="http://schemas.microsoft.com/office/drawing/2014/main" id="{3C5112E1-A688-2EC4-4AF2-FEFBA9F0130F}"/>
                </a:ext>
              </a:extLst>
            </p:cNvPr>
            <p:cNvSpPr/>
            <p:nvPr/>
          </p:nvSpPr>
          <p:spPr>
            <a:xfrm>
              <a:off x="201605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4" name="Полилиния: фигура 4513">
              <a:extLst>
                <a:ext uri="{FF2B5EF4-FFF2-40B4-BE49-F238E27FC236}">
                  <a16:creationId xmlns:a16="http://schemas.microsoft.com/office/drawing/2014/main" id="{6FC85B44-B207-4EDA-99FE-44EBB7B13311}"/>
                </a:ext>
              </a:extLst>
            </p:cNvPr>
            <p:cNvSpPr/>
            <p:nvPr/>
          </p:nvSpPr>
          <p:spPr>
            <a:xfrm>
              <a:off x="1945504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5" name="Полилиния: фигура 4514">
              <a:extLst>
                <a:ext uri="{FF2B5EF4-FFF2-40B4-BE49-F238E27FC236}">
                  <a16:creationId xmlns:a16="http://schemas.microsoft.com/office/drawing/2014/main" id="{247C684F-BD2F-055A-C252-4F4631F5F476}"/>
                </a:ext>
              </a:extLst>
            </p:cNvPr>
            <p:cNvSpPr/>
            <p:nvPr/>
          </p:nvSpPr>
          <p:spPr>
            <a:xfrm>
              <a:off x="2036811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6" name="Полилиния: фигура 4515">
              <a:extLst>
                <a:ext uri="{FF2B5EF4-FFF2-40B4-BE49-F238E27FC236}">
                  <a16:creationId xmlns:a16="http://schemas.microsoft.com/office/drawing/2014/main" id="{FC37D75A-0735-79FA-C9BF-864047A81A06}"/>
                </a:ext>
              </a:extLst>
            </p:cNvPr>
            <p:cNvSpPr/>
            <p:nvPr/>
          </p:nvSpPr>
          <p:spPr>
            <a:xfrm>
              <a:off x="1945504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7" name="Полилиния: фигура 4516">
              <a:extLst>
                <a:ext uri="{FF2B5EF4-FFF2-40B4-BE49-F238E27FC236}">
                  <a16:creationId xmlns:a16="http://schemas.microsoft.com/office/drawing/2014/main" id="{2CE0B82B-93C5-EABE-A2E9-7B9BF8BDD36A}"/>
                </a:ext>
              </a:extLst>
            </p:cNvPr>
            <p:cNvSpPr/>
            <p:nvPr/>
          </p:nvSpPr>
          <p:spPr>
            <a:xfrm>
              <a:off x="2036811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8" name="Полилиния: фигура 4517">
              <a:extLst>
                <a:ext uri="{FF2B5EF4-FFF2-40B4-BE49-F238E27FC236}">
                  <a16:creationId xmlns:a16="http://schemas.microsoft.com/office/drawing/2014/main" id="{F50B743C-586E-B0D6-F444-C1AED5F0A091}"/>
                </a:ext>
              </a:extLst>
            </p:cNvPr>
            <p:cNvSpPr/>
            <p:nvPr/>
          </p:nvSpPr>
          <p:spPr>
            <a:xfrm>
              <a:off x="1740049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9" name="Полилиния: фигура 4518">
              <a:extLst>
                <a:ext uri="{FF2B5EF4-FFF2-40B4-BE49-F238E27FC236}">
                  <a16:creationId xmlns:a16="http://schemas.microsoft.com/office/drawing/2014/main" id="{C0DEFD84-E83A-0886-B503-5F8E2EE39A59}"/>
                </a:ext>
              </a:extLst>
            </p:cNvPr>
            <p:cNvSpPr/>
            <p:nvPr/>
          </p:nvSpPr>
          <p:spPr>
            <a:xfrm>
              <a:off x="182928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0" name="Полилиния: фигура 4519">
              <a:extLst>
                <a:ext uri="{FF2B5EF4-FFF2-40B4-BE49-F238E27FC236}">
                  <a16:creationId xmlns:a16="http://schemas.microsoft.com/office/drawing/2014/main" id="{4DC63931-A1CB-B4C9-EFB5-3073BC954752}"/>
                </a:ext>
              </a:extLst>
            </p:cNvPr>
            <p:cNvSpPr/>
            <p:nvPr/>
          </p:nvSpPr>
          <p:spPr>
            <a:xfrm>
              <a:off x="1740049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1" name="Полилиния: фигура 4520">
              <a:extLst>
                <a:ext uri="{FF2B5EF4-FFF2-40B4-BE49-F238E27FC236}">
                  <a16:creationId xmlns:a16="http://schemas.microsoft.com/office/drawing/2014/main" id="{108C8D6A-86F4-7BA5-1E12-A53BCEDE1B1D}"/>
                </a:ext>
              </a:extLst>
            </p:cNvPr>
            <p:cNvSpPr/>
            <p:nvPr/>
          </p:nvSpPr>
          <p:spPr>
            <a:xfrm>
              <a:off x="182928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2" name="Полилиния: фигура 4521">
              <a:extLst>
                <a:ext uri="{FF2B5EF4-FFF2-40B4-BE49-F238E27FC236}">
                  <a16:creationId xmlns:a16="http://schemas.microsoft.com/office/drawing/2014/main" id="{A1B8BE41-4A66-E242-9AFB-8F0F8E72075A}"/>
                </a:ext>
              </a:extLst>
            </p:cNvPr>
            <p:cNvSpPr/>
            <p:nvPr/>
          </p:nvSpPr>
          <p:spPr>
            <a:xfrm>
              <a:off x="1758726" y="4103093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3" name="Полилиния: фигура 4522">
              <a:extLst>
                <a:ext uri="{FF2B5EF4-FFF2-40B4-BE49-F238E27FC236}">
                  <a16:creationId xmlns:a16="http://schemas.microsoft.com/office/drawing/2014/main" id="{FF9F6751-07A9-E2CA-1C12-17AFF7A03952}"/>
                </a:ext>
              </a:extLst>
            </p:cNvPr>
            <p:cNvSpPr/>
            <p:nvPr/>
          </p:nvSpPr>
          <p:spPr>
            <a:xfrm>
              <a:off x="1850043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4" name="Полилиния: фигура 4523">
              <a:extLst>
                <a:ext uri="{FF2B5EF4-FFF2-40B4-BE49-F238E27FC236}">
                  <a16:creationId xmlns:a16="http://schemas.microsoft.com/office/drawing/2014/main" id="{26B7920E-9DB4-E9FE-274C-1942E25386B0}"/>
                </a:ext>
              </a:extLst>
            </p:cNvPr>
            <p:cNvSpPr/>
            <p:nvPr/>
          </p:nvSpPr>
          <p:spPr>
            <a:xfrm>
              <a:off x="1758726" y="4194362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5" name="Полилиния: фигура 4524">
              <a:extLst>
                <a:ext uri="{FF2B5EF4-FFF2-40B4-BE49-F238E27FC236}">
                  <a16:creationId xmlns:a16="http://schemas.microsoft.com/office/drawing/2014/main" id="{2D56D045-24A1-DD86-5A4F-C81DC8F2D1F4}"/>
                </a:ext>
              </a:extLst>
            </p:cNvPr>
            <p:cNvSpPr/>
            <p:nvPr/>
          </p:nvSpPr>
          <p:spPr>
            <a:xfrm>
              <a:off x="1850043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6" name="Полилиния: фигура 4525">
              <a:extLst>
                <a:ext uri="{FF2B5EF4-FFF2-40B4-BE49-F238E27FC236}">
                  <a16:creationId xmlns:a16="http://schemas.microsoft.com/office/drawing/2014/main" id="{9BE1F378-77B8-2198-BC00-543437539B13}"/>
                </a:ext>
              </a:extLst>
            </p:cNvPr>
            <p:cNvSpPr/>
            <p:nvPr/>
          </p:nvSpPr>
          <p:spPr>
            <a:xfrm>
              <a:off x="155121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7" name="Полилиния: фигура 4526">
              <a:extLst>
                <a:ext uri="{FF2B5EF4-FFF2-40B4-BE49-F238E27FC236}">
                  <a16:creationId xmlns:a16="http://schemas.microsoft.com/office/drawing/2014/main" id="{2306A9CE-21B0-9D90-0531-0174B2FFD359}"/>
                </a:ext>
              </a:extLst>
            </p:cNvPr>
            <p:cNvSpPr/>
            <p:nvPr/>
          </p:nvSpPr>
          <p:spPr>
            <a:xfrm>
              <a:off x="164252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8" name="Полилиния: фигура 4527">
              <a:extLst>
                <a:ext uri="{FF2B5EF4-FFF2-40B4-BE49-F238E27FC236}">
                  <a16:creationId xmlns:a16="http://schemas.microsoft.com/office/drawing/2014/main" id="{1B630DB1-B9C4-7997-50DD-1F05FAF227CB}"/>
                </a:ext>
              </a:extLst>
            </p:cNvPr>
            <p:cNvSpPr/>
            <p:nvPr/>
          </p:nvSpPr>
          <p:spPr>
            <a:xfrm>
              <a:off x="155121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9" name="Полилиния: фигура 4528">
              <a:extLst>
                <a:ext uri="{FF2B5EF4-FFF2-40B4-BE49-F238E27FC236}">
                  <a16:creationId xmlns:a16="http://schemas.microsoft.com/office/drawing/2014/main" id="{82AC4A64-0D50-A1C6-B23E-FEB40EBE4B1D}"/>
                </a:ext>
              </a:extLst>
            </p:cNvPr>
            <p:cNvSpPr/>
            <p:nvPr/>
          </p:nvSpPr>
          <p:spPr>
            <a:xfrm>
              <a:off x="164252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0" name="Полилиния: фигура 4529">
              <a:extLst>
                <a:ext uri="{FF2B5EF4-FFF2-40B4-BE49-F238E27FC236}">
                  <a16:creationId xmlns:a16="http://schemas.microsoft.com/office/drawing/2014/main" id="{C125A7CF-EC82-71CC-BC7E-DC52858D1F0B}"/>
                </a:ext>
              </a:extLst>
            </p:cNvPr>
            <p:cNvSpPr/>
            <p:nvPr/>
          </p:nvSpPr>
          <p:spPr>
            <a:xfrm>
              <a:off x="1571958" y="4104241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740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1" name="Полилиния: фигура 4530">
              <a:extLst>
                <a:ext uri="{FF2B5EF4-FFF2-40B4-BE49-F238E27FC236}">
                  <a16:creationId xmlns:a16="http://schemas.microsoft.com/office/drawing/2014/main" id="{7947424B-AD12-2045-18B0-CC8AB3119AC5}"/>
                </a:ext>
              </a:extLst>
            </p:cNvPr>
            <p:cNvSpPr/>
            <p:nvPr/>
          </p:nvSpPr>
          <p:spPr>
            <a:xfrm>
              <a:off x="1663274" y="4104241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4073" y="740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2" name="Полилиния: фигура 4531">
              <a:extLst>
                <a:ext uri="{FF2B5EF4-FFF2-40B4-BE49-F238E27FC236}">
                  <a16:creationId xmlns:a16="http://schemas.microsoft.com/office/drawing/2014/main" id="{C11C00EE-894C-C18D-DED3-ACC777B12693}"/>
                </a:ext>
              </a:extLst>
            </p:cNvPr>
            <p:cNvSpPr/>
            <p:nvPr/>
          </p:nvSpPr>
          <p:spPr>
            <a:xfrm>
              <a:off x="1571958" y="4194881"/>
              <a:ext cx="4154" cy="2476"/>
            </a:xfrm>
            <a:custGeom>
              <a:avLst/>
              <a:gdLst>
                <a:gd name="connsiteX0" fmla="*/ -72 w 4154"/>
                <a:gd name="connsiteY0" fmla="*/ 1379 h 2476"/>
                <a:gd name="connsiteX1" fmla="*/ -72 w 4154"/>
                <a:gd name="connsiteY1" fmla="*/ 1379 h 2476"/>
                <a:gd name="connsiteX2" fmla="*/ 4082 w 4154"/>
                <a:gd name="connsiteY2" fmla="*/ 1379 h 2476"/>
                <a:gd name="connsiteX3" fmla="*/ -72 w 4154"/>
                <a:gd name="connsiteY3" fmla="*/ 1379 h 2476"/>
                <a:gd name="connsiteX4" fmla="*/ -72 w 4154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45"/>
                    <a:pt x="-72" y="1379"/>
                  </a:cubicBezTo>
                  <a:cubicBezTo>
                    <a:pt x="2005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3" name="Полилиния: фигура 4532">
              <a:extLst>
                <a:ext uri="{FF2B5EF4-FFF2-40B4-BE49-F238E27FC236}">
                  <a16:creationId xmlns:a16="http://schemas.microsoft.com/office/drawing/2014/main" id="{DCB43937-322A-76FA-D7D6-5B3C5BA250F1}"/>
                </a:ext>
              </a:extLst>
            </p:cNvPr>
            <p:cNvSpPr/>
            <p:nvPr/>
          </p:nvSpPr>
          <p:spPr>
            <a:xfrm>
              <a:off x="1663274" y="4194881"/>
              <a:ext cx="4145" cy="2476"/>
            </a:xfrm>
            <a:custGeom>
              <a:avLst/>
              <a:gdLst>
                <a:gd name="connsiteX0" fmla="*/ -72 w 4145"/>
                <a:gd name="connsiteY0" fmla="*/ 1379 h 2476"/>
                <a:gd name="connsiteX1" fmla="*/ -72 w 4145"/>
                <a:gd name="connsiteY1" fmla="*/ 1379 h 2476"/>
                <a:gd name="connsiteX2" fmla="*/ 4073 w 4145"/>
                <a:gd name="connsiteY2" fmla="*/ 1379 h 2476"/>
                <a:gd name="connsiteX3" fmla="*/ -72 w 4145"/>
                <a:gd name="connsiteY3" fmla="*/ 1379 h 2476"/>
                <a:gd name="connsiteX4" fmla="*/ -72 w 4145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45"/>
                    <a:pt x="-72" y="1379"/>
                  </a:cubicBezTo>
                  <a:cubicBezTo>
                    <a:pt x="-72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4" name="Полилиния: фигура 4533">
              <a:extLst>
                <a:ext uri="{FF2B5EF4-FFF2-40B4-BE49-F238E27FC236}">
                  <a16:creationId xmlns:a16="http://schemas.microsoft.com/office/drawing/2014/main" id="{AACEE234-430A-DAAA-16F7-15DE55E45844}"/>
                </a:ext>
              </a:extLst>
            </p:cNvPr>
            <p:cNvSpPr/>
            <p:nvPr/>
          </p:nvSpPr>
          <p:spPr>
            <a:xfrm>
              <a:off x="1364435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5" name="Полилиния: фигура 4534">
              <a:extLst>
                <a:ext uri="{FF2B5EF4-FFF2-40B4-BE49-F238E27FC236}">
                  <a16:creationId xmlns:a16="http://schemas.microsoft.com/office/drawing/2014/main" id="{3B5DDEE8-6702-B757-04EB-6A127FA66A81}"/>
                </a:ext>
              </a:extLst>
            </p:cNvPr>
            <p:cNvSpPr/>
            <p:nvPr/>
          </p:nvSpPr>
          <p:spPr>
            <a:xfrm>
              <a:off x="145575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6" name="Полилиния: фигура 4535">
              <a:extLst>
                <a:ext uri="{FF2B5EF4-FFF2-40B4-BE49-F238E27FC236}">
                  <a16:creationId xmlns:a16="http://schemas.microsoft.com/office/drawing/2014/main" id="{8A5E882F-BCFD-2B4F-B9BC-23C97B2639DC}"/>
                </a:ext>
              </a:extLst>
            </p:cNvPr>
            <p:cNvSpPr/>
            <p:nvPr/>
          </p:nvSpPr>
          <p:spPr>
            <a:xfrm>
              <a:off x="1385189" y="4195515"/>
              <a:ext cx="2937" cy="1841"/>
            </a:xfrm>
            <a:custGeom>
              <a:avLst/>
              <a:gdLst>
                <a:gd name="connsiteX0" fmla="*/ -72 w 2937"/>
                <a:gd name="connsiteY0" fmla="*/ 744 h 1841"/>
                <a:gd name="connsiteX1" fmla="*/ -72 w 2937"/>
                <a:gd name="connsiteY1" fmla="*/ 744 h 1841"/>
                <a:gd name="connsiteX2" fmla="*/ 2005 w 2937"/>
                <a:gd name="connsiteY2" fmla="*/ 744 h 1841"/>
                <a:gd name="connsiteX3" fmla="*/ -72 w 2937"/>
                <a:gd name="connsiteY3" fmla="*/ 744 h 1841"/>
                <a:gd name="connsiteX4" fmla="*/ -72 w 293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7" name="Полилиния: фигура 4536">
              <a:extLst>
                <a:ext uri="{FF2B5EF4-FFF2-40B4-BE49-F238E27FC236}">
                  <a16:creationId xmlns:a16="http://schemas.microsoft.com/office/drawing/2014/main" id="{8FFBE1C8-3679-02C3-8804-40D513817705}"/>
                </a:ext>
              </a:extLst>
            </p:cNvPr>
            <p:cNvSpPr/>
            <p:nvPr/>
          </p:nvSpPr>
          <p:spPr>
            <a:xfrm>
              <a:off x="1476496" y="4195515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8" name="Полилиния: фигура 4537">
              <a:extLst>
                <a:ext uri="{FF2B5EF4-FFF2-40B4-BE49-F238E27FC236}">
                  <a16:creationId xmlns:a16="http://schemas.microsoft.com/office/drawing/2014/main" id="{1750E3BF-B75A-EF00-90D6-83638F13CCE4}"/>
                </a:ext>
              </a:extLst>
            </p:cNvPr>
            <p:cNvSpPr/>
            <p:nvPr/>
          </p:nvSpPr>
          <p:spPr>
            <a:xfrm>
              <a:off x="126690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9" name="Полилиния: фигура 4538">
              <a:extLst>
                <a:ext uri="{FF2B5EF4-FFF2-40B4-BE49-F238E27FC236}">
                  <a16:creationId xmlns:a16="http://schemas.microsoft.com/office/drawing/2014/main" id="{A2D351AB-CFC4-92CC-87CC-7574DDEDDD08}"/>
                </a:ext>
              </a:extLst>
            </p:cNvPr>
            <p:cNvSpPr/>
            <p:nvPr/>
          </p:nvSpPr>
          <p:spPr>
            <a:xfrm>
              <a:off x="1289728" y="4195515"/>
              <a:ext cx="923" cy="922"/>
            </a:xfrm>
            <a:custGeom>
              <a:avLst/>
              <a:gdLst>
                <a:gd name="connsiteX0" fmla="*/ -72 w 923"/>
                <a:gd name="connsiteY0" fmla="*/ 744 h 922"/>
                <a:gd name="connsiteX1" fmla="*/ -72 w 923"/>
                <a:gd name="connsiteY1" fmla="*/ 744 h 922"/>
                <a:gd name="connsiteX2" fmla="*/ -72 w 923"/>
                <a:gd name="connsiteY2" fmla="*/ 744 h 922"/>
                <a:gd name="connsiteX3" fmla="*/ -72 w 923"/>
                <a:gd name="connsiteY3" fmla="*/ 744 h 922"/>
                <a:gd name="connsiteX4" fmla="*/ -72 w 923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-72" y="-1332"/>
                    <a:pt x="2005" y="744"/>
                    <a:pt x="-72" y="744"/>
                  </a:cubicBezTo>
                  <a:cubicBezTo>
                    <a:pt x="2005" y="744"/>
                    <a:pt x="-72" y="744"/>
                    <a:pt x="-72" y="744"/>
                  </a:cubicBezTo>
                  <a:cubicBezTo>
                    <a:pt x="-72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0" name="Полилиния: фигура 4539">
              <a:extLst>
                <a:ext uri="{FF2B5EF4-FFF2-40B4-BE49-F238E27FC236}">
                  <a16:creationId xmlns:a16="http://schemas.microsoft.com/office/drawing/2014/main" id="{F5F9DE76-78BC-2B6D-A012-0B35B5702C59}"/>
                </a:ext>
              </a:extLst>
            </p:cNvPr>
            <p:cNvSpPr/>
            <p:nvPr/>
          </p:nvSpPr>
          <p:spPr>
            <a:xfrm>
              <a:off x="99089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1" name="Полилиния: фигура 4540">
              <a:extLst>
                <a:ext uri="{FF2B5EF4-FFF2-40B4-BE49-F238E27FC236}">
                  <a16:creationId xmlns:a16="http://schemas.microsoft.com/office/drawing/2014/main" id="{08C86E27-E1AD-131F-FA38-6DCA26B616DF}"/>
                </a:ext>
              </a:extLst>
            </p:cNvPr>
            <p:cNvSpPr/>
            <p:nvPr/>
          </p:nvSpPr>
          <p:spPr>
            <a:xfrm>
              <a:off x="99089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2" name="Полилиния: фигура 4541">
              <a:extLst>
                <a:ext uri="{FF2B5EF4-FFF2-40B4-BE49-F238E27FC236}">
                  <a16:creationId xmlns:a16="http://schemas.microsoft.com/office/drawing/2014/main" id="{9D0246FC-B7A7-8AE6-4887-1548284C0E8B}"/>
                </a:ext>
              </a:extLst>
            </p:cNvPr>
            <p:cNvSpPr/>
            <p:nvPr/>
          </p:nvSpPr>
          <p:spPr>
            <a:xfrm>
              <a:off x="1011653" y="4105160"/>
              <a:ext cx="1558" cy="1557"/>
            </a:xfrm>
            <a:custGeom>
              <a:avLst/>
              <a:gdLst>
                <a:gd name="connsiteX0" fmla="*/ -72 w 1558"/>
                <a:gd name="connsiteY0" fmla="*/ -179 h 1557"/>
                <a:gd name="connsiteX1" fmla="*/ -72 w 1558"/>
                <a:gd name="connsiteY1" fmla="*/ -179 h 1557"/>
                <a:gd name="connsiteX2" fmla="*/ -72 w 1558"/>
                <a:gd name="connsiteY2" fmla="*/ -179 h 1557"/>
                <a:gd name="connsiteX3" fmla="*/ -72 w 1558"/>
                <a:gd name="connsiteY3" fmla="*/ -179 h 1557"/>
                <a:gd name="connsiteX4" fmla="*/ -72 w 1558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1898"/>
                    <a:pt x="2005" y="1898"/>
                    <a:pt x="-72" y="-179"/>
                  </a:cubicBezTo>
                  <a:cubicBezTo>
                    <a:pt x="-72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3" name="Полилиния: фигура 4542">
              <a:extLst>
                <a:ext uri="{FF2B5EF4-FFF2-40B4-BE49-F238E27FC236}">
                  <a16:creationId xmlns:a16="http://schemas.microsoft.com/office/drawing/2014/main" id="{C31E4F34-E595-6F16-B4B4-6912CED70E4E}"/>
                </a:ext>
              </a:extLst>
            </p:cNvPr>
            <p:cNvSpPr/>
            <p:nvPr/>
          </p:nvSpPr>
          <p:spPr>
            <a:xfrm>
              <a:off x="80413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4" name="Полилиния: фигура 4543">
              <a:extLst>
                <a:ext uri="{FF2B5EF4-FFF2-40B4-BE49-F238E27FC236}">
                  <a16:creationId xmlns:a16="http://schemas.microsoft.com/office/drawing/2014/main" id="{204C0B37-E7B7-477F-764C-D3447BA26251}"/>
                </a:ext>
              </a:extLst>
            </p:cNvPr>
            <p:cNvSpPr/>
            <p:nvPr/>
          </p:nvSpPr>
          <p:spPr>
            <a:xfrm>
              <a:off x="893360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5" name="Полилиния: фигура 4544">
              <a:extLst>
                <a:ext uri="{FF2B5EF4-FFF2-40B4-BE49-F238E27FC236}">
                  <a16:creationId xmlns:a16="http://schemas.microsoft.com/office/drawing/2014/main" id="{99AF5689-2B6F-1DE7-06DC-EF4A65E1BFB6}"/>
                </a:ext>
              </a:extLst>
            </p:cNvPr>
            <p:cNvSpPr/>
            <p:nvPr/>
          </p:nvSpPr>
          <p:spPr>
            <a:xfrm>
              <a:off x="80413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6" name="Полилиния: фигура 4545">
              <a:extLst>
                <a:ext uri="{FF2B5EF4-FFF2-40B4-BE49-F238E27FC236}">
                  <a16:creationId xmlns:a16="http://schemas.microsoft.com/office/drawing/2014/main" id="{E9FF36B8-85F0-57E9-4061-AB3A490AF3CC}"/>
                </a:ext>
              </a:extLst>
            </p:cNvPr>
            <p:cNvSpPr/>
            <p:nvPr/>
          </p:nvSpPr>
          <p:spPr>
            <a:xfrm>
              <a:off x="893360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7" name="Полилиния: фигура 4546">
              <a:extLst>
                <a:ext uri="{FF2B5EF4-FFF2-40B4-BE49-F238E27FC236}">
                  <a16:creationId xmlns:a16="http://schemas.microsoft.com/office/drawing/2014/main" id="{E4B7A013-540E-0FF0-1C1A-DA3F1C2D1363}"/>
                </a:ext>
              </a:extLst>
            </p:cNvPr>
            <p:cNvSpPr/>
            <p:nvPr/>
          </p:nvSpPr>
          <p:spPr>
            <a:xfrm>
              <a:off x="10163409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8" name="Полилиния: фигура 4547">
              <a:extLst>
                <a:ext uri="{FF2B5EF4-FFF2-40B4-BE49-F238E27FC236}">
                  <a16:creationId xmlns:a16="http://schemas.microsoft.com/office/drawing/2014/main" id="{54F371B9-75C4-59BE-3C10-68A6D1B38436}"/>
                </a:ext>
              </a:extLst>
            </p:cNvPr>
            <p:cNvSpPr/>
            <p:nvPr/>
          </p:nvSpPr>
          <p:spPr>
            <a:xfrm>
              <a:off x="10252600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9" name="Полилиния: фигура 4548">
              <a:extLst>
                <a:ext uri="{FF2B5EF4-FFF2-40B4-BE49-F238E27FC236}">
                  <a16:creationId xmlns:a16="http://schemas.microsoft.com/office/drawing/2014/main" id="{8A57593A-151A-27A3-E5B8-39D96873E86F}"/>
                </a:ext>
              </a:extLst>
            </p:cNvPr>
            <p:cNvSpPr/>
            <p:nvPr/>
          </p:nvSpPr>
          <p:spPr>
            <a:xfrm>
              <a:off x="10163409" y="4279410"/>
              <a:ext cx="41452" cy="41747"/>
            </a:xfrm>
            <a:custGeom>
              <a:avLst/>
              <a:gdLst>
                <a:gd name="connsiteX0" fmla="*/ -72 w 41452"/>
                <a:gd name="connsiteY0" fmla="*/ 20567 h 41747"/>
                <a:gd name="connsiteX1" fmla="*/ 20606 w 41452"/>
                <a:gd name="connsiteY1" fmla="*/ -179 h 41747"/>
                <a:gd name="connsiteX2" fmla="*/ 41380 w 41452"/>
                <a:gd name="connsiteY2" fmla="*/ 20567 h 41747"/>
                <a:gd name="connsiteX3" fmla="*/ 20606 w 41452"/>
                <a:gd name="connsiteY3" fmla="*/ 41303 h 41747"/>
                <a:gd name="connsiteX4" fmla="*/ -72 w 41452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06"/>
                    <a:pt x="30993" y="41303"/>
                    <a:pt x="20606" y="41303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0" name="Полилиния: фигура 4549">
              <a:extLst>
                <a:ext uri="{FF2B5EF4-FFF2-40B4-BE49-F238E27FC236}">
                  <a16:creationId xmlns:a16="http://schemas.microsoft.com/office/drawing/2014/main" id="{50229866-21FF-E434-1A46-EE954BD3A039}"/>
                </a:ext>
              </a:extLst>
            </p:cNvPr>
            <p:cNvSpPr/>
            <p:nvPr/>
          </p:nvSpPr>
          <p:spPr>
            <a:xfrm>
              <a:off x="10254698" y="4279410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701 w 41450"/>
                <a:gd name="connsiteY1" fmla="*/ -179 h 41747"/>
                <a:gd name="connsiteX2" fmla="*/ 41379 w 41450"/>
                <a:gd name="connsiteY2" fmla="*/ 20567 h 41747"/>
                <a:gd name="connsiteX3" fmla="*/ 20701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1088" y="41303"/>
                    <a:pt x="20701" y="41303"/>
                  </a:cubicBezTo>
                  <a:cubicBezTo>
                    <a:pt x="8218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1" name="Полилиния: фигура 4550">
              <a:extLst>
                <a:ext uri="{FF2B5EF4-FFF2-40B4-BE49-F238E27FC236}">
                  <a16:creationId xmlns:a16="http://schemas.microsoft.com/office/drawing/2014/main" id="{DD491F62-E87B-0422-C0F1-482613CE816B}"/>
                </a:ext>
              </a:extLst>
            </p:cNvPr>
            <p:cNvSpPr/>
            <p:nvPr/>
          </p:nvSpPr>
          <p:spPr>
            <a:xfrm>
              <a:off x="9787777" y="4277334"/>
              <a:ext cx="45643" cy="45634"/>
            </a:xfrm>
            <a:custGeom>
              <a:avLst/>
              <a:gdLst>
                <a:gd name="connsiteX0" fmla="*/ -72 w 45643"/>
                <a:gd name="connsiteY0" fmla="*/ 22644 h 45634"/>
                <a:gd name="connsiteX1" fmla="*/ 22703 w 45643"/>
                <a:gd name="connsiteY1" fmla="*/ -179 h 45634"/>
                <a:gd name="connsiteX2" fmla="*/ 45571 w 45643"/>
                <a:gd name="connsiteY2" fmla="*/ 22644 h 45634"/>
                <a:gd name="connsiteX3" fmla="*/ 22703 w 45643"/>
                <a:gd name="connsiteY3" fmla="*/ 45456 h 45634"/>
                <a:gd name="connsiteX4" fmla="*/ -72 w 4564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2" name="Полилиния: фигура 4551">
              <a:extLst>
                <a:ext uri="{FF2B5EF4-FFF2-40B4-BE49-F238E27FC236}">
                  <a16:creationId xmlns:a16="http://schemas.microsoft.com/office/drawing/2014/main" id="{30EC0D76-D5BA-2AE1-644A-E76EF09D742C}"/>
                </a:ext>
              </a:extLst>
            </p:cNvPr>
            <p:cNvSpPr/>
            <p:nvPr/>
          </p:nvSpPr>
          <p:spPr>
            <a:xfrm>
              <a:off x="9879064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3" name="Полилиния: фигура 4552">
              <a:extLst>
                <a:ext uri="{FF2B5EF4-FFF2-40B4-BE49-F238E27FC236}">
                  <a16:creationId xmlns:a16="http://schemas.microsoft.com/office/drawing/2014/main" id="{4C1A7E7D-B71D-3B93-C84E-418104E574DE}"/>
                </a:ext>
              </a:extLst>
            </p:cNvPr>
            <p:cNvSpPr/>
            <p:nvPr/>
          </p:nvSpPr>
          <p:spPr>
            <a:xfrm>
              <a:off x="9787777" y="436860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4" name="Полилиния: фигура 4553">
              <a:extLst>
                <a:ext uri="{FF2B5EF4-FFF2-40B4-BE49-F238E27FC236}">
                  <a16:creationId xmlns:a16="http://schemas.microsoft.com/office/drawing/2014/main" id="{1ABE970C-ACC3-76BC-CDC0-2ED32E127672}"/>
                </a:ext>
              </a:extLst>
            </p:cNvPr>
            <p:cNvSpPr/>
            <p:nvPr/>
          </p:nvSpPr>
          <p:spPr>
            <a:xfrm>
              <a:off x="9879064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5" name="Полилиния: фигура 4554">
              <a:extLst>
                <a:ext uri="{FF2B5EF4-FFF2-40B4-BE49-F238E27FC236}">
                  <a16:creationId xmlns:a16="http://schemas.microsoft.com/office/drawing/2014/main" id="{493EA933-7EA5-AEAE-A98C-B37D3AED6346}"/>
                </a:ext>
              </a:extLst>
            </p:cNvPr>
            <p:cNvSpPr/>
            <p:nvPr/>
          </p:nvSpPr>
          <p:spPr>
            <a:xfrm>
              <a:off x="9789873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6" name="Полилиния: фигура 4555">
              <a:extLst>
                <a:ext uri="{FF2B5EF4-FFF2-40B4-BE49-F238E27FC236}">
                  <a16:creationId xmlns:a16="http://schemas.microsoft.com/office/drawing/2014/main" id="{25FCB166-391B-903F-F00C-846B357877D6}"/>
                </a:ext>
              </a:extLst>
            </p:cNvPr>
            <p:cNvSpPr/>
            <p:nvPr/>
          </p:nvSpPr>
          <p:spPr>
            <a:xfrm>
              <a:off x="9881160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7" name="Полилиния: фигура 4556">
              <a:extLst>
                <a:ext uri="{FF2B5EF4-FFF2-40B4-BE49-F238E27FC236}">
                  <a16:creationId xmlns:a16="http://schemas.microsoft.com/office/drawing/2014/main" id="{4A392CC3-3A19-4482-B4A4-DDC1473D2C6E}"/>
                </a:ext>
              </a:extLst>
            </p:cNvPr>
            <p:cNvSpPr/>
            <p:nvPr/>
          </p:nvSpPr>
          <p:spPr>
            <a:xfrm>
              <a:off x="9789873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8" name="Полилиния: фигура 4557">
              <a:extLst>
                <a:ext uri="{FF2B5EF4-FFF2-40B4-BE49-F238E27FC236}">
                  <a16:creationId xmlns:a16="http://schemas.microsoft.com/office/drawing/2014/main" id="{E949318A-ACCE-6EE2-A4C3-F6D9ADC8FFF3}"/>
                </a:ext>
              </a:extLst>
            </p:cNvPr>
            <p:cNvSpPr/>
            <p:nvPr/>
          </p:nvSpPr>
          <p:spPr>
            <a:xfrm>
              <a:off x="9881160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9" name="Полилиния: фигура 4558">
              <a:extLst>
                <a:ext uri="{FF2B5EF4-FFF2-40B4-BE49-F238E27FC236}">
                  <a16:creationId xmlns:a16="http://schemas.microsoft.com/office/drawing/2014/main" id="{A96C034D-99E6-915C-3844-3EC85B539C7A}"/>
                </a:ext>
              </a:extLst>
            </p:cNvPr>
            <p:cNvSpPr/>
            <p:nvPr/>
          </p:nvSpPr>
          <p:spPr>
            <a:xfrm>
              <a:off x="9601007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0" name="Полилиния: фигура 4559">
              <a:extLst>
                <a:ext uri="{FF2B5EF4-FFF2-40B4-BE49-F238E27FC236}">
                  <a16:creationId xmlns:a16="http://schemas.microsoft.com/office/drawing/2014/main" id="{061CAC19-E3DF-4116-F313-EA03DD84B161}"/>
                </a:ext>
              </a:extLst>
            </p:cNvPr>
            <p:cNvSpPr/>
            <p:nvPr/>
          </p:nvSpPr>
          <p:spPr>
            <a:xfrm>
              <a:off x="9690200" y="4277334"/>
              <a:ext cx="45643" cy="45634"/>
            </a:xfrm>
            <a:custGeom>
              <a:avLst/>
              <a:gdLst>
                <a:gd name="connsiteX0" fmla="*/ -72 w 45643"/>
                <a:gd name="connsiteY0" fmla="*/ 22644 h 45634"/>
                <a:gd name="connsiteX1" fmla="*/ 22797 w 45643"/>
                <a:gd name="connsiteY1" fmla="*/ -179 h 45634"/>
                <a:gd name="connsiteX2" fmla="*/ 45571 w 45643"/>
                <a:gd name="connsiteY2" fmla="*/ 22644 h 45634"/>
                <a:gd name="connsiteX3" fmla="*/ 22797 w 45643"/>
                <a:gd name="connsiteY3" fmla="*/ 45456 h 45634"/>
                <a:gd name="connsiteX4" fmla="*/ -72 w 4564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1" name="Полилиния: фигура 4560">
              <a:extLst>
                <a:ext uri="{FF2B5EF4-FFF2-40B4-BE49-F238E27FC236}">
                  <a16:creationId xmlns:a16="http://schemas.microsoft.com/office/drawing/2014/main" id="{7294A716-7800-38F9-6C41-E29B90D59558}"/>
                </a:ext>
              </a:extLst>
            </p:cNvPr>
            <p:cNvSpPr/>
            <p:nvPr/>
          </p:nvSpPr>
          <p:spPr>
            <a:xfrm>
              <a:off x="9601007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2" name="Полилиния: фигура 4561">
              <a:extLst>
                <a:ext uri="{FF2B5EF4-FFF2-40B4-BE49-F238E27FC236}">
                  <a16:creationId xmlns:a16="http://schemas.microsoft.com/office/drawing/2014/main" id="{B27CC1D3-CE34-B7BE-6577-684139EAA6E3}"/>
                </a:ext>
              </a:extLst>
            </p:cNvPr>
            <p:cNvSpPr/>
            <p:nvPr/>
          </p:nvSpPr>
          <p:spPr>
            <a:xfrm>
              <a:off x="9690200" y="436860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3" name="Полилиния: фигура 4562">
              <a:extLst>
                <a:ext uri="{FF2B5EF4-FFF2-40B4-BE49-F238E27FC236}">
                  <a16:creationId xmlns:a16="http://schemas.microsoft.com/office/drawing/2014/main" id="{359FFBEA-3201-AD46-656D-428E29747AAD}"/>
                </a:ext>
              </a:extLst>
            </p:cNvPr>
            <p:cNvSpPr/>
            <p:nvPr/>
          </p:nvSpPr>
          <p:spPr>
            <a:xfrm>
              <a:off x="9603105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4" name="Полилиния: фигура 4563">
              <a:extLst>
                <a:ext uri="{FF2B5EF4-FFF2-40B4-BE49-F238E27FC236}">
                  <a16:creationId xmlns:a16="http://schemas.microsoft.com/office/drawing/2014/main" id="{02A2425A-39CC-3D5A-2CA8-5DAF23A11A97}"/>
                </a:ext>
              </a:extLst>
            </p:cNvPr>
            <p:cNvSpPr/>
            <p:nvPr/>
          </p:nvSpPr>
          <p:spPr>
            <a:xfrm>
              <a:off x="9694392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5" name="Полилиния: фигура 4564">
              <a:extLst>
                <a:ext uri="{FF2B5EF4-FFF2-40B4-BE49-F238E27FC236}">
                  <a16:creationId xmlns:a16="http://schemas.microsoft.com/office/drawing/2014/main" id="{6D782F9D-8812-6036-DE66-3C6F949F513D}"/>
                </a:ext>
              </a:extLst>
            </p:cNvPr>
            <p:cNvSpPr/>
            <p:nvPr/>
          </p:nvSpPr>
          <p:spPr>
            <a:xfrm>
              <a:off x="9603105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6" name="Полилиния: фигура 4565">
              <a:extLst>
                <a:ext uri="{FF2B5EF4-FFF2-40B4-BE49-F238E27FC236}">
                  <a16:creationId xmlns:a16="http://schemas.microsoft.com/office/drawing/2014/main" id="{981F6795-8E85-AFF0-FC22-391FAFD6967A}"/>
                </a:ext>
              </a:extLst>
            </p:cNvPr>
            <p:cNvSpPr/>
            <p:nvPr/>
          </p:nvSpPr>
          <p:spPr>
            <a:xfrm>
              <a:off x="9694392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7" name="Полилиния: фигура 4566">
              <a:extLst>
                <a:ext uri="{FF2B5EF4-FFF2-40B4-BE49-F238E27FC236}">
                  <a16:creationId xmlns:a16="http://schemas.microsoft.com/office/drawing/2014/main" id="{EE5BEC49-8BAE-BDF6-C167-4B36DD0AE8DE}"/>
                </a:ext>
              </a:extLst>
            </p:cNvPr>
            <p:cNvSpPr/>
            <p:nvPr/>
          </p:nvSpPr>
          <p:spPr>
            <a:xfrm>
              <a:off x="9414239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8" name="Полилиния: фигура 4567">
              <a:extLst>
                <a:ext uri="{FF2B5EF4-FFF2-40B4-BE49-F238E27FC236}">
                  <a16:creationId xmlns:a16="http://schemas.microsoft.com/office/drawing/2014/main" id="{99BC2CC4-4515-C948-109C-AC24B2EB7E24}"/>
                </a:ext>
              </a:extLst>
            </p:cNvPr>
            <p:cNvSpPr/>
            <p:nvPr/>
          </p:nvSpPr>
          <p:spPr>
            <a:xfrm>
              <a:off x="9503430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9" name="Полилиния: фигура 4568">
              <a:extLst>
                <a:ext uri="{FF2B5EF4-FFF2-40B4-BE49-F238E27FC236}">
                  <a16:creationId xmlns:a16="http://schemas.microsoft.com/office/drawing/2014/main" id="{D1D76902-9576-F456-28EF-3AD85CC07336}"/>
                </a:ext>
              </a:extLst>
            </p:cNvPr>
            <p:cNvSpPr/>
            <p:nvPr/>
          </p:nvSpPr>
          <p:spPr>
            <a:xfrm>
              <a:off x="9414239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0" name="Полилиния: фигура 4569">
              <a:extLst>
                <a:ext uri="{FF2B5EF4-FFF2-40B4-BE49-F238E27FC236}">
                  <a16:creationId xmlns:a16="http://schemas.microsoft.com/office/drawing/2014/main" id="{E419577E-78E3-5343-A643-E8AD530BF696}"/>
                </a:ext>
              </a:extLst>
            </p:cNvPr>
            <p:cNvSpPr/>
            <p:nvPr/>
          </p:nvSpPr>
          <p:spPr>
            <a:xfrm>
              <a:off x="9503430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1" name="Полилиния: фигура 4570">
              <a:extLst>
                <a:ext uri="{FF2B5EF4-FFF2-40B4-BE49-F238E27FC236}">
                  <a16:creationId xmlns:a16="http://schemas.microsoft.com/office/drawing/2014/main" id="{8F4D31D9-DDB7-EF41-EDAA-E5380122C6B2}"/>
                </a:ext>
              </a:extLst>
            </p:cNvPr>
            <p:cNvSpPr/>
            <p:nvPr/>
          </p:nvSpPr>
          <p:spPr>
            <a:xfrm>
              <a:off x="9416336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2" name="Полилиния: фигура 4571">
              <a:extLst>
                <a:ext uri="{FF2B5EF4-FFF2-40B4-BE49-F238E27FC236}">
                  <a16:creationId xmlns:a16="http://schemas.microsoft.com/office/drawing/2014/main" id="{36EC436A-F0C7-C210-D837-A1C4359AE97D}"/>
                </a:ext>
              </a:extLst>
            </p:cNvPr>
            <p:cNvSpPr/>
            <p:nvPr/>
          </p:nvSpPr>
          <p:spPr>
            <a:xfrm>
              <a:off x="9507624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41303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3" name="Полилиния: фигура 4572">
              <a:extLst>
                <a:ext uri="{FF2B5EF4-FFF2-40B4-BE49-F238E27FC236}">
                  <a16:creationId xmlns:a16="http://schemas.microsoft.com/office/drawing/2014/main" id="{AA6E6415-4854-C45D-898E-4E59FEF7E2E1}"/>
                </a:ext>
              </a:extLst>
            </p:cNvPr>
            <p:cNvSpPr/>
            <p:nvPr/>
          </p:nvSpPr>
          <p:spPr>
            <a:xfrm>
              <a:off x="9416336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4" name="Полилиния: фигура 4573">
              <a:extLst>
                <a:ext uri="{FF2B5EF4-FFF2-40B4-BE49-F238E27FC236}">
                  <a16:creationId xmlns:a16="http://schemas.microsoft.com/office/drawing/2014/main" id="{D9C33EC8-D46C-0D31-945B-D9884277921F}"/>
                </a:ext>
              </a:extLst>
            </p:cNvPr>
            <p:cNvSpPr/>
            <p:nvPr/>
          </p:nvSpPr>
          <p:spPr>
            <a:xfrm>
              <a:off x="9507624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5" name="Полилиния: фигура 4574">
              <a:extLst>
                <a:ext uri="{FF2B5EF4-FFF2-40B4-BE49-F238E27FC236}">
                  <a16:creationId xmlns:a16="http://schemas.microsoft.com/office/drawing/2014/main" id="{99841732-B226-0C55-DCE0-07CBB885D173}"/>
                </a:ext>
              </a:extLst>
            </p:cNvPr>
            <p:cNvSpPr/>
            <p:nvPr/>
          </p:nvSpPr>
          <p:spPr>
            <a:xfrm>
              <a:off x="9227471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6" name="Полилиния: фигура 4575">
              <a:extLst>
                <a:ext uri="{FF2B5EF4-FFF2-40B4-BE49-F238E27FC236}">
                  <a16:creationId xmlns:a16="http://schemas.microsoft.com/office/drawing/2014/main" id="{28E766AF-1959-C0E3-B104-CE518ECE713C}"/>
                </a:ext>
              </a:extLst>
            </p:cNvPr>
            <p:cNvSpPr/>
            <p:nvPr/>
          </p:nvSpPr>
          <p:spPr>
            <a:xfrm>
              <a:off x="9316662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7" name="Полилиния: фигура 4576">
              <a:extLst>
                <a:ext uri="{FF2B5EF4-FFF2-40B4-BE49-F238E27FC236}">
                  <a16:creationId xmlns:a16="http://schemas.microsoft.com/office/drawing/2014/main" id="{ACF8768B-9B4F-236F-0D8B-6D58F23CDF28}"/>
                </a:ext>
              </a:extLst>
            </p:cNvPr>
            <p:cNvSpPr/>
            <p:nvPr/>
          </p:nvSpPr>
          <p:spPr>
            <a:xfrm>
              <a:off x="9227471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8" name="Полилиния: фигура 4577">
              <a:extLst>
                <a:ext uri="{FF2B5EF4-FFF2-40B4-BE49-F238E27FC236}">
                  <a16:creationId xmlns:a16="http://schemas.microsoft.com/office/drawing/2014/main" id="{C11B3118-FB54-4C09-825A-AAD164584E45}"/>
                </a:ext>
              </a:extLst>
            </p:cNvPr>
            <p:cNvSpPr/>
            <p:nvPr/>
          </p:nvSpPr>
          <p:spPr>
            <a:xfrm>
              <a:off x="9316662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9" name="Полилиния: фигура 4578">
              <a:extLst>
                <a:ext uri="{FF2B5EF4-FFF2-40B4-BE49-F238E27FC236}">
                  <a16:creationId xmlns:a16="http://schemas.microsoft.com/office/drawing/2014/main" id="{9A3C8B09-3DD8-61BB-8DED-F16F30F0D007}"/>
                </a:ext>
              </a:extLst>
            </p:cNvPr>
            <p:cNvSpPr/>
            <p:nvPr/>
          </p:nvSpPr>
          <p:spPr>
            <a:xfrm>
              <a:off x="9229568" y="4281487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0" name="Полилиния: фигура 4579">
              <a:extLst>
                <a:ext uri="{FF2B5EF4-FFF2-40B4-BE49-F238E27FC236}">
                  <a16:creationId xmlns:a16="http://schemas.microsoft.com/office/drawing/2014/main" id="{2E00AF0D-A8F2-A4A1-81D9-1BD4CE69B301}"/>
                </a:ext>
              </a:extLst>
            </p:cNvPr>
            <p:cNvSpPr/>
            <p:nvPr/>
          </p:nvSpPr>
          <p:spPr>
            <a:xfrm>
              <a:off x="9320855" y="4281487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1" name="Полилиния: фигура 4580">
              <a:extLst>
                <a:ext uri="{FF2B5EF4-FFF2-40B4-BE49-F238E27FC236}">
                  <a16:creationId xmlns:a16="http://schemas.microsoft.com/office/drawing/2014/main" id="{EB7F0BA0-7DF9-5AE9-4D4B-169E7F77A664}"/>
                </a:ext>
              </a:extLst>
            </p:cNvPr>
            <p:cNvSpPr/>
            <p:nvPr/>
          </p:nvSpPr>
          <p:spPr>
            <a:xfrm>
              <a:off x="9229568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2" name="Полилиния: фигура 4581">
              <a:extLst>
                <a:ext uri="{FF2B5EF4-FFF2-40B4-BE49-F238E27FC236}">
                  <a16:creationId xmlns:a16="http://schemas.microsoft.com/office/drawing/2014/main" id="{B842C2DD-4D00-6079-D8F5-FC3C695B8634}"/>
                </a:ext>
              </a:extLst>
            </p:cNvPr>
            <p:cNvSpPr/>
            <p:nvPr/>
          </p:nvSpPr>
          <p:spPr>
            <a:xfrm>
              <a:off x="9320855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3" name="Полилиния: фигура 4582">
              <a:extLst>
                <a:ext uri="{FF2B5EF4-FFF2-40B4-BE49-F238E27FC236}">
                  <a16:creationId xmlns:a16="http://schemas.microsoft.com/office/drawing/2014/main" id="{24EA0AB4-21EE-8501-5969-264CD5FFEE44}"/>
                </a:ext>
              </a:extLst>
            </p:cNvPr>
            <p:cNvSpPr/>
            <p:nvPr/>
          </p:nvSpPr>
          <p:spPr>
            <a:xfrm>
              <a:off x="903860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4" name="Полилиния: фигура 4583">
              <a:extLst>
                <a:ext uri="{FF2B5EF4-FFF2-40B4-BE49-F238E27FC236}">
                  <a16:creationId xmlns:a16="http://schemas.microsoft.com/office/drawing/2014/main" id="{323EFA93-5E51-C5BF-D7BA-9A774859CB49}"/>
                </a:ext>
              </a:extLst>
            </p:cNvPr>
            <p:cNvSpPr/>
            <p:nvPr/>
          </p:nvSpPr>
          <p:spPr>
            <a:xfrm>
              <a:off x="9129913" y="4277334"/>
              <a:ext cx="45624" cy="45634"/>
            </a:xfrm>
            <a:custGeom>
              <a:avLst/>
              <a:gdLst>
                <a:gd name="connsiteX0" fmla="*/ -72 w 45624"/>
                <a:gd name="connsiteY0" fmla="*/ 22644 h 45634"/>
                <a:gd name="connsiteX1" fmla="*/ 22760 w 45624"/>
                <a:gd name="connsiteY1" fmla="*/ -179 h 45634"/>
                <a:gd name="connsiteX2" fmla="*/ 45553 w 45624"/>
                <a:gd name="connsiteY2" fmla="*/ 22644 h 45634"/>
                <a:gd name="connsiteX3" fmla="*/ 22760 w 45624"/>
                <a:gd name="connsiteY3" fmla="*/ 45456 h 45634"/>
                <a:gd name="connsiteX4" fmla="*/ -72 w 4562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5" name="Полилиния: фигура 4584">
              <a:extLst>
                <a:ext uri="{FF2B5EF4-FFF2-40B4-BE49-F238E27FC236}">
                  <a16:creationId xmlns:a16="http://schemas.microsoft.com/office/drawing/2014/main" id="{14A1E731-9CE0-BA4F-19CF-D429449F5829}"/>
                </a:ext>
              </a:extLst>
            </p:cNvPr>
            <p:cNvSpPr/>
            <p:nvPr/>
          </p:nvSpPr>
          <p:spPr>
            <a:xfrm>
              <a:off x="903860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6" name="Полилиния: фигура 4585">
              <a:extLst>
                <a:ext uri="{FF2B5EF4-FFF2-40B4-BE49-F238E27FC236}">
                  <a16:creationId xmlns:a16="http://schemas.microsoft.com/office/drawing/2014/main" id="{211AB0B4-F2B9-4E6B-BEB3-F4E10A6E6BFA}"/>
                </a:ext>
              </a:extLst>
            </p:cNvPr>
            <p:cNvSpPr/>
            <p:nvPr/>
          </p:nvSpPr>
          <p:spPr>
            <a:xfrm>
              <a:off x="9129913" y="4368603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7" name="Полилиния: фигура 4586">
              <a:extLst>
                <a:ext uri="{FF2B5EF4-FFF2-40B4-BE49-F238E27FC236}">
                  <a16:creationId xmlns:a16="http://schemas.microsoft.com/office/drawing/2014/main" id="{FC15043B-4999-30DF-6CA3-61C8FF5FD7A6}"/>
                </a:ext>
              </a:extLst>
            </p:cNvPr>
            <p:cNvSpPr/>
            <p:nvPr/>
          </p:nvSpPr>
          <p:spPr>
            <a:xfrm>
              <a:off x="9042751" y="4281487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8" name="Полилиния: фигура 4587">
              <a:extLst>
                <a:ext uri="{FF2B5EF4-FFF2-40B4-BE49-F238E27FC236}">
                  <a16:creationId xmlns:a16="http://schemas.microsoft.com/office/drawing/2014/main" id="{AF35BB83-B607-FC68-ECCC-13C675E0702A}"/>
                </a:ext>
              </a:extLst>
            </p:cNvPr>
            <p:cNvSpPr/>
            <p:nvPr/>
          </p:nvSpPr>
          <p:spPr>
            <a:xfrm>
              <a:off x="9134068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9" name="Полилиния: фигура 4588">
              <a:extLst>
                <a:ext uri="{FF2B5EF4-FFF2-40B4-BE49-F238E27FC236}">
                  <a16:creationId xmlns:a16="http://schemas.microsoft.com/office/drawing/2014/main" id="{645CA0EC-FA2A-B3DC-D1A1-AEC146244D23}"/>
                </a:ext>
              </a:extLst>
            </p:cNvPr>
            <p:cNvSpPr/>
            <p:nvPr/>
          </p:nvSpPr>
          <p:spPr>
            <a:xfrm>
              <a:off x="9042751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0" name="Полилиния: фигура 4589">
              <a:extLst>
                <a:ext uri="{FF2B5EF4-FFF2-40B4-BE49-F238E27FC236}">
                  <a16:creationId xmlns:a16="http://schemas.microsoft.com/office/drawing/2014/main" id="{CCDA959F-7541-529D-762B-FAAC5F37279C}"/>
                </a:ext>
              </a:extLst>
            </p:cNvPr>
            <p:cNvSpPr/>
            <p:nvPr/>
          </p:nvSpPr>
          <p:spPr>
            <a:xfrm>
              <a:off x="9134068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1" name="Полилиния: фигура 4590">
              <a:extLst>
                <a:ext uri="{FF2B5EF4-FFF2-40B4-BE49-F238E27FC236}">
                  <a16:creationId xmlns:a16="http://schemas.microsoft.com/office/drawing/2014/main" id="{E11FFF74-2DBA-F735-BD43-A8463BD4E6EA}"/>
                </a:ext>
              </a:extLst>
            </p:cNvPr>
            <p:cNvSpPr/>
            <p:nvPr/>
          </p:nvSpPr>
          <p:spPr>
            <a:xfrm>
              <a:off x="885183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2" name="Полилиния: фигура 4591">
              <a:extLst>
                <a:ext uri="{FF2B5EF4-FFF2-40B4-BE49-F238E27FC236}">
                  <a16:creationId xmlns:a16="http://schemas.microsoft.com/office/drawing/2014/main" id="{67B6E0FE-4C56-5E46-106D-824BF0421749}"/>
                </a:ext>
              </a:extLst>
            </p:cNvPr>
            <p:cNvSpPr/>
            <p:nvPr/>
          </p:nvSpPr>
          <p:spPr>
            <a:xfrm>
              <a:off x="894314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3" name="Полилиния: фигура 4592">
              <a:extLst>
                <a:ext uri="{FF2B5EF4-FFF2-40B4-BE49-F238E27FC236}">
                  <a16:creationId xmlns:a16="http://schemas.microsoft.com/office/drawing/2014/main" id="{928C5753-37E6-2AC1-527E-6B16BA0A04F6}"/>
                </a:ext>
              </a:extLst>
            </p:cNvPr>
            <p:cNvSpPr/>
            <p:nvPr/>
          </p:nvSpPr>
          <p:spPr>
            <a:xfrm>
              <a:off x="885183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4" name="Полилиния: фигура 4593">
              <a:extLst>
                <a:ext uri="{FF2B5EF4-FFF2-40B4-BE49-F238E27FC236}">
                  <a16:creationId xmlns:a16="http://schemas.microsoft.com/office/drawing/2014/main" id="{D2B3DAEB-FAD0-260E-F6A4-17AB62735D66}"/>
                </a:ext>
              </a:extLst>
            </p:cNvPr>
            <p:cNvSpPr/>
            <p:nvPr/>
          </p:nvSpPr>
          <p:spPr>
            <a:xfrm>
              <a:off x="894314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5" name="Полилиния: фигура 4594">
              <a:extLst>
                <a:ext uri="{FF2B5EF4-FFF2-40B4-BE49-F238E27FC236}">
                  <a16:creationId xmlns:a16="http://schemas.microsoft.com/office/drawing/2014/main" id="{F608AD11-0130-6ACD-CC5F-F81CEF435C7E}"/>
                </a:ext>
              </a:extLst>
            </p:cNvPr>
            <p:cNvSpPr/>
            <p:nvPr/>
          </p:nvSpPr>
          <p:spPr>
            <a:xfrm>
              <a:off x="8855983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6" name="Полилиния: фигура 4595">
              <a:extLst>
                <a:ext uri="{FF2B5EF4-FFF2-40B4-BE49-F238E27FC236}">
                  <a16:creationId xmlns:a16="http://schemas.microsoft.com/office/drawing/2014/main" id="{D30327C0-EFF8-3289-FCA7-E9C8748CC9F0}"/>
                </a:ext>
              </a:extLst>
            </p:cNvPr>
            <p:cNvSpPr/>
            <p:nvPr/>
          </p:nvSpPr>
          <p:spPr>
            <a:xfrm>
              <a:off x="8947290" y="4281487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7" name="Полилиния: фигура 4596">
              <a:extLst>
                <a:ext uri="{FF2B5EF4-FFF2-40B4-BE49-F238E27FC236}">
                  <a16:creationId xmlns:a16="http://schemas.microsoft.com/office/drawing/2014/main" id="{E7427BD8-3155-57A0-3E3A-D001B6888B8F}"/>
                </a:ext>
              </a:extLst>
            </p:cNvPr>
            <p:cNvSpPr/>
            <p:nvPr/>
          </p:nvSpPr>
          <p:spPr>
            <a:xfrm>
              <a:off x="8855983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8" name="Полилиния: фигура 4597">
              <a:extLst>
                <a:ext uri="{FF2B5EF4-FFF2-40B4-BE49-F238E27FC236}">
                  <a16:creationId xmlns:a16="http://schemas.microsoft.com/office/drawing/2014/main" id="{49E597AC-6053-C9A6-E9B7-CC74155D82DA}"/>
                </a:ext>
              </a:extLst>
            </p:cNvPr>
            <p:cNvSpPr/>
            <p:nvPr/>
          </p:nvSpPr>
          <p:spPr>
            <a:xfrm>
              <a:off x="8947290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9" name="Полилиния: фигура 4598">
              <a:extLst>
                <a:ext uri="{FF2B5EF4-FFF2-40B4-BE49-F238E27FC236}">
                  <a16:creationId xmlns:a16="http://schemas.microsoft.com/office/drawing/2014/main" id="{C0BDE0A0-4F07-4E9F-1DA2-A38139D2DC2D}"/>
                </a:ext>
              </a:extLst>
            </p:cNvPr>
            <p:cNvSpPr/>
            <p:nvPr/>
          </p:nvSpPr>
          <p:spPr>
            <a:xfrm>
              <a:off x="866506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0" name="Полилиния: фигура 4599">
              <a:extLst>
                <a:ext uri="{FF2B5EF4-FFF2-40B4-BE49-F238E27FC236}">
                  <a16:creationId xmlns:a16="http://schemas.microsoft.com/office/drawing/2014/main" id="{9E0B9FA0-2898-CDA8-5CE5-E9584458863E}"/>
                </a:ext>
              </a:extLst>
            </p:cNvPr>
            <p:cNvSpPr/>
            <p:nvPr/>
          </p:nvSpPr>
          <p:spPr>
            <a:xfrm>
              <a:off x="875429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1" name="Полилиния: фигура 4600">
              <a:extLst>
                <a:ext uri="{FF2B5EF4-FFF2-40B4-BE49-F238E27FC236}">
                  <a16:creationId xmlns:a16="http://schemas.microsoft.com/office/drawing/2014/main" id="{7FBE70E7-3AB9-9132-20E4-BD6A6A1B2C8D}"/>
                </a:ext>
              </a:extLst>
            </p:cNvPr>
            <p:cNvSpPr/>
            <p:nvPr/>
          </p:nvSpPr>
          <p:spPr>
            <a:xfrm>
              <a:off x="866506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2" name="Полилиния: фигура 4601">
              <a:extLst>
                <a:ext uri="{FF2B5EF4-FFF2-40B4-BE49-F238E27FC236}">
                  <a16:creationId xmlns:a16="http://schemas.microsoft.com/office/drawing/2014/main" id="{DB9AE424-666C-C90A-860D-D7C5CF6ADA27}"/>
                </a:ext>
              </a:extLst>
            </p:cNvPr>
            <p:cNvSpPr/>
            <p:nvPr/>
          </p:nvSpPr>
          <p:spPr>
            <a:xfrm>
              <a:off x="875429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3" name="Полилиния: фигура 4602">
              <a:extLst>
                <a:ext uri="{FF2B5EF4-FFF2-40B4-BE49-F238E27FC236}">
                  <a16:creationId xmlns:a16="http://schemas.microsoft.com/office/drawing/2014/main" id="{0B9F8CB4-C2F4-5F46-8EB3-1C65D2155613}"/>
                </a:ext>
              </a:extLst>
            </p:cNvPr>
            <p:cNvSpPr/>
            <p:nvPr/>
          </p:nvSpPr>
          <p:spPr>
            <a:xfrm>
              <a:off x="8669215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4" name="Полилиния: фигура 4603">
              <a:extLst>
                <a:ext uri="{FF2B5EF4-FFF2-40B4-BE49-F238E27FC236}">
                  <a16:creationId xmlns:a16="http://schemas.microsoft.com/office/drawing/2014/main" id="{02217481-7CC6-F7A0-3536-3F0D1E93D0D7}"/>
                </a:ext>
              </a:extLst>
            </p:cNvPr>
            <p:cNvSpPr/>
            <p:nvPr/>
          </p:nvSpPr>
          <p:spPr>
            <a:xfrm>
              <a:off x="8760521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5" name="Полилиния: фигура 4604">
              <a:extLst>
                <a:ext uri="{FF2B5EF4-FFF2-40B4-BE49-F238E27FC236}">
                  <a16:creationId xmlns:a16="http://schemas.microsoft.com/office/drawing/2014/main" id="{50B9C811-CF74-5E99-301A-8259EEAEDEBF}"/>
                </a:ext>
              </a:extLst>
            </p:cNvPr>
            <p:cNvSpPr/>
            <p:nvPr/>
          </p:nvSpPr>
          <p:spPr>
            <a:xfrm>
              <a:off x="8669215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6" name="Полилиния: фигура 4605">
              <a:extLst>
                <a:ext uri="{FF2B5EF4-FFF2-40B4-BE49-F238E27FC236}">
                  <a16:creationId xmlns:a16="http://schemas.microsoft.com/office/drawing/2014/main" id="{A5D9270D-DC87-B2C0-6BA3-BEC40E2E2AE1}"/>
                </a:ext>
              </a:extLst>
            </p:cNvPr>
            <p:cNvSpPr/>
            <p:nvPr/>
          </p:nvSpPr>
          <p:spPr>
            <a:xfrm>
              <a:off x="8760521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7" name="Полилиния: фигура 4606">
              <a:extLst>
                <a:ext uri="{FF2B5EF4-FFF2-40B4-BE49-F238E27FC236}">
                  <a16:creationId xmlns:a16="http://schemas.microsoft.com/office/drawing/2014/main" id="{54D014B6-2619-1DAF-4513-EA3F4DC077BB}"/>
                </a:ext>
              </a:extLst>
            </p:cNvPr>
            <p:cNvSpPr/>
            <p:nvPr/>
          </p:nvSpPr>
          <p:spPr>
            <a:xfrm>
              <a:off x="847829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8" name="Полилиния: фигура 4607">
              <a:extLst>
                <a:ext uri="{FF2B5EF4-FFF2-40B4-BE49-F238E27FC236}">
                  <a16:creationId xmlns:a16="http://schemas.microsoft.com/office/drawing/2014/main" id="{0752D238-0EF6-B5A2-DBF0-D3DF5673749F}"/>
                </a:ext>
              </a:extLst>
            </p:cNvPr>
            <p:cNvSpPr/>
            <p:nvPr/>
          </p:nvSpPr>
          <p:spPr>
            <a:xfrm>
              <a:off x="856753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9" name="Полилиния: фигура 4608">
              <a:extLst>
                <a:ext uri="{FF2B5EF4-FFF2-40B4-BE49-F238E27FC236}">
                  <a16:creationId xmlns:a16="http://schemas.microsoft.com/office/drawing/2014/main" id="{B6937ED2-7777-A4BA-6ACB-D6E37AE012D0}"/>
                </a:ext>
              </a:extLst>
            </p:cNvPr>
            <p:cNvSpPr/>
            <p:nvPr/>
          </p:nvSpPr>
          <p:spPr>
            <a:xfrm>
              <a:off x="847829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0" name="Полилиния: фигура 4609">
              <a:extLst>
                <a:ext uri="{FF2B5EF4-FFF2-40B4-BE49-F238E27FC236}">
                  <a16:creationId xmlns:a16="http://schemas.microsoft.com/office/drawing/2014/main" id="{66E24100-00CD-4E29-B803-2A72DB143F85}"/>
                </a:ext>
              </a:extLst>
            </p:cNvPr>
            <p:cNvSpPr/>
            <p:nvPr/>
          </p:nvSpPr>
          <p:spPr>
            <a:xfrm>
              <a:off x="856753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1" name="Полилиния: фигура 4610">
              <a:extLst>
                <a:ext uri="{FF2B5EF4-FFF2-40B4-BE49-F238E27FC236}">
                  <a16:creationId xmlns:a16="http://schemas.microsoft.com/office/drawing/2014/main" id="{3DD66FD5-DBD8-A512-F7B3-0BB5525D8B10}"/>
                </a:ext>
              </a:extLst>
            </p:cNvPr>
            <p:cNvSpPr/>
            <p:nvPr/>
          </p:nvSpPr>
          <p:spPr>
            <a:xfrm>
              <a:off x="8482446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2" name="Полилиния: фигура 4611">
              <a:extLst>
                <a:ext uri="{FF2B5EF4-FFF2-40B4-BE49-F238E27FC236}">
                  <a16:creationId xmlns:a16="http://schemas.microsoft.com/office/drawing/2014/main" id="{1B2E2BCE-7A3C-F2E0-62A8-08A716958C93}"/>
                </a:ext>
              </a:extLst>
            </p:cNvPr>
            <p:cNvSpPr/>
            <p:nvPr/>
          </p:nvSpPr>
          <p:spPr>
            <a:xfrm>
              <a:off x="8573753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3" name="Полилиния: фигура 4612">
              <a:extLst>
                <a:ext uri="{FF2B5EF4-FFF2-40B4-BE49-F238E27FC236}">
                  <a16:creationId xmlns:a16="http://schemas.microsoft.com/office/drawing/2014/main" id="{21890047-05E3-A22B-8C0D-62F035657853}"/>
                </a:ext>
              </a:extLst>
            </p:cNvPr>
            <p:cNvSpPr/>
            <p:nvPr/>
          </p:nvSpPr>
          <p:spPr>
            <a:xfrm>
              <a:off x="8482446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4" name="Полилиния: фигура 4613">
              <a:extLst>
                <a:ext uri="{FF2B5EF4-FFF2-40B4-BE49-F238E27FC236}">
                  <a16:creationId xmlns:a16="http://schemas.microsoft.com/office/drawing/2014/main" id="{EDDA46E5-33A8-19CF-9240-59702383E78B}"/>
                </a:ext>
              </a:extLst>
            </p:cNvPr>
            <p:cNvSpPr/>
            <p:nvPr/>
          </p:nvSpPr>
          <p:spPr>
            <a:xfrm>
              <a:off x="8573753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5" name="Полилиния: фигура 4614">
              <a:extLst>
                <a:ext uri="{FF2B5EF4-FFF2-40B4-BE49-F238E27FC236}">
                  <a16:creationId xmlns:a16="http://schemas.microsoft.com/office/drawing/2014/main" id="{C0B89E08-3FFF-FEB0-4B2E-5D616E28A81A}"/>
                </a:ext>
              </a:extLst>
            </p:cNvPr>
            <p:cNvSpPr/>
            <p:nvPr/>
          </p:nvSpPr>
          <p:spPr>
            <a:xfrm>
              <a:off x="829152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6" name="Полилиния: фигура 4615">
              <a:extLst>
                <a:ext uri="{FF2B5EF4-FFF2-40B4-BE49-F238E27FC236}">
                  <a16:creationId xmlns:a16="http://schemas.microsoft.com/office/drawing/2014/main" id="{1EBEFD4C-8FFE-E405-0556-1B075AC4740C}"/>
                </a:ext>
              </a:extLst>
            </p:cNvPr>
            <p:cNvSpPr/>
            <p:nvPr/>
          </p:nvSpPr>
          <p:spPr>
            <a:xfrm>
              <a:off x="838076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7" name="Полилиния: фигура 4616">
              <a:extLst>
                <a:ext uri="{FF2B5EF4-FFF2-40B4-BE49-F238E27FC236}">
                  <a16:creationId xmlns:a16="http://schemas.microsoft.com/office/drawing/2014/main" id="{FC6A1169-6E22-8302-0402-27E63B06E545}"/>
                </a:ext>
              </a:extLst>
            </p:cNvPr>
            <p:cNvSpPr/>
            <p:nvPr/>
          </p:nvSpPr>
          <p:spPr>
            <a:xfrm>
              <a:off x="829152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8" name="Полилиния: фигура 4617">
              <a:extLst>
                <a:ext uri="{FF2B5EF4-FFF2-40B4-BE49-F238E27FC236}">
                  <a16:creationId xmlns:a16="http://schemas.microsoft.com/office/drawing/2014/main" id="{1C164947-AADA-3C60-D25F-19B26E388AFF}"/>
                </a:ext>
              </a:extLst>
            </p:cNvPr>
            <p:cNvSpPr/>
            <p:nvPr/>
          </p:nvSpPr>
          <p:spPr>
            <a:xfrm>
              <a:off x="838076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9" name="Полилиния: фигура 4618">
              <a:extLst>
                <a:ext uri="{FF2B5EF4-FFF2-40B4-BE49-F238E27FC236}">
                  <a16:creationId xmlns:a16="http://schemas.microsoft.com/office/drawing/2014/main" id="{BB773186-2A2A-993D-90AC-51F86D61FBC5}"/>
                </a:ext>
              </a:extLst>
            </p:cNvPr>
            <p:cNvSpPr/>
            <p:nvPr/>
          </p:nvSpPr>
          <p:spPr>
            <a:xfrm>
              <a:off x="8295678" y="4283554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8228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0" name="Полилиния: фигура 4619">
              <a:extLst>
                <a:ext uri="{FF2B5EF4-FFF2-40B4-BE49-F238E27FC236}">
                  <a16:creationId xmlns:a16="http://schemas.microsoft.com/office/drawing/2014/main" id="{173AF35A-B801-D82A-2D60-631DF4A1B704}"/>
                </a:ext>
              </a:extLst>
            </p:cNvPr>
            <p:cNvSpPr/>
            <p:nvPr/>
          </p:nvSpPr>
          <p:spPr>
            <a:xfrm>
              <a:off x="8386985" y="4283554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1" name="Полилиния: фигура 4620">
              <a:extLst>
                <a:ext uri="{FF2B5EF4-FFF2-40B4-BE49-F238E27FC236}">
                  <a16:creationId xmlns:a16="http://schemas.microsoft.com/office/drawing/2014/main" id="{51DBA143-D54B-B40B-54E4-547DA41179F5}"/>
                </a:ext>
              </a:extLst>
            </p:cNvPr>
            <p:cNvSpPr/>
            <p:nvPr/>
          </p:nvSpPr>
          <p:spPr>
            <a:xfrm>
              <a:off x="8295678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2" name="Полилиния: фигура 4621">
              <a:extLst>
                <a:ext uri="{FF2B5EF4-FFF2-40B4-BE49-F238E27FC236}">
                  <a16:creationId xmlns:a16="http://schemas.microsoft.com/office/drawing/2014/main" id="{286A947A-7764-4707-669B-13EAD0859572}"/>
                </a:ext>
              </a:extLst>
            </p:cNvPr>
            <p:cNvSpPr/>
            <p:nvPr/>
          </p:nvSpPr>
          <p:spPr>
            <a:xfrm>
              <a:off x="8386985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3" name="Полилиния: фигура 4622">
              <a:extLst>
                <a:ext uri="{FF2B5EF4-FFF2-40B4-BE49-F238E27FC236}">
                  <a16:creationId xmlns:a16="http://schemas.microsoft.com/office/drawing/2014/main" id="{217E4064-CAB6-DAE8-1D23-9FF892EF4D63}"/>
                </a:ext>
              </a:extLst>
            </p:cNvPr>
            <p:cNvSpPr/>
            <p:nvPr/>
          </p:nvSpPr>
          <p:spPr>
            <a:xfrm>
              <a:off x="810267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4" name="Полилиния: фигура 4623">
              <a:extLst>
                <a:ext uri="{FF2B5EF4-FFF2-40B4-BE49-F238E27FC236}">
                  <a16:creationId xmlns:a16="http://schemas.microsoft.com/office/drawing/2014/main" id="{1D857D2C-6C13-9C36-23C0-90A359479BE4}"/>
                </a:ext>
              </a:extLst>
            </p:cNvPr>
            <p:cNvSpPr/>
            <p:nvPr/>
          </p:nvSpPr>
          <p:spPr>
            <a:xfrm>
              <a:off x="8193984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60 w 45662"/>
                <a:gd name="connsiteY1" fmla="*/ -179 h 45634"/>
                <a:gd name="connsiteX2" fmla="*/ 45591 w 45662"/>
                <a:gd name="connsiteY2" fmla="*/ 22644 h 45634"/>
                <a:gd name="connsiteX3" fmla="*/ 22760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5" name="Полилиния: фигура 4624">
              <a:extLst>
                <a:ext uri="{FF2B5EF4-FFF2-40B4-BE49-F238E27FC236}">
                  <a16:creationId xmlns:a16="http://schemas.microsoft.com/office/drawing/2014/main" id="{5F67B3B5-C193-717B-A807-D02DAAEE072A}"/>
                </a:ext>
              </a:extLst>
            </p:cNvPr>
            <p:cNvSpPr/>
            <p:nvPr/>
          </p:nvSpPr>
          <p:spPr>
            <a:xfrm>
              <a:off x="810267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6" name="Полилиния: фигура 4625">
              <a:extLst>
                <a:ext uri="{FF2B5EF4-FFF2-40B4-BE49-F238E27FC236}">
                  <a16:creationId xmlns:a16="http://schemas.microsoft.com/office/drawing/2014/main" id="{56A8181C-4B49-2859-BFEB-7C75EA8C94AA}"/>
                </a:ext>
              </a:extLst>
            </p:cNvPr>
            <p:cNvSpPr/>
            <p:nvPr/>
          </p:nvSpPr>
          <p:spPr>
            <a:xfrm>
              <a:off x="8193984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7" name="Полилиния: фигура 4626">
              <a:extLst>
                <a:ext uri="{FF2B5EF4-FFF2-40B4-BE49-F238E27FC236}">
                  <a16:creationId xmlns:a16="http://schemas.microsoft.com/office/drawing/2014/main" id="{6A696D83-6D6E-AF10-1EDD-352D5A6B7C04}"/>
                </a:ext>
              </a:extLst>
            </p:cNvPr>
            <p:cNvSpPr/>
            <p:nvPr/>
          </p:nvSpPr>
          <p:spPr>
            <a:xfrm>
              <a:off x="8108900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37 w 33208"/>
                <a:gd name="connsiteY1" fmla="*/ -179 h 33194"/>
                <a:gd name="connsiteX2" fmla="*/ 33136 w 33208"/>
                <a:gd name="connsiteY2" fmla="*/ 16424 h 33194"/>
                <a:gd name="connsiteX3" fmla="*/ 16537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8" name="Полилиния: фигура 4627">
              <a:extLst>
                <a:ext uri="{FF2B5EF4-FFF2-40B4-BE49-F238E27FC236}">
                  <a16:creationId xmlns:a16="http://schemas.microsoft.com/office/drawing/2014/main" id="{280B6874-ABFE-E057-8F33-18068E367EBB}"/>
                </a:ext>
              </a:extLst>
            </p:cNvPr>
            <p:cNvSpPr/>
            <p:nvPr/>
          </p:nvSpPr>
          <p:spPr>
            <a:xfrm>
              <a:off x="8200216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9" name="Полилиния: фигура 4628">
              <a:extLst>
                <a:ext uri="{FF2B5EF4-FFF2-40B4-BE49-F238E27FC236}">
                  <a16:creationId xmlns:a16="http://schemas.microsoft.com/office/drawing/2014/main" id="{A030DB28-C86A-F0DE-C80E-F00E24CD2D39}"/>
                </a:ext>
              </a:extLst>
            </p:cNvPr>
            <p:cNvSpPr/>
            <p:nvPr/>
          </p:nvSpPr>
          <p:spPr>
            <a:xfrm>
              <a:off x="8108900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0" name="Полилиния: фигура 4629">
              <a:extLst>
                <a:ext uri="{FF2B5EF4-FFF2-40B4-BE49-F238E27FC236}">
                  <a16:creationId xmlns:a16="http://schemas.microsoft.com/office/drawing/2014/main" id="{E35F6F01-3AE2-0886-36B4-0878F63FBE3B}"/>
                </a:ext>
              </a:extLst>
            </p:cNvPr>
            <p:cNvSpPr/>
            <p:nvPr/>
          </p:nvSpPr>
          <p:spPr>
            <a:xfrm>
              <a:off x="8200216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1" name="Полилиния: фигура 4630">
              <a:extLst>
                <a:ext uri="{FF2B5EF4-FFF2-40B4-BE49-F238E27FC236}">
                  <a16:creationId xmlns:a16="http://schemas.microsoft.com/office/drawing/2014/main" id="{A2715F8C-7F12-22DF-B993-3E152A55DD8B}"/>
                </a:ext>
              </a:extLst>
            </p:cNvPr>
            <p:cNvSpPr/>
            <p:nvPr/>
          </p:nvSpPr>
          <p:spPr>
            <a:xfrm>
              <a:off x="791590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2" name="Полилиния: фигура 4631">
              <a:extLst>
                <a:ext uri="{FF2B5EF4-FFF2-40B4-BE49-F238E27FC236}">
                  <a16:creationId xmlns:a16="http://schemas.microsoft.com/office/drawing/2014/main" id="{D84578E3-CA97-BD1D-2075-F7915B41D1BA}"/>
                </a:ext>
              </a:extLst>
            </p:cNvPr>
            <p:cNvSpPr/>
            <p:nvPr/>
          </p:nvSpPr>
          <p:spPr>
            <a:xfrm>
              <a:off x="800721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3" name="Полилиния: фигура 4632">
              <a:extLst>
                <a:ext uri="{FF2B5EF4-FFF2-40B4-BE49-F238E27FC236}">
                  <a16:creationId xmlns:a16="http://schemas.microsoft.com/office/drawing/2014/main" id="{20460A14-E915-72E1-F9D3-BBD42D4916E7}"/>
                </a:ext>
              </a:extLst>
            </p:cNvPr>
            <p:cNvSpPr/>
            <p:nvPr/>
          </p:nvSpPr>
          <p:spPr>
            <a:xfrm>
              <a:off x="791590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4" name="Полилиния: фигура 4633">
              <a:extLst>
                <a:ext uri="{FF2B5EF4-FFF2-40B4-BE49-F238E27FC236}">
                  <a16:creationId xmlns:a16="http://schemas.microsoft.com/office/drawing/2014/main" id="{FE6672F2-665A-5E28-92C7-035F608389AB}"/>
                </a:ext>
              </a:extLst>
            </p:cNvPr>
            <p:cNvSpPr/>
            <p:nvPr/>
          </p:nvSpPr>
          <p:spPr>
            <a:xfrm>
              <a:off x="800721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5" name="Полилиния: фигура 4634">
              <a:extLst>
                <a:ext uri="{FF2B5EF4-FFF2-40B4-BE49-F238E27FC236}">
                  <a16:creationId xmlns:a16="http://schemas.microsoft.com/office/drawing/2014/main" id="{726A8846-7325-694C-A11D-187113E9287C}"/>
                </a:ext>
              </a:extLst>
            </p:cNvPr>
            <p:cNvSpPr/>
            <p:nvPr/>
          </p:nvSpPr>
          <p:spPr>
            <a:xfrm>
              <a:off x="7922132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37 w 33208"/>
                <a:gd name="connsiteY1" fmla="*/ -179 h 33194"/>
                <a:gd name="connsiteX2" fmla="*/ 33136 w 33208"/>
                <a:gd name="connsiteY2" fmla="*/ 16424 h 33194"/>
                <a:gd name="connsiteX3" fmla="*/ 16537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6" name="Полилиния: фигура 4635">
              <a:extLst>
                <a:ext uri="{FF2B5EF4-FFF2-40B4-BE49-F238E27FC236}">
                  <a16:creationId xmlns:a16="http://schemas.microsoft.com/office/drawing/2014/main" id="{6C6600DA-1FF9-0C06-C645-B1F15FF9D462}"/>
                </a:ext>
              </a:extLst>
            </p:cNvPr>
            <p:cNvSpPr/>
            <p:nvPr/>
          </p:nvSpPr>
          <p:spPr>
            <a:xfrm>
              <a:off x="8013448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7" name="Полилиния: фигура 4636">
              <a:extLst>
                <a:ext uri="{FF2B5EF4-FFF2-40B4-BE49-F238E27FC236}">
                  <a16:creationId xmlns:a16="http://schemas.microsoft.com/office/drawing/2014/main" id="{C028C37D-DED5-72E9-42EA-D9715C78F3E9}"/>
                </a:ext>
              </a:extLst>
            </p:cNvPr>
            <p:cNvSpPr/>
            <p:nvPr/>
          </p:nvSpPr>
          <p:spPr>
            <a:xfrm>
              <a:off x="7922132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8" name="Полилиния: фигура 4637">
              <a:extLst>
                <a:ext uri="{FF2B5EF4-FFF2-40B4-BE49-F238E27FC236}">
                  <a16:creationId xmlns:a16="http://schemas.microsoft.com/office/drawing/2014/main" id="{9B187CC0-CAB7-FA81-98A8-8CABC7D1625E}"/>
                </a:ext>
              </a:extLst>
            </p:cNvPr>
            <p:cNvSpPr/>
            <p:nvPr/>
          </p:nvSpPr>
          <p:spPr>
            <a:xfrm>
              <a:off x="8013448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9" name="Полилиния: фигура 4638">
              <a:extLst>
                <a:ext uri="{FF2B5EF4-FFF2-40B4-BE49-F238E27FC236}">
                  <a16:creationId xmlns:a16="http://schemas.microsoft.com/office/drawing/2014/main" id="{46585242-230E-D4CF-45A4-1B55498274AD}"/>
                </a:ext>
              </a:extLst>
            </p:cNvPr>
            <p:cNvSpPr/>
            <p:nvPr/>
          </p:nvSpPr>
          <p:spPr>
            <a:xfrm>
              <a:off x="772914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0" name="Полилиния: фигура 4639">
              <a:extLst>
                <a:ext uri="{FF2B5EF4-FFF2-40B4-BE49-F238E27FC236}">
                  <a16:creationId xmlns:a16="http://schemas.microsoft.com/office/drawing/2014/main" id="{AAD91F56-41B0-4ED1-089D-AB7AE03896F0}"/>
                </a:ext>
              </a:extLst>
            </p:cNvPr>
            <p:cNvSpPr/>
            <p:nvPr/>
          </p:nvSpPr>
          <p:spPr>
            <a:xfrm>
              <a:off x="781837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1" name="Полилиния: фигура 4640">
              <a:extLst>
                <a:ext uri="{FF2B5EF4-FFF2-40B4-BE49-F238E27FC236}">
                  <a16:creationId xmlns:a16="http://schemas.microsoft.com/office/drawing/2014/main" id="{453E0124-30B2-F73C-2467-8E251DD53FA8}"/>
                </a:ext>
              </a:extLst>
            </p:cNvPr>
            <p:cNvSpPr/>
            <p:nvPr/>
          </p:nvSpPr>
          <p:spPr>
            <a:xfrm>
              <a:off x="772914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2" name="Полилиния: фигура 4641">
              <a:extLst>
                <a:ext uri="{FF2B5EF4-FFF2-40B4-BE49-F238E27FC236}">
                  <a16:creationId xmlns:a16="http://schemas.microsoft.com/office/drawing/2014/main" id="{7ADEEF8A-DA48-316F-893B-B1AC39FB25E8}"/>
                </a:ext>
              </a:extLst>
            </p:cNvPr>
            <p:cNvSpPr/>
            <p:nvPr/>
          </p:nvSpPr>
          <p:spPr>
            <a:xfrm>
              <a:off x="781837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3" name="Полилиния: фигура 4642">
              <a:extLst>
                <a:ext uri="{FF2B5EF4-FFF2-40B4-BE49-F238E27FC236}">
                  <a16:creationId xmlns:a16="http://schemas.microsoft.com/office/drawing/2014/main" id="{C0EA8F00-021F-B9DD-13AC-E21C331B6E01}"/>
                </a:ext>
              </a:extLst>
            </p:cNvPr>
            <p:cNvSpPr/>
            <p:nvPr/>
          </p:nvSpPr>
          <p:spPr>
            <a:xfrm>
              <a:off x="7735363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28 w 33208"/>
                <a:gd name="connsiteY1" fmla="*/ -179 h 33194"/>
                <a:gd name="connsiteX2" fmla="*/ 33136 w 33208"/>
                <a:gd name="connsiteY2" fmla="*/ 16424 h 33194"/>
                <a:gd name="connsiteX3" fmla="*/ 16528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4" name="Полилиния: фигура 4643">
              <a:extLst>
                <a:ext uri="{FF2B5EF4-FFF2-40B4-BE49-F238E27FC236}">
                  <a16:creationId xmlns:a16="http://schemas.microsoft.com/office/drawing/2014/main" id="{A69023DD-2F11-45F6-F21B-646CFAA0ECB1}"/>
                </a:ext>
              </a:extLst>
            </p:cNvPr>
            <p:cNvSpPr/>
            <p:nvPr/>
          </p:nvSpPr>
          <p:spPr>
            <a:xfrm>
              <a:off x="7826679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5" name="Полилиния: фигура 4644">
              <a:extLst>
                <a:ext uri="{FF2B5EF4-FFF2-40B4-BE49-F238E27FC236}">
                  <a16:creationId xmlns:a16="http://schemas.microsoft.com/office/drawing/2014/main" id="{57F9892F-83A9-911C-23DB-1EB0BCC0043C}"/>
                </a:ext>
              </a:extLst>
            </p:cNvPr>
            <p:cNvSpPr/>
            <p:nvPr/>
          </p:nvSpPr>
          <p:spPr>
            <a:xfrm>
              <a:off x="7735363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6" name="Полилиния: фигура 4645">
              <a:extLst>
                <a:ext uri="{FF2B5EF4-FFF2-40B4-BE49-F238E27FC236}">
                  <a16:creationId xmlns:a16="http://schemas.microsoft.com/office/drawing/2014/main" id="{1443A573-9631-C733-7587-BC30057E7A74}"/>
                </a:ext>
              </a:extLst>
            </p:cNvPr>
            <p:cNvSpPr/>
            <p:nvPr/>
          </p:nvSpPr>
          <p:spPr>
            <a:xfrm>
              <a:off x="7826679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7" name="Полилиния: фигура 4646">
              <a:extLst>
                <a:ext uri="{FF2B5EF4-FFF2-40B4-BE49-F238E27FC236}">
                  <a16:creationId xmlns:a16="http://schemas.microsoft.com/office/drawing/2014/main" id="{18AB6571-F2E1-CBAF-EAA3-0660737E6F3B}"/>
                </a:ext>
              </a:extLst>
            </p:cNvPr>
            <p:cNvSpPr/>
            <p:nvPr/>
          </p:nvSpPr>
          <p:spPr>
            <a:xfrm>
              <a:off x="754237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8" name="Полилиния: фигура 4647">
              <a:extLst>
                <a:ext uri="{FF2B5EF4-FFF2-40B4-BE49-F238E27FC236}">
                  <a16:creationId xmlns:a16="http://schemas.microsoft.com/office/drawing/2014/main" id="{51C8EF7F-E02B-A57F-EB8B-FCEC134BB633}"/>
                </a:ext>
              </a:extLst>
            </p:cNvPr>
            <p:cNvSpPr/>
            <p:nvPr/>
          </p:nvSpPr>
          <p:spPr>
            <a:xfrm>
              <a:off x="763160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9" name="Полилиния: фигура 4648">
              <a:extLst>
                <a:ext uri="{FF2B5EF4-FFF2-40B4-BE49-F238E27FC236}">
                  <a16:creationId xmlns:a16="http://schemas.microsoft.com/office/drawing/2014/main" id="{64EF7DA2-0E3D-8577-194C-6E6CF33E079A}"/>
                </a:ext>
              </a:extLst>
            </p:cNvPr>
            <p:cNvSpPr/>
            <p:nvPr/>
          </p:nvSpPr>
          <p:spPr>
            <a:xfrm>
              <a:off x="754237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0" name="Полилиния: фигура 4649">
              <a:extLst>
                <a:ext uri="{FF2B5EF4-FFF2-40B4-BE49-F238E27FC236}">
                  <a16:creationId xmlns:a16="http://schemas.microsoft.com/office/drawing/2014/main" id="{C06C96DD-E1CB-19A6-749A-2600FF363874}"/>
                </a:ext>
              </a:extLst>
            </p:cNvPr>
            <p:cNvSpPr/>
            <p:nvPr/>
          </p:nvSpPr>
          <p:spPr>
            <a:xfrm>
              <a:off x="763160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1" name="Полилиния: фигура 4650">
              <a:extLst>
                <a:ext uri="{FF2B5EF4-FFF2-40B4-BE49-F238E27FC236}">
                  <a16:creationId xmlns:a16="http://schemas.microsoft.com/office/drawing/2014/main" id="{E79B4DE0-A6F1-87DD-430C-58C084C79C6F}"/>
                </a:ext>
              </a:extLst>
            </p:cNvPr>
            <p:cNvSpPr/>
            <p:nvPr/>
          </p:nvSpPr>
          <p:spPr>
            <a:xfrm>
              <a:off x="7548595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28 w 33208"/>
                <a:gd name="connsiteY1" fmla="*/ -179 h 33194"/>
                <a:gd name="connsiteX2" fmla="*/ 33136 w 33208"/>
                <a:gd name="connsiteY2" fmla="*/ 16424 h 33194"/>
                <a:gd name="connsiteX3" fmla="*/ 16528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4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2" name="Полилиния: фигура 4651">
              <a:extLst>
                <a:ext uri="{FF2B5EF4-FFF2-40B4-BE49-F238E27FC236}">
                  <a16:creationId xmlns:a16="http://schemas.microsoft.com/office/drawing/2014/main" id="{C37E61F9-E5CE-E088-8322-E358C940FD30}"/>
                </a:ext>
              </a:extLst>
            </p:cNvPr>
            <p:cNvSpPr/>
            <p:nvPr/>
          </p:nvSpPr>
          <p:spPr>
            <a:xfrm>
              <a:off x="7639901" y="4283554"/>
              <a:ext cx="31131" cy="33194"/>
            </a:xfrm>
            <a:custGeom>
              <a:avLst/>
              <a:gdLst>
                <a:gd name="connsiteX0" fmla="*/ -72 w 31131"/>
                <a:gd name="connsiteY0" fmla="*/ 16424 h 33194"/>
                <a:gd name="connsiteX1" fmla="*/ 14460 w 31131"/>
                <a:gd name="connsiteY1" fmla="*/ -179 h 33194"/>
                <a:gd name="connsiteX2" fmla="*/ 31060 w 31131"/>
                <a:gd name="connsiteY2" fmla="*/ 16424 h 33194"/>
                <a:gd name="connsiteX3" fmla="*/ 14460 w 31131"/>
                <a:gd name="connsiteY3" fmla="*/ 33016 h 33194"/>
                <a:gd name="connsiteX4" fmla="*/ -72 w 31131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4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3" name="Полилиния: фигура 4652">
              <a:extLst>
                <a:ext uri="{FF2B5EF4-FFF2-40B4-BE49-F238E27FC236}">
                  <a16:creationId xmlns:a16="http://schemas.microsoft.com/office/drawing/2014/main" id="{C4DC9E90-30EA-DDD9-80F2-936E8211BD75}"/>
                </a:ext>
              </a:extLst>
            </p:cNvPr>
            <p:cNvSpPr/>
            <p:nvPr/>
          </p:nvSpPr>
          <p:spPr>
            <a:xfrm>
              <a:off x="7548595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4" name="Полилиния: фигура 4653">
              <a:extLst>
                <a:ext uri="{FF2B5EF4-FFF2-40B4-BE49-F238E27FC236}">
                  <a16:creationId xmlns:a16="http://schemas.microsoft.com/office/drawing/2014/main" id="{5D1D0B7C-485A-512A-7B39-48871640CCDA}"/>
                </a:ext>
              </a:extLst>
            </p:cNvPr>
            <p:cNvSpPr/>
            <p:nvPr/>
          </p:nvSpPr>
          <p:spPr>
            <a:xfrm>
              <a:off x="7639901" y="437483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5" name="Полилиния: фигура 4654">
              <a:extLst>
                <a:ext uri="{FF2B5EF4-FFF2-40B4-BE49-F238E27FC236}">
                  <a16:creationId xmlns:a16="http://schemas.microsoft.com/office/drawing/2014/main" id="{37FA6655-2E86-8BFA-7471-5BB4AFA1926C}"/>
                </a:ext>
              </a:extLst>
            </p:cNvPr>
            <p:cNvSpPr/>
            <p:nvPr/>
          </p:nvSpPr>
          <p:spPr>
            <a:xfrm>
              <a:off x="735560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6" name="Полилиния: фигура 4655">
              <a:extLst>
                <a:ext uri="{FF2B5EF4-FFF2-40B4-BE49-F238E27FC236}">
                  <a16:creationId xmlns:a16="http://schemas.microsoft.com/office/drawing/2014/main" id="{366A0AD8-8676-3C14-ED3D-17713E0A1273}"/>
                </a:ext>
              </a:extLst>
            </p:cNvPr>
            <p:cNvSpPr/>
            <p:nvPr/>
          </p:nvSpPr>
          <p:spPr>
            <a:xfrm>
              <a:off x="744483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7" name="Полилиния: фигура 4656">
              <a:extLst>
                <a:ext uri="{FF2B5EF4-FFF2-40B4-BE49-F238E27FC236}">
                  <a16:creationId xmlns:a16="http://schemas.microsoft.com/office/drawing/2014/main" id="{16C4EB90-05E8-1653-DEE8-D2D991076978}"/>
                </a:ext>
              </a:extLst>
            </p:cNvPr>
            <p:cNvSpPr/>
            <p:nvPr/>
          </p:nvSpPr>
          <p:spPr>
            <a:xfrm>
              <a:off x="735560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8" name="Полилиния: фигура 4657">
              <a:extLst>
                <a:ext uri="{FF2B5EF4-FFF2-40B4-BE49-F238E27FC236}">
                  <a16:creationId xmlns:a16="http://schemas.microsoft.com/office/drawing/2014/main" id="{65F5C76E-85C7-AEB2-059B-C2263EDCD807}"/>
                </a:ext>
              </a:extLst>
            </p:cNvPr>
            <p:cNvSpPr/>
            <p:nvPr/>
          </p:nvSpPr>
          <p:spPr>
            <a:xfrm>
              <a:off x="744483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9" name="Полилиния: фигура 4658">
              <a:extLst>
                <a:ext uri="{FF2B5EF4-FFF2-40B4-BE49-F238E27FC236}">
                  <a16:creationId xmlns:a16="http://schemas.microsoft.com/office/drawing/2014/main" id="{3E7A9777-56F5-2B7A-49BD-53E3025E1F8F}"/>
                </a:ext>
              </a:extLst>
            </p:cNvPr>
            <p:cNvSpPr/>
            <p:nvPr/>
          </p:nvSpPr>
          <p:spPr>
            <a:xfrm>
              <a:off x="7361826" y="428563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0" name="Полилиния: фигура 4659">
              <a:extLst>
                <a:ext uri="{FF2B5EF4-FFF2-40B4-BE49-F238E27FC236}">
                  <a16:creationId xmlns:a16="http://schemas.microsoft.com/office/drawing/2014/main" id="{A182D75F-581D-FE99-9839-C6F6003ABCEB}"/>
                </a:ext>
              </a:extLst>
            </p:cNvPr>
            <p:cNvSpPr/>
            <p:nvPr/>
          </p:nvSpPr>
          <p:spPr>
            <a:xfrm>
              <a:off x="7453133" y="428563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1" name="Полилиния: фигура 4660">
              <a:extLst>
                <a:ext uri="{FF2B5EF4-FFF2-40B4-BE49-F238E27FC236}">
                  <a16:creationId xmlns:a16="http://schemas.microsoft.com/office/drawing/2014/main" id="{3DD3765A-6E38-BD20-6932-B69149E6C11F}"/>
                </a:ext>
              </a:extLst>
            </p:cNvPr>
            <p:cNvSpPr/>
            <p:nvPr/>
          </p:nvSpPr>
          <p:spPr>
            <a:xfrm>
              <a:off x="7361826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1 w 29054"/>
                <a:gd name="connsiteY1" fmla="*/ -179 h 29031"/>
                <a:gd name="connsiteX2" fmla="*/ 28982 w 29054"/>
                <a:gd name="connsiteY2" fmla="*/ 14337 h 29031"/>
                <a:gd name="connsiteX3" fmla="*/ 14451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1" y="28853"/>
                  </a:cubicBezTo>
                  <a:cubicBezTo>
                    <a:pt x="8228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2" name="Полилиния: фигура 4661">
              <a:extLst>
                <a:ext uri="{FF2B5EF4-FFF2-40B4-BE49-F238E27FC236}">
                  <a16:creationId xmlns:a16="http://schemas.microsoft.com/office/drawing/2014/main" id="{DD1B765D-2240-C5DE-3095-FC25201D59A8}"/>
                </a:ext>
              </a:extLst>
            </p:cNvPr>
            <p:cNvSpPr/>
            <p:nvPr/>
          </p:nvSpPr>
          <p:spPr>
            <a:xfrm>
              <a:off x="7453133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9 w 29054"/>
                <a:gd name="connsiteY1" fmla="*/ -179 h 29031"/>
                <a:gd name="connsiteX2" fmla="*/ 28982 w 29054"/>
                <a:gd name="connsiteY2" fmla="*/ 14337 h 29031"/>
                <a:gd name="connsiteX3" fmla="*/ 14459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9" y="28853"/>
                  </a:cubicBezTo>
                  <a:cubicBezTo>
                    <a:pt x="6160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3" name="Полилиния: фигура 4662">
              <a:extLst>
                <a:ext uri="{FF2B5EF4-FFF2-40B4-BE49-F238E27FC236}">
                  <a16:creationId xmlns:a16="http://schemas.microsoft.com/office/drawing/2014/main" id="{64CAE09B-EC59-5E07-A148-2E076A5915C7}"/>
                </a:ext>
              </a:extLst>
            </p:cNvPr>
            <p:cNvSpPr/>
            <p:nvPr/>
          </p:nvSpPr>
          <p:spPr>
            <a:xfrm>
              <a:off x="716675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4" name="Полилиния: фигура 4663">
              <a:extLst>
                <a:ext uri="{FF2B5EF4-FFF2-40B4-BE49-F238E27FC236}">
                  <a16:creationId xmlns:a16="http://schemas.microsoft.com/office/drawing/2014/main" id="{7198BA7E-1B4C-0F78-6F55-138643927F9D}"/>
                </a:ext>
              </a:extLst>
            </p:cNvPr>
            <p:cNvSpPr/>
            <p:nvPr/>
          </p:nvSpPr>
          <p:spPr>
            <a:xfrm>
              <a:off x="725806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5" name="Полилиния: фигура 4664">
              <a:extLst>
                <a:ext uri="{FF2B5EF4-FFF2-40B4-BE49-F238E27FC236}">
                  <a16:creationId xmlns:a16="http://schemas.microsoft.com/office/drawing/2014/main" id="{37FE0441-F1F6-CFEB-75F0-03FB1A03AECC}"/>
                </a:ext>
              </a:extLst>
            </p:cNvPr>
            <p:cNvSpPr/>
            <p:nvPr/>
          </p:nvSpPr>
          <p:spPr>
            <a:xfrm>
              <a:off x="716675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6" name="Полилиния: фигура 4665">
              <a:extLst>
                <a:ext uri="{FF2B5EF4-FFF2-40B4-BE49-F238E27FC236}">
                  <a16:creationId xmlns:a16="http://schemas.microsoft.com/office/drawing/2014/main" id="{F744E5BD-8659-9E29-8537-9163D48E10B7}"/>
                </a:ext>
              </a:extLst>
            </p:cNvPr>
            <p:cNvSpPr/>
            <p:nvPr/>
          </p:nvSpPr>
          <p:spPr>
            <a:xfrm>
              <a:off x="725806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7" name="Полилиния: фигура 4666">
              <a:extLst>
                <a:ext uri="{FF2B5EF4-FFF2-40B4-BE49-F238E27FC236}">
                  <a16:creationId xmlns:a16="http://schemas.microsoft.com/office/drawing/2014/main" id="{FAC81038-F6EE-D3FF-EBF7-9E43E4171D26}"/>
                </a:ext>
              </a:extLst>
            </p:cNvPr>
            <p:cNvSpPr/>
            <p:nvPr/>
          </p:nvSpPr>
          <p:spPr>
            <a:xfrm>
              <a:off x="7175058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8" name="Полилиния: фигура 4667">
              <a:extLst>
                <a:ext uri="{FF2B5EF4-FFF2-40B4-BE49-F238E27FC236}">
                  <a16:creationId xmlns:a16="http://schemas.microsoft.com/office/drawing/2014/main" id="{E5A161A6-916C-5A97-1041-12028227241A}"/>
                </a:ext>
              </a:extLst>
            </p:cNvPr>
            <p:cNvSpPr/>
            <p:nvPr/>
          </p:nvSpPr>
          <p:spPr>
            <a:xfrm>
              <a:off x="7266364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9" name="Полилиния: фигура 4668">
              <a:extLst>
                <a:ext uri="{FF2B5EF4-FFF2-40B4-BE49-F238E27FC236}">
                  <a16:creationId xmlns:a16="http://schemas.microsoft.com/office/drawing/2014/main" id="{816AD4DD-4DE9-A168-E1D3-D7CF5A7D16D9}"/>
                </a:ext>
              </a:extLst>
            </p:cNvPr>
            <p:cNvSpPr/>
            <p:nvPr/>
          </p:nvSpPr>
          <p:spPr>
            <a:xfrm>
              <a:off x="7175058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0 w 29054"/>
                <a:gd name="connsiteY1" fmla="*/ -179 h 29031"/>
                <a:gd name="connsiteX2" fmla="*/ 28982 w 29054"/>
                <a:gd name="connsiteY2" fmla="*/ 14337 h 29031"/>
                <a:gd name="connsiteX3" fmla="*/ 14450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0" y="28853"/>
                  </a:cubicBezTo>
                  <a:cubicBezTo>
                    <a:pt x="6151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0" name="Полилиния: фигура 4669">
              <a:extLst>
                <a:ext uri="{FF2B5EF4-FFF2-40B4-BE49-F238E27FC236}">
                  <a16:creationId xmlns:a16="http://schemas.microsoft.com/office/drawing/2014/main" id="{0EBFB2E5-7759-0E46-9046-C8114D252B5D}"/>
                </a:ext>
              </a:extLst>
            </p:cNvPr>
            <p:cNvSpPr/>
            <p:nvPr/>
          </p:nvSpPr>
          <p:spPr>
            <a:xfrm>
              <a:off x="7266364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1 w 29054"/>
                <a:gd name="connsiteY1" fmla="*/ -179 h 29031"/>
                <a:gd name="connsiteX2" fmla="*/ 28982 w 29054"/>
                <a:gd name="connsiteY2" fmla="*/ 14337 h 29031"/>
                <a:gd name="connsiteX3" fmla="*/ 14451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1" y="28853"/>
                  </a:cubicBezTo>
                  <a:cubicBezTo>
                    <a:pt x="6151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1" name="Полилиния: фигура 4670">
              <a:extLst>
                <a:ext uri="{FF2B5EF4-FFF2-40B4-BE49-F238E27FC236}">
                  <a16:creationId xmlns:a16="http://schemas.microsoft.com/office/drawing/2014/main" id="{0990377E-2D1B-4CF4-18FB-C6BEB43069DD}"/>
                </a:ext>
              </a:extLst>
            </p:cNvPr>
            <p:cNvSpPr/>
            <p:nvPr/>
          </p:nvSpPr>
          <p:spPr>
            <a:xfrm>
              <a:off x="6979980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2" name="Полилиния: фигура 4671">
              <a:extLst>
                <a:ext uri="{FF2B5EF4-FFF2-40B4-BE49-F238E27FC236}">
                  <a16:creationId xmlns:a16="http://schemas.microsoft.com/office/drawing/2014/main" id="{31DA2E49-C886-6034-D0E9-2D2B707C0897}"/>
                </a:ext>
              </a:extLst>
            </p:cNvPr>
            <p:cNvSpPr/>
            <p:nvPr/>
          </p:nvSpPr>
          <p:spPr>
            <a:xfrm>
              <a:off x="707129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3" name="Полилиния: фигура 4672">
              <a:extLst>
                <a:ext uri="{FF2B5EF4-FFF2-40B4-BE49-F238E27FC236}">
                  <a16:creationId xmlns:a16="http://schemas.microsoft.com/office/drawing/2014/main" id="{CCBCB9B7-600F-33AF-126E-71D3A5DB5979}"/>
                </a:ext>
              </a:extLst>
            </p:cNvPr>
            <p:cNvSpPr/>
            <p:nvPr/>
          </p:nvSpPr>
          <p:spPr>
            <a:xfrm>
              <a:off x="6979980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4" name="Полилиния: фигура 4673">
              <a:extLst>
                <a:ext uri="{FF2B5EF4-FFF2-40B4-BE49-F238E27FC236}">
                  <a16:creationId xmlns:a16="http://schemas.microsoft.com/office/drawing/2014/main" id="{64B21C8A-DD9F-0653-23B3-F27A3BA5C85E}"/>
                </a:ext>
              </a:extLst>
            </p:cNvPr>
            <p:cNvSpPr/>
            <p:nvPr/>
          </p:nvSpPr>
          <p:spPr>
            <a:xfrm>
              <a:off x="707129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5" name="Полилиния: фигура 4674">
              <a:extLst>
                <a:ext uri="{FF2B5EF4-FFF2-40B4-BE49-F238E27FC236}">
                  <a16:creationId xmlns:a16="http://schemas.microsoft.com/office/drawing/2014/main" id="{5642D564-EFF7-C3A2-7E50-6FAA075E48DA}"/>
                </a:ext>
              </a:extLst>
            </p:cNvPr>
            <p:cNvSpPr/>
            <p:nvPr/>
          </p:nvSpPr>
          <p:spPr>
            <a:xfrm>
              <a:off x="6988290" y="428563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6" name="Полилиния: фигура 4675">
              <a:extLst>
                <a:ext uri="{FF2B5EF4-FFF2-40B4-BE49-F238E27FC236}">
                  <a16:creationId xmlns:a16="http://schemas.microsoft.com/office/drawing/2014/main" id="{FC0A9939-F083-D5FD-BBCD-6F08239299F7}"/>
                </a:ext>
              </a:extLst>
            </p:cNvPr>
            <p:cNvSpPr/>
            <p:nvPr/>
          </p:nvSpPr>
          <p:spPr>
            <a:xfrm>
              <a:off x="7079596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7" name="Полилиния: фигура 4676">
              <a:extLst>
                <a:ext uri="{FF2B5EF4-FFF2-40B4-BE49-F238E27FC236}">
                  <a16:creationId xmlns:a16="http://schemas.microsoft.com/office/drawing/2014/main" id="{FE02B4EE-26B4-2993-4BFB-F692D1BAC399}"/>
                </a:ext>
              </a:extLst>
            </p:cNvPr>
            <p:cNvSpPr/>
            <p:nvPr/>
          </p:nvSpPr>
          <p:spPr>
            <a:xfrm>
              <a:off x="6988290" y="4376909"/>
              <a:ext cx="29053" cy="29031"/>
            </a:xfrm>
            <a:custGeom>
              <a:avLst/>
              <a:gdLst>
                <a:gd name="connsiteX0" fmla="*/ -72 w 29053"/>
                <a:gd name="connsiteY0" fmla="*/ 14337 h 29031"/>
                <a:gd name="connsiteX1" fmla="*/ 14450 w 29053"/>
                <a:gd name="connsiteY1" fmla="*/ -179 h 29031"/>
                <a:gd name="connsiteX2" fmla="*/ 28981 w 29053"/>
                <a:gd name="connsiteY2" fmla="*/ 14337 h 29031"/>
                <a:gd name="connsiteX3" fmla="*/ 14450 w 29053"/>
                <a:gd name="connsiteY3" fmla="*/ 28853 h 29031"/>
                <a:gd name="connsiteX4" fmla="*/ -72 w 29053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53"/>
                    <a:pt x="14450" y="28853"/>
                  </a:cubicBezTo>
                  <a:cubicBezTo>
                    <a:pt x="6150" y="2885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8" name="Полилиния: фигура 4677">
              <a:extLst>
                <a:ext uri="{FF2B5EF4-FFF2-40B4-BE49-F238E27FC236}">
                  <a16:creationId xmlns:a16="http://schemas.microsoft.com/office/drawing/2014/main" id="{13BD6A1B-392E-13B1-71B7-C3284136BEFB}"/>
                </a:ext>
              </a:extLst>
            </p:cNvPr>
            <p:cNvSpPr/>
            <p:nvPr/>
          </p:nvSpPr>
          <p:spPr>
            <a:xfrm>
              <a:off x="7079596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0 w 29054"/>
                <a:gd name="connsiteY1" fmla="*/ -179 h 29031"/>
                <a:gd name="connsiteX2" fmla="*/ 28982 w 29054"/>
                <a:gd name="connsiteY2" fmla="*/ 14337 h 29031"/>
                <a:gd name="connsiteX3" fmla="*/ 14450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0" y="28853"/>
                  </a:cubicBezTo>
                  <a:cubicBezTo>
                    <a:pt x="6151" y="2885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9" name="Полилиния: фигура 4678">
              <a:extLst>
                <a:ext uri="{FF2B5EF4-FFF2-40B4-BE49-F238E27FC236}">
                  <a16:creationId xmlns:a16="http://schemas.microsoft.com/office/drawing/2014/main" id="{659DF250-88FA-1F88-4E2A-92DD22493DE7}"/>
                </a:ext>
              </a:extLst>
            </p:cNvPr>
            <p:cNvSpPr/>
            <p:nvPr/>
          </p:nvSpPr>
          <p:spPr>
            <a:xfrm>
              <a:off x="679321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0" name="Полилиния: фигура 4679">
              <a:extLst>
                <a:ext uri="{FF2B5EF4-FFF2-40B4-BE49-F238E27FC236}">
                  <a16:creationId xmlns:a16="http://schemas.microsoft.com/office/drawing/2014/main" id="{DD2ED2B0-E8EB-2731-B144-23739E379068}"/>
                </a:ext>
              </a:extLst>
            </p:cNvPr>
            <p:cNvSpPr/>
            <p:nvPr/>
          </p:nvSpPr>
          <p:spPr>
            <a:xfrm>
              <a:off x="688245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1" name="Полилиния: фигура 4680">
              <a:extLst>
                <a:ext uri="{FF2B5EF4-FFF2-40B4-BE49-F238E27FC236}">
                  <a16:creationId xmlns:a16="http://schemas.microsoft.com/office/drawing/2014/main" id="{B230F512-B7B6-257D-5A7E-79E94444ABE6}"/>
                </a:ext>
              </a:extLst>
            </p:cNvPr>
            <p:cNvSpPr/>
            <p:nvPr/>
          </p:nvSpPr>
          <p:spPr>
            <a:xfrm>
              <a:off x="679321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2" name="Полилиния: фигура 4681">
              <a:extLst>
                <a:ext uri="{FF2B5EF4-FFF2-40B4-BE49-F238E27FC236}">
                  <a16:creationId xmlns:a16="http://schemas.microsoft.com/office/drawing/2014/main" id="{541517CC-5B7D-0CF2-5EE6-9935539CC66B}"/>
                </a:ext>
              </a:extLst>
            </p:cNvPr>
            <p:cNvSpPr/>
            <p:nvPr/>
          </p:nvSpPr>
          <p:spPr>
            <a:xfrm>
              <a:off x="688245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3" name="Полилиния: фигура 4682">
              <a:extLst>
                <a:ext uri="{FF2B5EF4-FFF2-40B4-BE49-F238E27FC236}">
                  <a16:creationId xmlns:a16="http://schemas.microsoft.com/office/drawing/2014/main" id="{559D44C9-506E-D000-EC72-ABF53A3AB2F7}"/>
                </a:ext>
              </a:extLst>
            </p:cNvPr>
            <p:cNvSpPr/>
            <p:nvPr/>
          </p:nvSpPr>
          <p:spPr>
            <a:xfrm>
              <a:off x="6801512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4" name="Полилиния: фигура 4683">
              <a:extLst>
                <a:ext uri="{FF2B5EF4-FFF2-40B4-BE49-F238E27FC236}">
                  <a16:creationId xmlns:a16="http://schemas.microsoft.com/office/drawing/2014/main" id="{B99A6A37-0059-BF0A-3BBC-4A89BFE4D873}"/>
                </a:ext>
              </a:extLst>
            </p:cNvPr>
            <p:cNvSpPr/>
            <p:nvPr/>
          </p:nvSpPr>
          <p:spPr>
            <a:xfrm>
              <a:off x="6892828" y="428563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5" name="Полилиния: фигура 4684">
              <a:extLst>
                <a:ext uri="{FF2B5EF4-FFF2-40B4-BE49-F238E27FC236}">
                  <a16:creationId xmlns:a16="http://schemas.microsoft.com/office/drawing/2014/main" id="{6DE75193-2A3A-92A5-F51B-79C80C9FB94D}"/>
                </a:ext>
              </a:extLst>
            </p:cNvPr>
            <p:cNvSpPr/>
            <p:nvPr/>
          </p:nvSpPr>
          <p:spPr>
            <a:xfrm>
              <a:off x="6801512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9 w 29054"/>
                <a:gd name="connsiteY1" fmla="*/ -179 h 29031"/>
                <a:gd name="connsiteX2" fmla="*/ 28982 w 29054"/>
                <a:gd name="connsiteY2" fmla="*/ 14337 h 29031"/>
                <a:gd name="connsiteX3" fmla="*/ 14459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9" y="2885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6" name="Полилиния: фигура 4685">
              <a:extLst>
                <a:ext uri="{FF2B5EF4-FFF2-40B4-BE49-F238E27FC236}">
                  <a16:creationId xmlns:a16="http://schemas.microsoft.com/office/drawing/2014/main" id="{46268886-ACE8-44B4-A984-9C4E21AA9C8D}"/>
                </a:ext>
              </a:extLst>
            </p:cNvPr>
            <p:cNvSpPr/>
            <p:nvPr/>
          </p:nvSpPr>
          <p:spPr>
            <a:xfrm>
              <a:off x="6892828" y="4376909"/>
              <a:ext cx="29053" cy="29031"/>
            </a:xfrm>
            <a:custGeom>
              <a:avLst/>
              <a:gdLst>
                <a:gd name="connsiteX0" fmla="*/ -72 w 29053"/>
                <a:gd name="connsiteY0" fmla="*/ 14337 h 29031"/>
                <a:gd name="connsiteX1" fmla="*/ 14450 w 29053"/>
                <a:gd name="connsiteY1" fmla="*/ -179 h 29031"/>
                <a:gd name="connsiteX2" fmla="*/ 28981 w 29053"/>
                <a:gd name="connsiteY2" fmla="*/ 14337 h 29031"/>
                <a:gd name="connsiteX3" fmla="*/ 14450 w 29053"/>
                <a:gd name="connsiteY3" fmla="*/ 28853 h 29031"/>
                <a:gd name="connsiteX4" fmla="*/ -72 w 29053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53"/>
                    <a:pt x="14450" y="2885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7" name="Полилиния: фигура 4686">
              <a:extLst>
                <a:ext uri="{FF2B5EF4-FFF2-40B4-BE49-F238E27FC236}">
                  <a16:creationId xmlns:a16="http://schemas.microsoft.com/office/drawing/2014/main" id="{5BDBFE85-94D3-91C6-EC37-E0A2FEEB612F}"/>
                </a:ext>
              </a:extLst>
            </p:cNvPr>
            <p:cNvSpPr/>
            <p:nvPr/>
          </p:nvSpPr>
          <p:spPr>
            <a:xfrm>
              <a:off x="660644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8" name="Полилиния: фигура 4687">
              <a:extLst>
                <a:ext uri="{FF2B5EF4-FFF2-40B4-BE49-F238E27FC236}">
                  <a16:creationId xmlns:a16="http://schemas.microsoft.com/office/drawing/2014/main" id="{69F942D1-5881-A8B2-5903-137DEEC69F53}"/>
                </a:ext>
              </a:extLst>
            </p:cNvPr>
            <p:cNvSpPr/>
            <p:nvPr/>
          </p:nvSpPr>
          <p:spPr>
            <a:xfrm>
              <a:off x="669568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9" name="Полилиния: фигура 4688">
              <a:extLst>
                <a:ext uri="{FF2B5EF4-FFF2-40B4-BE49-F238E27FC236}">
                  <a16:creationId xmlns:a16="http://schemas.microsoft.com/office/drawing/2014/main" id="{545C0BB9-0AD5-31B1-DC1A-9675E7154644}"/>
                </a:ext>
              </a:extLst>
            </p:cNvPr>
            <p:cNvSpPr/>
            <p:nvPr/>
          </p:nvSpPr>
          <p:spPr>
            <a:xfrm>
              <a:off x="660644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0" name="Полилиния: фигура 4689">
              <a:extLst>
                <a:ext uri="{FF2B5EF4-FFF2-40B4-BE49-F238E27FC236}">
                  <a16:creationId xmlns:a16="http://schemas.microsoft.com/office/drawing/2014/main" id="{AB3B0EF5-EE43-7DA4-3F3C-B5EBE0F62A80}"/>
                </a:ext>
              </a:extLst>
            </p:cNvPr>
            <p:cNvSpPr/>
            <p:nvPr/>
          </p:nvSpPr>
          <p:spPr>
            <a:xfrm>
              <a:off x="669568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1" name="Полилиния: фигура 4690">
              <a:extLst>
                <a:ext uri="{FF2B5EF4-FFF2-40B4-BE49-F238E27FC236}">
                  <a16:creationId xmlns:a16="http://schemas.microsoft.com/office/drawing/2014/main" id="{5AB76972-B3FE-F116-A4A4-B397833CB1D4}"/>
                </a:ext>
              </a:extLst>
            </p:cNvPr>
            <p:cNvSpPr/>
            <p:nvPr/>
          </p:nvSpPr>
          <p:spPr>
            <a:xfrm>
              <a:off x="6614743" y="4287707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2" name="Полилиния: фигура 4691">
              <a:extLst>
                <a:ext uri="{FF2B5EF4-FFF2-40B4-BE49-F238E27FC236}">
                  <a16:creationId xmlns:a16="http://schemas.microsoft.com/office/drawing/2014/main" id="{1AC0CDB7-BD2C-D18B-3FCD-9AE47DDBEEE0}"/>
                </a:ext>
              </a:extLst>
            </p:cNvPr>
            <p:cNvSpPr/>
            <p:nvPr/>
          </p:nvSpPr>
          <p:spPr>
            <a:xfrm>
              <a:off x="6706059" y="4287707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73 w 24899"/>
                <a:gd name="connsiteY1" fmla="*/ -179 h 25291"/>
                <a:gd name="connsiteX2" fmla="*/ 24828 w 24899"/>
                <a:gd name="connsiteY2" fmla="*/ 12270 h 25291"/>
                <a:gd name="connsiteX3" fmla="*/ 12373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3" name="Полилиния: фигура 4692">
              <a:extLst>
                <a:ext uri="{FF2B5EF4-FFF2-40B4-BE49-F238E27FC236}">
                  <a16:creationId xmlns:a16="http://schemas.microsoft.com/office/drawing/2014/main" id="{1236F12D-F370-44B0-3843-C03EBFDD774D}"/>
                </a:ext>
              </a:extLst>
            </p:cNvPr>
            <p:cNvSpPr/>
            <p:nvPr/>
          </p:nvSpPr>
          <p:spPr>
            <a:xfrm>
              <a:off x="6614743" y="4378975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4" name="Полилиния: фигура 4693">
              <a:extLst>
                <a:ext uri="{FF2B5EF4-FFF2-40B4-BE49-F238E27FC236}">
                  <a16:creationId xmlns:a16="http://schemas.microsoft.com/office/drawing/2014/main" id="{745854D2-EFA1-0270-6004-131E3ED063AD}"/>
                </a:ext>
              </a:extLst>
            </p:cNvPr>
            <p:cNvSpPr/>
            <p:nvPr/>
          </p:nvSpPr>
          <p:spPr>
            <a:xfrm>
              <a:off x="6706059" y="4378975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5" name="Полилиния: фигура 4694">
              <a:extLst>
                <a:ext uri="{FF2B5EF4-FFF2-40B4-BE49-F238E27FC236}">
                  <a16:creationId xmlns:a16="http://schemas.microsoft.com/office/drawing/2014/main" id="{3B6635BD-19A2-07A1-C19E-53845F3DE3EC}"/>
                </a:ext>
              </a:extLst>
            </p:cNvPr>
            <p:cNvSpPr/>
            <p:nvPr/>
          </p:nvSpPr>
          <p:spPr>
            <a:xfrm>
              <a:off x="641967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6" name="Полилиния: фигура 4695">
              <a:extLst>
                <a:ext uri="{FF2B5EF4-FFF2-40B4-BE49-F238E27FC236}">
                  <a16:creationId xmlns:a16="http://schemas.microsoft.com/office/drawing/2014/main" id="{7147509A-79D0-E062-ECF8-AF677B347E3F}"/>
                </a:ext>
              </a:extLst>
            </p:cNvPr>
            <p:cNvSpPr/>
            <p:nvPr/>
          </p:nvSpPr>
          <p:spPr>
            <a:xfrm>
              <a:off x="650891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7" name="Полилиния: фигура 4696">
              <a:extLst>
                <a:ext uri="{FF2B5EF4-FFF2-40B4-BE49-F238E27FC236}">
                  <a16:creationId xmlns:a16="http://schemas.microsoft.com/office/drawing/2014/main" id="{2F1291B5-9AD8-11D0-7651-3B37CCF8CFF2}"/>
                </a:ext>
              </a:extLst>
            </p:cNvPr>
            <p:cNvSpPr/>
            <p:nvPr/>
          </p:nvSpPr>
          <p:spPr>
            <a:xfrm>
              <a:off x="641967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8" name="Полилиния: фигура 4697">
              <a:extLst>
                <a:ext uri="{FF2B5EF4-FFF2-40B4-BE49-F238E27FC236}">
                  <a16:creationId xmlns:a16="http://schemas.microsoft.com/office/drawing/2014/main" id="{92880B89-E5C3-F569-FE37-52D395A03BE5}"/>
                </a:ext>
              </a:extLst>
            </p:cNvPr>
            <p:cNvSpPr/>
            <p:nvPr/>
          </p:nvSpPr>
          <p:spPr>
            <a:xfrm>
              <a:off x="650891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9" name="Полилиния: фигура 4698">
              <a:extLst>
                <a:ext uri="{FF2B5EF4-FFF2-40B4-BE49-F238E27FC236}">
                  <a16:creationId xmlns:a16="http://schemas.microsoft.com/office/drawing/2014/main" id="{5984D600-1EC1-2255-DFF8-E59ACCCD94D4}"/>
                </a:ext>
              </a:extLst>
            </p:cNvPr>
            <p:cNvSpPr/>
            <p:nvPr/>
          </p:nvSpPr>
          <p:spPr>
            <a:xfrm>
              <a:off x="6427975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0" name="Полилиния: фигура 4699">
              <a:extLst>
                <a:ext uri="{FF2B5EF4-FFF2-40B4-BE49-F238E27FC236}">
                  <a16:creationId xmlns:a16="http://schemas.microsoft.com/office/drawing/2014/main" id="{689173A5-3EA4-9B54-732F-F3DD8E8E3D7D}"/>
                </a:ext>
              </a:extLst>
            </p:cNvPr>
            <p:cNvSpPr/>
            <p:nvPr/>
          </p:nvSpPr>
          <p:spPr>
            <a:xfrm>
              <a:off x="6519281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1" name="Полилиния: фигура 4700">
              <a:extLst>
                <a:ext uri="{FF2B5EF4-FFF2-40B4-BE49-F238E27FC236}">
                  <a16:creationId xmlns:a16="http://schemas.microsoft.com/office/drawing/2014/main" id="{2F321C6B-4F89-0195-AD04-3B5AD5E70093}"/>
                </a:ext>
              </a:extLst>
            </p:cNvPr>
            <p:cNvSpPr/>
            <p:nvPr/>
          </p:nvSpPr>
          <p:spPr>
            <a:xfrm>
              <a:off x="6427975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2" name="Полилиния: фигура 4701">
              <a:extLst>
                <a:ext uri="{FF2B5EF4-FFF2-40B4-BE49-F238E27FC236}">
                  <a16:creationId xmlns:a16="http://schemas.microsoft.com/office/drawing/2014/main" id="{7DD0DD94-FBFE-5845-264E-CB4D6C10E402}"/>
                </a:ext>
              </a:extLst>
            </p:cNvPr>
            <p:cNvSpPr/>
            <p:nvPr/>
          </p:nvSpPr>
          <p:spPr>
            <a:xfrm>
              <a:off x="6519281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3" name="Полилиния: фигура 4702">
              <a:extLst>
                <a:ext uri="{FF2B5EF4-FFF2-40B4-BE49-F238E27FC236}">
                  <a16:creationId xmlns:a16="http://schemas.microsoft.com/office/drawing/2014/main" id="{E6375D85-6AD3-53E4-3478-78159561B417}"/>
                </a:ext>
              </a:extLst>
            </p:cNvPr>
            <p:cNvSpPr/>
            <p:nvPr/>
          </p:nvSpPr>
          <p:spPr>
            <a:xfrm>
              <a:off x="623082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4" name="Полилиния: фигура 4703">
              <a:extLst>
                <a:ext uri="{FF2B5EF4-FFF2-40B4-BE49-F238E27FC236}">
                  <a16:creationId xmlns:a16="http://schemas.microsoft.com/office/drawing/2014/main" id="{EA2BDBBB-6A8C-FCF0-027B-08B035B41836}"/>
                </a:ext>
              </a:extLst>
            </p:cNvPr>
            <p:cNvSpPr/>
            <p:nvPr/>
          </p:nvSpPr>
          <p:spPr>
            <a:xfrm>
              <a:off x="6322136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5" name="Полилиния: фигура 4704">
              <a:extLst>
                <a:ext uri="{FF2B5EF4-FFF2-40B4-BE49-F238E27FC236}">
                  <a16:creationId xmlns:a16="http://schemas.microsoft.com/office/drawing/2014/main" id="{720AD9C8-E0FA-A879-DCF1-AD9DE7796BCC}"/>
                </a:ext>
              </a:extLst>
            </p:cNvPr>
            <p:cNvSpPr/>
            <p:nvPr/>
          </p:nvSpPr>
          <p:spPr>
            <a:xfrm>
              <a:off x="623082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6" name="Полилиния: фигура 4705">
              <a:extLst>
                <a:ext uri="{FF2B5EF4-FFF2-40B4-BE49-F238E27FC236}">
                  <a16:creationId xmlns:a16="http://schemas.microsoft.com/office/drawing/2014/main" id="{729E089F-46B2-23A2-E48A-1F0B9F2F78D2}"/>
                </a:ext>
              </a:extLst>
            </p:cNvPr>
            <p:cNvSpPr/>
            <p:nvPr/>
          </p:nvSpPr>
          <p:spPr>
            <a:xfrm>
              <a:off x="6322136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7" name="Полилиния: фигура 4706">
              <a:extLst>
                <a:ext uri="{FF2B5EF4-FFF2-40B4-BE49-F238E27FC236}">
                  <a16:creationId xmlns:a16="http://schemas.microsoft.com/office/drawing/2014/main" id="{D0E4AA99-3B1D-C67D-0D8F-C988A875A570}"/>
                </a:ext>
              </a:extLst>
            </p:cNvPr>
            <p:cNvSpPr/>
            <p:nvPr/>
          </p:nvSpPr>
          <p:spPr>
            <a:xfrm>
              <a:off x="6241206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8" name="Полилиния: фигура 4707">
              <a:extLst>
                <a:ext uri="{FF2B5EF4-FFF2-40B4-BE49-F238E27FC236}">
                  <a16:creationId xmlns:a16="http://schemas.microsoft.com/office/drawing/2014/main" id="{80DF90EC-0032-8288-7507-40A01EF8E064}"/>
                </a:ext>
              </a:extLst>
            </p:cNvPr>
            <p:cNvSpPr/>
            <p:nvPr/>
          </p:nvSpPr>
          <p:spPr>
            <a:xfrm>
              <a:off x="6332513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9" name="Полилиния: фигура 4708">
              <a:extLst>
                <a:ext uri="{FF2B5EF4-FFF2-40B4-BE49-F238E27FC236}">
                  <a16:creationId xmlns:a16="http://schemas.microsoft.com/office/drawing/2014/main" id="{AA6401E2-F8A5-B72F-8F8C-A249983D67F9}"/>
                </a:ext>
              </a:extLst>
            </p:cNvPr>
            <p:cNvSpPr/>
            <p:nvPr/>
          </p:nvSpPr>
          <p:spPr>
            <a:xfrm>
              <a:off x="6241206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0" name="Полилиния: фигура 4709">
              <a:extLst>
                <a:ext uri="{FF2B5EF4-FFF2-40B4-BE49-F238E27FC236}">
                  <a16:creationId xmlns:a16="http://schemas.microsoft.com/office/drawing/2014/main" id="{43123CD7-30EF-099E-6CA7-F85CFC948524}"/>
                </a:ext>
              </a:extLst>
            </p:cNvPr>
            <p:cNvSpPr/>
            <p:nvPr/>
          </p:nvSpPr>
          <p:spPr>
            <a:xfrm>
              <a:off x="6332513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1" name="Полилиния: фигура 4710">
              <a:extLst>
                <a:ext uri="{FF2B5EF4-FFF2-40B4-BE49-F238E27FC236}">
                  <a16:creationId xmlns:a16="http://schemas.microsoft.com/office/drawing/2014/main" id="{789C8924-CD70-8379-8831-AEE643312FFC}"/>
                </a:ext>
              </a:extLst>
            </p:cNvPr>
            <p:cNvSpPr/>
            <p:nvPr/>
          </p:nvSpPr>
          <p:spPr>
            <a:xfrm>
              <a:off x="604406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2" name="Полилиния: фигура 4711">
              <a:extLst>
                <a:ext uri="{FF2B5EF4-FFF2-40B4-BE49-F238E27FC236}">
                  <a16:creationId xmlns:a16="http://schemas.microsoft.com/office/drawing/2014/main" id="{02B495A0-1958-0317-B4C3-5B7DC7BDE872}"/>
                </a:ext>
              </a:extLst>
            </p:cNvPr>
            <p:cNvSpPr/>
            <p:nvPr/>
          </p:nvSpPr>
          <p:spPr>
            <a:xfrm>
              <a:off x="613536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3" name="Полилиния: фигура 4712">
              <a:extLst>
                <a:ext uri="{FF2B5EF4-FFF2-40B4-BE49-F238E27FC236}">
                  <a16:creationId xmlns:a16="http://schemas.microsoft.com/office/drawing/2014/main" id="{768025B5-042A-F73B-C3A8-FB1539BE60AA}"/>
                </a:ext>
              </a:extLst>
            </p:cNvPr>
            <p:cNvSpPr/>
            <p:nvPr/>
          </p:nvSpPr>
          <p:spPr>
            <a:xfrm>
              <a:off x="604406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4" name="Полилиния: фигура 4713">
              <a:extLst>
                <a:ext uri="{FF2B5EF4-FFF2-40B4-BE49-F238E27FC236}">
                  <a16:creationId xmlns:a16="http://schemas.microsoft.com/office/drawing/2014/main" id="{9B861481-1AF9-349A-36F3-B5E5653C4857}"/>
                </a:ext>
              </a:extLst>
            </p:cNvPr>
            <p:cNvSpPr/>
            <p:nvPr/>
          </p:nvSpPr>
          <p:spPr>
            <a:xfrm>
              <a:off x="613536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5" name="Полилиния: фигура 4714">
              <a:extLst>
                <a:ext uri="{FF2B5EF4-FFF2-40B4-BE49-F238E27FC236}">
                  <a16:creationId xmlns:a16="http://schemas.microsoft.com/office/drawing/2014/main" id="{3BEC31C8-3DDA-134F-C3E2-D008F98BBFD1}"/>
                </a:ext>
              </a:extLst>
            </p:cNvPr>
            <p:cNvSpPr/>
            <p:nvPr/>
          </p:nvSpPr>
          <p:spPr>
            <a:xfrm>
              <a:off x="6054438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6" name="Полилиния: фигура 4715">
              <a:extLst>
                <a:ext uri="{FF2B5EF4-FFF2-40B4-BE49-F238E27FC236}">
                  <a16:creationId xmlns:a16="http://schemas.microsoft.com/office/drawing/2014/main" id="{570F73E4-5D75-F556-03EC-3E8FBE527026}"/>
                </a:ext>
              </a:extLst>
            </p:cNvPr>
            <p:cNvSpPr/>
            <p:nvPr/>
          </p:nvSpPr>
          <p:spPr>
            <a:xfrm>
              <a:off x="6145745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7" name="Полилиния: фигура 4716">
              <a:extLst>
                <a:ext uri="{FF2B5EF4-FFF2-40B4-BE49-F238E27FC236}">
                  <a16:creationId xmlns:a16="http://schemas.microsoft.com/office/drawing/2014/main" id="{E567B322-37BA-DB63-B7C5-1AAD685B37D1}"/>
                </a:ext>
              </a:extLst>
            </p:cNvPr>
            <p:cNvSpPr/>
            <p:nvPr/>
          </p:nvSpPr>
          <p:spPr>
            <a:xfrm>
              <a:off x="6054438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8" name="Полилиния: фигура 4717">
              <a:extLst>
                <a:ext uri="{FF2B5EF4-FFF2-40B4-BE49-F238E27FC236}">
                  <a16:creationId xmlns:a16="http://schemas.microsoft.com/office/drawing/2014/main" id="{DC5E8D92-EC66-3DC9-D8EC-227B4679C85E}"/>
                </a:ext>
              </a:extLst>
            </p:cNvPr>
            <p:cNvSpPr/>
            <p:nvPr/>
          </p:nvSpPr>
          <p:spPr>
            <a:xfrm>
              <a:off x="6145745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9" name="Полилиния: фигура 4718">
              <a:extLst>
                <a:ext uri="{FF2B5EF4-FFF2-40B4-BE49-F238E27FC236}">
                  <a16:creationId xmlns:a16="http://schemas.microsoft.com/office/drawing/2014/main" id="{97CC535A-2CEE-F9BE-6D9D-6C732A1E4FD0}"/>
                </a:ext>
              </a:extLst>
            </p:cNvPr>
            <p:cNvSpPr/>
            <p:nvPr/>
          </p:nvSpPr>
          <p:spPr>
            <a:xfrm>
              <a:off x="585729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0" name="Полилиния: фигура 4719">
              <a:extLst>
                <a:ext uri="{FF2B5EF4-FFF2-40B4-BE49-F238E27FC236}">
                  <a16:creationId xmlns:a16="http://schemas.microsoft.com/office/drawing/2014/main" id="{FFEB5075-37E0-837C-67E1-7A186B90FC74}"/>
                </a:ext>
              </a:extLst>
            </p:cNvPr>
            <p:cNvSpPr/>
            <p:nvPr/>
          </p:nvSpPr>
          <p:spPr>
            <a:xfrm>
              <a:off x="594652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1" name="Полилиния: фигура 4720">
              <a:extLst>
                <a:ext uri="{FF2B5EF4-FFF2-40B4-BE49-F238E27FC236}">
                  <a16:creationId xmlns:a16="http://schemas.microsoft.com/office/drawing/2014/main" id="{8564423B-11B7-4F3A-809A-E40E07EB0C18}"/>
                </a:ext>
              </a:extLst>
            </p:cNvPr>
            <p:cNvSpPr/>
            <p:nvPr/>
          </p:nvSpPr>
          <p:spPr>
            <a:xfrm>
              <a:off x="585729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2" name="Полилиния: фигура 4721">
              <a:extLst>
                <a:ext uri="{FF2B5EF4-FFF2-40B4-BE49-F238E27FC236}">
                  <a16:creationId xmlns:a16="http://schemas.microsoft.com/office/drawing/2014/main" id="{5BECDD14-B7CF-B67A-E24D-CA840E47969A}"/>
                </a:ext>
              </a:extLst>
            </p:cNvPr>
            <p:cNvSpPr/>
            <p:nvPr/>
          </p:nvSpPr>
          <p:spPr>
            <a:xfrm>
              <a:off x="594652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3" name="Полилиния: фигура 4722">
              <a:extLst>
                <a:ext uri="{FF2B5EF4-FFF2-40B4-BE49-F238E27FC236}">
                  <a16:creationId xmlns:a16="http://schemas.microsoft.com/office/drawing/2014/main" id="{BE555F41-62F1-A97E-874A-E8D79492FF64}"/>
                </a:ext>
              </a:extLst>
            </p:cNvPr>
            <p:cNvSpPr/>
            <p:nvPr/>
          </p:nvSpPr>
          <p:spPr>
            <a:xfrm>
              <a:off x="5867670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4" name="Полилиния: фигура 4723">
              <a:extLst>
                <a:ext uri="{FF2B5EF4-FFF2-40B4-BE49-F238E27FC236}">
                  <a16:creationId xmlns:a16="http://schemas.microsoft.com/office/drawing/2014/main" id="{808AE3EA-44EE-2BE7-DDED-609469A93A5E}"/>
                </a:ext>
              </a:extLst>
            </p:cNvPr>
            <p:cNvSpPr/>
            <p:nvPr/>
          </p:nvSpPr>
          <p:spPr>
            <a:xfrm>
              <a:off x="5958976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5" name="Полилиния: фигура 4724">
              <a:extLst>
                <a:ext uri="{FF2B5EF4-FFF2-40B4-BE49-F238E27FC236}">
                  <a16:creationId xmlns:a16="http://schemas.microsoft.com/office/drawing/2014/main" id="{487508C7-01B6-52DD-25E3-E1816ED73E1C}"/>
                </a:ext>
              </a:extLst>
            </p:cNvPr>
            <p:cNvSpPr/>
            <p:nvPr/>
          </p:nvSpPr>
          <p:spPr>
            <a:xfrm>
              <a:off x="5867670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6" name="Полилиния: фигура 4725">
              <a:extLst>
                <a:ext uri="{FF2B5EF4-FFF2-40B4-BE49-F238E27FC236}">
                  <a16:creationId xmlns:a16="http://schemas.microsoft.com/office/drawing/2014/main" id="{49A7AD8E-EF04-8579-A011-93D42AE832DB}"/>
                </a:ext>
              </a:extLst>
            </p:cNvPr>
            <p:cNvSpPr/>
            <p:nvPr/>
          </p:nvSpPr>
          <p:spPr>
            <a:xfrm>
              <a:off x="5958976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7" name="Полилиния: фигура 4726">
              <a:extLst>
                <a:ext uri="{FF2B5EF4-FFF2-40B4-BE49-F238E27FC236}">
                  <a16:creationId xmlns:a16="http://schemas.microsoft.com/office/drawing/2014/main" id="{5B25D395-354C-B94B-90C1-A39A48198391}"/>
                </a:ext>
              </a:extLst>
            </p:cNvPr>
            <p:cNvSpPr/>
            <p:nvPr/>
          </p:nvSpPr>
          <p:spPr>
            <a:xfrm>
              <a:off x="567052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8" name="Полилиния: фигура 4727">
              <a:extLst>
                <a:ext uri="{FF2B5EF4-FFF2-40B4-BE49-F238E27FC236}">
                  <a16:creationId xmlns:a16="http://schemas.microsoft.com/office/drawing/2014/main" id="{4A28A842-93EC-6080-8308-884EFA92CDD1}"/>
                </a:ext>
              </a:extLst>
            </p:cNvPr>
            <p:cNvSpPr/>
            <p:nvPr/>
          </p:nvSpPr>
          <p:spPr>
            <a:xfrm>
              <a:off x="575975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9" name="Полилиния: фигура 4728">
              <a:extLst>
                <a:ext uri="{FF2B5EF4-FFF2-40B4-BE49-F238E27FC236}">
                  <a16:creationId xmlns:a16="http://schemas.microsoft.com/office/drawing/2014/main" id="{4120D4F1-2038-F93C-756F-4530DD2CB49D}"/>
                </a:ext>
              </a:extLst>
            </p:cNvPr>
            <p:cNvSpPr/>
            <p:nvPr/>
          </p:nvSpPr>
          <p:spPr>
            <a:xfrm>
              <a:off x="567052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0" name="Полилиния: фигура 4729">
              <a:extLst>
                <a:ext uri="{FF2B5EF4-FFF2-40B4-BE49-F238E27FC236}">
                  <a16:creationId xmlns:a16="http://schemas.microsoft.com/office/drawing/2014/main" id="{5320F20B-A71D-0DBD-746F-22F1589F78B9}"/>
                </a:ext>
              </a:extLst>
            </p:cNvPr>
            <p:cNvSpPr/>
            <p:nvPr/>
          </p:nvSpPr>
          <p:spPr>
            <a:xfrm>
              <a:off x="575975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1" name="Полилиния: фигура 4730">
              <a:extLst>
                <a:ext uri="{FF2B5EF4-FFF2-40B4-BE49-F238E27FC236}">
                  <a16:creationId xmlns:a16="http://schemas.microsoft.com/office/drawing/2014/main" id="{C8BE95C6-AF10-123A-4001-8E2E08E433E8}"/>
                </a:ext>
              </a:extLst>
            </p:cNvPr>
            <p:cNvSpPr/>
            <p:nvPr/>
          </p:nvSpPr>
          <p:spPr>
            <a:xfrm>
              <a:off x="5680901" y="4289783"/>
              <a:ext cx="20744" cy="21150"/>
            </a:xfrm>
            <a:custGeom>
              <a:avLst/>
              <a:gdLst>
                <a:gd name="connsiteX0" fmla="*/ -72 w 20744"/>
                <a:gd name="connsiteY0" fmla="*/ 10194 h 21150"/>
                <a:gd name="connsiteX1" fmla="*/ 10296 w 20744"/>
                <a:gd name="connsiteY1" fmla="*/ -179 h 21150"/>
                <a:gd name="connsiteX2" fmla="*/ 20673 w 20744"/>
                <a:gd name="connsiteY2" fmla="*/ 10194 h 21150"/>
                <a:gd name="connsiteX3" fmla="*/ 10296 w 20744"/>
                <a:gd name="connsiteY3" fmla="*/ 20567 h 21150"/>
                <a:gd name="connsiteX4" fmla="*/ -72 w 20744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0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2" name="Полилиния: фигура 4731">
              <a:extLst>
                <a:ext uri="{FF2B5EF4-FFF2-40B4-BE49-F238E27FC236}">
                  <a16:creationId xmlns:a16="http://schemas.microsoft.com/office/drawing/2014/main" id="{7AE608E5-C83C-058C-CE0A-2D9ABABE1179}"/>
                </a:ext>
              </a:extLst>
            </p:cNvPr>
            <p:cNvSpPr/>
            <p:nvPr/>
          </p:nvSpPr>
          <p:spPr>
            <a:xfrm>
              <a:off x="5772208" y="4289783"/>
              <a:ext cx="20753" cy="21150"/>
            </a:xfrm>
            <a:custGeom>
              <a:avLst/>
              <a:gdLst>
                <a:gd name="connsiteX0" fmla="*/ -72 w 20753"/>
                <a:gd name="connsiteY0" fmla="*/ 10194 h 21150"/>
                <a:gd name="connsiteX1" fmla="*/ 10305 w 20753"/>
                <a:gd name="connsiteY1" fmla="*/ -179 h 21150"/>
                <a:gd name="connsiteX2" fmla="*/ 20682 w 20753"/>
                <a:gd name="connsiteY2" fmla="*/ 10194 h 21150"/>
                <a:gd name="connsiteX3" fmla="*/ 10305 w 20753"/>
                <a:gd name="connsiteY3" fmla="*/ 20567 h 21150"/>
                <a:gd name="connsiteX4" fmla="*/ -72 w 20753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0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3" name="Полилиния: фигура 4732">
              <a:extLst>
                <a:ext uri="{FF2B5EF4-FFF2-40B4-BE49-F238E27FC236}">
                  <a16:creationId xmlns:a16="http://schemas.microsoft.com/office/drawing/2014/main" id="{50E5C45C-BF1E-618F-72E2-82AC85FA08B6}"/>
                </a:ext>
              </a:extLst>
            </p:cNvPr>
            <p:cNvSpPr/>
            <p:nvPr/>
          </p:nvSpPr>
          <p:spPr>
            <a:xfrm>
              <a:off x="5680901" y="438105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4" name="Полилиния: фигура 4733">
              <a:extLst>
                <a:ext uri="{FF2B5EF4-FFF2-40B4-BE49-F238E27FC236}">
                  <a16:creationId xmlns:a16="http://schemas.microsoft.com/office/drawing/2014/main" id="{AC57DC95-14CA-A749-B3E3-2D3A4D343235}"/>
                </a:ext>
              </a:extLst>
            </p:cNvPr>
            <p:cNvSpPr/>
            <p:nvPr/>
          </p:nvSpPr>
          <p:spPr>
            <a:xfrm>
              <a:off x="5772208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5" name="Полилиния: фигура 4734">
              <a:extLst>
                <a:ext uri="{FF2B5EF4-FFF2-40B4-BE49-F238E27FC236}">
                  <a16:creationId xmlns:a16="http://schemas.microsoft.com/office/drawing/2014/main" id="{400806D2-5302-059F-1E74-2FD756B87A5C}"/>
                </a:ext>
              </a:extLst>
            </p:cNvPr>
            <p:cNvSpPr/>
            <p:nvPr/>
          </p:nvSpPr>
          <p:spPr>
            <a:xfrm>
              <a:off x="5483746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6" name="Полилиния: фигура 4735">
              <a:extLst>
                <a:ext uri="{FF2B5EF4-FFF2-40B4-BE49-F238E27FC236}">
                  <a16:creationId xmlns:a16="http://schemas.microsoft.com/office/drawing/2014/main" id="{674EF363-5BC2-699F-373E-B3FC2DF8DFC9}"/>
                </a:ext>
              </a:extLst>
            </p:cNvPr>
            <p:cNvSpPr/>
            <p:nvPr/>
          </p:nvSpPr>
          <p:spPr>
            <a:xfrm>
              <a:off x="557298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7" name="Полилиния: фигура 4736">
              <a:extLst>
                <a:ext uri="{FF2B5EF4-FFF2-40B4-BE49-F238E27FC236}">
                  <a16:creationId xmlns:a16="http://schemas.microsoft.com/office/drawing/2014/main" id="{E551AB51-3860-7B31-8373-3DC43A52EB94}"/>
                </a:ext>
              </a:extLst>
            </p:cNvPr>
            <p:cNvSpPr/>
            <p:nvPr/>
          </p:nvSpPr>
          <p:spPr>
            <a:xfrm>
              <a:off x="5483746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8" name="Полилиния: фигура 4737">
              <a:extLst>
                <a:ext uri="{FF2B5EF4-FFF2-40B4-BE49-F238E27FC236}">
                  <a16:creationId xmlns:a16="http://schemas.microsoft.com/office/drawing/2014/main" id="{C8E664B4-F0E0-E180-4ED3-4DA1DA58D0FF}"/>
                </a:ext>
              </a:extLst>
            </p:cNvPr>
            <p:cNvSpPr/>
            <p:nvPr/>
          </p:nvSpPr>
          <p:spPr>
            <a:xfrm>
              <a:off x="557298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9" name="Полилиния: фигура 4738">
              <a:extLst>
                <a:ext uri="{FF2B5EF4-FFF2-40B4-BE49-F238E27FC236}">
                  <a16:creationId xmlns:a16="http://schemas.microsoft.com/office/drawing/2014/main" id="{4CF30968-6958-9535-9D99-15EDDBEF529D}"/>
                </a:ext>
              </a:extLst>
            </p:cNvPr>
            <p:cNvSpPr/>
            <p:nvPr/>
          </p:nvSpPr>
          <p:spPr>
            <a:xfrm>
              <a:off x="5494123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0" name="Полилиния: фигура 4739">
              <a:extLst>
                <a:ext uri="{FF2B5EF4-FFF2-40B4-BE49-F238E27FC236}">
                  <a16:creationId xmlns:a16="http://schemas.microsoft.com/office/drawing/2014/main" id="{1F483D20-9601-4851-A025-0D01E5ADDE48}"/>
                </a:ext>
              </a:extLst>
            </p:cNvPr>
            <p:cNvSpPr/>
            <p:nvPr/>
          </p:nvSpPr>
          <p:spPr>
            <a:xfrm>
              <a:off x="5585439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1" name="Полилиния: фигура 4740">
              <a:extLst>
                <a:ext uri="{FF2B5EF4-FFF2-40B4-BE49-F238E27FC236}">
                  <a16:creationId xmlns:a16="http://schemas.microsoft.com/office/drawing/2014/main" id="{DB5826E3-6DD9-C804-773E-AD575A008315}"/>
                </a:ext>
              </a:extLst>
            </p:cNvPr>
            <p:cNvSpPr/>
            <p:nvPr/>
          </p:nvSpPr>
          <p:spPr>
            <a:xfrm>
              <a:off x="5494123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2" name="Полилиния: фигура 4741">
              <a:extLst>
                <a:ext uri="{FF2B5EF4-FFF2-40B4-BE49-F238E27FC236}">
                  <a16:creationId xmlns:a16="http://schemas.microsoft.com/office/drawing/2014/main" id="{65B336FB-55CB-830E-437A-E42972995D96}"/>
                </a:ext>
              </a:extLst>
            </p:cNvPr>
            <p:cNvSpPr/>
            <p:nvPr/>
          </p:nvSpPr>
          <p:spPr>
            <a:xfrm>
              <a:off x="5585439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3" name="Полилиния: фигура 4742">
              <a:extLst>
                <a:ext uri="{FF2B5EF4-FFF2-40B4-BE49-F238E27FC236}">
                  <a16:creationId xmlns:a16="http://schemas.microsoft.com/office/drawing/2014/main" id="{935AED4C-B6CA-7A6F-3CED-B07DD89D53CB}"/>
                </a:ext>
              </a:extLst>
            </p:cNvPr>
            <p:cNvSpPr/>
            <p:nvPr/>
          </p:nvSpPr>
          <p:spPr>
            <a:xfrm>
              <a:off x="529491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4" name="Полилиния: фигура 4743">
              <a:extLst>
                <a:ext uri="{FF2B5EF4-FFF2-40B4-BE49-F238E27FC236}">
                  <a16:creationId xmlns:a16="http://schemas.microsoft.com/office/drawing/2014/main" id="{65B461D6-9435-E04E-3DF6-092350A2D6DA}"/>
                </a:ext>
              </a:extLst>
            </p:cNvPr>
            <p:cNvSpPr/>
            <p:nvPr/>
          </p:nvSpPr>
          <p:spPr>
            <a:xfrm>
              <a:off x="538621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5" name="Полилиния: фигура 4744">
              <a:extLst>
                <a:ext uri="{FF2B5EF4-FFF2-40B4-BE49-F238E27FC236}">
                  <a16:creationId xmlns:a16="http://schemas.microsoft.com/office/drawing/2014/main" id="{1DC57972-597B-1039-5C73-A87B0A6F24FA}"/>
                </a:ext>
              </a:extLst>
            </p:cNvPr>
            <p:cNvSpPr/>
            <p:nvPr/>
          </p:nvSpPr>
          <p:spPr>
            <a:xfrm>
              <a:off x="529491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6" name="Полилиния: фигура 4745">
              <a:extLst>
                <a:ext uri="{FF2B5EF4-FFF2-40B4-BE49-F238E27FC236}">
                  <a16:creationId xmlns:a16="http://schemas.microsoft.com/office/drawing/2014/main" id="{CFB20769-FF91-9106-98DE-37C4E4158073}"/>
                </a:ext>
              </a:extLst>
            </p:cNvPr>
            <p:cNvSpPr/>
            <p:nvPr/>
          </p:nvSpPr>
          <p:spPr>
            <a:xfrm>
              <a:off x="538621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7" name="Полилиния: фигура 4746">
              <a:extLst>
                <a:ext uri="{FF2B5EF4-FFF2-40B4-BE49-F238E27FC236}">
                  <a16:creationId xmlns:a16="http://schemas.microsoft.com/office/drawing/2014/main" id="{DEE18AEC-D70B-E567-6A69-A1723DC138EF}"/>
                </a:ext>
              </a:extLst>
            </p:cNvPr>
            <p:cNvSpPr/>
            <p:nvPr/>
          </p:nvSpPr>
          <p:spPr>
            <a:xfrm>
              <a:off x="5307355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8" name="Полилиния: фигура 4747">
              <a:extLst>
                <a:ext uri="{FF2B5EF4-FFF2-40B4-BE49-F238E27FC236}">
                  <a16:creationId xmlns:a16="http://schemas.microsoft.com/office/drawing/2014/main" id="{325CFBE7-2026-3409-9D39-7B4213A72279}"/>
                </a:ext>
              </a:extLst>
            </p:cNvPr>
            <p:cNvSpPr/>
            <p:nvPr/>
          </p:nvSpPr>
          <p:spPr>
            <a:xfrm>
              <a:off x="5398671" y="4289783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9" name="Полилиния: фигура 4748">
              <a:extLst>
                <a:ext uri="{FF2B5EF4-FFF2-40B4-BE49-F238E27FC236}">
                  <a16:creationId xmlns:a16="http://schemas.microsoft.com/office/drawing/2014/main" id="{C98EFBF2-C431-7D95-602B-543CCD05E992}"/>
                </a:ext>
              </a:extLst>
            </p:cNvPr>
            <p:cNvSpPr/>
            <p:nvPr/>
          </p:nvSpPr>
          <p:spPr>
            <a:xfrm>
              <a:off x="5307355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0" name="Полилиния: фигура 4749">
              <a:extLst>
                <a:ext uri="{FF2B5EF4-FFF2-40B4-BE49-F238E27FC236}">
                  <a16:creationId xmlns:a16="http://schemas.microsoft.com/office/drawing/2014/main" id="{BB5023D7-7828-7C93-0B2D-BC702F0AC987}"/>
                </a:ext>
              </a:extLst>
            </p:cNvPr>
            <p:cNvSpPr/>
            <p:nvPr/>
          </p:nvSpPr>
          <p:spPr>
            <a:xfrm>
              <a:off x="5398671" y="438105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1" name="Полилиния: фигура 4750">
              <a:extLst>
                <a:ext uri="{FF2B5EF4-FFF2-40B4-BE49-F238E27FC236}">
                  <a16:creationId xmlns:a16="http://schemas.microsoft.com/office/drawing/2014/main" id="{4067B42B-46B0-579B-7ABB-3F6B4E0AE7AD}"/>
                </a:ext>
              </a:extLst>
            </p:cNvPr>
            <p:cNvSpPr/>
            <p:nvPr/>
          </p:nvSpPr>
          <p:spPr>
            <a:xfrm>
              <a:off x="5108132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2" name="Полилиния: фигура 4751">
              <a:extLst>
                <a:ext uri="{FF2B5EF4-FFF2-40B4-BE49-F238E27FC236}">
                  <a16:creationId xmlns:a16="http://schemas.microsoft.com/office/drawing/2014/main" id="{41A256EA-5A84-B00B-B913-1917493E5DF4}"/>
                </a:ext>
              </a:extLst>
            </p:cNvPr>
            <p:cNvSpPr/>
            <p:nvPr/>
          </p:nvSpPr>
          <p:spPr>
            <a:xfrm>
              <a:off x="519944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3" name="Полилиния: фигура 4752">
              <a:extLst>
                <a:ext uri="{FF2B5EF4-FFF2-40B4-BE49-F238E27FC236}">
                  <a16:creationId xmlns:a16="http://schemas.microsoft.com/office/drawing/2014/main" id="{3A8D27EE-8F7D-861A-F56C-B04069571D63}"/>
                </a:ext>
              </a:extLst>
            </p:cNvPr>
            <p:cNvSpPr/>
            <p:nvPr/>
          </p:nvSpPr>
          <p:spPr>
            <a:xfrm>
              <a:off x="5108132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4" name="Полилиния: фигура 4753">
              <a:extLst>
                <a:ext uri="{FF2B5EF4-FFF2-40B4-BE49-F238E27FC236}">
                  <a16:creationId xmlns:a16="http://schemas.microsoft.com/office/drawing/2014/main" id="{16321927-34BB-DA7C-B1B1-DAE96864691F}"/>
                </a:ext>
              </a:extLst>
            </p:cNvPr>
            <p:cNvSpPr/>
            <p:nvPr/>
          </p:nvSpPr>
          <p:spPr>
            <a:xfrm>
              <a:off x="519944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5" name="Полилиния: фигура 4754">
              <a:extLst>
                <a:ext uri="{FF2B5EF4-FFF2-40B4-BE49-F238E27FC236}">
                  <a16:creationId xmlns:a16="http://schemas.microsoft.com/office/drawing/2014/main" id="{ADA8CA40-9A81-7FD3-436D-DECCE033C494}"/>
                </a:ext>
              </a:extLst>
            </p:cNvPr>
            <p:cNvSpPr/>
            <p:nvPr/>
          </p:nvSpPr>
          <p:spPr>
            <a:xfrm>
              <a:off x="5120586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6" name="Полилиния: фигура 4755">
              <a:extLst>
                <a:ext uri="{FF2B5EF4-FFF2-40B4-BE49-F238E27FC236}">
                  <a16:creationId xmlns:a16="http://schemas.microsoft.com/office/drawing/2014/main" id="{324268C5-9265-FBDB-E73B-86630F0C9A40}"/>
                </a:ext>
              </a:extLst>
            </p:cNvPr>
            <p:cNvSpPr/>
            <p:nvPr/>
          </p:nvSpPr>
          <p:spPr>
            <a:xfrm>
              <a:off x="5211893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7" name="Полилиния: фигура 4756">
              <a:extLst>
                <a:ext uri="{FF2B5EF4-FFF2-40B4-BE49-F238E27FC236}">
                  <a16:creationId xmlns:a16="http://schemas.microsoft.com/office/drawing/2014/main" id="{D1ED740A-21BA-FF78-8A00-9DA99D674496}"/>
                </a:ext>
              </a:extLst>
            </p:cNvPr>
            <p:cNvSpPr/>
            <p:nvPr/>
          </p:nvSpPr>
          <p:spPr>
            <a:xfrm>
              <a:off x="5120586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8" name="Полилиния: фигура 4757">
              <a:extLst>
                <a:ext uri="{FF2B5EF4-FFF2-40B4-BE49-F238E27FC236}">
                  <a16:creationId xmlns:a16="http://schemas.microsoft.com/office/drawing/2014/main" id="{FF128729-06B5-BD2C-E61A-1AC893930755}"/>
                </a:ext>
              </a:extLst>
            </p:cNvPr>
            <p:cNvSpPr/>
            <p:nvPr/>
          </p:nvSpPr>
          <p:spPr>
            <a:xfrm>
              <a:off x="5211893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9" name="Полилиния: фигура 4758">
              <a:extLst>
                <a:ext uri="{FF2B5EF4-FFF2-40B4-BE49-F238E27FC236}">
                  <a16:creationId xmlns:a16="http://schemas.microsoft.com/office/drawing/2014/main" id="{8BE8F28D-CD97-DF96-B3D8-21EA4BE09938}"/>
                </a:ext>
              </a:extLst>
            </p:cNvPr>
            <p:cNvSpPr/>
            <p:nvPr/>
          </p:nvSpPr>
          <p:spPr>
            <a:xfrm>
              <a:off x="492136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0" name="Полилиния: фигура 4759">
              <a:extLst>
                <a:ext uri="{FF2B5EF4-FFF2-40B4-BE49-F238E27FC236}">
                  <a16:creationId xmlns:a16="http://schemas.microsoft.com/office/drawing/2014/main" id="{381ADE1A-81B2-7DDB-629B-2A595FCAE7CB}"/>
                </a:ext>
              </a:extLst>
            </p:cNvPr>
            <p:cNvSpPr/>
            <p:nvPr/>
          </p:nvSpPr>
          <p:spPr>
            <a:xfrm>
              <a:off x="501060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1" name="Полилиния: фигура 4760">
              <a:extLst>
                <a:ext uri="{FF2B5EF4-FFF2-40B4-BE49-F238E27FC236}">
                  <a16:creationId xmlns:a16="http://schemas.microsoft.com/office/drawing/2014/main" id="{078B0D33-9E6B-7014-00A8-8BDED81A7F38}"/>
                </a:ext>
              </a:extLst>
            </p:cNvPr>
            <p:cNvSpPr/>
            <p:nvPr/>
          </p:nvSpPr>
          <p:spPr>
            <a:xfrm>
              <a:off x="492136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2" name="Полилиния: фигура 4761">
              <a:extLst>
                <a:ext uri="{FF2B5EF4-FFF2-40B4-BE49-F238E27FC236}">
                  <a16:creationId xmlns:a16="http://schemas.microsoft.com/office/drawing/2014/main" id="{3D45F1FD-0A1A-0D2D-38C1-DF239D53D7AE}"/>
                </a:ext>
              </a:extLst>
            </p:cNvPr>
            <p:cNvSpPr/>
            <p:nvPr/>
          </p:nvSpPr>
          <p:spPr>
            <a:xfrm>
              <a:off x="501060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3" name="Полилиния: фигура 4762">
              <a:extLst>
                <a:ext uri="{FF2B5EF4-FFF2-40B4-BE49-F238E27FC236}">
                  <a16:creationId xmlns:a16="http://schemas.microsoft.com/office/drawing/2014/main" id="{2616221E-42D4-96A1-5229-3F282B389B38}"/>
                </a:ext>
              </a:extLst>
            </p:cNvPr>
            <p:cNvSpPr/>
            <p:nvPr/>
          </p:nvSpPr>
          <p:spPr>
            <a:xfrm>
              <a:off x="4933818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4" name="Полилиния: фигура 4763">
              <a:extLst>
                <a:ext uri="{FF2B5EF4-FFF2-40B4-BE49-F238E27FC236}">
                  <a16:creationId xmlns:a16="http://schemas.microsoft.com/office/drawing/2014/main" id="{C54C2BF1-1A7B-FD0B-6239-9BF712389F77}"/>
                </a:ext>
              </a:extLst>
            </p:cNvPr>
            <p:cNvSpPr/>
            <p:nvPr/>
          </p:nvSpPr>
          <p:spPr>
            <a:xfrm>
              <a:off x="5025125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5" name="Полилиния: фигура 4764">
              <a:extLst>
                <a:ext uri="{FF2B5EF4-FFF2-40B4-BE49-F238E27FC236}">
                  <a16:creationId xmlns:a16="http://schemas.microsoft.com/office/drawing/2014/main" id="{DCF06F1C-CD62-88FA-BEA0-341FB494B22C}"/>
                </a:ext>
              </a:extLst>
            </p:cNvPr>
            <p:cNvSpPr/>
            <p:nvPr/>
          </p:nvSpPr>
          <p:spPr>
            <a:xfrm>
              <a:off x="4933818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6" name="Полилиния: фигура 4765">
              <a:extLst>
                <a:ext uri="{FF2B5EF4-FFF2-40B4-BE49-F238E27FC236}">
                  <a16:creationId xmlns:a16="http://schemas.microsoft.com/office/drawing/2014/main" id="{E01BF3D0-AF8B-00A7-A3DA-88EB4E623E50}"/>
                </a:ext>
              </a:extLst>
            </p:cNvPr>
            <p:cNvSpPr/>
            <p:nvPr/>
          </p:nvSpPr>
          <p:spPr>
            <a:xfrm>
              <a:off x="5025125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7" name="Полилиния: фигура 4766">
              <a:extLst>
                <a:ext uri="{FF2B5EF4-FFF2-40B4-BE49-F238E27FC236}">
                  <a16:creationId xmlns:a16="http://schemas.microsoft.com/office/drawing/2014/main" id="{D95C69B2-D232-B499-70E2-027D0214D41F}"/>
                </a:ext>
              </a:extLst>
            </p:cNvPr>
            <p:cNvSpPr/>
            <p:nvPr/>
          </p:nvSpPr>
          <p:spPr>
            <a:xfrm>
              <a:off x="473459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8" name="Полилиния: фигура 4767">
              <a:extLst>
                <a:ext uri="{FF2B5EF4-FFF2-40B4-BE49-F238E27FC236}">
                  <a16:creationId xmlns:a16="http://schemas.microsoft.com/office/drawing/2014/main" id="{291BD055-CCE9-FDB7-4A3D-903A7477D33C}"/>
                </a:ext>
              </a:extLst>
            </p:cNvPr>
            <p:cNvSpPr/>
            <p:nvPr/>
          </p:nvSpPr>
          <p:spPr>
            <a:xfrm>
              <a:off x="482383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9" name="Полилиния: фигура 4768">
              <a:extLst>
                <a:ext uri="{FF2B5EF4-FFF2-40B4-BE49-F238E27FC236}">
                  <a16:creationId xmlns:a16="http://schemas.microsoft.com/office/drawing/2014/main" id="{5086B4BA-3055-7287-A759-C0DEE858048E}"/>
                </a:ext>
              </a:extLst>
            </p:cNvPr>
            <p:cNvSpPr/>
            <p:nvPr/>
          </p:nvSpPr>
          <p:spPr>
            <a:xfrm>
              <a:off x="473459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0" name="Полилиния: фигура 4769">
              <a:extLst>
                <a:ext uri="{FF2B5EF4-FFF2-40B4-BE49-F238E27FC236}">
                  <a16:creationId xmlns:a16="http://schemas.microsoft.com/office/drawing/2014/main" id="{C82F9A48-C814-3468-C026-82FE343078D0}"/>
                </a:ext>
              </a:extLst>
            </p:cNvPr>
            <p:cNvSpPr/>
            <p:nvPr/>
          </p:nvSpPr>
          <p:spPr>
            <a:xfrm>
              <a:off x="482383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1" name="Полилиния: фигура 4770">
              <a:extLst>
                <a:ext uri="{FF2B5EF4-FFF2-40B4-BE49-F238E27FC236}">
                  <a16:creationId xmlns:a16="http://schemas.microsoft.com/office/drawing/2014/main" id="{0791D3E2-8FAA-AA97-84F2-B44508AD69A1}"/>
                </a:ext>
              </a:extLst>
            </p:cNvPr>
            <p:cNvSpPr/>
            <p:nvPr/>
          </p:nvSpPr>
          <p:spPr>
            <a:xfrm>
              <a:off x="4747049" y="429186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2" name="Полилиния: фигура 4771">
              <a:extLst>
                <a:ext uri="{FF2B5EF4-FFF2-40B4-BE49-F238E27FC236}">
                  <a16:creationId xmlns:a16="http://schemas.microsoft.com/office/drawing/2014/main" id="{42960D4A-8425-0C68-977B-B1541FC2F39F}"/>
                </a:ext>
              </a:extLst>
            </p:cNvPr>
            <p:cNvSpPr/>
            <p:nvPr/>
          </p:nvSpPr>
          <p:spPr>
            <a:xfrm>
              <a:off x="4838356" y="429186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3" name="Полилиния: фигура 4772">
              <a:extLst>
                <a:ext uri="{FF2B5EF4-FFF2-40B4-BE49-F238E27FC236}">
                  <a16:creationId xmlns:a16="http://schemas.microsoft.com/office/drawing/2014/main" id="{D39DC1B5-5047-666D-1C40-9BC1D03D6D58}"/>
                </a:ext>
              </a:extLst>
            </p:cNvPr>
            <p:cNvSpPr/>
            <p:nvPr/>
          </p:nvSpPr>
          <p:spPr>
            <a:xfrm>
              <a:off x="4747049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3"/>
                    <a:pt x="8227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4" name="Полилиния: фигура 4773">
              <a:extLst>
                <a:ext uri="{FF2B5EF4-FFF2-40B4-BE49-F238E27FC236}">
                  <a16:creationId xmlns:a16="http://schemas.microsoft.com/office/drawing/2014/main" id="{28CDCBBF-319E-7923-2630-628601798ABD}"/>
                </a:ext>
              </a:extLst>
            </p:cNvPr>
            <p:cNvSpPr/>
            <p:nvPr/>
          </p:nvSpPr>
          <p:spPr>
            <a:xfrm>
              <a:off x="4838356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8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5" name="Полилиния: фигура 4774">
              <a:extLst>
                <a:ext uri="{FF2B5EF4-FFF2-40B4-BE49-F238E27FC236}">
                  <a16:creationId xmlns:a16="http://schemas.microsoft.com/office/drawing/2014/main" id="{15D3CBD3-8825-E3C8-4285-F32F8863BEB1}"/>
                </a:ext>
              </a:extLst>
            </p:cNvPr>
            <p:cNvSpPr/>
            <p:nvPr/>
          </p:nvSpPr>
          <p:spPr>
            <a:xfrm>
              <a:off x="454782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6" name="Полилиния: фигура 4775">
              <a:extLst>
                <a:ext uri="{FF2B5EF4-FFF2-40B4-BE49-F238E27FC236}">
                  <a16:creationId xmlns:a16="http://schemas.microsoft.com/office/drawing/2014/main" id="{9174B8A8-A91E-B738-376A-E5DC92DF8B35}"/>
                </a:ext>
              </a:extLst>
            </p:cNvPr>
            <p:cNvSpPr/>
            <p:nvPr/>
          </p:nvSpPr>
          <p:spPr>
            <a:xfrm>
              <a:off x="463706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7" name="Полилиния: фигура 4776">
              <a:extLst>
                <a:ext uri="{FF2B5EF4-FFF2-40B4-BE49-F238E27FC236}">
                  <a16:creationId xmlns:a16="http://schemas.microsoft.com/office/drawing/2014/main" id="{FC9A5129-D109-8E1F-7D90-CC8F533B7545}"/>
                </a:ext>
              </a:extLst>
            </p:cNvPr>
            <p:cNvSpPr/>
            <p:nvPr/>
          </p:nvSpPr>
          <p:spPr>
            <a:xfrm>
              <a:off x="454782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8" name="Полилиния: фигура 4777">
              <a:extLst>
                <a:ext uri="{FF2B5EF4-FFF2-40B4-BE49-F238E27FC236}">
                  <a16:creationId xmlns:a16="http://schemas.microsoft.com/office/drawing/2014/main" id="{79AC385F-1DF6-E0B6-5776-9930ABDC144B}"/>
                </a:ext>
              </a:extLst>
            </p:cNvPr>
            <p:cNvSpPr/>
            <p:nvPr/>
          </p:nvSpPr>
          <p:spPr>
            <a:xfrm>
              <a:off x="463706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9" name="Полилиния: фигура 4778">
              <a:extLst>
                <a:ext uri="{FF2B5EF4-FFF2-40B4-BE49-F238E27FC236}">
                  <a16:creationId xmlns:a16="http://schemas.microsoft.com/office/drawing/2014/main" id="{5E75252B-30D6-F007-0F07-2F2E4FE50B4A}"/>
                </a:ext>
              </a:extLst>
            </p:cNvPr>
            <p:cNvSpPr/>
            <p:nvPr/>
          </p:nvSpPr>
          <p:spPr>
            <a:xfrm>
              <a:off x="4560281" y="429186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0" name="Полилиния: фигура 4779">
              <a:extLst>
                <a:ext uri="{FF2B5EF4-FFF2-40B4-BE49-F238E27FC236}">
                  <a16:creationId xmlns:a16="http://schemas.microsoft.com/office/drawing/2014/main" id="{12EAEBAD-4980-F526-EBC3-29454B27AF63}"/>
                </a:ext>
              </a:extLst>
            </p:cNvPr>
            <p:cNvSpPr/>
            <p:nvPr/>
          </p:nvSpPr>
          <p:spPr>
            <a:xfrm>
              <a:off x="4651588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1" name="Полилиния: фигура 4780">
              <a:extLst>
                <a:ext uri="{FF2B5EF4-FFF2-40B4-BE49-F238E27FC236}">
                  <a16:creationId xmlns:a16="http://schemas.microsoft.com/office/drawing/2014/main" id="{DC8F433A-57F3-4146-68B9-F2C775C78465}"/>
                </a:ext>
              </a:extLst>
            </p:cNvPr>
            <p:cNvSpPr/>
            <p:nvPr/>
          </p:nvSpPr>
          <p:spPr>
            <a:xfrm>
              <a:off x="4560281" y="4383129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3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3"/>
                    <a:pt x="8227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2" name="Полилиния: фигура 4781">
              <a:extLst>
                <a:ext uri="{FF2B5EF4-FFF2-40B4-BE49-F238E27FC236}">
                  <a16:creationId xmlns:a16="http://schemas.microsoft.com/office/drawing/2014/main" id="{0A4DFD46-B612-82B8-000E-9F89C4E02DA7}"/>
                </a:ext>
              </a:extLst>
            </p:cNvPr>
            <p:cNvSpPr/>
            <p:nvPr/>
          </p:nvSpPr>
          <p:spPr>
            <a:xfrm>
              <a:off x="4651588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3" name="Полилиния: фигура 4782">
              <a:extLst>
                <a:ext uri="{FF2B5EF4-FFF2-40B4-BE49-F238E27FC236}">
                  <a16:creationId xmlns:a16="http://schemas.microsoft.com/office/drawing/2014/main" id="{30C26165-3D17-A200-94CA-E65D59610398}"/>
                </a:ext>
              </a:extLst>
            </p:cNvPr>
            <p:cNvSpPr/>
            <p:nvPr/>
          </p:nvSpPr>
          <p:spPr>
            <a:xfrm>
              <a:off x="435898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4" name="Полилиния: фигура 4783">
              <a:extLst>
                <a:ext uri="{FF2B5EF4-FFF2-40B4-BE49-F238E27FC236}">
                  <a16:creationId xmlns:a16="http://schemas.microsoft.com/office/drawing/2014/main" id="{E3C276ED-2D85-A0A2-D068-405275A02714}"/>
                </a:ext>
              </a:extLst>
            </p:cNvPr>
            <p:cNvSpPr/>
            <p:nvPr/>
          </p:nvSpPr>
          <p:spPr>
            <a:xfrm>
              <a:off x="4450288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5" name="Полилиния: фигура 4784">
              <a:extLst>
                <a:ext uri="{FF2B5EF4-FFF2-40B4-BE49-F238E27FC236}">
                  <a16:creationId xmlns:a16="http://schemas.microsoft.com/office/drawing/2014/main" id="{8D93CF87-1253-002D-903A-8F0D3E8D76A2}"/>
                </a:ext>
              </a:extLst>
            </p:cNvPr>
            <p:cNvSpPr/>
            <p:nvPr/>
          </p:nvSpPr>
          <p:spPr>
            <a:xfrm>
              <a:off x="435898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6" name="Полилиния: фигура 4785">
              <a:extLst>
                <a:ext uri="{FF2B5EF4-FFF2-40B4-BE49-F238E27FC236}">
                  <a16:creationId xmlns:a16="http://schemas.microsoft.com/office/drawing/2014/main" id="{9487D04D-D973-0E18-1B9E-494C3F52F1C5}"/>
                </a:ext>
              </a:extLst>
            </p:cNvPr>
            <p:cNvSpPr/>
            <p:nvPr/>
          </p:nvSpPr>
          <p:spPr>
            <a:xfrm>
              <a:off x="4450288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7" name="Полилиния: фигура 4786">
              <a:extLst>
                <a:ext uri="{FF2B5EF4-FFF2-40B4-BE49-F238E27FC236}">
                  <a16:creationId xmlns:a16="http://schemas.microsoft.com/office/drawing/2014/main" id="{D5F5696C-EF39-5DFC-A7B3-7F49A6AB4040}"/>
                </a:ext>
              </a:extLst>
            </p:cNvPr>
            <p:cNvSpPr/>
            <p:nvPr/>
          </p:nvSpPr>
          <p:spPr>
            <a:xfrm>
              <a:off x="4373512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8" name="Полилиния: фигура 4787">
              <a:extLst>
                <a:ext uri="{FF2B5EF4-FFF2-40B4-BE49-F238E27FC236}">
                  <a16:creationId xmlns:a16="http://schemas.microsoft.com/office/drawing/2014/main" id="{0E1AA552-B205-E2BE-4A29-5E803008E5AA}"/>
                </a:ext>
              </a:extLst>
            </p:cNvPr>
            <p:cNvSpPr/>
            <p:nvPr/>
          </p:nvSpPr>
          <p:spPr>
            <a:xfrm>
              <a:off x="4464819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9" name="Полилиния: фигура 4788">
              <a:extLst>
                <a:ext uri="{FF2B5EF4-FFF2-40B4-BE49-F238E27FC236}">
                  <a16:creationId xmlns:a16="http://schemas.microsoft.com/office/drawing/2014/main" id="{5AB26456-AD59-1D2E-F2FB-6EE9D86ACEBF}"/>
                </a:ext>
              </a:extLst>
            </p:cNvPr>
            <p:cNvSpPr/>
            <p:nvPr/>
          </p:nvSpPr>
          <p:spPr>
            <a:xfrm>
              <a:off x="4373512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8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0" name="Полилиния: фигура 4789">
              <a:extLst>
                <a:ext uri="{FF2B5EF4-FFF2-40B4-BE49-F238E27FC236}">
                  <a16:creationId xmlns:a16="http://schemas.microsoft.com/office/drawing/2014/main" id="{791629FD-45DC-2B59-AF73-D7BA94F6D858}"/>
                </a:ext>
              </a:extLst>
            </p:cNvPr>
            <p:cNvSpPr/>
            <p:nvPr/>
          </p:nvSpPr>
          <p:spPr>
            <a:xfrm>
              <a:off x="4464819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2005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1" name="Полилиния: фигура 4790">
              <a:extLst>
                <a:ext uri="{FF2B5EF4-FFF2-40B4-BE49-F238E27FC236}">
                  <a16:creationId xmlns:a16="http://schemas.microsoft.com/office/drawing/2014/main" id="{20C4268D-6179-9319-E2F5-060EF2C465A5}"/>
                </a:ext>
              </a:extLst>
            </p:cNvPr>
            <p:cNvSpPr/>
            <p:nvPr/>
          </p:nvSpPr>
          <p:spPr>
            <a:xfrm>
              <a:off x="417221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2" name="Полилиния: фигура 4791">
              <a:extLst>
                <a:ext uri="{FF2B5EF4-FFF2-40B4-BE49-F238E27FC236}">
                  <a16:creationId xmlns:a16="http://schemas.microsoft.com/office/drawing/2014/main" id="{58AC1EC1-4E5C-03FA-B4EE-708D8EA55792}"/>
                </a:ext>
              </a:extLst>
            </p:cNvPr>
            <p:cNvSpPr/>
            <p:nvPr/>
          </p:nvSpPr>
          <p:spPr>
            <a:xfrm>
              <a:off x="426351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3" name="Полилиния: фигура 4792">
              <a:extLst>
                <a:ext uri="{FF2B5EF4-FFF2-40B4-BE49-F238E27FC236}">
                  <a16:creationId xmlns:a16="http://schemas.microsoft.com/office/drawing/2014/main" id="{EE9F645D-1B22-6FED-EBF6-E3660D240BEF}"/>
                </a:ext>
              </a:extLst>
            </p:cNvPr>
            <p:cNvSpPr/>
            <p:nvPr/>
          </p:nvSpPr>
          <p:spPr>
            <a:xfrm>
              <a:off x="417221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4" name="Полилиния: фигура 4793">
              <a:extLst>
                <a:ext uri="{FF2B5EF4-FFF2-40B4-BE49-F238E27FC236}">
                  <a16:creationId xmlns:a16="http://schemas.microsoft.com/office/drawing/2014/main" id="{F17B41E4-2525-5666-3FE4-D0F5449E0833}"/>
                </a:ext>
              </a:extLst>
            </p:cNvPr>
            <p:cNvSpPr/>
            <p:nvPr/>
          </p:nvSpPr>
          <p:spPr>
            <a:xfrm>
              <a:off x="426351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5" name="Полилиния: фигура 4794">
              <a:extLst>
                <a:ext uri="{FF2B5EF4-FFF2-40B4-BE49-F238E27FC236}">
                  <a16:creationId xmlns:a16="http://schemas.microsoft.com/office/drawing/2014/main" id="{912B6503-DB73-F020-189D-1B1D44241A6B}"/>
                </a:ext>
              </a:extLst>
            </p:cNvPr>
            <p:cNvSpPr/>
            <p:nvPr/>
          </p:nvSpPr>
          <p:spPr>
            <a:xfrm>
              <a:off x="4186735" y="429186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6" name="Полилиния: фигура 4795">
              <a:extLst>
                <a:ext uri="{FF2B5EF4-FFF2-40B4-BE49-F238E27FC236}">
                  <a16:creationId xmlns:a16="http://schemas.microsoft.com/office/drawing/2014/main" id="{53FC3F2C-5D2C-EC6F-1463-55A69C2A7D8F}"/>
                </a:ext>
              </a:extLst>
            </p:cNvPr>
            <p:cNvSpPr/>
            <p:nvPr/>
          </p:nvSpPr>
          <p:spPr>
            <a:xfrm>
              <a:off x="4278051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7" name="Полилиния: фигура 4796">
              <a:extLst>
                <a:ext uri="{FF2B5EF4-FFF2-40B4-BE49-F238E27FC236}">
                  <a16:creationId xmlns:a16="http://schemas.microsoft.com/office/drawing/2014/main" id="{E250B8C1-6EBB-B1E4-4EAF-8C68E2796FCE}"/>
                </a:ext>
              </a:extLst>
            </p:cNvPr>
            <p:cNvSpPr/>
            <p:nvPr/>
          </p:nvSpPr>
          <p:spPr>
            <a:xfrm>
              <a:off x="4186735" y="4383129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3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3"/>
                    <a:pt x="8228" y="16413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8" name="Полилиния: фигура 4797">
              <a:extLst>
                <a:ext uri="{FF2B5EF4-FFF2-40B4-BE49-F238E27FC236}">
                  <a16:creationId xmlns:a16="http://schemas.microsoft.com/office/drawing/2014/main" id="{7998E602-204C-E826-14A5-173EC56AE4CA}"/>
                </a:ext>
              </a:extLst>
            </p:cNvPr>
            <p:cNvSpPr/>
            <p:nvPr/>
          </p:nvSpPr>
          <p:spPr>
            <a:xfrm>
              <a:off x="4278051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7" y="16413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9" name="Полилиния: фигура 4798">
              <a:extLst>
                <a:ext uri="{FF2B5EF4-FFF2-40B4-BE49-F238E27FC236}">
                  <a16:creationId xmlns:a16="http://schemas.microsoft.com/office/drawing/2014/main" id="{53E3A8FF-0231-30B4-10C7-9090A660554D}"/>
                </a:ext>
              </a:extLst>
            </p:cNvPr>
            <p:cNvSpPr/>
            <p:nvPr/>
          </p:nvSpPr>
          <p:spPr>
            <a:xfrm>
              <a:off x="398544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0" name="Полилиния: фигура 4799">
              <a:extLst>
                <a:ext uri="{FF2B5EF4-FFF2-40B4-BE49-F238E27FC236}">
                  <a16:creationId xmlns:a16="http://schemas.microsoft.com/office/drawing/2014/main" id="{695C7078-0A9F-5F7A-2873-26DBB287CBF8}"/>
                </a:ext>
              </a:extLst>
            </p:cNvPr>
            <p:cNvSpPr/>
            <p:nvPr/>
          </p:nvSpPr>
          <p:spPr>
            <a:xfrm>
              <a:off x="407467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1" name="Полилиния: фигура 4800">
              <a:extLst>
                <a:ext uri="{FF2B5EF4-FFF2-40B4-BE49-F238E27FC236}">
                  <a16:creationId xmlns:a16="http://schemas.microsoft.com/office/drawing/2014/main" id="{BD712489-5AE9-B025-DB43-A818AFEEC40C}"/>
                </a:ext>
              </a:extLst>
            </p:cNvPr>
            <p:cNvSpPr/>
            <p:nvPr/>
          </p:nvSpPr>
          <p:spPr>
            <a:xfrm>
              <a:off x="398544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2" name="Полилиния: фигура 4801">
              <a:extLst>
                <a:ext uri="{FF2B5EF4-FFF2-40B4-BE49-F238E27FC236}">
                  <a16:creationId xmlns:a16="http://schemas.microsoft.com/office/drawing/2014/main" id="{BAD0CCB4-31C1-960F-881D-2A1EE0F1D42E}"/>
                </a:ext>
              </a:extLst>
            </p:cNvPr>
            <p:cNvSpPr/>
            <p:nvPr/>
          </p:nvSpPr>
          <p:spPr>
            <a:xfrm>
              <a:off x="407467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3" name="Полилиния: фигура 4802">
              <a:extLst>
                <a:ext uri="{FF2B5EF4-FFF2-40B4-BE49-F238E27FC236}">
                  <a16:creationId xmlns:a16="http://schemas.microsoft.com/office/drawing/2014/main" id="{2DEFC724-8A1B-2256-A096-DB5B2D11C8FF}"/>
                </a:ext>
              </a:extLst>
            </p:cNvPr>
            <p:cNvSpPr/>
            <p:nvPr/>
          </p:nvSpPr>
          <p:spPr>
            <a:xfrm>
              <a:off x="3999966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4" name="Полилиния: фигура 4803">
              <a:extLst>
                <a:ext uri="{FF2B5EF4-FFF2-40B4-BE49-F238E27FC236}">
                  <a16:creationId xmlns:a16="http://schemas.microsoft.com/office/drawing/2014/main" id="{A82A6D36-3F3F-3AC6-6EBC-8EBB4902DF4C}"/>
                </a:ext>
              </a:extLst>
            </p:cNvPr>
            <p:cNvSpPr/>
            <p:nvPr/>
          </p:nvSpPr>
          <p:spPr>
            <a:xfrm>
              <a:off x="4091283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5" name="Полилиния: фигура 4804">
              <a:extLst>
                <a:ext uri="{FF2B5EF4-FFF2-40B4-BE49-F238E27FC236}">
                  <a16:creationId xmlns:a16="http://schemas.microsoft.com/office/drawing/2014/main" id="{573FF7A9-C302-19B9-15C9-1FD0FFEF2546}"/>
                </a:ext>
              </a:extLst>
            </p:cNvPr>
            <p:cNvSpPr/>
            <p:nvPr/>
          </p:nvSpPr>
          <p:spPr>
            <a:xfrm>
              <a:off x="3999966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6" name="Полилиния: фигура 4805">
              <a:extLst>
                <a:ext uri="{FF2B5EF4-FFF2-40B4-BE49-F238E27FC236}">
                  <a16:creationId xmlns:a16="http://schemas.microsoft.com/office/drawing/2014/main" id="{1F3568E5-70B9-5FC9-8E24-99DDC35F2EC3}"/>
                </a:ext>
              </a:extLst>
            </p:cNvPr>
            <p:cNvSpPr/>
            <p:nvPr/>
          </p:nvSpPr>
          <p:spPr>
            <a:xfrm>
              <a:off x="4091283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8" y="16413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7" name="Полилиния: фигура 4806">
              <a:extLst>
                <a:ext uri="{FF2B5EF4-FFF2-40B4-BE49-F238E27FC236}">
                  <a16:creationId xmlns:a16="http://schemas.microsoft.com/office/drawing/2014/main" id="{1FD7E035-3F6D-F5BA-D4CA-321FF9A22E8D}"/>
                </a:ext>
              </a:extLst>
            </p:cNvPr>
            <p:cNvSpPr/>
            <p:nvPr/>
          </p:nvSpPr>
          <p:spPr>
            <a:xfrm>
              <a:off x="379867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8" name="Полилиния: фигура 4807">
              <a:extLst>
                <a:ext uri="{FF2B5EF4-FFF2-40B4-BE49-F238E27FC236}">
                  <a16:creationId xmlns:a16="http://schemas.microsoft.com/office/drawing/2014/main" id="{F9DF4D6B-139D-C179-E01A-0FE60673F728}"/>
                </a:ext>
              </a:extLst>
            </p:cNvPr>
            <p:cNvSpPr/>
            <p:nvPr/>
          </p:nvSpPr>
          <p:spPr>
            <a:xfrm>
              <a:off x="388790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9" name="Полилиния: фигура 4808">
              <a:extLst>
                <a:ext uri="{FF2B5EF4-FFF2-40B4-BE49-F238E27FC236}">
                  <a16:creationId xmlns:a16="http://schemas.microsoft.com/office/drawing/2014/main" id="{A1559C3B-C3C5-18F2-7CED-630D5B28BA92}"/>
                </a:ext>
              </a:extLst>
            </p:cNvPr>
            <p:cNvSpPr/>
            <p:nvPr/>
          </p:nvSpPr>
          <p:spPr>
            <a:xfrm>
              <a:off x="379867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0" name="Полилиния: фигура 4809">
              <a:extLst>
                <a:ext uri="{FF2B5EF4-FFF2-40B4-BE49-F238E27FC236}">
                  <a16:creationId xmlns:a16="http://schemas.microsoft.com/office/drawing/2014/main" id="{FB822CEE-E1FC-6592-1A2D-33A7D6737B78}"/>
                </a:ext>
              </a:extLst>
            </p:cNvPr>
            <p:cNvSpPr/>
            <p:nvPr/>
          </p:nvSpPr>
          <p:spPr>
            <a:xfrm>
              <a:off x="388790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1" name="Полилиния: фигура 4810">
              <a:extLst>
                <a:ext uri="{FF2B5EF4-FFF2-40B4-BE49-F238E27FC236}">
                  <a16:creationId xmlns:a16="http://schemas.microsoft.com/office/drawing/2014/main" id="{E2CE0D77-381E-D807-46F0-34D7D035AB8C}"/>
                </a:ext>
              </a:extLst>
            </p:cNvPr>
            <p:cNvSpPr/>
            <p:nvPr/>
          </p:nvSpPr>
          <p:spPr>
            <a:xfrm>
              <a:off x="3813198" y="4293926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50 w 12454"/>
                <a:gd name="connsiteY1" fmla="*/ -179 h 13001"/>
                <a:gd name="connsiteX2" fmla="*/ 12382 w 12454"/>
                <a:gd name="connsiteY2" fmla="*/ 6051 h 13001"/>
                <a:gd name="connsiteX3" fmla="*/ 615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2" name="Полилиния: фигура 4811">
              <a:extLst>
                <a:ext uri="{FF2B5EF4-FFF2-40B4-BE49-F238E27FC236}">
                  <a16:creationId xmlns:a16="http://schemas.microsoft.com/office/drawing/2014/main" id="{8B227215-9E04-AA0F-071E-57E82FB645DD}"/>
                </a:ext>
              </a:extLst>
            </p:cNvPr>
            <p:cNvSpPr/>
            <p:nvPr/>
          </p:nvSpPr>
          <p:spPr>
            <a:xfrm>
              <a:off x="3904505" y="4293926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60 w 12454"/>
                <a:gd name="connsiteY1" fmla="*/ -179 h 13001"/>
                <a:gd name="connsiteX2" fmla="*/ 12382 w 12454"/>
                <a:gd name="connsiteY2" fmla="*/ 6051 h 13001"/>
                <a:gd name="connsiteX3" fmla="*/ 616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3" name="Полилиния: фигура 4812">
              <a:extLst>
                <a:ext uri="{FF2B5EF4-FFF2-40B4-BE49-F238E27FC236}">
                  <a16:creationId xmlns:a16="http://schemas.microsoft.com/office/drawing/2014/main" id="{80E03794-0D25-0C5E-9420-FE7A9FC8D21F}"/>
                </a:ext>
              </a:extLst>
            </p:cNvPr>
            <p:cNvSpPr/>
            <p:nvPr/>
          </p:nvSpPr>
          <p:spPr>
            <a:xfrm>
              <a:off x="3813198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4" name="Полилиния: фигура 4813">
              <a:extLst>
                <a:ext uri="{FF2B5EF4-FFF2-40B4-BE49-F238E27FC236}">
                  <a16:creationId xmlns:a16="http://schemas.microsoft.com/office/drawing/2014/main" id="{CC204164-F23E-2E3E-C7E6-F02688F0F56E}"/>
                </a:ext>
              </a:extLst>
            </p:cNvPr>
            <p:cNvSpPr/>
            <p:nvPr/>
          </p:nvSpPr>
          <p:spPr>
            <a:xfrm>
              <a:off x="3904505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5" name="Полилиния: фигура 4814">
              <a:extLst>
                <a:ext uri="{FF2B5EF4-FFF2-40B4-BE49-F238E27FC236}">
                  <a16:creationId xmlns:a16="http://schemas.microsoft.com/office/drawing/2014/main" id="{6D3986D4-928D-C3F9-3BE7-0DF35E2E8E8C}"/>
                </a:ext>
              </a:extLst>
            </p:cNvPr>
            <p:cNvSpPr/>
            <p:nvPr/>
          </p:nvSpPr>
          <p:spPr>
            <a:xfrm>
              <a:off x="3611898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6" name="Полилиния: фигура 4815">
              <a:extLst>
                <a:ext uri="{FF2B5EF4-FFF2-40B4-BE49-F238E27FC236}">
                  <a16:creationId xmlns:a16="http://schemas.microsoft.com/office/drawing/2014/main" id="{3772EDB8-191C-0F81-86AE-549985976ADC}"/>
                </a:ext>
              </a:extLst>
            </p:cNvPr>
            <p:cNvSpPr/>
            <p:nvPr/>
          </p:nvSpPr>
          <p:spPr>
            <a:xfrm>
              <a:off x="370113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7" name="Полилиния: фигура 4816">
              <a:extLst>
                <a:ext uri="{FF2B5EF4-FFF2-40B4-BE49-F238E27FC236}">
                  <a16:creationId xmlns:a16="http://schemas.microsoft.com/office/drawing/2014/main" id="{4E14561B-513C-C170-BB10-F99F60D7697A}"/>
                </a:ext>
              </a:extLst>
            </p:cNvPr>
            <p:cNvSpPr/>
            <p:nvPr/>
          </p:nvSpPr>
          <p:spPr>
            <a:xfrm>
              <a:off x="3611898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8" name="Полилиния: фигура 4817">
              <a:extLst>
                <a:ext uri="{FF2B5EF4-FFF2-40B4-BE49-F238E27FC236}">
                  <a16:creationId xmlns:a16="http://schemas.microsoft.com/office/drawing/2014/main" id="{91F49F38-21FE-9480-C6D0-3C4C0FBB1F31}"/>
                </a:ext>
              </a:extLst>
            </p:cNvPr>
            <p:cNvSpPr/>
            <p:nvPr/>
          </p:nvSpPr>
          <p:spPr>
            <a:xfrm>
              <a:off x="370113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9" name="Полилиния: фигура 4818">
              <a:extLst>
                <a:ext uri="{FF2B5EF4-FFF2-40B4-BE49-F238E27FC236}">
                  <a16:creationId xmlns:a16="http://schemas.microsoft.com/office/drawing/2014/main" id="{2E843E32-072D-B759-0F5B-AD5F84AE47E0}"/>
                </a:ext>
              </a:extLst>
            </p:cNvPr>
            <p:cNvSpPr/>
            <p:nvPr/>
          </p:nvSpPr>
          <p:spPr>
            <a:xfrm>
              <a:off x="3626429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0" name="Полилиния: фигура 4819">
              <a:extLst>
                <a:ext uri="{FF2B5EF4-FFF2-40B4-BE49-F238E27FC236}">
                  <a16:creationId xmlns:a16="http://schemas.microsoft.com/office/drawing/2014/main" id="{90EA22F1-C05A-519B-63CE-7BD93A915CB6}"/>
                </a:ext>
              </a:extLst>
            </p:cNvPr>
            <p:cNvSpPr/>
            <p:nvPr/>
          </p:nvSpPr>
          <p:spPr>
            <a:xfrm>
              <a:off x="3717736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1" name="Полилиния: фигура 4820">
              <a:extLst>
                <a:ext uri="{FF2B5EF4-FFF2-40B4-BE49-F238E27FC236}">
                  <a16:creationId xmlns:a16="http://schemas.microsoft.com/office/drawing/2014/main" id="{FCC44B0D-DDE4-EB06-3529-AD3202F387DF}"/>
                </a:ext>
              </a:extLst>
            </p:cNvPr>
            <p:cNvSpPr/>
            <p:nvPr/>
          </p:nvSpPr>
          <p:spPr>
            <a:xfrm>
              <a:off x="3626429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2" name="Полилиния: фигура 4821">
              <a:extLst>
                <a:ext uri="{FF2B5EF4-FFF2-40B4-BE49-F238E27FC236}">
                  <a16:creationId xmlns:a16="http://schemas.microsoft.com/office/drawing/2014/main" id="{58D02561-49E3-0E82-1157-F75EF89627A9}"/>
                </a:ext>
              </a:extLst>
            </p:cNvPr>
            <p:cNvSpPr/>
            <p:nvPr/>
          </p:nvSpPr>
          <p:spPr>
            <a:xfrm>
              <a:off x="3717736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6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3" name="Полилиния: фигура 4822">
              <a:extLst>
                <a:ext uri="{FF2B5EF4-FFF2-40B4-BE49-F238E27FC236}">
                  <a16:creationId xmlns:a16="http://schemas.microsoft.com/office/drawing/2014/main" id="{C39B1E42-C596-3967-6ACA-5EB602FC32E1}"/>
                </a:ext>
              </a:extLst>
            </p:cNvPr>
            <p:cNvSpPr/>
            <p:nvPr/>
          </p:nvSpPr>
          <p:spPr>
            <a:xfrm>
              <a:off x="342306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4" name="Полилиния: фигура 4823">
              <a:extLst>
                <a:ext uri="{FF2B5EF4-FFF2-40B4-BE49-F238E27FC236}">
                  <a16:creationId xmlns:a16="http://schemas.microsoft.com/office/drawing/2014/main" id="{D4D7F374-8012-F216-FAC1-F4103F539A3E}"/>
                </a:ext>
              </a:extLst>
            </p:cNvPr>
            <p:cNvSpPr/>
            <p:nvPr/>
          </p:nvSpPr>
          <p:spPr>
            <a:xfrm>
              <a:off x="351436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5" name="Полилиния: фигура 4824">
              <a:extLst>
                <a:ext uri="{FF2B5EF4-FFF2-40B4-BE49-F238E27FC236}">
                  <a16:creationId xmlns:a16="http://schemas.microsoft.com/office/drawing/2014/main" id="{7EE83004-2360-F43A-36FE-23FC8C38ED15}"/>
                </a:ext>
              </a:extLst>
            </p:cNvPr>
            <p:cNvSpPr/>
            <p:nvPr/>
          </p:nvSpPr>
          <p:spPr>
            <a:xfrm>
              <a:off x="342306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6" name="Полилиния: фигура 4825">
              <a:extLst>
                <a:ext uri="{FF2B5EF4-FFF2-40B4-BE49-F238E27FC236}">
                  <a16:creationId xmlns:a16="http://schemas.microsoft.com/office/drawing/2014/main" id="{42B5BE7C-08F5-9788-A131-3FCC41A43D41}"/>
                </a:ext>
              </a:extLst>
            </p:cNvPr>
            <p:cNvSpPr/>
            <p:nvPr/>
          </p:nvSpPr>
          <p:spPr>
            <a:xfrm>
              <a:off x="351436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7" name="Полилиния: фигура 4826">
              <a:extLst>
                <a:ext uri="{FF2B5EF4-FFF2-40B4-BE49-F238E27FC236}">
                  <a16:creationId xmlns:a16="http://schemas.microsoft.com/office/drawing/2014/main" id="{BC7C5FCF-0706-9E98-BD2D-48D73F67D905}"/>
                </a:ext>
              </a:extLst>
            </p:cNvPr>
            <p:cNvSpPr/>
            <p:nvPr/>
          </p:nvSpPr>
          <p:spPr>
            <a:xfrm>
              <a:off x="3439661" y="4293926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8" name="Полилиния: фигура 4827">
              <a:extLst>
                <a:ext uri="{FF2B5EF4-FFF2-40B4-BE49-F238E27FC236}">
                  <a16:creationId xmlns:a16="http://schemas.microsoft.com/office/drawing/2014/main" id="{D5BC8ED4-8ED2-BD66-79C0-57FC0E24AE5E}"/>
                </a:ext>
              </a:extLst>
            </p:cNvPr>
            <p:cNvSpPr/>
            <p:nvPr/>
          </p:nvSpPr>
          <p:spPr>
            <a:xfrm>
              <a:off x="3530968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9" name="Полилиния: фигура 4828">
              <a:extLst>
                <a:ext uri="{FF2B5EF4-FFF2-40B4-BE49-F238E27FC236}">
                  <a16:creationId xmlns:a16="http://schemas.microsoft.com/office/drawing/2014/main" id="{69FE98C8-8C58-8032-6489-29483AE45350}"/>
                </a:ext>
              </a:extLst>
            </p:cNvPr>
            <p:cNvSpPr/>
            <p:nvPr/>
          </p:nvSpPr>
          <p:spPr>
            <a:xfrm>
              <a:off x="3439661" y="4385205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0" name="Полилиния: фигура 4829">
              <a:extLst>
                <a:ext uri="{FF2B5EF4-FFF2-40B4-BE49-F238E27FC236}">
                  <a16:creationId xmlns:a16="http://schemas.microsoft.com/office/drawing/2014/main" id="{06B18AC4-DB04-F6E3-DB27-2E5CDD93E29D}"/>
                </a:ext>
              </a:extLst>
            </p:cNvPr>
            <p:cNvSpPr/>
            <p:nvPr/>
          </p:nvSpPr>
          <p:spPr>
            <a:xfrm>
              <a:off x="3530968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1" name="Полилиния: фигура 4830">
              <a:extLst>
                <a:ext uri="{FF2B5EF4-FFF2-40B4-BE49-F238E27FC236}">
                  <a16:creationId xmlns:a16="http://schemas.microsoft.com/office/drawing/2014/main" id="{32801371-525C-4BCA-AF85-104DB1A08DC0}"/>
                </a:ext>
              </a:extLst>
            </p:cNvPr>
            <p:cNvSpPr/>
            <p:nvPr/>
          </p:nvSpPr>
          <p:spPr>
            <a:xfrm>
              <a:off x="3236283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2" name="Полилиния: фигура 4831">
              <a:extLst>
                <a:ext uri="{FF2B5EF4-FFF2-40B4-BE49-F238E27FC236}">
                  <a16:creationId xmlns:a16="http://schemas.microsoft.com/office/drawing/2014/main" id="{2E4659F4-8A09-B084-B492-A5A7D21568E4}"/>
                </a:ext>
              </a:extLst>
            </p:cNvPr>
            <p:cNvSpPr/>
            <p:nvPr/>
          </p:nvSpPr>
          <p:spPr>
            <a:xfrm>
              <a:off x="332760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3" name="Полилиния: фигура 4832">
              <a:extLst>
                <a:ext uri="{FF2B5EF4-FFF2-40B4-BE49-F238E27FC236}">
                  <a16:creationId xmlns:a16="http://schemas.microsoft.com/office/drawing/2014/main" id="{CE6E26BA-8DF3-CBD9-93DF-8F68B0993E64}"/>
                </a:ext>
              </a:extLst>
            </p:cNvPr>
            <p:cNvSpPr/>
            <p:nvPr/>
          </p:nvSpPr>
          <p:spPr>
            <a:xfrm>
              <a:off x="3236283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4" name="Полилиния: фигура 4833">
              <a:extLst>
                <a:ext uri="{FF2B5EF4-FFF2-40B4-BE49-F238E27FC236}">
                  <a16:creationId xmlns:a16="http://schemas.microsoft.com/office/drawing/2014/main" id="{3E92301D-0C19-82EE-96CF-41401172D768}"/>
                </a:ext>
              </a:extLst>
            </p:cNvPr>
            <p:cNvSpPr/>
            <p:nvPr/>
          </p:nvSpPr>
          <p:spPr>
            <a:xfrm>
              <a:off x="332760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5" name="Полилиния: фигура 4834">
              <a:extLst>
                <a:ext uri="{FF2B5EF4-FFF2-40B4-BE49-F238E27FC236}">
                  <a16:creationId xmlns:a16="http://schemas.microsoft.com/office/drawing/2014/main" id="{0B40001C-DF36-5C13-55A6-1EC0C1221811}"/>
                </a:ext>
              </a:extLst>
            </p:cNvPr>
            <p:cNvSpPr/>
            <p:nvPr/>
          </p:nvSpPr>
          <p:spPr>
            <a:xfrm>
              <a:off x="3252893" y="4293926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6" name="Полилиния: фигура 4835">
              <a:extLst>
                <a:ext uri="{FF2B5EF4-FFF2-40B4-BE49-F238E27FC236}">
                  <a16:creationId xmlns:a16="http://schemas.microsoft.com/office/drawing/2014/main" id="{ABC9041E-7411-94FF-B0A3-7A77FBA11608}"/>
                </a:ext>
              </a:extLst>
            </p:cNvPr>
            <p:cNvSpPr/>
            <p:nvPr/>
          </p:nvSpPr>
          <p:spPr>
            <a:xfrm>
              <a:off x="3344200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7" name="Полилиния: фигура 4836">
              <a:extLst>
                <a:ext uri="{FF2B5EF4-FFF2-40B4-BE49-F238E27FC236}">
                  <a16:creationId xmlns:a16="http://schemas.microsoft.com/office/drawing/2014/main" id="{0ABEEA56-DEC8-E57E-3ADC-5E0389EBAC36}"/>
                </a:ext>
              </a:extLst>
            </p:cNvPr>
            <p:cNvSpPr/>
            <p:nvPr/>
          </p:nvSpPr>
          <p:spPr>
            <a:xfrm>
              <a:off x="3252893" y="4385205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8" name="Полилиния: фигура 4837">
              <a:extLst>
                <a:ext uri="{FF2B5EF4-FFF2-40B4-BE49-F238E27FC236}">
                  <a16:creationId xmlns:a16="http://schemas.microsoft.com/office/drawing/2014/main" id="{0B2EF3A2-DF24-3882-3980-7FA66AF7AC89}"/>
                </a:ext>
              </a:extLst>
            </p:cNvPr>
            <p:cNvSpPr/>
            <p:nvPr/>
          </p:nvSpPr>
          <p:spPr>
            <a:xfrm>
              <a:off x="3344200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9" name="Полилиния: фигура 4838">
              <a:extLst>
                <a:ext uri="{FF2B5EF4-FFF2-40B4-BE49-F238E27FC236}">
                  <a16:creationId xmlns:a16="http://schemas.microsoft.com/office/drawing/2014/main" id="{D22F125F-C507-BDE0-B03E-DD5F02F3536F}"/>
                </a:ext>
              </a:extLst>
            </p:cNvPr>
            <p:cNvSpPr/>
            <p:nvPr/>
          </p:nvSpPr>
          <p:spPr>
            <a:xfrm>
              <a:off x="304951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0" name="Полилиния: фигура 4839">
              <a:extLst>
                <a:ext uri="{FF2B5EF4-FFF2-40B4-BE49-F238E27FC236}">
                  <a16:creationId xmlns:a16="http://schemas.microsoft.com/office/drawing/2014/main" id="{414ABC0B-B212-3B9A-E2CF-4E16807DD708}"/>
                </a:ext>
              </a:extLst>
            </p:cNvPr>
            <p:cNvSpPr/>
            <p:nvPr/>
          </p:nvSpPr>
          <p:spPr>
            <a:xfrm>
              <a:off x="313875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1" name="Полилиния: фигура 4840">
              <a:extLst>
                <a:ext uri="{FF2B5EF4-FFF2-40B4-BE49-F238E27FC236}">
                  <a16:creationId xmlns:a16="http://schemas.microsoft.com/office/drawing/2014/main" id="{840C6FC0-B28C-CE61-42D8-2E3C8761EAEA}"/>
                </a:ext>
              </a:extLst>
            </p:cNvPr>
            <p:cNvSpPr/>
            <p:nvPr/>
          </p:nvSpPr>
          <p:spPr>
            <a:xfrm>
              <a:off x="304951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2" name="Полилиния: фигура 4841">
              <a:extLst>
                <a:ext uri="{FF2B5EF4-FFF2-40B4-BE49-F238E27FC236}">
                  <a16:creationId xmlns:a16="http://schemas.microsoft.com/office/drawing/2014/main" id="{E7373261-551E-CCCB-AE3A-DCDB00D0F57C}"/>
                </a:ext>
              </a:extLst>
            </p:cNvPr>
            <p:cNvSpPr/>
            <p:nvPr/>
          </p:nvSpPr>
          <p:spPr>
            <a:xfrm>
              <a:off x="313875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3" name="Полилиния: фигура 4842">
              <a:extLst>
                <a:ext uri="{FF2B5EF4-FFF2-40B4-BE49-F238E27FC236}">
                  <a16:creationId xmlns:a16="http://schemas.microsoft.com/office/drawing/2014/main" id="{0AB6DA17-7E64-18E3-D36A-1ABC684A1411}"/>
                </a:ext>
              </a:extLst>
            </p:cNvPr>
            <p:cNvSpPr/>
            <p:nvPr/>
          </p:nvSpPr>
          <p:spPr>
            <a:xfrm>
              <a:off x="3066115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4" name="Полилиния: фигура 4843">
              <a:extLst>
                <a:ext uri="{FF2B5EF4-FFF2-40B4-BE49-F238E27FC236}">
                  <a16:creationId xmlns:a16="http://schemas.microsoft.com/office/drawing/2014/main" id="{9AF9ECFA-BAB8-19B1-A9C6-0E177C1BE45E}"/>
                </a:ext>
              </a:extLst>
            </p:cNvPr>
            <p:cNvSpPr/>
            <p:nvPr/>
          </p:nvSpPr>
          <p:spPr>
            <a:xfrm>
              <a:off x="3157431" y="4293926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5" name="Полилиния: фигура 4844">
              <a:extLst>
                <a:ext uri="{FF2B5EF4-FFF2-40B4-BE49-F238E27FC236}">
                  <a16:creationId xmlns:a16="http://schemas.microsoft.com/office/drawing/2014/main" id="{932AE89C-C16C-CE3A-7144-118A7D82CF4E}"/>
                </a:ext>
              </a:extLst>
            </p:cNvPr>
            <p:cNvSpPr/>
            <p:nvPr/>
          </p:nvSpPr>
          <p:spPr>
            <a:xfrm>
              <a:off x="3066115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9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6" name="Полилиния: фигура 4845">
              <a:extLst>
                <a:ext uri="{FF2B5EF4-FFF2-40B4-BE49-F238E27FC236}">
                  <a16:creationId xmlns:a16="http://schemas.microsoft.com/office/drawing/2014/main" id="{3F8AAA9D-8B66-BC65-6531-8CFC688247C8}"/>
                </a:ext>
              </a:extLst>
            </p:cNvPr>
            <p:cNvSpPr/>
            <p:nvPr/>
          </p:nvSpPr>
          <p:spPr>
            <a:xfrm>
              <a:off x="3157431" y="4385205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9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7" name="Полилиния: фигура 4846">
              <a:extLst>
                <a:ext uri="{FF2B5EF4-FFF2-40B4-BE49-F238E27FC236}">
                  <a16:creationId xmlns:a16="http://schemas.microsoft.com/office/drawing/2014/main" id="{4CBA54CE-9763-594D-6AEF-1928948ED6C7}"/>
                </a:ext>
              </a:extLst>
            </p:cNvPr>
            <p:cNvSpPr/>
            <p:nvPr/>
          </p:nvSpPr>
          <p:spPr>
            <a:xfrm>
              <a:off x="286274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8" name="Полилиния: фигура 4847">
              <a:extLst>
                <a:ext uri="{FF2B5EF4-FFF2-40B4-BE49-F238E27FC236}">
                  <a16:creationId xmlns:a16="http://schemas.microsoft.com/office/drawing/2014/main" id="{32EC4AD9-A929-B95F-65DD-61C6EA00FB1E}"/>
                </a:ext>
              </a:extLst>
            </p:cNvPr>
            <p:cNvSpPr/>
            <p:nvPr/>
          </p:nvSpPr>
          <p:spPr>
            <a:xfrm>
              <a:off x="295198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9" name="Полилиния: фигура 4848">
              <a:extLst>
                <a:ext uri="{FF2B5EF4-FFF2-40B4-BE49-F238E27FC236}">
                  <a16:creationId xmlns:a16="http://schemas.microsoft.com/office/drawing/2014/main" id="{FA91E664-3759-EC18-A184-8D7BDA8DA33B}"/>
                </a:ext>
              </a:extLst>
            </p:cNvPr>
            <p:cNvSpPr/>
            <p:nvPr/>
          </p:nvSpPr>
          <p:spPr>
            <a:xfrm>
              <a:off x="286274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0" name="Полилиния: фигура 4849">
              <a:extLst>
                <a:ext uri="{FF2B5EF4-FFF2-40B4-BE49-F238E27FC236}">
                  <a16:creationId xmlns:a16="http://schemas.microsoft.com/office/drawing/2014/main" id="{301D3516-7533-6D84-386E-C4D49C161A79}"/>
                </a:ext>
              </a:extLst>
            </p:cNvPr>
            <p:cNvSpPr/>
            <p:nvPr/>
          </p:nvSpPr>
          <p:spPr>
            <a:xfrm>
              <a:off x="295198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1" name="Полилиния: фигура 4850">
              <a:extLst>
                <a:ext uri="{FF2B5EF4-FFF2-40B4-BE49-F238E27FC236}">
                  <a16:creationId xmlns:a16="http://schemas.microsoft.com/office/drawing/2014/main" id="{3A9268BB-DF73-6D4B-7653-7BE9EC1139EA}"/>
                </a:ext>
              </a:extLst>
            </p:cNvPr>
            <p:cNvSpPr/>
            <p:nvPr/>
          </p:nvSpPr>
          <p:spPr>
            <a:xfrm>
              <a:off x="2879346" y="4296003"/>
              <a:ext cx="8299" cy="8862"/>
            </a:xfrm>
            <a:custGeom>
              <a:avLst/>
              <a:gdLst>
                <a:gd name="connsiteX0" fmla="*/ -72 w 8299"/>
                <a:gd name="connsiteY0" fmla="*/ 3974 h 8862"/>
                <a:gd name="connsiteX1" fmla="*/ 4083 w 8299"/>
                <a:gd name="connsiteY1" fmla="*/ -179 h 8862"/>
                <a:gd name="connsiteX2" fmla="*/ 8228 w 8299"/>
                <a:gd name="connsiteY2" fmla="*/ 3974 h 8862"/>
                <a:gd name="connsiteX3" fmla="*/ 4083 w 8299"/>
                <a:gd name="connsiteY3" fmla="*/ 8118 h 8862"/>
                <a:gd name="connsiteX4" fmla="*/ -72 w 8299"/>
                <a:gd name="connsiteY4" fmla="*/ 3974 h 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62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2" name="Полилиния: фигура 4851">
              <a:extLst>
                <a:ext uri="{FF2B5EF4-FFF2-40B4-BE49-F238E27FC236}">
                  <a16:creationId xmlns:a16="http://schemas.microsoft.com/office/drawing/2014/main" id="{D012996D-470E-833C-7A1D-0AF10294A10F}"/>
                </a:ext>
              </a:extLst>
            </p:cNvPr>
            <p:cNvSpPr/>
            <p:nvPr/>
          </p:nvSpPr>
          <p:spPr>
            <a:xfrm>
              <a:off x="2970663" y="4296003"/>
              <a:ext cx="8299" cy="8862"/>
            </a:xfrm>
            <a:custGeom>
              <a:avLst/>
              <a:gdLst>
                <a:gd name="connsiteX0" fmla="*/ -72 w 8299"/>
                <a:gd name="connsiteY0" fmla="*/ 3974 h 8862"/>
                <a:gd name="connsiteX1" fmla="*/ 4073 w 8299"/>
                <a:gd name="connsiteY1" fmla="*/ -179 h 8862"/>
                <a:gd name="connsiteX2" fmla="*/ 8228 w 8299"/>
                <a:gd name="connsiteY2" fmla="*/ 3974 h 8862"/>
                <a:gd name="connsiteX3" fmla="*/ 4073 w 8299"/>
                <a:gd name="connsiteY3" fmla="*/ 8118 h 8862"/>
                <a:gd name="connsiteX4" fmla="*/ -72 w 8299"/>
                <a:gd name="connsiteY4" fmla="*/ 3974 h 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62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3" name="Полилиния: фигура 4852">
              <a:extLst>
                <a:ext uri="{FF2B5EF4-FFF2-40B4-BE49-F238E27FC236}">
                  <a16:creationId xmlns:a16="http://schemas.microsoft.com/office/drawing/2014/main" id="{FE4C1C37-BB5B-8EB4-069F-C1A11B67C51D}"/>
                </a:ext>
              </a:extLst>
            </p:cNvPr>
            <p:cNvSpPr/>
            <p:nvPr/>
          </p:nvSpPr>
          <p:spPr>
            <a:xfrm>
              <a:off x="2879346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4" name="Полилиния: фигура 4853">
              <a:extLst>
                <a:ext uri="{FF2B5EF4-FFF2-40B4-BE49-F238E27FC236}">
                  <a16:creationId xmlns:a16="http://schemas.microsoft.com/office/drawing/2014/main" id="{98069C44-DED8-EDF2-F618-1B1C34607694}"/>
                </a:ext>
              </a:extLst>
            </p:cNvPr>
            <p:cNvSpPr/>
            <p:nvPr/>
          </p:nvSpPr>
          <p:spPr>
            <a:xfrm>
              <a:off x="2970663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5" name="Полилиния: фигура 4854">
              <a:extLst>
                <a:ext uri="{FF2B5EF4-FFF2-40B4-BE49-F238E27FC236}">
                  <a16:creationId xmlns:a16="http://schemas.microsoft.com/office/drawing/2014/main" id="{A7A57B08-AB52-4C2E-D4BB-4C8B3265BD32}"/>
                </a:ext>
              </a:extLst>
            </p:cNvPr>
            <p:cNvSpPr/>
            <p:nvPr/>
          </p:nvSpPr>
          <p:spPr>
            <a:xfrm>
              <a:off x="267597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6" name="Полилиния: фигура 4855">
              <a:extLst>
                <a:ext uri="{FF2B5EF4-FFF2-40B4-BE49-F238E27FC236}">
                  <a16:creationId xmlns:a16="http://schemas.microsoft.com/office/drawing/2014/main" id="{5B19B0E6-6AE5-3261-22CB-63C6472FF9EC}"/>
                </a:ext>
              </a:extLst>
            </p:cNvPr>
            <p:cNvSpPr/>
            <p:nvPr/>
          </p:nvSpPr>
          <p:spPr>
            <a:xfrm>
              <a:off x="2765208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7" name="Полилиния: фигура 4856">
              <a:extLst>
                <a:ext uri="{FF2B5EF4-FFF2-40B4-BE49-F238E27FC236}">
                  <a16:creationId xmlns:a16="http://schemas.microsoft.com/office/drawing/2014/main" id="{0AB3CEA6-A037-900A-DFA2-6EDA1FAB664C}"/>
                </a:ext>
              </a:extLst>
            </p:cNvPr>
            <p:cNvSpPr/>
            <p:nvPr/>
          </p:nvSpPr>
          <p:spPr>
            <a:xfrm>
              <a:off x="267597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8" name="Полилиния: фигура 4857">
              <a:extLst>
                <a:ext uri="{FF2B5EF4-FFF2-40B4-BE49-F238E27FC236}">
                  <a16:creationId xmlns:a16="http://schemas.microsoft.com/office/drawing/2014/main" id="{F5274364-7D9F-5F34-A37F-D932A8D80D6F}"/>
                </a:ext>
              </a:extLst>
            </p:cNvPr>
            <p:cNvSpPr/>
            <p:nvPr/>
          </p:nvSpPr>
          <p:spPr>
            <a:xfrm>
              <a:off x="2765208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9" name="Полилиния: фигура 4858">
              <a:extLst>
                <a:ext uri="{FF2B5EF4-FFF2-40B4-BE49-F238E27FC236}">
                  <a16:creationId xmlns:a16="http://schemas.microsoft.com/office/drawing/2014/main" id="{E8ADD0ED-1B69-A60B-4D4A-E1CBE0AE9C4E}"/>
                </a:ext>
              </a:extLst>
            </p:cNvPr>
            <p:cNvSpPr/>
            <p:nvPr/>
          </p:nvSpPr>
          <p:spPr>
            <a:xfrm>
              <a:off x="2692578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0" name="Полилиния: фигура 4859">
              <a:extLst>
                <a:ext uri="{FF2B5EF4-FFF2-40B4-BE49-F238E27FC236}">
                  <a16:creationId xmlns:a16="http://schemas.microsoft.com/office/drawing/2014/main" id="{380E016B-BFEF-18E5-B815-878C6B999200}"/>
                </a:ext>
              </a:extLst>
            </p:cNvPr>
            <p:cNvSpPr/>
            <p:nvPr/>
          </p:nvSpPr>
          <p:spPr>
            <a:xfrm>
              <a:off x="2783885" y="429600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1" name="Полилиния: фигура 4860">
              <a:extLst>
                <a:ext uri="{FF2B5EF4-FFF2-40B4-BE49-F238E27FC236}">
                  <a16:creationId xmlns:a16="http://schemas.microsoft.com/office/drawing/2014/main" id="{EE2128D0-4518-0C7A-46E0-C372FEB97DDD}"/>
                </a:ext>
              </a:extLst>
            </p:cNvPr>
            <p:cNvSpPr/>
            <p:nvPr/>
          </p:nvSpPr>
          <p:spPr>
            <a:xfrm>
              <a:off x="2692578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2" name="Полилиния: фигура 4861">
              <a:extLst>
                <a:ext uri="{FF2B5EF4-FFF2-40B4-BE49-F238E27FC236}">
                  <a16:creationId xmlns:a16="http://schemas.microsoft.com/office/drawing/2014/main" id="{2ACBB388-C340-EBC5-49A5-BC932489712E}"/>
                </a:ext>
              </a:extLst>
            </p:cNvPr>
            <p:cNvSpPr/>
            <p:nvPr/>
          </p:nvSpPr>
          <p:spPr>
            <a:xfrm>
              <a:off x="2783885" y="4387272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3" name="Полилиния: фигура 4862">
              <a:extLst>
                <a:ext uri="{FF2B5EF4-FFF2-40B4-BE49-F238E27FC236}">
                  <a16:creationId xmlns:a16="http://schemas.microsoft.com/office/drawing/2014/main" id="{A37AEC0C-ADA7-7ED3-DB23-2346F745CEDB}"/>
                </a:ext>
              </a:extLst>
            </p:cNvPr>
            <p:cNvSpPr/>
            <p:nvPr/>
          </p:nvSpPr>
          <p:spPr>
            <a:xfrm>
              <a:off x="248713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4" name="Полилиния: фигура 4863">
              <a:extLst>
                <a:ext uri="{FF2B5EF4-FFF2-40B4-BE49-F238E27FC236}">
                  <a16:creationId xmlns:a16="http://schemas.microsoft.com/office/drawing/2014/main" id="{89189C3E-4844-0B66-C3A1-88D5925219E4}"/>
                </a:ext>
              </a:extLst>
            </p:cNvPr>
            <p:cNvSpPr/>
            <p:nvPr/>
          </p:nvSpPr>
          <p:spPr>
            <a:xfrm>
              <a:off x="257843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5" name="Полилиния: фигура 4864">
              <a:extLst>
                <a:ext uri="{FF2B5EF4-FFF2-40B4-BE49-F238E27FC236}">
                  <a16:creationId xmlns:a16="http://schemas.microsoft.com/office/drawing/2014/main" id="{7D56AAC1-6F8F-4F44-0A22-F8BB5155F90E}"/>
                </a:ext>
              </a:extLst>
            </p:cNvPr>
            <p:cNvSpPr/>
            <p:nvPr/>
          </p:nvSpPr>
          <p:spPr>
            <a:xfrm>
              <a:off x="248713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6" name="Полилиния: фигура 4865">
              <a:extLst>
                <a:ext uri="{FF2B5EF4-FFF2-40B4-BE49-F238E27FC236}">
                  <a16:creationId xmlns:a16="http://schemas.microsoft.com/office/drawing/2014/main" id="{DF850B0E-5EEE-C997-63E3-91DB6538588E}"/>
                </a:ext>
              </a:extLst>
            </p:cNvPr>
            <p:cNvSpPr/>
            <p:nvPr/>
          </p:nvSpPr>
          <p:spPr>
            <a:xfrm>
              <a:off x="257843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7" name="Полилиния: фигура 4866">
              <a:extLst>
                <a:ext uri="{FF2B5EF4-FFF2-40B4-BE49-F238E27FC236}">
                  <a16:creationId xmlns:a16="http://schemas.microsoft.com/office/drawing/2014/main" id="{3F957E74-1E26-342C-B114-C068ECF6BAF9}"/>
                </a:ext>
              </a:extLst>
            </p:cNvPr>
            <p:cNvSpPr/>
            <p:nvPr/>
          </p:nvSpPr>
          <p:spPr>
            <a:xfrm>
              <a:off x="2505809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8" name="Полилиния: фигура 4867">
              <a:extLst>
                <a:ext uri="{FF2B5EF4-FFF2-40B4-BE49-F238E27FC236}">
                  <a16:creationId xmlns:a16="http://schemas.microsoft.com/office/drawing/2014/main" id="{E8EF195B-217C-91C5-3E00-ED8F2C15F6B2}"/>
                </a:ext>
              </a:extLst>
            </p:cNvPr>
            <p:cNvSpPr/>
            <p:nvPr/>
          </p:nvSpPr>
          <p:spPr>
            <a:xfrm>
              <a:off x="2597116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9" name="Полилиния: фигура 4868">
              <a:extLst>
                <a:ext uri="{FF2B5EF4-FFF2-40B4-BE49-F238E27FC236}">
                  <a16:creationId xmlns:a16="http://schemas.microsoft.com/office/drawing/2014/main" id="{AFE323C3-DC5F-BA3B-210D-6EB9F57227A9}"/>
                </a:ext>
              </a:extLst>
            </p:cNvPr>
            <p:cNvSpPr/>
            <p:nvPr/>
          </p:nvSpPr>
          <p:spPr>
            <a:xfrm>
              <a:off x="2505809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0" name="Полилиния: фигура 4869">
              <a:extLst>
                <a:ext uri="{FF2B5EF4-FFF2-40B4-BE49-F238E27FC236}">
                  <a16:creationId xmlns:a16="http://schemas.microsoft.com/office/drawing/2014/main" id="{E2E969A1-283C-18FF-FFB5-71B3923A4AB6}"/>
                </a:ext>
              </a:extLst>
            </p:cNvPr>
            <p:cNvSpPr/>
            <p:nvPr/>
          </p:nvSpPr>
          <p:spPr>
            <a:xfrm>
              <a:off x="2597116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1" name="Полилиния: фигура 4870">
              <a:extLst>
                <a:ext uri="{FF2B5EF4-FFF2-40B4-BE49-F238E27FC236}">
                  <a16:creationId xmlns:a16="http://schemas.microsoft.com/office/drawing/2014/main" id="{7B5EF0AA-02CA-6115-2D9D-20654B7C53C7}"/>
                </a:ext>
              </a:extLst>
            </p:cNvPr>
            <p:cNvSpPr/>
            <p:nvPr/>
          </p:nvSpPr>
          <p:spPr>
            <a:xfrm>
              <a:off x="230036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2" name="Полилиния: фигура 4871">
              <a:extLst>
                <a:ext uri="{FF2B5EF4-FFF2-40B4-BE49-F238E27FC236}">
                  <a16:creationId xmlns:a16="http://schemas.microsoft.com/office/drawing/2014/main" id="{71C365E4-B29D-16C1-FCA5-3BA64AB44C51}"/>
                </a:ext>
              </a:extLst>
            </p:cNvPr>
            <p:cNvSpPr/>
            <p:nvPr/>
          </p:nvSpPr>
          <p:spPr>
            <a:xfrm>
              <a:off x="239167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3" name="Полилиния: фигура 4872">
              <a:extLst>
                <a:ext uri="{FF2B5EF4-FFF2-40B4-BE49-F238E27FC236}">
                  <a16:creationId xmlns:a16="http://schemas.microsoft.com/office/drawing/2014/main" id="{DEC172CC-B72B-5BBB-B6EA-1277EE940714}"/>
                </a:ext>
              </a:extLst>
            </p:cNvPr>
            <p:cNvSpPr/>
            <p:nvPr/>
          </p:nvSpPr>
          <p:spPr>
            <a:xfrm>
              <a:off x="230036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4" name="Полилиния: фигура 4873">
              <a:extLst>
                <a:ext uri="{FF2B5EF4-FFF2-40B4-BE49-F238E27FC236}">
                  <a16:creationId xmlns:a16="http://schemas.microsoft.com/office/drawing/2014/main" id="{8EF022B9-3F7D-D2EE-D114-99A5E112A273}"/>
                </a:ext>
              </a:extLst>
            </p:cNvPr>
            <p:cNvSpPr/>
            <p:nvPr/>
          </p:nvSpPr>
          <p:spPr>
            <a:xfrm>
              <a:off x="239167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5" name="Полилиния: фигура 4874">
              <a:extLst>
                <a:ext uri="{FF2B5EF4-FFF2-40B4-BE49-F238E27FC236}">
                  <a16:creationId xmlns:a16="http://schemas.microsoft.com/office/drawing/2014/main" id="{7CFDCB52-EE4E-9E44-1588-5D32BD1F093E}"/>
                </a:ext>
              </a:extLst>
            </p:cNvPr>
            <p:cNvSpPr/>
            <p:nvPr/>
          </p:nvSpPr>
          <p:spPr>
            <a:xfrm>
              <a:off x="2319041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6" name="Полилиния: фигура 4875">
              <a:extLst>
                <a:ext uri="{FF2B5EF4-FFF2-40B4-BE49-F238E27FC236}">
                  <a16:creationId xmlns:a16="http://schemas.microsoft.com/office/drawing/2014/main" id="{32B852E0-3B51-D390-8420-562772376EE7}"/>
                </a:ext>
              </a:extLst>
            </p:cNvPr>
            <p:cNvSpPr/>
            <p:nvPr/>
          </p:nvSpPr>
          <p:spPr>
            <a:xfrm>
              <a:off x="2410348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7" name="Полилиния: фигура 4876">
              <a:extLst>
                <a:ext uri="{FF2B5EF4-FFF2-40B4-BE49-F238E27FC236}">
                  <a16:creationId xmlns:a16="http://schemas.microsoft.com/office/drawing/2014/main" id="{25EF4C54-07A6-07D6-353D-EA2B3C086599}"/>
                </a:ext>
              </a:extLst>
            </p:cNvPr>
            <p:cNvSpPr/>
            <p:nvPr/>
          </p:nvSpPr>
          <p:spPr>
            <a:xfrm>
              <a:off x="2319041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8" name="Полилиния: фигура 4877">
              <a:extLst>
                <a:ext uri="{FF2B5EF4-FFF2-40B4-BE49-F238E27FC236}">
                  <a16:creationId xmlns:a16="http://schemas.microsoft.com/office/drawing/2014/main" id="{6B8BF275-77BA-AD9F-7ECE-FDAE2F6EDD08}"/>
                </a:ext>
              </a:extLst>
            </p:cNvPr>
            <p:cNvSpPr/>
            <p:nvPr/>
          </p:nvSpPr>
          <p:spPr>
            <a:xfrm>
              <a:off x="2410348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9" name="Полилиния: фигура 4878">
              <a:extLst>
                <a:ext uri="{FF2B5EF4-FFF2-40B4-BE49-F238E27FC236}">
                  <a16:creationId xmlns:a16="http://schemas.microsoft.com/office/drawing/2014/main" id="{BA46B877-089B-3772-9230-B5E10692BC59}"/>
                </a:ext>
              </a:extLst>
            </p:cNvPr>
            <p:cNvSpPr/>
            <p:nvPr/>
          </p:nvSpPr>
          <p:spPr>
            <a:xfrm>
              <a:off x="211359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0" name="Полилиния: фигура 4879">
              <a:extLst>
                <a:ext uri="{FF2B5EF4-FFF2-40B4-BE49-F238E27FC236}">
                  <a16:creationId xmlns:a16="http://schemas.microsoft.com/office/drawing/2014/main" id="{04162D71-DB9F-5E06-27BE-02FEB27613FD}"/>
                </a:ext>
              </a:extLst>
            </p:cNvPr>
            <p:cNvSpPr/>
            <p:nvPr/>
          </p:nvSpPr>
          <p:spPr>
            <a:xfrm>
              <a:off x="220282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1" name="Полилиния: фигура 4880">
              <a:extLst>
                <a:ext uri="{FF2B5EF4-FFF2-40B4-BE49-F238E27FC236}">
                  <a16:creationId xmlns:a16="http://schemas.microsoft.com/office/drawing/2014/main" id="{1B5E79A9-EA01-29CA-19FF-417C2A932663}"/>
                </a:ext>
              </a:extLst>
            </p:cNvPr>
            <p:cNvSpPr/>
            <p:nvPr/>
          </p:nvSpPr>
          <p:spPr>
            <a:xfrm>
              <a:off x="211359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2" name="Полилиния: фигура 4881">
              <a:extLst>
                <a:ext uri="{FF2B5EF4-FFF2-40B4-BE49-F238E27FC236}">
                  <a16:creationId xmlns:a16="http://schemas.microsoft.com/office/drawing/2014/main" id="{9BF8C608-8E34-3C63-6A0B-CA80724EEA1F}"/>
                </a:ext>
              </a:extLst>
            </p:cNvPr>
            <p:cNvSpPr/>
            <p:nvPr/>
          </p:nvSpPr>
          <p:spPr>
            <a:xfrm>
              <a:off x="220282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3" name="Полилиния: фигура 4882">
              <a:extLst>
                <a:ext uri="{FF2B5EF4-FFF2-40B4-BE49-F238E27FC236}">
                  <a16:creationId xmlns:a16="http://schemas.microsoft.com/office/drawing/2014/main" id="{98DB4E30-0D09-3AF0-E2F0-4B56420B7720}"/>
                </a:ext>
              </a:extLst>
            </p:cNvPr>
            <p:cNvSpPr/>
            <p:nvPr/>
          </p:nvSpPr>
          <p:spPr>
            <a:xfrm>
              <a:off x="2132273" y="4298080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4" name="Полилиния: фигура 4883">
              <a:extLst>
                <a:ext uri="{FF2B5EF4-FFF2-40B4-BE49-F238E27FC236}">
                  <a16:creationId xmlns:a16="http://schemas.microsoft.com/office/drawing/2014/main" id="{58DD91C5-E673-DF4A-9801-2B811BE7F50E}"/>
                </a:ext>
              </a:extLst>
            </p:cNvPr>
            <p:cNvSpPr/>
            <p:nvPr/>
          </p:nvSpPr>
          <p:spPr>
            <a:xfrm>
              <a:off x="2223579" y="4298080"/>
              <a:ext cx="4154" cy="5003"/>
            </a:xfrm>
            <a:custGeom>
              <a:avLst/>
              <a:gdLst>
                <a:gd name="connsiteX0" fmla="*/ -72 w 4154"/>
                <a:gd name="connsiteY0" fmla="*/ 1898 h 5003"/>
                <a:gd name="connsiteX1" fmla="*/ 2005 w 4154"/>
                <a:gd name="connsiteY1" fmla="*/ -179 h 5003"/>
                <a:gd name="connsiteX2" fmla="*/ 4082 w 4154"/>
                <a:gd name="connsiteY2" fmla="*/ 1898 h 5003"/>
                <a:gd name="connsiteX3" fmla="*/ 2005 w 4154"/>
                <a:gd name="connsiteY3" fmla="*/ 3965 h 5003"/>
                <a:gd name="connsiteX4" fmla="*/ -72 w 4154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189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5" name="Полилиния: фигура 4884">
              <a:extLst>
                <a:ext uri="{FF2B5EF4-FFF2-40B4-BE49-F238E27FC236}">
                  <a16:creationId xmlns:a16="http://schemas.microsoft.com/office/drawing/2014/main" id="{A99C7318-621D-4C80-5E60-B08C5CDB50A1}"/>
                </a:ext>
              </a:extLst>
            </p:cNvPr>
            <p:cNvSpPr/>
            <p:nvPr/>
          </p:nvSpPr>
          <p:spPr>
            <a:xfrm>
              <a:off x="2132273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6" name="Полилиния: фигура 4885">
              <a:extLst>
                <a:ext uri="{FF2B5EF4-FFF2-40B4-BE49-F238E27FC236}">
                  <a16:creationId xmlns:a16="http://schemas.microsoft.com/office/drawing/2014/main" id="{3C2C0E8A-63D7-FD1E-2F50-8F66162E5DAF}"/>
                </a:ext>
              </a:extLst>
            </p:cNvPr>
            <p:cNvSpPr/>
            <p:nvPr/>
          </p:nvSpPr>
          <p:spPr>
            <a:xfrm>
              <a:off x="2223579" y="4389348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7" name="Полилиния: фигура 4886">
              <a:extLst>
                <a:ext uri="{FF2B5EF4-FFF2-40B4-BE49-F238E27FC236}">
                  <a16:creationId xmlns:a16="http://schemas.microsoft.com/office/drawing/2014/main" id="{92FA27CA-2BBD-116A-F2EC-E4099145AC16}"/>
                </a:ext>
              </a:extLst>
            </p:cNvPr>
            <p:cNvSpPr/>
            <p:nvPr/>
          </p:nvSpPr>
          <p:spPr>
            <a:xfrm>
              <a:off x="192682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8" name="Полилиния: фигура 4887">
              <a:extLst>
                <a:ext uri="{FF2B5EF4-FFF2-40B4-BE49-F238E27FC236}">
                  <a16:creationId xmlns:a16="http://schemas.microsoft.com/office/drawing/2014/main" id="{2C33D475-45D1-6305-6FC4-4BD372B80A81}"/>
                </a:ext>
              </a:extLst>
            </p:cNvPr>
            <p:cNvSpPr/>
            <p:nvPr/>
          </p:nvSpPr>
          <p:spPr>
            <a:xfrm>
              <a:off x="201605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9" name="Полилиния: фигура 4888">
              <a:extLst>
                <a:ext uri="{FF2B5EF4-FFF2-40B4-BE49-F238E27FC236}">
                  <a16:creationId xmlns:a16="http://schemas.microsoft.com/office/drawing/2014/main" id="{9418BFA2-E6BB-0335-976F-40307093AD15}"/>
                </a:ext>
              </a:extLst>
            </p:cNvPr>
            <p:cNvSpPr/>
            <p:nvPr/>
          </p:nvSpPr>
          <p:spPr>
            <a:xfrm>
              <a:off x="192682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0" name="Полилиния: фигура 4889">
              <a:extLst>
                <a:ext uri="{FF2B5EF4-FFF2-40B4-BE49-F238E27FC236}">
                  <a16:creationId xmlns:a16="http://schemas.microsoft.com/office/drawing/2014/main" id="{7D94E962-9FF5-F334-C704-B7C6209BDC3E}"/>
                </a:ext>
              </a:extLst>
            </p:cNvPr>
            <p:cNvSpPr/>
            <p:nvPr/>
          </p:nvSpPr>
          <p:spPr>
            <a:xfrm>
              <a:off x="201605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1" name="Полилиния: фигура 4890">
              <a:extLst>
                <a:ext uri="{FF2B5EF4-FFF2-40B4-BE49-F238E27FC236}">
                  <a16:creationId xmlns:a16="http://schemas.microsoft.com/office/drawing/2014/main" id="{EBAB6A04-6E75-3EE1-7726-D491733A024B}"/>
                </a:ext>
              </a:extLst>
            </p:cNvPr>
            <p:cNvSpPr/>
            <p:nvPr/>
          </p:nvSpPr>
          <p:spPr>
            <a:xfrm>
              <a:off x="1945504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2" name="Полилиния: фигура 4891">
              <a:extLst>
                <a:ext uri="{FF2B5EF4-FFF2-40B4-BE49-F238E27FC236}">
                  <a16:creationId xmlns:a16="http://schemas.microsoft.com/office/drawing/2014/main" id="{2CDFCEF7-B961-8627-B280-38CD0F955894}"/>
                </a:ext>
              </a:extLst>
            </p:cNvPr>
            <p:cNvSpPr/>
            <p:nvPr/>
          </p:nvSpPr>
          <p:spPr>
            <a:xfrm>
              <a:off x="2036811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3" name="Полилиния: фигура 4892">
              <a:extLst>
                <a:ext uri="{FF2B5EF4-FFF2-40B4-BE49-F238E27FC236}">
                  <a16:creationId xmlns:a16="http://schemas.microsoft.com/office/drawing/2014/main" id="{FB467D99-7A6D-FDFB-9EDD-7A9F2BC6FDC8}"/>
                </a:ext>
              </a:extLst>
            </p:cNvPr>
            <p:cNvSpPr/>
            <p:nvPr/>
          </p:nvSpPr>
          <p:spPr>
            <a:xfrm>
              <a:off x="1945504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4" name="Полилиния: фигура 4893">
              <a:extLst>
                <a:ext uri="{FF2B5EF4-FFF2-40B4-BE49-F238E27FC236}">
                  <a16:creationId xmlns:a16="http://schemas.microsoft.com/office/drawing/2014/main" id="{03D6D7FF-441B-15F7-E598-EF9BF1D58659}"/>
                </a:ext>
              </a:extLst>
            </p:cNvPr>
            <p:cNvSpPr/>
            <p:nvPr/>
          </p:nvSpPr>
          <p:spPr>
            <a:xfrm>
              <a:off x="2036811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5" name="Полилиния: фигура 4894">
              <a:extLst>
                <a:ext uri="{FF2B5EF4-FFF2-40B4-BE49-F238E27FC236}">
                  <a16:creationId xmlns:a16="http://schemas.microsoft.com/office/drawing/2014/main" id="{4D5F35ED-DC9F-349A-62FB-8634156BBB0F}"/>
                </a:ext>
              </a:extLst>
            </p:cNvPr>
            <p:cNvSpPr/>
            <p:nvPr/>
          </p:nvSpPr>
          <p:spPr>
            <a:xfrm>
              <a:off x="1740049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6" name="Полилиния: фигура 4895">
              <a:extLst>
                <a:ext uri="{FF2B5EF4-FFF2-40B4-BE49-F238E27FC236}">
                  <a16:creationId xmlns:a16="http://schemas.microsoft.com/office/drawing/2014/main" id="{1C12C5FD-7DF1-9C19-0809-F8E3E10167FB}"/>
                </a:ext>
              </a:extLst>
            </p:cNvPr>
            <p:cNvSpPr/>
            <p:nvPr/>
          </p:nvSpPr>
          <p:spPr>
            <a:xfrm>
              <a:off x="182928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7" name="Полилиния: фигура 4896">
              <a:extLst>
                <a:ext uri="{FF2B5EF4-FFF2-40B4-BE49-F238E27FC236}">
                  <a16:creationId xmlns:a16="http://schemas.microsoft.com/office/drawing/2014/main" id="{FE1AF4FD-5B8D-360B-0E28-30A0FAFB77A6}"/>
                </a:ext>
              </a:extLst>
            </p:cNvPr>
            <p:cNvSpPr/>
            <p:nvPr/>
          </p:nvSpPr>
          <p:spPr>
            <a:xfrm>
              <a:off x="1740049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8" name="Полилиния: фигура 4897">
              <a:extLst>
                <a:ext uri="{FF2B5EF4-FFF2-40B4-BE49-F238E27FC236}">
                  <a16:creationId xmlns:a16="http://schemas.microsoft.com/office/drawing/2014/main" id="{AF6911FA-39CB-20B1-EAD6-A609A814B258}"/>
                </a:ext>
              </a:extLst>
            </p:cNvPr>
            <p:cNvSpPr/>
            <p:nvPr/>
          </p:nvSpPr>
          <p:spPr>
            <a:xfrm>
              <a:off x="182928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9" name="Полилиния: фигура 4898">
              <a:extLst>
                <a:ext uri="{FF2B5EF4-FFF2-40B4-BE49-F238E27FC236}">
                  <a16:creationId xmlns:a16="http://schemas.microsoft.com/office/drawing/2014/main" id="{73F60FB4-59DC-A929-F910-0AB3B06CFE0F}"/>
                </a:ext>
              </a:extLst>
            </p:cNvPr>
            <p:cNvSpPr/>
            <p:nvPr/>
          </p:nvSpPr>
          <p:spPr>
            <a:xfrm>
              <a:off x="1758726" y="429808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0" name="Полилиния: фигура 4899">
              <a:extLst>
                <a:ext uri="{FF2B5EF4-FFF2-40B4-BE49-F238E27FC236}">
                  <a16:creationId xmlns:a16="http://schemas.microsoft.com/office/drawing/2014/main" id="{E1DD9CF9-02D1-7047-A351-BDA403FFE83A}"/>
                </a:ext>
              </a:extLst>
            </p:cNvPr>
            <p:cNvSpPr/>
            <p:nvPr/>
          </p:nvSpPr>
          <p:spPr>
            <a:xfrm>
              <a:off x="1850043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1" name="Полилиния: фигура 4900">
              <a:extLst>
                <a:ext uri="{FF2B5EF4-FFF2-40B4-BE49-F238E27FC236}">
                  <a16:creationId xmlns:a16="http://schemas.microsoft.com/office/drawing/2014/main" id="{3BBC1C39-C3EB-C1D5-DDCF-ACD99627DE2C}"/>
                </a:ext>
              </a:extLst>
            </p:cNvPr>
            <p:cNvSpPr/>
            <p:nvPr/>
          </p:nvSpPr>
          <p:spPr>
            <a:xfrm>
              <a:off x="1758726" y="4389348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2" name="Полилиния: фигура 4901">
              <a:extLst>
                <a:ext uri="{FF2B5EF4-FFF2-40B4-BE49-F238E27FC236}">
                  <a16:creationId xmlns:a16="http://schemas.microsoft.com/office/drawing/2014/main" id="{EF74DFE0-30DA-CCB2-7395-D73626C120FB}"/>
                </a:ext>
              </a:extLst>
            </p:cNvPr>
            <p:cNvSpPr/>
            <p:nvPr/>
          </p:nvSpPr>
          <p:spPr>
            <a:xfrm>
              <a:off x="1850043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3" name="Полилиния: фигура 4902">
              <a:extLst>
                <a:ext uri="{FF2B5EF4-FFF2-40B4-BE49-F238E27FC236}">
                  <a16:creationId xmlns:a16="http://schemas.microsoft.com/office/drawing/2014/main" id="{78164CA9-F9A3-9A71-086C-BD4214002DE0}"/>
                </a:ext>
              </a:extLst>
            </p:cNvPr>
            <p:cNvSpPr/>
            <p:nvPr/>
          </p:nvSpPr>
          <p:spPr>
            <a:xfrm>
              <a:off x="155121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4" name="Полилиния: фигура 4903">
              <a:extLst>
                <a:ext uri="{FF2B5EF4-FFF2-40B4-BE49-F238E27FC236}">
                  <a16:creationId xmlns:a16="http://schemas.microsoft.com/office/drawing/2014/main" id="{28B294A4-E079-F9DD-A255-5B91340F1AF3}"/>
                </a:ext>
              </a:extLst>
            </p:cNvPr>
            <p:cNvSpPr/>
            <p:nvPr/>
          </p:nvSpPr>
          <p:spPr>
            <a:xfrm>
              <a:off x="164252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5" name="Полилиния: фигура 4904">
              <a:extLst>
                <a:ext uri="{FF2B5EF4-FFF2-40B4-BE49-F238E27FC236}">
                  <a16:creationId xmlns:a16="http://schemas.microsoft.com/office/drawing/2014/main" id="{D336A4FC-B44C-3A79-6FE5-0AB8D36BC10C}"/>
                </a:ext>
              </a:extLst>
            </p:cNvPr>
            <p:cNvSpPr/>
            <p:nvPr/>
          </p:nvSpPr>
          <p:spPr>
            <a:xfrm>
              <a:off x="155121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6" name="Полилиния: фигура 4905">
              <a:extLst>
                <a:ext uri="{FF2B5EF4-FFF2-40B4-BE49-F238E27FC236}">
                  <a16:creationId xmlns:a16="http://schemas.microsoft.com/office/drawing/2014/main" id="{66720092-3D6F-4AA9-389E-35E382D442F1}"/>
                </a:ext>
              </a:extLst>
            </p:cNvPr>
            <p:cNvSpPr/>
            <p:nvPr/>
          </p:nvSpPr>
          <p:spPr>
            <a:xfrm>
              <a:off x="164252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7" name="Полилиния: фигура 4906">
              <a:extLst>
                <a:ext uri="{FF2B5EF4-FFF2-40B4-BE49-F238E27FC236}">
                  <a16:creationId xmlns:a16="http://schemas.microsoft.com/office/drawing/2014/main" id="{BFC0C6D1-6206-E5FA-82C2-873C839DD2CC}"/>
                </a:ext>
              </a:extLst>
            </p:cNvPr>
            <p:cNvSpPr/>
            <p:nvPr/>
          </p:nvSpPr>
          <p:spPr>
            <a:xfrm>
              <a:off x="1571958" y="4299233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744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8" name="Полилиния: фигура 4907">
              <a:extLst>
                <a:ext uri="{FF2B5EF4-FFF2-40B4-BE49-F238E27FC236}">
                  <a16:creationId xmlns:a16="http://schemas.microsoft.com/office/drawing/2014/main" id="{73CA7BD8-CBE5-FA3B-23B6-FC765B1E979B}"/>
                </a:ext>
              </a:extLst>
            </p:cNvPr>
            <p:cNvSpPr/>
            <p:nvPr/>
          </p:nvSpPr>
          <p:spPr>
            <a:xfrm>
              <a:off x="1663274" y="4299233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4073" y="744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9" name="Полилиния: фигура 4908">
              <a:extLst>
                <a:ext uri="{FF2B5EF4-FFF2-40B4-BE49-F238E27FC236}">
                  <a16:creationId xmlns:a16="http://schemas.microsoft.com/office/drawing/2014/main" id="{5037881B-C2E5-6160-1F4B-A0D001688BE9}"/>
                </a:ext>
              </a:extLst>
            </p:cNvPr>
            <p:cNvSpPr/>
            <p:nvPr/>
          </p:nvSpPr>
          <p:spPr>
            <a:xfrm>
              <a:off x="1571958" y="4389867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0" name="Полилиния: фигура 4909">
              <a:extLst>
                <a:ext uri="{FF2B5EF4-FFF2-40B4-BE49-F238E27FC236}">
                  <a16:creationId xmlns:a16="http://schemas.microsoft.com/office/drawing/2014/main" id="{DF7762B5-9D73-FE3C-3B13-D419132053C2}"/>
                </a:ext>
              </a:extLst>
            </p:cNvPr>
            <p:cNvSpPr/>
            <p:nvPr/>
          </p:nvSpPr>
          <p:spPr>
            <a:xfrm>
              <a:off x="1663274" y="4389867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1" name="Полилиния: фигура 4910">
              <a:extLst>
                <a:ext uri="{FF2B5EF4-FFF2-40B4-BE49-F238E27FC236}">
                  <a16:creationId xmlns:a16="http://schemas.microsoft.com/office/drawing/2014/main" id="{7DBE501B-9771-A380-3B63-6644F1135CBE}"/>
                </a:ext>
              </a:extLst>
            </p:cNvPr>
            <p:cNvSpPr/>
            <p:nvPr/>
          </p:nvSpPr>
          <p:spPr>
            <a:xfrm>
              <a:off x="1364435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2" name="Полилиния: фигура 4911">
              <a:extLst>
                <a:ext uri="{FF2B5EF4-FFF2-40B4-BE49-F238E27FC236}">
                  <a16:creationId xmlns:a16="http://schemas.microsoft.com/office/drawing/2014/main" id="{F253485F-B89D-DDB2-AD67-4736716F4EC9}"/>
                </a:ext>
              </a:extLst>
            </p:cNvPr>
            <p:cNvSpPr/>
            <p:nvPr/>
          </p:nvSpPr>
          <p:spPr>
            <a:xfrm>
              <a:off x="145575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3" name="Полилиния: фигура 4912">
              <a:extLst>
                <a:ext uri="{FF2B5EF4-FFF2-40B4-BE49-F238E27FC236}">
                  <a16:creationId xmlns:a16="http://schemas.microsoft.com/office/drawing/2014/main" id="{7CCA997A-D810-784F-4562-A46FED6CEF0A}"/>
                </a:ext>
              </a:extLst>
            </p:cNvPr>
            <p:cNvSpPr/>
            <p:nvPr/>
          </p:nvSpPr>
          <p:spPr>
            <a:xfrm>
              <a:off x="1364435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4" name="Полилиния: фигура 4913">
              <a:extLst>
                <a:ext uri="{FF2B5EF4-FFF2-40B4-BE49-F238E27FC236}">
                  <a16:creationId xmlns:a16="http://schemas.microsoft.com/office/drawing/2014/main" id="{9BD543D1-CCA2-C18F-D61C-0417B8741E2F}"/>
                </a:ext>
              </a:extLst>
            </p:cNvPr>
            <p:cNvSpPr/>
            <p:nvPr/>
          </p:nvSpPr>
          <p:spPr>
            <a:xfrm>
              <a:off x="145575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5" name="Полилиния: фигура 4914">
              <a:extLst>
                <a:ext uri="{FF2B5EF4-FFF2-40B4-BE49-F238E27FC236}">
                  <a16:creationId xmlns:a16="http://schemas.microsoft.com/office/drawing/2014/main" id="{E747ECAB-0E0C-0AB2-144B-E7F272DC0E6B}"/>
                </a:ext>
              </a:extLst>
            </p:cNvPr>
            <p:cNvSpPr/>
            <p:nvPr/>
          </p:nvSpPr>
          <p:spPr>
            <a:xfrm>
              <a:off x="1385189" y="4299233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6" name="Полилиния: фигура 4915">
              <a:extLst>
                <a:ext uri="{FF2B5EF4-FFF2-40B4-BE49-F238E27FC236}">
                  <a16:creationId xmlns:a16="http://schemas.microsoft.com/office/drawing/2014/main" id="{4199D657-F21B-07DC-2F98-0101D72CA3DB}"/>
                </a:ext>
              </a:extLst>
            </p:cNvPr>
            <p:cNvSpPr/>
            <p:nvPr/>
          </p:nvSpPr>
          <p:spPr>
            <a:xfrm>
              <a:off x="1476496" y="4299233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7" name="Полилиния: фигура 4916">
              <a:extLst>
                <a:ext uri="{FF2B5EF4-FFF2-40B4-BE49-F238E27FC236}">
                  <a16:creationId xmlns:a16="http://schemas.microsoft.com/office/drawing/2014/main" id="{4F607F06-BC13-B8EF-2752-306913A66CA2}"/>
                </a:ext>
              </a:extLst>
            </p:cNvPr>
            <p:cNvSpPr/>
            <p:nvPr/>
          </p:nvSpPr>
          <p:spPr>
            <a:xfrm>
              <a:off x="1385189" y="4389867"/>
              <a:ext cx="2937" cy="1557"/>
            </a:xfrm>
            <a:custGeom>
              <a:avLst/>
              <a:gdLst>
                <a:gd name="connsiteX0" fmla="*/ -72 w 2937"/>
                <a:gd name="connsiteY0" fmla="*/ 1379 h 1557"/>
                <a:gd name="connsiteX1" fmla="*/ -72 w 2937"/>
                <a:gd name="connsiteY1" fmla="*/ 1379 h 1557"/>
                <a:gd name="connsiteX2" fmla="*/ 2005 w 2937"/>
                <a:gd name="connsiteY2" fmla="*/ 1379 h 1557"/>
                <a:gd name="connsiteX3" fmla="*/ -72 w 2937"/>
                <a:gd name="connsiteY3" fmla="*/ 1379 h 1557"/>
                <a:gd name="connsiteX4" fmla="*/ -72 w 293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4082" y="1379"/>
                    <a:pt x="2005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8" name="Полилиния: фигура 4917">
              <a:extLst>
                <a:ext uri="{FF2B5EF4-FFF2-40B4-BE49-F238E27FC236}">
                  <a16:creationId xmlns:a16="http://schemas.microsoft.com/office/drawing/2014/main" id="{FBE22EA8-7767-315E-BE91-1DA375DE5677}"/>
                </a:ext>
              </a:extLst>
            </p:cNvPr>
            <p:cNvSpPr/>
            <p:nvPr/>
          </p:nvSpPr>
          <p:spPr>
            <a:xfrm>
              <a:off x="1476496" y="4389867"/>
              <a:ext cx="2077" cy="1557"/>
            </a:xfrm>
            <a:custGeom>
              <a:avLst/>
              <a:gdLst>
                <a:gd name="connsiteX0" fmla="*/ -72 w 2077"/>
                <a:gd name="connsiteY0" fmla="*/ 1379 h 1557"/>
                <a:gd name="connsiteX1" fmla="*/ -72 w 2077"/>
                <a:gd name="connsiteY1" fmla="*/ 1379 h 1557"/>
                <a:gd name="connsiteX2" fmla="*/ 2005 w 2077"/>
                <a:gd name="connsiteY2" fmla="*/ 1379 h 1557"/>
                <a:gd name="connsiteX3" fmla="*/ -72 w 2077"/>
                <a:gd name="connsiteY3" fmla="*/ 1379 h 1557"/>
                <a:gd name="connsiteX4" fmla="*/ -72 w 207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9" name="Полилиния: фигура 4918">
              <a:extLst>
                <a:ext uri="{FF2B5EF4-FFF2-40B4-BE49-F238E27FC236}">
                  <a16:creationId xmlns:a16="http://schemas.microsoft.com/office/drawing/2014/main" id="{47B4BDDA-C2DB-15F2-60B6-90C90F6423CF}"/>
                </a:ext>
              </a:extLst>
            </p:cNvPr>
            <p:cNvSpPr/>
            <p:nvPr/>
          </p:nvSpPr>
          <p:spPr>
            <a:xfrm>
              <a:off x="117766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0" name="Полилиния: фигура 4919">
              <a:extLst>
                <a:ext uri="{FF2B5EF4-FFF2-40B4-BE49-F238E27FC236}">
                  <a16:creationId xmlns:a16="http://schemas.microsoft.com/office/drawing/2014/main" id="{DAD82B5E-A9FE-FF34-87D5-3B30C943C249}"/>
                </a:ext>
              </a:extLst>
            </p:cNvPr>
            <p:cNvSpPr/>
            <p:nvPr/>
          </p:nvSpPr>
          <p:spPr>
            <a:xfrm>
              <a:off x="126690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1" name="Полилиния: фигура 4920">
              <a:extLst>
                <a:ext uri="{FF2B5EF4-FFF2-40B4-BE49-F238E27FC236}">
                  <a16:creationId xmlns:a16="http://schemas.microsoft.com/office/drawing/2014/main" id="{AC9BA86D-D5C4-F74B-B09A-61CB0AFD915A}"/>
                </a:ext>
              </a:extLst>
            </p:cNvPr>
            <p:cNvSpPr/>
            <p:nvPr/>
          </p:nvSpPr>
          <p:spPr>
            <a:xfrm>
              <a:off x="117766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2" name="Полилиния: фигура 4921">
              <a:extLst>
                <a:ext uri="{FF2B5EF4-FFF2-40B4-BE49-F238E27FC236}">
                  <a16:creationId xmlns:a16="http://schemas.microsoft.com/office/drawing/2014/main" id="{B85FCF05-944B-4B1C-D89F-E27030E28306}"/>
                </a:ext>
              </a:extLst>
            </p:cNvPr>
            <p:cNvSpPr/>
            <p:nvPr/>
          </p:nvSpPr>
          <p:spPr>
            <a:xfrm>
              <a:off x="126690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3" name="Полилиния: фигура 4922">
              <a:extLst>
                <a:ext uri="{FF2B5EF4-FFF2-40B4-BE49-F238E27FC236}">
                  <a16:creationId xmlns:a16="http://schemas.microsoft.com/office/drawing/2014/main" id="{8AB7A87A-05F2-30CD-7D36-201F89662F7D}"/>
                </a:ext>
              </a:extLst>
            </p:cNvPr>
            <p:cNvSpPr/>
            <p:nvPr/>
          </p:nvSpPr>
          <p:spPr>
            <a:xfrm>
              <a:off x="1198421" y="4300156"/>
              <a:ext cx="1558" cy="918"/>
            </a:xfrm>
            <a:custGeom>
              <a:avLst/>
              <a:gdLst>
                <a:gd name="connsiteX0" fmla="*/ -72 w 1558"/>
                <a:gd name="connsiteY0" fmla="*/ -179 h 918"/>
                <a:gd name="connsiteX1" fmla="*/ -72 w 1558"/>
                <a:gd name="connsiteY1" fmla="*/ -179 h 918"/>
                <a:gd name="connsiteX2" fmla="*/ -72 w 1558"/>
                <a:gd name="connsiteY2" fmla="*/ -179 h 918"/>
                <a:gd name="connsiteX3" fmla="*/ -72 w 1558"/>
                <a:gd name="connsiteY3" fmla="*/ -179 h 918"/>
                <a:gd name="connsiteX4" fmla="*/ -72 w 1558"/>
                <a:gd name="connsiteY4" fmla="*/ -179 h 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18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88"/>
                    <a:pt x="-72" y="-179"/>
                  </a:cubicBezTo>
                  <a:cubicBezTo>
                    <a:pt x="2005" y="188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4" name="Полилиния: фигура 4923">
              <a:extLst>
                <a:ext uri="{FF2B5EF4-FFF2-40B4-BE49-F238E27FC236}">
                  <a16:creationId xmlns:a16="http://schemas.microsoft.com/office/drawing/2014/main" id="{ADA2F97B-0295-4CDE-31A2-9FB5AD94EB3A}"/>
                </a:ext>
              </a:extLst>
            </p:cNvPr>
            <p:cNvSpPr/>
            <p:nvPr/>
          </p:nvSpPr>
          <p:spPr>
            <a:xfrm>
              <a:off x="1289728" y="4300156"/>
              <a:ext cx="923" cy="918"/>
            </a:xfrm>
            <a:custGeom>
              <a:avLst/>
              <a:gdLst>
                <a:gd name="connsiteX0" fmla="*/ -72 w 923"/>
                <a:gd name="connsiteY0" fmla="*/ -179 h 918"/>
                <a:gd name="connsiteX1" fmla="*/ -72 w 923"/>
                <a:gd name="connsiteY1" fmla="*/ -179 h 918"/>
                <a:gd name="connsiteX2" fmla="*/ -72 w 923"/>
                <a:gd name="connsiteY2" fmla="*/ -179 h 918"/>
                <a:gd name="connsiteX3" fmla="*/ -72 w 923"/>
                <a:gd name="connsiteY3" fmla="*/ -179 h 918"/>
                <a:gd name="connsiteX4" fmla="*/ -72 w 923"/>
                <a:gd name="connsiteY4" fmla="*/ -179 h 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18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88"/>
                    <a:pt x="-72" y="-179"/>
                  </a:cubicBezTo>
                  <a:cubicBezTo>
                    <a:pt x="-72" y="188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5" name="Полилиния: фигура 4924">
              <a:extLst>
                <a:ext uri="{FF2B5EF4-FFF2-40B4-BE49-F238E27FC236}">
                  <a16:creationId xmlns:a16="http://schemas.microsoft.com/office/drawing/2014/main" id="{9AD97043-47CB-D2BA-CF1E-71F29AEC8D17}"/>
                </a:ext>
              </a:extLst>
            </p:cNvPr>
            <p:cNvSpPr/>
            <p:nvPr/>
          </p:nvSpPr>
          <p:spPr>
            <a:xfrm>
              <a:off x="1198421" y="4389867"/>
              <a:ext cx="1558" cy="1557"/>
            </a:xfrm>
            <a:custGeom>
              <a:avLst/>
              <a:gdLst>
                <a:gd name="connsiteX0" fmla="*/ -72 w 1558"/>
                <a:gd name="connsiteY0" fmla="*/ 1379 h 1557"/>
                <a:gd name="connsiteX1" fmla="*/ -72 w 1558"/>
                <a:gd name="connsiteY1" fmla="*/ 1379 h 1557"/>
                <a:gd name="connsiteX2" fmla="*/ -72 w 1558"/>
                <a:gd name="connsiteY2" fmla="*/ 1379 h 1557"/>
                <a:gd name="connsiteX3" fmla="*/ -72 w 1558"/>
                <a:gd name="connsiteY3" fmla="*/ 1379 h 1557"/>
                <a:gd name="connsiteX4" fmla="*/ -72 w 1558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2005" y="-698"/>
                    <a:pt x="-72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6" name="Полилиния: фигура 4925">
              <a:extLst>
                <a:ext uri="{FF2B5EF4-FFF2-40B4-BE49-F238E27FC236}">
                  <a16:creationId xmlns:a16="http://schemas.microsoft.com/office/drawing/2014/main" id="{D8A57BD6-03FC-2380-F7DE-5E27F173CE11}"/>
                </a:ext>
              </a:extLst>
            </p:cNvPr>
            <p:cNvSpPr/>
            <p:nvPr/>
          </p:nvSpPr>
          <p:spPr>
            <a:xfrm>
              <a:off x="1289728" y="4389867"/>
              <a:ext cx="923" cy="1557"/>
            </a:xfrm>
            <a:custGeom>
              <a:avLst/>
              <a:gdLst>
                <a:gd name="connsiteX0" fmla="*/ -72 w 923"/>
                <a:gd name="connsiteY0" fmla="*/ 1379 h 1557"/>
                <a:gd name="connsiteX1" fmla="*/ -72 w 923"/>
                <a:gd name="connsiteY1" fmla="*/ 1379 h 1557"/>
                <a:gd name="connsiteX2" fmla="*/ -72 w 923"/>
                <a:gd name="connsiteY2" fmla="*/ 1379 h 1557"/>
                <a:gd name="connsiteX3" fmla="*/ -72 w 923"/>
                <a:gd name="connsiteY3" fmla="*/ 1379 h 1557"/>
                <a:gd name="connsiteX4" fmla="*/ -72 w 923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-72" y="-698"/>
                    <a:pt x="2005" y="-698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7" name="Полилиния: фигура 4926">
              <a:extLst>
                <a:ext uri="{FF2B5EF4-FFF2-40B4-BE49-F238E27FC236}">
                  <a16:creationId xmlns:a16="http://schemas.microsoft.com/office/drawing/2014/main" id="{74FFE743-8955-774A-C681-66D0E79431B6}"/>
                </a:ext>
              </a:extLst>
            </p:cNvPr>
            <p:cNvSpPr/>
            <p:nvPr/>
          </p:nvSpPr>
          <p:spPr>
            <a:xfrm>
              <a:off x="99089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8" name="Полилиния: фигура 4927">
              <a:extLst>
                <a:ext uri="{FF2B5EF4-FFF2-40B4-BE49-F238E27FC236}">
                  <a16:creationId xmlns:a16="http://schemas.microsoft.com/office/drawing/2014/main" id="{43D29A88-81D4-138E-5714-FECC2EAFAB3E}"/>
                </a:ext>
              </a:extLst>
            </p:cNvPr>
            <p:cNvSpPr/>
            <p:nvPr/>
          </p:nvSpPr>
          <p:spPr>
            <a:xfrm>
              <a:off x="108013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9" name="Полилиния: фигура 4928">
              <a:extLst>
                <a:ext uri="{FF2B5EF4-FFF2-40B4-BE49-F238E27FC236}">
                  <a16:creationId xmlns:a16="http://schemas.microsoft.com/office/drawing/2014/main" id="{1593CB00-C5E1-18EB-23C3-4D0F0F77AA41}"/>
                </a:ext>
              </a:extLst>
            </p:cNvPr>
            <p:cNvSpPr/>
            <p:nvPr/>
          </p:nvSpPr>
          <p:spPr>
            <a:xfrm>
              <a:off x="108013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0" name="Полилиния: фигура 4929">
              <a:extLst>
                <a:ext uri="{FF2B5EF4-FFF2-40B4-BE49-F238E27FC236}">
                  <a16:creationId xmlns:a16="http://schemas.microsoft.com/office/drawing/2014/main" id="{BA3E137B-68DA-9036-A886-0C5974EB6EAF}"/>
                </a:ext>
              </a:extLst>
            </p:cNvPr>
            <p:cNvSpPr/>
            <p:nvPr/>
          </p:nvSpPr>
          <p:spPr>
            <a:xfrm>
              <a:off x="9976641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1" name="Полилиния: фигура 4930">
              <a:extLst>
                <a:ext uri="{FF2B5EF4-FFF2-40B4-BE49-F238E27FC236}">
                  <a16:creationId xmlns:a16="http://schemas.microsoft.com/office/drawing/2014/main" id="{BB105E07-BCF3-B015-BAD2-9BD75BB9BECE}"/>
                </a:ext>
              </a:extLst>
            </p:cNvPr>
            <p:cNvSpPr/>
            <p:nvPr/>
          </p:nvSpPr>
          <p:spPr>
            <a:xfrm>
              <a:off x="9976641" y="4563598"/>
              <a:ext cx="41450" cy="41747"/>
            </a:xfrm>
            <a:custGeom>
              <a:avLst/>
              <a:gdLst>
                <a:gd name="connsiteX0" fmla="*/ -72 w 41450"/>
                <a:gd name="connsiteY0" fmla="*/ 20557 h 41747"/>
                <a:gd name="connsiteX1" fmla="*/ 20606 w 41450"/>
                <a:gd name="connsiteY1" fmla="*/ -179 h 41747"/>
                <a:gd name="connsiteX2" fmla="*/ 41379 w 41450"/>
                <a:gd name="connsiteY2" fmla="*/ 20557 h 41747"/>
                <a:gd name="connsiteX3" fmla="*/ 20606 w 41450"/>
                <a:gd name="connsiteY3" fmla="*/ 41303 h 41747"/>
                <a:gd name="connsiteX4" fmla="*/ -72 w 41450"/>
                <a:gd name="connsiteY4" fmla="*/ 2055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5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2" name="Полилиния: фигура 4931">
              <a:extLst>
                <a:ext uri="{FF2B5EF4-FFF2-40B4-BE49-F238E27FC236}">
                  <a16:creationId xmlns:a16="http://schemas.microsoft.com/office/drawing/2014/main" id="{D1C7D63D-92F4-1F5B-DC3F-85FCBF4D0DD8}"/>
                </a:ext>
              </a:extLst>
            </p:cNvPr>
            <p:cNvSpPr/>
            <p:nvPr/>
          </p:nvSpPr>
          <p:spPr>
            <a:xfrm>
              <a:off x="9787777" y="44723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3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3" name="Полилиния: фигура 4932">
              <a:extLst>
                <a:ext uri="{FF2B5EF4-FFF2-40B4-BE49-F238E27FC236}">
                  <a16:creationId xmlns:a16="http://schemas.microsoft.com/office/drawing/2014/main" id="{36ED0F34-D5ED-29E7-618E-659D035451FA}"/>
                </a:ext>
              </a:extLst>
            </p:cNvPr>
            <p:cNvSpPr/>
            <p:nvPr/>
          </p:nvSpPr>
          <p:spPr>
            <a:xfrm>
              <a:off x="9879064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98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4" name="Полилиния: фигура 4933">
              <a:extLst>
                <a:ext uri="{FF2B5EF4-FFF2-40B4-BE49-F238E27FC236}">
                  <a16:creationId xmlns:a16="http://schemas.microsoft.com/office/drawing/2014/main" id="{CE43274C-264E-4393-5494-327915B5CC5B}"/>
                </a:ext>
              </a:extLst>
            </p:cNvPr>
            <p:cNvSpPr/>
            <p:nvPr/>
          </p:nvSpPr>
          <p:spPr>
            <a:xfrm>
              <a:off x="9787777" y="4561522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5" name="Полилиния: фигура 4934">
              <a:extLst>
                <a:ext uri="{FF2B5EF4-FFF2-40B4-BE49-F238E27FC236}">
                  <a16:creationId xmlns:a16="http://schemas.microsoft.com/office/drawing/2014/main" id="{C54C7450-E26D-2ECF-3BA1-23B1A8F5FE78}"/>
                </a:ext>
              </a:extLst>
            </p:cNvPr>
            <p:cNvSpPr/>
            <p:nvPr/>
          </p:nvSpPr>
          <p:spPr>
            <a:xfrm>
              <a:off x="9879064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6" name="Полилиния: фигура 4935">
              <a:extLst>
                <a:ext uri="{FF2B5EF4-FFF2-40B4-BE49-F238E27FC236}">
                  <a16:creationId xmlns:a16="http://schemas.microsoft.com/office/drawing/2014/main" id="{E4C3847B-E939-EE61-3022-65C735BABAD5}"/>
                </a:ext>
              </a:extLst>
            </p:cNvPr>
            <p:cNvSpPr/>
            <p:nvPr/>
          </p:nvSpPr>
          <p:spPr>
            <a:xfrm>
              <a:off x="9789873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7" name="Полилиния: фигура 4936">
              <a:extLst>
                <a:ext uri="{FF2B5EF4-FFF2-40B4-BE49-F238E27FC236}">
                  <a16:creationId xmlns:a16="http://schemas.microsoft.com/office/drawing/2014/main" id="{23560386-0C30-03D1-1FED-95FFD1BE1E8F}"/>
                </a:ext>
              </a:extLst>
            </p:cNvPr>
            <p:cNvSpPr/>
            <p:nvPr/>
          </p:nvSpPr>
          <p:spPr>
            <a:xfrm>
              <a:off x="9881160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8" name="Полилиния: фигура 4937">
              <a:extLst>
                <a:ext uri="{FF2B5EF4-FFF2-40B4-BE49-F238E27FC236}">
                  <a16:creationId xmlns:a16="http://schemas.microsoft.com/office/drawing/2014/main" id="{D2908254-8B80-E1FD-1F63-C9A5C87384D9}"/>
                </a:ext>
              </a:extLst>
            </p:cNvPr>
            <p:cNvSpPr/>
            <p:nvPr/>
          </p:nvSpPr>
          <p:spPr>
            <a:xfrm>
              <a:off x="9789873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9" name="Полилиния: фигура 4938">
              <a:extLst>
                <a:ext uri="{FF2B5EF4-FFF2-40B4-BE49-F238E27FC236}">
                  <a16:creationId xmlns:a16="http://schemas.microsoft.com/office/drawing/2014/main" id="{4B4C58BF-D5FE-1532-D255-2CD2088A6C27}"/>
                </a:ext>
              </a:extLst>
            </p:cNvPr>
            <p:cNvSpPr/>
            <p:nvPr/>
          </p:nvSpPr>
          <p:spPr>
            <a:xfrm>
              <a:off x="9881160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0" name="Полилиния: фигура 4939">
              <a:extLst>
                <a:ext uri="{FF2B5EF4-FFF2-40B4-BE49-F238E27FC236}">
                  <a16:creationId xmlns:a16="http://schemas.microsoft.com/office/drawing/2014/main" id="{97BEACA3-F142-9FC8-7C1C-375E6555ADEB}"/>
                </a:ext>
              </a:extLst>
            </p:cNvPr>
            <p:cNvSpPr/>
            <p:nvPr/>
          </p:nvSpPr>
          <p:spPr>
            <a:xfrm>
              <a:off x="9601007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1" name="Полилиния: фигура 4940">
              <a:extLst>
                <a:ext uri="{FF2B5EF4-FFF2-40B4-BE49-F238E27FC236}">
                  <a16:creationId xmlns:a16="http://schemas.microsoft.com/office/drawing/2014/main" id="{7A16E8A7-851F-BF8B-BEE3-556F98948337}"/>
                </a:ext>
              </a:extLst>
            </p:cNvPr>
            <p:cNvSpPr/>
            <p:nvPr/>
          </p:nvSpPr>
          <p:spPr>
            <a:xfrm>
              <a:off x="9690200" y="44723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2" name="Полилиния: фигура 4941">
              <a:extLst>
                <a:ext uri="{FF2B5EF4-FFF2-40B4-BE49-F238E27FC236}">
                  <a16:creationId xmlns:a16="http://schemas.microsoft.com/office/drawing/2014/main" id="{CFEDD218-C58D-3D0F-17C0-83526886CA3C}"/>
                </a:ext>
              </a:extLst>
            </p:cNvPr>
            <p:cNvSpPr/>
            <p:nvPr/>
          </p:nvSpPr>
          <p:spPr>
            <a:xfrm>
              <a:off x="9601007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3" name="Полилиния: фигура 4942">
              <a:extLst>
                <a:ext uri="{FF2B5EF4-FFF2-40B4-BE49-F238E27FC236}">
                  <a16:creationId xmlns:a16="http://schemas.microsoft.com/office/drawing/2014/main" id="{00E1C3C8-19A1-556C-EC93-3610B9AA396B}"/>
                </a:ext>
              </a:extLst>
            </p:cNvPr>
            <p:cNvSpPr/>
            <p:nvPr/>
          </p:nvSpPr>
          <p:spPr>
            <a:xfrm>
              <a:off x="9690200" y="4561522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4" name="Полилиния: фигура 4943">
              <a:extLst>
                <a:ext uri="{FF2B5EF4-FFF2-40B4-BE49-F238E27FC236}">
                  <a16:creationId xmlns:a16="http://schemas.microsoft.com/office/drawing/2014/main" id="{2695ECEB-10CF-210A-2133-B10B4FF91FC4}"/>
                </a:ext>
              </a:extLst>
            </p:cNvPr>
            <p:cNvSpPr/>
            <p:nvPr/>
          </p:nvSpPr>
          <p:spPr>
            <a:xfrm>
              <a:off x="9603105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5" name="Полилиния: фигура 4944">
              <a:extLst>
                <a:ext uri="{FF2B5EF4-FFF2-40B4-BE49-F238E27FC236}">
                  <a16:creationId xmlns:a16="http://schemas.microsoft.com/office/drawing/2014/main" id="{C4924642-C9AA-ED2D-99EE-798D2D98A18C}"/>
                </a:ext>
              </a:extLst>
            </p:cNvPr>
            <p:cNvSpPr/>
            <p:nvPr/>
          </p:nvSpPr>
          <p:spPr>
            <a:xfrm>
              <a:off x="9694392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6" name="Полилиния: фигура 4945">
              <a:extLst>
                <a:ext uri="{FF2B5EF4-FFF2-40B4-BE49-F238E27FC236}">
                  <a16:creationId xmlns:a16="http://schemas.microsoft.com/office/drawing/2014/main" id="{1B2E7418-721E-F27C-60C5-425A1BD198F8}"/>
                </a:ext>
              </a:extLst>
            </p:cNvPr>
            <p:cNvSpPr/>
            <p:nvPr/>
          </p:nvSpPr>
          <p:spPr>
            <a:xfrm>
              <a:off x="9603105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7" name="Полилиния: фигура 4946">
              <a:extLst>
                <a:ext uri="{FF2B5EF4-FFF2-40B4-BE49-F238E27FC236}">
                  <a16:creationId xmlns:a16="http://schemas.microsoft.com/office/drawing/2014/main" id="{181978A1-F4D3-0573-F328-34248A031315}"/>
                </a:ext>
              </a:extLst>
            </p:cNvPr>
            <p:cNvSpPr/>
            <p:nvPr/>
          </p:nvSpPr>
          <p:spPr>
            <a:xfrm>
              <a:off x="9694392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8" name="Полилиния: фигура 4947">
              <a:extLst>
                <a:ext uri="{FF2B5EF4-FFF2-40B4-BE49-F238E27FC236}">
                  <a16:creationId xmlns:a16="http://schemas.microsoft.com/office/drawing/2014/main" id="{BBD5C51D-386C-F44A-7E02-24F81A41BD74}"/>
                </a:ext>
              </a:extLst>
            </p:cNvPr>
            <p:cNvSpPr/>
            <p:nvPr/>
          </p:nvSpPr>
          <p:spPr>
            <a:xfrm>
              <a:off x="9414239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9" name="Полилиния: фигура 4948">
              <a:extLst>
                <a:ext uri="{FF2B5EF4-FFF2-40B4-BE49-F238E27FC236}">
                  <a16:creationId xmlns:a16="http://schemas.microsoft.com/office/drawing/2014/main" id="{ED618342-1A4D-66A3-0B4B-75570C249BAA}"/>
                </a:ext>
              </a:extLst>
            </p:cNvPr>
            <p:cNvSpPr/>
            <p:nvPr/>
          </p:nvSpPr>
          <p:spPr>
            <a:xfrm>
              <a:off x="9503430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0" name="Полилиния: фигура 4949">
              <a:extLst>
                <a:ext uri="{FF2B5EF4-FFF2-40B4-BE49-F238E27FC236}">
                  <a16:creationId xmlns:a16="http://schemas.microsoft.com/office/drawing/2014/main" id="{475B1A4C-1719-BBDB-D640-ED197C52C9D1}"/>
                </a:ext>
              </a:extLst>
            </p:cNvPr>
            <p:cNvSpPr/>
            <p:nvPr/>
          </p:nvSpPr>
          <p:spPr>
            <a:xfrm>
              <a:off x="9414239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1" name="Полилиния: фигура 4950">
              <a:extLst>
                <a:ext uri="{FF2B5EF4-FFF2-40B4-BE49-F238E27FC236}">
                  <a16:creationId xmlns:a16="http://schemas.microsoft.com/office/drawing/2014/main" id="{99A41A7B-527D-4FF4-4E64-A8089EB39B87}"/>
                </a:ext>
              </a:extLst>
            </p:cNvPr>
            <p:cNvSpPr/>
            <p:nvPr/>
          </p:nvSpPr>
          <p:spPr>
            <a:xfrm>
              <a:off x="9503430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2" name="Полилиния: фигура 4951">
              <a:extLst>
                <a:ext uri="{FF2B5EF4-FFF2-40B4-BE49-F238E27FC236}">
                  <a16:creationId xmlns:a16="http://schemas.microsoft.com/office/drawing/2014/main" id="{C740AD57-E033-D098-E892-246BE9E784A3}"/>
                </a:ext>
              </a:extLst>
            </p:cNvPr>
            <p:cNvSpPr/>
            <p:nvPr/>
          </p:nvSpPr>
          <p:spPr>
            <a:xfrm>
              <a:off x="9416336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3" name="Полилиния: фигура 4952">
              <a:extLst>
                <a:ext uri="{FF2B5EF4-FFF2-40B4-BE49-F238E27FC236}">
                  <a16:creationId xmlns:a16="http://schemas.microsoft.com/office/drawing/2014/main" id="{362982A7-51D8-611E-D6F6-C39CB97C5269}"/>
                </a:ext>
              </a:extLst>
            </p:cNvPr>
            <p:cNvSpPr/>
            <p:nvPr/>
          </p:nvSpPr>
          <p:spPr>
            <a:xfrm>
              <a:off x="9507624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1 w 41450"/>
                <a:gd name="connsiteY1" fmla="*/ -179 h 41491"/>
                <a:gd name="connsiteX2" fmla="*/ 41379 w 41450"/>
                <a:gd name="connsiteY2" fmla="*/ 20566 h 41491"/>
                <a:gd name="connsiteX3" fmla="*/ 20701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4" name="Полилиния: фигура 4953">
              <a:extLst>
                <a:ext uri="{FF2B5EF4-FFF2-40B4-BE49-F238E27FC236}">
                  <a16:creationId xmlns:a16="http://schemas.microsoft.com/office/drawing/2014/main" id="{998EE971-A09E-FABE-286F-458D7B7C78CB}"/>
                </a:ext>
              </a:extLst>
            </p:cNvPr>
            <p:cNvSpPr/>
            <p:nvPr/>
          </p:nvSpPr>
          <p:spPr>
            <a:xfrm>
              <a:off x="9416336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5" name="Полилиния: фигура 4954">
              <a:extLst>
                <a:ext uri="{FF2B5EF4-FFF2-40B4-BE49-F238E27FC236}">
                  <a16:creationId xmlns:a16="http://schemas.microsoft.com/office/drawing/2014/main" id="{7B708997-826F-5C40-B7E8-AEEE242B96A1}"/>
                </a:ext>
              </a:extLst>
            </p:cNvPr>
            <p:cNvSpPr/>
            <p:nvPr/>
          </p:nvSpPr>
          <p:spPr>
            <a:xfrm>
              <a:off x="9507624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6" name="Полилиния: фигура 4955">
              <a:extLst>
                <a:ext uri="{FF2B5EF4-FFF2-40B4-BE49-F238E27FC236}">
                  <a16:creationId xmlns:a16="http://schemas.microsoft.com/office/drawing/2014/main" id="{C800DB1B-F2F6-2ABD-CBA6-E93EE41F3B4B}"/>
                </a:ext>
              </a:extLst>
            </p:cNvPr>
            <p:cNvSpPr/>
            <p:nvPr/>
          </p:nvSpPr>
          <p:spPr>
            <a:xfrm>
              <a:off x="9227471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7" name="Полилиния: фигура 4956">
              <a:extLst>
                <a:ext uri="{FF2B5EF4-FFF2-40B4-BE49-F238E27FC236}">
                  <a16:creationId xmlns:a16="http://schemas.microsoft.com/office/drawing/2014/main" id="{2EF57BC4-9D16-CE79-2BAD-C5946246265A}"/>
                </a:ext>
              </a:extLst>
            </p:cNvPr>
            <p:cNvSpPr/>
            <p:nvPr/>
          </p:nvSpPr>
          <p:spPr>
            <a:xfrm>
              <a:off x="9316662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8" name="Полилиния: фигура 4957">
              <a:extLst>
                <a:ext uri="{FF2B5EF4-FFF2-40B4-BE49-F238E27FC236}">
                  <a16:creationId xmlns:a16="http://schemas.microsoft.com/office/drawing/2014/main" id="{FA96C078-C7B0-F907-5DD9-7B27564072AD}"/>
                </a:ext>
              </a:extLst>
            </p:cNvPr>
            <p:cNvSpPr/>
            <p:nvPr/>
          </p:nvSpPr>
          <p:spPr>
            <a:xfrm>
              <a:off x="9227471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9" name="Полилиния: фигура 4958">
              <a:extLst>
                <a:ext uri="{FF2B5EF4-FFF2-40B4-BE49-F238E27FC236}">
                  <a16:creationId xmlns:a16="http://schemas.microsoft.com/office/drawing/2014/main" id="{DF82E203-5C1B-23F2-79E0-E55A1596CFE5}"/>
                </a:ext>
              </a:extLst>
            </p:cNvPr>
            <p:cNvSpPr/>
            <p:nvPr/>
          </p:nvSpPr>
          <p:spPr>
            <a:xfrm>
              <a:off x="9316662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0" name="Полилиния: фигура 4959">
              <a:extLst>
                <a:ext uri="{FF2B5EF4-FFF2-40B4-BE49-F238E27FC236}">
                  <a16:creationId xmlns:a16="http://schemas.microsoft.com/office/drawing/2014/main" id="{0199503D-1532-656D-58A7-A98E175B7A2D}"/>
                </a:ext>
              </a:extLst>
            </p:cNvPr>
            <p:cNvSpPr/>
            <p:nvPr/>
          </p:nvSpPr>
          <p:spPr>
            <a:xfrm>
              <a:off x="9229568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1" name="Полилиния: фигура 4960">
              <a:extLst>
                <a:ext uri="{FF2B5EF4-FFF2-40B4-BE49-F238E27FC236}">
                  <a16:creationId xmlns:a16="http://schemas.microsoft.com/office/drawing/2014/main" id="{866E24A8-7819-13A7-81A5-0DF770D51A02}"/>
                </a:ext>
              </a:extLst>
            </p:cNvPr>
            <p:cNvSpPr/>
            <p:nvPr/>
          </p:nvSpPr>
          <p:spPr>
            <a:xfrm>
              <a:off x="9320855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2" name="Полилиния: фигура 4961">
              <a:extLst>
                <a:ext uri="{FF2B5EF4-FFF2-40B4-BE49-F238E27FC236}">
                  <a16:creationId xmlns:a16="http://schemas.microsoft.com/office/drawing/2014/main" id="{C6812387-9AF7-963E-2020-8C58D24DA524}"/>
                </a:ext>
              </a:extLst>
            </p:cNvPr>
            <p:cNvSpPr/>
            <p:nvPr/>
          </p:nvSpPr>
          <p:spPr>
            <a:xfrm>
              <a:off x="9229568" y="4565666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3" name="Полилиния: фигура 4962">
              <a:extLst>
                <a:ext uri="{FF2B5EF4-FFF2-40B4-BE49-F238E27FC236}">
                  <a16:creationId xmlns:a16="http://schemas.microsoft.com/office/drawing/2014/main" id="{7382D8F0-2FEF-DEB2-B92F-87ADD7CDEFA9}"/>
                </a:ext>
              </a:extLst>
            </p:cNvPr>
            <p:cNvSpPr/>
            <p:nvPr/>
          </p:nvSpPr>
          <p:spPr>
            <a:xfrm>
              <a:off x="9320855" y="4565666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4" name="Полилиния: фигура 4963">
              <a:extLst>
                <a:ext uri="{FF2B5EF4-FFF2-40B4-BE49-F238E27FC236}">
                  <a16:creationId xmlns:a16="http://schemas.microsoft.com/office/drawing/2014/main" id="{098F4A96-A461-B1D8-766D-5E6A91E6BEF1}"/>
                </a:ext>
              </a:extLst>
            </p:cNvPr>
            <p:cNvSpPr/>
            <p:nvPr/>
          </p:nvSpPr>
          <p:spPr>
            <a:xfrm>
              <a:off x="903860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5" name="Полилиния: фигура 4964">
              <a:extLst>
                <a:ext uri="{FF2B5EF4-FFF2-40B4-BE49-F238E27FC236}">
                  <a16:creationId xmlns:a16="http://schemas.microsoft.com/office/drawing/2014/main" id="{0CFD6581-48C4-2E0A-3ACD-C755D7587594}"/>
                </a:ext>
              </a:extLst>
            </p:cNvPr>
            <p:cNvSpPr/>
            <p:nvPr/>
          </p:nvSpPr>
          <p:spPr>
            <a:xfrm>
              <a:off x="9129913" y="447232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6" name="Полилиния: фигура 4965">
              <a:extLst>
                <a:ext uri="{FF2B5EF4-FFF2-40B4-BE49-F238E27FC236}">
                  <a16:creationId xmlns:a16="http://schemas.microsoft.com/office/drawing/2014/main" id="{21690A32-45C2-50D9-134D-F48BBAEE1F7D}"/>
                </a:ext>
              </a:extLst>
            </p:cNvPr>
            <p:cNvSpPr/>
            <p:nvPr/>
          </p:nvSpPr>
          <p:spPr>
            <a:xfrm>
              <a:off x="903860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7" name="Полилиния: фигура 4966">
              <a:extLst>
                <a:ext uri="{FF2B5EF4-FFF2-40B4-BE49-F238E27FC236}">
                  <a16:creationId xmlns:a16="http://schemas.microsoft.com/office/drawing/2014/main" id="{A7787D33-059A-AEBD-5A12-01B0FE611A95}"/>
                </a:ext>
              </a:extLst>
            </p:cNvPr>
            <p:cNvSpPr/>
            <p:nvPr/>
          </p:nvSpPr>
          <p:spPr>
            <a:xfrm>
              <a:off x="9129913" y="4561522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8" name="Полилиния: фигура 4967">
              <a:extLst>
                <a:ext uri="{FF2B5EF4-FFF2-40B4-BE49-F238E27FC236}">
                  <a16:creationId xmlns:a16="http://schemas.microsoft.com/office/drawing/2014/main" id="{A9F4D98C-75D9-D941-909E-2772A56AD4D6}"/>
                </a:ext>
              </a:extLst>
            </p:cNvPr>
            <p:cNvSpPr/>
            <p:nvPr/>
          </p:nvSpPr>
          <p:spPr>
            <a:xfrm>
              <a:off x="9042751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9" name="Полилиния: фигура 4968">
              <a:extLst>
                <a:ext uri="{FF2B5EF4-FFF2-40B4-BE49-F238E27FC236}">
                  <a16:creationId xmlns:a16="http://schemas.microsoft.com/office/drawing/2014/main" id="{D932E398-801F-C400-4CFD-051B5B714123}"/>
                </a:ext>
              </a:extLst>
            </p:cNvPr>
            <p:cNvSpPr/>
            <p:nvPr/>
          </p:nvSpPr>
          <p:spPr>
            <a:xfrm>
              <a:off x="9134068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0" name="Полилиния: фигура 4969">
              <a:extLst>
                <a:ext uri="{FF2B5EF4-FFF2-40B4-BE49-F238E27FC236}">
                  <a16:creationId xmlns:a16="http://schemas.microsoft.com/office/drawing/2014/main" id="{277F956A-7F46-31C7-219E-4410D4B251BF}"/>
                </a:ext>
              </a:extLst>
            </p:cNvPr>
            <p:cNvSpPr/>
            <p:nvPr/>
          </p:nvSpPr>
          <p:spPr>
            <a:xfrm>
              <a:off x="9042751" y="4565666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1" name="Полилиния: фигура 4970">
              <a:extLst>
                <a:ext uri="{FF2B5EF4-FFF2-40B4-BE49-F238E27FC236}">
                  <a16:creationId xmlns:a16="http://schemas.microsoft.com/office/drawing/2014/main" id="{6E82AF1C-D5A8-1D65-3422-E3D5D886FC2B}"/>
                </a:ext>
              </a:extLst>
            </p:cNvPr>
            <p:cNvSpPr/>
            <p:nvPr/>
          </p:nvSpPr>
          <p:spPr>
            <a:xfrm>
              <a:off x="9134068" y="4565666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2" name="Полилиния: фигура 4971">
              <a:extLst>
                <a:ext uri="{FF2B5EF4-FFF2-40B4-BE49-F238E27FC236}">
                  <a16:creationId xmlns:a16="http://schemas.microsoft.com/office/drawing/2014/main" id="{44138FD2-04AD-C85C-3116-10F038873DC2}"/>
                </a:ext>
              </a:extLst>
            </p:cNvPr>
            <p:cNvSpPr/>
            <p:nvPr/>
          </p:nvSpPr>
          <p:spPr>
            <a:xfrm>
              <a:off x="885183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3" name="Полилиния: фигура 4972">
              <a:extLst>
                <a:ext uri="{FF2B5EF4-FFF2-40B4-BE49-F238E27FC236}">
                  <a16:creationId xmlns:a16="http://schemas.microsoft.com/office/drawing/2014/main" id="{A793C48F-BCF6-8D4C-2D68-0E23BA714370}"/>
                </a:ext>
              </a:extLst>
            </p:cNvPr>
            <p:cNvSpPr/>
            <p:nvPr/>
          </p:nvSpPr>
          <p:spPr>
            <a:xfrm>
              <a:off x="894314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4" name="Полилиния: фигура 4973">
              <a:extLst>
                <a:ext uri="{FF2B5EF4-FFF2-40B4-BE49-F238E27FC236}">
                  <a16:creationId xmlns:a16="http://schemas.microsoft.com/office/drawing/2014/main" id="{D66999B0-8EB2-10A1-3C6D-DFCC782ACBFA}"/>
                </a:ext>
              </a:extLst>
            </p:cNvPr>
            <p:cNvSpPr/>
            <p:nvPr/>
          </p:nvSpPr>
          <p:spPr>
            <a:xfrm>
              <a:off x="885183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5" name="Полилиния: фигура 4974">
              <a:extLst>
                <a:ext uri="{FF2B5EF4-FFF2-40B4-BE49-F238E27FC236}">
                  <a16:creationId xmlns:a16="http://schemas.microsoft.com/office/drawing/2014/main" id="{EA438734-54A4-0340-178E-14EED881B92D}"/>
                </a:ext>
              </a:extLst>
            </p:cNvPr>
            <p:cNvSpPr/>
            <p:nvPr/>
          </p:nvSpPr>
          <p:spPr>
            <a:xfrm>
              <a:off x="894314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6" name="Полилиния: фигура 4975">
              <a:extLst>
                <a:ext uri="{FF2B5EF4-FFF2-40B4-BE49-F238E27FC236}">
                  <a16:creationId xmlns:a16="http://schemas.microsoft.com/office/drawing/2014/main" id="{D78240CF-C7FE-3DED-EF80-E0A13EE15BED}"/>
                </a:ext>
              </a:extLst>
            </p:cNvPr>
            <p:cNvSpPr/>
            <p:nvPr/>
          </p:nvSpPr>
          <p:spPr>
            <a:xfrm>
              <a:off x="8855983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7" name="Полилиния: фигура 4976">
              <a:extLst>
                <a:ext uri="{FF2B5EF4-FFF2-40B4-BE49-F238E27FC236}">
                  <a16:creationId xmlns:a16="http://schemas.microsoft.com/office/drawing/2014/main" id="{0C73CE47-C972-C146-0BD2-45F743F5A887}"/>
                </a:ext>
              </a:extLst>
            </p:cNvPr>
            <p:cNvSpPr/>
            <p:nvPr/>
          </p:nvSpPr>
          <p:spPr>
            <a:xfrm>
              <a:off x="8947290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8" name="Полилиния: фигура 4977">
              <a:extLst>
                <a:ext uri="{FF2B5EF4-FFF2-40B4-BE49-F238E27FC236}">
                  <a16:creationId xmlns:a16="http://schemas.microsoft.com/office/drawing/2014/main" id="{8C8484F5-BC63-95EA-7AA6-AAD15DCCA94B}"/>
                </a:ext>
              </a:extLst>
            </p:cNvPr>
            <p:cNvSpPr/>
            <p:nvPr/>
          </p:nvSpPr>
          <p:spPr>
            <a:xfrm>
              <a:off x="8855983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9" name="Полилиния: фигура 4978">
              <a:extLst>
                <a:ext uri="{FF2B5EF4-FFF2-40B4-BE49-F238E27FC236}">
                  <a16:creationId xmlns:a16="http://schemas.microsoft.com/office/drawing/2014/main" id="{24E833A3-A61E-C909-BAB3-313DC44773C6}"/>
                </a:ext>
              </a:extLst>
            </p:cNvPr>
            <p:cNvSpPr/>
            <p:nvPr/>
          </p:nvSpPr>
          <p:spPr>
            <a:xfrm>
              <a:off x="8947290" y="456566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0" name="Полилиния: фигура 4979">
              <a:extLst>
                <a:ext uri="{FF2B5EF4-FFF2-40B4-BE49-F238E27FC236}">
                  <a16:creationId xmlns:a16="http://schemas.microsoft.com/office/drawing/2014/main" id="{A34776F8-7710-139D-8E8E-EFE1E9378453}"/>
                </a:ext>
              </a:extLst>
            </p:cNvPr>
            <p:cNvSpPr/>
            <p:nvPr/>
          </p:nvSpPr>
          <p:spPr>
            <a:xfrm>
              <a:off x="866506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1" name="Полилиния: фигура 4980">
              <a:extLst>
                <a:ext uri="{FF2B5EF4-FFF2-40B4-BE49-F238E27FC236}">
                  <a16:creationId xmlns:a16="http://schemas.microsoft.com/office/drawing/2014/main" id="{B5AF4DE3-0075-67E3-CAB6-DEECDBC2D1A8}"/>
                </a:ext>
              </a:extLst>
            </p:cNvPr>
            <p:cNvSpPr/>
            <p:nvPr/>
          </p:nvSpPr>
          <p:spPr>
            <a:xfrm>
              <a:off x="875429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2" name="Полилиния: фигура 4981">
              <a:extLst>
                <a:ext uri="{FF2B5EF4-FFF2-40B4-BE49-F238E27FC236}">
                  <a16:creationId xmlns:a16="http://schemas.microsoft.com/office/drawing/2014/main" id="{69AD2CF3-F2FB-F36B-554B-B14C7766AB01}"/>
                </a:ext>
              </a:extLst>
            </p:cNvPr>
            <p:cNvSpPr/>
            <p:nvPr/>
          </p:nvSpPr>
          <p:spPr>
            <a:xfrm>
              <a:off x="866506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3" name="Полилиния: фигура 4982">
              <a:extLst>
                <a:ext uri="{FF2B5EF4-FFF2-40B4-BE49-F238E27FC236}">
                  <a16:creationId xmlns:a16="http://schemas.microsoft.com/office/drawing/2014/main" id="{CD5D459D-56BA-5AF3-B657-29F93794DDF6}"/>
                </a:ext>
              </a:extLst>
            </p:cNvPr>
            <p:cNvSpPr/>
            <p:nvPr/>
          </p:nvSpPr>
          <p:spPr>
            <a:xfrm>
              <a:off x="875429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4" name="Полилиния: фигура 4983">
              <a:extLst>
                <a:ext uri="{FF2B5EF4-FFF2-40B4-BE49-F238E27FC236}">
                  <a16:creationId xmlns:a16="http://schemas.microsoft.com/office/drawing/2014/main" id="{C6D947A3-9D48-E6A8-592F-CDA14D260FA1}"/>
                </a:ext>
              </a:extLst>
            </p:cNvPr>
            <p:cNvSpPr/>
            <p:nvPr/>
          </p:nvSpPr>
          <p:spPr>
            <a:xfrm>
              <a:off x="8669215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5" name="Полилиния: фигура 4984">
              <a:extLst>
                <a:ext uri="{FF2B5EF4-FFF2-40B4-BE49-F238E27FC236}">
                  <a16:creationId xmlns:a16="http://schemas.microsoft.com/office/drawing/2014/main" id="{A579786A-57CD-C706-73CD-44947657CFCF}"/>
                </a:ext>
              </a:extLst>
            </p:cNvPr>
            <p:cNvSpPr/>
            <p:nvPr/>
          </p:nvSpPr>
          <p:spPr>
            <a:xfrm>
              <a:off x="8760521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6" name="Полилиния: фигура 4985">
              <a:extLst>
                <a:ext uri="{FF2B5EF4-FFF2-40B4-BE49-F238E27FC236}">
                  <a16:creationId xmlns:a16="http://schemas.microsoft.com/office/drawing/2014/main" id="{89A31D9F-85D7-D1D4-5957-0B3BAE55593A}"/>
                </a:ext>
              </a:extLst>
            </p:cNvPr>
            <p:cNvSpPr/>
            <p:nvPr/>
          </p:nvSpPr>
          <p:spPr>
            <a:xfrm>
              <a:off x="8669215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7" name="Полилиния: фигура 4986">
              <a:extLst>
                <a:ext uri="{FF2B5EF4-FFF2-40B4-BE49-F238E27FC236}">
                  <a16:creationId xmlns:a16="http://schemas.microsoft.com/office/drawing/2014/main" id="{C7710983-C731-F3B0-55C1-22BB65FBDD53}"/>
                </a:ext>
              </a:extLst>
            </p:cNvPr>
            <p:cNvSpPr/>
            <p:nvPr/>
          </p:nvSpPr>
          <p:spPr>
            <a:xfrm>
              <a:off x="8760521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8" name="Полилиния: фигура 4987">
              <a:extLst>
                <a:ext uri="{FF2B5EF4-FFF2-40B4-BE49-F238E27FC236}">
                  <a16:creationId xmlns:a16="http://schemas.microsoft.com/office/drawing/2014/main" id="{45665C23-425A-E126-B664-B921382E275F}"/>
                </a:ext>
              </a:extLst>
            </p:cNvPr>
            <p:cNvSpPr/>
            <p:nvPr/>
          </p:nvSpPr>
          <p:spPr>
            <a:xfrm>
              <a:off x="829152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9" name="Полилиния: фигура 4988">
              <a:extLst>
                <a:ext uri="{FF2B5EF4-FFF2-40B4-BE49-F238E27FC236}">
                  <a16:creationId xmlns:a16="http://schemas.microsoft.com/office/drawing/2014/main" id="{3A0F18AC-AF10-5D46-1B12-8E7E7A9C5C45}"/>
                </a:ext>
              </a:extLst>
            </p:cNvPr>
            <p:cNvSpPr/>
            <p:nvPr/>
          </p:nvSpPr>
          <p:spPr>
            <a:xfrm>
              <a:off x="8295678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0" name="Полилиния: фигура 4989">
              <a:extLst>
                <a:ext uri="{FF2B5EF4-FFF2-40B4-BE49-F238E27FC236}">
                  <a16:creationId xmlns:a16="http://schemas.microsoft.com/office/drawing/2014/main" id="{F64A8A60-10F4-AAE3-BB93-E07FACCD8A9B}"/>
                </a:ext>
              </a:extLst>
            </p:cNvPr>
            <p:cNvSpPr/>
            <p:nvPr/>
          </p:nvSpPr>
          <p:spPr>
            <a:xfrm>
              <a:off x="810267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1" name="Полилиния: фигура 4990">
              <a:extLst>
                <a:ext uri="{FF2B5EF4-FFF2-40B4-BE49-F238E27FC236}">
                  <a16:creationId xmlns:a16="http://schemas.microsoft.com/office/drawing/2014/main" id="{C112958C-E896-EF6B-58F4-CBDFD3C21715}"/>
                </a:ext>
              </a:extLst>
            </p:cNvPr>
            <p:cNvSpPr/>
            <p:nvPr/>
          </p:nvSpPr>
          <p:spPr>
            <a:xfrm>
              <a:off x="8193984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2" name="Полилиния: фигура 4991">
              <a:extLst>
                <a:ext uri="{FF2B5EF4-FFF2-40B4-BE49-F238E27FC236}">
                  <a16:creationId xmlns:a16="http://schemas.microsoft.com/office/drawing/2014/main" id="{6D3C7EA1-403A-CE8E-9499-9657A5EF9C5A}"/>
                </a:ext>
              </a:extLst>
            </p:cNvPr>
            <p:cNvSpPr/>
            <p:nvPr/>
          </p:nvSpPr>
          <p:spPr>
            <a:xfrm>
              <a:off x="810267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3" name="Полилиния: фигура 4992">
              <a:extLst>
                <a:ext uri="{FF2B5EF4-FFF2-40B4-BE49-F238E27FC236}">
                  <a16:creationId xmlns:a16="http://schemas.microsoft.com/office/drawing/2014/main" id="{EC97E529-D8AC-0398-EFC8-8C675D300652}"/>
                </a:ext>
              </a:extLst>
            </p:cNvPr>
            <p:cNvSpPr/>
            <p:nvPr/>
          </p:nvSpPr>
          <p:spPr>
            <a:xfrm>
              <a:off x="8193984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4" name="Полилиния: фигура 4993">
              <a:extLst>
                <a:ext uri="{FF2B5EF4-FFF2-40B4-BE49-F238E27FC236}">
                  <a16:creationId xmlns:a16="http://schemas.microsoft.com/office/drawing/2014/main" id="{27E08898-C104-4BC3-FD87-12011501A8B4}"/>
                </a:ext>
              </a:extLst>
            </p:cNvPr>
            <p:cNvSpPr/>
            <p:nvPr/>
          </p:nvSpPr>
          <p:spPr>
            <a:xfrm>
              <a:off x="8108900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5" name="Полилиния: фигура 4994">
              <a:extLst>
                <a:ext uri="{FF2B5EF4-FFF2-40B4-BE49-F238E27FC236}">
                  <a16:creationId xmlns:a16="http://schemas.microsoft.com/office/drawing/2014/main" id="{472A279F-0F5B-1091-82F8-647D62F842FB}"/>
                </a:ext>
              </a:extLst>
            </p:cNvPr>
            <p:cNvSpPr/>
            <p:nvPr/>
          </p:nvSpPr>
          <p:spPr>
            <a:xfrm>
              <a:off x="8200216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6" name="Полилиния: фигура 4995">
              <a:extLst>
                <a:ext uri="{FF2B5EF4-FFF2-40B4-BE49-F238E27FC236}">
                  <a16:creationId xmlns:a16="http://schemas.microsoft.com/office/drawing/2014/main" id="{6FD2EB41-1E4F-DA24-1EA2-A483C47E8BD4}"/>
                </a:ext>
              </a:extLst>
            </p:cNvPr>
            <p:cNvSpPr/>
            <p:nvPr/>
          </p:nvSpPr>
          <p:spPr>
            <a:xfrm>
              <a:off x="8108900" y="4567742"/>
              <a:ext cx="33208" cy="33512"/>
            </a:xfrm>
            <a:custGeom>
              <a:avLst/>
              <a:gdLst>
                <a:gd name="connsiteX0" fmla="*/ -72 w 33208"/>
                <a:gd name="connsiteY0" fmla="*/ 16414 h 33512"/>
                <a:gd name="connsiteX1" fmla="*/ 16537 w 33208"/>
                <a:gd name="connsiteY1" fmla="*/ -179 h 33512"/>
                <a:gd name="connsiteX2" fmla="*/ 33136 w 33208"/>
                <a:gd name="connsiteY2" fmla="*/ 16414 h 33512"/>
                <a:gd name="connsiteX3" fmla="*/ 16537 w 33208"/>
                <a:gd name="connsiteY3" fmla="*/ 33016 h 33512"/>
                <a:gd name="connsiteX4" fmla="*/ -72 w 33208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2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7" name="Полилиния: фигура 4996">
              <a:extLst>
                <a:ext uri="{FF2B5EF4-FFF2-40B4-BE49-F238E27FC236}">
                  <a16:creationId xmlns:a16="http://schemas.microsoft.com/office/drawing/2014/main" id="{B8FD9583-B7E2-BCDD-AA9E-5D24D0DF9BE9}"/>
                </a:ext>
              </a:extLst>
            </p:cNvPr>
            <p:cNvSpPr/>
            <p:nvPr/>
          </p:nvSpPr>
          <p:spPr>
            <a:xfrm>
              <a:off x="8200216" y="4567742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8" name="Полилиния: фигура 4997">
              <a:extLst>
                <a:ext uri="{FF2B5EF4-FFF2-40B4-BE49-F238E27FC236}">
                  <a16:creationId xmlns:a16="http://schemas.microsoft.com/office/drawing/2014/main" id="{D113D7B3-4C69-C3D2-B474-D48B19DCBC28}"/>
                </a:ext>
              </a:extLst>
            </p:cNvPr>
            <p:cNvSpPr/>
            <p:nvPr/>
          </p:nvSpPr>
          <p:spPr>
            <a:xfrm>
              <a:off x="791590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9" name="Полилиния: фигура 4998">
              <a:extLst>
                <a:ext uri="{FF2B5EF4-FFF2-40B4-BE49-F238E27FC236}">
                  <a16:creationId xmlns:a16="http://schemas.microsoft.com/office/drawing/2014/main" id="{43AB77D4-8CBB-AF2C-0BEE-ACB9E759448B}"/>
                </a:ext>
              </a:extLst>
            </p:cNvPr>
            <p:cNvSpPr/>
            <p:nvPr/>
          </p:nvSpPr>
          <p:spPr>
            <a:xfrm>
              <a:off x="800721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0" name="Полилиния: фигура 4999">
              <a:extLst>
                <a:ext uri="{FF2B5EF4-FFF2-40B4-BE49-F238E27FC236}">
                  <a16:creationId xmlns:a16="http://schemas.microsoft.com/office/drawing/2014/main" id="{AF54EA5C-516C-32B2-D2C5-5A5BB08D19D2}"/>
                </a:ext>
              </a:extLst>
            </p:cNvPr>
            <p:cNvSpPr/>
            <p:nvPr/>
          </p:nvSpPr>
          <p:spPr>
            <a:xfrm>
              <a:off x="791590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1" name="Полилиния: фигура 5000">
              <a:extLst>
                <a:ext uri="{FF2B5EF4-FFF2-40B4-BE49-F238E27FC236}">
                  <a16:creationId xmlns:a16="http://schemas.microsoft.com/office/drawing/2014/main" id="{590F8BC5-6D3F-6ECF-58A5-170EE0323F0D}"/>
                </a:ext>
              </a:extLst>
            </p:cNvPr>
            <p:cNvSpPr/>
            <p:nvPr/>
          </p:nvSpPr>
          <p:spPr>
            <a:xfrm>
              <a:off x="800721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2" name="Полилиния: фигура 5001">
              <a:extLst>
                <a:ext uri="{FF2B5EF4-FFF2-40B4-BE49-F238E27FC236}">
                  <a16:creationId xmlns:a16="http://schemas.microsoft.com/office/drawing/2014/main" id="{08C5DF52-A046-8F80-728D-D287706C4D80}"/>
                </a:ext>
              </a:extLst>
            </p:cNvPr>
            <p:cNvSpPr/>
            <p:nvPr/>
          </p:nvSpPr>
          <p:spPr>
            <a:xfrm>
              <a:off x="7922132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3" name="Полилиния: фигура 5002">
              <a:extLst>
                <a:ext uri="{FF2B5EF4-FFF2-40B4-BE49-F238E27FC236}">
                  <a16:creationId xmlns:a16="http://schemas.microsoft.com/office/drawing/2014/main" id="{40E85392-3E38-4A93-291B-692438565E6C}"/>
                </a:ext>
              </a:extLst>
            </p:cNvPr>
            <p:cNvSpPr/>
            <p:nvPr/>
          </p:nvSpPr>
          <p:spPr>
            <a:xfrm>
              <a:off x="8013448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4" name="Полилиния: фигура 5003">
              <a:extLst>
                <a:ext uri="{FF2B5EF4-FFF2-40B4-BE49-F238E27FC236}">
                  <a16:creationId xmlns:a16="http://schemas.microsoft.com/office/drawing/2014/main" id="{A6608BED-2AF8-73ED-09F0-D03163FBED5A}"/>
                </a:ext>
              </a:extLst>
            </p:cNvPr>
            <p:cNvSpPr/>
            <p:nvPr/>
          </p:nvSpPr>
          <p:spPr>
            <a:xfrm>
              <a:off x="7922132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5" name="Полилиния: фигура 5004">
              <a:extLst>
                <a:ext uri="{FF2B5EF4-FFF2-40B4-BE49-F238E27FC236}">
                  <a16:creationId xmlns:a16="http://schemas.microsoft.com/office/drawing/2014/main" id="{046A6114-551E-B8FD-15E5-FCC8D3B2F3E5}"/>
                </a:ext>
              </a:extLst>
            </p:cNvPr>
            <p:cNvSpPr/>
            <p:nvPr/>
          </p:nvSpPr>
          <p:spPr>
            <a:xfrm>
              <a:off x="8013448" y="456774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6" name="Полилиния: фигура 5005">
              <a:extLst>
                <a:ext uri="{FF2B5EF4-FFF2-40B4-BE49-F238E27FC236}">
                  <a16:creationId xmlns:a16="http://schemas.microsoft.com/office/drawing/2014/main" id="{9A8EEC02-2824-BD31-B7D2-E3EFCB5C879A}"/>
                </a:ext>
              </a:extLst>
            </p:cNvPr>
            <p:cNvSpPr/>
            <p:nvPr/>
          </p:nvSpPr>
          <p:spPr>
            <a:xfrm>
              <a:off x="772914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7" name="Полилиния: фигура 5006">
              <a:extLst>
                <a:ext uri="{FF2B5EF4-FFF2-40B4-BE49-F238E27FC236}">
                  <a16:creationId xmlns:a16="http://schemas.microsoft.com/office/drawing/2014/main" id="{EC8E239D-4FEA-D9FE-4689-8ADAD3388449}"/>
                </a:ext>
              </a:extLst>
            </p:cNvPr>
            <p:cNvSpPr/>
            <p:nvPr/>
          </p:nvSpPr>
          <p:spPr>
            <a:xfrm>
              <a:off x="781837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8" name="Полилиния: фигура 5007">
              <a:extLst>
                <a:ext uri="{FF2B5EF4-FFF2-40B4-BE49-F238E27FC236}">
                  <a16:creationId xmlns:a16="http://schemas.microsoft.com/office/drawing/2014/main" id="{11D54422-10C3-0AC5-C522-FF74DEE655EA}"/>
                </a:ext>
              </a:extLst>
            </p:cNvPr>
            <p:cNvSpPr/>
            <p:nvPr/>
          </p:nvSpPr>
          <p:spPr>
            <a:xfrm>
              <a:off x="772914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9" name="Полилиния: фигура 5008">
              <a:extLst>
                <a:ext uri="{FF2B5EF4-FFF2-40B4-BE49-F238E27FC236}">
                  <a16:creationId xmlns:a16="http://schemas.microsoft.com/office/drawing/2014/main" id="{ABEC0A8E-EEFB-95A5-48A2-A5133E3DC74A}"/>
                </a:ext>
              </a:extLst>
            </p:cNvPr>
            <p:cNvSpPr/>
            <p:nvPr/>
          </p:nvSpPr>
          <p:spPr>
            <a:xfrm>
              <a:off x="781837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0" name="Полилиния: фигура 5009">
              <a:extLst>
                <a:ext uri="{FF2B5EF4-FFF2-40B4-BE49-F238E27FC236}">
                  <a16:creationId xmlns:a16="http://schemas.microsoft.com/office/drawing/2014/main" id="{3DFB5DA2-58F0-03D6-997A-DBC736828AE1}"/>
                </a:ext>
              </a:extLst>
            </p:cNvPr>
            <p:cNvSpPr/>
            <p:nvPr/>
          </p:nvSpPr>
          <p:spPr>
            <a:xfrm>
              <a:off x="7735363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1" name="Полилиния: фигура 5010">
              <a:extLst>
                <a:ext uri="{FF2B5EF4-FFF2-40B4-BE49-F238E27FC236}">
                  <a16:creationId xmlns:a16="http://schemas.microsoft.com/office/drawing/2014/main" id="{ACE80069-97E5-AC50-CD2C-96D35420A6EA}"/>
                </a:ext>
              </a:extLst>
            </p:cNvPr>
            <p:cNvSpPr/>
            <p:nvPr/>
          </p:nvSpPr>
          <p:spPr>
            <a:xfrm>
              <a:off x="7826679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2" name="Полилиния: фигура 5011">
              <a:extLst>
                <a:ext uri="{FF2B5EF4-FFF2-40B4-BE49-F238E27FC236}">
                  <a16:creationId xmlns:a16="http://schemas.microsoft.com/office/drawing/2014/main" id="{6CD744FA-D161-5850-0750-03D5C2380EC3}"/>
                </a:ext>
              </a:extLst>
            </p:cNvPr>
            <p:cNvSpPr/>
            <p:nvPr/>
          </p:nvSpPr>
          <p:spPr>
            <a:xfrm>
              <a:off x="7735363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3" name="Полилиния: фигура 5012">
              <a:extLst>
                <a:ext uri="{FF2B5EF4-FFF2-40B4-BE49-F238E27FC236}">
                  <a16:creationId xmlns:a16="http://schemas.microsoft.com/office/drawing/2014/main" id="{CBE471A9-FA7A-AA08-4051-5E4D1B3EB8D8}"/>
                </a:ext>
              </a:extLst>
            </p:cNvPr>
            <p:cNvSpPr/>
            <p:nvPr/>
          </p:nvSpPr>
          <p:spPr>
            <a:xfrm>
              <a:off x="7826679" y="456774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4" name="Полилиния: фигура 5013">
              <a:extLst>
                <a:ext uri="{FF2B5EF4-FFF2-40B4-BE49-F238E27FC236}">
                  <a16:creationId xmlns:a16="http://schemas.microsoft.com/office/drawing/2014/main" id="{EE22F5B1-6A16-F814-BB24-738848DA8290}"/>
                </a:ext>
              </a:extLst>
            </p:cNvPr>
            <p:cNvSpPr/>
            <p:nvPr/>
          </p:nvSpPr>
          <p:spPr>
            <a:xfrm>
              <a:off x="754237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5" name="Полилиния: фигура 5014">
              <a:extLst>
                <a:ext uri="{FF2B5EF4-FFF2-40B4-BE49-F238E27FC236}">
                  <a16:creationId xmlns:a16="http://schemas.microsoft.com/office/drawing/2014/main" id="{68040E84-54C5-46B0-FFE1-31C86402302B}"/>
                </a:ext>
              </a:extLst>
            </p:cNvPr>
            <p:cNvSpPr/>
            <p:nvPr/>
          </p:nvSpPr>
          <p:spPr>
            <a:xfrm>
              <a:off x="763160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6" name="Полилиния: фигура 5015">
              <a:extLst>
                <a:ext uri="{FF2B5EF4-FFF2-40B4-BE49-F238E27FC236}">
                  <a16:creationId xmlns:a16="http://schemas.microsoft.com/office/drawing/2014/main" id="{381B4200-903D-CE73-F479-1715EB2FA72F}"/>
                </a:ext>
              </a:extLst>
            </p:cNvPr>
            <p:cNvSpPr/>
            <p:nvPr/>
          </p:nvSpPr>
          <p:spPr>
            <a:xfrm>
              <a:off x="754237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7" name="Полилиния: фигура 5016">
              <a:extLst>
                <a:ext uri="{FF2B5EF4-FFF2-40B4-BE49-F238E27FC236}">
                  <a16:creationId xmlns:a16="http://schemas.microsoft.com/office/drawing/2014/main" id="{6033C762-C3D3-A26D-F193-DD166F292643}"/>
                </a:ext>
              </a:extLst>
            </p:cNvPr>
            <p:cNvSpPr/>
            <p:nvPr/>
          </p:nvSpPr>
          <p:spPr>
            <a:xfrm>
              <a:off x="763160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8" name="Полилиния: фигура 5017">
              <a:extLst>
                <a:ext uri="{FF2B5EF4-FFF2-40B4-BE49-F238E27FC236}">
                  <a16:creationId xmlns:a16="http://schemas.microsoft.com/office/drawing/2014/main" id="{832D4985-9F24-7EC2-CC92-1AB87305EE59}"/>
                </a:ext>
              </a:extLst>
            </p:cNvPr>
            <p:cNvSpPr/>
            <p:nvPr/>
          </p:nvSpPr>
          <p:spPr>
            <a:xfrm>
              <a:off x="7548595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7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9" name="Полилиния: фигура 5018">
              <a:extLst>
                <a:ext uri="{FF2B5EF4-FFF2-40B4-BE49-F238E27FC236}">
                  <a16:creationId xmlns:a16="http://schemas.microsoft.com/office/drawing/2014/main" id="{E7F846F6-37DF-620B-6D21-249F43C02642}"/>
                </a:ext>
              </a:extLst>
            </p:cNvPr>
            <p:cNvSpPr/>
            <p:nvPr/>
          </p:nvSpPr>
          <p:spPr>
            <a:xfrm>
              <a:off x="7639901" y="4478549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7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0" name="Полилиния: фигура 5019">
              <a:extLst>
                <a:ext uri="{FF2B5EF4-FFF2-40B4-BE49-F238E27FC236}">
                  <a16:creationId xmlns:a16="http://schemas.microsoft.com/office/drawing/2014/main" id="{10D01772-DC9F-EFEB-CE0E-58EC77C43A1E}"/>
                </a:ext>
              </a:extLst>
            </p:cNvPr>
            <p:cNvSpPr/>
            <p:nvPr/>
          </p:nvSpPr>
          <p:spPr>
            <a:xfrm>
              <a:off x="7548595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1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1" name="Полилиния: фигура 5020">
              <a:extLst>
                <a:ext uri="{FF2B5EF4-FFF2-40B4-BE49-F238E27FC236}">
                  <a16:creationId xmlns:a16="http://schemas.microsoft.com/office/drawing/2014/main" id="{D8221D1D-9FFC-F3C1-DF6C-5718E5D3A910}"/>
                </a:ext>
              </a:extLst>
            </p:cNvPr>
            <p:cNvSpPr/>
            <p:nvPr/>
          </p:nvSpPr>
          <p:spPr>
            <a:xfrm>
              <a:off x="7639901" y="4567742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1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2" name="Полилиния: фигура 5021">
              <a:extLst>
                <a:ext uri="{FF2B5EF4-FFF2-40B4-BE49-F238E27FC236}">
                  <a16:creationId xmlns:a16="http://schemas.microsoft.com/office/drawing/2014/main" id="{A4DA304E-32E9-6E30-839A-F684FE8E5D79}"/>
                </a:ext>
              </a:extLst>
            </p:cNvPr>
            <p:cNvSpPr/>
            <p:nvPr/>
          </p:nvSpPr>
          <p:spPr>
            <a:xfrm>
              <a:off x="735560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3" name="Полилиния: фигура 5022">
              <a:extLst>
                <a:ext uri="{FF2B5EF4-FFF2-40B4-BE49-F238E27FC236}">
                  <a16:creationId xmlns:a16="http://schemas.microsoft.com/office/drawing/2014/main" id="{2F281999-9B35-C583-F68E-48009DC6EB4D}"/>
                </a:ext>
              </a:extLst>
            </p:cNvPr>
            <p:cNvSpPr/>
            <p:nvPr/>
          </p:nvSpPr>
          <p:spPr>
            <a:xfrm>
              <a:off x="744483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4" name="Полилиния: фигура 5023">
              <a:extLst>
                <a:ext uri="{FF2B5EF4-FFF2-40B4-BE49-F238E27FC236}">
                  <a16:creationId xmlns:a16="http://schemas.microsoft.com/office/drawing/2014/main" id="{D2B2E18C-9720-B848-4DA5-9C6943EB74BA}"/>
                </a:ext>
              </a:extLst>
            </p:cNvPr>
            <p:cNvSpPr/>
            <p:nvPr/>
          </p:nvSpPr>
          <p:spPr>
            <a:xfrm>
              <a:off x="735560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5" name="Полилиния: фигура 5024">
              <a:extLst>
                <a:ext uri="{FF2B5EF4-FFF2-40B4-BE49-F238E27FC236}">
                  <a16:creationId xmlns:a16="http://schemas.microsoft.com/office/drawing/2014/main" id="{975B3739-532E-B5A4-AE77-4EBBB4D2DAC8}"/>
                </a:ext>
              </a:extLst>
            </p:cNvPr>
            <p:cNvSpPr/>
            <p:nvPr/>
          </p:nvSpPr>
          <p:spPr>
            <a:xfrm>
              <a:off x="744483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6" name="Полилиния: фигура 5025">
              <a:extLst>
                <a:ext uri="{FF2B5EF4-FFF2-40B4-BE49-F238E27FC236}">
                  <a16:creationId xmlns:a16="http://schemas.microsoft.com/office/drawing/2014/main" id="{A3F89BE8-986A-F1B5-9085-7E0F68F21500}"/>
                </a:ext>
              </a:extLst>
            </p:cNvPr>
            <p:cNvSpPr/>
            <p:nvPr/>
          </p:nvSpPr>
          <p:spPr>
            <a:xfrm>
              <a:off x="7361826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7" name="Полилиния: фигура 5026">
              <a:extLst>
                <a:ext uri="{FF2B5EF4-FFF2-40B4-BE49-F238E27FC236}">
                  <a16:creationId xmlns:a16="http://schemas.microsoft.com/office/drawing/2014/main" id="{BABAAA67-250A-7285-E5EC-A99D34991E1C}"/>
                </a:ext>
              </a:extLst>
            </p:cNvPr>
            <p:cNvSpPr/>
            <p:nvPr/>
          </p:nvSpPr>
          <p:spPr>
            <a:xfrm>
              <a:off x="7453133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8" name="Полилиния: фигура 5027">
              <a:extLst>
                <a:ext uri="{FF2B5EF4-FFF2-40B4-BE49-F238E27FC236}">
                  <a16:creationId xmlns:a16="http://schemas.microsoft.com/office/drawing/2014/main" id="{47F3BB9D-C1B7-08FE-87BA-C1C81EA1CCFA}"/>
                </a:ext>
              </a:extLst>
            </p:cNvPr>
            <p:cNvSpPr/>
            <p:nvPr/>
          </p:nvSpPr>
          <p:spPr>
            <a:xfrm>
              <a:off x="7361826" y="4569818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9" name="Полилиния: фигура 5028">
              <a:extLst>
                <a:ext uri="{FF2B5EF4-FFF2-40B4-BE49-F238E27FC236}">
                  <a16:creationId xmlns:a16="http://schemas.microsoft.com/office/drawing/2014/main" id="{1BFF0BF2-8CF8-D395-38D2-C365F780C3DB}"/>
                </a:ext>
              </a:extLst>
            </p:cNvPr>
            <p:cNvSpPr/>
            <p:nvPr/>
          </p:nvSpPr>
          <p:spPr>
            <a:xfrm>
              <a:off x="7453133" y="4569818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0" name="Полилиния: фигура 5029">
              <a:extLst>
                <a:ext uri="{FF2B5EF4-FFF2-40B4-BE49-F238E27FC236}">
                  <a16:creationId xmlns:a16="http://schemas.microsoft.com/office/drawing/2014/main" id="{719F192D-0A89-0B14-6D53-82BA13B21D37}"/>
                </a:ext>
              </a:extLst>
            </p:cNvPr>
            <p:cNvSpPr/>
            <p:nvPr/>
          </p:nvSpPr>
          <p:spPr>
            <a:xfrm>
              <a:off x="716675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1" name="Полилиния: фигура 5030">
              <a:extLst>
                <a:ext uri="{FF2B5EF4-FFF2-40B4-BE49-F238E27FC236}">
                  <a16:creationId xmlns:a16="http://schemas.microsoft.com/office/drawing/2014/main" id="{31ED4D43-FCFC-D00C-2699-43E9D9026754}"/>
                </a:ext>
              </a:extLst>
            </p:cNvPr>
            <p:cNvSpPr/>
            <p:nvPr/>
          </p:nvSpPr>
          <p:spPr>
            <a:xfrm>
              <a:off x="725806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2" name="Полилиния: фигура 5031">
              <a:extLst>
                <a:ext uri="{FF2B5EF4-FFF2-40B4-BE49-F238E27FC236}">
                  <a16:creationId xmlns:a16="http://schemas.microsoft.com/office/drawing/2014/main" id="{295C38F0-C333-A334-D382-E58D3755172E}"/>
                </a:ext>
              </a:extLst>
            </p:cNvPr>
            <p:cNvSpPr/>
            <p:nvPr/>
          </p:nvSpPr>
          <p:spPr>
            <a:xfrm>
              <a:off x="716675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3" name="Полилиния: фигура 5032">
              <a:extLst>
                <a:ext uri="{FF2B5EF4-FFF2-40B4-BE49-F238E27FC236}">
                  <a16:creationId xmlns:a16="http://schemas.microsoft.com/office/drawing/2014/main" id="{F9B47DE6-EF8B-C196-98F7-1424EEF73E53}"/>
                </a:ext>
              </a:extLst>
            </p:cNvPr>
            <p:cNvSpPr/>
            <p:nvPr/>
          </p:nvSpPr>
          <p:spPr>
            <a:xfrm>
              <a:off x="725806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4" name="Полилиния: фигура 5033">
              <a:extLst>
                <a:ext uri="{FF2B5EF4-FFF2-40B4-BE49-F238E27FC236}">
                  <a16:creationId xmlns:a16="http://schemas.microsoft.com/office/drawing/2014/main" id="{6D5A4BC4-A2E3-07BB-1D94-A0C7D9B815E0}"/>
                </a:ext>
              </a:extLst>
            </p:cNvPr>
            <p:cNvSpPr/>
            <p:nvPr/>
          </p:nvSpPr>
          <p:spPr>
            <a:xfrm>
              <a:off x="7175058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5" name="Полилиния: фигура 5034">
              <a:extLst>
                <a:ext uri="{FF2B5EF4-FFF2-40B4-BE49-F238E27FC236}">
                  <a16:creationId xmlns:a16="http://schemas.microsoft.com/office/drawing/2014/main" id="{0368C797-2884-0610-2833-653DCB16C34E}"/>
                </a:ext>
              </a:extLst>
            </p:cNvPr>
            <p:cNvSpPr/>
            <p:nvPr/>
          </p:nvSpPr>
          <p:spPr>
            <a:xfrm>
              <a:off x="7266364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6" name="Полилиния: фигура 5035">
              <a:extLst>
                <a:ext uri="{FF2B5EF4-FFF2-40B4-BE49-F238E27FC236}">
                  <a16:creationId xmlns:a16="http://schemas.microsoft.com/office/drawing/2014/main" id="{7EF96C70-C6B4-24CD-739A-B2ECF8331E5D}"/>
                </a:ext>
              </a:extLst>
            </p:cNvPr>
            <p:cNvSpPr/>
            <p:nvPr/>
          </p:nvSpPr>
          <p:spPr>
            <a:xfrm>
              <a:off x="7175058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7" name="Полилиния: фигура 5036">
              <a:extLst>
                <a:ext uri="{FF2B5EF4-FFF2-40B4-BE49-F238E27FC236}">
                  <a16:creationId xmlns:a16="http://schemas.microsoft.com/office/drawing/2014/main" id="{36127ECE-E339-CB23-6913-8A9227629EAC}"/>
                </a:ext>
              </a:extLst>
            </p:cNvPr>
            <p:cNvSpPr/>
            <p:nvPr/>
          </p:nvSpPr>
          <p:spPr>
            <a:xfrm>
              <a:off x="7266364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8" name="Полилиния: фигура 5037">
              <a:extLst>
                <a:ext uri="{FF2B5EF4-FFF2-40B4-BE49-F238E27FC236}">
                  <a16:creationId xmlns:a16="http://schemas.microsoft.com/office/drawing/2014/main" id="{2CD909F6-587F-8CA7-922E-4FB47DCCA866}"/>
                </a:ext>
              </a:extLst>
            </p:cNvPr>
            <p:cNvSpPr/>
            <p:nvPr/>
          </p:nvSpPr>
          <p:spPr>
            <a:xfrm>
              <a:off x="6979980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9" name="Полилиния: фигура 5038">
              <a:extLst>
                <a:ext uri="{FF2B5EF4-FFF2-40B4-BE49-F238E27FC236}">
                  <a16:creationId xmlns:a16="http://schemas.microsoft.com/office/drawing/2014/main" id="{47EDC01B-1E1D-401C-6DD2-7D8A848B06FB}"/>
                </a:ext>
              </a:extLst>
            </p:cNvPr>
            <p:cNvSpPr/>
            <p:nvPr/>
          </p:nvSpPr>
          <p:spPr>
            <a:xfrm>
              <a:off x="707129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0" name="Полилиния: фигура 5039">
              <a:extLst>
                <a:ext uri="{FF2B5EF4-FFF2-40B4-BE49-F238E27FC236}">
                  <a16:creationId xmlns:a16="http://schemas.microsoft.com/office/drawing/2014/main" id="{D40F3C7D-8E95-F4C7-DA39-0420365729AD}"/>
                </a:ext>
              </a:extLst>
            </p:cNvPr>
            <p:cNvSpPr/>
            <p:nvPr/>
          </p:nvSpPr>
          <p:spPr>
            <a:xfrm>
              <a:off x="6979980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1" name="Полилиния: фигура 5040">
              <a:extLst>
                <a:ext uri="{FF2B5EF4-FFF2-40B4-BE49-F238E27FC236}">
                  <a16:creationId xmlns:a16="http://schemas.microsoft.com/office/drawing/2014/main" id="{C6074E4D-9FD7-9357-1FA4-6AD70587AC21}"/>
                </a:ext>
              </a:extLst>
            </p:cNvPr>
            <p:cNvSpPr/>
            <p:nvPr/>
          </p:nvSpPr>
          <p:spPr>
            <a:xfrm>
              <a:off x="707129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2" name="Полилиния: фигура 5041">
              <a:extLst>
                <a:ext uri="{FF2B5EF4-FFF2-40B4-BE49-F238E27FC236}">
                  <a16:creationId xmlns:a16="http://schemas.microsoft.com/office/drawing/2014/main" id="{139214A9-791D-183F-E44F-76A12421F883}"/>
                </a:ext>
              </a:extLst>
            </p:cNvPr>
            <p:cNvSpPr/>
            <p:nvPr/>
          </p:nvSpPr>
          <p:spPr>
            <a:xfrm>
              <a:off x="6988290" y="4480617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3" name="Полилиния: фигура 5042">
              <a:extLst>
                <a:ext uri="{FF2B5EF4-FFF2-40B4-BE49-F238E27FC236}">
                  <a16:creationId xmlns:a16="http://schemas.microsoft.com/office/drawing/2014/main" id="{D75B2232-4760-514F-1DC5-141732FD0FAF}"/>
                </a:ext>
              </a:extLst>
            </p:cNvPr>
            <p:cNvSpPr/>
            <p:nvPr/>
          </p:nvSpPr>
          <p:spPr>
            <a:xfrm>
              <a:off x="7079596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4" name="Полилиния: фигура 5043">
              <a:extLst>
                <a:ext uri="{FF2B5EF4-FFF2-40B4-BE49-F238E27FC236}">
                  <a16:creationId xmlns:a16="http://schemas.microsoft.com/office/drawing/2014/main" id="{333F2DF8-FFDB-495E-EA2D-7FF045DB6D2D}"/>
                </a:ext>
              </a:extLst>
            </p:cNvPr>
            <p:cNvSpPr/>
            <p:nvPr/>
          </p:nvSpPr>
          <p:spPr>
            <a:xfrm>
              <a:off x="6988290" y="456981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5" name="Полилиния: фигура 5044">
              <a:extLst>
                <a:ext uri="{FF2B5EF4-FFF2-40B4-BE49-F238E27FC236}">
                  <a16:creationId xmlns:a16="http://schemas.microsoft.com/office/drawing/2014/main" id="{6196EC06-FED7-91E6-7966-36A398EEA10D}"/>
                </a:ext>
              </a:extLst>
            </p:cNvPr>
            <p:cNvSpPr/>
            <p:nvPr/>
          </p:nvSpPr>
          <p:spPr>
            <a:xfrm>
              <a:off x="7079596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6" name="Полилиния: фигура 5045">
              <a:extLst>
                <a:ext uri="{FF2B5EF4-FFF2-40B4-BE49-F238E27FC236}">
                  <a16:creationId xmlns:a16="http://schemas.microsoft.com/office/drawing/2014/main" id="{D6DC8EAD-0B77-6989-66B8-1895BF481A0C}"/>
                </a:ext>
              </a:extLst>
            </p:cNvPr>
            <p:cNvSpPr/>
            <p:nvPr/>
          </p:nvSpPr>
          <p:spPr>
            <a:xfrm>
              <a:off x="679321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7" name="Полилиния: фигура 5046">
              <a:extLst>
                <a:ext uri="{FF2B5EF4-FFF2-40B4-BE49-F238E27FC236}">
                  <a16:creationId xmlns:a16="http://schemas.microsoft.com/office/drawing/2014/main" id="{9B24D2DB-4D50-2704-22CC-2D4DB5F69F1C}"/>
                </a:ext>
              </a:extLst>
            </p:cNvPr>
            <p:cNvSpPr/>
            <p:nvPr/>
          </p:nvSpPr>
          <p:spPr>
            <a:xfrm>
              <a:off x="688245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8" name="Полилиния: фигура 5047">
              <a:extLst>
                <a:ext uri="{FF2B5EF4-FFF2-40B4-BE49-F238E27FC236}">
                  <a16:creationId xmlns:a16="http://schemas.microsoft.com/office/drawing/2014/main" id="{AA2E10F6-2948-3E5B-4D09-33F0F4436511}"/>
                </a:ext>
              </a:extLst>
            </p:cNvPr>
            <p:cNvSpPr/>
            <p:nvPr/>
          </p:nvSpPr>
          <p:spPr>
            <a:xfrm>
              <a:off x="679321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9" name="Полилиния: фигура 5048">
              <a:extLst>
                <a:ext uri="{FF2B5EF4-FFF2-40B4-BE49-F238E27FC236}">
                  <a16:creationId xmlns:a16="http://schemas.microsoft.com/office/drawing/2014/main" id="{6C843C8D-35AC-95B9-3EC0-69FBF83ACA3F}"/>
                </a:ext>
              </a:extLst>
            </p:cNvPr>
            <p:cNvSpPr/>
            <p:nvPr/>
          </p:nvSpPr>
          <p:spPr>
            <a:xfrm>
              <a:off x="688245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0" name="Полилиния: фигура 5049">
              <a:extLst>
                <a:ext uri="{FF2B5EF4-FFF2-40B4-BE49-F238E27FC236}">
                  <a16:creationId xmlns:a16="http://schemas.microsoft.com/office/drawing/2014/main" id="{826E763B-DB3C-1499-1315-04D34D06EBD5}"/>
                </a:ext>
              </a:extLst>
            </p:cNvPr>
            <p:cNvSpPr/>
            <p:nvPr/>
          </p:nvSpPr>
          <p:spPr>
            <a:xfrm>
              <a:off x="6801512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1" name="Полилиния: фигура 5050">
              <a:extLst>
                <a:ext uri="{FF2B5EF4-FFF2-40B4-BE49-F238E27FC236}">
                  <a16:creationId xmlns:a16="http://schemas.microsoft.com/office/drawing/2014/main" id="{4172D869-804D-E866-9036-07643141B4BA}"/>
                </a:ext>
              </a:extLst>
            </p:cNvPr>
            <p:cNvSpPr/>
            <p:nvPr/>
          </p:nvSpPr>
          <p:spPr>
            <a:xfrm>
              <a:off x="6892828" y="4480617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2" name="Полилиния: фигура 5051">
              <a:extLst>
                <a:ext uri="{FF2B5EF4-FFF2-40B4-BE49-F238E27FC236}">
                  <a16:creationId xmlns:a16="http://schemas.microsoft.com/office/drawing/2014/main" id="{BD253F7A-6E8D-2972-2247-96DD64CFECB6}"/>
                </a:ext>
              </a:extLst>
            </p:cNvPr>
            <p:cNvSpPr/>
            <p:nvPr/>
          </p:nvSpPr>
          <p:spPr>
            <a:xfrm>
              <a:off x="6801512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3" name="Полилиния: фигура 5052">
              <a:extLst>
                <a:ext uri="{FF2B5EF4-FFF2-40B4-BE49-F238E27FC236}">
                  <a16:creationId xmlns:a16="http://schemas.microsoft.com/office/drawing/2014/main" id="{C51C13A1-231E-5F82-3CDF-DA5F5C401F82}"/>
                </a:ext>
              </a:extLst>
            </p:cNvPr>
            <p:cNvSpPr/>
            <p:nvPr/>
          </p:nvSpPr>
          <p:spPr>
            <a:xfrm>
              <a:off x="6892828" y="456981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4" name="Полилиния: фигура 5053">
              <a:extLst>
                <a:ext uri="{FF2B5EF4-FFF2-40B4-BE49-F238E27FC236}">
                  <a16:creationId xmlns:a16="http://schemas.microsoft.com/office/drawing/2014/main" id="{9AD9EEF6-8BDD-CF8D-D5CA-CB04551FE83E}"/>
                </a:ext>
              </a:extLst>
            </p:cNvPr>
            <p:cNvSpPr/>
            <p:nvPr/>
          </p:nvSpPr>
          <p:spPr>
            <a:xfrm>
              <a:off x="660644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5" name="Полилиния: фигура 5054">
              <a:extLst>
                <a:ext uri="{FF2B5EF4-FFF2-40B4-BE49-F238E27FC236}">
                  <a16:creationId xmlns:a16="http://schemas.microsoft.com/office/drawing/2014/main" id="{85B7DC5B-E53C-E9C2-9BD5-CA093D6B11FB}"/>
                </a:ext>
              </a:extLst>
            </p:cNvPr>
            <p:cNvSpPr/>
            <p:nvPr/>
          </p:nvSpPr>
          <p:spPr>
            <a:xfrm>
              <a:off x="669568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6" name="Полилиния: фигура 5055">
              <a:extLst>
                <a:ext uri="{FF2B5EF4-FFF2-40B4-BE49-F238E27FC236}">
                  <a16:creationId xmlns:a16="http://schemas.microsoft.com/office/drawing/2014/main" id="{5DB9C93E-2781-CFF2-0131-F01E885537CA}"/>
                </a:ext>
              </a:extLst>
            </p:cNvPr>
            <p:cNvSpPr/>
            <p:nvPr/>
          </p:nvSpPr>
          <p:spPr>
            <a:xfrm>
              <a:off x="660644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7" name="Полилиния: фигура 5056">
              <a:extLst>
                <a:ext uri="{FF2B5EF4-FFF2-40B4-BE49-F238E27FC236}">
                  <a16:creationId xmlns:a16="http://schemas.microsoft.com/office/drawing/2014/main" id="{5B4AAB14-FFB2-E3A9-7188-6CF17BADE677}"/>
                </a:ext>
              </a:extLst>
            </p:cNvPr>
            <p:cNvSpPr/>
            <p:nvPr/>
          </p:nvSpPr>
          <p:spPr>
            <a:xfrm>
              <a:off x="669568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8" name="Полилиния: фигура 5057">
              <a:extLst>
                <a:ext uri="{FF2B5EF4-FFF2-40B4-BE49-F238E27FC236}">
                  <a16:creationId xmlns:a16="http://schemas.microsoft.com/office/drawing/2014/main" id="{C09EB63F-4D5E-6A47-972E-4A3E5675D3B1}"/>
                </a:ext>
              </a:extLst>
            </p:cNvPr>
            <p:cNvSpPr/>
            <p:nvPr/>
          </p:nvSpPr>
          <p:spPr>
            <a:xfrm>
              <a:off x="6614743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9" name="Полилиния: фигура 5058">
              <a:extLst>
                <a:ext uri="{FF2B5EF4-FFF2-40B4-BE49-F238E27FC236}">
                  <a16:creationId xmlns:a16="http://schemas.microsoft.com/office/drawing/2014/main" id="{F4789D73-A9C5-7F31-C45B-60D461CFD9E6}"/>
                </a:ext>
              </a:extLst>
            </p:cNvPr>
            <p:cNvSpPr/>
            <p:nvPr/>
          </p:nvSpPr>
          <p:spPr>
            <a:xfrm>
              <a:off x="6706059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73 w 24899"/>
                <a:gd name="connsiteY1" fmla="*/ -179 h 24897"/>
                <a:gd name="connsiteX2" fmla="*/ 24828 w 24899"/>
                <a:gd name="connsiteY2" fmla="*/ 12270 h 24897"/>
                <a:gd name="connsiteX3" fmla="*/ 12373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0" name="Полилиния: фигура 5059">
              <a:extLst>
                <a:ext uri="{FF2B5EF4-FFF2-40B4-BE49-F238E27FC236}">
                  <a16:creationId xmlns:a16="http://schemas.microsoft.com/office/drawing/2014/main" id="{C818223D-A48C-B827-50D8-8552FF872F7B}"/>
                </a:ext>
              </a:extLst>
            </p:cNvPr>
            <p:cNvSpPr/>
            <p:nvPr/>
          </p:nvSpPr>
          <p:spPr>
            <a:xfrm>
              <a:off x="6614743" y="4571895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1" name="Полилиния: фигура 5060">
              <a:extLst>
                <a:ext uri="{FF2B5EF4-FFF2-40B4-BE49-F238E27FC236}">
                  <a16:creationId xmlns:a16="http://schemas.microsoft.com/office/drawing/2014/main" id="{7628E934-EA89-6812-A417-F5BFDF0C6279}"/>
                </a:ext>
              </a:extLst>
            </p:cNvPr>
            <p:cNvSpPr/>
            <p:nvPr/>
          </p:nvSpPr>
          <p:spPr>
            <a:xfrm>
              <a:off x="6706059" y="4571895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2" name="Полилиния: фигура 5061">
              <a:extLst>
                <a:ext uri="{FF2B5EF4-FFF2-40B4-BE49-F238E27FC236}">
                  <a16:creationId xmlns:a16="http://schemas.microsoft.com/office/drawing/2014/main" id="{B72A6C7F-5ACE-FB15-21D7-1BA12040B3F8}"/>
                </a:ext>
              </a:extLst>
            </p:cNvPr>
            <p:cNvSpPr/>
            <p:nvPr/>
          </p:nvSpPr>
          <p:spPr>
            <a:xfrm>
              <a:off x="641967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3" name="Полилиния: фигура 5062">
              <a:extLst>
                <a:ext uri="{FF2B5EF4-FFF2-40B4-BE49-F238E27FC236}">
                  <a16:creationId xmlns:a16="http://schemas.microsoft.com/office/drawing/2014/main" id="{007B8160-694C-0ABC-DFA1-9F90ED970329}"/>
                </a:ext>
              </a:extLst>
            </p:cNvPr>
            <p:cNvSpPr/>
            <p:nvPr/>
          </p:nvSpPr>
          <p:spPr>
            <a:xfrm>
              <a:off x="650891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4" name="Полилиния: фигура 5063">
              <a:extLst>
                <a:ext uri="{FF2B5EF4-FFF2-40B4-BE49-F238E27FC236}">
                  <a16:creationId xmlns:a16="http://schemas.microsoft.com/office/drawing/2014/main" id="{B52895C8-62BA-ED91-3E66-D54963556627}"/>
                </a:ext>
              </a:extLst>
            </p:cNvPr>
            <p:cNvSpPr/>
            <p:nvPr/>
          </p:nvSpPr>
          <p:spPr>
            <a:xfrm>
              <a:off x="641967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5" name="Полилиния: фигура 5064">
              <a:extLst>
                <a:ext uri="{FF2B5EF4-FFF2-40B4-BE49-F238E27FC236}">
                  <a16:creationId xmlns:a16="http://schemas.microsoft.com/office/drawing/2014/main" id="{7128AF25-53EB-AAE0-CE54-63461847BAFD}"/>
                </a:ext>
              </a:extLst>
            </p:cNvPr>
            <p:cNvSpPr/>
            <p:nvPr/>
          </p:nvSpPr>
          <p:spPr>
            <a:xfrm>
              <a:off x="650891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6" name="Полилиния: фигура 5065">
              <a:extLst>
                <a:ext uri="{FF2B5EF4-FFF2-40B4-BE49-F238E27FC236}">
                  <a16:creationId xmlns:a16="http://schemas.microsoft.com/office/drawing/2014/main" id="{1CB55D30-CF6D-C5F1-E67A-66A468CB42C6}"/>
                </a:ext>
              </a:extLst>
            </p:cNvPr>
            <p:cNvSpPr/>
            <p:nvPr/>
          </p:nvSpPr>
          <p:spPr>
            <a:xfrm>
              <a:off x="6427975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7" name="Полилиния: фигура 5066">
              <a:extLst>
                <a:ext uri="{FF2B5EF4-FFF2-40B4-BE49-F238E27FC236}">
                  <a16:creationId xmlns:a16="http://schemas.microsoft.com/office/drawing/2014/main" id="{B59625B2-E899-4643-E54F-B188C93B422E}"/>
                </a:ext>
              </a:extLst>
            </p:cNvPr>
            <p:cNvSpPr/>
            <p:nvPr/>
          </p:nvSpPr>
          <p:spPr>
            <a:xfrm>
              <a:off x="6519281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8" name="Полилиния: фигура 5067">
              <a:extLst>
                <a:ext uri="{FF2B5EF4-FFF2-40B4-BE49-F238E27FC236}">
                  <a16:creationId xmlns:a16="http://schemas.microsoft.com/office/drawing/2014/main" id="{72D00B71-6CBA-308C-329E-7BF6BC7AEBA7}"/>
                </a:ext>
              </a:extLst>
            </p:cNvPr>
            <p:cNvSpPr/>
            <p:nvPr/>
          </p:nvSpPr>
          <p:spPr>
            <a:xfrm>
              <a:off x="6427975" y="4571895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9" name="Полилиния: фигура 5068">
              <a:extLst>
                <a:ext uri="{FF2B5EF4-FFF2-40B4-BE49-F238E27FC236}">
                  <a16:creationId xmlns:a16="http://schemas.microsoft.com/office/drawing/2014/main" id="{E01DAD3A-D72A-FBC2-91F5-D1A642BF8988}"/>
                </a:ext>
              </a:extLst>
            </p:cNvPr>
            <p:cNvSpPr/>
            <p:nvPr/>
          </p:nvSpPr>
          <p:spPr>
            <a:xfrm>
              <a:off x="6519281" y="4571895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0" name="Полилиния: фигура 5069">
              <a:extLst>
                <a:ext uri="{FF2B5EF4-FFF2-40B4-BE49-F238E27FC236}">
                  <a16:creationId xmlns:a16="http://schemas.microsoft.com/office/drawing/2014/main" id="{35AF6301-9F92-2115-91CD-970A637F0A60}"/>
                </a:ext>
              </a:extLst>
            </p:cNvPr>
            <p:cNvSpPr/>
            <p:nvPr/>
          </p:nvSpPr>
          <p:spPr>
            <a:xfrm>
              <a:off x="623082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1" name="Полилиния: фигура 5070">
              <a:extLst>
                <a:ext uri="{FF2B5EF4-FFF2-40B4-BE49-F238E27FC236}">
                  <a16:creationId xmlns:a16="http://schemas.microsoft.com/office/drawing/2014/main" id="{ADA12E72-B853-3AE6-2F95-D4E3971F21A5}"/>
                </a:ext>
              </a:extLst>
            </p:cNvPr>
            <p:cNvSpPr/>
            <p:nvPr/>
          </p:nvSpPr>
          <p:spPr>
            <a:xfrm>
              <a:off x="6322136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2" name="Полилиния: фигура 5071">
              <a:extLst>
                <a:ext uri="{FF2B5EF4-FFF2-40B4-BE49-F238E27FC236}">
                  <a16:creationId xmlns:a16="http://schemas.microsoft.com/office/drawing/2014/main" id="{27DEC61C-8F07-A3F6-D37B-5217276B5D14}"/>
                </a:ext>
              </a:extLst>
            </p:cNvPr>
            <p:cNvSpPr/>
            <p:nvPr/>
          </p:nvSpPr>
          <p:spPr>
            <a:xfrm>
              <a:off x="623082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3" name="Полилиния: фигура 5072">
              <a:extLst>
                <a:ext uri="{FF2B5EF4-FFF2-40B4-BE49-F238E27FC236}">
                  <a16:creationId xmlns:a16="http://schemas.microsoft.com/office/drawing/2014/main" id="{26D7D61A-735F-2A1E-A06F-00E387459E66}"/>
                </a:ext>
              </a:extLst>
            </p:cNvPr>
            <p:cNvSpPr/>
            <p:nvPr/>
          </p:nvSpPr>
          <p:spPr>
            <a:xfrm>
              <a:off x="6322136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4" name="Полилиния: фигура 5073">
              <a:extLst>
                <a:ext uri="{FF2B5EF4-FFF2-40B4-BE49-F238E27FC236}">
                  <a16:creationId xmlns:a16="http://schemas.microsoft.com/office/drawing/2014/main" id="{B3F44541-996F-2A4A-FC53-F887FDEE5775}"/>
                </a:ext>
              </a:extLst>
            </p:cNvPr>
            <p:cNvSpPr/>
            <p:nvPr/>
          </p:nvSpPr>
          <p:spPr>
            <a:xfrm>
              <a:off x="6241206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5" name="Полилиния: фигура 5074">
              <a:extLst>
                <a:ext uri="{FF2B5EF4-FFF2-40B4-BE49-F238E27FC236}">
                  <a16:creationId xmlns:a16="http://schemas.microsoft.com/office/drawing/2014/main" id="{C1ACE322-58BD-1220-D1E4-008ACD29F4B2}"/>
                </a:ext>
              </a:extLst>
            </p:cNvPr>
            <p:cNvSpPr/>
            <p:nvPr/>
          </p:nvSpPr>
          <p:spPr>
            <a:xfrm>
              <a:off x="6332513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6" name="Полилиния: фигура 5075">
              <a:extLst>
                <a:ext uri="{FF2B5EF4-FFF2-40B4-BE49-F238E27FC236}">
                  <a16:creationId xmlns:a16="http://schemas.microsoft.com/office/drawing/2014/main" id="{53DA5FA0-1C48-5B29-B0EA-F5D176B9E248}"/>
                </a:ext>
              </a:extLst>
            </p:cNvPr>
            <p:cNvSpPr/>
            <p:nvPr/>
          </p:nvSpPr>
          <p:spPr>
            <a:xfrm>
              <a:off x="6241206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7" name="Полилиния: фигура 5076">
              <a:extLst>
                <a:ext uri="{FF2B5EF4-FFF2-40B4-BE49-F238E27FC236}">
                  <a16:creationId xmlns:a16="http://schemas.microsoft.com/office/drawing/2014/main" id="{9CDDA545-FFF5-3364-82DF-3C48C360F3F4}"/>
                </a:ext>
              </a:extLst>
            </p:cNvPr>
            <p:cNvSpPr/>
            <p:nvPr/>
          </p:nvSpPr>
          <p:spPr>
            <a:xfrm>
              <a:off x="6332513" y="457189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8" name="Полилиния: фигура 5077">
              <a:extLst>
                <a:ext uri="{FF2B5EF4-FFF2-40B4-BE49-F238E27FC236}">
                  <a16:creationId xmlns:a16="http://schemas.microsoft.com/office/drawing/2014/main" id="{98648649-344A-1CC5-98CF-FC92515D3924}"/>
                </a:ext>
              </a:extLst>
            </p:cNvPr>
            <p:cNvSpPr/>
            <p:nvPr/>
          </p:nvSpPr>
          <p:spPr>
            <a:xfrm>
              <a:off x="604406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9" name="Полилиния: фигура 5078">
              <a:extLst>
                <a:ext uri="{FF2B5EF4-FFF2-40B4-BE49-F238E27FC236}">
                  <a16:creationId xmlns:a16="http://schemas.microsoft.com/office/drawing/2014/main" id="{60636BFE-FA08-6CFD-06B6-07767747C8FB}"/>
                </a:ext>
              </a:extLst>
            </p:cNvPr>
            <p:cNvSpPr/>
            <p:nvPr/>
          </p:nvSpPr>
          <p:spPr>
            <a:xfrm>
              <a:off x="613536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0" name="Полилиния: фигура 5079">
              <a:extLst>
                <a:ext uri="{FF2B5EF4-FFF2-40B4-BE49-F238E27FC236}">
                  <a16:creationId xmlns:a16="http://schemas.microsoft.com/office/drawing/2014/main" id="{5D4EC2A9-87EF-B33A-372A-EC093CABF0F4}"/>
                </a:ext>
              </a:extLst>
            </p:cNvPr>
            <p:cNvSpPr/>
            <p:nvPr/>
          </p:nvSpPr>
          <p:spPr>
            <a:xfrm>
              <a:off x="604406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1" name="Полилиния: фигура 5080">
              <a:extLst>
                <a:ext uri="{FF2B5EF4-FFF2-40B4-BE49-F238E27FC236}">
                  <a16:creationId xmlns:a16="http://schemas.microsoft.com/office/drawing/2014/main" id="{D1A4D97F-C4FA-06AE-CF84-B5F3D21BBCE7}"/>
                </a:ext>
              </a:extLst>
            </p:cNvPr>
            <p:cNvSpPr/>
            <p:nvPr/>
          </p:nvSpPr>
          <p:spPr>
            <a:xfrm>
              <a:off x="613536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2" name="Полилиния: фигура 5081">
              <a:extLst>
                <a:ext uri="{FF2B5EF4-FFF2-40B4-BE49-F238E27FC236}">
                  <a16:creationId xmlns:a16="http://schemas.microsoft.com/office/drawing/2014/main" id="{E372EE79-4FA7-6E0C-C63D-749E907E20C4}"/>
                </a:ext>
              </a:extLst>
            </p:cNvPr>
            <p:cNvSpPr/>
            <p:nvPr/>
          </p:nvSpPr>
          <p:spPr>
            <a:xfrm>
              <a:off x="6054438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8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3" name="Полилиния: фигура 5082">
              <a:extLst>
                <a:ext uri="{FF2B5EF4-FFF2-40B4-BE49-F238E27FC236}">
                  <a16:creationId xmlns:a16="http://schemas.microsoft.com/office/drawing/2014/main" id="{1229F356-3CF6-75A6-9228-C94491B0D342}"/>
                </a:ext>
              </a:extLst>
            </p:cNvPr>
            <p:cNvSpPr/>
            <p:nvPr/>
          </p:nvSpPr>
          <p:spPr>
            <a:xfrm>
              <a:off x="6145745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4" name="Полилиния: фигура 5083">
              <a:extLst>
                <a:ext uri="{FF2B5EF4-FFF2-40B4-BE49-F238E27FC236}">
                  <a16:creationId xmlns:a16="http://schemas.microsoft.com/office/drawing/2014/main" id="{AE6872AB-53CD-00D4-C524-09FA269E808E}"/>
                </a:ext>
              </a:extLst>
            </p:cNvPr>
            <p:cNvSpPr/>
            <p:nvPr/>
          </p:nvSpPr>
          <p:spPr>
            <a:xfrm>
              <a:off x="6054438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5" name="Полилиния: фигура 5084">
              <a:extLst>
                <a:ext uri="{FF2B5EF4-FFF2-40B4-BE49-F238E27FC236}">
                  <a16:creationId xmlns:a16="http://schemas.microsoft.com/office/drawing/2014/main" id="{37716A56-A29E-4CA8-E795-A28ACF419268}"/>
                </a:ext>
              </a:extLst>
            </p:cNvPr>
            <p:cNvSpPr/>
            <p:nvPr/>
          </p:nvSpPr>
          <p:spPr>
            <a:xfrm>
              <a:off x="6145745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6" name="Полилиния: фигура 5085">
              <a:extLst>
                <a:ext uri="{FF2B5EF4-FFF2-40B4-BE49-F238E27FC236}">
                  <a16:creationId xmlns:a16="http://schemas.microsoft.com/office/drawing/2014/main" id="{F19FF709-6196-3041-336A-4C3AEFB19220}"/>
                </a:ext>
              </a:extLst>
            </p:cNvPr>
            <p:cNvSpPr/>
            <p:nvPr/>
          </p:nvSpPr>
          <p:spPr>
            <a:xfrm>
              <a:off x="585729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7" name="Полилиния: фигура 5086">
              <a:extLst>
                <a:ext uri="{FF2B5EF4-FFF2-40B4-BE49-F238E27FC236}">
                  <a16:creationId xmlns:a16="http://schemas.microsoft.com/office/drawing/2014/main" id="{1858E66A-640E-C25E-E6BC-3FEA4F1BD631}"/>
                </a:ext>
              </a:extLst>
            </p:cNvPr>
            <p:cNvSpPr/>
            <p:nvPr/>
          </p:nvSpPr>
          <p:spPr>
            <a:xfrm>
              <a:off x="594652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8" name="Полилиния: фигура 5087">
              <a:extLst>
                <a:ext uri="{FF2B5EF4-FFF2-40B4-BE49-F238E27FC236}">
                  <a16:creationId xmlns:a16="http://schemas.microsoft.com/office/drawing/2014/main" id="{61EDCEE0-025E-F1B6-3884-A1AD08A9FB1F}"/>
                </a:ext>
              </a:extLst>
            </p:cNvPr>
            <p:cNvSpPr/>
            <p:nvPr/>
          </p:nvSpPr>
          <p:spPr>
            <a:xfrm>
              <a:off x="585729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9" name="Полилиния: фигура 5088">
              <a:extLst>
                <a:ext uri="{FF2B5EF4-FFF2-40B4-BE49-F238E27FC236}">
                  <a16:creationId xmlns:a16="http://schemas.microsoft.com/office/drawing/2014/main" id="{839B3D37-3B16-AF83-34B2-4344C7CD3724}"/>
                </a:ext>
              </a:extLst>
            </p:cNvPr>
            <p:cNvSpPr/>
            <p:nvPr/>
          </p:nvSpPr>
          <p:spPr>
            <a:xfrm>
              <a:off x="594652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0" name="Полилиния: фигура 5089">
              <a:extLst>
                <a:ext uri="{FF2B5EF4-FFF2-40B4-BE49-F238E27FC236}">
                  <a16:creationId xmlns:a16="http://schemas.microsoft.com/office/drawing/2014/main" id="{D2E3EA9E-3511-EC6F-0FCE-DFDD86408749}"/>
                </a:ext>
              </a:extLst>
            </p:cNvPr>
            <p:cNvSpPr/>
            <p:nvPr/>
          </p:nvSpPr>
          <p:spPr>
            <a:xfrm>
              <a:off x="5867670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73 w 24899"/>
                <a:gd name="connsiteY1" fmla="*/ -179 h 24897"/>
                <a:gd name="connsiteX2" fmla="*/ 24827 w 24899"/>
                <a:gd name="connsiteY2" fmla="*/ 12270 h 24897"/>
                <a:gd name="connsiteX3" fmla="*/ 12373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1" name="Полилиния: фигура 5090">
              <a:extLst>
                <a:ext uri="{FF2B5EF4-FFF2-40B4-BE49-F238E27FC236}">
                  <a16:creationId xmlns:a16="http://schemas.microsoft.com/office/drawing/2014/main" id="{9E1BB9BA-6BF0-7736-7DB4-602D555E4B9C}"/>
                </a:ext>
              </a:extLst>
            </p:cNvPr>
            <p:cNvSpPr/>
            <p:nvPr/>
          </p:nvSpPr>
          <p:spPr>
            <a:xfrm>
              <a:off x="5958976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8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2" name="Полилиния: фигура 5091">
              <a:extLst>
                <a:ext uri="{FF2B5EF4-FFF2-40B4-BE49-F238E27FC236}">
                  <a16:creationId xmlns:a16="http://schemas.microsoft.com/office/drawing/2014/main" id="{33451713-B20E-92A6-692A-9826B906F298}"/>
                </a:ext>
              </a:extLst>
            </p:cNvPr>
            <p:cNvSpPr/>
            <p:nvPr/>
          </p:nvSpPr>
          <p:spPr>
            <a:xfrm>
              <a:off x="5867670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3" name="Полилиния: фигура 5092">
              <a:extLst>
                <a:ext uri="{FF2B5EF4-FFF2-40B4-BE49-F238E27FC236}">
                  <a16:creationId xmlns:a16="http://schemas.microsoft.com/office/drawing/2014/main" id="{79BEFDF5-7965-9766-5210-2260B92B246D}"/>
                </a:ext>
              </a:extLst>
            </p:cNvPr>
            <p:cNvSpPr/>
            <p:nvPr/>
          </p:nvSpPr>
          <p:spPr>
            <a:xfrm>
              <a:off x="5958976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4" name="Полилиния: фигура 5093">
              <a:extLst>
                <a:ext uri="{FF2B5EF4-FFF2-40B4-BE49-F238E27FC236}">
                  <a16:creationId xmlns:a16="http://schemas.microsoft.com/office/drawing/2014/main" id="{43453681-0F37-EEE6-33FD-74B81D48E997}"/>
                </a:ext>
              </a:extLst>
            </p:cNvPr>
            <p:cNvSpPr/>
            <p:nvPr/>
          </p:nvSpPr>
          <p:spPr>
            <a:xfrm>
              <a:off x="567052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5" name="Полилиния: фигура 5094">
              <a:extLst>
                <a:ext uri="{FF2B5EF4-FFF2-40B4-BE49-F238E27FC236}">
                  <a16:creationId xmlns:a16="http://schemas.microsoft.com/office/drawing/2014/main" id="{80E5089F-21E2-227B-C975-F5B07C2C2863}"/>
                </a:ext>
              </a:extLst>
            </p:cNvPr>
            <p:cNvSpPr/>
            <p:nvPr/>
          </p:nvSpPr>
          <p:spPr>
            <a:xfrm>
              <a:off x="575975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6" name="Полилиния: фигура 5095">
              <a:extLst>
                <a:ext uri="{FF2B5EF4-FFF2-40B4-BE49-F238E27FC236}">
                  <a16:creationId xmlns:a16="http://schemas.microsoft.com/office/drawing/2014/main" id="{FF41F6AF-29FA-D275-90C0-1F6D877821EA}"/>
                </a:ext>
              </a:extLst>
            </p:cNvPr>
            <p:cNvSpPr/>
            <p:nvPr/>
          </p:nvSpPr>
          <p:spPr>
            <a:xfrm>
              <a:off x="567052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7" name="Полилиния: фигура 5096">
              <a:extLst>
                <a:ext uri="{FF2B5EF4-FFF2-40B4-BE49-F238E27FC236}">
                  <a16:creationId xmlns:a16="http://schemas.microsoft.com/office/drawing/2014/main" id="{FDD78D31-3B99-637B-A3A3-ACE0903C99EA}"/>
                </a:ext>
              </a:extLst>
            </p:cNvPr>
            <p:cNvSpPr/>
            <p:nvPr/>
          </p:nvSpPr>
          <p:spPr>
            <a:xfrm>
              <a:off x="575975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8" name="Полилиния: фигура 5097">
              <a:extLst>
                <a:ext uri="{FF2B5EF4-FFF2-40B4-BE49-F238E27FC236}">
                  <a16:creationId xmlns:a16="http://schemas.microsoft.com/office/drawing/2014/main" id="{5417E0B3-E8CD-8ADA-62EC-AEA95D45EF62}"/>
                </a:ext>
              </a:extLst>
            </p:cNvPr>
            <p:cNvSpPr/>
            <p:nvPr/>
          </p:nvSpPr>
          <p:spPr>
            <a:xfrm>
              <a:off x="5680901" y="4484769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9" name="Полилиния: фигура 5098">
              <a:extLst>
                <a:ext uri="{FF2B5EF4-FFF2-40B4-BE49-F238E27FC236}">
                  <a16:creationId xmlns:a16="http://schemas.microsoft.com/office/drawing/2014/main" id="{B81F0FA6-7F36-5F90-4303-0BC82E91612C}"/>
                </a:ext>
              </a:extLst>
            </p:cNvPr>
            <p:cNvSpPr/>
            <p:nvPr/>
          </p:nvSpPr>
          <p:spPr>
            <a:xfrm>
              <a:off x="5772208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0" name="Полилиния: фигура 5099">
              <a:extLst>
                <a:ext uri="{FF2B5EF4-FFF2-40B4-BE49-F238E27FC236}">
                  <a16:creationId xmlns:a16="http://schemas.microsoft.com/office/drawing/2014/main" id="{F6E44CBD-E4F0-F2B1-C601-EDE64F2E9E9C}"/>
                </a:ext>
              </a:extLst>
            </p:cNvPr>
            <p:cNvSpPr/>
            <p:nvPr/>
          </p:nvSpPr>
          <p:spPr>
            <a:xfrm>
              <a:off x="5680901" y="4573971"/>
              <a:ext cx="20744" cy="21143"/>
            </a:xfrm>
            <a:custGeom>
              <a:avLst/>
              <a:gdLst>
                <a:gd name="connsiteX0" fmla="*/ -72 w 20744"/>
                <a:gd name="connsiteY0" fmla="*/ 10185 h 21143"/>
                <a:gd name="connsiteX1" fmla="*/ 10296 w 20744"/>
                <a:gd name="connsiteY1" fmla="*/ -179 h 21143"/>
                <a:gd name="connsiteX2" fmla="*/ 20673 w 20744"/>
                <a:gd name="connsiteY2" fmla="*/ 10185 h 21143"/>
                <a:gd name="connsiteX3" fmla="*/ 10296 w 20744"/>
                <a:gd name="connsiteY3" fmla="*/ 20557 h 21143"/>
                <a:gd name="connsiteX4" fmla="*/ -72 w 2074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1" name="Полилиния: фигура 5100">
              <a:extLst>
                <a:ext uri="{FF2B5EF4-FFF2-40B4-BE49-F238E27FC236}">
                  <a16:creationId xmlns:a16="http://schemas.microsoft.com/office/drawing/2014/main" id="{EB01917B-65AE-50C1-5548-BA2CA34E4E21}"/>
                </a:ext>
              </a:extLst>
            </p:cNvPr>
            <p:cNvSpPr/>
            <p:nvPr/>
          </p:nvSpPr>
          <p:spPr>
            <a:xfrm>
              <a:off x="5772208" y="4573971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2" name="Полилиния: фигура 5101">
              <a:extLst>
                <a:ext uri="{FF2B5EF4-FFF2-40B4-BE49-F238E27FC236}">
                  <a16:creationId xmlns:a16="http://schemas.microsoft.com/office/drawing/2014/main" id="{EC3791DD-DEAB-C61B-57B0-456A8F6B3DD9}"/>
                </a:ext>
              </a:extLst>
            </p:cNvPr>
            <p:cNvSpPr/>
            <p:nvPr/>
          </p:nvSpPr>
          <p:spPr>
            <a:xfrm>
              <a:off x="5483746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3" name="Полилиния: фигура 5102">
              <a:extLst>
                <a:ext uri="{FF2B5EF4-FFF2-40B4-BE49-F238E27FC236}">
                  <a16:creationId xmlns:a16="http://schemas.microsoft.com/office/drawing/2014/main" id="{2AB3B469-348C-5B22-93AA-A02C30D0522A}"/>
                </a:ext>
              </a:extLst>
            </p:cNvPr>
            <p:cNvSpPr/>
            <p:nvPr/>
          </p:nvSpPr>
          <p:spPr>
            <a:xfrm>
              <a:off x="557298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4" name="Полилиния: фигура 5103">
              <a:extLst>
                <a:ext uri="{FF2B5EF4-FFF2-40B4-BE49-F238E27FC236}">
                  <a16:creationId xmlns:a16="http://schemas.microsoft.com/office/drawing/2014/main" id="{9B857AF1-451E-86B9-A4EA-0D0760B96FE7}"/>
                </a:ext>
              </a:extLst>
            </p:cNvPr>
            <p:cNvSpPr/>
            <p:nvPr/>
          </p:nvSpPr>
          <p:spPr>
            <a:xfrm>
              <a:off x="5483746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5" name="Полилиния: фигура 5104">
              <a:extLst>
                <a:ext uri="{FF2B5EF4-FFF2-40B4-BE49-F238E27FC236}">
                  <a16:creationId xmlns:a16="http://schemas.microsoft.com/office/drawing/2014/main" id="{F45F378D-0FE1-99EF-5BB2-9AC38328F668}"/>
                </a:ext>
              </a:extLst>
            </p:cNvPr>
            <p:cNvSpPr/>
            <p:nvPr/>
          </p:nvSpPr>
          <p:spPr>
            <a:xfrm>
              <a:off x="557298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6" name="Полилиния: фигура 5105">
              <a:extLst>
                <a:ext uri="{FF2B5EF4-FFF2-40B4-BE49-F238E27FC236}">
                  <a16:creationId xmlns:a16="http://schemas.microsoft.com/office/drawing/2014/main" id="{7C79A8A4-6C36-83B3-E9D0-24DA297EFE52}"/>
                </a:ext>
              </a:extLst>
            </p:cNvPr>
            <p:cNvSpPr/>
            <p:nvPr/>
          </p:nvSpPr>
          <p:spPr>
            <a:xfrm>
              <a:off x="5494123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7" name="Полилиния: фигура 5106">
              <a:extLst>
                <a:ext uri="{FF2B5EF4-FFF2-40B4-BE49-F238E27FC236}">
                  <a16:creationId xmlns:a16="http://schemas.microsoft.com/office/drawing/2014/main" id="{A4A1CB56-7AFA-56ED-EBBE-7F3D91EF63F4}"/>
                </a:ext>
              </a:extLst>
            </p:cNvPr>
            <p:cNvSpPr/>
            <p:nvPr/>
          </p:nvSpPr>
          <p:spPr>
            <a:xfrm>
              <a:off x="5585439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8" name="Полилиния: фигура 5107">
              <a:extLst>
                <a:ext uri="{FF2B5EF4-FFF2-40B4-BE49-F238E27FC236}">
                  <a16:creationId xmlns:a16="http://schemas.microsoft.com/office/drawing/2014/main" id="{0FE9E6D7-FF00-44DD-A244-FC56E5471EA8}"/>
                </a:ext>
              </a:extLst>
            </p:cNvPr>
            <p:cNvSpPr/>
            <p:nvPr/>
          </p:nvSpPr>
          <p:spPr>
            <a:xfrm>
              <a:off x="5494123" y="4573971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9" name="Полилиния: фигура 5108">
              <a:extLst>
                <a:ext uri="{FF2B5EF4-FFF2-40B4-BE49-F238E27FC236}">
                  <a16:creationId xmlns:a16="http://schemas.microsoft.com/office/drawing/2014/main" id="{D03E0964-0CBE-B5F0-943F-3F339EC67252}"/>
                </a:ext>
              </a:extLst>
            </p:cNvPr>
            <p:cNvSpPr/>
            <p:nvPr/>
          </p:nvSpPr>
          <p:spPr>
            <a:xfrm>
              <a:off x="5585439" y="4573971"/>
              <a:ext cx="20754" cy="21143"/>
            </a:xfrm>
            <a:custGeom>
              <a:avLst/>
              <a:gdLst>
                <a:gd name="connsiteX0" fmla="*/ -72 w 20754"/>
                <a:gd name="connsiteY0" fmla="*/ 10185 h 21143"/>
                <a:gd name="connsiteX1" fmla="*/ 10306 w 20754"/>
                <a:gd name="connsiteY1" fmla="*/ -179 h 21143"/>
                <a:gd name="connsiteX2" fmla="*/ 20682 w 20754"/>
                <a:gd name="connsiteY2" fmla="*/ 10185 h 21143"/>
                <a:gd name="connsiteX3" fmla="*/ 10306 w 20754"/>
                <a:gd name="connsiteY3" fmla="*/ 20557 h 21143"/>
                <a:gd name="connsiteX4" fmla="*/ -72 w 2075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3">
                  <a:moveTo>
                    <a:pt x="-72" y="10185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0" name="Полилиния: фигура 5109">
              <a:extLst>
                <a:ext uri="{FF2B5EF4-FFF2-40B4-BE49-F238E27FC236}">
                  <a16:creationId xmlns:a16="http://schemas.microsoft.com/office/drawing/2014/main" id="{5AFF5270-67AF-4BDB-247B-9270F47A44C2}"/>
                </a:ext>
              </a:extLst>
            </p:cNvPr>
            <p:cNvSpPr/>
            <p:nvPr/>
          </p:nvSpPr>
          <p:spPr>
            <a:xfrm>
              <a:off x="529491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1" name="Полилиния: фигура 5110">
              <a:extLst>
                <a:ext uri="{FF2B5EF4-FFF2-40B4-BE49-F238E27FC236}">
                  <a16:creationId xmlns:a16="http://schemas.microsoft.com/office/drawing/2014/main" id="{2C041BB0-06B2-5E05-341A-B2562C61D63D}"/>
                </a:ext>
              </a:extLst>
            </p:cNvPr>
            <p:cNvSpPr/>
            <p:nvPr/>
          </p:nvSpPr>
          <p:spPr>
            <a:xfrm>
              <a:off x="538621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2" name="Полилиния: фигура 5111">
              <a:extLst>
                <a:ext uri="{FF2B5EF4-FFF2-40B4-BE49-F238E27FC236}">
                  <a16:creationId xmlns:a16="http://schemas.microsoft.com/office/drawing/2014/main" id="{CF144C20-EB91-0943-15AB-7A32F868B6B4}"/>
                </a:ext>
              </a:extLst>
            </p:cNvPr>
            <p:cNvSpPr/>
            <p:nvPr/>
          </p:nvSpPr>
          <p:spPr>
            <a:xfrm>
              <a:off x="529491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3" name="Полилиния: фигура 5112">
              <a:extLst>
                <a:ext uri="{FF2B5EF4-FFF2-40B4-BE49-F238E27FC236}">
                  <a16:creationId xmlns:a16="http://schemas.microsoft.com/office/drawing/2014/main" id="{AD20EBE4-9C4E-906A-4731-77C7DD57CA56}"/>
                </a:ext>
              </a:extLst>
            </p:cNvPr>
            <p:cNvSpPr/>
            <p:nvPr/>
          </p:nvSpPr>
          <p:spPr>
            <a:xfrm>
              <a:off x="538621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4" name="Полилиния: фигура 5113">
              <a:extLst>
                <a:ext uri="{FF2B5EF4-FFF2-40B4-BE49-F238E27FC236}">
                  <a16:creationId xmlns:a16="http://schemas.microsoft.com/office/drawing/2014/main" id="{E5EA454F-6691-7DDF-D568-B377585FD752}"/>
                </a:ext>
              </a:extLst>
            </p:cNvPr>
            <p:cNvSpPr/>
            <p:nvPr/>
          </p:nvSpPr>
          <p:spPr>
            <a:xfrm>
              <a:off x="5307355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5" name="Полилиния: фигура 5114">
              <a:extLst>
                <a:ext uri="{FF2B5EF4-FFF2-40B4-BE49-F238E27FC236}">
                  <a16:creationId xmlns:a16="http://schemas.microsoft.com/office/drawing/2014/main" id="{F9540014-42E8-02EF-74EC-FCFD43882F2B}"/>
                </a:ext>
              </a:extLst>
            </p:cNvPr>
            <p:cNvSpPr/>
            <p:nvPr/>
          </p:nvSpPr>
          <p:spPr>
            <a:xfrm>
              <a:off x="5398671" y="4484769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6" name="Полилиния: фигура 5115">
              <a:extLst>
                <a:ext uri="{FF2B5EF4-FFF2-40B4-BE49-F238E27FC236}">
                  <a16:creationId xmlns:a16="http://schemas.microsoft.com/office/drawing/2014/main" id="{7737CE7B-F667-D03B-1C66-4EDA3FB11010}"/>
                </a:ext>
              </a:extLst>
            </p:cNvPr>
            <p:cNvSpPr/>
            <p:nvPr/>
          </p:nvSpPr>
          <p:spPr>
            <a:xfrm>
              <a:off x="5307355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7" name="Полилиния: фигура 5116">
              <a:extLst>
                <a:ext uri="{FF2B5EF4-FFF2-40B4-BE49-F238E27FC236}">
                  <a16:creationId xmlns:a16="http://schemas.microsoft.com/office/drawing/2014/main" id="{47BBA918-F81F-002B-0B16-A3254201C661}"/>
                </a:ext>
              </a:extLst>
            </p:cNvPr>
            <p:cNvSpPr/>
            <p:nvPr/>
          </p:nvSpPr>
          <p:spPr>
            <a:xfrm>
              <a:off x="5398671" y="4573971"/>
              <a:ext cx="20744" cy="20735"/>
            </a:xfrm>
            <a:custGeom>
              <a:avLst/>
              <a:gdLst>
                <a:gd name="connsiteX0" fmla="*/ -72 w 20744"/>
                <a:gd name="connsiteY0" fmla="*/ 10185 h 20735"/>
                <a:gd name="connsiteX1" fmla="*/ 10296 w 20744"/>
                <a:gd name="connsiteY1" fmla="*/ -179 h 20735"/>
                <a:gd name="connsiteX2" fmla="*/ 20673 w 20744"/>
                <a:gd name="connsiteY2" fmla="*/ 10185 h 20735"/>
                <a:gd name="connsiteX3" fmla="*/ 10296 w 20744"/>
                <a:gd name="connsiteY3" fmla="*/ 20557 h 20735"/>
                <a:gd name="connsiteX4" fmla="*/ -72 w 2074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8" name="Полилиния: фигура 5117">
              <a:extLst>
                <a:ext uri="{FF2B5EF4-FFF2-40B4-BE49-F238E27FC236}">
                  <a16:creationId xmlns:a16="http://schemas.microsoft.com/office/drawing/2014/main" id="{D68669DD-585F-554D-0E90-1DF4D0C594DF}"/>
                </a:ext>
              </a:extLst>
            </p:cNvPr>
            <p:cNvSpPr/>
            <p:nvPr/>
          </p:nvSpPr>
          <p:spPr>
            <a:xfrm>
              <a:off x="5108132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9" name="Полилиния: фигура 5118">
              <a:extLst>
                <a:ext uri="{FF2B5EF4-FFF2-40B4-BE49-F238E27FC236}">
                  <a16:creationId xmlns:a16="http://schemas.microsoft.com/office/drawing/2014/main" id="{82FD1D4C-FBA0-10E8-5B26-B673355377B9}"/>
                </a:ext>
              </a:extLst>
            </p:cNvPr>
            <p:cNvSpPr/>
            <p:nvPr/>
          </p:nvSpPr>
          <p:spPr>
            <a:xfrm>
              <a:off x="519944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0" name="Полилиния: фигура 5119">
              <a:extLst>
                <a:ext uri="{FF2B5EF4-FFF2-40B4-BE49-F238E27FC236}">
                  <a16:creationId xmlns:a16="http://schemas.microsoft.com/office/drawing/2014/main" id="{1AF2B998-D203-1CD7-7F62-53999A3C893E}"/>
                </a:ext>
              </a:extLst>
            </p:cNvPr>
            <p:cNvSpPr/>
            <p:nvPr/>
          </p:nvSpPr>
          <p:spPr>
            <a:xfrm>
              <a:off x="5108132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1" name="Полилиния: фигура 5120">
              <a:extLst>
                <a:ext uri="{FF2B5EF4-FFF2-40B4-BE49-F238E27FC236}">
                  <a16:creationId xmlns:a16="http://schemas.microsoft.com/office/drawing/2014/main" id="{20AAF214-1A4C-CEC1-78A8-476A2596A99A}"/>
                </a:ext>
              </a:extLst>
            </p:cNvPr>
            <p:cNvSpPr/>
            <p:nvPr/>
          </p:nvSpPr>
          <p:spPr>
            <a:xfrm>
              <a:off x="519944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2" name="Полилиния: фигура 5121">
              <a:extLst>
                <a:ext uri="{FF2B5EF4-FFF2-40B4-BE49-F238E27FC236}">
                  <a16:creationId xmlns:a16="http://schemas.microsoft.com/office/drawing/2014/main" id="{FEAF6DF1-CC9C-0EA5-E0D3-2A44D448230F}"/>
                </a:ext>
              </a:extLst>
            </p:cNvPr>
            <p:cNvSpPr/>
            <p:nvPr/>
          </p:nvSpPr>
          <p:spPr>
            <a:xfrm>
              <a:off x="5120586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3" name="Полилиния: фигура 5122">
              <a:extLst>
                <a:ext uri="{FF2B5EF4-FFF2-40B4-BE49-F238E27FC236}">
                  <a16:creationId xmlns:a16="http://schemas.microsoft.com/office/drawing/2014/main" id="{1F8A42F3-3066-B2C3-659C-D1F3F3917F89}"/>
                </a:ext>
              </a:extLst>
            </p:cNvPr>
            <p:cNvSpPr/>
            <p:nvPr/>
          </p:nvSpPr>
          <p:spPr>
            <a:xfrm>
              <a:off x="5211893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4" name="Полилиния: фигура 5123">
              <a:extLst>
                <a:ext uri="{FF2B5EF4-FFF2-40B4-BE49-F238E27FC236}">
                  <a16:creationId xmlns:a16="http://schemas.microsoft.com/office/drawing/2014/main" id="{72EAB2DF-6155-991E-9761-4A4C614CA0B0}"/>
                </a:ext>
              </a:extLst>
            </p:cNvPr>
            <p:cNvSpPr/>
            <p:nvPr/>
          </p:nvSpPr>
          <p:spPr>
            <a:xfrm>
              <a:off x="5120586" y="4573971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5" name="Полилиния: фигура 5124">
              <a:extLst>
                <a:ext uri="{FF2B5EF4-FFF2-40B4-BE49-F238E27FC236}">
                  <a16:creationId xmlns:a16="http://schemas.microsoft.com/office/drawing/2014/main" id="{174B8AA4-6F31-544E-861C-15ADB4F64919}"/>
                </a:ext>
              </a:extLst>
            </p:cNvPr>
            <p:cNvSpPr/>
            <p:nvPr/>
          </p:nvSpPr>
          <p:spPr>
            <a:xfrm>
              <a:off x="5211893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6" name="Полилиния: фигура 5125">
              <a:extLst>
                <a:ext uri="{FF2B5EF4-FFF2-40B4-BE49-F238E27FC236}">
                  <a16:creationId xmlns:a16="http://schemas.microsoft.com/office/drawing/2014/main" id="{9402BA99-4940-A7D4-D466-89FD1BE32E33}"/>
                </a:ext>
              </a:extLst>
            </p:cNvPr>
            <p:cNvSpPr/>
            <p:nvPr/>
          </p:nvSpPr>
          <p:spPr>
            <a:xfrm>
              <a:off x="492136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7" name="Полилиния: фигура 5126">
              <a:extLst>
                <a:ext uri="{FF2B5EF4-FFF2-40B4-BE49-F238E27FC236}">
                  <a16:creationId xmlns:a16="http://schemas.microsoft.com/office/drawing/2014/main" id="{1B0F1A84-FE8B-CE92-081B-6CDF642ACAF3}"/>
                </a:ext>
              </a:extLst>
            </p:cNvPr>
            <p:cNvSpPr/>
            <p:nvPr/>
          </p:nvSpPr>
          <p:spPr>
            <a:xfrm>
              <a:off x="501060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8" name="Полилиния: фигура 5127">
              <a:extLst>
                <a:ext uri="{FF2B5EF4-FFF2-40B4-BE49-F238E27FC236}">
                  <a16:creationId xmlns:a16="http://schemas.microsoft.com/office/drawing/2014/main" id="{D76291AD-3EFC-259B-33CB-378C8879AE93}"/>
                </a:ext>
              </a:extLst>
            </p:cNvPr>
            <p:cNvSpPr/>
            <p:nvPr/>
          </p:nvSpPr>
          <p:spPr>
            <a:xfrm>
              <a:off x="492136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9" name="Полилиния: фигура 5128">
              <a:extLst>
                <a:ext uri="{FF2B5EF4-FFF2-40B4-BE49-F238E27FC236}">
                  <a16:creationId xmlns:a16="http://schemas.microsoft.com/office/drawing/2014/main" id="{ECDE7FBA-4590-F4EC-7BD4-F5A5A50B2109}"/>
                </a:ext>
              </a:extLst>
            </p:cNvPr>
            <p:cNvSpPr/>
            <p:nvPr/>
          </p:nvSpPr>
          <p:spPr>
            <a:xfrm>
              <a:off x="501060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0" name="Полилиния: фигура 5129">
              <a:extLst>
                <a:ext uri="{FF2B5EF4-FFF2-40B4-BE49-F238E27FC236}">
                  <a16:creationId xmlns:a16="http://schemas.microsoft.com/office/drawing/2014/main" id="{E3B475B0-42B0-7F07-1679-337FE7EA4C96}"/>
                </a:ext>
              </a:extLst>
            </p:cNvPr>
            <p:cNvSpPr/>
            <p:nvPr/>
          </p:nvSpPr>
          <p:spPr>
            <a:xfrm>
              <a:off x="4933818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1" name="Полилиния: фигура 5130">
              <a:extLst>
                <a:ext uri="{FF2B5EF4-FFF2-40B4-BE49-F238E27FC236}">
                  <a16:creationId xmlns:a16="http://schemas.microsoft.com/office/drawing/2014/main" id="{22D0CC62-C59B-6A39-D544-800915BFD48B}"/>
                </a:ext>
              </a:extLst>
            </p:cNvPr>
            <p:cNvSpPr/>
            <p:nvPr/>
          </p:nvSpPr>
          <p:spPr>
            <a:xfrm>
              <a:off x="5025125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2" name="Полилиния: фигура 5131">
              <a:extLst>
                <a:ext uri="{FF2B5EF4-FFF2-40B4-BE49-F238E27FC236}">
                  <a16:creationId xmlns:a16="http://schemas.microsoft.com/office/drawing/2014/main" id="{CF299665-FC4E-7E4D-3DD7-F86E9A30A578}"/>
                </a:ext>
              </a:extLst>
            </p:cNvPr>
            <p:cNvSpPr/>
            <p:nvPr/>
          </p:nvSpPr>
          <p:spPr>
            <a:xfrm>
              <a:off x="4933818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3" name="Полилиния: фигура 5132">
              <a:extLst>
                <a:ext uri="{FF2B5EF4-FFF2-40B4-BE49-F238E27FC236}">
                  <a16:creationId xmlns:a16="http://schemas.microsoft.com/office/drawing/2014/main" id="{1E7ED80C-C86B-BBF0-1027-AD6334EF17E9}"/>
                </a:ext>
              </a:extLst>
            </p:cNvPr>
            <p:cNvSpPr/>
            <p:nvPr/>
          </p:nvSpPr>
          <p:spPr>
            <a:xfrm>
              <a:off x="5025125" y="4573971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4" name="Полилиния: фигура 5133">
              <a:extLst>
                <a:ext uri="{FF2B5EF4-FFF2-40B4-BE49-F238E27FC236}">
                  <a16:creationId xmlns:a16="http://schemas.microsoft.com/office/drawing/2014/main" id="{D93DF0AF-7CB8-FE6B-6C22-48ED10F17D59}"/>
                </a:ext>
              </a:extLst>
            </p:cNvPr>
            <p:cNvSpPr/>
            <p:nvPr/>
          </p:nvSpPr>
          <p:spPr>
            <a:xfrm>
              <a:off x="473459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5" name="Полилиния: фигура 5134">
              <a:extLst>
                <a:ext uri="{FF2B5EF4-FFF2-40B4-BE49-F238E27FC236}">
                  <a16:creationId xmlns:a16="http://schemas.microsoft.com/office/drawing/2014/main" id="{BEC5DC5D-1369-732C-E2EF-6EB42FE98FE7}"/>
                </a:ext>
              </a:extLst>
            </p:cNvPr>
            <p:cNvSpPr/>
            <p:nvPr/>
          </p:nvSpPr>
          <p:spPr>
            <a:xfrm>
              <a:off x="482383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6" name="Полилиния: фигура 5135">
              <a:extLst>
                <a:ext uri="{FF2B5EF4-FFF2-40B4-BE49-F238E27FC236}">
                  <a16:creationId xmlns:a16="http://schemas.microsoft.com/office/drawing/2014/main" id="{9824FECC-FA51-2A70-F208-464C938C0C0E}"/>
                </a:ext>
              </a:extLst>
            </p:cNvPr>
            <p:cNvSpPr/>
            <p:nvPr/>
          </p:nvSpPr>
          <p:spPr>
            <a:xfrm>
              <a:off x="473459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7" name="Полилиния: фигура 5136">
              <a:extLst>
                <a:ext uri="{FF2B5EF4-FFF2-40B4-BE49-F238E27FC236}">
                  <a16:creationId xmlns:a16="http://schemas.microsoft.com/office/drawing/2014/main" id="{B13A0300-2C3E-95BA-8EC1-3124C0266A40}"/>
                </a:ext>
              </a:extLst>
            </p:cNvPr>
            <p:cNvSpPr/>
            <p:nvPr/>
          </p:nvSpPr>
          <p:spPr>
            <a:xfrm>
              <a:off x="482383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8" name="Полилиния: фигура 5137">
              <a:extLst>
                <a:ext uri="{FF2B5EF4-FFF2-40B4-BE49-F238E27FC236}">
                  <a16:creationId xmlns:a16="http://schemas.microsoft.com/office/drawing/2014/main" id="{9C442F5C-61DA-05E0-D7B9-A9FDA7D5F9C5}"/>
                </a:ext>
              </a:extLst>
            </p:cNvPr>
            <p:cNvSpPr/>
            <p:nvPr/>
          </p:nvSpPr>
          <p:spPr>
            <a:xfrm>
              <a:off x="4747049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9" name="Полилиния: фигура 5138">
              <a:extLst>
                <a:ext uri="{FF2B5EF4-FFF2-40B4-BE49-F238E27FC236}">
                  <a16:creationId xmlns:a16="http://schemas.microsoft.com/office/drawing/2014/main" id="{FFCF6B72-1C71-1181-8AF9-B90BFAFA2911}"/>
                </a:ext>
              </a:extLst>
            </p:cNvPr>
            <p:cNvSpPr/>
            <p:nvPr/>
          </p:nvSpPr>
          <p:spPr>
            <a:xfrm>
              <a:off x="4838356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0" name="Полилиния: фигура 5139">
              <a:extLst>
                <a:ext uri="{FF2B5EF4-FFF2-40B4-BE49-F238E27FC236}">
                  <a16:creationId xmlns:a16="http://schemas.microsoft.com/office/drawing/2014/main" id="{4B9FF74C-8E5B-DF5F-A180-8FDE73A58EDA}"/>
                </a:ext>
              </a:extLst>
            </p:cNvPr>
            <p:cNvSpPr/>
            <p:nvPr/>
          </p:nvSpPr>
          <p:spPr>
            <a:xfrm>
              <a:off x="4747049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7 w 16599"/>
                <a:gd name="connsiteY1" fmla="*/ -179 h 17138"/>
                <a:gd name="connsiteX2" fmla="*/ 16527 w 16599"/>
                <a:gd name="connsiteY2" fmla="*/ 8117 h 17138"/>
                <a:gd name="connsiteX3" fmla="*/ 8227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1" name="Полилиния: фигура 5140">
              <a:extLst>
                <a:ext uri="{FF2B5EF4-FFF2-40B4-BE49-F238E27FC236}">
                  <a16:creationId xmlns:a16="http://schemas.microsoft.com/office/drawing/2014/main" id="{6044B6AE-5A26-9B6D-AD42-CFAC48EEA14C}"/>
                </a:ext>
              </a:extLst>
            </p:cNvPr>
            <p:cNvSpPr/>
            <p:nvPr/>
          </p:nvSpPr>
          <p:spPr>
            <a:xfrm>
              <a:off x="4838356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2" name="Полилиния: фигура 5141">
              <a:extLst>
                <a:ext uri="{FF2B5EF4-FFF2-40B4-BE49-F238E27FC236}">
                  <a16:creationId xmlns:a16="http://schemas.microsoft.com/office/drawing/2014/main" id="{477A78C9-C621-2146-C692-1050048A0A61}"/>
                </a:ext>
              </a:extLst>
            </p:cNvPr>
            <p:cNvSpPr/>
            <p:nvPr/>
          </p:nvSpPr>
          <p:spPr>
            <a:xfrm>
              <a:off x="454782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3" name="Полилиния: фигура 5142">
              <a:extLst>
                <a:ext uri="{FF2B5EF4-FFF2-40B4-BE49-F238E27FC236}">
                  <a16:creationId xmlns:a16="http://schemas.microsoft.com/office/drawing/2014/main" id="{7F08A6E7-F362-1C3D-CBF4-FED1C57EB688}"/>
                </a:ext>
              </a:extLst>
            </p:cNvPr>
            <p:cNvSpPr/>
            <p:nvPr/>
          </p:nvSpPr>
          <p:spPr>
            <a:xfrm>
              <a:off x="463706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4" name="Полилиния: фигура 5143">
              <a:extLst>
                <a:ext uri="{FF2B5EF4-FFF2-40B4-BE49-F238E27FC236}">
                  <a16:creationId xmlns:a16="http://schemas.microsoft.com/office/drawing/2014/main" id="{E6656F4F-DE48-D573-0054-F25A19B39967}"/>
                </a:ext>
              </a:extLst>
            </p:cNvPr>
            <p:cNvSpPr/>
            <p:nvPr/>
          </p:nvSpPr>
          <p:spPr>
            <a:xfrm>
              <a:off x="454782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5" name="Полилиния: фигура 5144">
              <a:extLst>
                <a:ext uri="{FF2B5EF4-FFF2-40B4-BE49-F238E27FC236}">
                  <a16:creationId xmlns:a16="http://schemas.microsoft.com/office/drawing/2014/main" id="{ED05F3EB-35BB-8817-19B1-7DACF618BC6E}"/>
                </a:ext>
              </a:extLst>
            </p:cNvPr>
            <p:cNvSpPr/>
            <p:nvPr/>
          </p:nvSpPr>
          <p:spPr>
            <a:xfrm>
              <a:off x="463706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6" name="Полилиния: фигура 5145">
              <a:extLst>
                <a:ext uri="{FF2B5EF4-FFF2-40B4-BE49-F238E27FC236}">
                  <a16:creationId xmlns:a16="http://schemas.microsoft.com/office/drawing/2014/main" id="{87DC3EE3-AD21-BDC5-50B5-D12B1C7B7730}"/>
                </a:ext>
              </a:extLst>
            </p:cNvPr>
            <p:cNvSpPr/>
            <p:nvPr/>
          </p:nvSpPr>
          <p:spPr>
            <a:xfrm>
              <a:off x="4560281" y="4486846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7" name="Полилиния: фигура 5146">
              <a:extLst>
                <a:ext uri="{FF2B5EF4-FFF2-40B4-BE49-F238E27FC236}">
                  <a16:creationId xmlns:a16="http://schemas.microsoft.com/office/drawing/2014/main" id="{EC3C42A2-0E94-CBD0-FD48-3D0E2F5CCC81}"/>
                </a:ext>
              </a:extLst>
            </p:cNvPr>
            <p:cNvSpPr/>
            <p:nvPr/>
          </p:nvSpPr>
          <p:spPr>
            <a:xfrm>
              <a:off x="4651588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8" name="Полилиния: фигура 5147">
              <a:extLst>
                <a:ext uri="{FF2B5EF4-FFF2-40B4-BE49-F238E27FC236}">
                  <a16:creationId xmlns:a16="http://schemas.microsoft.com/office/drawing/2014/main" id="{3335E638-F6CB-C330-0385-8D7749B31E70}"/>
                </a:ext>
              </a:extLst>
            </p:cNvPr>
            <p:cNvSpPr/>
            <p:nvPr/>
          </p:nvSpPr>
          <p:spPr>
            <a:xfrm>
              <a:off x="4560281" y="4576038"/>
              <a:ext cx="16598" cy="17138"/>
            </a:xfrm>
            <a:custGeom>
              <a:avLst/>
              <a:gdLst>
                <a:gd name="connsiteX0" fmla="*/ -72 w 16598"/>
                <a:gd name="connsiteY0" fmla="*/ 8117 h 17138"/>
                <a:gd name="connsiteX1" fmla="*/ 8227 w 16598"/>
                <a:gd name="connsiteY1" fmla="*/ -179 h 17138"/>
                <a:gd name="connsiteX2" fmla="*/ 16527 w 16598"/>
                <a:gd name="connsiteY2" fmla="*/ 8117 h 17138"/>
                <a:gd name="connsiteX3" fmla="*/ 8227 w 16598"/>
                <a:gd name="connsiteY3" fmla="*/ 16423 h 17138"/>
                <a:gd name="connsiteX4" fmla="*/ -72 w 16598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9" name="Полилиния: фигура 5148">
              <a:extLst>
                <a:ext uri="{FF2B5EF4-FFF2-40B4-BE49-F238E27FC236}">
                  <a16:creationId xmlns:a16="http://schemas.microsoft.com/office/drawing/2014/main" id="{F43E196C-A20F-9F34-A57B-C774D739E9FE}"/>
                </a:ext>
              </a:extLst>
            </p:cNvPr>
            <p:cNvSpPr/>
            <p:nvPr/>
          </p:nvSpPr>
          <p:spPr>
            <a:xfrm>
              <a:off x="4651588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0" name="Полилиния: фигура 5149">
              <a:extLst>
                <a:ext uri="{FF2B5EF4-FFF2-40B4-BE49-F238E27FC236}">
                  <a16:creationId xmlns:a16="http://schemas.microsoft.com/office/drawing/2014/main" id="{28780427-3D90-9374-8F69-2492E054DA11}"/>
                </a:ext>
              </a:extLst>
            </p:cNvPr>
            <p:cNvSpPr/>
            <p:nvPr/>
          </p:nvSpPr>
          <p:spPr>
            <a:xfrm>
              <a:off x="435898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1" name="Полилиния: фигура 5150">
              <a:extLst>
                <a:ext uri="{FF2B5EF4-FFF2-40B4-BE49-F238E27FC236}">
                  <a16:creationId xmlns:a16="http://schemas.microsoft.com/office/drawing/2014/main" id="{93D51C1D-F536-8131-5BC8-6965972EA70E}"/>
                </a:ext>
              </a:extLst>
            </p:cNvPr>
            <p:cNvSpPr/>
            <p:nvPr/>
          </p:nvSpPr>
          <p:spPr>
            <a:xfrm>
              <a:off x="4450288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2" name="Полилиния: фигура 5151">
              <a:extLst>
                <a:ext uri="{FF2B5EF4-FFF2-40B4-BE49-F238E27FC236}">
                  <a16:creationId xmlns:a16="http://schemas.microsoft.com/office/drawing/2014/main" id="{B83C3A9B-ED7B-0A50-AA34-2F41463B7E5E}"/>
                </a:ext>
              </a:extLst>
            </p:cNvPr>
            <p:cNvSpPr/>
            <p:nvPr/>
          </p:nvSpPr>
          <p:spPr>
            <a:xfrm>
              <a:off x="435898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3" name="Полилиния: фигура 5152">
              <a:extLst>
                <a:ext uri="{FF2B5EF4-FFF2-40B4-BE49-F238E27FC236}">
                  <a16:creationId xmlns:a16="http://schemas.microsoft.com/office/drawing/2014/main" id="{F1F3894F-EEC3-F5A8-DCD2-475CFE43F7BC}"/>
                </a:ext>
              </a:extLst>
            </p:cNvPr>
            <p:cNvSpPr/>
            <p:nvPr/>
          </p:nvSpPr>
          <p:spPr>
            <a:xfrm>
              <a:off x="4450288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4" name="Полилиния: фигура 5153">
              <a:extLst>
                <a:ext uri="{FF2B5EF4-FFF2-40B4-BE49-F238E27FC236}">
                  <a16:creationId xmlns:a16="http://schemas.microsoft.com/office/drawing/2014/main" id="{5E0071B7-C133-5B16-8535-739CF9176856}"/>
                </a:ext>
              </a:extLst>
            </p:cNvPr>
            <p:cNvSpPr/>
            <p:nvPr/>
          </p:nvSpPr>
          <p:spPr>
            <a:xfrm>
              <a:off x="4373512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5" name="Полилиния: фигура 5154">
              <a:extLst>
                <a:ext uri="{FF2B5EF4-FFF2-40B4-BE49-F238E27FC236}">
                  <a16:creationId xmlns:a16="http://schemas.microsoft.com/office/drawing/2014/main" id="{24CA044D-5DC4-E7F4-7FE0-D71D1B171251}"/>
                </a:ext>
              </a:extLst>
            </p:cNvPr>
            <p:cNvSpPr/>
            <p:nvPr/>
          </p:nvSpPr>
          <p:spPr>
            <a:xfrm>
              <a:off x="4464819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6" name="Полилиния: фигура 5155">
              <a:extLst>
                <a:ext uri="{FF2B5EF4-FFF2-40B4-BE49-F238E27FC236}">
                  <a16:creationId xmlns:a16="http://schemas.microsoft.com/office/drawing/2014/main" id="{90FDE92F-A6AE-4EBB-18BF-EE913E290879}"/>
                </a:ext>
              </a:extLst>
            </p:cNvPr>
            <p:cNvSpPr/>
            <p:nvPr/>
          </p:nvSpPr>
          <p:spPr>
            <a:xfrm>
              <a:off x="4373512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7" name="Полилиния: фигура 5156">
              <a:extLst>
                <a:ext uri="{FF2B5EF4-FFF2-40B4-BE49-F238E27FC236}">
                  <a16:creationId xmlns:a16="http://schemas.microsoft.com/office/drawing/2014/main" id="{FBED1C7A-C776-362C-01FE-F5E63F3D4720}"/>
                </a:ext>
              </a:extLst>
            </p:cNvPr>
            <p:cNvSpPr/>
            <p:nvPr/>
          </p:nvSpPr>
          <p:spPr>
            <a:xfrm>
              <a:off x="4464819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8" name="Полилиния: фигура 5157">
              <a:extLst>
                <a:ext uri="{FF2B5EF4-FFF2-40B4-BE49-F238E27FC236}">
                  <a16:creationId xmlns:a16="http://schemas.microsoft.com/office/drawing/2014/main" id="{79218D24-701D-231A-9453-7C93706478B2}"/>
                </a:ext>
              </a:extLst>
            </p:cNvPr>
            <p:cNvSpPr/>
            <p:nvPr/>
          </p:nvSpPr>
          <p:spPr>
            <a:xfrm>
              <a:off x="417221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9" name="Полилиния: фигура 5158">
              <a:extLst>
                <a:ext uri="{FF2B5EF4-FFF2-40B4-BE49-F238E27FC236}">
                  <a16:creationId xmlns:a16="http://schemas.microsoft.com/office/drawing/2014/main" id="{B154F28B-8AE3-6AA8-045B-1B4E56846290}"/>
                </a:ext>
              </a:extLst>
            </p:cNvPr>
            <p:cNvSpPr/>
            <p:nvPr/>
          </p:nvSpPr>
          <p:spPr>
            <a:xfrm>
              <a:off x="426351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0" name="Полилиния: фигура 5159">
              <a:extLst>
                <a:ext uri="{FF2B5EF4-FFF2-40B4-BE49-F238E27FC236}">
                  <a16:creationId xmlns:a16="http://schemas.microsoft.com/office/drawing/2014/main" id="{0E49A619-D451-FC79-CEDF-4B627DDB2D81}"/>
                </a:ext>
              </a:extLst>
            </p:cNvPr>
            <p:cNvSpPr/>
            <p:nvPr/>
          </p:nvSpPr>
          <p:spPr>
            <a:xfrm>
              <a:off x="417221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1" name="Полилиния: фигура 5160">
              <a:extLst>
                <a:ext uri="{FF2B5EF4-FFF2-40B4-BE49-F238E27FC236}">
                  <a16:creationId xmlns:a16="http://schemas.microsoft.com/office/drawing/2014/main" id="{D9D64D85-7DD4-32CC-1566-78C8ACFC97AA}"/>
                </a:ext>
              </a:extLst>
            </p:cNvPr>
            <p:cNvSpPr/>
            <p:nvPr/>
          </p:nvSpPr>
          <p:spPr>
            <a:xfrm>
              <a:off x="426351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2" name="Полилиния: фигура 5161">
              <a:extLst>
                <a:ext uri="{FF2B5EF4-FFF2-40B4-BE49-F238E27FC236}">
                  <a16:creationId xmlns:a16="http://schemas.microsoft.com/office/drawing/2014/main" id="{36E14F90-893E-3A6D-FF9A-B927D9D86E0A}"/>
                </a:ext>
              </a:extLst>
            </p:cNvPr>
            <p:cNvSpPr/>
            <p:nvPr/>
          </p:nvSpPr>
          <p:spPr>
            <a:xfrm>
              <a:off x="4186735" y="4486846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3" name="Полилиния: фигура 5162">
              <a:extLst>
                <a:ext uri="{FF2B5EF4-FFF2-40B4-BE49-F238E27FC236}">
                  <a16:creationId xmlns:a16="http://schemas.microsoft.com/office/drawing/2014/main" id="{ADB7A305-D3D9-0B20-ADD1-521F20DF985C}"/>
                </a:ext>
              </a:extLst>
            </p:cNvPr>
            <p:cNvSpPr/>
            <p:nvPr/>
          </p:nvSpPr>
          <p:spPr>
            <a:xfrm>
              <a:off x="4278051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4" name="Полилиния: фигура 5163">
              <a:extLst>
                <a:ext uri="{FF2B5EF4-FFF2-40B4-BE49-F238E27FC236}">
                  <a16:creationId xmlns:a16="http://schemas.microsoft.com/office/drawing/2014/main" id="{6D7693EF-5BBC-F4A1-5E09-0BAF5133D4BC}"/>
                </a:ext>
              </a:extLst>
            </p:cNvPr>
            <p:cNvSpPr/>
            <p:nvPr/>
          </p:nvSpPr>
          <p:spPr>
            <a:xfrm>
              <a:off x="4186735" y="4576038"/>
              <a:ext cx="16608" cy="16601"/>
            </a:xfrm>
            <a:custGeom>
              <a:avLst/>
              <a:gdLst>
                <a:gd name="connsiteX0" fmla="*/ -72 w 16608"/>
                <a:gd name="connsiteY0" fmla="*/ 8117 h 16601"/>
                <a:gd name="connsiteX1" fmla="*/ 8228 w 16608"/>
                <a:gd name="connsiteY1" fmla="*/ -179 h 16601"/>
                <a:gd name="connsiteX2" fmla="*/ 16537 w 16608"/>
                <a:gd name="connsiteY2" fmla="*/ 8117 h 16601"/>
                <a:gd name="connsiteX3" fmla="*/ 8228 w 16608"/>
                <a:gd name="connsiteY3" fmla="*/ 16423 h 16601"/>
                <a:gd name="connsiteX4" fmla="*/ -72 w 16608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5" name="Полилиния: фигура 5164">
              <a:extLst>
                <a:ext uri="{FF2B5EF4-FFF2-40B4-BE49-F238E27FC236}">
                  <a16:creationId xmlns:a16="http://schemas.microsoft.com/office/drawing/2014/main" id="{CE1D818D-9CF3-732C-F914-3B64DC1E85DB}"/>
                </a:ext>
              </a:extLst>
            </p:cNvPr>
            <p:cNvSpPr/>
            <p:nvPr/>
          </p:nvSpPr>
          <p:spPr>
            <a:xfrm>
              <a:off x="4278051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7 w 16599"/>
                <a:gd name="connsiteY1" fmla="*/ -179 h 16601"/>
                <a:gd name="connsiteX2" fmla="*/ 16527 w 16599"/>
                <a:gd name="connsiteY2" fmla="*/ 8117 h 16601"/>
                <a:gd name="connsiteX3" fmla="*/ 8227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6" name="Полилиния: фигура 5165">
              <a:extLst>
                <a:ext uri="{FF2B5EF4-FFF2-40B4-BE49-F238E27FC236}">
                  <a16:creationId xmlns:a16="http://schemas.microsoft.com/office/drawing/2014/main" id="{5F6E1E35-AEA5-8834-4D04-1DFA8C759C97}"/>
                </a:ext>
              </a:extLst>
            </p:cNvPr>
            <p:cNvSpPr/>
            <p:nvPr/>
          </p:nvSpPr>
          <p:spPr>
            <a:xfrm>
              <a:off x="398544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7" name="Полилиния: фигура 5166">
              <a:extLst>
                <a:ext uri="{FF2B5EF4-FFF2-40B4-BE49-F238E27FC236}">
                  <a16:creationId xmlns:a16="http://schemas.microsoft.com/office/drawing/2014/main" id="{52735D33-15D0-F139-FA6E-A0F28C981330}"/>
                </a:ext>
              </a:extLst>
            </p:cNvPr>
            <p:cNvSpPr/>
            <p:nvPr/>
          </p:nvSpPr>
          <p:spPr>
            <a:xfrm>
              <a:off x="407467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8" name="Полилиния: фигура 5167">
              <a:extLst>
                <a:ext uri="{FF2B5EF4-FFF2-40B4-BE49-F238E27FC236}">
                  <a16:creationId xmlns:a16="http://schemas.microsoft.com/office/drawing/2014/main" id="{CAB91B05-1191-C719-B1F1-FBA19E359401}"/>
                </a:ext>
              </a:extLst>
            </p:cNvPr>
            <p:cNvSpPr/>
            <p:nvPr/>
          </p:nvSpPr>
          <p:spPr>
            <a:xfrm>
              <a:off x="398544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9" name="Полилиния: фигура 5168">
              <a:extLst>
                <a:ext uri="{FF2B5EF4-FFF2-40B4-BE49-F238E27FC236}">
                  <a16:creationId xmlns:a16="http://schemas.microsoft.com/office/drawing/2014/main" id="{99407434-3A7F-A8FE-B0AB-06566F7C69C9}"/>
                </a:ext>
              </a:extLst>
            </p:cNvPr>
            <p:cNvSpPr/>
            <p:nvPr/>
          </p:nvSpPr>
          <p:spPr>
            <a:xfrm>
              <a:off x="407467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0" name="Полилиния: фигура 5169">
              <a:extLst>
                <a:ext uri="{FF2B5EF4-FFF2-40B4-BE49-F238E27FC236}">
                  <a16:creationId xmlns:a16="http://schemas.microsoft.com/office/drawing/2014/main" id="{D427B0AC-60D2-53E4-9B6D-B3D86A43E24B}"/>
                </a:ext>
              </a:extLst>
            </p:cNvPr>
            <p:cNvSpPr/>
            <p:nvPr/>
          </p:nvSpPr>
          <p:spPr>
            <a:xfrm>
              <a:off x="3999966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1" name="Полилиния: фигура 5170">
              <a:extLst>
                <a:ext uri="{FF2B5EF4-FFF2-40B4-BE49-F238E27FC236}">
                  <a16:creationId xmlns:a16="http://schemas.microsoft.com/office/drawing/2014/main" id="{0B2668A7-5223-7F60-EFB8-935654EC466A}"/>
                </a:ext>
              </a:extLst>
            </p:cNvPr>
            <p:cNvSpPr/>
            <p:nvPr/>
          </p:nvSpPr>
          <p:spPr>
            <a:xfrm>
              <a:off x="4091283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2" name="Полилиния: фигура 5171">
              <a:extLst>
                <a:ext uri="{FF2B5EF4-FFF2-40B4-BE49-F238E27FC236}">
                  <a16:creationId xmlns:a16="http://schemas.microsoft.com/office/drawing/2014/main" id="{38BE8396-C26B-A3BB-7107-CF9076372BDD}"/>
                </a:ext>
              </a:extLst>
            </p:cNvPr>
            <p:cNvSpPr/>
            <p:nvPr/>
          </p:nvSpPr>
          <p:spPr>
            <a:xfrm>
              <a:off x="3999966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3" name="Полилиния: фигура 5172">
              <a:extLst>
                <a:ext uri="{FF2B5EF4-FFF2-40B4-BE49-F238E27FC236}">
                  <a16:creationId xmlns:a16="http://schemas.microsoft.com/office/drawing/2014/main" id="{02C2627B-D420-EC9A-D670-3843ADB1AF1C}"/>
                </a:ext>
              </a:extLst>
            </p:cNvPr>
            <p:cNvSpPr/>
            <p:nvPr/>
          </p:nvSpPr>
          <p:spPr>
            <a:xfrm>
              <a:off x="4091283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4" name="Полилиния: фигура 5173">
              <a:extLst>
                <a:ext uri="{FF2B5EF4-FFF2-40B4-BE49-F238E27FC236}">
                  <a16:creationId xmlns:a16="http://schemas.microsoft.com/office/drawing/2014/main" id="{00FAF65B-737B-A531-51C3-77CEA3D8A0BE}"/>
                </a:ext>
              </a:extLst>
            </p:cNvPr>
            <p:cNvSpPr/>
            <p:nvPr/>
          </p:nvSpPr>
          <p:spPr>
            <a:xfrm>
              <a:off x="379867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5" name="Полилиния: фигура 5174">
              <a:extLst>
                <a:ext uri="{FF2B5EF4-FFF2-40B4-BE49-F238E27FC236}">
                  <a16:creationId xmlns:a16="http://schemas.microsoft.com/office/drawing/2014/main" id="{99C7EFDC-DA7B-C2B1-E56A-2F10761BBB45}"/>
                </a:ext>
              </a:extLst>
            </p:cNvPr>
            <p:cNvSpPr/>
            <p:nvPr/>
          </p:nvSpPr>
          <p:spPr>
            <a:xfrm>
              <a:off x="388790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6" name="Полилиния: фигура 5175">
              <a:extLst>
                <a:ext uri="{FF2B5EF4-FFF2-40B4-BE49-F238E27FC236}">
                  <a16:creationId xmlns:a16="http://schemas.microsoft.com/office/drawing/2014/main" id="{4171E14E-78B7-EFEC-C1CC-22100D1E3A37}"/>
                </a:ext>
              </a:extLst>
            </p:cNvPr>
            <p:cNvSpPr/>
            <p:nvPr/>
          </p:nvSpPr>
          <p:spPr>
            <a:xfrm>
              <a:off x="379867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7" name="Полилиния: фигура 5176">
              <a:extLst>
                <a:ext uri="{FF2B5EF4-FFF2-40B4-BE49-F238E27FC236}">
                  <a16:creationId xmlns:a16="http://schemas.microsoft.com/office/drawing/2014/main" id="{A4CA8E13-8A32-30D1-AD6F-B2D43E773E03}"/>
                </a:ext>
              </a:extLst>
            </p:cNvPr>
            <p:cNvSpPr/>
            <p:nvPr/>
          </p:nvSpPr>
          <p:spPr>
            <a:xfrm>
              <a:off x="388790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8" name="Полилиния: фигура 5177">
              <a:extLst>
                <a:ext uri="{FF2B5EF4-FFF2-40B4-BE49-F238E27FC236}">
                  <a16:creationId xmlns:a16="http://schemas.microsoft.com/office/drawing/2014/main" id="{A30C34AB-6FDE-5098-2C93-5BD89C810068}"/>
                </a:ext>
              </a:extLst>
            </p:cNvPr>
            <p:cNvSpPr/>
            <p:nvPr/>
          </p:nvSpPr>
          <p:spPr>
            <a:xfrm>
              <a:off x="3813198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4"/>
                    <a:pt x="8228" y="12261"/>
                    <a:pt x="6150" y="12261"/>
                  </a:cubicBezTo>
                  <a:cubicBezTo>
                    <a:pt x="408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9" name="Полилиния: фигура 5178">
              <a:extLst>
                <a:ext uri="{FF2B5EF4-FFF2-40B4-BE49-F238E27FC236}">
                  <a16:creationId xmlns:a16="http://schemas.microsoft.com/office/drawing/2014/main" id="{71CE56BD-E88E-C553-A724-DB01B8387693}"/>
                </a:ext>
              </a:extLst>
            </p:cNvPr>
            <p:cNvSpPr/>
            <p:nvPr/>
          </p:nvSpPr>
          <p:spPr>
            <a:xfrm>
              <a:off x="3904505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4"/>
                    <a:pt x="8237" y="12261"/>
                    <a:pt x="616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0" name="Полилиния: фигура 5179">
              <a:extLst>
                <a:ext uri="{FF2B5EF4-FFF2-40B4-BE49-F238E27FC236}">
                  <a16:creationId xmlns:a16="http://schemas.microsoft.com/office/drawing/2014/main" id="{D65FEF87-F0A5-D404-98B2-51CED0E32DB7}"/>
                </a:ext>
              </a:extLst>
            </p:cNvPr>
            <p:cNvSpPr/>
            <p:nvPr/>
          </p:nvSpPr>
          <p:spPr>
            <a:xfrm>
              <a:off x="3813198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1" name="Полилиния: фигура 5180">
              <a:extLst>
                <a:ext uri="{FF2B5EF4-FFF2-40B4-BE49-F238E27FC236}">
                  <a16:creationId xmlns:a16="http://schemas.microsoft.com/office/drawing/2014/main" id="{CBA7B9E6-8DA9-232F-CD7B-727DE21D6466}"/>
                </a:ext>
              </a:extLst>
            </p:cNvPr>
            <p:cNvSpPr/>
            <p:nvPr/>
          </p:nvSpPr>
          <p:spPr>
            <a:xfrm>
              <a:off x="3904505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2" name="Полилиния: фигура 5181">
              <a:extLst>
                <a:ext uri="{FF2B5EF4-FFF2-40B4-BE49-F238E27FC236}">
                  <a16:creationId xmlns:a16="http://schemas.microsoft.com/office/drawing/2014/main" id="{2A93CCEB-D263-4A09-22EB-8B002D6751FA}"/>
                </a:ext>
              </a:extLst>
            </p:cNvPr>
            <p:cNvSpPr/>
            <p:nvPr/>
          </p:nvSpPr>
          <p:spPr>
            <a:xfrm>
              <a:off x="3611898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3" name="Полилиния: фигура 5182">
              <a:extLst>
                <a:ext uri="{FF2B5EF4-FFF2-40B4-BE49-F238E27FC236}">
                  <a16:creationId xmlns:a16="http://schemas.microsoft.com/office/drawing/2014/main" id="{B737BE8B-E987-EF61-DEAB-70977EB998C1}"/>
                </a:ext>
              </a:extLst>
            </p:cNvPr>
            <p:cNvSpPr/>
            <p:nvPr/>
          </p:nvSpPr>
          <p:spPr>
            <a:xfrm>
              <a:off x="370113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4" name="Полилиния: фигура 5183">
              <a:extLst>
                <a:ext uri="{FF2B5EF4-FFF2-40B4-BE49-F238E27FC236}">
                  <a16:creationId xmlns:a16="http://schemas.microsoft.com/office/drawing/2014/main" id="{CC1D9617-B6E7-AC77-187B-0DC3979EA915}"/>
                </a:ext>
              </a:extLst>
            </p:cNvPr>
            <p:cNvSpPr/>
            <p:nvPr/>
          </p:nvSpPr>
          <p:spPr>
            <a:xfrm>
              <a:off x="3611898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5" name="Полилиния: фигура 5184">
              <a:extLst>
                <a:ext uri="{FF2B5EF4-FFF2-40B4-BE49-F238E27FC236}">
                  <a16:creationId xmlns:a16="http://schemas.microsoft.com/office/drawing/2014/main" id="{739AD590-1BF3-AA8B-36D4-E8A28F4D379B}"/>
                </a:ext>
              </a:extLst>
            </p:cNvPr>
            <p:cNvSpPr/>
            <p:nvPr/>
          </p:nvSpPr>
          <p:spPr>
            <a:xfrm>
              <a:off x="370113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6" name="Полилиния: фигура 5185">
              <a:extLst>
                <a:ext uri="{FF2B5EF4-FFF2-40B4-BE49-F238E27FC236}">
                  <a16:creationId xmlns:a16="http://schemas.microsoft.com/office/drawing/2014/main" id="{01371794-ED76-532D-FD35-4ACD274AA37F}"/>
                </a:ext>
              </a:extLst>
            </p:cNvPr>
            <p:cNvSpPr/>
            <p:nvPr/>
          </p:nvSpPr>
          <p:spPr>
            <a:xfrm>
              <a:off x="3626429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407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7" name="Полилиния: фигура 5186">
              <a:extLst>
                <a:ext uri="{FF2B5EF4-FFF2-40B4-BE49-F238E27FC236}">
                  <a16:creationId xmlns:a16="http://schemas.microsoft.com/office/drawing/2014/main" id="{4A3D3F86-2B28-175D-14D2-C8FEF122C898}"/>
                </a:ext>
              </a:extLst>
            </p:cNvPr>
            <p:cNvSpPr/>
            <p:nvPr/>
          </p:nvSpPr>
          <p:spPr>
            <a:xfrm>
              <a:off x="3717736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6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8" name="Полилиния: фигура 5187">
              <a:extLst>
                <a:ext uri="{FF2B5EF4-FFF2-40B4-BE49-F238E27FC236}">
                  <a16:creationId xmlns:a16="http://schemas.microsoft.com/office/drawing/2014/main" id="{36058635-B1BC-2126-E059-381C4B480FAD}"/>
                </a:ext>
              </a:extLst>
            </p:cNvPr>
            <p:cNvSpPr/>
            <p:nvPr/>
          </p:nvSpPr>
          <p:spPr>
            <a:xfrm>
              <a:off x="3626429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9" name="Полилиния: фигура 5188">
              <a:extLst>
                <a:ext uri="{FF2B5EF4-FFF2-40B4-BE49-F238E27FC236}">
                  <a16:creationId xmlns:a16="http://schemas.microsoft.com/office/drawing/2014/main" id="{DC7124D8-935E-4666-76E8-F8EAAAC4618E}"/>
                </a:ext>
              </a:extLst>
            </p:cNvPr>
            <p:cNvSpPr/>
            <p:nvPr/>
          </p:nvSpPr>
          <p:spPr>
            <a:xfrm>
              <a:off x="3717736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0" name="Полилиния: фигура 5189">
              <a:extLst>
                <a:ext uri="{FF2B5EF4-FFF2-40B4-BE49-F238E27FC236}">
                  <a16:creationId xmlns:a16="http://schemas.microsoft.com/office/drawing/2014/main" id="{B4904CB1-3F39-65F3-6995-097F8972E5E6}"/>
                </a:ext>
              </a:extLst>
            </p:cNvPr>
            <p:cNvSpPr/>
            <p:nvPr/>
          </p:nvSpPr>
          <p:spPr>
            <a:xfrm>
              <a:off x="342306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1" name="Полилиния: фигура 5190">
              <a:extLst>
                <a:ext uri="{FF2B5EF4-FFF2-40B4-BE49-F238E27FC236}">
                  <a16:creationId xmlns:a16="http://schemas.microsoft.com/office/drawing/2014/main" id="{CEB0A00B-92DB-E362-71EA-E7E02DEFCFE1}"/>
                </a:ext>
              </a:extLst>
            </p:cNvPr>
            <p:cNvSpPr/>
            <p:nvPr/>
          </p:nvSpPr>
          <p:spPr>
            <a:xfrm>
              <a:off x="351436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2" name="Полилиния: фигура 5191">
              <a:extLst>
                <a:ext uri="{FF2B5EF4-FFF2-40B4-BE49-F238E27FC236}">
                  <a16:creationId xmlns:a16="http://schemas.microsoft.com/office/drawing/2014/main" id="{523B1D10-9BBE-9446-F212-02453E25E7A6}"/>
                </a:ext>
              </a:extLst>
            </p:cNvPr>
            <p:cNvSpPr/>
            <p:nvPr/>
          </p:nvSpPr>
          <p:spPr>
            <a:xfrm>
              <a:off x="342306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3" name="Полилиния: фигура 5192">
              <a:extLst>
                <a:ext uri="{FF2B5EF4-FFF2-40B4-BE49-F238E27FC236}">
                  <a16:creationId xmlns:a16="http://schemas.microsoft.com/office/drawing/2014/main" id="{692AFDDD-F8F6-8455-4CE9-DC2FC147B429}"/>
                </a:ext>
              </a:extLst>
            </p:cNvPr>
            <p:cNvSpPr/>
            <p:nvPr/>
          </p:nvSpPr>
          <p:spPr>
            <a:xfrm>
              <a:off x="351436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4" name="Полилиния: фигура 5193">
              <a:extLst>
                <a:ext uri="{FF2B5EF4-FFF2-40B4-BE49-F238E27FC236}">
                  <a16:creationId xmlns:a16="http://schemas.microsoft.com/office/drawing/2014/main" id="{A89FEE3E-2900-8E7F-E255-956649D3AD7B}"/>
                </a:ext>
              </a:extLst>
            </p:cNvPr>
            <p:cNvSpPr/>
            <p:nvPr/>
          </p:nvSpPr>
          <p:spPr>
            <a:xfrm>
              <a:off x="3439661" y="448892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4"/>
                    <a:pt x="10305" y="12261"/>
                    <a:pt x="6150" y="12261"/>
                  </a:cubicBezTo>
                  <a:cubicBezTo>
                    <a:pt x="407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5" name="Полилиния: фигура 5194">
              <a:extLst>
                <a:ext uri="{FF2B5EF4-FFF2-40B4-BE49-F238E27FC236}">
                  <a16:creationId xmlns:a16="http://schemas.microsoft.com/office/drawing/2014/main" id="{61B1F741-744A-6618-2CD3-5BBC3788D5A5}"/>
                </a:ext>
              </a:extLst>
            </p:cNvPr>
            <p:cNvSpPr/>
            <p:nvPr/>
          </p:nvSpPr>
          <p:spPr>
            <a:xfrm>
              <a:off x="3530968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6" name="Полилиния: фигура 5195">
              <a:extLst>
                <a:ext uri="{FF2B5EF4-FFF2-40B4-BE49-F238E27FC236}">
                  <a16:creationId xmlns:a16="http://schemas.microsoft.com/office/drawing/2014/main" id="{F7FABA5F-DC16-ED0B-DF1A-11C510DBC723}"/>
                </a:ext>
              </a:extLst>
            </p:cNvPr>
            <p:cNvSpPr/>
            <p:nvPr/>
          </p:nvSpPr>
          <p:spPr>
            <a:xfrm>
              <a:off x="3439661" y="4578114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7" name="Полилиния: фигура 5196">
              <a:extLst>
                <a:ext uri="{FF2B5EF4-FFF2-40B4-BE49-F238E27FC236}">
                  <a16:creationId xmlns:a16="http://schemas.microsoft.com/office/drawing/2014/main" id="{B99613EA-6178-9583-76FA-074331740076}"/>
                </a:ext>
              </a:extLst>
            </p:cNvPr>
            <p:cNvSpPr/>
            <p:nvPr/>
          </p:nvSpPr>
          <p:spPr>
            <a:xfrm>
              <a:off x="3530968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8" name="Полилиния: фигура 5197">
              <a:extLst>
                <a:ext uri="{FF2B5EF4-FFF2-40B4-BE49-F238E27FC236}">
                  <a16:creationId xmlns:a16="http://schemas.microsoft.com/office/drawing/2014/main" id="{83F0714D-496B-B5F3-F897-799E4812808A}"/>
                </a:ext>
              </a:extLst>
            </p:cNvPr>
            <p:cNvSpPr/>
            <p:nvPr/>
          </p:nvSpPr>
          <p:spPr>
            <a:xfrm>
              <a:off x="3236283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9" name="Полилиния: фигура 5198">
              <a:extLst>
                <a:ext uri="{FF2B5EF4-FFF2-40B4-BE49-F238E27FC236}">
                  <a16:creationId xmlns:a16="http://schemas.microsoft.com/office/drawing/2014/main" id="{F2B642C2-0043-5D2C-B3DC-CE960F7DF2EF}"/>
                </a:ext>
              </a:extLst>
            </p:cNvPr>
            <p:cNvSpPr/>
            <p:nvPr/>
          </p:nvSpPr>
          <p:spPr>
            <a:xfrm>
              <a:off x="332760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0" name="Полилиния: фигура 5199">
              <a:extLst>
                <a:ext uri="{FF2B5EF4-FFF2-40B4-BE49-F238E27FC236}">
                  <a16:creationId xmlns:a16="http://schemas.microsoft.com/office/drawing/2014/main" id="{6051342E-1F7D-0D1F-CE84-AE7F832A1D65}"/>
                </a:ext>
              </a:extLst>
            </p:cNvPr>
            <p:cNvSpPr/>
            <p:nvPr/>
          </p:nvSpPr>
          <p:spPr>
            <a:xfrm>
              <a:off x="3236283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1" name="Полилиния: фигура 5200">
              <a:extLst>
                <a:ext uri="{FF2B5EF4-FFF2-40B4-BE49-F238E27FC236}">
                  <a16:creationId xmlns:a16="http://schemas.microsoft.com/office/drawing/2014/main" id="{C31F07C1-CE8A-A150-4DC4-45E5D88BB05C}"/>
                </a:ext>
              </a:extLst>
            </p:cNvPr>
            <p:cNvSpPr/>
            <p:nvPr/>
          </p:nvSpPr>
          <p:spPr>
            <a:xfrm>
              <a:off x="332760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2" name="Полилиния: фигура 5201">
              <a:extLst>
                <a:ext uri="{FF2B5EF4-FFF2-40B4-BE49-F238E27FC236}">
                  <a16:creationId xmlns:a16="http://schemas.microsoft.com/office/drawing/2014/main" id="{7433C077-D266-32E3-2C9C-EF904D233E11}"/>
                </a:ext>
              </a:extLst>
            </p:cNvPr>
            <p:cNvSpPr/>
            <p:nvPr/>
          </p:nvSpPr>
          <p:spPr>
            <a:xfrm>
              <a:off x="3252893" y="448892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3" name="Полилиния: фигура 5202">
              <a:extLst>
                <a:ext uri="{FF2B5EF4-FFF2-40B4-BE49-F238E27FC236}">
                  <a16:creationId xmlns:a16="http://schemas.microsoft.com/office/drawing/2014/main" id="{6B96338A-E74D-6080-F80C-994A8B09A7FA}"/>
                </a:ext>
              </a:extLst>
            </p:cNvPr>
            <p:cNvSpPr/>
            <p:nvPr/>
          </p:nvSpPr>
          <p:spPr>
            <a:xfrm>
              <a:off x="3344200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4" name="Полилиния: фигура 5203">
              <a:extLst>
                <a:ext uri="{FF2B5EF4-FFF2-40B4-BE49-F238E27FC236}">
                  <a16:creationId xmlns:a16="http://schemas.microsoft.com/office/drawing/2014/main" id="{3D5FA154-71E5-4CC5-D75B-CEF87EE0A4A7}"/>
                </a:ext>
              </a:extLst>
            </p:cNvPr>
            <p:cNvSpPr/>
            <p:nvPr/>
          </p:nvSpPr>
          <p:spPr>
            <a:xfrm>
              <a:off x="3252893" y="4578114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5" name="Полилиния: фигура 5204">
              <a:extLst>
                <a:ext uri="{FF2B5EF4-FFF2-40B4-BE49-F238E27FC236}">
                  <a16:creationId xmlns:a16="http://schemas.microsoft.com/office/drawing/2014/main" id="{BCC7D9C4-2A79-24B6-58FB-DD30D4FA3344}"/>
                </a:ext>
              </a:extLst>
            </p:cNvPr>
            <p:cNvSpPr/>
            <p:nvPr/>
          </p:nvSpPr>
          <p:spPr>
            <a:xfrm>
              <a:off x="3344200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6" name="Полилиния: фигура 5205">
              <a:extLst>
                <a:ext uri="{FF2B5EF4-FFF2-40B4-BE49-F238E27FC236}">
                  <a16:creationId xmlns:a16="http://schemas.microsoft.com/office/drawing/2014/main" id="{E77225B6-A981-63BA-71B8-1E2717CA9622}"/>
                </a:ext>
              </a:extLst>
            </p:cNvPr>
            <p:cNvSpPr/>
            <p:nvPr/>
          </p:nvSpPr>
          <p:spPr>
            <a:xfrm>
              <a:off x="304951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7" name="Полилиния: фигура 5206">
              <a:extLst>
                <a:ext uri="{FF2B5EF4-FFF2-40B4-BE49-F238E27FC236}">
                  <a16:creationId xmlns:a16="http://schemas.microsoft.com/office/drawing/2014/main" id="{BCC01B90-269C-BA63-C255-81C6DD7142C9}"/>
                </a:ext>
              </a:extLst>
            </p:cNvPr>
            <p:cNvSpPr/>
            <p:nvPr/>
          </p:nvSpPr>
          <p:spPr>
            <a:xfrm>
              <a:off x="313875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8" name="Полилиния: фигура 5207">
              <a:extLst>
                <a:ext uri="{FF2B5EF4-FFF2-40B4-BE49-F238E27FC236}">
                  <a16:creationId xmlns:a16="http://schemas.microsoft.com/office/drawing/2014/main" id="{59130818-7992-44D1-B469-CB2B27A7D89C}"/>
                </a:ext>
              </a:extLst>
            </p:cNvPr>
            <p:cNvSpPr/>
            <p:nvPr/>
          </p:nvSpPr>
          <p:spPr>
            <a:xfrm>
              <a:off x="304951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9" name="Полилиния: фигура 5208">
              <a:extLst>
                <a:ext uri="{FF2B5EF4-FFF2-40B4-BE49-F238E27FC236}">
                  <a16:creationId xmlns:a16="http://schemas.microsoft.com/office/drawing/2014/main" id="{5104C6EF-2FEE-0E99-7B7C-2D1F36D20EA0}"/>
                </a:ext>
              </a:extLst>
            </p:cNvPr>
            <p:cNvSpPr/>
            <p:nvPr/>
          </p:nvSpPr>
          <p:spPr>
            <a:xfrm>
              <a:off x="313875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0" name="Полилиния: фигура 5209">
              <a:extLst>
                <a:ext uri="{FF2B5EF4-FFF2-40B4-BE49-F238E27FC236}">
                  <a16:creationId xmlns:a16="http://schemas.microsoft.com/office/drawing/2014/main" id="{AADED87A-BFE7-0B70-D299-A6FF0DA83034}"/>
                </a:ext>
              </a:extLst>
            </p:cNvPr>
            <p:cNvSpPr/>
            <p:nvPr/>
          </p:nvSpPr>
          <p:spPr>
            <a:xfrm>
              <a:off x="3066115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018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1" name="Полилиния: фигура 5210">
              <a:extLst>
                <a:ext uri="{FF2B5EF4-FFF2-40B4-BE49-F238E27FC236}">
                  <a16:creationId xmlns:a16="http://schemas.microsoft.com/office/drawing/2014/main" id="{B339414A-CB88-EAE5-02E4-41EBC2514E03}"/>
                </a:ext>
              </a:extLst>
            </p:cNvPr>
            <p:cNvSpPr/>
            <p:nvPr/>
          </p:nvSpPr>
          <p:spPr>
            <a:xfrm>
              <a:off x="3157431" y="4488923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018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2" name="Полилиния: фигура 5211">
              <a:extLst>
                <a:ext uri="{FF2B5EF4-FFF2-40B4-BE49-F238E27FC236}">
                  <a16:creationId xmlns:a16="http://schemas.microsoft.com/office/drawing/2014/main" id="{6A804EBA-D43C-7E0A-CE3D-DF0AE30B99BC}"/>
                </a:ext>
              </a:extLst>
            </p:cNvPr>
            <p:cNvSpPr/>
            <p:nvPr/>
          </p:nvSpPr>
          <p:spPr>
            <a:xfrm>
              <a:off x="3066115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3" name="Полилиния: фигура 5212">
              <a:extLst>
                <a:ext uri="{FF2B5EF4-FFF2-40B4-BE49-F238E27FC236}">
                  <a16:creationId xmlns:a16="http://schemas.microsoft.com/office/drawing/2014/main" id="{A2468D3F-D441-0D2E-24FA-5CAEB7717A17}"/>
                </a:ext>
              </a:extLst>
            </p:cNvPr>
            <p:cNvSpPr/>
            <p:nvPr/>
          </p:nvSpPr>
          <p:spPr>
            <a:xfrm>
              <a:off x="3157431" y="4578114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4" name="Полилиния: фигура 5213">
              <a:extLst>
                <a:ext uri="{FF2B5EF4-FFF2-40B4-BE49-F238E27FC236}">
                  <a16:creationId xmlns:a16="http://schemas.microsoft.com/office/drawing/2014/main" id="{1A836B7D-1FEF-3841-81D4-589894EE5C57}"/>
                </a:ext>
              </a:extLst>
            </p:cNvPr>
            <p:cNvSpPr/>
            <p:nvPr/>
          </p:nvSpPr>
          <p:spPr>
            <a:xfrm>
              <a:off x="286274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5" name="Полилиния: фигура 5214">
              <a:extLst>
                <a:ext uri="{FF2B5EF4-FFF2-40B4-BE49-F238E27FC236}">
                  <a16:creationId xmlns:a16="http://schemas.microsoft.com/office/drawing/2014/main" id="{AAC7FF69-20FF-24B3-BDEA-87C0194F0A1E}"/>
                </a:ext>
              </a:extLst>
            </p:cNvPr>
            <p:cNvSpPr/>
            <p:nvPr/>
          </p:nvSpPr>
          <p:spPr>
            <a:xfrm>
              <a:off x="295198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6" name="Полилиния: фигура 5215">
              <a:extLst>
                <a:ext uri="{FF2B5EF4-FFF2-40B4-BE49-F238E27FC236}">
                  <a16:creationId xmlns:a16="http://schemas.microsoft.com/office/drawing/2014/main" id="{C9083062-EF13-8398-4040-7FFD8C06C25F}"/>
                </a:ext>
              </a:extLst>
            </p:cNvPr>
            <p:cNvSpPr/>
            <p:nvPr/>
          </p:nvSpPr>
          <p:spPr>
            <a:xfrm>
              <a:off x="286274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7" name="Полилиния: фигура 5216">
              <a:extLst>
                <a:ext uri="{FF2B5EF4-FFF2-40B4-BE49-F238E27FC236}">
                  <a16:creationId xmlns:a16="http://schemas.microsoft.com/office/drawing/2014/main" id="{FD3E2114-0A2A-6A84-6093-CFCF9A4EFF29}"/>
                </a:ext>
              </a:extLst>
            </p:cNvPr>
            <p:cNvSpPr/>
            <p:nvPr/>
          </p:nvSpPr>
          <p:spPr>
            <a:xfrm>
              <a:off x="295198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8" name="Полилиния: фигура 5217">
              <a:extLst>
                <a:ext uri="{FF2B5EF4-FFF2-40B4-BE49-F238E27FC236}">
                  <a16:creationId xmlns:a16="http://schemas.microsoft.com/office/drawing/2014/main" id="{824EF88E-FAF2-3548-E6A7-40E4B90E37B7}"/>
                </a:ext>
              </a:extLst>
            </p:cNvPr>
            <p:cNvSpPr/>
            <p:nvPr/>
          </p:nvSpPr>
          <p:spPr>
            <a:xfrm>
              <a:off x="2879346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9" name="Полилиния: фигура 5218">
              <a:extLst>
                <a:ext uri="{FF2B5EF4-FFF2-40B4-BE49-F238E27FC236}">
                  <a16:creationId xmlns:a16="http://schemas.microsoft.com/office/drawing/2014/main" id="{BD939C6D-6DE9-2744-FCD5-51359BD2DD39}"/>
                </a:ext>
              </a:extLst>
            </p:cNvPr>
            <p:cNvSpPr/>
            <p:nvPr/>
          </p:nvSpPr>
          <p:spPr>
            <a:xfrm>
              <a:off x="2970663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0" name="Полилиния: фигура 5219">
              <a:extLst>
                <a:ext uri="{FF2B5EF4-FFF2-40B4-BE49-F238E27FC236}">
                  <a16:creationId xmlns:a16="http://schemas.microsoft.com/office/drawing/2014/main" id="{06F22128-543B-E7BA-1C65-0B1BEC1CDD20}"/>
                </a:ext>
              </a:extLst>
            </p:cNvPr>
            <p:cNvSpPr/>
            <p:nvPr/>
          </p:nvSpPr>
          <p:spPr>
            <a:xfrm>
              <a:off x="2879346" y="4580191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3 w 8299"/>
                <a:gd name="connsiteY1" fmla="*/ -179 h 9111"/>
                <a:gd name="connsiteX2" fmla="*/ 8228 w 8299"/>
                <a:gd name="connsiteY2" fmla="*/ 3965 h 9111"/>
                <a:gd name="connsiteX3" fmla="*/ 408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1" name="Полилиния: фигура 5220">
              <a:extLst>
                <a:ext uri="{FF2B5EF4-FFF2-40B4-BE49-F238E27FC236}">
                  <a16:creationId xmlns:a16="http://schemas.microsoft.com/office/drawing/2014/main" id="{F21DF0A8-BBB3-592F-1091-7CC1CFD0C162}"/>
                </a:ext>
              </a:extLst>
            </p:cNvPr>
            <p:cNvSpPr/>
            <p:nvPr/>
          </p:nvSpPr>
          <p:spPr>
            <a:xfrm>
              <a:off x="2970663" y="4580191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73 w 8299"/>
                <a:gd name="connsiteY1" fmla="*/ -179 h 9111"/>
                <a:gd name="connsiteX2" fmla="*/ 8228 w 8299"/>
                <a:gd name="connsiteY2" fmla="*/ 3965 h 9111"/>
                <a:gd name="connsiteX3" fmla="*/ 407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2" name="Полилиния: фигура 5221">
              <a:extLst>
                <a:ext uri="{FF2B5EF4-FFF2-40B4-BE49-F238E27FC236}">
                  <a16:creationId xmlns:a16="http://schemas.microsoft.com/office/drawing/2014/main" id="{8CFA92C4-992C-4352-16FF-B122D6C794B7}"/>
                </a:ext>
              </a:extLst>
            </p:cNvPr>
            <p:cNvSpPr/>
            <p:nvPr/>
          </p:nvSpPr>
          <p:spPr>
            <a:xfrm>
              <a:off x="267597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3" name="Полилиния: фигура 5222">
              <a:extLst>
                <a:ext uri="{FF2B5EF4-FFF2-40B4-BE49-F238E27FC236}">
                  <a16:creationId xmlns:a16="http://schemas.microsoft.com/office/drawing/2014/main" id="{5EB0261F-A8A8-F0AF-AF8A-0851014942DC}"/>
                </a:ext>
              </a:extLst>
            </p:cNvPr>
            <p:cNvSpPr/>
            <p:nvPr/>
          </p:nvSpPr>
          <p:spPr>
            <a:xfrm>
              <a:off x="2765208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4" name="Полилиния: фигура 5223">
              <a:extLst>
                <a:ext uri="{FF2B5EF4-FFF2-40B4-BE49-F238E27FC236}">
                  <a16:creationId xmlns:a16="http://schemas.microsoft.com/office/drawing/2014/main" id="{4EE8B718-A608-00A9-92EC-6EADCA9656FA}"/>
                </a:ext>
              </a:extLst>
            </p:cNvPr>
            <p:cNvSpPr/>
            <p:nvPr/>
          </p:nvSpPr>
          <p:spPr>
            <a:xfrm>
              <a:off x="267597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5" name="Полилиния: фигура 5224">
              <a:extLst>
                <a:ext uri="{FF2B5EF4-FFF2-40B4-BE49-F238E27FC236}">
                  <a16:creationId xmlns:a16="http://schemas.microsoft.com/office/drawing/2014/main" id="{10F388B1-3A47-D03A-EB97-B9D26B0DCF47}"/>
                </a:ext>
              </a:extLst>
            </p:cNvPr>
            <p:cNvSpPr/>
            <p:nvPr/>
          </p:nvSpPr>
          <p:spPr>
            <a:xfrm>
              <a:off x="2765208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6" name="Полилиния: фигура 5225">
              <a:extLst>
                <a:ext uri="{FF2B5EF4-FFF2-40B4-BE49-F238E27FC236}">
                  <a16:creationId xmlns:a16="http://schemas.microsoft.com/office/drawing/2014/main" id="{54AAEAD2-071C-D783-E466-E14F4DAD9D31}"/>
                </a:ext>
              </a:extLst>
            </p:cNvPr>
            <p:cNvSpPr/>
            <p:nvPr/>
          </p:nvSpPr>
          <p:spPr>
            <a:xfrm>
              <a:off x="2692578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7" name="Полилиния: фигура 5226">
              <a:extLst>
                <a:ext uri="{FF2B5EF4-FFF2-40B4-BE49-F238E27FC236}">
                  <a16:creationId xmlns:a16="http://schemas.microsoft.com/office/drawing/2014/main" id="{4791A48C-9CC9-C7FC-3B0A-0EBF980404AF}"/>
                </a:ext>
              </a:extLst>
            </p:cNvPr>
            <p:cNvSpPr/>
            <p:nvPr/>
          </p:nvSpPr>
          <p:spPr>
            <a:xfrm>
              <a:off x="2783885" y="449098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8" name="Полилиния: фигура 5227">
              <a:extLst>
                <a:ext uri="{FF2B5EF4-FFF2-40B4-BE49-F238E27FC236}">
                  <a16:creationId xmlns:a16="http://schemas.microsoft.com/office/drawing/2014/main" id="{30A76D29-001E-E748-9651-DA332D3F00D1}"/>
                </a:ext>
              </a:extLst>
            </p:cNvPr>
            <p:cNvSpPr/>
            <p:nvPr/>
          </p:nvSpPr>
          <p:spPr>
            <a:xfrm>
              <a:off x="2692578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9" name="Полилиния: фигура 5228">
              <a:extLst>
                <a:ext uri="{FF2B5EF4-FFF2-40B4-BE49-F238E27FC236}">
                  <a16:creationId xmlns:a16="http://schemas.microsoft.com/office/drawing/2014/main" id="{03F5728B-A3D1-3D64-BD81-AED83EC757A6}"/>
                </a:ext>
              </a:extLst>
            </p:cNvPr>
            <p:cNvSpPr/>
            <p:nvPr/>
          </p:nvSpPr>
          <p:spPr>
            <a:xfrm>
              <a:off x="2783885" y="458019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0" name="Полилиния: фигура 5229">
              <a:extLst>
                <a:ext uri="{FF2B5EF4-FFF2-40B4-BE49-F238E27FC236}">
                  <a16:creationId xmlns:a16="http://schemas.microsoft.com/office/drawing/2014/main" id="{1B6C0BD0-0AA0-80CA-46D0-CB0A79DABB5E}"/>
                </a:ext>
              </a:extLst>
            </p:cNvPr>
            <p:cNvSpPr/>
            <p:nvPr/>
          </p:nvSpPr>
          <p:spPr>
            <a:xfrm>
              <a:off x="248713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1" name="Полилиния: фигура 5230">
              <a:extLst>
                <a:ext uri="{FF2B5EF4-FFF2-40B4-BE49-F238E27FC236}">
                  <a16:creationId xmlns:a16="http://schemas.microsoft.com/office/drawing/2014/main" id="{A7AD5C1B-26D7-7B41-83D3-EEAFAD29BC61}"/>
                </a:ext>
              </a:extLst>
            </p:cNvPr>
            <p:cNvSpPr/>
            <p:nvPr/>
          </p:nvSpPr>
          <p:spPr>
            <a:xfrm>
              <a:off x="257843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2" name="Полилиния: фигура 5231">
              <a:extLst>
                <a:ext uri="{FF2B5EF4-FFF2-40B4-BE49-F238E27FC236}">
                  <a16:creationId xmlns:a16="http://schemas.microsoft.com/office/drawing/2014/main" id="{E65CAE59-4F00-94CC-B0A2-5EFF16F83E3C}"/>
                </a:ext>
              </a:extLst>
            </p:cNvPr>
            <p:cNvSpPr/>
            <p:nvPr/>
          </p:nvSpPr>
          <p:spPr>
            <a:xfrm>
              <a:off x="248713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3" name="Полилиния: фигура 5232">
              <a:extLst>
                <a:ext uri="{FF2B5EF4-FFF2-40B4-BE49-F238E27FC236}">
                  <a16:creationId xmlns:a16="http://schemas.microsoft.com/office/drawing/2014/main" id="{CBD46743-A860-167C-CC6E-795BAA751481}"/>
                </a:ext>
              </a:extLst>
            </p:cNvPr>
            <p:cNvSpPr/>
            <p:nvPr/>
          </p:nvSpPr>
          <p:spPr>
            <a:xfrm>
              <a:off x="257843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4" name="Полилиния: фигура 5233">
              <a:extLst>
                <a:ext uri="{FF2B5EF4-FFF2-40B4-BE49-F238E27FC236}">
                  <a16:creationId xmlns:a16="http://schemas.microsoft.com/office/drawing/2014/main" id="{6B03659C-0C99-8095-7884-362A403326BC}"/>
                </a:ext>
              </a:extLst>
            </p:cNvPr>
            <p:cNvSpPr/>
            <p:nvPr/>
          </p:nvSpPr>
          <p:spPr>
            <a:xfrm>
              <a:off x="2505809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5" name="Полилиния: фигура 5234">
              <a:extLst>
                <a:ext uri="{FF2B5EF4-FFF2-40B4-BE49-F238E27FC236}">
                  <a16:creationId xmlns:a16="http://schemas.microsoft.com/office/drawing/2014/main" id="{2B882CCC-854D-FC3E-9C74-9BA75734F7AF}"/>
                </a:ext>
              </a:extLst>
            </p:cNvPr>
            <p:cNvSpPr/>
            <p:nvPr/>
          </p:nvSpPr>
          <p:spPr>
            <a:xfrm>
              <a:off x="2597116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6" name="Полилиния: фигура 5235">
              <a:extLst>
                <a:ext uri="{FF2B5EF4-FFF2-40B4-BE49-F238E27FC236}">
                  <a16:creationId xmlns:a16="http://schemas.microsoft.com/office/drawing/2014/main" id="{C4FC72A2-422D-38B1-034F-FC2982DC93EC}"/>
                </a:ext>
              </a:extLst>
            </p:cNvPr>
            <p:cNvSpPr/>
            <p:nvPr/>
          </p:nvSpPr>
          <p:spPr>
            <a:xfrm>
              <a:off x="2505809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7" name="Полилиния: фигура 5236">
              <a:extLst>
                <a:ext uri="{FF2B5EF4-FFF2-40B4-BE49-F238E27FC236}">
                  <a16:creationId xmlns:a16="http://schemas.microsoft.com/office/drawing/2014/main" id="{BD26B074-E5B3-9331-DCF2-024F8EB1634C}"/>
                </a:ext>
              </a:extLst>
            </p:cNvPr>
            <p:cNvSpPr/>
            <p:nvPr/>
          </p:nvSpPr>
          <p:spPr>
            <a:xfrm>
              <a:off x="2597116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8" name="Полилиния: фигура 5237">
              <a:extLst>
                <a:ext uri="{FF2B5EF4-FFF2-40B4-BE49-F238E27FC236}">
                  <a16:creationId xmlns:a16="http://schemas.microsoft.com/office/drawing/2014/main" id="{E91C3D7C-4341-D129-A678-83014E82FF6A}"/>
                </a:ext>
              </a:extLst>
            </p:cNvPr>
            <p:cNvSpPr/>
            <p:nvPr/>
          </p:nvSpPr>
          <p:spPr>
            <a:xfrm>
              <a:off x="230036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9" name="Полилиния: фигура 5238">
              <a:extLst>
                <a:ext uri="{FF2B5EF4-FFF2-40B4-BE49-F238E27FC236}">
                  <a16:creationId xmlns:a16="http://schemas.microsoft.com/office/drawing/2014/main" id="{DAB8CAD1-0440-3DBD-8EBD-2987845D9FFE}"/>
                </a:ext>
              </a:extLst>
            </p:cNvPr>
            <p:cNvSpPr/>
            <p:nvPr/>
          </p:nvSpPr>
          <p:spPr>
            <a:xfrm>
              <a:off x="239167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0" name="Полилиния: фигура 5239">
              <a:extLst>
                <a:ext uri="{FF2B5EF4-FFF2-40B4-BE49-F238E27FC236}">
                  <a16:creationId xmlns:a16="http://schemas.microsoft.com/office/drawing/2014/main" id="{280B6BFD-B6B6-FC8A-F9AF-A07AC0471982}"/>
                </a:ext>
              </a:extLst>
            </p:cNvPr>
            <p:cNvSpPr/>
            <p:nvPr/>
          </p:nvSpPr>
          <p:spPr>
            <a:xfrm>
              <a:off x="230036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1" name="Полилиния: фигура 5240">
              <a:extLst>
                <a:ext uri="{FF2B5EF4-FFF2-40B4-BE49-F238E27FC236}">
                  <a16:creationId xmlns:a16="http://schemas.microsoft.com/office/drawing/2014/main" id="{16BCA68E-5518-7A48-42A3-FEFB1E66702B}"/>
                </a:ext>
              </a:extLst>
            </p:cNvPr>
            <p:cNvSpPr/>
            <p:nvPr/>
          </p:nvSpPr>
          <p:spPr>
            <a:xfrm>
              <a:off x="239167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2" name="Полилиния: фигура 5241">
              <a:extLst>
                <a:ext uri="{FF2B5EF4-FFF2-40B4-BE49-F238E27FC236}">
                  <a16:creationId xmlns:a16="http://schemas.microsoft.com/office/drawing/2014/main" id="{3C6C91DD-795B-AA9F-50E3-103ACF50031E}"/>
                </a:ext>
              </a:extLst>
            </p:cNvPr>
            <p:cNvSpPr/>
            <p:nvPr/>
          </p:nvSpPr>
          <p:spPr>
            <a:xfrm>
              <a:off x="2319041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3" name="Полилиния: фигура 5242">
              <a:extLst>
                <a:ext uri="{FF2B5EF4-FFF2-40B4-BE49-F238E27FC236}">
                  <a16:creationId xmlns:a16="http://schemas.microsoft.com/office/drawing/2014/main" id="{C83EE39A-46FE-9C1E-62F8-2842532BF3DF}"/>
                </a:ext>
              </a:extLst>
            </p:cNvPr>
            <p:cNvSpPr/>
            <p:nvPr/>
          </p:nvSpPr>
          <p:spPr>
            <a:xfrm>
              <a:off x="2410348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4" name="Полилиния: фигура 5243">
              <a:extLst>
                <a:ext uri="{FF2B5EF4-FFF2-40B4-BE49-F238E27FC236}">
                  <a16:creationId xmlns:a16="http://schemas.microsoft.com/office/drawing/2014/main" id="{665C411B-002C-1438-568A-9A3EC1FE3610}"/>
                </a:ext>
              </a:extLst>
            </p:cNvPr>
            <p:cNvSpPr/>
            <p:nvPr/>
          </p:nvSpPr>
          <p:spPr>
            <a:xfrm>
              <a:off x="2319041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5" name="Полилиния: фигура 5244">
              <a:extLst>
                <a:ext uri="{FF2B5EF4-FFF2-40B4-BE49-F238E27FC236}">
                  <a16:creationId xmlns:a16="http://schemas.microsoft.com/office/drawing/2014/main" id="{35F1AD2C-3A1A-35A2-2F88-68177B05C8ED}"/>
                </a:ext>
              </a:extLst>
            </p:cNvPr>
            <p:cNvSpPr/>
            <p:nvPr/>
          </p:nvSpPr>
          <p:spPr>
            <a:xfrm>
              <a:off x="2410348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6" name="Полилиния: фигура 5245">
              <a:extLst>
                <a:ext uri="{FF2B5EF4-FFF2-40B4-BE49-F238E27FC236}">
                  <a16:creationId xmlns:a16="http://schemas.microsoft.com/office/drawing/2014/main" id="{DA3B03EC-FF25-7A34-BCBE-035EAEC89A08}"/>
                </a:ext>
              </a:extLst>
            </p:cNvPr>
            <p:cNvSpPr/>
            <p:nvPr/>
          </p:nvSpPr>
          <p:spPr>
            <a:xfrm>
              <a:off x="211359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7" name="Полилиния: фигура 5246">
              <a:extLst>
                <a:ext uri="{FF2B5EF4-FFF2-40B4-BE49-F238E27FC236}">
                  <a16:creationId xmlns:a16="http://schemas.microsoft.com/office/drawing/2014/main" id="{C4F9F928-67F1-89BD-5F2D-50D1294B16FF}"/>
                </a:ext>
              </a:extLst>
            </p:cNvPr>
            <p:cNvSpPr/>
            <p:nvPr/>
          </p:nvSpPr>
          <p:spPr>
            <a:xfrm>
              <a:off x="220282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8" name="Полилиния: фигура 5247">
              <a:extLst>
                <a:ext uri="{FF2B5EF4-FFF2-40B4-BE49-F238E27FC236}">
                  <a16:creationId xmlns:a16="http://schemas.microsoft.com/office/drawing/2014/main" id="{32BB2B6C-F211-7232-7186-EAF173E51F78}"/>
                </a:ext>
              </a:extLst>
            </p:cNvPr>
            <p:cNvSpPr/>
            <p:nvPr/>
          </p:nvSpPr>
          <p:spPr>
            <a:xfrm>
              <a:off x="211359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9" name="Полилиния: фигура 5248">
              <a:extLst>
                <a:ext uri="{FF2B5EF4-FFF2-40B4-BE49-F238E27FC236}">
                  <a16:creationId xmlns:a16="http://schemas.microsoft.com/office/drawing/2014/main" id="{7593C94B-3EA8-9B41-EB79-5C4ABD13BA43}"/>
                </a:ext>
              </a:extLst>
            </p:cNvPr>
            <p:cNvSpPr/>
            <p:nvPr/>
          </p:nvSpPr>
          <p:spPr>
            <a:xfrm>
              <a:off x="220282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0" name="Полилиния: фигура 5249">
              <a:extLst>
                <a:ext uri="{FF2B5EF4-FFF2-40B4-BE49-F238E27FC236}">
                  <a16:creationId xmlns:a16="http://schemas.microsoft.com/office/drawing/2014/main" id="{3028281D-A376-C86C-EAA7-19CF39E7EDB6}"/>
                </a:ext>
              </a:extLst>
            </p:cNvPr>
            <p:cNvSpPr/>
            <p:nvPr/>
          </p:nvSpPr>
          <p:spPr>
            <a:xfrm>
              <a:off x="2132273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1" name="Полилиния: фигура 5250">
              <a:extLst>
                <a:ext uri="{FF2B5EF4-FFF2-40B4-BE49-F238E27FC236}">
                  <a16:creationId xmlns:a16="http://schemas.microsoft.com/office/drawing/2014/main" id="{ABA96EF8-1295-CA9D-A5D7-437B48DB37BF}"/>
                </a:ext>
              </a:extLst>
            </p:cNvPr>
            <p:cNvSpPr/>
            <p:nvPr/>
          </p:nvSpPr>
          <p:spPr>
            <a:xfrm>
              <a:off x="2223579" y="4493066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7"/>
                    <a:pt x="4082" y="1897"/>
                  </a:cubicBezTo>
                  <a:cubicBezTo>
                    <a:pt x="4082" y="1897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2" name="Полилиния: фигура 5251">
              <a:extLst>
                <a:ext uri="{FF2B5EF4-FFF2-40B4-BE49-F238E27FC236}">
                  <a16:creationId xmlns:a16="http://schemas.microsoft.com/office/drawing/2014/main" id="{3C17AE15-15B8-63A4-923C-76277422DED2}"/>
                </a:ext>
              </a:extLst>
            </p:cNvPr>
            <p:cNvSpPr/>
            <p:nvPr/>
          </p:nvSpPr>
          <p:spPr>
            <a:xfrm>
              <a:off x="2132273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3" name="Полилиния: фигура 5252">
              <a:extLst>
                <a:ext uri="{FF2B5EF4-FFF2-40B4-BE49-F238E27FC236}">
                  <a16:creationId xmlns:a16="http://schemas.microsoft.com/office/drawing/2014/main" id="{6FCB572A-7BC6-5608-FA58-16AF35E6E021}"/>
                </a:ext>
              </a:extLst>
            </p:cNvPr>
            <p:cNvSpPr/>
            <p:nvPr/>
          </p:nvSpPr>
          <p:spPr>
            <a:xfrm>
              <a:off x="2223579" y="4582268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4" name="Полилиния: фигура 5253">
              <a:extLst>
                <a:ext uri="{FF2B5EF4-FFF2-40B4-BE49-F238E27FC236}">
                  <a16:creationId xmlns:a16="http://schemas.microsoft.com/office/drawing/2014/main" id="{B2AC937B-7816-A105-2460-D481409C9FB5}"/>
                </a:ext>
              </a:extLst>
            </p:cNvPr>
            <p:cNvSpPr/>
            <p:nvPr/>
          </p:nvSpPr>
          <p:spPr>
            <a:xfrm>
              <a:off x="192682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5" name="Полилиния: фигура 5254">
              <a:extLst>
                <a:ext uri="{FF2B5EF4-FFF2-40B4-BE49-F238E27FC236}">
                  <a16:creationId xmlns:a16="http://schemas.microsoft.com/office/drawing/2014/main" id="{25AD7817-F889-621C-4C0E-353D72580D37}"/>
                </a:ext>
              </a:extLst>
            </p:cNvPr>
            <p:cNvSpPr/>
            <p:nvPr/>
          </p:nvSpPr>
          <p:spPr>
            <a:xfrm>
              <a:off x="201605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6" name="Полилиния: фигура 5255">
              <a:extLst>
                <a:ext uri="{FF2B5EF4-FFF2-40B4-BE49-F238E27FC236}">
                  <a16:creationId xmlns:a16="http://schemas.microsoft.com/office/drawing/2014/main" id="{359FA5D6-43E0-95DB-5793-FC9F1A653E1F}"/>
                </a:ext>
              </a:extLst>
            </p:cNvPr>
            <p:cNvSpPr/>
            <p:nvPr/>
          </p:nvSpPr>
          <p:spPr>
            <a:xfrm>
              <a:off x="192682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7" name="Полилиния: фигура 5256">
              <a:extLst>
                <a:ext uri="{FF2B5EF4-FFF2-40B4-BE49-F238E27FC236}">
                  <a16:creationId xmlns:a16="http://schemas.microsoft.com/office/drawing/2014/main" id="{86AB33EA-08C1-E422-5A7E-866C15F6ACCC}"/>
                </a:ext>
              </a:extLst>
            </p:cNvPr>
            <p:cNvSpPr/>
            <p:nvPr/>
          </p:nvSpPr>
          <p:spPr>
            <a:xfrm>
              <a:off x="201605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8" name="Полилиния: фигура 5257">
              <a:extLst>
                <a:ext uri="{FF2B5EF4-FFF2-40B4-BE49-F238E27FC236}">
                  <a16:creationId xmlns:a16="http://schemas.microsoft.com/office/drawing/2014/main" id="{FE9287F2-A6BE-1403-09B5-7CC5935AF45C}"/>
                </a:ext>
              </a:extLst>
            </p:cNvPr>
            <p:cNvSpPr/>
            <p:nvPr/>
          </p:nvSpPr>
          <p:spPr>
            <a:xfrm>
              <a:off x="1945504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9" name="Полилиния: фигура 5258">
              <a:extLst>
                <a:ext uri="{FF2B5EF4-FFF2-40B4-BE49-F238E27FC236}">
                  <a16:creationId xmlns:a16="http://schemas.microsoft.com/office/drawing/2014/main" id="{1C38260E-1F36-D5E5-483F-8BD1B97FA508}"/>
                </a:ext>
              </a:extLst>
            </p:cNvPr>
            <p:cNvSpPr/>
            <p:nvPr/>
          </p:nvSpPr>
          <p:spPr>
            <a:xfrm>
              <a:off x="2036811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0" name="Полилиния: фигура 5259">
              <a:extLst>
                <a:ext uri="{FF2B5EF4-FFF2-40B4-BE49-F238E27FC236}">
                  <a16:creationId xmlns:a16="http://schemas.microsoft.com/office/drawing/2014/main" id="{3E8BA3AA-02AD-7EED-ED30-B558B2E38CB8}"/>
                </a:ext>
              </a:extLst>
            </p:cNvPr>
            <p:cNvSpPr/>
            <p:nvPr/>
          </p:nvSpPr>
          <p:spPr>
            <a:xfrm>
              <a:off x="1945504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1" name="Полилиния: фигура 5260">
              <a:extLst>
                <a:ext uri="{FF2B5EF4-FFF2-40B4-BE49-F238E27FC236}">
                  <a16:creationId xmlns:a16="http://schemas.microsoft.com/office/drawing/2014/main" id="{9E3B90BE-7A12-1DF9-6CAC-A9E1B5F45738}"/>
                </a:ext>
              </a:extLst>
            </p:cNvPr>
            <p:cNvSpPr/>
            <p:nvPr/>
          </p:nvSpPr>
          <p:spPr>
            <a:xfrm>
              <a:off x="2036811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2" name="Полилиния: фигура 5261">
              <a:extLst>
                <a:ext uri="{FF2B5EF4-FFF2-40B4-BE49-F238E27FC236}">
                  <a16:creationId xmlns:a16="http://schemas.microsoft.com/office/drawing/2014/main" id="{18261471-FF81-398F-A21F-9D17A60BF902}"/>
                </a:ext>
              </a:extLst>
            </p:cNvPr>
            <p:cNvSpPr/>
            <p:nvPr/>
          </p:nvSpPr>
          <p:spPr>
            <a:xfrm>
              <a:off x="1740049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3" name="Полилиния: фигура 5262">
              <a:extLst>
                <a:ext uri="{FF2B5EF4-FFF2-40B4-BE49-F238E27FC236}">
                  <a16:creationId xmlns:a16="http://schemas.microsoft.com/office/drawing/2014/main" id="{9AF5627B-7706-0EE4-0C2E-D93531611452}"/>
                </a:ext>
              </a:extLst>
            </p:cNvPr>
            <p:cNvSpPr/>
            <p:nvPr/>
          </p:nvSpPr>
          <p:spPr>
            <a:xfrm>
              <a:off x="182928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4" name="Полилиния: фигура 5263">
              <a:extLst>
                <a:ext uri="{FF2B5EF4-FFF2-40B4-BE49-F238E27FC236}">
                  <a16:creationId xmlns:a16="http://schemas.microsoft.com/office/drawing/2014/main" id="{FB6645EE-F14B-DCB5-0E44-4BCEE4895BB6}"/>
                </a:ext>
              </a:extLst>
            </p:cNvPr>
            <p:cNvSpPr/>
            <p:nvPr/>
          </p:nvSpPr>
          <p:spPr>
            <a:xfrm>
              <a:off x="1740049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5" name="Полилиния: фигура 5264">
              <a:extLst>
                <a:ext uri="{FF2B5EF4-FFF2-40B4-BE49-F238E27FC236}">
                  <a16:creationId xmlns:a16="http://schemas.microsoft.com/office/drawing/2014/main" id="{5599610F-3426-A148-03E9-FB03E30ACDE4}"/>
                </a:ext>
              </a:extLst>
            </p:cNvPr>
            <p:cNvSpPr/>
            <p:nvPr/>
          </p:nvSpPr>
          <p:spPr>
            <a:xfrm>
              <a:off x="182928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6" name="Полилиния: фигура 5265">
              <a:extLst>
                <a:ext uri="{FF2B5EF4-FFF2-40B4-BE49-F238E27FC236}">
                  <a16:creationId xmlns:a16="http://schemas.microsoft.com/office/drawing/2014/main" id="{3BDD2503-3B58-DDBC-1E7D-C6091A219D28}"/>
                </a:ext>
              </a:extLst>
            </p:cNvPr>
            <p:cNvSpPr/>
            <p:nvPr/>
          </p:nvSpPr>
          <p:spPr>
            <a:xfrm>
              <a:off x="1758726" y="4493066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7" name="Полилиния: фигура 5266">
              <a:extLst>
                <a:ext uri="{FF2B5EF4-FFF2-40B4-BE49-F238E27FC236}">
                  <a16:creationId xmlns:a16="http://schemas.microsoft.com/office/drawing/2014/main" id="{6EA0B101-F2E4-F685-39F1-FBFF931E3477}"/>
                </a:ext>
              </a:extLst>
            </p:cNvPr>
            <p:cNvSpPr/>
            <p:nvPr/>
          </p:nvSpPr>
          <p:spPr>
            <a:xfrm>
              <a:off x="1850043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8" name="Полилиния: фигура 5267">
              <a:extLst>
                <a:ext uri="{FF2B5EF4-FFF2-40B4-BE49-F238E27FC236}">
                  <a16:creationId xmlns:a16="http://schemas.microsoft.com/office/drawing/2014/main" id="{60714500-7107-6734-4150-EC4D8E0AA546}"/>
                </a:ext>
              </a:extLst>
            </p:cNvPr>
            <p:cNvSpPr/>
            <p:nvPr/>
          </p:nvSpPr>
          <p:spPr>
            <a:xfrm>
              <a:off x="1758726" y="4582268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9" name="Полилиния: фигура 5268">
              <a:extLst>
                <a:ext uri="{FF2B5EF4-FFF2-40B4-BE49-F238E27FC236}">
                  <a16:creationId xmlns:a16="http://schemas.microsoft.com/office/drawing/2014/main" id="{29CBCD3B-6384-2E9C-FAAD-71D98A228E85}"/>
                </a:ext>
              </a:extLst>
            </p:cNvPr>
            <p:cNvSpPr/>
            <p:nvPr/>
          </p:nvSpPr>
          <p:spPr>
            <a:xfrm>
              <a:off x="1850043" y="4582268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0" name="Полилиния: фигура 5269">
              <a:extLst>
                <a:ext uri="{FF2B5EF4-FFF2-40B4-BE49-F238E27FC236}">
                  <a16:creationId xmlns:a16="http://schemas.microsoft.com/office/drawing/2014/main" id="{FB53F147-3CD5-E728-12CC-43A137143429}"/>
                </a:ext>
              </a:extLst>
            </p:cNvPr>
            <p:cNvSpPr/>
            <p:nvPr/>
          </p:nvSpPr>
          <p:spPr>
            <a:xfrm>
              <a:off x="155121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1" name="Полилиния: фигура 5270">
              <a:extLst>
                <a:ext uri="{FF2B5EF4-FFF2-40B4-BE49-F238E27FC236}">
                  <a16:creationId xmlns:a16="http://schemas.microsoft.com/office/drawing/2014/main" id="{B06078AA-5120-AFB6-1B99-E1E28D672FB4}"/>
                </a:ext>
              </a:extLst>
            </p:cNvPr>
            <p:cNvSpPr/>
            <p:nvPr/>
          </p:nvSpPr>
          <p:spPr>
            <a:xfrm>
              <a:off x="164252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2" name="Полилиния: фигура 5271">
              <a:extLst>
                <a:ext uri="{FF2B5EF4-FFF2-40B4-BE49-F238E27FC236}">
                  <a16:creationId xmlns:a16="http://schemas.microsoft.com/office/drawing/2014/main" id="{828E6157-A108-F454-E08D-13B286860AD0}"/>
                </a:ext>
              </a:extLst>
            </p:cNvPr>
            <p:cNvSpPr/>
            <p:nvPr/>
          </p:nvSpPr>
          <p:spPr>
            <a:xfrm>
              <a:off x="155121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3" name="Полилиния: фигура 5272">
              <a:extLst>
                <a:ext uri="{FF2B5EF4-FFF2-40B4-BE49-F238E27FC236}">
                  <a16:creationId xmlns:a16="http://schemas.microsoft.com/office/drawing/2014/main" id="{39F54160-F4B6-CF7B-3BF9-B23C8F474C67}"/>
                </a:ext>
              </a:extLst>
            </p:cNvPr>
            <p:cNvSpPr/>
            <p:nvPr/>
          </p:nvSpPr>
          <p:spPr>
            <a:xfrm>
              <a:off x="164252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4" name="Полилиния: фигура 5273">
              <a:extLst>
                <a:ext uri="{FF2B5EF4-FFF2-40B4-BE49-F238E27FC236}">
                  <a16:creationId xmlns:a16="http://schemas.microsoft.com/office/drawing/2014/main" id="{5EC5F813-0677-B82B-C191-12CB715623C6}"/>
                </a:ext>
              </a:extLst>
            </p:cNvPr>
            <p:cNvSpPr/>
            <p:nvPr/>
          </p:nvSpPr>
          <p:spPr>
            <a:xfrm>
              <a:off x="1571958" y="4493585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5" name="Полилиния: фигура 5274">
              <a:extLst>
                <a:ext uri="{FF2B5EF4-FFF2-40B4-BE49-F238E27FC236}">
                  <a16:creationId xmlns:a16="http://schemas.microsoft.com/office/drawing/2014/main" id="{F2C5D83F-0DC1-6143-3A8B-54FB67601439}"/>
                </a:ext>
              </a:extLst>
            </p:cNvPr>
            <p:cNvSpPr/>
            <p:nvPr/>
          </p:nvSpPr>
          <p:spPr>
            <a:xfrm>
              <a:off x="1663274" y="4493585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6" name="Полилиния: фигура 5275">
              <a:extLst>
                <a:ext uri="{FF2B5EF4-FFF2-40B4-BE49-F238E27FC236}">
                  <a16:creationId xmlns:a16="http://schemas.microsoft.com/office/drawing/2014/main" id="{2C002652-6089-B3C8-4BB5-E26E73B08A22}"/>
                </a:ext>
              </a:extLst>
            </p:cNvPr>
            <p:cNvSpPr/>
            <p:nvPr/>
          </p:nvSpPr>
          <p:spPr>
            <a:xfrm>
              <a:off x="1571958" y="4583416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7" name="Полилиния: фигура 5276">
              <a:extLst>
                <a:ext uri="{FF2B5EF4-FFF2-40B4-BE49-F238E27FC236}">
                  <a16:creationId xmlns:a16="http://schemas.microsoft.com/office/drawing/2014/main" id="{864B4686-E613-7844-2281-BC9919836528}"/>
                </a:ext>
              </a:extLst>
            </p:cNvPr>
            <p:cNvSpPr/>
            <p:nvPr/>
          </p:nvSpPr>
          <p:spPr>
            <a:xfrm>
              <a:off x="1663274" y="4583416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8" name="Полилиния: фигура 5277">
              <a:extLst>
                <a:ext uri="{FF2B5EF4-FFF2-40B4-BE49-F238E27FC236}">
                  <a16:creationId xmlns:a16="http://schemas.microsoft.com/office/drawing/2014/main" id="{80F7E713-DA34-A15B-8EEB-E5253B232FF6}"/>
                </a:ext>
              </a:extLst>
            </p:cNvPr>
            <p:cNvSpPr/>
            <p:nvPr/>
          </p:nvSpPr>
          <p:spPr>
            <a:xfrm>
              <a:off x="1364435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9" name="Полилиния: фигура 5278">
              <a:extLst>
                <a:ext uri="{FF2B5EF4-FFF2-40B4-BE49-F238E27FC236}">
                  <a16:creationId xmlns:a16="http://schemas.microsoft.com/office/drawing/2014/main" id="{733F3F01-A292-8427-C113-911EA607AC70}"/>
                </a:ext>
              </a:extLst>
            </p:cNvPr>
            <p:cNvSpPr/>
            <p:nvPr/>
          </p:nvSpPr>
          <p:spPr>
            <a:xfrm>
              <a:off x="145575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0" name="Полилиния: фигура 5279">
              <a:extLst>
                <a:ext uri="{FF2B5EF4-FFF2-40B4-BE49-F238E27FC236}">
                  <a16:creationId xmlns:a16="http://schemas.microsoft.com/office/drawing/2014/main" id="{626A2FE4-A3D1-FE23-1E76-90A885B5CB2A}"/>
                </a:ext>
              </a:extLst>
            </p:cNvPr>
            <p:cNvSpPr/>
            <p:nvPr/>
          </p:nvSpPr>
          <p:spPr>
            <a:xfrm>
              <a:off x="1364435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1" name="Полилиния: фигура 5280">
              <a:extLst>
                <a:ext uri="{FF2B5EF4-FFF2-40B4-BE49-F238E27FC236}">
                  <a16:creationId xmlns:a16="http://schemas.microsoft.com/office/drawing/2014/main" id="{F0E43635-D46F-06FE-7B96-8F544C50206B}"/>
                </a:ext>
              </a:extLst>
            </p:cNvPr>
            <p:cNvSpPr/>
            <p:nvPr/>
          </p:nvSpPr>
          <p:spPr>
            <a:xfrm>
              <a:off x="145575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2" name="Полилиния: фигура 5281">
              <a:extLst>
                <a:ext uri="{FF2B5EF4-FFF2-40B4-BE49-F238E27FC236}">
                  <a16:creationId xmlns:a16="http://schemas.microsoft.com/office/drawing/2014/main" id="{35B830A8-F387-6CAB-40DD-BF92CB3DAC1B}"/>
                </a:ext>
              </a:extLst>
            </p:cNvPr>
            <p:cNvSpPr/>
            <p:nvPr/>
          </p:nvSpPr>
          <p:spPr>
            <a:xfrm>
              <a:off x="1385189" y="4494219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2005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3" name="Полилиния: фигура 5282">
              <a:extLst>
                <a:ext uri="{FF2B5EF4-FFF2-40B4-BE49-F238E27FC236}">
                  <a16:creationId xmlns:a16="http://schemas.microsoft.com/office/drawing/2014/main" id="{E4082568-601E-5966-29BC-9768B93F1C9D}"/>
                </a:ext>
              </a:extLst>
            </p:cNvPr>
            <p:cNvSpPr/>
            <p:nvPr/>
          </p:nvSpPr>
          <p:spPr>
            <a:xfrm>
              <a:off x="1476496" y="4494219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-72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4" name="Полилиния: фигура 5283">
              <a:extLst>
                <a:ext uri="{FF2B5EF4-FFF2-40B4-BE49-F238E27FC236}">
                  <a16:creationId xmlns:a16="http://schemas.microsoft.com/office/drawing/2014/main" id="{E0B56030-5679-6770-26A4-B8BCA69683A0}"/>
                </a:ext>
              </a:extLst>
            </p:cNvPr>
            <p:cNvSpPr/>
            <p:nvPr/>
          </p:nvSpPr>
          <p:spPr>
            <a:xfrm>
              <a:off x="1385189" y="4583416"/>
              <a:ext cx="2937" cy="2476"/>
            </a:xfrm>
            <a:custGeom>
              <a:avLst/>
              <a:gdLst>
                <a:gd name="connsiteX0" fmla="*/ -72 w 2937"/>
                <a:gd name="connsiteY0" fmla="*/ 740 h 2476"/>
                <a:gd name="connsiteX1" fmla="*/ -72 w 2937"/>
                <a:gd name="connsiteY1" fmla="*/ 740 h 2476"/>
                <a:gd name="connsiteX2" fmla="*/ 2005 w 2937"/>
                <a:gd name="connsiteY2" fmla="*/ 740 h 2476"/>
                <a:gd name="connsiteX3" fmla="*/ -72 w 2937"/>
                <a:gd name="connsiteY3" fmla="*/ 740 h 2476"/>
                <a:gd name="connsiteX4" fmla="*/ -72 w 2937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2005" y="740"/>
                    <a:pt x="2005" y="740"/>
                  </a:cubicBezTo>
                  <a:cubicBezTo>
                    <a:pt x="4082" y="2816"/>
                    <a:pt x="2005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5" name="Полилиния: фигура 5284">
              <a:extLst>
                <a:ext uri="{FF2B5EF4-FFF2-40B4-BE49-F238E27FC236}">
                  <a16:creationId xmlns:a16="http://schemas.microsoft.com/office/drawing/2014/main" id="{9C58A05B-E896-53EC-7314-78E8666503F0}"/>
                </a:ext>
              </a:extLst>
            </p:cNvPr>
            <p:cNvSpPr/>
            <p:nvPr/>
          </p:nvSpPr>
          <p:spPr>
            <a:xfrm>
              <a:off x="1476496" y="4583416"/>
              <a:ext cx="2077" cy="2476"/>
            </a:xfrm>
            <a:custGeom>
              <a:avLst/>
              <a:gdLst>
                <a:gd name="connsiteX0" fmla="*/ -72 w 2077"/>
                <a:gd name="connsiteY0" fmla="*/ 740 h 2476"/>
                <a:gd name="connsiteX1" fmla="*/ -72 w 2077"/>
                <a:gd name="connsiteY1" fmla="*/ 740 h 2476"/>
                <a:gd name="connsiteX2" fmla="*/ 2005 w 2077"/>
                <a:gd name="connsiteY2" fmla="*/ 740 h 2476"/>
                <a:gd name="connsiteX3" fmla="*/ -72 w 2077"/>
                <a:gd name="connsiteY3" fmla="*/ 740 h 2476"/>
                <a:gd name="connsiteX4" fmla="*/ -72 w 2077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2005" y="-1327"/>
                    <a:pt x="2005" y="740"/>
                    <a:pt x="2005" y="740"/>
                  </a:cubicBezTo>
                  <a:cubicBezTo>
                    <a:pt x="2005" y="2816"/>
                    <a:pt x="2005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6" name="Полилиния: фигура 5285">
              <a:extLst>
                <a:ext uri="{FF2B5EF4-FFF2-40B4-BE49-F238E27FC236}">
                  <a16:creationId xmlns:a16="http://schemas.microsoft.com/office/drawing/2014/main" id="{2DA6C44D-52E3-4CF5-07A1-6E3999F6C04B}"/>
                </a:ext>
              </a:extLst>
            </p:cNvPr>
            <p:cNvSpPr/>
            <p:nvPr/>
          </p:nvSpPr>
          <p:spPr>
            <a:xfrm>
              <a:off x="117766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7" name="Полилиния: фигура 5286">
              <a:extLst>
                <a:ext uri="{FF2B5EF4-FFF2-40B4-BE49-F238E27FC236}">
                  <a16:creationId xmlns:a16="http://schemas.microsoft.com/office/drawing/2014/main" id="{A2381086-2291-B9F0-6332-68541CC755F5}"/>
                </a:ext>
              </a:extLst>
            </p:cNvPr>
            <p:cNvSpPr/>
            <p:nvPr/>
          </p:nvSpPr>
          <p:spPr>
            <a:xfrm>
              <a:off x="126690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8" name="Полилиния: фигура 5287">
              <a:extLst>
                <a:ext uri="{FF2B5EF4-FFF2-40B4-BE49-F238E27FC236}">
                  <a16:creationId xmlns:a16="http://schemas.microsoft.com/office/drawing/2014/main" id="{6A99FDAF-8046-BE12-52B8-F44E35121889}"/>
                </a:ext>
              </a:extLst>
            </p:cNvPr>
            <p:cNvSpPr/>
            <p:nvPr/>
          </p:nvSpPr>
          <p:spPr>
            <a:xfrm>
              <a:off x="117766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9" name="Полилиния: фигура 5288">
              <a:extLst>
                <a:ext uri="{FF2B5EF4-FFF2-40B4-BE49-F238E27FC236}">
                  <a16:creationId xmlns:a16="http://schemas.microsoft.com/office/drawing/2014/main" id="{91D73049-A468-4D28-D9D4-E6159620C508}"/>
                </a:ext>
              </a:extLst>
            </p:cNvPr>
            <p:cNvSpPr/>
            <p:nvPr/>
          </p:nvSpPr>
          <p:spPr>
            <a:xfrm>
              <a:off x="126690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0" name="Полилиния: фигура 5289">
              <a:extLst>
                <a:ext uri="{FF2B5EF4-FFF2-40B4-BE49-F238E27FC236}">
                  <a16:creationId xmlns:a16="http://schemas.microsoft.com/office/drawing/2014/main" id="{2D66FAC4-384D-147D-0A6F-39C9E7ADD083}"/>
                </a:ext>
              </a:extLst>
            </p:cNvPr>
            <p:cNvSpPr/>
            <p:nvPr/>
          </p:nvSpPr>
          <p:spPr>
            <a:xfrm>
              <a:off x="1198421" y="4584334"/>
              <a:ext cx="1558" cy="1557"/>
            </a:xfrm>
            <a:custGeom>
              <a:avLst/>
              <a:gdLst>
                <a:gd name="connsiteX0" fmla="*/ -72 w 1558"/>
                <a:gd name="connsiteY0" fmla="*/ -179 h 1557"/>
                <a:gd name="connsiteX1" fmla="*/ -72 w 1558"/>
                <a:gd name="connsiteY1" fmla="*/ -179 h 1557"/>
                <a:gd name="connsiteX2" fmla="*/ -72 w 1558"/>
                <a:gd name="connsiteY2" fmla="*/ -179 h 1557"/>
                <a:gd name="connsiteX3" fmla="*/ -72 w 1558"/>
                <a:gd name="connsiteY3" fmla="*/ -179 h 1557"/>
                <a:gd name="connsiteX4" fmla="*/ -72 w 1558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1898"/>
                    <a:pt x="2005" y="1898"/>
                    <a:pt x="-72" y="-179"/>
                  </a:cubicBezTo>
                  <a:cubicBezTo>
                    <a:pt x="2005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1" name="Полилиния: фигура 5290">
              <a:extLst>
                <a:ext uri="{FF2B5EF4-FFF2-40B4-BE49-F238E27FC236}">
                  <a16:creationId xmlns:a16="http://schemas.microsoft.com/office/drawing/2014/main" id="{256027A9-90A9-F503-7792-22B358177CCE}"/>
                </a:ext>
              </a:extLst>
            </p:cNvPr>
            <p:cNvSpPr/>
            <p:nvPr/>
          </p:nvSpPr>
          <p:spPr>
            <a:xfrm>
              <a:off x="1289728" y="4584334"/>
              <a:ext cx="923" cy="1557"/>
            </a:xfrm>
            <a:custGeom>
              <a:avLst/>
              <a:gdLst>
                <a:gd name="connsiteX0" fmla="*/ -72 w 923"/>
                <a:gd name="connsiteY0" fmla="*/ -179 h 1557"/>
                <a:gd name="connsiteX1" fmla="*/ -72 w 923"/>
                <a:gd name="connsiteY1" fmla="*/ -179 h 1557"/>
                <a:gd name="connsiteX2" fmla="*/ -72 w 923"/>
                <a:gd name="connsiteY2" fmla="*/ -179 h 1557"/>
                <a:gd name="connsiteX3" fmla="*/ -72 w 923"/>
                <a:gd name="connsiteY3" fmla="*/ -179 h 1557"/>
                <a:gd name="connsiteX4" fmla="*/ -72 w 923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1898"/>
                    <a:pt x="-72" y="1898"/>
                    <a:pt x="-72" y="-179"/>
                  </a:cubicBezTo>
                  <a:cubicBezTo>
                    <a:pt x="-72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2" name="Полилиния: фигура 5291">
              <a:extLst>
                <a:ext uri="{FF2B5EF4-FFF2-40B4-BE49-F238E27FC236}">
                  <a16:creationId xmlns:a16="http://schemas.microsoft.com/office/drawing/2014/main" id="{9552F67A-E520-26D5-7DD2-1B215EF94255}"/>
                </a:ext>
              </a:extLst>
            </p:cNvPr>
            <p:cNvSpPr/>
            <p:nvPr/>
          </p:nvSpPr>
          <p:spPr>
            <a:xfrm>
              <a:off x="108013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3" name="Полилиния: фигура 5292">
              <a:extLst>
                <a:ext uri="{FF2B5EF4-FFF2-40B4-BE49-F238E27FC236}">
                  <a16:creationId xmlns:a16="http://schemas.microsoft.com/office/drawing/2014/main" id="{873BD218-A8AA-F399-A4BC-4B3A968DAEC9}"/>
                </a:ext>
              </a:extLst>
            </p:cNvPr>
            <p:cNvSpPr/>
            <p:nvPr/>
          </p:nvSpPr>
          <p:spPr>
            <a:xfrm>
              <a:off x="9976641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821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4" name="Полилиния: фигура 5293">
              <a:extLst>
                <a:ext uri="{FF2B5EF4-FFF2-40B4-BE49-F238E27FC236}">
                  <a16:creationId xmlns:a16="http://schemas.microsoft.com/office/drawing/2014/main" id="{C28E501D-84BA-2C1B-0171-BD415E7EB809}"/>
                </a:ext>
              </a:extLst>
            </p:cNvPr>
            <p:cNvSpPr/>
            <p:nvPr/>
          </p:nvSpPr>
          <p:spPr>
            <a:xfrm>
              <a:off x="9976641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5" name="Полилиния: фигура 5294">
              <a:extLst>
                <a:ext uri="{FF2B5EF4-FFF2-40B4-BE49-F238E27FC236}">
                  <a16:creationId xmlns:a16="http://schemas.microsoft.com/office/drawing/2014/main" id="{FD2C57BD-B806-5EC3-A60B-641B4919D317}"/>
                </a:ext>
              </a:extLst>
            </p:cNvPr>
            <p:cNvSpPr/>
            <p:nvPr/>
          </p:nvSpPr>
          <p:spPr>
            <a:xfrm>
              <a:off x="9976641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812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6" name="Полилиния: фигура 5295">
              <a:extLst>
                <a:ext uri="{FF2B5EF4-FFF2-40B4-BE49-F238E27FC236}">
                  <a16:creationId xmlns:a16="http://schemas.microsoft.com/office/drawing/2014/main" id="{B207C1DF-C4A6-1234-4ACC-1A48E3A5A152}"/>
                </a:ext>
              </a:extLst>
            </p:cNvPr>
            <p:cNvSpPr/>
            <p:nvPr/>
          </p:nvSpPr>
          <p:spPr>
            <a:xfrm>
              <a:off x="9976641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7" name="Полилиния: фигура 5296">
              <a:extLst>
                <a:ext uri="{FF2B5EF4-FFF2-40B4-BE49-F238E27FC236}">
                  <a16:creationId xmlns:a16="http://schemas.microsoft.com/office/drawing/2014/main" id="{75B471F9-1CC0-D36E-8159-B07F1D82775D}"/>
                </a:ext>
              </a:extLst>
            </p:cNvPr>
            <p:cNvSpPr/>
            <p:nvPr/>
          </p:nvSpPr>
          <p:spPr>
            <a:xfrm>
              <a:off x="9787777" y="4667316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03 w 45643"/>
                <a:gd name="connsiteY1" fmla="*/ -179 h 45633"/>
                <a:gd name="connsiteX2" fmla="*/ 45571 w 45643"/>
                <a:gd name="connsiteY2" fmla="*/ 22633 h 45633"/>
                <a:gd name="connsiteX3" fmla="*/ 22703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8" name="Полилиния: фигура 5297">
              <a:extLst>
                <a:ext uri="{FF2B5EF4-FFF2-40B4-BE49-F238E27FC236}">
                  <a16:creationId xmlns:a16="http://schemas.microsoft.com/office/drawing/2014/main" id="{B51E7DC7-ADAF-714C-D46A-E93EC4C56C74}"/>
                </a:ext>
              </a:extLst>
            </p:cNvPr>
            <p:cNvSpPr/>
            <p:nvPr/>
          </p:nvSpPr>
          <p:spPr>
            <a:xfrm>
              <a:off x="9879064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2"/>
                    <a:pt x="35185" y="45455"/>
                    <a:pt x="22798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9" name="Полилиния: фигура 5298">
              <a:extLst>
                <a:ext uri="{FF2B5EF4-FFF2-40B4-BE49-F238E27FC236}">
                  <a16:creationId xmlns:a16="http://schemas.microsoft.com/office/drawing/2014/main" id="{235F9E10-2267-A2F4-4F45-7584D7EF43BE}"/>
                </a:ext>
              </a:extLst>
            </p:cNvPr>
            <p:cNvSpPr/>
            <p:nvPr/>
          </p:nvSpPr>
          <p:spPr>
            <a:xfrm>
              <a:off x="9787777" y="475650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0" name="Полилиния: фигура 5299">
              <a:extLst>
                <a:ext uri="{FF2B5EF4-FFF2-40B4-BE49-F238E27FC236}">
                  <a16:creationId xmlns:a16="http://schemas.microsoft.com/office/drawing/2014/main" id="{D5655A85-FF96-D580-72E8-B4D02AF13476}"/>
                </a:ext>
              </a:extLst>
            </p:cNvPr>
            <p:cNvSpPr/>
            <p:nvPr/>
          </p:nvSpPr>
          <p:spPr>
            <a:xfrm>
              <a:off x="9879064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1" name="Полилиния: фигура 5300">
              <a:extLst>
                <a:ext uri="{FF2B5EF4-FFF2-40B4-BE49-F238E27FC236}">
                  <a16:creationId xmlns:a16="http://schemas.microsoft.com/office/drawing/2014/main" id="{6E4F2C19-F4FC-0D1B-713A-22B7580916F7}"/>
                </a:ext>
              </a:extLst>
            </p:cNvPr>
            <p:cNvSpPr/>
            <p:nvPr/>
          </p:nvSpPr>
          <p:spPr>
            <a:xfrm>
              <a:off x="9789873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2" name="Полилиния: фигура 5301">
              <a:extLst>
                <a:ext uri="{FF2B5EF4-FFF2-40B4-BE49-F238E27FC236}">
                  <a16:creationId xmlns:a16="http://schemas.microsoft.com/office/drawing/2014/main" id="{A4CB09EC-6A4B-FF5A-3B15-97DDE9596B6B}"/>
                </a:ext>
              </a:extLst>
            </p:cNvPr>
            <p:cNvSpPr/>
            <p:nvPr/>
          </p:nvSpPr>
          <p:spPr>
            <a:xfrm>
              <a:off x="9881160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3" name="Полилиния: фигура 5302">
              <a:extLst>
                <a:ext uri="{FF2B5EF4-FFF2-40B4-BE49-F238E27FC236}">
                  <a16:creationId xmlns:a16="http://schemas.microsoft.com/office/drawing/2014/main" id="{D3702BC5-958D-15BC-76AD-FFE1CEC7FFC3}"/>
                </a:ext>
              </a:extLst>
            </p:cNvPr>
            <p:cNvSpPr/>
            <p:nvPr/>
          </p:nvSpPr>
          <p:spPr>
            <a:xfrm>
              <a:off x="9789873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4" name="Полилиния: фигура 5303">
              <a:extLst>
                <a:ext uri="{FF2B5EF4-FFF2-40B4-BE49-F238E27FC236}">
                  <a16:creationId xmlns:a16="http://schemas.microsoft.com/office/drawing/2014/main" id="{41884DDC-3458-5502-9EC0-77F01BCD3524}"/>
                </a:ext>
              </a:extLst>
            </p:cNvPr>
            <p:cNvSpPr/>
            <p:nvPr/>
          </p:nvSpPr>
          <p:spPr>
            <a:xfrm>
              <a:off x="9881160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5" name="Полилиния: фигура 5304">
              <a:extLst>
                <a:ext uri="{FF2B5EF4-FFF2-40B4-BE49-F238E27FC236}">
                  <a16:creationId xmlns:a16="http://schemas.microsoft.com/office/drawing/2014/main" id="{7E282B96-1215-F698-AA07-92834D7224BB}"/>
                </a:ext>
              </a:extLst>
            </p:cNvPr>
            <p:cNvSpPr/>
            <p:nvPr/>
          </p:nvSpPr>
          <p:spPr>
            <a:xfrm>
              <a:off x="9601007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6" name="Полилиния: фигура 5305">
              <a:extLst>
                <a:ext uri="{FF2B5EF4-FFF2-40B4-BE49-F238E27FC236}">
                  <a16:creationId xmlns:a16="http://schemas.microsoft.com/office/drawing/2014/main" id="{29CB58A6-699F-FBA5-4122-132D985ED56C}"/>
                </a:ext>
              </a:extLst>
            </p:cNvPr>
            <p:cNvSpPr/>
            <p:nvPr/>
          </p:nvSpPr>
          <p:spPr>
            <a:xfrm>
              <a:off x="9690200" y="4667316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7" name="Полилиния: фигура 5306">
              <a:extLst>
                <a:ext uri="{FF2B5EF4-FFF2-40B4-BE49-F238E27FC236}">
                  <a16:creationId xmlns:a16="http://schemas.microsoft.com/office/drawing/2014/main" id="{D7741F7A-0247-4341-E184-46681428160D}"/>
                </a:ext>
              </a:extLst>
            </p:cNvPr>
            <p:cNvSpPr/>
            <p:nvPr/>
          </p:nvSpPr>
          <p:spPr>
            <a:xfrm>
              <a:off x="9690200" y="475650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8" name="Полилиния: фигура 5307">
              <a:extLst>
                <a:ext uri="{FF2B5EF4-FFF2-40B4-BE49-F238E27FC236}">
                  <a16:creationId xmlns:a16="http://schemas.microsoft.com/office/drawing/2014/main" id="{541D876B-A04E-B140-5ABD-175FA2C9B6B2}"/>
                </a:ext>
              </a:extLst>
            </p:cNvPr>
            <p:cNvSpPr/>
            <p:nvPr/>
          </p:nvSpPr>
          <p:spPr>
            <a:xfrm>
              <a:off x="9603105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9" name="Полилиния: фигура 5308">
              <a:extLst>
                <a:ext uri="{FF2B5EF4-FFF2-40B4-BE49-F238E27FC236}">
                  <a16:creationId xmlns:a16="http://schemas.microsoft.com/office/drawing/2014/main" id="{0B8681BA-CD95-BB04-BC01-2376E3C5F57F}"/>
                </a:ext>
              </a:extLst>
            </p:cNvPr>
            <p:cNvSpPr/>
            <p:nvPr/>
          </p:nvSpPr>
          <p:spPr>
            <a:xfrm>
              <a:off x="9694392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0" name="Полилиния: фигура 5309">
              <a:extLst>
                <a:ext uri="{FF2B5EF4-FFF2-40B4-BE49-F238E27FC236}">
                  <a16:creationId xmlns:a16="http://schemas.microsoft.com/office/drawing/2014/main" id="{7E5CC3A1-0E42-CED7-4EB5-0F3AE42A83E2}"/>
                </a:ext>
              </a:extLst>
            </p:cNvPr>
            <p:cNvSpPr/>
            <p:nvPr/>
          </p:nvSpPr>
          <p:spPr>
            <a:xfrm>
              <a:off x="9694392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40"/>
                    <a:pt x="33089" y="41302"/>
                    <a:pt x="20702" y="41302"/>
                  </a:cubicBezTo>
                  <a:cubicBezTo>
                    <a:pt x="8218" y="4130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1" name="Полилиния: фигура 5310">
              <a:extLst>
                <a:ext uri="{FF2B5EF4-FFF2-40B4-BE49-F238E27FC236}">
                  <a16:creationId xmlns:a16="http://schemas.microsoft.com/office/drawing/2014/main" id="{D7A79009-283A-843C-883C-7AD5EDEA94C3}"/>
                </a:ext>
              </a:extLst>
            </p:cNvPr>
            <p:cNvSpPr/>
            <p:nvPr/>
          </p:nvSpPr>
          <p:spPr>
            <a:xfrm>
              <a:off x="9414239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2" name="Полилиния: фигура 5311">
              <a:extLst>
                <a:ext uri="{FF2B5EF4-FFF2-40B4-BE49-F238E27FC236}">
                  <a16:creationId xmlns:a16="http://schemas.microsoft.com/office/drawing/2014/main" id="{DD74B36C-905E-A8C9-E4C9-536AC139D86B}"/>
                </a:ext>
              </a:extLst>
            </p:cNvPr>
            <p:cNvSpPr/>
            <p:nvPr/>
          </p:nvSpPr>
          <p:spPr>
            <a:xfrm>
              <a:off x="9416336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3" name="Полилиния: фигура 5312">
              <a:extLst>
                <a:ext uri="{FF2B5EF4-FFF2-40B4-BE49-F238E27FC236}">
                  <a16:creationId xmlns:a16="http://schemas.microsoft.com/office/drawing/2014/main" id="{55ED7AC7-DA83-9E7D-DFE7-72965B944FC6}"/>
                </a:ext>
              </a:extLst>
            </p:cNvPr>
            <p:cNvSpPr/>
            <p:nvPr/>
          </p:nvSpPr>
          <p:spPr>
            <a:xfrm>
              <a:off x="9227471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4" name="Полилиния: фигура 5313">
              <a:extLst>
                <a:ext uri="{FF2B5EF4-FFF2-40B4-BE49-F238E27FC236}">
                  <a16:creationId xmlns:a16="http://schemas.microsoft.com/office/drawing/2014/main" id="{07165614-7E00-36E9-CB33-DC8573955244}"/>
                </a:ext>
              </a:extLst>
            </p:cNvPr>
            <p:cNvSpPr/>
            <p:nvPr/>
          </p:nvSpPr>
          <p:spPr>
            <a:xfrm>
              <a:off x="9316662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5" name="Полилиния: фигура 5314">
              <a:extLst>
                <a:ext uri="{FF2B5EF4-FFF2-40B4-BE49-F238E27FC236}">
                  <a16:creationId xmlns:a16="http://schemas.microsoft.com/office/drawing/2014/main" id="{076024FA-077B-2A57-08DB-82E8BD5DED36}"/>
                </a:ext>
              </a:extLst>
            </p:cNvPr>
            <p:cNvSpPr/>
            <p:nvPr/>
          </p:nvSpPr>
          <p:spPr>
            <a:xfrm>
              <a:off x="9316662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6" name="Полилиния: фигура 5315">
              <a:extLst>
                <a:ext uri="{FF2B5EF4-FFF2-40B4-BE49-F238E27FC236}">
                  <a16:creationId xmlns:a16="http://schemas.microsoft.com/office/drawing/2014/main" id="{2E033739-DB69-DC56-1708-9617E36692BB}"/>
                </a:ext>
              </a:extLst>
            </p:cNvPr>
            <p:cNvSpPr/>
            <p:nvPr/>
          </p:nvSpPr>
          <p:spPr>
            <a:xfrm>
              <a:off x="9229568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7" name="Полилиния: фигура 5316">
              <a:extLst>
                <a:ext uri="{FF2B5EF4-FFF2-40B4-BE49-F238E27FC236}">
                  <a16:creationId xmlns:a16="http://schemas.microsoft.com/office/drawing/2014/main" id="{2A021E7E-44E9-88EC-16DA-94CE9C3FBF58}"/>
                </a:ext>
              </a:extLst>
            </p:cNvPr>
            <p:cNvSpPr/>
            <p:nvPr/>
          </p:nvSpPr>
          <p:spPr>
            <a:xfrm>
              <a:off x="9320855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8" name="Полилиния: фигура 5317">
              <a:extLst>
                <a:ext uri="{FF2B5EF4-FFF2-40B4-BE49-F238E27FC236}">
                  <a16:creationId xmlns:a16="http://schemas.microsoft.com/office/drawing/2014/main" id="{43457DD5-EC19-F869-9261-FF7E32DBBAF9}"/>
                </a:ext>
              </a:extLst>
            </p:cNvPr>
            <p:cNvSpPr/>
            <p:nvPr/>
          </p:nvSpPr>
          <p:spPr>
            <a:xfrm>
              <a:off x="9320855" y="4760661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9" name="Полилиния: фигура 5318">
              <a:extLst>
                <a:ext uri="{FF2B5EF4-FFF2-40B4-BE49-F238E27FC236}">
                  <a16:creationId xmlns:a16="http://schemas.microsoft.com/office/drawing/2014/main" id="{3C99E140-9C73-679C-C821-655A2DC6AEEE}"/>
                </a:ext>
              </a:extLst>
            </p:cNvPr>
            <p:cNvSpPr/>
            <p:nvPr/>
          </p:nvSpPr>
          <p:spPr>
            <a:xfrm>
              <a:off x="903860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0" name="Полилиния: фигура 5319">
              <a:extLst>
                <a:ext uri="{FF2B5EF4-FFF2-40B4-BE49-F238E27FC236}">
                  <a16:creationId xmlns:a16="http://schemas.microsoft.com/office/drawing/2014/main" id="{5B629D3E-7E11-6A2F-48E4-50AEE38B43E9}"/>
                </a:ext>
              </a:extLst>
            </p:cNvPr>
            <p:cNvSpPr/>
            <p:nvPr/>
          </p:nvSpPr>
          <p:spPr>
            <a:xfrm>
              <a:off x="9129913" y="4667316"/>
              <a:ext cx="45624" cy="45633"/>
            </a:xfrm>
            <a:custGeom>
              <a:avLst/>
              <a:gdLst>
                <a:gd name="connsiteX0" fmla="*/ -72 w 45624"/>
                <a:gd name="connsiteY0" fmla="*/ 22633 h 45633"/>
                <a:gd name="connsiteX1" fmla="*/ 22760 w 45624"/>
                <a:gd name="connsiteY1" fmla="*/ -179 h 45633"/>
                <a:gd name="connsiteX2" fmla="*/ 45553 w 45624"/>
                <a:gd name="connsiteY2" fmla="*/ 22633 h 45633"/>
                <a:gd name="connsiteX3" fmla="*/ 22760 w 45624"/>
                <a:gd name="connsiteY3" fmla="*/ 45455 h 45633"/>
                <a:gd name="connsiteX4" fmla="*/ -72 w 4562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1" name="Полилиния: фигура 5320">
              <a:extLst>
                <a:ext uri="{FF2B5EF4-FFF2-40B4-BE49-F238E27FC236}">
                  <a16:creationId xmlns:a16="http://schemas.microsoft.com/office/drawing/2014/main" id="{0F782751-6A58-6DD8-B1AB-E7AA9858A486}"/>
                </a:ext>
              </a:extLst>
            </p:cNvPr>
            <p:cNvSpPr/>
            <p:nvPr/>
          </p:nvSpPr>
          <p:spPr>
            <a:xfrm>
              <a:off x="9042751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2" name="Полилиния: фигура 5321">
              <a:extLst>
                <a:ext uri="{FF2B5EF4-FFF2-40B4-BE49-F238E27FC236}">
                  <a16:creationId xmlns:a16="http://schemas.microsoft.com/office/drawing/2014/main" id="{4CB1EB22-4B26-7512-AA27-17BF2E113E33}"/>
                </a:ext>
              </a:extLst>
            </p:cNvPr>
            <p:cNvSpPr/>
            <p:nvPr/>
          </p:nvSpPr>
          <p:spPr>
            <a:xfrm>
              <a:off x="9134068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3" name="Полилиния: фигура 5322">
              <a:extLst>
                <a:ext uri="{FF2B5EF4-FFF2-40B4-BE49-F238E27FC236}">
                  <a16:creationId xmlns:a16="http://schemas.microsoft.com/office/drawing/2014/main" id="{850FE9F7-70A3-1964-7965-457B5DFCC76C}"/>
                </a:ext>
              </a:extLst>
            </p:cNvPr>
            <p:cNvSpPr/>
            <p:nvPr/>
          </p:nvSpPr>
          <p:spPr>
            <a:xfrm>
              <a:off x="885183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4" name="Полилиния: фигура 5323">
              <a:extLst>
                <a:ext uri="{FF2B5EF4-FFF2-40B4-BE49-F238E27FC236}">
                  <a16:creationId xmlns:a16="http://schemas.microsoft.com/office/drawing/2014/main" id="{536FABD1-91D5-545B-371C-C80FCD6F29C0}"/>
                </a:ext>
              </a:extLst>
            </p:cNvPr>
            <p:cNvSpPr/>
            <p:nvPr/>
          </p:nvSpPr>
          <p:spPr>
            <a:xfrm>
              <a:off x="894314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5" name="Полилиния: фигура 5324">
              <a:extLst>
                <a:ext uri="{FF2B5EF4-FFF2-40B4-BE49-F238E27FC236}">
                  <a16:creationId xmlns:a16="http://schemas.microsoft.com/office/drawing/2014/main" id="{3BC4D4AA-2928-C68A-5BF6-D0B9C8473DAD}"/>
                </a:ext>
              </a:extLst>
            </p:cNvPr>
            <p:cNvSpPr/>
            <p:nvPr/>
          </p:nvSpPr>
          <p:spPr>
            <a:xfrm>
              <a:off x="8855983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6" name="Полилиния: фигура 5325">
              <a:extLst>
                <a:ext uri="{FF2B5EF4-FFF2-40B4-BE49-F238E27FC236}">
                  <a16:creationId xmlns:a16="http://schemas.microsoft.com/office/drawing/2014/main" id="{6C1E7E2D-D4BB-0AF9-69EA-90D859DC2E70}"/>
                </a:ext>
              </a:extLst>
            </p:cNvPr>
            <p:cNvSpPr/>
            <p:nvPr/>
          </p:nvSpPr>
          <p:spPr>
            <a:xfrm>
              <a:off x="8947290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7" name="Полилиния: фигура 5326">
              <a:extLst>
                <a:ext uri="{FF2B5EF4-FFF2-40B4-BE49-F238E27FC236}">
                  <a16:creationId xmlns:a16="http://schemas.microsoft.com/office/drawing/2014/main" id="{9C906E30-7584-50AD-E57D-481E8D232547}"/>
                </a:ext>
              </a:extLst>
            </p:cNvPr>
            <p:cNvSpPr/>
            <p:nvPr/>
          </p:nvSpPr>
          <p:spPr>
            <a:xfrm>
              <a:off x="810267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8" name="Полилиния: фигура 5327">
              <a:extLst>
                <a:ext uri="{FF2B5EF4-FFF2-40B4-BE49-F238E27FC236}">
                  <a16:creationId xmlns:a16="http://schemas.microsoft.com/office/drawing/2014/main" id="{554F7D1C-85BA-D850-5BC0-D238A311917C}"/>
                </a:ext>
              </a:extLst>
            </p:cNvPr>
            <p:cNvSpPr/>
            <p:nvPr/>
          </p:nvSpPr>
          <p:spPr>
            <a:xfrm>
              <a:off x="8193984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60 w 45662"/>
                <a:gd name="connsiteY1" fmla="*/ -179 h 45633"/>
                <a:gd name="connsiteX2" fmla="*/ 45591 w 45662"/>
                <a:gd name="connsiteY2" fmla="*/ 22633 h 45633"/>
                <a:gd name="connsiteX3" fmla="*/ 22760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9" name="Полилиния: фигура 5328">
              <a:extLst>
                <a:ext uri="{FF2B5EF4-FFF2-40B4-BE49-F238E27FC236}">
                  <a16:creationId xmlns:a16="http://schemas.microsoft.com/office/drawing/2014/main" id="{A2C7018B-9CF6-709C-589A-7A8FE5E72EEA}"/>
                </a:ext>
              </a:extLst>
            </p:cNvPr>
            <p:cNvSpPr/>
            <p:nvPr/>
          </p:nvSpPr>
          <p:spPr>
            <a:xfrm>
              <a:off x="810267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0" name="Полилиния: фигура 5329">
              <a:extLst>
                <a:ext uri="{FF2B5EF4-FFF2-40B4-BE49-F238E27FC236}">
                  <a16:creationId xmlns:a16="http://schemas.microsoft.com/office/drawing/2014/main" id="{11E0CAC2-B4E8-B987-0A16-0C56F0C4D850}"/>
                </a:ext>
              </a:extLst>
            </p:cNvPr>
            <p:cNvSpPr/>
            <p:nvPr/>
          </p:nvSpPr>
          <p:spPr>
            <a:xfrm>
              <a:off x="8193984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1" name="Полилиния: фигура 5330">
              <a:extLst>
                <a:ext uri="{FF2B5EF4-FFF2-40B4-BE49-F238E27FC236}">
                  <a16:creationId xmlns:a16="http://schemas.microsoft.com/office/drawing/2014/main" id="{96895AF9-926B-1658-DC9B-54ACD25F2F64}"/>
                </a:ext>
              </a:extLst>
            </p:cNvPr>
            <p:cNvSpPr/>
            <p:nvPr/>
          </p:nvSpPr>
          <p:spPr>
            <a:xfrm>
              <a:off x="8108900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2" name="Полилиния: фигура 5331">
              <a:extLst>
                <a:ext uri="{FF2B5EF4-FFF2-40B4-BE49-F238E27FC236}">
                  <a16:creationId xmlns:a16="http://schemas.microsoft.com/office/drawing/2014/main" id="{34C00FE7-BF12-8132-89C8-241C709A473F}"/>
                </a:ext>
              </a:extLst>
            </p:cNvPr>
            <p:cNvSpPr/>
            <p:nvPr/>
          </p:nvSpPr>
          <p:spPr>
            <a:xfrm>
              <a:off x="8200216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3" name="Полилиния: фигура 5332">
              <a:extLst>
                <a:ext uri="{FF2B5EF4-FFF2-40B4-BE49-F238E27FC236}">
                  <a16:creationId xmlns:a16="http://schemas.microsoft.com/office/drawing/2014/main" id="{6B7FC4CE-8E0E-0878-8629-DB5841F038D3}"/>
                </a:ext>
              </a:extLst>
            </p:cNvPr>
            <p:cNvSpPr/>
            <p:nvPr/>
          </p:nvSpPr>
          <p:spPr>
            <a:xfrm>
              <a:off x="8108900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679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4" name="Полилиния: фигура 5333">
              <a:extLst>
                <a:ext uri="{FF2B5EF4-FFF2-40B4-BE49-F238E27FC236}">
                  <a16:creationId xmlns:a16="http://schemas.microsoft.com/office/drawing/2014/main" id="{020021B8-7026-6939-76A6-BE539E5A7C27}"/>
                </a:ext>
              </a:extLst>
            </p:cNvPr>
            <p:cNvSpPr/>
            <p:nvPr/>
          </p:nvSpPr>
          <p:spPr>
            <a:xfrm>
              <a:off x="8200216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679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5" name="Полилиния: фигура 5334">
              <a:extLst>
                <a:ext uri="{FF2B5EF4-FFF2-40B4-BE49-F238E27FC236}">
                  <a16:creationId xmlns:a16="http://schemas.microsoft.com/office/drawing/2014/main" id="{EED8ECE9-B1D0-313F-994A-4D6A3C14546C}"/>
                </a:ext>
              </a:extLst>
            </p:cNvPr>
            <p:cNvSpPr/>
            <p:nvPr/>
          </p:nvSpPr>
          <p:spPr>
            <a:xfrm>
              <a:off x="791590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6" name="Полилиния: фигура 5335">
              <a:extLst>
                <a:ext uri="{FF2B5EF4-FFF2-40B4-BE49-F238E27FC236}">
                  <a16:creationId xmlns:a16="http://schemas.microsoft.com/office/drawing/2014/main" id="{0A5B2350-5A58-4A5A-464B-5A7A9F213337}"/>
                </a:ext>
              </a:extLst>
            </p:cNvPr>
            <p:cNvSpPr/>
            <p:nvPr/>
          </p:nvSpPr>
          <p:spPr>
            <a:xfrm>
              <a:off x="800721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7" name="Полилиния: фигура 5336">
              <a:extLst>
                <a:ext uri="{FF2B5EF4-FFF2-40B4-BE49-F238E27FC236}">
                  <a16:creationId xmlns:a16="http://schemas.microsoft.com/office/drawing/2014/main" id="{A84AE8D0-C7E4-C0D1-B7A0-C9D8EFDE9A0A}"/>
                </a:ext>
              </a:extLst>
            </p:cNvPr>
            <p:cNvSpPr/>
            <p:nvPr/>
          </p:nvSpPr>
          <p:spPr>
            <a:xfrm>
              <a:off x="791590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8" name="Полилиния: фигура 5337">
              <a:extLst>
                <a:ext uri="{FF2B5EF4-FFF2-40B4-BE49-F238E27FC236}">
                  <a16:creationId xmlns:a16="http://schemas.microsoft.com/office/drawing/2014/main" id="{77A07A08-5ED4-2FD2-158F-D392DD7F3562}"/>
                </a:ext>
              </a:extLst>
            </p:cNvPr>
            <p:cNvSpPr/>
            <p:nvPr/>
          </p:nvSpPr>
          <p:spPr>
            <a:xfrm>
              <a:off x="800721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9" name="Полилиния: фигура 5338">
              <a:extLst>
                <a:ext uri="{FF2B5EF4-FFF2-40B4-BE49-F238E27FC236}">
                  <a16:creationId xmlns:a16="http://schemas.microsoft.com/office/drawing/2014/main" id="{D2363027-3C9A-8B5A-B755-11E86E4D6B4C}"/>
                </a:ext>
              </a:extLst>
            </p:cNvPr>
            <p:cNvSpPr/>
            <p:nvPr/>
          </p:nvSpPr>
          <p:spPr>
            <a:xfrm>
              <a:off x="7922132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0" name="Полилиния: фигура 5339">
              <a:extLst>
                <a:ext uri="{FF2B5EF4-FFF2-40B4-BE49-F238E27FC236}">
                  <a16:creationId xmlns:a16="http://schemas.microsoft.com/office/drawing/2014/main" id="{F301BE9F-7C30-56CC-25AE-D6E3D3C41CBC}"/>
                </a:ext>
              </a:extLst>
            </p:cNvPr>
            <p:cNvSpPr/>
            <p:nvPr/>
          </p:nvSpPr>
          <p:spPr>
            <a:xfrm>
              <a:off x="8013448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1" name="Полилиния: фигура 5340">
              <a:extLst>
                <a:ext uri="{FF2B5EF4-FFF2-40B4-BE49-F238E27FC236}">
                  <a16:creationId xmlns:a16="http://schemas.microsoft.com/office/drawing/2014/main" id="{DF1FA8F3-9862-C1ED-D9EB-47C9200040E2}"/>
                </a:ext>
              </a:extLst>
            </p:cNvPr>
            <p:cNvSpPr/>
            <p:nvPr/>
          </p:nvSpPr>
          <p:spPr>
            <a:xfrm>
              <a:off x="7922132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2" name="Полилиния: фигура 5341">
              <a:extLst>
                <a:ext uri="{FF2B5EF4-FFF2-40B4-BE49-F238E27FC236}">
                  <a16:creationId xmlns:a16="http://schemas.microsoft.com/office/drawing/2014/main" id="{77C968E2-75D3-B81A-F2A5-501312839558}"/>
                </a:ext>
              </a:extLst>
            </p:cNvPr>
            <p:cNvSpPr/>
            <p:nvPr/>
          </p:nvSpPr>
          <p:spPr>
            <a:xfrm>
              <a:off x="8013448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3" name="Полилиния: фигура 5342">
              <a:extLst>
                <a:ext uri="{FF2B5EF4-FFF2-40B4-BE49-F238E27FC236}">
                  <a16:creationId xmlns:a16="http://schemas.microsoft.com/office/drawing/2014/main" id="{A0F2FE81-0EFA-D37A-ADB7-240263A4210B}"/>
                </a:ext>
              </a:extLst>
            </p:cNvPr>
            <p:cNvSpPr/>
            <p:nvPr/>
          </p:nvSpPr>
          <p:spPr>
            <a:xfrm>
              <a:off x="772914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4" name="Полилиния: фигура 5343">
              <a:extLst>
                <a:ext uri="{FF2B5EF4-FFF2-40B4-BE49-F238E27FC236}">
                  <a16:creationId xmlns:a16="http://schemas.microsoft.com/office/drawing/2014/main" id="{BA841C73-79FE-5C51-3A14-A3CDB0AC11C2}"/>
                </a:ext>
              </a:extLst>
            </p:cNvPr>
            <p:cNvSpPr/>
            <p:nvPr/>
          </p:nvSpPr>
          <p:spPr>
            <a:xfrm>
              <a:off x="781837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5" name="Полилиния: фигура 5344">
              <a:extLst>
                <a:ext uri="{FF2B5EF4-FFF2-40B4-BE49-F238E27FC236}">
                  <a16:creationId xmlns:a16="http://schemas.microsoft.com/office/drawing/2014/main" id="{DBF69B39-F202-EAAA-112D-B7B11DDB367B}"/>
                </a:ext>
              </a:extLst>
            </p:cNvPr>
            <p:cNvSpPr/>
            <p:nvPr/>
          </p:nvSpPr>
          <p:spPr>
            <a:xfrm>
              <a:off x="772914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6" name="Полилиния: фигура 5345">
              <a:extLst>
                <a:ext uri="{FF2B5EF4-FFF2-40B4-BE49-F238E27FC236}">
                  <a16:creationId xmlns:a16="http://schemas.microsoft.com/office/drawing/2014/main" id="{9A067B1B-ED41-EF53-AD8E-C6F5991BCD29}"/>
                </a:ext>
              </a:extLst>
            </p:cNvPr>
            <p:cNvSpPr/>
            <p:nvPr/>
          </p:nvSpPr>
          <p:spPr>
            <a:xfrm>
              <a:off x="781837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7" name="Полилиния: фигура 5346">
              <a:extLst>
                <a:ext uri="{FF2B5EF4-FFF2-40B4-BE49-F238E27FC236}">
                  <a16:creationId xmlns:a16="http://schemas.microsoft.com/office/drawing/2014/main" id="{534CE0B9-0A51-8112-CAFD-7B70805F5456}"/>
                </a:ext>
              </a:extLst>
            </p:cNvPr>
            <p:cNvSpPr/>
            <p:nvPr/>
          </p:nvSpPr>
          <p:spPr>
            <a:xfrm>
              <a:off x="7735363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8" name="Полилиния: фигура 5347">
              <a:extLst>
                <a:ext uri="{FF2B5EF4-FFF2-40B4-BE49-F238E27FC236}">
                  <a16:creationId xmlns:a16="http://schemas.microsoft.com/office/drawing/2014/main" id="{0C7F4AF1-2B98-6C07-55A7-E9EDE7E2AE8E}"/>
                </a:ext>
              </a:extLst>
            </p:cNvPr>
            <p:cNvSpPr/>
            <p:nvPr/>
          </p:nvSpPr>
          <p:spPr>
            <a:xfrm>
              <a:off x="7826679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9" name="Полилиния: фигура 5348">
              <a:extLst>
                <a:ext uri="{FF2B5EF4-FFF2-40B4-BE49-F238E27FC236}">
                  <a16:creationId xmlns:a16="http://schemas.microsoft.com/office/drawing/2014/main" id="{AA121485-BCFD-ABE7-4321-013901CF098B}"/>
                </a:ext>
              </a:extLst>
            </p:cNvPr>
            <p:cNvSpPr/>
            <p:nvPr/>
          </p:nvSpPr>
          <p:spPr>
            <a:xfrm>
              <a:off x="7735363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0" name="Полилиния: фигура 5349">
              <a:extLst>
                <a:ext uri="{FF2B5EF4-FFF2-40B4-BE49-F238E27FC236}">
                  <a16:creationId xmlns:a16="http://schemas.microsoft.com/office/drawing/2014/main" id="{987E2DED-8566-5AA3-7629-1CD4CBC94A0E}"/>
                </a:ext>
              </a:extLst>
            </p:cNvPr>
            <p:cNvSpPr/>
            <p:nvPr/>
          </p:nvSpPr>
          <p:spPr>
            <a:xfrm>
              <a:off x="7826679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1" name="Полилиния: фигура 5350">
              <a:extLst>
                <a:ext uri="{FF2B5EF4-FFF2-40B4-BE49-F238E27FC236}">
                  <a16:creationId xmlns:a16="http://schemas.microsoft.com/office/drawing/2014/main" id="{96D7583A-A817-DD21-2096-E424046D558B}"/>
                </a:ext>
              </a:extLst>
            </p:cNvPr>
            <p:cNvSpPr/>
            <p:nvPr/>
          </p:nvSpPr>
          <p:spPr>
            <a:xfrm>
              <a:off x="754237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2" name="Полилиния: фигура 5351">
              <a:extLst>
                <a:ext uri="{FF2B5EF4-FFF2-40B4-BE49-F238E27FC236}">
                  <a16:creationId xmlns:a16="http://schemas.microsoft.com/office/drawing/2014/main" id="{523AC156-6CFA-7420-EE46-3CC5B682DF10}"/>
                </a:ext>
              </a:extLst>
            </p:cNvPr>
            <p:cNvSpPr/>
            <p:nvPr/>
          </p:nvSpPr>
          <p:spPr>
            <a:xfrm>
              <a:off x="763160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3" name="Полилиния: фигура 5352">
              <a:extLst>
                <a:ext uri="{FF2B5EF4-FFF2-40B4-BE49-F238E27FC236}">
                  <a16:creationId xmlns:a16="http://schemas.microsoft.com/office/drawing/2014/main" id="{38C8CF75-698C-3415-2F8A-CE45496EEFBC}"/>
                </a:ext>
              </a:extLst>
            </p:cNvPr>
            <p:cNvSpPr/>
            <p:nvPr/>
          </p:nvSpPr>
          <p:spPr>
            <a:xfrm>
              <a:off x="754237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4" name="Полилиния: фигура 5353">
              <a:extLst>
                <a:ext uri="{FF2B5EF4-FFF2-40B4-BE49-F238E27FC236}">
                  <a16:creationId xmlns:a16="http://schemas.microsoft.com/office/drawing/2014/main" id="{36095BB2-21BE-02DF-55EB-8F61E3404DBF}"/>
                </a:ext>
              </a:extLst>
            </p:cNvPr>
            <p:cNvSpPr/>
            <p:nvPr/>
          </p:nvSpPr>
          <p:spPr>
            <a:xfrm>
              <a:off x="763160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5" name="Полилиния: фигура 5354">
              <a:extLst>
                <a:ext uri="{FF2B5EF4-FFF2-40B4-BE49-F238E27FC236}">
                  <a16:creationId xmlns:a16="http://schemas.microsoft.com/office/drawing/2014/main" id="{92EA62BE-A76D-17A3-5B04-74DB2FD3907C}"/>
                </a:ext>
              </a:extLst>
            </p:cNvPr>
            <p:cNvSpPr/>
            <p:nvPr/>
          </p:nvSpPr>
          <p:spPr>
            <a:xfrm>
              <a:off x="7548595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6" name="Полилиния: фигура 5355">
              <a:extLst>
                <a:ext uri="{FF2B5EF4-FFF2-40B4-BE49-F238E27FC236}">
                  <a16:creationId xmlns:a16="http://schemas.microsoft.com/office/drawing/2014/main" id="{21B1C6C3-B1E6-DB7B-397D-D40D232E09D6}"/>
                </a:ext>
              </a:extLst>
            </p:cNvPr>
            <p:cNvSpPr/>
            <p:nvPr/>
          </p:nvSpPr>
          <p:spPr>
            <a:xfrm>
              <a:off x="7639901" y="467353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7" name="Полилиния: фигура 5356">
              <a:extLst>
                <a:ext uri="{FF2B5EF4-FFF2-40B4-BE49-F238E27FC236}">
                  <a16:creationId xmlns:a16="http://schemas.microsoft.com/office/drawing/2014/main" id="{C34A0079-85F1-244D-4273-260E6F473AA6}"/>
                </a:ext>
              </a:extLst>
            </p:cNvPr>
            <p:cNvSpPr/>
            <p:nvPr/>
          </p:nvSpPr>
          <p:spPr>
            <a:xfrm>
              <a:off x="7548595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8" name="Полилиния: фигура 5357">
              <a:extLst>
                <a:ext uri="{FF2B5EF4-FFF2-40B4-BE49-F238E27FC236}">
                  <a16:creationId xmlns:a16="http://schemas.microsoft.com/office/drawing/2014/main" id="{62231B6B-E8D5-96A5-380A-73D79AC426F0}"/>
                </a:ext>
              </a:extLst>
            </p:cNvPr>
            <p:cNvSpPr/>
            <p:nvPr/>
          </p:nvSpPr>
          <p:spPr>
            <a:xfrm>
              <a:off x="7639901" y="476272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9" name="Полилиния: фигура 5358">
              <a:extLst>
                <a:ext uri="{FF2B5EF4-FFF2-40B4-BE49-F238E27FC236}">
                  <a16:creationId xmlns:a16="http://schemas.microsoft.com/office/drawing/2014/main" id="{3B0B8A27-BB79-203A-DAC2-E62EF88EF3A0}"/>
                </a:ext>
              </a:extLst>
            </p:cNvPr>
            <p:cNvSpPr/>
            <p:nvPr/>
          </p:nvSpPr>
          <p:spPr>
            <a:xfrm>
              <a:off x="735560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0" name="Полилиния: фигура 5359">
              <a:extLst>
                <a:ext uri="{FF2B5EF4-FFF2-40B4-BE49-F238E27FC236}">
                  <a16:creationId xmlns:a16="http://schemas.microsoft.com/office/drawing/2014/main" id="{5BE46153-C104-5599-FDC0-15875BE74BD5}"/>
                </a:ext>
              </a:extLst>
            </p:cNvPr>
            <p:cNvSpPr/>
            <p:nvPr/>
          </p:nvSpPr>
          <p:spPr>
            <a:xfrm>
              <a:off x="744483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1" name="Полилиния: фигура 5360">
              <a:extLst>
                <a:ext uri="{FF2B5EF4-FFF2-40B4-BE49-F238E27FC236}">
                  <a16:creationId xmlns:a16="http://schemas.microsoft.com/office/drawing/2014/main" id="{CE2C6D83-A7E1-9753-3527-AD2E7E6F210D}"/>
                </a:ext>
              </a:extLst>
            </p:cNvPr>
            <p:cNvSpPr/>
            <p:nvPr/>
          </p:nvSpPr>
          <p:spPr>
            <a:xfrm>
              <a:off x="735560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2" name="Полилиния: фигура 5361">
              <a:extLst>
                <a:ext uri="{FF2B5EF4-FFF2-40B4-BE49-F238E27FC236}">
                  <a16:creationId xmlns:a16="http://schemas.microsoft.com/office/drawing/2014/main" id="{AF7B9CF0-8474-28BC-B988-7417712A2DBB}"/>
                </a:ext>
              </a:extLst>
            </p:cNvPr>
            <p:cNvSpPr/>
            <p:nvPr/>
          </p:nvSpPr>
          <p:spPr>
            <a:xfrm>
              <a:off x="744483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3" name="Полилиния: фигура 5362">
              <a:extLst>
                <a:ext uri="{FF2B5EF4-FFF2-40B4-BE49-F238E27FC236}">
                  <a16:creationId xmlns:a16="http://schemas.microsoft.com/office/drawing/2014/main" id="{D081CC5F-5318-97D7-93C0-08ED1575CBEA}"/>
                </a:ext>
              </a:extLst>
            </p:cNvPr>
            <p:cNvSpPr/>
            <p:nvPr/>
          </p:nvSpPr>
          <p:spPr>
            <a:xfrm>
              <a:off x="7361826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4" name="Полилиния: фигура 5363">
              <a:extLst>
                <a:ext uri="{FF2B5EF4-FFF2-40B4-BE49-F238E27FC236}">
                  <a16:creationId xmlns:a16="http://schemas.microsoft.com/office/drawing/2014/main" id="{3DD254F9-3A5E-CC36-AC6B-79954BFAE99A}"/>
                </a:ext>
              </a:extLst>
            </p:cNvPr>
            <p:cNvSpPr/>
            <p:nvPr/>
          </p:nvSpPr>
          <p:spPr>
            <a:xfrm>
              <a:off x="7453133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5" name="Полилиния: фигура 5364">
              <a:extLst>
                <a:ext uri="{FF2B5EF4-FFF2-40B4-BE49-F238E27FC236}">
                  <a16:creationId xmlns:a16="http://schemas.microsoft.com/office/drawing/2014/main" id="{9B15016A-B1E7-A4FC-D86B-0C1DD543E5E7}"/>
                </a:ext>
              </a:extLst>
            </p:cNvPr>
            <p:cNvSpPr/>
            <p:nvPr/>
          </p:nvSpPr>
          <p:spPr>
            <a:xfrm>
              <a:off x="7361826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6" name="Полилиния: фигура 5365">
              <a:extLst>
                <a:ext uri="{FF2B5EF4-FFF2-40B4-BE49-F238E27FC236}">
                  <a16:creationId xmlns:a16="http://schemas.microsoft.com/office/drawing/2014/main" id="{D27C8877-69C8-3E35-DF0C-08C93737C68F}"/>
                </a:ext>
              </a:extLst>
            </p:cNvPr>
            <p:cNvSpPr/>
            <p:nvPr/>
          </p:nvSpPr>
          <p:spPr>
            <a:xfrm>
              <a:off x="7453133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7" name="Полилиния: фигура 5366">
              <a:extLst>
                <a:ext uri="{FF2B5EF4-FFF2-40B4-BE49-F238E27FC236}">
                  <a16:creationId xmlns:a16="http://schemas.microsoft.com/office/drawing/2014/main" id="{EE1F808E-ABB3-0BAE-4EB4-0ED7F97F85ED}"/>
                </a:ext>
              </a:extLst>
            </p:cNvPr>
            <p:cNvSpPr/>
            <p:nvPr/>
          </p:nvSpPr>
          <p:spPr>
            <a:xfrm>
              <a:off x="716675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8" name="Полилиния: фигура 5367">
              <a:extLst>
                <a:ext uri="{FF2B5EF4-FFF2-40B4-BE49-F238E27FC236}">
                  <a16:creationId xmlns:a16="http://schemas.microsoft.com/office/drawing/2014/main" id="{6A50C7F7-6A41-A0E8-7D48-D3106B9A6C63}"/>
                </a:ext>
              </a:extLst>
            </p:cNvPr>
            <p:cNvSpPr/>
            <p:nvPr/>
          </p:nvSpPr>
          <p:spPr>
            <a:xfrm>
              <a:off x="725806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9" name="Полилиния: фигура 5368">
              <a:extLst>
                <a:ext uri="{FF2B5EF4-FFF2-40B4-BE49-F238E27FC236}">
                  <a16:creationId xmlns:a16="http://schemas.microsoft.com/office/drawing/2014/main" id="{F5B68EFE-74F2-40C1-FED2-4B288EFC8EE4}"/>
                </a:ext>
              </a:extLst>
            </p:cNvPr>
            <p:cNvSpPr/>
            <p:nvPr/>
          </p:nvSpPr>
          <p:spPr>
            <a:xfrm>
              <a:off x="7166758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0" name="Полилиния: фигура 5369">
              <a:extLst>
                <a:ext uri="{FF2B5EF4-FFF2-40B4-BE49-F238E27FC236}">
                  <a16:creationId xmlns:a16="http://schemas.microsoft.com/office/drawing/2014/main" id="{9C1DD6B2-54FE-2FE7-1DA5-6B829DFFC600}"/>
                </a:ext>
              </a:extLst>
            </p:cNvPr>
            <p:cNvSpPr/>
            <p:nvPr/>
          </p:nvSpPr>
          <p:spPr>
            <a:xfrm>
              <a:off x="725806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1" name="Полилиния: фигура 5370">
              <a:extLst>
                <a:ext uri="{FF2B5EF4-FFF2-40B4-BE49-F238E27FC236}">
                  <a16:creationId xmlns:a16="http://schemas.microsoft.com/office/drawing/2014/main" id="{A0662F38-547C-C923-BB0B-2D4A2E8B92EC}"/>
                </a:ext>
              </a:extLst>
            </p:cNvPr>
            <p:cNvSpPr/>
            <p:nvPr/>
          </p:nvSpPr>
          <p:spPr>
            <a:xfrm>
              <a:off x="7175058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2" name="Полилиния: фигура 5371">
              <a:extLst>
                <a:ext uri="{FF2B5EF4-FFF2-40B4-BE49-F238E27FC236}">
                  <a16:creationId xmlns:a16="http://schemas.microsoft.com/office/drawing/2014/main" id="{B324E6B4-D389-8E66-E4D2-642A294BF1D7}"/>
                </a:ext>
              </a:extLst>
            </p:cNvPr>
            <p:cNvSpPr/>
            <p:nvPr/>
          </p:nvSpPr>
          <p:spPr>
            <a:xfrm>
              <a:off x="7266364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3" name="Полилиния: фигура 5372">
              <a:extLst>
                <a:ext uri="{FF2B5EF4-FFF2-40B4-BE49-F238E27FC236}">
                  <a16:creationId xmlns:a16="http://schemas.microsoft.com/office/drawing/2014/main" id="{D6D8CA23-1D4A-6194-6487-E2F43DF43788}"/>
                </a:ext>
              </a:extLst>
            </p:cNvPr>
            <p:cNvSpPr/>
            <p:nvPr/>
          </p:nvSpPr>
          <p:spPr>
            <a:xfrm>
              <a:off x="7175058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4" name="Полилиния: фигура 5373">
              <a:extLst>
                <a:ext uri="{FF2B5EF4-FFF2-40B4-BE49-F238E27FC236}">
                  <a16:creationId xmlns:a16="http://schemas.microsoft.com/office/drawing/2014/main" id="{4ACC57DD-B702-A387-37FA-0B5A4B8C6525}"/>
                </a:ext>
              </a:extLst>
            </p:cNvPr>
            <p:cNvSpPr/>
            <p:nvPr/>
          </p:nvSpPr>
          <p:spPr>
            <a:xfrm>
              <a:off x="7266364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5" name="Полилиния: фигура 5374">
              <a:extLst>
                <a:ext uri="{FF2B5EF4-FFF2-40B4-BE49-F238E27FC236}">
                  <a16:creationId xmlns:a16="http://schemas.microsoft.com/office/drawing/2014/main" id="{62D1106A-A7D5-4AF2-7C08-C6822B9483BB}"/>
                </a:ext>
              </a:extLst>
            </p:cNvPr>
            <p:cNvSpPr/>
            <p:nvPr/>
          </p:nvSpPr>
          <p:spPr>
            <a:xfrm>
              <a:off x="6979980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6" name="Полилиния: фигура 5375">
              <a:extLst>
                <a:ext uri="{FF2B5EF4-FFF2-40B4-BE49-F238E27FC236}">
                  <a16:creationId xmlns:a16="http://schemas.microsoft.com/office/drawing/2014/main" id="{2E657898-78B6-0F38-C7F5-A1172464B658}"/>
                </a:ext>
              </a:extLst>
            </p:cNvPr>
            <p:cNvSpPr/>
            <p:nvPr/>
          </p:nvSpPr>
          <p:spPr>
            <a:xfrm>
              <a:off x="707129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7" name="Полилиния: фигура 5376">
              <a:extLst>
                <a:ext uri="{FF2B5EF4-FFF2-40B4-BE49-F238E27FC236}">
                  <a16:creationId xmlns:a16="http://schemas.microsoft.com/office/drawing/2014/main" id="{80610808-039E-4E8B-C38C-C5D768E2ECA3}"/>
                </a:ext>
              </a:extLst>
            </p:cNvPr>
            <p:cNvSpPr/>
            <p:nvPr/>
          </p:nvSpPr>
          <p:spPr>
            <a:xfrm>
              <a:off x="6979980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8" name="Полилиния: фигура 5377">
              <a:extLst>
                <a:ext uri="{FF2B5EF4-FFF2-40B4-BE49-F238E27FC236}">
                  <a16:creationId xmlns:a16="http://schemas.microsoft.com/office/drawing/2014/main" id="{054874AB-DE14-A859-BD82-A9B50AD63DBF}"/>
                </a:ext>
              </a:extLst>
            </p:cNvPr>
            <p:cNvSpPr/>
            <p:nvPr/>
          </p:nvSpPr>
          <p:spPr>
            <a:xfrm>
              <a:off x="707129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9" name="Полилиния: фигура 5378">
              <a:extLst>
                <a:ext uri="{FF2B5EF4-FFF2-40B4-BE49-F238E27FC236}">
                  <a16:creationId xmlns:a16="http://schemas.microsoft.com/office/drawing/2014/main" id="{9393FCEC-6125-1A5C-32A5-EE908D46F8F3}"/>
                </a:ext>
              </a:extLst>
            </p:cNvPr>
            <p:cNvSpPr/>
            <p:nvPr/>
          </p:nvSpPr>
          <p:spPr>
            <a:xfrm>
              <a:off x="6988290" y="467561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0" name="Полилиния: фигура 5379">
              <a:extLst>
                <a:ext uri="{FF2B5EF4-FFF2-40B4-BE49-F238E27FC236}">
                  <a16:creationId xmlns:a16="http://schemas.microsoft.com/office/drawing/2014/main" id="{16CF9C61-650E-309A-96E0-944452358792}"/>
                </a:ext>
              </a:extLst>
            </p:cNvPr>
            <p:cNvSpPr/>
            <p:nvPr/>
          </p:nvSpPr>
          <p:spPr>
            <a:xfrm>
              <a:off x="7079596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1" name="Полилиния: фигура 5380">
              <a:extLst>
                <a:ext uri="{FF2B5EF4-FFF2-40B4-BE49-F238E27FC236}">
                  <a16:creationId xmlns:a16="http://schemas.microsoft.com/office/drawing/2014/main" id="{423DD0A2-C0B0-B5B6-AAAE-E53B484EAC9D}"/>
                </a:ext>
              </a:extLst>
            </p:cNvPr>
            <p:cNvSpPr/>
            <p:nvPr/>
          </p:nvSpPr>
          <p:spPr>
            <a:xfrm>
              <a:off x="6988290" y="476480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2" name="Полилиния: фигура 5381">
              <a:extLst>
                <a:ext uri="{FF2B5EF4-FFF2-40B4-BE49-F238E27FC236}">
                  <a16:creationId xmlns:a16="http://schemas.microsoft.com/office/drawing/2014/main" id="{C2DC0F73-F48B-686E-2CB5-973010A4A311}"/>
                </a:ext>
              </a:extLst>
            </p:cNvPr>
            <p:cNvSpPr/>
            <p:nvPr/>
          </p:nvSpPr>
          <p:spPr>
            <a:xfrm>
              <a:off x="7079596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3" name="Полилиния: фигура 5382">
              <a:extLst>
                <a:ext uri="{FF2B5EF4-FFF2-40B4-BE49-F238E27FC236}">
                  <a16:creationId xmlns:a16="http://schemas.microsoft.com/office/drawing/2014/main" id="{45770785-7C6C-414B-AB9E-9E1F55C2E734}"/>
                </a:ext>
              </a:extLst>
            </p:cNvPr>
            <p:cNvSpPr/>
            <p:nvPr/>
          </p:nvSpPr>
          <p:spPr>
            <a:xfrm>
              <a:off x="679321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4" name="Полилиния: фигура 5383">
              <a:extLst>
                <a:ext uri="{FF2B5EF4-FFF2-40B4-BE49-F238E27FC236}">
                  <a16:creationId xmlns:a16="http://schemas.microsoft.com/office/drawing/2014/main" id="{91DC0DF0-4F5A-7C87-B462-66B9C680A685}"/>
                </a:ext>
              </a:extLst>
            </p:cNvPr>
            <p:cNvSpPr/>
            <p:nvPr/>
          </p:nvSpPr>
          <p:spPr>
            <a:xfrm>
              <a:off x="688245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5" name="Полилиния: фигура 5384">
              <a:extLst>
                <a:ext uri="{FF2B5EF4-FFF2-40B4-BE49-F238E27FC236}">
                  <a16:creationId xmlns:a16="http://schemas.microsoft.com/office/drawing/2014/main" id="{A0011450-E6DF-CD77-2197-0D5339FEFBAF}"/>
                </a:ext>
              </a:extLst>
            </p:cNvPr>
            <p:cNvSpPr/>
            <p:nvPr/>
          </p:nvSpPr>
          <p:spPr>
            <a:xfrm>
              <a:off x="679321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6" name="Полилиния: фигура 5385">
              <a:extLst>
                <a:ext uri="{FF2B5EF4-FFF2-40B4-BE49-F238E27FC236}">
                  <a16:creationId xmlns:a16="http://schemas.microsoft.com/office/drawing/2014/main" id="{097844EB-4ED1-25AE-6229-6EC9C61B7A09}"/>
                </a:ext>
              </a:extLst>
            </p:cNvPr>
            <p:cNvSpPr/>
            <p:nvPr/>
          </p:nvSpPr>
          <p:spPr>
            <a:xfrm>
              <a:off x="688245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7" name="Полилиния: фигура 5386">
              <a:extLst>
                <a:ext uri="{FF2B5EF4-FFF2-40B4-BE49-F238E27FC236}">
                  <a16:creationId xmlns:a16="http://schemas.microsoft.com/office/drawing/2014/main" id="{B3A721A1-F950-7D32-084B-F2A6CA55F6CC}"/>
                </a:ext>
              </a:extLst>
            </p:cNvPr>
            <p:cNvSpPr/>
            <p:nvPr/>
          </p:nvSpPr>
          <p:spPr>
            <a:xfrm>
              <a:off x="6801512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8" name="Полилиния: фигура 5387">
              <a:extLst>
                <a:ext uri="{FF2B5EF4-FFF2-40B4-BE49-F238E27FC236}">
                  <a16:creationId xmlns:a16="http://schemas.microsoft.com/office/drawing/2014/main" id="{465D9C82-5C15-17DA-C15E-D6535D419D2F}"/>
                </a:ext>
              </a:extLst>
            </p:cNvPr>
            <p:cNvSpPr/>
            <p:nvPr/>
          </p:nvSpPr>
          <p:spPr>
            <a:xfrm>
              <a:off x="6892828" y="467561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9" name="Полилиния: фигура 5388">
              <a:extLst>
                <a:ext uri="{FF2B5EF4-FFF2-40B4-BE49-F238E27FC236}">
                  <a16:creationId xmlns:a16="http://schemas.microsoft.com/office/drawing/2014/main" id="{41535DF7-EAD5-D4ED-73E0-06A36A2159EF}"/>
                </a:ext>
              </a:extLst>
            </p:cNvPr>
            <p:cNvSpPr/>
            <p:nvPr/>
          </p:nvSpPr>
          <p:spPr>
            <a:xfrm>
              <a:off x="6801512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0" name="Полилиния: фигура 5389">
              <a:extLst>
                <a:ext uri="{FF2B5EF4-FFF2-40B4-BE49-F238E27FC236}">
                  <a16:creationId xmlns:a16="http://schemas.microsoft.com/office/drawing/2014/main" id="{2B5BA1E8-F177-0089-0B7D-9287477BFA00}"/>
                </a:ext>
              </a:extLst>
            </p:cNvPr>
            <p:cNvSpPr/>
            <p:nvPr/>
          </p:nvSpPr>
          <p:spPr>
            <a:xfrm>
              <a:off x="6892828" y="476480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1" name="Полилиния: фигура 5390">
              <a:extLst>
                <a:ext uri="{FF2B5EF4-FFF2-40B4-BE49-F238E27FC236}">
                  <a16:creationId xmlns:a16="http://schemas.microsoft.com/office/drawing/2014/main" id="{DFF1CA9C-7847-BAA8-74D6-DCEA87AD3063}"/>
                </a:ext>
              </a:extLst>
            </p:cNvPr>
            <p:cNvSpPr/>
            <p:nvPr/>
          </p:nvSpPr>
          <p:spPr>
            <a:xfrm>
              <a:off x="660644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2" name="Полилиния: фигура 5391">
              <a:extLst>
                <a:ext uri="{FF2B5EF4-FFF2-40B4-BE49-F238E27FC236}">
                  <a16:creationId xmlns:a16="http://schemas.microsoft.com/office/drawing/2014/main" id="{32A58894-8404-CAFC-959B-F6CFA59EAC61}"/>
                </a:ext>
              </a:extLst>
            </p:cNvPr>
            <p:cNvSpPr/>
            <p:nvPr/>
          </p:nvSpPr>
          <p:spPr>
            <a:xfrm>
              <a:off x="669568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3" name="Полилиния: фигура 5392">
              <a:extLst>
                <a:ext uri="{FF2B5EF4-FFF2-40B4-BE49-F238E27FC236}">
                  <a16:creationId xmlns:a16="http://schemas.microsoft.com/office/drawing/2014/main" id="{35012A62-279E-E450-E91E-C7F5FE9AA7CF}"/>
                </a:ext>
              </a:extLst>
            </p:cNvPr>
            <p:cNvSpPr/>
            <p:nvPr/>
          </p:nvSpPr>
          <p:spPr>
            <a:xfrm>
              <a:off x="660644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4" name="Полилиния: фигура 5393">
              <a:extLst>
                <a:ext uri="{FF2B5EF4-FFF2-40B4-BE49-F238E27FC236}">
                  <a16:creationId xmlns:a16="http://schemas.microsoft.com/office/drawing/2014/main" id="{965D44DF-0889-DD61-9767-353D9A271696}"/>
                </a:ext>
              </a:extLst>
            </p:cNvPr>
            <p:cNvSpPr/>
            <p:nvPr/>
          </p:nvSpPr>
          <p:spPr>
            <a:xfrm>
              <a:off x="669568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5" name="Полилиния: фигура 5394">
              <a:extLst>
                <a:ext uri="{FF2B5EF4-FFF2-40B4-BE49-F238E27FC236}">
                  <a16:creationId xmlns:a16="http://schemas.microsoft.com/office/drawing/2014/main" id="{DCD52495-B0A5-3F49-4512-DCACBC06B50A}"/>
                </a:ext>
              </a:extLst>
            </p:cNvPr>
            <p:cNvSpPr/>
            <p:nvPr/>
          </p:nvSpPr>
          <p:spPr>
            <a:xfrm>
              <a:off x="6614743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616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6" name="Полилиния: фигура 5395">
              <a:extLst>
                <a:ext uri="{FF2B5EF4-FFF2-40B4-BE49-F238E27FC236}">
                  <a16:creationId xmlns:a16="http://schemas.microsoft.com/office/drawing/2014/main" id="{44CCBBBE-85D3-75F6-26C3-4991A9165EE2}"/>
                </a:ext>
              </a:extLst>
            </p:cNvPr>
            <p:cNvSpPr/>
            <p:nvPr/>
          </p:nvSpPr>
          <p:spPr>
            <a:xfrm>
              <a:off x="6706059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73" y="24710"/>
                  </a:cubicBezTo>
                  <a:cubicBezTo>
                    <a:pt x="6151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7" name="Полилиния: фигура 5396">
              <a:extLst>
                <a:ext uri="{FF2B5EF4-FFF2-40B4-BE49-F238E27FC236}">
                  <a16:creationId xmlns:a16="http://schemas.microsoft.com/office/drawing/2014/main" id="{724A8BDD-EDE2-ADFF-EFF2-98F2E4CAD64A}"/>
                </a:ext>
              </a:extLst>
            </p:cNvPr>
            <p:cNvSpPr/>
            <p:nvPr/>
          </p:nvSpPr>
          <p:spPr>
            <a:xfrm>
              <a:off x="6614743" y="4766881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8" name="Полилиния: фигура 5397">
              <a:extLst>
                <a:ext uri="{FF2B5EF4-FFF2-40B4-BE49-F238E27FC236}">
                  <a16:creationId xmlns:a16="http://schemas.microsoft.com/office/drawing/2014/main" id="{F488ACEE-32C7-D1C9-C1BF-EA3C0118B4B0}"/>
                </a:ext>
              </a:extLst>
            </p:cNvPr>
            <p:cNvSpPr/>
            <p:nvPr/>
          </p:nvSpPr>
          <p:spPr>
            <a:xfrm>
              <a:off x="6706059" y="4766881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9" name="Полилиния: фигура 5398">
              <a:extLst>
                <a:ext uri="{FF2B5EF4-FFF2-40B4-BE49-F238E27FC236}">
                  <a16:creationId xmlns:a16="http://schemas.microsoft.com/office/drawing/2014/main" id="{70AEC565-B0A2-0B78-6982-F468A2441FB0}"/>
                </a:ext>
              </a:extLst>
            </p:cNvPr>
            <p:cNvSpPr/>
            <p:nvPr/>
          </p:nvSpPr>
          <p:spPr>
            <a:xfrm>
              <a:off x="641967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0" name="Полилиния: фигура 5399">
              <a:extLst>
                <a:ext uri="{FF2B5EF4-FFF2-40B4-BE49-F238E27FC236}">
                  <a16:creationId xmlns:a16="http://schemas.microsoft.com/office/drawing/2014/main" id="{F03EF901-B1B9-485D-2476-ABEFB8C181FA}"/>
                </a:ext>
              </a:extLst>
            </p:cNvPr>
            <p:cNvSpPr/>
            <p:nvPr/>
          </p:nvSpPr>
          <p:spPr>
            <a:xfrm>
              <a:off x="650891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1" name="Полилиния: фигура 5400">
              <a:extLst>
                <a:ext uri="{FF2B5EF4-FFF2-40B4-BE49-F238E27FC236}">
                  <a16:creationId xmlns:a16="http://schemas.microsoft.com/office/drawing/2014/main" id="{EEE821C9-DEE8-F645-D173-C1699C314A69}"/>
                </a:ext>
              </a:extLst>
            </p:cNvPr>
            <p:cNvSpPr/>
            <p:nvPr/>
          </p:nvSpPr>
          <p:spPr>
            <a:xfrm>
              <a:off x="641967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2" name="Полилиния: фигура 5401">
              <a:extLst>
                <a:ext uri="{FF2B5EF4-FFF2-40B4-BE49-F238E27FC236}">
                  <a16:creationId xmlns:a16="http://schemas.microsoft.com/office/drawing/2014/main" id="{03AB380F-C0BF-72F7-1670-71AAEE3516C5}"/>
                </a:ext>
              </a:extLst>
            </p:cNvPr>
            <p:cNvSpPr/>
            <p:nvPr/>
          </p:nvSpPr>
          <p:spPr>
            <a:xfrm>
              <a:off x="650891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3" name="Полилиния: фигура 5402">
              <a:extLst>
                <a:ext uri="{FF2B5EF4-FFF2-40B4-BE49-F238E27FC236}">
                  <a16:creationId xmlns:a16="http://schemas.microsoft.com/office/drawing/2014/main" id="{DD2A77E4-07A4-DCEF-6B22-AD092EE4E7F6}"/>
                </a:ext>
              </a:extLst>
            </p:cNvPr>
            <p:cNvSpPr/>
            <p:nvPr/>
          </p:nvSpPr>
          <p:spPr>
            <a:xfrm>
              <a:off x="6427975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616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4" name="Полилиния: фигура 5403">
              <a:extLst>
                <a:ext uri="{FF2B5EF4-FFF2-40B4-BE49-F238E27FC236}">
                  <a16:creationId xmlns:a16="http://schemas.microsoft.com/office/drawing/2014/main" id="{2ECBE5B7-7E63-772E-9E74-CF6E935F2B34}"/>
                </a:ext>
              </a:extLst>
            </p:cNvPr>
            <p:cNvSpPr/>
            <p:nvPr/>
          </p:nvSpPr>
          <p:spPr>
            <a:xfrm>
              <a:off x="6519281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4083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5" name="Полилиния: фигура 5404">
              <a:extLst>
                <a:ext uri="{FF2B5EF4-FFF2-40B4-BE49-F238E27FC236}">
                  <a16:creationId xmlns:a16="http://schemas.microsoft.com/office/drawing/2014/main" id="{A2E72D4C-9AED-913C-A15B-EEBBC3D8D369}"/>
                </a:ext>
              </a:extLst>
            </p:cNvPr>
            <p:cNvSpPr/>
            <p:nvPr/>
          </p:nvSpPr>
          <p:spPr>
            <a:xfrm>
              <a:off x="6427975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6" name="Полилиния: фигура 5405">
              <a:extLst>
                <a:ext uri="{FF2B5EF4-FFF2-40B4-BE49-F238E27FC236}">
                  <a16:creationId xmlns:a16="http://schemas.microsoft.com/office/drawing/2014/main" id="{832A9CFD-4DE5-C11E-E2ED-E77B215C35C6}"/>
                </a:ext>
              </a:extLst>
            </p:cNvPr>
            <p:cNvSpPr/>
            <p:nvPr/>
          </p:nvSpPr>
          <p:spPr>
            <a:xfrm>
              <a:off x="6519281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7" name="Полилиния: фигура 5406">
              <a:extLst>
                <a:ext uri="{FF2B5EF4-FFF2-40B4-BE49-F238E27FC236}">
                  <a16:creationId xmlns:a16="http://schemas.microsoft.com/office/drawing/2014/main" id="{F8A8FD8C-929A-B05B-29AC-A63A18487DC1}"/>
                </a:ext>
              </a:extLst>
            </p:cNvPr>
            <p:cNvSpPr/>
            <p:nvPr/>
          </p:nvSpPr>
          <p:spPr>
            <a:xfrm>
              <a:off x="623082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8" name="Полилиния: фигура 5407">
              <a:extLst>
                <a:ext uri="{FF2B5EF4-FFF2-40B4-BE49-F238E27FC236}">
                  <a16:creationId xmlns:a16="http://schemas.microsoft.com/office/drawing/2014/main" id="{838B6EB5-BC97-8AC8-084D-CB1D05F0E6F1}"/>
                </a:ext>
              </a:extLst>
            </p:cNvPr>
            <p:cNvSpPr/>
            <p:nvPr/>
          </p:nvSpPr>
          <p:spPr>
            <a:xfrm>
              <a:off x="6322136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9" name="Полилиния: фигура 5408">
              <a:extLst>
                <a:ext uri="{FF2B5EF4-FFF2-40B4-BE49-F238E27FC236}">
                  <a16:creationId xmlns:a16="http://schemas.microsoft.com/office/drawing/2014/main" id="{FF9A37B8-2535-82A2-E295-F0478478AD44}"/>
                </a:ext>
              </a:extLst>
            </p:cNvPr>
            <p:cNvSpPr/>
            <p:nvPr/>
          </p:nvSpPr>
          <p:spPr>
            <a:xfrm>
              <a:off x="623082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0" name="Полилиния: фигура 5409">
              <a:extLst>
                <a:ext uri="{FF2B5EF4-FFF2-40B4-BE49-F238E27FC236}">
                  <a16:creationId xmlns:a16="http://schemas.microsoft.com/office/drawing/2014/main" id="{254288D9-E03E-5DDC-3E25-7A6028358440}"/>
                </a:ext>
              </a:extLst>
            </p:cNvPr>
            <p:cNvSpPr/>
            <p:nvPr/>
          </p:nvSpPr>
          <p:spPr>
            <a:xfrm>
              <a:off x="6322136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1" name="Полилиния: фигура 5410">
              <a:extLst>
                <a:ext uri="{FF2B5EF4-FFF2-40B4-BE49-F238E27FC236}">
                  <a16:creationId xmlns:a16="http://schemas.microsoft.com/office/drawing/2014/main" id="{EF598234-8BD9-5165-FF36-8ED682406017}"/>
                </a:ext>
              </a:extLst>
            </p:cNvPr>
            <p:cNvSpPr/>
            <p:nvPr/>
          </p:nvSpPr>
          <p:spPr>
            <a:xfrm>
              <a:off x="6241206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82" y="24710"/>
                  </a:cubicBezTo>
                  <a:cubicBezTo>
                    <a:pt x="615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2" name="Полилиния: фигура 5411">
              <a:extLst>
                <a:ext uri="{FF2B5EF4-FFF2-40B4-BE49-F238E27FC236}">
                  <a16:creationId xmlns:a16="http://schemas.microsoft.com/office/drawing/2014/main" id="{CFA9A6C4-60F3-7E70-0AE1-4EEEFCC91FE5}"/>
                </a:ext>
              </a:extLst>
            </p:cNvPr>
            <p:cNvSpPr/>
            <p:nvPr/>
          </p:nvSpPr>
          <p:spPr>
            <a:xfrm>
              <a:off x="6332513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4082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3" name="Полилиния: фигура 5412">
              <a:extLst>
                <a:ext uri="{FF2B5EF4-FFF2-40B4-BE49-F238E27FC236}">
                  <a16:creationId xmlns:a16="http://schemas.microsoft.com/office/drawing/2014/main" id="{272A16CE-B8E9-B9B5-62FF-BB4C73948C64}"/>
                </a:ext>
              </a:extLst>
            </p:cNvPr>
            <p:cNvSpPr/>
            <p:nvPr/>
          </p:nvSpPr>
          <p:spPr>
            <a:xfrm>
              <a:off x="6241206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4" name="Полилиния: фигура 5413">
              <a:extLst>
                <a:ext uri="{FF2B5EF4-FFF2-40B4-BE49-F238E27FC236}">
                  <a16:creationId xmlns:a16="http://schemas.microsoft.com/office/drawing/2014/main" id="{09D2864D-F31D-8A19-020C-D80173372545}"/>
                </a:ext>
              </a:extLst>
            </p:cNvPr>
            <p:cNvSpPr/>
            <p:nvPr/>
          </p:nvSpPr>
          <p:spPr>
            <a:xfrm>
              <a:off x="6332513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5" name="Полилиния: фигура 5414">
              <a:extLst>
                <a:ext uri="{FF2B5EF4-FFF2-40B4-BE49-F238E27FC236}">
                  <a16:creationId xmlns:a16="http://schemas.microsoft.com/office/drawing/2014/main" id="{716DF157-F69F-3E6D-EC46-69E4BC76F74F}"/>
                </a:ext>
              </a:extLst>
            </p:cNvPr>
            <p:cNvSpPr/>
            <p:nvPr/>
          </p:nvSpPr>
          <p:spPr>
            <a:xfrm>
              <a:off x="604406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6" name="Полилиния: фигура 5415">
              <a:extLst>
                <a:ext uri="{FF2B5EF4-FFF2-40B4-BE49-F238E27FC236}">
                  <a16:creationId xmlns:a16="http://schemas.microsoft.com/office/drawing/2014/main" id="{FFA4931B-8E92-7E67-78A8-D68BEFFD572D}"/>
                </a:ext>
              </a:extLst>
            </p:cNvPr>
            <p:cNvSpPr/>
            <p:nvPr/>
          </p:nvSpPr>
          <p:spPr>
            <a:xfrm>
              <a:off x="613536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7" name="Полилиния: фигура 5416">
              <a:extLst>
                <a:ext uri="{FF2B5EF4-FFF2-40B4-BE49-F238E27FC236}">
                  <a16:creationId xmlns:a16="http://schemas.microsoft.com/office/drawing/2014/main" id="{7B661DBC-9335-26BE-83A7-A7F8F26DA87D}"/>
                </a:ext>
              </a:extLst>
            </p:cNvPr>
            <p:cNvSpPr/>
            <p:nvPr/>
          </p:nvSpPr>
          <p:spPr>
            <a:xfrm>
              <a:off x="604406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8" name="Полилиния: фигура 5417">
              <a:extLst>
                <a:ext uri="{FF2B5EF4-FFF2-40B4-BE49-F238E27FC236}">
                  <a16:creationId xmlns:a16="http://schemas.microsoft.com/office/drawing/2014/main" id="{DA01558F-98E8-2E8F-2949-075B48861941}"/>
                </a:ext>
              </a:extLst>
            </p:cNvPr>
            <p:cNvSpPr/>
            <p:nvPr/>
          </p:nvSpPr>
          <p:spPr>
            <a:xfrm>
              <a:off x="613536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9" name="Полилиния: фигура 5418">
              <a:extLst>
                <a:ext uri="{FF2B5EF4-FFF2-40B4-BE49-F238E27FC236}">
                  <a16:creationId xmlns:a16="http://schemas.microsoft.com/office/drawing/2014/main" id="{9008CA9A-2EC7-16D8-1A59-DD0B72B20501}"/>
                </a:ext>
              </a:extLst>
            </p:cNvPr>
            <p:cNvSpPr/>
            <p:nvPr/>
          </p:nvSpPr>
          <p:spPr>
            <a:xfrm>
              <a:off x="6054438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82" y="24710"/>
                  </a:cubicBezTo>
                  <a:cubicBezTo>
                    <a:pt x="6151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0" name="Полилиния: фигура 5419">
              <a:extLst>
                <a:ext uri="{FF2B5EF4-FFF2-40B4-BE49-F238E27FC236}">
                  <a16:creationId xmlns:a16="http://schemas.microsoft.com/office/drawing/2014/main" id="{4C329429-9404-7C21-F931-4C811541114C}"/>
                </a:ext>
              </a:extLst>
            </p:cNvPr>
            <p:cNvSpPr/>
            <p:nvPr/>
          </p:nvSpPr>
          <p:spPr>
            <a:xfrm>
              <a:off x="6145745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82" y="24710"/>
                  </a:cubicBezTo>
                  <a:cubicBezTo>
                    <a:pt x="4082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1" name="Полилиния: фигура 5420">
              <a:extLst>
                <a:ext uri="{FF2B5EF4-FFF2-40B4-BE49-F238E27FC236}">
                  <a16:creationId xmlns:a16="http://schemas.microsoft.com/office/drawing/2014/main" id="{16CF8753-77C8-EED3-578A-A57A94EDC251}"/>
                </a:ext>
              </a:extLst>
            </p:cNvPr>
            <p:cNvSpPr/>
            <p:nvPr/>
          </p:nvSpPr>
          <p:spPr>
            <a:xfrm>
              <a:off x="6054438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2" name="Полилиния: фигура 5421">
              <a:extLst>
                <a:ext uri="{FF2B5EF4-FFF2-40B4-BE49-F238E27FC236}">
                  <a16:creationId xmlns:a16="http://schemas.microsoft.com/office/drawing/2014/main" id="{06D43BE3-6C40-EBCE-7B08-899D921DCE67}"/>
                </a:ext>
              </a:extLst>
            </p:cNvPr>
            <p:cNvSpPr/>
            <p:nvPr/>
          </p:nvSpPr>
          <p:spPr>
            <a:xfrm>
              <a:off x="6145745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3" name="Полилиния: фигура 5422">
              <a:extLst>
                <a:ext uri="{FF2B5EF4-FFF2-40B4-BE49-F238E27FC236}">
                  <a16:creationId xmlns:a16="http://schemas.microsoft.com/office/drawing/2014/main" id="{2DD35DC6-94D6-8483-C85F-F76A475B6ADA}"/>
                </a:ext>
              </a:extLst>
            </p:cNvPr>
            <p:cNvSpPr/>
            <p:nvPr/>
          </p:nvSpPr>
          <p:spPr>
            <a:xfrm>
              <a:off x="585729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4" name="Полилиния: фигура 5423">
              <a:extLst>
                <a:ext uri="{FF2B5EF4-FFF2-40B4-BE49-F238E27FC236}">
                  <a16:creationId xmlns:a16="http://schemas.microsoft.com/office/drawing/2014/main" id="{4072BC2D-715B-8803-DF7E-3C3F232C6180}"/>
                </a:ext>
              </a:extLst>
            </p:cNvPr>
            <p:cNvSpPr/>
            <p:nvPr/>
          </p:nvSpPr>
          <p:spPr>
            <a:xfrm>
              <a:off x="594652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5" name="Полилиния: фигура 5424">
              <a:extLst>
                <a:ext uri="{FF2B5EF4-FFF2-40B4-BE49-F238E27FC236}">
                  <a16:creationId xmlns:a16="http://schemas.microsoft.com/office/drawing/2014/main" id="{D080B954-18DA-EDA2-693B-2E3C709A7807}"/>
                </a:ext>
              </a:extLst>
            </p:cNvPr>
            <p:cNvSpPr/>
            <p:nvPr/>
          </p:nvSpPr>
          <p:spPr>
            <a:xfrm>
              <a:off x="585729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6" name="Полилиния: фигура 5425">
              <a:extLst>
                <a:ext uri="{FF2B5EF4-FFF2-40B4-BE49-F238E27FC236}">
                  <a16:creationId xmlns:a16="http://schemas.microsoft.com/office/drawing/2014/main" id="{A7C57E6C-A5DF-0965-8583-3501FCA03E7C}"/>
                </a:ext>
              </a:extLst>
            </p:cNvPr>
            <p:cNvSpPr/>
            <p:nvPr/>
          </p:nvSpPr>
          <p:spPr>
            <a:xfrm>
              <a:off x="594652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7" name="Полилиния: фигура 5426">
              <a:extLst>
                <a:ext uri="{FF2B5EF4-FFF2-40B4-BE49-F238E27FC236}">
                  <a16:creationId xmlns:a16="http://schemas.microsoft.com/office/drawing/2014/main" id="{DE3BDE9A-32F2-EFAC-A047-A2DE78205013}"/>
                </a:ext>
              </a:extLst>
            </p:cNvPr>
            <p:cNvSpPr/>
            <p:nvPr/>
          </p:nvSpPr>
          <p:spPr>
            <a:xfrm>
              <a:off x="5867670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73" y="24710"/>
                  </a:cubicBezTo>
                  <a:cubicBezTo>
                    <a:pt x="6151" y="22633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8" name="Полилиния: фигура 5427">
              <a:extLst>
                <a:ext uri="{FF2B5EF4-FFF2-40B4-BE49-F238E27FC236}">
                  <a16:creationId xmlns:a16="http://schemas.microsoft.com/office/drawing/2014/main" id="{67BEE52C-4BA1-3376-8DF4-F1435AF5FFA0}"/>
                </a:ext>
              </a:extLst>
            </p:cNvPr>
            <p:cNvSpPr/>
            <p:nvPr/>
          </p:nvSpPr>
          <p:spPr>
            <a:xfrm>
              <a:off x="5958976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82" y="24710"/>
                  </a:cubicBezTo>
                  <a:cubicBezTo>
                    <a:pt x="4083" y="22633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9" name="Полилиния: фигура 5428">
              <a:extLst>
                <a:ext uri="{FF2B5EF4-FFF2-40B4-BE49-F238E27FC236}">
                  <a16:creationId xmlns:a16="http://schemas.microsoft.com/office/drawing/2014/main" id="{8F5C0ACC-FF6E-C2F5-5C4E-38CAF7B91F86}"/>
                </a:ext>
              </a:extLst>
            </p:cNvPr>
            <p:cNvSpPr/>
            <p:nvPr/>
          </p:nvSpPr>
          <p:spPr>
            <a:xfrm>
              <a:off x="5867670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0" name="Полилиния: фигура 5429">
              <a:extLst>
                <a:ext uri="{FF2B5EF4-FFF2-40B4-BE49-F238E27FC236}">
                  <a16:creationId xmlns:a16="http://schemas.microsoft.com/office/drawing/2014/main" id="{B959CC5E-9CBB-9572-A12E-EC5664ADCD40}"/>
                </a:ext>
              </a:extLst>
            </p:cNvPr>
            <p:cNvSpPr/>
            <p:nvPr/>
          </p:nvSpPr>
          <p:spPr>
            <a:xfrm>
              <a:off x="5958976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1" name="Полилиния: фигура 5430">
              <a:extLst>
                <a:ext uri="{FF2B5EF4-FFF2-40B4-BE49-F238E27FC236}">
                  <a16:creationId xmlns:a16="http://schemas.microsoft.com/office/drawing/2014/main" id="{4A07EA56-388B-818E-0716-96AEF95BECD6}"/>
                </a:ext>
              </a:extLst>
            </p:cNvPr>
            <p:cNvSpPr/>
            <p:nvPr/>
          </p:nvSpPr>
          <p:spPr>
            <a:xfrm>
              <a:off x="567052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2" name="Полилиния: фигура 5431">
              <a:extLst>
                <a:ext uri="{FF2B5EF4-FFF2-40B4-BE49-F238E27FC236}">
                  <a16:creationId xmlns:a16="http://schemas.microsoft.com/office/drawing/2014/main" id="{E089E4DD-9065-437B-09E7-B78D687AAE93}"/>
                </a:ext>
              </a:extLst>
            </p:cNvPr>
            <p:cNvSpPr/>
            <p:nvPr/>
          </p:nvSpPr>
          <p:spPr>
            <a:xfrm>
              <a:off x="575975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3" name="Полилиния: фигура 5432">
              <a:extLst>
                <a:ext uri="{FF2B5EF4-FFF2-40B4-BE49-F238E27FC236}">
                  <a16:creationId xmlns:a16="http://schemas.microsoft.com/office/drawing/2014/main" id="{E433F4D6-7ECB-95A2-537A-23623C12B489}"/>
                </a:ext>
              </a:extLst>
            </p:cNvPr>
            <p:cNvSpPr/>
            <p:nvPr/>
          </p:nvSpPr>
          <p:spPr>
            <a:xfrm>
              <a:off x="567052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4" name="Полилиния: фигура 5433">
              <a:extLst>
                <a:ext uri="{FF2B5EF4-FFF2-40B4-BE49-F238E27FC236}">
                  <a16:creationId xmlns:a16="http://schemas.microsoft.com/office/drawing/2014/main" id="{6FC68B04-2185-9AB2-0978-7FD6717D95A3}"/>
                </a:ext>
              </a:extLst>
            </p:cNvPr>
            <p:cNvSpPr/>
            <p:nvPr/>
          </p:nvSpPr>
          <p:spPr>
            <a:xfrm>
              <a:off x="575975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5" name="Полилиния: фигура 5434">
              <a:extLst>
                <a:ext uri="{FF2B5EF4-FFF2-40B4-BE49-F238E27FC236}">
                  <a16:creationId xmlns:a16="http://schemas.microsoft.com/office/drawing/2014/main" id="{42ABF0B8-4675-8261-0783-DA1A71EC3B8F}"/>
                </a:ext>
              </a:extLst>
            </p:cNvPr>
            <p:cNvSpPr/>
            <p:nvPr/>
          </p:nvSpPr>
          <p:spPr>
            <a:xfrm>
              <a:off x="5680901" y="467975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6" name="Полилиния: фигура 5435">
              <a:extLst>
                <a:ext uri="{FF2B5EF4-FFF2-40B4-BE49-F238E27FC236}">
                  <a16:creationId xmlns:a16="http://schemas.microsoft.com/office/drawing/2014/main" id="{75D8C971-119E-9FB9-FCEF-61222DFD1C2E}"/>
                </a:ext>
              </a:extLst>
            </p:cNvPr>
            <p:cNvSpPr/>
            <p:nvPr/>
          </p:nvSpPr>
          <p:spPr>
            <a:xfrm>
              <a:off x="5772208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7" name="Полилиния: фигура 5436">
              <a:extLst>
                <a:ext uri="{FF2B5EF4-FFF2-40B4-BE49-F238E27FC236}">
                  <a16:creationId xmlns:a16="http://schemas.microsoft.com/office/drawing/2014/main" id="{467ADA1B-6C7C-9B17-C006-42B868443029}"/>
                </a:ext>
              </a:extLst>
            </p:cNvPr>
            <p:cNvSpPr/>
            <p:nvPr/>
          </p:nvSpPr>
          <p:spPr>
            <a:xfrm>
              <a:off x="5680901" y="4768957"/>
              <a:ext cx="20744" cy="21150"/>
            </a:xfrm>
            <a:custGeom>
              <a:avLst/>
              <a:gdLst>
                <a:gd name="connsiteX0" fmla="*/ -72 w 20744"/>
                <a:gd name="connsiteY0" fmla="*/ 10194 h 21150"/>
                <a:gd name="connsiteX1" fmla="*/ 10296 w 20744"/>
                <a:gd name="connsiteY1" fmla="*/ -179 h 21150"/>
                <a:gd name="connsiteX2" fmla="*/ 20673 w 20744"/>
                <a:gd name="connsiteY2" fmla="*/ 10194 h 21150"/>
                <a:gd name="connsiteX3" fmla="*/ 10296 w 20744"/>
                <a:gd name="connsiteY3" fmla="*/ 20567 h 21150"/>
                <a:gd name="connsiteX4" fmla="*/ -72 w 20744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0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8" name="Полилиния: фигура 5437">
              <a:extLst>
                <a:ext uri="{FF2B5EF4-FFF2-40B4-BE49-F238E27FC236}">
                  <a16:creationId xmlns:a16="http://schemas.microsoft.com/office/drawing/2014/main" id="{2CB16E5C-8840-C70A-B7D2-707391D71F25}"/>
                </a:ext>
              </a:extLst>
            </p:cNvPr>
            <p:cNvSpPr/>
            <p:nvPr/>
          </p:nvSpPr>
          <p:spPr>
            <a:xfrm>
              <a:off x="5772208" y="4768957"/>
              <a:ext cx="20753" cy="21150"/>
            </a:xfrm>
            <a:custGeom>
              <a:avLst/>
              <a:gdLst>
                <a:gd name="connsiteX0" fmla="*/ -72 w 20753"/>
                <a:gd name="connsiteY0" fmla="*/ 10194 h 21150"/>
                <a:gd name="connsiteX1" fmla="*/ 10305 w 20753"/>
                <a:gd name="connsiteY1" fmla="*/ -179 h 21150"/>
                <a:gd name="connsiteX2" fmla="*/ 20682 w 20753"/>
                <a:gd name="connsiteY2" fmla="*/ 10194 h 21150"/>
                <a:gd name="connsiteX3" fmla="*/ 10305 w 20753"/>
                <a:gd name="connsiteY3" fmla="*/ 20567 h 21150"/>
                <a:gd name="connsiteX4" fmla="*/ -72 w 20753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0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9" name="Полилиния: фигура 5438">
              <a:extLst>
                <a:ext uri="{FF2B5EF4-FFF2-40B4-BE49-F238E27FC236}">
                  <a16:creationId xmlns:a16="http://schemas.microsoft.com/office/drawing/2014/main" id="{271DE023-AEBC-C9AF-D869-DD3690F8FF80}"/>
                </a:ext>
              </a:extLst>
            </p:cNvPr>
            <p:cNvSpPr/>
            <p:nvPr/>
          </p:nvSpPr>
          <p:spPr>
            <a:xfrm>
              <a:off x="5483746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0" name="Полилиния: фигура 5439">
              <a:extLst>
                <a:ext uri="{FF2B5EF4-FFF2-40B4-BE49-F238E27FC236}">
                  <a16:creationId xmlns:a16="http://schemas.microsoft.com/office/drawing/2014/main" id="{E5DBFE16-C7A5-A995-BECC-432EA73DE32B}"/>
                </a:ext>
              </a:extLst>
            </p:cNvPr>
            <p:cNvSpPr/>
            <p:nvPr/>
          </p:nvSpPr>
          <p:spPr>
            <a:xfrm>
              <a:off x="557298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1" name="Полилиния: фигура 5440">
              <a:extLst>
                <a:ext uri="{FF2B5EF4-FFF2-40B4-BE49-F238E27FC236}">
                  <a16:creationId xmlns:a16="http://schemas.microsoft.com/office/drawing/2014/main" id="{0827613B-F9ED-E1A4-AB62-3A417F8B888E}"/>
                </a:ext>
              </a:extLst>
            </p:cNvPr>
            <p:cNvSpPr/>
            <p:nvPr/>
          </p:nvSpPr>
          <p:spPr>
            <a:xfrm>
              <a:off x="5483746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2" name="Полилиния: фигура 5441">
              <a:extLst>
                <a:ext uri="{FF2B5EF4-FFF2-40B4-BE49-F238E27FC236}">
                  <a16:creationId xmlns:a16="http://schemas.microsoft.com/office/drawing/2014/main" id="{3AF41EC8-D90E-EE7F-7DA2-95DE2BAD1BAE}"/>
                </a:ext>
              </a:extLst>
            </p:cNvPr>
            <p:cNvSpPr/>
            <p:nvPr/>
          </p:nvSpPr>
          <p:spPr>
            <a:xfrm>
              <a:off x="557298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3" name="Полилиния: фигура 5442">
              <a:extLst>
                <a:ext uri="{FF2B5EF4-FFF2-40B4-BE49-F238E27FC236}">
                  <a16:creationId xmlns:a16="http://schemas.microsoft.com/office/drawing/2014/main" id="{E7FD61AB-EF8D-D3AE-8B35-90A5CB68024D}"/>
                </a:ext>
              </a:extLst>
            </p:cNvPr>
            <p:cNvSpPr/>
            <p:nvPr/>
          </p:nvSpPr>
          <p:spPr>
            <a:xfrm>
              <a:off x="5494123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4" name="Полилиния: фигура 5443">
              <a:extLst>
                <a:ext uri="{FF2B5EF4-FFF2-40B4-BE49-F238E27FC236}">
                  <a16:creationId xmlns:a16="http://schemas.microsoft.com/office/drawing/2014/main" id="{0A74AAF1-0B5F-4B77-1030-EAE47D6F6EF8}"/>
                </a:ext>
              </a:extLst>
            </p:cNvPr>
            <p:cNvSpPr/>
            <p:nvPr/>
          </p:nvSpPr>
          <p:spPr>
            <a:xfrm>
              <a:off x="5585439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5" name="Полилиния: фигура 5444">
              <a:extLst>
                <a:ext uri="{FF2B5EF4-FFF2-40B4-BE49-F238E27FC236}">
                  <a16:creationId xmlns:a16="http://schemas.microsoft.com/office/drawing/2014/main" id="{49C25B53-21FD-A34F-031B-225DA248581D}"/>
                </a:ext>
              </a:extLst>
            </p:cNvPr>
            <p:cNvSpPr/>
            <p:nvPr/>
          </p:nvSpPr>
          <p:spPr>
            <a:xfrm>
              <a:off x="5494123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6" name="Полилиния: фигура 5445">
              <a:extLst>
                <a:ext uri="{FF2B5EF4-FFF2-40B4-BE49-F238E27FC236}">
                  <a16:creationId xmlns:a16="http://schemas.microsoft.com/office/drawing/2014/main" id="{2550DCAF-7281-8217-E192-4AC857438328}"/>
                </a:ext>
              </a:extLst>
            </p:cNvPr>
            <p:cNvSpPr/>
            <p:nvPr/>
          </p:nvSpPr>
          <p:spPr>
            <a:xfrm>
              <a:off x="5585439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7" name="Полилиния: фигура 5446">
              <a:extLst>
                <a:ext uri="{FF2B5EF4-FFF2-40B4-BE49-F238E27FC236}">
                  <a16:creationId xmlns:a16="http://schemas.microsoft.com/office/drawing/2014/main" id="{FD62E4DB-5029-F4BB-67C4-3ED46CD76C85}"/>
                </a:ext>
              </a:extLst>
            </p:cNvPr>
            <p:cNvSpPr/>
            <p:nvPr/>
          </p:nvSpPr>
          <p:spPr>
            <a:xfrm>
              <a:off x="529491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8" name="Полилиния: фигура 5447">
              <a:extLst>
                <a:ext uri="{FF2B5EF4-FFF2-40B4-BE49-F238E27FC236}">
                  <a16:creationId xmlns:a16="http://schemas.microsoft.com/office/drawing/2014/main" id="{6C305093-D1D1-808E-AB61-C3710DAD85AD}"/>
                </a:ext>
              </a:extLst>
            </p:cNvPr>
            <p:cNvSpPr/>
            <p:nvPr/>
          </p:nvSpPr>
          <p:spPr>
            <a:xfrm>
              <a:off x="538621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9" name="Полилиния: фигура 5448">
              <a:extLst>
                <a:ext uri="{FF2B5EF4-FFF2-40B4-BE49-F238E27FC236}">
                  <a16:creationId xmlns:a16="http://schemas.microsoft.com/office/drawing/2014/main" id="{81624A2A-E241-95A9-9C4D-896D7791B01D}"/>
                </a:ext>
              </a:extLst>
            </p:cNvPr>
            <p:cNvSpPr/>
            <p:nvPr/>
          </p:nvSpPr>
          <p:spPr>
            <a:xfrm>
              <a:off x="529491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0" name="Полилиния: фигура 5449">
              <a:extLst>
                <a:ext uri="{FF2B5EF4-FFF2-40B4-BE49-F238E27FC236}">
                  <a16:creationId xmlns:a16="http://schemas.microsoft.com/office/drawing/2014/main" id="{C938DD71-CDC5-8D75-B391-8B8002EE38DF}"/>
                </a:ext>
              </a:extLst>
            </p:cNvPr>
            <p:cNvSpPr/>
            <p:nvPr/>
          </p:nvSpPr>
          <p:spPr>
            <a:xfrm>
              <a:off x="538621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1" name="Полилиния: фигура 5450">
              <a:extLst>
                <a:ext uri="{FF2B5EF4-FFF2-40B4-BE49-F238E27FC236}">
                  <a16:creationId xmlns:a16="http://schemas.microsoft.com/office/drawing/2014/main" id="{C60DF9A4-A944-21F1-487F-0B70B240E95F}"/>
                </a:ext>
              </a:extLst>
            </p:cNvPr>
            <p:cNvSpPr/>
            <p:nvPr/>
          </p:nvSpPr>
          <p:spPr>
            <a:xfrm>
              <a:off x="5307355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2" name="Полилиния: фигура 5451">
              <a:extLst>
                <a:ext uri="{FF2B5EF4-FFF2-40B4-BE49-F238E27FC236}">
                  <a16:creationId xmlns:a16="http://schemas.microsoft.com/office/drawing/2014/main" id="{AD504230-E3BE-73D5-D6E9-1C646D67CEB3}"/>
                </a:ext>
              </a:extLst>
            </p:cNvPr>
            <p:cNvSpPr/>
            <p:nvPr/>
          </p:nvSpPr>
          <p:spPr>
            <a:xfrm>
              <a:off x="5398671" y="467975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3" name="Полилиния: фигура 5452">
              <a:extLst>
                <a:ext uri="{FF2B5EF4-FFF2-40B4-BE49-F238E27FC236}">
                  <a16:creationId xmlns:a16="http://schemas.microsoft.com/office/drawing/2014/main" id="{3687FA30-DB2B-B741-DBB9-E05DA97F9342}"/>
                </a:ext>
              </a:extLst>
            </p:cNvPr>
            <p:cNvSpPr/>
            <p:nvPr/>
          </p:nvSpPr>
          <p:spPr>
            <a:xfrm>
              <a:off x="5307355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4" name="Полилиния: фигура 5453">
              <a:extLst>
                <a:ext uri="{FF2B5EF4-FFF2-40B4-BE49-F238E27FC236}">
                  <a16:creationId xmlns:a16="http://schemas.microsoft.com/office/drawing/2014/main" id="{00CC3A72-114C-0C24-9A0B-93987B04BDD8}"/>
                </a:ext>
              </a:extLst>
            </p:cNvPr>
            <p:cNvSpPr/>
            <p:nvPr/>
          </p:nvSpPr>
          <p:spPr>
            <a:xfrm>
              <a:off x="5398671" y="476895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5" name="Полилиния: фигура 5454">
              <a:extLst>
                <a:ext uri="{FF2B5EF4-FFF2-40B4-BE49-F238E27FC236}">
                  <a16:creationId xmlns:a16="http://schemas.microsoft.com/office/drawing/2014/main" id="{91651268-75C0-A34D-D9F3-29E070EDA95A}"/>
                </a:ext>
              </a:extLst>
            </p:cNvPr>
            <p:cNvSpPr/>
            <p:nvPr/>
          </p:nvSpPr>
          <p:spPr>
            <a:xfrm>
              <a:off x="5108132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6" name="Полилиния: фигура 5455">
              <a:extLst>
                <a:ext uri="{FF2B5EF4-FFF2-40B4-BE49-F238E27FC236}">
                  <a16:creationId xmlns:a16="http://schemas.microsoft.com/office/drawing/2014/main" id="{763DB89E-8815-2221-87DC-851D15E410F4}"/>
                </a:ext>
              </a:extLst>
            </p:cNvPr>
            <p:cNvSpPr/>
            <p:nvPr/>
          </p:nvSpPr>
          <p:spPr>
            <a:xfrm>
              <a:off x="519944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7" name="Полилиния: фигура 5456">
              <a:extLst>
                <a:ext uri="{FF2B5EF4-FFF2-40B4-BE49-F238E27FC236}">
                  <a16:creationId xmlns:a16="http://schemas.microsoft.com/office/drawing/2014/main" id="{525CA403-08D8-529C-F54A-5640143AD892}"/>
                </a:ext>
              </a:extLst>
            </p:cNvPr>
            <p:cNvSpPr/>
            <p:nvPr/>
          </p:nvSpPr>
          <p:spPr>
            <a:xfrm>
              <a:off x="5108132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8" name="Полилиния: фигура 5457">
              <a:extLst>
                <a:ext uri="{FF2B5EF4-FFF2-40B4-BE49-F238E27FC236}">
                  <a16:creationId xmlns:a16="http://schemas.microsoft.com/office/drawing/2014/main" id="{2F980C36-A806-A44E-0B0C-24719BDD17AA}"/>
                </a:ext>
              </a:extLst>
            </p:cNvPr>
            <p:cNvSpPr/>
            <p:nvPr/>
          </p:nvSpPr>
          <p:spPr>
            <a:xfrm>
              <a:off x="5199448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9" name="Полилиния: фигура 5458">
              <a:extLst>
                <a:ext uri="{FF2B5EF4-FFF2-40B4-BE49-F238E27FC236}">
                  <a16:creationId xmlns:a16="http://schemas.microsoft.com/office/drawing/2014/main" id="{AA047E16-10C5-46EF-C76D-D301D5EC91FD}"/>
                </a:ext>
              </a:extLst>
            </p:cNvPr>
            <p:cNvSpPr/>
            <p:nvPr/>
          </p:nvSpPr>
          <p:spPr>
            <a:xfrm>
              <a:off x="5120586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0" name="Полилиния: фигура 5459">
              <a:extLst>
                <a:ext uri="{FF2B5EF4-FFF2-40B4-BE49-F238E27FC236}">
                  <a16:creationId xmlns:a16="http://schemas.microsoft.com/office/drawing/2014/main" id="{D3D34776-111E-D14B-5428-926970740D81}"/>
                </a:ext>
              </a:extLst>
            </p:cNvPr>
            <p:cNvSpPr/>
            <p:nvPr/>
          </p:nvSpPr>
          <p:spPr>
            <a:xfrm>
              <a:off x="5211893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1" name="Полилиния: фигура 5460">
              <a:extLst>
                <a:ext uri="{FF2B5EF4-FFF2-40B4-BE49-F238E27FC236}">
                  <a16:creationId xmlns:a16="http://schemas.microsoft.com/office/drawing/2014/main" id="{9E7DC347-14C3-096E-023C-017028283909}"/>
                </a:ext>
              </a:extLst>
            </p:cNvPr>
            <p:cNvSpPr/>
            <p:nvPr/>
          </p:nvSpPr>
          <p:spPr>
            <a:xfrm>
              <a:off x="5120586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2" name="Полилиния: фигура 5461">
              <a:extLst>
                <a:ext uri="{FF2B5EF4-FFF2-40B4-BE49-F238E27FC236}">
                  <a16:creationId xmlns:a16="http://schemas.microsoft.com/office/drawing/2014/main" id="{82074025-3719-8A40-7490-04EB60C0E91B}"/>
                </a:ext>
              </a:extLst>
            </p:cNvPr>
            <p:cNvSpPr/>
            <p:nvPr/>
          </p:nvSpPr>
          <p:spPr>
            <a:xfrm>
              <a:off x="5211893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3" name="Полилиния: фигура 5462">
              <a:extLst>
                <a:ext uri="{FF2B5EF4-FFF2-40B4-BE49-F238E27FC236}">
                  <a16:creationId xmlns:a16="http://schemas.microsoft.com/office/drawing/2014/main" id="{5FF631BE-500D-1672-F322-D1D3638041D5}"/>
                </a:ext>
              </a:extLst>
            </p:cNvPr>
            <p:cNvSpPr/>
            <p:nvPr/>
          </p:nvSpPr>
          <p:spPr>
            <a:xfrm>
              <a:off x="492136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4" name="Полилиния: фигура 5463">
              <a:extLst>
                <a:ext uri="{FF2B5EF4-FFF2-40B4-BE49-F238E27FC236}">
                  <a16:creationId xmlns:a16="http://schemas.microsoft.com/office/drawing/2014/main" id="{1195C32A-5863-1B6F-CFE7-AC4233FC2FE9}"/>
                </a:ext>
              </a:extLst>
            </p:cNvPr>
            <p:cNvSpPr/>
            <p:nvPr/>
          </p:nvSpPr>
          <p:spPr>
            <a:xfrm>
              <a:off x="501060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5" name="Полилиния: фигура 5464">
              <a:extLst>
                <a:ext uri="{FF2B5EF4-FFF2-40B4-BE49-F238E27FC236}">
                  <a16:creationId xmlns:a16="http://schemas.microsoft.com/office/drawing/2014/main" id="{FD59D6F1-4D86-92E6-C755-F67252CEF651}"/>
                </a:ext>
              </a:extLst>
            </p:cNvPr>
            <p:cNvSpPr/>
            <p:nvPr/>
          </p:nvSpPr>
          <p:spPr>
            <a:xfrm>
              <a:off x="492136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6" name="Полилиния: фигура 5465">
              <a:extLst>
                <a:ext uri="{FF2B5EF4-FFF2-40B4-BE49-F238E27FC236}">
                  <a16:creationId xmlns:a16="http://schemas.microsoft.com/office/drawing/2014/main" id="{DDFE77CC-F7EE-0E9B-331E-34990466F624}"/>
                </a:ext>
              </a:extLst>
            </p:cNvPr>
            <p:cNvSpPr/>
            <p:nvPr/>
          </p:nvSpPr>
          <p:spPr>
            <a:xfrm>
              <a:off x="501060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7" name="Полилиния: фигура 5466">
              <a:extLst>
                <a:ext uri="{FF2B5EF4-FFF2-40B4-BE49-F238E27FC236}">
                  <a16:creationId xmlns:a16="http://schemas.microsoft.com/office/drawing/2014/main" id="{C5DB1B19-8C45-254F-C0C3-1748F104AE62}"/>
                </a:ext>
              </a:extLst>
            </p:cNvPr>
            <p:cNvSpPr/>
            <p:nvPr/>
          </p:nvSpPr>
          <p:spPr>
            <a:xfrm>
              <a:off x="4933818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50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8" name="Полилиния: фигура 5467">
              <a:extLst>
                <a:ext uri="{FF2B5EF4-FFF2-40B4-BE49-F238E27FC236}">
                  <a16:creationId xmlns:a16="http://schemas.microsoft.com/office/drawing/2014/main" id="{2F0CF81A-7CAA-E248-2525-F129AAC0B353}"/>
                </a:ext>
              </a:extLst>
            </p:cNvPr>
            <p:cNvSpPr/>
            <p:nvPr/>
          </p:nvSpPr>
          <p:spPr>
            <a:xfrm>
              <a:off x="5025125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50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9" name="Полилиния: фигура 5468">
              <a:extLst>
                <a:ext uri="{FF2B5EF4-FFF2-40B4-BE49-F238E27FC236}">
                  <a16:creationId xmlns:a16="http://schemas.microsoft.com/office/drawing/2014/main" id="{778669D9-0D64-CBEE-27DF-08664CE29E98}"/>
                </a:ext>
              </a:extLst>
            </p:cNvPr>
            <p:cNvSpPr/>
            <p:nvPr/>
          </p:nvSpPr>
          <p:spPr>
            <a:xfrm>
              <a:off x="4933818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0" name="Полилиния: фигура 5469">
              <a:extLst>
                <a:ext uri="{FF2B5EF4-FFF2-40B4-BE49-F238E27FC236}">
                  <a16:creationId xmlns:a16="http://schemas.microsoft.com/office/drawing/2014/main" id="{3620BE7A-1485-FCF1-3380-1F064D67525C}"/>
                </a:ext>
              </a:extLst>
            </p:cNvPr>
            <p:cNvSpPr/>
            <p:nvPr/>
          </p:nvSpPr>
          <p:spPr>
            <a:xfrm>
              <a:off x="5025125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1" name="Полилиния: фигура 5470">
              <a:extLst>
                <a:ext uri="{FF2B5EF4-FFF2-40B4-BE49-F238E27FC236}">
                  <a16:creationId xmlns:a16="http://schemas.microsoft.com/office/drawing/2014/main" id="{E4425B82-F0A2-9EB6-AA90-E9F43FEFED98}"/>
                </a:ext>
              </a:extLst>
            </p:cNvPr>
            <p:cNvSpPr/>
            <p:nvPr/>
          </p:nvSpPr>
          <p:spPr>
            <a:xfrm>
              <a:off x="473459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2" name="Полилиния: фигура 5471">
              <a:extLst>
                <a:ext uri="{FF2B5EF4-FFF2-40B4-BE49-F238E27FC236}">
                  <a16:creationId xmlns:a16="http://schemas.microsoft.com/office/drawing/2014/main" id="{AA8163D6-7BB9-B188-AA61-3D2A9D6FE38D}"/>
                </a:ext>
              </a:extLst>
            </p:cNvPr>
            <p:cNvSpPr/>
            <p:nvPr/>
          </p:nvSpPr>
          <p:spPr>
            <a:xfrm>
              <a:off x="482383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3" name="Полилиния: фигура 5472">
              <a:extLst>
                <a:ext uri="{FF2B5EF4-FFF2-40B4-BE49-F238E27FC236}">
                  <a16:creationId xmlns:a16="http://schemas.microsoft.com/office/drawing/2014/main" id="{7C380A26-BEB4-8B40-1305-76CF84FBE4CF}"/>
                </a:ext>
              </a:extLst>
            </p:cNvPr>
            <p:cNvSpPr/>
            <p:nvPr/>
          </p:nvSpPr>
          <p:spPr>
            <a:xfrm>
              <a:off x="473459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4" name="Полилиния: фигура 5473">
              <a:extLst>
                <a:ext uri="{FF2B5EF4-FFF2-40B4-BE49-F238E27FC236}">
                  <a16:creationId xmlns:a16="http://schemas.microsoft.com/office/drawing/2014/main" id="{6F98F04A-9748-8A22-AB27-E99DE14103F5}"/>
                </a:ext>
              </a:extLst>
            </p:cNvPr>
            <p:cNvSpPr/>
            <p:nvPr/>
          </p:nvSpPr>
          <p:spPr>
            <a:xfrm>
              <a:off x="482383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5" name="Полилиния: фигура 5474">
              <a:extLst>
                <a:ext uri="{FF2B5EF4-FFF2-40B4-BE49-F238E27FC236}">
                  <a16:creationId xmlns:a16="http://schemas.microsoft.com/office/drawing/2014/main" id="{F331C0A0-CC7F-7692-919A-0EAE14370243}"/>
                </a:ext>
              </a:extLst>
            </p:cNvPr>
            <p:cNvSpPr/>
            <p:nvPr/>
          </p:nvSpPr>
          <p:spPr>
            <a:xfrm>
              <a:off x="4747049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6" name="Полилиния: фигура 5475">
              <a:extLst>
                <a:ext uri="{FF2B5EF4-FFF2-40B4-BE49-F238E27FC236}">
                  <a16:creationId xmlns:a16="http://schemas.microsoft.com/office/drawing/2014/main" id="{4AAAC747-B73F-A9C9-15C3-BF3848497ED9}"/>
                </a:ext>
              </a:extLst>
            </p:cNvPr>
            <p:cNvSpPr/>
            <p:nvPr/>
          </p:nvSpPr>
          <p:spPr>
            <a:xfrm>
              <a:off x="4838356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7" name="Полилиния: фигура 5476">
              <a:extLst>
                <a:ext uri="{FF2B5EF4-FFF2-40B4-BE49-F238E27FC236}">
                  <a16:creationId xmlns:a16="http://schemas.microsoft.com/office/drawing/2014/main" id="{2EDF2CBA-41EA-5655-0956-F4FF7449C9BF}"/>
                </a:ext>
              </a:extLst>
            </p:cNvPr>
            <p:cNvSpPr/>
            <p:nvPr/>
          </p:nvSpPr>
          <p:spPr>
            <a:xfrm>
              <a:off x="4747049" y="4771034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7 w 16599"/>
                <a:gd name="connsiteY1" fmla="*/ -179 h 17132"/>
                <a:gd name="connsiteX2" fmla="*/ 16527 w 16599"/>
                <a:gd name="connsiteY2" fmla="*/ 8117 h 17132"/>
                <a:gd name="connsiteX3" fmla="*/ 8227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8" name="Полилиния: фигура 5477">
              <a:extLst>
                <a:ext uri="{FF2B5EF4-FFF2-40B4-BE49-F238E27FC236}">
                  <a16:creationId xmlns:a16="http://schemas.microsoft.com/office/drawing/2014/main" id="{751B4D29-B762-4A38-D381-14F1016B6E52}"/>
                </a:ext>
              </a:extLst>
            </p:cNvPr>
            <p:cNvSpPr/>
            <p:nvPr/>
          </p:nvSpPr>
          <p:spPr>
            <a:xfrm>
              <a:off x="4838356" y="4771034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9" name="Полилиния: фигура 5478">
              <a:extLst>
                <a:ext uri="{FF2B5EF4-FFF2-40B4-BE49-F238E27FC236}">
                  <a16:creationId xmlns:a16="http://schemas.microsoft.com/office/drawing/2014/main" id="{88EBF2A1-9D36-6D67-8EB7-BB592D4BC272}"/>
                </a:ext>
              </a:extLst>
            </p:cNvPr>
            <p:cNvSpPr/>
            <p:nvPr/>
          </p:nvSpPr>
          <p:spPr>
            <a:xfrm>
              <a:off x="454782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0" name="Полилиния: фигура 5479">
              <a:extLst>
                <a:ext uri="{FF2B5EF4-FFF2-40B4-BE49-F238E27FC236}">
                  <a16:creationId xmlns:a16="http://schemas.microsoft.com/office/drawing/2014/main" id="{CA6319C5-5563-AEB5-EABC-348A7E8AF0AD}"/>
                </a:ext>
              </a:extLst>
            </p:cNvPr>
            <p:cNvSpPr/>
            <p:nvPr/>
          </p:nvSpPr>
          <p:spPr>
            <a:xfrm>
              <a:off x="463706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1" name="Полилиния: фигура 5480">
              <a:extLst>
                <a:ext uri="{FF2B5EF4-FFF2-40B4-BE49-F238E27FC236}">
                  <a16:creationId xmlns:a16="http://schemas.microsoft.com/office/drawing/2014/main" id="{485FA818-8ED4-9401-7E17-2F4069D18E4A}"/>
                </a:ext>
              </a:extLst>
            </p:cNvPr>
            <p:cNvSpPr/>
            <p:nvPr/>
          </p:nvSpPr>
          <p:spPr>
            <a:xfrm>
              <a:off x="454782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2" name="Полилиния: фигура 5481">
              <a:extLst>
                <a:ext uri="{FF2B5EF4-FFF2-40B4-BE49-F238E27FC236}">
                  <a16:creationId xmlns:a16="http://schemas.microsoft.com/office/drawing/2014/main" id="{61D57899-F174-031A-26F2-436F16F65974}"/>
                </a:ext>
              </a:extLst>
            </p:cNvPr>
            <p:cNvSpPr/>
            <p:nvPr/>
          </p:nvSpPr>
          <p:spPr>
            <a:xfrm>
              <a:off x="463706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3" name="Полилиния: фигура 5482">
              <a:extLst>
                <a:ext uri="{FF2B5EF4-FFF2-40B4-BE49-F238E27FC236}">
                  <a16:creationId xmlns:a16="http://schemas.microsoft.com/office/drawing/2014/main" id="{790C4325-8D35-A187-F9D5-938A3DC1EDD5}"/>
                </a:ext>
              </a:extLst>
            </p:cNvPr>
            <p:cNvSpPr/>
            <p:nvPr/>
          </p:nvSpPr>
          <p:spPr>
            <a:xfrm>
              <a:off x="4560281" y="468183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4" name="Полилиния: фигура 5483">
              <a:extLst>
                <a:ext uri="{FF2B5EF4-FFF2-40B4-BE49-F238E27FC236}">
                  <a16:creationId xmlns:a16="http://schemas.microsoft.com/office/drawing/2014/main" id="{03960073-EE03-A801-3B70-A5EB6BB3B8E2}"/>
                </a:ext>
              </a:extLst>
            </p:cNvPr>
            <p:cNvSpPr/>
            <p:nvPr/>
          </p:nvSpPr>
          <p:spPr>
            <a:xfrm>
              <a:off x="4651588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5" name="Полилиния: фигура 5484">
              <a:extLst>
                <a:ext uri="{FF2B5EF4-FFF2-40B4-BE49-F238E27FC236}">
                  <a16:creationId xmlns:a16="http://schemas.microsoft.com/office/drawing/2014/main" id="{5F030554-EE40-389F-D790-CA4E3269123A}"/>
                </a:ext>
              </a:extLst>
            </p:cNvPr>
            <p:cNvSpPr/>
            <p:nvPr/>
          </p:nvSpPr>
          <p:spPr>
            <a:xfrm>
              <a:off x="4560281" y="4771034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6" name="Полилиния: фигура 5485">
              <a:extLst>
                <a:ext uri="{FF2B5EF4-FFF2-40B4-BE49-F238E27FC236}">
                  <a16:creationId xmlns:a16="http://schemas.microsoft.com/office/drawing/2014/main" id="{1BADFDFF-3BFF-DB27-FE85-95D0375855E7}"/>
                </a:ext>
              </a:extLst>
            </p:cNvPr>
            <p:cNvSpPr/>
            <p:nvPr/>
          </p:nvSpPr>
          <p:spPr>
            <a:xfrm>
              <a:off x="4651588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7" name="Полилиния: фигура 5486">
              <a:extLst>
                <a:ext uri="{FF2B5EF4-FFF2-40B4-BE49-F238E27FC236}">
                  <a16:creationId xmlns:a16="http://schemas.microsoft.com/office/drawing/2014/main" id="{2B65CAC4-297E-4704-5E73-C6BF6EBEE91F}"/>
                </a:ext>
              </a:extLst>
            </p:cNvPr>
            <p:cNvSpPr/>
            <p:nvPr/>
          </p:nvSpPr>
          <p:spPr>
            <a:xfrm>
              <a:off x="435898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8" name="Полилиния: фигура 5487">
              <a:extLst>
                <a:ext uri="{FF2B5EF4-FFF2-40B4-BE49-F238E27FC236}">
                  <a16:creationId xmlns:a16="http://schemas.microsoft.com/office/drawing/2014/main" id="{ECF2FC22-4E31-CD1C-1128-D4A66B176428}"/>
                </a:ext>
              </a:extLst>
            </p:cNvPr>
            <p:cNvSpPr/>
            <p:nvPr/>
          </p:nvSpPr>
          <p:spPr>
            <a:xfrm>
              <a:off x="4450288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9" name="Полилиния: фигура 5488">
              <a:extLst>
                <a:ext uri="{FF2B5EF4-FFF2-40B4-BE49-F238E27FC236}">
                  <a16:creationId xmlns:a16="http://schemas.microsoft.com/office/drawing/2014/main" id="{F20046DC-9629-6632-B047-879B24F15C2A}"/>
                </a:ext>
              </a:extLst>
            </p:cNvPr>
            <p:cNvSpPr/>
            <p:nvPr/>
          </p:nvSpPr>
          <p:spPr>
            <a:xfrm>
              <a:off x="435898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0" name="Полилиния: фигура 5489">
              <a:extLst>
                <a:ext uri="{FF2B5EF4-FFF2-40B4-BE49-F238E27FC236}">
                  <a16:creationId xmlns:a16="http://schemas.microsoft.com/office/drawing/2014/main" id="{B38A65C6-BFD1-EBCB-1686-D3A03AA4DB8F}"/>
                </a:ext>
              </a:extLst>
            </p:cNvPr>
            <p:cNvSpPr/>
            <p:nvPr/>
          </p:nvSpPr>
          <p:spPr>
            <a:xfrm>
              <a:off x="4450288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1" name="Полилиния: фигура 5490">
              <a:extLst>
                <a:ext uri="{FF2B5EF4-FFF2-40B4-BE49-F238E27FC236}">
                  <a16:creationId xmlns:a16="http://schemas.microsoft.com/office/drawing/2014/main" id="{5E32FF0F-F044-A75B-117F-069DC671CE22}"/>
                </a:ext>
              </a:extLst>
            </p:cNvPr>
            <p:cNvSpPr/>
            <p:nvPr/>
          </p:nvSpPr>
          <p:spPr>
            <a:xfrm>
              <a:off x="4373512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2" name="Полилиния: фигура 5491">
              <a:extLst>
                <a:ext uri="{FF2B5EF4-FFF2-40B4-BE49-F238E27FC236}">
                  <a16:creationId xmlns:a16="http://schemas.microsoft.com/office/drawing/2014/main" id="{EB822356-7119-A24C-4B59-7F0272240A36}"/>
                </a:ext>
              </a:extLst>
            </p:cNvPr>
            <p:cNvSpPr/>
            <p:nvPr/>
          </p:nvSpPr>
          <p:spPr>
            <a:xfrm>
              <a:off x="4464819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3" name="Полилиния: фигура 5492">
              <a:extLst>
                <a:ext uri="{FF2B5EF4-FFF2-40B4-BE49-F238E27FC236}">
                  <a16:creationId xmlns:a16="http://schemas.microsoft.com/office/drawing/2014/main" id="{7BF68DD2-5196-0EEA-5CAE-B560949CDD67}"/>
                </a:ext>
              </a:extLst>
            </p:cNvPr>
            <p:cNvSpPr/>
            <p:nvPr/>
          </p:nvSpPr>
          <p:spPr>
            <a:xfrm>
              <a:off x="4373512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4" name="Полилиния: фигура 5493">
              <a:extLst>
                <a:ext uri="{FF2B5EF4-FFF2-40B4-BE49-F238E27FC236}">
                  <a16:creationId xmlns:a16="http://schemas.microsoft.com/office/drawing/2014/main" id="{98CDDCD1-8D67-E780-5B3F-6679326E7F96}"/>
                </a:ext>
              </a:extLst>
            </p:cNvPr>
            <p:cNvSpPr/>
            <p:nvPr/>
          </p:nvSpPr>
          <p:spPr>
            <a:xfrm>
              <a:off x="4464819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5" name="Полилиния: фигура 5494">
              <a:extLst>
                <a:ext uri="{FF2B5EF4-FFF2-40B4-BE49-F238E27FC236}">
                  <a16:creationId xmlns:a16="http://schemas.microsoft.com/office/drawing/2014/main" id="{2541B828-BE31-2C49-616A-681E0D2A68C1}"/>
                </a:ext>
              </a:extLst>
            </p:cNvPr>
            <p:cNvSpPr/>
            <p:nvPr/>
          </p:nvSpPr>
          <p:spPr>
            <a:xfrm>
              <a:off x="426351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6" name="Полилиния: фигура 5495">
              <a:extLst>
                <a:ext uri="{FF2B5EF4-FFF2-40B4-BE49-F238E27FC236}">
                  <a16:creationId xmlns:a16="http://schemas.microsoft.com/office/drawing/2014/main" id="{ECFAAE55-78D4-135F-C2BD-F52294E95DF1}"/>
                </a:ext>
              </a:extLst>
            </p:cNvPr>
            <p:cNvSpPr/>
            <p:nvPr/>
          </p:nvSpPr>
          <p:spPr>
            <a:xfrm>
              <a:off x="426351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7" name="Полилиния: фигура 5496">
              <a:extLst>
                <a:ext uri="{FF2B5EF4-FFF2-40B4-BE49-F238E27FC236}">
                  <a16:creationId xmlns:a16="http://schemas.microsoft.com/office/drawing/2014/main" id="{15E57C48-E898-8B4D-A7E5-6D420BDCF3CF}"/>
                </a:ext>
              </a:extLst>
            </p:cNvPr>
            <p:cNvSpPr/>
            <p:nvPr/>
          </p:nvSpPr>
          <p:spPr>
            <a:xfrm>
              <a:off x="4278051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4337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8" name="Полилиния: фигура 5497">
              <a:extLst>
                <a:ext uri="{FF2B5EF4-FFF2-40B4-BE49-F238E27FC236}">
                  <a16:creationId xmlns:a16="http://schemas.microsoft.com/office/drawing/2014/main" id="{418A7E54-0DAA-1E64-7961-D5C2D992EF64}"/>
                </a:ext>
              </a:extLst>
            </p:cNvPr>
            <p:cNvSpPr/>
            <p:nvPr/>
          </p:nvSpPr>
          <p:spPr>
            <a:xfrm>
              <a:off x="4278051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9" name="Полилиния: фигура 5498">
              <a:extLst>
                <a:ext uri="{FF2B5EF4-FFF2-40B4-BE49-F238E27FC236}">
                  <a16:creationId xmlns:a16="http://schemas.microsoft.com/office/drawing/2014/main" id="{2F15E6B1-DF78-AFC6-3141-D9CC45D31E16}"/>
                </a:ext>
              </a:extLst>
            </p:cNvPr>
            <p:cNvSpPr/>
            <p:nvPr/>
          </p:nvSpPr>
          <p:spPr>
            <a:xfrm>
              <a:off x="342306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0" name="Полилиния: фигура 5499">
              <a:extLst>
                <a:ext uri="{FF2B5EF4-FFF2-40B4-BE49-F238E27FC236}">
                  <a16:creationId xmlns:a16="http://schemas.microsoft.com/office/drawing/2014/main" id="{3C2D34C8-E0DA-7B92-EC91-158C5C397605}"/>
                </a:ext>
              </a:extLst>
            </p:cNvPr>
            <p:cNvSpPr/>
            <p:nvPr/>
          </p:nvSpPr>
          <p:spPr>
            <a:xfrm>
              <a:off x="351436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1" name="Полилиния: фигура 5500">
              <a:extLst>
                <a:ext uri="{FF2B5EF4-FFF2-40B4-BE49-F238E27FC236}">
                  <a16:creationId xmlns:a16="http://schemas.microsoft.com/office/drawing/2014/main" id="{63EE64CB-D391-8CAC-6F29-62345D0D8E85}"/>
                </a:ext>
              </a:extLst>
            </p:cNvPr>
            <p:cNvSpPr/>
            <p:nvPr/>
          </p:nvSpPr>
          <p:spPr>
            <a:xfrm>
              <a:off x="342306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2" name="Полилиния: фигура 5501">
              <a:extLst>
                <a:ext uri="{FF2B5EF4-FFF2-40B4-BE49-F238E27FC236}">
                  <a16:creationId xmlns:a16="http://schemas.microsoft.com/office/drawing/2014/main" id="{420A7E15-E463-44DA-7E7F-DB5FC0851F4D}"/>
                </a:ext>
              </a:extLst>
            </p:cNvPr>
            <p:cNvSpPr/>
            <p:nvPr/>
          </p:nvSpPr>
          <p:spPr>
            <a:xfrm>
              <a:off x="3439661" y="468390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3" name="Полилиния: фигура 5502">
              <a:extLst>
                <a:ext uri="{FF2B5EF4-FFF2-40B4-BE49-F238E27FC236}">
                  <a16:creationId xmlns:a16="http://schemas.microsoft.com/office/drawing/2014/main" id="{05821608-5D28-9955-E8C1-09F691B6E532}"/>
                </a:ext>
              </a:extLst>
            </p:cNvPr>
            <p:cNvSpPr/>
            <p:nvPr/>
          </p:nvSpPr>
          <p:spPr>
            <a:xfrm>
              <a:off x="3530968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4" name="Полилиния: фигура 5503">
              <a:extLst>
                <a:ext uri="{FF2B5EF4-FFF2-40B4-BE49-F238E27FC236}">
                  <a16:creationId xmlns:a16="http://schemas.microsoft.com/office/drawing/2014/main" id="{F190F214-858A-2D56-5146-DF874B89E7E4}"/>
                </a:ext>
              </a:extLst>
            </p:cNvPr>
            <p:cNvSpPr/>
            <p:nvPr/>
          </p:nvSpPr>
          <p:spPr>
            <a:xfrm>
              <a:off x="3439661" y="477310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5" name="Полилиния: фигура 5504">
              <a:extLst>
                <a:ext uri="{FF2B5EF4-FFF2-40B4-BE49-F238E27FC236}">
                  <a16:creationId xmlns:a16="http://schemas.microsoft.com/office/drawing/2014/main" id="{15A72342-8EF8-9205-7E9D-724D9ADA1892}"/>
                </a:ext>
              </a:extLst>
            </p:cNvPr>
            <p:cNvSpPr/>
            <p:nvPr/>
          </p:nvSpPr>
          <p:spPr>
            <a:xfrm>
              <a:off x="3236283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6" name="Полилиния: фигура 5505">
              <a:extLst>
                <a:ext uri="{FF2B5EF4-FFF2-40B4-BE49-F238E27FC236}">
                  <a16:creationId xmlns:a16="http://schemas.microsoft.com/office/drawing/2014/main" id="{9F8AA333-1BFE-0B0D-762B-E36D54335851}"/>
                </a:ext>
              </a:extLst>
            </p:cNvPr>
            <p:cNvSpPr/>
            <p:nvPr/>
          </p:nvSpPr>
          <p:spPr>
            <a:xfrm>
              <a:off x="332760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7" name="Полилиния: фигура 5506">
              <a:extLst>
                <a:ext uri="{FF2B5EF4-FFF2-40B4-BE49-F238E27FC236}">
                  <a16:creationId xmlns:a16="http://schemas.microsoft.com/office/drawing/2014/main" id="{C9539CD7-B13F-59BB-6159-3FF318DE962D}"/>
                </a:ext>
              </a:extLst>
            </p:cNvPr>
            <p:cNvSpPr/>
            <p:nvPr/>
          </p:nvSpPr>
          <p:spPr>
            <a:xfrm>
              <a:off x="3236283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8" name="Полилиния: фигура 5507">
              <a:extLst>
                <a:ext uri="{FF2B5EF4-FFF2-40B4-BE49-F238E27FC236}">
                  <a16:creationId xmlns:a16="http://schemas.microsoft.com/office/drawing/2014/main" id="{577CA858-3162-C59D-581D-7B1762C36BF4}"/>
                </a:ext>
              </a:extLst>
            </p:cNvPr>
            <p:cNvSpPr/>
            <p:nvPr/>
          </p:nvSpPr>
          <p:spPr>
            <a:xfrm>
              <a:off x="332760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9" name="Полилиния: фигура 5508">
              <a:extLst>
                <a:ext uri="{FF2B5EF4-FFF2-40B4-BE49-F238E27FC236}">
                  <a16:creationId xmlns:a16="http://schemas.microsoft.com/office/drawing/2014/main" id="{D3D298FD-F4F2-D7D4-383C-A045D58DFB8E}"/>
                </a:ext>
              </a:extLst>
            </p:cNvPr>
            <p:cNvSpPr/>
            <p:nvPr/>
          </p:nvSpPr>
          <p:spPr>
            <a:xfrm>
              <a:off x="3252893" y="468390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0" name="Полилиния: фигура 5509">
              <a:extLst>
                <a:ext uri="{FF2B5EF4-FFF2-40B4-BE49-F238E27FC236}">
                  <a16:creationId xmlns:a16="http://schemas.microsoft.com/office/drawing/2014/main" id="{EC50A201-7A4A-6FC5-F38B-AE42AC9E29F5}"/>
                </a:ext>
              </a:extLst>
            </p:cNvPr>
            <p:cNvSpPr/>
            <p:nvPr/>
          </p:nvSpPr>
          <p:spPr>
            <a:xfrm>
              <a:off x="3344200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1" name="Полилиния: фигура 5510">
              <a:extLst>
                <a:ext uri="{FF2B5EF4-FFF2-40B4-BE49-F238E27FC236}">
                  <a16:creationId xmlns:a16="http://schemas.microsoft.com/office/drawing/2014/main" id="{59BC8081-DC8C-663A-81A8-07470B4323C6}"/>
                </a:ext>
              </a:extLst>
            </p:cNvPr>
            <p:cNvSpPr/>
            <p:nvPr/>
          </p:nvSpPr>
          <p:spPr>
            <a:xfrm>
              <a:off x="3252893" y="477310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2" name="Полилиния: фигура 5511">
              <a:extLst>
                <a:ext uri="{FF2B5EF4-FFF2-40B4-BE49-F238E27FC236}">
                  <a16:creationId xmlns:a16="http://schemas.microsoft.com/office/drawing/2014/main" id="{31EAB533-238E-9BCE-07FA-6D0CAFE90B12}"/>
                </a:ext>
              </a:extLst>
            </p:cNvPr>
            <p:cNvSpPr/>
            <p:nvPr/>
          </p:nvSpPr>
          <p:spPr>
            <a:xfrm>
              <a:off x="3344200" y="477310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3" name="Полилиния: фигура 5512">
              <a:extLst>
                <a:ext uri="{FF2B5EF4-FFF2-40B4-BE49-F238E27FC236}">
                  <a16:creationId xmlns:a16="http://schemas.microsoft.com/office/drawing/2014/main" id="{6C621E95-B5D8-DF67-B815-744B49E7B3A5}"/>
                </a:ext>
              </a:extLst>
            </p:cNvPr>
            <p:cNvSpPr/>
            <p:nvPr/>
          </p:nvSpPr>
          <p:spPr>
            <a:xfrm>
              <a:off x="304951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4" name="Полилиния: фигура 5513">
              <a:extLst>
                <a:ext uri="{FF2B5EF4-FFF2-40B4-BE49-F238E27FC236}">
                  <a16:creationId xmlns:a16="http://schemas.microsoft.com/office/drawing/2014/main" id="{CACD3CF1-A507-AB28-4EC3-499BC2C7934E}"/>
                </a:ext>
              </a:extLst>
            </p:cNvPr>
            <p:cNvSpPr/>
            <p:nvPr/>
          </p:nvSpPr>
          <p:spPr>
            <a:xfrm>
              <a:off x="313875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5" name="Полилиния: фигура 5514">
              <a:extLst>
                <a:ext uri="{FF2B5EF4-FFF2-40B4-BE49-F238E27FC236}">
                  <a16:creationId xmlns:a16="http://schemas.microsoft.com/office/drawing/2014/main" id="{49181D44-DCBD-1B7B-A1B9-104D1E7A0117}"/>
                </a:ext>
              </a:extLst>
            </p:cNvPr>
            <p:cNvSpPr/>
            <p:nvPr/>
          </p:nvSpPr>
          <p:spPr>
            <a:xfrm>
              <a:off x="304951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6" name="Полилиния: фигура 5515">
              <a:extLst>
                <a:ext uri="{FF2B5EF4-FFF2-40B4-BE49-F238E27FC236}">
                  <a16:creationId xmlns:a16="http://schemas.microsoft.com/office/drawing/2014/main" id="{E232EC01-6E0A-DB01-5FD0-43134A1C834E}"/>
                </a:ext>
              </a:extLst>
            </p:cNvPr>
            <p:cNvSpPr/>
            <p:nvPr/>
          </p:nvSpPr>
          <p:spPr>
            <a:xfrm>
              <a:off x="313875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7" name="Полилиния: фигура 5516">
              <a:extLst>
                <a:ext uri="{FF2B5EF4-FFF2-40B4-BE49-F238E27FC236}">
                  <a16:creationId xmlns:a16="http://schemas.microsoft.com/office/drawing/2014/main" id="{F65F3E63-A59D-21DC-CCCE-22BB87962FBB}"/>
                </a:ext>
              </a:extLst>
            </p:cNvPr>
            <p:cNvSpPr/>
            <p:nvPr/>
          </p:nvSpPr>
          <p:spPr>
            <a:xfrm>
              <a:off x="3066115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8" name="Полилиния: фигура 5517">
              <a:extLst>
                <a:ext uri="{FF2B5EF4-FFF2-40B4-BE49-F238E27FC236}">
                  <a16:creationId xmlns:a16="http://schemas.microsoft.com/office/drawing/2014/main" id="{035C674D-BE1C-4876-5F4D-7A3AA735E71B}"/>
                </a:ext>
              </a:extLst>
            </p:cNvPr>
            <p:cNvSpPr/>
            <p:nvPr/>
          </p:nvSpPr>
          <p:spPr>
            <a:xfrm>
              <a:off x="3157431" y="4683909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9" name="Полилиния: фигура 5518">
              <a:extLst>
                <a:ext uri="{FF2B5EF4-FFF2-40B4-BE49-F238E27FC236}">
                  <a16:creationId xmlns:a16="http://schemas.microsoft.com/office/drawing/2014/main" id="{2AF9AC22-E51E-C724-46E4-5C5BC2A308DE}"/>
                </a:ext>
              </a:extLst>
            </p:cNvPr>
            <p:cNvSpPr/>
            <p:nvPr/>
          </p:nvSpPr>
          <p:spPr>
            <a:xfrm>
              <a:off x="3066115" y="477310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27"/>
                    <a:pt x="10305" y="12270"/>
                    <a:pt x="6160" y="12270"/>
                  </a:cubicBezTo>
                  <a:cubicBezTo>
                    <a:pt x="2005" y="12270"/>
                    <a:pt x="-72" y="812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0" name="Полилиния: фигура 5519">
              <a:extLst>
                <a:ext uri="{FF2B5EF4-FFF2-40B4-BE49-F238E27FC236}">
                  <a16:creationId xmlns:a16="http://schemas.microsoft.com/office/drawing/2014/main" id="{97EE2F0C-4C33-B2C5-3D93-E921CAA06521}"/>
                </a:ext>
              </a:extLst>
            </p:cNvPr>
            <p:cNvSpPr/>
            <p:nvPr/>
          </p:nvSpPr>
          <p:spPr>
            <a:xfrm>
              <a:off x="3157431" y="4773101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27"/>
                    <a:pt x="8228" y="12270"/>
                    <a:pt x="4073" y="12270"/>
                  </a:cubicBezTo>
                  <a:cubicBezTo>
                    <a:pt x="2005" y="12270"/>
                    <a:pt x="-72" y="812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1" name="Полилиния: фигура 5520">
              <a:extLst>
                <a:ext uri="{FF2B5EF4-FFF2-40B4-BE49-F238E27FC236}">
                  <a16:creationId xmlns:a16="http://schemas.microsoft.com/office/drawing/2014/main" id="{43019108-627F-F5FF-EE05-612D409E34C0}"/>
                </a:ext>
              </a:extLst>
            </p:cNvPr>
            <p:cNvSpPr/>
            <p:nvPr/>
          </p:nvSpPr>
          <p:spPr>
            <a:xfrm>
              <a:off x="286274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2" name="Полилиния: фигура 5521">
              <a:extLst>
                <a:ext uri="{FF2B5EF4-FFF2-40B4-BE49-F238E27FC236}">
                  <a16:creationId xmlns:a16="http://schemas.microsoft.com/office/drawing/2014/main" id="{9F9FAA4D-B3A6-70F7-9165-25081305A0E6}"/>
                </a:ext>
              </a:extLst>
            </p:cNvPr>
            <p:cNvSpPr/>
            <p:nvPr/>
          </p:nvSpPr>
          <p:spPr>
            <a:xfrm>
              <a:off x="295198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3" name="Полилиния: фигура 5522">
              <a:extLst>
                <a:ext uri="{FF2B5EF4-FFF2-40B4-BE49-F238E27FC236}">
                  <a16:creationId xmlns:a16="http://schemas.microsoft.com/office/drawing/2014/main" id="{097F1840-D597-325B-10FD-0E3E7640E6A5}"/>
                </a:ext>
              </a:extLst>
            </p:cNvPr>
            <p:cNvSpPr/>
            <p:nvPr/>
          </p:nvSpPr>
          <p:spPr>
            <a:xfrm>
              <a:off x="2879346" y="468598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9"/>
                    <a:pt x="2005" y="-179"/>
                    <a:pt x="4083" y="-179"/>
                  </a:cubicBezTo>
                  <a:cubicBezTo>
                    <a:pt x="6160" y="-179"/>
                    <a:pt x="8228" y="1889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4" name="Полилиния: фигура 5523">
              <a:extLst>
                <a:ext uri="{FF2B5EF4-FFF2-40B4-BE49-F238E27FC236}">
                  <a16:creationId xmlns:a16="http://schemas.microsoft.com/office/drawing/2014/main" id="{72771CAE-A14C-8FBB-5D9C-D036FE4CC751}"/>
                </a:ext>
              </a:extLst>
            </p:cNvPr>
            <p:cNvSpPr/>
            <p:nvPr/>
          </p:nvSpPr>
          <p:spPr>
            <a:xfrm>
              <a:off x="2970663" y="468598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9"/>
                    <a:pt x="1996" y="-179"/>
                    <a:pt x="4073" y="-179"/>
                  </a:cubicBezTo>
                  <a:cubicBezTo>
                    <a:pt x="6150" y="-179"/>
                    <a:pt x="8228" y="1889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5" name="Полилиния: фигура 5524">
              <a:extLst>
                <a:ext uri="{FF2B5EF4-FFF2-40B4-BE49-F238E27FC236}">
                  <a16:creationId xmlns:a16="http://schemas.microsoft.com/office/drawing/2014/main" id="{F6D799D2-1665-9753-D0BD-889431B186B6}"/>
                </a:ext>
              </a:extLst>
            </p:cNvPr>
            <p:cNvSpPr/>
            <p:nvPr/>
          </p:nvSpPr>
          <p:spPr>
            <a:xfrm>
              <a:off x="211359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6" name="Полилиния: фигура 5525">
              <a:extLst>
                <a:ext uri="{FF2B5EF4-FFF2-40B4-BE49-F238E27FC236}">
                  <a16:creationId xmlns:a16="http://schemas.microsoft.com/office/drawing/2014/main" id="{18913162-CD80-A494-8766-917BFB60463F}"/>
                </a:ext>
              </a:extLst>
            </p:cNvPr>
            <p:cNvSpPr/>
            <p:nvPr/>
          </p:nvSpPr>
          <p:spPr>
            <a:xfrm>
              <a:off x="211359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7" name="Полилиния: фигура 5526">
              <a:extLst>
                <a:ext uri="{FF2B5EF4-FFF2-40B4-BE49-F238E27FC236}">
                  <a16:creationId xmlns:a16="http://schemas.microsoft.com/office/drawing/2014/main" id="{D9FD3915-6E42-86EC-C99C-11E7145B1830}"/>
                </a:ext>
              </a:extLst>
            </p:cNvPr>
            <p:cNvSpPr/>
            <p:nvPr/>
          </p:nvSpPr>
          <p:spPr>
            <a:xfrm>
              <a:off x="2132273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8" name="Полилиния: фигура 5527">
              <a:extLst>
                <a:ext uri="{FF2B5EF4-FFF2-40B4-BE49-F238E27FC236}">
                  <a16:creationId xmlns:a16="http://schemas.microsoft.com/office/drawing/2014/main" id="{43501F80-89CE-55DE-75BC-A52C6DD6FEF8}"/>
                </a:ext>
              </a:extLst>
            </p:cNvPr>
            <p:cNvSpPr/>
            <p:nvPr/>
          </p:nvSpPr>
          <p:spPr>
            <a:xfrm>
              <a:off x="2132273" y="4777254"/>
              <a:ext cx="4145" cy="5008"/>
            </a:xfrm>
            <a:custGeom>
              <a:avLst/>
              <a:gdLst>
                <a:gd name="connsiteX0" fmla="*/ -72 w 4145"/>
                <a:gd name="connsiteY0" fmla="*/ 1897 h 5008"/>
                <a:gd name="connsiteX1" fmla="*/ 2005 w 4145"/>
                <a:gd name="connsiteY1" fmla="*/ -179 h 5008"/>
                <a:gd name="connsiteX2" fmla="*/ 4073 w 4145"/>
                <a:gd name="connsiteY2" fmla="*/ 1897 h 5008"/>
                <a:gd name="connsiteX3" fmla="*/ 2005 w 4145"/>
                <a:gd name="connsiteY3" fmla="*/ 3974 h 5008"/>
                <a:gd name="connsiteX4" fmla="*/ -72 w 4145"/>
                <a:gd name="connsiteY4" fmla="*/ 1897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9" name="Полилиния: фигура 5528">
              <a:extLst>
                <a:ext uri="{FF2B5EF4-FFF2-40B4-BE49-F238E27FC236}">
                  <a16:creationId xmlns:a16="http://schemas.microsoft.com/office/drawing/2014/main" id="{96237C7F-FF93-24CF-BCB9-A94AC9B2941D}"/>
                </a:ext>
              </a:extLst>
            </p:cNvPr>
            <p:cNvSpPr/>
            <p:nvPr/>
          </p:nvSpPr>
          <p:spPr>
            <a:xfrm>
              <a:off x="192682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0" name="Полилиния: фигура 5529">
              <a:extLst>
                <a:ext uri="{FF2B5EF4-FFF2-40B4-BE49-F238E27FC236}">
                  <a16:creationId xmlns:a16="http://schemas.microsoft.com/office/drawing/2014/main" id="{D19C61D7-FE0B-8548-19D4-CF4860D7A478}"/>
                </a:ext>
              </a:extLst>
            </p:cNvPr>
            <p:cNvSpPr/>
            <p:nvPr/>
          </p:nvSpPr>
          <p:spPr>
            <a:xfrm>
              <a:off x="201605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1" name="Полилиния: фигура 5530">
              <a:extLst>
                <a:ext uri="{FF2B5EF4-FFF2-40B4-BE49-F238E27FC236}">
                  <a16:creationId xmlns:a16="http://schemas.microsoft.com/office/drawing/2014/main" id="{74688597-0CAD-6C63-12FE-5CCD51F34309}"/>
                </a:ext>
              </a:extLst>
            </p:cNvPr>
            <p:cNvSpPr/>
            <p:nvPr/>
          </p:nvSpPr>
          <p:spPr>
            <a:xfrm>
              <a:off x="192682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2" name="Полилиния: фигура 5531">
              <a:extLst>
                <a:ext uri="{FF2B5EF4-FFF2-40B4-BE49-F238E27FC236}">
                  <a16:creationId xmlns:a16="http://schemas.microsoft.com/office/drawing/2014/main" id="{71B6BA07-F554-9E56-B3D8-6FC71BBC4842}"/>
                </a:ext>
              </a:extLst>
            </p:cNvPr>
            <p:cNvSpPr/>
            <p:nvPr/>
          </p:nvSpPr>
          <p:spPr>
            <a:xfrm>
              <a:off x="201605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3" name="Полилиния: фигура 5532">
              <a:extLst>
                <a:ext uri="{FF2B5EF4-FFF2-40B4-BE49-F238E27FC236}">
                  <a16:creationId xmlns:a16="http://schemas.microsoft.com/office/drawing/2014/main" id="{BDA9F65F-6ED7-EE4C-0583-284889C9CD79}"/>
                </a:ext>
              </a:extLst>
            </p:cNvPr>
            <p:cNvSpPr/>
            <p:nvPr/>
          </p:nvSpPr>
          <p:spPr>
            <a:xfrm>
              <a:off x="1945504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4" name="Полилиния: фигура 5533">
              <a:extLst>
                <a:ext uri="{FF2B5EF4-FFF2-40B4-BE49-F238E27FC236}">
                  <a16:creationId xmlns:a16="http://schemas.microsoft.com/office/drawing/2014/main" id="{BF9E5470-F1A8-53B6-A7CB-B91D36495CD2}"/>
                </a:ext>
              </a:extLst>
            </p:cNvPr>
            <p:cNvSpPr/>
            <p:nvPr/>
          </p:nvSpPr>
          <p:spPr>
            <a:xfrm>
              <a:off x="2036811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5" name="Полилиния: фигура 5534">
              <a:extLst>
                <a:ext uri="{FF2B5EF4-FFF2-40B4-BE49-F238E27FC236}">
                  <a16:creationId xmlns:a16="http://schemas.microsoft.com/office/drawing/2014/main" id="{40C4A691-9722-875B-9767-26834AAC28F4}"/>
                </a:ext>
              </a:extLst>
            </p:cNvPr>
            <p:cNvSpPr/>
            <p:nvPr/>
          </p:nvSpPr>
          <p:spPr>
            <a:xfrm>
              <a:off x="1945504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6" name="Полилиния: фигура 5535">
              <a:extLst>
                <a:ext uri="{FF2B5EF4-FFF2-40B4-BE49-F238E27FC236}">
                  <a16:creationId xmlns:a16="http://schemas.microsoft.com/office/drawing/2014/main" id="{D554B8AE-9977-8210-46E1-B8D66C230E59}"/>
                </a:ext>
              </a:extLst>
            </p:cNvPr>
            <p:cNvSpPr/>
            <p:nvPr/>
          </p:nvSpPr>
          <p:spPr>
            <a:xfrm>
              <a:off x="2036811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7" name="Полилиния: фигура 5536">
              <a:extLst>
                <a:ext uri="{FF2B5EF4-FFF2-40B4-BE49-F238E27FC236}">
                  <a16:creationId xmlns:a16="http://schemas.microsoft.com/office/drawing/2014/main" id="{B2D37465-CECA-2A76-6205-1B21D837C24E}"/>
                </a:ext>
              </a:extLst>
            </p:cNvPr>
            <p:cNvSpPr/>
            <p:nvPr/>
          </p:nvSpPr>
          <p:spPr>
            <a:xfrm>
              <a:off x="1740049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8" name="Полилиния: фигура 5537">
              <a:extLst>
                <a:ext uri="{FF2B5EF4-FFF2-40B4-BE49-F238E27FC236}">
                  <a16:creationId xmlns:a16="http://schemas.microsoft.com/office/drawing/2014/main" id="{68970A5E-0827-03FF-BCC7-6EB3E497AA52}"/>
                </a:ext>
              </a:extLst>
            </p:cNvPr>
            <p:cNvSpPr/>
            <p:nvPr/>
          </p:nvSpPr>
          <p:spPr>
            <a:xfrm>
              <a:off x="182928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9" name="Полилиния: фигура 5538">
              <a:extLst>
                <a:ext uri="{FF2B5EF4-FFF2-40B4-BE49-F238E27FC236}">
                  <a16:creationId xmlns:a16="http://schemas.microsoft.com/office/drawing/2014/main" id="{73F0B6AF-8E23-6229-DB9E-EE02571235BA}"/>
                </a:ext>
              </a:extLst>
            </p:cNvPr>
            <p:cNvSpPr/>
            <p:nvPr/>
          </p:nvSpPr>
          <p:spPr>
            <a:xfrm>
              <a:off x="1740049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0" name="Полилиния: фигура 5539">
              <a:extLst>
                <a:ext uri="{FF2B5EF4-FFF2-40B4-BE49-F238E27FC236}">
                  <a16:creationId xmlns:a16="http://schemas.microsoft.com/office/drawing/2014/main" id="{014F4E90-D855-1B8E-5BC5-76F5A235C621}"/>
                </a:ext>
              </a:extLst>
            </p:cNvPr>
            <p:cNvSpPr/>
            <p:nvPr/>
          </p:nvSpPr>
          <p:spPr>
            <a:xfrm>
              <a:off x="182928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1" name="Полилиния: фигура 5540">
              <a:extLst>
                <a:ext uri="{FF2B5EF4-FFF2-40B4-BE49-F238E27FC236}">
                  <a16:creationId xmlns:a16="http://schemas.microsoft.com/office/drawing/2014/main" id="{7E4C793B-587C-833B-64B2-5ADC4369AB87}"/>
                </a:ext>
              </a:extLst>
            </p:cNvPr>
            <p:cNvSpPr/>
            <p:nvPr/>
          </p:nvSpPr>
          <p:spPr>
            <a:xfrm>
              <a:off x="1758726" y="4688052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2" name="Полилиния: фигура 5541">
              <a:extLst>
                <a:ext uri="{FF2B5EF4-FFF2-40B4-BE49-F238E27FC236}">
                  <a16:creationId xmlns:a16="http://schemas.microsoft.com/office/drawing/2014/main" id="{B1A9FC54-92C5-6660-216D-9330BC75D0A6}"/>
                </a:ext>
              </a:extLst>
            </p:cNvPr>
            <p:cNvSpPr/>
            <p:nvPr/>
          </p:nvSpPr>
          <p:spPr>
            <a:xfrm>
              <a:off x="1850043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3" name="Полилиния: фигура 5542">
              <a:extLst>
                <a:ext uri="{FF2B5EF4-FFF2-40B4-BE49-F238E27FC236}">
                  <a16:creationId xmlns:a16="http://schemas.microsoft.com/office/drawing/2014/main" id="{2A16E7B0-4D27-F6DA-6CDF-ADED249F243B}"/>
                </a:ext>
              </a:extLst>
            </p:cNvPr>
            <p:cNvSpPr/>
            <p:nvPr/>
          </p:nvSpPr>
          <p:spPr>
            <a:xfrm>
              <a:off x="1758726" y="4777254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4" name="Полилиния: фигура 5543">
              <a:extLst>
                <a:ext uri="{FF2B5EF4-FFF2-40B4-BE49-F238E27FC236}">
                  <a16:creationId xmlns:a16="http://schemas.microsoft.com/office/drawing/2014/main" id="{577C972D-E492-AFED-51E8-41E406B11D08}"/>
                </a:ext>
              </a:extLst>
            </p:cNvPr>
            <p:cNvSpPr/>
            <p:nvPr/>
          </p:nvSpPr>
          <p:spPr>
            <a:xfrm>
              <a:off x="1850043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5" name="Полилиния: фигура 5544">
              <a:extLst>
                <a:ext uri="{FF2B5EF4-FFF2-40B4-BE49-F238E27FC236}">
                  <a16:creationId xmlns:a16="http://schemas.microsoft.com/office/drawing/2014/main" id="{FA493D2A-6FC6-40DC-9C28-FA9BE2ABFB8C}"/>
                </a:ext>
              </a:extLst>
            </p:cNvPr>
            <p:cNvSpPr/>
            <p:nvPr/>
          </p:nvSpPr>
          <p:spPr>
            <a:xfrm>
              <a:off x="155121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6" name="Полилиния: фигура 5545">
              <a:extLst>
                <a:ext uri="{FF2B5EF4-FFF2-40B4-BE49-F238E27FC236}">
                  <a16:creationId xmlns:a16="http://schemas.microsoft.com/office/drawing/2014/main" id="{DB265EE9-5832-DA91-B0D3-275C4A4251B3}"/>
                </a:ext>
              </a:extLst>
            </p:cNvPr>
            <p:cNvSpPr/>
            <p:nvPr/>
          </p:nvSpPr>
          <p:spPr>
            <a:xfrm>
              <a:off x="164252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7" name="Полилиния: фигура 5546">
              <a:extLst>
                <a:ext uri="{FF2B5EF4-FFF2-40B4-BE49-F238E27FC236}">
                  <a16:creationId xmlns:a16="http://schemas.microsoft.com/office/drawing/2014/main" id="{13B73712-B515-348B-0E4A-84A71F10B51C}"/>
                </a:ext>
              </a:extLst>
            </p:cNvPr>
            <p:cNvSpPr/>
            <p:nvPr/>
          </p:nvSpPr>
          <p:spPr>
            <a:xfrm>
              <a:off x="155121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8" name="Полилиния: фигура 5547">
              <a:extLst>
                <a:ext uri="{FF2B5EF4-FFF2-40B4-BE49-F238E27FC236}">
                  <a16:creationId xmlns:a16="http://schemas.microsoft.com/office/drawing/2014/main" id="{887A2C42-1249-AE9B-891E-3A68DA2B3868}"/>
                </a:ext>
              </a:extLst>
            </p:cNvPr>
            <p:cNvSpPr/>
            <p:nvPr/>
          </p:nvSpPr>
          <p:spPr>
            <a:xfrm>
              <a:off x="164252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9" name="Полилиния: фигура 5548">
              <a:extLst>
                <a:ext uri="{FF2B5EF4-FFF2-40B4-BE49-F238E27FC236}">
                  <a16:creationId xmlns:a16="http://schemas.microsoft.com/office/drawing/2014/main" id="{459D1325-FDD6-8C1B-6006-FEB293E4A6A7}"/>
                </a:ext>
              </a:extLst>
            </p:cNvPr>
            <p:cNvSpPr/>
            <p:nvPr/>
          </p:nvSpPr>
          <p:spPr>
            <a:xfrm>
              <a:off x="1571958" y="4688571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0" name="Полилиния: фигура 5549">
              <a:extLst>
                <a:ext uri="{FF2B5EF4-FFF2-40B4-BE49-F238E27FC236}">
                  <a16:creationId xmlns:a16="http://schemas.microsoft.com/office/drawing/2014/main" id="{9630EA9F-BE01-A59E-04E8-849620EA0BC7}"/>
                </a:ext>
              </a:extLst>
            </p:cNvPr>
            <p:cNvSpPr/>
            <p:nvPr/>
          </p:nvSpPr>
          <p:spPr>
            <a:xfrm>
              <a:off x="1663274" y="4688571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1" name="Полилиния: фигура 5550">
              <a:extLst>
                <a:ext uri="{FF2B5EF4-FFF2-40B4-BE49-F238E27FC236}">
                  <a16:creationId xmlns:a16="http://schemas.microsoft.com/office/drawing/2014/main" id="{F49709B9-EF11-E863-C684-A15965F7E2F6}"/>
                </a:ext>
              </a:extLst>
            </p:cNvPr>
            <p:cNvSpPr/>
            <p:nvPr/>
          </p:nvSpPr>
          <p:spPr>
            <a:xfrm>
              <a:off x="1571958" y="4778407"/>
              <a:ext cx="4154" cy="2480"/>
            </a:xfrm>
            <a:custGeom>
              <a:avLst/>
              <a:gdLst>
                <a:gd name="connsiteX0" fmla="*/ -72 w 4154"/>
                <a:gd name="connsiteY0" fmla="*/ 744 h 2480"/>
                <a:gd name="connsiteX1" fmla="*/ -72 w 4154"/>
                <a:gd name="connsiteY1" fmla="*/ 744 h 2480"/>
                <a:gd name="connsiteX2" fmla="*/ 4082 w 4154"/>
                <a:gd name="connsiteY2" fmla="*/ 744 h 2480"/>
                <a:gd name="connsiteX3" fmla="*/ -72 w 4154"/>
                <a:gd name="connsiteY3" fmla="*/ 744 h 2480"/>
                <a:gd name="connsiteX4" fmla="*/ -72 w 4154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1"/>
                    <a:pt x="4082" y="2821"/>
                    <a:pt x="-72" y="744"/>
                  </a:cubicBezTo>
                  <a:cubicBezTo>
                    <a:pt x="2005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2" name="Полилиния: фигура 5551">
              <a:extLst>
                <a:ext uri="{FF2B5EF4-FFF2-40B4-BE49-F238E27FC236}">
                  <a16:creationId xmlns:a16="http://schemas.microsoft.com/office/drawing/2014/main" id="{A303AF08-5ED1-5648-E9D0-FC992A7659D7}"/>
                </a:ext>
              </a:extLst>
            </p:cNvPr>
            <p:cNvSpPr/>
            <p:nvPr/>
          </p:nvSpPr>
          <p:spPr>
            <a:xfrm>
              <a:off x="1663274" y="4778407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1"/>
                    <a:pt x="1996" y="2821"/>
                    <a:pt x="-72" y="744"/>
                  </a:cubicBezTo>
                  <a:cubicBezTo>
                    <a:pt x="-72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3" name="Полилиния: фигура 5552">
              <a:extLst>
                <a:ext uri="{FF2B5EF4-FFF2-40B4-BE49-F238E27FC236}">
                  <a16:creationId xmlns:a16="http://schemas.microsoft.com/office/drawing/2014/main" id="{D7FEC1C4-958C-2B5D-D051-749CD9669CAD}"/>
                </a:ext>
              </a:extLst>
            </p:cNvPr>
            <p:cNvSpPr/>
            <p:nvPr/>
          </p:nvSpPr>
          <p:spPr>
            <a:xfrm>
              <a:off x="1364435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4" name="Полилиния: фигура 5553">
              <a:extLst>
                <a:ext uri="{FF2B5EF4-FFF2-40B4-BE49-F238E27FC236}">
                  <a16:creationId xmlns:a16="http://schemas.microsoft.com/office/drawing/2014/main" id="{3922E21A-D53E-E2D5-2672-FEEC37ECEE67}"/>
                </a:ext>
              </a:extLst>
            </p:cNvPr>
            <p:cNvSpPr/>
            <p:nvPr/>
          </p:nvSpPr>
          <p:spPr>
            <a:xfrm>
              <a:off x="145575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5" name="Полилиния: фигура 5554">
              <a:extLst>
                <a:ext uri="{FF2B5EF4-FFF2-40B4-BE49-F238E27FC236}">
                  <a16:creationId xmlns:a16="http://schemas.microsoft.com/office/drawing/2014/main" id="{429AE89F-130F-7540-B5BF-A033876B6F3B}"/>
                </a:ext>
              </a:extLst>
            </p:cNvPr>
            <p:cNvSpPr/>
            <p:nvPr/>
          </p:nvSpPr>
          <p:spPr>
            <a:xfrm>
              <a:off x="1364435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6" name="Полилиния: фигура 5555">
              <a:extLst>
                <a:ext uri="{FF2B5EF4-FFF2-40B4-BE49-F238E27FC236}">
                  <a16:creationId xmlns:a16="http://schemas.microsoft.com/office/drawing/2014/main" id="{980E7580-7326-7481-EAD2-CE96C9424076}"/>
                </a:ext>
              </a:extLst>
            </p:cNvPr>
            <p:cNvSpPr/>
            <p:nvPr/>
          </p:nvSpPr>
          <p:spPr>
            <a:xfrm>
              <a:off x="145575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7" name="Полилиния: фигура 5556">
              <a:extLst>
                <a:ext uri="{FF2B5EF4-FFF2-40B4-BE49-F238E27FC236}">
                  <a16:creationId xmlns:a16="http://schemas.microsoft.com/office/drawing/2014/main" id="{CED4D8AD-6CA3-1070-FBD8-0332341FCEA3}"/>
                </a:ext>
              </a:extLst>
            </p:cNvPr>
            <p:cNvSpPr/>
            <p:nvPr/>
          </p:nvSpPr>
          <p:spPr>
            <a:xfrm>
              <a:off x="1385189" y="4688571"/>
              <a:ext cx="2077" cy="1557"/>
            </a:xfrm>
            <a:custGeom>
              <a:avLst/>
              <a:gdLst>
                <a:gd name="connsiteX0" fmla="*/ -72 w 2077"/>
                <a:gd name="connsiteY0" fmla="*/ 1378 h 1557"/>
                <a:gd name="connsiteX1" fmla="*/ -72 w 2077"/>
                <a:gd name="connsiteY1" fmla="*/ 1378 h 1557"/>
                <a:gd name="connsiteX2" fmla="*/ 2005 w 2077"/>
                <a:gd name="connsiteY2" fmla="*/ 1378 h 1557"/>
                <a:gd name="connsiteX3" fmla="*/ -72 w 2077"/>
                <a:gd name="connsiteY3" fmla="*/ 1378 h 1557"/>
                <a:gd name="connsiteX4" fmla="*/ -72 w 2077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1378"/>
                    <a:pt x="2005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8" name="Полилиния: фигура 5557">
              <a:extLst>
                <a:ext uri="{FF2B5EF4-FFF2-40B4-BE49-F238E27FC236}">
                  <a16:creationId xmlns:a16="http://schemas.microsoft.com/office/drawing/2014/main" id="{F8F71FAA-85C5-8447-89E1-7B0DED543FC2}"/>
                </a:ext>
              </a:extLst>
            </p:cNvPr>
            <p:cNvSpPr/>
            <p:nvPr/>
          </p:nvSpPr>
          <p:spPr>
            <a:xfrm>
              <a:off x="1476496" y="4688571"/>
              <a:ext cx="2077" cy="1557"/>
            </a:xfrm>
            <a:custGeom>
              <a:avLst/>
              <a:gdLst>
                <a:gd name="connsiteX0" fmla="*/ -72 w 2077"/>
                <a:gd name="connsiteY0" fmla="*/ 1378 h 1557"/>
                <a:gd name="connsiteX1" fmla="*/ -72 w 2077"/>
                <a:gd name="connsiteY1" fmla="*/ 1378 h 1557"/>
                <a:gd name="connsiteX2" fmla="*/ 2005 w 2077"/>
                <a:gd name="connsiteY2" fmla="*/ 1378 h 1557"/>
                <a:gd name="connsiteX3" fmla="*/ -72 w 2077"/>
                <a:gd name="connsiteY3" fmla="*/ 1378 h 1557"/>
                <a:gd name="connsiteX4" fmla="*/ -72 w 2077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2005" y="-698"/>
                    <a:pt x="2005" y="1378"/>
                    <a:pt x="2005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9" name="Полилиния: фигура 5558">
              <a:extLst>
                <a:ext uri="{FF2B5EF4-FFF2-40B4-BE49-F238E27FC236}">
                  <a16:creationId xmlns:a16="http://schemas.microsoft.com/office/drawing/2014/main" id="{C937FAC7-C362-E6C4-B412-AC786AB6B269}"/>
                </a:ext>
              </a:extLst>
            </p:cNvPr>
            <p:cNvSpPr/>
            <p:nvPr/>
          </p:nvSpPr>
          <p:spPr>
            <a:xfrm>
              <a:off x="1385189" y="4778407"/>
              <a:ext cx="2937" cy="1845"/>
            </a:xfrm>
            <a:custGeom>
              <a:avLst/>
              <a:gdLst>
                <a:gd name="connsiteX0" fmla="*/ -72 w 2937"/>
                <a:gd name="connsiteY0" fmla="*/ 744 h 1845"/>
                <a:gd name="connsiteX1" fmla="*/ -72 w 2937"/>
                <a:gd name="connsiteY1" fmla="*/ 744 h 1845"/>
                <a:gd name="connsiteX2" fmla="*/ 2005 w 2937"/>
                <a:gd name="connsiteY2" fmla="*/ 744 h 1845"/>
                <a:gd name="connsiteX3" fmla="*/ -72 w 2937"/>
                <a:gd name="connsiteY3" fmla="*/ 744 h 1845"/>
                <a:gd name="connsiteX4" fmla="*/ -72 w 293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845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2821"/>
                    <a:pt x="-72" y="744"/>
                  </a:cubicBezTo>
                  <a:cubicBezTo>
                    <a:pt x="2005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0" name="Полилиния: фигура 5559">
              <a:extLst>
                <a:ext uri="{FF2B5EF4-FFF2-40B4-BE49-F238E27FC236}">
                  <a16:creationId xmlns:a16="http://schemas.microsoft.com/office/drawing/2014/main" id="{FE4EAC19-E72F-F37D-308B-C8754C144A3D}"/>
                </a:ext>
              </a:extLst>
            </p:cNvPr>
            <p:cNvSpPr/>
            <p:nvPr/>
          </p:nvSpPr>
          <p:spPr>
            <a:xfrm>
              <a:off x="1476496" y="4778407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-72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1" name="Полилиния: фигура 5560">
              <a:extLst>
                <a:ext uri="{FF2B5EF4-FFF2-40B4-BE49-F238E27FC236}">
                  <a16:creationId xmlns:a16="http://schemas.microsoft.com/office/drawing/2014/main" id="{FC534565-CB1F-89FE-3E3A-8687BC2641D5}"/>
                </a:ext>
              </a:extLst>
            </p:cNvPr>
            <p:cNvSpPr/>
            <p:nvPr/>
          </p:nvSpPr>
          <p:spPr>
            <a:xfrm>
              <a:off x="117766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2" name="Полилиния: фигура 5561">
              <a:extLst>
                <a:ext uri="{FF2B5EF4-FFF2-40B4-BE49-F238E27FC236}">
                  <a16:creationId xmlns:a16="http://schemas.microsoft.com/office/drawing/2014/main" id="{2E140100-E31B-687A-8B32-1749B03162E2}"/>
                </a:ext>
              </a:extLst>
            </p:cNvPr>
            <p:cNvSpPr/>
            <p:nvPr/>
          </p:nvSpPr>
          <p:spPr>
            <a:xfrm>
              <a:off x="126690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3" name="Полилиния: фигура 5562">
              <a:extLst>
                <a:ext uri="{FF2B5EF4-FFF2-40B4-BE49-F238E27FC236}">
                  <a16:creationId xmlns:a16="http://schemas.microsoft.com/office/drawing/2014/main" id="{DEA90E28-B331-4E5A-955F-30D9D1C43831}"/>
                </a:ext>
              </a:extLst>
            </p:cNvPr>
            <p:cNvSpPr/>
            <p:nvPr/>
          </p:nvSpPr>
          <p:spPr>
            <a:xfrm>
              <a:off x="117766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4" name="Полилиния: фигура 5563">
              <a:extLst>
                <a:ext uri="{FF2B5EF4-FFF2-40B4-BE49-F238E27FC236}">
                  <a16:creationId xmlns:a16="http://schemas.microsoft.com/office/drawing/2014/main" id="{C89AE697-7E54-EE5C-9273-43BF6CA8E396}"/>
                </a:ext>
              </a:extLst>
            </p:cNvPr>
            <p:cNvSpPr/>
            <p:nvPr/>
          </p:nvSpPr>
          <p:spPr>
            <a:xfrm>
              <a:off x="126690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5" name="Полилиния: фигура 5564">
              <a:extLst>
                <a:ext uri="{FF2B5EF4-FFF2-40B4-BE49-F238E27FC236}">
                  <a16:creationId xmlns:a16="http://schemas.microsoft.com/office/drawing/2014/main" id="{371FEB21-08D5-A58F-D249-40BE5DD580C9}"/>
                </a:ext>
              </a:extLst>
            </p:cNvPr>
            <p:cNvSpPr/>
            <p:nvPr/>
          </p:nvSpPr>
          <p:spPr>
            <a:xfrm>
              <a:off x="1198421" y="4688571"/>
              <a:ext cx="1558" cy="1557"/>
            </a:xfrm>
            <a:custGeom>
              <a:avLst/>
              <a:gdLst>
                <a:gd name="connsiteX0" fmla="*/ -72 w 1558"/>
                <a:gd name="connsiteY0" fmla="*/ 1378 h 1557"/>
                <a:gd name="connsiteX1" fmla="*/ -72 w 1558"/>
                <a:gd name="connsiteY1" fmla="*/ 1378 h 1557"/>
                <a:gd name="connsiteX2" fmla="*/ -72 w 1558"/>
                <a:gd name="connsiteY2" fmla="*/ 1378 h 1557"/>
                <a:gd name="connsiteX3" fmla="*/ -72 w 1558"/>
                <a:gd name="connsiteY3" fmla="*/ 1378 h 1557"/>
                <a:gd name="connsiteX4" fmla="*/ -72 w 1558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-698"/>
                    <a:pt x="-72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6" name="Полилиния: фигура 5565">
              <a:extLst>
                <a:ext uri="{FF2B5EF4-FFF2-40B4-BE49-F238E27FC236}">
                  <a16:creationId xmlns:a16="http://schemas.microsoft.com/office/drawing/2014/main" id="{4A839A98-079A-8A8C-C156-9281278C5E9D}"/>
                </a:ext>
              </a:extLst>
            </p:cNvPr>
            <p:cNvSpPr/>
            <p:nvPr/>
          </p:nvSpPr>
          <p:spPr>
            <a:xfrm>
              <a:off x="1289728" y="4688571"/>
              <a:ext cx="923" cy="1557"/>
            </a:xfrm>
            <a:custGeom>
              <a:avLst/>
              <a:gdLst>
                <a:gd name="connsiteX0" fmla="*/ -72 w 923"/>
                <a:gd name="connsiteY0" fmla="*/ 1378 h 1557"/>
                <a:gd name="connsiteX1" fmla="*/ -72 w 923"/>
                <a:gd name="connsiteY1" fmla="*/ 1378 h 1557"/>
                <a:gd name="connsiteX2" fmla="*/ -72 w 923"/>
                <a:gd name="connsiteY2" fmla="*/ 1378 h 1557"/>
                <a:gd name="connsiteX3" fmla="*/ -72 w 923"/>
                <a:gd name="connsiteY3" fmla="*/ 1378 h 1557"/>
                <a:gd name="connsiteX4" fmla="*/ -72 w 923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-72" y="-698"/>
                    <a:pt x="2005" y="-69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7" name="Полилиния: фигура 5566">
              <a:extLst>
                <a:ext uri="{FF2B5EF4-FFF2-40B4-BE49-F238E27FC236}">
                  <a16:creationId xmlns:a16="http://schemas.microsoft.com/office/drawing/2014/main" id="{304CA09B-BD4B-D261-CE36-DD34395B7C8C}"/>
                </a:ext>
              </a:extLst>
            </p:cNvPr>
            <p:cNvSpPr/>
            <p:nvPr/>
          </p:nvSpPr>
          <p:spPr>
            <a:xfrm>
              <a:off x="1198421" y="4779330"/>
              <a:ext cx="1558" cy="922"/>
            </a:xfrm>
            <a:custGeom>
              <a:avLst/>
              <a:gdLst>
                <a:gd name="connsiteX0" fmla="*/ -72 w 1558"/>
                <a:gd name="connsiteY0" fmla="*/ -179 h 922"/>
                <a:gd name="connsiteX1" fmla="*/ -72 w 1558"/>
                <a:gd name="connsiteY1" fmla="*/ -179 h 922"/>
                <a:gd name="connsiteX2" fmla="*/ -72 w 1558"/>
                <a:gd name="connsiteY2" fmla="*/ -179 h 922"/>
                <a:gd name="connsiteX3" fmla="*/ -72 w 1558"/>
                <a:gd name="connsiteY3" fmla="*/ -179 h 922"/>
                <a:gd name="connsiteX4" fmla="*/ -72 w 1558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22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98"/>
                    <a:pt x="-72" y="-179"/>
                  </a:cubicBezTo>
                  <a:cubicBezTo>
                    <a:pt x="2005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8" name="Полилиния: фигура 5567">
              <a:extLst>
                <a:ext uri="{FF2B5EF4-FFF2-40B4-BE49-F238E27FC236}">
                  <a16:creationId xmlns:a16="http://schemas.microsoft.com/office/drawing/2014/main" id="{D6002B62-283E-FBCD-9CBC-75EBBEDC8690}"/>
                </a:ext>
              </a:extLst>
            </p:cNvPr>
            <p:cNvSpPr/>
            <p:nvPr/>
          </p:nvSpPr>
          <p:spPr>
            <a:xfrm>
              <a:off x="1289728" y="4779330"/>
              <a:ext cx="923" cy="922"/>
            </a:xfrm>
            <a:custGeom>
              <a:avLst/>
              <a:gdLst>
                <a:gd name="connsiteX0" fmla="*/ -72 w 923"/>
                <a:gd name="connsiteY0" fmla="*/ -179 h 922"/>
                <a:gd name="connsiteX1" fmla="*/ -72 w 923"/>
                <a:gd name="connsiteY1" fmla="*/ -179 h 922"/>
                <a:gd name="connsiteX2" fmla="*/ -72 w 923"/>
                <a:gd name="connsiteY2" fmla="*/ -179 h 922"/>
                <a:gd name="connsiteX3" fmla="*/ -72 w 923"/>
                <a:gd name="connsiteY3" fmla="*/ -179 h 922"/>
                <a:gd name="connsiteX4" fmla="*/ -72 w 923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98"/>
                    <a:pt x="-72" y="-179"/>
                  </a:cubicBezTo>
                  <a:cubicBezTo>
                    <a:pt x="-72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9" name="Полилиния: фигура 5568">
              <a:extLst>
                <a:ext uri="{FF2B5EF4-FFF2-40B4-BE49-F238E27FC236}">
                  <a16:creationId xmlns:a16="http://schemas.microsoft.com/office/drawing/2014/main" id="{1CB67A88-6F23-4EB0-62F5-DF63408B9B0D}"/>
                </a:ext>
              </a:extLst>
            </p:cNvPr>
            <p:cNvSpPr/>
            <p:nvPr/>
          </p:nvSpPr>
          <p:spPr>
            <a:xfrm>
              <a:off x="9787777" y="505521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0" name="Полилиния: фигура 5569">
              <a:extLst>
                <a:ext uri="{FF2B5EF4-FFF2-40B4-BE49-F238E27FC236}">
                  <a16:creationId xmlns:a16="http://schemas.microsoft.com/office/drawing/2014/main" id="{07CBB31D-6C9B-D626-182E-EF7C7FD92C1A}"/>
                </a:ext>
              </a:extLst>
            </p:cNvPr>
            <p:cNvSpPr/>
            <p:nvPr/>
          </p:nvSpPr>
          <p:spPr>
            <a:xfrm>
              <a:off x="9879064" y="505521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1" name="Полилиния: фигура 5570">
              <a:extLst>
                <a:ext uri="{FF2B5EF4-FFF2-40B4-BE49-F238E27FC236}">
                  <a16:creationId xmlns:a16="http://schemas.microsoft.com/office/drawing/2014/main" id="{D5A11A2A-9EBB-3F63-420B-EB00DEF465DF}"/>
                </a:ext>
              </a:extLst>
            </p:cNvPr>
            <p:cNvSpPr/>
            <p:nvPr/>
          </p:nvSpPr>
          <p:spPr>
            <a:xfrm>
              <a:off x="9787777" y="514649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2" name="Полилиния: фигура 5571">
              <a:extLst>
                <a:ext uri="{FF2B5EF4-FFF2-40B4-BE49-F238E27FC236}">
                  <a16:creationId xmlns:a16="http://schemas.microsoft.com/office/drawing/2014/main" id="{AE288CE2-8EA9-963B-F561-007EB8107D30}"/>
                </a:ext>
              </a:extLst>
            </p:cNvPr>
            <p:cNvSpPr/>
            <p:nvPr/>
          </p:nvSpPr>
          <p:spPr>
            <a:xfrm>
              <a:off x="9879064" y="514649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3" name="Полилиния: фигура 5572">
              <a:extLst>
                <a:ext uri="{FF2B5EF4-FFF2-40B4-BE49-F238E27FC236}">
                  <a16:creationId xmlns:a16="http://schemas.microsoft.com/office/drawing/2014/main" id="{94F9A5D0-32CA-C319-4065-9B7060C041EE}"/>
                </a:ext>
              </a:extLst>
            </p:cNvPr>
            <p:cNvSpPr/>
            <p:nvPr/>
          </p:nvSpPr>
          <p:spPr>
            <a:xfrm>
              <a:off x="9789873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4" name="Полилиния: фигура 5573">
              <a:extLst>
                <a:ext uri="{FF2B5EF4-FFF2-40B4-BE49-F238E27FC236}">
                  <a16:creationId xmlns:a16="http://schemas.microsoft.com/office/drawing/2014/main" id="{A4673A8D-65F8-E7A3-AFC1-A5285D4EFD21}"/>
                </a:ext>
              </a:extLst>
            </p:cNvPr>
            <p:cNvSpPr/>
            <p:nvPr/>
          </p:nvSpPr>
          <p:spPr>
            <a:xfrm>
              <a:off x="9881160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5" name="Полилиния: фигура 5574">
              <a:extLst>
                <a:ext uri="{FF2B5EF4-FFF2-40B4-BE49-F238E27FC236}">
                  <a16:creationId xmlns:a16="http://schemas.microsoft.com/office/drawing/2014/main" id="{BA4E9FFA-F32E-13A9-F820-808083D6D814}"/>
                </a:ext>
              </a:extLst>
            </p:cNvPr>
            <p:cNvSpPr/>
            <p:nvPr/>
          </p:nvSpPr>
          <p:spPr>
            <a:xfrm>
              <a:off x="9789873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6" name="Полилиния: фигура 5575">
              <a:extLst>
                <a:ext uri="{FF2B5EF4-FFF2-40B4-BE49-F238E27FC236}">
                  <a16:creationId xmlns:a16="http://schemas.microsoft.com/office/drawing/2014/main" id="{F8E6B0AA-3CAD-5282-84B0-9742EF615A50}"/>
                </a:ext>
              </a:extLst>
            </p:cNvPr>
            <p:cNvSpPr/>
            <p:nvPr/>
          </p:nvSpPr>
          <p:spPr>
            <a:xfrm>
              <a:off x="9881160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7" name="Полилиния: фигура 5576">
              <a:extLst>
                <a:ext uri="{FF2B5EF4-FFF2-40B4-BE49-F238E27FC236}">
                  <a16:creationId xmlns:a16="http://schemas.microsoft.com/office/drawing/2014/main" id="{70F69E20-A5E5-982B-1110-8CC63E536C35}"/>
                </a:ext>
              </a:extLst>
            </p:cNvPr>
            <p:cNvSpPr/>
            <p:nvPr/>
          </p:nvSpPr>
          <p:spPr>
            <a:xfrm>
              <a:off x="9601007" y="505521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8" name="Полилиния: фигура 5577">
              <a:extLst>
                <a:ext uri="{FF2B5EF4-FFF2-40B4-BE49-F238E27FC236}">
                  <a16:creationId xmlns:a16="http://schemas.microsoft.com/office/drawing/2014/main" id="{7CF98868-E74E-EFC4-165F-8CA6375F313C}"/>
                </a:ext>
              </a:extLst>
            </p:cNvPr>
            <p:cNvSpPr/>
            <p:nvPr/>
          </p:nvSpPr>
          <p:spPr>
            <a:xfrm>
              <a:off x="9690200" y="505521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9" name="Полилиния: фигура 5578">
              <a:extLst>
                <a:ext uri="{FF2B5EF4-FFF2-40B4-BE49-F238E27FC236}">
                  <a16:creationId xmlns:a16="http://schemas.microsoft.com/office/drawing/2014/main" id="{A45EDE8D-EFBE-50EF-C021-3F40145C104E}"/>
                </a:ext>
              </a:extLst>
            </p:cNvPr>
            <p:cNvSpPr/>
            <p:nvPr/>
          </p:nvSpPr>
          <p:spPr>
            <a:xfrm>
              <a:off x="9601007" y="514649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0" name="Полилиния: фигура 5579">
              <a:extLst>
                <a:ext uri="{FF2B5EF4-FFF2-40B4-BE49-F238E27FC236}">
                  <a16:creationId xmlns:a16="http://schemas.microsoft.com/office/drawing/2014/main" id="{9FB499F4-E051-2F03-4186-8FB6BA80291F}"/>
                </a:ext>
              </a:extLst>
            </p:cNvPr>
            <p:cNvSpPr/>
            <p:nvPr/>
          </p:nvSpPr>
          <p:spPr>
            <a:xfrm>
              <a:off x="9690200" y="514649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1" name="Полилиния: фигура 5580">
              <a:extLst>
                <a:ext uri="{FF2B5EF4-FFF2-40B4-BE49-F238E27FC236}">
                  <a16:creationId xmlns:a16="http://schemas.microsoft.com/office/drawing/2014/main" id="{33066BFE-0825-3685-B828-8ECCE663A6AD}"/>
                </a:ext>
              </a:extLst>
            </p:cNvPr>
            <p:cNvSpPr/>
            <p:nvPr/>
          </p:nvSpPr>
          <p:spPr>
            <a:xfrm>
              <a:off x="9603105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2" name="Полилиния: фигура 5581">
              <a:extLst>
                <a:ext uri="{FF2B5EF4-FFF2-40B4-BE49-F238E27FC236}">
                  <a16:creationId xmlns:a16="http://schemas.microsoft.com/office/drawing/2014/main" id="{4E61FACF-3B93-3D70-2F9B-D8CF60C39D37}"/>
                </a:ext>
              </a:extLst>
            </p:cNvPr>
            <p:cNvSpPr/>
            <p:nvPr/>
          </p:nvSpPr>
          <p:spPr>
            <a:xfrm>
              <a:off x="9694392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3" name="Полилиния: фигура 5582">
              <a:extLst>
                <a:ext uri="{FF2B5EF4-FFF2-40B4-BE49-F238E27FC236}">
                  <a16:creationId xmlns:a16="http://schemas.microsoft.com/office/drawing/2014/main" id="{205AD9DE-DA6D-98D1-8B61-AEAC772FE3F0}"/>
                </a:ext>
              </a:extLst>
            </p:cNvPr>
            <p:cNvSpPr/>
            <p:nvPr/>
          </p:nvSpPr>
          <p:spPr>
            <a:xfrm>
              <a:off x="9603105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4" name="Полилиния: фигура 5583">
              <a:extLst>
                <a:ext uri="{FF2B5EF4-FFF2-40B4-BE49-F238E27FC236}">
                  <a16:creationId xmlns:a16="http://schemas.microsoft.com/office/drawing/2014/main" id="{53891CFC-E15C-7D10-86D6-E69D5BFE2F26}"/>
                </a:ext>
              </a:extLst>
            </p:cNvPr>
            <p:cNvSpPr/>
            <p:nvPr/>
          </p:nvSpPr>
          <p:spPr>
            <a:xfrm>
              <a:off x="9694392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5" name="Полилиния: фигура 5584">
              <a:extLst>
                <a:ext uri="{FF2B5EF4-FFF2-40B4-BE49-F238E27FC236}">
                  <a16:creationId xmlns:a16="http://schemas.microsoft.com/office/drawing/2014/main" id="{A2D4065E-F7B3-12E0-9314-04F999F2420A}"/>
                </a:ext>
              </a:extLst>
            </p:cNvPr>
            <p:cNvSpPr/>
            <p:nvPr/>
          </p:nvSpPr>
          <p:spPr>
            <a:xfrm>
              <a:off x="810267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6" name="Полилиния: фигура 5585">
              <a:extLst>
                <a:ext uri="{FF2B5EF4-FFF2-40B4-BE49-F238E27FC236}">
                  <a16:creationId xmlns:a16="http://schemas.microsoft.com/office/drawing/2014/main" id="{D6A76B9C-546E-3604-5B83-BE8C1E437C2F}"/>
                </a:ext>
              </a:extLst>
            </p:cNvPr>
            <p:cNvSpPr/>
            <p:nvPr/>
          </p:nvSpPr>
          <p:spPr>
            <a:xfrm>
              <a:off x="8193984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7" name="Полилиния: фигура 5586">
              <a:extLst>
                <a:ext uri="{FF2B5EF4-FFF2-40B4-BE49-F238E27FC236}">
                  <a16:creationId xmlns:a16="http://schemas.microsoft.com/office/drawing/2014/main" id="{28FB1700-67C4-D2CF-143C-66097CF1FC6F}"/>
                </a:ext>
              </a:extLst>
            </p:cNvPr>
            <p:cNvSpPr/>
            <p:nvPr/>
          </p:nvSpPr>
          <p:spPr>
            <a:xfrm>
              <a:off x="8108900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8" name="Полилиния: фигура 5587">
              <a:extLst>
                <a:ext uri="{FF2B5EF4-FFF2-40B4-BE49-F238E27FC236}">
                  <a16:creationId xmlns:a16="http://schemas.microsoft.com/office/drawing/2014/main" id="{15EE56BB-9FEF-1E44-2EB7-B7F36A2C7C32}"/>
                </a:ext>
              </a:extLst>
            </p:cNvPr>
            <p:cNvSpPr/>
            <p:nvPr/>
          </p:nvSpPr>
          <p:spPr>
            <a:xfrm>
              <a:off x="8200216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9" name="Полилиния: фигура 5588">
              <a:extLst>
                <a:ext uri="{FF2B5EF4-FFF2-40B4-BE49-F238E27FC236}">
                  <a16:creationId xmlns:a16="http://schemas.microsoft.com/office/drawing/2014/main" id="{1BF5C080-E83A-0E5B-C22C-86110803B622}"/>
                </a:ext>
              </a:extLst>
            </p:cNvPr>
            <p:cNvSpPr/>
            <p:nvPr/>
          </p:nvSpPr>
          <p:spPr>
            <a:xfrm>
              <a:off x="7915909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0" name="Полилиния: фигура 5589">
              <a:extLst>
                <a:ext uri="{FF2B5EF4-FFF2-40B4-BE49-F238E27FC236}">
                  <a16:creationId xmlns:a16="http://schemas.microsoft.com/office/drawing/2014/main" id="{0A07E679-94E4-6F07-FA51-C4AAB1A14D35}"/>
                </a:ext>
              </a:extLst>
            </p:cNvPr>
            <p:cNvSpPr/>
            <p:nvPr/>
          </p:nvSpPr>
          <p:spPr>
            <a:xfrm>
              <a:off x="8007216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1" name="Полилиния: фигура 5590">
              <a:extLst>
                <a:ext uri="{FF2B5EF4-FFF2-40B4-BE49-F238E27FC236}">
                  <a16:creationId xmlns:a16="http://schemas.microsoft.com/office/drawing/2014/main" id="{2484CF89-74C4-D324-DDDE-A360976F3C04}"/>
                </a:ext>
              </a:extLst>
            </p:cNvPr>
            <p:cNvSpPr/>
            <p:nvPr/>
          </p:nvSpPr>
          <p:spPr>
            <a:xfrm>
              <a:off x="7915909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2" name="Полилиния: фигура 5591">
              <a:extLst>
                <a:ext uri="{FF2B5EF4-FFF2-40B4-BE49-F238E27FC236}">
                  <a16:creationId xmlns:a16="http://schemas.microsoft.com/office/drawing/2014/main" id="{5FDAFF75-ED00-D226-0460-966055E1FEA9}"/>
                </a:ext>
              </a:extLst>
            </p:cNvPr>
            <p:cNvSpPr/>
            <p:nvPr/>
          </p:nvSpPr>
          <p:spPr>
            <a:xfrm>
              <a:off x="7922132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3" name="Полилиния: фигура 5592">
              <a:extLst>
                <a:ext uri="{FF2B5EF4-FFF2-40B4-BE49-F238E27FC236}">
                  <a16:creationId xmlns:a16="http://schemas.microsoft.com/office/drawing/2014/main" id="{2990CA8D-4032-DD6B-9A3C-DD40FAE5C018}"/>
                </a:ext>
              </a:extLst>
            </p:cNvPr>
            <p:cNvSpPr/>
            <p:nvPr/>
          </p:nvSpPr>
          <p:spPr>
            <a:xfrm>
              <a:off x="8013448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4" name="Полилиния: фигура 5593">
              <a:extLst>
                <a:ext uri="{FF2B5EF4-FFF2-40B4-BE49-F238E27FC236}">
                  <a16:creationId xmlns:a16="http://schemas.microsoft.com/office/drawing/2014/main" id="{B44A6CE7-48FF-31BA-04ED-A56EE47DBD5E}"/>
                </a:ext>
              </a:extLst>
            </p:cNvPr>
            <p:cNvSpPr/>
            <p:nvPr/>
          </p:nvSpPr>
          <p:spPr>
            <a:xfrm>
              <a:off x="7922132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5" name="Полилиния: фигура 5594">
              <a:extLst>
                <a:ext uri="{FF2B5EF4-FFF2-40B4-BE49-F238E27FC236}">
                  <a16:creationId xmlns:a16="http://schemas.microsoft.com/office/drawing/2014/main" id="{C2D88A1D-3296-CB91-DA8C-87990135F741}"/>
                </a:ext>
              </a:extLst>
            </p:cNvPr>
            <p:cNvSpPr/>
            <p:nvPr/>
          </p:nvSpPr>
          <p:spPr>
            <a:xfrm>
              <a:off x="772914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6" name="Полилиния: фигура 5595">
              <a:extLst>
                <a:ext uri="{FF2B5EF4-FFF2-40B4-BE49-F238E27FC236}">
                  <a16:creationId xmlns:a16="http://schemas.microsoft.com/office/drawing/2014/main" id="{4D8C4421-B0C5-4F9B-AA6C-66C4053D6C29}"/>
                </a:ext>
              </a:extLst>
            </p:cNvPr>
            <p:cNvSpPr/>
            <p:nvPr/>
          </p:nvSpPr>
          <p:spPr>
            <a:xfrm>
              <a:off x="781837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7" name="Полилиния: фигура 5596">
              <a:extLst>
                <a:ext uri="{FF2B5EF4-FFF2-40B4-BE49-F238E27FC236}">
                  <a16:creationId xmlns:a16="http://schemas.microsoft.com/office/drawing/2014/main" id="{ABA73FA4-6213-6740-16E1-A68D66D880D0}"/>
                </a:ext>
              </a:extLst>
            </p:cNvPr>
            <p:cNvSpPr/>
            <p:nvPr/>
          </p:nvSpPr>
          <p:spPr>
            <a:xfrm>
              <a:off x="772914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8" name="Полилиния: фигура 5597">
              <a:extLst>
                <a:ext uri="{FF2B5EF4-FFF2-40B4-BE49-F238E27FC236}">
                  <a16:creationId xmlns:a16="http://schemas.microsoft.com/office/drawing/2014/main" id="{F34D206B-2406-A177-3CE1-14F009530826}"/>
                </a:ext>
              </a:extLst>
            </p:cNvPr>
            <p:cNvSpPr/>
            <p:nvPr/>
          </p:nvSpPr>
          <p:spPr>
            <a:xfrm>
              <a:off x="781837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9" name="Полилиния: фигура 5598">
              <a:extLst>
                <a:ext uri="{FF2B5EF4-FFF2-40B4-BE49-F238E27FC236}">
                  <a16:creationId xmlns:a16="http://schemas.microsoft.com/office/drawing/2014/main" id="{54392FC0-80ED-DE93-BFB6-50B789B86A17}"/>
                </a:ext>
              </a:extLst>
            </p:cNvPr>
            <p:cNvSpPr/>
            <p:nvPr/>
          </p:nvSpPr>
          <p:spPr>
            <a:xfrm>
              <a:off x="7735363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0" name="Полилиния: фигура 5599">
              <a:extLst>
                <a:ext uri="{FF2B5EF4-FFF2-40B4-BE49-F238E27FC236}">
                  <a16:creationId xmlns:a16="http://schemas.microsoft.com/office/drawing/2014/main" id="{AD1A4899-253C-6BC3-B3F5-1E98E995E066}"/>
                </a:ext>
              </a:extLst>
            </p:cNvPr>
            <p:cNvSpPr/>
            <p:nvPr/>
          </p:nvSpPr>
          <p:spPr>
            <a:xfrm>
              <a:off x="7826679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1" name="Полилиния: фигура 5600">
              <a:extLst>
                <a:ext uri="{FF2B5EF4-FFF2-40B4-BE49-F238E27FC236}">
                  <a16:creationId xmlns:a16="http://schemas.microsoft.com/office/drawing/2014/main" id="{3F386783-D9E1-E649-F7DD-461AE8964DB5}"/>
                </a:ext>
              </a:extLst>
            </p:cNvPr>
            <p:cNvSpPr/>
            <p:nvPr/>
          </p:nvSpPr>
          <p:spPr>
            <a:xfrm>
              <a:off x="7735363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2" name="Полилиния: фигура 5601">
              <a:extLst>
                <a:ext uri="{FF2B5EF4-FFF2-40B4-BE49-F238E27FC236}">
                  <a16:creationId xmlns:a16="http://schemas.microsoft.com/office/drawing/2014/main" id="{D92AE6AC-54A1-C946-5DE8-19198CAC604C}"/>
                </a:ext>
              </a:extLst>
            </p:cNvPr>
            <p:cNvSpPr/>
            <p:nvPr/>
          </p:nvSpPr>
          <p:spPr>
            <a:xfrm>
              <a:off x="7826679" y="515271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3" name="Полилиния: фигура 5602">
              <a:extLst>
                <a:ext uri="{FF2B5EF4-FFF2-40B4-BE49-F238E27FC236}">
                  <a16:creationId xmlns:a16="http://schemas.microsoft.com/office/drawing/2014/main" id="{C32F7DB8-539B-5E2D-FDF8-08693F0757AB}"/>
                </a:ext>
              </a:extLst>
            </p:cNvPr>
            <p:cNvSpPr/>
            <p:nvPr/>
          </p:nvSpPr>
          <p:spPr>
            <a:xfrm>
              <a:off x="754237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4" name="Полилиния: фигура 5603">
              <a:extLst>
                <a:ext uri="{FF2B5EF4-FFF2-40B4-BE49-F238E27FC236}">
                  <a16:creationId xmlns:a16="http://schemas.microsoft.com/office/drawing/2014/main" id="{A39115B6-0987-7728-D227-BE0F14DC8FDE}"/>
                </a:ext>
              </a:extLst>
            </p:cNvPr>
            <p:cNvSpPr/>
            <p:nvPr/>
          </p:nvSpPr>
          <p:spPr>
            <a:xfrm>
              <a:off x="763160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5" name="Полилиния: фигура 5604">
              <a:extLst>
                <a:ext uri="{FF2B5EF4-FFF2-40B4-BE49-F238E27FC236}">
                  <a16:creationId xmlns:a16="http://schemas.microsoft.com/office/drawing/2014/main" id="{07CD3C97-0823-3EC0-A24F-20375F8AB00F}"/>
                </a:ext>
              </a:extLst>
            </p:cNvPr>
            <p:cNvSpPr/>
            <p:nvPr/>
          </p:nvSpPr>
          <p:spPr>
            <a:xfrm>
              <a:off x="754237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6" name="Полилиния: фигура 5605">
              <a:extLst>
                <a:ext uri="{FF2B5EF4-FFF2-40B4-BE49-F238E27FC236}">
                  <a16:creationId xmlns:a16="http://schemas.microsoft.com/office/drawing/2014/main" id="{87EFC366-39FC-54FA-23D7-F1015EC0EC93}"/>
                </a:ext>
              </a:extLst>
            </p:cNvPr>
            <p:cNvSpPr/>
            <p:nvPr/>
          </p:nvSpPr>
          <p:spPr>
            <a:xfrm>
              <a:off x="763160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7" name="Полилиния: фигура 5606">
              <a:extLst>
                <a:ext uri="{FF2B5EF4-FFF2-40B4-BE49-F238E27FC236}">
                  <a16:creationId xmlns:a16="http://schemas.microsoft.com/office/drawing/2014/main" id="{E6509528-42DB-C999-C466-B00619F0C26F}"/>
                </a:ext>
              </a:extLst>
            </p:cNvPr>
            <p:cNvSpPr/>
            <p:nvPr/>
          </p:nvSpPr>
          <p:spPr>
            <a:xfrm>
              <a:off x="7548595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8" name="Полилиния: фигура 5607">
              <a:extLst>
                <a:ext uri="{FF2B5EF4-FFF2-40B4-BE49-F238E27FC236}">
                  <a16:creationId xmlns:a16="http://schemas.microsoft.com/office/drawing/2014/main" id="{D67E3F0C-1FB2-195A-76C6-9A77CD5944FB}"/>
                </a:ext>
              </a:extLst>
            </p:cNvPr>
            <p:cNvSpPr/>
            <p:nvPr/>
          </p:nvSpPr>
          <p:spPr>
            <a:xfrm>
              <a:off x="7639901" y="506144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9" name="Полилиния: фигура 5608">
              <a:extLst>
                <a:ext uri="{FF2B5EF4-FFF2-40B4-BE49-F238E27FC236}">
                  <a16:creationId xmlns:a16="http://schemas.microsoft.com/office/drawing/2014/main" id="{E7C4A775-FE87-4A63-A1C9-93A401684382}"/>
                </a:ext>
              </a:extLst>
            </p:cNvPr>
            <p:cNvSpPr/>
            <p:nvPr/>
          </p:nvSpPr>
          <p:spPr>
            <a:xfrm>
              <a:off x="7548595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0" name="Полилиния: фигура 5609">
              <a:extLst>
                <a:ext uri="{FF2B5EF4-FFF2-40B4-BE49-F238E27FC236}">
                  <a16:creationId xmlns:a16="http://schemas.microsoft.com/office/drawing/2014/main" id="{BAED9BBF-389E-8CE2-267D-0CA236533DA9}"/>
                </a:ext>
              </a:extLst>
            </p:cNvPr>
            <p:cNvSpPr/>
            <p:nvPr/>
          </p:nvSpPr>
          <p:spPr>
            <a:xfrm>
              <a:off x="7639901" y="515271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1" name="Полилиния: фигура 5610">
              <a:extLst>
                <a:ext uri="{FF2B5EF4-FFF2-40B4-BE49-F238E27FC236}">
                  <a16:creationId xmlns:a16="http://schemas.microsoft.com/office/drawing/2014/main" id="{2FBBD01E-5C98-67E4-A47C-6C79938A001C}"/>
                </a:ext>
              </a:extLst>
            </p:cNvPr>
            <p:cNvSpPr/>
            <p:nvPr/>
          </p:nvSpPr>
          <p:spPr>
            <a:xfrm>
              <a:off x="735560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2" name="Полилиния: фигура 5611">
              <a:extLst>
                <a:ext uri="{FF2B5EF4-FFF2-40B4-BE49-F238E27FC236}">
                  <a16:creationId xmlns:a16="http://schemas.microsoft.com/office/drawing/2014/main" id="{5ED7DD12-E038-C60A-E976-94CD1CD4CCAB}"/>
                </a:ext>
              </a:extLst>
            </p:cNvPr>
            <p:cNvSpPr/>
            <p:nvPr/>
          </p:nvSpPr>
          <p:spPr>
            <a:xfrm>
              <a:off x="744483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3" name="Полилиния: фигура 5612">
              <a:extLst>
                <a:ext uri="{FF2B5EF4-FFF2-40B4-BE49-F238E27FC236}">
                  <a16:creationId xmlns:a16="http://schemas.microsoft.com/office/drawing/2014/main" id="{C8E2AEAE-EB4D-AF4D-5E7F-972C952FA4D1}"/>
                </a:ext>
              </a:extLst>
            </p:cNvPr>
            <p:cNvSpPr/>
            <p:nvPr/>
          </p:nvSpPr>
          <p:spPr>
            <a:xfrm>
              <a:off x="735560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4" name="Полилиния: фигура 5613">
              <a:extLst>
                <a:ext uri="{FF2B5EF4-FFF2-40B4-BE49-F238E27FC236}">
                  <a16:creationId xmlns:a16="http://schemas.microsoft.com/office/drawing/2014/main" id="{523AAFFA-A3C3-DC6B-2129-81F97794B8C0}"/>
                </a:ext>
              </a:extLst>
            </p:cNvPr>
            <p:cNvSpPr/>
            <p:nvPr/>
          </p:nvSpPr>
          <p:spPr>
            <a:xfrm>
              <a:off x="744483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5" name="Полилиния: фигура 5614">
              <a:extLst>
                <a:ext uri="{FF2B5EF4-FFF2-40B4-BE49-F238E27FC236}">
                  <a16:creationId xmlns:a16="http://schemas.microsoft.com/office/drawing/2014/main" id="{CCBEDD91-4E4F-F779-414F-D5D96DE1615E}"/>
                </a:ext>
              </a:extLst>
            </p:cNvPr>
            <p:cNvSpPr/>
            <p:nvPr/>
          </p:nvSpPr>
          <p:spPr>
            <a:xfrm>
              <a:off x="7361826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6" name="Полилиния: фигура 5615">
              <a:extLst>
                <a:ext uri="{FF2B5EF4-FFF2-40B4-BE49-F238E27FC236}">
                  <a16:creationId xmlns:a16="http://schemas.microsoft.com/office/drawing/2014/main" id="{23AEBCF4-618A-D131-1023-B23328F9E6D9}"/>
                </a:ext>
              </a:extLst>
            </p:cNvPr>
            <p:cNvSpPr/>
            <p:nvPr/>
          </p:nvSpPr>
          <p:spPr>
            <a:xfrm>
              <a:off x="7453133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7" name="Полилиния: фигура 5616">
              <a:extLst>
                <a:ext uri="{FF2B5EF4-FFF2-40B4-BE49-F238E27FC236}">
                  <a16:creationId xmlns:a16="http://schemas.microsoft.com/office/drawing/2014/main" id="{93E6C033-ED40-EFBD-4EAF-A180D16A747E}"/>
                </a:ext>
              </a:extLst>
            </p:cNvPr>
            <p:cNvSpPr/>
            <p:nvPr/>
          </p:nvSpPr>
          <p:spPr>
            <a:xfrm>
              <a:off x="7361826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8" name="Полилиния: фигура 5617">
              <a:extLst>
                <a:ext uri="{FF2B5EF4-FFF2-40B4-BE49-F238E27FC236}">
                  <a16:creationId xmlns:a16="http://schemas.microsoft.com/office/drawing/2014/main" id="{DB9FBB7F-CEBB-88E1-226D-E08C41859189}"/>
                </a:ext>
              </a:extLst>
            </p:cNvPr>
            <p:cNvSpPr/>
            <p:nvPr/>
          </p:nvSpPr>
          <p:spPr>
            <a:xfrm>
              <a:off x="7453133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9" name="Полилиния: фигура 5618">
              <a:extLst>
                <a:ext uri="{FF2B5EF4-FFF2-40B4-BE49-F238E27FC236}">
                  <a16:creationId xmlns:a16="http://schemas.microsoft.com/office/drawing/2014/main" id="{6F8DB4CB-39C4-926A-22AE-C74849ED5E13}"/>
                </a:ext>
              </a:extLst>
            </p:cNvPr>
            <p:cNvSpPr/>
            <p:nvPr/>
          </p:nvSpPr>
          <p:spPr>
            <a:xfrm>
              <a:off x="7166758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0" name="Полилиния: фигура 5619">
              <a:extLst>
                <a:ext uri="{FF2B5EF4-FFF2-40B4-BE49-F238E27FC236}">
                  <a16:creationId xmlns:a16="http://schemas.microsoft.com/office/drawing/2014/main" id="{220F3478-9903-E7D5-C642-F05BEDCB9C19}"/>
                </a:ext>
              </a:extLst>
            </p:cNvPr>
            <p:cNvSpPr/>
            <p:nvPr/>
          </p:nvSpPr>
          <p:spPr>
            <a:xfrm>
              <a:off x="725806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1" name="Полилиния: фигура 5620">
              <a:extLst>
                <a:ext uri="{FF2B5EF4-FFF2-40B4-BE49-F238E27FC236}">
                  <a16:creationId xmlns:a16="http://schemas.microsoft.com/office/drawing/2014/main" id="{2D82913D-86BB-6E49-5EB9-8F493E3A330A}"/>
                </a:ext>
              </a:extLst>
            </p:cNvPr>
            <p:cNvSpPr/>
            <p:nvPr/>
          </p:nvSpPr>
          <p:spPr>
            <a:xfrm>
              <a:off x="7166758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2" name="Полилиния: фигура 5621">
              <a:extLst>
                <a:ext uri="{FF2B5EF4-FFF2-40B4-BE49-F238E27FC236}">
                  <a16:creationId xmlns:a16="http://schemas.microsoft.com/office/drawing/2014/main" id="{61CE2A9D-2C96-BFE8-03C3-F718BD0369F6}"/>
                </a:ext>
              </a:extLst>
            </p:cNvPr>
            <p:cNvSpPr/>
            <p:nvPr/>
          </p:nvSpPr>
          <p:spPr>
            <a:xfrm>
              <a:off x="725806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3" name="Полилиния: фигура 5622">
              <a:extLst>
                <a:ext uri="{FF2B5EF4-FFF2-40B4-BE49-F238E27FC236}">
                  <a16:creationId xmlns:a16="http://schemas.microsoft.com/office/drawing/2014/main" id="{7B98651D-EB5C-67CF-D876-BF2C2E009B1B}"/>
                </a:ext>
              </a:extLst>
            </p:cNvPr>
            <p:cNvSpPr/>
            <p:nvPr/>
          </p:nvSpPr>
          <p:spPr>
            <a:xfrm>
              <a:off x="7175058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4" name="Полилиния: фигура 5623">
              <a:extLst>
                <a:ext uri="{FF2B5EF4-FFF2-40B4-BE49-F238E27FC236}">
                  <a16:creationId xmlns:a16="http://schemas.microsoft.com/office/drawing/2014/main" id="{E9056191-F5CA-71C4-BA89-61D15B03D6B8}"/>
                </a:ext>
              </a:extLst>
            </p:cNvPr>
            <p:cNvSpPr/>
            <p:nvPr/>
          </p:nvSpPr>
          <p:spPr>
            <a:xfrm>
              <a:off x="7266364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5" name="Полилиния: фигура 5624">
              <a:extLst>
                <a:ext uri="{FF2B5EF4-FFF2-40B4-BE49-F238E27FC236}">
                  <a16:creationId xmlns:a16="http://schemas.microsoft.com/office/drawing/2014/main" id="{8A1137C0-9690-2E92-D1AF-FE736B7E16FE}"/>
                </a:ext>
              </a:extLst>
            </p:cNvPr>
            <p:cNvSpPr/>
            <p:nvPr/>
          </p:nvSpPr>
          <p:spPr>
            <a:xfrm>
              <a:off x="7175058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6" name="Полилиния: фигура 5625">
              <a:extLst>
                <a:ext uri="{FF2B5EF4-FFF2-40B4-BE49-F238E27FC236}">
                  <a16:creationId xmlns:a16="http://schemas.microsoft.com/office/drawing/2014/main" id="{59B15611-D94E-5C8C-A09F-C93060ABFA8C}"/>
                </a:ext>
              </a:extLst>
            </p:cNvPr>
            <p:cNvSpPr/>
            <p:nvPr/>
          </p:nvSpPr>
          <p:spPr>
            <a:xfrm>
              <a:off x="7266364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7" name="Полилиния: фигура 5626">
              <a:extLst>
                <a:ext uri="{FF2B5EF4-FFF2-40B4-BE49-F238E27FC236}">
                  <a16:creationId xmlns:a16="http://schemas.microsoft.com/office/drawing/2014/main" id="{867F63E5-F621-A095-C93B-2AD7BBFA2594}"/>
                </a:ext>
              </a:extLst>
            </p:cNvPr>
            <p:cNvSpPr/>
            <p:nvPr/>
          </p:nvSpPr>
          <p:spPr>
            <a:xfrm>
              <a:off x="6979980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8" name="Полилиния: фигура 5627">
              <a:extLst>
                <a:ext uri="{FF2B5EF4-FFF2-40B4-BE49-F238E27FC236}">
                  <a16:creationId xmlns:a16="http://schemas.microsoft.com/office/drawing/2014/main" id="{8151A7D3-9AB2-A039-4095-D426430CA7E0}"/>
                </a:ext>
              </a:extLst>
            </p:cNvPr>
            <p:cNvSpPr/>
            <p:nvPr/>
          </p:nvSpPr>
          <p:spPr>
            <a:xfrm>
              <a:off x="707129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9" name="Полилиния: фигура 5628">
              <a:extLst>
                <a:ext uri="{FF2B5EF4-FFF2-40B4-BE49-F238E27FC236}">
                  <a16:creationId xmlns:a16="http://schemas.microsoft.com/office/drawing/2014/main" id="{7B020711-074B-7F60-C05E-26A2F2C3750C}"/>
                </a:ext>
              </a:extLst>
            </p:cNvPr>
            <p:cNvSpPr/>
            <p:nvPr/>
          </p:nvSpPr>
          <p:spPr>
            <a:xfrm>
              <a:off x="6979980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0" name="Полилиния: фигура 5629">
              <a:extLst>
                <a:ext uri="{FF2B5EF4-FFF2-40B4-BE49-F238E27FC236}">
                  <a16:creationId xmlns:a16="http://schemas.microsoft.com/office/drawing/2014/main" id="{52352D58-50CC-C361-41EA-01647968CF56}"/>
                </a:ext>
              </a:extLst>
            </p:cNvPr>
            <p:cNvSpPr/>
            <p:nvPr/>
          </p:nvSpPr>
          <p:spPr>
            <a:xfrm>
              <a:off x="707129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1" name="Полилиния: фигура 5630">
              <a:extLst>
                <a:ext uri="{FF2B5EF4-FFF2-40B4-BE49-F238E27FC236}">
                  <a16:creationId xmlns:a16="http://schemas.microsoft.com/office/drawing/2014/main" id="{010D8EEF-7DDB-7F53-0FE6-94051EA5FF3C}"/>
                </a:ext>
              </a:extLst>
            </p:cNvPr>
            <p:cNvSpPr/>
            <p:nvPr/>
          </p:nvSpPr>
          <p:spPr>
            <a:xfrm>
              <a:off x="6988290" y="5063509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2" name="Полилиния: фигура 5631">
              <a:extLst>
                <a:ext uri="{FF2B5EF4-FFF2-40B4-BE49-F238E27FC236}">
                  <a16:creationId xmlns:a16="http://schemas.microsoft.com/office/drawing/2014/main" id="{DD7D5578-2018-8486-030F-71FD1E1FABC8}"/>
                </a:ext>
              </a:extLst>
            </p:cNvPr>
            <p:cNvSpPr/>
            <p:nvPr/>
          </p:nvSpPr>
          <p:spPr>
            <a:xfrm>
              <a:off x="7079596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3" name="Полилиния: фигура 5632">
              <a:extLst>
                <a:ext uri="{FF2B5EF4-FFF2-40B4-BE49-F238E27FC236}">
                  <a16:creationId xmlns:a16="http://schemas.microsoft.com/office/drawing/2014/main" id="{F35437F6-C4E9-F611-F843-08B8DCDA3D80}"/>
                </a:ext>
              </a:extLst>
            </p:cNvPr>
            <p:cNvSpPr/>
            <p:nvPr/>
          </p:nvSpPr>
          <p:spPr>
            <a:xfrm>
              <a:off x="6988290" y="515478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4" name="Полилиния: фигура 5633">
              <a:extLst>
                <a:ext uri="{FF2B5EF4-FFF2-40B4-BE49-F238E27FC236}">
                  <a16:creationId xmlns:a16="http://schemas.microsoft.com/office/drawing/2014/main" id="{450932C8-51A4-991D-8050-762E6DC6920A}"/>
                </a:ext>
              </a:extLst>
            </p:cNvPr>
            <p:cNvSpPr/>
            <p:nvPr/>
          </p:nvSpPr>
          <p:spPr>
            <a:xfrm>
              <a:off x="7079596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5" name="Полилиния: фигура 5634">
              <a:extLst>
                <a:ext uri="{FF2B5EF4-FFF2-40B4-BE49-F238E27FC236}">
                  <a16:creationId xmlns:a16="http://schemas.microsoft.com/office/drawing/2014/main" id="{22D43AE9-EB5F-E007-2996-BFA93B42B5E3}"/>
                </a:ext>
              </a:extLst>
            </p:cNvPr>
            <p:cNvSpPr/>
            <p:nvPr/>
          </p:nvSpPr>
          <p:spPr>
            <a:xfrm>
              <a:off x="6793211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6" name="Полилиния: фигура 5635">
              <a:extLst>
                <a:ext uri="{FF2B5EF4-FFF2-40B4-BE49-F238E27FC236}">
                  <a16:creationId xmlns:a16="http://schemas.microsoft.com/office/drawing/2014/main" id="{72F28843-3FF8-74CC-9128-DCEDE2CE40F9}"/>
                </a:ext>
              </a:extLst>
            </p:cNvPr>
            <p:cNvSpPr/>
            <p:nvPr/>
          </p:nvSpPr>
          <p:spPr>
            <a:xfrm>
              <a:off x="688245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7" name="Полилиния: фигура 5636">
              <a:extLst>
                <a:ext uri="{FF2B5EF4-FFF2-40B4-BE49-F238E27FC236}">
                  <a16:creationId xmlns:a16="http://schemas.microsoft.com/office/drawing/2014/main" id="{D5FA77F0-18D6-472F-7437-F85297E21B73}"/>
                </a:ext>
              </a:extLst>
            </p:cNvPr>
            <p:cNvSpPr/>
            <p:nvPr/>
          </p:nvSpPr>
          <p:spPr>
            <a:xfrm>
              <a:off x="6793211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8" name="Полилиния: фигура 5637">
              <a:extLst>
                <a:ext uri="{FF2B5EF4-FFF2-40B4-BE49-F238E27FC236}">
                  <a16:creationId xmlns:a16="http://schemas.microsoft.com/office/drawing/2014/main" id="{7CED38DB-88A8-899E-0B24-188867477FAA}"/>
                </a:ext>
              </a:extLst>
            </p:cNvPr>
            <p:cNvSpPr/>
            <p:nvPr/>
          </p:nvSpPr>
          <p:spPr>
            <a:xfrm>
              <a:off x="688245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9" name="Полилиния: фигура 5638">
              <a:extLst>
                <a:ext uri="{FF2B5EF4-FFF2-40B4-BE49-F238E27FC236}">
                  <a16:creationId xmlns:a16="http://schemas.microsoft.com/office/drawing/2014/main" id="{F6A7861C-B2F0-F469-58DF-E5E8F8BF0E3E}"/>
                </a:ext>
              </a:extLst>
            </p:cNvPr>
            <p:cNvSpPr/>
            <p:nvPr/>
          </p:nvSpPr>
          <p:spPr>
            <a:xfrm>
              <a:off x="6801512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0" name="Полилиния: фигура 5639">
              <a:extLst>
                <a:ext uri="{FF2B5EF4-FFF2-40B4-BE49-F238E27FC236}">
                  <a16:creationId xmlns:a16="http://schemas.microsoft.com/office/drawing/2014/main" id="{180102F7-1E51-0300-0173-EC6BE6543E32}"/>
                </a:ext>
              </a:extLst>
            </p:cNvPr>
            <p:cNvSpPr/>
            <p:nvPr/>
          </p:nvSpPr>
          <p:spPr>
            <a:xfrm>
              <a:off x="6892828" y="5063509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1" name="Полилиния: фигура 5640">
              <a:extLst>
                <a:ext uri="{FF2B5EF4-FFF2-40B4-BE49-F238E27FC236}">
                  <a16:creationId xmlns:a16="http://schemas.microsoft.com/office/drawing/2014/main" id="{6D79FC96-F64B-EA6F-6670-52970A6166DA}"/>
                </a:ext>
              </a:extLst>
            </p:cNvPr>
            <p:cNvSpPr/>
            <p:nvPr/>
          </p:nvSpPr>
          <p:spPr>
            <a:xfrm>
              <a:off x="6801512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6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2" name="Полилиния: фигура 5641">
              <a:extLst>
                <a:ext uri="{FF2B5EF4-FFF2-40B4-BE49-F238E27FC236}">
                  <a16:creationId xmlns:a16="http://schemas.microsoft.com/office/drawing/2014/main" id="{C9D5A194-39F5-3C23-0B7F-4892300F9BE8}"/>
                </a:ext>
              </a:extLst>
            </p:cNvPr>
            <p:cNvSpPr/>
            <p:nvPr/>
          </p:nvSpPr>
          <p:spPr>
            <a:xfrm>
              <a:off x="6892828" y="515478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6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3" name="Полилиния: фигура 5642">
              <a:extLst>
                <a:ext uri="{FF2B5EF4-FFF2-40B4-BE49-F238E27FC236}">
                  <a16:creationId xmlns:a16="http://schemas.microsoft.com/office/drawing/2014/main" id="{08AFA869-6316-BB68-F601-EFAB9E1E98FE}"/>
                </a:ext>
              </a:extLst>
            </p:cNvPr>
            <p:cNvSpPr/>
            <p:nvPr/>
          </p:nvSpPr>
          <p:spPr>
            <a:xfrm>
              <a:off x="660644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4" name="Полилиния: фигура 5643">
              <a:extLst>
                <a:ext uri="{FF2B5EF4-FFF2-40B4-BE49-F238E27FC236}">
                  <a16:creationId xmlns:a16="http://schemas.microsoft.com/office/drawing/2014/main" id="{3629DAAA-C68E-41F4-07BE-2815377A3D5F}"/>
                </a:ext>
              </a:extLst>
            </p:cNvPr>
            <p:cNvSpPr/>
            <p:nvPr/>
          </p:nvSpPr>
          <p:spPr>
            <a:xfrm>
              <a:off x="669568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5" name="Полилиния: фигура 5644">
              <a:extLst>
                <a:ext uri="{FF2B5EF4-FFF2-40B4-BE49-F238E27FC236}">
                  <a16:creationId xmlns:a16="http://schemas.microsoft.com/office/drawing/2014/main" id="{77C9A2F3-8D43-C93C-4D13-C8D2B2139962}"/>
                </a:ext>
              </a:extLst>
            </p:cNvPr>
            <p:cNvSpPr/>
            <p:nvPr/>
          </p:nvSpPr>
          <p:spPr>
            <a:xfrm>
              <a:off x="660644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6" name="Полилиния: фигура 5645">
              <a:extLst>
                <a:ext uri="{FF2B5EF4-FFF2-40B4-BE49-F238E27FC236}">
                  <a16:creationId xmlns:a16="http://schemas.microsoft.com/office/drawing/2014/main" id="{DACD2103-A9F1-504E-BECB-551E8BD92813}"/>
                </a:ext>
              </a:extLst>
            </p:cNvPr>
            <p:cNvSpPr/>
            <p:nvPr/>
          </p:nvSpPr>
          <p:spPr>
            <a:xfrm>
              <a:off x="669568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7" name="Полилиния: фигура 5646">
              <a:extLst>
                <a:ext uri="{FF2B5EF4-FFF2-40B4-BE49-F238E27FC236}">
                  <a16:creationId xmlns:a16="http://schemas.microsoft.com/office/drawing/2014/main" id="{928B1144-1FD9-422D-8CE0-6C6F19612DC8}"/>
                </a:ext>
              </a:extLst>
            </p:cNvPr>
            <p:cNvSpPr/>
            <p:nvPr/>
          </p:nvSpPr>
          <p:spPr>
            <a:xfrm>
              <a:off x="6614743" y="5065585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8" name="Полилиния: фигура 5647">
              <a:extLst>
                <a:ext uri="{FF2B5EF4-FFF2-40B4-BE49-F238E27FC236}">
                  <a16:creationId xmlns:a16="http://schemas.microsoft.com/office/drawing/2014/main" id="{AE6A1FC6-60EB-11A7-B96C-C7C16F390101}"/>
                </a:ext>
              </a:extLst>
            </p:cNvPr>
            <p:cNvSpPr/>
            <p:nvPr/>
          </p:nvSpPr>
          <p:spPr>
            <a:xfrm>
              <a:off x="6706059" y="5065585"/>
              <a:ext cx="24899" cy="25298"/>
            </a:xfrm>
            <a:custGeom>
              <a:avLst/>
              <a:gdLst>
                <a:gd name="connsiteX0" fmla="*/ -72 w 24899"/>
                <a:gd name="connsiteY0" fmla="*/ 12270 h 25298"/>
                <a:gd name="connsiteX1" fmla="*/ 12373 w 24899"/>
                <a:gd name="connsiteY1" fmla="*/ -179 h 25298"/>
                <a:gd name="connsiteX2" fmla="*/ 24828 w 24899"/>
                <a:gd name="connsiteY2" fmla="*/ 12270 h 25298"/>
                <a:gd name="connsiteX3" fmla="*/ 12373 w 24899"/>
                <a:gd name="connsiteY3" fmla="*/ 24720 h 25298"/>
                <a:gd name="connsiteX4" fmla="*/ -72 w 24899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9" name="Полилиния: фигура 5648">
              <a:extLst>
                <a:ext uri="{FF2B5EF4-FFF2-40B4-BE49-F238E27FC236}">
                  <a16:creationId xmlns:a16="http://schemas.microsoft.com/office/drawing/2014/main" id="{FC6ED363-5C27-A4BF-55DC-F15A71BEE961}"/>
                </a:ext>
              </a:extLst>
            </p:cNvPr>
            <p:cNvSpPr/>
            <p:nvPr/>
          </p:nvSpPr>
          <p:spPr>
            <a:xfrm>
              <a:off x="6614743" y="5156863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0" name="Полилиния: фигура 5649">
              <a:extLst>
                <a:ext uri="{FF2B5EF4-FFF2-40B4-BE49-F238E27FC236}">
                  <a16:creationId xmlns:a16="http://schemas.microsoft.com/office/drawing/2014/main" id="{E0454006-741A-03C8-C386-4FE5BF7409D9}"/>
                </a:ext>
              </a:extLst>
            </p:cNvPr>
            <p:cNvSpPr/>
            <p:nvPr/>
          </p:nvSpPr>
          <p:spPr>
            <a:xfrm>
              <a:off x="6706059" y="5156863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1" name="Полилиния: фигура 5650">
              <a:extLst>
                <a:ext uri="{FF2B5EF4-FFF2-40B4-BE49-F238E27FC236}">
                  <a16:creationId xmlns:a16="http://schemas.microsoft.com/office/drawing/2014/main" id="{0E33F1C8-D6AB-659F-7B89-01A6CDB09857}"/>
                </a:ext>
              </a:extLst>
            </p:cNvPr>
            <p:cNvSpPr/>
            <p:nvPr/>
          </p:nvSpPr>
          <p:spPr>
            <a:xfrm>
              <a:off x="641967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2" name="Полилиния: фигура 5651">
              <a:extLst>
                <a:ext uri="{FF2B5EF4-FFF2-40B4-BE49-F238E27FC236}">
                  <a16:creationId xmlns:a16="http://schemas.microsoft.com/office/drawing/2014/main" id="{063D14BF-E9FC-F2C3-AD3B-73B2DF207681}"/>
                </a:ext>
              </a:extLst>
            </p:cNvPr>
            <p:cNvSpPr/>
            <p:nvPr/>
          </p:nvSpPr>
          <p:spPr>
            <a:xfrm>
              <a:off x="650891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3" name="Полилиния: фигура 5652">
              <a:extLst>
                <a:ext uri="{FF2B5EF4-FFF2-40B4-BE49-F238E27FC236}">
                  <a16:creationId xmlns:a16="http://schemas.microsoft.com/office/drawing/2014/main" id="{A7BAC6FE-65A1-0557-40E6-4AC5B8249817}"/>
                </a:ext>
              </a:extLst>
            </p:cNvPr>
            <p:cNvSpPr/>
            <p:nvPr/>
          </p:nvSpPr>
          <p:spPr>
            <a:xfrm>
              <a:off x="641967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4" name="Полилиния: фигура 5653">
              <a:extLst>
                <a:ext uri="{FF2B5EF4-FFF2-40B4-BE49-F238E27FC236}">
                  <a16:creationId xmlns:a16="http://schemas.microsoft.com/office/drawing/2014/main" id="{40AF1B6B-0119-A172-A4AE-2C950427D0EE}"/>
                </a:ext>
              </a:extLst>
            </p:cNvPr>
            <p:cNvSpPr/>
            <p:nvPr/>
          </p:nvSpPr>
          <p:spPr>
            <a:xfrm>
              <a:off x="650891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5" name="Полилиния: фигура 5654">
              <a:extLst>
                <a:ext uri="{FF2B5EF4-FFF2-40B4-BE49-F238E27FC236}">
                  <a16:creationId xmlns:a16="http://schemas.microsoft.com/office/drawing/2014/main" id="{3E8CE83F-A252-52AE-2BF7-45D58B46276B}"/>
                </a:ext>
              </a:extLst>
            </p:cNvPr>
            <p:cNvSpPr/>
            <p:nvPr/>
          </p:nvSpPr>
          <p:spPr>
            <a:xfrm>
              <a:off x="6427975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6" name="Полилиния: фигура 5655">
              <a:extLst>
                <a:ext uri="{FF2B5EF4-FFF2-40B4-BE49-F238E27FC236}">
                  <a16:creationId xmlns:a16="http://schemas.microsoft.com/office/drawing/2014/main" id="{B31ADCA1-16C4-5E91-1037-48E83A85A365}"/>
                </a:ext>
              </a:extLst>
            </p:cNvPr>
            <p:cNvSpPr/>
            <p:nvPr/>
          </p:nvSpPr>
          <p:spPr>
            <a:xfrm>
              <a:off x="6519281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7" name="Полилиния: фигура 5656">
              <a:extLst>
                <a:ext uri="{FF2B5EF4-FFF2-40B4-BE49-F238E27FC236}">
                  <a16:creationId xmlns:a16="http://schemas.microsoft.com/office/drawing/2014/main" id="{2C55313A-CF8D-F23D-DEA6-6DCC91422762}"/>
                </a:ext>
              </a:extLst>
            </p:cNvPr>
            <p:cNvSpPr/>
            <p:nvPr/>
          </p:nvSpPr>
          <p:spPr>
            <a:xfrm>
              <a:off x="6427975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8" name="Полилиния: фигура 5657">
              <a:extLst>
                <a:ext uri="{FF2B5EF4-FFF2-40B4-BE49-F238E27FC236}">
                  <a16:creationId xmlns:a16="http://schemas.microsoft.com/office/drawing/2014/main" id="{687D5379-4C8F-C498-00CD-B2DFDE5E440E}"/>
                </a:ext>
              </a:extLst>
            </p:cNvPr>
            <p:cNvSpPr/>
            <p:nvPr/>
          </p:nvSpPr>
          <p:spPr>
            <a:xfrm>
              <a:off x="6519281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9" name="Полилиния: фигура 5658">
              <a:extLst>
                <a:ext uri="{FF2B5EF4-FFF2-40B4-BE49-F238E27FC236}">
                  <a16:creationId xmlns:a16="http://schemas.microsoft.com/office/drawing/2014/main" id="{3B9FB0E1-F6E6-5009-DD25-509300ECEDFB}"/>
                </a:ext>
              </a:extLst>
            </p:cNvPr>
            <p:cNvSpPr/>
            <p:nvPr/>
          </p:nvSpPr>
          <p:spPr>
            <a:xfrm>
              <a:off x="6230829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0" name="Полилиния: фигура 5659">
              <a:extLst>
                <a:ext uri="{FF2B5EF4-FFF2-40B4-BE49-F238E27FC236}">
                  <a16:creationId xmlns:a16="http://schemas.microsoft.com/office/drawing/2014/main" id="{4898F5B1-0C29-63DF-651A-6C33CB7C3495}"/>
                </a:ext>
              </a:extLst>
            </p:cNvPr>
            <p:cNvSpPr/>
            <p:nvPr/>
          </p:nvSpPr>
          <p:spPr>
            <a:xfrm>
              <a:off x="6322136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1" name="Полилиния: фигура 5660">
              <a:extLst>
                <a:ext uri="{FF2B5EF4-FFF2-40B4-BE49-F238E27FC236}">
                  <a16:creationId xmlns:a16="http://schemas.microsoft.com/office/drawing/2014/main" id="{7219E974-8CA4-33DE-E7BA-513B9F0AE621}"/>
                </a:ext>
              </a:extLst>
            </p:cNvPr>
            <p:cNvSpPr/>
            <p:nvPr/>
          </p:nvSpPr>
          <p:spPr>
            <a:xfrm>
              <a:off x="6230829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2" name="Полилиния: фигура 5661">
              <a:extLst>
                <a:ext uri="{FF2B5EF4-FFF2-40B4-BE49-F238E27FC236}">
                  <a16:creationId xmlns:a16="http://schemas.microsoft.com/office/drawing/2014/main" id="{E0137B0F-660C-B72B-9FF2-2959F0392714}"/>
                </a:ext>
              </a:extLst>
            </p:cNvPr>
            <p:cNvSpPr/>
            <p:nvPr/>
          </p:nvSpPr>
          <p:spPr>
            <a:xfrm>
              <a:off x="6322136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3" name="Полилиния: фигура 5662">
              <a:extLst>
                <a:ext uri="{FF2B5EF4-FFF2-40B4-BE49-F238E27FC236}">
                  <a16:creationId xmlns:a16="http://schemas.microsoft.com/office/drawing/2014/main" id="{0504E767-46BB-F212-32CA-DBB3F35A96E5}"/>
                </a:ext>
              </a:extLst>
            </p:cNvPr>
            <p:cNvSpPr/>
            <p:nvPr/>
          </p:nvSpPr>
          <p:spPr>
            <a:xfrm>
              <a:off x="6241206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4" name="Полилиния: фигура 5663">
              <a:extLst>
                <a:ext uri="{FF2B5EF4-FFF2-40B4-BE49-F238E27FC236}">
                  <a16:creationId xmlns:a16="http://schemas.microsoft.com/office/drawing/2014/main" id="{35269C26-2B23-F1D4-303A-B6B465947069}"/>
                </a:ext>
              </a:extLst>
            </p:cNvPr>
            <p:cNvSpPr/>
            <p:nvPr/>
          </p:nvSpPr>
          <p:spPr>
            <a:xfrm>
              <a:off x="6332513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5" name="Полилиния: фигура 5664">
              <a:extLst>
                <a:ext uri="{FF2B5EF4-FFF2-40B4-BE49-F238E27FC236}">
                  <a16:creationId xmlns:a16="http://schemas.microsoft.com/office/drawing/2014/main" id="{96607D89-1D9E-9CA2-4E43-755318304061}"/>
                </a:ext>
              </a:extLst>
            </p:cNvPr>
            <p:cNvSpPr/>
            <p:nvPr/>
          </p:nvSpPr>
          <p:spPr>
            <a:xfrm>
              <a:off x="6241206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6" name="Полилиния: фигура 5665">
              <a:extLst>
                <a:ext uri="{FF2B5EF4-FFF2-40B4-BE49-F238E27FC236}">
                  <a16:creationId xmlns:a16="http://schemas.microsoft.com/office/drawing/2014/main" id="{A1D2E061-F745-A32E-F072-87DF131F3871}"/>
                </a:ext>
              </a:extLst>
            </p:cNvPr>
            <p:cNvSpPr/>
            <p:nvPr/>
          </p:nvSpPr>
          <p:spPr>
            <a:xfrm>
              <a:off x="6332513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7" name="Полилиния: фигура 5666">
              <a:extLst>
                <a:ext uri="{FF2B5EF4-FFF2-40B4-BE49-F238E27FC236}">
                  <a16:creationId xmlns:a16="http://schemas.microsoft.com/office/drawing/2014/main" id="{5E1EFC8D-A062-0BA2-7115-3C16CAF76FD1}"/>
                </a:ext>
              </a:extLst>
            </p:cNvPr>
            <p:cNvSpPr/>
            <p:nvPr/>
          </p:nvSpPr>
          <p:spPr>
            <a:xfrm>
              <a:off x="6044061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8" name="Полилиния: фигура 5667">
              <a:extLst>
                <a:ext uri="{FF2B5EF4-FFF2-40B4-BE49-F238E27FC236}">
                  <a16:creationId xmlns:a16="http://schemas.microsoft.com/office/drawing/2014/main" id="{97ABC743-E314-2103-E631-0599D59132CF}"/>
                </a:ext>
              </a:extLst>
            </p:cNvPr>
            <p:cNvSpPr/>
            <p:nvPr/>
          </p:nvSpPr>
          <p:spPr>
            <a:xfrm>
              <a:off x="613536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9" name="Полилиния: фигура 5668">
              <a:extLst>
                <a:ext uri="{FF2B5EF4-FFF2-40B4-BE49-F238E27FC236}">
                  <a16:creationId xmlns:a16="http://schemas.microsoft.com/office/drawing/2014/main" id="{0B89E1DA-7294-0155-E8F3-751C5C8257A8}"/>
                </a:ext>
              </a:extLst>
            </p:cNvPr>
            <p:cNvSpPr/>
            <p:nvPr/>
          </p:nvSpPr>
          <p:spPr>
            <a:xfrm>
              <a:off x="6044061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0" name="Полилиния: фигура 5669">
              <a:extLst>
                <a:ext uri="{FF2B5EF4-FFF2-40B4-BE49-F238E27FC236}">
                  <a16:creationId xmlns:a16="http://schemas.microsoft.com/office/drawing/2014/main" id="{B46082FC-BAD6-177D-8F3D-81E755429795}"/>
                </a:ext>
              </a:extLst>
            </p:cNvPr>
            <p:cNvSpPr/>
            <p:nvPr/>
          </p:nvSpPr>
          <p:spPr>
            <a:xfrm>
              <a:off x="613536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1" name="Полилиния: фигура 5670">
              <a:extLst>
                <a:ext uri="{FF2B5EF4-FFF2-40B4-BE49-F238E27FC236}">
                  <a16:creationId xmlns:a16="http://schemas.microsoft.com/office/drawing/2014/main" id="{40269E46-F46B-59E6-9DAC-FE2467E9414B}"/>
                </a:ext>
              </a:extLst>
            </p:cNvPr>
            <p:cNvSpPr/>
            <p:nvPr/>
          </p:nvSpPr>
          <p:spPr>
            <a:xfrm>
              <a:off x="6054438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2" name="Полилиния: фигура 5671">
              <a:extLst>
                <a:ext uri="{FF2B5EF4-FFF2-40B4-BE49-F238E27FC236}">
                  <a16:creationId xmlns:a16="http://schemas.microsoft.com/office/drawing/2014/main" id="{5F95EF1A-1E1C-6B76-C0B8-1E3E71174111}"/>
                </a:ext>
              </a:extLst>
            </p:cNvPr>
            <p:cNvSpPr/>
            <p:nvPr/>
          </p:nvSpPr>
          <p:spPr>
            <a:xfrm>
              <a:off x="6145745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3" name="Полилиния: фигура 5672">
              <a:extLst>
                <a:ext uri="{FF2B5EF4-FFF2-40B4-BE49-F238E27FC236}">
                  <a16:creationId xmlns:a16="http://schemas.microsoft.com/office/drawing/2014/main" id="{D4ADEE52-3910-A493-480E-2C369C78F420}"/>
                </a:ext>
              </a:extLst>
            </p:cNvPr>
            <p:cNvSpPr/>
            <p:nvPr/>
          </p:nvSpPr>
          <p:spPr>
            <a:xfrm>
              <a:off x="6054438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4" name="Полилиния: фигура 5673">
              <a:extLst>
                <a:ext uri="{FF2B5EF4-FFF2-40B4-BE49-F238E27FC236}">
                  <a16:creationId xmlns:a16="http://schemas.microsoft.com/office/drawing/2014/main" id="{DA62E7A7-D367-A957-8AAC-A64071A3EED1}"/>
                </a:ext>
              </a:extLst>
            </p:cNvPr>
            <p:cNvSpPr/>
            <p:nvPr/>
          </p:nvSpPr>
          <p:spPr>
            <a:xfrm>
              <a:off x="6145745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5" name="Полилиния: фигура 5674">
              <a:extLst>
                <a:ext uri="{FF2B5EF4-FFF2-40B4-BE49-F238E27FC236}">
                  <a16:creationId xmlns:a16="http://schemas.microsoft.com/office/drawing/2014/main" id="{4D8E2AC6-F348-7B00-1840-5CEC2905082A}"/>
                </a:ext>
              </a:extLst>
            </p:cNvPr>
            <p:cNvSpPr/>
            <p:nvPr/>
          </p:nvSpPr>
          <p:spPr>
            <a:xfrm>
              <a:off x="585729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6" name="Полилиния: фигура 5675">
              <a:extLst>
                <a:ext uri="{FF2B5EF4-FFF2-40B4-BE49-F238E27FC236}">
                  <a16:creationId xmlns:a16="http://schemas.microsoft.com/office/drawing/2014/main" id="{3C7B3CB1-1CD0-CCED-A094-AFA0EB4EE2D4}"/>
                </a:ext>
              </a:extLst>
            </p:cNvPr>
            <p:cNvSpPr/>
            <p:nvPr/>
          </p:nvSpPr>
          <p:spPr>
            <a:xfrm>
              <a:off x="594652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7" name="Полилиния: фигура 5676">
              <a:extLst>
                <a:ext uri="{FF2B5EF4-FFF2-40B4-BE49-F238E27FC236}">
                  <a16:creationId xmlns:a16="http://schemas.microsoft.com/office/drawing/2014/main" id="{9492E635-8F63-3ABC-9E88-7C0C2410D47A}"/>
                </a:ext>
              </a:extLst>
            </p:cNvPr>
            <p:cNvSpPr/>
            <p:nvPr/>
          </p:nvSpPr>
          <p:spPr>
            <a:xfrm>
              <a:off x="585729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8" name="Полилиния: фигура 5677">
              <a:extLst>
                <a:ext uri="{FF2B5EF4-FFF2-40B4-BE49-F238E27FC236}">
                  <a16:creationId xmlns:a16="http://schemas.microsoft.com/office/drawing/2014/main" id="{EEFEE86F-1FE5-50E3-EA5F-85C875449A66}"/>
                </a:ext>
              </a:extLst>
            </p:cNvPr>
            <p:cNvSpPr/>
            <p:nvPr/>
          </p:nvSpPr>
          <p:spPr>
            <a:xfrm>
              <a:off x="594652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9" name="Полилиния: фигура 5678">
              <a:extLst>
                <a:ext uri="{FF2B5EF4-FFF2-40B4-BE49-F238E27FC236}">
                  <a16:creationId xmlns:a16="http://schemas.microsoft.com/office/drawing/2014/main" id="{9325C44E-A463-27C0-779E-6BC20260FE99}"/>
                </a:ext>
              </a:extLst>
            </p:cNvPr>
            <p:cNvSpPr/>
            <p:nvPr/>
          </p:nvSpPr>
          <p:spPr>
            <a:xfrm>
              <a:off x="5867670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0" name="Полилиния: фигура 5679">
              <a:extLst>
                <a:ext uri="{FF2B5EF4-FFF2-40B4-BE49-F238E27FC236}">
                  <a16:creationId xmlns:a16="http://schemas.microsoft.com/office/drawing/2014/main" id="{1889AEEE-FAAB-1EB3-AA9F-76CD61F93EC0}"/>
                </a:ext>
              </a:extLst>
            </p:cNvPr>
            <p:cNvSpPr/>
            <p:nvPr/>
          </p:nvSpPr>
          <p:spPr>
            <a:xfrm>
              <a:off x="5958976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1" name="Полилиния: фигура 5680">
              <a:extLst>
                <a:ext uri="{FF2B5EF4-FFF2-40B4-BE49-F238E27FC236}">
                  <a16:creationId xmlns:a16="http://schemas.microsoft.com/office/drawing/2014/main" id="{C821C1A1-AA78-0DB7-1AFA-FBD93ED891DA}"/>
                </a:ext>
              </a:extLst>
            </p:cNvPr>
            <p:cNvSpPr/>
            <p:nvPr/>
          </p:nvSpPr>
          <p:spPr>
            <a:xfrm>
              <a:off x="5867670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2" name="Полилиния: фигура 5681">
              <a:extLst>
                <a:ext uri="{FF2B5EF4-FFF2-40B4-BE49-F238E27FC236}">
                  <a16:creationId xmlns:a16="http://schemas.microsoft.com/office/drawing/2014/main" id="{7ACBD79D-0F83-631C-7A15-A9DD4F1EF6DD}"/>
                </a:ext>
              </a:extLst>
            </p:cNvPr>
            <p:cNvSpPr/>
            <p:nvPr/>
          </p:nvSpPr>
          <p:spPr>
            <a:xfrm>
              <a:off x="5958976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3" name="Полилиния: фигура 5682">
              <a:extLst>
                <a:ext uri="{FF2B5EF4-FFF2-40B4-BE49-F238E27FC236}">
                  <a16:creationId xmlns:a16="http://schemas.microsoft.com/office/drawing/2014/main" id="{1CD7E30D-E444-C8FE-5FBB-6F7605C976A7}"/>
                </a:ext>
              </a:extLst>
            </p:cNvPr>
            <p:cNvSpPr/>
            <p:nvPr/>
          </p:nvSpPr>
          <p:spPr>
            <a:xfrm>
              <a:off x="567052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4" name="Полилиния: фигура 5683">
              <a:extLst>
                <a:ext uri="{FF2B5EF4-FFF2-40B4-BE49-F238E27FC236}">
                  <a16:creationId xmlns:a16="http://schemas.microsoft.com/office/drawing/2014/main" id="{7BE0666B-47C9-AF21-FD02-9D587106DD27}"/>
                </a:ext>
              </a:extLst>
            </p:cNvPr>
            <p:cNvSpPr/>
            <p:nvPr/>
          </p:nvSpPr>
          <p:spPr>
            <a:xfrm>
              <a:off x="575975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5" name="Полилиния: фигура 5684">
              <a:extLst>
                <a:ext uri="{FF2B5EF4-FFF2-40B4-BE49-F238E27FC236}">
                  <a16:creationId xmlns:a16="http://schemas.microsoft.com/office/drawing/2014/main" id="{2159F4FB-E258-50D6-D0DE-34D0F47E4B24}"/>
                </a:ext>
              </a:extLst>
            </p:cNvPr>
            <p:cNvSpPr/>
            <p:nvPr/>
          </p:nvSpPr>
          <p:spPr>
            <a:xfrm>
              <a:off x="567052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6" name="Полилиния: фигура 5685">
              <a:extLst>
                <a:ext uri="{FF2B5EF4-FFF2-40B4-BE49-F238E27FC236}">
                  <a16:creationId xmlns:a16="http://schemas.microsoft.com/office/drawing/2014/main" id="{A16D4699-68FD-5DB5-B0DD-5527FE39CB81}"/>
                </a:ext>
              </a:extLst>
            </p:cNvPr>
            <p:cNvSpPr/>
            <p:nvPr/>
          </p:nvSpPr>
          <p:spPr>
            <a:xfrm>
              <a:off x="575975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7" name="Полилиния: фигура 5686">
              <a:extLst>
                <a:ext uri="{FF2B5EF4-FFF2-40B4-BE49-F238E27FC236}">
                  <a16:creationId xmlns:a16="http://schemas.microsoft.com/office/drawing/2014/main" id="{C071BB71-C49C-38D1-3E5A-995DC0375928}"/>
                </a:ext>
              </a:extLst>
            </p:cNvPr>
            <p:cNvSpPr/>
            <p:nvPr/>
          </p:nvSpPr>
          <p:spPr>
            <a:xfrm>
              <a:off x="5680901" y="5067661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7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8" name="Полилиния: фигура 5687">
              <a:extLst>
                <a:ext uri="{FF2B5EF4-FFF2-40B4-BE49-F238E27FC236}">
                  <a16:creationId xmlns:a16="http://schemas.microsoft.com/office/drawing/2014/main" id="{7CD8EB7B-0657-9B10-92EF-0339660BA448}"/>
                </a:ext>
              </a:extLst>
            </p:cNvPr>
            <p:cNvSpPr/>
            <p:nvPr/>
          </p:nvSpPr>
          <p:spPr>
            <a:xfrm>
              <a:off x="5772208" y="5067661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7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9" name="Полилиния: фигура 5688">
              <a:extLst>
                <a:ext uri="{FF2B5EF4-FFF2-40B4-BE49-F238E27FC236}">
                  <a16:creationId xmlns:a16="http://schemas.microsoft.com/office/drawing/2014/main" id="{F65663F8-E608-65EF-1254-25E6D6B55423}"/>
                </a:ext>
              </a:extLst>
            </p:cNvPr>
            <p:cNvSpPr/>
            <p:nvPr/>
          </p:nvSpPr>
          <p:spPr>
            <a:xfrm>
              <a:off x="5680901" y="515893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0" name="Полилиния: фигура 5689">
              <a:extLst>
                <a:ext uri="{FF2B5EF4-FFF2-40B4-BE49-F238E27FC236}">
                  <a16:creationId xmlns:a16="http://schemas.microsoft.com/office/drawing/2014/main" id="{E51CF21C-451B-C2A8-08ED-C8F9C2BE12D2}"/>
                </a:ext>
              </a:extLst>
            </p:cNvPr>
            <p:cNvSpPr/>
            <p:nvPr/>
          </p:nvSpPr>
          <p:spPr>
            <a:xfrm>
              <a:off x="5772208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1" name="Полилиния: фигура 5690">
              <a:extLst>
                <a:ext uri="{FF2B5EF4-FFF2-40B4-BE49-F238E27FC236}">
                  <a16:creationId xmlns:a16="http://schemas.microsoft.com/office/drawing/2014/main" id="{635D61A0-47FB-3777-6498-134AEA543815}"/>
                </a:ext>
              </a:extLst>
            </p:cNvPr>
            <p:cNvSpPr/>
            <p:nvPr/>
          </p:nvSpPr>
          <p:spPr>
            <a:xfrm>
              <a:off x="5483746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2" name="Полилиния: фигура 5691">
              <a:extLst>
                <a:ext uri="{FF2B5EF4-FFF2-40B4-BE49-F238E27FC236}">
                  <a16:creationId xmlns:a16="http://schemas.microsoft.com/office/drawing/2014/main" id="{77B3FB0B-5B84-E634-0437-4951B917DB38}"/>
                </a:ext>
              </a:extLst>
            </p:cNvPr>
            <p:cNvSpPr/>
            <p:nvPr/>
          </p:nvSpPr>
          <p:spPr>
            <a:xfrm>
              <a:off x="557298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3" name="Полилиния: фигура 5692">
              <a:extLst>
                <a:ext uri="{FF2B5EF4-FFF2-40B4-BE49-F238E27FC236}">
                  <a16:creationId xmlns:a16="http://schemas.microsoft.com/office/drawing/2014/main" id="{A547BC46-E691-25EC-4543-4CA5D0A92149}"/>
                </a:ext>
              </a:extLst>
            </p:cNvPr>
            <p:cNvSpPr/>
            <p:nvPr/>
          </p:nvSpPr>
          <p:spPr>
            <a:xfrm>
              <a:off x="5483746" y="514649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4" name="Полилиния: фигура 5693">
              <a:extLst>
                <a:ext uri="{FF2B5EF4-FFF2-40B4-BE49-F238E27FC236}">
                  <a16:creationId xmlns:a16="http://schemas.microsoft.com/office/drawing/2014/main" id="{F8757772-A141-BD6C-4CD4-58CAEC671013}"/>
                </a:ext>
              </a:extLst>
            </p:cNvPr>
            <p:cNvSpPr/>
            <p:nvPr/>
          </p:nvSpPr>
          <p:spPr>
            <a:xfrm>
              <a:off x="557298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5" name="Полилиния: фигура 5694">
              <a:extLst>
                <a:ext uri="{FF2B5EF4-FFF2-40B4-BE49-F238E27FC236}">
                  <a16:creationId xmlns:a16="http://schemas.microsoft.com/office/drawing/2014/main" id="{AFD8F804-CC7F-B037-05B2-CC77D5F61FBC}"/>
                </a:ext>
              </a:extLst>
            </p:cNvPr>
            <p:cNvSpPr/>
            <p:nvPr/>
          </p:nvSpPr>
          <p:spPr>
            <a:xfrm>
              <a:off x="5494123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6" name="Полилиния: фигура 5695">
              <a:extLst>
                <a:ext uri="{FF2B5EF4-FFF2-40B4-BE49-F238E27FC236}">
                  <a16:creationId xmlns:a16="http://schemas.microsoft.com/office/drawing/2014/main" id="{F5921A02-6A7B-551F-6821-CEB33600F2BF}"/>
                </a:ext>
              </a:extLst>
            </p:cNvPr>
            <p:cNvSpPr/>
            <p:nvPr/>
          </p:nvSpPr>
          <p:spPr>
            <a:xfrm>
              <a:off x="5585439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7" name="Полилиния: фигура 5696">
              <a:extLst>
                <a:ext uri="{FF2B5EF4-FFF2-40B4-BE49-F238E27FC236}">
                  <a16:creationId xmlns:a16="http://schemas.microsoft.com/office/drawing/2014/main" id="{AAA35CF7-B8C5-E2C9-E57C-9AA249BBD8FA}"/>
                </a:ext>
              </a:extLst>
            </p:cNvPr>
            <p:cNvSpPr/>
            <p:nvPr/>
          </p:nvSpPr>
          <p:spPr>
            <a:xfrm>
              <a:off x="5494123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8" name="Полилиния: фигура 5697">
              <a:extLst>
                <a:ext uri="{FF2B5EF4-FFF2-40B4-BE49-F238E27FC236}">
                  <a16:creationId xmlns:a16="http://schemas.microsoft.com/office/drawing/2014/main" id="{E1368C72-1CE2-57B2-9D2B-4DDBF1189157}"/>
                </a:ext>
              </a:extLst>
            </p:cNvPr>
            <p:cNvSpPr/>
            <p:nvPr/>
          </p:nvSpPr>
          <p:spPr>
            <a:xfrm>
              <a:off x="5585439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9" name="Полилиния: фигура 5698">
              <a:extLst>
                <a:ext uri="{FF2B5EF4-FFF2-40B4-BE49-F238E27FC236}">
                  <a16:creationId xmlns:a16="http://schemas.microsoft.com/office/drawing/2014/main" id="{0AF4DB1B-D347-FF01-756B-E83308F830C5}"/>
                </a:ext>
              </a:extLst>
            </p:cNvPr>
            <p:cNvSpPr/>
            <p:nvPr/>
          </p:nvSpPr>
          <p:spPr>
            <a:xfrm>
              <a:off x="529491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0" name="Полилиния: фигура 5699">
              <a:extLst>
                <a:ext uri="{FF2B5EF4-FFF2-40B4-BE49-F238E27FC236}">
                  <a16:creationId xmlns:a16="http://schemas.microsoft.com/office/drawing/2014/main" id="{9FB7A6BF-31F7-C5A4-F92B-4DAEEDB5D7D5}"/>
                </a:ext>
              </a:extLst>
            </p:cNvPr>
            <p:cNvSpPr/>
            <p:nvPr/>
          </p:nvSpPr>
          <p:spPr>
            <a:xfrm>
              <a:off x="538621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1" name="Полилиния: фигура 5700">
              <a:extLst>
                <a:ext uri="{FF2B5EF4-FFF2-40B4-BE49-F238E27FC236}">
                  <a16:creationId xmlns:a16="http://schemas.microsoft.com/office/drawing/2014/main" id="{ACBFA16D-AD55-5B93-C764-DBA42A882AB6}"/>
                </a:ext>
              </a:extLst>
            </p:cNvPr>
            <p:cNvSpPr/>
            <p:nvPr/>
          </p:nvSpPr>
          <p:spPr>
            <a:xfrm>
              <a:off x="529491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2" name="Полилиния: фигура 5701">
              <a:extLst>
                <a:ext uri="{FF2B5EF4-FFF2-40B4-BE49-F238E27FC236}">
                  <a16:creationId xmlns:a16="http://schemas.microsoft.com/office/drawing/2014/main" id="{428E48A0-E1DB-738F-0DDB-6CCE96B3C9DB}"/>
                </a:ext>
              </a:extLst>
            </p:cNvPr>
            <p:cNvSpPr/>
            <p:nvPr/>
          </p:nvSpPr>
          <p:spPr>
            <a:xfrm>
              <a:off x="538621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3" name="Полилиния: фигура 5702">
              <a:extLst>
                <a:ext uri="{FF2B5EF4-FFF2-40B4-BE49-F238E27FC236}">
                  <a16:creationId xmlns:a16="http://schemas.microsoft.com/office/drawing/2014/main" id="{6602F9F6-110D-DD85-72DE-21B73E676A58}"/>
                </a:ext>
              </a:extLst>
            </p:cNvPr>
            <p:cNvSpPr/>
            <p:nvPr/>
          </p:nvSpPr>
          <p:spPr>
            <a:xfrm>
              <a:off x="5307355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4" name="Полилиния: фигура 5703">
              <a:extLst>
                <a:ext uri="{FF2B5EF4-FFF2-40B4-BE49-F238E27FC236}">
                  <a16:creationId xmlns:a16="http://schemas.microsoft.com/office/drawing/2014/main" id="{9D554D87-CF5D-A8C6-AE9C-3C19860E3FEB}"/>
                </a:ext>
              </a:extLst>
            </p:cNvPr>
            <p:cNvSpPr/>
            <p:nvPr/>
          </p:nvSpPr>
          <p:spPr>
            <a:xfrm>
              <a:off x="5398671" y="5067661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5" name="Полилиния: фигура 5704">
              <a:extLst>
                <a:ext uri="{FF2B5EF4-FFF2-40B4-BE49-F238E27FC236}">
                  <a16:creationId xmlns:a16="http://schemas.microsoft.com/office/drawing/2014/main" id="{BAE02148-E9D6-B147-7D3F-7DFFCD7C2A32}"/>
                </a:ext>
              </a:extLst>
            </p:cNvPr>
            <p:cNvSpPr/>
            <p:nvPr/>
          </p:nvSpPr>
          <p:spPr>
            <a:xfrm>
              <a:off x="5307355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6" name="Полилиния: фигура 5705">
              <a:extLst>
                <a:ext uri="{FF2B5EF4-FFF2-40B4-BE49-F238E27FC236}">
                  <a16:creationId xmlns:a16="http://schemas.microsoft.com/office/drawing/2014/main" id="{5F361FEB-D6DF-6E8F-9D34-B366A680DD7C}"/>
                </a:ext>
              </a:extLst>
            </p:cNvPr>
            <p:cNvSpPr/>
            <p:nvPr/>
          </p:nvSpPr>
          <p:spPr>
            <a:xfrm>
              <a:off x="5398671" y="515893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7" name="Полилиния: фигура 5706">
              <a:extLst>
                <a:ext uri="{FF2B5EF4-FFF2-40B4-BE49-F238E27FC236}">
                  <a16:creationId xmlns:a16="http://schemas.microsoft.com/office/drawing/2014/main" id="{4DB82959-F20D-8DB2-4693-80FB8960D24E}"/>
                </a:ext>
              </a:extLst>
            </p:cNvPr>
            <p:cNvSpPr/>
            <p:nvPr/>
          </p:nvSpPr>
          <p:spPr>
            <a:xfrm>
              <a:off x="5108132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8" name="Полилиния: фигура 5707">
              <a:extLst>
                <a:ext uri="{FF2B5EF4-FFF2-40B4-BE49-F238E27FC236}">
                  <a16:creationId xmlns:a16="http://schemas.microsoft.com/office/drawing/2014/main" id="{2B544A2D-143E-73F0-01FA-D04CC5D23CDA}"/>
                </a:ext>
              </a:extLst>
            </p:cNvPr>
            <p:cNvSpPr/>
            <p:nvPr/>
          </p:nvSpPr>
          <p:spPr>
            <a:xfrm>
              <a:off x="5199448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9" name="Полилиния: фигура 5708">
              <a:extLst>
                <a:ext uri="{FF2B5EF4-FFF2-40B4-BE49-F238E27FC236}">
                  <a16:creationId xmlns:a16="http://schemas.microsoft.com/office/drawing/2014/main" id="{86C849ED-4F16-3F05-60E9-93FAB9A0A7D2}"/>
                </a:ext>
              </a:extLst>
            </p:cNvPr>
            <p:cNvSpPr/>
            <p:nvPr/>
          </p:nvSpPr>
          <p:spPr>
            <a:xfrm>
              <a:off x="5108132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0" name="Полилиния: фигура 5709">
              <a:extLst>
                <a:ext uri="{FF2B5EF4-FFF2-40B4-BE49-F238E27FC236}">
                  <a16:creationId xmlns:a16="http://schemas.microsoft.com/office/drawing/2014/main" id="{F758FE83-26F7-39BA-19F5-13DAB46B235B}"/>
                </a:ext>
              </a:extLst>
            </p:cNvPr>
            <p:cNvSpPr/>
            <p:nvPr/>
          </p:nvSpPr>
          <p:spPr>
            <a:xfrm>
              <a:off x="5199448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1" name="Полилиния: фигура 5710">
              <a:extLst>
                <a:ext uri="{FF2B5EF4-FFF2-40B4-BE49-F238E27FC236}">
                  <a16:creationId xmlns:a16="http://schemas.microsoft.com/office/drawing/2014/main" id="{ACA47ABD-8A46-86FF-D326-FEBEF9A4601D}"/>
                </a:ext>
              </a:extLst>
            </p:cNvPr>
            <p:cNvSpPr/>
            <p:nvPr/>
          </p:nvSpPr>
          <p:spPr>
            <a:xfrm>
              <a:off x="5120586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2" name="Полилиния: фигура 5711">
              <a:extLst>
                <a:ext uri="{FF2B5EF4-FFF2-40B4-BE49-F238E27FC236}">
                  <a16:creationId xmlns:a16="http://schemas.microsoft.com/office/drawing/2014/main" id="{F40F4364-5A2E-AE70-F1F7-053B69F54B48}"/>
                </a:ext>
              </a:extLst>
            </p:cNvPr>
            <p:cNvSpPr/>
            <p:nvPr/>
          </p:nvSpPr>
          <p:spPr>
            <a:xfrm>
              <a:off x="5211893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3" name="Полилиния: фигура 5712">
              <a:extLst>
                <a:ext uri="{FF2B5EF4-FFF2-40B4-BE49-F238E27FC236}">
                  <a16:creationId xmlns:a16="http://schemas.microsoft.com/office/drawing/2014/main" id="{25ECDC77-F956-72EC-3BF2-7150AB295E5A}"/>
                </a:ext>
              </a:extLst>
            </p:cNvPr>
            <p:cNvSpPr/>
            <p:nvPr/>
          </p:nvSpPr>
          <p:spPr>
            <a:xfrm>
              <a:off x="5120586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4" name="Полилиния: фигура 5713">
              <a:extLst>
                <a:ext uri="{FF2B5EF4-FFF2-40B4-BE49-F238E27FC236}">
                  <a16:creationId xmlns:a16="http://schemas.microsoft.com/office/drawing/2014/main" id="{3345F5DC-490B-DDFD-DDD6-3338F0E94DCA}"/>
                </a:ext>
              </a:extLst>
            </p:cNvPr>
            <p:cNvSpPr/>
            <p:nvPr/>
          </p:nvSpPr>
          <p:spPr>
            <a:xfrm>
              <a:off x="5211893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5" name="Полилиния: фигура 5714">
              <a:extLst>
                <a:ext uri="{FF2B5EF4-FFF2-40B4-BE49-F238E27FC236}">
                  <a16:creationId xmlns:a16="http://schemas.microsoft.com/office/drawing/2014/main" id="{023D401E-0744-3175-5967-A3D9068E9573}"/>
                </a:ext>
              </a:extLst>
            </p:cNvPr>
            <p:cNvSpPr/>
            <p:nvPr/>
          </p:nvSpPr>
          <p:spPr>
            <a:xfrm>
              <a:off x="492136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6" name="Полилиния: фигура 5715">
              <a:extLst>
                <a:ext uri="{FF2B5EF4-FFF2-40B4-BE49-F238E27FC236}">
                  <a16:creationId xmlns:a16="http://schemas.microsoft.com/office/drawing/2014/main" id="{5BE4AF20-8520-3081-B87F-BBD66B4FA856}"/>
                </a:ext>
              </a:extLst>
            </p:cNvPr>
            <p:cNvSpPr/>
            <p:nvPr/>
          </p:nvSpPr>
          <p:spPr>
            <a:xfrm>
              <a:off x="501060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7" name="Полилиния: фигура 5716">
              <a:extLst>
                <a:ext uri="{FF2B5EF4-FFF2-40B4-BE49-F238E27FC236}">
                  <a16:creationId xmlns:a16="http://schemas.microsoft.com/office/drawing/2014/main" id="{90AF5CC0-9814-82B6-C7AD-E965213C3D95}"/>
                </a:ext>
              </a:extLst>
            </p:cNvPr>
            <p:cNvSpPr/>
            <p:nvPr/>
          </p:nvSpPr>
          <p:spPr>
            <a:xfrm>
              <a:off x="492136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8" name="Полилиния: фигура 5717">
              <a:extLst>
                <a:ext uri="{FF2B5EF4-FFF2-40B4-BE49-F238E27FC236}">
                  <a16:creationId xmlns:a16="http://schemas.microsoft.com/office/drawing/2014/main" id="{F9F4B24A-0983-C0EC-EA18-835901539942}"/>
                </a:ext>
              </a:extLst>
            </p:cNvPr>
            <p:cNvSpPr/>
            <p:nvPr/>
          </p:nvSpPr>
          <p:spPr>
            <a:xfrm>
              <a:off x="501060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9" name="Полилиния: фигура 5718">
              <a:extLst>
                <a:ext uri="{FF2B5EF4-FFF2-40B4-BE49-F238E27FC236}">
                  <a16:creationId xmlns:a16="http://schemas.microsoft.com/office/drawing/2014/main" id="{3C349699-C5E5-9768-8B78-67EB81260C94}"/>
                </a:ext>
              </a:extLst>
            </p:cNvPr>
            <p:cNvSpPr/>
            <p:nvPr/>
          </p:nvSpPr>
          <p:spPr>
            <a:xfrm>
              <a:off x="4933818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4347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0" name="Полилиния: фигура 5719">
              <a:extLst>
                <a:ext uri="{FF2B5EF4-FFF2-40B4-BE49-F238E27FC236}">
                  <a16:creationId xmlns:a16="http://schemas.microsoft.com/office/drawing/2014/main" id="{BB803626-9D36-8360-0F45-26899ED6A2D7}"/>
                </a:ext>
              </a:extLst>
            </p:cNvPr>
            <p:cNvSpPr/>
            <p:nvPr/>
          </p:nvSpPr>
          <p:spPr>
            <a:xfrm>
              <a:off x="5025125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4347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1" name="Полилиния: фигура 5720">
              <a:extLst>
                <a:ext uri="{FF2B5EF4-FFF2-40B4-BE49-F238E27FC236}">
                  <a16:creationId xmlns:a16="http://schemas.microsoft.com/office/drawing/2014/main" id="{79A19C5A-9443-F53A-636E-991344EC793C}"/>
                </a:ext>
              </a:extLst>
            </p:cNvPr>
            <p:cNvSpPr/>
            <p:nvPr/>
          </p:nvSpPr>
          <p:spPr>
            <a:xfrm>
              <a:off x="4933818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2" name="Полилиния: фигура 5721">
              <a:extLst>
                <a:ext uri="{FF2B5EF4-FFF2-40B4-BE49-F238E27FC236}">
                  <a16:creationId xmlns:a16="http://schemas.microsoft.com/office/drawing/2014/main" id="{0BC6DBE4-F4AA-1928-E871-0BC0C5080EC1}"/>
                </a:ext>
              </a:extLst>
            </p:cNvPr>
            <p:cNvSpPr/>
            <p:nvPr/>
          </p:nvSpPr>
          <p:spPr>
            <a:xfrm>
              <a:off x="5025125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3" name="Полилиния: фигура 5722">
              <a:extLst>
                <a:ext uri="{FF2B5EF4-FFF2-40B4-BE49-F238E27FC236}">
                  <a16:creationId xmlns:a16="http://schemas.microsoft.com/office/drawing/2014/main" id="{8965CBCB-C2AA-CCC0-E6F0-F9387FDDDE54}"/>
                </a:ext>
              </a:extLst>
            </p:cNvPr>
            <p:cNvSpPr/>
            <p:nvPr/>
          </p:nvSpPr>
          <p:spPr>
            <a:xfrm>
              <a:off x="482383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4" name="Полилиния: фигура 5723">
              <a:extLst>
                <a:ext uri="{FF2B5EF4-FFF2-40B4-BE49-F238E27FC236}">
                  <a16:creationId xmlns:a16="http://schemas.microsoft.com/office/drawing/2014/main" id="{7B408D01-F819-CF13-144A-F57850D46D40}"/>
                </a:ext>
              </a:extLst>
            </p:cNvPr>
            <p:cNvSpPr/>
            <p:nvPr/>
          </p:nvSpPr>
          <p:spPr>
            <a:xfrm>
              <a:off x="482383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5" name="Полилиния: фигура 5724">
              <a:extLst>
                <a:ext uri="{FF2B5EF4-FFF2-40B4-BE49-F238E27FC236}">
                  <a16:creationId xmlns:a16="http://schemas.microsoft.com/office/drawing/2014/main" id="{C2CFBD50-1B43-95EE-F9A3-0EF9CA6C8054}"/>
                </a:ext>
              </a:extLst>
            </p:cNvPr>
            <p:cNvSpPr/>
            <p:nvPr/>
          </p:nvSpPr>
          <p:spPr>
            <a:xfrm>
              <a:off x="4838356" y="506973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6" name="Полилиния: фигура 5725">
              <a:extLst>
                <a:ext uri="{FF2B5EF4-FFF2-40B4-BE49-F238E27FC236}">
                  <a16:creationId xmlns:a16="http://schemas.microsoft.com/office/drawing/2014/main" id="{63B73D00-738E-09BF-7258-C4AF57CB366A}"/>
                </a:ext>
              </a:extLst>
            </p:cNvPr>
            <p:cNvSpPr/>
            <p:nvPr/>
          </p:nvSpPr>
          <p:spPr>
            <a:xfrm>
              <a:off x="4838356" y="5161007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7" name="Полилиния: фигура 5726">
              <a:extLst>
                <a:ext uri="{FF2B5EF4-FFF2-40B4-BE49-F238E27FC236}">
                  <a16:creationId xmlns:a16="http://schemas.microsoft.com/office/drawing/2014/main" id="{480059A1-C291-55FD-FAE8-A78247CF3FE1}"/>
                </a:ext>
              </a:extLst>
            </p:cNvPr>
            <p:cNvSpPr/>
            <p:nvPr/>
          </p:nvSpPr>
          <p:spPr>
            <a:xfrm>
              <a:off x="1740049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8" name="Полилиния: фигура 5727">
              <a:extLst>
                <a:ext uri="{FF2B5EF4-FFF2-40B4-BE49-F238E27FC236}">
                  <a16:creationId xmlns:a16="http://schemas.microsoft.com/office/drawing/2014/main" id="{3E7686F8-FD53-77F1-2D58-A46CBDD22BE2}"/>
                </a:ext>
              </a:extLst>
            </p:cNvPr>
            <p:cNvSpPr/>
            <p:nvPr/>
          </p:nvSpPr>
          <p:spPr>
            <a:xfrm>
              <a:off x="1740049" y="514649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9" name="Полилиния: фигура 5728">
              <a:extLst>
                <a:ext uri="{FF2B5EF4-FFF2-40B4-BE49-F238E27FC236}">
                  <a16:creationId xmlns:a16="http://schemas.microsoft.com/office/drawing/2014/main" id="{2610E6F0-A9A0-C70B-1401-CBF303B73361}"/>
                </a:ext>
              </a:extLst>
            </p:cNvPr>
            <p:cNvSpPr/>
            <p:nvPr/>
          </p:nvSpPr>
          <p:spPr>
            <a:xfrm>
              <a:off x="1758726" y="5075958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0" name="Полилиния: фигура 5729">
              <a:extLst>
                <a:ext uri="{FF2B5EF4-FFF2-40B4-BE49-F238E27FC236}">
                  <a16:creationId xmlns:a16="http://schemas.microsoft.com/office/drawing/2014/main" id="{5F2CF526-537E-22CD-0FD0-CA4242C45D3E}"/>
                </a:ext>
              </a:extLst>
            </p:cNvPr>
            <p:cNvSpPr/>
            <p:nvPr/>
          </p:nvSpPr>
          <p:spPr>
            <a:xfrm>
              <a:off x="1758726" y="5167226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1" name="Полилиния: фигура 5730">
              <a:extLst>
                <a:ext uri="{FF2B5EF4-FFF2-40B4-BE49-F238E27FC236}">
                  <a16:creationId xmlns:a16="http://schemas.microsoft.com/office/drawing/2014/main" id="{27EB28EC-29AA-CDD2-B7C5-0B3755DF607D}"/>
                </a:ext>
              </a:extLst>
            </p:cNvPr>
            <p:cNvSpPr/>
            <p:nvPr/>
          </p:nvSpPr>
          <p:spPr>
            <a:xfrm>
              <a:off x="155121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2" name="Полилиния: фигура 5731">
              <a:extLst>
                <a:ext uri="{FF2B5EF4-FFF2-40B4-BE49-F238E27FC236}">
                  <a16:creationId xmlns:a16="http://schemas.microsoft.com/office/drawing/2014/main" id="{599BAC86-5EE9-91B3-C811-D2D623F3B99A}"/>
                </a:ext>
              </a:extLst>
            </p:cNvPr>
            <p:cNvSpPr/>
            <p:nvPr/>
          </p:nvSpPr>
          <p:spPr>
            <a:xfrm>
              <a:off x="164252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3" name="Полилиния: фигура 5732">
              <a:extLst>
                <a:ext uri="{FF2B5EF4-FFF2-40B4-BE49-F238E27FC236}">
                  <a16:creationId xmlns:a16="http://schemas.microsoft.com/office/drawing/2014/main" id="{67D5EDA2-EBAA-5739-C210-8962D9F234E4}"/>
                </a:ext>
              </a:extLst>
            </p:cNvPr>
            <p:cNvSpPr/>
            <p:nvPr/>
          </p:nvSpPr>
          <p:spPr>
            <a:xfrm>
              <a:off x="155121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4" name="Полилиния: фигура 5733">
              <a:extLst>
                <a:ext uri="{FF2B5EF4-FFF2-40B4-BE49-F238E27FC236}">
                  <a16:creationId xmlns:a16="http://schemas.microsoft.com/office/drawing/2014/main" id="{C19FA7D4-7B52-A6CA-9B69-83743DD6BDD9}"/>
                </a:ext>
              </a:extLst>
            </p:cNvPr>
            <p:cNvSpPr/>
            <p:nvPr/>
          </p:nvSpPr>
          <p:spPr>
            <a:xfrm>
              <a:off x="164252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5" name="Полилиния: фигура 5734">
              <a:extLst>
                <a:ext uri="{FF2B5EF4-FFF2-40B4-BE49-F238E27FC236}">
                  <a16:creationId xmlns:a16="http://schemas.microsoft.com/office/drawing/2014/main" id="{F688A4EF-8971-50E9-792D-644BC8BFB0CF}"/>
                </a:ext>
              </a:extLst>
            </p:cNvPr>
            <p:cNvSpPr/>
            <p:nvPr/>
          </p:nvSpPr>
          <p:spPr>
            <a:xfrm>
              <a:off x="1571958" y="5077111"/>
              <a:ext cx="4154" cy="2479"/>
            </a:xfrm>
            <a:custGeom>
              <a:avLst/>
              <a:gdLst>
                <a:gd name="connsiteX0" fmla="*/ -72 w 4154"/>
                <a:gd name="connsiteY0" fmla="*/ 744 h 2479"/>
                <a:gd name="connsiteX1" fmla="*/ -72 w 4154"/>
                <a:gd name="connsiteY1" fmla="*/ 744 h 2479"/>
                <a:gd name="connsiteX2" fmla="*/ 4082 w 4154"/>
                <a:gd name="connsiteY2" fmla="*/ 744 h 2479"/>
                <a:gd name="connsiteX3" fmla="*/ -72 w 4154"/>
                <a:gd name="connsiteY3" fmla="*/ 744 h 2479"/>
                <a:gd name="connsiteX4" fmla="*/ -72 w 4154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0"/>
                    <a:pt x="4082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6" name="Полилиния: фигура 5735">
              <a:extLst>
                <a:ext uri="{FF2B5EF4-FFF2-40B4-BE49-F238E27FC236}">
                  <a16:creationId xmlns:a16="http://schemas.microsoft.com/office/drawing/2014/main" id="{02CB52E1-10A0-3D39-5FE6-8A1092E295BF}"/>
                </a:ext>
              </a:extLst>
            </p:cNvPr>
            <p:cNvSpPr/>
            <p:nvPr/>
          </p:nvSpPr>
          <p:spPr>
            <a:xfrm>
              <a:off x="1663274" y="5077111"/>
              <a:ext cx="4145" cy="2479"/>
            </a:xfrm>
            <a:custGeom>
              <a:avLst/>
              <a:gdLst>
                <a:gd name="connsiteX0" fmla="*/ -72 w 4145"/>
                <a:gd name="connsiteY0" fmla="*/ 744 h 2479"/>
                <a:gd name="connsiteX1" fmla="*/ -72 w 4145"/>
                <a:gd name="connsiteY1" fmla="*/ 744 h 2479"/>
                <a:gd name="connsiteX2" fmla="*/ 4073 w 4145"/>
                <a:gd name="connsiteY2" fmla="*/ 744 h 2479"/>
                <a:gd name="connsiteX3" fmla="*/ -72 w 4145"/>
                <a:gd name="connsiteY3" fmla="*/ 744 h 2479"/>
                <a:gd name="connsiteX4" fmla="*/ -72 w 4145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7" name="Полилиния: фигура 5736">
              <a:extLst>
                <a:ext uri="{FF2B5EF4-FFF2-40B4-BE49-F238E27FC236}">
                  <a16:creationId xmlns:a16="http://schemas.microsoft.com/office/drawing/2014/main" id="{2C45D71E-7188-74FD-8A44-944994633AFC}"/>
                </a:ext>
              </a:extLst>
            </p:cNvPr>
            <p:cNvSpPr/>
            <p:nvPr/>
          </p:nvSpPr>
          <p:spPr>
            <a:xfrm>
              <a:off x="1571958" y="5167745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8" name="Полилиния: фигура 5737">
              <a:extLst>
                <a:ext uri="{FF2B5EF4-FFF2-40B4-BE49-F238E27FC236}">
                  <a16:creationId xmlns:a16="http://schemas.microsoft.com/office/drawing/2014/main" id="{13376091-D1C1-C86C-4471-9A02743101F3}"/>
                </a:ext>
              </a:extLst>
            </p:cNvPr>
            <p:cNvSpPr/>
            <p:nvPr/>
          </p:nvSpPr>
          <p:spPr>
            <a:xfrm>
              <a:off x="1663274" y="5167745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9" name="Полилиния: фигура 5738">
              <a:extLst>
                <a:ext uri="{FF2B5EF4-FFF2-40B4-BE49-F238E27FC236}">
                  <a16:creationId xmlns:a16="http://schemas.microsoft.com/office/drawing/2014/main" id="{7EC8C586-3C97-A711-C978-2B3815D0FFFD}"/>
                </a:ext>
              </a:extLst>
            </p:cNvPr>
            <p:cNvSpPr/>
            <p:nvPr/>
          </p:nvSpPr>
          <p:spPr>
            <a:xfrm>
              <a:off x="1364435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0" name="Полилиния: фигура 5739">
              <a:extLst>
                <a:ext uri="{FF2B5EF4-FFF2-40B4-BE49-F238E27FC236}">
                  <a16:creationId xmlns:a16="http://schemas.microsoft.com/office/drawing/2014/main" id="{E17E668B-3F79-8EFD-2B17-7447191D46FF}"/>
                </a:ext>
              </a:extLst>
            </p:cNvPr>
            <p:cNvSpPr/>
            <p:nvPr/>
          </p:nvSpPr>
          <p:spPr>
            <a:xfrm>
              <a:off x="145575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1" name="Полилиния: фигура 5740">
              <a:extLst>
                <a:ext uri="{FF2B5EF4-FFF2-40B4-BE49-F238E27FC236}">
                  <a16:creationId xmlns:a16="http://schemas.microsoft.com/office/drawing/2014/main" id="{B2527FC9-7BD7-C785-B178-253D9E02B7F3}"/>
                </a:ext>
              </a:extLst>
            </p:cNvPr>
            <p:cNvSpPr/>
            <p:nvPr/>
          </p:nvSpPr>
          <p:spPr>
            <a:xfrm>
              <a:off x="1385189" y="5077111"/>
              <a:ext cx="2077" cy="2479"/>
            </a:xfrm>
            <a:custGeom>
              <a:avLst/>
              <a:gdLst>
                <a:gd name="connsiteX0" fmla="*/ -72 w 2077"/>
                <a:gd name="connsiteY0" fmla="*/ 744 h 2479"/>
                <a:gd name="connsiteX1" fmla="*/ -72 w 2077"/>
                <a:gd name="connsiteY1" fmla="*/ 744 h 2479"/>
                <a:gd name="connsiteX2" fmla="*/ 2005 w 2077"/>
                <a:gd name="connsiteY2" fmla="*/ 744 h 2479"/>
                <a:gd name="connsiteX3" fmla="*/ -72 w 2077"/>
                <a:gd name="connsiteY3" fmla="*/ 744 h 2479"/>
                <a:gd name="connsiteX4" fmla="*/ -72 w 2077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9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2" name="Полилиния: фигура 5741">
              <a:extLst>
                <a:ext uri="{FF2B5EF4-FFF2-40B4-BE49-F238E27FC236}">
                  <a16:creationId xmlns:a16="http://schemas.microsoft.com/office/drawing/2014/main" id="{BFFA25FC-B39B-5C57-DC14-AFA14F4CEDB4}"/>
                </a:ext>
              </a:extLst>
            </p:cNvPr>
            <p:cNvSpPr/>
            <p:nvPr/>
          </p:nvSpPr>
          <p:spPr>
            <a:xfrm>
              <a:off x="1476496" y="5077111"/>
              <a:ext cx="2077" cy="2479"/>
            </a:xfrm>
            <a:custGeom>
              <a:avLst/>
              <a:gdLst>
                <a:gd name="connsiteX0" fmla="*/ -72 w 2077"/>
                <a:gd name="connsiteY0" fmla="*/ 744 h 2479"/>
                <a:gd name="connsiteX1" fmla="*/ -72 w 2077"/>
                <a:gd name="connsiteY1" fmla="*/ 744 h 2479"/>
                <a:gd name="connsiteX2" fmla="*/ 2005 w 2077"/>
                <a:gd name="connsiteY2" fmla="*/ 744 h 2479"/>
                <a:gd name="connsiteX3" fmla="*/ -72 w 2077"/>
                <a:gd name="connsiteY3" fmla="*/ 744 h 2479"/>
                <a:gd name="connsiteX4" fmla="*/ -72 w 2077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9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3" name="Полилиния: фигура 5742">
              <a:extLst>
                <a:ext uri="{FF2B5EF4-FFF2-40B4-BE49-F238E27FC236}">
                  <a16:creationId xmlns:a16="http://schemas.microsoft.com/office/drawing/2014/main" id="{9DB6C84C-1B91-9237-09B0-308C283B1C21}"/>
                </a:ext>
              </a:extLst>
            </p:cNvPr>
            <p:cNvSpPr/>
            <p:nvPr/>
          </p:nvSpPr>
          <p:spPr>
            <a:xfrm>
              <a:off x="9976641" y="4860226"/>
              <a:ext cx="45644" cy="45633"/>
            </a:xfrm>
            <a:custGeom>
              <a:avLst/>
              <a:gdLst>
                <a:gd name="connsiteX0" fmla="*/ -72 w 45644"/>
                <a:gd name="connsiteY0" fmla="*/ 22643 h 45633"/>
                <a:gd name="connsiteX1" fmla="*/ 22703 w 45644"/>
                <a:gd name="connsiteY1" fmla="*/ -179 h 45633"/>
                <a:gd name="connsiteX2" fmla="*/ 45572 w 45644"/>
                <a:gd name="connsiteY2" fmla="*/ 22643 h 45633"/>
                <a:gd name="connsiteX3" fmla="*/ 22703 w 45644"/>
                <a:gd name="connsiteY3" fmla="*/ 45455 h 45633"/>
                <a:gd name="connsiteX4" fmla="*/ -72 w 45644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8218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4" name="Полилиния: фигура 5743">
              <a:extLst>
                <a:ext uri="{FF2B5EF4-FFF2-40B4-BE49-F238E27FC236}">
                  <a16:creationId xmlns:a16="http://schemas.microsoft.com/office/drawing/2014/main" id="{80E3DAFA-F38F-7AF8-FBCB-D764526BB353}"/>
                </a:ext>
              </a:extLst>
            </p:cNvPr>
            <p:cNvSpPr/>
            <p:nvPr/>
          </p:nvSpPr>
          <p:spPr>
            <a:xfrm>
              <a:off x="9976641" y="4951494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5" name="Полилиния: фигура 5744">
              <a:extLst>
                <a:ext uri="{FF2B5EF4-FFF2-40B4-BE49-F238E27FC236}">
                  <a16:creationId xmlns:a16="http://schemas.microsoft.com/office/drawing/2014/main" id="{A295A710-7552-0F25-9D85-2072CA342558}"/>
                </a:ext>
              </a:extLst>
            </p:cNvPr>
            <p:cNvSpPr/>
            <p:nvPr/>
          </p:nvSpPr>
          <p:spPr>
            <a:xfrm>
              <a:off x="9976641" y="4862302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6" name="Полилиния: фигура 5745">
              <a:extLst>
                <a:ext uri="{FF2B5EF4-FFF2-40B4-BE49-F238E27FC236}">
                  <a16:creationId xmlns:a16="http://schemas.microsoft.com/office/drawing/2014/main" id="{FA600A12-EE93-9FF4-4662-482989277F5B}"/>
                </a:ext>
              </a:extLst>
            </p:cNvPr>
            <p:cNvSpPr/>
            <p:nvPr/>
          </p:nvSpPr>
          <p:spPr>
            <a:xfrm>
              <a:off x="9976641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7" name="Полилиния: фигура 5746">
              <a:extLst>
                <a:ext uri="{FF2B5EF4-FFF2-40B4-BE49-F238E27FC236}">
                  <a16:creationId xmlns:a16="http://schemas.microsoft.com/office/drawing/2014/main" id="{9740AAD2-8ED4-BE2C-322A-2447B4B598D5}"/>
                </a:ext>
              </a:extLst>
            </p:cNvPr>
            <p:cNvSpPr/>
            <p:nvPr/>
          </p:nvSpPr>
          <p:spPr>
            <a:xfrm>
              <a:off x="9787777" y="4860226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03 w 45643"/>
                <a:gd name="connsiteY1" fmla="*/ -179 h 45633"/>
                <a:gd name="connsiteX2" fmla="*/ 45571 w 45643"/>
                <a:gd name="connsiteY2" fmla="*/ 22643 h 45633"/>
                <a:gd name="connsiteX3" fmla="*/ 22703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8" name="Полилиния: фигура 5747">
              <a:extLst>
                <a:ext uri="{FF2B5EF4-FFF2-40B4-BE49-F238E27FC236}">
                  <a16:creationId xmlns:a16="http://schemas.microsoft.com/office/drawing/2014/main" id="{8309E628-6B93-5087-C35C-F199DEDB2410}"/>
                </a:ext>
              </a:extLst>
            </p:cNvPr>
            <p:cNvSpPr/>
            <p:nvPr/>
          </p:nvSpPr>
          <p:spPr>
            <a:xfrm>
              <a:off x="9879064" y="4860226"/>
              <a:ext cx="45644" cy="45633"/>
            </a:xfrm>
            <a:custGeom>
              <a:avLst/>
              <a:gdLst>
                <a:gd name="connsiteX0" fmla="*/ -72 w 45644"/>
                <a:gd name="connsiteY0" fmla="*/ 22643 h 45633"/>
                <a:gd name="connsiteX1" fmla="*/ 22798 w 45644"/>
                <a:gd name="connsiteY1" fmla="*/ -179 h 45633"/>
                <a:gd name="connsiteX2" fmla="*/ 45572 w 45644"/>
                <a:gd name="connsiteY2" fmla="*/ 22643 h 45633"/>
                <a:gd name="connsiteX3" fmla="*/ 22798 w 45644"/>
                <a:gd name="connsiteY3" fmla="*/ 45455 h 45633"/>
                <a:gd name="connsiteX4" fmla="*/ -72 w 45644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2"/>
                    <a:pt x="35185" y="45455"/>
                    <a:pt x="22798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9" name="Полилиния: фигура 5748">
              <a:extLst>
                <a:ext uri="{FF2B5EF4-FFF2-40B4-BE49-F238E27FC236}">
                  <a16:creationId xmlns:a16="http://schemas.microsoft.com/office/drawing/2014/main" id="{7BB31AFD-E7B3-4F17-A3E8-5DC2D5462B21}"/>
                </a:ext>
              </a:extLst>
            </p:cNvPr>
            <p:cNvSpPr/>
            <p:nvPr/>
          </p:nvSpPr>
          <p:spPr>
            <a:xfrm>
              <a:off x="9787777" y="4951494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0" name="Полилиния: фигура 5749">
              <a:extLst>
                <a:ext uri="{FF2B5EF4-FFF2-40B4-BE49-F238E27FC236}">
                  <a16:creationId xmlns:a16="http://schemas.microsoft.com/office/drawing/2014/main" id="{8E271ECD-8A98-2D12-F413-1A6355CC26F5}"/>
                </a:ext>
              </a:extLst>
            </p:cNvPr>
            <p:cNvSpPr/>
            <p:nvPr/>
          </p:nvSpPr>
          <p:spPr>
            <a:xfrm>
              <a:off x="9879064" y="4951494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1" name="Полилиния: фигура 5750">
              <a:extLst>
                <a:ext uri="{FF2B5EF4-FFF2-40B4-BE49-F238E27FC236}">
                  <a16:creationId xmlns:a16="http://schemas.microsoft.com/office/drawing/2014/main" id="{BDA0A5D9-B51F-4974-F843-D63C9EA36EBB}"/>
                </a:ext>
              </a:extLst>
            </p:cNvPr>
            <p:cNvSpPr/>
            <p:nvPr/>
          </p:nvSpPr>
          <p:spPr>
            <a:xfrm>
              <a:off x="9789873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2" name="Полилиния: фигура 5751">
              <a:extLst>
                <a:ext uri="{FF2B5EF4-FFF2-40B4-BE49-F238E27FC236}">
                  <a16:creationId xmlns:a16="http://schemas.microsoft.com/office/drawing/2014/main" id="{18126CD9-67E1-796C-ECCC-0547019E2531}"/>
                </a:ext>
              </a:extLst>
            </p:cNvPr>
            <p:cNvSpPr/>
            <p:nvPr/>
          </p:nvSpPr>
          <p:spPr>
            <a:xfrm>
              <a:off x="9881160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3" name="Полилиния: фигура 5752">
              <a:extLst>
                <a:ext uri="{FF2B5EF4-FFF2-40B4-BE49-F238E27FC236}">
                  <a16:creationId xmlns:a16="http://schemas.microsoft.com/office/drawing/2014/main" id="{469EA1A0-829E-1360-9DBC-89EDBA675BE2}"/>
                </a:ext>
              </a:extLst>
            </p:cNvPr>
            <p:cNvSpPr/>
            <p:nvPr/>
          </p:nvSpPr>
          <p:spPr>
            <a:xfrm>
              <a:off x="9789873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4" name="Полилиния: фигура 5753">
              <a:extLst>
                <a:ext uri="{FF2B5EF4-FFF2-40B4-BE49-F238E27FC236}">
                  <a16:creationId xmlns:a16="http://schemas.microsoft.com/office/drawing/2014/main" id="{39E3AA60-AD04-E2F5-869F-9072B304EC1B}"/>
                </a:ext>
              </a:extLst>
            </p:cNvPr>
            <p:cNvSpPr/>
            <p:nvPr/>
          </p:nvSpPr>
          <p:spPr>
            <a:xfrm>
              <a:off x="9881160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5" name="Полилиния: фигура 5754">
              <a:extLst>
                <a:ext uri="{FF2B5EF4-FFF2-40B4-BE49-F238E27FC236}">
                  <a16:creationId xmlns:a16="http://schemas.microsoft.com/office/drawing/2014/main" id="{77DBD7C3-6724-643C-3F14-9A74694BA4C9}"/>
                </a:ext>
              </a:extLst>
            </p:cNvPr>
            <p:cNvSpPr/>
            <p:nvPr/>
          </p:nvSpPr>
          <p:spPr>
            <a:xfrm>
              <a:off x="9690200" y="4860226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97 w 45643"/>
                <a:gd name="connsiteY1" fmla="*/ -179 h 45633"/>
                <a:gd name="connsiteX2" fmla="*/ 45571 w 45643"/>
                <a:gd name="connsiteY2" fmla="*/ 22643 h 45633"/>
                <a:gd name="connsiteX3" fmla="*/ 22797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6" name="Полилиния: фигура 5755">
              <a:extLst>
                <a:ext uri="{FF2B5EF4-FFF2-40B4-BE49-F238E27FC236}">
                  <a16:creationId xmlns:a16="http://schemas.microsoft.com/office/drawing/2014/main" id="{7EB0F199-BBE2-186A-B114-A07F30A16A82}"/>
                </a:ext>
              </a:extLst>
            </p:cNvPr>
            <p:cNvSpPr/>
            <p:nvPr/>
          </p:nvSpPr>
          <p:spPr>
            <a:xfrm>
              <a:off x="9690200" y="4951494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7" name="Полилиния: фигура 5756">
              <a:extLst>
                <a:ext uri="{FF2B5EF4-FFF2-40B4-BE49-F238E27FC236}">
                  <a16:creationId xmlns:a16="http://schemas.microsoft.com/office/drawing/2014/main" id="{F3944315-44D5-FD23-20B7-149DF9708F43}"/>
                </a:ext>
              </a:extLst>
            </p:cNvPr>
            <p:cNvSpPr/>
            <p:nvPr/>
          </p:nvSpPr>
          <p:spPr>
            <a:xfrm>
              <a:off x="9694392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8" name="Полилиния: фигура 5757">
              <a:extLst>
                <a:ext uri="{FF2B5EF4-FFF2-40B4-BE49-F238E27FC236}">
                  <a16:creationId xmlns:a16="http://schemas.microsoft.com/office/drawing/2014/main" id="{127A6E9E-FFD7-9256-182D-0CCB40895411}"/>
                </a:ext>
              </a:extLst>
            </p:cNvPr>
            <p:cNvSpPr/>
            <p:nvPr/>
          </p:nvSpPr>
          <p:spPr>
            <a:xfrm>
              <a:off x="9694392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9" name="Полилиния: фигура 5758">
              <a:extLst>
                <a:ext uri="{FF2B5EF4-FFF2-40B4-BE49-F238E27FC236}">
                  <a16:creationId xmlns:a16="http://schemas.microsoft.com/office/drawing/2014/main" id="{85D1DE59-A3B5-2780-10A6-F766AA532B2A}"/>
                </a:ext>
              </a:extLst>
            </p:cNvPr>
            <p:cNvSpPr/>
            <p:nvPr/>
          </p:nvSpPr>
          <p:spPr>
            <a:xfrm>
              <a:off x="810267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0" name="Полилиния: фигура 5759">
              <a:extLst>
                <a:ext uri="{FF2B5EF4-FFF2-40B4-BE49-F238E27FC236}">
                  <a16:creationId xmlns:a16="http://schemas.microsoft.com/office/drawing/2014/main" id="{D91856DB-4940-D03C-ABD6-845766B298BF}"/>
                </a:ext>
              </a:extLst>
            </p:cNvPr>
            <p:cNvSpPr/>
            <p:nvPr/>
          </p:nvSpPr>
          <p:spPr>
            <a:xfrm>
              <a:off x="8193984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60 w 45662"/>
                <a:gd name="connsiteY1" fmla="*/ -179 h 45633"/>
                <a:gd name="connsiteX2" fmla="*/ 45591 w 45662"/>
                <a:gd name="connsiteY2" fmla="*/ 22643 h 45633"/>
                <a:gd name="connsiteX3" fmla="*/ 22760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1" name="Полилиния: фигура 5760">
              <a:extLst>
                <a:ext uri="{FF2B5EF4-FFF2-40B4-BE49-F238E27FC236}">
                  <a16:creationId xmlns:a16="http://schemas.microsoft.com/office/drawing/2014/main" id="{8BB20064-9F1E-13D3-B55E-2F45EA20D97B}"/>
                </a:ext>
              </a:extLst>
            </p:cNvPr>
            <p:cNvSpPr/>
            <p:nvPr/>
          </p:nvSpPr>
          <p:spPr>
            <a:xfrm>
              <a:off x="810267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2" name="Полилиния: фигура 5761">
              <a:extLst>
                <a:ext uri="{FF2B5EF4-FFF2-40B4-BE49-F238E27FC236}">
                  <a16:creationId xmlns:a16="http://schemas.microsoft.com/office/drawing/2014/main" id="{662489C2-D489-5324-D4B9-7FFB85B6CB9F}"/>
                </a:ext>
              </a:extLst>
            </p:cNvPr>
            <p:cNvSpPr/>
            <p:nvPr/>
          </p:nvSpPr>
          <p:spPr>
            <a:xfrm>
              <a:off x="8193984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3" name="Полилиния: фигура 5762">
              <a:extLst>
                <a:ext uri="{FF2B5EF4-FFF2-40B4-BE49-F238E27FC236}">
                  <a16:creationId xmlns:a16="http://schemas.microsoft.com/office/drawing/2014/main" id="{61A75B1E-3B27-6DC7-1F37-CFCDE0ED98E6}"/>
                </a:ext>
              </a:extLst>
            </p:cNvPr>
            <p:cNvSpPr/>
            <p:nvPr/>
          </p:nvSpPr>
          <p:spPr>
            <a:xfrm>
              <a:off x="8108900" y="4866446"/>
              <a:ext cx="33208" cy="33515"/>
            </a:xfrm>
            <a:custGeom>
              <a:avLst/>
              <a:gdLst>
                <a:gd name="connsiteX0" fmla="*/ -72 w 33208"/>
                <a:gd name="connsiteY0" fmla="*/ 16424 h 33515"/>
                <a:gd name="connsiteX1" fmla="*/ 16537 w 33208"/>
                <a:gd name="connsiteY1" fmla="*/ -179 h 33515"/>
                <a:gd name="connsiteX2" fmla="*/ 33136 w 33208"/>
                <a:gd name="connsiteY2" fmla="*/ 16424 h 33515"/>
                <a:gd name="connsiteX3" fmla="*/ 16537 w 33208"/>
                <a:gd name="connsiteY3" fmla="*/ 33016 h 33515"/>
                <a:gd name="connsiteX4" fmla="*/ -72 w 33208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5">
                  <a:moveTo>
                    <a:pt x="-72" y="16424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4" name="Полилиния: фигура 5763">
              <a:extLst>
                <a:ext uri="{FF2B5EF4-FFF2-40B4-BE49-F238E27FC236}">
                  <a16:creationId xmlns:a16="http://schemas.microsoft.com/office/drawing/2014/main" id="{E7407577-6DB0-A58A-5ADC-756EAD103611}"/>
                </a:ext>
              </a:extLst>
            </p:cNvPr>
            <p:cNvSpPr/>
            <p:nvPr/>
          </p:nvSpPr>
          <p:spPr>
            <a:xfrm>
              <a:off x="8200216" y="4866446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5" name="Полилиния: фигура 5764">
              <a:extLst>
                <a:ext uri="{FF2B5EF4-FFF2-40B4-BE49-F238E27FC236}">
                  <a16:creationId xmlns:a16="http://schemas.microsoft.com/office/drawing/2014/main" id="{81225364-B8A8-55B9-0A67-1ED9CB89D2FD}"/>
                </a:ext>
              </a:extLst>
            </p:cNvPr>
            <p:cNvSpPr/>
            <p:nvPr/>
          </p:nvSpPr>
          <p:spPr>
            <a:xfrm>
              <a:off x="8108900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6" name="Полилиния: фигура 5765">
              <a:extLst>
                <a:ext uri="{FF2B5EF4-FFF2-40B4-BE49-F238E27FC236}">
                  <a16:creationId xmlns:a16="http://schemas.microsoft.com/office/drawing/2014/main" id="{B976C8A2-FF7B-6044-F83A-A50F4045B7CD}"/>
                </a:ext>
              </a:extLst>
            </p:cNvPr>
            <p:cNvSpPr/>
            <p:nvPr/>
          </p:nvSpPr>
          <p:spPr>
            <a:xfrm>
              <a:off x="8200216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7" name="Полилиния: фигура 5766">
              <a:extLst>
                <a:ext uri="{FF2B5EF4-FFF2-40B4-BE49-F238E27FC236}">
                  <a16:creationId xmlns:a16="http://schemas.microsoft.com/office/drawing/2014/main" id="{25BF163E-6B7E-E90C-CD4C-8937D87E54C0}"/>
                </a:ext>
              </a:extLst>
            </p:cNvPr>
            <p:cNvSpPr/>
            <p:nvPr/>
          </p:nvSpPr>
          <p:spPr>
            <a:xfrm>
              <a:off x="791590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8" name="Полилиния: фигура 5767">
              <a:extLst>
                <a:ext uri="{FF2B5EF4-FFF2-40B4-BE49-F238E27FC236}">
                  <a16:creationId xmlns:a16="http://schemas.microsoft.com/office/drawing/2014/main" id="{028F3774-4E73-8DB3-4212-277FCA572EC0}"/>
                </a:ext>
              </a:extLst>
            </p:cNvPr>
            <p:cNvSpPr/>
            <p:nvPr/>
          </p:nvSpPr>
          <p:spPr>
            <a:xfrm>
              <a:off x="800721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9" name="Полилиния: фигура 5768">
              <a:extLst>
                <a:ext uri="{FF2B5EF4-FFF2-40B4-BE49-F238E27FC236}">
                  <a16:creationId xmlns:a16="http://schemas.microsoft.com/office/drawing/2014/main" id="{E4313D96-A7DE-E713-5FB5-5A03BFADE1AC}"/>
                </a:ext>
              </a:extLst>
            </p:cNvPr>
            <p:cNvSpPr/>
            <p:nvPr/>
          </p:nvSpPr>
          <p:spPr>
            <a:xfrm>
              <a:off x="791590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0" name="Полилиния: фигура 5769">
              <a:extLst>
                <a:ext uri="{FF2B5EF4-FFF2-40B4-BE49-F238E27FC236}">
                  <a16:creationId xmlns:a16="http://schemas.microsoft.com/office/drawing/2014/main" id="{3CCFDBEC-C85F-9DA5-D2B2-04131A55424F}"/>
                </a:ext>
              </a:extLst>
            </p:cNvPr>
            <p:cNvSpPr/>
            <p:nvPr/>
          </p:nvSpPr>
          <p:spPr>
            <a:xfrm>
              <a:off x="8007216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1" name="Полилиния: фигура 5770">
              <a:extLst>
                <a:ext uri="{FF2B5EF4-FFF2-40B4-BE49-F238E27FC236}">
                  <a16:creationId xmlns:a16="http://schemas.microsoft.com/office/drawing/2014/main" id="{B77380C4-5FE8-1E7C-8635-3FC844B25897}"/>
                </a:ext>
              </a:extLst>
            </p:cNvPr>
            <p:cNvSpPr/>
            <p:nvPr/>
          </p:nvSpPr>
          <p:spPr>
            <a:xfrm>
              <a:off x="7922132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37 w 33208"/>
                <a:gd name="connsiteY1" fmla="*/ -179 h 33195"/>
                <a:gd name="connsiteX2" fmla="*/ 33136 w 33208"/>
                <a:gd name="connsiteY2" fmla="*/ 16424 h 33195"/>
                <a:gd name="connsiteX3" fmla="*/ 16537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2" name="Полилиния: фигура 5771">
              <a:extLst>
                <a:ext uri="{FF2B5EF4-FFF2-40B4-BE49-F238E27FC236}">
                  <a16:creationId xmlns:a16="http://schemas.microsoft.com/office/drawing/2014/main" id="{A71C3D58-B182-32C0-B4E9-ABCBE6DBF76D}"/>
                </a:ext>
              </a:extLst>
            </p:cNvPr>
            <p:cNvSpPr/>
            <p:nvPr/>
          </p:nvSpPr>
          <p:spPr>
            <a:xfrm>
              <a:off x="8013448" y="4866446"/>
              <a:ext cx="33199" cy="33195"/>
            </a:xfrm>
            <a:custGeom>
              <a:avLst/>
              <a:gdLst>
                <a:gd name="connsiteX0" fmla="*/ -72 w 33199"/>
                <a:gd name="connsiteY0" fmla="*/ 16424 h 33195"/>
                <a:gd name="connsiteX1" fmla="*/ 16528 w 33199"/>
                <a:gd name="connsiteY1" fmla="*/ -179 h 33195"/>
                <a:gd name="connsiteX2" fmla="*/ 33127 w 33199"/>
                <a:gd name="connsiteY2" fmla="*/ 16424 h 33195"/>
                <a:gd name="connsiteX3" fmla="*/ 16528 w 33199"/>
                <a:gd name="connsiteY3" fmla="*/ 33016 h 33195"/>
                <a:gd name="connsiteX4" fmla="*/ -72 w 33199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3" name="Полилиния: фигура 5772">
              <a:extLst>
                <a:ext uri="{FF2B5EF4-FFF2-40B4-BE49-F238E27FC236}">
                  <a16:creationId xmlns:a16="http://schemas.microsoft.com/office/drawing/2014/main" id="{4FC5F4B5-8CAB-2854-3468-C48B5E65AD98}"/>
                </a:ext>
              </a:extLst>
            </p:cNvPr>
            <p:cNvSpPr/>
            <p:nvPr/>
          </p:nvSpPr>
          <p:spPr>
            <a:xfrm>
              <a:off x="7922132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4" name="Полилиния: фигура 5773">
              <a:extLst>
                <a:ext uri="{FF2B5EF4-FFF2-40B4-BE49-F238E27FC236}">
                  <a16:creationId xmlns:a16="http://schemas.microsoft.com/office/drawing/2014/main" id="{83DF9FCD-C3C0-A714-74F6-74819A710C50}"/>
                </a:ext>
              </a:extLst>
            </p:cNvPr>
            <p:cNvSpPr/>
            <p:nvPr/>
          </p:nvSpPr>
          <p:spPr>
            <a:xfrm>
              <a:off x="8013448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5" name="Полилиния: фигура 5774">
              <a:extLst>
                <a:ext uri="{FF2B5EF4-FFF2-40B4-BE49-F238E27FC236}">
                  <a16:creationId xmlns:a16="http://schemas.microsoft.com/office/drawing/2014/main" id="{347CF55E-881B-D842-02D6-485DBCE5DA64}"/>
                </a:ext>
              </a:extLst>
            </p:cNvPr>
            <p:cNvSpPr/>
            <p:nvPr/>
          </p:nvSpPr>
          <p:spPr>
            <a:xfrm>
              <a:off x="772914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6" name="Полилиния: фигура 5775">
              <a:extLst>
                <a:ext uri="{FF2B5EF4-FFF2-40B4-BE49-F238E27FC236}">
                  <a16:creationId xmlns:a16="http://schemas.microsoft.com/office/drawing/2014/main" id="{5D3A3E7F-7C42-C90C-1161-5A9515E1F1B7}"/>
                </a:ext>
              </a:extLst>
            </p:cNvPr>
            <p:cNvSpPr/>
            <p:nvPr/>
          </p:nvSpPr>
          <p:spPr>
            <a:xfrm>
              <a:off x="781837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7" name="Полилиния: фигура 5776">
              <a:extLst>
                <a:ext uri="{FF2B5EF4-FFF2-40B4-BE49-F238E27FC236}">
                  <a16:creationId xmlns:a16="http://schemas.microsoft.com/office/drawing/2014/main" id="{CCCC4FD0-EBE0-3D13-A6EC-A6F1C4FD46F2}"/>
                </a:ext>
              </a:extLst>
            </p:cNvPr>
            <p:cNvSpPr/>
            <p:nvPr/>
          </p:nvSpPr>
          <p:spPr>
            <a:xfrm>
              <a:off x="772914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8" name="Полилиния: фигура 5777">
              <a:extLst>
                <a:ext uri="{FF2B5EF4-FFF2-40B4-BE49-F238E27FC236}">
                  <a16:creationId xmlns:a16="http://schemas.microsoft.com/office/drawing/2014/main" id="{6E8931CC-53C1-86E0-640C-706E5C36C354}"/>
                </a:ext>
              </a:extLst>
            </p:cNvPr>
            <p:cNvSpPr/>
            <p:nvPr/>
          </p:nvSpPr>
          <p:spPr>
            <a:xfrm>
              <a:off x="781837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9" name="Полилиния: фигура 5778">
              <a:extLst>
                <a:ext uri="{FF2B5EF4-FFF2-40B4-BE49-F238E27FC236}">
                  <a16:creationId xmlns:a16="http://schemas.microsoft.com/office/drawing/2014/main" id="{897AC43A-DB51-A219-2094-6EA32D359120}"/>
                </a:ext>
              </a:extLst>
            </p:cNvPr>
            <p:cNvSpPr/>
            <p:nvPr/>
          </p:nvSpPr>
          <p:spPr>
            <a:xfrm>
              <a:off x="7735363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0" name="Полилиния: фигура 5779">
              <a:extLst>
                <a:ext uri="{FF2B5EF4-FFF2-40B4-BE49-F238E27FC236}">
                  <a16:creationId xmlns:a16="http://schemas.microsoft.com/office/drawing/2014/main" id="{9BB6E34A-5862-0F93-76F0-567680E2F150}"/>
                </a:ext>
              </a:extLst>
            </p:cNvPr>
            <p:cNvSpPr/>
            <p:nvPr/>
          </p:nvSpPr>
          <p:spPr>
            <a:xfrm>
              <a:off x="7826679" y="4866446"/>
              <a:ext cx="33199" cy="33195"/>
            </a:xfrm>
            <a:custGeom>
              <a:avLst/>
              <a:gdLst>
                <a:gd name="connsiteX0" fmla="*/ -72 w 33199"/>
                <a:gd name="connsiteY0" fmla="*/ 16424 h 33195"/>
                <a:gd name="connsiteX1" fmla="*/ 16528 w 33199"/>
                <a:gd name="connsiteY1" fmla="*/ -179 h 33195"/>
                <a:gd name="connsiteX2" fmla="*/ 33127 w 33199"/>
                <a:gd name="connsiteY2" fmla="*/ 16424 h 33195"/>
                <a:gd name="connsiteX3" fmla="*/ 16528 w 33199"/>
                <a:gd name="connsiteY3" fmla="*/ 33016 h 33195"/>
                <a:gd name="connsiteX4" fmla="*/ -72 w 33199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24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1" name="Полилиния: фигура 5780">
              <a:extLst>
                <a:ext uri="{FF2B5EF4-FFF2-40B4-BE49-F238E27FC236}">
                  <a16:creationId xmlns:a16="http://schemas.microsoft.com/office/drawing/2014/main" id="{F4C6DE8A-7598-8ED2-186B-219DBA5E51CC}"/>
                </a:ext>
              </a:extLst>
            </p:cNvPr>
            <p:cNvSpPr/>
            <p:nvPr/>
          </p:nvSpPr>
          <p:spPr>
            <a:xfrm>
              <a:off x="7735363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2" name="Полилиния: фигура 5781">
              <a:extLst>
                <a:ext uri="{FF2B5EF4-FFF2-40B4-BE49-F238E27FC236}">
                  <a16:creationId xmlns:a16="http://schemas.microsoft.com/office/drawing/2014/main" id="{F734F85C-73AD-A643-D4E1-AD420342C009}"/>
                </a:ext>
              </a:extLst>
            </p:cNvPr>
            <p:cNvSpPr/>
            <p:nvPr/>
          </p:nvSpPr>
          <p:spPr>
            <a:xfrm>
              <a:off x="7826679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3" name="Полилиния: фигура 5782">
              <a:extLst>
                <a:ext uri="{FF2B5EF4-FFF2-40B4-BE49-F238E27FC236}">
                  <a16:creationId xmlns:a16="http://schemas.microsoft.com/office/drawing/2014/main" id="{A34FC592-C58E-906F-44CC-308EC1AB8953}"/>
                </a:ext>
              </a:extLst>
            </p:cNvPr>
            <p:cNvSpPr/>
            <p:nvPr/>
          </p:nvSpPr>
          <p:spPr>
            <a:xfrm>
              <a:off x="754237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4" name="Полилиния: фигура 5783">
              <a:extLst>
                <a:ext uri="{FF2B5EF4-FFF2-40B4-BE49-F238E27FC236}">
                  <a16:creationId xmlns:a16="http://schemas.microsoft.com/office/drawing/2014/main" id="{FA2D5B26-3754-850D-E386-113250F8377F}"/>
                </a:ext>
              </a:extLst>
            </p:cNvPr>
            <p:cNvSpPr/>
            <p:nvPr/>
          </p:nvSpPr>
          <p:spPr>
            <a:xfrm>
              <a:off x="763160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5" name="Полилиния: фигура 5784">
              <a:extLst>
                <a:ext uri="{FF2B5EF4-FFF2-40B4-BE49-F238E27FC236}">
                  <a16:creationId xmlns:a16="http://schemas.microsoft.com/office/drawing/2014/main" id="{8555A37E-8D81-333E-2FCB-2214503BC005}"/>
                </a:ext>
              </a:extLst>
            </p:cNvPr>
            <p:cNvSpPr/>
            <p:nvPr/>
          </p:nvSpPr>
          <p:spPr>
            <a:xfrm>
              <a:off x="754237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6" name="Полилиния: фигура 5785">
              <a:extLst>
                <a:ext uri="{FF2B5EF4-FFF2-40B4-BE49-F238E27FC236}">
                  <a16:creationId xmlns:a16="http://schemas.microsoft.com/office/drawing/2014/main" id="{78644E34-B4BB-51B2-7A55-08E9DCE7895E}"/>
                </a:ext>
              </a:extLst>
            </p:cNvPr>
            <p:cNvSpPr/>
            <p:nvPr/>
          </p:nvSpPr>
          <p:spPr>
            <a:xfrm>
              <a:off x="763160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7" name="Полилиния: фигура 5786">
              <a:extLst>
                <a:ext uri="{FF2B5EF4-FFF2-40B4-BE49-F238E27FC236}">
                  <a16:creationId xmlns:a16="http://schemas.microsoft.com/office/drawing/2014/main" id="{89F5643B-9867-A531-8056-C653BA791660}"/>
                </a:ext>
              </a:extLst>
            </p:cNvPr>
            <p:cNvSpPr/>
            <p:nvPr/>
          </p:nvSpPr>
          <p:spPr>
            <a:xfrm>
              <a:off x="7548595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4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8" name="Полилиния: фигура 5787">
              <a:extLst>
                <a:ext uri="{FF2B5EF4-FFF2-40B4-BE49-F238E27FC236}">
                  <a16:creationId xmlns:a16="http://schemas.microsoft.com/office/drawing/2014/main" id="{67AA51CF-EF13-1D71-BA79-E9870C927D13}"/>
                </a:ext>
              </a:extLst>
            </p:cNvPr>
            <p:cNvSpPr/>
            <p:nvPr/>
          </p:nvSpPr>
          <p:spPr>
            <a:xfrm>
              <a:off x="7639901" y="4866446"/>
              <a:ext cx="31131" cy="33195"/>
            </a:xfrm>
            <a:custGeom>
              <a:avLst/>
              <a:gdLst>
                <a:gd name="connsiteX0" fmla="*/ -72 w 31131"/>
                <a:gd name="connsiteY0" fmla="*/ 16424 h 33195"/>
                <a:gd name="connsiteX1" fmla="*/ 14460 w 31131"/>
                <a:gd name="connsiteY1" fmla="*/ -179 h 33195"/>
                <a:gd name="connsiteX2" fmla="*/ 31060 w 31131"/>
                <a:gd name="connsiteY2" fmla="*/ 16424 h 33195"/>
                <a:gd name="connsiteX3" fmla="*/ 14460 w 31131"/>
                <a:gd name="connsiteY3" fmla="*/ 33016 h 33195"/>
                <a:gd name="connsiteX4" fmla="*/ -72 w 31131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4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9" name="Полилиния: фигура 5788">
              <a:extLst>
                <a:ext uri="{FF2B5EF4-FFF2-40B4-BE49-F238E27FC236}">
                  <a16:creationId xmlns:a16="http://schemas.microsoft.com/office/drawing/2014/main" id="{770842FE-C803-AB82-0C05-C02B4350DFA2}"/>
                </a:ext>
              </a:extLst>
            </p:cNvPr>
            <p:cNvSpPr/>
            <p:nvPr/>
          </p:nvSpPr>
          <p:spPr>
            <a:xfrm>
              <a:off x="7548595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0" name="Полилиния: фигура 5789">
              <a:extLst>
                <a:ext uri="{FF2B5EF4-FFF2-40B4-BE49-F238E27FC236}">
                  <a16:creationId xmlns:a16="http://schemas.microsoft.com/office/drawing/2014/main" id="{C732C405-76D7-7C3B-143F-75942BAB1B91}"/>
                </a:ext>
              </a:extLst>
            </p:cNvPr>
            <p:cNvSpPr/>
            <p:nvPr/>
          </p:nvSpPr>
          <p:spPr>
            <a:xfrm>
              <a:off x="7639901" y="495772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1" name="Полилиния: фигура 5790">
              <a:extLst>
                <a:ext uri="{FF2B5EF4-FFF2-40B4-BE49-F238E27FC236}">
                  <a16:creationId xmlns:a16="http://schemas.microsoft.com/office/drawing/2014/main" id="{BF9B93FC-8425-8A2F-F7CE-896A3899EF10}"/>
                </a:ext>
              </a:extLst>
            </p:cNvPr>
            <p:cNvSpPr/>
            <p:nvPr/>
          </p:nvSpPr>
          <p:spPr>
            <a:xfrm>
              <a:off x="735560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2" name="Полилиния: фигура 5791">
              <a:extLst>
                <a:ext uri="{FF2B5EF4-FFF2-40B4-BE49-F238E27FC236}">
                  <a16:creationId xmlns:a16="http://schemas.microsoft.com/office/drawing/2014/main" id="{B5F06DB1-C3C3-49C3-86C4-B76DAB7194C7}"/>
                </a:ext>
              </a:extLst>
            </p:cNvPr>
            <p:cNvSpPr/>
            <p:nvPr/>
          </p:nvSpPr>
          <p:spPr>
            <a:xfrm>
              <a:off x="744483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3" name="Полилиния: фигура 5792">
              <a:extLst>
                <a:ext uri="{FF2B5EF4-FFF2-40B4-BE49-F238E27FC236}">
                  <a16:creationId xmlns:a16="http://schemas.microsoft.com/office/drawing/2014/main" id="{B57F0831-0B20-A6B7-9932-90FD1DD408FB}"/>
                </a:ext>
              </a:extLst>
            </p:cNvPr>
            <p:cNvSpPr/>
            <p:nvPr/>
          </p:nvSpPr>
          <p:spPr>
            <a:xfrm>
              <a:off x="735560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4" name="Полилиния: фигура 5793">
              <a:extLst>
                <a:ext uri="{FF2B5EF4-FFF2-40B4-BE49-F238E27FC236}">
                  <a16:creationId xmlns:a16="http://schemas.microsoft.com/office/drawing/2014/main" id="{711D32B6-E51B-E458-6914-002B38020659}"/>
                </a:ext>
              </a:extLst>
            </p:cNvPr>
            <p:cNvSpPr/>
            <p:nvPr/>
          </p:nvSpPr>
          <p:spPr>
            <a:xfrm>
              <a:off x="744483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5" name="Полилиния: фигура 5794">
              <a:extLst>
                <a:ext uri="{FF2B5EF4-FFF2-40B4-BE49-F238E27FC236}">
                  <a16:creationId xmlns:a16="http://schemas.microsoft.com/office/drawing/2014/main" id="{BC12D765-D12C-56E7-AFE2-767661D766DA}"/>
                </a:ext>
              </a:extLst>
            </p:cNvPr>
            <p:cNvSpPr/>
            <p:nvPr/>
          </p:nvSpPr>
          <p:spPr>
            <a:xfrm>
              <a:off x="7361826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6" name="Полилиния: фигура 5795">
              <a:extLst>
                <a:ext uri="{FF2B5EF4-FFF2-40B4-BE49-F238E27FC236}">
                  <a16:creationId xmlns:a16="http://schemas.microsoft.com/office/drawing/2014/main" id="{51986FF8-C8D2-F558-B014-9D6E6E0239CD}"/>
                </a:ext>
              </a:extLst>
            </p:cNvPr>
            <p:cNvSpPr/>
            <p:nvPr/>
          </p:nvSpPr>
          <p:spPr>
            <a:xfrm>
              <a:off x="7453133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7" name="Полилиния: фигура 5796">
              <a:extLst>
                <a:ext uri="{FF2B5EF4-FFF2-40B4-BE49-F238E27FC236}">
                  <a16:creationId xmlns:a16="http://schemas.microsoft.com/office/drawing/2014/main" id="{EBC0F17A-E694-D9A9-E410-BDFEFA9F2F09}"/>
                </a:ext>
              </a:extLst>
            </p:cNvPr>
            <p:cNvSpPr/>
            <p:nvPr/>
          </p:nvSpPr>
          <p:spPr>
            <a:xfrm>
              <a:off x="7361826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1 w 29054"/>
                <a:gd name="connsiteY1" fmla="*/ -179 h 29032"/>
                <a:gd name="connsiteX2" fmla="*/ 28982 w 29054"/>
                <a:gd name="connsiteY2" fmla="*/ 14337 h 29032"/>
                <a:gd name="connsiteX3" fmla="*/ 14451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1" y="28854"/>
                  </a:cubicBezTo>
                  <a:cubicBezTo>
                    <a:pt x="8228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8" name="Полилиния: фигура 5797">
              <a:extLst>
                <a:ext uri="{FF2B5EF4-FFF2-40B4-BE49-F238E27FC236}">
                  <a16:creationId xmlns:a16="http://schemas.microsoft.com/office/drawing/2014/main" id="{70C53B91-460C-BE66-96D4-445C63306AEA}"/>
                </a:ext>
              </a:extLst>
            </p:cNvPr>
            <p:cNvSpPr/>
            <p:nvPr/>
          </p:nvSpPr>
          <p:spPr>
            <a:xfrm>
              <a:off x="7453133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9 w 29054"/>
                <a:gd name="connsiteY1" fmla="*/ -179 h 29032"/>
                <a:gd name="connsiteX2" fmla="*/ 28982 w 29054"/>
                <a:gd name="connsiteY2" fmla="*/ 14337 h 29032"/>
                <a:gd name="connsiteX3" fmla="*/ 14459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9" y="28854"/>
                  </a:cubicBezTo>
                  <a:cubicBezTo>
                    <a:pt x="616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9" name="Полилиния: фигура 5798">
              <a:extLst>
                <a:ext uri="{FF2B5EF4-FFF2-40B4-BE49-F238E27FC236}">
                  <a16:creationId xmlns:a16="http://schemas.microsoft.com/office/drawing/2014/main" id="{38AC54DB-FC24-2B84-13CB-4F5EA2A334F3}"/>
                </a:ext>
              </a:extLst>
            </p:cNvPr>
            <p:cNvSpPr/>
            <p:nvPr/>
          </p:nvSpPr>
          <p:spPr>
            <a:xfrm>
              <a:off x="7166758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0" name="Полилиния: фигура 5799">
              <a:extLst>
                <a:ext uri="{FF2B5EF4-FFF2-40B4-BE49-F238E27FC236}">
                  <a16:creationId xmlns:a16="http://schemas.microsoft.com/office/drawing/2014/main" id="{A34C5112-C62C-6801-CC40-8D32422E1125}"/>
                </a:ext>
              </a:extLst>
            </p:cNvPr>
            <p:cNvSpPr/>
            <p:nvPr/>
          </p:nvSpPr>
          <p:spPr>
            <a:xfrm>
              <a:off x="725806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1" name="Полилиния: фигура 5800">
              <a:extLst>
                <a:ext uri="{FF2B5EF4-FFF2-40B4-BE49-F238E27FC236}">
                  <a16:creationId xmlns:a16="http://schemas.microsoft.com/office/drawing/2014/main" id="{7EC5CFD9-C488-0C22-4A2E-CB146B40CE1E}"/>
                </a:ext>
              </a:extLst>
            </p:cNvPr>
            <p:cNvSpPr/>
            <p:nvPr/>
          </p:nvSpPr>
          <p:spPr>
            <a:xfrm>
              <a:off x="7166758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2" name="Полилиния: фигура 5801">
              <a:extLst>
                <a:ext uri="{FF2B5EF4-FFF2-40B4-BE49-F238E27FC236}">
                  <a16:creationId xmlns:a16="http://schemas.microsoft.com/office/drawing/2014/main" id="{2FDEAEE4-82C6-571D-6427-6BAF11E50D0B}"/>
                </a:ext>
              </a:extLst>
            </p:cNvPr>
            <p:cNvSpPr/>
            <p:nvPr/>
          </p:nvSpPr>
          <p:spPr>
            <a:xfrm>
              <a:off x="725806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3" name="Полилиния: фигура 5802">
              <a:extLst>
                <a:ext uri="{FF2B5EF4-FFF2-40B4-BE49-F238E27FC236}">
                  <a16:creationId xmlns:a16="http://schemas.microsoft.com/office/drawing/2014/main" id="{C3AED7E7-9DA4-3ADF-A04D-BD8BC36BB0BF}"/>
                </a:ext>
              </a:extLst>
            </p:cNvPr>
            <p:cNvSpPr/>
            <p:nvPr/>
          </p:nvSpPr>
          <p:spPr>
            <a:xfrm>
              <a:off x="7175058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4" name="Полилиния: фигура 5803">
              <a:extLst>
                <a:ext uri="{FF2B5EF4-FFF2-40B4-BE49-F238E27FC236}">
                  <a16:creationId xmlns:a16="http://schemas.microsoft.com/office/drawing/2014/main" id="{54F13448-627D-7F7A-0A0C-78CAB519A38D}"/>
                </a:ext>
              </a:extLst>
            </p:cNvPr>
            <p:cNvSpPr/>
            <p:nvPr/>
          </p:nvSpPr>
          <p:spPr>
            <a:xfrm>
              <a:off x="7266364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5" name="Полилиния: фигура 5804">
              <a:extLst>
                <a:ext uri="{FF2B5EF4-FFF2-40B4-BE49-F238E27FC236}">
                  <a16:creationId xmlns:a16="http://schemas.microsoft.com/office/drawing/2014/main" id="{892438C7-1C83-76F2-86AF-93CFF403628B}"/>
                </a:ext>
              </a:extLst>
            </p:cNvPr>
            <p:cNvSpPr/>
            <p:nvPr/>
          </p:nvSpPr>
          <p:spPr>
            <a:xfrm>
              <a:off x="7175058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0 w 29054"/>
                <a:gd name="connsiteY1" fmla="*/ -179 h 29032"/>
                <a:gd name="connsiteX2" fmla="*/ 28982 w 29054"/>
                <a:gd name="connsiteY2" fmla="*/ 14337 h 29032"/>
                <a:gd name="connsiteX3" fmla="*/ 14450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0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6" name="Полилиния: фигура 5805">
              <a:extLst>
                <a:ext uri="{FF2B5EF4-FFF2-40B4-BE49-F238E27FC236}">
                  <a16:creationId xmlns:a16="http://schemas.microsoft.com/office/drawing/2014/main" id="{07EC0B49-AD8D-DA94-3A75-F05C309FBD11}"/>
                </a:ext>
              </a:extLst>
            </p:cNvPr>
            <p:cNvSpPr/>
            <p:nvPr/>
          </p:nvSpPr>
          <p:spPr>
            <a:xfrm>
              <a:off x="7266364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1 w 29054"/>
                <a:gd name="connsiteY1" fmla="*/ -179 h 29032"/>
                <a:gd name="connsiteX2" fmla="*/ 28982 w 29054"/>
                <a:gd name="connsiteY2" fmla="*/ 14337 h 29032"/>
                <a:gd name="connsiteX3" fmla="*/ 14451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1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7" name="Полилиния: фигура 5806">
              <a:extLst>
                <a:ext uri="{FF2B5EF4-FFF2-40B4-BE49-F238E27FC236}">
                  <a16:creationId xmlns:a16="http://schemas.microsoft.com/office/drawing/2014/main" id="{40275729-DD15-FB32-9724-7110D6D4067E}"/>
                </a:ext>
              </a:extLst>
            </p:cNvPr>
            <p:cNvSpPr/>
            <p:nvPr/>
          </p:nvSpPr>
          <p:spPr>
            <a:xfrm>
              <a:off x="6979980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8" name="Полилиния: фигура 5807">
              <a:extLst>
                <a:ext uri="{FF2B5EF4-FFF2-40B4-BE49-F238E27FC236}">
                  <a16:creationId xmlns:a16="http://schemas.microsoft.com/office/drawing/2014/main" id="{B38E7EA4-0A72-AEC5-4039-ACEECF2C9546}"/>
                </a:ext>
              </a:extLst>
            </p:cNvPr>
            <p:cNvSpPr/>
            <p:nvPr/>
          </p:nvSpPr>
          <p:spPr>
            <a:xfrm>
              <a:off x="707129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9" name="Полилиния: фигура 5808">
              <a:extLst>
                <a:ext uri="{FF2B5EF4-FFF2-40B4-BE49-F238E27FC236}">
                  <a16:creationId xmlns:a16="http://schemas.microsoft.com/office/drawing/2014/main" id="{DDBFA2D4-E7BB-3C73-330A-4B7A343C11F8}"/>
                </a:ext>
              </a:extLst>
            </p:cNvPr>
            <p:cNvSpPr/>
            <p:nvPr/>
          </p:nvSpPr>
          <p:spPr>
            <a:xfrm>
              <a:off x="6979980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0" name="Полилиния: фигура 5809">
              <a:extLst>
                <a:ext uri="{FF2B5EF4-FFF2-40B4-BE49-F238E27FC236}">
                  <a16:creationId xmlns:a16="http://schemas.microsoft.com/office/drawing/2014/main" id="{8D17DA3C-E580-90CB-C804-DE5762A83E75}"/>
                </a:ext>
              </a:extLst>
            </p:cNvPr>
            <p:cNvSpPr/>
            <p:nvPr/>
          </p:nvSpPr>
          <p:spPr>
            <a:xfrm>
              <a:off x="707129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1" name="Полилиния: фигура 5810">
              <a:extLst>
                <a:ext uri="{FF2B5EF4-FFF2-40B4-BE49-F238E27FC236}">
                  <a16:creationId xmlns:a16="http://schemas.microsoft.com/office/drawing/2014/main" id="{C9303AE4-0ABD-D9F4-90F5-17CCDCA03A2D}"/>
                </a:ext>
              </a:extLst>
            </p:cNvPr>
            <p:cNvSpPr/>
            <p:nvPr/>
          </p:nvSpPr>
          <p:spPr>
            <a:xfrm>
              <a:off x="6988290" y="4868522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2" name="Полилиния: фигура 5811">
              <a:extLst>
                <a:ext uri="{FF2B5EF4-FFF2-40B4-BE49-F238E27FC236}">
                  <a16:creationId xmlns:a16="http://schemas.microsoft.com/office/drawing/2014/main" id="{5BFDFC75-527E-76D5-088B-8FC7BBFA09F5}"/>
                </a:ext>
              </a:extLst>
            </p:cNvPr>
            <p:cNvSpPr/>
            <p:nvPr/>
          </p:nvSpPr>
          <p:spPr>
            <a:xfrm>
              <a:off x="7079596" y="4868522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3" name="Полилиния: фигура 5812">
              <a:extLst>
                <a:ext uri="{FF2B5EF4-FFF2-40B4-BE49-F238E27FC236}">
                  <a16:creationId xmlns:a16="http://schemas.microsoft.com/office/drawing/2014/main" id="{8635AF71-9E06-15DF-CDEA-B961AF69D816}"/>
                </a:ext>
              </a:extLst>
            </p:cNvPr>
            <p:cNvSpPr/>
            <p:nvPr/>
          </p:nvSpPr>
          <p:spPr>
            <a:xfrm>
              <a:off x="6988290" y="4959800"/>
              <a:ext cx="29053" cy="29032"/>
            </a:xfrm>
            <a:custGeom>
              <a:avLst/>
              <a:gdLst>
                <a:gd name="connsiteX0" fmla="*/ -72 w 29053"/>
                <a:gd name="connsiteY0" fmla="*/ 14337 h 29032"/>
                <a:gd name="connsiteX1" fmla="*/ 14450 w 29053"/>
                <a:gd name="connsiteY1" fmla="*/ -179 h 29032"/>
                <a:gd name="connsiteX2" fmla="*/ 28981 w 29053"/>
                <a:gd name="connsiteY2" fmla="*/ 14337 h 29032"/>
                <a:gd name="connsiteX3" fmla="*/ 14450 w 29053"/>
                <a:gd name="connsiteY3" fmla="*/ 28854 h 29032"/>
                <a:gd name="connsiteX4" fmla="*/ -72 w 29053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2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54"/>
                    <a:pt x="14450" y="28854"/>
                  </a:cubicBezTo>
                  <a:cubicBezTo>
                    <a:pt x="615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4" name="Полилиния: фигура 5813">
              <a:extLst>
                <a:ext uri="{FF2B5EF4-FFF2-40B4-BE49-F238E27FC236}">
                  <a16:creationId xmlns:a16="http://schemas.microsoft.com/office/drawing/2014/main" id="{7C795597-4DF3-04AC-5679-63B95E76898A}"/>
                </a:ext>
              </a:extLst>
            </p:cNvPr>
            <p:cNvSpPr/>
            <p:nvPr/>
          </p:nvSpPr>
          <p:spPr>
            <a:xfrm>
              <a:off x="7079596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0 w 29054"/>
                <a:gd name="connsiteY1" fmla="*/ -179 h 29032"/>
                <a:gd name="connsiteX2" fmla="*/ 28982 w 29054"/>
                <a:gd name="connsiteY2" fmla="*/ 14337 h 29032"/>
                <a:gd name="connsiteX3" fmla="*/ 14450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0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5" name="Полилиния: фигура 5814">
              <a:extLst>
                <a:ext uri="{FF2B5EF4-FFF2-40B4-BE49-F238E27FC236}">
                  <a16:creationId xmlns:a16="http://schemas.microsoft.com/office/drawing/2014/main" id="{9E67DB01-226D-28C2-DE31-C977B9E9AE18}"/>
                </a:ext>
              </a:extLst>
            </p:cNvPr>
            <p:cNvSpPr/>
            <p:nvPr/>
          </p:nvSpPr>
          <p:spPr>
            <a:xfrm>
              <a:off x="6793211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6" name="Полилиния: фигура 5815">
              <a:extLst>
                <a:ext uri="{FF2B5EF4-FFF2-40B4-BE49-F238E27FC236}">
                  <a16:creationId xmlns:a16="http://schemas.microsoft.com/office/drawing/2014/main" id="{FAF68FCA-B330-2603-D8EC-3D47CA220E21}"/>
                </a:ext>
              </a:extLst>
            </p:cNvPr>
            <p:cNvSpPr/>
            <p:nvPr/>
          </p:nvSpPr>
          <p:spPr>
            <a:xfrm>
              <a:off x="688245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7" name="Полилиния: фигура 5816">
              <a:extLst>
                <a:ext uri="{FF2B5EF4-FFF2-40B4-BE49-F238E27FC236}">
                  <a16:creationId xmlns:a16="http://schemas.microsoft.com/office/drawing/2014/main" id="{8DD6900A-166E-23DA-1395-A831414E0DD0}"/>
                </a:ext>
              </a:extLst>
            </p:cNvPr>
            <p:cNvSpPr/>
            <p:nvPr/>
          </p:nvSpPr>
          <p:spPr>
            <a:xfrm>
              <a:off x="6793211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8" name="Полилиния: фигура 5817">
              <a:extLst>
                <a:ext uri="{FF2B5EF4-FFF2-40B4-BE49-F238E27FC236}">
                  <a16:creationId xmlns:a16="http://schemas.microsoft.com/office/drawing/2014/main" id="{C66F4D5C-DAC8-399A-5B5D-77F95228435E}"/>
                </a:ext>
              </a:extLst>
            </p:cNvPr>
            <p:cNvSpPr/>
            <p:nvPr/>
          </p:nvSpPr>
          <p:spPr>
            <a:xfrm>
              <a:off x="688245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9" name="Полилиния: фигура 5818">
              <a:extLst>
                <a:ext uri="{FF2B5EF4-FFF2-40B4-BE49-F238E27FC236}">
                  <a16:creationId xmlns:a16="http://schemas.microsoft.com/office/drawing/2014/main" id="{CE2D9C18-F73A-F39C-D3DA-22B2BF96A7CB}"/>
                </a:ext>
              </a:extLst>
            </p:cNvPr>
            <p:cNvSpPr/>
            <p:nvPr/>
          </p:nvSpPr>
          <p:spPr>
            <a:xfrm>
              <a:off x="6801512" y="4868522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0" name="Полилиния: фигура 5819">
              <a:extLst>
                <a:ext uri="{FF2B5EF4-FFF2-40B4-BE49-F238E27FC236}">
                  <a16:creationId xmlns:a16="http://schemas.microsoft.com/office/drawing/2014/main" id="{861FB20A-7833-F342-9DCD-DA595542B6BA}"/>
                </a:ext>
              </a:extLst>
            </p:cNvPr>
            <p:cNvSpPr/>
            <p:nvPr/>
          </p:nvSpPr>
          <p:spPr>
            <a:xfrm>
              <a:off x="6892828" y="4868522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1" name="Полилиния: фигура 5820">
              <a:extLst>
                <a:ext uri="{FF2B5EF4-FFF2-40B4-BE49-F238E27FC236}">
                  <a16:creationId xmlns:a16="http://schemas.microsoft.com/office/drawing/2014/main" id="{C7F45100-34FF-C6CE-B37B-33F0E467DB3D}"/>
                </a:ext>
              </a:extLst>
            </p:cNvPr>
            <p:cNvSpPr/>
            <p:nvPr/>
          </p:nvSpPr>
          <p:spPr>
            <a:xfrm>
              <a:off x="6801512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9 w 29054"/>
                <a:gd name="connsiteY1" fmla="*/ -179 h 29032"/>
                <a:gd name="connsiteX2" fmla="*/ 28982 w 29054"/>
                <a:gd name="connsiteY2" fmla="*/ 14337 h 29032"/>
                <a:gd name="connsiteX3" fmla="*/ 14459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9" y="28854"/>
                  </a:cubicBezTo>
                  <a:cubicBezTo>
                    <a:pt x="616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2" name="Полилиния: фигура 5821">
              <a:extLst>
                <a:ext uri="{FF2B5EF4-FFF2-40B4-BE49-F238E27FC236}">
                  <a16:creationId xmlns:a16="http://schemas.microsoft.com/office/drawing/2014/main" id="{96109668-83FF-F901-39B7-69ECC9A9D1DE}"/>
                </a:ext>
              </a:extLst>
            </p:cNvPr>
            <p:cNvSpPr/>
            <p:nvPr/>
          </p:nvSpPr>
          <p:spPr>
            <a:xfrm>
              <a:off x="6892828" y="4959800"/>
              <a:ext cx="29053" cy="29032"/>
            </a:xfrm>
            <a:custGeom>
              <a:avLst/>
              <a:gdLst>
                <a:gd name="connsiteX0" fmla="*/ -72 w 29053"/>
                <a:gd name="connsiteY0" fmla="*/ 14337 h 29032"/>
                <a:gd name="connsiteX1" fmla="*/ 14450 w 29053"/>
                <a:gd name="connsiteY1" fmla="*/ -179 h 29032"/>
                <a:gd name="connsiteX2" fmla="*/ 28981 w 29053"/>
                <a:gd name="connsiteY2" fmla="*/ 14337 h 29032"/>
                <a:gd name="connsiteX3" fmla="*/ 14450 w 29053"/>
                <a:gd name="connsiteY3" fmla="*/ 28854 h 29032"/>
                <a:gd name="connsiteX4" fmla="*/ -72 w 29053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2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54"/>
                    <a:pt x="14450" y="28854"/>
                  </a:cubicBezTo>
                  <a:cubicBezTo>
                    <a:pt x="615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3" name="Полилиния: фигура 5822">
              <a:extLst>
                <a:ext uri="{FF2B5EF4-FFF2-40B4-BE49-F238E27FC236}">
                  <a16:creationId xmlns:a16="http://schemas.microsoft.com/office/drawing/2014/main" id="{5D496742-9B46-8270-E5B5-A16CAAAB2C4F}"/>
                </a:ext>
              </a:extLst>
            </p:cNvPr>
            <p:cNvSpPr/>
            <p:nvPr/>
          </p:nvSpPr>
          <p:spPr>
            <a:xfrm>
              <a:off x="660644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4" name="Полилиния: фигура 5823">
              <a:extLst>
                <a:ext uri="{FF2B5EF4-FFF2-40B4-BE49-F238E27FC236}">
                  <a16:creationId xmlns:a16="http://schemas.microsoft.com/office/drawing/2014/main" id="{5DDD7D93-8476-2C3B-7607-5F26C21A321F}"/>
                </a:ext>
              </a:extLst>
            </p:cNvPr>
            <p:cNvSpPr/>
            <p:nvPr/>
          </p:nvSpPr>
          <p:spPr>
            <a:xfrm>
              <a:off x="669568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5" name="Полилиния: фигура 5824">
              <a:extLst>
                <a:ext uri="{FF2B5EF4-FFF2-40B4-BE49-F238E27FC236}">
                  <a16:creationId xmlns:a16="http://schemas.microsoft.com/office/drawing/2014/main" id="{A74B10A8-726F-94D5-A48C-05DA6565CB35}"/>
                </a:ext>
              </a:extLst>
            </p:cNvPr>
            <p:cNvSpPr/>
            <p:nvPr/>
          </p:nvSpPr>
          <p:spPr>
            <a:xfrm>
              <a:off x="660644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6" name="Полилиния: фигура 5825">
              <a:extLst>
                <a:ext uri="{FF2B5EF4-FFF2-40B4-BE49-F238E27FC236}">
                  <a16:creationId xmlns:a16="http://schemas.microsoft.com/office/drawing/2014/main" id="{79954910-7659-E991-AFC1-7692EEED4E85}"/>
                </a:ext>
              </a:extLst>
            </p:cNvPr>
            <p:cNvSpPr/>
            <p:nvPr/>
          </p:nvSpPr>
          <p:spPr>
            <a:xfrm>
              <a:off x="669568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7" name="Полилиния: фигура 5826">
              <a:extLst>
                <a:ext uri="{FF2B5EF4-FFF2-40B4-BE49-F238E27FC236}">
                  <a16:creationId xmlns:a16="http://schemas.microsoft.com/office/drawing/2014/main" id="{B9504863-194A-2E23-C8A7-19ED5916B30F}"/>
                </a:ext>
              </a:extLst>
            </p:cNvPr>
            <p:cNvSpPr/>
            <p:nvPr/>
          </p:nvSpPr>
          <p:spPr>
            <a:xfrm>
              <a:off x="6614743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8" name="Полилиния: фигура 5827">
              <a:extLst>
                <a:ext uri="{FF2B5EF4-FFF2-40B4-BE49-F238E27FC236}">
                  <a16:creationId xmlns:a16="http://schemas.microsoft.com/office/drawing/2014/main" id="{C4308310-F517-B224-BFE4-5C632670B4CD}"/>
                </a:ext>
              </a:extLst>
            </p:cNvPr>
            <p:cNvSpPr/>
            <p:nvPr/>
          </p:nvSpPr>
          <p:spPr>
            <a:xfrm>
              <a:off x="6706059" y="4870599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73 w 24899"/>
                <a:gd name="connsiteY1" fmla="*/ -179 h 25291"/>
                <a:gd name="connsiteX2" fmla="*/ 24828 w 24899"/>
                <a:gd name="connsiteY2" fmla="*/ 12270 h 25291"/>
                <a:gd name="connsiteX3" fmla="*/ 12373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9" name="Полилиния: фигура 5828">
              <a:extLst>
                <a:ext uri="{FF2B5EF4-FFF2-40B4-BE49-F238E27FC236}">
                  <a16:creationId xmlns:a16="http://schemas.microsoft.com/office/drawing/2014/main" id="{F9521C25-F2A5-7ECB-F3D4-BAEC63A2C182}"/>
                </a:ext>
              </a:extLst>
            </p:cNvPr>
            <p:cNvSpPr/>
            <p:nvPr/>
          </p:nvSpPr>
          <p:spPr>
            <a:xfrm>
              <a:off x="6614743" y="496186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7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20567"/>
                    <a:pt x="18605" y="26787"/>
                    <a:pt x="12382" y="26787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0" name="Полилиния: фигура 5829">
              <a:extLst>
                <a:ext uri="{FF2B5EF4-FFF2-40B4-BE49-F238E27FC236}">
                  <a16:creationId xmlns:a16="http://schemas.microsoft.com/office/drawing/2014/main" id="{59566AAF-1E46-71E2-D0CE-181D0228B2B9}"/>
                </a:ext>
              </a:extLst>
            </p:cNvPr>
            <p:cNvSpPr/>
            <p:nvPr/>
          </p:nvSpPr>
          <p:spPr>
            <a:xfrm>
              <a:off x="6706059" y="496186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7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20567"/>
                    <a:pt x="18605" y="26787"/>
                    <a:pt x="12373" y="26787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1" name="Полилиния: фигура 5830">
              <a:extLst>
                <a:ext uri="{FF2B5EF4-FFF2-40B4-BE49-F238E27FC236}">
                  <a16:creationId xmlns:a16="http://schemas.microsoft.com/office/drawing/2014/main" id="{FC6B33EB-A139-D5B5-484E-5A200BC6B3B0}"/>
                </a:ext>
              </a:extLst>
            </p:cNvPr>
            <p:cNvSpPr/>
            <p:nvPr/>
          </p:nvSpPr>
          <p:spPr>
            <a:xfrm>
              <a:off x="641967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2" name="Полилиния: фигура 5831">
              <a:extLst>
                <a:ext uri="{FF2B5EF4-FFF2-40B4-BE49-F238E27FC236}">
                  <a16:creationId xmlns:a16="http://schemas.microsoft.com/office/drawing/2014/main" id="{2FDA994F-D987-80E3-F0DC-E2E84AC2C704}"/>
                </a:ext>
              </a:extLst>
            </p:cNvPr>
            <p:cNvSpPr/>
            <p:nvPr/>
          </p:nvSpPr>
          <p:spPr>
            <a:xfrm>
              <a:off x="650891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3" name="Полилиния: фигура 5832">
              <a:extLst>
                <a:ext uri="{FF2B5EF4-FFF2-40B4-BE49-F238E27FC236}">
                  <a16:creationId xmlns:a16="http://schemas.microsoft.com/office/drawing/2014/main" id="{0C00DE41-DFBF-8104-6785-0679AAE79706}"/>
                </a:ext>
              </a:extLst>
            </p:cNvPr>
            <p:cNvSpPr/>
            <p:nvPr/>
          </p:nvSpPr>
          <p:spPr>
            <a:xfrm>
              <a:off x="641967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4" name="Полилиния: фигура 5833">
              <a:extLst>
                <a:ext uri="{FF2B5EF4-FFF2-40B4-BE49-F238E27FC236}">
                  <a16:creationId xmlns:a16="http://schemas.microsoft.com/office/drawing/2014/main" id="{78B8203A-BA17-53B4-3C94-2C066A46E905}"/>
                </a:ext>
              </a:extLst>
            </p:cNvPr>
            <p:cNvSpPr/>
            <p:nvPr/>
          </p:nvSpPr>
          <p:spPr>
            <a:xfrm>
              <a:off x="650891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5" name="Полилиния: фигура 5834">
              <a:extLst>
                <a:ext uri="{FF2B5EF4-FFF2-40B4-BE49-F238E27FC236}">
                  <a16:creationId xmlns:a16="http://schemas.microsoft.com/office/drawing/2014/main" id="{643F18E6-C4E0-A534-CC0D-93DD0B2EBBCE}"/>
                </a:ext>
              </a:extLst>
            </p:cNvPr>
            <p:cNvSpPr/>
            <p:nvPr/>
          </p:nvSpPr>
          <p:spPr>
            <a:xfrm>
              <a:off x="6427975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6" name="Полилиния: фигура 5835">
              <a:extLst>
                <a:ext uri="{FF2B5EF4-FFF2-40B4-BE49-F238E27FC236}">
                  <a16:creationId xmlns:a16="http://schemas.microsoft.com/office/drawing/2014/main" id="{8CA18862-73A9-8AAD-5437-E08F1C23722C}"/>
                </a:ext>
              </a:extLst>
            </p:cNvPr>
            <p:cNvSpPr/>
            <p:nvPr/>
          </p:nvSpPr>
          <p:spPr>
            <a:xfrm>
              <a:off x="6519281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7" name="Полилиния: фигура 5836">
              <a:extLst>
                <a:ext uri="{FF2B5EF4-FFF2-40B4-BE49-F238E27FC236}">
                  <a16:creationId xmlns:a16="http://schemas.microsoft.com/office/drawing/2014/main" id="{22D64CA3-9E46-11D1-808C-01A494D33B84}"/>
                </a:ext>
              </a:extLst>
            </p:cNvPr>
            <p:cNvSpPr/>
            <p:nvPr/>
          </p:nvSpPr>
          <p:spPr>
            <a:xfrm>
              <a:off x="6427975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8" name="Полилиния: фигура 5837">
              <a:extLst>
                <a:ext uri="{FF2B5EF4-FFF2-40B4-BE49-F238E27FC236}">
                  <a16:creationId xmlns:a16="http://schemas.microsoft.com/office/drawing/2014/main" id="{6FA03985-3F98-2998-EC4A-0BE62B181557}"/>
                </a:ext>
              </a:extLst>
            </p:cNvPr>
            <p:cNvSpPr/>
            <p:nvPr/>
          </p:nvSpPr>
          <p:spPr>
            <a:xfrm>
              <a:off x="6519281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9" name="Полилиния: фигура 5838">
              <a:extLst>
                <a:ext uri="{FF2B5EF4-FFF2-40B4-BE49-F238E27FC236}">
                  <a16:creationId xmlns:a16="http://schemas.microsoft.com/office/drawing/2014/main" id="{36A7553F-AF4A-E5CA-AB4A-2A7D0FD3678A}"/>
                </a:ext>
              </a:extLst>
            </p:cNvPr>
            <p:cNvSpPr/>
            <p:nvPr/>
          </p:nvSpPr>
          <p:spPr>
            <a:xfrm>
              <a:off x="623082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0" name="Полилиния: фигура 5839">
              <a:extLst>
                <a:ext uri="{FF2B5EF4-FFF2-40B4-BE49-F238E27FC236}">
                  <a16:creationId xmlns:a16="http://schemas.microsoft.com/office/drawing/2014/main" id="{E7EE418F-8471-1CB1-747A-BA2818422423}"/>
                </a:ext>
              </a:extLst>
            </p:cNvPr>
            <p:cNvSpPr/>
            <p:nvPr/>
          </p:nvSpPr>
          <p:spPr>
            <a:xfrm>
              <a:off x="6322136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1" name="Полилиния: фигура 5840">
              <a:extLst>
                <a:ext uri="{FF2B5EF4-FFF2-40B4-BE49-F238E27FC236}">
                  <a16:creationId xmlns:a16="http://schemas.microsoft.com/office/drawing/2014/main" id="{EAB6EB9F-45FB-E9D4-BC5E-4A438089285B}"/>
                </a:ext>
              </a:extLst>
            </p:cNvPr>
            <p:cNvSpPr/>
            <p:nvPr/>
          </p:nvSpPr>
          <p:spPr>
            <a:xfrm>
              <a:off x="623082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2" name="Полилиния: фигура 5841">
              <a:extLst>
                <a:ext uri="{FF2B5EF4-FFF2-40B4-BE49-F238E27FC236}">
                  <a16:creationId xmlns:a16="http://schemas.microsoft.com/office/drawing/2014/main" id="{BC1BFD65-F6D0-2109-CF7F-5A6893FE34E9}"/>
                </a:ext>
              </a:extLst>
            </p:cNvPr>
            <p:cNvSpPr/>
            <p:nvPr/>
          </p:nvSpPr>
          <p:spPr>
            <a:xfrm>
              <a:off x="6322136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3" name="Полилиния: фигура 5842">
              <a:extLst>
                <a:ext uri="{FF2B5EF4-FFF2-40B4-BE49-F238E27FC236}">
                  <a16:creationId xmlns:a16="http://schemas.microsoft.com/office/drawing/2014/main" id="{50590DBD-4805-9FD3-FF8F-F2512A7BCE2F}"/>
                </a:ext>
              </a:extLst>
            </p:cNvPr>
            <p:cNvSpPr/>
            <p:nvPr/>
          </p:nvSpPr>
          <p:spPr>
            <a:xfrm>
              <a:off x="6241206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4" name="Полилиния: фигура 5843">
              <a:extLst>
                <a:ext uri="{FF2B5EF4-FFF2-40B4-BE49-F238E27FC236}">
                  <a16:creationId xmlns:a16="http://schemas.microsoft.com/office/drawing/2014/main" id="{07153744-01E1-0657-B492-C75CA31614F3}"/>
                </a:ext>
              </a:extLst>
            </p:cNvPr>
            <p:cNvSpPr/>
            <p:nvPr/>
          </p:nvSpPr>
          <p:spPr>
            <a:xfrm>
              <a:off x="6332513" y="4870599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5" name="Полилиния: фигура 5844">
              <a:extLst>
                <a:ext uri="{FF2B5EF4-FFF2-40B4-BE49-F238E27FC236}">
                  <a16:creationId xmlns:a16="http://schemas.microsoft.com/office/drawing/2014/main" id="{D658B092-FBA1-9010-BA4B-C58B34C726DF}"/>
                </a:ext>
              </a:extLst>
            </p:cNvPr>
            <p:cNvSpPr/>
            <p:nvPr/>
          </p:nvSpPr>
          <p:spPr>
            <a:xfrm>
              <a:off x="6241206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6" name="Полилиния: фигура 5845">
              <a:extLst>
                <a:ext uri="{FF2B5EF4-FFF2-40B4-BE49-F238E27FC236}">
                  <a16:creationId xmlns:a16="http://schemas.microsoft.com/office/drawing/2014/main" id="{D961BA48-EC80-55D9-D410-2F0D44BC0BE8}"/>
                </a:ext>
              </a:extLst>
            </p:cNvPr>
            <p:cNvSpPr/>
            <p:nvPr/>
          </p:nvSpPr>
          <p:spPr>
            <a:xfrm>
              <a:off x="6332513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7" name="Полилиния: фигура 5846">
              <a:extLst>
                <a:ext uri="{FF2B5EF4-FFF2-40B4-BE49-F238E27FC236}">
                  <a16:creationId xmlns:a16="http://schemas.microsoft.com/office/drawing/2014/main" id="{D5B23712-3BC8-731F-1371-F019AC9725EA}"/>
                </a:ext>
              </a:extLst>
            </p:cNvPr>
            <p:cNvSpPr/>
            <p:nvPr/>
          </p:nvSpPr>
          <p:spPr>
            <a:xfrm>
              <a:off x="6044061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8" name="Полилиния: фигура 5847">
              <a:extLst>
                <a:ext uri="{FF2B5EF4-FFF2-40B4-BE49-F238E27FC236}">
                  <a16:creationId xmlns:a16="http://schemas.microsoft.com/office/drawing/2014/main" id="{8E545140-B265-1EDA-B362-30881A1A9DC6}"/>
                </a:ext>
              </a:extLst>
            </p:cNvPr>
            <p:cNvSpPr/>
            <p:nvPr/>
          </p:nvSpPr>
          <p:spPr>
            <a:xfrm>
              <a:off x="613536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9" name="Полилиния: фигура 5848">
              <a:extLst>
                <a:ext uri="{FF2B5EF4-FFF2-40B4-BE49-F238E27FC236}">
                  <a16:creationId xmlns:a16="http://schemas.microsoft.com/office/drawing/2014/main" id="{F2AB6CB4-C6A2-12FA-3890-DF7DB7A74686}"/>
                </a:ext>
              </a:extLst>
            </p:cNvPr>
            <p:cNvSpPr/>
            <p:nvPr/>
          </p:nvSpPr>
          <p:spPr>
            <a:xfrm>
              <a:off x="6044061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0" name="Полилиния: фигура 5849">
              <a:extLst>
                <a:ext uri="{FF2B5EF4-FFF2-40B4-BE49-F238E27FC236}">
                  <a16:creationId xmlns:a16="http://schemas.microsoft.com/office/drawing/2014/main" id="{41EE2F4B-A1E7-CA4B-475C-52D4DD0C7533}"/>
                </a:ext>
              </a:extLst>
            </p:cNvPr>
            <p:cNvSpPr/>
            <p:nvPr/>
          </p:nvSpPr>
          <p:spPr>
            <a:xfrm>
              <a:off x="613536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1" name="Полилиния: фигура 5850">
              <a:extLst>
                <a:ext uri="{FF2B5EF4-FFF2-40B4-BE49-F238E27FC236}">
                  <a16:creationId xmlns:a16="http://schemas.microsoft.com/office/drawing/2014/main" id="{0816324C-C103-5BAD-3A27-6069D441B7FE}"/>
                </a:ext>
              </a:extLst>
            </p:cNvPr>
            <p:cNvSpPr/>
            <p:nvPr/>
          </p:nvSpPr>
          <p:spPr>
            <a:xfrm>
              <a:off x="6054438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2" name="Полилиния: фигура 5851">
              <a:extLst>
                <a:ext uri="{FF2B5EF4-FFF2-40B4-BE49-F238E27FC236}">
                  <a16:creationId xmlns:a16="http://schemas.microsoft.com/office/drawing/2014/main" id="{4FA3FAE1-DABB-E230-F907-0DF4A1FA9A80}"/>
                </a:ext>
              </a:extLst>
            </p:cNvPr>
            <p:cNvSpPr/>
            <p:nvPr/>
          </p:nvSpPr>
          <p:spPr>
            <a:xfrm>
              <a:off x="6145745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3" name="Полилиния: фигура 5852">
              <a:extLst>
                <a:ext uri="{FF2B5EF4-FFF2-40B4-BE49-F238E27FC236}">
                  <a16:creationId xmlns:a16="http://schemas.microsoft.com/office/drawing/2014/main" id="{A44BA540-47C7-1743-DC65-583697675485}"/>
                </a:ext>
              </a:extLst>
            </p:cNvPr>
            <p:cNvSpPr/>
            <p:nvPr/>
          </p:nvSpPr>
          <p:spPr>
            <a:xfrm>
              <a:off x="6054438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4" name="Полилиния: фигура 5853">
              <a:extLst>
                <a:ext uri="{FF2B5EF4-FFF2-40B4-BE49-F238E27FC236}">
                  <a16:creationId xmlns:a16="http://schemas.microsoft.com/office/drawing/2014/main" id="{54A4A587-FA4B-1161-1ACD-16AE8D2AA35C}"/>
                </a:ext>
              </a:extLst>
            </p:cNvPr>
            <p:cNvSpPr/>
            <p:nvPr/>
          </p:nvSpPr>
          <p:spPr>
            <a:xfrm>
              <a:off x="6145745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5" name="Полилиния: фигура 5854">
              <a:extLst>
                <a:ext uri="{FF2B5EF4-FFF2-40B4-BE49-F238E27FC236}">
                  <a16:creationId xmlns:a16="http://schemas.microsoft.com/office/drawing/2014/main" id="{C51B9FE2-EFC1-85C8-15BA-519324DB71AF}"/>
                </a:ext>
              </a:extLst>
            </p:cNvPr>
            <p:cNvSpPr/>
            <p:nvPr/>
          </p:nvSpPr>
          <p:spPr>
            <a:xfrm>
              <a:off x="585729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6" name="Полилиния: фигура 5855">
              <a:extLst>
                <a:ext uri="{FF2B5EF4-FFF2-40B4-BE49-F238E27FC236}">
                  <a16:creationId xmlns:a16="http://schemas.microsoft.com/office/drawing/2014/main" id="{0627D010-90D5-793E-6421-628FE6CF269B}"/>
                </a:ext>
              </a:extLst>
            </p:cNvPr>
            <p:cNvSpPr/>
            <p:nvPr/>
          </p:nvSpPr>
          <p:spPr>
            <a:xfrm>
              <a:off x="594652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7" name="Полилиния: фигура 5856">
              <a:extLst>
                <a:ext uri="{FF2B5EF4-FFF2-40B4-BE49-F238E27FC236}">
                  <a16:creationId xmlns:a16="http://schemas.microsoft.com/office/drawing/2014/main" id="{436677B1-5866-C23F-6A03-A0B8039D810F}"/>
                </a:ext>
              </a:extLst>
            </p:cNvPr>
            <p:cNvSpPr/>
            <p:nvPr/>
          </p:nvSpPr>
          <p:spPr>
            <a:xfrm>
              <a:off x="585729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8" name="Полилиния: фигура 5857">
              <a:extLst>
                <a:ext uri="{FF2B5EF4-FFF2-40B4-BE49-F238E27FC236}">
                  <a16:creationId xmlns:a16="http://schemas.microsoft.com/office/drawing/2014/main" id="{7BFC5B0E-4200-9A89-F72E-EEFBA38346A0}"/>
                </a:ext>
              </a:extLst>
            </p:cNvPr>
            <p:cNvSpPr/>
            <p:nvPr/>
          </p:nvSpPr>
          <p:spPr>
            <a:xfrm>
              <a:off x="594652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9" name="Полилиния: фигура 5858">
              <a:extLst>
                <a:ext uri="{FF2B5EF4-FFF2-40B4-BE49-F238E27FC236}">
                  <a16:creationId xmlns:a16="http://schemas.microsoft.com/office/drawing/2014/main" id="{6F38C0F7-E291-FCA7-A608-4C47D253A3FF}"/>
                </a:ext>
              </a:extLst>
            </p:cNvPr>
            <p:cNvSpPr/>
            <p:nvPr/>
          </p:nvSpPr>
          <p:spPr>
            <a:xfrm>
              <a:off x="5867670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0" name="Полилиния: фигура 5859">
              <a:extLst>
                <a:ext uri="{FF2B5EF4-FFF2-40B4-BE49-F238E27FC236}">
                  <a16:creationId xmlns:a16="http://schemas.microsoft.com/office/drawing/2014/main" id="{2CE2FC26-DB26-513B-182E-7FDB06113708}"/>
                </a:ext>
              </a:extLst>
            </p:cNvPr>
            <p:cNvSpPr/>
            <p:nvPr/>
          </p:nvSpPr>
          <p:spPr>
            <a:xfrm>
              <a:off x="5958976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1" name="Полилиния: фигура 5860">
              <a:extLst>
                <a:ext uri="{FF2B5EF4-FFF2-40B4-BE49-F238E27FC236}">
                  <a16:creationId xmlns:a16="http://schemas.microsoft.com/office/drawing/2014/main" id="{BA50F052-D33C-1021-5F40-15518A8ADA04}"/>
                </a:ext>
              </a:extLst>
            </p:cNvPr>
            <p:cNvSpPr/>
            <p:nvPr/>
          </p:nvSpPr>
          <p:spPr>
            <a:xfrm>
              <a:off x="5867670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2" name="Полилиния: фигура 5861">
              <a:extLst>
                <a:ext uri="{FF2B5EF4-FFF2-40B4-BE49-F238E27FC236}">
                  <a16:creationId xmlns:a16="http://schemas.microsoft.com/office/drawing/2014/main" id="{AA42D9AA-00A0-7C40-F499-0B755A383A07}"/>
                </a:ext>
              </a:extLst>
            </p:cNvPr>
            <p:cNvSpPr/>
            <p:nvPr/>
          </p:nvSpPr>
          <p:spPr>
            <a:xfrm>
              <a:off x="5958976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3" name="Полилиния: фигура 5862">
              <a:extLst>
                <a:ext uri="{FF2B5EF4-FFF2-40B4-BE49-F238E27FC236}">
                  <a16:creationId xmlns:a16="http://schemas.microsoft.com/office/drawing/2014/main" id="{FEAD3112-4E45-92AA-CD17-58E9F45AA90C}"/>
                </a:ext>
              </a:extLst>
            </p:cNvPr>
            <p:cNvSpPr/>
            <p:nvPr/>
          </p:nvSpPr>
          <p:spPr>
            <a:xfrm>
              <a:off x="567052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4" name="Полилиния: фигура 5863">
              <a:extLst>
                <a:ext uri="{FF2B5EF4-FFF2-40B4-BE49-F238E27FC236}">
                  <a16:creationId xmlns:a16="http://schemas.microsoft.com/office/drawing/2014/main" id="{B1E7FA1C-B192-C9B9-7E21-F1E75CFD2F9C}"/>
                </a:ext>
              </a:extLst>
            </p:cNvPr>
            <p:cNvSpPr/>
            <p:nvPr/>
          </p:nvSpPr>
          <p:spPr>
            <a:xfrm>
              <a:off x="575975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5" name="Полилиния: фигура 5864">
              <a:extLst>
                <a:ext uri="{FF2B5EF4-FFF2-40B4-BE49-F238E27FC236}">
                  <a16:creationId xmlns:a16="http://schemas.microsoft.com/office/drawing/2014/main" id="{E9774DB6-2719-F703-FDBB-DFA8517E6146}"/>
                </a:ext>
              </a:extLst>
            </p:cNvPr>
            <p:cNvSpPr/>
            <p:nvPr/>
          </p:nvSpPr>
          <p:spPr>
            <a:xfrm>
              <a:off x="567052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6" name="Полилиния: фигура 5865">
              <a:extLst>
                <a:ext uri="{FF2B5EF4-FFF2-40B4-BE49-F238E27FC236}">
                  <a16:creationId xmlns:a16="http://schemas.microsoft.com/office/drawing/2014/main" id="{D0FA1BD2-0CFF-D686-602A-DD921F4FEFE6}"/>
                </a:ext>
              </a:extLst>
            </p:cNvPr>
            <p:cNvSpPr/>
            <p:nvPr/>
          </p:nvSpPr>
          <p:spPr>
            <a:xfrm>
              <a:off x="575975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7" name="Полилиния: фигура 5866">
              <a:extLst>
                <a:ext uri="{FF2B5EF4-FFF2-40B4-BE49-F238E27FC236}">
                  <a16:creationId xmlns:a16="http://schemas.microsoft.com/office/drawing/2014/main" id="{5C13C2BE-FFEB-1FB7-CA97-2BF4E6D96605}"/>
                </a:ext>
              </a:extLst>
            </p:cNvPr>
            <p:cNvSpPr/>
            <p:nvPr/>
          </p:nvSpPr>
          <p:spPr>
            <a:xfrm>
              <a:off x="5680901" y="4872675"/>
              <a:ext cx="20744" cy="21149"/>
            </a:xfrm>
            <a:custGeom>
              <a:avLst/>
              <a:gdLst>
                <a:gd name="connsiteX0" fmla="*/ -72 w 20744"/>
                <a:gd name="connsiteY0" fmla="*/ 10194 h 21149"/>
                <a:gd name="connsiteX1" fmla="*/ 10296 w 20744"/>
                <a:gd name="connsiteY1" fmla="*/ -179 h 21149"/>
                <a:gd name="connsiteX2" fmla="*/ 20673 w 20744"/>
                <a:gd name="connsiteY2" fmla="*/ 10194 h 21149"/>
                <a:gd name="connsiteX3" fmla="*/ 10296 w 20744"/>
                <a:gd name="connsiteY3" fmla="*/ 20566 h 21149"/>
                <a:gd name="connsiteX4" fmla="*/ -72 w 2074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9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8" name="Полилиния: фигура 5867">
              <a:extLst>
                <a:ext uri="{FF2B5EF4-FFF2-40B4-BE49-F238E27FC236}">
                  <a16:creationId xmlns:a16="http://schemas.microsoft.com/office/drawing/2014/main" id="{4C681271-4015-7450-9464-BC4478EB06D3}"/>
                </a:ext>
              </a:extLst>
            </p:cNvPr>
            <p:cNvSpPr/>
            <p:nvPr/>
          </p:nvSpPr>
          <p:spPr>
            <a:xfrm>
              <a:off x="5772208" y="4872675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9" name="Полилиния: фигура 5868">
              <a:extLst>
                <a:ext uri="{FF2B5EF4-FFF2-40B4-BE49-F238E27FC236}">
                  <a16:creationId xmlns:a16="http://schemas.microsoft.com/office/drawing/2014/main" id="{E722CCC6-F130-BE04-A41E-5DDAF0DFB19E}"/>
                </a:ext>
              </a:extLst>
            </p:cNvPr>
            <p:cNvSpPr/>
            <p:nvPr/>
          </p:nvSpPr>
          <p:spPr>
            <a:xfrm>
              <a:off x="5680901" y="496394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0" name="Полилиния: фигура 5869">
              <a:extLst>
                <a:ext uri="{FF2B5EF4-FFF2-40B4-BE49-F238E27FC236}">
                  <a16:creationId xmlns:a16="http://schemas.microsoft.com/office/drawing/2014/main" id="{FF9F90EE-BAFF-77C0-5DAB-E953F3716488}"/>
                </a:ext>
              </a:extLst>
            </p:cNvPr>
            <p:cNvSpPr/>
            <p:nvPr/>
          </p:nvSpPr>
          <p:spPr>
            <a:xfrm>
              <a:off x="5772208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1" name="Полилиния: фигура 5870">
              <a:extLst>
                <a:ext uri="{FF2B5EF4-FFF2-40B4-BE49-F238E27FC236}">
                  <a16:creationId xmlns:a16="http://schemas.microsoft.com/office/drawing/2014/main" id="{D20687A1-6FCE-7625-A4F4-8BFA9BD17D51}"/>
                </a:ext>
              </a:extLst>
            </p:cNvPr>
            <p:cNvSpPr/>
            <p:nvPr/>
          </p:nvSpPr>
          <p:spPr>
            <a:xfrm>
              <a:off x="5483746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2" name="Полилиния: фигура 5871">
              <a:extLst>
                <a:ext uri="{FF2B5EF4-FFF2-40B4-BE49-F238E27FC236}">
                  <a16:creationId xmlns:a16="http://schemas.microsoft.com/office/drawing/2014/main" id="{ACC0BD5A-4339-0D3F-9093-2004F408A84F}"/>
                </a:ext>
              </a:extLst>
            </p:cNvPr>
            <p:cNvSpPr/>
            <p:nvPr/>
          </p:nvSpPr>
          <p:spPr>
            <a:xfrm>
              <a:off x="557298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3" name="Полилиния: фигура 5872">
              <a:extLst>
                <a:ext uri="{FF2B5EF4-FFF2-40B4-BE49-F238E27FC236}">
                  <a16:creationId xmlns:a16="http://schemas.microsoft.com/office/drawing/2014/main" id="{2316C43B-F817-288C-343B-17550BCE0159}"/>
                </a:ext>
              </a:extLst>
            </p:cNvPr>
            <p:cNvSpPr/>
            <p:nvPr/>
          </p:nvSpPr>
          <p:spPr>
            <a:xfrm>
              <a:off x="5483746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4" name="Полилиния: фигура 5873">
              <a:extLst>
                <a:ext uri="{FF2B5EF4-FFF2-40B4-BE49-F238E27FC236}">
                  <a16:creationId xmlns:a16="http://schemas.microsoft.com/office/drawing/2014/main" id="{49D684ED-977C-1064-211B-17006D43416E}"/>
                </a:ext>
              </a:extLst>
            </p:cNvPr>
            <p:cNvSpPr/>
            <p:nvPr/>
          </p:nvSpPr>
          <p:spPr>
            <a:xfrm>
              <a:off x="557298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5" name="Полилиния: фигура 5874">
              <a:extLst>
                <a:ext uri="{FF2B5EF4-FFF2-40B4-BE49-F238E27FC236}">
                  <a16:creationId xmlns:a16="http://schemas.microsoft.com/office/drawing/2014/main" id="{4EB60247-3A5A-3D24-B66A-BFFEFF395F98}"/>
                </a:ext>
              </a:extLst>
            </p:cNvPr>
            <p:cNvSpPr/>
            <p:nvPr/>
          </p:nvSpPr>
          <p:spPr>
            <a:xfrm>
              <a:off x="5494123" y="4872675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6" name="Полилиния: фигура 5875">
              <a:extLst>
                <a:ext uri="{FF2B5EF4-FFF2-40B4-BE49-F238E27FC236}">
                  <a16:creationId xmlns:a16="http://schemas.microsoft.com/office/drawing/2014/main" id="{3360B489-F8E4-F252-9C40-6C0076CFB575}"/>
                </a:ext>
              </a:extLst>
            </p:cNvPr>
            <p:cNvSpPr/>
            <p:nvPr/>
          </p:nvSpPr>
          <p:spPr>
            <a:xfrm>
              <a:off x="5585439" y="4872675"/>
              <a:ext cx="20754" cy="21149"/>
            </a:xfrm>
            <a:custGeom>
              <a:avLst/>
              <a:gdLst>
                <a:gd name="connsiteX0" fmla="*/ -72 w 20754"/>
                <a:gd name="connsiteY0" fmla="*/ 10194 h 21149"/>
                <a:gd name="connsiteX1" fmla="*/ 10306 w 20754"/>
                <a:gd name="connsiteY1" fmla="*/ -179 h 21149"/>
                <a:gd name="connsiteX2" fmla="*/ 20682 w 20754"/>
                <a:gd name="connsiteY2" fmla="*/ 10194 h 21149"/>
                <a:gd name="connsiteX3" fmla="*/ 10306 w 20754"/>
                <a:gd name="connsiteY3" fmla="*/ 20566 h 21149"/>
                <a:gd name="connsiteX4" fmla="*/ -72 w 2075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9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7" name="Полилиния: фигура 5876">
              <a:extLst>
                <a:ext uri="{FF2B5EF4-FFF2-40B4-BE49-F238E27FC236}">
                  <a16:creationId xmlns:a16="http://schemas.microsoft.com/office/drawing/2014/main" id="{F4DA9234-AAD3-59C4-BFF8-FBA2A4DA4B43}"/>
                </a:ext>
              </a:extLst>
            </p:cNvPr>
            <p:cNvSpPr/>
            <p:nvPr/>
          </p:nvSpPr>
          <p:spPr>
            <a:xfrm>
              <a:off x="5494123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8" name="Полилиния: фигура 5877">
              <a:extLst>
                <a:ext uri="{FF2B5EF4-FFF2-40B4-BE49-F238E27FC236}">
                  <a16:creationId xmlns:a16="http://schemas.microsoft.com/office/drawing/2014/main" id="{F90F311B-79D3-A31C-950D-484B89F0D03C}"/>
                </a:ext>
              </a:extLst>
            </p:cNvPr>
            <p:cNvSpPr/>
            <p:nvPr/>
          </p:nvSpPr>
          <p:spPr>
            <a:xfrm>
              <a:off x="5585439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9" name="Полилиния: фигура 5878">
              <a:extLst>
                <a:ext uri="{FF2B5EF4-FFF2-40B4-BE49-F238E27FC236}">
                  <a16:creationId xmlns:a16="http://schemas.microsoft.com/office/drawing/2014/main" id="{9C2472B2-8979-0E25-9C82-1235893675C2}"/>
                </a:ext>
              </a:extLst>
            </p:cNvPr>
            <p:cNvSpPr/>
            <p:nvPr/>
          </p:nvSpPr>
          <p:spPr>
            <a:xfrm>
              <a:off x="529491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0" name="Полилиния: фигура 5879">
              <a:extLst>
                <a:ext uri="{FF2B5EF4-FFF2-40B4-BE49-F238E27FC236}">
                  <a16:creationId xmlns:a16="http://schemas.microsoft.com/office/drawing/2014/main" id="{541E7626-EF22-DE6E-9975-68159D7EA6EF}"/>
                </a:ext>
              </a:extLst>
            </p:cNvPr>
            <p:cNvSpPr/>
            <p:nvPr/>
          </p:nvSpPr>
          <p:spPr>
            <a:xfrm>
              <a:off x="538621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1" name="Полилиния: фигура 5880">
              <a:extLst>
                <a:ext uri="{FF2B5EF4-FFF2-40B4-BE49-F238E27FC236}">
                  <a16:creationId xmlns:a16="http://schemas.microsoft.com/office/drawing/2014/main" id="{8D003823-CB94-51FB-4C93-3EA4AD1A0585}"/>
                </a:ext>
              </a:extLst>
            </p:cNvPr>
            <p:cNvSpPr/>
            <p:nvPr/>
          </p:nvSpPr>
          <p:spPr>
            <a:xfrm>
              <a:off x="529491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2" name="Полилиния: фигура 5881">
              <a:extLst>
                <a:ext uri="{FF2B5EF4-FFF2-40B4-BE49-F238E27FC236}">
                  <a16:creationId xmlns:a16="http://schemas.microsoft.com/office/drawing/2014/main" id="{B5561A03-1983-8D73-CE99-64D2ADB14D67}"/>
                </a:ext>
              </a:extLst>
            </p:cNvPr>
            <p:cNvSpPr/>
            <p:nvPr/>
          </p:nvSpPr>
          <p:spPr>
            <a:xfrm>
              <a:off x="538621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3" name="Полилиния: фигура 5882">
              <a:extLst>
                <a:ext uri="{FF2B5EF4-FFF2-40B4-BE49-F238E27FC236}">
                  <a16:creationId xmlns:a16="http://schemas.microsoft.com/office/drawing/2014/main" id="{D70CE1FC-84EC-3C9B-FCB9-9693E132FCB8}"/>
                </a:ext>
              </a:extLst>
            </p:cNvPr>
            <p:cNvSpPr/>
            <p:nvPr/>
          </p:nvSpPr>
          <p:spPr>
            <a:xfrm>
              <a:off x="5307355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4" name="Полилиния: фигура 5883">
              <a:extLst>
                <a:ext uri="{FF2B5EF4-FFF2-40B4-BE49-F238E27FC236}">
                  <a16:creationId xmlns:a16="http://schemas.microsoft.com/office/drawing/2014/main" id="{19122AF9-792B-6CD3-0954-B3E717AFA5A3}"/>
                </a:ext>
              </a:extLst>
            </p:cNvPr>
            <p:cNvSpPr/>
            <p:nvPr/>
          </p:nvSpPr>
          <p:spPr>
            <a:xfrm>
              <a:off x="5398671" y="487267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5" name="Полилиния: фигура 5884">
              <a:extLst>
                <a:ext uri="{FF2B5EF4-FFF2-40B4-BE49-F238E27FC236}">
                  <a16:creationId xmlns:a16="http://schemas.microsoft.com/office/drawing/2014/main" id="{7D6713D2-A742-BC4A-DA51-B00AA0526F45}"/>
                </a:ext>
              </a:extLst>
            </p:cNvPr>
            <p:cNvSpPr/>
            <p:nvPr/>
          </p:nvSpPr>
          <p:spPr>
            <a:xfrm>
              <a:off x="5307355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6" name="Полилиния: фигура 5885">
              <a:extLst>
                <a:ext uri="{FF2B5EF4-FFF2-40B4-BE49-F238E27FC236}">
                  <a16:creationId xmlns:a16="http://schemas.microsoft.com/office/drawing/2014/main" id="{7CCF5BD3-EE6B-4106-4710-AC705F9EDBF1}"/>
                </a:ext>
              </a:extLst>
            </p:cNvPr>
            <p:cNvSpPr/>
            <p:nvPr/>
          </p:nvSpPr>
          <p:spPr>
            <a:xfrm>
              <a:off x="5398671" y="496394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7" name="Полилиния: фигура 5886">
              <a:extLst>
                <a:ext uri="{FF2B5EF4-FFF2-40B4-BE49-F238E27FC236}">
                  <a16:creationId xmlns:a16="http://schemas.microsoft.com/office/drawing/2014/main" id="{335C4639-5EE4-1BC6-EA5D-2BF4084D9875}"/>
                </a:ext>
              </a:extLst>
            </p:cNvPr>
            <p:cNvSpPr/>
            <p:nvPr/>
          </p:nvSpPr>
          <p:spPr>
            <a:xfrm>
              <a:off x="5108132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8" name="Полилиния: фигура 5887">
              <a:extLst>
                <a:ext uri="{FF2B5EF4-FFF2-40B4-BE49-F238E27FC236}">
                  <a16:creationId xmlns:a16="http://schemas.microsoft.com/office/drawing/2014/main" id="{758D776C-0CEC-1F97-C061-9BAB20446627}"/>
                </a:ext>
              </a:extLst>
            </p:cNvPr>
            <p:cNvSpPr/>
            <p:nvPr/>
          </p:nvSpPr>
          <p:spPr>
            <a:xfrm>
              <a:off x="5199448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9" name="Полилиния: фигура 5888">
              <a:extLst>
                <a:ext uri="{FF2B5EF4-FFF2-40B4-BE49-F238E27FC236}">
                  <a16:creationId xmlns:a16="http://schemas.microsoft.com/office/drawing/2014/main" id="{16EDBE59-FA4B-611B-F03E-77B110A6BB65}"/>
                </a:ext>
              </a:extLst>
            </p:cNvPr>
            <p:cNvSpPr/>
            <p:nvPr/>
          </p:nvSpPr>
          <p:spPr>
            <a:xfrm>
              <a:off x="5108132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0" name="Полилиния: фигура 5889">
              <a:extLst>
                <a:ext uri="{FF2B5EF4-FFF2-40B4-BE49-F238E27FC236}">
                  <a16:creationId xmlns:a16="http://schemas.microsoft.com/office/drawing/2014/main" id="{37AB56CE-5E2E-C0CE-CCFB-226B3C93FAFF}"/>
                </a:ext>
              </a:extLst>
            </p:cNvPr>
            <p:cNvSpPr/>
            <p:nvPr/>
          </p:nvSpPr>
          <p:spPr>
            <a:xfrm>
              <a:off x="5199448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1" name="Полилиния: фигура 5890">
              <a:extLst>
                <a:ext uri="{FF2B5EF4-FFF2-40B4-BE49-F238E27FC236}">
                  <a16:creationId xmlns:a16="http://schemas.microsoft.com/office/drawing/2014/main" id="{93B3541C-C000-7924-84E3-53D0C87F47B2}"/>
                </a:ext>
              </a:extLst>
            </p:cNvPr>
            <p:cNvSpPr/>
            <p:nvPr/>
          </p:nvSpPr>
          <p:spPr>
            <a:xfrm>
              <a:off x="5120586" y="487267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2" name="Полилиния: фигура 5891">
              <a:extLst>
                <a:ext uri="{FF2B5EF4-FFF2-40B4-BE49-F238E27FC236}">
                  <a16:creationId xmlns:a16="http://schemas.microsoft.com/office/drawing/2014/main" id="{E863A671-C958-8789-ED44-D24FA4A23458}"/>
                </a:ext>
              </a:extLst>
            </p:cNvPr>
            <p:cNvSpPr/>
            <p:nvPr/>
          </p:nvSpPr>
          <p:spPr>
            <a:xfrm>
              <a:off x="5211893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3" name="Полилиния: фигура 5892">
              <a:extLst>
                <a:ext uri="{FF2B5EF4-FFF2-40B4-BE49-F238E27FC236}">
                  <a16:creationId xmlns:a16="http://schemas.microsoft.com/office/drawing/2014/main" id="{9F62293F-19D3-3082-B093-EB40596D6E28}"/>
                </a:ext>
              </a:extLst>
            </p:cNvPr>
            <p:cNvSpPr/>
            <p:nvPr/>
          </p:nvSpPr>
          <p:spPr>
            <a:xfrm>
              <a:off x="5120586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4" name="Полилиния: фигура 5893">
              <a:extLst>
                <a:ext uri="{FF2B5EF4-FFF2-40B4-BE49-F238E27FC236}">
                  <a16:creationId xmlns:a16="http://schemas.microsoft.com/office/drawing/2014/main" id="{13FADDB5-3317-3E66-25C0-F0209FE441F7}"/>
                </a:ext>
              </a:extLst>
            </p:cNvPr>
            <p:cNvSpPr/>
            <p:nvPr/>
          </p:nvSpPr>
          <p:spPr>
            <a:xfrm>
              <a:off x="5211893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5" name="Полилиния: фигура 5894">
              <a:extLst>
                <a:ext uri="{FF2B5EF4-FFF2-40B4-BE49-F238E27FC236}">
                  <a16:creationId xmlns:a16="http://schemas.microsoft.com/office/drawing/2014/main" id="{F08AFB75-AAE2-5DF8-BE13-8F747C2A8AEA}"/>
                </a:ext>
              </a:extLst>
            </p:cNvPr>
            <p:cNvSpPr/>
            <p:nvPr/>
          </p:nvSpPr>
          <p:spPr>
            <a:xfrm>
              <a:off x="492136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6" name="Полилиния: фигура 5895">
              <a:extLst>
                <a:ext uri="{FF2B5EF4-FFF2-40B4-BE49-F238E27FC236}">
                  <a16:creationId xmlns:a16="http://schemas.microsoft.com/office/drawing/2014/main" id="{DA85D415-D12B-A57B-78B3-E71D47004640}"/>
                </a:ext>
              </a:extLst>
            </p:cNvPr>
            <p:cNvSpPr/>
            <p:nvPr/>
          </p:nvSpPr>
          <p:spPr>
            <a:xfrm>
              <a:off x="501060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7" name="Полилиния: фигура 5896">
              <a:extLst>
                <a:ext uri="{FF2B5EF4-FFF2-40B4-BE49-F238E27FC236}">
                  <a16:creationId xmlns:a16="http://schemas.microsoft.com/office/drawing/2014/main" id="{BC881107-D90B-4469-7785-B09DF3969627}"/>
                </a:ext>
              </a:extLst>
            </p:cNvPr>
            <p:cNvSpPr/>
            <p:nvPr/>
          </p:nvSpPr>
          <p:spPr>
            <a:xfrm>
              <a:off x="492136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8" name="Полилиния: фигура 5897">
              <a:extLst>
                <a:ext uri="{FF2B5EF4-FFF2-40B4-BE49-F238E27FC236}">
                  <a16:creationId xmlns:a16="http://schemas.microsoft.com/office/drawing/2014/main" id="{C47CD7DE-92C6-0A12-E92D-D50B8CE1BFAC}"/>
                </a:ext>
              </a:extLst>
            </p:cNvPr>
            <p:cNvSpPr/>
            <p:nvPr/>
          </p:nvSpPr>
          <p:spPr>
            <a:xfrm>
              <a:off x="501060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9" name="Полилиния: фигура 5898">
              <a:extLst>
                <a:ext uri="{FF2B5EF4-FFF2-40B4-BE49-F238E27FC236}">
                  <a16:creationId xmlns:a16="http://schemas.microsoft.com/office/drawing/2014/main" id="{94323398-411B-9829-937D-194D72B29581}"/>
                </a:ext>
              </a:extLst>
            </p:cNvPr>
            <p:cNvSpPr/>
            <p:nvPr/>
          </p:nvSpPr>
          <p:spPr>
            <a:xfrm>
              <a:off x="4933818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4337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0" name="Полилиния: фигура 5899">
              <a:extLst>
                <a:ext uri="{FF2B5EF4-FFF2-40B4-BE49-F238E27FC236}">
                  <a16:creationId xmlns:a16="http://schemas.microsoft.com/office/drawing/2014/main" id="{C97B24B7-8CB4-0ABD-43FE-D9D20EA1985F}"/>
                </a:ext>
              </a:extLst>
            </p:cNvPr>
            <p:cNvSpPr/>
            <p:nvPr/>
          </p:nvSpPr>
          <p:spPr>
            <a:xfrm>
              <a:off x="5025125" y="487267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4337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1" name="Полилиния: фигура 5900">
              <a:extLst>
                <a:ext uri="{FF2B5EF4-FFF2-40B4-BE49-F238E27FC236}">
                  <a16:creationId xmlns:a16="http://schemas.microsoft.com/office/drawing/2014/main" id="{4DAD5461-DB43-32A6-286B-450C8CD4C1B9}"/>
                </a:ext>
              </a:extLst>
            </p:cNvPr>
            <p:cNvSpPr/>
            <p:nvPr/>
          </p:nvSpPr>
          <p:spPr>
            <a:xfrm>
              <a:off x="4933818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2" name="Полилиния: фигура 5901">
              <a:extLst>
                <a:ext uri="{FF2B5EF4-FFF2-40B4-BE49-F238E27FC236}">
                  <a16:creationId xmlns:a16="http://schemas.microsoft.com/office/drawing/2014/main" id="{280C5FC2-31E8-4C6C-1C77-5431778BB360}"/>
                </a:ext>
              </a:extLst>
            </p:cNvPr>
            <p:cNvSpPr/>
            <p:nvPr/>
          </p:nvSpPr>
          <p:spPr>
            <a:xfrm>
              <a:off x="5025125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3" name="Полилиния: фигура 5902">
              <a:extLst>
                <a:ext uri="{FF2B5EF4-FFF2-40B4-BE49-F238E27FC236}">
                  <a16:creationId xmlns:a16="http://schemas.microsoft.com/office/drawing/2014/main" id="{BBE600DF-494A-E164-E142-28E64E7FD428}"/>
                </a:ext>
              </a:extLst>
            </p:cNvPr>
            <p:cNvSpPr/>
            <p:nvPr/>
          </p:nvSpPr>
          <p:spPr>
            <a:xfrm>
              <a:off x="473459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4" name="Полилиния: фигура 5903">
              <a:extLst>
                <a:ext uri="{FF2B5EF4-FFF2-40B4-BE49-F238E27FC236}">
                  <a16:creationId xmlns:a16="http://schemas.microsoft.com/office/drawing/2014/main" id="{A9E89085-5F31-A06A-FD8E-27FB1FDE95E2}"/>
                </a:ext>
              </a:extLst>
            </p:cNvPr>
            <p:cNvSpPr/>
            <p:nvPr/>
          </p:nvSpPr>
          <p:spPr>
            <a:xfrm>
              <a:off x="482383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5" name="Полилиния: фигура 5904">
              <a:extLst>
                <a:ext uri="{FF2B5EF4-FFF2-40B4-BE49-F238E27FC236}">
                  <a16:creationId xmlns:a16="http://schemas.microsoft.com/office/drawing/2014/main" id="{07761639-8356-A6B1-BC36-90984C7A9A05}"/>
                </a:ext>
              </a:extLst>
            </p:cNvPr>
            <p:cNvSpPr/>
            <p:nvPr/>
          </p:nvSpPr>
          <p:spPr>
            <a:xfrm>
              <a:off x="473459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6" name="Полилиния: фигура 5905">
              <a:extLst>
                <a:ext uri="{FF2B5EF4-FFF2-40B4-BE49-F238E27FC236}">
                  <a16:creationId xmlns:a16="http://schemas.microsoft.com/office/drawing/2014/main" id="{560811E4-92E3-5532-6D6C-3D62E7451659}"/>
                </a:ext>
              </a:extLst>
            </p:cNvPr>
            <p:cNvSpPr/>
            <p:nvPr/>
          </p:nvSpPr>
          <p:spPr>
            <a:xfrm>
              <a:off x="482383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7" name="Полилиния: фигура 5906">
              <a:extLst>
                <a:ext uri="{FF2B5EF4-FFF2-40B4-BE49-F238E27FC236}">
                  <a16:creationId xmlns:a16="http://schemas.microsoft.com/office/drawing/2014/main" id="{C01E8339-A386-BB2D-48F6-7E07EDC7C5F2}"/>
                </a:ext>
              </a:extLst>
            </p:cNvPr>
            <p:cNvSpPr/>
            <p:nvPr/>
          </p:nvSpPr>
          <p:spPr>
            <a:xfrm>
              <a:off x="4747049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8" name="Полилиния: фигура 5907">
              <a:extLst>
                <a:ext uri="{FF2B5EF4-FFF2-40B4-BE49-F238E27FC236}">
                  <a16:creationId xmlns:a16="http://schemas.microsoft.com/office/drawing/2014/main" id="{628AB1DC-EA9B-7CEA-E263-1B980BF837FE}"/>
                </a:ext>
              </a:extLst>
            </p:cNvPr>
            <p:cNvSpPr/>
            <p:nvPr/>
          </p:nvSpPr>
          <p:spPr>
            <a:xfrm>
              <a:off x="4838356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9" name="Полилиния: фигура 5908">
              <a:extLst>
                <a:ext uri="{FF2B5EF4-FFF2-40B4-BE49-F238E27FC236}">
                  <a16:creationId xmlns:a16="http://schemas.microsoft.com/office/drawing/2014/main" id="{5DE04E03-7388-339A-8A62-90BEC4C75582}"/>
                </a:ext>
              </a:extLst>
            </p:cNvPr>
            <p:cNvSpPr/>
            <p:nvPr/>
          </p:nvSpPr>
          <p:spPr>
            <a:xfrm>
              <a:off x="4747049" y="496602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0" name="Полилиния: фигура 5909">
              <a:extLst>
                <a:ext uri="{FF2B5EF4-FFF2-40B4-BE49-F238E27FC236}">
                  <a16:creationId xmlns:a16="http://schemas.microsoft.com/office/drawing/2014/main" id="{4E9FABBD-AEA2-F0B8-4ABE-703D7036037B}"/>
                </a:ext>
              </a:extLst>
            </p:cNvPr>
            <p:cNvSpPr/>
            <p:nvPr/>
          </p:nvSpPr>
          <p:spPr>
            <a:xfrm>
              <a:off x="4838356" y="496602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1" name="Полилиния: фигура 5910">
              <a:extLst>
                <a:ext uri="{FF2B5EF4-FFF2-40B4-BE49-F238E27FC236}">
                  <a16:creationId xmlns:a16="http://schemas.microsoft.com/office/drawing/2014/main" id="{E861BDA2-C8B6-FD11-0CEE-949B2713F943}"/>
                </a:ext>
              </a:extLst>
            </p:cNvPr>
            <p:cNvSpPr/>
            <p:nvPr/>
          </p:nvSpPr>
          <p:spPr>
            <a:xfrm>
              <a:off x="454782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2" name="Полилиния: фигура 5911">
              <a:extLst>
                <a:ext uri="{FF2B5EF4-FFF2-40B4-BE49-F238E27FC236}">
                  <a16:creationId xmlns:a16="http://schemas.microsoft.com/office/drawing/2014/main" id="{640E6519-42C3-66F1-9FC0-DE074B70F6E0}"/>
                </a:ext>
              </a:extLst>
            </p:cNvPr>
            <p:cNvSpPr/>
            <p:nvPr/>
          </p:nvSpPr>
          <p:spPr>
            <a:xfrm>
              <a:off x="463706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3" name="Полилиния: фигура 5912">
              <a:extLst>
                <a:ext uri="{FF2B5EF4-FFF2-40B4-BE49-F238E27FC236}">
                  <a16:creationId xmlns:a16="http://schemas.microsoft.com/office/drawing/2014/main" id="{FD65D842-A4BB-3B4A-5A2D-B31EDE63E841}"/>
                </a:ext>
              </a:extLst>
            </p:cNvPr>
            <p:cNvSpPr/>
            <p:nvPr/>
          </p:nvSpPr>
          <p:spPr>
            <a:xfrm>
              <a:off x="4560281" y="4874751"/>
              <a:ext cx="16598" cy="17132"/>
            </a:xfrm>
            <a:custGeom>
              <a:avLst/>
              <a:gdLst>
                <a:gd name="connsiteX0" fmla="*/ -72 w 16598"/>
                <a:gd name="connsiteY0" fmla="*/ 8118 h 17132"/>
                <a:gd name="connsiteX1" fmla="*/ 8227 w 16598"/>
                <a:gd name="connsiteY1" fmla="*/ -179 h 17132"/>
                <a:gd name="connsiteX2" fmla="*/ 16527 w 16598"/>
                <a:gd name="connsiteY2" fmla="*/ 8118 h 17132"/>
                <a:gd name="connsiteX3" fmla="*/ 8227 w 16598"/>
                <a:gd name="connsiteY3" fmla="*/ 16414 h 17132"/>
                <a:gd name="connsiteX4" fmla="*/ -72 w 16598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4" name="Полилиния: фигура 5913">
              <a:extLst>
                <a:ext uri="{FF2B5EF4-FFF2-40B4-BE49-F238E27FC236}">
                  <a16:creationId xmlns:a16="http://schemas.microsoft.com/office/drawing/2014/main" id="{E90D43C8-4E89-9F9D-5295-080A09C69C68}"/>
                </a:ext>
              </a:extLst>
            </p:cNvPr>
            <p:cNvSpPr/>
            <p:nvPr/>
          </p:nvSpPr>
          <p:spPr>
            <a:xfrm>
              <a:off x="4651588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5" name="Полилиния: фигура 5914">
              <a:extLst>
                <a:ext uri="{FF2B5EF4-FFF2-40B4-BE49-F238E27FC236}">
                  <a16:creationId xmlns:a16="http://schemas.microsoft.com/office/drawing/2014/main" id="{DEBD189D-8243-E01E-0099-7F3D3213C9C2}"/>
                </a:ext>
              </a:extLst>
            </p:cNvPr>
            <p:cNvSpPr/>
            <p:nvPr/>
          </p:nvSpPr>
          <p:spPr>
            <a:xfrm>
              <a:off x="4450288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6" name="Полилиния: фигура 5915">
              <a:extLst>
                <a:ext uri="{FF2B5EF4-FFF2-40B4-BE49-F238E27FC236}">
                  <a16:creationId xmlns:a16="http://schemas.microsoft.com/office/drawing/2014/main" id="{1A56817C-E02D-0F30-AE69-3D725559F241}"/>
                </a:ext>
              </a:extLst>
            </p:cNvPr>
            <p:cNvSpPr/>
            <p:nvPr/>
          </p:nvSpPr>
          <p:spPr>
            <a:xfrm>
              <a:off x="4464819" y="4874751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7" name="Полилиния: фигура 5916">
              <a:extLst>
                <a:ext uri="{FF2B5EF4-FFF2-40B4-BE49-F238E27FC236}">
                  <a16:creationId xmlns:a16="http://schemas.microsoft.com/office/drawing/2014/main" id="{926B980D-2F21-5721-4167-658AADE683AF}"/>
                </a:ext>
              </a:extLst>
            </p:cNvPr>
            <p:cNvSpPr/>
            <p:nvPr/>
          </p:nvSpPr>
          <p:spPr>
            <a:xfrm>
              <a:off x="342306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8" name="Полилиния: фигура 5917">
              <a:extLst>
                <a:ext uri="{FF2B5EF4-FFF2-40B4-BE49-F238E27FC236}">
                  <a16:creationId xmlns:a16="http://schemas.microsoft.com/office/drawing/2014/main" id="{295612F2-6205-7E41-39E4-4E6D68448B2A}"/>
                </a:ext>
              </a:extLst>
            </p:cNvPr>
            <p:cNvSpPr/>
            <p:nvPr/>
          </p:nvSpPr>
          <p:spPr>
            <a:xfrm>
              <a:off x="3439661" y="487681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9" name="Полилиния: фигура 5918">
              <a:extLst>
                <a:ext uri="{FF2B5EF4-FFF2-40B4-BE49-F238E27FC236}">
                  <a16:creationId xmlns:a16="http://schemas.microsoft.com/office/drawing/2014/main" id="{0B89524C-BF31-5415-3BC8-3FB624FFD112}"/>
                </a:ext>
              </a:extLst>
            </p:cNvPr>
            <p:cNvSpPr/>
            <p:nvPr/>
          </p:nvSpPr>
          <p:spPr>
            <a:xfrm>
              <a:off x="3236283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0" name="Полилиния: фигура 5919">
              <a:extLst>
                <a:ext uri="{FF2B5EF4-FFF2-40B4-BE49-F238E27FC236}">
                  <a16:creationId xmlns:a16="http://schemas.microsoft.com/office/drawing/2014/main" id="{E6D31FAD-7D69-DEAD-828C-7C5F085224EE}"/>
                </a:ext>
              </a:extLst>
            </p:cNvPr>
            <p:cNvSpPr/>
            <p:nvPr/>
          </p:nvSpPr>
          <p:spPr>
            <a:xfrm>
              <a:off x="332760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1" name="Полилиния: фигура 5920">
              <a:extLst>
                <a:ext uri="{FF2B5EF4-FFF2-40B4-BE49-F238E27FC236}">
                  <a16:creationId xmlns:a16="http://schemas.microsoft.com/office/drawing/2014/main" id="{4A8B21EF-498F-383B-8E1F-F51F942CE8D0}"/>
                </a:ext>
              </a:extLst>
            </p:cNvPr>
            <p:cNvSpPr/>
            <p:nvPr/>
          </p:nvSpPr>
          <p:spPr>
            <a:xfrm>
              <a:off x="3252893" y="487681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2" name="Полилиния: фигура 5921">
              <a:extLst>
                <a:ext uri="{FF2B5EF4-FFF2-40B4-BE49-F238E27FC236}">
                  <a16:creationId xmlns:a16="http://schemas.microsoft.com/office/drawing/2014/main" id="{024DD991-FB59-108C-FA5A-8D5E67B33D3B}"/>
                </a:ext>
              </a:extLst>
            </p:cNvPr>
            <p:cNvSpPr/>
            <p:nvPr/>
          </p:nvSpPr>
          <p:spPr>
            <a:xfrm>
              <a:off x="3344200" y="487681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3" name="Полилиния: фигура 5922">
              <a:extLst>
                <a:ext uri="{FF2B5EF4-FFF2-40B4-BE49-F238E27FC236}">
                  <a16:creationId xmlns:a16="http://schemas.microsoft.com/office/drawing/2014/main" id="{4FFCD277-C62C-0EB2-CAB6-7853015F412C}"/>
                </a:ext>
              </a:extLst>
            </p:cNvPr>
            <p:cNvSpPr/>
            <p:nvPr/>
          </p:nvSpPr>
          <p:spPr>
            <a:xfrm>
              <a:off x="211359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4" name="Полилиния: фигура 5923">
              <a:extLst>
                <a:ext uri="{FF2B5EF4-FFF2-40B4-BE49-F238E27FC236}">
                  <a16:creationId xmlns:a16="http://schemas.microsoft.com/office/drawing/2014/main" id="{6B0664EC-C28B-B9D0-731F-A2F7C5F3CB23}"/>
                </a:ext>
              </a:extLst>
            </p:cNvPr>
            <p:cNvSpPr/>
            <p:nvPr/>
          </p:nvSpPr>
          <p:spPr>
            <a:xfrm>
              <a:off x="2113596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5" name="Полилиния: фигура 5924">
              <a:extLst>
                <a:ext uri="{FF2B5EF4-FFF2-40B4-BE49-F238E27FC236}">
                  <a16:creationId xmlns:a16="http://schemas.microsoft.com/office/drawing/2014/main" id="{8637A278-9D3E-0C0C-DD7B-46981DDB8231}"/>
                </a:ext>
              </a:extLst>
            </p:cNvPr>
            <p:cNvSpPr/>
            <p:nvPr/>
          </p:nvSpPr>
          <p:spPr>
            <a:xfrm>
              <a:off x="2132273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6" name="Полилиния: фигура 5925">
              <a:extLst>
                <a:ext uri="{FF2B5EF4-FFF2-40B4-BE49-F238E27FC236}">
                  <a16:creationId xmlns:a16="http://schemas.microsoft.com/office/drawing/2014/main" id="{46850332-2C36-F75D-8C9B-CB3E424EBAD1}"/>
                </a:ext>
              </a:extLst>
            </p:cNvPr>
            <p:cNvSpPr/>
            <p:nvPr/>
          </p:nvSpPr>
          <p:spPr>
            <a:xfrm>
              <a:off x="2132273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7" name="Полилиния: фигура 5926">
              <a:extLst>
                <a:ext uri="{FF2B5EF4-FFF2-40B4-BE49-F238E27FC236}">
                  <a16:creationId xmlns:a16="http://schemas.microsoft.com/office/drawing/2014/main" id="{A0ECD667-9812-7DED-FD2E-B4DD882CF28F}"/>
                </a:ext>
              </a:extLst>
            </p:cNvPr>
            <p:cNvSpPr/>
            <p:nvPr/>
          </p:nvSpPr>
          <p:spPr>
            <a:xfrm>
              <a:off x="192682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8" name="Полилиния: фигура 5927">
              <a:extLst>
                <a:ext uri="{FF2B5EF4-FFF2-40B4-BE49-F238E27FC236}">
                  <a16:creationId xmlns:a16="http://schemas.microsoft.com/office/drawing/2014/main" id="{EEE58AF9-2E8D-0FBB-C539-68CAD7B66C0A}"/>
                </a:ext>
              </a:extLst>
            </p:cNvPr>
            <p:cNvSpPr/>
            <p:nvPr/>
          </p:nvSpPr>
          <p:spPr>
            <a:xfrm>
              <a:off x="201605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9" name="Полилиния: фигура 5928">
              <a:extLst>
                <a:ext uri="{FF2B5EF4-FFF2-40B4-BE49-F238E27FC236}">
                  <a16:creationId xmlns:a16="http://schemas.microsoft.com/office/drawing/2014/main" id="{E491517A-1EFA-B269-4B6B-FB98F7ADE60F}"/>
                </a:ext>
              </a:extLst>
            </p:cNvPr>
            <p:cNvSpPr/>
            <p:nvPr/>
          </p:nvSpPr>
          <p:spPr>
            <a:xfrm>
              <a:off x="192682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0" name="Полилиния: фигура 5929">
              <a:extLst>
                <a:ext uri="{FF2B5EF4-FFF2-40B4-BE49-F238E27FC236}">
                  <a16:creationId xmlns:a16="http://schemas.microsoft.com/office/drawing/2014/main" id="{BC002AB8-AB6D-E98F-76DF-5109614833E2}"/>
                </a:ext>
              </a:extLst>
            </p:cNvPr>
            <p:cNvSpPr/>
            <p:nvPr/>
          </p:nvSpPr>
          <p:spPr>
            <a:xfrm>
              <a:off x="201605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1" name="Полилиния: фигура 5930">
              <a:extLst>
                <a:ext uri="{FF2B5EF4-FFF2-40B4-BE49-F238E27FC236}">
                  <a16:creationId xmlns:a16="http://schemas.microsoft.com/office/drawing/2014/main" id="{56B87154-CE8E-DCB7-BFE6-F4EF8AC3AAA9}"/>
                </a:ext>
              </a:extLst>
            </p:cNvPr>
            <p:cNvSpPr/>
            <p:nvPr/>
          </p:nvSpPr>
          <p:spPr>
            <a:xfrm>
              <a:off x="1945504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1996 w 4145"/>
                <a:gd name="connsiteY1" fmla="*/ -179 h 5003"/>
                <a:gd name="connsiteX2" fmla="*/ 4073 w 4145"/>
                <a:gd name="connsiteY2" fmla="*/ 1898 h 5003"/>
                <a:gd name="connsiteX3" fmla="*/ 1996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2" name="Полилиния: фигура 5931">
              <a:extLst>
                <a:ext uri="{FF2B5EF4-FFF2-40B4-BE49-F238E27FC236}">
                  <a16:creationId xmlns:a16="http://schemas.microsoft.com/office/drawing/2014/main" id="{3DE3C279-885E-9EB4-ABFE-2B2334A04766}"/>
                </a:ext>
              </a:extLst>
            </p:cNvPr>
            <p:cNvSpPr/>
            <p:nvPr/>
          </p:nvSpPr>
          <p:spPr>
            <a:xfrm>
              <a:off x="2036811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3" name="Полилиния: фигура 5932">
              <a:extLst>
                <a:ext uri="{FF2B5EF4-FFF2-40B4-BE49-F238E27FC236}">
                  <a16:creationId xmlns:a16="http://schemas.microsoft.com/office/drawing/2014/main" id="{54FE90DC-DA9A-1FF5-43D1-898C5DCA5D0A}"/>
                </a:ext>
              </a:extLst>
            </p:cNvPr>
            <p:cNvSpPr/>
            <p:nvPr/>
          </p:nvSpPr>
          <p:spPr>
            <a:xfrm>
              <a:off x="1945504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4" name="Полилиния: фигура 5933">
              <a:extLst>
                <a:ext uri="{FF2B5EF4-FFF2-40B4-BE49-F238E27FC236}">
                  <a16:creationId xmlns:a16="http://schemas.microsoft.com/office/drawing/2014/main" id="{B1743139-74BD-B509-4902-434F987EF0CF}"/>
                </a:ext>
              </a:extLst>
            </p:cNvPr>
            <p:cNvSpPr/>
            <p:nvPr/>
          </p:nvSpPr>
          <p:spPr>
            <a:xfrm>
              <a:off x="2036811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5" name="Полилиния: фигура 5934">
              <a:extLst>
                <a:ext uri="{FF2B5EF4-FFF2-40B4-BE49-F238E27FC236}">
                  <a16:creationId xmlns:a16="http://schemas.microsoft.com/office/drawing/2014/main" id="{F4F2C615-F947-44A6-E2AC-A08A28572E0A}"/>
                </a:ext>
              </a:extLst>
            </p:cNvPr>
            <p:cNvSpPr/>
            <p:nvPr/>
          </p:nvSpPr>
          <p:spPr>
            <a:xfrm>
              <a:off x="1740049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6" name="Полилиния: фигура 5935">
              <a:extLst>
                <a:ext uri="{FF2B5EF4-FFF2-40B4-BE49-F238E27FC236}">
                  <a16:creationId xmlns:a16="http://schemas.microsoft.com/office/drawing/2014/main" id="{FBFF2A11-E8E0-9B6F-827F-8A9FCA618859}"/>
                </a:ext>
              </a:extLst>
            </p:cNvPr>
            <p:cNvSpPr/>
            <p:nvPr/>
          </p:nvSpPr>
          <p:spPr>
            <a:xfrm>
              <a:off x="182928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7" name="Полилиния: фигура 5936">
              <a:extLst>
                <a:ext uri="{FF2B5EF4-FFF2-40B4-BE49-F238E27FC236}">
                  <a16:creationId xmlns:a16="http://schemas.microsoft.com/office/drawing/2014/main" id="{76AA8197-B580-D4F7-ABBA-BA832F84F360}"/>
                </a:ext>
              </a:extLst>
            </p:cNvPr>
            <p:cNvSpPr/>
            <p:nvPr/>
          </p:nvSpPr>
          <p:spPr>
            <a:xfrm>
              <a:off x="1740049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8" name="Полилиния: фигура 5937">
              <a:extLst>
                <a:ext uri="{FF2B5EF4-FFF2-40B4-BE49-F238E27FC236}">
                  <a16:creationId xmlns:a16="http://schemas.microsoft.com/office/drawing/2014/main" id="{92B4AA68-BE42-AC14-B4F9-E182B8B0BA8E}"/>
                </a:ext>
              </a:extLst>
            </p:cNvPr>
            <p:cNvSpPr/>
            <p:nvPr/>
          </p:nvSpPr>
          <p:spPr>
            <a:xfrm>
              <a:off x="182928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9" name="Полилиния: фигура 5938">
              <a:extLst>
                <a:ext uri="{FF2B5EF4-FFF2-40B4-BE49-F238E27FC236}">
                  <a16:creationId xmlns:a16="http://schemas.microsoft.com/office/drawing/2014/main" id="{5F8B257F-9046-DF62-2A13-655234734E52}"/>
                </a:ext>
              </a:extLst>
            </p:cNvPr>
            <p:cNvSpPr/>
            <p:nvPr/>
          </p:nvSpPr>
          <p:spPr>
            <a:xfrm>
              <a:off x="1758726" y="4880971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0" name="Полилиния: фигура 5939">
              <a:extLst>
                <a:ext uri="{FF2B5EF4-FFF2-40B4-BE49-F238E27FC236}">
                  <a16:creationId xmlns:a16="http://schemas.microsoft.com/office/drawing/2014/main" id="{7B04E838-B583-B9D5-13A7-47352E932884}"/>
                </a:ext>
              </a:extLst>
            </p:cNvPr>
            <p:cNvSpPr/>
            <p:nvPr/>
          </p:nvSpPr>
          <p:spPr>
            <a:xfrm>
              <a:off x="1850043" y="4880971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1" name="Полилиния: фигура 5940">
              <a:extLst>
                <a:ext uri="{FF2B5EF4-FFF2-40B4-BE49-F238E27FC236}">
                  <a16:creationId xmlns:a16="http://schemas.microsoft.com/office/drawing/2014/main" id="{55D427F6-FF1F-38A0-172D-6162154F3047}"/>
                </a:ext>
              </a:extLst>
            </p:cNvPr>
            <p:cNvSpPr/>
            <p:nvPr/>
          </p:nvSpPr>
          <p:spPr>
            <a:xfrm>
              <a:off x="1758726" y="4972240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2" name="Полилиния: фигура 5941">
              <a:extLst>
                <a:ext uri="{FF2B5EF4-FFF2-40B4-BE49-F238E27FC236}">
                  <a16:creationId xmlns:a16="http://schemas.microsoft.com/office/drawing/2014/main" id="{2100BF2E-A89F-B4EF-F795-BCB1B9191FE9}"/>
                </a:ext>
              </a:extLst>
            </p:cNvPr>
            <p:cNvSpPr/>
            <p:nvPr/>
          </p:nvSpPr>
          <p:spPr>
            <a:xfrm>
              <a:off x="1850043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3" name="Полилиния: фигура 5942">
              <a:extLst>
                <a:ext uri="{FF2B5EF4-FFF2-40B4-BE49-F238E27FC236}">
                  <a16:creationId xmlns:a16="http://schemas.microsoft.com/office/drawing/2014/main" id="{12628B8F-9A99-66D6-FBA5-F4F3134407AF}"/>
                </a:ext>
              </a:extLst>
            </p:cNvPr>
            <p:cNvSpPr/>
            <p:nvPr/>
          </p:nvSpPr>
          <p:spPr>
            <a:xfrm>
              <a:off x="155121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4" name="Полилиния: фигура 5943">
              <a:extLst>
                <a:ext uri="{FF2B5EF4-FFF2-40B4-BE49-F238E27FC236}">
                  <a16:creationId xmlns:a16="http://schemas.microsoft.com/office/drawing/2014/main" id="{DB148614-6E89-F463-BAD7-860A78AEB9BA}"/>
                </a:ext>
              </a:extLst>
            </p:cNvPr>
            <p:cNvSpPr/>
            <p:nvPr/>
          </p:nvSpPr>
          <p:spPr>
            <a:xfrm>
              <a:off x="164252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5" name="Полилиния: фигура 5944">
              <a:extLst>
                <a:ext uri="{FF2B5EF4-FFF2-40B4-BE49-F238E27FC236}">
                  <a16:creationId xmlns:a16="http://schemas.microsoft.com/office/drawing/2014/main" id="{88129C86-609E-ABC8-EB9E-CD24552226F3}"/>
                </a:ext>
              </a:extLst>
            </p:cNvPr>
            <p:cNvSpPr/>
            <p:nvPr/>
          </p:nvSpPr>
          <p:spPr>
            <a:xfrm>
              <a:off x="155121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6" name="Полилиния: фигура 5945">
              <a:extLst>
                <a:ext uri="{FF2B5EF4-FFF2-40B4-BE49-F238E27FC236}">
                  <a16:creationId xmlns:a16="http://schemas.microsoft.com/office/drawing/2014/main" id="{B4122E9D-7881-011A-8152-FE5D53F5AE23}"/>
                </a:ext>
              </a:extLst>
            </p:cNvPr>
            <p:cNvSpPr/>
            <p:nvPr/>
          </p:nvSpPr>
          <p:spPr>
            <a:xfrm>
              <a:off x="164252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7" name="Полилиния: фигура 5946">
              <a:extLst>
                <a:ext uri="{FF2B5EF4-FFF2-40B4-BE49-F238E27FC236}">
                  <a16:creationId xmlns:a16="http://schemas.microsoft.com/office/drawing/2014/main" id="{D09EEDB1-F517-38CE-0E22-FEAF0CB11532}"/>
                </a:ext>
              </a:extLst>
            </p:cNvPr>
            <p:cNvSpPr/>
            <p:nvPr/>
          </p:nvSpPr>
          <p:spPr>
            <a:xfrm>
              <a:off x="1571958" y="4882125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11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8" name="Полилиния: фигура 5947">
              <a:extLst>
                <a:ext uri="{FF2B5EF4-FFF2-40B4-BE49-F238E27FC236}">
                  <a16:creationId xmlns:a16="http://schemas.microsoft.com/office/drawing/2014/main" id="{D3111E6F-9C51-C106-D204-A54353CBF937}"/>
                </a:ext>
              </a:extLst>
            </p:cNvPr>
            <p:cNvSpPr/>
            <p:nvPr/>
          </p:nvSpPr>
          <p:spPr>
            <a:xfrm>
              <a:off x="1663274" y="4882125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11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9" name="Полилиния: фигура 5948">
              <a:extLst>
                <a:ext uri="{FF2B5EF4-FFF2-40B4-BE49-F238E27FC236}">
                  <a16:creationId xmlns:a16="http://schemas.microsoft.com/office/drawing/2014/main" id="{74BCBAA2-72C8-6434-E87E-5776C80FE39D}"/>
                </a:ext>
              </a:extLst>
            </p:cNvPr>
            <p:cNvSpPr/>
            <p:nvPr/>
          </p:nvSpPr>
          <p:spPr>
            <a:xfrm>
              <a:off x="1571958" y="4972759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0" name="Полилиния: фигура 5949">
              <a:extLst>
                <a:ext uri="{FF2B5EF4-FFF2-40B4-BE49-F238E27FC236}">
                  <a16:creationId xmlns:a16="http://schemas.microsoft.com/office/drawing/2014/main" id="{EDBC7B6D-2581-1BF7-AAB3-16F78AD46363}"/>
                </a:ext>
              </a:extLst>
            </p:cNvPr>
            <p:cNvSpPr/>
            <p:nvPr/>
          </p:nvSpPr>
          <p:spPr>
            <a:xfrm>
              <a:off x="1663274" y="4972759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1" name="Полилиния: фигура 5950">
              <a:extLst>
                <a:ext uri="{FF2B5EF4-FFF2-40B4-BE49-F238E27FC236}">
                  <a16:creationId xmlns:a16="http://schemas.microsoft.com/office/drawing/2014/main" id="{A160D61C-B136-081B-2CEF-70B84A5DD99D}"/>
                </a:ext>
              </a:extLst>
            </p:cNvPr>
            <p:cNvSpPr/>
            <p:nvPr/>
          </p:nvSpPr>
          <p:spPr>
            <a:xfrm>
              <a:off x="1364435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2" name="Полилиния: фигура 5951">
              <a:extLst>
                <a:ext uri="{FF2B5EF4-FFF2-40B4-BE49-F238E27FC236}">
                  <a16:creationId xmlns:a16="http://schemas.microsoft.com/office/drawing/2014/main" id="{51420EF8-27E7-B495-2C7C-5171E0F90686}"/>
                </a:ext>
              </a:extLst>
            </p:cNvPr>
            <p:cNvSpPr/>
            <p:nvPr/>
          </p:nvSpPr>
          <p:spPr>
            <a:xfrm>
              <a:off x="145575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3" name="Полилиния: фигура 5952">
              <a:extLst>
                <a:ext uri="{FF2B5EF4-FFF2-40B4-BE49-F238E27FC236}">
                  <a16:creationId xmlns:a16="http://schemas.microsoft.com/office/drawing/2014/main" id="{8D81BAD4-206F-DBE3-858F-F9C7F231C07F}"/>
                </a:ext>
              </a:extLst>
            </p:cNvPr>
            <p:cNvSpPr/>
            <p:nvPr/>
          </p:nvSpPr>
          <p:spPr>
            <a:xfrm>
              <a:off x="1364435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4" name="Полилиния: фигура 5953">
              <a:extLst>
                <a:ext uri="{FF2B5EF4-FFF2-40B4-BE49-F238E27FC236}">
                  <a16:creationId xmlns:a16="http://schemas.microsoft.com/office/drawing/2014/main" id="{0BD68C0F-14D3-A06B-E282-66485FB314CC}"/>
                </a:ext>
              </a:extLst>
            </p:cNvPr>
            <p:cNvSpPr/>
            <p:nvPr/>
          </p:nvSpPr>
          <p:spPr>
            <a:xfrm>
              <a:off x="145575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5" name="Полилиния: фигура 5954">
              <a:extLst>
                <a:ext uri="{FF2B5EF4-FFF2-40B4-BE49-F238E27FC236}">
                  <a16:creationId xmlns:a16="http://schemas.microsoft.com/office/drawing/2014/main" id="{860FE7F7-D394-3332-1B7C-615CB1B5879A}"/>
                </a:ext>
              </a:extLst>
            </p:cNvPr>
            <p:cNvSpPr/>
            <p:nvPr/>
          </p:nvSpPr>
          <p:spPr>
            <a:xfrm>
              <a:off x="1385189" y="4882125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6" name="Полилиния: фигура 5955">
              <a:extLst>
                <a:ext uri="{FF2B5EF4-FFF2-40B4-BE49-F238E27FC236}">
                  <a16:creationId xmlns:a16="http://schemas.microsoft.com/office/drawing/2014/main" id="{87F1D170-98C4-5CE5-ED1C-ECDB9C5CEE4E}"/>
                </a:ext>
              </a:extLst>
            </p:cNvPr>
            <p:cNvSpPr/>
            <p:nvPr/>
          </p:nvSpPr>
          <p:spPr>
            <a:xfrm>
              <a:off x="1476496" y="4882125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7" name="Полилиния: фигура 5956">
              <a:extLst>
                <a:ext uri="{FF2B5EF4-FFF2-40B4-BE49-F238E27FC236}">
                  <a16:creationId xmlns:a16="http://schemas.microsoft.com/office/drawing/2014/main" id="{FB5610FE-6CE9-BE9C-1863-896287A8C4C9}"/>
                </a:ext>
              </a:extLst>
            </p:cNvPr>
            <p:cNvSpPr/>
            <p:nvPr/>
          </p:nvSpPr>
          <p:spPr>
            <a:xfrm>
              <a:off x="1385189" y="4973394"/>
              <a:ext cx="2937" cy="922"/>
            </a:xfrm>
            <a:custGeom>
              <a:avLst/>
              <a:gdLst>
                <a:gd name="connsiteX0" fmla="*/ -72 w 2937"/>
                <a:gd name="connsiteY0" fmla="*/ 744 h 922"/>
                <a:gd name="connsiteX1" fmla="*/ -72 w 2937"/>
                <a:gd name="connsiteY1" fmla="*/ 744 h 922"/>
                <a:gd name="connsiteX2" fmla="*/ 2005 w 2937"/>
                <a:gd name="connsiteY2" fmla="*/ 744 h 922"/>
                <a:gd name="connsiteX3" fmla="*/ -72 w 2937"/>
                <a:gd name="connsiteY3" fmla="*/ 744 h 922"/>
                <a:gd name="connsiteX4" fmla="*/ -72 w 2937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92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744"/>
                    <a:pt x="-72" y="744"/>
                  </a:cubicBezTo>
                  <a:cubicBezTo>
                    <a:pt x="2005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8" name="Полилиния: фигура 5957">
              <a:extLst>
                <a:ext uri="{FF2B5EF4-FFF2-40B4-BE49-F238E27FC236}">
                  <a16:creationId xmlns:a16="http://schemas.microsoft.com/office/drawing/2014/main" id="{DF8612ED-579D-F69D-D05A-1C27016A92D0}"/>
                </a:ext>
              </a:extLst>
            </p:cNvPr>
            <p:cNvSpPr/>
            <p:nvPr/>
          </p:nvSpPr>
          <p:spPr>
            <a:xfrm>
              <a:off x="1476496" y="4973394"/>
              <a:ext cx="2077" cy="922"/>
            </a:xfrm>
            <a:custGeom>
              <a:avLst/>
              <a:gdLst>
                <a:gd name="connsiteX0" fmla="*/ -72 w 2077"/>
                <a:gd name="connsiteY0" fmla="*/ 744 h 922"/>
                <a:gd name="connsiteX1" fmla="*/ -72 w 2077"/>
                <a:gd name="connsiteY1" fmla="*/ 744 h 922"/>
                <a:gd name="connsiteX2" fmla="*/ 2005 w 2077"/>
                <a:gd name="connsiteY2" fmla="*/ 744 h 922"/>
                <a:gd name="connsiteX3" fmla="*/ -72 w 2077"/>
                <a:gd name="connsiteY3" fmla="*/ 744 h 922"/>
                <a:gd name="connsiteX4" fmla="*/ -72 w 2077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92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744"/>
                    <a:pt x="-72" y="744"/>
                  </a:cubicBezTo>
                  <a:cubicBezTo>
                    <a:pt x="-72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9" name="Полилиния: фигура 5958">
              <a:extLst>
                <a:ext uri="{FF2B5EF4-FFF2-40B4-BE49-F238E27FC236}">
                  <a16:creationId xmlns:a16="http://schemas.microsoft.com/office/drawing/2014/main" id="{09A460D6-AD5F-6D83-042A-4789D1C1D08D}"/>
                </a:ext>
              </a:extLst>
            </p:cNvPr>
            <p:cNvSpPr/>
            <p:nvPr/>
          </p:nvSpPr>
          <p:spPr>
            <a:xfrm>
              <a:off x="126690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0" name="Полилиния: фигура 5959">
              <a:extLst>
                <a:ext uri="{FF2B5EF4-FFF2-40B4-BE49-F238E27FC236}">
                  <a16:creationId xmlns:a16="http://schemas.microsoft.com/office/drawing/2014/main" id="{6EAFE143-888E-CDD0-0EAB-E5D6685EBC19}"/>
                </a:ext>
              </a:extLst>
            </p:cNvPr>
            <p:cNvSpPr/>
            <p:nvPr/>
          </p:nvSpPr>
          <p:spPr>
            <a:xfrm>
              <a:off x="1289728" y="4883048"/>
              <a:ext cx="923" cy="1550"/>
            </a:xfrm>
            <a:custGeom>
              <a:avLst/>
              <a:gdLst>
                <a:gd name="connsiteX0" fmla="*/ -72 w 923"/>
                <a:gd name="connsiteY0" fmla="*/ -179 h 1550"/>
                <a:gd name="connsiteX1" fmla="*/ -72 w 923"/>
                <a:gd name="connsiteY1" fmla="*/ -179 h 1550"/>
                <a:gd name="connsiteX2" fmla="*/ -72 w 923"/>
                <a:gd name="connsiteY2" fmla="*/ -179 h 1550"/>
                <a:gd name="connsiteX3" fmla="*/ -72 w 923"/>
                <a:gd name="connsiteY3" fmla="*/ -179 h 1550"/>
                <a:gd name="connsiteX4" fmla="*/ -72 w 923"/>
                <a:gd name="connsiteY4" fmla="*/ -179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0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1888"/>
                    <a:pt x="-72" y="1888"/>
                    <a:pt x="-72" y="-179"/>
                  </a:cubicBezTo>
                  <a:cubicBezTo>
                    <a:pt x="-72" y="1888"/>
                    <a:pt x="-72" y="188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1" name="Полилиния: фигура 5960">
              <a:extLst>
                <a:ext uri="{FF2B5EF4-FFF2-40B4-BE49-F238E27FC236}">
                  <a16:creationId xmlns:a16="http://schemas.microsoft.com/office/drawing/2014/main" id="{B9B143EF-5A03-6D0B-2BD3-70F487A8301A}"/>
                </a:ext>
              </a:extLst>
            </p:cNvPr>
            <p:cNvSpPr/>
            <p:nvPr/>
          </p:nvSpPr>
          <p:spPr>
            <a:xfrm>
              <a:off x="9787777" y="525020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2"/>
                    <a:pt x="35185" y="45456"/>
                    <a:pt x="22703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2" name="Полилиния: фигура 5961">
              <a:extLst>
                <a:ext uri="{FF2B5EF4-FFF2-40B4-BE49-F238E27FC236}">
                  <a16:creationId xmlns:a16="http://schemas.microsoft.com/office/drawing/2014/main" id="{B0DAE42F-7C7D-ABF0-EC06-0315F36D4BDF}"/>
                </a:ext>
              </a:extLst>
            </p:cNvPr>
            <p:cNvSpPr/>
            <p:nvPr/>
          </p:nvSpPr>
          <p:spPr>
            <a:xfrm>
              <a:off x="9879064" y="525020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2"/>
                    <a:pt x="35185" y="45456"/>
                    <a:pt x="22798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3" name="Полилиния: фигура 5962">
              <a:extLst>
                <a:ext uri="{FF2B5EF4-FFF2-40B4-BE49-F238E27FC236}">
                  <a16:creationId xmlns:a16="http://schemas.microsoft.com/office/drawing/2014/main" id="{07E97F4A-258A-3DFD-4262-A9878831BDA0}"/>
                </a:ext>
              </a:extLst>
            </p:cNvPr>
            <p:cNvSpPr/>
            <p:nvPr/>
          </p:nvSpPr>
          <p:spPr>
            <a:xfrm>
              <a:off x="9789873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4" name="Полилиния: фигура 5963">
              <a:extLst>
                <a:ext uri="{FF2B5EF4-FFF2-40B4-BE49-F238E27FC236}">
                  <a16:creationId xmlns:a16="http://schemas.microsoft.com/office/drawing/2014/main" id="{86597E47-EA43-B38D-A647-0E81EDA4314B}"/>
                </a:ext>
              </a:extLst>
            </p:cNvPr>
            <p:cNvSpPr/>
            <p:nvPr/>
          </p:nvSpPr>
          <p:spPr>
            <a:xfrm>
              <a:off x="9881160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5" name="Полилиния: фигура 5964">
              <a:extLst>
                <a:ext uri="{FF2B5EF4-FFF2-40B4-BE49-F238E27FC236}">
                  <a16:creationId xmlns:a16="http://schemas.microsoft.com/office/drawing/2014/main" id="{9BFDA7AA-E5FB-AC28-A2B4-0DF082279765}"/>
                </a:ext>
              </a:extLst>
            </p:cNvPr>
            <p:cNvSpPr/>
            <p:nvPr/>
          </p:nvSpPr>
          <p:spPr>
            <a:xfrm>
              <a:off x="9690200" y="525020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2"/>
                    <a:pt x="35185" y="45456"/>
                    <a:pt x="22797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6" name="Полилиния: фигура 5965">
              <a:extLst>
                <a:ext uri="{FF2B5EF4-FFF2-40B4-BE49-F238E27FC236}">
                  <a16:creationId xmlns:a16="http://schemas.microsoft.com/office/drawing/2014/main" id="{F48EB8D1-BD79-162D-ABF7-021FC146499F}"/>
                </a:ext>
              </a:extLst>
            </p:cNvPr>
            <p:cNvSpPr/>
            <p:nvPr/>
          </p:nvSpPr>
          <p:spPr>
            <a:xfrm>
              <a:off x="9690200" y="5339400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97 w 45643"/>
                <a:gd name="connsiteY1" fmla="*/ -179 h 45633"/>
                <a:gd name="connsiteX2" fmla="*/ 45571 w 45643"/>
                <a:gd name="connsiteY2" fmla="*/ 22643 h 45633"/>
                <a:gd name="connsiteX3" fmla="*/ 22797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7" name="Полилиния: фигура 5966">
              <a:extLst>
                <a:ext uri="{FF2B5EF4-FFF2-40B4-BE49-F238E27FC236}">
                  <a16:creationId xmlns:a16="http://schemas.microsoft.com/office/drawing/2014/main" id="{CDBA8EA8-017F-11B5-735F-6B5A18291172}"/>
                </a:ext>
              </a:extLst>
            </p:cNvPr>
            <p:cNvSpPr/>
            <p:nvPr/>
          </p:nvSpPr>
          <p:spPr>
            <a:xfrm>
              <a:off x="9694392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8" name="Полилиния: фигура 5967">
              <a:extLst>
                <a:ext uri="{FF2B5EF4-FFF2-40B4-BE49-F238E27FC236}">
                  <a16:creationId xmlns:a16="http://schemas.microsoft.com/office/drawing/2014/main" id="{5F21DA7F-5809-66B7-839D-063293429803}"/>
                </a:ext>
              </a:extLst>
            </p:cNvPr>
            <p:cNvSpPr/>
            <p:nvPr/>
          </p:nvSpPr>
          <p:spPr>
            <a:xfrm>
              <a:off x="9694392" y="5341476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9" name="Полилиния: фигура 5968">
              <a:extLst>
                <a:ext uri="{FF2B5EF4-FFF2-40B4-BE49-F238E27FC236}">
                  <a16:creationId xmlns:a16="http://schemas.microsoft.com/office/drawing/2014/main" id="{D99BB37B-9615-098F-2CA2-66A7BBC2F031}"/>
                </a:ext>
              </a:extLst>
            </p:cNvPr>
            <p:cNvSpPr/>
            <p:nvPr/>
          </p:nvSpPr>
          <p:spPr>
            <a:xfrm>
              <a:off x="772914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0" name="Полилиния: фигура 5969">
              <a:extLst>
                <a:ext uri="{FF2B5EF4-FFF2-40B4-BE49-F238E27FC236}">
                  <a16:creationId xmlns:a16="http://schemas.microsoft.com/office/drawing/2014/main" id="{CE9CE028-A693-769E-8705-F603BD71C348}"/>
                </a:ext>
              </a:extLst>
            </p:cNvPr>
            <p:cNvSpPr/>
            <p:nvPr/>
          </p:nvSpPr>
          <p:spPr>
            <a:xfrm>
              <a:off x="7735363" y="525642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1" name="Полилиния: фигура 5970">
              <a:extLst>
                <a:ext uri="{FF2B5EF4-FFF2-40B4-BE49-F238E27FC236}">
                  <a16:creationId xmlns:a16="http://schemas.microsoft.com/office/drawing/2014/main" id="{CB1F862C-FC81-03BF-8740-E29104FCCA27}"/>
                </a:ext>
              </a:extLst>
            </p:cNvPr>
            <p:cNvSpPr/>
            <p:nvPr/>
          </p:nvSpPr>
          <p:spPr>
            <a:xfrm>
              <a:off x="754237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2" name="Полилиния: фигура 5971">
              <a:extLst>
                <a:ext uri="{FF2B5EF4-FFF2-40B4-BE49-F238E27FC236}">
                  <a16:creationId xmlns:a16="http://schemas.microsoft.com/office/drawing/2014/main" id="{F5C32502-F2F8-5AD4-72C9-0B3106D49813}"/>
                </a:ext>
              </a:extLst>
            </p:cNvPr>
            <p:cNvSpPr/>
            <p:nvPr/>
          </p:nvSpPr>
          <p:spPr>
            <a:xfrm>
              <a:off x="763160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3" name="Полилиния: фигура 5972">
              <a:extLst>
                <a:ext uri="{FF2B5EF4-FFF2-40B4-BE49-F238E27FC236}">
                  <a16:creationId xmlns:a16="http://schemas.microsoft.com/office/drawing/2014/main" id="{B9065AAE-1B3C-7A0A-C9B6-A436CF6FA6B1}"/>
                </a:ext>
              </a:extLst>
            </p:cNvPr>
            <p:cNvSpPr/>
            <p:nvPr/>
          </p:nvSpPr>
          <p:spPr>
            <a:xfrm>
              <a:off x="754237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4" name="Полилиния: фигура 5973">
              <a:extLst>
                <a:ext uri="{FF2B5EF4-FFF2-40B4-BE49-F238E27FC236}">
                  <a16:creationId xmlns:a16="http://schemas.microsoft.com/office/drawing/2014/main" id="{668BF258-5A77-B95A-4764-EB66FBBD9946}"/>
                </a:ext>
              </a:extLst>
            </p:cNvPr>
            <p:cNvSpPr/>
            <p:nvPr/>
          </p:nvSpPr>
          <p:spPr>
            <a:xfrm>
              <a:off x="763160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5" name="Полилиния: фигура 5974">
              <a:extLst>
                <a:ext uri="{FF2B5EF4-FFF2-40B4-BE49-F238E27FC236}">
                  <a16:creationId xmlns:a16="http://schemas.microsoft.com/office/drawing/2014/main" id="{2BDF9AF8-84BA-FF2D-D22D-7A7A9E363D30}"/>
                </a:ext>
              </a:extLst>
            </p:cNvPr>
            <p:cNvSpPr/>
            <p:nvPr/>
          </p:nvSpPr>
          <p:spPr>
            <a:xfrm>
              <a:off x="7548595" y="525642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6" name="Полилиния: фигура 5975">
              <a:extLst>
                <a:ext uri="{FF2B5EF4-FFF2-40B4-BE49-F238E27FC236}">
                  <a16:creationId xmlns:a16="http://schemas.microsoft.com/office/drawing/2014/main" id="{E1FD45E5-7D19-F54C-35BD-EDE1BE4996F4}"/>
                </a:ext>
              </a:extLst>
            </p:cNvPr>
            <p:cNvSpPr/>
            <p:nvPr/>
          </p:nvSpPr>
          <p:spPr>
            <a:xfrm>
              <a:off x="7639901" y="5256428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7" name="Полилиния: фигура 5976">
              <a:extLst>
                <a:ext uri="{FF2B5EF4-FFF2-40B4-BE49-F238E27FC236}">
                  <a16:creationId xmlns:a16="http://schemas.microsoft.com/office/drawing/2014/main" id="{F7A84C10-4E9F-4EF0-8AB8-5F53B57BB7F1}"/>
                </a:ext>
              </a:extLst>
            </p:cNvPr>
            <p:cNvSpPr/>
            <p:nvPr/>
          </p:nvSpPr>
          <p:spPr>
            <a:xfrm>
              <a:off x="7548595" y="5345620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8" name="Полилиния: фигура 5977">
              <a:extLst>
                <a:ext uri="{FF2B5EF4-FFF2-40B4-BE49-F238E27FC236}">
                  <a16:creationId xmlns:a16="http://schemas.microsoft.com/office/drawing/2014/main" id="{7AB144D5-956C-B293-6048-DAAA3D576FB3}"/>
                </a:ext>
              </a:extLst>
            </p:cNvPr>
            <p:cNvSpPr/>
            <p:nvPr/>
          </p:nvSpPr>
          <p:spPr>
            <a:xfrm>
              <a:off x="7639901" y="5345620"/>
              <a:ext cx="31131" cy="33195"/>
            </a:xfrm>
            <a:custGeom>
              <a:avLst/>
              <a:gdLst>
                <a:gd name="connsiteX0" fmla="*/ -72 w 31131"/>
                <a:gd name="connsiteY0" fmla="*/ 16424 h 33195"/>
                <a:gd name="connsiteX1" fmla="*/ 14460 w 31131"/>
                <a:gd name="connsiteY1" fmla="*/ -179 h 33195"/>
                <a:gd name="connsiteX2" fmla="*/ 31060 w 31131"/>
                <a:gd name="connsiteY2" fmla="*/ 16424 h 33195"/>
                <a:gd name="connsiteX3" fmla="*/ 14460 w 31131"/>
                <a:gd name="connsiteY3" fmla="*/ 33016 h 33195"/>
                <a:gd name="connsiteX4" fmla="*/ -72 w 31131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9" name="Полилиния: фигура 5978">
              <a:extLst>
                <a:ext uri="{FF2B5EF4-FFF2-40B4-BE49-F238E27FC236}">
                  <a16:creationId xmlns:a16="http://schemas.microsoft.com/office/drawing/2014/main" id="{6295B9BF-791E-E880-62FB-4EBE23D5E426}"/>
                </a:ext>
              </a:extLst>
            </p:cNvPr>
            <p:cNvSpPr/>
            <p:nvPr/>
          </p:nvSpPr>
          <p:spPr>
            <a:xfrm>
              <a:off x="7355604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0" name="Полилиния: фигура 5979">
              <a:extLst>
                <a:ext uri="{FF2B5EF4-FFF2-40B4-BE49-F238E27FC236}">
                  <a16:creationId xmlns:a16="http://schemas.microsoft.com/office/drawing/2014/main" id="{AACDB379-3F84-6732-792B-E2277E8F5D41}"/>
                </a:ext>
              </a:extLst>
            </p:cNvPr>
            <p:cNvSpPr/>
            <p:nvPr/>
          </p:nvSpPr>
          <p:spPr>
            <a:xfrm>
              <a:off x="744483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1" name="Полилиния: фигура 5980">
              <a:extLst>
                <a:ext uri="{FF2B5EF4-FFF2-40B4-BE49-F238E27FC236}">
                  <a16:creationId xmlns:a16="http://schemas.microsoft.com/office/drawing/2014/main" id="{36F8D492-9C4C-B7DC-D417-F69455D9CA1E}"/>
                </a:ext>
              </a:extLst>
            </p:cNvPr>
            <p:cNvSpPr/>
            <p:nvPr/>
          </p:nvSpPr>
          <p:spPr>
            <a:xfrm>
              <a:off x="7355604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2" name="Полилиния: фигура 5981">
              <a:extLst>
                <a:ext uri="{FF2B5EF4-FFF2-40B4-BE49-F238E27FC236}">
                  <a16:creationId xmlns:a16="http://schemas.microsoft.com/office/drawing/2014/main" id="{0B6E1763-BA7E-35F3-B222-5F42113C75AB}"/>
                </a:ext>
              </a:extLst>
            </p:cNvPr>
            <p:cNvSpPr/>
            <p:nvPr/>
          </p:nvSpPr>
          <p:spPr>
            <a:xfrm>
              <a:off x="744483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3" name="Полилиния: фигура 5982">
              <a:extLst>
                <a:ext uri="{FF2B5EF4-FFF2-40B4-BE49-F238E27FC236}">
                  <a16:creationId xmlns:a16="http://schemas.microsoft.com/office/drawing/2014/main" id="{B7D248BA-5F99-231B-7D6A-2882765CED80}"/>
                </a:ext>
              </a:extLst>
            </p:cNvPr>
            <p:cNvSpPr/>
            <p:nvPr/>
          </p:nvSpPr>
          <p:spPr>
            <a:xfrm>
              <a:off x="7361826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4" name="Полилиния: фигура 5983">
              <a:extLst>
                <a:ext uri="{FF2B5EF4-FFF2-40B4-BE49-F238E27FC236}">
                  <a16:creationId xmlns:a16="http://schemas.microsoft.com/office/drawing/2014/main" id="{BB9B9E26-E85C-B3C1-E068-EA32F9654E68}"/>
                </a:ext>
              </a:extLst>
            </p:cNvPr>
            <p:cNvSpPr/>
            <p:nvPr/>
          </p:nvSpPr>
          <p:spPr>
            <a:xfrm>
              <a:off x="7453133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5" name="Полилиния: фигура 5984">
              <a:extLst>
                <a:ext uri="{FF2B5EF4-FFF2-40B4-BE49-F238E27FC236}">
                  <a16:creationId xmlns:a16="http://schemas.microsoft.com/office/drawing/2014/main" id="{6E5F80CC-CC5E-B502-A3DF-E6AC3795FF37}"/>
                </a:ext>
              </a:extLst>
            </p:cNvPr>
            <p:cNvSpPr/>
            <p:nvPr/>
          </p:nvSpPr>
          <p:spPr>
            <a:xfrm>
              <a:off x="7361826" y="534769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6" name="Полилиния: фигура 5985">
              <a:extLst>
                <a:ext uri="{FF2B5EF4-FFF2-40B4-BE49-F238E27FC236}">
                  <a16:creationId xmlns:a16="http://schemas.microsoft.com/office/drawing/2014/main" id="{6634B9A7-2D73-B4F5-CAF9-120334691AF5}"/>
                </a:ext>
              </a:extLst>
            </p:cNvPr>
            <p:cNvSpPr/>
            <p:nvPr/>
          </p:nvSpPr>
          <p:spPr>
            <a:xfrm>
              <a:off x="7453133" y="534769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7" name="Полилиния: фигура 5986">
              <a:extLst>
                <a:ext uri="{FF2B5EF4-FFF2-40B4-BE49-F238E27FC236}">
                  <a16:creationId xmlns:a16="http://schemas.microsoft.com/office/drawing/2014/main" id="{B38A8EFC-A250-5E09-D69B-1C635C2C635F}"/>
                </a:ext>
              </a:extLst>
            </p:cNvPr>
            <p:cNvSpPr/>
            <p:nvPr/>
          </p:nvSpPr>
          <p:spPr>
            <a:xfrm>
              <a:off x="7166758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8" name="Полилиния: фигура 5987">
              <a:extLst>
                <a:ext uri="{FF2B5EF4-FFF2-40B4-BE49-F238E27FC236}">
                  <a16:creationId xmlns:a16="http://schemas.microsoft.com/office/drawing/2014/main" id="{7F5761F8-54C0-930B-6E2C-7689E4631605}"/>
                </a:ext>
              </a:extLst>
            </p:cNvPr>
            <p:cNvSpPr/>
            <p:nvPr/>
          </p:nvSpPr>
          <p:spPr>
            <a:xfrm>
              <a:off x="725806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9" name="Полилиния: фигура 5988">
              <a:extLst>
                <a:ext uri="{FF2B5EF4-FFF2-40B4-BE49-F238E27FC236}">
                  <a16:creationId xmlns:a16="http://schemas.microsoft.com/office/drawing/2014/main" id="{D330443A-BED2-05E8-61ED-3F586598A7AE}"/>
                </a:ext>
              </a:extLst>
            </p:cNvPr>
            <p:cNvSpPr/>
            <p:nvPr/>
          </p:nvSpPr>
          <p:spPr>
            <a:xfrm>
              <a:off x="725806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0" name="Полилиния: фигура 5989">
              <a:extLst>
                <a:ext uri="{FF2B5EF4-FFF2-40B4-BE49-F238E27FC236}">
                  <a16:creationId xmlns:a16="http://schemas.microsoft.com/office/drawing/2014/main" id="{88CCB596-A90C-E520-A8CF-10D9E01A76B6}"/>
                </a:ext>
              </a:extLst>
            </p:cNvPr>
            <p:cNvSpPr/>
            <p:nvPr/>
          </p:nvSpPr>
          <p:spPr>
            <a:xfrm>
              <a:off x="7175058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1" name="Полилиния: фигура 5990">
              <a:extLst>
                <a:ext uri="{FF2B5EF4-FFF2-40B4-BE49-F238E27FC236}">
                  <a16:creationId xmlns:a16="http://schemas.microsoft.com/office/drawing/2014/main" id="{AF2449D5-0B39-4D34-5B60-C562082026AA}"/>
                </a:ext>
              </a:extLst>
            </p:cNvPr>
            <p:cNvSpPr/>
            <p:nvPr/>
          </p:nvSpPr>
          <p:spPr>
            <a:xfrm>
              <a:off x="7266364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2" name="Полилиния: фигура 5991">
              <a:extLst>
                <a:ext uri="{FF2B5EF4-FFF2-40B4-BE49-F238E27FC236}">
                  <a16:creationId xmlns:a16="http://schemas.microsoft.com/office/drawing/2014/main" id="{DB3A2301-92A1-105D-8C2C-F358918B5C84}"/>
                </a:ext>
              </a:extLst>
            </p:cNvPr>
            <p:cNvSpPr/>
            <p:nvPr/>
          </p:nvSpPr>
          <p:spPr>
            <a:xfrm>
              <a:off x="7266364" y="534769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3" name="Полилиния: фигура 5992">
              <a:extLst>
                <a:ext uri="{FF2B5EF4-FFF2-40B4-BE49-F238E27FC236}">
                  <a16:creationId xmlns:a16="http://schemas.microsoft.com/office/drawing/2014/main" id="{0FDE8D06-D008-FA62-E5B4-11388BD88879}"/>
                </a:ext>
              </a:extLst>
            </p:cNvPr>
            <p:cNvSpPr/>
            <p:nvPr/>
          </p:nvSpPr>
          <p:spPr>
            <a:xfrm>
              <a:off x="6979980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4" name="Полилиния: фигура 5993">
              <a:extLst>
                <a:ext uri="{FF2B5EF4-FFF2-40B4-BE49-F238E27FC236}">
                  <a16:creationId xmlns:a16="http://schemas.microsoft.com/office/drawing/2014/main" id="{61BBCA02-890F-273C-F323-C720985112FB}"/>
                </a:ext>
              </a:extLst>
            </p:cNvPr>
            <p:cNvSpPr/>
            <p:nvPr/>
          </p:nvSpPr>
          <p:spPr>
            <a:xfrm>
              <a:off x="707129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5" name="Полилиния: фигура 5994">
              <a:extLst>
                <a:ext uri="{FF2B5EF4-FFF2-40B4-BE49-F238E27FC236}">
                  <a16:creationId xmlns:a16="http://schemas.microsoft.com/office/drawing/2014/main" id="{974DBF76-C263-DE99-FCB4-DCC59B709EE6}"/>
                </a:ext>
              </a:extLst>
            </p:cNvPr>
            <p:cNvSpPr/>
            <p:nvPr/>
          </p:nvSpPr>
          <p:spPr>
            <a:xfrm>
              <a:off x="6979980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6" name="Полилиния: фигура 5995">
              <a:extLst>
                <a:ext uri="{FF2B5EF4-FFF2-40B4-BE49-F238E27FC236}">
                  <a16:creationId xmlns:a16="http://schemas.microsoft.com/office/drawing/2014/main" id="{E4676EBD-F7AF-474E-17D3-307071C1FECA}"/>
                </a:ext>
              </a:extLst>
            </p:cNvPr>
            <p:cNvSpPr/>
            <p:nvPr/>
          </p:nvSpPr>
          <p:spPr>
            <a:xfrm>
              <a:off x="6988290" y="525850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7" name="Полилиния: фигура 5996">
              <a:extLst>
                <a:ext uri="{FF2B5EF4-FFF2-40B4-BE49-F238E27FC236}">
                  <a16:creationId xmlns:a16="http://schemas.microsoft.com/office/drawing/2014/main" id="{D3BE981E-C65D-2E98-CA05-8ACD08993C7B}"/>
                </a:ext>
              </a:extLst>
            </p:cNvPr>
            <p:cNvSpPr/>
            <p:nvPr/>
          </p:nvSpPr>
          <p:spPr>
            <a:xfrm>
              <a:off x="7079596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8" name="Полилиния: фигура 5997">
              <a:extLst>
                <a:ext uri="{FF2B5EF4-FFF2-40B4-BE49-F238E27FC236}">
                  <a16:creationId xmlns:a16="http://schemas.microsoft.com/office/drawing/2014/main" id="{AD87CABC-FA97-9862-29AD-B0455561F1ED}"/>
                </a:ext>
              </a:extLst>
            </p:cNvPr>
            <p:cNvSpPr/>
            <p:nvPr/>
          </p:nvSpPr>
          <p:spPr>
            <a:xfrm>
              <a:off x="6988290" y="5347696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9" name="Полилиния: фигура 5998">
              <a:extLst>
                <a:ext uri="{FF2B5EF4-FFF2-40B4-BE49-F238E27FC236}">
                  <a16:creationId xmlns:a16="http://schemas.microsoft.com/office/drawing/2014/main" id="{4C771637-50F0-D45F-9754-621087E12095}"/>
                </a:ext>
              </a:extLst>
            </p:cNvPr>
            <p:cNvSpPr/>
            <p:nvPr/>
          </p:nvSpPr>
          <p:spPr>
            <a:xfrm>
              <a:off x="6793211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0" name="Полилиния: фигура 5999">
              <a:extLst>
                <a:ext uri="{FF2B5EF4-FFF2-40B4-BE49-F238E27FC236}">
                  <a16:creationId xmlns:a16="http://schemas.microsoft.com/office/drawing/2014/main" id="{83C0A53E-A580-0ACE-AC89-43352AE6CB2B}"/>
                </a:ext>
              </a:extLst>
            </p:cNvPr>
            <p:cNvSpPr/>
            <p:nvPr/>
          </p:nvSpPr>
          <p:spPr>
            <a:xfrm>
              <a:off x="688245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1" name="Полилиния: фигура 6000">
              <a:extLst>
                <a:ext uri="{FF2B5EF4-FFF2-40B4-BE49-F238E27FC236}">
                  <a16:creationId xmlns:a16="http://schemas.microsoft.com/office/drawing/2014/main" id="{797CF9C8-498A-7ABF-BF10-D2ACF6E06239}"/>
                </a:ext>
              </a:extLst>
            </p:cNvPr>
            <p:cNvSpPr/>
            <p:nvPr/>
          </p:nvSpPr>
          <p:spPr>
            <a:xfrm>
              <a:off x="6793211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2" name="Полилиния: фигура 6001">
              <a:extLst>
                <a:ext uri="{FF2B5EF4-FFF2-40B4-BE49-F238E27FC236}">
                  <a16:creationId xmlns:a16="http://schemas.microsoft.com/office/drawing/2014/main" id="{7914D5F0-79AD-ED70-F0E9-6D4A7AAEDB54}"/>
                </a:ext>
              </a:extLst>
            </p:cNvPr>
            <p:cNvSpPr/>
            <p:nvPr/>
          </p:nvSpPr>
          <p:spPr>
            <a:xfrm>
              <a:off x="688245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3" name="Полилиния: фигура 6002">
              <a:extLst>
                <a:ext uri="{FF2B5EF4-FFF2-40B4-BE49-F238E27FC236}">
                  <a16:creationId xmlns:a16="http://schemas.microsoft.com/office/drawing/2014/main" id="{19C1E11A-7C42-4AC4-C5C9-F9EF5E532328}"/>
                </a:ext>
              </a:extLst>
            </p:cNvPr>
            <p:cNvSpPr/>
            <p:nvPr/>
          </p:nvSpPr>
          <p:spPr>
            <a:xfrm>
              <a:off x="6801512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4" name="Полилиния: фигура 6003">
              <a:extLst>
                <a:ext uri="{FF2B5EF4-FFF2-40B4-BE49-F238E27FC236}">
                  <a16:creationId xmlns:a16="http://schemas.microsoft.com/office/drawing/2014/main" id="{4EB6E6E4-EC14-9ACF-4B64-10B13F12F6F6}"/>
                </a:ext>
              </a:extLst>
            </p:cNvPr>
            <p:cNvSpPr/>
            <p:nvPr/>
          </p:nvSpPr>
          <p:spPr>
            <a:xfrm>
              <a:off x="6892828" y="525850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5" name="Полилиния: фигура 6004">
              <a:extLst>
                <a:ext uri="{FF2B5EF4-FFF2-40B4-BE49-F238E27FC236}">
                  <a16:creationId xmlns:a16="http://schemas.microsoft.com/office/drawing/2014/main" id="{70890F48-8711-4C5F-1174-6B05A40FBF1A}"/>
                </a:ext>
              </a:extLst>
            </p:cNvPr>
            <p:cNvSpPr/>
            <p:nvPr/>
          </p:nvSpPr>
          <p:spPr>
            <a:xfrm>
              <a:off x="6801512" y="534769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6" name="Полилиния: фигура 6005">
              <a:extLst>
                <a:ext uri="{FF2B5EF4-FFF2-40B4-BE49-F238E27FC236}">
                  <a16:creationId xmlns:a16="http://schemas.microsoft.com/office/drawing/2014/main" id="{64F1FC50-6E55-2873-2443-7740365DE292}"/>
                </a:ext>
              </a:extLst>
            </p:cNvPr>
            <p:cNvSpPr/>
            <p:nvPr/>
          </p:nvSpPr>
          <p:spPr>
            <a:xfrm>
              <a:off x="6892828" y="5347696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7" name="Полилиния: фигура 6006">
              <a:extLst>
                <a:ext uri="{FF2B5EF4-FFF2-40B4-BE49-F238E27FC236}">
                  <a16:creationId xmlns:a16="http://schemas.microsoft.com/office/drawing/2014/main" id="{9A740E26-CADE-419A-09D3-45590C2E143F}"/>
                </a:ext>
              </a:extLst>
            </p:cNvPr>
            <p:cNvSpPr/>
            <p:nvPr/>
          </p:nvSpPr>
          <p:spPr>
            <a:xfrm>
              <a:off x="660644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8" name="Полилиния: фигура 6007">
              <a:extLst>
                <a:ext uri="{FF2B5EF4-FFF2-40B4-BE49-F238E27FC236}">
                  <a16:creationId xmlns:a16="http://schemas.microsoft.com/office/drawing/2014/main" id="{150EAE7A-77C5-5728-BFA0-C9BC42F8484E}"/>
                </a:ext>
              </a:extLst>
            </p:cNvPr>
            <p:cNvSpPr/>
            <p:nvPr/>
          </p:nvSpPr>
          <p:spPr>
            <a:xfrm>
              <a:off x="669568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9" name="Полилиния: фигура 6008">
              <a:extLst>
                <a:ext uri="{FF2B5EF4-FFF2-40B4-BE49-F238E27FC236}">
                  <a16:creationId xmlns:a16="http://schemas.microsoft.com/office/drawing/2014/main" id="{BC068419-FBDF-452E-91C5-897E84B14370}"/>
                </a:ext>
              </a:extLst>
            </p:cNvPr>
            <p:cNvSpPr/>
            <p:nvPr/>
          </p:nvSpPr>
          <p:spPr>
            <a:xfrm>
              <a:off x="6614743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0" name="Полилиния: фигура 6009">
              <a:extLst>
                <a:ext uri="{FF2B5EF4-FFF2-40B4-BE49-F238E27FC236}">
                  <a16:creationId xmlns:a16="http://schemas.microsoft.com/office/drawing/2014/main" id="{8B74C0AF-074C-60DF-E4C2-42982ED01F11}"/>
                </a:ext>
              </a:extLst>
            </p:cNvPr>
            <p:cNvSpPr/>
            <p:nvPr/>
          </p:nvSpPr>
          <p:spPr>
            <a:xfrm>
              <a:off x="6706059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1" name="Полилиния: фигура 6010">
              <a:extLst>
                <a:ext uri="{FF2B5EF4-FFF2-40B4-BE49-F238E27FC236}">
                  <a16:creationId xmlns:a16="http://schemas.microsoft.com/office/drawing/2014/main" id="{EE32DCF2-D9D2-EF2A-D172-2A69F7C00807}"/>
                </a:ext>
              </a:extLst>
            </p:cNvPr>
            <p:cNvSpPr/>
            <p:nvPr/>
          </p:nvSpPr>
          <p:spPr>
            <a:xfrm>
              <a:off x="641967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2" name="Полилиния: фигура 6011">
              <a:extLst>
                <a:ext uri="{FF2B5EF4-FFF2-40B4-BE49-F238E27FC236}">
                  <a16:creationId xmlns:a16="http://schemas.microsoft.com/office/drawing/2014/main" id="{0F4C5BE5-28AE-00A9-06A2-26B9AC409DD5}"/>
                </a:ext>
              </a:extLst>
            </p:cNvPr>
            <p:cNvSpPr/>
            <p:nvPr/>
          </p:nvSpPr>
          <p:spPr>
            <a:xfrm>
              <a:off x="641967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3" name="Полилиния: фигура 6012">
              <a:extLst>
                <a:ext uri="{FF2B5EF4-FFF2-40B4-BE49-F238E27FC236}">
                  <a16:creationId xmlns:a16="http://schemas.microsoft.com/office/drawing/2014/main" id="{59A4A61F-D446-E610-D7CC-91C6F355C1B5}"/>
                </a:ext>
              </a:extLst>
            </p:cNvPr>
            <p:cNvSpPr/>
            <p:nvPr/>
          </p:nvSpPr>
          <p:spPr>
            <a:xfrm>
              <a:off x="6427975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4" name="Полилиния: фигура 6013">
              <a:extLst>
                <a:ext uri="{FF2B5EF4-FFF2-40B4-BE49-F238E27FC236}">
                  <a16:creationId xmlns:a16="http://schemas.microsoft.com/office/drawing/2014/main" id="{B8FC74D8-4AED-9A40-DEA9-0DB9D4FE02B6}"/>
                </a:ext>
              </a:extLst>
            </p:cNvPr>
            <p:cNvSpPr/>
            <p:nvPr/>
          </p:nvSpPr>
          <p:spPr>
            <a:xfrm>
              <a:off x="6427975" y="534977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5" name="Полилиния: фигура 6014">
              <a:extLst>
                <a:ext uri="{FF2B5EF4-FFF2-40B4-BE49-F238E27FC236}">
                  <a16:creationId xmlns:a16="http://schemas.microsoft.com/office/drawing/2014/main" id="{1CA73D32-88F9-2C47-8D0D-A59A647FC3CC}"/>
                </a:ext>
              </a:extLst>
            </p:cNvPr>
            <p:cNvSpPr/>
            <p:nvPr/>
          </p:nvSpPr>
          <p:spPr>
            <a:xfrm>
              <a:off x="6230829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6" name="Полилиния: фигура 6015">
              <a:extLst>
                <a:ext uri="{FF2B5EF4-FFF2-40B4-BE49-F238E27FC236}">
                  <a16:creationId xmlns:a16="http://schemas.microsoft.com/office/drawing/2014/main" id="{114A60D9-B137-62F1-EFEB-2F5A23D7CE7C}"/>
                </a:ext>
              </a:extLst>
            </p:cNvPr>
            <p:cNvSpPr/>
            <p:nvPr/>
          </p:nvSpPr>
          <p:spPr>
            <a:xfrm>
              <a:off x="6322136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7" name="Полилиния: фигура 6016">
              <a:extLst>
                <a:ext uri="{FF2B5EF4-FFF2-40B4-BE49-F238E27FC236}">
                  <a16:creationId xmlns:a16="http://schemas.microsoft.com/office/drawing/2014/main" id="{3B39B484-9701-C1D5-3C6E-89DD6B653B02}"/>
                </a:ext>
              </a:extLst>
            </p:cNvPr>
            <p:cNvSpPr/>
            <p:nvPr/>
          </p:nvSpPr>
          <p:spPr>
            <a:xfrm>
              <a:off x="6230829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8" name="Полилиния: фигура 6017">
              <a:extLst>
                <a:ext uri="{FF2B5EF4-FFF2-40B4-BE49-F238E27FC236}">
                  <a16:creationId xmlns:a16="http://schemas.microsoft.com/office/drawing/2014/main" id="{3C68757D-1E0B-3DD0-F1D5-0F3F5F208A58}"/>
                </a:ext>
              </a:extLst>
            </p:cNvPr>
            <p:cNvSpPr/>
            <p:nvPr/>
          </p:nvSpPr>
          <p:spPr>
            <a:xfrm>
              <a:off x="6322136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9" name="Полилиния: фигура 6018">
              <a:extLst>
                <a:ext uri="{FF2B5EF4-FFF2-40B4-BE49-F238E27FC236}">
                  <a16:creationId xmlns:a16="http://schemas.microsoft.com/office/drawing/2014/main" id="{9474BFA7-B175-7AE5-6082-926FC0E52020}"/>
                </a:ext>
              </a:extLst>
            </p:cNvPr>
            <p:cNvSpPr/>
            <p:nvPr/>
          </p:nvSpPr>
          <p:spPr>
            <a:xfrm>
              <a:off x="6241206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0" name="Полилиния: фигура 6019">
              <a:extLst>
                <a:ext uri="{FF2B5EF4-FFF2-40B4-BE49-F238E27FC236}">
                  <a16:creationId xmlns:a16="http://schemas.microsoft.com/office/drawing/2014/main" id="{5BF93CF5-C920-D031-6D9F-9556D5A065BD}"/>
                </a:ext>
              </a:extLst>
            </p:cNvPr>
            <p:cNvSpPr/>
            <p:nvPr/>
          </p:nvSpPr>
          <p:spPr>
            <a:xfrm>
              <a:off x="6332513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1" name="Полилиния: фигура 6020">
              <a:extLst>
                <a:ext uri="{FF2B5EF4-FFF2-40B4-BE49-F238E27FC236}">
                  <a16:creationId xmlns:a16="http://schemas.microsoft.com/office/drawing/2014/main" id="{C98989D3-CC53-B053-B86A-795CA4AE0F0D}"/>
                </a:ext>
              </a:extLst>
            </p:cNvPr>
            <p:cNvSpPr/>
            <p:nvPr/>
          </p:nvSpPr>
          <p:spPr>
            <a:xfrm>
              <a:off x="6241206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2" name="Полилиния: фигура 6021">
              <a:extLst>
                <a:ext uri="{FF2B5EF4-FFF2-40B4-BE49-F238E27FC236}">
                  <a16:creationId xmlns:a16="http://schemas.microsoft.com/office/drawing/2014/main" id="{CD38B3AC-7437-DC4A-203E-7325D2230FF5}"/>
                </a:ext>
              </a:extLst>
            </p:cNvPr>
            <p:cNvSpPr/>
            <p:nvPr/>
          </p:nvSpPr>
          <p:spPr>
            <a:xfrm>
              <a:off x="6332513" y="534977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3" name="Полилиния: фигура 6022">
              <a:extLst>
                <a:ext uri="{FF2B5EF4-FFF2-40B4-BE49-F238E27FC236}">
                  <a16:creationId xmlns:a16="http://schemas.microsoft.com/office/drawing/2014/main" id="{E8D33570-86EC-7D4A-ACB0-F90329DDE719}"/>
                </a:ext>
              </a:extLst>
            </p:cNvPr>
            <p:cNvSpPr/>
            <p:nvPr/>
          </p:nvSpPr>
          <p:spPr>
            <a:xfrm>
              <a:off x="6044061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4" name="Полилиния: фигура 6023">
              <a:extLst>
                <a:ext uri="{FF2B5EF4-FFF2-40B4-BE49-F238E27FC236}">
                  <a16:creationId xmlns:a16="http://schemas.microsoft.com/office/drawing/2014/main" id="{C2005354-DC1C-D97C-FB09-303449F93D44}"/>
                </a:ext>
              </a:extLst>
            </p:cNvPr>
            <p:cNvSpPr/>
            <p:nvPr/>
          </p:nvSpPr>
          <p:spPr>
            <a:xfrm>
              <a:off x="613536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5" name="Полилиния: фигура 6024">
              <a:extLst>
                <a:ext uri="{FF2B5EF4-FFF2-40B4-BE49-F238E27FC236}">
                  <a16:creationId xmlns:a16="http://schemas.microsoft.com/office/drawing/2014/main" id="{C7719D29-7232-C45A-9DA1-655D03C0AE78}"/>
                </a:ext>
              </a:extLst>
            </p:cNvPr>
            <p:cNvSpPr/>
            <p:nvPr/>
          </p:nvSpPr>
          <p:spPr>
            <a:xfrm>
              <a:off x="6044061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6" name="Полилиния: фигура 6025">
              <a:extLst>
                <a:ext uri="{FF2B5EF4-FFF2-40B4-BE49-F238E27FC236}">
                  <a16:creationId xmlns:a16="http://schemas.microsoft.com/office/drawing/2014/main" id="{4AE2E9FC-CC48-7566-4974-D66E83C87604}"/>
                </a:ext>
              </a:extLst>
            </p:cNvPr>
            <p:cNvSpPr/>
            <p:nvPr/>
          </p:nvSpPr>
          <p:spPr>
            <a:xfrm>
              <a:off x="6135367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7" name="Полилиния: фигура 6026">
              <a:extLst>
                <a:ext uri="{FF2B5EF4-FFF2-40B4-BE49-F238E27FC236}">
                  <a16:creationId xmlns:a16="http://schemas.microsoft.com/office/drawing/2014/main" id="{A868B728-7451-6B9D-E142-B31D628C2935}"/>
                </a:ext>
              </a:extLst>
            </p:cNvPr>
            <p:cNvSpPr/>
            <p:nvPr/>
          </p:nvSpPr>
          <p:spPr>
            <a:xfrm>
              <a:off x="6054438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8" name="Полилиния: фигура 6027">
              <a:extLst>
                <a:ext uri="{FF2B5EF4-FFF2-40B4-BE49-F238E27FC236}">
                  <a16:creationId xmlns:a16="http://schemas.microsoft.com/office/drawing/2014/main" id="{BA48DB96-EB1D-A017-3306-B102290C536F}"/>
                </a:ext>
              </a:extLst>
            </p:cNvPr>
            <p:cNvSpPr/>
            <p:nvPr/>
          </p:nvSpPr>
          <p:spPr>
            <a:xfrm>
              <a:off x="6145745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9" name="Полилиния: фигура 6028">
              <a:extLst>
                <a:ext uri="{FF2B5EF4-FFF2-40B4-BE49-F238E27FC236}">
                  <a16:creationId xmlns:a16="http://schemas.microsoft.com/office/drawing/2014/main" id="{4BB17D8D-BBA1-6232-710B-1A2DFAA69A3A}"/>
                </a:ext>
              </a:extLst>
            </p:cNvPr>
            <p:cNvSpPr/>
            <p:nvPr/>
          </p:nvSpPr>
          <p:spPr>
            <a:xfrm>
              <a:off x="6054438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0" name="Полилиния: фигура 6029">
              <a:extLst>
                <a:ext uri="{FF2B5EF4-FFF2-40B4-BE49-F238E27FC236}">
                  <a16:creationId xmlns:a16="http://schemas.microsoft.com/office/drawing/2014/main" id="{E75B482C-196E-F213-AAEE-4F2A67CB33D3}"/>
                </a:ext>
              </a:extLst>
            </p:cNvPr>
            <p:cNvSpPr/>
            <p:nvPr/>
          </p:nvSpPr>
          <p:spPr>
            <a:xfrm>
              <a:off x="6145745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1" name="Полилиния: фигура 6030">
              <a:extLst>
                <a:ext uri="{FF2B5EF4-FFF2-40B4-BE49-F238E27FC236}">
                  <a16:creationId xmlns:a16="http://schemas.microsoft.com/office/drawing/2014/main" id="{273872F3-578B-1BDB-984C-BCC4EB6A2F58}"/>
                </a:ext>
              </a:extLst>
            </p:cNvPr>
            <p:cNvSpPr/>
            <p:nvPr/>
          </p:nvSpPr>
          <p:spPr>
            <a:xfrm>
              <a:off x="585729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2" name="Полилиния: фигура 6031">
              <a:extLst>
                <a:ext uri="{FF2B5EF4-FFF2-40B4-BE49-F238E27FC236}">
                  <a16:creationId xmlns:a16="http://schemas.microsoft.com/office/drawing/2014/main" id="{EA65BAEC-A77A-1E13-75F9-B01A55758DCD}"/>
                </a:ext>
              </a:extLst>
            </p:cNvPr>
            <p:cNvSpPr/>
            <p:nvPr/>
          </p:nvSpPr>
          <p:spPr>
            <a:xfrm>
              <a:off x="594652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3" name="Полилиния: фигура 6032">
              <a:extLst>
                <a:ext uri="{FF2B5EF4-FFF2-40B4-BE49-F238E27FC236}">
                  <a16:creationId xmlns:a16="http://schemas.microsoft.com/office/drawing/2014/main" id="{1AA055F7-64E0-ABDB-55B4-080FD96DEE85}"/>
                </a:ext>
              </a:extLst>
            </p:cNvPr>
            <p:cNvSpPr/>
            <p:nvPr/>
          </p:nvSpPr>
          <p:spPr>
            <a:xfrm>
              <a:off x="585729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4" name="Полилиния: фигура 6033">
              <a:extLst>
                <a:ext uri="{FF2B5EF4-FFF2-40B4-BE49-F238E27FC236}">
                  <a16:creationId xmlns:a16="http://schemas.microsoft.com/office/drawing/2014/main" id="{36D064A6-41E2-2C7C-30AD-423B04A4EF1C}"/>
                </a:ext>
              </a:extLst>
            </p:cNvPr>
            <p:cNvSpPr/>
            <p:nvPr/>
          </p:nvSpPr>
          <p:spPr>
            <a:xfrm>
              <a:off x="594652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5" name="Полилиния: фигура 6034">
              <a:extLst>
                <a:ext uri="{FF2B5EF4-FFF2-40B4-BE49-F238E27FC236}">
                  <a16:creationId xmlns:a16="http://schemas.microsoft.com/office/drawing/2014/main" id="{1508F3E2-CD58-5A96-6944-B537DDB9789A}"/>
                </a:ext>
              </a:extLst>
            </p:cNvPr>
            <p:cNvSpPr/>
            <p:nvPr/>
          </p:nvSpPr>
          <p:spPr>
            <a:xfrm>
              <a:off x="5867670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6" name="Полилиния: фигура 6035">
              <a:extLst>
                <a:ext uri="{FF2B5EF4-FFF2-40B4-BE49-F238E27FC236}">
                  <a16:creationId xmlns:a16="http://schemas.microsoft.com/office/drawing/2014/main" id="{C1A9C040-F0E3-BA23-D15F-BA76389EB890}"/>
                </a:ext>
              </a:extLst>
            </p:cNvPr>
            <p:cNvSpPr/>
            <p:nvPr/>
          </p:nvSpPr>
          <p:spPr>
            <a:xfrm>
              <a:off x="5958976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7" name="Полилиния: фигура 6036">
              <a:extLst>
                <a:ext uri="{FF2B5EF4-FFF2-40B4-BE49-F238E27FC236}">
                  <a16:creationId xmlns:a16="http://schemas.microsoft.com/office/drawing/2014/main" id="{364B1AF7-0928-43D6-FA5B-09DD23EB6B14}"/>
                </a:ext>
              </a:extLst>
            </p:cNvPr>
            <p:cNvSpPr/>
            <p:nvPr/>
          </p:nvSpPr>
          <p:spPr>
            <a:xfrm>
              <a:off x="5867670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8" name="Полилиния: фигура 6037">
              <a:extLst>
                <a:ext uri="{FF2B5EF4-FFF2-40B4-BE49-F238E27FC236}">
                  <a16:creationId xmlns:a16="http://schemas.microsoft.com/office/drawing/2014/main" id="{509D2F68-3778-8B77-1C22-96134285FF66}"/>
                </a:ext>
              </a:extLst>
            </p:cNvPr>
            <p:cNvSpPr/>
            <p:nvPr/>
          </p:nvSpPr>
          <p:spPr>
            <a:xfrm>
              <a:off x="5958976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9" name="Полилиния: фигура 6038">
              <a:extLst>
                <a:ext uri="{FF2B5EF4-FFF2-40B4-BE49-F238E27FC236}">
                  <a16:creationId xmlns:a16="http://schemas.microsoft.com/office/drawing/2014/main" id="{8066EA2F-9C44-9917-69DA-5F4310169AC6}"/>
                </a:ext>
              </a:extLst>
            </p:cNvPr>
            <p:cNvSpPr/>
            <p:nvPr/>
          </p:nvSpPr>
          <p:spPr>
            <a:xfrm>
              <a:off x="5670524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0" name="Полилиния: фигура 6039">
              <a:extLst>
                <a:ext uri="{FF2B5EF4-FFF2-40B4-BE49-F238E27FC236}">
                  <a16:creationId xmlns:a16="http://schemas.microsoft.com/office/drawing/2014/main" id="{42A3AC32-2D0F-116D-1F16-6B29E2B44D60}"/>
                </a:ext>
              </a:extLst>
            </p:cNvPr>
            <p:cNvSpPr/>
            <p:nvPr/>
          </p:nvSpPr>
          <p:spPr>
            <a:xfrm>
              <a:off x="575975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1" name="Полилиния: фигура 6040">
              <a:extLst>
                <a:ext uri="{FF2B5EF4-FFF2-40B4-BE49-F238E27FC236}">
                  <a16:creationId xmlns:a16="http://schemas.microsoft.com/office/drawing/2014/main" id="{CA9F5822-0CC3-9936-329B-9EFD539D3D05}"/>
                </a:ext>
              </a:extLst>
            </p:cNvPr>
            <p:cNvSpPr/>
            <p:nvPr/>
          </p:nvSpPr>
          <p:spPr>
            <a:xfrm>
              <a:off x="5670524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2" name="Полилиния: фигура 6041">
              <a:extLst>
                <a:ext uri="{FF2B5EF4-FFF2-40B4-BE49-F238E27FC236}">
                  <a16:creationId xmlns:a16="http://schemas.microsoft.com/office/drawing/2014/main" id="{C5EE09F7-2806-12D3-BFD0-5B2708535E5C}"/>
                </a:ext>
              </a:extLst>
            </p:cNvPr>
            <p:cNvSpPr/>
            <p:nvPr/>
          </p:nvSpPr>
          <p:spPr>
            <a:xfrm>
              <a:off x="575975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3" name="Полилиния: фигура 6042">
              <a:extLst>
                <a:ext uri="{FF2B5EF4-FFF2-40B4-BE49-F238E27FC236}">
                  <a16:creationId xmlns:a16="http://schemas.microsoft.com/office/drawing/2014/main" id="{D65E1310-1646-7174-4363-F25CA0E58863}"/>
                </a:ext>
              </a:extLst>
            </p:cNvPr>
            <p:cNvSpPr/>
            <p:nvPr/>
          </p:nvSpPr>
          <p:spPr>
            <a:xfrm>
              <a:off x="5680901" y="526264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6151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4" name="Полилиния: фигура 6043">
              <a:extLst>
                <a:ext uri="{FF2B5EF4-FFF2-40B4-BE49-F238E27FC236}">
                  <a16:creationId xmlns:a16="http://schemas.microsoft.com/office/drawing/2014/main" id="{068BBC54-4800-FEFB-0DF1-BA55A905330B}"/>
                </a:ext>
              </a:extLst>
            </p:cNvPr>
            <p:cNvSpPr/>
            <p:nvPr/>
          </p:nvSpPr>
          <p:spPr>
            <a:xfrm>
              <a:off x="5772208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5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5" name="Полилиния: фигура 6044">
              <a:extLst>
                <a:ext uri="{FF2B5EF4-FFF2-40B4-BE49-F238E27FC236}">
                  <a16:creationId xmlns:a16="http://schemas.microsoft.com/office/drawing/2014/main" id="{F9071412-7F5F-D6F7-7F35-09D2DF318CBA}"/>
                </a:ext>
              </a:extLst>
            </p:cNvPr>
            <p:cNvSpPr/>
            <p:nvPr/>
          </p:nvSpPr>
          <p:spPr>
            <a:xfrm>
              <a:off x="5680901" y="5351850"/>
              <a:ext cx="20744" cy="21149"/>
            </a:xfrm>
            <a:custGeom>
              <a:avLst/>
              <a:gdLst>
                <a:gd name="connsiteX0" fmla="*/ -72 w 20744"/>
                <a:gd name="connsiteY0" fmla="*/ 10194 h 21149"/>
                <a:gd name="connsiteX1" fmla="*/ 10296 w 20744"/>
                <a:gd name="connsiteY1" fmla="*/ -179 h 21149"/>
                <a:gd name="connsiteX2" fmla="*/ 20673 w 20744"/>
                <a:gd name="connsiteY2" fmla="*/ 10194 h 21149"/>
                <a:gd name="connsiteX3" fmla="*/ 10296 w 20744"/>
                <a:gd name="connsiteY3" fmla="*/ 20566 h 21149"/>
                <a:gd name="connsiteX4" fmla="*/ -72 w 2074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9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3"/>
                    <a:pt x="16528" y="20566"/>
                    <a:pt x="10296" y="20566"/>
                  </a:cubicBezTo>
                  <a:cubicBezTo>
                    <a:pt x="6151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6" name="Полилиния: фигура 6045">
              <a:extLst>
                <a:ext uri="{FF2B5EF4-FFF2-40B4-BE49-F238E27FC236}">
                  <a16:creationId xmlns:a16="http://schemas.microsoft.com/office/drawing/2014/main" id="{9F8AA18A-6657-52D3-341F-4DFE457BECA4}"/>
                </a:ext>
              </a:extLst>
            </p:cNvPr>
            <p:cNvSpPr/>
            <p:nvPr/>
          </p:nvSpPr>
          <p:spPr>
            <a:xfrm>
              <a:off x="5772208" y="5351850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3"/>
                    <a:pt x="16528" y="20566"/>
                    <a:pt x="10305" y="20566"/>
                  </a:cubicBezTo>
                  <a:cubicBezTo>
                    <a:pt x="4073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7" name="Полилиния: фигура 6046">
              <a:extLst>
                <a:ext uri="{FF2B5EF4-FFF2-40B4-BE49-F238E27FC236}">
                  <a16:creationId xmlns:a16="http://schemas.microsoft.com/office/drawing/2014/main" id="{038BB84E-B19F-A7B3-9BAC-CC787C70B343}"/>
                </a:ext>
              </a:extLst>
            </p:cNvPr>
            <p:cNvSpPr/>
            <p:nvPr/>
          </p:nvSpPr>
          <p:spPr>
            <a:xfrm>
              <a:off x="5483746" y="525020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8" name="Полилиния: фигура 6047">
              <a:extLst>
                <a:ext uri="{FF2B5EF4-FFF2-40B4-BE49-F238E27FC236}">
                  <a16:creationId xmlns:a16="http://schemas.microsoft.com/office/drawing/2014/main" id="{5E17F76D-0064-45F6-195F-A4368964A372}"/>
                </a:ext>
              </a:extLst>
            </p:cNvPr>
            <p:cNvSpPr/>
            <p:nvPr/>
          </p:nvSpPr>
          <p:spPr>
            <a:xfrm>
              <a:off x="557298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9" name="Полилиния: фигура 6048">
              <a:extLst>
                <a:ext uri="{FF2B5EF4-FFF2-40B4-BE49-F238E27FC236}">
                  <a16:creationId xmlns:a16="http://schemas.microsoft.com/office/drawing/2014/main" id="{578A088D-ABBD-6669-C826-952CF1DDCDC9}"/>
                </a:ext>
              </a:extLst>
            </p:cNvPr>
            <p:cNvSpPr/>
            <p:nvPr/>
          </p:nvSpPr>
          <p:spPr>
            <a:xfrm>
              <a:off x="5483746" y="5339400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0" name="Полилиния: фигура 6049">
              <a:extLst>
                <a:ext uri="{FF2B5EF4-FFF2-40B4-BE49-F238E27FC236}">
                  <a16:creationId xmlns:a16="http://schemas.microsoft.com/office/drawing/2014/main" id="{749E61E1-EF27-31B7-3622-7A626B196AFE}"/>
                </a:ext>
              </a:extLst>
            </p:cNvPr>
            <p:cNvSpPr/>
            <p:nvPr/>
          </p:nvSpPr>
          <p:spPr>
            <a:xfrm>
              <a:off x="557298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1" name="Полилиния: фигура 6050">
              <a:extLst>
                <a:ext uri="{FF2B5EF4-FFF2-40B4-BE49-F238E27FC236}">
                  <a16:creationId xmlns:a16="http://schemas.microsoft.com/office/drawing/2014/main" id="{882BA12E-3AE3-AC39-250B-F3E72E4C791F}"/>
                </a:ext>
              </a:extLst>
            </p:cNvPr>
            <p:cNvSpPr/>
            <p:nvPr/>
          </p:nvSpPr>
          <p:spPr>
            <a:xfrm>
              <a:off x="5494123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2" name="Полилиния: фигура 6051">
              <a:extLst>
                <a:ext uri="{FF2B5EF4-FFF2-40B4-BE49-F238E27FC236}">
                  <a16:creationId xmlns:a16="http://schemas.microsoft.com/office/drawing/2014/main" id="{5DFFF53E-0438-0DDC-7689-54188679962B}"/>
                </a:ext>
              </a:extLst>
            </p:cNvPr>
            <p:cNvSpPr/>
            <p:nvPr/>
          </p:nvSpPr>
          <p:spPr>
            <a:xfrm>
              <a:off x="5585439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3" name="Полилиния: фигура 6052">
              <a:extLst>
                <a:ext uri="{FF2B5EF4-FFF2-40B4-BE49-F238E27FC236}">
                  <a16:creationId xmlns:a16="http://schemas.microsoft.com/office/drawing/2014/main" id="{AF099A48-6B0E-C3FF-EE46-A4F3B5D2CC1B}"/>
                </a:ext>
              </a:extLst>
            </p:cNvPr>
            <p:cNvSpPr/>
            <p:nvPr/>
          </p:nvSpPr>
          <p:spPr>
            <a:xfrm>
              <a:off x="5494123" y="5351850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6160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4" name="Полилиния: фигура 6053">
              <a:extLst>
                <a:ext uri="{FF2B5EF4-FFF2-40B4-BE49-F238E27FC236}">
                  <a16:creationId xmlns:a16="http://schemas.microsoft.com/office/drawing/2014/main" id="{0A3B6727-8530-3702-337D-6642720C92B9}"/>
                </a:ext>
              </a:extLst>
            </p:cNvPr>
            <p:cNvSpPr/>
            <p:nvPr/>
          </p:nvSpPr>
          <p:spPr>
            <a:xfrm>
              <a:off x="5585439" y="5351850"/>
              <a:ext cx="20754" cy="21149"/>
            </a:xfrm>
            <a:custGeom>
              <a:avLst/>
              <a:gdLst>
                <a:gd name="connsiteX0" fmla="*/ -72 w 20754"/>
                <a:gd name="connsiteY0" fmla="*/ 10194 h 21149"/>
                <a:gd name="connsiteX1" fmla="*/ 10306 w 20754"/>
                <a:gd name="connsiteY1" fmla="*/ -179 h 21149"/>
                <a:gd name="connsiteX2" fmla="*/ 20682 w 20754"/>
                <a:gd name="connsiteY2" fmla="*/ 10194 h 21149"/>
                <a:gd name="connsiteX3" fmla="*/ 10306 w 20754"/>
                <a:gd name="connsiteY3" fmla="*/ 20566 h 21149"/>
                <a:gd name="connsiteX4" fmla="*/ -72 w 2075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9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3"/>
                    <a:pt x="16528" y="20566"/>
                    <a:pt x="10306" y="20566"/>
                  </a:cubicBezTo>
                  <a:cubicBezTo>
                    <a:pt x="4073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5" name="Полилиния: фигура 6054">
              <a:extLst>
                <a:ext uri="{FF2B5EF4-FFF2-40B4-BE49-F238E27FC236}">
                  <a16:creationId xmlns:a16="http://schemas.microsoft.com/office/drawing/2014/main" id="{DFD54400-0C79-5A44-4023-93DBB23A75B6}"/>
                </a:ext>
              </a:extLst>
            </p:cNvPr>
            <p:cNvSpPr/>
            <p:nvPr/>
          </p:nvSpPr>
          <p:spPr>
            <a:xfrm>
              <a:off x="529491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6" name="Полилиния: фигура 6055">
              <a:extLst>
                <a:ext uri="{FF2B5EF4-FFF2-40B4-BE49-F238E27FC236}">
                  <a16:creationId xmlns:a16="http://schemas.microsoft.com/office/drawing/2014/main" id="{C49E1132-035A-B080-861F-C967C6397F12}"/>
                </a:ext>
              </a:extLst>
            </p:cNvPr>
            <p:cNvSpPr/>
            <p:nvPr/>
          </p:nvSpPr>
          <p:spPr>
            <a:xfrm>
              <a:off x="538621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7" name="Полилиния: фигура 6056">
              <a:extLst>
                <a:ext uri="{FF2B5EF4-FFF2-40B4-BE49-F238E27FC236}">
                  <a16:creationId xmlns:a16="http://schemas.microsoft.com/office/drawing/2014/main" id="{59DD8438-79BD-4D84-EEA7-20CCB005641F}"/>
                </a:ext>
              </a:extLst>
            </p:cNvPr>
            <p:cNvSpPr/>
            <p:nvPr/>
          </p:nvSpPr>
          <p:spPr>
            <a:xfrm>
              <a:off x="529491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8" name="Полилиния: фигура 6057">
              <a:extLst>
                <a:ext uri="{FF2B5EF4-FFF2-40B4-BE49-F238E27FC236}">
                  <a16:creationId xmlns:a16="http://schemas.microsoft.com/office/drawing/2014/main" id="{D5BC0B73-8A51-49FE-85EC-4EDD0800A371}"/>
                </a:ext>
              </a:extLst>
            </p:cNvPr>
            <p:cNvSpPr/>
            <p:nvPr/>
          </p:nvSpPr>
          <p:spPr>
            <a:xfrm>
              <a:off x="5386217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9" name="Полилиния: фигура 6058">
              <a:extLst>
                <a:ext uri="{FF2B5EF4-FFF2-40B4-BE49-F238E27FC236}">
                  <a16:creationId xmlns:a16="http://schemas.microsoft.com/office/drawing/2014/main" id="{9B42B649-23DD-4903-BBDE-A43AF26D7AC6}"/>
                </a:ext>
              </a:extLst>
            </p:cNvPr>
            <p:cNvSpPr/>
            <p:nvPr/>
          </p:nvSpPr>
          <p:spPr>
            <a:xfrm>
              <a:off x="5307355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0" name="Полилиния: фигура 6059">
              <a:extLst>
                <a:ext uri="{FF2B5EF4-FFF2-40B4-BE49-F238E27FC236}">
                  <a16:creationId xmlns:a16="http://schemas.microsoft.com/office/drawing/2014/main" id="{9201F15E-06AD-2E2D-1F32-4EFBFB94C932}"/>
                </a:ext>
              </a:extLst>
            </p:cNvPr>
            <p:cNvSpPr/>
            <p:nvPr/>
          </p:nvSpPr>
          <p:spPr>
            <a:xfrm>
              <a:off x="5398671" y="526264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1" name="Полилиния: фигура 6060">
              <a:extLst>
                <a:ext uri="{FF2B5EF4-FFF2-40B4-BE49-F238E27FC236}">
                  <a16:creationId xmlns:a16="http://schemas.microsoft.com/office/drawing/2014/main" id="{17383A53-65D0-BA9E-566C-CD66FC48FD35}"/>
                </a:ext>
              </a:extLst>
            </p:cNvPr>
            <p:cNvSpPr/>
            <p:nvPr/>
          </p:nvSpPr>
          <p:spPr>
            <a:xfrm>
              <a:off x="5307355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6160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2" name="Полилиния: фигура 6061">
              <a:extLst>
                <a:ext uri="{FF2B5EF4-FFF2-40B4-BE49-F238E27FC236}">
                  <a16:creationId xmlns:a16="http://schemas.microsoft.com/office/drawing/2014/main" id="{9211FFE9-AB8C-F868-FB11-3A5CADF30342}"/>
                </a:ext>
              </a:extLst>
            </p:cNvPr>
            <p:cNvSpPr/>
            <p:nvPr/>
          </p:nvSpPr>
          <p:spPr>
            <a:xfrm>
              <a:off x="5398671" y="535185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3"/>
                    <a:pt x="16528" y="20566"/>
                    <a:pt x="10296" y="20566"/>
                  </a:cubicBezTo>
                  <a:cubicBezTo>
                    <a:pt x="407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3" name="Полилиния: фигура 6062">
              <a:extLst>
                <a:ext uri="{FF2B5EF4-FFF2-40B4-BE49-F238E27FC236}">
                  <a16:creationId xmlns:a16="http://schemas.microsoft.com/office/drawing/2014/main" id="{BAAD6B9E-8B6B-23D8-533D-20A273F7DC4D}"/>
                </a:ext>
              </a:extLst>
            </p:cNvPr>
            <p:cNvSpPr/>
            <p:nvPr/>
          </p:nvSpPr>
          <p:spPr>
            <a:xfrm>
              <a:off x="5108132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4" name="Полилиния: фигура 6063">
              <a:extLst>
                <a:ext uri="{FF2B5EF4-FFF2-40B4-BE49-F238E27FC236}">
                  <a16:creationId xmlns:a16="http://schemas.microsoft.com/office/drawing/2014/main" id="{5ABE4D7E-0628-557C-369A-97746907A9C7}"/>
                </a:ext>
              </a:extLst>
            </p:cNvPr>
            <p:cNvSpPr/>
            <p:nvPr/>
          </p:nvSpPr>
          <p:spPr>
            <a:xfrm>
              <a:off x="5199448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5" name="Полилиния: фигура 6064">
              <a:extLst>
                <a:ext uri="{FF2B5EF4-FFF2-40B4-BE49-F238E27FC236}">
                  <a16:creationId xmlns:a16="http://schemas.microsoft.com/office/drawing/2014/main" id="{A9C73B60-B9C5-4C69-EF0B-CAA26D6B6886}"/>
                </a:ext>
              </a:extLst>
            </p:cNvPr>
            <p:cNvSpPr/>
            <p:nvPr/>
          </p:nvSpPr>
          <p:spPr>
            <a:xfrm>
              <a:off x="5108132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6" name="Полилиния: фигура 6065">
              <a:extLst>
                <a:ext uri="{FF2B5EF4-FFF2-40B4-BE49-F238E27FC236}">
                  <a16:creationId xmlns:a16="http://schemas.microsoft.com/office/drawing/2014/main" id="{8B78728A-D98A-CC4C-11F1-3071C12E998E}"/>
                </a:ext>
              </a:extLst>
            </p:cNvPr>
            <p:cNvSpPr/>
            <p:nvPr/>
          </p:nvSpPr>
          <p:spPr>
            <a:xfrm>
              <a:off x="5199448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7" name="Полилиния: фигура 6066">
              <a:extLst>
                <a:ext uri="{FF2B5EF4-FFF2-40B4-BE49-F238E27FC236}">
                  <a16:creationId xmlns:a16="http://schemas.microsoft.com/office/drawing/2014/main" id="{B7819AEF-2BB7-B524-CEA4-7798F956AD80}"/>
                </a:ext>
              </a:extLst>
            </p:cNvPr>
            <p:cNvSpPr/>
            <p:nvPr/>
          </p:nvSpPr>
          <p:spPr>
            <a:xfrm>
              <a:off x="5120586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2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8" name="Полилиния: фигура 6067">
              <a:extLst>
                <a:ext uri="{FF2B5EF4-FFF2-40B4-BE49-F238E27FC236}">
                  <a16:creationId xmlns:a16="http://schemas.microsoft.com/office/drawing/2014/main" id="{BF2BA68D-8679-634F-1DA5-8B3EF2017AD9}"/>
                </a:ext>
              </a:extLst>
            </p:cNvPr>
            <p:cNvSpPr/>
            <p:nvPr/>
          </p:nvSpPr>
          <p:spPr>
            <a:xfrm>
              <a:off x="5211893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9" name="Полилиния: фигура 6068">
              <a:extLst>
                <a:ext uri="{FF2B5EF4-FFF2-40B4-BE49-F238E27FC236}">
                  <a16:creationId xmlns:a16="http://schemas.microsoft.com/office/drawing/2014/main" id="{0F137FBE-E58C-B082-F68F-3FBC6E2BC69B}"/>
                </a:ext>
              </a:extLst>
            </p:cNvPr>
            <p:cNvSpPr/>
            <p:nvPr/>
          </p:nvSpPr>
          <p:spPr>
            <a:xfrm>
              <a:off x="5120586" y="535185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4082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0" name="Полилиния: фигура 6069">
              <a:extLst>
                <a:ext uri="{FF2B5EF4-FFF2-40B4-BE49-F238E27FC236}">
                  <a16:creationId xmlns:a16="http://schemas.microsoft.com/office/drawing/2014/main" id="{742E28DC-C48E-F022-F3A6-A50E66313C46}"/>
                </a:ext>
              </a:extLst>
            </p:cNvPr>
            <p:cNvSpPr/>
            <p:nvPr/>
          </p:nvSpPr>
          <p:spPr>
            <a:xfrm>
              <a:off x="5211893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408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1" name="Полилиния: фигура 6070">
              <a:extLst>
                <a:ext uri="{FF2B5EF4-FFF2-40B4-BE49-F238E27FC236}">
                  <a16:creationId xmlns:a16="http://schemas.microsoft.com/office/drawing/2014/main" id="{44980434-27DB-6F91-BD8C-849C88E26D06}"/>
                </a:ext>
              </a:extLst>
            </p:cNvPr>
            <p:cNvSpPr/>
            <p:nvPr/>
          </p:nvSpPr>
          <p:spPr>
            <a:xfrm>
              <a:off x="492136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2" name="Полилиния: фигура 6071">
              <a:extLst>
                <a:ext uri="{FF2B5EF4-FFF2-40B4-BE49-F238E27FC236}">
                  <a16:creationId xmlns:a16="http://schemas.microsoft.com/office/drawing/2014/main" id="{03F50EF9-39D9-4271-4D2D-D34458F8D86F}"/>
                </a:ext>
              </a:extLst>
            </p:cNvPr>
            <p:cNvSpPr/>
            <p:nvPr/>
          </p:nvSpPr>
          <p:spPr>
            <a:xfrm>
              <a:off x="501060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3" name="Полилиния: фигура 6072">
              <a:extLst>
                <a:ext uri="{FF2B5EF4-FFF2-40B4-BE49-F238E27FC236}">
                  <a16:creationId xmlns:a16="http://schemas.microsoft.com/office/drawing/2014/main" id="{B4C2F1A8-2433-F391-E81C-9C124B524F8A}"/>
                </a:ext>
              </a:extLst>
            </p:cNvPr>
            <p:cNvSpPr/>
            <p:nvPr/>
          </p:nvSpPr>
          <p:spPr>
            <a:xfrm>
              <a:off x="492136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4" name="Полилиния: фигура 6073">
              <a:extLst>
                <a:ext uri="{FF2B5EF4-FFF2-40B4-BE49-F238E27FC236}">
                  <a16:creationId xmlns:a16="http://schemas.microsoft.com/office/drawing/2014/main" id="{EF0381AC-6409-D4A8-171D-13047D22AD72}"/>
                </a:ext>
              </a:extLst>
            </p:cNvPr>
            <p:cNvSpPr/>
            <p:nvPr/>
          </p:nvSpPr>
          <p:spPr>
            <a:xfrm>
              <a:off x="501060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5" name="Полилиния: фигура 6074">
              <a:extLst>
                <a:ext uri="{FF2B5EF4-FFF2-40B4-BE49-F238E27FC236}">
                  <a16:creationId xmlns:a16="http://schemas.microsoft.com/office/drawing/2014/main" id="{DF9D3931-717A-F264-FB1C-8F62D166A69A}"/>
                </a:ext>
              </a:extLst>
            </p:cNvPr>
            <p:cNvSpPr/>
            <p:nvPr/>
          </p:nvSpPr>
          <p:spPr>
            <a:xfrm>
              <a:off x="4933818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4347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6" name="Полилиния: фигура 6075">
              <a:extLst>
                <a:ext uri="{FF2B5EF4-FFF2-40B4-BE49-F238E27FC236}">
                  <a16:creationId xmlns:a16="http://schemas.microsoft.com/office/drawing/2014/main" id="{4A9A21DC-BDF0-0FD8-1672-782EDBE8B2D8}"/>
                </a:ext>
              </a:extLst>
            </p:cNvPr>
            <p:cNvSpPr/>
            <p:nvPr/>
          </p:nvSpPr>
          <p:spPr>
            <a:xfrm>
              <a:off x="5025125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4347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7" name="Полилиния: фигура 6076">
              <a:extLst>
                <a:ext uri="{FF2B5EF4-FFF2-40B4-BE49-F238E27FC236}">
                  <a16:creationId xmlns:a16="http://schemas.microsoft.com/office/drawing/2014/main" id="{C99063FE-780C-337D-426E-2DEE0A8F919D}"/>
                </a:ext>
              </a:extLst>
            </p:cNvPr>
            <p:cNvSpPr/>
            <p:nvPr/>
          </p:nvSpPr>
          <p:spPr>
            <a:xfrm>
              <a:off x="4933818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408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8" name="Полилиния: фигура 6077">
              <a:extLst>
                <a:ext uri="{FF2B5EF4-FFF2-40B4-BE49-F238E27FC236}">
                  <a16:creationId xmlns:a16="http://schemas.microsoft.com/office/drawing/2014/main" id="{C0D688AD-7413-750D-E4E3-661CF0489E1D}"/>
                </a:ext>
              </a:extLst>
            </p:cNvPr>
            <p:cNvSpPr/>
            <p:nvPr/>
          </p:nvSpPr>
          <p:spPr>
            <a:xfrm>
              <a:off x="5025125" y="535185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4082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9" name="Полилиния: фигура 6078">
              <a:extLst>
                <a:ext uri="{FF2B5EF4-FFF2-40B4-BE49-F238E27FC236}">
                  <a16:creationId xmlns:a16="http://schemas.microsoft.com/office/drawing/2014/main" id="{4EEF0F89-4736-C15B-4916-7F4D569A09C6}"/>
                </a:ext>
              </a:extLst>
            </p:cNvPr>
            <p:cNvSpPr/>
            <p:nvPr/>
          </p:nvSpPr>
          <p:spPr>
            <a:xfrm>
              <a:off x="1740049" y="525020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8237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0" name="Полилиния: фигура 6079">
              <a:extLst>
                <a:ext uri="{FF2B5EF4-FFF2-40B4-BE49-F238E27FC236}">
                  <a16:creationId xmlns:a16="http://schemas.microsoft.com/office/drawing/2014/main" id="{B902F051-D486-0F09-04E2-8D066421BECA}"/>
                </a:ext>
              </a:extLst>
            </p:cNvPr>
            <p:cNvSpPr/>
            <p:nvPr/>
          </p:nvSpPr>
          <p:spPr>
            <a:xfrm>
              <a:off x="1740049" y="5339400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1" name="Полилиния: фигура 6080">
              <a:extLst>
                <a:ext uri="{FF2B5EF4-FFF2-40B4-BE49-F238E27FC236}">
                  <a16:creationId xmlns:a16="http://schemas.microsoft.com/office/drawing/2014/main" id="{37F8698E-DDA5-87A5-F855-6E0AFB1EEA0A}"/>
                </a:ext>
              </a:extLst>
            </p:cNvPr>
            <p:cNvSpPr/>
            <p:nvPr/>
          </p:nvSpPr>
          <p:spPr>
            <a:xfrm>
              <a:off x="1758726" y="5270944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2" name="Полилиния: фигура 6081">
              <a:extLst>
                <a:ext uri="{FF2B5EF4-FFF2-40B4-BE49-F238E27FC236}">
                  <a16:creationId xmlns:a16="http://schemas.microsoft.com/office/drawing/2014/main" id="{40F4D896-DDF1-2C9B-03E8-02C8BA07B493}"/>
                </a:ext>
              </a:extLst>
            </p:cNvPr>
            <p:cNvSpPr/>
            <p:nvPr/>
          </p:nvSpPr>
          <p:spPr>
            <a:xfrm>
              <a:off x="1758726" y="536014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3" name="Полилиния: фигура 6082">
              <a:extLst>
                <a:ext uri="{FF2B5EF4-FFF2-40B4-BE49-F238E27FC236}">
                  <a16:creationId xmlns:a16="http://schemas.microsoft.com/office/drawing/2014/main" id="{EE3D5C1C-AA8A-4D2D-7AC4-5E17BA027F13}"/>
                </a:ext>
              </a:extLst>
            </p:cNvPr>
            <p:cNvSpPr/>
            <p:nvPr/>
          </p:nvSpPr>
          <p:spPr>
            <a:xfrm>
              <a:off x="155121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4" name="Полилиния: фигура 6083">
              <a:extLst>
                <a:ext uri="{FF2B5EF4-FFF2-40B4-BE49-F238E27FC236}">
                  <a16:creationId xmlns:a16="http://schemas.microsoft.com/office/drawing/2014/main" id="{5829F80C-8D8D-DD25-FE4C-8FCF5A389BE1}"/>
                </a:ext>
              </a:extLst>
            </p:cNvPr>
            <p:cNvSpPr/>
            <p:nvPr/>
          </p:nvSpPr>
          <p:spPr>
            <a:xfrm>
              <a:off x="164252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5" name="Полилиния: фигура 6084">
              <a:extLst>
                <a:ext uri="{FF2B5EF4-FFF2-40B4-BE49-F238E27FC236}">
                  <a16:creationId xmlns:a16="http://schemas.microsoft.com/office/drawing/2014/main" id="{18A1E6C0-CFAF-1339-DD5B-2013796696AB}"/>
                </a:ext>
              </a:extLst>
            </p:cNvPr>
            <p:cNvSpPr/>
            <p:nvPr/>
          </p:nvSpPr>
          <p:spPr>
            <a:xfrm>
              <a:off x="155121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6" name="Полилиния: фигура 6085">
              <a:extLst>
                <a:ext uri="{FF2B5EF4-FFF2-40B4-BE49-F238E27FC236}">
                  <a16:creationId xmlns:a16="http://schemas.microsoft.com/office/drawing/2014/main" id="{E7B001EA-6168-8C96-238B-803387012CD9}"/>
                </a:ext>
              </a:extLst>
            </p:cNvPr>
            <p:cNvSpPr/>
            <p:nvPr/>
          </p:nvSpPr>
          <p:spPr>
            <a:xfrm>
              <a:off x="164252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7" name="Полилиния: фигура 6086">
              <a:extLst>
                <a:ext uri="{FF2B5EF4-FFF2-40B4-BE49-F238E27FC236}">
                  <a16:creationId xmlns:a16="http://schemas.microsoft.com/office/drawing/2014/main" id="{08D3DC28-C440-DD51-B8C3-F5BF41139477}"/>
                </a:ext>
              </a:extLst>
            </p:cNvPr>
            <p:cNvSpPr/>
            <p:nvPr/>
          </p:nvSpPr>
          <p:spPr>
            <a:xfrm>
              <a:off x="1571958" y="5271463"/>
              <a:ext cx="4154" cy="2480"/>
            </a:xfrm>
            <a:custGeom>
              <a:avLst/>
              <a:gdLst>
                <a:gd name="connsiteX0" fmla="*/ -72 w 4154"/>
                <a:gd name="connsiteY0" fmla="*/ 1379 h 2480"/>
                <a:gd name="connsiteX1" fmla="*/ -72 w 4154"/>
                <a:gd name="connsiteY1" fmla="*/ 1379 h 2480"/>
                <a:gd name="connsiteX2" fmla="*/ 4082 w 4154"/>
                <a:gd name="connsiteY2" fmla="*/ 1379 h 2480"/>
                <a:gd name="connsiteX3" fmla="*/ -72 w 4154"/>
                <a:gd name="connsiteY3" fmla="*/ 1379 h 2480"/>
                <a:gd name="connsiteX4" fmla="*/ -72 w 4154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55"/>
                    <a:pt x="-72" y="1379"/>
                  </a:cubicBezTo>
                  <a:cubicBezTo>
                    <a:pt x="2005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8" name="Полилиния: фигура 6087">
              <a:extLst>
                <a:ext uri="{FF2B5EF4-FFF2-40B4-BE49-F238E27FC236}">
                  <a16:creationId xmlns:a16="http://schemas.microsoft.com/office/drawing/2014/main" id="{4CD13993-27E6-497A-E3DD-0794DA830467}"/>
                </a:ext>
              </a:extLst>
            </p:cNvPr>
            <p:cNvSpPr/>
            <p:nvPr/>
          </p:nvSpPr>
          <p:spPr>
            <a:xfrm>
              <a:off x="1663274" y="5271463"/>
              <a:ext cx="4145" cy="2480"/>
            </a:xfrm>
            <a:custGeom>
              <a:avLst/>
              <a:gdLst>
                <a:gd name="connsiteX0" fmla="*/ -72 w 4145"/>
                <a:gd name="connsiteY0" fmla="*/ 1379 h 2480"/>
                <a:gd name="connsiteX1" fmla="*/ -72 w 4145"/>
                <a:gd name="connsiteY1" fmla="*/ 1379 h 2480"/>
                <a:gd name="connsiteX2" fmla="*/ 4073 w 4145"/>
                <a:gd name="connsiteY2" fmla="*/ 1379 h 2480"/>
                <a:gd name="connsiteX3" fmla="*/ -72 w 4145"/>
                <a:gd name="connsiteY3" fmla="*/ 1379 h 2480"/>
                <a:gd name="connsiteX4" fmla="*/ -72 w 4145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55"/>
                    <a:pt x="-72" y="1379"/>
                  </a:cubicBezTo>
                  <a:cubicBezTo>
                    <a:pt x="-72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9" name="Полилиния: фигура 6088">
              <a:extLst>
                <a:ext uri="{FF2B5EF4-FFF2-40B4-BE49-F238E27FC236}">
                  <a16:creationId xmlns:a16="http://schemas.microsoft.com/office/drawing/2014/main" id="{59673955-3F32-5B8A-6C2D-8A382D8AF753}"/>
                </a:ext>
              </a:extLst>
            </p:cNvPr>
            <p:cNvSpPr/>
            <p:nvPr/>
          </p:nvSpPr>
          <p:spPr>
            <a:xfrm>
              <a:off x="1571958" y="5361299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11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0" name="Полилиния: фигура 6089">
              <a:extLst>
                <a:ext uri="{FF2B5EF4-FFF2-40B4-BE49-F238E27FC236}">
                  <a16:creationId xmlns:a16="http://schemas.microsoft.com/office/drawing/2014/main" id="{F5CF7032-643A-2A72-FB39-ACCF0FD0C6A3}"/>
                </a:ext>
              </a:extLst>
            </p:cNvPr>
            <p:cNvSpPr/>
            <p:nvPr/>
          </p:nvSpPr>
          <p:spPr>
            <a:xfrm>
              <a:off x="1663274" y="5361299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11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1" name="Полилиния: фигура 6090">
              <a:extLst>
                <a:ext uri="{FF2B5EF4-FFF2-40B4-BE49-F238E27FC236}">
                  <a16:creationId xmlns:a16="http://schemas.microsoft.com/office/drawing/2014/main" id="{5A43AAD2-E150-AB95-74D0-43FF10D0050D}"/>
                </a:ext>
              </a:extLst>
            </p:cNvPr>
            <p:cNvSpPr/>
            <p:nvPr/>
          </p:nvSpPr>
          <p:spPr>
            <a:xfrm>
              <a:off x="9690200" y="5445195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2" name="Полилиния: фигура 6091">
              <a:extLst>
                <a:ext uri="{FF2B5EF4-FFF2-40B4-BE49-F238E27FC236}">
                  <a16:creationId xmlns:a16="http://schemas.microsoft.com/office/drawing/2014/main" id="{FF412629-AAD8-7366-C7C5-CC899B60A29B}"/>
                </a:ext>
              </a:extLst>
            </p:cNvPr>
            <p:cNvSpPr/>
            <p:nvPr/>
          </p:nvSpPr>
          <p:spPr>
            <a:xfrm>
              <a:off x="9694392" y="5447271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3" name="Полилиния: фигура 6092">
              <a:extLst>
                <a:ext uri="{FF2B5EF4-FFF2-40B4-BE49-F238E27FC236}">
                  <a16:creationId xmlns:a16="http://schemas.microsoft.com/office/drawing/2014/main" id="{0E641DC9-38CB-6715-605A-451BC9CBBAFC}"/>
                </a:ext>
              </a:extLst>
            </p:cNvPr>
            <p:cNvSpPr/>
            <p:nvPr/>
          </p:nvSpPr>
          <p:spPr>
            <a:xfrm>
              <a:off x="6419675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4" name="Полилиния: фигура 6093">
              <a:extLst>
                <a:ext uri="{FF2B5EF4-FFF2-40B4-BE49-F238E27FC236}">
                  <a16:creationId xmlns:a16="http://schemas.microsoft.com/office/drawing/2014/main" id="{93F4B27C-0555-1703-CF35-6A22AE8518A1}"/>
                </a:ext>
              </a:extLst>
            </p:cNvPr>
            <p:cNvSpPr/>
            <p:nvPr/>
          </p:nvSpPr>
          <p:spPr>
            <a:xfrm>
              <a:off x="6419675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60 w 45653"/>
                <a:gd name="connsiteY1" fmla="*/ -179 h 45644"/>
                <a:gd name="connsiteX2" fmla="*/ 45582 w 45653"/>
                <a:gd name="connsiteY2" fmla="*/ 22644 h 45644"/>
                <a:gd name="connsiteX3" fmla="*/ 2276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60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5" name="Полилиния: фигура 6094">
              <a:extLst>
                <a:ext uri="{FF2B5EF4-FFF2-40B4-BE49-F238E27FC236}">
                  <a16:creationId xmlns:a16="http://schemas.microsoft.com/office/drawing/2014/main" id="{D5A5F5A3-3CF9-0D68-6606-EB94E0F1D92C}"/>
                </a:ext>
              </a:extLst>
            </p:cNvPr>
            <p:cNvSpPr/>
            <p:nvPr/>
          </p:nvSpPr>
          <p:spPr>
            <a:xfrm>
              <a:off x="6427975" y="545556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6" name="Полилиния: фигура 6095">
              <a:extLst>
                <a:ext uri="{FF2B5EF4-FFF2-40B4-BE49-F238E27FC236}">
                  <a16:creationId xmlns:a16="http://schemas.microsoft.com/office/drawing/2014/main" id="{77759CC7-EA2D-3203-214A-B41228D29DDA}"/>
                </a:ext>
              </a:extLst>
            </p:cNvPr>
            <p:cNvSpPr/>
            <p:nvPr/>
          </p:nvSpPr>
          <p:spPr>
            <a:xfrm>
              <a:off x="6427975" y="5544759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7" name="Полилиния: фигура 6096">
              <a:extLst>
                <a:ext uri="{FF2B5EF4-FFF2-40B4-BE49-F238E27FC236}">
                  <a16:creationId xmlns:a16="http://schemas.microsoft.com/office/drawing/2014/main" id="{4E463FD5-FB78-CD8B-33D2-318887CE57B7}"/>
                </a:ext>
              </a:extLst>
            </p:cNvPr>
            <p:cNvSpPr/>
            <p:nvPr/>
          </p:nvSpPr>
          <p:spPr>
            <a:xfrm>
              <a:off x="6230829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8" name="Полилиния: фигура 6097">
              <a:extLst>
                <a:ext uri="{FF2B5EF4-FFF2-40B4-BE49-F238E27FC236}">
                  <a16:creationId xmlns:a16="http://schemas.microsoft.com/office/drawing/2014/main" id="{23389528-71E7-1009-6A54-139603D2EF59}"/>
                </a:ext>
              </a:extLst>
            </p:cNvPr>
            <p:cNvSpPr/>
            <p:nvPr/>
          </p:nvSpPr>
          <p:spPr>
            <a:xfrm>
              <a:off x="6322136" y="5445195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9" name="Полилиния: фигура 6098">
              <a:extLst>
                <a:ext uri="{FF2B5EF4-FFF2-40B4-BE49-F238E27FC236}">
                  <a16:creationId xmlns:a16="http://schemas.microsoft.com/office/drawing/2014/main" id="{C252EF28-440C-80EA-30A3-0F6F76DB9165}"/>
                </a:ext>
              </a:extLst>
            </p:cNvPr>
            <p:cNvSpPr/>
            <p:nvPr/>
          </p:nvSpPr>
          <p:spPr>
            <a:xfrm>
              <a:off x="6230829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9 w 45653"/>
                <a:gd name="connsiteY1" fmla="*/ -179 h 45644"/>
                <a:gd name="connsiteX2" fmla="*/ 45582 w 45653"/>
                <a:gd name="connsiteY2" fmla="*/ 22644 h 45644"/>
                <a:gd name="connsiteX3" fmla="*/ 2275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9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0" name="Полилиния: фигура 6099">
              <a:extLst>
                <a:ext uri="{FF2B5EF4-FFF2-40B4-BE49-F238E27FC236}">
                  <a16:creationId xmlns:a16="http://schemas.microsoft.com/office/drawing/2014/main" id="{4DBBDE3E-9E3C-64CC-C570-FF6CF689AD50}"/>
                </a:ext>
              </a:extLst>
            </p:cNvPr>
            <p:cNvSpPr/>
            <p:nvPr/>
          </p:nvSpPr>
          <p:spPr>
            <a:xfrm>
              <a:off x="6322136" y="5534386"/>
              <a:ext cx="45662" cy="45644"/>
            </a:xfrm>
            <a:custGeom>
              <a:avLst/>
              <a:gdLst>
                <a:gd name="connsiteX0" fmla="*/ -72 w 45662"/>
                <a:gd name="connsiteY0" fmla="*/ 22644 h 45644"/>
                <a:gd name="connsiteX1" fmla="*/ 22759 w 45662"/>
                <a:gd name="connsiteY1" fmla="*/ -179 h 45644"/>
                <a:gd name="connsiteX2" fmla="*/ 45591 w 45662"/>
                <a:gd name="connsiteY2" fmla="*/ 22644 h 45644"/>
                <a:gd name="connsiteX3" fmla="*/ 22759 w 45662"/>
                <a:gd name="connsiteY3" fmla="*/ 45466 h 45644"/>
                <a:gd name="connsiteX4" fmla="*/ -72 w 45662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92"/>
                    <a:pt x="35214" y="45466"/>
                    <a:pt x="2275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1" name="Полилиния: фигура 6100">
              <a:extLst>
                <a:ext uri="{FF2B5EF4-FFF2-40B4-BE49-F238E27FC236}">
                  <a16:creationId xmlns:a16="http://schemas.microsoft.com/office/drawing/2014/main" id="{4F407A6A-D3B2-33C8-09D4-8B037203237E}"/>
                </a:ext>
              </a:extLst>
            </p:cNvPr>
            <p:cNvSpPr/>
            <p:nvPr/>
          </p:nvSpPr>
          <p:spPr>
            <a:xfrm>
              <a:off x="6241206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2" name="Полилиния: фигура 6101">
              <a:extLst>
                <a:ext uri="{FF2B5EF4-FFF2-40B4-BE49-F238E27FC236}">
                  <a16:creationId xmlns:a16="http://schemas.microsoft.com/office/drawing/2014/main" id="{E5B7A7DF-6AB5-3267-268E-23B92ABEDFDF}"/>
                </a:ext>
              </a:extLst>
            </p:cNvPr>
            <p:cNvSpPr/>
            <p:nvPr/>
          </p:nvSpPr>
          <p:spPr>
            <a:xfrm>
              <a:off x="6332513" y="545556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3" name="Полилиния: фигура 6102">
              <a:extLst>
                <a:ext uri="{FF2B5EF4-FFF2-40B4-BE49-F238E27FC236}">
                  <a16:creationId xmlns:a16="http://schemas.microsoft.com/office/drawing/2014/main" id="{E6A210DF-6174-6A7D-5E56-57B7C3B9A914}"/>
                </a:ext>
              </a:extLst>
            </p:cNvPr>
            <p:cNvSpPr/>
            <p:nvPr/>
          </p:nvSpPr>
          <p:spPr>
            <a:xfrm>
              <a:off x="6241206" y="5544759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4" name="Полилиния: фигура 6103">
              <a:extLst>
                <a:ext uri="{FF2B5EF4-FFF2-40B4-BE49-F238E27FC236}">
                  <a16:creationId xmlns:a16="http://schemas.microsoft.com/office/drawing/2014/main" id="{87D13F08-2804-1CC7-80A9-A3874B51F690}"/>
                </a:ext>
              </a:extLst>
            </p:cNvPr>
            <p:cNvSpPr/>
            <p:nvPr/>
          </p:nvSpPr>
          <p:spPr>
            <a:xfrm>
              <a:off x="6332513" y="5544759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5" name="Полилиния: фигура 6104">
              <a:extLst>
                <a:ext uri="{FF2B5EF4-FFF2-40B4-BE49-F238E27FC236}">
                  <a16:creationId xmlns:a16="http://schemas.microsoft.com/office/drawing/2014/main" id="{2B780D93-BEC4-79DC-382A-C2C88245E18D}"/>
                </a:ext>
              </a:extLst>
            </p:cNvPr>
            <p:cNvSpPr/>
            <p:nvPr/>
          </p:nvSpPr>
          <p:spPr>
            <a:xfrm>
              <a:off x="6044061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6" name="Полилиния: фигура 6105">
              <a:extLst>
                <a:ext uri="{FF2B5EF4-FFF2-40B4-BE49-F238E27FC236}">
                  <a16:creationId xmlns:a16="http://schemas.microsoft.com/office/drawing/2014/main" id="{E5233EAB-BC6F-E968-3A65-DE7180BC0A39}"/>
                </a:ext>
              </a:extLst>
            </p:cNvPr>
            <p:cNvSpPr/>
            <p:nvPr/>
          </p:nvSpPr>
          <p:spPr>
            <a:xfrm>
              <a:off x="6135367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7" name="Полилиния: фигура 6106">
              <a:extLst>
                <a:ext uri="{FF2B5EF4-FFF2-40B4-BE49-F238E27FC236}">
                  <a16:creationId xmlns:a16="http://schemas.microsoft.com/office/drawing/2014/main" id="{FBD66241-6CBD-0D2A-196C-7456E93DB650}"/>
                </a:ext>
              </a:extLst>
            </p:cNvPr>
            <p:cNvSpPr/>
            <p:nvPr/>
          </p:nvSpPr>
          <p:spPr>
            <a:xfrm>
              <a:off x="6054438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8" name="Полилиния: фигура 6107">
              <a:extLst>
                <a:ext uri="{FF2B5EF4-FFF2-40B4-BE49-F238E27FC236}">
                  <a16:creationId xmlns:a16="http://schemas.microsoft.com/office/drawing/2014/main" id="{BF2B5411-4175-5A26-68C3-039477669FCE}"/>
                </a:ext>
              </a:extLst>
            </p:cNvPr>
            <p:cNvSpPr/>
            <p:nvPr/>
          </p:nvSpPr>
          <p:spPr>
            <a:xfrm>
              <a:off x="6145745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9" name="Полилиния: фигура 6108">
              <a:extLst>
                <a:ext uri="{FF2B5EF4-FFF2-40B4-BE49-F238E27FC236}">
                  <a16:creationId xmlns:a16="http://schemas.microsoft.com/office/drawing/2014/main" id="{D7D38C85-D7E0-0C2A-4E7A-53CF7B1B7642}"/>
                </a:ext>
              </a:extLst>
            </p:cNvPr>
            <p:cNvSpPr/>
            <p:nvPr/>
          </p:nvSpPr>
          <p:spPr>
            <a:xfrm>
              <a:off x="585729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0" name="Полилиния: фигура 6109">
              <a:extLst>
                <a:ext uri="{FF2B5EF4-FFF2-40B4-BE49-F238E27FC236}">
                  <a16:creationId xmlns:a16="http://schemas.microsoft.com/office/drawing/2014/main" id="{C6837C6F-094B-0110-B2E8-F160D55E31D0}"/>
                </a:ext>
              </a:extLst>
            </p:cNvPr>
            <p:cNvSpPr/>
            <p:nvPr/>
          </p:nvSpPr>
          <p:spPr>
            <a:xfrm>
              <a:off x="5946522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1" name="Полилиния: фигура 6110">
              <a:extLst>
                <a:ext uri="{FF2B5EF4-FFF2-40B4-BE49-F238E27FC236}">
                  <a16:creationId xmlns:a16="http://schemas.microsoft.com/office/drawing/2014/main" id="{71A17836-69E5-6FC8-9D4C-D8BF73789FA7}"/>
                </a:ext>
              </a:extLst>
            </p:cNvPr>
            <p:cNvSpPr/>
            <p:nvPr/>
          </p:nvSpPr>
          <p:spPr>
            <a:xfrm>
              <a:off x="5867670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2" name="Полилиния: фигура 6111">
              <a:extLst>
                <a:ext uri="{FF2B5EF4-FFF2-40B4-BE49-F238E27FC236}">
                  <a16:creationId xmlns:a16="http://schemas.microsoft.com/office/drawing/2014/main" id="{45266637-2543-4FC5-1865-806310A16189}"/>
                </a:ext>
              </a:extLst>
            </p:cNvPr>
            <p:cNvSpPr/>
            <p:nvPr/>
          </p:nvSpPr>
          <p:spPr>
            <a:xfrm>
              <a:off x="5958976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3" name="Полилиния: фигура 6112">
              <a:extLst>
                <a:ext uri="{FF2B5EF4-FFF2-40B4-BE49-F238E27FC236}">
                  <a16:creationId xmlns:a16="http://schemas.microsoft.com/office/drawing/2014/main" id="{FEF27A73-0436-3F08-CCA3-4F04F07985A4}"/>
                </a:ext>
              </a:extLst>
            </p:cNvPr>
            <p:cNvSpPr/>
            <p:nvPr/>
          </p:nvSpPr>
          <p:spPr>
            <a:xfrm>
              <a:off x="5670524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4" name="Полилиния: фигура 6113">
              <a:extLst>
                <a:ext uri="{FF2B5EF4-FFF2-40B4-BE49-F238E27FC236}">
                  <a16:creationId xmlns:a16="http://schemas.microsoft.com/office/drawing/2014/main" id="{A8A9474F-20E2-4FBB-78D7-9395AAA179A8}"/>
                </a:ext>
              </a:extLst>
            </p:cNvPr>
            <p:cNvSpPr/>
            <p:nvPr/>
          </p:nvSpPr>
          <p:spPr>
            <a:xfrm>
              <a:off x="575975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5" name="Полилиния: фигура 6114">
              <a:extLst>
                <a:ext uri="{FF2B5EF4-FFF2-40B4-BE49-F238E27FC236}">
                  <a16:creationId xmlns:a16="http://schemas.microsoft.com/office/drawing/2014/main" id="{33624DBB-9C3B-078D-B79A-51DDC5A10CFE}"/>
                </a:ext>
              </a:extLst>
            </p:cNvPr>
            <p:cNvSpPr/>
            <p:nvPr/>
          </p:nvSpPr>
          <p:spPr>
            <a:xfrm>
              <a:off x="5670524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0 w 45653"/>
                <a:gd name="connsiteY1" fmla="*/ -179 h 45644"/>
                <a:gd name="connsiteX2" fmla="*/ 45582 w 45653"/>
                <a:gd name="connsiteY2" fmla="*/ 22644 h 45644"/>
                <a:gd name="connsiteX3" fmla="*/ 2275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0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6" name="Полилиния: фигура 6115">
              <a:extLst>
                <a:ext uri="{FF2B5EF4-FFF2-40B4-BE49-F238E27FC236}">
                  <a16:creationId xmlns:a16="http://schemas.microsoft.com/office/drawing/2014/main" id="{D4AAD3B2-89D1-3252-EF84-10121E4DA660}"/>
                </a:ext>
              </a:extLst>
            </p:cNvPr>
            <p:cNvSpPr/>
            <p:nvPr/>
          </p:nvSpPr>
          <p:spPr>
            <a:xfrm>
              <a:off x="5680901" y="5457644"/>
              <a:ext cx="20744" cy="20735"/>
            </a:xfrm>
            <a:custGeom>
              <a:avLst/>
              <a:gdLst>
                <a:gd name="connsiteX0" fmla="*/ -72 w 20744"/>
                <a:gd name="connsiteY0" fmla="*/ 10184 h 20735"/>
                <a:gd name="connsiteX1" fmla="*/ 10296 w 20744"/>
                <a:gd name="connsiteY1" fmla="*/ -179 h 20735"/>
                <a:gd name="connsiteX2" fmla="*/ 20673 w 20744"/>
                <a:gd name="connsiteY2" fmla="*/ 10184 h 20735"/>
                <a:gd name="connsiteX3" fmla="*/ 10296 w 20744"/>
                <a:gd name="connsiteY3" fmla="*/ 20557 h 20735"/>
                <a:gd name="connsiteX4" fmla="*/ -72 w 2074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0557"/>
                    <a:pt x="-72" y="16414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7" name="Полилиния: фигура 6116">
              <a:extLst>
                <a:ext uri="{FF2B5EF4-FFF2-40B4-BE49-F238E27FC236}">
                  <a16:creationId xmlns:a16="http://schemas.microsoft.com/office/drawing/2014/main" id="{358DB382-C4D8-EE46-4C79-CB88C475F374}"/>
                </a:ext>
              </a:extLst>
            </p:cNvPr>
            <p:cNvSpPr/>
            <p:nvPr/>
          </p:nvSpPr>
          <p:spPr>
            <a:xfrm>
              <a:off x="5772208" y="5457644"/>
              <a:ext cx="20753" cy="20735"/>
            </a:xfrm>
            <a:custGeom>
              <a:avLst/>
              <a:gdLst>
                <a:gd name="connsiteX0" fmla="*/ -72 w 20753"/>
                <a:gd name="connsiteY0" fmla="*/ 10184 h 20735"/>
                <a:gd name="connsiteX1" fmla="*/ 10305 w 20753"/>
                <a:gd name="connsiteY1" fmla="*/ -179 h 20735"/>
                <a:gd name="connsiteX2" fmla="*/ 20682 w 20753"/>
                <a:gd name="connsiteY2" fmla="*/ 10184 h 20735"/>
                <a:gd name="connsiteX3" fmla="*/ 10305 w 20753"/>
                <a:gd name="connsiteY3" fmla="*/ 20557 h 20735"/>
                <a:gd name="connsiteX4" fmla="*/ -72 w 20753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0557"/>
                    <a:pt x="-72" y="16414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8" name="Полилиния: фигура 6117">
              <a:extLst>
                <a:ext uri="{FF2B5EF4-FFF2-40B4-BE49-F238E27FC236}">
                  <a16:creationId xmlns:a16="http://schemas.microsoft.com/office/drawing/2014/main" id="{58A740CD-E6F7-08D1-A7B0-C996D5444846}"/>
                </a:ext>
              </a:extLst>
            </p:cNvPr>
            <p:cNvSpPr/>
            <p:nvPr/>
          </p:nvSpPr>
          <p:spPr>
            <a:xfrm>
              <a:off x="5680901" y="5546835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7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9" name="Полилиния: фигура 6118">
              <a:extLst>
                <a:ext uri="{FF2B5EF4-FFF2-40B4-BE49-F238E27FC236}">
                  <a16:creationId xmlns:a16="http://schemas.microsoft.com/office/drawing/2014/main" id="{A24DF7A0-8BAD-D134-9CBC-B4782858BE3F}"/>
                </a:ext>
              </a:extLst>
            </p:cNvPr>
            <p:cNvSpPr/>
            <p:nvPr/>
          </p:nvSpPr>
          <p:spPr>
            <a:xfrm>
              <a:off x="5483746" y="5445195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0" name="Полилиния: фигура 6119">
              <a:extLst>
                <a:ext uri="{FF2B5EF4-FFF2-40B4-BE49-F238E27FC236}">
                  <a16:creationId xmlns:a16="http://schemas.microsoft.com/office/drawing/2014/main" id="{6828853A-2283-0ECC-8C97-27875B191E18}"/>
                </a:ext>
              </a:extLst>
            </p:cNvPr>
            <p:cNvSpPr/>
            <p:nvPr/>
          </p:nvSpPr>
          <p:spPr>
            <a:xfrm>
              <a:off x="5572985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1" name="Полилиния: фигура 6120">
              <a:extLst>
                <a:ext uri="{FF2B5EF4-FFF2-40B4-BE49-F238E27FC236}">
                  <a16:creationId xmlns:a16="http://schemas.microsoft.com/office/drawing/2014/main" id="{1EBCE0D6-1A5C-FCE9-3CD8-BE0E7272E937}"/>
                </a:ext>
              </a:extLst>
            </p:cNvPr>
            <p:cNvSpPr/>
            <p:nvPr/>
          </p:nvSpPr>
          <p:spPr>
            <a:xfrm>
              <a:off x="5483746" y="5534386"/>
              <a:ext cx="45663" cy="45644"/>
            </a:xfrm>
            <a:custGeom>
              <a:avLst/>
              <a:gdLst>
                <a:gd name="connsiteX0" fmla="*/ -72 w 45663"/>
                <a:gd name="connsiteY0" fmla="*/ 22644 h 45644"/>
                <a:gd name="connsiteX1" fmla="*/ 22759 w 45663"/>
                <a:gd name="connsiteY1" fmla="*/ -179 h 45644"/>
                <a:gd name="connsiteX2" fmla="*/ 45591 w 45663"/>
                <a:gd name="connsiteY2" fmla="*/ 22644 h 45644"/>
                <a:gd name="connsiteX3" fmla="*/ 22759 w 45663"/>
                <a:gd name="connsiteY3" fmla="*/ 45466 h 45644"/>
                <a:gd name="connsiteX4" fmla="*/ -72 w 4566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92"/>
                    <a:pt x="35214" y="45466"/>
                    <a:pt x="22759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2" name="Полилиния: фигура 6121">
              <a:extLst>
                <a:ext uri="{FF2B5EF4-FFF2-40B4-BE49-F238E27FC236}">
                  <a16:creationId xmlns:a16="http://schemas.microsoft.com/office/drawing/2014/main" id="{BD919FE3-69F6-DC44-194A-1E89608135E0}"/>
                </a:ext>
              </a:extLst>
            </p:cNvPr>
            <p:cNvSpPr/>
            <p:nvPr/>
          </p:nvSpPr>
          <p:spPr>
            <a:xfrm>
              <a:off x="5572985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9 w 45653"/>
                <a:gd name="connsiteY1" fmla="*/ -179 h 45644"/>
                <a:gd name="connsiteX2" fmla="*/ 45581 w 45653"/>
                <a:gd name="connsiteY2" fmla="*/ 22644 h 45644"/>
                <a:gd name="connsiteX3" fmla="*/ 2275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92"/>
                    <a:pt x="35204" y="45466"/>
                    <a:pt x="2275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3" name="Полилиния: фигура 6122">
              <a:extLst>
                <a:ext uri="{FF2B5EF4-FFF2-40B4-BE49-F238E27FC236}">
                  <a16:creationId xmlns:a16="http://schemas.microsoft.com/office/drawing/2014/main" id="{F62E8E87-04DD-DB8D-A503-A2BBCC94546A}"/>
                </a:ext>
              </a:extLst>
            </p:cNvPr>
            <p:cNvSpPr/>
            <p:nvPr/>
          </p:nvSpPr>
          <p:spPr>
            <a:xfrm>
              <a:off x="5494123" y="5457644"/>
              <a:ext cx="20753" cy="20735"/>
            </a:xfrm>
            <a:custGeom>
              <a:avLst/>
              <a:gdLst>
                <a:gd name="connsiteX0" fmla="*/ -72 w 20753"/>
                <a:gd name="connsiteY0" fmla="*/ 10184 h 20735"/>
                <a:gd name="connsiteX1" fmla="*/ 10305 w 20753"/>
                <a:gd name="connsiteY1" fmla="*/ -179 h 20735"/>
                <a:gd name="connsiteX2" fmla="*/ 20682 w 20753"/>
                <a:gd name="connsiteY2" fmla="*/ 10184 h 20735"/>
                <a:gd name="connsiteX3" fmla="*/ 10305 w 20753"/>
                <a:gd name="connsiteY3" fmla="*/ 20557 h 20735"/>
                <a:gd name="connsiteX4" fmla="*/ -72 w 20753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4" name="Полилиния: фигура 6123">
              <a:extLst>
                <a:ext uri="{FF2B5EF4-FFF2-40B4-BE49-F238E27FC236}">
                  <a16:creationId xmlns:a16="http://schemas.microsoft.com/office/drawing/2014/main" id="{C3F2B537-C7F2-A295-FEA9-00F082FAAE39}"/>
                </a:ext>
              </a:extLst>
            </p:cNvPr>
            <p:cNvSpPr/>
            <p:nvPr/>
          </p:nvSpPr>
          <p:spPr>
            <a:xfrm>
              <a:off x="5585439" y="5457644"/>
              <a:ext cx="20754" cy="20735"/>
            </a:xfrm>
            <a:custGeom>
              <a:avLst/>
              <a:gdLst>
                <a:gd name="connsiteX0" fmla="*/ -72 w 20754"/>
                <a:gd name="connsiteY0" fmla="*/ 10184 h 20735"/>
                <a:gd name="connsiteX1" fmla="*/ 10306 w 20754"/>
                <a:gd name="connsiteY1" fmla="*/ -179 h 20735"/>
                <a:gd name="connsiteX2" fmla="*/ 20682 w 20754"/>
                <a:gd name="connsiteY2" fmla="*/ 10184 h 20735"/>
                <a:gd name="connsiteX3" fmla="*/ 10306 w 20754"/>
                <a:gd name="connsiteY3" fmla="*/ 20557 h 20735"/>
                <a:gd name="connsiteX4" fmla="*/ -72 w 2075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5" name="Полилиния: фигура 6124">
              <a:extLst>
                <a:ext uri="{FF2B5EF4-FFF2-40B4-BE49-F238E27FC236}">
                  <a16:creationId xmlns:a16="http://schemas.microsoft.com/office/drawing/2014/main" id="{2A131135-8702-38C2-BC32-AFB7FC063641}"/>
                </a:ext>
              </a:extLst>
            </p:cNvPr>
            <p:cNvSpPr/>
            <p:nvPr/>
          </p:nvSpPr>
          <p:spPr>
            <a:xfrm>
              <a:off x="5494123" y="554683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6" name="Полилиния: фигура 6125">
              <a:extLst>
                <a:ext uri="{FF2B5EF4-FFF2-40B4-BE49-F238E27FC236}">
                  <a16:creationId xmlns:a16="http://schemas.microsoft.com/office/drawing/2014/main" id="{51918E57-BEC7-09F7-8200-EF892B039A48}"/>
                </a:ext>
              </a:extLst>
            </p:cNvPr>
            <p:cNvSpPr/>
            <p:nvPr/>
          </p:nvSpPr>
          <p:spPr>
            <a:xfrm>
              <a:off x="5585439" y="554683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7" name="Полилиния: фигура 6126">
              <a:extLst>
                <a:ext uri="{FF2B5EF4-FFF2-40B4-BE49-F238E27FC236}">
                  <a16:creationId xmlns:a16="http://schemas.microsoft.com/office/drawing/2014/main" id="{068E50B0-1AB8-4713-D969-FF6CF756DD94}"/>
                </a:ext>
              </a:extLst>
            </p:cNvPr>
            <p:cNvSpPr/>
            <p:nvPr/>
          </p:nvSpPr>
          <p:spPr>
            <a:xfrm>
              <a:off x="5294910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8" name="Полилиния: фигура 6127">
              <a:extLst>
                <a:ext uri="{FF2B5EF4-FFF2-40B4-BE49-F238E27FC236}">
                  <a16:creationId xmlns:a16="http://schemas.microsoft.com/office/drawing/2014/main" id="{043C178B-BBA4-1BF4-D6A3-CBCFCF5DDD86}"/>
                </a:ext>
              </a:extLst>
            </p:cNvPr>
            <p:cNvSpPr/>
            <p:nvPr/>
          </p:nvSpPr>
          <p:spPr>
            <a:xfrm>
              <a:off x="5386217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9" name="Полилиния: фигура 6128">
              <a:extLst>
                <a:ext uri="{FF2B5EF4-FFF2-40B4-BE49-F238E27FC236}">
                  <a16:creationId xmlns:a16="http://schemas.microsoft.com/office/drawing/2014/main" id="{210C6A66-DD55-389C-263F-70DEE722D49F}"/>
                </a:ext>
              </a:extLst>
            </p:cNvPr>
            <p:cNvSpPr/>
            <p:nvPr/>
          </p:nvSpPr>
          <p:spPr>
            <a:xfrm>
              <a:off x="5294910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49 w 45653"/>
                <a:gd name="connsiteY1" fmla="*/ -179 h 45644"/>
                <a:gd name="connsiteX2" fmla="*/ 45581 w 45653"/>
                <a:gd name="connsiteY2" fmla="*/ 22644 h 45644"/>
                <a:gd name="connsiteX3" fmla="*/ 2274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92"/>
                    <a:pt x="35204" y="45466"/>
                    <a:pt x="2274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0" name="Полилиния: фигура 6129">
              <a:extLst>
                <a:ext uri="{FF2B5EF4-FFF2-40B4-BE49-F238E27FC236}">
                  <a16:creationId xmlns:a16="http://schemas.microsoft.com/office/drawing/2014/main" id="{449993EA-3DFC-071A-3606-13B029B3E095}"/>
                </a:ext>
              </a:extLst>
            </p:cNvPr>
            <p:cNvSpPr/>
            <p:nvPr/>
          </p:nvSpPr>
          <p:spPr>
            <a:xfrm>
              <a:off x="5386217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0 w 45653"/>
                <a:gd name="connsiteY1" fmla="*/ -179 h 45644"/>
                <a:gd name="connsiteX2" fmla="*/ 45582 w 45653"/>
                <a:gd name="connsiteY2" fmla="*/ 22644 h 45644"/>
                <a:gd name="connsiteX3" fmla="*/ 2275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0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1" name="Полилиния: фигура 6130">
              <a:extLst>
                <a:ext uri="{FF2B5EF4-FFF2-40B4-BE49-F238E27FC236}">
                  <a16:creationId xmlns:a16="http://schemas.microsoft.com/office/drawing/2014/main" id="{12BD0246-5DEB-3A73-23B0-055DE7FDC34F}"/>
                </a:ext>
              </a:extLst>
            </p:cNvPr>
            <p:cNvSpPr/>
            <p:nvPr/>
          </p:nvSpPr>
          <p:spPr>
            <a:xfrm>
              <a:off x="5307355" y="5457644"/>
              <a:ext cx="20754" cy="20735"/>
            </a:xfrm>
            <a:custGeom>
              <a:avLst/>
              <a:gdLst>
                <a:gd name="connsiteX0" fmla="*/ -72 w 20754"/>
                <a:gd name="connsiteY0" fmla="*/ 10184 h 20735"/>
                <a:gd name="connsiteX1" fmla="*/ 10305 w 20754"/>
                <a:gd name="connsiteY1" fmla="*/ -179 h 20735"/>
                <a:gd name="connsiteX2" fmla="*/ 20682 w 20754"/>
                <a:gd name="connsiteY2" fmla="*/ 10184 h 20735"/>
                <a:gd name="connsiteX3" fmla="*/ 10305 w 20754"/>
                <a:gd name="connsiteY3" fmla="*/ 20557 h 20735"/>
                <a:gd name="connsiteX4" fmla="*/ -72 w 2075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2" name="Полилиния: фигура 6131">
              <a:extLst>
                <a:ext uri="{FF2B5EF4-FFF2-40B4-BE49-F238E27FC236}">
                  <a16:creationId xmlns:a16="http://schemas.microsoft.com/office/drawing/2014/main" id="{29804B1B-6C57-FAFB-0916-D2F8EAA03681}"/>
                </a:ext>
              </a:extLst>
            </p:cNvPr>
            <p:cNvSpPr/>
            <p:nvPr/>
          </p:nvSpPr>
          <p:spPr>
            <a:xfrm>
              <a:off x="5398671" y="5457644"/>
              <a:ext cx="20744" cy="20735"/>
            </a:xfrm>
            <a:custGeom>
              <a:avLst/>
              <a:gdLst>
                <a:gd name="connsiteX0" fmla="*/ -72 w 20744"/>
                <a:gd name="connsiteY0" fmla="*/ 10184 h 20735"/>
                <a:gd name="connsiteX1" fmla="*/ 10296 w 20744"/>
                <a:gd name="connsiteY1" fmla="*/ -179 h 20735"/>
                <a:gd name="connsiteX2" fmla="*/ 20673 w 20744"/>
                <a:gd name="connsiteY2" fmla="*/ 10184 h 20735"/>
                <a:gd name="connsiteX3" fmla="*/ 10296 w 20744"/>
                <a:gd name="connsiteY3" fmla="*/ 20557 h 20735"/>
                <a:gd name="connsiteX4" fmla="*/ -72 w 2074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3" name="Полилиния: фигура 6132">
              <a:extLst>
                <a:ext uri="{FF2B5EF4-FFF2-40B4-BE49-F238E27FC236}">
                  <a16:creationId xmlns:a16="http://schemas.microsoft.com/office/drawing/2014/main" id="{B45EEF43-C4B5-9E98-638B-0D27800372DD}"/>
                </a:ext>
              </a:extLst>
            </p:cNvPr>
            <p:cNvSpPr/>
            <p:nvPr/>
          </p:nvSpPr>
          <p:spPr>
            <a:xfrm>
              <a:off x="5307355" y="554683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4" name="Полилиния: фигура 6133">
              <a:extLst>
                <a:ext uri="{FF2B5EF4-FFF2-40B4-BE49-F238E27FC236}">
                  <a16:creationId xmlns:a16="http://schemas.microsoft.com/office/drawing/2014/main" id="{4E7385CC-BF7E-A8CF-A9F5-A47CF47F1418}"/>
                </a:ext>
              </a:extLst>
            </p:cNvPr>
            <p:cNvSpPr/>
            <p:nvPr/>
          </p:nvSpPr>
          <p:spPr>
            <a:xfrm>
              <a:off x="5398671" y="554683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5" name="Полилиния: фигура 6134">
              <a:extLst>
                <a:ext uri="{FF2B5EF4-FFF2-40B4-BE49-F238E27FC236}">
                  <a16:creationId xmlns:a16="http://schemas.microsoft.com/office/drawing/2014/main" id="{D91BC753-A6D6-7EAC-2937-72E0F9BE4BB2}"/>
                </a:ext>
              </a:extLst>
            </p:cNvPr>
            <p:cNvSpPr/>
            <p:nvPr/>
          </p:nvSpPr>
          <p:spPr>
            <a:xfrm>
              <a:off x="1740049" y="5445195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6" name="Полилиния: фигура 6135">
              <a:extLst>
                <a:ext uri="{FF2B5EF4-FFF2-40B4-BE49-F238E27FC236}">
                  <a16:creationId xmlns:a16="http://schemas.microsoft.com/office/drawing/2014/main" id="{520788BE-D17D-B4AE-E334-8E082EDB2AE1}"/>
                </a:ext>
              </a:extLst>
            </p:cNvPr>
            <p:cNvSpPr/>
            <p:nvPr/>
          </p:nvSpPr>
          <p:spPr>
            <a:xfrm>
              <a:off x="1758726" y="5465940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7" name="Полилиния: фигура 6136">
              <a:extLst>
                <a:ext uri="{FF2B5EF4-FFF2-40B4-BE49-F238E27FC236}">
                  <a16:creationId xmlns:a16="http://schemas.microsoft.com/office/drawing/2014/main" id="{B42C8411-9071-141D-984B-30BDA827363F}"/>
                </a:ext>
              </a:extLst>
            </p:cNvPr>
            <p:cNvSpPr/>
            <p:nvPr/>
          </p:nvSpPr>
          <p:spPr>
            <a:xfrm>
              <a:off x="155121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8" name="Полилиния: фигура 6137">
              <a:extLst>
                <a:ext uri="{FF2B5EF4-FFF2-40B4-BE49-F238E27FC236}">
                  <a16:creationId xmlns:a16="http://schemas.microsoft.com/office/drawing/2014/main" id="{4D85F4FD-4EF4-A0D8-1DB7-F5722B6678F6}"/>
                </a:ext>
              </a:extLst>
            </p:cNvPr>
            <p:cNvSpPr/>
            <p:nvPr/>
          </p:nvSpPr>
          <p:spPr>
            <a:xfrm>
              <a:off x="1642520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9" name="Полилиния: фигура 6138">
              <a:extLst>
                <a:ext uri="{FF2B5EF4-FFF2-40B4-BE49-F238E27FC236}">
                  <a16:creationId xmlns:a16="http://schemas.microsoft.com/office/drawing/2014/main" id="{A821CF2E-A3B2-6024-49E2-3B271C4DF88A}"/>
                </a:ext>
              </a:extLst>
            </p:cNvPr>
            <p:cNvSpPr/>
            <p:nvPr/>
          </p:nvSpPr>
          <p:spPr>
            <a:xfrm>
              <a:off x="1571958" y="5466456"/>
              <a:ext cx="4154" cy="1550"/>
            </a:xfrm>
            <a:custGeom>
              <a:avLst/>
              <a:gdLst>
                <a:gd name="connsiteX0" fmla="*/ -72 w 4154"/>
                <a:gd name="connsiteY0" fmla="*/ 1371 h 1550"/>
                <a:gd name="connsiteX1" fmla="*/ -72 w 4154"/>
                <a:gd name="connsiteY1" fmla="*/ 1371 h 1550"/>
                <a:gd name="connsiteX2" fmla="*/ 4082 w 4154"/>
                <a:gd name="connsiteY2" fmla="*/ 1371 h 1550"/>
                <a:gd name="connsiteX3" fmla="*/ -72 w 4154"/>
                <a:gd name="connsiteY3" fmla="*/ 1371 h 1550"/>
                <a:gd name="connsiteX4" fmla="*/ -72 w 4154"/>
                <a:gd name="connsiteY4" fmla="*/ 1371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0">
                  <a:moveTo>
                    <a:pt x="-72" y="1371"/>
                  </a:moveTo>
                  <a:cubicBezTo>
                    <a:pt x="-72" y="-695"/>
                    <a:pt x="2005" y="-695"/>
                    <a:pt x="-72" y="1371"/>
                  </a:cubicBezTo>
                  <a:cubicBezTo>
                    <a:pt x="2005" y="-695"/>
                    <a:pt x="4082" y="1371"/>
                    <a:pt x="4082" y="1371"/>
                  </a:cubicBezTo>
                  <a:cubicBezTo>
                    <a:pt x="4082" y="1371"/>
                    <a:pt x="4082" y="1371"/>
                    <a:pt x="-72" y="1371"/>
                  </a:cubicBezTo>
                  <a:cubicBezTo>
                    <a:pt x="2005" y="1371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0" name="Полилиния: фигура 6139">
              <a:extLst>
                <a:ext uri="{FF2B5EF4-FFF2-40B4-BE49-F238E27FC236}">
                  <a16:creationId xmlns:a16="http://schemas.microsoft.com/office/drawing/2014/main" id="{8C86EB70-A20C-60A1-551B-61B2C8C7D032}"/>
                </a:ext>
              </a:extLst>
            </p:cNvPr>
            <p:cNvSpPr/>
            <p:nvPr/>
          </p:nvSpPr>
          <p:spPr>
            <a:xfrm>
              <a:off x="1663274" y="5466456"/>
              <a:ext cx="4145" cy="1550"/>
            </a:xfrm>
            <a:custGeom>
              <a:avLst/>
              <a:gdLst>
                <a:gd name="connsiteX0" fmla="*/ -72 w 4145"/>
                <a:gd name="connsiteY0" fmla="*/ 1371 h 1550"/>
                <a:gd name="connsiteX1" fmla="*/ -72 w 4145"/>
                <a:gd name="connsiteY1" fmla="*/ 1371 h 1550"/>
                <a:gd name="connsiteX2" fmla="*/ 4073 w 4145"/>
                <a:gd name="connsiteY2" fmla="*/ 1371 h 1550"/>
                <a:gd name="connsiteX3" fmla="*/ -72 w 4145"/>
                <a:gd name="connsiteY3" fmla="*/ 1371 h 1550"/>
                <a:gd name="connsiteX4" fmla="*/ -72 w 4145"/>
                <a:gd name="connsiteY4" fmla="*/ 1371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0">
                  <a:moveTo>
                    <a:pt x="-72" y="1371"/>
                  </a:moveTo>
                  <a:cubicBezTo>
                    <a:pt x="-72" y="-695"/>
                    <a:pt x="-72" y="-695"/>
                    <a:pt x="-72" y="1371"/>
                  </a:cubicBezTo>
                  <a:cubicBezTo>
                    <a:pt x="1996" y="-695"/>
                    <a:pt x="4073" y="1371"/>
                    <a:pt x="4073" y="1371"/>
                  </a:cubicBezTo>
                  <a:cubicBezTo>
                    <a:pt x="1996" y="1371"/>
                    <a:pt x="1996" y="1371"/>
                    <a:pt x="-72" y="1371"/>
                  </a:cubicBezTo>
                  <a:cubicBezTo>
                    <a:pt x="-72" y="1371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1" name="Полилиния: фигура 6140">
              <a:extLst>
                <a:ext uri="{FF2B5EF4-FFF2-40B4-BE49-F238E27FC236}">
                  <a16:creationId xmlns:a16="http://schemas.microsoft.com/office/drawing/2014/main" id="{89F4FBBB-82F1-924E-B116-A0B7C6072311}"/>
                </a:ext>
              </a:extLst>
            </p:cNvPr>
            <p:cNvSpPr/>
            <p:nvPr/>
          </p:nvSpPr>
          <p:spPr>
            <a:xfrm>
              <a:off x="5483746" y="563810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2" name="Полилиния: фигура 6141">
              <a:extLst>
                <a:ext uri="{FF2B5EF4-FFF2-40B4-BE49-F238E27FC236}">
                  <a16:creationId xmlns:a16="http://schemas.microsoft.com/office/drawing/2014/main" id="{6C9BAE0D-4694-8197-2D67-68C39F5C5C70}"/>
                </a:ext>
              </a:extLst>
            </p:cNvPr>
            <p:cNvSpPr/>
            <p:nvPr/>
          </p:nvSpPr>
          <p:spPr>
            <a:xfrm>
              <a:off x="5572985" y="563810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3" name="Полилиния: фигура 6142">
              <a:extLst>
                <a:ext uri="{FF2B5EF4-FFF2-40B4-BE49-F238E27FC236}">
                  <a16:creationId xmlns:a16="http://schemas.microsoft.com/office/drawing/2014/main" id="{04D6160C-C00A-7BA8-66CF-9F3065359FAC}"/>
                </a:ext>
              </a:extLst>
            </p:cNvPr>
            <p:cNvSpPr/>
            <p:nvPr/>
          </p:nvSpPr>
          <p:spPr>
            <a:xfrm>
              <a:off x="5494123" y="5650553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4" name="Полилиния: фигура 6143">
              <a:extLst>
                <a:ext uri="{FF2B5EF4-FFF2-40B4-BE49-F238E27FC236}">
                  <a16:creationId xmlns:a16="http://schemas.microsoft.com/office/drawing/2014/main" id="{8EDAF0DD-BC5A-FDBE-1EB5-9528B11269D4}"/>
                </a:ext>
              </a:extLst>
            </p:cNvPr>
            <p:cNvSpPr/>
            <p:nvPr/>
          </p:nvSpPr>
          <p:spPr>
            <a:xfrm>
              <a:off x="5585439" y="5650553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6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5" name="Полилиния: фигура 6144">
              <a:extLst>
                <a:ext uri="{FF2B5EF4-FFF2-40B4-BE49-F238E27FC236}">
                  <a16:creationId xmlns:a16="http://schemas.microsoft.com/office/drawing/2014/main" id="{DD4879C2-8389-0DA6-BB9F-07D80590D6B2}"/>
                </a:ext>
              </a:extLst>
            </p:cNvPr>
            <p:cNvSpPr/>
            <p:nvPr/>
          </p:nvSpPr>
          <p:spPr>
            <a:xfrm>
              <a:off x="9787777" y="19501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6" name="Полилиния: фигура 6145">
              <a:extLst>
                <a:ext uri="{FF2B5EF4-FFF2-40B4-BE49-F238E27FC236}">
                  <a16:creationId xmlns:a16="http://schemas.microsoft.com/office/drawing/2014/main" id="{82D5D95C-AA34-F661-A0C6-515BA4A25111}"/>
                </a:ext>
              </a:extLst>
            </p:cNvPr>
            <p:cNvSpPr/>
            <p:nvPr/>
          </p:nvSpPr>
          <p:spPr>
            <a:xfrm>
              <a:off x="9879064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7" name="Полилиния: фигура 6146">
              <a:extLst>
                <a:ext uri="{FF2B5EF4-FFF2-40B4-BE49-F238E27FC236}">
                  <a16:creationId xmlns:a16="http://schemas.microsoft.com/office/drawing/2014/main" id="{BFBAB7DC-0055-9452-C070-4ED61AEB33A8}"/>
                </a:ext>
              </a:extLst>
            </p:cNvPr>
            <p:cNvSpPr/>
            <p:nvPr/>
          </p:nvSpPr>
          <p:spPr>
            <a:xfrm>
              <a:off x="9787777" y="28421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8" name="Полилиния: фигура 6147">
              <a:extLst>
                <a:ext uri="{FF2B5EF4-FFF2-40B4-BE49-F238E27FC236}">
                  <a16:creationId xmlns:a16="http://schemas.microsoft.com/office/drawing/2014/main" id="{EEC2E76F-2C4C-7185-A112-E67335645C39}"/>
                </a:ext>
              </a:extLst>
            </p:cNvPr>
            <p:cNvSpPr/>
            <p:nvPr/>
          </p:nvSpPr>
          <p:spPr>
            <a:xfrm>
              <a:off x="9789873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9" name="Полилиния: фигура 6148">
              <a:extLst>
                <a:ext uri="{FF2B5EF4-FFF2-40B4-BE49-F238E27FC236}">
                  <a16:creationId xmlns:a16="http://schemas.microsoft.com/office/drawing/2014/main" id="{10FDBF8B-CDEF-F06B-D76E-367414F8552C}"/>
                </a:ext>
              </a:extLst>
            </p:cNvPr>
            <p:cNvSpPr/>
            <p:nvPr/>
          </p:nvSpPr>
          <p:spPr>
            <a:xfrm>
              <a:off x="9881160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0" name="Полилиния: фигура 6149">
              <a:extLst>
                <a:ext uri="{FF2B5EF4-FFF2-40B4-BE49-F238E27FC236}">
                  <a16:creationId xmlns:a16="http://schemas.microsoft.com/office/drawing/2014/main" id="{5FF5A628-7181-9773-F6A2-B1CF940899B6}"/>
                </a:ext>
              </a:extLst>
            </p:cNvPr>
            <p:cNvSpPr/>
            <p:nvPr/>
          </p:nvSpPr>
          <p:spPr>
            <a:xfrm>
              <a:off x="9789873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1" name="Полилиния: фигура 6150">
              <a:extLst>
                <a:ext uri="{FF2B5EF4-FFF2-40B4-BE49-F238E27FC236}">
                  <a16:creationId xmlns:a16="http://schemas.microsoft.com/office/drawing/2014/main" id="{4DA8E516-03FC-24DD-5E7F-61A9E64E97FC}"/>
                </a:ext>
              </a:extLst>
            </p:cNvPr>
            <p:cNvSpPr/>
            <p:nvPr/>
          </p:nvSpPr>
          <p:spPr>
            <a:xfrm>
              <a:off x="9601007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2" name="Полилиния: фигура 6151">
              <a:extLst>
                <a:ext uri="{FF2B5EF4-FFF2-40B4-BE49-F238E27FC236}">
                  <a16:creationId xmlns:a16="http://schemas.microsoft.com/office/drawing/2014/main" id="{0B729A59-0A96-14D4-8071-CE9F8259744A}"/>
                </a:ext>
              </a:extLst>
            </p:cNvPr>
            <p:cNvSpPr/>
            <p:nvPr/>
          </p:nvSpPr>
          <p:spPr>
            <a:xfrm>
              <a:off x="9690200" y="19501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3" name="Полилиния: фигура 6152">
              <a:extLst>
                <a:ext uri="{FF2B5EF4-FFF2-40B4-BE49-F238E27FC236}">
                  <a16:creationId xmlns:a16="http://schemas.microsoft.com/office/drawing/2014/main" id="{20BD6D44-045F-2C0B-5CAE-F228E85DD83C}"/>
                </a:ext>
              </a:extLst>
            </p:cNvPr>
            <p:cNvSpPr/>
            <p:nvPr/>
          </p:nvSpPr>
          <p:spPr>
            <a:xfrm>
              <a:off x="9601007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4" name="Полилиния: фигура 6153">
              <a:extLst>
                <a:ext uri="{FF2B5EF4-FFF2-40B4-BE49-F238E27FC236}">
                  <a16:creationId xmlns:a16="http://schemas.microsoft.com/office/drawing/2014/main" id="{F87F1767-794D-D8CE-05AB-9D816CEEECAC}"/>
                </a:ext>
              </a:extLst>
            </p:cNvPr>
            <p:cNvSpPr/>
            <p:nvPr/>
          </p:nvSpPr>
          <p:spPr>
            <a:xfrm>
              <a:off x="9690200" y="28421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5" name="Полилиния: фигура 6154">
              <a:extLst>
                <a:ext uri="{FF2B5EF4-FFF2-40B4-BE49-F238E27FC236}">
                  <a16:creationId xmlns:a16="http://schemas.microsoft.com/office/drawing/2014/main" id="{B560EBCC-538F-263D-2035-CF3586A4A4F1}"/>
                </a:ext>
              </a:extLst>
            </p:cNvPr>
            <p:cNvSpPr/>
            <p:nvPr/>
          </p:nvSpPr>
          <p:spPr>
            <a:xfrm>
              <a:off x="9603105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6" name="Полилиния: фигура 6155">
              <a:extLst>
                <a:ext uri="{FF2B5EF4-FFF2-40B4-BE49-F238E27FC236}">
                  <a16:creationId xmlns:a16="http://schemas.microsoft.com/office/drawing/2014/main" id="{586C196F-FEEB-826B-02D2-E05742632BC8}"/>
                </a:ext>
              </a:extLst>
            </p:cNvPr>
            <p:cNvSpPr/>
            <p:nvPr/>
          </p:nvSpPr>
          <p:spPr>
            <a:xfrm>
              <a:off x="9694392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7" name="Полилиния: фигура 6156">
              <a:extLst>
                <a:ext uri="{FF2B5EF4-FFF2-40B4-BE49-F238E27FC236}">
                  <a16:creationId xmlns:a16="http://schemas.microsoft.com/office/drawing/2014/main" id="{3B9F72F2-A251-18B9-029D-004D32CE19CC}"/>
                </a:ext>
              </a:extLst>
            </p:cNvPr>
            <p:cNvSpPr/>
            <p:nvPr/>
          </p:nvSpPr>
          <p:spPr>
            <a:xfrm>
              <a:off x="9603105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8" name="Полилиния: фигура 6157">
              <a:extLst>
                <a:ext uri="{FF2B5EF4-FFF2-40B4-BE49-F238E27FC236}">
                  <a16:creationId xmlns:a16="http://schemas.microsoft.com/office/drawing/2014/main" id="{EAEAE524-FF88-36A3-4507-0FC2277C4637}"/>
                </a:ext>
              </a:extLst>
            </p:cNvPr>
            <p:cNvSpPr/>
            <p:nvPr/>
          </p:nvSpPr>
          <p:spPr>
            <a:xfrm>
              <a:off x="9694392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9" name="Полилиния: фигура 6158">
              <a:extLst>
                <a:ext uri="{FF2B5EF4-FFF2-40B4-BE49-F238E27FC236}">
                  <a16:creationId xmlns:a16="http://schemas.microsoft.com/office/drawing/2014/main" id="{BD08EB46-BED7-ED2B-BF63-EE03E1988A46}"/>
                </a:ext>
              </a:extLst>
            </p:cNvPr>
            <p:cNvSpPr/>
            <p:nvPr/>
          </p:nvSpPr>
          <p:spPr>
            <a:xfrm>
              <a:off x="9414239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0" name="Полилиния: фигура 6159">
              <a:extLst>
                <a:ext uri="{FF2B5EF4-FFF2-40B4-BE49-F238E27FC236}">
                  <a16:creationId xmlns:a16="http://schemas.microsoft.com/office/drawing/2014/main" id="{0F6C5B8B-3728-7F95-1756-9A491DC3268D}"/>
                </a:ext>
              </a:extLst>
            </p:cNvPr>
            <p:cNvSpPr/>
            <p:nvPr/>
          </p:nvSpPr>
          <p:spPr>
            <a:xfrm>
              <a:off x="9503430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1" name="Полилиния: фигура 6160">
              <a:extLst>
                <a:ext uri="{FF2B5EF4-FFF2-40B4-BE49-F238E27FC236}">
                  <a16:creationId xmlns:a16="http://schemas.microsoft.com/office/drawing/2014/main" id="{D2EAA51B-8D71-07C8-54F8-7FAD33662D3E}"/>
                </a:ext>
              </a:extLst>
            </p:cNvPr>
            <p:cNvSpPr/>
            <p:nvPr/>
          </p:nvSpPr>
          <p:spPr>
            <a:xfrm>
              <a:off x="9414239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2" name="Полилиния: фигура 6161">
              <a:extLst>
                <a:ext uri="{FF2B5EF4-FFF2-40B4-BE49-F238E27FC236}">
                  <a16:creationId xmlns:a16="http://schemas.microsoft.com/office/drawing/2014/main" id="{3DA14D8D-EEEC-5B95-4465-36C524074528}"/>
                </a:ext>
              </a:extLst>
            </p:cNvPr>
            <p:cNvSpPr/>
            <p:nvPr/>
          </p:nvSpPr>
          <p:spPr>
            <a:xfrm>
              <a:off x="9503430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3" name="Полилиния: фигура 6162">
              <a:extLst>
                <a:ext uri="{FF2B5EF4-FFF2-40B4-BE49-F238E27FC236}">
                  <a16:creationId xmlns:a16="http://schemas.microsoft.com/office/drawing/2014/main" id="{70F50871-896E-31F4-46C9-96B900C5DA12}"/>
                </a:ext>
              </a:extLst>
            </p:cNvPr>
            <p:cNvSpPr/>
            <p:nvPr/>
          </p:nvSpPr>
          <p:spPr>
            <a:xfrm>
              <a:off x="9416336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605" y="41312"/>
                  </a:cubicBezTo>
                  <a:cubicBezTo>
                    <a:pt x="10219" y="39236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4" name="Полилиния: фигура 6163">
              <a:extLst>
                <a:ext uri="{FF2B5EF4-FFF2-40B4-BE49-F238E27FC236}">
                  <a16:creationId xmlns:a16="http://schemas.microsoft.com/office/drawing/2014/main" id="{68EC2241-6A24-53F0-54FE-88E9427D621C}"/>
                </a:ext>
              </a:extLst>
            </p:cNvPr>
            <p:cNvSpPr/>
            <p:nvPr/>
          </p:nvSpPr>
          <p:spPr>
            <a:xfrm>
              <a:off x="9507624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701" y="41312"/>
                  </a:cubicBezTo>
                  <a:cubicBezTo>
                    <a:pt x="8218" y="39236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5" name="Полилиния: фигура 6164">
              <a:extLst>
                <a:ext uri="{FF2B5EF4-FFF2-40B4-BE49-F238E27FC236}">
                  <a16:creationId xmlns:a16="http://schemas.microsoft.com/office/drawing/2014/main" id="{1C4FDFAE-6362-5B5D-BC10-3147BB36234E}"/>
                </a:ext>
              </a:extLst>
            </p:cNvPr>
            <p:cNvSpPr/>
            <p:nvPr/>
          </p:nvSpPr>
          <p:spPr>
            <a:xfrm>
              <a:off x="9416336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6" name="Полилиния: фигура 6165">
              <a:extLst>
                <a:ext uri="{FF2B5EF4-FFF2-40B4-BE49-F238E27FC236}">
                  <a16:creationId xmlns:a16="http://schemas.microsoft.com/office/drawing/2014/main" id="{88D4A2B5-436B-A4B9-B049-01D3E37A5B17}"/>
                </a:ext>
              </a:extLst>
            </p:cNvPr>
            <p:cNvSpPr/>
            <p:nvPr/>
          </p:nvSpPr>
          <p:spPr>
            <a:xfrm>
              <a:off x="9507624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7" name="Полилиния: фигура 6166">
              <a:extLst>
                <a:ext uri="{FF2B5EF4-FFF2-40B4-BE49-F238E27FC236}">
                  <a16:creationId xmlns:a16="http://schemas.microsoft.com/office/drawing/2014/main" id="{54E33A94-99BF-FFEB-5BF0-7149F1898CFF}"/>
                </a:ext>
              </a:extLst>
            </p:cNvPr>
            <p:cNvSpPr/>
            <p:nvPr/>
          </p:nvSpPr>
          <p:spPr>
            <a:xfrm>
              <a:off x="9316662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8" name="Полилиния: фигура 6167">
              <a:extLst>
                <a:ext uri="{FF2B5EF4-FFF2-40B4-BE49-F238E27FC236}">
                  <a16:creationId xmlns:a16="http://schemas.microsoft.com/office/drawing/2014/main" id="{81E5CD85-7D6E-48DA-C47D-97A0D9EBA082}"/>
                </a:ext>
              </a:extLst>
            </p:cNvPr>
            <p:cNvSpPr/>
            <p:nvPr/>
          </p:nvSpPr>
          <p:spPr>
            <a:xfrm>
              <a:off x="9320855" y="288359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DB4123A-CEBC-4B95-926D-2CC252BBAB83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10" name="Текст 11">
            <a:extLst>
              <a:ext uri="{FF2B5EF4-FFF2-40B4-BE49-F238E27FC236}">
                <a16:creationId xmlns:a16="http://schemas.microsoft.com/office/drawing/2014/main" id="{048B3676-5FB1-6924-DFF5-3F938AEAD65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21600" y="1568730"/>
            <a:ext cx="1998011" cy="530128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11" name="Текст 11">
            <a:extLst>
              <a:ext uri="{FF2B5EF4-FFF2-40B4-BE49-F238E27FC236}">
                <a16:creationId xmlns:a16="http://schemas.microsoft.com/office/drawing/2014/main" id="{715F55B9-023C-DB1A-0609-5C366218B09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713389" y="1562546"/>
            <a:ext cx="1998011" cy="515606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C69EC38F-1F87-DC9A-D73E-4DA7CE5B993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506717" y="1569562"/>
            <a:ext cx="1998011" cy="508590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31" name="Текст 21">
            <a:extLst>
              <a:ext uri="{FF2B5EF4-FFF2-40B4-BE49-F238E27FC236}">
                <a16:creationId xmlns:a16="http://schemas.microsoft.com/office/drawing/2014/main" id="{45489FDC-6390-45BA-F4B9-4B8F60F85EF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 rot="16200000">
            <a:off x="10145385" y="1624781"/>
            <a:ext cx="1985086" cy="413590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1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Вертикальный текст</a:t>
            </a:r>
          </a:p>
        </p:txBody>
      </p:sp>
      <p:sp>
        <p:nvSpPr>
          <p:cNvPr id="6" name="Рисунок 18">
            <a:extLst>
              <a:ext uri="{FF2B5EF4-FFF2-40B4-BE49-F238E27FC236}">
                <a16:creationId xmlns:a16="http://schemas.microsoft.com/office/drawing/2014/main" id="{25F28328-04EA-9839-EA4F-6E75D8A9F2C1}"/>
              </a:ext>
            </a:extLst>
          </p:cNvPr>
          <p:cNvSpPr/>
          <p:nvPr userDrawn="1"/>
        </p:nvSpPr>
        <p:spPr>
          <a:xfrm>
            <a:off x="8693147" y="839034"/>
            <a:ext cx="2627300" cy="3212177"/>
          </a:xfrm>
          <a:custGeom>
            <a:avLst/>
            <a:gdLst>
              <a:gd name="connsiteX0" fmla="*/ 2469161 w 2898455"/>
              <a:gd name="connsiteY0" fmla="*/ 2553505 h 4106902"/>
              <a:gd name="connsiteX1" fmla="*/ 2469161 w 2898455"/>
              <a:gd name="connsiteY1" fmla="*/ 0 h 4106902"/>
              <a:gd name="connsiteX2" fmla="*/ 0 w 2898455"/>
              <a:gd name="connsiteY2" fmla="*/ 0 h 4106902"/>
              <a:gd name="connsiteX3" fmla="*/ 0 w 2898455"/>
              <a:gd name="connsiteY3" fmla="*/ 2706563 h 4106902"/>
              <a:gd name="connsiteX4" fmla="*/ 0 w 2898455"/>
              <a:gd name="connsiteY4" fmla="*/ 2851065 h 4106902"/>
              <a:gd name="connsiteX5" fmla="*/ 0 w 2898455"/>
              <a:gd name="connsiteY5" fmla="*/ 4106902 h 4106902"/>
              <a:gd name="connsiteX6" fmla="*/ 2898456 w 2898455"/>
              <a:gd name="connsiteY6" fmla="*/ 4106902 h 4106902"/>
              <a:gd name="connsiteX7" fmla="*/ 2898456 w 2898455"/>
              <a:gd name="connsiteY7" fmla="*/ 2984159 h 4106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98455" h="4106902">
                <a:moveTo>
                  <a:pt x="2469161" y="2553505"/>
                </a:moveTo>
                <a:lnTo>
                  <a:pt x="2469161" y="0"/>
                </a:lnTo>
                <a:lnTo>
                  <a:pt x="0" y="0"/>
                </a:lnTo>
                <a:lnTo>
                  <a:pt x="0" y="2706563"/>
                </a:lnTo>
                <a:lnTo>
                  <a:pt x="0" y="2851065"/>
                </a:lnTo>
                <a:lnTo>
                  <a:pt x="0" y="4106902"/>
                </a:lnTo>
                <a:lnTo>
                  <a:pt x="2898456" y="4106902"/>
                </a:lnTo>
                <a:lnTo>
                  <a:pt x="2898456" y="2984159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203126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6" name="Рисунок 5" descr="Изображение выглядит как текст&#10;&#10;Автоматически созданное описание">
            <a:extLst>
              <a:ext uri="{FF2B5EF4-FFF2-40B4-BE49-F238E27FC236}">
                <a16:creationId xmlns:a16="http://schemas.microsoft.com/office/drawing/2014/main" id="{60BDDDAD-4A5C-7D8E-3FAF-B4BA526DE8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338114" y="309781"/>
            <a:ext cx="12351229" cy="6553533"/>
          </a:xfrm>
          <a:prstGeom prst="rect">
            <a:avLst/>
          </a:prstGeom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13CD07-C3DB-42B5-AEB5-31E0473E9823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78494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- Плашка + подзаголовок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18" name="Прямоугольник с одним усеченным углом 17">
            <a:extLst>
              <a:ext uri="{FF2B5EF4-FFF2-40B4-BE49-F238E27FC236}">
                <a16:creationId xmlns:a16="http://schemas.microsoft.com/office/drawing/2014/main" id="{8E6FF886-34D1-E44A-B011-5774D2F0363F}"/>
              </a:ext>
            </a:extLst>
          </p:cNvPr>
          <p:cNvSpPr/>
          <p:nvPr userDrawn="1"/>
        </p:nvSpPr>
        <p:spPr>
          <a:xfrm rot="10800000" flipH="1">
            <a:off x="296084" y="3291472"/>
            <a:ext cx="3791784" cy="2604916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 dirty="0"/>
          </a:p>
        </p:txBody>
      </p:sp>
      <p:sp>
        <p:nvSpPr>
          <p:cNvPr id="19" name="Rectangle 6">
            <a:extLst>
              <a:ext uri="{FF2B5EF4-FFF2-40B4-BE49-F238E27FC236}">
                <a16:creationId xmlns:a16="http://schemas.microsoft.com/office/drawing/2014/main" id="{F7DC1426-9D2C-684D-A2DF-2650334FBAA8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296635" y="2299366"/>
            <a:ext cx="3791784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0" name="Rectangle 7">
            <a:extLst>
              <a:ext uri="{FF2B5EF4-FFF2-40B4-BE49-F238E27FC236}">
                <a16:creationId xmlns:a16="http://schemas.microsoft.com/office/drawing/2014/main" id="{63B7080D-8D6C-B84A-B78B-B1564EB74339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296636" y="3218617"/>
            <a:ext cx="3791784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1" name="Прямоугольник с одним усеченным углом 20">
            <a:extLst>
              <a:ext uri="{FF2B5EF4-FFF2-40B4-BE49-F238E27FC236}">
                <a16:creationId xmlns:a16="http://schemas.microsoft.com/office/drawing/2014/main" id="{EA1D0359-37B0-0249-BDBC-24539EE22B1A}"/>
              </a:ext>
            </a:extLst>
          </p:cNvPr>
          <p:cNvSpPr/>
          <p:nvPr userDrawn="1"/>
        </p:nvSpPr>
        <p:spPr>
          <a:xfrm rot="10800000" flipH="1">
            <a:off x="4182342" y="3291472"/>
            <a:ext cx="3791785" cy="2604915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/>
          </a:p>
        </p:txBody>
      </p:sp>
      <p:sp>
        <p:nvSpPr>
          <p:cNvPr id="22" name="Rectangle 6">
            <a:extLst>
              <a:ext uri="{FF2B5EF4-FFF2-40B4-BE49-F238E27FC236}">
                <a16:creationId xmlns:a16="http://schemas.microsoft.com/office/drawing/2014/main" id="{09DA5013-8835-B04F-B877-5A740A2D5A3D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4180624" y="2299366"/>
            <a:ext cx="3793663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3" name="Rectangle 7">
            <a:extLst>
              <a:ext uri="{FF2B5EF4-FFF2-40B4-BE49-F238E27FC236}">
                <a16:creationId xmlns:a16="http://schemas.microsoft.com/office/drawing/2014/main" id="{0CBFBE78-53BF-E740-95A9-74F9F4CEEFA4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4184382" y="3218618"/>
            <a:ext cx="3791785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4" name="Прямоугольник с одним усеченным углом 23">
            <a:extLst>
              <a:ext uri="{FF2B5EF4-FFF2-40B4-BE49-F238E27FC236}">
                <a16:creationId xmlns:a16="http://schemas.microsoft.com/office/drawing/2014/main" id="{369D29FB-48E7-3D47-AC2F-81A71F915D15}"/>
              </a:ext>
            </a:extLst>
          </p:cNvPr>
          <p:cNvSpPr/>
          <p:nvPr userDrawn="1"/>
        </p:nvSpPr>
        <p:spPr>
          <a:xfrm rot="10800000" flipH="1">
            <a:off x="8068602" y="3291472"/>
            <a:ext cx="3791784" cy="2604915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/>
          </a:p>
        </p:txBody>
      </p:sp>
      <p:sp>
        <p:nvSpPr>
          <p:cNvPr id="25" name="Rectangle 6">
            <a:extLst>
              <a:ext uri="{FF2B5EF4-FFF2-40B4-BE49-F238E27FC236}">
                <a16:creationId xmlns:a16="http://schemas.microsoft.com/office/drawing/2014/main" id="{38D0FE36-44E7-2746-9695-259A88FBFA11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8068372" y="2299367"/>
            <a:ext cx="3791784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6" name="Rectangle 7">
            <a:extLst>
              <a:ext uri="{FF2B5EF4-FFF2-40B4-BE49-F238E27FC236}">
                <a16:creationId xmlns:a16="http://schemas.microsoft.com/office/drawing/2014/main" id="{3BBB48F7-55C8-FE4E-B898-C30D96D8211F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8068373" y="3218618"/>
            <a:ext cx="3791784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54" name="Text Placeholder 3">
            <a:extLst>
              <a:ext uri="{FF2B5EF4-FFF2-40B4-BE49-F238E27FC236}">
                <a16:creationId xmlns:a16="http://schemas.microsoft.com/office/drawing/2014/main" id="{BAF56636-D704-A348-AF57-86C7F6592F5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42848" y="2677468"/>
            <a:ext cx="3180497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5" name="Text Placeholder 3">
            <a:extLst>
              <a:ext uri="{FF2B5EF4-FFF2-40B4-BE49-F238E27FC236}">
                <a16:creationId xmlns:a16="http://schemas.microsoft.com/office/drawing/2014/main" id="{0CAF10FC-3CAF-F04D-8FDA-BE71A6AAC766}"/>
              </a:ext>
            </a:extLst>
          </p:cNvPr>
          <p:cNvSpPr>
            <a:spLocks noGrp="1"/>
          </p:cNvSpPr>
          <p:nvPr>
            <p:ph type="body" sz="half" idx="13"/>
          </p:nvPr>
        </p:nvSpPr>
        <p:spPr>
          <a:xfrm>
            <a:off x="4422838" y="2677468"/>
            <a:ext cx="3179738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6" name="Text Placeholder 3">
            <a:extLst>
              <a:ext uri="{FF2B5EF4-FFF2-40B4-BE49-F238E27FC236}">
                <a16:creationId xmlns:a16="http://schemas.microsoft.com/office/drawing/2014/main" id="{0A1F81B3-4DBA-2B49-8BEF-47140D3BB64D}"/>
              </a:ext>
            </a:extLst>
          </p:cNvPr>
          <p:cNvSpPr>
            <a:spLocks noGrp="1"/>
          </p:cNvSpPr>
          <p:nvPr>
            <p:ph type="body" sz="half" idx="14"/>
          </p:nvPr>
        </p:nvSpPr>
        <p:spPr>
          <a:xfrm>
            <a:off x="8314795" y="2677468"/>
            <a:ext cx="3218116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7E81C47-C680-4A0C-A784-0D8FA7747C78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104236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- Подзаголовок + фото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одзаголовок 2">
            <a:extLst>
              <a:ext uri="{FF2B5EF4-FFF2-40B4-BE49-F238E27FC236}">
                <a16:creationId xmlns:a16="http://schemas.microsoft.com/office/drawing/2014/main" id="{37D86135-C1AB-11F4-81C5-935BE85375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4090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7" name="Date Placeholder 2">
            <a:extLst>
              <a:ext uri="{FF2B5EF4-FFF2-40B4-BE49-F238E27FC236}">
                <a16:creationId xmlns:a16="http://schemas.microsoft.com/office/drawing/2014/main" id="{CEF3FFAB-4231-06F1-621C-5D2B7E8F9C4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9E2E3961-A6C7-4E8A-81D1-D291BA037D44}" type="datetime1">
              <a:rPr lang="ru-RU" smtClean="0"/>
              <a:t>24.02.2025</a:t>
            </a:fld>
            <a:endParaRPr lang="ru-RU"/>
          </a:p>
        </p:txBody>
      </p:sp>
      <p:sp>
        <p:nvSpPr>
          <p:cNvPr id="8" name="Footer Placeholder 3">
            <a:extLst>
              <a:ext uri="{FF2B5EF4-FFF2-40B4-BE49-F238E27FC236}">
                <a16:creationId xmlns:a16="http://schemas.microsoft.com/office/drawing/2014/main" id="{1356FF24-2CD8-4343-FAC2-289F98691B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9" name="Slide Number Placeholder 4">
            <a:extLst>
              <a:ext uri="{FF2B5EF4-FFF2-40B4-BE49-F238E27FC236}">
                <a16:creationId xmlns:a16="http://schemas.microsoft.com/office/drawing/2014/main" id="{6195FF3D-7311-A2BC-1989-8360667DC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grpSp>
        <p:nvGrpSpPr>
          <p:cNvPr id="10" name="Группа 9">
            <a:extLst>
              <a:ext uri="{FF2B5EF4-FFF2-40B4-BE49-F238E27FC236}">
                <a16:creationId xmlns:a16="http://schemas.microsoft.com/office/drawing/2014/main" id="{888636C3-82DB-458C-1E85-174A17B184AB}"/>
              </a:ext>
            </a:extLst>
          </p:cNvPr>
          <p:cNvGrpSpPr/>
          <p:nvPr userDrawn="1"/>
        </p:nvGrpSpPr>
        <p:grpSpPr>
          <a:xfrm>
            <a:off x="9032725" y="2065462"/>
            <a:ext cx="2826001" cy="3470725"/>
            <a:chOff x="9047650" y="2065462"/>
            <a:chExt cx="2811602" cy="3470725"/>
          </a:xfrm>
        </p:grpSpPr>
        <p:sp>
          <p:nvSpPr>
            <p:cNvPr id="11" name="Прямоугольник с одним усеченным углом 10">
              <a:extLst>
                <a:ext uri="{FF2B5EF4-FFF2-40B4-BE49-F238E27FC236}">
                  <a16:creationId xmlns:a16="http://schemas.microsoft.com/office/drawing/2014/main" id="{93C5A2B4-9396-1D06-823E-76826240CD3E}"/>
                </a:ext>
              </a:extLst>
            </p:cNvPr>
            <p:cNvSpPr/>
            <p:nvPr/>
          </p:nvSpPr>
          <p:spPr>
            <a:xfrm rot="10800000" flipH="1">
              <a:off x="9047650" y="3203768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12" name="Группа 11">
              <a:extLst>
                <a:ext uri="{FF2B5EF4-FFF2-40B4-BE49-F238E27FC236}">
                  <a16:creationId xmlns:a16="http://schemas.microsoft.com/office/drawing/2014/main" id="{E63BA259-D38A-6785-FB64-854C88979667}"/>
                </a:ext>
              </a:extLst>
            </p:cNvPr>
            <p:cNvGrpSpPr/>
            <p:nvPr/>
          </p:nvGrpSpPr>
          <p:grpSpPr>
            <a:xfrm>
              <a:off x="9047650" y="2065462"/>
              <a:ext cx="2811602" cy="1235724"/>
              <a:chOff x="8043358" y="2065462"/>
              <a:chExt cx="3816799" cy="1235724"/>
            </a:xfrm>
          </p:grpSpPr>
          <p:sp>
            <p:nvSpPr>
              <p:cNvPr id="15" name="Rectangle 6">
                <a:extLst>
                  <a:ext uri="{FF2B5EF4-FFF2-40B4-BE49-F238E27FC236}">
                    <a16:creationId xmlns:a16="http://schemas.microsoft.com/office/drawing/2014/main" id="{E4683837-959F-C326-F2C9-DFF752956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2"/>
                <a:ext cx="3816797" cy="1206275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16" name="Rectangle 7">
                <a:extLst>
                  <a:ext uri="{FF2B5EF4-FFF2-40B4-BE49-F238E27FC236}">
                    <a16:creationId xmlns:a16="http://schemas.microsoft.com/office/drawing/2014/main" id="{EA1B6A91-DEC6-56EA-021E-762BA23F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17" name="Группа 16">
            <a:extLst>
              <a:ext uri="{FF2B5EF4-FFF2-40B4-BE49-F238E27FC236}">
                <a16:creationId xmlns:a16="http://schemas.microsoft.com/office/drawing/2014/main" id="{F6AD9074-E520-B93E-9DBB-3EDF1460B0E8}"/>
              </a:ext>
            </a:extLst>
          </p:cNvPr>
          <p:cNvGrpSpPr/>
          <p:nvPr userDrawn="1"/>
        </p:nvGrpSpPr>
        <p:grpSpPr>
          <a:xfrm>
            <a:off x="289103" y="2065468"/>
            <a:ext cx="2826001" cy="3470719"/>
            <a:chOff x="285929" y="2070382"/>
            <a:chExt cx="2811602" cy="3470719"/>
          </a:xfrm>
        </p:grpSpPr>
        <p:sp>
          <p:nvSpPr>
            <p:cNvPr id="18" name="Прямоугольник с одним усеченным углом 17">
              <a:extLst>
                <a:ext uri="{FF2B5EF4-FFF2-40B4-BE49-F238E27FC236}">
                  <a16:creationId xmlns:a16="http://schemas.microsoft.com/office/drawing/2014/main" id="{A036C223-C0F1-DF04-D5E9-B37E6C01C1EE}"/>
                </a:ext>
              </a:extLst>
            </p:cNvPr>
            <p:cNvSpPr/>
            <p:nvPr/>
          </p:nvSpPr>
          <p:spPr>
            <a:xfrm rot="10800000" flipH="1">
              <a:off x="285929" y="3208682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19" name="Группа 18">
              <a:extLst>
                <a:ext uri="{FF2B5EF4-FFF2-40B4-BE49-F238E27FC236}">
                  <a16:creationId xmlns:a16="http://schemas.microsoft.com/office/drawing/2014/main" id="{BFC09B87-EA7A-7348-3A37-4115708D392E}"/>
                </a:ext>
              </a:extLst>
            </p:cNvPr>
            <p:cNvGrpSpPr/>
            <p:nvPr/>
          </p:nvGrpSpPr>
          <p:grpSpPr>
            <a:xfrm>
              <a:off x="285929" y="2070382"/>
              <a:ext cx="2811602" cy="1235718"/>
              <a:chOff x="8043358" y="2065468"/>
              <a:chExt cx="3816799" cy="1235718"/>
            </a:xfrm>
          </p:grpSpPr>
          <p:sp>
            <p:nvSpPr>
              <p:cNvPr id="22" name="Rectangle 6">
                <a:extLst>
                  <a:ext uri="{FF2B5EF4-FFF2-40B4-BE49-F238E27FC236}">
                    <a16:creationId xmlns:a16="http://schemas.microsoft.com/office/drawing/2014/main" id="{10D29F1C-0EF3-D096-04E7-926D41A3D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8"/>
                <a:ext cx="3816797" cy="1206270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23" name="Rectangle 7">
                <a:extLst>
                  <a:ext uri="{FF2B5EF4-FFF2-40B4-BE49-F238E27FC236}">
                    <a16:creationId xmlns:a16="http://schemas.microsoft.com/office/drawing/2014/main" id="{0CE88E3F-4C5F-F022-8B8B-44E20566A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24" name="Группа 23">
            <a:extLst>
              <a:ext uri="{FF2B5EF4-FFF2-40B4-BE49-F238E27FC236}">
                <a16:creationId xmlns:a16="http://schemas.microsoft.com/office/drawing/2014/main" id="{683E0485-3BFB-DDEE-D4C2-10AA32F6A79A}"/>
              </a:ext>
            </a:extLst>
          </p:cNvPr>
          <p:cNvGrpSpPr/>
          <p:nvPr userDrawn="1"/>
        </p:nvGrpSpPr>
        <p:grpSpPr>
          <a:xfrm>
            <a:off x="3206502" y="2065466"/>
            <a:ext cx="2826001" cy="3470721"/>
            <a:chOff x="3281704" y="2065467"/>
            <a:chExt cx="2811602" cy="3470721"/>
          </a:xfrm>
        </p:grpSpPr>
        <p:sp>
          <p:nvSpPr>
            <p:cNvPr id="25" name="Прямоугольник с одним усеченным углом 24">
              <a:extLst>
                <a:ext uri="{FF2B5EF4-FFF2-40B4-BE49-F238E27FC236}">
                  <a16:creationId xmlns:a16="http://schemas.microsoft.com/office/drawing/2014/main" id="{DB0F96B6-823A-AE7A-664D-8993311E59E0}"/>
                </a:ext>
              </a:extLst>
            </p:cNvPr>
            <p:cNvSpPr/>
            <p:nvPr/>
          </p:nvSpPr>
          <p:spPr>
            <a:xfrm rot="10800000" flipH="1">
              <a:off x="3281704" y="3203769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26" name="Группа 25">
              <a:extLst>
                <a:ext uri="{FF2B5EF4-FFF2-40B4-BE49-F238E27FC236}">
                  <a16:creationId xmlns:a16="http://schemas.microsoft.com/office/drawing/2014/main" id="{F9537B64-03B4-481D-0806-722DDF7424A9}"/>
                </a:ext>
              </a:extLst>
            </p:cNvPr>
            <p:cNvGrpSpPr/>
            <p:nvPr/>
          </p:nvGrpSpPr>
          <p:grpSpPr>
            <a:xfrm>
              <a:off x="3281704" y="2065467"/>
              <a:ext cx="2811602" cy="1235720"/>
              <a:chOff x="8043358" y="2065466"/>
              <a:chExt cx="3816799" cy="1235720"/>
            </a:xfrm>
          </p:grpSpPr>
          <p:sp>
            <p:nvSpPr>
              <p:cNvPr id="29" name="Rectangle 6">
                <a:extLst>
                  <a:ext uri="{FF2B5EF4-FFF2-40B4-BE49-F238E27FC236}">
                    <a16:creationId xmlns:a16="http://schemas.microsoft.com/office/drawing/2014/main" id="{04FBD75D-E475-181A-265E-ED28D4ED9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6"/>
                <a:ext cx="3816797" cy="1206272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30" name="Rectangle 7">
                <a:extLst>
                  <a:ext uri="{FF2B5EF4-FFF2-40B4-BE49-F238E27FC236}">
                    <a16:creationId xmlns:a16="http://schemas.microsoft.com/office/drawing/2014/main" id="{387BC5FC-720A-A10C-9738-1E2967288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31" name="Группа 30">
            <a:extLst>
              <a:ext uri="{FF2B5EF4-FFF2-40B4-BE49-F238E27FC236}">
                <a16:creationId xmlns:a16="http://schemas.microsoft.com/office/drawing/2014/main" id="{5D52867A-A293-A8D3-DC1A-D01626F3A23F}"/>
              </a:ext>
            </a:extLst>
          </p:cNvPr>
          <p:cNvGrpSpPr/>
          <p:nvPr userDrawn="1"/>
        </p:nvGrpSpPr>
        <p:grpSpPr>
          <a:xfrm>
            <a:off x="6121399" y="2065464"/>
            <a:ext cx="2826001" cy="3470723"/>
            <a:chOff x="6135212" y="2065464"/>
            <a:chExt cx="2811602" cy="3470723"/>
          </a:xfrm>
        </p:grpSpPr>
        <p:sp>
          <p:nvSpPr>
            <p:cNvPr id="33" name="Прямоугольник с одним усеченным углом 32">
              <a:extLst>
                <a:ext uri="{FF2B5EF4-FFF2-40B4-BE49-F238E27FC236}">
                  <a16:creationId xmlns:a16="http://schemas.microsoft.com/office/drawing/2014/main" id="{8EFB2CEB-9E9F-99FD-0422-C3D8CF359889}"/>
                </a:ext>
              </a:extLst>
            </p:cNvPr>
            <p:cNvSpPr/>
            <p:nvPr/>
          </p:nvSpPr>
          <p:spPr>
            <a:xfrm rot="10800000" flipH="1">
              <a:off x="6135212" y="3203768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34" name="Группа 33">
              <a:extLst>
                <a:ext uri="{FF2B5EF4-FFF2-40B4-BE49-F238E27FC236}">
                  <a16:creationId xmlns:a16="http://schemas.microsoft.com/office/drawing/2014/main" id="{C14AC507-C0A6-6D7B-10C8-AC5BBD9AE091}"/>
                </a:ext>
              </a:extLst>
            </p:cNvPr>
            <p:cNvGrpSpPr/>
            <p:nvPr/>
          </p:nvGrpSpPr>
          <p:grpSpPr>
            <a:xfrm>
              <a:off x="6135212" y="2065464"/>
              <a:ext cx="2811602" cy="1235722"/>
              <a:chOff x="8043358" y="2065464"/>
              <a:chExt cx="3816799" cy="1235722"/>
            </a:xfrm>
          </p:grpSpPr>
          <p:sp>
            <p:nvSpPr>
              <p:cNvPr id="37" name="Rectangle 6">
                <a:extLst>
                  <a:ext uri="{FF2B5EF4-FFF2-40B4-BE49-F238E27FC236}">
                    <a16:creationId xmlns:a16="http://schemas.microsoft.com/office/drawing/2014/main" id="{5B828DB5-8D9F-73D8-F348-E3BBCC77E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4"/>
                <a:ext cx="3816797" cy="1206274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38" name="Rectangle 7">
                <a:extLst>
                  <a:ext uri="{FF2B5EF4-FFF2-40B4-BE49-F238E27FC236}">
                    <a16:creationId xmlns:a16="http://schemas.microsoft.com/office/drawing/2014/main" id="{75704067-5964-0EDC-FBDE-DA33C087A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sp>
        <p:nvSpPr>
          <p:cNvPr id="42" name="Текст 17">
            <a:extLst>
              <a:ext uri="{FF2B5EF4-FFF2-40B4-BE49-F238E27FC236}">
                <a16:creationId xmlns:a16="http://schemas.microsoft.com/office/drawing/2014/main" id="{AE1DEA36-45A3-66F2-A723-F4D12E7C1FC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8145" y="2404380"/>
            <a:ext cx="207581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3" name="Текст 20">
            <a:extLst>
              <a:ext uri="{FF2B5EF4-FFF2-40B4-BE49-F238E27FC236}">
                <a16:creationId xmlns:a16="http://schemas.microsoft.com/office/drawing/2014/main" id="{0EB42BB9-0343-2FB9-8A19-42CDEBA2FDA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48145" y="3491898"/>
            <a:ext cx="207581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44" name="Текст 17">
            <a:extLst>
              <a:ext uri="{FF2B5EF4-FFF2-40B4-BE49-F238E27FC236}">
                <a16:creationId xmlns:a16="http://schemas.microsoft.com/office/drawing/2014/main" id="{E4577334-9A52-DCDD-F0DC-A78B9C1D7C8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468720" y="2406802"/>
            <a:ext cx="2072278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5" name="Текст 20">
            <a:extLst>
              <a:ext uri="{FF2B5EF4-FFF2-40B4-BE49-F238E27FC236}">
                <a16:creationId xmlns:a16="http://schemas.microsoft.com/office/drawing/2014/main" id="{943C56AA-66D9-59DC-39CD-42078B94EE2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468720" y="3494320"/>
            <a:ext cx="2072278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48" name="Текст 17">
            <a:extLst>
              <a:ext uri="{FF2B5EF4-FFF2-40B4-BE49-F238E27FC236}">
                <a16:creationId xmlns:a16="http://schemas.microsoft.com/office/drawing/2014/main" id="{C61C693E-248F-B25F-66F2-441DD5E1F73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86790" y="2404380"/>
            <a:ext cx="2073677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9" name="Текст 20">
            <a:extLst>
              <a:ext uri="{FF2B5EF4-FFF2-40B4-BE49-F238E27FC236}">
                <a16:creationId xmlns:a16="http://schemas.microsoft.com/office/drawing/2014/main" id="{C8FBC3AD-72FD-4D79-5997-825E0FAFCD9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86790" y="3491898"/>
            <a:ext cx="2073677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52" name="Текст 17">
            <a:extLst>
              <a:ext uri="{FF2B5EF4-FFF2-40B4-BE49-F238E27FC236}">
                <a16:creationId xmlns:a16="http://schemas.microsoft.com/office/drawing/2014/main" id="{CFB7F087-D66E-1FF7-BEBA-E62497AE69B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298119" y="2404380"/>
            <a:ext cx="206946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3" name="Текст 20">
            <a:extLst>
              <a:ext uri="{FF2B5EF4-FFF2-40B4-BE49-F238E27FC236}">
                <a16:creationId xmlns:a16="http://schemas.microsoft.com/office/drawing/2014/main" id="{B6B4BCC7-1D30-33FC-830E-9E5B710CD7F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298119" y="3491898"/>
            <a:ext cx="206946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</p:spTree>
    <p:extLst>
      <p:ext uri="{BB962C8B-B14F-4D97-AF65-F5344CB8AC3E}">
        <p14:creationId xmlns:p14="http://schemas.microsoft.com/office/powerpoint/2010/main" val="11681055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7" name="Рисунок 5">
            <a:extLst>
              <a:ext uri="{FF2B5EF4-FFF2-40B4-BE49-F238E27FC236}">
                <a16:creationId xmlns:a16="http://schemas.microsoft.com/office/drawing/2014/main" id="{084C154E-6BE8-F547-9CAD-3EC0FEAD14DB}"/>
              </a:ext>
            </a:extLst>
          </p:cNvPr>
          <p:cNvSpPr/>
          <p:nvPr/>
        </p:nvSpPr>
        <p:spPr>
          <a:xfrm>
            <a:off x="287338" y="627797"/>
            <a:ext cx="11578894" cy="5572978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15302" h="4242848">
                <a:moveTo>
                  <a:pt x="0" y="4242849"/>
                </a:moveTo>
                <a:lnTo>
                  <a:pt x="0" y="479139"/>
                </a:lnTo>
                <a:lnTo>
                  <a:pt x="5678879" y="479139"/>
                </a:lnTo>
                <a:lnTo>
                  <a:pt x="6135778" y="0"/>
                </a:lnTo>
                <a:lnTo>
                  <a:pt x="8815303" y="0"/>
                </a:lnTo>
                <a:lnTo>
                  <a:pt x="8815303" y="4242849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6" name="Текст 5">
            <a:extLst>
              <a:ext uri="{FF2B5EF4-FFF2-40B4-BE49-F238E27FC236}">
                <a16:creationId xmlns:a16="http://schemas.microsoft.com/office/drawing/2014/main" id="{19D3E79B-76D4-294B-BE3D-8DDE1C1512E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65615" y="1738750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2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8" name="Текст 5">
            <a:extLst>
              <a:ext uri="{FF2B5EF4-FFF2-40B4-BE49-F238E27FC236}">
                <a16:creationId xmlns:a16="http://schemas.microsoft.com/office/drawing/2014/main" id="{00F32636-44D0-D943-A290-55C10210EBB0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453964" y="1749602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9" name="Текст 5">
            <a:extLst>
              <a:ext uri="{FF2B5EF4-FFF2-40B4-BE49-F238E27FC236}">
                <a16:creationId xmlns:a16="http://schemas.microsoft.com/office/drawing/2014/main" id="{E8596235-8CB7-4F47-8720-CAD1F09C97C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325185" y="1738750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3" name="Текст 5">
            <a:extLst>
              <a:ext uri="{FF2B5EF4-FFF2-40B4-BE49-F238E27FC236}">
                <a16:creationId xmlns:a16="http://schemas.microsoft.com/office/drawing/2014/main" id="{FA506784-E41D-C94F-B9DB-8B12A994F29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218563" y="1749602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4" name="Текст 11">
            <a:extLst>
              <a:ext uri="{FF2B5EF4-FFF2-40B4-BE49-F238E27FC236}">
                <a16:creationId xmlns:a16="http://schemas.microsoft.com/office/drawing/2014/main" id="{9FEED9C5-4A4B-8344-A875-82B1CE2E189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65615" y="2719697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2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6" name="Текст 11">
            <a:extLst>
              <a:ext uri="{FF2B5EF4-FFF2-40B4-BE49-F238E27FC236}">
                <a16:creationId xmlns:a16="http://schemas.microsoft.com/office/drawing/2014/main" id="{CF6F8073-96F6-D346-8181-9DA5D2FD2B36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453964" y="2713513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6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7" name="Текст 11">
            <a:extLst>
              <a:ext uri="{FF2B5EF4-FFF2-40B4-BE49-F238E27FC236}">
                <a16:creationId xmlns:a16="http://schemas.microsoft.com/office/drawing/2014/main" id="{D1815372-4D9F-EF42-AB20-7D2683EF6FBC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325185" y="2720529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9" name="Текст 11">
            <a:extLst>
              <a:ext uri="{FF2B5EF4-FFF2-40B4-BE49-F238E27FC236}">
                <a16:creationId xmlns:a16="http://schemas.microsoft.com/office/drawing/2014/main" id="{793178C8-AD1C-1E4D-93FB-64F338B6BA6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218563" y="2714345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tx2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60" name="Text Placeholder 3">
            <a:extLst>
              <a:ext uri="{FF2B5EF4-FFF2-40B4-BE49-F238E27FC236}">
                <a16:creationId xmlns:a16="http://schemas.microsoft.com/office/drawing/2014/main" id="{DE97DD64-83BA-9F43-8262-717D0EB7143C}"/>
              </a:ext>
            </a:extLst>
          </p:cNvPr>
          <p:cNvSpPr>
            <a:spLocks noGrp="1"/>
          </p:cNvSpPr>
          <p:nvPr>
            <p:ph type="body" sz="half" idx="22"/>
          </p:nvPr>
        </p:nvSpPr>
        <p:spPr>
          <a:xfrm>
            <a:off x="3453964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6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1" name="Text Placeholder 3">
            <a:extLst>
              <a:ext uri="{FF2B5EF4-FFF2-40B4-BE49-F238E27FC236}">
                <a16:creationId xmlns:a16="http://schemas.microsoft.com/office/drawing/2014/main" id="{21725ECC-3242-6F4C-B65F-7233499A29A2}"/>
              </a:ext>
            </a:extLst>
          </p:cNvPr>
          <p:cNvSpPr>
            <a:spLocks noGrp="1"/>
          </p:cNvSpPr>
          <p:nvPr>
            <p:ph type="body" sz="half" idx="23"/>
          </p:nvPr>
        </p:nvSpPr>
        <p:spPr>
          <a:xfrm>
            <a:off x="6325185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1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2" name="Text Placeholder 3">
            <a:extLst>
              <a:ext uri="{FF2B5EF4-FFF2-40B4-BE49-F238E27FC236}">
                <a16:creationId xmlns:a16="http://schemas.microsoft.com/office/drawing/2014/main" id="{1C1DCA9D-79D5-4B4D-B0FB-EA4D1B1B4A2C}"/>
              </a:ext>
            </a:extLst>
          </p:cNvPr>
          <p:cNvSpPr>
            <a:spLocks noGrp="1"/>
          </p:cNvSpPr>
          <p:nvPr>
            <p:ph type="body" sz="half" idx="24"/>
          </p:nvPr>
        </p:nvSpPr>
        <p:spPr>
          <a:xfrm>
            <a:off x="9218563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3" name="Text Placeholder 3">
            <a:extLst>
              <a:ext uri="{FF2B5EF4-FFF2-40B4-BE49-F238E27FC236}">
                <a16:creationId xmlns:a16="http://schemas.microsoft.com/office/drawing/2014/main" id="{21E87A2E-3C51-A247-8426-5FFB2AC2C2F4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565615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2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7A44CA0-3C0A-46AC-89CD-DB3A09BEFD59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610508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7" name="Рисунок 5">
            <a:extLst>
              <a:ext uri="{FF2B5EF4-FFF2-40B4-BE49-F238E27FC236}">
                <a16:creationId xmlns:a16="http://schemas.microsoft.com/office/drawing/2014/main" id="{084C154E-6BE8-F547-9CAD-3EC0FEAD14DB}"/>
              </a:ext>
            </a:extLst>
          </p:cNvPr>
          <p:cNvSpPr/>
          <p:nvPr/>
        </p:nvSpPr>
        <p:spPr>
          <a:xfrm>
            <a:off x="287338" y="627797"/>
            <a:ext cx="11578894" cy="5572978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15302" h="4242848">
                <a:moveTo>
                  <a:pt x="0" y="4242849"/>
                </a:moveTo>
                <a:lnTo>
                  <a:pt x="0" y="479139"/>
                </a:lnTo>
                <a:lnTo>
                  <a:pt x="5678879" y="479139"/>
                </a:lnTo>
                <a:lnTo>
                  <a:pt x="6135778" y="0"/>
                </a:lnTo>
                <a:lnTo>
                  <a:pt x="8815303" y="0"/>
                </a:lnTo>
                <a:lnTo>
                  <a:pt x="8815303" y="4242849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7A44CA0-3C0A-46AC-89CD-DB3A09BEFD59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151813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11">
            <a:extLst>
              <a:ext uri="{FF2B5EF4-FFF2-40B4-BE49-F238E27FC236}">
                <a16:creationId xmlns:a16="http://schemas.microsoft.com/office/drawing/2014/main" id="{AA91A2E7-8A69-B244-0E75-5C3C97C0AD69}"/>
              </a:ext>
            </a:extLst>
          </p:cNvPr>
          <p:cNvSpPr/>
          <p:nvPr userDrawn="1"/>
        </p:nvSpPr>
        <p:spPr>
          <a:xfrm>
            <a:off x="287702" y="441325"/>
            <a:ext cx="11574373" cy="5770389"/>
          </a:xfrm>
          <a:custGeom>
            <a:avLst/>
            <a:gdLst>
              <a:gd name="connsiteX0" fmla="*/ 0 w 6158623"/>
              <a:gd name="connsiteY0" fmla="*/ 2362420 h 2362419"/>
              <a:gd name="connsiteX1" fmla="*/ 0 w 6158623"/>
              <a:gd name="connsiteY1" fmla="*/ 479139 h 2362419"/>
              <a:gd name="connsiteX2" fmla="*/ 2384444 w 6158623"/>
              <a:gd name="connsiteY2" fmla="*/ 479139 h 2362419"/>
              <a:gd name="connsiteX3" fmla="*/ 2854670 w 6158623"/>
              <a:gd name="connsiteY3" fmla="*/ 0 h 2362419"/>
              <a:gd name="connsiteX4" fmla="*/ 6158624 w 6158623"/>
              <a:gd name="connsiteY4" fmla="*/ 0 h 2362419"/>
              <a:gd name="connsiteX5" fmla="*/ 6158624 w 6158623"/>
              <a:gd name="connsiteY5" fmla="*/ 2362420 h 2362419"/>
              <a:gd name="connsiteX0" fmla="*/ 2484014 w 8642638"/>
              <a:gd name="connsiteY0" fmla="*/ 2362420 h 2362420"/>
              <a:gd name="connsiteX1" fmla="*/ 0 w 8642638"/>
              <a:gd name="connsiteY1" fmla="*/ 462886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84014 w 8642638"/>
              <a:gd name="connsiteY0" fmla="*/ 2362420 h 2362420"/>
              <a:gd name="connsiteX1" fmla="*/ 0 w 8642638"/>
              <a:gd name="connsiteY1" fmla="*/ 471012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76078 w 8634702"/>
              <a:gd name="connsiteY0" fmla="*/ 2362420 h 2362420"/>
              <a:gd name="connsiteX1" fmla="*/ 0 w 8634702"/>
              <a:gd name="connsiteY1" fmla="*/ 479138 h 2362420"/>
              <a:gd name="connsiteX2" fmla="*/ 4860522 w 8634702"/>
              <a:gd name="connsiteY2" fmla="*/ 479139 h 2362420"/>
              <a:gd name="connsiteX3" fmla="*/ 5330748 w 8634702"/>
              <a:gd name="connsiteY3" fmla="*/ 0 h 2362420"/>
              <a:gd name="connsiteX4" fmla="*/ 8634702 w 8634702"/>
              <a:gd name="connsiteY4" fmla="*/ 0 h 2362420"/>
              <a:gd name="connsiteX5" fmla="*/ 8634702 w 8634702"/>
              <a:gd name="connsiteY5" fmla="*/ 2362420 h 2362420"/>
              <a:gd name="connsiteX6" fmla="*/ 2476078 w 8634702"/>
              <a:gd name="connsiteY6" fmla="*/ 2362420 h 2362420"/>
              <a:gd name="connsiteX0" fmla="*/ 7937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4702 w 8634702"/>
              <a:gd name="connsiteY5" fmla="*/ 2362420 h 4385895"/>
              <a:gd name="connsiteX6" fmla="*/ 7937 w 8634702"/>
              <a:gd name="connsiteY6" fmla="*/ 4385895 h 4385895"/>
              <a:gd name="connsiteX0" fmla="*/ 7937 w 8634702"/>
              <a:gd name="connsiteY0" fmla="*/ 4385895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85895 h 4402147"/>
              <a:gd name="connsiteX0" fmla="*/ 7937 w 8634702"/>
              <a:gd name="connsiteY0" fmla="*/ 4394021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94021 h 4402147"/>
              <a:gd name="connsiteX0" fmla="*/ 351 w 8642988"/>
              <a:gd name="connsiteY0" fmla="*/ 4385895 h 4402147"/>
              <a:gd name="connsiteX1" fmla="*/ 8286 w 8642988"/>
              <a:gd name="connsiteY1" fmla="*/ 479138 h 4402147"/>
              <a:gd name="connsiteX2" fmla="*/ 4868808 w 8642988"/>
              <a:gd name="connsiteY2" fmla="*/ 479139 h 4402147"/>
              <a:gd name="connsiteX3" fmla="*/ 5339034 w 8642988"/>
              <a:gd name="connsiteY3" fmla="*/ 0 h 4402147"/>
              <a:gd name="connsiteX4" fmla="*/ 8642988 w 8642988"/>
              <a:gd name="connsiteY4" fmla="*/ 0 h 4402147"/>
              <a:gd name="connsiteX5" fmla="*/ 8635052 w 8642988"/>
              <a:gd name="connsiteY5" fmla="*/ 4402147 h 4402147"/>
              <a:gd name="connsiteX6" fmla="*/ 351 w 8642988"/>
              <a:gd name="connsiteY6" fmla="*/ 4385895 h 4402147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26766 w 8634702"/>
              <a:gd name="connsiteY5" fmla="*/ 4385894 h 4385895"/>
              <a:gd name="connsiteX6" fmla="*/ 3935 w 8634702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2701 w 8634702"/>
              <a:gd name="connsiteY5" fmla="*/ 4385894 h 4385895"/>
              <a:gd name="connsiteX6" fmla="*/ 3935 w 8634702"/>
              <a:gd name="connsiteY6" fmla="*/ 4385895 h 4385895"/>
              <a:gd name="connsiteX0" fmla="*/ 3935 w 8639118"/>
              <a:gd name="connsiteY0" fmla="*/ 4385895 h 4391947"/>
              <a:gd name="connsiteX1" fmla="*/ 0 w 8639118"/>
              <a:gd name="connsiteY1" fmla="*/ 479138 h 4391947"/>
              <a:gd name="connsiteX2" fmla="*/ 4860522 w 8639118"/>
              <a:gd name="connsiteY2" fmla="*/ 479139 h 4391947"/>
              <a:gd name="connsiteX3" fmla="*/ 5330748 w 8639118"/>
              <a:gd name="connsiteY3" fmla="*/ 0 h 4391947"/>
              <a:gd name="connsiteX4" fmla="*/ 8634702 w 8639118"/>
              <a:gd name="connsiteY4" fmla="*/ 0 h 4391947"/>
              <a:gd name="connsiteX5" fmla="*/ 8638636 w 8639118"/>
              <a:gd name="connsiteY5" fmla="*/ 4391947 h 4391947"/>
              <a:gd name="connsiteX6" fmla="*/ 3935 w 8639118"/>
              <a:gd name="connsiteY6" fmla="*/ 4385895 h 4391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39118" h="4391947">
                <a:moveTo>
                  <a:pt x="3935" y="4385895"/>
                </a:moveTo>
                <a:cubicBezTo>
                  <a:pt x="1289" y="3083643"/>
                  <a:pt x="2646" y="1781390"/>
                  <a:pt x="0" y="479138"/>
                </a:cubicBezTo>
                <a:lnTo>
                  <a:pt x="4860522" y="479139"/>
                </a:lnTo>
                <a:lnTo>
                  <a:pt x="5330748" y="0"/>
                </a:lnTo>
                <a:lnTo>
                  <a:pt x="8634702" y="0"/>
                </a:lnTo>
                <a:cubicBezTo>
                  <a:pt x="8632057" y="1467382"/>
                  <a:pt x="8641281" y="2924565"/>
                  <a:pt x="8638636" y="4391947"/>
                </a:cubicBezTo>
                <a:lnTo>
                  <a:pt x="3935" y="4385895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1" y="419504"/>
            <a:ext cx="555368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A1B7A7C-A343-4CCA-928B-3912D6451804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289563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6 - Подзаголовок + фото 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одзаголовок 2">
            <a:extLst>
              <a:ext uri="{FF2B5EF4-FFF2-40B4-BE49-F238E27FC236}">
                <a16:creationId xmlns:a16="http://schemas.microsoft.com/office/drawing/2014/main" id="{37D86135-C1AB-11F4-81C5-935BE85375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4090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7" name="Date Placeholder 2">
            <a:extLst>
              <a:ext uri="{FF2B5EF4-FFF2-40B4-BE49-F238E27FC236}">
                <a16:creationId xmlns:a16="http://schemas.microsoft.com/office/drawing/2014/main" id="{CEF3FFAB-4231-06F1-621C-5D2B7E8F9C4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ED4D78CA-4BA5-4CAD-993D-83ACFA01BED8}" type="datetime1">
              <a:rPr lang="ru-RU" smtClean="0"/>
              <a:t>24.02.2025</a:t>
            </a:fld>
            <a:endParaRPr lang="ru-RU"/>
          </a:p>
        </p:txBody>
      </p:sp>
      <p:sp>
        <p:nvSpPr>
          <p:cNvPr id="8" name="Footer Placeholder 3">
            <a:extLst>
              <a:ext uri="{FF2B5EF4-FFF2-40B4-BE49-F238E27FC236}">
                <a16:creationId xmlns:a16="http://schemas.microsoft.com/office/drawing/2014/main" id="{1356FF24-2CD8-4343-FAC2-289F98691B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9" name="Slide Number Placeholder 4">
            <a:extLst>
              <a:ext uri="{FF2B5EF4-FFF2-40B4-BE49-F238E27FC236}">
                <a16:creationId xmlns:a16="http://schemas.microsoft.com/office/drawing/2014/main" id="{6195FF3D-7311-A2BC-1989-8360667DC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8" name="Текст 17">
            <a:extLst>
              <a:ext uri="{FF2B5EF4-FFF2-40B4-BE49-F238E27FC236}">
                <a16:creationId xmlns:a16="http://schemas.microsoft.com/office/drawing/2014/main" id="{9C93896F-2D66-4380-1DD0-FA154FFE1515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9734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1" name="Текст 20">
            <a:extLst>
              <a:ext uri="{FF2B5EF4-FFF2-40B4-BE49-F238E27FC236}">
                <a16:creationId xmlns:a16="http://schemas.microsoft.com/office/drawing/2014/main" id="{5845AB30-A125-2BFF-4BFD-1C1C96AC4D6C}"/>
              </a:ext>
            </a:extLst>
          </p:cNvPr>
          <p:cNvSpPr>
            <a:spLocks noGrp="1"/>
          </p:cNvSpPr>
          <p:nvPr userDrawn="1">
            <p:ph type="body" sz="quarter" idx="14" hasCustomPrompt="1"/>
          </p:nvPr>
        </p:nvSpPr>
        <p:spPr>
          <a:xfrm>
            <a:off x="549734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2" name="Текст 17">
            <a:extLst>
              <a:ext uri="{FF2B5EF4-FFF2-40B4-BE49-F238E27FC236}">
                <a16:creationId xmlns:a16="http://schemas.microsoft.com/office/drawing/2014/main" id="{652D6E2F-CF98-B46E-0B2E-25CDA499594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3473850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3" name="Текст 20">
            <a:extLst>
              <a:ext uri="{FF2B5EF4-FFF2-40B4-BE49-F238E27FC236}">
                <a16:creationId xmlns:a16="http://schemas.microsoft.com/office/drawing/2014/main" id="{A45AA4C7-1AE6-C670-3D54-0306869C9E9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3473850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6" name="Текст 17">
            <a:extLst>
              <a:ext uri="{FF2B5EF4-FFF2-40B4-BE49-F238E27FC236}">
                <a16:creationId xmlns:a16="http://schemas.microsoft.com/office/drawing/2014/main" id="{7154843D-7B2C-17AC-F98A-401A836146AA}"/>
              </a:ext>
            </a:extLst>
          </p:cNvPr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6402523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7" name="Текст 20">
            <a:extLst>
              <a:ext uri="{FF2B5EF4-FFF2-40B4-BE49-F238E27FC236}">
                <a16:creationId xmlns:a16="http://schemas.microsoft.com/office/drawing/2014/main" id="{5592368E-B7AF-28C9-54DC-D355362D7F3E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6402523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33" name="Текст 30">
            <a:extLst>
              <a:ext uri="{FF2B5EF4-FFF2-40B4-BE49-F238E27FC236}">
                <a16:creationId xmlns:a16="http://schemas.microsoft.com/office/drawing/2014/main" id="{83946EC6-1E83-1268-1B47-8B01063A1911}"/>
              </a:ext>
            </a:extLst>
          </p:cNvPr>
          <p:cNvSpPr>
            <a:spLocks noGrp="1"/>
          </p:cNvSpPr>
          <p:nvPr userDrawn="1">
            <p:ph type="body" sz="quarter" idx="20" hasCustomPrompt="1"/>
          </p:nvPr>
        </p:nvSpPr>
        <p:spPr>
          <a:xfrm>
            <a:off x="10153943" y="4095971"/>
            <a:ext cx="1488323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34" name="Текст 28">
            <a:extLst>
              <a:ext uri="{FF2B5EF4-FFF2-40B4-BE49-F238E27FC236}">
                <a16:creationId xmlns:a16="http://schemas.microsoft.com/office/drawing/2014/main" id="{78357F5C-29A5-6864-2176-C5632892947B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9286858" y="3612563"/>
            <a:ext cx="993588" cy="1329595"/>
          </a:xfrm>
        </p:spPr>
        <p:txBody>
          <a:bodyPr/>
          <a:lstStyle>
            <a:lvl1pPr>
              <a:defRPr sz="9600" b="1" i="0">
                <a:solidFill>
                  <a:schemeClr val="accent1"/>
                </a:solidFill>
                <a:latin typeface="Arial Black" panose="020B0A04020102020204" pitchFamily="34" charset="0"/>
              </a:defRPr>
            </a:lvl1pPr>
            <a:lvl2pPr>
              <a:defRPr b="1" i="0">
                <a:latin typeface="Arial" panose="02000506030000020004" pitchFamily="2" charset="0"/>
              </a:defRPr>
            </a:lvl2pPr>
            <a:lvl3pPr>
              <a:defRPr b="1" i="0">
                <a:latin typeface="Arial" panose="02000506030000020004" pitchFamily="2" charset="0"/>
              </a:defRPr>
            </a:lvl3pPr>
            <a:lvl4pPr>
              <a:defRPr b="1" i="0">
                <a:latin typeface="Arial" panose="02000506030000020004" pitchFamily="2" charset="0"/>
              </a:defRPr>
            </a:lvl4pPr>
            <a:lvl5pPr>
              <a:defRPr b="1" i="0">
                <a:latin typeface="Arial" panose="02000506030000020004" pitchFamily="2" charset="0"/>
              </a:defRPr>
            </a:lvl5pPr>
          </a:lstStyle>
          <a:p>
            <a:pPr lvl="0"/>
            <a:r>
              <a:rPr lang="ru-RU" dirty="0"/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2041381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Рисунок 14">
            <a:extLst>
              <a:ext uri="{FF2B5EF4-FFF2-40B4-BE49-F238E27FC236}">
                <a16:creationId xmlns:a16="http://schemas.microsoft.com/office/drawing/2014/main" id="{5CFA3823-65A6-E4B9-A580-AAB5280E33B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 flipH="1">
            <a:off x="287338" y="2719137"/>
            <a:ext cx="11569062" cy="3481638"/>
          </a:xfrm>
          <a:custGeom>
            <a:avLst/>
            <a:gdLst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4160018 w 11565653"/>
              <a:gd name="connsiteY2" fmla="*/ 61295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24063 h 3571131"/>
              <a:gd name="connsiteX1" fmla="*/ 7252794 w 11565653"/>
              <a:gd name="connsiteY1" fmla="*/ 0 h 3571131"/>
              <a:gd name="connsiteX2" fmla="*/ 7961997 w 11565653"/>
              <a:gd name="connsiteY2" fmla="*/ 624981 h 3571131"/>
              <a:gd name="connsiteX3" fmla="*/ 11565653 w 11565653"/>
              <a:gd name="connsiteY3" fmla="*/ 637013 h 3571131"/>
              <a:gd name="connsiteX4" fmla="*/ 11565653 w 11565653"/>
              <a:gd name="connsiteY4" fmla="*/ 3571131 h 3571131"/>
              <a:gd name="connsiteX5" fmla="*/ 0 w 11565653"/>
              <a:gd name="connsiteY5" fmla="*/ 3561083 h 3571131"/>
              <a:gd name="connsiteX6" fmla="*/ 0 w 11565653"/>
              <a:gd name="connsiteY6" fmla="*/ 24063 h 3571131"/>
              <a:gd name="connsiteX0" fmla="*/ 0 w 11565653"/>
              <a:gd name="connsiteY0" fmla="*/ 0 h 3547068"/>
              <a:gd name="connsiteX1" fmla="*/ 7252794 w 11565653"/>
              <a:gd name="connsiteY1" fmla="*/ 12032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336355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65653" h="3547068">
                <a:moveTo>
                  <a:pt x="0" y="0"/>
                </a:moveTo>
                <a:lnTo>
                  <a:pt x="6615120" y="1"/>
                </a:lnTo>
                <a:lnTo>
                  <a:pt x="7228103" y="600918"/>
                </a:lnTo>
                <a:lnTo>
                  <a:pt x="11565653" y="612950"/>
                </a:lnTo>
                <a:lnTo>
                  <a:pt x="11565653" y="3547068"/>
                </a:lnTo>
                <a:lnTo>
                  <a:pt x="0" y="3537020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 lIns="252000" tIns="1260000">
            <a:noAutofit/>
          </a:bodyPr>
          <a:lstStyle>
            <a:lvl1pPr>
              <a:defRPr/>
            </a:lvl1pPr>
          </a:lstStyle>
          <a:p>
            <a:r>
              <a:rPr lang="ru-RU" dirty="0"/>
              <a:t>Вставить </a:t>
            </a:r>
            <a:br>
              <a:rPr lang="ru-RU" dirty="0"/>
            </a:br>
            <a:r>
              <a:rPr lang="ru-RU" dirty="0"/>
              <a:t>рисунок</a:t>
            </a: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E2A3E2B5-48D7-45C5-A66B-D2B962922FBC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109746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Рисунок 14">
            <a:extLst>
              <a:ext uri="{FF2B5EF4-FFF2-40B4-BE49-F238E27FC236}">
                <a16:creationId xmlns:a16="http://schemas.microsoft.com/office/drawing/2014/main" id="{5CFA3823-65A6-E4B9-A580-AAB5280E33B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87338" y="2675593"/>
            <a:ext cx="11569062" cy="3525181"/>
          </a:xfrm>
          <a:custGeom>
            <a:avLst/>
            <a:gdLst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4160018 w 11565653"/>
              <a:gd name="connsiteY2" fmla="*/ 61295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24063 h 3571131"/>
              <a:gd name="connsiteX1" fmla="*/ 7252794 w 11565653"/>
              <a:gd name="connsiteY1" fmla="*/ 0 h 3571131"/>
              <a:gd name="connsiteX2" fmla="*/ 7961997 w 11565653"/>
              <a:gd name="connsiteY2" fmla="*/ 624981 h 3571131"/>
              <a:gd name="connsiteX3" fmla="*/ 11565653 w 11565653"/>
              <a:gd name="connsiteY3" fmla="*/ 637013 h 3571131"/>
              <a:gd name="connsiteX4" fmla="*/ 11565653 w 11565653"/>
              <a:gd name="connsiteY4" fmla="*/ 3571131 h 3571131"/>
              <a:gd name="connsiteX5" fmla="*/ 0 w 11565653"/>
              <a:gd name="connsiteY5" fmla="*/ 3561083 h 3571131"/>
              <a:gd name="connsiteX6" fmla="*/ 0 w 11565653"/>
              <a:gd name="connsiteY6" fmla="*/ 24063 h 3571131"/>
              <a:gd name="connsiteX0" fmla="*/ 0 w 11565653"/>
              <a:gd name="connsiteY0" fmla="*/ 0 h 3547068"/>
              <a:gd name="connsiteX1" fmla="*/ 7252794 w 11565653"/>
              <a:gd name="connsiteY1" fmla="*/ 12032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336355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3550606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3550606 w 11565653"/>
              <a:gd name="connsiteY1" fmla="*/ 1 h 3547068"/>
              <a:gd name="connsiteX2" fmla="*/ 4154883 w 11565653"/>
              <a:gd name="connsiteY2" fmla="*/ 60979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44359 h 3591427"/>
              <a:gd name="connsiteX1" fmla="*/ 3524488 w 11565653"/>
              <a:gd name="connsiteY1" fmla="*/ 0 h 3591427"/>
              <a:gd name="connsiteX2" fmla="*/ 4154883 w 11565653"/>
              <a:gd name="connsiteY2" fmla="*/ 654149 h 3591427"/>
              <a:gd name="connsiteX3" fmla="*/ 11565653 w 11565653"/>
              <a:gd name="connsiteY3" fmla="*/ 657309 h 3591427"/>
              <a:gd name="connsiteX4" fmla="*/ 11565653 w 11565653"/>
              <a:gd name="connsiteY4" fmla="*/ 3591427 h 3591427"/>
              <a:gd name="connsiteX5" fmla="*/ 0 w 11565653"/>
              <a:gd name="connsiteY5" fmla="*/ 3581379 h 3591427"/>
              <a:gd name="connsiteX6" fmla="*/ 0 w 11565653"/>
              <a:gd name="connsiteY6" fmla="*/ 44359 h 3591427"/>
              <a:gd name="connsiteX0" fmla="*/ 0 w 11583065"/>
              <a:gd name="connsiteY0" fmla="*/ 0 h 3591429"/>
              <a:gd name="connsiteX1" fmla="*/ 3541900 w 11583065"/>
              <a:gd name="connsiteY1" fmla="*/ 2 h 3591429"/>
              <a:gd name="connsiteX2" fmla="*/ 4172295 w 11583065"/>
              <a:gd name="connsiteY2" fmla="*/ 654151 h 3591429"/>
              <a:gd name="connsiteX3" fmla="*/ 11583065 w 11583065"/>
              <a:gd name="connsiteY3" fmla="*/ 657311 h 3591429"/>
              <a:gd name="connsiteX4" fmla="*/ 11583065 w 11583065"/>
              <a:gd name="connsiteY4" fmla="*/ 3591429 h 3591429"/>
              <a:gd name="connsiteX5" fmla="*/ 17412 w 11583065"/>
              <a:gd name="connsiteY5" fmla="*/ 3581381 h 3591429"/>
              <a:gd name="connsiteX6" fmla="*/ 0 w 11583065"/>
              <a:gd name="connsiteY6" fmla="*/ 0 h 3591429"/>
              <a:gd name="connsiteX0" fmla="*/ 0 w 11565653"/>
              <a:gd name="connsiteY0" fmla="*/ 0 h 3591429"/>
              <a:gd name="connsiteX1" fmla="*/ 3524488 w 11565653"/>
              <a:gd name="connsiteY1" fmla="*/ 2 h 3591429"/>
              <a:gd name="connsiteX2" fmla="*/ 4154883 w 11565653"/>
              <a:gd name="connsiteY2" fmla="*/ 654151 h 3591429"/>
              <a:gd name="connsiteX3" fmla="*/ 11565653 w 11565653"/>
              <a:gd name="connsiteY3" fmla="*/ 657311 h 3591429"/>
              <a:gd name="connsiteX4" fmla="*/ 11565653 w 11565653"/>
              <a:gd name="connsiteY4" fmla="*/ 3591429 h 3591429"/>
              <a:gd name="connsiteX5" fmla="*/ 0 w 11565653"/>
              <a:gd name="connsiteY5" fmla="*/ 3581381 h 3591429"/>
              <a:gd name="connsiteX6" fmla="*/ 0 w 11565653"/>
              <a:gd name="connsiteY6" fmla="*/ 0 h 3591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65653" h="3591429">
                <a:moveTo>
                  <a:pt x="0" y="0"/>
                </a:moveTo>
                <a:lnTo>
                  <a:pt x="3524488" y="2"/>
                </a:lnTo>
                <a:lnTo>
                  <a:pt x="4154883" y="654151"/>
                </a:lnTo>
                <a:lnTo>
                  <a:pt x="11565653" y="657311"/>
                </a:lnTo>
                <a:lnTo>
                  <a:pt x="11565653" y="3591429"/>
                </a:lnTo>
                <a:lnTo>
                  <a:pt x="0" y="3581381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/>
            </a:lvl1pPr>
          </a:lstStyle>
          <a:p>
            <a:r>
              <a:rPr lang="ru-RU" dirty="0"/>
              <a:t>Вставить </a:t>
            </a:r>
            <a:br>
              <a:rPr lang="ru-RU" dirty="0"/>
            </a:br>
            <a:r>
              <a:rPr lang="ru-RU" dirty="0"/>
              <a:t>рисунок</a:t>
            </a: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703F4F-C025-49C4-8480-AC1413EDCB4A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337865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- Плашка + фото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C998B59D-8332-899B-2BA2-0653ABE4FA3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9AFB9C6-7751-472B-BA5F-CD64D00474FA}" type="datetime1">
              <a:rPr lang="ru-RU" smtClean="0"/>
              <a:t>24.02.2025</a:t>
            </a:fld>
            <a:endParaRPr lang="ru-RU"/>
          </a:p>
        </p:txBody>
      </p:sp>
      <p:sp>
        <p:nvSpPr>
          <p:cNvPr id="7" name="Footer Placeholder 3">
            <a:extLst>
              <a:ext uri="{FF2B5EF4-FFF2-40B4-BE49-F238E27FC236}">
                <a16:creationId xmlns:a16="http://schemas.microsoft.com/office/drawing/2014/main" id="{81CDADBB-447F-DFBB-3F79-5F6CA6EC95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497FFC58-8FF1-A361-D720-C90E83E041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774280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87CD969B-7D32-D961-6F86-1E0762B5C0D4}"/>
              </a:ext>
            </a:extLst>
          </p:cNvPr>
          <p:cNvSpPr/>
          <p:nvPr userDrawn="1"/>
        </p:nvSpPr>
        <p:spPr>
          <a:xfrm>
            <a:off x="287338" y="316589"/>
            <a:ext cx="6388591" cy="587716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4" name="Прямоугольник с одним усеченным углом 39">
            <a:extLst>
              <a:ext uri="{FF2B5EF4-FFF2-40B4-BE49-F238E27FC236}">
                <a16:creationId xmlns:a16="http://schemas.microsoft.com/office/drawing/2014/main" id="{D8F561CB-B338-1009-3FDE-AE73345EA1CC}"/>
              </a:ext>
            </a:extLst>
          </p:cNvPr>
          <p:cNvSpPr/>
          <p:nvPr userDrawn="1"/>
        </p:nvSpPr>
        <p:spPr>
          <a:xfrm rot="10800000" flipH="1">
            <a:off x="6756850" y="316589"/>
            <a:ext cx="5100188" cy="5884185"/>
          </a:xfrm>
          <a:prstGeom prst="snip1Rect">
            <a:avLst>
              <a:gd name="adj" fmla="val 1347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C982B89A-7DF6-46B4-B709-0DD93520BE01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12DE899E-70BC-D491-C4CE-CF6B39B347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817090"/>
            <a:ext cx="4385128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973800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- Заголовок + фото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Placeholder 1">
            <a:extLst>
              <a:ext uri="{FF2B5EF4-FFF2-40B4-BE49-F238E27FC236}">
                <a16:creationId xmlns:a16="http://schemas.microsoft.com/office/drawing/2014/main" id="{0884E09F-0D99-5645-AE64-941E0036C86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6496" y="419504"/>
            <a:ext cx="3963942" cy="1080296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в несколько коротких слов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825E4FEF-8F62-48C5-7FCD-96A7A3BC4FD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6A47ED10-93BD-4481-BC1A-51FC3180F03D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BA3817B2-5570-391D-AFEE-72E1DD761A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A0633931-97D0-E6C1-B7FE-DCE9AB1E29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Строим и  запускаем  новые заводы">
            <a:extLst>
              <a:ext uri="{FF2B5EF4-FFF2-40B4-BE49-F238E27FC236}">
                <a16:creationId xmlns:a16="http://schemas.microsoft.com/office/drawing/2014/main" id="{2A52DC89-B090-8406-8685-55F46A952807}"/>
              </a:ext>
            </a:extLst>
          </p:cNvPr>
          <p:cNvSpPr txBox="1"/>
          <p:nvPr userDrawn="1"/>
        </p:nvSpPr>
        <p:spPr>
          <a:xfrm>
            <a:off x="5817545" y="2301885"/>
            <a:ext cx="2147616" cy="1053964"/>
          </a:xfrm>
          <a:prstGeom prst="rect">
            <a:avLst/>
          </a:prstGeom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vert="horz" wrap="square" lIns="0" tIns="56219" rIns="0" bIns="0" rtlCol="0">
            <a:spAutoFit/>
          </a:bodyPr>
          <a:lstStyle>
            <a:defPPr>
              <a:defRPr lang="ru-RU"/>
            </a:defPPr>
            <a:lvl1pPr marL="7701" marR="3081">
              <a:lnSpc>
                <a:spcPct val="90000"/>
              </a:lnSpc>
              <a:spcBef>
                <a:spcPts val="443"/>
              </a:spcBef>
              <a:defRPr sz="1800" b="1">
                <a:solidFill>
                  <a:schemeClr val="accent3">
                    <a:lumMod val="50000"/>
                  </a:schemeClr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>
                <a:solidFill>
                  <a:schemeClr val="bg1"/>
                </a:solidFill>
                <a:sym typeface="Arial"/>
              </a:rPr>
              <a:t>СТРОИМ </a:t>
            </a:r>
            <a:br>
              <a:rPr lang="ru-RU" dirty="0">
                <a:solidFill>
                  <a:schemeClr val="bg1"/>
                </a:solidFill>
                <a:sym typeface="Arial"/>
              </a:rPr>
            </a:br>
            <a:r>
              <a:rPr lang="ru-RU" dirty="0">
                <a:solidFill>
                  <a:schemeClr val="bg1"/>
                </a:solidFill>
                <a:sym typeface="Arial"/>
              </a:rPr>
              <a:t>И ЗАПУСКАЕМ НОВЫЕ ЗАВОДЫ</a:t>
            </a:r>
          </a:p>
        </p:txBody>
      </p:sp>
      <p:sp>
        <p:nvSpPr>
          <p:cNvPr id="10" name="Прямоугольник с одним усеченным углом 20">
            <a:extLst>
              <a:ext uri="{FF2B5EF4-FFF2-40B4-BE49-F238E27FC236}">
                <a16:creationId xmlns:a16="http://schemas.microsoft.com/office/drawing/2014/main" id="{0AF33FB3-AF0A-31CC-4440-BEE24AA5C11A}"/>
              </a:ext>
            </a:extLst>
          </p:cNvPr>
          <p:cNvSpPr/>
          <p:nvPr userDrawn="1"/>
        </p:nvSpPr>
        <p:spPr>
          <a:xfrm rot="10800000" flipH="1">
            <a:off x="4878079" y="2184399"/>
            <a:ext cx="6978958" cy="3711984"/>
          </a:xfrm>
          <a:prstGeom prst="snip1Rect">
            <a:avLst>
              <a:gd name="adj" fmla="val 1753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Текст 17">
            <a:extLst>
              <a:ext uri="{FF2B5EF4-FFF2-40B4-BE49-F238E27FC236}">
                <a16:creationId xmlns:a16="http://schemas.microsoft.com/office/drawing/2014/main" id="{0A2B0483-6FAD-145B-14A9-6126986B751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87989" y="816231"/>
            <a:ext cx="711862" cy="304699"/>
          </a:xfrm>
        </p:spPr>
        <p:txBody>
          <a:bodyPr wrap="square"/>
          <a:lstStyle>
            <a:lvl1pPr>
              <a:spcBef>
                <a:spcPts val="0"/>
              </a:spcBef>
              <a:spcAft>
                <a:spcPts val="0"/>
              </a:spcAft>
              <a:defRPr sz="22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5" name="Текст 14">
            <a:extLst>
              <a:ext uri="{FF2B5EF4-FFF2-40B4-BE49-F238E27FC236}">
                <a16:creationId xmlns:a16="http://schemas.microsoft.com/office/drawing/2014/main" id="{620EFBBA-FA97-CDC4-1AC0-12C7F570B1E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734364" y="2958372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6" name="Текст 14">
            <a:extLst>
              <a:ext uri="{FF2B5EF4-FFF2-40B4-BE49-F238E27FC236}">
                <a16:creationId xmlns:a16="http://schemas.microsoft.com/office/drawing/2014/main" id="{EE3BF759-579C-B8A9-F82C-80F2BFEA916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761877" y="4505052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8" name="Текст 14">
            <a:extLst>
              <a:ext uri="{FF2B5EF4-FFF2-40B4-BE49-F238E27FC236}">
                <a16:creationId xmlns:a16="http://schemas.microsoft.com/office/drawing/2014/main" id="{CA5D8811-A523-E262-AC87-E512601AE3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871193" y="2973035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9" name="Текст 14">
            <a:extLst>
              <a:ext uri="{FF2B5EF4-FFF2-40B4-BE49-F238E27FC236}">
                <a16:creationId xmlns:a16="http://schemas.microsoft.com/office/drawing/2014/main" id="{AF18898B-BC2D-D557-83DC-899901ACEF3F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871193" y="4505051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</p:spTree>
    <p:extLst>
      <p:ext uri="{BB962C8B-B14F-4D97-AF65-F5344CB8AC3E}">
        <p14:creationId xmlns:p14="http://schemas.microsoft.com/office/powerpoint/2010/main" val="31725796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pos="3840">
          <p15:clr>
            <a:srgbClr val="FBAE40"/>
          </p15:clr>
        </p15:guide>
        <p15:guide id="5" pos="3318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CD26449C-EA90-46B1-BE49-DEF18492313C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  <p:sp>
        <p:nvSpPr>
          <p:cNvPr id="4" name="Рисунок 9">
            <a:extLst>
              <a:ext uri="{FF2B5EF4-FFF2-40B4-BE49-F238E27FC236}">
                <a16:creationId xmlns:a16="http://schemas.microsoft.com/office/drawing/2014/main" id="{1C22EC4E-49A0-2F6B-D539-8EE67D3B07CA}"/>
              </a:ext>
            </a:extLst>
          </p:cNvPr>
          <p:cNvSpPr/>
          <p:nvPr userDrawn="1"/>
        </p:nvSpPr>
        <p:spPr>
          <a:xfrm flipH="1">
            <a:off x="315874" y="3866500"/>
            <a:ext cx="11560252" cy="2324077"/>
          </a:xfrm>
          <a:custGeom>
            <a:avLst/>
            <a:gdLst>
              <a:gd name="connsiteX0" fmla="*/ 0 w 8815302"/>
              <a:gd name="connsiteY0" fmla="*/ 1976447 h 1976446"/>
              <a:gd name="connsiteX1" fmla="*/ 0 w 8815302"/>
              <a:gd name="connsiteY1" fmla="*/ 479139 h 1976446"/>
              <a:gd name="connsiteX2" fmla="*/ 2052240 w 8815302"/>
              <a:gd name="connsiteY2" fmla="*/ 479139 h 1976446"/>
              <a:gd name="connsiteX3" fmla="*/ 2522466 w 8815302"/>
              <a:gd name="connsiteY3" fmla="*/ 0 h 1976446"/>
              <a:gd name="connsiteX4" fmla="*/ 8815303 w 8815302"/>
              <a:gd name="connsiteY4" fmla="*/ 0 h 1976446"/>
              <a:gd name="connsiteX5" fmla="*/ 8815303 w 8815302"/>
              <a:gd name="connsiteY5" fmla="*/ 1976447 h 1976446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058299 w 8821362"/>
              <a:gd name="connsiteY2" fmla="*/ 479139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61304 w 8821362"/>
              <a:gd name="connsiteY2" fmla="*/ 296776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55245 w 8821362"/>
              <a:gd name="connsiteY2" fmla="*/ 242067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67363 w 8821362"/>
              <a:gd name="connsiteY2" fmla="*/ 260303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40073 w 8821362"/>
              <a:gd name="connsiteY2" fmla="*/ 248146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21896 w 8821362"/>
              <a:gd name="connsiteY2" fmla="*/ 260303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21896 w 8821362"/>
              <a:gd name="connsiteY2" fmla="*/ 260303 h 1976447"/>
              <a:gd name="connsiteX3" fmla="*/ 6191977 w 8821362"/>
              <a:gd name="connsiteY3" fmla="*/ 26755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6013143 w 8821362"/>
              <a:gd name="connsiteY2" fmla="*/ 260303 h 1976447"/>
              <a:gd name="connsiteX3" fmla="*/ 6191977 w 8821362"/>
              <a:gd name="connsiteY3" fmla="*/ 26755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6013143 w 8821362"/>
              <a:gd name="connsiteY2" fmla="*/ 269221 h 1985365"/>
              <a:gd name="connsiteX3" fmla="*/ 5553003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427417 w 8821362"/>
              <a:gd name="connsiteY2" fmla="*/ 278139 h 1985365"/>
              <a:gd name="connsiteX3" fmla="*/ 5553003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427417 w 8821362"/>
              <a:gd name="connsiteY2" fmla="*/ 278139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61178 w 8821362"/>
              <a:gd name="connsiteY2" fmla="*/ 295976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71828 w 8821362"/>
              <a:gd name="connsiteY2" fmla="*/ 260303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82477 w 8821362"/>
              <a:gd name="connsiteY2" fmla="*/ 260303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93127 w 8821362"/>
              <a:gd name="connsiteY2" fmla="*/ 287058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59080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81462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64675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159 w 8815462"/>
              <a:gd name="connsiteY0" fmla="*/ 1985365 h 1985365"/>
              <a:gd name="connsiteX1" fmla="*/ 14146 w 8815462"/>
              <a:gd name="connsiteY1" fmla="*/ 269221 h 1985365"/>
              <a:gd name="connsiteX2" fmla="*/ 5200591 w 8815462"/>
              <a:gd name="connsiteY2" fmla="*/ 264675 h 1985365"/>
              <a:gd name="connsiteX3" fmla="*/ 5525804 w 8815462"/>
              <a:gd name="connsiteY3" fmla="*/ 0 h 1985365"/>
              <a:gd name="connsiteX4" fmla="*/ 8815462 w 8815462"/>
              <a:gd name="connsiteY4" fmla="*/ 8918 h 1985365"/>
              <a:gd name="connsiteX5" fmla="*/ 8815462 w 8815462"/>
              <a:gd name="connsiteY5" fmla="*/ 1985365 h 1985365"/>
              <a:gd name="connsiteX6" fmla="*/ 159 w 8815462"/>
              <a:gd name="connsiteY6" fmla="*/ 1985365 h 1985365"/>
              <a:gd name="connsiteX0" fmla="*/ 242 w 8815545"/>
              <a:gd name="connsiteY0" fmla="*/ 1985365 h 1985365"/>
              <a:gd name="connsiteX1" fmla="*/ 7547 w 8815545"/>
              <a:gd name="connsiteY1" fmla="*/ 274816 h 1985365"/>
              <a:gd name="connsiteX2" fmla="*/ 5200674 w 8815545"/>
              <a:gd name="connsiteY2" fmla="*/ 264675 h 1985365"/>
              <a:gd name="connsiteX3" fmla="*/ 5525887 w 8815545"/>
              <a:gd name="connsiteY3" fmla="*/ 0 h 1985365"/>
              <a:gd name="connsiteX4" fmla="*/ 8815545 w 8815545"/>
              <a:gd name="connsiteY4" fmla="*/ 8918 h 1985365"/>
              <a:gd name="connsiteX5" fmla="*/ 8815545 w 8815545"/>
              <a:gd name="connsiteY5" fmla="*/ 1985365 h 1985365"/>
              <a:gd name="connsiteX6" fmla="*/ 242 w 8815545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00951 w 8815822"/>
              <a:gd name="connsiteY2" fmla="*/ 264675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14315 w 8815822"/>
              <a:gd name="connsiteY2" fmla="*/ 281463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27680 w 8815822"/>
              <a:gd name="connsiteY2" fmla="*/ 270272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4608419 w 8815822"/>
              <a:gd name="connsiteY2" fmla="*/ 276084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76447 h 1976447"/>
              <a:gd name="connsiteX1" fmla="*/ 1142 w 8815822"/>
              <a:gd name="connsiteY1" fmla="*/ 265898 h 1976447"/>
              <a:gd name="connsiteX2" fmla="*/ 4608419 w 8815822"/>
              <a:gd name="connsiteY2" fmla="*/ 267166 h 1976447"/>
              <a:gd name="connsiteX3" fmla="*/ 4896495 w 8815822"/>
              <a:gd name="connsiteY3" fmla="*/ 2706 h 1976447"/>
              <a:gd name="connsiteX4" fmla="*/ 8815822 w 8815822"/>
              <a:gd name="connsiteY4" fmla="*/ 0 h 1976447"/>
              <a:gd name="connsiteX5" fmla="*/ 8815822 w 8815822"/>
              <a:gd name="connsiteY5" fmla="*/ 1976447 h 1976447"/>
              <a:gd name="connsiteX6" fmla="*/ 519 w 8815822"/>
              <a:gd name="connsiteY6" fmla="*/ 1976447 h 1976447"/>
              <a:gd name="connsiteX0" fmla="*/ 519 w 8815822"/>
              <a:gd name="connsiteY0" fmla="*/ 1979553 h 1979553"/>
              <a:gd name="connsiteX1" fmla="*/ 1142 w 8815822"/>
              <a:gd name="connsiteY1" fmla="*/ 269004 h 1979553"/>
              <a:gd name="connsiteX2" fmla="*/ 4608419 w 8815822"/>
              <a:gd name="connsiteY2" fmla="*/ 270272 h 1979553"/>
              <a:gd name="connsiteX3" fmla="*/ 4891291 w 8815822"/>
              <a:gd name="connsiteY3" fmla="*/ 0 h 1979553"/>
              <a:gd name="connsiteX4" fmla="*/ 8815822 w 8815822"/>
              <a:gd name="connsiteY4" fmla="*/ 3106 h 1979553"/>
              <a:gd name="connsiteX5" fmla="*/ 8815822 w 8815822"/>
              <a:gd name="connsiteY5" fmla="*/ 1979553 h 1979553"/>
              <a:gd name="connsiteX6" fmla="*/ 519 w 8815822"/>
              <a:gd name="connsiteY6" fmla="*/ 1979553 h 1979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15822" h="1979553">
                <a:moveTo>
                  <a:pt x="519" y="1979553"/>
                </a:moveTo>
                <a:cubicBezTo>
                  <a:pt x="-1501" y="1407505"/>
                  <a:pt x="3162" y="841052"/>
                  <a:pt x="1142" y="269004"/>
                </a:cubicBezTo>
                <a:lnTo>
                  <a:pt x="4608419" y="270272"/>
                </a:lnTo>
                <a:lnTo>
                  <a:pt x="4891291" y="0"/>
                </a:lnTo>
                <a:lnTo>
                  <a:pt x="8815822" y="3106"/>
                </a:lnTo>
                <a:lnTo>
                  <a:pt x="8815822" y="1979553"/>
                </a:lnTo>
                <a:lnTo>
                  <a:pt x="519" y="19795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dk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94380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59B9335-B39C-4DBF-AB3E-3E079AD578A5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рямоугольник с одним усеченным углом 2">
            <a:extLst>
              <a:ext uri="{FF2B5EF4-FFF2-40B4-BE49-F238E27FC236}">
                <a16:creationId xmlns:a16="http://schemas.microsoft.com/office/drawing/2014/main" id="{61B2D1A1-3A09-C6C0-4A01-6265DF78EB56}"/>
              </a:ext>
            </a:extLst>
          </p:cNvPr>
          <p:cNvSpPr/>
          <p:nvPr userDrawn="1"/>
        </p:nvSpPr>
        <p:spPr>
          <a:xfrm rot="10800000" flipH="1">
            <a:off x="300680" y="2740636"/>
            <a:ext cx="11572739" cy="3459350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BFD310D7-2DF5-34C9-F0E7-100F207B35ED}"/>
              </a:ext>
            </a:extLst>
          </p:cNvPr>
          <p:cNvSpPr/>
          <p:nvPr userDrawn="1"/>
        </p:nvSpPr>
        <p:spPr>
          <a:xfrm>
            <a:off x="6223000" y="441325"/>
            <a:ext cx="5657850" cy="22060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238256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52DD7D6D-DD4B-4044-AB2C-806F6561C3DD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рямоугольник с одним усеченным углом 2">
            <a:extLst>
              <a:ext uri="{FF2B5EF4-FFF2-40B4-BE49-F238E27FC236}">
                <a16:creationId xmlns:a16="http://schemas.microsoft.com/office/drawing/2014/main" id="{61B2D1A1-3A09-C6C0-4A01-6265DF78EB56}"/>
              </a:ext>
            </a:extLst>
          </p:cNvPr>
          <p:cNvSpPr/>
          <p:nvPr userDrawn="1"/>
        </p:nvSpPr>
        <p:spPr>
          <a:xfrm rot="10800000" flipH="1">
            <a:off x="291155" y="3865756"/>
            <a:ext cx="11565883" cy="2334230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6AD4C8A5-FFB5-0581-07FE-068C3826E0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5450101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2967931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BA83DAE-26A2-4975-9143-0386D7E4159E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2" name="Рисунок 5">
            <a:extLst>
              <a:ext uri="{FF2B5EF4-FFF2-40B4-BE49-F238E27FC236}">
                <a16:creationId xmlns:a16="http://schemas.microsoft.com/office/drawing/2014/main" id="{5FDAD6B1-3D7A-67A1-FC98-8C47406B8ECC}"/>
              </a:ext>
            </a:extLst>
          </p:cNvPr>
          <p:cNvSpPr/>
          <p:nvPr userDrawn="1"/>
        </p:nvSpPr>
        <p:spPr>
          <a:xfrm>
            <a:off x="287338" y="770726"/>
            <a:ext cx="11578895" cy="5430050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8955 w 8815303"/>
              <a:gd name="connsiteY2" fmla="*/ 493035 h 4242849"/>
              <a:gd name="connsiteX3" fmla="*/ 6135778 w 8815303"/>
              <a:gd name="connsiteY3" fmla="*/ 0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2196 w 8815303"/>
              <a:gd name="connsiteY2" fmla="*/ 479139 h 4242849"/>
              <a:gd name="connsiteX3" fmla="*/ 6135778 w 8815303"/>
              <a:gd name="connsiteY3" fmla="*/ 0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2196 w 8815303"/>
              <a:gd name="connsiteY2" fmla="*/ 479139 h 4242849"/>
              <a:gd name="connsiteX3" fmla="*/ 3817512 w 8815303"/>
              <a:gd name="connsiteY3" fmla="*/ 13896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9797 h 4249797"/>
              <a:gd name="connsiteX1" fmla="*/ 0 w 8815303"/>
              <a:gd name="connsiteY1" fmla="*/ 486087 h 4249797"/>
              <a:gd name="connsiteX2" fmla="*/ 3232196 w 8815303"/>
              <a:gd name="connsiteY2" fmla="*/ 486087 h 4249797"/>
              <a:gd name="connsiteX3" fmla="*/ 3831030 w 8815303"/>
              <a:gd name="connsiteY3" fmla="*/ 0 h 4249797"/>
              <a:gd name="connsiteX4" fmla="*/ 8815303 w 8815303"/>
              <a:gd name="connsiteY4" fmla="*/ 6948 h 4249797"/>
              <a:gd name="connsiteX5" fmla="*/ 8815303 w 8815303"/>
              <a:gd name="connsiteY5" fmla="*/ 4249797 h 4249797"/>
              <a:gd name="connsiteX6" fmla="*/ 0 w 8815303"/>
              <a:gd name="connsiteY6" fmla="*/ 4249797 h 4249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15303" h="4249797">
                <a:moveTo>
                  <a:pt x="0" y="4249797"/>
                </a:moveTo>
                <a:lnTo>
                  <a:pt x="0" y="486087"/>
                </a:lnTo>
                <a:lnTo>
                  <a:pt x="3232196" y="486087"/>
                </a:lnTo>
                <a:lnTo>
                  <a:pt x="3831030" y="0"/>
                </a:lnTo>
                <a:lnTo>
                  <a:pt x="8815303" y="6948"/>
                </a:lnTo>
                <a:lnTo>
                  <a:pt x="8815303" y="4249797"/>
                </a:lnTo>
                <a:lnTo>
                  <a:pt x="0" y="4249797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" name="Текст 7">
            <a:extLst>
              <a:ext uri="{FF2B5EF4-FFF2-40B4-BE49-F238E27FC236}">
                <a16:creationId xmlns:a16="http://schemas.microsoft.com/office/drawing/2014/main" id="{6C958351-F2A7-B54F-52D8-254E1F66F6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3928972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9745770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1071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C703EA9F-3ECD-2F8A-9E26-34B1895997C0}"/>
              </a:ext>
            </a:extLst>
          </p:cNvPr>
          <p:cNvSpPr/>
          <p:nvPr userDrawn="1"/>
        </p:nvSpPr>
        <p:spPr>
          <a:xfrm>
            <a:off x="6096000" y="1057458"/>
            <a:ext cx="5743037" cy="25199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Текст 13">
            <a:extLst>
              <a:ext uri="{FF2B5EF4-FFF2-40B4-BE49-F238E27FC236}">
                <a16:creationId xmlns:a16="http://schemas.microsoft.com/office/drawing/2014/main" id="{95A3A6B5-31DC-C597-34FA-CAE5BF16D7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373575" y="1172818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F603D42-37A6-B580-F249-3DEDD12606A8}"/>
              </a:ext>
            </a:extLst>
          </p:cNvPr>
          <p:cNvSpPr/>
          <p:nvPr userDrawn="1"/>
        </p:nvSpPr>
        <p:spPr>
          <a:xfrm>
            <a:off x="294579" y="1059451"/>
            <a:ext cx="5723448" cy="251991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0247A6ED-716B-B66A-404D-38BA57366F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63" y="1178176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B693BBC7-EF30-4B5F-8B9E-3D110E7BEE54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BDD65B9A-E77B-CA88-A828-177D043C018D}"/>
              </a:ext>
            </a:extLst>
          </p:cNvPr>
          <p:cNvSpPr/>
          <p:nvPr userDrawn="1"/>
        </p:nvSpPr>
        <p:spPr>
          <a:xfrm>
            <a:off x="283947" y="3680858"/>
            <a:ext cx="5723448" cy="25199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: один усеченный угол 7">
            <a:extLst>
              <a:ext uri="{FF2B5EF4-FFF2-40B4-BE49-F238E27FC236}">
                <a16:creationId xmlns:a16="http://schemas.microsoft.com/office/drawing/2014/main" id="{C182C1ED-4AC7-53B2-D346-812F60AFE732}"/>
              </a:ext>
            </a:extLst>
          </p:cNvPr>
          <p:cNvSpPr/>
          <p:nvPr userDrawn="1"/>
        </p:nvSpPr>
        <p:spPr>
          <a:xfrm flipV="1">
            <a:off x="6096000" y="3678862"/>
            <a:ext cx="5743037" cy="2519918"/>
          </a:xfrm>
          <a:prstGeom prst="snip1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Текст 13">
            <a:extLst>
              <a:ext uri="{FF2B5EF4-FFF2-40B4-BE49-F238E27FC236}">
                <a16:creationId xmlns:a16="http://schemas.microsoft.com/office/drawing/2014/main" id="{23761660-4880-2F64-4F77-215B2C31F40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373575" y="3769680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17" name="Текст 13">
            <a:extLst>
              <a:ext uri="{FF2B5EF4-FFF2-40B4-BE49-F238E27FC236}">
                <a16:creationId xmlns:a16="http://schemas.microsoft.com/office/drawing/2014/main" id="{1D11084E-27FA-B805-6919-04D02A93ABC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50863" y="3775038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3653492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Текст 13">
            <a:extLst>
              <a:ext uri="{FF2B5EF4-FFF2-40B4-BE49-F238E27FC236}">
                <a16:creationId xmlns:a16="http://schemas.microsoft.com/office/drawing/2014/main" id="{95A3A6B5-31DC-C597-34FA-CAE5BF16D7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373575" y="1040466"/>
            <a:ext cx="2746362" cy="226957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F603D42-37A6-B580-F249-3DEDD12606A8}"/>
              </a:ext>
            </a:extLst>
          </p:cNvPr>
          <p:cNvSpPr/>
          <p:nvPr userDrawn="1"/>
        </p:nvSpPr>
        <p:spPr>
          <a:xfrm>
            <a:off x="300680" y="1062446"/>
            <a:ext cx="5717346" cy="2516922"/>
          </a:xfrm>
          <a:custGeom>
            <a:avLst/>
            <a:gdLst>
              <a:gd name="connsiteX0" fmla="*/ 0 w 5723448"/>
              <a:gd name="connsiteY0" fmla="*/ 0 h 2519917"/>
              <a:gd name="connsiteX1" fmla="*/ 5723448 w 5723448"/>
              <a:gd name="connsiteY1" fmla="*/ 0 h 2519917"/>
              <a:gd name="connsiteX2" fmla="*/ 5723448 w 5723448"/>
              <a:gd name="connsiteY2" fmla="*/ 2519917 h 2519917"/>
              <a:gd name="connsiteX3" fmla="*/ 0 w 5723448"/>
              <a:gd name="connsiteY3" fmla="*/ 2519917 h 2519917"/>
              <a:gd name="connsiteX4" fmla="*/ 0 w 5723448"/>
              <a:gd name="connsiteY4" fmla="*/ 0 h 251991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0 h 2519917"/>
              <a:gd name="connsiteX1" fmla="*/ 3400235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1 h 2521428"/>
              <a:gd name="connsiteX1" fmla="*/ 2161542 w 5723448"/>
              <a:gd name="connsiteY1" fmla="*/ 0 h 2521428"/>
              <a:gd name="connsiteX2" fmla="*/ 3410868 w 5723448"/>
              <a:gd name="connsiteY2" fmla="*/ 1 h 2521428"/>
              <a:gd name="connsiteX3" fmla="*/ 5723448 w 5723448"/>
              <a:gd name="connsiteY3" fmla="*/ 1511 h 2521428"/>
              <a:gd name="connsiteX4" fmla="*/ 5723448 w 5723448"/>
              <a:gd name="connsiteY4" fmla="*/ 2521428 h 2521428"/>
              <a:gd name="connsiteX5" fmla="*/ 0 w 5723448"/>
              <a:gd name="connsiteY5" fmla="*/ 2521428 h 2521428"/>
              <a:gd name="connsiteX6" fmla="*/ 0 w 5723448"/>
              <a:gd name="connsiteY6" fmla="*/ 1511 h 2521428"/>
              <a:gd name="connsiteX0" fmla="*/ 0 w 5723448"/>
              <a:gd name="connsiteY0" fmla="*/ 1510 h 2521427"/>
              <a:gd name="connsiteX1" fmla="*/ 3028096 w 5723448"/>
              <a:gd name="connsiteY1" fmla="*/ 356190 h 2521427"/>
              <a:gd name="connsiteX2" fmla="*/ 3410868 w 5723448"/>
              <a:gd name="connsiteY2" fmla="*/ 0 h 2521427"/>
              <a:gd name="connsiteX3" fmla="*/ 5723448 w 5723448"/>
              <a:gd name="connsiteY3" fmla="*/ 1510 h 2521427"/>
              <a:gd name="connsiteX4" fmla="*/ 5723448 w 5723448"/>
              <a:gd name="connsiteY4" fmla="*/ 2521427 h 2521427"/>
              <a:gd name="connsiteX5" fmla="*/ 0 w 5723448"/>
              <a:gd name="connsiteY5" fmla="*/ 2521427 h 2521427"/>
              <a:gd name="connsiteX6" fmla="*/ 0 w 5723448"/>
              <a:gd name="connsiteY6" fmla="*/ 1510 h 2521427"/>
              <a:gd name="connsiteX0" fmla="*/ 0 w 5728765"/>
              <a:gd name="connsiteY0" fmla="*/ 352385 h 2521427"/>
              <a:gd name="connsiteX1" fmla="*/ 3033413 w 5728765"/>
              <a:gd name="connsiteY1" fmla="*/ 356190 h 2521427"/>
              <a:gd name="connsiteX2" fmla="*/ 3416185 w 5728765"/>
              <a:gd name="connsiteY2" fmla="*/ 0 h 2521427"/>
              <a:gd name="connsiteX3" fmla="*/ 5728765 w 5728765"/>
              <a:gd name="connsiteY3" fmla="*/ 1510 h 2521427"/>
              <a:gd name="connsiteX4" fmla="*/ 5728765 w 5728765"/>
              <a:gd name="connsiteY4" fmla="*/ 2521427 h 2521427"/>
              <a:gd name="connsiteX5" fmla="*/ 5317 w 5728765"/>
              <a:gd name="connsiteY5" fmla="*/ 2521427 h 2521427"/>
              <a:gd name="connsiteX6" fmla="*/ 0 w 5728765"/>
              <a:gd name="connsiteY6" fmla="*/ 352385 h 2521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8765" h="2521427">
                <a:moveTo>
                  <a:pt x="0" y="352385"/>
                </a:moveTo>
                <a:lnTo>
                  <a:pt x="3033413" y="356190"/>
                </a:lnTo>
                <a:lnTo>
                  <a:pt x="3416185" y="0"/>
                </a:lnTo>
                <a:lnTo>
                  <a:pt x="5728765" y="1510"/>
                </a:lnTo>
                <a:lnTo>
                  <a:pt x="5728765" y="2521427"/>
                </a:lnTo>
                <a:lnTo>
                  <a:pt x="5317" y="2521427"/>
                </a:lnTo>
                <a:cubicBezTo>
                  <a:pt x="3545" y="1798413"/>
                  <a:pt x="1772" y="1075399"/>
                  <a:pt x="0" y="3523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ru-RU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0247A6ED-716B-B66A-404D-38BA57366F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63" y="1045824"/>
            <a:ext cx="2750546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0E7BD7E6-DFB3-4FF2-8ADB-1A5A9CA2309D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2" name="Прямоугольник с одним усеченным углом 2">
            <a:extLst>
              <a:ext uri="{FF2B5EF4-FFF2-40B4-BE49-F238E27FC236}">
                <a16:creationId xmlns:a16="http://schemas.microsoft.com/office/drawing/2014/main" id="{7883CD64-ED2E-A830-6146-B5826285D94F}"/>
              </a:ext>
            </a:extLst>
          </p:cNvPr>
          <p:cNvSpPr/>
          <p:nvPr userDrawn="1"/>
        </p:nvSpPr>
        <p:spPr>
          <a:xfrm rot="10800000" flipH="1">
            <a:off x="300680" y="3678558"/>
            <a:ext cx="11572739" cy="2521427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1">
            <a:extLst>
              <a:ext uri="{FF2B5EF4-FFF2-40B4-BE49-F238E27FC236}">
                <a16:creationId xmlns:a16="http://schemas.microsoft.com/office/drawing/2014/main" id="{6C383A80-1774-FD2D-47F2-160ACE5C8FF9}"/>
              </a:ext>
            </a:extLst>
          </p:cNvPr>
          <p:cNvSpPr/>
          <p:nvPr userDrawn="1"/>
        </p:nvSpPr>
        <p:spPr>
          <a:xfrm>
            <a:off x="6096001" y="1057941"/>
            <a:ext cx="5761037" cy="2521427"/>
          </a:xfrm>
          <a:custGeom>
            <a:avLst/>
            <a:gdLst>
              <a:gd name="connsiteX0" fmla="*/ 0 w 5723448"/>
              <a:gd name="connsiteY0" fmla="*/ 0 h 2519917"/>
              <a:gd name="connsiteX1" fmla="*/ 5723448 w 5723448"/>
              <a:gd name="connsiteY1" fmla="*/ 0 h 2519917"/>
              <a:gd name="connsiteX2" fmla="*/ 5723448 w 5723448"/>
              <a:gd name="connsiteY2" fmla="*/ 2519917 h 2519917"/>
              <a:gd name="connsiteX3" fmla="*/ 0 w 5723448"/>
              <a:gd name="connsiteY3" fmla="*/ 2519917 h 2519917"/>
              <a:gd name="connsiteX4" fmla="*/ 0 w 5723448"/>
              <a:gd name="connsiteY4" fmla="*/ 0 h 251991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0 h 2519917"/>
              <a:gd name="connsiteX1" fmla="*/ 3400235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1 h 2521428"/>
              <a:gd name="connsiteX1" fmla="*/ 2161542 w 5723448"/>
              <a:gd name="connsiteY1" fmla="*/ 0 h 2521428"/>
              <a:gd name="connsiteX2" fmla="*/ 3410868 w 5723448"/>
              <a:gd name="connsiteY2" fmla="*/ 1 h 2521428"/>
              <a:gd name="connsiteX3" fmla="*/ 5723448 w 5723448"/>
              <a:gd name="connsiteY3" fmla="*/ 1511 h 2521428"/>
              <a:gd name="connsiteX4" fmla="*/ 5723448 w 5723448"/>
              <a:gd name="connsiteY4" fmla="*/ 2521428 h 2521428"/>
              <a:gd name="connsiteX5" fmla="*/ 0 w 5723448"/>
              <a:gd name="connsiteY5" fmla="*/ 2521428 h 2521428"/>
              <a:gd name="connsiteX6" fmla="*/ 0 w 5723448"/>
              <a:gd name="connsiteY6" fmla="*/ 1511 h 2521428"/>
              <a:gd name="connsiteX0" fmla="*/ 0 w 5723448"/>
              <a:gd name="connsiteY0" fmla="*/ 1510 h 2521427"/>
              <a:gd name="connsiteX1" fmla="*/ 3028096 w 5723448"/>
              <a:gd name="connsiteY1" fmla="*/ 356190 h 2521427"/>
              <a:gd name="connsiteX2" fmla="*/ 3410868 w 5723448"/>
              <a:gd name="connsiteY2" fmla="*/ 0 h 2521427"/>
              <a:gd name="connsiteX3" fmla="*/ 5723448 w 5723448"/>
              <a:gd name="connsiteY3" fmla="*/ 1510 h 2521427"/>
              <a:gd name="connsiteX4" fmla="*/ 5723448 w 5723448"/>
              <a:gd name="connsiteY4" fmla="*/ 2521427 h 2521427"/>
              <a:gd name="connsiteX5" fmla="*/ 0 w 5723448"/>
              <a:gd name="connsiteY5" fmla="*/ 2521427 h 2521427"/>
              <a:gd name="connsiteX6" fmla="*/ 0 w 5723448"/>
              <a:gd name="connsiteY6" fmla="*/ 1510 h 2521427"/>
              <a:gd name="connsiteX0" fmla="*/ 0 w 5728765"/>
              <a:gd name="connsiteY0" fmla="*/ 352385 h 2521427"/>
              <a:gd name="connsiteX1" fmla="*/ 3033413 w 5728765"/>
              <a:gd name="connsiteY1" fmla="*/ 356190 h 2521427"/>
              <a:gd name="connsiteX2" fmla="*/ 3416185 w 5728765"/>
              <a:gd name="connsiteY2" fmla="*/ 0 h 2521427"/>
              <a:gd name="connsiteX3" fmla="*/ 5728765 w 5728765"/>
              <a:gd name="connsiteY3" fmla="*/ 1510 h 2521427"/>
              <a:gd name="connsiteX4" fmla="*/ 5728765 w 5728765"/>
              <a:gd name="connsiteY4" fmla="*/ 2521427 h 2521427"/>
              <a:gd name="connsiteX5" fmla="*/ 5317 w 5728765"/>
              <a:gd name="connsiteY5" fmla="*/ 2521427 h 2521427"/>
              <a:gd name="connsiteX6" fmla="*/ 0 w 5728765"/>
              <a:gd name="connsiteY6" fmla="*/ 352385 h 2521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8765" h="2521427">
                <a:moveTo>
                  <a:pt x="0" y="352385"/>
                </a:moveTo>
                <a:lnTo>
                  <a:pt x="3033413" y="356190"/>
                </a:lnTo>
                <a:lnTo>
                  <a:pt x="3416185" y="0"/>
                </a:lnTo>
                <a:lnTo>
                  <a:pt x="5728765" y="1510"/>
                </a:lnTo>
                <a:lnTo>
                  <a:pt x="5728765" y="2521427"/>
                </a:lnTo>
                <a:lnTo>
                  <a:pt x="5317" y="2521427"/>
                </a:lnTo>
                <a:cubicBezTo>
                  <a:pt x="3545" y="1798413"/>
                  <a:pt x="1772" y="1075399"/>
                  <a:pt x="0" y="3523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239379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2319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3AE47087-E485-4885-A5FD-37B3974F4451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984821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960000" y="1649058"/>
            <a:ext cx="10272000" cy="444694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dirty="0"/>
              <a:t>Haga clic para modificar el estilo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>
              <a:buFont typeface="Courier New" panose="02070309020205020404" pitchFamily="49" charset="0"/>
              <a:buChar char="o"/>
            </a:pPr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>
              <a:buFont typeface="Wingdings" panose="05000000000000000000" pitchFamily="2" charset="2"/>
              <a:buChar char="§"/>
            </a:pPr>
            <a:r>
              <a:rPr lang="es-ES" dirty="0"/>
              <a:t>Quinto nivel</a:t>
            </a:r>
          </a:p>
        </p:txBody>
      </p:sp>
      <p:pic>
        <p:nvPicPr>
          <p:cNvPr id="6" name="Imagen 5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342458" y="147735"/>
            <a:ext cx="1251228" cy="504000"/>
          </a:xfrm>
          <a:prstGeom prst="rect">
            <a:avLst/>
          </a:prstGeom>
        </p:spPr>
      </p:pic>
      <p:sp>
        <p:nvSpPr>
          <p:cNvPr id="7" name="Marcador de título 1"/>
          <p:cNvSpPr>
            <a:spLocks noGrp="1"/>
          </p:cNvSpPr>
          <p:nvPr>
            <p:ph type="title"/>
          </p:nvPr>
        </p:nvSpPr>
        <p:spPr>
          <a:xfrm>
            <a:off x="960001" y="27065"/>
            <a:ext cx="8760721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  <p:grpSp>
        <p:nvGrpSpPr>
          <p:cNvPr id="9" name="Grupo 8"/>
          <p:cNvGrpSpPr/>
          <p:nvPr userDrawn="1"/>
        </p:nvGrpSpPr>
        <p:grpSpPr>
          <a:xfrm>
            <a:off x="721" y="767613"/>
            <a:ext cx="12192000" cy="29313"/>
            <a:chOff x="541" y="920012"/>
            <a:chExt cx="9144000" cy="29313"/>
          </a:xfrm>
        </p:grpSpPr>
        <p:cxnSp>
          <p:nvCxnSpPr>
            <p:cNvPr id="10" name="Conector recto 9"/>
            <p:cNvCxnSpPr/>
            <p:nvPr/>
          </p:nvCxnSpPr>
          <p:spPr>
            <a:xfrm>
              <a:off x="541" y="920012"/>
              <a:ext cx="9144000" cy="0"/>
            </a:xfrm>
            <a:prstGeom prst="line">
              <a:avLst/>
            </a:prstGeom>
            <a:ln w="15875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Conector recto 10"/>
            <p:cNvCxnSpPr/>
            <p:nvPr/>
          </p:nvCxnSpPr>
          <p:spPr>
            <a:xfrm>
              <a:off x="7290541" y="949325"/>
              <a:ext cx="1854000" cy="0"/>
            </a:xfrm>
            <a:prstGeom prst="line">
              <a:avLst/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Rectangle 2"/>
          <p:cNvSpPr>
            <a:spLocks noChangeArrowheads="1"/>
          </p:cNvSpPr>
          <p:nvPr userDrawn="1"/>
        </p:nvSpPr>
        <p:spPr bwMode="gray">
          <a:xfrm>
            <a:off x="10886656" y="6595406"/>
            <a:ext cx="1066800" cy="185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 anchorCtr="0"/>
          <a:lstStyle/>
          <a:p>
            <a:pPr algn="r">
              <a:lnSpc>
                <a:spcPct val="100000"/>
              </a:lnSpc>
            </a:pPr>
            <a:r>
              <a:rPr lang="en-US" sz="800" dirty="0">
                <a:solidFill>
                  <a:srgbClr val="232F61"/>
                </a:solidFill>
              </a:rPr>
              <a:t>Slide </a:t>
            </a:r>
            <a:fld id="{2819D494-579A-4722-9BDB-4AB29297F694}" type="slidenum">
              <a:rPr lang="en-US" sz="800" smtClean="0">
                <a:solidFill>
                  <a:srgbClr val="232F61"/>
                </a:solidFill>
              </a:rPr>
              <a:pPr algn="r">
                <a:lnSpc>
                  <a:spcPct val="100000"/>
                </a:lnSpc>
              </a:pPr>
              <a:t>‹#›</a:t>
            </a:fld>
            <a:endParaRPr lang="en-US" sz="800" dirty="0">
              <a:solidFill>
                <a:srgbClr val="232F6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731945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 - blank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ítulo 1"/>
          <p:cNvSpPr>
            <a:spLocks noGrp="1"/>
          </p:cNvSpPr>
          <p:nvPr>
            <p:ph type="title"/>
          </p:nvPr>
        </p:nvSpPr>
        <p:spPr>
          <a:xfrm>
            <a:off x="727776" y="122601"/>
            <a:ext cx="9540000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122444286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4242552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382713" y="5150717"/>
            <a:ext cx="7887575" cy="901234"/>
          </a:xfrm>
          <a:prstGeom prst="rect">
            <a:avLst/>
          </a:prstGeom>
        </p:spPr>
        <p:txBody>
          <a:bodyPr lIns="0" tIns="0" rIns="0" bIns="0" anchor="t">
            <a:normAutofit/>
          </a:bodyPr>
          <a:lstStyle>
            <a:lvl1pPr algn="r">
              <a:lnSpc>
                <a:spcPct val="75000"/>
              </a:lnSpc>
              <a:defRPr sz="507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</a:p>
        </p:txBody>
      </p:sp>
    </p:spTree>
    <p:extLst>
      <p:ext uri="{BB962C8B-B14F-4D97-AF65-F5344CB8AC3E}">
        <p14:creationId xmlns:p14="http://schemas.microsoft.com/office/powerpoint/2010/main" val="6815480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4" pos="7167">
          <p15:clr>
            <a:srgbClr val="FBAE40"/>
          </p15:clr>
        </p15:guide>
        <p15:guide id="5" pos="871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8F65A20-884B-C66C-A4C7-564A987D50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Спикер </a:t>
            </a:r>
            <a:r>
              <a:rPr lang="en-US" dirty="0"/>
              <a:t>| </a:t>
            </a:r>
            <a:r>
              <a:rPr lang="ru-RU" dirty="0"/>
              <a:t>Дата</a:t>
            </a:r>
          </a:p>
        </p:txBody>
      </p:sp>
    </p:spTree>
    <p:extLst>
      <p:ext uri="{BB962C8B-B14F-4D97-AF65-F5344CB8AC3E}">
        <p14:creationId xmlns:p14="http://schemas.microsoft.com/office/powerpoint/2010/main" val="40654690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3">
          <p15:clr>
            <a:srgbClr val="FBAE40"/>
          </p15:clr>
        </p15:guide>
        <p15:guide id="4" pos="7287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4">
            <a:extLst>
              <a:ext uri="{FF2B5EF4-FFF2-40B4-BE49-F238E27FC236}">
                <a16:creationId xmlns:a16="http://schemas.microsoft.com/office/drawing/2014/main" id="{11E7F1FC-49D1-0DB8-982C-3989FEC59AB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866900"/>
            <a:ext cx="12192000" cy="4991100"/>
          </a:xfrm>
          <a:prstGeom prst="rect">
            <a:avLst/>
          </a:prstGeom>
          <a:solidFill>
            <a:schemeClr val="tx2"/>
          </a:solidFill>
        </p:spPr>
        <p:txBody>
          <a:bodyPr/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8F65A20-884B-C66C-A4C7-564A987D50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Спикер </a:t>
            </a:r>
            <a:r>
              <a:rPr lang="en-US" dirty="0"/>
              <a:t>| </a:t>
            </a:r>
            <a:r>
              <a:rPr lang="ru-RU" dirty="0"/>
              <a:t>Дата</a:t>
            </a:r>
          </a:p>
        </p:txBody>
      </p:sp>
    </p:spTree>
    <p:extLst>
      <p:ext uri="{BB962C8B-B14F-4D97-AF65-F5344CB8AC3E}">
        <p14:creationId xmlns:p14="http://schemas.microsoft.com/office/powerpoint/2010/main" val="11698226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1176">
          <p15:clr>
            <a:srgbClr val="FBAE40"/>
          </p15:clr>
        </p15:guide>
        <p15:guide id="6" orient="horz" pos="754">
          <p15:clr>
            <a:srgbClr val="FBAE40"/>
          </p15:clr>
        </p15:guide>
        <p15:guide id="7" orient="horz" pos="378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2- ШМУЦТИТУЛ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олилиния 15">
            <a:extLst>
              <a:ext uri="{FF2B5EF4-FFF2-40B4-BE49-F238E27FC236}">
                <a16:creationId xmlns:a16="http://schemas.microsoft.com/office/drawing/2014/main" id="{D9281E3F-ED7D-A1CD-1EB0-5CF6784BE2DA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F4242CAA-85FE-9F70-D73A-0B0496F17E9C}"/>
              </a:ext>
            </a:extLst>
          </p:cNvPr>
          <p:cNvSpPr/>
          <p:nvPr userDrawn="1"/>
        </p:nvSpPr>
        <p:spPr>
          <a:xfrm>
            <a:off x="6990346" y="0"/>
            <a:ext cx="5201651" cy="6858000"/>
          </a:xfrm>
          <a:prstGeom prst="rect">
            <a:avLst/>
          </a:prstGeom>
          <a:solidFill>
            <a:srgbClr val="F5F6F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C30B2555-428D-1DD7-DE85-7F73C60C88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flipH="1">
            <a:off x="10600134" y="561594"/>
            <a:ext cx="266400" cy="532800"/>
          </a:xfrm>
          <a:prstGeom prst="rect">
            <a:avLst/>
          </a:prstGeom>
        </p:spPr>
      </p:pic>
      <p:sp>
        <p:nvSpPr>
          <p:cNvPr id="18" name="Текст 17">
            <a:extLst>
              <a:ext uri="{FF2B5EF4-FFF2-40B4-BE49-F238E27FC236}">
                <a16:creationId xmlns:a16="http://schemas.microsoft.com/office/drawing/2014/main" id="{F06B9286-B95D-5D4A-A143-15503E3873D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513401" y="2366484"/>
            <a:ext cx="3868402" cy="82188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2800" b="1" i="0" cap="all" baseline="0">
                <a:solidFill>
                  <a:schemeClr val="accent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НАЗВАНИЕ НОВОГО РАЗДЕЛА</a:t>
            </a: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72F085D-D253-AC81-3B80-42F808397A2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543CF4B4-5553-94D2-83DB-65D7C868122F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15403" y="561594"/>
            <a:ext cx="266400" cy="532800"/>
          </a:xfrm>
          <a:prstGeom prst="rect">
            <a:avLst/>
          </a:prstGeom>
        </p:spPr>
      </p:pic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DD5C1C08-7C30-5EDC-EC19-E3810CF78737}"/>
              </a:ext>
            </a:extLst>
          </p:cNvPr>
          <p:cNvCxnSpPr>
            <a:cxnSpLocks/>
          </p:cNvCxnSpPr>
          <p:nvPr userDrawn="1"/>
        </p:nvCxnSpPr>
        <p:spPr>
          <a:xfrm>
            <a:off x="6966284" y="0"/>
            <a:ext cx="24062" cy="685800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Текст 8">
            <a:extLst>
              <a:ext uri="{FF2B5EF4-FFF2-40B4-BE49-F238E27FC236}">
                <a16:creationId xmlns:a16="http://schemas.microsoft.com/office/drawing/2014/main" id="{CA723675-32E9-E656-C584-3B6FCE953BD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513638" y="3505200"/>
            <a:ext cx="3868737" cy="19177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Пояснительный текст</a:t>
            </a:r>
          </a:p>
        </p:txBody>
      </p:sp>
    </p:spTree>
    <p:extLst>
      <p:ext uri="{BB962C8B-B14F-4D97-AF65-F5344CB8AC3E}">
        <p14:creationId xmlns:p14="http://schemas.microsoft.com/office/powerpoint/2010/main" val="10318542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906">
          <p15:clr>
            <a:srgbClr val="FBAE40"/>
          </p15:clr>
        </p15:guide>
        <p15:guide id="2" orient="horz" pos="958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6">
            <a:extLst>
              <a:ext uri="{FF2B5EF4-FFF2-40B4-BE49-F238E27FC236}">
                <a16:creationId xmlns:a16="http://schemas.microsoft.com/office/drawing/2014/main" id="{D2E5DD60-EEE0-CD50-0CC2-591AEFDF4AF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86D83D8-1B91-70FD-25A1-AF7C010DF20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71029" y="5327606"/>
            <a:ext cx="8674735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Образец </a:t>
            </a:r>
            <a:br>
              <a:rPr lang="ru-RU" dirty="0"/>
            </a:br>
            <a:r>
              <a:rPr lang="ru-RU" dirty="0"/>
              <a:t>заголовка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0ACBD2B-6332-075A-0762-9473A9BE60B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941074A2-EF62-94BD-8C48-73DCC441AC1F}"/>
              </a:ext>
            </a:extLst>
          </p:cNvPr>
          <p:cNvSpPr/>
          <p:nvPr userDrawn="1"/>
        </p:nvSpPr>
        <p:spPr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r>
              <a:rPr lang="ru-RU" sz="1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www.tn.ru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FD7942A-21DB-9012-4938-EE48AA940FB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26559" y="5180882"/>
            <a:ext cx="782638" cy="7826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976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57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6">
            <a:extLst>
              <a:ext uri="{FF2B5EF4-FFF2-40B4-BE49-F238E27FC236}">
                <a16:creationId xmlns:a16="http://schemas.microsoft.com/office/drawing/2014/main" id="{D2E5DD60-EEE0-CD50-0CC2-591AEFDF4AF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86D83D8-1B91-70FD-25A1-AF7C010DF20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71029" y="5327606"/>
            <a:ext cx="6681749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Образец </a:t>
            </a:r>
            <a:br>
              <a:rPr lang="ru-RU" dirty="0"/>
            </a:br>
            <a:r>
              <a:rPr lang="ru-RU" dirty="0"/>
              <a:t>заголовка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0ACBD2B-6332-075A-0762-9473A9BE60B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941074A2-EF62-94BD-8C48-73DCC441AC1F}"/>
              </a:ext>
            </a:extLst>
          </p:cNvPr>
          <p:cNvSpPr/>
          <p:nvPr userDrawn="1"/>
        </p:nvSpPr>
        <p:spPr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r>
              <a:rPr lang="ru-RU" sz="1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www.tn.ru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FD7942A-21DB-9012-4938-EE48AA940FB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26559" y="5180882"/>
            <a:ext cx="782638" cy="782638"/>
          </a:xfrm>
          <a:prstGeom prst="rect">
            <a:avLst/>
          </a:prstGeom>
        </p:spPr>
      </p:pic>
      <p:sp>
        <p:nvSpPr>
          <p:cNvPr id="7" name="Текст 6">
            <a:extLst>
              <a:ext uri="{FF2B5EF4-FFF2-40B4-BE49-F238E27FC236}">
                <a16:creationId xmlns:a16="http://schemas.microsoft.com/office/drawing/2014/main" id="{7677971F-3777-C07A-DCAC-59DF2E60AB5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88100" y="3857625"/>
            <a:ext cx="5160963" cy="1131888"/>
          </a:xfrm>
          <a:prstGeom prst="rect">
            <a:avLst/>
          </a:prstGeom>
        </p:spPr>
        <p:txBody>
          <a:bodyPr anchor="b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Адресный блок</a:t>
            </a:r>
          </a:p>
        </p:txBody>
      </p:sp>
    </p:spTree>
    <p:extLst>
      <p:ext uri="{BB962C8B-B14F-4D97-AF65-F5344CB8AC3E}">
        <p14:creationId xmlns:p14="http://schemas.microsoft.com/office/powerpoint/2010/main" val="12145017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57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 - blank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ítulo 1"/>
          <p:cNvSpPr>
            <a:spLocks noGrp="1"/>
          </p:cNvSpPr>
          <p:nvPr>
            <p:ph type="title"/>
          </p:nvPr>
        </p:nvSpPr>
        <p:spPr>
          <a:xfrm>
            <a:off x="727776" y="122601"/>
            <a:ext cx="9540000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353305663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960000" y="1649058"/>
            <a:ext cx="10272000" cy="444694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dirty="0"/>
              <a:t>Haga clic para modificar el estilo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>
              <a:buFont typeface="Courier New" panose="02070309020205020404" pitchFamily="49" charset="0"/>
              <a:buChar char="o"/>
            </a:pPr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>
              <a:buFont typeface="Wingdings" panose="05000000000000000000" pitchFamily="2" charset="2"/>
              <a:buChar char="§"/>
            </a:pPr>
            <a:r>
              <a:rPr lang="es-ES" dirty="0"/>
              <a:t>Quinto nivel</a:t>
            </a:r>
          </a:p>
        </p:txBody>
      </p:sp>
      <p:sp>
        <p:nvSpPr>
          <p:cNvPr id="7" name="Marcador de título 1"/>
          <p:cNvSpPr>
            <a:spLocks noGrp="1"/>
          </p:cNvSpPr>
          <p:nvPr>
            <p:ph type="title"/>
          </p:nvPr>
        </p:nvSpPr>
        <p:spPr>
          <a:xfrm>
            <a:off x="960001" y="27065"/>
            <a:ext cx="8760721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  <p:grpSp>
        <p:nvGrpSpPr>
          <p:cNvPr id="9" name="Grupo 8"/>
          <p:cNvGrpSpPr/>
          <p:nvPr userDrawn="1"/>
        </p:nvGrpSpPr>
        <p:grpSpPr>
          <a:xfrm>
            <a:off x="721" y="767613"/>
            <a:ext cx="12192000" cy="29313"/>
            <a:chOff x="541" y="920012"/>
            <a:chExt cx="9144000" cy="29313"/>
          </a:xfrm>
        </p:grpSpPr>
        <p:cxnSp>
          <p:nvCxnSpPr>
            <p:cNvPr id="10" name="Conector recto 9"/>
            <p:cNvCxnSpPr/>
            <p:nvPr/>
          </p:nvCxnSpPr>
          <p:spPr>
            <a:xfrm>
              <a:off x="541" y="920012"/>
              <a:ext cx="9144000" cy="0"/>
            </a:xfrm>
            <a:prstGeom prst="line">
              <a:avLst/>
            </a:prstGeom>
            <a:ln w="15875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Conector recto 10"/>
            <p:cNvCxnSpPr/>
            <p:nvPr/>
          </p:nvCxnSpPr>
          <p:spPr>
            <a:xfrm>
              <a:off x="7290541" y="949325"/>
              <a:ext cx="1854000" cy="0"/>
            </a:xfrm>
            <a:prstGeom prst="line">
              <a:avLst/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Rectangle 2"/>
          <p:cNvSpPr>
            <a:spLocks noChangeArrowheads="1"/>
          </p:cNvSpPr>
          <p:nvPr userDrawn="1"/>
        </p:nvSpPr>
        <p:spPr bwMode="gray">
          <a:xfrm>
            <a:off x="10886656" y="6595406"/>
            <a:ext cx="1066800" cy="185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 anchorCtr="0"/>
          <a:lstStyle/>
          <a:p>
            <a:pPr algn="r">
              <a:lnSpc>
                <a:spcPct val="100000"/>
              </a:lnSpc>
            </a:pPr>
            <a:r>
              <a:rPr lang="en-US" sz="800" dirty="0">
                <a:solidFill>
                  <a:srgbClr val="232F61"/>
                </a:solidFill>
              </a:rPr>
              <a:t>Slide </a:t>
            </a:r>
            <a:fld id="{2819D494-579A-4722-9BDB-4AB29297F694}" type="slidenum">
              <a:rPr lang="en-US" sz="800" smtClean="0">
                <a:solidFill>
                  <a:srgbClr val="232F61"/>
                </a:solidFill>
              </a:rPr>
              <a:pPr algn="r">
                <a:lnSpc>
                  <a:spcPct val="100000"/>
                </a:lnSpc>
              </a:pPr>
              <a:t>‹#›</a:t>
            </a:fld>
            <a:endParaRPr lang="en-US" sz="800" dirty="0">
              <a:solidFill>
                <a:srgbClr val="232F6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3570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 -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/>
          <p:cNvSpPr>
            <a:spLocks noGrp="1"/>
          </p:cNvSpPr>
          <p:nvPr>
            <p:ph type="body" sz="quarter" idx="11"/>
          </p:nvPr>
        </p:nvSpPr>
        <p:spPr>
          <a:xfrm>
            <a:off x="865188" y="1801813"/>
            <a:ext cx="10272712" cy="4446587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169486968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ver page and Inde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lnSpc>
                <a:spcPct val="100000"/>
              </a:lnSpc>
              <a:defRPr>
                <a:solidFill>
                  <a:srgbClr val="232F61"/>
                </a:solidFill>
              </a:defRPr>
            </a:lvl1pPr>
          </a:lstStyle>
          <a:p>
            <a:r>
              <a:rPr lang="es-ES" dirty="0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 hasCustomPrompt="1"/>
          </p:nvPr>
        </p:nvSpPr>
        <p:spPr/>
        <p:txBody>
          <a:bodyPr>
            <a:noAutofit/>
          </a:bodyPr>
          <a:lstStyle>
            <a:lvl1pPr>
              <a:lnSpc>
                <a:spcPct val="100000"/>
              </a:lnSpc>
              <a:defRPr>
                <a:solidFill>
                  <a:srgbClr val="232F61"/>
                </a:solidFill>
              </a:defRPr>
            </a:lvl1pPr>
            <a:lvl2pPr>
              <a:lnSpc>
                <a:spcPct val="100000"/>
              </a:lnSpc>
              <a:defRPr/>
            </a:lvl2pPr>
            <a:lvl3pPr>
              <a:lnSpc>
                <a:spcPct val="100000"/>
              </a:lnSpc>
              <a:defRPr/>
            </a:lvl3pPr>
            <a:lvl4pPr>
              <a:lnSpc>
                <a:spcPct val="100000"/>
              </a:lnSpc>
              <a:defRPr/>
            </a:lvl4pPr>
            <a:lvl5pPr>
              <a:lnSpc>
                <a:spcPct val="100000"/>
              </a:lnSpc>
              <a:defRPr/>
            </a:lvl5pPr>
          </a:lstStyle>
          <a:p>
            <a:pPr lvl="0"/>
            <a:r>
              <a:rPr lang="es-ES" dirty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08795168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ck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138580" y="818147"/>
            <a:ext cx="6327273" cy="87254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es-ES" dirty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idx="1"/>
          </p:nvPr>
        </p:nvSpPr>
        <p:spPr>
          <a:xfrm>
            <a:off x="1138580" y="2181726"/>
            <a:ext cx="6327273" cy="39407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>
              <a:defRPr b="1">
                <a:solidFill>
                  <a:srgbClr val="FFFFFF"/>
                </a:solidFill>
              </a:defRPr>
            </a:lvl1pPr>
            <a:lvl2pPr>
              <a:defRPr b="1">
                <a:solidFill>
                  <a:srgbClr val="FFFFFF"/>
                </a:solidFill>
              </a:defRPr>
            </a:lvl2pPr>
            <a:lvl3pPr>
              <a:defRPr b="1">
                <a:solidFill>
                  <a:srgbClr val="FFFFFF"/>
                </a:solidFill>
              </a:defRPr>
            </a:lvl3pPr>
            <a:lvl4pPr>
              <a:defRPr b="1">
                <a:solidFill>
                  <a:srgbClr val="FFFFFF"/>
                </a:solidFill>
              </a:defRPr>
            </a:lvl4pPr>
            <a:lvl5pPr>
              <a:defRPr b="1">
                <a:solidFill>
                  <a:srgbClr val="FFFFFF"/>
                </a:solidFill>
              </a:defRPr>
            </a:lvl5pPr>
          </a:lstStyle>
          <a:p>
            <a:pPr lvl="0"/>
            <a:r>
              <a:rPr lang="es-ES" dirty="0"/>
              <a:t>Haga clic para modificar el estilo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/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/>
            <a:r>
              <a:rPr lang="es-ES" dirty="0"/>
              <a:t>Quinto nivel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8516656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- Заголовок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A786FAC3-ABDC-420A-BA8C-E6EA9F719B17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430603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/>
            </a:lvl1pPr>
          </a:lstStyle>
          <a:p>
            <a:r>
              <a:rPr lang="ru-RU" dirty="0"/>
              <a:t>КОРОТКИЙ ЗАГОЛОВОК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A8170027-7AAD-489F-902B-26FBE4EDE7BE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862768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7241B2B0-9AF2-453A-B9A7-D1B62C777A21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2C34D66D-6404-0CCD-07B2-1FFE9B580B0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42320" y="809220"/>
            <a:ext cx="7308299" cy="1080296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  <a:r>
              <a:rPr lang="en-US" dirty="0"/>
              <a:t>. </a:t>
            </a:r>
            <a:br>
              <a:rPr lang="ru-RU" dirty="0"/>
            </a:br>
            <a:r>
              <a:rPr lang="ru-RU" dirty="0"/>
              <a:t>Когда используется большой объем текста в несколько строк</a:t>
            </a:r>
          </a:p>
        </p:txBody>
      </p:sp>
    </p:spTree>
    <p:extLst>
      <p:ext uri="{BB962C8B-B14F-4D97-AF65-F5344CB8AC3E}">
        <p14:creationId xmlns:p14="http://schemas.microsoft.com/office/powerpoint/2010/main" val="36069747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BDF84A8-141E-4BA7-902E-57F4E56B24CA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284695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2E07725-5BD2-429B-8B83-DC1F6B204EA8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6" name="Текст 7">
            <a:extLst>
              <a:ext uri="{FF2B5EF4-FFF2-40B4-BE49-F238E27FC236}">
                <a16:creationId xmlns:a16="http://schemas.microsoft.com/office/drawing/2014/main" id="{6C958351-F2A7-B54F-52D8-254E1F66F6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3928972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6849974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1071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13CD07-C3DB-42B5-AEB5-31E0473E9823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2432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олилиния: фигура 1">
            <a:extLst>
              <a:ext uri="{FF2B5EF4-FFF2-40B4-BE49-F238E27FC236}">
                <a16:creationId xmlns:a16="http://schemas.microsoft.com/office/drawing/2014/main" id="{EC0F1B3C-4316-BFD5-A686-D9360686267A}"/>
              </a:ext>
            </a:extLst>
          </p:cNvPr>
          <p:cNvSpPr/>
          <p:nvPr userDrawn="1"/>
        </p:nvSpPr>
        <p:spPr>
          <a:xfrm>
            <a:off x="1210230" y="851923"/>
            <a:ext cx="9404377" cy="5010285"/>
          </a:xfrm>
          <a:custGeom>
            <a:avLst/>
            <a:gdLst>
              <a:gd name="connsiteX0" fmla="*/ 3044071 w 10567974"/>
              <a:gd name="connsiteY0" fmla="*/ 5577626 h 5630204"/>
              <a:gd name="connsiteX1" fmla="*/ 3070367 w 10567974"/>
              <a:gd name="connsiteY1" fmla="*/ 5603915 h 5630204"/>
              <a:gd name="connsiteX2" fmla="*/ 3044071 w 10567974"/>
              <a:gd name="connsiteY2" fmla="*/ 5630204 h 5630204"/>
              <a:gd name="connsiteX3" fmla="*/ 3017778 w 10567974"/>
              <a:gd name="connsiteY3" fmla="*/ 5603915 h 5630204"/>
              <a:gd name="connsiteX4" fmla="*/ 3044071 w 10567974"/>
              <a:gd name="connsiteY4" fmla="*/ 5577626 h 5630204"/>
              <a:gd name="connsiteX5" fmla="*/ 3043605 w 10567974"/>
              <a:gd name="connsiteY5" fmla="*/ 5486186 h 5630204"/>
              <a:gd name="connsiteX6" fmla="*/ 3069894 w 10567974"/>
              <a:gd name="connsiteY6" fmla="*/ 5512475 h 5630204"/>
              <a:gd name="connsiteX7" fmla="*/ 3043605 w 10567974"/>
              <a:gd name="connsiteY7" fmla="*/ 5538764 h 5630204"/>
              <a:gd name="connsiteX8" fmla="*/ 3017316 w 10567974"/>
              <a:gd name="connsiteY8" fmla="*/ 5512475 h 5630204"/>
              <a:gd name="connsiteX9" fmla="*/ 3043605 w 10567974"/>
              <a:gd name="connsiteY9" fmla="*/ 5486186 h 5630204"/>
              <a:gd name="connsiteX10" fmla="*/ 2952165 w 10567974"/>
              <a:gd name="connsiteY10" fmla="*/ 5486186 h 5630204"/>
              <a:gd name="connsiteX11" fmla="*/ 2978454 w 10567974"/>
              <a:gd name="connsiteY11" fmla="*/ 5512475 h 5630204"/>
              <a:gd name="connsiteX12" fmla="*/ 2952165 w 10567974"/>
              <a:gd name="connsiteY12" fmla="*/ 5538764 h 5630204"/>
              <a:gd name="connsiteX13" fmla="*/ 2925876 w 10567974"/>
              <a:gd name="connsiteY13" fmla="*/ 5512475 h 5630204"/>
              <a:gd name="connsiteX14" fmla="*/ 2952165 w 10567974"/>
              <a:gd name="connsiteY14" fmla="*/ 5486186 h 5630204"/>
              <a:gd name="connsiteX15" fmla="*/ 2952165 w 10567974"/>
              <a:gd name="connsiteY15" fmla="*/ 5394746 h 5630204"/>
              <a:gd name="connsiteX16" fmla="*/ 2978455 w 10567974"/>
              <a:gd name="connsiteY16" fmla="*/ 5421035 h 5630204"/>
              <a:gd name="connsiteX17" fmla="*/ 2952165 w 10567974"/>
              <a:gd name="connsiteY17" fmla="*/ 5447324 h 5630204"/>
              <a:gd name="connsiteX18" fmla="*/ 2925876 w 10567974"/>
              <a:gd name="connsiteY18" fmla="*/ 5421035 h 5630204"/>
              <a:gd name="connsiteX19" fmla="*/ 2952165 w 10567974"/>
              <a:gd name="connsiteY19" fmla="*/ 5394746 h 5630204"/>
              <a:gd name="connsiteX20" fmla="*/ 2860726 w 10567974"/>
              <a:gd name="connsiteY20" fmla="*/ 5394746 h 5630204"/>
              <a:gd name="connsiteX21" fmla="*/ 2887014 w 10567974"/>
              <a:gd name="connsiteY21" fmla="*/ 5421035 h 5630204"/>
              <a:gd name="connsiteX22" fmla="*/ 2860726 w 10567974"/>
              <a:gd name="connsiteY22" fmla="*/ 5447324 h 5630204"/>
              <a:gd name="connsiteX23" fmla="*/ 2834437 w 10567974"/>
              <a:gd name="connsiteY23" fmla="*/ 5421035 h 5630204"/>
              <a:gd name="connsiteX24" fmla="*/ 2860726 w 10567974"/>
              <a:gd name="connsiteY24" fmla="*/ 5394746 h 5630204"/>
              <a:gd name="connsiteX25" fmla="*/ 2860726 w 10567974"/>
              <a:gd name="connsiteY25" fmla="*/ 5303306 h 5630204"/>
              <a:gd name="connsiteX26" fmla="*/ 2887015 w 10567974"/>
              <a:gd name="connsiteY26" fmla="*/ 5329595 h 5630204"/>
              <a:gd name="connsiteX27" fmla="*/ 2860726 w 10567974"/>
              <a:gd name="connsiteY27" fmla="*/ 5355884 h 5630204"/>
              <a:gd name="connsiteX28" fmla="*/ 2834437 w 10567974"/>
              <a:gd name="connsiteY28" fmla="*/ 5329595 h 5630204"/>
              <a:gd name="connsiteX29" fmla="*/ 2860726 w 10567974"/>
              <a:gd name="connsiteY29" fmla="*/ 5303306 h 5630204"/>
              <a:gd name="connsiteX30" fmla="*/ 2769286 w 10567974"/>
              <a:gd name="connsiteY30" fmla="*/ 5303306 h 5630204"/>
              <a:gd name="connsiteX31" fmla="*/ 2795575 w 10567974"/>
              <a:gd name="connsiteY31" fmla="*/ 5329595 h 5630204"/>
              <a:gd name="connsiteX32" fmla="*/ 2769286 w 10567974"/>
              <a:gd name="connsiteY32" fmla="*/ 5355884 h 5630204"/>
              <a:gd name="connsiteX33" fmla="*/ 2742997 w 10567974"/>
              <a:gd name="connsiteY33" fmla="*/ 5329595 h 5630204"/>
              <a:gd name="connsiteX34" fmla="*/ 2769286 w 10567974"/>
              <a:gd name="connsiteY34" fmla="*/ 5303306 h 5630204"/>
              <a:gd name="connsiteX35" fmla="*/ 2860726 w 10567974"/>
              <a:gd name="connsiteY35" fmla="*/ 5211866 h 5630204"/>
              <a:gd name="connsiteX36" fmla="*/ 2887015 w 10567974"/>
              <a:gd name="connsiteY36" fmla="*/ 5238155 h 5630204"/>
              <a:gd name="connsiteX37" fmla="*/ 2860726 w 10567974"/>
              <a:gd name="connsiteY37" fmla="*/ 5264444 h 5630204"/>
              <a:gd name="connsiteX38" fmla="*/ 2834437 w 10567974"/>
              <a:gd name="connsiteY38" fmla="*/ 5238155 h 5630204"/>
              <a:gd name="connsiteX39" fmla="*/ 2860726 w 10567974"/>
              <a:gd name="connsiteY39" fmla="*/ 5211866 h 5630204"/>
              <a:gd name="connsiteX40" fmla="*/ 2769287 w 10567974"/>
              <a:gd name="connsiteY40" fmla="*/ 5211866 h 5630204"/>
              <a:gd name="connsiteX41" fmla="*/ 2795575 w 10567974"/>
              <a:gd name="connsiteY41" fmla="*/ 5238155 h 5630204"/>
              <a:gd name="connsiteX42" fmla="*/ 2769287 w 10567974"/>
              <a:gd name="connsiteY42" fmla="*/ 5264444 h 5630204"/>
              <a:gd name="connsiteX43" fmla="*/ 2742997 w 10567974"/>
              <a:gd name="connsiteY43" fmla="*/ 5238155 h 5630204"/>
              <a:gd name="connsiteX44" fmla="*/ 2769287 w 10567974"/>
              <a:gd name="connsiteY44" fmla="*/ 5211866 h 5630204"/>
              <a:gd name="connsiteX45" fmla="*/ 10084485 w 10567974"/>
              <a:gd name="connsiteY45" fmla="*/ 5120426 h 5630204"/>
              <a:gd name="connsiteX46" fmla="*/ 10110774 w 10567974"/>
              <a:gd name="connsiteY46" fmla="*/ 5146715 h 5630204"/>
              <a:gd name="connsiteX47" fmla="*/ 10084485 w 10567974"/>
              <a:gd name="connsiteY47" fmla="*/ 5173004 h 5630204"/>
              <a:gd name="connsiteX48" fmla="*/ 10058196 w 10567974"/>
              <a:gd name="connsiteY48" fmla="*/ 5146715 h 5630204"/>
              <a:gd name="connsiteX49" fmla="*/ 10084485 w 10567974"/>
              <a:gd name="connsiteY49" fmla="*/ 5120426 h 5630204"/>
              <a:gd name="connsiteX50" fmla="*/ 9993045 w 10567974"/>
              <a:gd name="connsiteY50" fmla="*/ 5120426 h 5630204"/>
              <a:gd name="connsiteX51" fmla="*/ 10019334 w 10567974"/>
              <a:gd name="connsiteY51" fmla="*/ 5146715 h 5630204"/>
              <a:gd name="connsiteX52" fmla="*/ 9993045 w 10567974"/>
              <a:gd name="connsiteY52" fmla="*/ 5173004 h 5630204"/>
              <a:gd name="connsiteX53" fmla="*/ 9966756 w 10567974"/>
              <a:gd name="connsiteY53" fmla="*/ 5146715 h 5630204"/>
              <a:gd name="connsiteX54" fmla="*/ 9993045 w 10567974"/>
              <a:gd name="connsiteY54" fmla="*/ 5120426 h 5630204"/>
              <a:gd name="connsiteX55" fmla="*/ 2952167 w 10567974"/>
              <a:gd name="connsiteY55" fmla="*/ 5120426 h 5630204"/>
              <a:gd name="connsiteX56" fmla="*/ 2978456 w 10567974"/>
              <a:gd name="connsiteY56" fmla="*/ 5146715 h 5630204"/>
              <a:gd name="connsiteX57" fmla="*/ 2952167 w 10567974"/>
              <a:gd name="connsiteY57" fmla="*/ 5173004 h 5630204"/>
              <a:gd name="connsiteX58" fmla="*/ 2925878 w 10567974"/>
              <a:gd name="connsiteY58" fmla="*/ 5146715 h 5630204"/>
              <a:gd name="connsiteX59" fmla="*/ 2952167 w 10567974"/>
              <a:gd name="connsiteY59" fmla="*/ 5120426 h 5630204"/>
              <a:gd name="connsiteX60" fmla="*/ 2860727 w 10567974"/>
              <a:gd name="connsiteY60" fmla="*/ 5120426 h 5630204"/>
              <a:gd name="connsiteX61" fmla="*/ 2887016 w 10567974"/>
              <a:gd name="connsiteY61" fmla="*/ 5146715 h 5630204"/>
              <a:gd name="connsiteX62" fmla="*/ 2860727 w 10567974"/>
              <a:gd name="connsiteY62" fmla="*/ 5173004 h 5630204"/>
              <a:gd name="connsiteX63" fmla="*/ 2834438 w 10567974"/>
              <a:gd name="connsiteY63" fmla="*/ 5146715 h 5630204"/>
              <a:gd name="connsiteX64" fmla="*/ 2860727 w 10567974"/>
              <a:gd name="connsiteY64" fmla="*/ 5120426 h 5630204"/>
              <a:gd name="connsiteX65" fmla="*/ 2769287 w 10567974"/>
              <a:gd name="connsiteY65" fmla="*/ 5120426 h 5630204"/>
              <a:gd name="connsiteX66" fmla="*/ 2795577 w 10567974"/>
              <a:gd name="connsiteY66" fmla="*/ 5146715 h 5630204"/>
              <a:gd name="connsiteX67" fmla="*/ 2769287 w 10567974"/>
              <a:gd name="connsiteY67" fmla="*/ 5173004 h 5630204"/>
              <a:gd name="connsiteX68" fmla="*/ 2742998 w 10567974"/>
              <a:gd name="connsiteY68" fmla="*/ 5146715 h 5630204"/>
              <a:gd name="connsiteX69" fmla="*/ 2769287 w 10567974"/>
              <a:gd name="connsiteY69" fmla="*/ 5120426 h 5630204"/>
              <a:gd name="connsiteX70" fmla="*/ 10084485 w 10567974"/>
              <a:gd name="connsiteY70" fmla="*/ 5028986 h 5630204"/>
              <a:gd name="connsiteX71" fmla="*/ 10110774 w 10567974"/>
              <a:gd name="connsiteY71" fmla="*/ 5055275 h 5630204"/>
              <a:gd name="connsiteX72" fmla="*/ 10084485 w 10567974"/>
              <a:gd name="connsiteY72" fmla="*/ 5081564 h 5630204"/>
              <a:gd name="connsiteX73" fmla="*/ 10058196 w 10567974"/>
              <a:gd name="connsiteY73" fmla="*/ 5055275 h 5630204"/>
              <a:gd name="connsiteX74" fmla="*/ 10084485 w 10567974"/>
              <a:gd name="connsiteY74" fmla="*/ 5028986 h 5630204"/>
              <a:gd name="connsiteX75" fmla="*/ 9993045 w 10567974"/>
              <a:gd name="connsiteY75" fmla="*/ 5028986 h 5630204"/>
              <a:gd name="connsiteX76" fmla="*/ 10019334 w 10567974"/>
              <a:gd name="connsiteY76" fmla="*/ 5055275 h 5630204"/>
              <a:gd name="connsiteX77" fmla="*/ 9993045 w 10567974"/>
              <a:gd name="connsiteY77" fmla="*/ 5081564 h 5630204"/>
              <a:gd name="connsiteX78" fmla="*/ 9966756 w 10567974"/>
              <a:gd name="connsiteY78" fmla="*/ 5055275 h 5630204"/>
              <a:gd name="connsiteX79" fmla="*/ 9993045 w 10567974"/>
              <a:gd name="connsiteY79" fmla="*/ 5028986 h 5630204"/>
              <a:gd name="connsiteX80" fmla="*/ 5603925 w 10567974"/>
              <a:gd name="connsiteY80" fmla="*/ 5028986 h 5630204"/>
              <a:gd name="connsiteX81" fmla="*/ 5630214 w 10567974"/>
              <a:gd name="connsiteY81" fmla="*/ 5055275 h 5630204"/>
              <a:gd name="connsiteX82" fmla="*/ 5603925 w 10567974"/>
              <a:gd name="connsiteY82" fmla="*/ 5081564 h 5630204"/>
              <a:gd name="connsiteX83" fmla="*/ 5577636 w 10567974"/>
              <a:gd name="connsiteY83" fmla="*/ 5055275 h 5630204"/>
              <a:gd name="connsiteX84" fmla="*/ 5603925 w 10567974"/>
              <a:gd name="connsiteY84" fmla="*/ 5028986 h 5630204"/>
              <a:gd name="connsiteX85" fmla="*/ 5512485 w 10567974"/>
              <a:gd name="connsiteY85" fmla="*/ 5028986 h 5630204"/>
              <a:gd name="connsiteX86" fmla="*/ 5538774 w 10567974"/>
              <a:gd name="connsiteY86" fmla="*/ 5055275 h 5630204"/>
              <a:gd name="connsiteX87" fmla="*/ 5512485 w 10567974"/>
              <a:gd name="connsiteY87" fmla="*/ 5081564 h 5630204"/>
              <a:gd name="connsiteX88" fmla="*/ 5486196 w 10567974"/>
              <a:gd name="connsiteY88" fmla="*/ 5055275 h 5630204"/>
              <a:gd name="connsiteX89" fmla="*/ 5512485 w 10567974"/>
              <a:gd name="connsiteY89" fmla="*/ 5028986 h 5630204"/>
              <a:gd name="connsiteX90" fmla="*/ 3043609 w 10567974"/>
              <a:gd name="connsiteY90" fmla="*/ 5028986 h 5630204"/>
              <a:gd name="connsiteX91" fmla="*/ 3069897 w 10567974"/>
              <a:gd name="connsiteY91" fmla="*/ 5055275 h 5630204"/>
              <a:gd name="connsiteX92" fmla="*/ 3043609 w 10567974"/>
              <a:gd name="connsiteY92" fmla="*/ 5081564 h 5630204"/>
              <a:gd name="connsiteX93" fmla="*/ 3017319 w 10567974"/>
              <a:gd name="connsiteY93" fmla="*/ 5055275 h 5630204"/>
              <a:gd name="connsiteX94" fmla="*/ 3043609 w 10567974"/>
              <a:gd name="connsiteY94" fmla="*/ 5028986 h 5630204"/>
              <a:gd name="connsiteX95" fmla="*/ 2952168 w 10567974"/>
              <a:gd name="connsiteY95" fmla="*/ 5028986 h 5630204"/>
              <a:gd name="connsiteX96" fmla="*/ 2978458 w 10567974"/>
              <a:gd name="connsiteY96" fmla="*/ 5055275 h 5630204"/>
              <a:gd name="connsiteX97" fmla="*/ 2952168 w 10567974"/>
              <a:gd name="connsiteY97" fmla="*/ 5081564 h 5630204"/>
              <a:gd name="connsiteX98" fmla="*/ 2925879 w 10567974"/>
              <a:gd name="connsiteY98" fmla="*/ 5055275 h 5630204"/>
              <a:gd name="connsiteX99" fmla="*/ 2952168 w 10567974"/>
              <a:gd name="connsiteY99" fmla="*/ 5028986 h 5630204"/>
              <a:gd name="connsiteX100" fmla="*/ 2860729 w 10567974"/>
              <a:gd name="connsiteY100" fmla="*/ 5028986 h 5630204"/>
              <a:gd name="connsiteX101" fmla="*/ 2887017 w 10567974"/>
              <a:gd name="connsiteY101" fmla="*/ 5055275 h 5630204"/>
              <a:gd name="connsiteX102" fmla="*/ 2860729 w 10567974"/>
              <a:gd name="connsiteY102" fmla="*/ 5081564 h 5630204"/>
              <a:gd name="connsiteX103" fmla="*/ 2834439 w 10567974"/>
              <a:gd name="connsiteY103" fmla="*/ 5055275 h 5630204"/>
              <a:gd name="connsiteX104" fmla="*/ 2860729 w 10567974"/>
              <a:gd name="connsiteY104" fmla="*/ 5028986 h 5630204"/>
              <a:gd name="connsiteX105" fmla="*/ 2769288 w 10567974"/>
              <a:gd name="connsiteY105" fmla="*/ 5028986 h 5630204"/>
              <a:gd name="connsiteX106" fmla="*/ 2795577 w 10567974"/>
              <a:gd name="connsiteY106" fmla="*/ 5055275 h 5630204"/>
              <a:gd name="connsiteX107" fmla="*/ 2769288 w 10567974"/>
              <a:gd name="connsiteY107" fmla="*/ 5081564 h 5630204"/>
              <a:gd name="connsiteX108" fmla="*/ 2743000 w 10567974"/>
              <a:gd name="connsiteY108" fmla="*/ 5055275 h 5630204"/>
              <a:gd name="connsiteX109" fmla="*/ 2769288 w 10567974"/>
              <a:gd name="connsiteY109" fmla="*/ 5028986 h 5630204"/>
              <a:gd name="connsiteX110" fmla="*/ 10175925 w 10567974"/>
              <a:gd name="connsiteY110" fmla="*/ 4937546 h 5630204"/>
              <a:gd name="connsiteX111" fmla="*/ 10202214 w 10567974"/>
              <a:gd name="connsiteY111" fmla="*/ 4963835 h 5630204"/>
              <a:gd name="connsiteX112" fmla="*/ 10175925 w 10567974"/>
              <a:gd name="connsiteY112" fmla="*/ 4990124 h 5630204"/>
              <a:gd name="connsiteX113" fmla="*/ 10149636 w 10567974"/>
              <a:gd name="connsiteY113" fmla="*/ 4963835 h 5630204"/>
              <a:gd name="connsiteX114" fmla="*/ 10175925 w 10567974"/>
              <a:gd name="connsiteY114" fmla="*/ 4937546 h 5630204"/>
              <a:gd name="connsiteX115" fmla="*/ 10084485 w 10567974"/>
              <a:gd name="connsiteY115" fmla="*/ 4937546 h 5630204"/>
              <a:gd name="connsiteX116" fmla="*/ 10110774 w 10567974"/>
              <a:gd name="connsiteY116" fmla="*/ 4963835 h 5630204"/>
              <a:gd name="connsiteX117" fmla="*/ 10084485 w 10567974"/>
              <a:gd name="connsiteY117" fmla="*/ 4990124 h 5630204"/>
              <a:gd name="connsiteX118" fmla="*/ 10058196 w 10567974"/>
              <a:gd name="connsiteY118" fmla="*/ 4963835 h 5630204"/>
              <a:gd name="connsiteX119" fmla="*/ 10084485 w 10567974"/>
              <a:gd name="connsiteY119" fmla="*/ 4937546 h 5630204"/>
              <a:gd name="connsiteX120" fmla="*/ 9352965 w 10567974"/>
              <a:gd name="connsiteY120" fmla="*/ 4937546 h 5630204"/>
              <a:gd name="connsiteX121" fmla="*/ 9379254 w 10567974"/>
              <a:gd name="connsiteY121" fmla="*/ 4963835 h 5630204"/>
              <a:gd name="connsiteX122" fmla="*/ 9352965 w 10567974"/>
              <a:gd name="connsiteY122" fmla="*/ 4990124 h 5630204"/>
              <a:gd name="connsiteX123" fmla="*/ 9326676 w 10567974"/>
              <a:gd name="connsiteY123" fmla="*/ 4963835 h 5630204"/>
              <a:gd name="connsiteX124" fmla="*/ 9352965 w 10567974"/>
              <a:gd name="connsiteY124" fmla="*/ 4937546 h 5630204"/>
              <a:gd name="connsiteX125" fmla="*/ 5695365 w 10567974"/>
              <a:gd name="connsiteY125" fmla="*/ 4937546 h 5630204"/>
              <a:gd name="connsiteX126" fmla="*/ 5721654 w 10567974"/>
              <a:gd name="connsiteY126" fmla="*/ 4963835 h 5630204"/>
              <a:gd name="connsiteX127" fmla="*/ 5695365 w 10567974"/>
              <a:gd name="connsiteY127" fmla="*/ 4990124 h 5630204"/>
              <a:gd name="connsiteX128" fmla="*/ 5669076 w 10567974"/>
              <a:gd name="connsiteY128" fmla="*/ 4963835 h 5630204"/>
              <a:gd name="connsiteX129" fmla="*/ 5695365 w 10567974"/>
              <a:gd name="connsiteY129" fmla="*/ 4937546 h 5630204"/>
              <a:gd name="connsiteX130" fmla="*/ 5603925 w 10567974"/>
              <a:gd name="connsiteY130" fmla="*/ 4937546 h 5630204"/>
              <a:gd name="connsiteX131" fmla="*/ 5630214 w 10567974"/>
              <a:gd name="connsiteY131" fmla="*/ 4963835 h 5630204"/>
              <a:gd name="connsiteX132" fmla="*/ 5603925 w 10567974"/>
              <a:gd name="connsiteY132" fmla="*/ 4990124 h 5630204"/>
              <a:gd name="connsiteX133" fmla="*/ 5577636 w 10567974"/>
              <a:gd name="connsiteY133" fmla="*/ 4963835 h 5630204"/>
              <a:gd name="connsiteX134" fmla="*/ 5603925 w 10567974"/>
              <a:gd name="connsiteY134" fmla="*/ 4937546 h 5630204"/>
              <a:gd name="connsiteX135" fmla="*/ 5512485 w 10567974"/>
              <a:gd name="connsiteY135" fmla="*/ 4937546 h 5630204"/>
              <a:gd name="connsiteX136" fmla="*/ 5538774 w 10567974"/>
              <a:gd name="connsiteY136" fmla="*/ 4963835 h 5630204"/>
              <a:gd name="connsiteX137" fmla="*/ 5512485 w 10567974"/>
              <a:gd name="connsiteY137" fmla="*/ 4990124 h 5630204"/>
              <a:gd name="connsiteX138" fmla="*/ 5486196 w 10567974"/>
              <a:gd name="connsiteY138" fmla="*/ 4963835 h 5630204"/>
              <a:gd name="connsiteX139" fmla="*/ 5512485 w 10567974"/>
              <a:gd name="connsiteY139" fmla="*/ 4937546 h 5630204"/>
              <a:gd name="connsiteX140" fmla="*/ 3135051 w 10567974"/>
              <a:gd name="connsiteY140" fmla="*/ 4937546 h 5630204"/>
              <a:gd name="connsiteX141" fmla="*/ 3161340 w 10567974"/>
              <a:gd name="connsiteY141" fmla="*/ 4963835 h 5630204"/>
              <a:gd name="connsiteX142" fmla="*/ 3135051 w 10567974"/>
              <a:gd name="connsiteY142" fmla="*/ 4990124 h 5630204"/>
              <a:gd name="connsiteX143" fmla="*/ 3108762 w 10567974"/>
              <a:gd name="connsiteY143" fmla="*/ 4963835 h 5630204"/>
              <a:gd name="connsiteX144" fmla="*/ 3135051 w 10567974"/>
              <a:gd name="connsiteY144" fmla="*/ 4937546 h 5630204"/>
              <a:gd name="connsiteX145" fmla="*/ 3043611 w 10567974"/>
              <a:gd name="connsiteY145" fmla="*/ 4937546 h 5630204"/>
              <a:gd name="connsiteX146" fmla="*/ 3069901 w 10567974"/>
              <a:gd name="connsiteY146" fmla="*/ 4963835 h 5630204"/>
              <a:gd name="connsiteX147" fmla="*/ 3043611 w 10567974"/>
              <a:gd name="connsiteY147" fmla="*/ 4990124 h 5630204"/>
              <a:gd name="connsiteX148" fmla="*/ 3017322 w 10567974"/>
              <a:gd name="connsiteY148" fmla="*/ 4963835 h 5630204"/>
              <a:gd name="connsiteX149" fmla="*/ 3043611 w 10567974"/>
              <a:gd name="connsiteY149" fmla="*/ 4937546 h 5630204"/>
              <a:gd name="connsiteX150" fmla="*/ 2952171 w 10567974"/>
              <a:gd name="connsiteY150" fmla="*/ 4937546 h 5630204"/>
              <a:gd name="connsiteX151" fmla="*/ 2978460 w 10567974"/>
              <a:gd name="connsiteY151" fmla="*/ 4963835 h 5630204"/>
              <a:gd name="connsiteX152" fmla="*/ 2952171 w 10567974"/>
              <a:gd name="connsiteY152" fmla="*/ 4990124 h 5630204"/>
              <a:gd name="connsiteX153" fmla="*/ 2925882 w 10567974"/>
              <a:gd name="connsiteY153" fmla="*/ 4963835 h 5630204"/>
              <a:gd name="connsiteX154" fmla="*/ 2952171 w 10567974"/>
              <a:gd name="connsiteY154" fmla="*/ 4937546 h 5630204"/>
              <a:gd name="connsiteX155" fmla="*/ 2860731 w 10567974"/>
              <a:gd name="connsiteY155" fmla="*/ 4937546 h 5630204"/>
              <a:gd name="connsiteX156" fmla="*/ 2887020 w 10567974"/>
              <a:gd name="connsiteY156" fmla="*/ 4963835 h 5630204"/>
              <a:gd name="connsiteX157" fmla="*/ 2860731 w 10567974"/>
              <a:gd name="connsiteY157" fmla="*/ 4990124 h 5630204"/>
              <a:gd name="connsiteX158" fmla="*/ 2834442 w 10567974"/>
              <a:gd name="connsiteY158" fmla="*/ 4963835 h 5630204"/>
              <a:gd name="connsiteX159" fmla="*/ 2860731 w 10567974"/>
              <a:gd name="connsiteY159" fmla="*/ 4937546 h 5630204"/>
              <a:gd name="connsiteX160" fmla="*/ 2769291 w 10567974"/>
              <a:gd name="connsiteY160" fmla="*/ 4937546 h 5630204"/>
              <a:gd name="connsiteX161" fmla="*/ 2795580 w 10567974"/>
              <a:gd name="connsiteY161" fmla="*/ 4963835 h 5630204"/>
              <a:gd name="connsiteX162" fmla="*/ 2769291 w 10567974"/>
              <a:gd name="connsiteY162" fmla="*/ 4990124 h 5630204"/>
              <a:gd name="connsiteX163" fmla="*/ 2743002 w 10567974"/>
              <a:gd name="connsiteY163" fmla="*/ 4963835 h 5630204"/>
              <a:gd name="connsiteX164" fmla="*/ 2769291 w 10567974"/>
              <a:gd name="connsiteY164" fmla="*/ 4937546 h 5630204"/>
              <a:gd name="connsiteX165" fmla="*/ 10267365 w 10567974"/>
              <a:gd name="connsiteY165" fmla="*/ 4846106 h 5630204"/>
              <a:gd name="connsiteX166" fmla="*/ 10293654 w 10567974"/>
              <a:gd name="connsiteY166" fmla="*/ 4872395 h 5630204"/>
              <a:gd name="connsiteX167" fmla="*/ 10267365 w 10567974"/>
              <a:gd name="connsiteY167" fmla="*/ 4898684 h 5630204"/>
              <a:gd name="connsiteX168" fmla="*/ 10241076 w 10567974"/>
              <a:gd name="connsiteY168" fmla="*/ 4872395 h 5630204"/>
              <a:gd name="connsiteX169" fmla="*/ 10267365 w 10567974"/>
              <a:gd name="connsiteY169" fmla="*/ 4846106 h 5630204"/>
              <a:gd name="connsiteX170" fmla="*/ 10175925 w 10567974"/>
              <a:gd name="connsiteY170" fmla="*/ 4846106 h 5630204"/>
              <a:gd name="connsiteX171" fmla="*/ 10202214 w 10567974"/>
              <a:gd name="connsiteY171" fmla="*/ 4872395 h 5630204"/>
              <a:gd name="connsiteX172" fmla="*/ 10175925 w 10567974"/>
              <a:gd name="connsiteY172" fmla="*/ 4898684 h 5630204"/>
              <a:gd name="connsiteX173" fmla="*/ 10149636 w 10567974"/>
              <a:gd name="connsiteY173" fmla="*/ 4872395 h 5630204"/>
              <a:gd name="connsiteX174" fmla="*/ 10175925 w 10567974"/>
              <a:gd name="connsiteY174" fmla="*/ 4846106 h 5630204"/>
              <a:gd name="connsiteX175" fmla="*/ 10084485 w 10567974"/>
              <a:gd name="connsiteY175" fmla="*/ 4846106 h 5630204"/>
              <a:gd name="connsiteX176" fmla="*/ 10110774 w 10567974"/>
              <a:gd name="connsiteY176" fmla="*/ 4872395 h 5630204"/>
              <a:gd name="connsiteX177" fmla="*/ 10084485 w 10567974"/>
              <a:gd name="connsiteY177" fmla="*/ 4898684 h 5630204"/>
              <a:gd name="connsiteX178" fmla="*/ 10058196 w 10567974"/>
              <a:gd name="connsiteY178" fmla="*/ 4872395 h 5630204"/>
              <a:gd name="connsiteX179" fmla="*/ 10084485 w 10567974"/>
              <a:gd name="connsiteY179" fmla="*/ 4846106 h 5630204"/>
              <a:gd name="connsiteX180" fmla="*/ 9352965 w 10567974"/>
              <a:gd name="connsiteY180" fmla="*/ 4846106 h 5630204"/>
              <a:gd name="connsiteX181" fmla="*/ 9379254 w 10567974"/>
              <a:gd name="connsiteY181" fmla="*/ 4872395 h 5630204"/>
              <a:gd name="connsiteX182" fmla="*/ 9352965 w 10567974"/>
              <a:gd name="connsiteY182" fmla="*/ 4898684 h 5630204"/>
              <a:gd name="connsiteX183" fmla="*/ 9326676 w 10567974"/>
              <a:gd name="connsiteY183" fmla="*/ 4872395 h 5630204"/>
              <a:gd name="connsiteX184" fmla="*/ 9352965 w 10567974"/>
              <a:gd name="connsiteY184" fmla="*/ 4846106 h 5630204"/>
              <a:gd name="connsiteX185" fmla="*/ 9261525 w 10567974"/>
              <a:gd name="connsiteY185" fmla="*/ 4846106 h 5630204"/>
              <a:gd name="connsiteX186" fmla="*/ 9287814 w 10567974"/>
              <a:gd name="connsiteY186" fmla="*/ 4872395 h 5630204"/>
              <a:gd name="connsiteX187" fmla="*/ 9261525 w 10567974"/>
              <a:gd name="connsiteY187" fmla="*/ 4898684 h 5630204"/>
              <a:gd name="connsiteX188" fmla="*/ 9235236 w 10567974"/>
              <a:gd name="connsiteY188" fmla="*/ 4872395 h 5630204"/>
              <a:gd name="connsiteX189" fmla="*/ 9261525 w 10567974"/>
              <a:gd name="connsiteY189" fmla="*/ 4846106 h 5630204"/>
              <a:gd name="connsiteX190" fmla="*/ 5786805 w 10567974"/>
              <a:gd name="connsiteY190" fmla="*/ 4846106 h 5630204"/>
              <a:gd name="connsiteX191" fmla="*/ 5813094 w 10567974"/>
              <a:gd name="connsiteY191" fmla="*/ 4872395 h 5630204"/>
              <a:gd name="connsiteX192" fmla="*/ 5786805 w 10567974"/>
              <a:gd name="connsiteY192" fmla="*/ 4898684 h 5630204"/>
              <a:gd name="connsiteX193" fmla="*/ 5760516 w 10567974"/>
              <a:gd name="connsiteY193" fmla="*/ 4872395 h 5630204"/>
              <a:gd name="connsiteX194" fmla="*/ 5786805 w 10567974"/>
              <a:gd name="connsiteY194" fmla="*/ 4846106 h 5630204"/>
              <a:gd name="connsiteX195" fmla="*/ 5695365 w 10567974"/>
              <a:gd name="connsiteY195" fmla="*/ 4846106 h 5630204"/>
              <a:gd name="connsiteX196" fmla="*/ 5721654 w 10567974"/>
              <a:gd name="connsiteY196" fmla="*/ 4872395 h 5630204"/>
              <a:gd name="connsiteX197" fmla="*/ 5695365 w 10567974"/>
              <a:gd name="connsiteY197" fmla="*/ 4898684 h 5630204"/>
              <a:gd name="connsiteX198" fmla="*/ 5669076 w 10567974"/>
              <a:gd name="connsiteY198" fmla="*/ 4872395 h 5630204"/>
              <a:gd name="connsiteX199" fmla="*/ 5695365 w 10567974"/>
              <a:gd name="connsiteY199" fmla="*/ 4846106 h 5630204"/>
              <a:gd name="connsiteX200" fmla="*/ 5603925 w 10567974"/>
              <a:gd name="connsiteY200" fmla="*/ 4846106 h 5630204"/>
              <a:gd name="connsiteX201" fmla="*/ 5630214 w 10567974"/>
              <a:gd name="connsiteY201" fmla="*/ 4872395 h 5630204"/>
              <a:gd name="connsiteX202" fmla="*/ 5603925 w 10567974"/>
              <a:gd name="connsiteY202" fmla="*/ 4898684 h 5630204"/>
              <a:gd name="connsiteX203" fmla="*/ 5577636 w 10567974"/>
              <a:gd name="connsiteY203" fmla="*/ 4872395 h 5630204"/>
              <a:gd name="connsiteX204" fmla="*/ 5603925 w 10567974"/>
              <a:gd name="connsiteY204" fmla="*/ 4846106 h 5630204"/>
              <a:gd name="connsiteX205" fmla="*/ 5512485 w 10567974"/>
              <a:gd name="connsiteY205" fmla="*/ 4846106 h 5630204"/>
              <a:gd name="connsiteX206" fmla="*/ 5538774 w 10567974"/>
              <a:gd name="connsiteY206" fmla="*/ 4872395 h 5630204"/>
              <a:gd name="connsiteX207" fmla="*/ 5512485 w 10567974"/>
              <a:gd name="connsiteY207" fmla="*/ 4898684 h 5630204"/>
              <a:gd name="connsiteX208" fmla="*/ 5486196 w 10567974"/>
              <a:gd name="connsiteY208" fmla="*/ 4872395 h 5630204"/>
              <a:gd name="connsiteX209" fmla="*/ 5512485 w 10567974"/>
              <a:gd name="connsiteY209" fmla="*/ 4846106 h 5630204"/>
              <a:gd name="connsiteX210" fmla="*/ 3226494 w 10567974"/>
              <a:gd name="connsiteY210" fmla="*/ 4846106 h 5630204"/>
              <a:gd name="connsiteX211" fmla="*/ 3252783 w 10567974"/>
              <a:gd name="connsiteY211" fmla="*/ 4872395 h 5630204"/>
              <a:gd name="connsiteX212" fmla="*/ 3226494 w 10567974"/>
              <a:gd name="connsiteY212" fmla="*/ 4898684 h 5630204"/>
              <a:gd name="connsiteX213" fmla="*/ 3200205 w 10567974"/>
              <a:gd name="connsiteY213" fmla="*/ 4872395 h 5630204"/>
              <a:gd name="connsiteX214" fmla="*/ 3226494 w 10567974"/>
              <a:gd name="connsiteY214" fmla="*/ 4846106 h 5630204"/>
              <a:gd name="connsiteX215" fmla="*/ 3135054 w 10567974"/>
              <a:gd name="connsiteY215" fmla="*/ 4846106 h 5630204"/>
              <a:gd name="connsiteX216" fmla="*/ 3161343 w 10567974"/>
              <a:gd name="connsiteY216" fmla="*/ 4872395 h 5630204"/>
              <a:gd name="connsiteX217" fmla="*/ 3135054 w 10567974"/>
              <a:gd name="connsiteY217" fmla="*/ 4898684 h 5630204"/>
              <a:gd name="connsiteX218" fmla="*/ 3108765 w 10567974"/>
              <a:gd name="connsiteY218" fmla="*/ 4872395 h 5630204"/>
              <a:gd name="connsiteX219" fmla="*/ 3135054 w 10567974"/>
              <a:gd name="connsiteY219" fmla="*/ 4846106 h 5630204"/>
              <a:gd name="connsiteX220" fmla="*/ 3043614 w 10567974"/>
              <a:gd name="connsiteY220" fmla="*/ 4846106 h 5630204"/>
              <a:gd name="connsiteX221" fmla="*/ 3069904 w 10567974"/>
              <a:gd name="connsiteY221" fmla="*/ 4872395 h 5630204"/>
              <a:gd name="connsiteX222" fmla="*/ 3043614 w 10567974"/>
              <a:gd name="connsiteY222" fmla="*/ 4898684 h 5630204"/>
              <a:gd name="connsiteX223" fmla="*/ 3017325 w 10567974"/>
              <a:gd name="connsiteY223" fmla="*/ 4872395 h 5630204"/>
              <a:gd name="connsiteX224" fmla="*/ 3043614 w 10567974"/>
              <a:gd name="connsiteY224" fmla="*/ 4846106 h 5630204"/>
              <a:gd name="connsiteX225" fmla="*/ 2952174 w 10567974"/>
              <a:gd name="connsiteY225" fmla="*/ 4846106 h 5630204"/>
              <a:gd name="connsiteX226" fmla="*/ 2978463 w 10567974"/>
              <a:gd name="connsiteY226" fmla="*/ 4872395 h 5630204"/>
              <a:gd name="connsiteX227" fmla="*/ 2952174 w 10567974"/>
              <a:gd name="connsiteY227" fmla="*/ 4898684 h 5630204"/>
              <a:gd name="connsiteX228" fmla="*/ 2925885 w 10567974"/>
              <a:gd name="connsiteY228" fmla="*/ 4872395 h 5630204"/>
              <a:gd name="connsiteX229" fmla="*/ 2952174 w 10567974"/>
              <a:gd name="connsiteY229" fmla="*/ 4846106 h 5630204"/>
              <a:gd name="connsiteX230" fmla="*/ 2860734 w 10567974"/>
              <a:gd name="connsiteY230" fmla="*/ 4846106 h 5630204"/>
              <a:gd name="connsiteX231" fmla="*/ 2887023 w 10567974"/>
              <a:gd name="connsiteY231" fmla="*/ 4872395 h 5630204"/>
              <a:gd name="connsiteX232" fmla="*/ 2860734 w 10567974"/>
              <a:gd name="connsiteY232" fmla="*/ 4898684 h 5630204"/>
              <a:gd name="connsiteX233" fmla="*/ 2834445 w 10567974"/>
              <a:gd name="connsiteY233" fmla="*/ 4872395 h 5630204"/>
              <a:gd name="connsiteX234" fmla="*/ 2860734 w 10567974"/>
              <a:gd name="connsiteY234" fmla="*/ 4846106 h 5630204"/>
              <a:gd name="connsiteX235" fmla="*/ 10175925 w 10567974"/>
              <a:gd name="connsiteY235" fmla="*/ 4754666 h 5630204"/>
              <a:gd name="connsiteX236" fmla="*/ 10202214 w 10567974"/>
              <a:gd name="connsiteY236" fmla="*/ 4780955 h 5630204"/>
              <a:gd name="connsiteX237" fmla="*/ 10175925 w 10567974"/>
              <a:gd name="connsiteY237" fmla="*/ 4807244 h 5630204"/>
              <a:gd name="connsiteX238" fmla="*/ 10149636 w 10567974"/>
              <a:gd name="connsiteY238" fmla="*/ 4780955 h 5630204"/>
              <a:gd name="connsiteX239" fmla="*/ 10175925 w 10567974"/>
              <a:gd name="connsiteY239" fmla="*/ 4754666 h 5630204"/>
              <a:gd name="connsiteX240" fmla="*/ 10084485 w 10567974"/>
              <a:gd name="connsiteY240" fmla="*/ 4754666 h 5630204"/>
              <a:gd name="connsiteX241" fmla="*/ 10110774 w 10567974"/>
              <a:gd name="connsiteY241" fmla="*/ 4780955 h 5630204"/>
              <a:gd name="connsiteX242" fmla="*/ 10084485 w 10567974"/>
              <a:gd name="connsiteY242" fmla="*/ 4807244 h 5630204"/>
              <a:gd name="connsiteX243" fmla="*/ 10058196 w 10567974"/>
              <a:gd name="connsiteY243" fmla="*/ 4780955 h 5630204"/>
              <a:gd name="connsiteX244" fmla="*/ 10084485 w 10567974"/>
              <a:gd name="connsiteY244" fmla="*/ 4754666 h 5630204"/>
              <a:gd name="connsiteX245" fmla="*/ 9444405 w 10567974"/>
              <a:gd name="connsiteY245" fmla="*/ 4754666 h 5630204"/>
              <a:gd name="connsiteX246" fmla="*/ 9470694 w 10567974"/>
              <a:gd name="connsiteY246" fmla="*/ 4780955 h 5630204"/>
              <a:gd name="connsiteX247" fmla="*/ 9444405 w 10567974"/>
              <a:gd name="connsiteY247" fmla="*/ 4807244 h 5630204"/>
              <a:gd name="connsiteX248" fmla="*/ 9418116 w 10567974"/>
              <a:gd name="connsiteY248" fmla="*/ 4780955 h 5630204"/>
              <a:gd name="connsiteX249" fmla="*/ 9444405 w 10567974"/>
              <a:gd name="connsiteY249" fmla="*/ 4754666 h 5630204"/>
              <a:gd name="connsiteX250" fmla="*/ 9352965 w 10567974"/>
              <a:gd name="connsiteY250" fmla="*/ 4754666 h 5630204"/>
              <a:gd name="connsiteX251" fmla="*/ 9379254 w 10567974"/>
              <a:gd name="connsiteY251" fmla="*/ 4780955 h 5630204"/>
              <a:gd name="connsiteX252" fmla="*/ 9352965 w 10567974"/>
              <a:gd name="connsiteY252" fmla="*/ 4807244 h 5630204"/>
              <a:gd name="connsiteX253" fmla="*/ 9326676 w 10567974"/>
              <a:gd name="connsiteY253" fmla="*/ 4780955 h 5630204"/>
              <a:gd name="connsiteX254" fmla="*/ 9352965 w 10567974"/>
              <a:gd name="connsiteY254" fmla="*/ 4754666 h 5630204"/>
              <a:gd name="connsiteX255" fmla="*/ 9261525 w 10567974"/>
              <a:gd name="connsiteY255" fmla="*/ 4754666 h 5630204"/>
              <a:gd name="connsiteX256" fmla="*/ 9287814 w 10567974"/>
              <a:gd name="connsiteY256" fmla="*/ 4780955 h 5630204"/>
              <a:gd name="connsiteX257" fmla="*/ 9261525 w 10567974"/>
              <a:gd name="connsiteY257" fmla="*/ 4807244 h 5630204"/>
              <a:gd name="connsiteX258" fmla="*/ 9235236 w 10567974"/>
              <a:gd name="connsiteY258" fmla="*/ 4780955 h 5630204"/>
              <a:gd name="connsiteX259" fmla="*/ 9261525 w 10567974"/>
              <a:gd name="connsiteY259" fmla="*/ 4754666 h 5630204"/>
              <a:gd name="connsiteX260" fmla="*/ 9170085 w 10567974"/>
              <a:gd name="connsiteY260" fmla="*/ 4754666 h 5630204"/>
              <a:gd name="connsiteX261" fmla="*/ 9196374 w 10567974"/>
              <a:gd name="connsiteY261" fmla="*/ 4780955 h 5630204"/>
              <a:gd name="connsiteX262" fmla="*/ 9170085 w 10567974"/>
              <a:gd name="connsiteY262" fmla="*/ 4807244 h 5630204"/>
              <a:gd name="connsiteX263" fmla="*/ 9143796 w 10567974"/>
              <a:gd name="connsiteY263" fmla="*/ 4780955 h 5630204"/>
              <a:gd name="connsiteX264" fmla="*/ 9170085 w 10567974"/>
              <a:gd name="connsiteY264" fmla="*/ 4754666 h 5630204"/>
              <a:gd name="connsiteX265" fmla="*/ 5878245 w 10567974"/>
              <a:gd name="connsiteY265" fmla="*/ 4754666 h 5630204"/>
              <a:gd name="connsiteX266" fmla="*/ 5904534 w 10567974"/>
              <a:gd name="connsiteY266" fmla="*/ 4780955 h 5630204"/>
              <a:gd name="connsiteX267" fmla="*/ 5878245 w 10567974"/>
              <a:gd name="connsiteY267" fmla="*/ 4807244 h 5630204"/>
              <a:gd name="connsiteX268" fmla="*/ 5851956 w 10567974"/>
              <a:gd name="connsiteY268" fmla="*/ 4780955 h 5630204"/>
              <a:gd name="connsiteX269" fmla="*/ 5878245 w 10567974"/>
              <a:gd name="connsiteY269" fmla="*/ 4754666 h 5630204"/>
              <a:gd name="connsiteX270" fmla="*/ 5786805 w 10567974"/>
              <a:gd name="connsiteY270" fmla="*/ 4754666 h 5630204"/>
              <a:gd name="connsiteX271" fmla="*/ 5813094 w 10567974"/>
              <a:gd name="connsiteY271" fmla="*/ 4780955 h 5630204"/>
              <a:gd name="connsiteX272" fmla="*/ 5786805 w 10567974"/>
              <a:gd name="connsiteY272" fmla="*/ 4807244 h 5630204"/>
              <a:gd name="connsiteX273" fmla="*/ 5760516 w 10567974"/>
              <a:gd name="connsiteY273" fmla="*/ 4780955 h 5630204"/>
              <a:gd name="connsiteX274" fmla="*/ 5786805 w 10567974"/>
              <a:gd name="connsiteY274" fmla="*/ 4754666 h 5630204"/>
              <a:gd name="connsiteX275" fmla="*/ 5695365 w 10567974"/>
              <a:gd name="connsiteY275" fmla="*/ 4754666 h 5630204"/>
              <a:gd name="connsiteX276" fmla="*/ 5721654 w 10567974"/>
              <a:gd name="connsiteY276" fmla="*/ 4780955 h 5630204"/>
              <a:gd name="connsiteX277" fmla="*/ 5695365 w 10567974"/>
              <a:gd name="connsiteY277" fmla="*/ 4807244 h 5630204"/>
              <a:gd name="connsiteX278" fmla="*/ 5669076 w 10567974"/>
              <a:gd name="connsiteY278" fmla="*/ 4780955 h 5630204"/>
              <a:gd name="connsiteX279" fmla="*/ 5695365 w 10567974"/>
              <a:gd name="connsiteY279" fmla="*/ 4754666 h 5630204"/>
              <a:gd name="connsiteX280" fmla="*/ 5603925 w 10567974"/>
              <a:gd name="connsiteY280" fmla="*/ 4754666 h 5630204"/>
              <a:gd name="connsiteX281" fmla="*/ 5630214 w 10567974"/>
              <a:gd name="connsiteY281" fmla="*/ 4780955 h 5630204"/>
              <a:gd name="connsiteX282" fmla="*/ 5603925 w 10567974"/>
              <a:gd name="connsiteY282" fmla="*/ 4807244 h 5630204"/>
              <a:gd name="connsiteX283" fmla="*/ 5577636 w 10567974"/>
              <a:gd name="connsiteY283" fmla="*/ 4780955 h 5630204"/>
              <a:gd name="connsiteX284" fmla="*/ 5603925 w 10567974"/>
              <a:gd name="connsiteY284" fmla="*/ 4754666 h 5630204"/>
              <a:gd name="connsiteX285" fmla="*/ 5512485 w 10567974"/>
              <a:gd name="connsiteY285" fmla="*/ 4754666 h 5630204"/>
              <a:gd name="connsiteX286" fmla="*/ 5538774 w 10567974"/>
              <a:gd name="connsiteY286" fmla="*/ 4780955 h 5630204"/>
              <a:gd name="connsiteX287" fmla="*/ 5512485 w 10567974"/>
              <a:gd name="connsiteY287" fmla="*/ 4807244 h 5630204"/>
              <a:gd name="connsiteX288" fmla="*/ 5486196 w 10567974"/>
              <a:gd name="connsiteY288" fmla="*/ 4780955 h 5630204"/>
              <a:gd name="connsiteX289" fmla="*/ 5512485 w 10567974"/>
              <a:gd name="connsiteY289" fmla="*/ 4754666 h 5630204"/>
              <a:gd name="connsiteX290" fmla="*/ 3317925 w 10567974"/>
              <a:gd name="connsiteY290" fmla="*/ 4754666 h 5630204"/>
              <a:gd name="connsiteX291" fmla="*/ 3344214 w 10567974"/>
              <a:gd name="connsiteY291" fmla="*/ 4780955 h 5630204"/>
              <a:gd name="connsiteX292" fmla="*/ 3317925 w 10567974"/>
              <a:gd name="connsiteY292" fmla="*/ 4807244 h 5630204"/>
              <a:gd name="connsiteX293" fmla="*/ 3291636 w 10567974"/>
              <a:gd name="connsiteY293" fmla="*/ 4780955 h 5630204"/>
              <a:gd name="connsiteX294" fmla="*/ 3317925 w 10567974"/>
              <a:gd name="connsiteY294" fmla="*/ 4754666 h 5630204"/>
              <a:gd name="connsiteX295" fmla="*/ 3226498 w 10567974"/>
              <a:gd name="connsiteY295" fmla="*/ 4754666 h 5630204"/>
              <a:gd name="connsiteX296" fmla="*/ 3252787 w 10567974"/>
              <a:gd name="connsiteY296" fmla="*/ 4780955 h 5630204"/>
              <a:gd name="connsiteX297" fmla="*/ 3226498 w 10567974"/>
              <a:gd name="connsiteY297" fmla="*/ 4807244 h 5630204"/>
              <a:gd name="connsiteX298" fmla="*/ 3200209 w 10567974"/>
              <a:gd name="connsiteY298" fmla="*/ 4780955 h 5630204"/>
              <a:gd name="connsiteX299" fmla="*/ 3226498 w 10567974"/>
              <a:gd name="connsiteY299" fmla="*/ 4754666 h 5630204"/>
              <a:gd name="connsiteX300" fmla="*/ 3135058 w 10567974"/>
              <a:gd name="connsiteY300" fmla="*/ 4754666 h 5630204"/>
              <a:gd name="connsiteX301" fmla="*/ 3161347 w 10567974"/>
              <a:gd name="connsiteY301" fmla="*/ 4780955 h 5630204"/>
              <a:gd name="connsiteX302" fmla="*/ 3135058 w 10567974"/>
              <a:gd name="connsiteY302" fmla="*/ 4807244 h 5630204"/>
              <a:gd name="connsiteX303" fmla="*/ 3108769 w 10567974"/>
              <a:gd name="connsiteY303" fmla="*/ 4780955 h 5630204"/>
              <a:gd name="connsiteX304" fmla="*/ 3135058 w 10567974"/>
              <a:gd name="connsiteY304" fmla="*/ 4754666 h 5630204"/>
              <a:gd name="connsiteX305" fmla="*/ 3043618 w 10567974"/>
              <a:gd name="connsiteY305" fmla="*/ 4754666 h 5630204"/>
              <a:gd name="connsiteX306" fmla="*/ 3069907 w 10567974"/>
              <a:gd name="connsiteY306" fmla="*/ 4780955 h 5630204"/>
              <a:gd name="connsiteX307" fmla="*/ 3043618 w 10567974"/>
              <a:gd name="connsiteY307" fmla="*/ 4807244 h 5630204"/>
              <a:gd name="connsiteX308" fmla="*/ 3017329 w 10567974"/>
              <a:gd name="connsiteY308" fmla="*/ 4780955 h 5630204"/>
              <a:gd name="connsiteX309" fmla="*/ 3043618 w 10567974"/>
              <a:gd name="connsiteY309" fmla="*/ 4754666 h 5630204"/>
              <a:gd name="connsiteX310" fmla="*/ 2952177 w 10567974"/>
              <a:gd name="connsiteY310" fmla="*/ 4754666 h 5630204"/>
              <a:gd name="connsiteX311" fmla="*/ 2978467 w 10567974"/>
              <a:gd name="connsiteY311" fmla="*/ 4780955 h 5630204"/>
              <a:gd name="connsiteX312" fmla="*/ 2952177 w 10567974"/>
              <a:gd name="connsiteY312" fmla="*/ 4807244 h 5630204"/>
              <a:gd name="connsiteX313" fmla="*/ 2925889 w 10567974"/>
              <a:gd name="connsiteY313" fmla="*/ 4780955 h 5630204"/>
              <a:gd name="connsiteX314" fmla="*/ 2952177 w 10567974"/>
              <a:gd name="connsiteY314" fmla="*/ 4754666 h 5630204"/>
              <a:gd name="connsiteX315" fmla="*/ 2860737 w 10567974"/>
              <a:gd name="connsiteY315" fmla="*/ 4754666 h 5630204"/>
              <a:gd name="connsiteX316" fmla="*/ 2887027 w 10567974"/>
              <a:gd name="connsiteY316" fmla="*/ 4780955 h 5630204"/>
              <a:gd name="connsiteX317" fmla="*/ 2860737 w 10567974"/>
              <a:gd name="connsiteY317" fmla="*/ 4807244 h 5630204"/>
              <a:gd name="connsiteX318" fmla="*/ 2834448 w 10567974"/>
              <a:gd name="connsiteY318" fmla="*/ 4780955 h 5630204"/>
              <a:gd name="connsiteX319" fmla="*/ 2860737 w 10567974"/>
              <a:gd name="connsiteY319" fmla="*/ 4754666 h 5630204"/>
              <a:gd name="connsiteX320" fmla="*/ 10084485 w 10567974"/>
              <a:gd name="connsiteY320" fmla="*/ 4663226 h 5630204"/>
              <a:gd name="connsiteX321" fmla="*/ 10110774 w 10567974"/>
              <a:gd name="connsiteY321" fmla="*/ 4689515 h 5630204"/>
              <a:gd name="connsiteX322" fmla="*/ 10084485 w 10567974"/>
              <a:gd name="connsiteY322" fmla="*/ 4715804 h 5630204"/>
              <a:gd name="connsiteX323" fmla="*/ 10058196 w 10567974"/>
              <a:gd name="connsiteY323" fmla="*/ 4689515 h 5630204"/>
              <a:gd name="connsiteX324" fmla="*/ 10084485 w 10567974"/>
              <a:gd name="connsiteY324" fmla="*/ 4663226 h 5630204"/>
              <a:gd name="connsiteX325" fmla="*/ 9444405 w 10567974"/>
              <a:gd name="connsiteY325" fmla="*/ 4663226 h 5630204"/>
              <a:gd name="connsiteX326" fmla="*/ 9470694 w 10567974"/>
              <a:gd name="connsiteY326" fmla="*/ 4689515 h 5630204"/>
              <a:gd name="connsiteX327" fmla="*/ 9444405 w 10567974"/>
              <a:gd name="connsiteY327" fmla="*/ 4715804 h 5630204"/>
              <a:gd name="connsiteX328" fmla="*/ 9418116 w 10567974"/>
              <a:gd name="connsiteY328" fmla="*/ 4689515 h 5630204"/>
              <a:gd name="connsiteX329" fmla="*/ 9444405 w 10567974"/>
              <a:gd name="connsiteY329" fmla="*/ 4663226 h 5630204"/>
              <a:gd name="connsiteX330" fmla="*/ 9352965 w 10567974"/>
              <a:gd name="connsiteY330" fmla="*/ 4663226 h 5630204"/>
              <a:gd name="connsiteX331" fmla="*/ 9379254 w 10567974"/>
              <a:gd name="connsiteY331" fmla="*/ 4689515 h 5630204"/>
              <a:gd name="connsiteX332" fmla="*/ 9352965 w 10567974"/>
              <a:gd name="connsiteY332" fmla="*/ 4715804 h 5630204"/>
              <a:gd name="connsiteX333" fmla="*/ 9326676 w 10567974"/>
              <a:gd name="connsiteY333" fmla="*/ 4689515 h 5630204"/>
              <a:gd name="connsiteX334" fmla="*/ 9352965 w 10567974"/>
              <a:gd name="connsiteY334" fmla="*/ 4663226 h 5630204"/>
              <a:gd name="connsiteX335" fmla="*/ 9261525 w 10567974"/>
              <a:gd name="connsiteY335" fmla="*/ 4663226 h 5630204"/>
              <a:gd name="connsiteX336" fmla="*/ 9287814 w 10567974"/>
              <a:gd name="connsiteY336" fmla="*/ 4689515 h 5630204"/>
              <a:gd name="connsiteX337" fmla="*/ 9261525 w 10567974"/>
              <a:gd name="connsiteY337" fmla="*/ 4715804 h 5630204"/>
              <a:gd name="connsiteX338" fmla="*/ 9235236 w 10567974"/>
              <a:gd name="connsiteY338" fmla="*/ 4689515 h 5630204"/>
              <a:gd name="connsiteX339" fmla="*/ 9261525 w 10567974"/>
              <a:gd name="connsiteY339" fmla="*/ 4663226 h 5630204"/>
              <a:gd name="connsiteX340" fmla="*/ 9170085 w 10567974"/>
              <a:gd name="connsiteY340" fmla="*/ 4663226 h 5630204"/>
              <a:gd name="connsiteX341" fmla="*/ 9196374 w 10567974"/>
              <a:gd name="connsiteY341" fmla="*/ 4689515 h 5630204"/>
              <a:gd name="connsiteX342" fmla="*/ 9170085 w 10567974"/>
              <a:gd name="connsiteY342" fmla="*/ 4715804 h 5630204"/>
              <a:gd name="connsiteX343" fmla="*/ 9143796 w 10567974"/>
              <a:gd name="connsiteY343" fmla="*/ 4689515 h 5630204"/>
              <a:gd name="connsiteX344" fmla="*/ 9170085 w 10567974"/>
              <a:gd name="connsiteY344" fmla="*/ 4663226 h 5630204"/>
              <a:gd name="connsiteX345" fmla="*/ 9078645 w 10567974"/>
              <a:gd name="connsiteY345" fmla="*/ 4663226 h 5630204"/>
              <a:gd name="connsiteX346" fmla="*/ 9104934 w 10567974"/>
              <a:gd name="connsiteY346" fmla="*/ 4689515 h 5630204"/>
              <a:gd name="connsiteX347" fmla="*/ 9078645 w 10567974"/>
              <a:gd name="connsiteY347" fmla="*/ 4715804 h 5630204"/>
              <a:gd name="connsiteX348" fmla="*/ 9052356 w 10567974"/>
              <a:gd name="connsiteY348" fmla="*/ 4689515 h 5630204"/>
              <a:gd name="connsiteX349" fmla="*/ 9078645 w 10567974"/>
              <a:gd name="connsiteY349" fmla="*/ 4663226 h 5630204"/>
              <a:gd name="connsiteX350" fmla="*/ 8987205 w 10567974"/>
              <a:gd name="connsiteY350" fmla="*/ 4663226 h 5630204"/>
              <a:gd name="connsiteX351" fmla="*/ 9013494 w 10567974"/>
              <a:gd name="connsiteY351" fmla="*/ 4689515 h 5630204"/>
              <a:gd name="connsiteX352" fmla="*/ 8987205 w 10567974"/>
              <a:gd name="connsiteY352" fmla="*/ 4715804 h 5630204"/>
              <a:gd name="connsiteX353" fmla="*/ 8960916 w 10567974"/>
              <a:gd name="connsiteY353" fmla="*/ 4689515 h 5630204"/>
              <a:gd name="connsiteX354" fmla="*/ 8987205 w 10567974"/>
              <a:gd name="connsiteY354" fmla="*/ 4663226 h 5630204"/>
              <a:gd name="connsiteX355" fmla="*/ 8621445 w 10567974"/>
              <a:gd name="connsiteY355" fmla="*/ 4663226 h 5630204"/>
              <a:gd name="connsiteX356" fmla="*/ 8647734 w 10567974"/>
              <a:gd name="connsiteY356" fmla="*/ 4689515 h 5630204"/>
              <a:gd name="connsiteX357" fmla="*/ 8621445 w 10567974"/>
              <a:gd name="connsiteY357" fmla="*/ 4715804 h 5630204"/>
              <a:gd name="connsiteX358" fmla="*/ 8595156 w 10567974"/>
              <a:gd name="connsiteY358" fmla="*/ 4689515 h 5630204"/>
              <a:gd name="connsiteX359" fmla="*/ 8621445 w 10567974"/>
              <a:gd name="connsiteY359" fmla="*/ 4663226 h 5630204"/>
              <a:gd name="connsiteX360" fmla="*/ 8530005 w 10567974"/>
              <a:gd name="connsiteY360" fmla="*/ 4663226 h 5630204"/>
              <a:gd name="connsiteX361" fmla="*/ 8556294 w 10567974"/>
              <a:gd name="connsiteY361" fmla="*/ 4689515 h 5630204"/>
              <a:gd name="connsiteX362" fmla="*/ 8530005 w 10567974"/>
              <a:gd name="connsiteY362" fmla="*/ 4715804 h 5630204"/>
              <a:gd name="connsiteX363" fmla="*/ 8503716 w 10567974"/>
              <a:gd name="connsiteY363" fmla="*/ 4689515 h 5630204"/>
              <a:gd name="connsiteX364" fmla="*/ 8530005 w 10567974"/>
              <a:gd name="connsiteY364" fmla="*/ 4663226 h 5630204"/>
              <a:gd name="connsiteX365" fmla="*/ 8438565 w 10567974"/>
              <a:gd name="connsiteY365" fmla="*/ 4663226 h 5630204"/>
              <a:gd name="connsiteX366" fmla="*/ 8464854 w 10567974"/>
              <a:gd name="connsiteY366" fmla="*/ 4689515 h 5630204"/>
              <a:gd name="connsiteX367" fmla="*/ 8438565 w 10567974"/>
              <a:gd name="connsiteY367" fmla="*/ 4715804 h 5630204"/>
              <a:gd name="connsiteX368" fmla="*/ 8412276 w 10567974"/>
              <a:gd name="connsiteY368" fmla="*/ 4689515 h 5630204"/>
              <a:gd name="connsiteX369" fmla="*/ 8438565 w 10567974"/>
              <a:gd name="connsiteY369" fmla="*/ 4663226 h 5630204"/>
              <a:gd name="connsiteX370" fmla="*/ 5878245 w 10567974"/>
              <a:gd name="connsiteY370" fmla="*/ 4663226 h 5630204"/>
              <a:gd name="connsiteX371" fmla="*/ 5904534 w 10567974"/>
              <a:gd name="connsiteY371" fmla="*/ 4689515 h 5630204"/>
              <a:gd name="connsiteX372" fmla="*/ 5878245 w 10567974"/>
              <a:gd name="connsiteY372" fmla="*/ 4715804 h 5630204"/>
              <a:gd name="connsiteX373" fmla="*/ 5851956 w 10567974"/>
              <a:gd name="connsiteY373" fmla="*/ 4689515 h 5630204"/>
              <a:gd name="connsiteX374" fmla="*/ 5878245 w 10567974"/>
              <a:gd name="connsiteY374" fmla="*/ 4663226 h 5630204"/>
              <a:gd name="connsiteX375" fmla="*/ 5786805 w 10567974"/>
              <a:gd name="connsiteY375" fmla="*/ 4663226 h 5630204"/>
              <a:gd name="connsiteX376" fmla="*/ 5813094 w 10567974"/>
              <a:gd name="connsiteY376" fmla="*/ 4689515 h 5630204"/>
              <a:gd name="connsiteX377" fmla="*/ 5786805 w 10567974"/>
              <a:gd name="connsiteY377" fmla="*/ 4715804 h 5630204"/>
              <a:gd name="connsiteX378" fmla="*/ 5760516 w 10567974"/>
              <a:gd name="connsiteY378" fmla="*/ 4689515 h 5630204"/>
              <a:gd name="connsiteX379" fmla="*/ 5786805 w 10567974"/>
              <a:gd name="connsiteY379" fmla="*/ 4663226 h 5630204"/>
              <a:gd name="connsiteX380" fmla="*/ 5695365 w 10567974"/>
              <a:gd name="connsiteY380" fmla="*/ 4663226 h 5630204"/>
              <a:gd name="connsiteX381" fmla="*/ 5721654 w 10567974"/>
              <a:gd name="connsiteY381" fmla="*/ 4689515 h 5630204"/>
              <a:gd name="connsiteX382" fmla="*/ 5695365 w 10567974"/>
              <a:gd name="connsiteY382" fmla="*/ 4715804 h 5630204"/>
              <a:gd name="connsiteX383" fmla="*/ 5669076 w 10567974"/>
              <a:gd name="connsiteY383" fmla="*/ 4689515 h 5630204"/>
              <a:gd name="connsiteX384" fmla="*/ 5695365 w 10567974"/>
              <a:gd name="connsiteY384" fmla="*/ 4663226 h 5630204"/>
              <a:gd name="connsiteX385" fmla="*/ 5603925 w 10567974"/>
              <a:gd name="connsiteY385" fmla="*/ 4663226 h 5630204"/>
              <a:gd name="connsiteX386" fmla="*/ 5630214 w 10567974"/>
              <a:gd name="connsiteY386" fmla="*/ 4689515 h 5630204"/>
              <a:gd name="connsiteX387" fmla="*/ 5603925 w 10567974"/>
              <a:gd name="connsiteY387" fmla="*/ 4715804 h 5630204"/>
              <a:gd name="connsiteX388" fmla="*/ 5577636 w 10567974"/>
              <a:gd name="connsiteY388" fmla="*/ 4689515 h 5630204"/>
              <a:gd name="connsiteX389" fmla="*/ 5603925 w 10567974"/>
              <a:gd name="connsiteY389" fmla="*/ 4663226 h 5630204"/>
              <a:gd name="connsiteX390" fmla="*/ 5512485 w 10567974"/>
              <a:gd name="connsiteY390" fmla="*/ 4663226 h 5630204"/>
              <a:gd name="connsiteX391" fmla="*/ 5538774 w 10567974"/>
              <a:gd name="connsiteY391" fmla="*/ 4689515 h 5630204"/>
              <a:gd name="connsiteX392" fmla="*/ 5512485 w 10567974"/>
              <a:gd name="connsiteY392" fmla="*/ 4715804 h 5630204"/>
              <a:gd name="connsiteX393" fmla="*/ 5486196 w 10567974"/>
              <a:gd name="connsiteY393" fmla="*/ 4689515 h 5630204"/>
              <a:gd name="connsiteX394" fmla="*/ 5512485 w 10567974"/>
              <a:gd name="connsiteY394" fmla="*/ 4663226 h 5630204"/>
              <a:gd name="connsiteX395" fmla="*/ 3409365 w 10567974"/>
              <a:gd name="connsiteY395" fmla="*/ 4663226 h 5630204"/>
              <a:gd name="connsiteX396" fmla="*/ 3435654 w 10567974"/>
              <a:gd name="connsiteY396" fmla="*/ 4689515 h 5630204"/>
              <a:gd name="connsiteX397" fmla="*/ 3409365 w 10567974"/>
              <a:gd name="connsiteY397" fmla="*/ 4715804 h 5630204"/>
              <a:gd name="connsiteX398" fmla="*/ 3383076 w 10567974"/>
              <a:gd name="connsiteY398" fmla="*/ 4689515 h 5630204"/>
              <a:gd name="connsiteX399" fmla="*/ 3409365 w 10567974"/>
              <a:gd name="connsiteY399" fmla="*/ 4663226 h 5630204"/>
              <a:gd name="connsiteX400" fmla="*/ 3317925 w 10567974"/>
              <a:gd name="connsiteY400" fmla="*/ 4663226 h 5630204"/>
              <a:gd name="connsiteX401" fmla="*/ 3344214 w 10567974"/>
              <a:gd name="connsiteY401" fmla="*/ 4689515 h 5630204"/>
              <a:gd name="connsiteX402" fmla="*/ 3317925 w 10567974"/>
              <a:gd name="connsiteY402" fmla="*/ 4715804 h 5630204"/>
              <a:gd name="connsiteX403" fmla="*/ 3291636 w 10567974"/>
              <a:gd name="connsiteY403" fmla="*/ 4689515 h 5630204"/>
              <a:gd name="connsiteX404" fmla="*/ 3317925 w 10567974"/>
              <a:gd name="connsiteY404" fmla="*/ 4663226 h 5630204"/>
              <a:gd name="connsiteX405" fmla="*/ 3226503 w 10567974"/>
              <a:gd name="connsiteY405" fmla="*/ 4663226 h 5630204"/>
              <a:gd name="connsiteX406" fmla="*/ 3252792 w 10567974"/>
              <a:gd name="connsiteY406" fmla="*/ 4689515 h 5630204"/>
              <a:gd name="connsiteX407" fmla="*/ 3226503 w 10567974"/>
              <a:gd name="connsiteY407" fmla="*/ 4715804 h 5630204"/>
              <a:gd name="connsiteX408" fmla="*/ 3200214 w 10567974"/>
              <a:gd name="connsiteY408" fmla="*/ 4689515 h 5630204"/>
              <a:gd name="connsiteX409" fmla="*/ 3226503 w 10567974"/>
              <a:gd name="connsiteY409" fmla="*/ 4663226 h 5630204"/>
              <a:gd name="connsiteX410" fmla="*/ 3135063 w 10567974"/>
              <a:gd name="connsiteY410" fmla="*/ 4663226 h 5630204"/>
              <a:gd name="connsiteX411" fmla="*/ 3161352 w 10567974"/>
              <a:gd name="connsiteY411" fmla="*/ 4689515 h 5630204"/>
              <a:gd name="connsiteX412" fmla="*/ 3135063 w 10567974"/>
              <a:gd name="connsiteY412" fmla="*/ 4715804 h 5630204"/>
              <a:gd name="connsiteX413" fmla="*/ 3108773 w 10567974"/>
              <a:gd name="connsiteY413" fmla="*/ 4689515 h 5630204"/>
              <a:gd name="connsiteX414" fmla="*/ 3135063 w 10567974"/>
              <a:gd name="connsiteY414" fmla="*/ 4663226 h 5630204"/>
              <a:gd name="connsiteX415" fmla="*/ 3043623 w 10567974"/>
              <a:gd name="connsiteY415" fmla="*/ 4663226 h 5630204"/>
              <a:gd name="connsiteX416" fmla="*/ 3069911 w 10567974"/>
              <a:gd name="connsiteY416" fmla="*/ 4689515 h 5630204"/>
              <a:gd name="connsiteX417" fmla="*/ 3043623 w 10567974"/>
              <a:gd name="connsiteY417" fmla="*/ 4715804 h 5630204"/>
              <a:gd name="connsiteX418" fmla="*/ 3017333 w 10567974"/>
              <a:gd name="connsiteY418" fmla="*/ 4689515 h 5630204"/>
              <a:gd name="connsiteX419" fmla="*/ 3043623 w 10567974"/>
              <a:gd name="connsiteY419" fmla="*/ 4663226 h 5630204"/>
              <a:gd name="connsiteX420" fmla="*/ 2952182 w 10567974"/>
              <a:gd name="connsiteY420" fmla="*/ 4663226 h 5630204"/>
              <a:gd name="connsiteX421" fmla="*/ 2978471 w 10567974"/>
              <a:gd name="connsiteY421" fmla="*/ 4689515 h 5630204"/>
              <a:gd name="connsiteX422" fmla="*/ 2952182 w 10567974"/>
              <a:gd name="connsiteY422" fmla="*/ 4715804 h 5630204"/>
              <a:gd name="connsiteX423" fmla="*/ 2925893 w 10567974"/>
              <a:gd name="connsiteY423" fmla="*/ 4689515 h 5630204"/>
              <a:gd name="connsiteX424" fmla="*/ 2952182 w 10567974"/>
              <a:gd name="connsiteY424" fmla="*/ 4663226 h 5630204"/>
              <a:gd name="connsiteX425" fmla="*/ 2860742 w 10567974"/>
              <a:gd name="connsiteY425" fmla="*/ 4663226 h 5630204"/>
              <a:gd name="connsiteX426" fmla="*/ 2887031 w 10567974"/>
              <a:gd name="connsiteY426" fmla="*/ 4689515 h 5630204"/>
              <a:gd name="connsiteX427" fmla="*/ 2860742 w 10567974"/>
              <a:gd name="connsiteY427" fmla="*/ 4715804 h 5630204"/>
              <a:gd name="connsiteX428" fmla="*/ 2834453 w 10567974"/>
              <a:gd name="connsiteY428" fmla="*/ 4689515 h 5630204"/>
              <a:gd name="connsiteX429" fmla="*/ 2860742 w 10567974"/>
              <a:gd name="connsiteY429" fmla="*/ 4663226 h 5630204"/>
              <a:gd name="connsiteX430" fmla="*/ 9535845 w 10567974"/>
              <a:gd name="connsiteY430" fmla="*/ 4571786 h 5630204"/>
              <a:gd name="connsiteX431" fmla="*/ 9562134 w 10567974"/>
              <a:gd name="connsiteY431" fmla="*/ 4598075 h 5630204"/>
              <a:gd name="connsiteX432" fmla="*/ 9535845 w 10567974"/>
              <a:gd name="connsiteY432" fmla="*/ 4624364 h 5630204"/>
              <a:gd name="connsiteX433" fmla="*/ 9509556 w 10567974"/>
              <a:gd name="connsiteY433" fmla="*/ 4598075 h 5630204"/>
              <a:gd name="connsiteX434" fmla="*/ 9535845 w 10567974"/>
              <a:gd name="connsiteY434" fmla="*/ 4571786 h 5630204"/>
              <a:gd name="connsiteX435" fmla="*/ 9444405 w 10567974"/>
              <a:gd name="connsiteY435" fmla="*/ 4571786 h 5630204"/>
              <a:gd name="connsiteX436" fmla="*/ 9470694 w 10567974"/>
              <a:gd name="connsiteY436" fmla="*/ 4598075 h 5630204"/>
              <a:gd name="connsiteX437" fmla="*/ 9444405 w 10567974"/>
              <a:gd name="connsiteY437" fmla="*/ 4624364 h 5630204"/>
              <a:gd name="connsiteX438" fmla="*/ 9418116 w 10567974"/>
              <a:gd name="connsiteY438" fmla="*/ 4598075 h 5630204"/>
              <a:gd name="connsiteX439" fmla="*/ 9444405 w 10567974"/>
              <a:gd name="connsiteY439" fmla="*/ 4571786 h 5630204"/>
              <a:gd name="connsiteX440" fmla="*/ 9352965 w 10567974"/>
              <a:gd name="connsiteY440" fmla="*/ 4571786 h 5630204"/>
              <a:gd name="connsiteX441" fmla="*/ 9379254 w 10567974"/>
              <a:gd name="connsiteY441" fmla="*/ 4598075 h 5630204"/>
              <a:gd name="connsiteX442" fmla="*/ 9352965 w 10567974"/>
              <a:gd name="connsiteY442" fmla="*/ 4624364 h 5630204"/>
              <a:gd name="connsiteX443" fmla="*/ 9326676 w 10567974"/>
              <a:gd name="connsiteY443" fmla="*/ 4598075 h 5630204"/>
              <a:gd name="connsiteX444" fmla="*/ 9352965 w 10567974"/>
              <a:gd name="connsiteY444" fmla="*/ 4571786 h 5630204"/>
              <a:gd name="connsiteX445" fmla="*/ 9261525 w 10567974"/>
              <a:gd name="connsiteY445" fmla="*/ 4571786 h 5630204"/>
              <a:gd name="connsiteX446" fmla="*/ 9287814 w 10567974"/>
              <a:gd name="connsiteY446" fmla="*/ 4598075 h 5630204"/>
              <a:gd name="connsiteX447" fmla="*/ 9261525 w 10567974"/>
              <a:gd name="connsiteY447" fmla="*/ 4624364 h 5630204"/>
              <a:gd name="connsiteX448" fmla="*/ 9235236 w 10567974"/>
              <a:gd name="connsiteY448" fmla="*/ 4598075 h 5630204"/>
              <a:gd name="connsiteX449" fmla="*/ 9261525 w 10567974"/>
              <a:gd name="connsiteY449" fmla="*/ 4571786 h 5630204"/>
              <a:gd name="connsiteX450" fmla="*/ 9170085 w 10567974"/>
              <a:gd name="connsiteY450" fmla="*/ 4571786 h 5630204"/>
              <a:gd name="connsiteX451" fmla="*/ 9196374 w 10567974"/>
              <a:gd name="connsiteY451" fmla="*/ 4598075 h 5630204"/>
              <a:gd name="connsiteX452" fmla="*/ 9170085 w 10567974"/>
              <a:gd name="connsiteY452" fmla="*/ 4624364 h 5630204"/>
              <a:gd name="connsiteX453" fmla="*/ 9143796 w 10567974"/>
              <a:gd name="connsiteY453" fmla="*/ 4598075 h 5630204"/>
              <a:gd name="connsiteX454" fmla="*/ 9170085 w 10567974"/>
              <a:gd name="connsiteY454" fmla="*/ 4571786 h 5630204"/>
              <a:gd name="connsiteX455" fmla="*/ 9078645 w 10567974"/>
              <a:gd name="connsiteY455" fmla="*/ 4571786 h 5630204"/>
              <a:gd name="connsiteX456" fmla="*/ 9104934 w 10567974"/>
              <a:gd name="connsiteY456" fmla="*/ 4598075 h 5630204"/>
              <a:gd name="connsiteX457" fmla="*/ 9078645 w 10567974"/>
              <a:gd name="connsiteY457" fmla="*/ 4624364 h 5630204"/>
              <a:gd name="connsiteX458" fmla="*/ 9052356 w 10567974"/>
              <a:gd name="connsiteY458" fmla="*/ 4598075 h 5630204"/>
              <a:gd name="connsiteX459" fmla="*/ 9078645 w 10567974"/>
              <a:gd name="connsiteY459" fmla="*/ 4571786 h 5630204"/>
              <a:gd name="connsiteX460" fmla="*/ 8987205 w 10567974"/>
              <a:gd name="connsiteY460" fmla="*/ 4571786 h 5630204"/>
              <a:gd name="connsiteX461" fmla="*/ 9013494 w 10567974"/>
              <a:gd name="connsiteY461" fmla="*/ 4598075 h 5630204"/>
              <a:gd name="connsiteX462" fmla="*/ 8987205 w 10567974"/>
              <a:gd name="connsiteY462" fmla="*/ 4624364 h 5630204"/>
              <a:gd name="connsiteX463" fmla="*/ 8960916 w 10567974"/>
              <a:gd name="connsiteY463" fmla="*/ 4598075 h 5630204"/>
              <a:gd name="connsiteX464" fmla="*/ 8987205 w 10567974"/>
              <a:gd name="connsiteY464" fmla="*/ 4571786 h 5630204"/>
              <a:gd name="connsiteX465" fmla="*/ 8895765 w 10567974"/>
              <a:gd name="connsiteY465" fmla="*/ 4571786 h 5630204"/>
              <a:gd name="connsiteX466" fmla="*/ 8922054 w 10567974"/>
              <a:gd name="connsiteY466" fmla="*/ 4598075 h 5630204"/>
              <a:gd name="connsiteX467" fmla="*/ 8895765 w 10567974"/>
              <a:gd name="connsiteY467" fmla="*/ 4624364 h 5630204"/>
              <a:gd name="connsiteX468" fmla="*/ 8869476 w 10567974"/>
              <a:gd name="connsiteY468" fmla="*/ 4598075 h 5630204"/>
              <a:gd name="connsiteX469" fmla="*/ 8895765 w 10567974"/>
              <a:gd name="connsiteY469" fmla="*/ 4571786 h 5630204"/>
              <a:gd name="connsiteX470" fmla="*/ 8804325 w 10567974"/>
              <a:gd name="connsiteY470" fmla="*/ 4571786 h 5630204"/>
              <a:gd name="connsiteX471" fmla="*/ 8830614 w 10567974"/>
              <a:gd name="connsiteY471" fmla="*/ 4598075 h 5630204"/>
              <a:gd name="connsiteX472" fmla="*/ 8804325 w 10567974"/>
              <a:gd name="connsiteY472" fmla="*/ 4624364 h 5630204"/>
              <a:gd name="connsiteX473" fmla="*/ 8778036 w 10567974"/>
              <a:gd name="connsiteY473" fmla="*/ 4598075 h 5630204"/>
              <a:gd name="connsiteX474" fmla="*/ 8804325 w 10567974"/>
              <a:gd name="connsiteY474" fmla="*/ 4571786 h 5630204"/>
              <a:gd name="connsiteX475" fmla="*/ 8712885 w 10567974"/>
              <a:gd name="connsiteY475" fmla="*/ 4571786 h 5630204"/>
              <a:gd name="connsiteX476" fmla="*/ 8739174 w 10567974"/>
              <a:gd name="connsiteY476" fmla="*/ 4598075 h 5630204"/>
              <a:gd name="connsiteX477" fmla="*/ 8712885 w 10567974"/>
              <a:gd name="connsiteY477" fmla="*/ 4624364 h 5630204"/>
              <a:gd name="connsiteX478" fmla="*/ 8686596 w 10567974"/>
              <a:gd name="connsiteY478" fmla="*/ 4598075 h 5630204"/>
              <a:gd name="connsiteX479" fmla="*/ 8712885 w 10567974"/>
              <a:gd name="connsiteY479" fmla="*/ 4571786 h 5630204"/>
              <a:gd name="connsiteX480" fmla="*/ 8621445 w 10567974"/>
              <a:gd name="connsiteY480" fmla="*/ 4571786 h 5630204"/>
              <a:gd name="connsiteX481" fmla="*/ 8647734 w 10567974"/>
              <a:gd name="connsiteY481" fmla="*/ 4598075 h 5630204"/>
              <a:gd name="connsiteX482" fmla="*/ 8621445 w 10567974"/>
              <a:gd name="connsiteY482" fmla="*/ 4624364 h 5630204"/>
              <a:gd name="connsiteX483" fmla="*/ 8595156 w 10567974"/>
              <a:gd name="connsiteY483" fmla="*/ 4598075 h 5630204"/>
              <a:gd name="connsiteX484" fmla="*/ 8621445 w 10567974"/>
              <a:gd name="connsiteY484" fmla="*/ 4571786 h 5630204"/>
              <a:gd name="connsiteX485" fmla="*/ 8530005 w 10567974"/>
              <a:gd name="connsiteY485" fmla="*/ 4571786 h 5630204"/>
              <a:gd name="connsiteX486" fmla="*/ 8556294 w 10567974"/>
              <a:gd name="connsiteY486" fmla="*/ 4598075 h 5630204"/>
              <a:gd name="connsiteX487" fmla="*/ 8530005 w 10567974"/>
              <a:gd name="connsiteY487" fmla="*/ 4624364 h 5630204"/>
              <a:gd name="connsiteX488" fmla="*/ 8503716 w 10567974"/>
              <a:gd name="connsiteY488" fmla="*/ 4598075 h 5630204"/>
              <a:gd name="connsiteX489" fmla="*/ 8530005 w 10567974"/>
              <a:gd name="connsiteY489" fmla="*/ 4571786 h 5630204"/>
              <a:gd name="connsiteX490" fmla="*/ 8438565 w 10567974"/>
              <a:gd name="connsiteY490" fmla="*/ 4571786 h 5630204"/>
              <a:gd name="connsiteX491" fmla="*/ 8464854 w 10567974"/>
              <a:gd name="connsiteY491" fmla="*/ 4598075 h 5630204"/>
              <a:gd name="connsiteX492" fmla="*/ 8438565 w 10567974"/>
              <a:gd name="connsiteY492" fmla="*/ 4624364 h 5630204"/>
              <a:gd name="connsiteX493" fmla="*/ 8412276 w 10567974"/>
              <a:gd name="connsiteY493" fmla="*/ 4598075 h 5630204"/>
              <a:gd name="connsiteX494" fmla="*/ 8438565 w 10567974"/>
              <a:gd name="connsiteY494" fmla="*/ 4571786 h 5630204"/>
              <a:gd name="connsiteX495" fmla="*/ 5969685 w 10567974"/>
              <a:gd name="connsiteY495" fmla="*/ 4571786 h 5630204"/>
              <a:gd name="connsiteX496" fmla="*/ 5995974 w 10567974"/>
              <a:gd name="connsiteY496" fmla="*/ 4598075 h 5630204"/>
              <a:gd name="connsiteX497" fmla="*/ 5969685 w 10567974"/>
              <a:gd name="connsiteY497" fmla="*/ 4624364 h 5630204"/>
              <a:gd name="connsiteX498" fmla="*/ 5943396 w 10567974"/>
              <a:gd name="connsiteY498" fmla="*/ 4598075 h 5630204"/>
              <a:gd name="connsiteX499" fmla="*/ 5969685 w 10567974"/>
              <a:gd name="connsiteY499" fmla="*/ 4571786 h 5630204"/>
              <a:gd name="connsiteX500" fmla="*/ 5878245 w 10567974"/>
              <a:gd name="connsiteY500" fmla="*/ 4571786 h 5630204"/>
              <a:gd name="connsiteX501" fmla="*/ 5904534 w 10567974"/>
              <a:gd name="connsiteY501" fmla="*/ 4598075 h 5630204"/>
              <a:gd name="connsiteX502" fmla="*/ 5878245 w 10567974"/>
              <a:gd name="connsiteY502" fmla="*/ 4624364 h 5630204"/>
              <a:gd name="connsiteX503" fmla="*/ 5851956 w 10567974"/>
              <a:gd name="connsiteY503" fmla="*/ 4598075 h 5630204"/>
              <a:gd name="connsiteX504" fmla="*/ 5878245 w 10567974"/>
              <a:gd name="connsiteY504" fmla="*/ 4571786 h 5630204"/>
              <a:gd name="connsiteX505" fmla="*/ 5786805 w 10567974"/>
              <a:gd name="connsiteY505" fmla="*/ 4571786 h 5630204"/>
              <a:gd name="connsiteX506" fmla="*/ 5813094 w 10567974"/>
              <a:gd name="connsiteY506" fmla="*/ 4598075 h 5630204"/>
              <a:gd name="connsiteX507" fmla="*/ 5786805 w 10567974"/>
              <a:gd name="connsiteY507" fmla="*/ 4624364 h 5630204"/>
              <a:gd name="connsiteX508" fmla="*/ 5760516 w 10567974"/>
              <a:gd name="connsiteY508" fmla="*/ 4598075 h 5630204"/>
              <a:gd name="connsiteX509" fmla="*/ 5786805 w 10567974"/>
              <a:gd name="connsiteY509" fmla="*/ 4571786 h 5630204"/>
              <a:gd name="connsiteX510" fmla="*/ 5695365 w 10567974"/>
              <a:gd name="connsiteY510" fmla="*/ 4571786 h 5630204"/>
              <a:gd name="connsiteX511" fmla="*/ 5721654 w 10567974"/>
              <a:gd name="connsiteY511" fmla="*/ 4598075 h 5630204"/>
              <a:gd name="connsiteX512" fmla="*/ 5695365 w 10567974"/>
              <a:gd name="connsiteY512" fmla="*/ 4624364 h 5630204"/>
              <a:gd name="connsiteX513" fmla="*/ 5669076 w 10567974"/>
              <a:gd name="connsiteY513" fmla="*/ 4598075 h 5630204"/>
              <a:gd name="connsiteX514" fmla="*/ 5695365 w 10567974"/>
              <a:gd name="connsiteY514" fmla="*/ 4571786 h 5630204"/>
              <a:gd name="connsiteX515" fmla="*/ 5603925 w 10567974"/>
              <a:gd name="connsiteY515" fmla="*/ 4571786 h 5630204"/>
              <a:gd name="connsiteX516" fmla="*/ 5630214 w 10567974"/>
              <a:gd name="connsiteY516" fmla="*/ 4598075 h 5630204"/>
              <a:gd name="connsiteX517" fmla="*/ 5603925 w 10567974"/>
              <a:gd name="connsiteY517" fmla="*/ 4624364 h 5630204"/>
              <a:gd name="connsiteX518" fmla="*/ 5577636 w 10567974"/>
              <a:gd name="connsiteY518" fmla="*/ 4598075 h 5630204"/>
              <a:gd name="connsiteX519" fmla="*/ 5603925 w 10567974"/>
              <a:gd name="connsiteY519" fmla="*/ 4571786 h 5630204"/>
              <a:gd name="connsiteX520" fmla="*/ 5512485 w 10567974"/>
              <a:gd name="connsiteY520" fmla="*/ 4571786 h 5630204"/>
              <a:gd name="connsiteX521" fmla="*/ 5538774 w 10567974"/>
              <a:gd name="connsiteY521" fmla="*/ 4598075 h 5630204"/>
              <a:gd name="connsiteX522" fmla="*/ 5512485 w 10567974"/>
              <a:gd name="connsiteY522" fmla="*/ 4624364 h 5630204"/>
              <a:gd name="connsiteX523" fmla="*/ 5486196 w 10567974"/>
              <a:gd name="connsiteY523" fmla="*/ 4598075 h 5630204"/>
              <a:gd name="connsiteX524" fmla="*/ 5512485 w 10567974"/>
              <a:gd name="connsiteY524" fmla="*/ 4571786 h 5630204"/>
              <a:gd name="connsiteX525" fmla="*/ 3500805 w 10567974"/>
              <a:gd name="connsiteY525" fmla="*/ 4571786 h 5630204"/>
              <a:gd name="connsiteX526" fmla="*/ 3527094 w 10567974"/>
              <a:gd name="connsiteY526" fmla="*/ 4598075 h 5630204"/>
              <a:gd name="connsiteX527" fmla="*/ 3500805 w 10567974"/>
              <a:gd name="connsiteY527" fmla="*/ 4624364 h 5630204"/>
              <a:gd name="connsiteX528" fmla="*/ 3474516 w 10567974"/>
              <a:gd name="connsiteY528" fmla="*/ 4598075 h 5630204"/>
              <a:gd name="connsiteX529" fmla="*/ 3500805 w 10567974"/>
              <a:gd name="connsiteY529" fmla="*/ 4571786 h 5630204"/>
              <a:gd name="connsiteX530" fmla="*/ 3409365 w 10567974"/>
              <a:gd name="connsiteY530" fmla="*/ 4571786 h 5630204"/>
              <a:gd name="connsiteX531" fmla="*/ 3435654 w 10567974"/>
              <a:gd name="connsiteY531" fmla="*/ 4598075 h 5630204"/>
              <a:gd name="connsiteX532" fmla="*/ 3409365 w 10567974"/>
              <a:gd name="connsiteY532" fmla="*/ 4624364 h 5630204"/>
              <a:gd name="connsiteX533" fmla="*/ 3383076 w 10567974"/>
              <a:gd name="connsiteY533" fmla="*/ 4598075 h 5630204"/>
              <a:gd name="connsiteX534" fmla="*/ 3409365 w 10567974"/>
              <a:gd name="connsiteY534" fmla="*/ 4571786 h 5630204"/>
              <a:gd name="connsiteX535" fmla="*/ 3317925 w 10567974"/>
              <a:gd name="connsiteY535" fmla="*/ 4571786 h 5630204"/>
              <a:gd name="connsiteX536" fmla="*/ 3344214 w 10567974"/>
              <a:gd name="connsiteY536" fmla="*/ 4598075 h 5630204"/>
              <a:gd name="connsiteX537" fmla="*/ 3317925 w 10567974"/>
              <a:gd name="connsiteY537" fmla="*/ 4624364 h 5630204"/>
              <a:gd name="connsiteX538" fmla="*/ 3291636 w 10567974"/>
              <a:gd name="connsiteY538" fmla="*/ 4598075 h 5630204"/>
              <a:gd name="connsiteX539" fmla="*/ 3317925 w 10567974"/>
              <a:gd name="connsiteY539" fmla="*/ 4571786 h 5630204"/>
              <a:gd name="connsiteX540" fmla="*/ 3226509 w 10567974"/>
              <a:gd name="connsiteY540" fmla="*/ 4571786 h 5630204"/>
              <a:gd name="connsiteX541" fmla="*/ 3252798 w 10567974"/>
              <a:gd name="connsiteY541" fmla="*/ 4598075 h 5630204"/>
              <a:gd name="connsiteX542" fmla="*/ 3226509 w 10567974"/>
              <a:gd name="connsiteY542" fmla="*/ 4624364 h 5630204"/>
              <a:gd name="connsiteX543" fmla="*/ 3200220 w 10567974"/>
              <a:gd name="connsiteY543" fmla="*/ 4598075 h 5630204"/>
              <a:gd name="connsiteX544" fmla="*/ 3226509 w 10567974"/>
              <a:gd name="connsiteY544" fmla="*/ 4571786 h 5630204"/>
              <a:gd name="connsiteX545" fmla="*/ 3135068 w 10567974"/>
              <a:gd name="connsiteY545" fmla="*/ 4571786 h 5630204"/>
              <a:gd name="connsiteX546" fmla="*/ 3161358 w 10567974"/>
              <a:gd name="connsiteY546" fmla="*/ 4598075 h 5630204"/>
              <a:gd name="connsiteX547" fmla="*/ 3135068 w 10567974"/>
              <a:gd name="connsiteY547" fmla="*/ 4624364 h 5630204"/>
              <a:gd name="connsiteX548" fmla="*/ 3108779 w 10567974"/>
              <a:gd name="connsiteY548" fmla="*/ 4598075 h 5630204"/>
              <a:gd name="connsiteX549" fmla="*/ 3135068 w 10567974"/>
              <a:gd name="connsiteY549" fmla="*/ 4571786 h 5630204"/>
              <a:gd name="connsiteX550" fmla="*/ 3043628 w 10567974"/>
              <a:gd name="connsiteY550" fmla="*/ 4571786 h 5630204"/>
              <a:gd name="connsiteX551" fmla="*/ 3069917 w 10567974"/>
              <a:gd name="connsiteY551" fmla="*/ 4598075 h 5630204"/>
              <a:gd name="connsiteX552" fmla="*/ 3043628 w 10567974"/>
              <a:gd name="connsiteY552" fmla="*/ 4624364 h 5630204"/>
              <a:gd name="connsiteX553" fmla="*/ 3017339 w 10567974"/>
              <a:gd name="connsiteY553" fmla="*/ 4598075 h 5630204"/>
              <a:gd name="connsiteX554" fmla="*/ 3043628 w 10567974"/>
              <a:gd name="connsiteY554" fmla="*/ 4571786 h 5630204"/>
              <a:gd name="connsiteX555" fmla="*/ 2952188 w 10567974"/>
              <a:gd name="connsiteY555" fmla="*/ 4571786 h 5630204"/>
              <a:gd name="connsiteX556" fmla="*/ 2978476 w 10567974"/>
              <a:gd name="connsiteY556" fmla="*/ 4598075 h 5630204"/>
              <a:gd name="connsiteX557" fmla="*/ 2952188 w 10567974"/>
              <a:gd name="connsiteY557" fmla="*/ 4624364 h 5630204"/>
              <a:gd name="connsiteX558" fmla="*/ 2925898 w 10567974"/>
              <a:gd name="connsiteY558" fmla="*/ 4598075 h 5630204"/>
              <a:gd name="connsiteX559" fmla="*/ 2952188 w 10567974"/>
              <a:gd name="connsiteY559" fmla="*/ 4571786 h 5630204"/>
              <a:gd name="connsiteX560" fmla="*/ 2860747 w 10567974"/>
              <a:gd name="connsiteY560" fmla="*/ 4571786 h 5630204"/>
              <a:gd name="connsiteX561" fmla="*/ 2887036 w 10567974"/>
              <a:gd name="connsiteY561" fmla="*/ 4598075 h 5630204"/>
              <a:gd name="connsiteX562" fmla="*/ 2860747 w 10567974"/>
              <a:gd name="connsiteY562" fmla="*/ 4624364 h 5630204"/>
              <a:gd name="connsiteX563" fmla="*/ 2834458 w 10567974"/>
              <a:gd name="connsiteY563" fmla="*/ 4598075 h 5630204"/>
              <a:gd name="connsiteX564" fmla="*/ 2860747 w 10567974"/>
              <a:gd name="connsiteY564" fmla="*/ 4571786 h 5630204"/>
              <a:gd name="connsiteX565" fmla="*/ 9535845 w 10567974"/>
              <a:gd name="connsiteY565" fmla="*/ 4480346 h 5630204"/>
              <a:gd name="connsiteX566" fmla="*/ 9562134 w 10567974"/>
              <a:gd name="connsiteY566" fmla="*/ 4506635 h 5630204"/>
              <a:gd name="connsiteX567" fmla="*/ 9535845 w 10567974"/>
              <a:gd name="connsiteY567" fmla="*/ 4532924 h 5630204"/>
              <a:gd name="connsiteX568" fmla="*/ 9509556 w 10567974"/>
              <a:gd name="connsiteY568" fmla="*/ 4506635 h 5630204"/>
              <a:gd name="connsiteX569" fmla="*/ 9535845 w 10567974"/>
              <a:gd name="connsiteY569" fmla="*/ 4480346 h 5630204"/>
              <a:gd name="connsiteX570" fmla="*/ 9444405 w 10567974"/>
              <a:gd name="connsiteY570" fmla="*/ 4480346 h 5630204"/>
              <a:gd name="connsiteX571" fmla="*/ 9470694 w 10567974"/>
              <a:gd name="connsiteY571" fmla="*/ 4506635 h 5630204"/>
              <a:gd name="connsiteX572" fmla="*/ 9444405 w 10567974"/>
              <a:gd name="connsiteY572" fmla="*/ 4532924 h 5630204"/>
              <a:gd name="connsiteX573" fmla="*/ 9418116 w 10567974"/>
              <a:gd name="connsiteY573" fmla="*/ 4506635 h 5630204"/>
              <a:gd name="connsiteX574" fmla="*/ 9444405 w 10567974"/>
              <a:gd name="connsiteY574" fmla="*/ 4480346 h 5630204"/>
              <a:gd name="connsiteX575" fmla="*/ 9352965 w 10567974"/>
              <a:gd name="connsiteY575" fmla="*/ 4480346 h 5630204"/>
              <a:gd name="connsiteX576" fmla="*/ 9379254 w 10567974"/>
              <a:gd name="connsiteY576" fmla="*/ 4506635 h 5630204"/>
              <a:gd name="connsiteX577" fmla="*/ 9352965 w 10567974"/>
              <a:gd name="connsiteY577" fmla="*/ 4532924 h 5630204"/>
              <a:gd name="connsiteX578" fmla="*/ 9326676 w 10567974"/>
              <a:gd name="connsiteY578" fmla="*/ 4506635 h 5630204"/>
              <a:gd name="connsiteX579" fmla="*/ 9352965 w 10567974"/>
              <a:gd name="connsiteY579" fmla="*/ 4480346 h 5630204"/>
              <a:gd name="connsiteX580" fmla="*/ 9261525 w 10567974"/>
              <a:gd name="connsiteY580" fmla="*/ 4480346 h 5630204"/>
              <a:gd name="connsiteX581" fmla="*/ 9287814 w 10567974"/>
              <a:gd name="connsiteY581" fmla="*/ 4506635 h 5630204"/>
              <a:gd name="connsiteX582" fmla="*/ 9261525 w 10567974"/>
              <a:gd name="connsiteY582" fmla="*/ 4532924 h 5630204"/>
              <a:gd name="connsiteX583" fmla="*/ 9235236 w 10567974"/>
              <a:gd name="connsiteY583" fmla="*/ 4506635 h 5630204"/>
              <a:gd name="connsiteX584" fmla="*/ 9261525 w 10567974"/>
              <a:gd name="connsiteY584" fmla="*/ 4480346 h 5630204"/>
              <a:gd name="connsiteX585" fmla="*/ 9170085 w 10567974"/>
              <a:gd name="connsiteY585" fmla="*/ 4480346 h 5630204"/>
              <a:gd name="connsiteX586" fmla="*/ 9196374 w 10567974"/>
              <a:gd name="connsiteY586" fmla="*/ 4506635 h 5630204"/>
              <a:gd name="connsiteX587" fmla="*/ 9170085 w 10567974"/>
              <a:gd name="connsiteY587" fmla="*/ 4532924 h 5630204"/>
              <a:gd name="connsiteX588" fmla="*/ 9143796 w 10567974"/>
              <a:gd name="connsiteY588" fmla="*/ 4506635 h 5630204"/>
              <a:gd name="connsiteX589" fmla="*/ 9170085 w 10567974"/>
              <a:gd name="connsiteY589" fmla="*/ 4480346 h 5630204"/>
              <a:gd name="connsiteX590" fmla="*/ 9078645 w 10567974"/>
              <a:gd name="connsiteY590" fmla="*/ 4480346 h 5630204"/>
              <a:gd name="connsiteX591" fmla="*/ 9104934 w 10567974"/>
              <a:gd name="connsiteY591" fmla="*/ 4506635 h 5630204"/>
              <a:gd name="connsiteX592" fmla="*/ 9078645 w 10567974"/>
              <a:gd name="connsiteY592" fmla="*/ 4532924 h 5630204"/>
              <a:gd name="connsiteX593" fmla="*/ 9052356 w 10567974"/>
              <a:gd name="connsiteY593" fmla="*/ 4506635 h 5630204"/>
              <a:gd name="connsiteX594" fmla="*/ 9078645 w 10567974"/>
              <a:gd name="connsiteY594" fmla="*/ 4480346 h 5630204"/>
              <a:gd name="connsiteX595" fmla="*/ 8987205 w 10567974"/>
              <a:gd name="connsiteY595" fmla="*/ 4480346 h 5630204"/>
              <a:gd name="connsiteX596" fmla="*/ 9013494 w 10567974"/>
              <a:gd name="connsiteY596" fmla="*/ 4506635 h 5630204"/>
              <a:gd name="connsiteX597" fmla="*/ 8987205 w 10567974"/>
              <a:gd name="connsiteY597" fmla="*/ 4532924 h 5630204"/>
              <a:gd name="connsiteX598" fmla="*/ 8960916 w 10567974"/>
              <a:gd name="connsiteY598" fmla="*/ 4506635 h 5630204"/>
              <a:gd name="connsiteX599" fmla="*/ 8987205 w 10567974"/>
              <a:gd name="connsiteY599" fmla="*/ 4480346 h 5630204"/>
              <a:gd name="connsiteX600" fmla="*/ 8895765 w 10567974"/>
              <a:gd name="connsiteY600" fmla="*/ 4480346 h 5630204"/>
              <a:gd name="connsiteX601" fmla="*/ 8922054 w 10567974"/>
              <a:gd name="connsiteY601" fmla="*/ 4506635 h 5630204"/>
              <a:gd name="connsiteX602" fmla="*/ 8895765 w 10567974"/>
              <a:gd name="connsiteY602" fmla="*/ 4532924 h 5630204"/>
              <a:gd name="connsiteX603" fmla="*/ 8869476 w 10567974"/>
              <a:gd name="connsiteY603" fmla="*/ 4506635 h 5630204"/>
              <a:gd name="connsiteX604" fmla="*/ 8895765 w 10567974"/>
              <a:gd name="connsiteY604" fmla="*/ 4480346 h 5630204"/>
              <a:gd name="connsiteX605" fmla="*/ 8804325 w 10567974"/>
              <a:gd name="connsiteY605" fmla="*/ 4480346 h 5630204"/>
              <a:gd name="connsiteX606" fmla="*/ 8830614 w 10567974"/>
              <a:gd name="connsiteY606" fmla="*/ 4506635 h 5630204"/>
              <a:gd name="connsiteX607" fmla="*/ 8804325 w 10567974"/>
              <a:gd name="connsiteY607" fmla="*/ 4532924 h 5630204"/>
              <a:gd name="connsiteX608" fmla="*/ 8778036 w 10567974"/>
              <a:gd name="connsiteY608" fmla="*/ 4506635 h 5630204"/>
              <a:gd name="connsiteX609" fmla="*/ 8804325 w 10567974"/>
              <a:gd name="connsiteY609" fmla="*/ 4480346 h 5630204"/>
              <a:gd name="connsiteX610" fmla="*/ 8712885 w 10567974"/>
              <a:gd name="connsiteY610" fmla="*/ 4480346 h 5630204"/>
              <a:gd name="connsiteX611" fmla="*/ 8739174 w 10567974"/>
              <a:gd name="connsiteY611" fmla="*/ 4506635 h 5630204"/>
              <a:gd name="connsiteX612" fmla="*/ 8712885 w 10567974"/>
              <a:gd name="connsiteY612" fmla="*/ 4532924 h 5630204"/>
              <a:gd name="connsiteX613" fmla="*/ 8686596 w 10567974"/>
              <a:gd name="connsiteY613" fmla="*/ 4506635 h 5630204"/>
              <a:gd name="connsiteX614" fmla="*/ 8712885 w 10567974"/>
              <a:gd name="connsiteY614" fmla="*/ 4480346 h 5630204"/>
              <a:gd name="connsiteX615" fmla="*/ 8621445 w 10567974"/>
              <a:gd name="connsiteY615" fmla="*/ 4480346 h 5630204"/>
              <a:gd name="connsiteX616" fmla="*/ 8647734 w 10567974"/>
              <a:gd name="connsiteY616" fmla="*/ 4506635 h 5630204"/>
              <a:gd name="connsiteX617" fmla="*/ 8621445 w 10567974"/>
              <a:gd name="connsiteY617" fmla="*/ 4532924 h 5630204"/>
              <a:gd name="connsiteX618" fmla="*/ 8595156 w 10567974"/>
              <a:gd name="connsiteY618" fmla="*/ 4506635 h 5630204"/>
              <a:gd name="connsiteX619" fmla="*/ 8621445 w 10567974"/>
              <a:gd name="connsiteY619" fmla="*/ 4480346 h 5630204"/>
              <a:gd name="connsiteX620" fmla="*/ 8530005 w 10567974"/>
              <a:gd name="connsiteY620" fmla="*/ 4480346 h 5630204"/>
              <a:gd name="connsiteX621" fmla="*/ 8556294 w 10567974"/>
              <a:gd name="connsiteY621" fmla="*/ 4506635 h 5630204"/>
              <a:gd name="connsiteX622" fmla="*/ 8530005 w 10567974"/>
              <a:gd name="connsiteY622" fmla="*/ 4532924 h 5630204"/>
              <a:gd name="connsiteX623" fmla="*/ 8503716 w 10567974"/>
              <a:gd name="connsiteY623" fmla="*/ 4506635 h 5630204"/>
              <a:gd name="connsiteX624" fmla="*/ 8530005 w 10567974"/>
              <a:gd name="connsiteY624" fmla="*/ 4480346 h 5630204"/>
              <a:gd name="connsiteX625" fmla="*/ 8438565 w 10567974"/>
              <a:gd name="connsiteY625" fmla="*/ 4480346 h 5630204"/>
              <a:gd name="connsiteX626" fmla="*/ 8464854 w 10567974"/>
              <a:gd name="connsiteY626" fmla="*/ 4506635 h 5630204"/>
              <a:gd name="connsiteX627" fmla="*/ 8438565 w 10567974"/>
              <a:gd name="connsiteY627" fmla="*/ 4532924 h 5630204"/>
              <a:gd name="connsiteX628" fmla="*/ 8412276 w 10567974"/>
              <a:gd name="connsiteY628" fmla="*/ 4506635 h 5630204"/>
              <a:gd name="connsiteX629" fmla="*/ 8438565 w 10567974"/>
              <a:gd name="connsiteY629" fmla="*/ 4480346 h 5630204"/>
              <a:gd name="connsiteX630" fmla="*/ 8347125 w 10567974"/>
              <a:gd name="connsiteY630" fmla="*/ 4480346 h 5630204"/>
              <a:gd name="connsiteX631" fmla="*/ 8373414 w 10567974"/>
              <a:gd name="connsiteY631" fmla="*/ 4506635 h 5630204"/>
              <a:gd name="connsiteX632" fmla="*/ 8347125 w 10567974"/>
              <a:gd name="connsiteY632" fmla="*/ 4532924 h 5630204"/>
              <a:gd name="connsiteX633" fmla="*/ 8320836 w 10567974"/>
              <a:gd name="connsiteY633" fmla="*/ 4506635 h 5630204"/>
              <a:gd name="connsiteX634" fmla="*/ 8347125 w 10567974"/>
              <a:gd name="connsiteY634" fmla="*/ 4480346 h 5630204"/>
              <a:gd name="connsiteX635" fmla="*/ 6061125 w 10567974"/>
              <a:gd name="connsiteY635" fmla="*/ 4480346 h 5630204"/>
              <a:gd name="connsiteX636" fmla="*/ 6087414 w 10567974"/>
              <a:gd name="connsiteY636" fmla="*/ 4506635 h 5630204"/>
              <a:gd name="connsiteX637" fmla="*/ 6061125 w 10567974"/>
              <a:gd name="connsiteY637" fmla="*/ 4532924 h 5630204"/>
              <a:gd name="connsiteX638" fmla="*/ 6034836 w 10567974"/>
              <a:gd name="connsiteY638" fmla="*/ 4506635 h 5630204"/>
              <a:gd name="connsiteX639" fmla="*/ 6061125 w 10567974"/>
              <a:gd name="connsiteY639" fmla="*/ 4480346 h 5630204"/>
              <a:gd name="connsiteX640" fmla="*/ 5969685 w 10567974"/>
              <a:gd name="connsiteY640" fmla="*/ 4480346 h 5630204"/>
              <a:gd name="connsiteX641" fmla="*/ 5995974 w 10567974"/>
              <a:gd name="connsiteY641" fmla="*/ 4506635 h 5630204"/>
              <a:gd name="connsiteX642" fmla="*/ 5969685 w 10567974"/>
              <a:gd name="connsiteY642" fmla="*/ 4532924 h 5630204"/>
              <a:gd name="connsiteX643" fmla="*/ 5943396 w 10567974"/>
              <a:gd name="connsiteY643" fmla="*/ 4506635 h 5630204"/>
              <a:gd name="connsiteX644" fmla="*/ 5969685 w 10567974"/>
              <a:gd name="connsiteY644" fmla="*/ 4480346 h 5630204"/>
              <a:gd name="connsiteX645" fmla="*/ 5878245 w 10567974"/>
              <a:gd name="connsiteY645" fmla="*/ 4480346 h 5630204"/>
              <a:gd name="connsiteX646" fmla="*/ 5904534 w 10567974"/>
              <a:gd name="connsiteY646" fmla="*/ 4506635 h 5630204"/>
              <a:gd name="connsiteX647" fmla="*/ 5878245 w 10567974"/>
              <a:gd name="connsiteY647" fmla="*/ 4532924 h 5630204"/>
              <a:gd name="connsiteX648" fmla="*/ 5851956 w 10567974"/>
              <a:gd name="connsiteY648" fmla="*/ 4506635 h 5630204"/>
              <a:gd name="connsiteX649" fmla="*/ 5878245 w 10567974"/>
              <a:gd name="connsiteY649" fmla="*/ 4480346 h 5630204"/>
              <a:gd name="connsiteX650" fmla="*/ 5786805 w 10567974"/>
              <a:gd name="connsiteY650" fmla="*/ 4480346 h 5630204"/>
              <a:gd name="connsiteX651" fmla="*/ 5813094 w 10567974"/>
              <a:gd name="connsiteY651" fmla="*/ 4506635 h 5630204"/>
              <a:gd name="connsiteX652" fmla="*/ 5786805 w 10567974"/>
              <a:gd name="connsiteY652" fmla="*/ 4532924 h 5630204"/>
              <a:gd name="connsiteX653" fmla="*/ 5760516 w 10567974"/>
              <a:gd name="connsiteY653" fmla="*/ 4506635 h 5630204"/>
              <a:gd name="connsiteX654" fmla="*/ 5786805 w 10567974"/>
              <a:gd name="connsiteY654" fmla="*/ 4480346 h 5630204"/>
              <a:gd name="connsiteX655" fmla="*/ 5695365 w 10567974"/>
              <a:gd name="connsiteY655" fmla="*/ 4480346 h 5630204"/>
              <a:gd name="connsiteX656" fmla="*/ 5721654 w 10567974"/>
              <a:gd name="connsiteY656" fmla="*/ 4506635 h 5630204"/>
              <a:gd name="connsiteX657" fmla="*/ 5695365 w 10567974"/>
              <a:gd name="connsiteY657" fmla="*/ 4532924 h 5630204"/>
              <a:gd name="connsiteX658" fmla="*/ 5669076 w 10567974"/>
              <a:gd name="connsiteY658" fmla="*/ 4506635 h 5630204"/>
              <a:gd name="connsiteX659" fmla="*/ 5695365 w 10567974"/>
              <a:gd name="connsiteY659" fmla="*/ 4480346 h 5630204"/>
              <a:gd name="connsiteX660" fmla="*/ 5603925 w 10567974"/>
              <a:gd name="connsiteY660" fmla="*/ 4480346 h 5630204"/>
              <a:gd name="connsiteX661" fmla="*/ 5630214 w 10567974"/>
              <a:gd name="connsiteY661" fmla="*/ 4506635 h 5630204"/>
              <a:gd name="connsiteX662" fmla="*/ 5603925 w 10567974"/>
              <a:gd name="connsiteY662" fmla="*/ 4532924 h 5630204"/>
              <a:gd name="connsiteX663" fmla="*/ 5577636 w 10567974"/>
              <a:gd name="connsiteY663" fmla="*/ 4506635 h 5630204"/>
              <a:gd name="connsiteX664" fmla="*/ 5603925 w 10567974"/>
              <a:gd name="connsiteY664" fmla="*/ 4480346 h 5630204"/>
              <a:gd name="connsiteX665" fmla="*/ 5512485 w 10567974"/>
              <a:gd name="connsiteY665" fmla="*/ 4480346 h 5630204"/>
              <a:gd name="connsiteX666" fmla="*/ 5538774 w 10567974"/>
              <a:gd name="connsiteY666" fmla="*/ 4506635 h 5630204"/>
              <a:gd name="connsiteX667" fmla="*/ 5512485 w 10567974"/>
              <a:gd name="connsiteY667" fmla="*/ 4532924 h 5630204"/>
              <a:gd name="connsiteX668" fmla="*/ 5486196 w 10567974"/>
              <a:gd name="connsiteY668" fmla="*/ 4506635 h 5630204"/>
              <a:gd name="connsiteX669" fmla="*/ 5512485 w 10567974"/>
              <a:gd name="connsiteY669" fmla="*/ 4480346 h 5630204"/>
              <a:gd name="connsiteX670" fmla="*/ 3500805 w 10567974"/>
              <a:gd name="connsiteY670" fmla="*/ 4480346 h 5630204"/>
              <a:gd name="connsiteX671" fmla="*/ 3527094 w 10567974"/>
              <a:gd name="connsiteY671" fmla="*/ 4506635 h 5630204"/>
              <a:gd name="connsiteX672" fmla="*/ 3500805 w 10567974"/>
              <a:gd name="connsiteY672" fmla="*/ 4532924 h 5630204"/>
              <a:gd name="connsiteX673" fmla="*/ 3474516 w 10567974"/>
              <a:gd name="connsiteY673" fmla="*/ 4506635 h 5630204"/>
              <a:gd name="connsiteX674" fmla="*/ 3500805 w 10567974"/>
              <a:gd name="connsiteY674" fmla="*/ 4480346 h 5630204"/>
              <a:gd name="connsiteX675" fmla="*/ 3409365 w 10567974"/>
              <a:gd name="connsiteY675" fmla="*/ 4480346 h 5630204"/>
              <a:gd name="connsiteX676" fmla="*/ 3435654 w 10567974"/>
              <a:gd name="connsiteY676" fmla="*/ 4506635 h 5630204"/>
              <a:gd name="connsiteX677" fmla="*/ 3409365 w 10567974"/>
              <a:gd name="connsiteY677" fmla="*/ 4532924 h 5630204"/>
              <a:gd name="connsiteX678" fmla="*/ 3383076 w 10567974"/>
              <a:gd name="connsiteY678" fmla="*/ 4506635 h 5630204"/>
              <a:gd name="connsiteX679" fmla="*/ 3409365 w 10567974"/>
              <a:gd name="connsiteY679" fmla="*/ 4480346 h 5630204"/>
              <a:gd name="connsiteX680" fmla="*/ 3317925 w 10567974"/>
              <a:gd name="connsiteY680" fmla="*/ 4480346 h 5630204"/>
              <a:gd name="connsiteX681" fmla="*/ 3344214 w 10567974"/>
              <a:gd name="connsiteY681" fmla="*/ 4506635 h 5630204"/>
              <a:gd name="connsiteX682" fmla="*/ 3317925 w 10567974"/>
              <a:gd name="connsiteY682" fmla="*/ 4532924 h 5630204"/>
              <a:gd name="connsiteX683" fmla="*/ 3291636 w 10567974"/>
              <a:gd name="connsiteY683" fmla="*/ 4506635 h 5630204"/>
              <a:gd name="connsiteX684" fmla="*/ 3317925 w 10567974"/>
              <a:gd name="connsiteY684" fmla="*/ 4480346 h 5630204"/>
              <a:gd name="connsiteX685" fmla="*/ 3226515 w 10567974"/>
              <a:gd name="connsiteY685" fmla="*/ 4480346 h 5630204"/>
              <a:gd name="connsiteX686" fmla="*/ 3252805 w 10567974"/>
              <a:gd name="connsiteY686" fmla="*/ 4506635 h 5630204"/>
              <a:gd name="connsiteX687" fmla="*/ 3226515 w 10567974"/>
              <a:gd name="connsiteY687" fmla="*/ 4532924 h 5630204"/>
              <a:gd name="connsiteX688" fmla="*/ 3200226 w 10567974"/>
              <a:gd name="connsiteY688" fmla="*/ 4506635 h 5630204"/>
              <a:gd name="connsiteX689" fmla="*/ 3226515 w 10567974"/>
              <a:gd name="connsiteY689" fmla="*/ 4480346 h 5630204"/>
              <a:gd name="connsiteX690" fmla="*/ 3135075 w 10567974"/>
              <a:gd name="connsiteY690" fmla="*/ 4480346 h 5630204"/>
              <a:gd name="connsiteX691" fmla="*/ 3161364 w 10567974"/>
              <a:gd name="connsiteY691" fmla="*/ 4506635 h 5630204"/>
              <a:gd name="connsiteX692" fmla="*/ 3135075 w 10567974"/>
              <a:gd name="connsiteY692" fmla="*/ 4532924 h 5630204"/>
              <a:gd name="connsiteX693" fmla="*/ 3108785 w 10567974"/>
              <a:gd name="connsiteY693" fmla="*/ 4506635 h 5630204"/>
              <a:gd name="connsiteX694" fmla="*/ 3135075 w 10567974"/>
              <a:gd name="connsiteY694" fmla="*/ 4480346 h 5630204"/>
              <a:gd name="connsiteX695" fmla="*/ 3043634 w 10567974"/>
              <a:gd name="connsiteY695" fmla="*/ 4480346 h 5630204"/>
              <a:gd name="connsiteX696" fmla="*/ 3069924 w 10567974"/>
              <a:gd name="connsiteY696" fmla="*/ 4506635 h 5630204"/>
              <a:gd name="connsiteX697" fmla="*/ 3043634 w 10567974"/>
              <a:gd name="connsiteY697" fmla="*/ 4532924 h 5630204"/>
              <a:gd name="connsiteX698" fmla="*/ 3017345 w 10567974"/>
              <a:gd name="connsiteY698" fmla="*/ 4506635 h 5630204"/>
              <a:gd name="connsiteX699" fmla="*/ 3043634 w 10567974"/>
              <a:gd name="connsiteY699" fmla="*/ 4480346 h 5630204"/>
              <a:gd name="connsiteX700" fmla="*/ 2952194 w 10567974"/>
              <a:gd name="connsiteY700" fmla="*/ 4480346 h 5630204"/>
              <a:gd name="connsiteX701" fmla="*/ 2978483 w 10567974"/>
              <a:gd name="connsiteY701" fmla="*/ 4506635 h 5630204"/>
              <a:gd name="connsiteX702" fmla="*/ 2952194 w 10567974"/>
              <a:gd name="connsiteY702" fmla="*/ 4532924 h 5630204"/>
              <a:gd name="connsiteX703" fmla="*/ 2925904 w 10567974"/>
              <a:gd name="connsiteY703" fmla="*/ 4506635 h 5630204"/>
              <a:gd name="connsiteX704" fmla="*/ 2952194 w 10567974"/>
              <a:gd name="connsiteY704" fmla="*/ 4480346 h 5630204"/>
              <a:gd name="connsiteX705" fmla="*/ 2860753 w 10567974"/>
              <a:gd name="connsiteY705" fmla="*/ 4480346 h 5630204"/>
              <a:gd name="connsiteX706" fmla="*/ 2887042 w 10567974"/>
              <a:gd name="connsiteY706" fmla="*/ 4506635 h 5630204"/>
              <a:gd name="connsiteX707" fmla="*/ 2860753 w 10567974"/>
              <a:gd name="connsiteY707" fmla="*/ 4532924 h 5630204"/>
              <a:gd name="connsiteX708" fmla="*/ 2834463 w 10567974"/>
              <a:gd name="connsiteY708" fmla="*/ 4506635 h 5630204"/>
              <a:gd name="connsiteX709" fmla="*/ 2860753 w 10567974"/>
              <a:gd name="connsiteY709" fmla="*/ 4480346 h 5630204"/>
              <a:gd name="connsiteX710" fmla="*/ 9535845 w 10567974"/>
              <a:gd name="connsiteY710" fmla="*/ 4388906 h 5630204"/>
              <a:gd name="connsiteX711" fmla="*/ 9562134 w 10567974"/>
              <a:gd name="connsiteY711" fmla="*/ 4415195 h 5630204"/>
              <a:gd name="connsiteX712" fmla="*/ 9535845 w 10567974"/>
              <a:gd name="connsiteY712" fmla="*/ 4441484 h 5630204"/>
              <a:gd name="connsiteX713" fmla="*/ 9509556 w 10567974"/>
              <a:gd name="connsiteY713" fmla="*/ 4415195 h 5630204"/>
              <a:gd name="connsiteX714" fmla="*/ 9535845 w 10567974"/>
              <a:gd name="connsiteY714" fmla="*/ 4388906 h 5630204"/>
              <a:gd name="connsiteX715" fmla="*/ 9444405 w 10567974"/>
              <a:gd name="connsiteY715" fmla="*/ 4388906 h 5630204"/>
              <a:gd name="connsiteX716" fmla="*/ 9470694 w 10567974"/>
              <a:gd name="connsiteY716" fmla="*/ 4415195 h 5630204"/>
              <a:gd name="connsiteX717" fmla="*/ 9444405 w 10567974"/>
              <a:gd name="connsiteY717" fmla="*/ 4441484 h 5630204"/>
              <a:gd name="connsiteX718" fmla="*/ 9418116 w 10567974"/>
              <a:gd name="connsiteY718" fmla="*/ 4415195 h 5630204"/>
              <a:gd name="connsiteX719" fmla="*/ 9444405 w 10567974"/>
              <a:gd name="connsiteY719" fmla="*/ 4388906 h 5630204"/>
              <a:gd name="connsiteX720" fmla="*/ 9352965 w 10567974"/>
              <a:gd name="connsiteY720" fmla="*/ 4388906 h 5630204"/>
              <a:gd name="connsiteX721" fmla="*/ 9379254 w 10567974"/>
              <a:gd name="connsiteY721" fmla="*/ 4415195 h 5630204"/>
              <a:gd name="connsiteX722" fmla="*/ 9352965 w 10567974"/>
              <a:gd name="connsiteY722" fmla="*/ 4441484 h 5630204"/>
              <a:gd name="connsiteX723" fmla="*/ 9326676 w 10567974"/>
              <a:gd name="connsiteY723" fmla="*/ 4415195 h 5630204"/>
              <a:gd name="connsiteX724" fmla="*/ 9352965 w 10567974"/>
              <a:gd name="connsiteY724" fmla="*/ 4388906 h 5630204"/>
              <a:gd name="connsiteX725" fmla="*/ 9261525 w 10567974"/>
              <a:gd name="connsiteY725" fmla="*/ 4388906 h 5630204"/>
              <a:gd name="connsiteX726" fmla="*/ 9287814 w 10567974"/>
              <a:gd name="connsiteY726" fmla="*/ 4415195 h 5630204"/>
              <a:gd name="connsiteX727" fmla="*/ 9261525 w 10567974"/>
              <a:gd name="connsiteY727" fmla="*/ 4441484 h 5630204"/>
              <a:gd name="connsiteX728" fmla="*/ 9235236 w 10567974"/>
              <a:gd name="connsiteY728" fmla="*/ 4415195 h 5630204"/>
              <a:gd name="connsiteX729" fmla="*/ 9261525 w 10567974"/>
              <a:gd name="connsiteY729" fmla="*/ 4388906 h 5630204"/>
              <a:gd name="connsiteX730" fmla="*/ 9170085 w 10567974"/>
              <a:gd name="connsiteY730" fmla="*/ 4388906 h 5630204"/>
              <a:gd name="connsiteX731" fmla="*/ 9196374 w 10567974"/>
              <a:gd name="connsiteY731" fmla="*/ 4415195 h 5630204"/>
              <a:gd name="connsiteX732" fmla="*/ 9170085 w 10567974"/>
              <a:gd name="connsiteY732" fmla="*/ 4441484 h 5630204"/>
              <a:gd name="connsiteX733" fmla="*/ 9143796 w 10567974"/>
              <a:gd name="connsiteY733" fmla="*/ 4415195 h 5630204"/>
              <a:gd name="connsiteX734" fmla="*/ 9170085 w 10567974"/>
              <a:gd name="connsiteY734" fmla="*/ 4388906 h 5630204"/>
              <a:gd name="connsiteX735" fmla="*/ 9078645 w 10567974"/>
              <a:gd name="connsiteY735" fmla="*/ 4388906 h 5630204"/>
              <a:gd name="connsiteX736" fmla="*/ 9104934 w 10567974"/>
              <a:gd name="connsiteY736" fmla="*/ 4415195 h 5630204"/>
              <a:gd name="connsiteX737" fmla="*/ 9078645 w 10567974"/>
              <a:gd name="connsiteY737" fmla="*/ 4441484 h 5630204"/>
              <a:gd name="connsiteX738" fmla="*/ 9052356 w 10567974"/>
              <a:gd name="connsiteY738" fmla="*/ 4415195 h 5630204"/>
              <a:gd name="connsiteX739" fmla="*/ 9078645 w 10567974"/>
              <a:gd name="connsiteY739" fmla="*/ 4388906 h 5630204"/>
              <a:gd name="connsiteX740" fmla="*/ 8987205 w 10567974"/>
              <a:gd name="connsiteY740" fmla="*/ 4388906 h 5630204"/>
              <a:gd name="connsiteX741" fmla="*/ 9013494 w 10567974"/>
              <a:gd name="connsiteY741" fmla="*/ 4415195 h 5630204"/>
              <a:gd name="connsiteX742" fmla="*/ 8987205 w 10567974"/>
              <a:gd name="connsiteY742" fmla="*/ 4441484 h 5630204"/>
              <a:gd name="connsiteX743" fmla="*/ 8960916 w 10567974"/>
              <a:gd name="connsiteY743" fmla="*/ 4415195 h 5630204"/>
              <a:gd name="connsiteX744" fmla="*/ 8987205 w 10567974"/>
              <a:gd name="connsiteY744" fmla="*/ 4388906 h 5630204"/>
              <a:gd name="connsiteX745" fmla="*/ 8895765 w 10567974"/>
              <a:gd name="connsiteY745" fmla="*/ 4388906 h 5630204"/>
              <a:gd name="connsiteX746" fmla="*/ 8922054 w 10567974"/>
              <a:gd name="connsiteY746" fmla="*/ 4415195 h 5630204"/>
              <a:gd name="connsiteX747" fmla="*/ 8895765 w 10567974"/>
              <a:gd name="connsiteY747" fmla="*/ 4441484 h 5630204"/>
              <a:gd name="connsiteX748" fmla="*/ 8869476 w 10567974"/>
              <a:gd name="connsiteY748" fmla="*/ 4415195 h 5630204"/>
              <a:gd name="connsiteX749" fmla="*/ 8895765 w 10567974"/>
              <a:gd name="connsiteY749" fmla="*/ 4388906 h 5630204"/>
              <a:gd name="connsiteX750" fmla="*/ 8804325 w 10567974"/>
              <a:gd name="connsiteY750" fmla="*/ 4388906 h 5630204"/>
              <a:gd name="connsiteX751" fmla="*/ 8830614 w 10567974"/>
              <a:gd name="connsiteY751" fmla="*/ 4415195 h 5630204"/>
              <a:gd name="connsiteX752" fmla="*/ 8804325 w 10567974"/>
              <a:gd name="connsiteY752" fmla="*/ 4441484 h 5630204"/>
              <a:gd name="connsiteX753" fmla="*/ 8778036 w 10567974"/>
              <a:gd name="connsiteY753" fmla="*/ 4415195 h 5630204"/>
              <a:gd name="connsiteX754" fmla="*/ 8804325 w 10567974"/>
              <a:gd name="connsiteY754" fmla="*/ 4388906 h 5630204"/>
              <a:gd name="connsiteX755" fmla="*/ 8712885 w 10567974"/>
              <a:gd name="connsiteY755" fmla="*/ 4388906 h 5630204"/>
              <a:gd name="connsiteX756" fmla="*/ 8739174 w 10567974"/>
              <a:gd name="connsiteY756" fmla="*/ 4415195 h 5630204"/>
              <a:gd name="connsiteX757" fmla="*/ 8712885 w 10567974"/>
              <a:gd name="connsiteY757" fmla="*/ 4441484 h 5630204"/>
              <a:gd name="connsiteX758" fmla="*/ 8686596 w 10567974"/>
              <a:gd name="connsiteY758" fmla="*/ 4415195 h 5630204"/>
              <a:gd name="connsiteX759" fmla="*/ 8712885 w 10567974"/>
              <a:gd name="connsiteY759" fmla="*/ 4388906 h 5630204"/>
              <a:gd name="connsiteX760" fmla="*/ 8621445 w 10567974"/>
              <a:gd name="connsiteY760" fmla="*/ 4388906 h 5630204"/>
              <a:gd name="connsiteX761" fmla="*/ 8647734 w 10567974"/>
              <a:gd name="connsiteY761" fmla="*/ 4415195 h 5630204"/>
              <a:gd name="connsiteX762" fmla="*/ 8621445 w 10567974"/>
              <a:gd name="connsiteY762" fmla="*/ 4441484 h 5630204"/>
              <a:gd name="connsiteX763" fmla="*/ 8595156 w 10567974"/>
              <a:gd name="connsiteY763" fmla="*/ 4415195 h 5630204"/>
              <a:gd name="connsiteX764" fmla="*/ 8621445 w 10567974"/>
              <a:gd name="connsiteY764" fmla="*/ 4388906 h 5630204"/>
              <a:gd name="connsiteX765" fmla="*/ 8530005 w 10567974"/>
              <a:gd name="connsiteY765" fmla="*/ 4388906 h 5630204"/>
              <a:gd name="connsiteX766" fmla="*/ 8556294 w 10567974"/>
              <a:gd name="connsiteY766" fmla="*/ 4415195 h 5630204"/>
              <a:gd name="connsiteX767" fmla="*/ 8530005 w 10567974"/>
              <a:gd name="connsiteY767" fmla="*/ 4441484 h 5630204"/>
              <a:gd name="connsiteX768" fmla="*/ 8503716 w 10567974"/>
              <a:gd name="connsiteY768" fmla="*/ 4415195 h 5630204"/>
              <a:gd name="connsiteX769" fmla="*/ 8530005 w 10567974"/>
              <a:gd name="connsiteY769" fmla="*/ 4388906 h 5630204"/>
              <a:gd name="connsiteX770" fmla="*/ 8438565 w 10567974"/>
              <a:gd name="connsiteY770" fmla="*/ 4388906 h 5630204"/>
              <a:gd name="connsiteX771" fmla="*/ 8464854 w 10567974"/>
              <a:gd name="connsiteY771" fmla="*/ 4415195 h 5630204"/>
              <a:gd name="connsiteX772" fmla="*/ 8438565 w 10567974"/>
              <a:gd name="connsiteY772" fmla="*/ 4441484 h 5630204"/>
              <a:gd name="connsiteX773" fmla="*/ 8412276 w 10567974"/>
              <a:gd name="connsiteY773" fmla="*/ 4415195 h 5630204"/>
              <a:gd name="connsiteX774" fmla="*/ 8438565 w 10567974"/>
              <a:gd name="connsiteY774" fmla="*/ 4388906 h 5630204"/>
              <a:gd name="connsiteX775" fmla="*/ 8347125 w 10567974"/>
              <a:gd name="connsiteY775" fmla="*/ 4388906 h 5630204"/>
              <a:gd name="connsiteX776" fmla="*/ 8373414 w 10567974"/>
              <a:gd name="connsiteY776" fmla="*/ 4415195 h 5630204"/>
              <a:gd name="connsiteX777" fmla="*/ 8347125 w 10567974"/>
              <a:gd name="connsiteY777" fmla="*/ 4441484 h 5630204"/>
              <a:gd name="connsiteX778" fmla="*/ 8320836 w 10567974"/>
              <a:gd name="connsiteY778" fmla="*/ 4415195 h 5630204"/>
              <a:gd name="connsiteX779" fmla="*/ 8347125 w 10567974"/>
              <a:gd name="connsiteY779" fmla="*/ 4388906 h 5630204"/>
              <a:gd name="connsiteX780" fmla="*/ 6335445 w 10567974"/>
              <a:gd name="connsiteY780" fmla="*/ 4388906 h 5630204"/>
              <a:gd name="connsiteX781" fmla="*/ 6361734 w 10567974"/>
              <a:gd name="connsiteY781" fmla="*/ 4415195 h 5630204"/>
              <a:gd name="connsiteX782" fmla="*/ 6335445 w 10567974"/>
              <a:gd name="connsiteY782" fmla="*/ 4441484 h 5630204"/>
              <a:gd name="connsiteX783" fmla="*/ 6309156 w 10567974"/>
              <a:gd name="connsiteY783" fmla="*/ 4415195 h 5630204"/>
              <a:gd name="connsiteX784" fmla="*/ 6335445 w 10567974"/>
              <a:gd name="connsiteY784" fmla="*/ 4388906 h 5630204"/>
              <a:gd name="connsiteX785" fmla="*/ 6061125 w 10567974"/>
              <a:gd name="connsiteY785" fmla="*/ 4388906 h 5630204"/>
              <a:gd name="connsiteX786" fmla="*/ 6087414 w 10567974"/>
              <a:gd name="connsiteY786" fmla="*/ 4415195 h 5630204"/>
              <a:gd name="connsiteX787" fmla="*/ 6061125 w 10567974"/>
              <a:gd name="connsiteY787" fmla="*/ 4441484 h 5630204"/>
              <a:gd name="connsiteX788" fmla="*/ 6034836 w 10567974"/>
              <a:gd name="connsiteY788" fmla="*/ 4415195 h 5630204"/>
              <a:gd name="connsiteX789" fmla="*/ 6061125 w 10567974"/>
              <a:gd name="connsiteY789" fmla="*/ 4388906 h 5630204"/>
              <a:gd name="connsiteX790" fmla="*/ 5969685 w 10567974"/>
              <a:gd name="connsiteY790" fmla="*/ 4388906 h 5630204"/>
              <a:gd name="connsiteX791" fmla="*/ 5995974 w 10567974"/>
              <a:gd name="connsiteY791" fmla="*/ 4415195 h 5630204"/>
              <a:gd name="connsiteX792" fmla="*/ 5969685 w 10567974"/>
              <a:gd name="connsiteY792" fmla="*/ 4441484 h 5630204"/>
              <a:gd name="connsiteX793" fmla="*/ 5943396 w 10567974"/>
              <a:gd name="connsiteY793" fmla="*/ 4415195 h 5630204"/>
              <a:gd name="connsiteX794" fmla="*/ 5969685 w 10567974"/>
              <a:gd name="connsiteY794" fmla="*/ 4388906 h 5630204"/>
              <a:gd name="connsiteX795" fmla="*/ 5878245 w 10567974"/>
              <a:gd name="connsiteY795" fmla="*/ 4388906 h 5630204"/>
              <a:gd name="connsiteX796" fmla="*/ 5904534 w 10567974"/>
              <a:gd name="connsiteY796" fmla="*/ 4415195 h 5630204"/>
              <a:gd name="connsiteX797" fmla="*/ 5878245 w 10567974"/>
              <a:gd name="connsiteY797" fmla="*/ 4441484 h 5630204"/>
              <a:gd name="connsiteX798" fmla="*/ 5851956 w 10567974"/>
              <a:gd name="connsiteY798" fmla="*/ 4415195 h 5630204"/>
              <a:gd name="connsiteX799" fmla="*/ 5878245 w 10567974"/>
              <a:gd name="connsiteY799" fmla="*/ 4388906 h 5630204"/>
              <a:gd name="connsiteX800" fmla="*/ 5786805 w 10567974"/>
              <a:gd name="connsiteY800" fmla="*/ 4388906 h 5630204"/>
              <a:gd name="connsiteX801" fmla="*/ 5813094 w 10567974"/>
              <a:gd name="connsiteY801" fmla="*/ 4415195 h 5630204"/>
              <a:gd name="connsiteX802" fmla="*/ 5786805 w 10567974"/>
              <a:gd name="connsiteY802" fmla="*/ 4441484 h 5630204"/>
              <a:gd name="connsiteX803" fmla="*/ 5760516 w 10567974"/>
              <a:gd name="connsiteY803" fmla="*/ 4415195 h 5630204"/>
              <a:gd name="connsiteX804" fmla="*/ 5786805 w 10567974"/>
              <a:gd name="connsiteY804" fmla="*/ 4388906 h 5630204"/>
              <a:gd name="connsiteX805" fmla="*/ 5695365 w 10567974"/>
              <a:gd name="connsiteY805" fmla="*/ 4388906 h 5630204"/>
              <a:gd name="connsiteX806" fmla="*/ 5721654 w 10567974"/>
              <a:gd name="connsiteY806" fmla="*/ 4415195 h 5630204"/>
              <a:gd name="connsiteX807" fmla="*/ 5695365 w 10567974"/>
              <a:gd name="connsiteY807" fmla="*/ 4441484 h 5630204"/>
              <a:gd name="connsiteX808" fmla="*/ 5669076 w 10567974"/>
              <a:gd name="connsiteY808" fmla="*/ 4415195 h 5630204"/>
              <a:gd name="connsiteX809" fmla="*/ 5695365 w 10567974"/>
              <a:gd name="connsiteY809" fmla="*/ 4388906 h 5630204"/>
              <a:gd name="connsiteX810" fmla="*/ 5603925 w 10567974"/>
              <a:gd name="connsiteY810" fmla="*/ 4388906 h 5630204"/>
              <a:gd name="connsiteX811" fmla="*/ 5630214 w 10567974"/>
              <a:gd name="connsiteY811" fmla="*/ 4415195 h 5630204"/>
              <a:gd name="connsiteX812" fmla="*/ 5603925 w 10567974"/>
              <a:gd name="connsiteY812" fmla="*/ 4441484 h 5630204"/>
              <a:gd name="connsiteX813" fmla="*/ 5577636 w 10567974"/>
              <a:gd name="connsiteY813" fmla="*/ 4415195 h 5630204"/>
              <a:gd name="connsiteX814" fmla="*/ 5603925 w 10567974"/>
              <a:gd name="connsiteY814" fmla="*/ 4388906 h 5630204"/>
              <a:gd name="connsiteX815" fmla="*/ 5512485 w 10567974"/>
              <a:gd name="connsiteY815" fmla="*/ 4388906 h 5630204"/>
              <a:gd name="connsiteX816" fmla="*/ 5538774 w 10567974"/>
              <a:gd name="connsiteY816" fmla="*/ 4415195 h 5630204"/>
              <a:gd name="connsiteX817" fmla="*/ 5512485 w 10567974"/>
              <a:gd name="connsiteY817" fmla="*/ 4441484 h 5630204"/>
              <a:gd name="connsiteX818" fmla="*/ 5486196 w 10567974"/>
              <a:gd name="connsiteY818" fmla="*/ 4415195 h 5630204"/>
              <a:gd name="connsiteX819" fmla="*/ 5512485 w 10567974"/>
              <a:gd name="connsiteY819" fmla="*/ 4388906 h 5630204"/>
              <a:gd name="connsiteX820" fmla="*/ 5421045 w 10567974"/>
              <a:gd name="connsiteY820" fmla="*/ 4388906 h 5630204"/>
              <a:gd name="connsiteX821" fmla="*/ 5447334 w 10567974"/>
              <a:gd name="connsiteY821" fmla="*/ 4415195 h 5630204"/>
              <a:gd name="connsiteX822" fmla="*/ 5421045 w 10567974"/>
              <a:gd name="connsiteY822" fmla="*/ 4441484 h 5630204"/>
              <a:gd name="connsiteX823" fmla="*/ 5394756 w 10567974"/>
              <a:gd name="connsiteY823" fmla="*/ 4415195 h 5630204"/>
              <a:gd name="connsiteX824" fmla="*/ 5421045 w 10567974"/>
              <a:gd name="connsiteY824" fmla="*/ 4388906 h 5630204"/>
              <a:gd name="connsiteX825" fmla="*/ 3592245 w 10567974"/>
              <a:gd name="connsiteY825" fmla="*/ 4388906 h 5630204"/>
              <a:gd name="connsiteX826" fmla="*/ 3618534 w 10567974"/>
              <a:gd name="connsiteY826" fmla="*/ 4415195 h 5630204"/>
              <a:gd name="connsiteX827" fmla="*/ 3592245 w 10567974"/>
              <a:gd name="connsiteY827" fmla="*/ 4441484 h 5630204"/>
              <a:gd name="connsiteX828" fmla="*/ 3565956 w 10567974"/>
              <a:gd name="connsiteY828" fmla="*/ 4415195 h 5630204"/>
              <a:gd name="connsiteX829" fmla="*/ 3592245 w 10567974"/>
              <a:gd name="connsiteY829" fmla="*/ 4388906 h 5630204"/>
              <a:gd name="connsiteX830" fmla="*/ 3500805 w 10567974"/>
              <a:gd name="connsiteY830" fmla="*/ 4388906 h 5630204"/>
              <a:gd name="connsiteX831" fmla="*/ 3527094 w 10567974"/>
              <a:gd name="connsiteY831" fmla="*/ 4415195 h 5630204"/>
              <a:gd name="connsiteX832" fmla="*/ 3500805 w 10567974"/>
              <a:gd name="connsiteY832" fmla="*/ 4441484 h 5630204"/>
              <a:gd name="connsiteX833" fmla="*/ 3474516 w 10567974"/>
              <a:gd name="connsiteY833" fmla="*/ 4415195 h 5630204"/>
              <a:gd name="connsiteX834" fmla="*/ 3500805 w 10567974"/>
              <a:gd name="connsiteY834" fmla="*/ 4388906 h 5630204"/>
              <a:gd name="connsiteX835" fmla="*/ 3409365 w 10567974"/>
              <a:gd name="connsiteY835" fmla="*/ 4388906 h 5630204"/>
              <a:gd name="connsiteX836" fmla="*/ 3435654 w 10567974"/>
              <a:gd name="connsiteY836" fmla="*/ 4415195 h 5630204"/>
              <a:gd name="connsiteX837" fmla="*/ 3409365 w 10567974"/>
              <a:gd name="connsiteY837" fmla="*/ 4441484 h 5630204"/>
              <a:gd name="connsiteX838" fmla="*/ 3383076 w 10567974"/>
              <a:gd name="connsiteY838" fmla="*/ 4415195 h 5630204"/>
              <a:gd name="connsiteX839" fmla="*/ 3409365 w 10567974"/>
              <a:gd name="connsiteY839" fmla="*/ 4388906 h 5630204"/>
              <a:gd name="connsiteX840" fmla="*/ 3317925 w 10567974"/>
              <a:gd name="connsiteY840" fmla="*/ 4388906 h 5630204"/>
              <a:gd name="connsiteX841" fmla="*/ 3344214 w 10567974"/>
              <a:gd name="connsiteY841" fmla="*/ 4415195 h 5630204"/>
              <a:gd name="connsiteX842" fmla="*/ 3317925 w 10567974"/>
              <a:gd name="connsiteY842" fmla="*/ 4441484 h 5630204"/>
              <a:gd name="connsiteX843" fmla="*/ 3291636 w 10567974"/>
              <a:gd name="connsiteY843" fmla="*/ 4415195 h 5630204"/>
              <a:gd name="connsiteX844" fmla="*/ 3317925 w 10567974"/>
              <a:gd name="connsiteY844" fmla="*/ 4388906 h 5630204"/>
              <a:gd name="connsiteX845" fmla="*/ 3226522 w 10567974"/>
              <a:gd name="connsiteY845" fmla="*/ 4388906 h 5630204"/>
              <a:gd name="connsiteX846" fmla="*/ 3252811 w 10567974"/>
              <a:gd name="connsiteY846" fmla="*/ 4415195 h 5630204"/>
              <a:gd name="connsiteX847" fmla="*/ 3226522 w 10567974"/>
              <a:gd name="connsiteY847" fmla="*/ 4441484 h 5630204"/>
              <a:gd name="connsiteX848" fmla="*/ 3200233 w 10567974"/>
              <a:gd name="connsiteY848" fmla="*/ 4415195 h 5630204"/>
              <a:gd name="connsiteX849" fmla="*/ 3226522 w 10567974"/>
              <a:gd name="connsiteY849" fmla="*/ 4388906 h 5630204"/>
              <a:gd name="connsiteX850" fmla="*/ 3135082 w 10567974"/>
              <a:gd name="connsiteY850" fmla="*/ 4388906 h 5630204"/>
              <a:gd name="connsiteX851" fmla="*/ 3161371 w 10567974"/>
              <a:gd name="connsiteY851" fmla="*/ 4415195 h 5630204"/>
              <a:gd name="connsiteX852" fmla="*/ 3135082 w 10567974"/>
              <a:gd name="connsiteY852" fmla="*/ 4441484 h 5630204"/>
              <a:gd name="connsiteX853" fmla="*/ 3108792 w 10567974"/>
              <a:gd name="connsiteY853" fmla="*/ 4415195 h 5630204"/>
              <a:gd name="connsiteX854" fmla="*/ 3135082 w 10567974"/>
              <a:gd name="connsiteY854" fmla="*/ 4388906 h 5630204"/>
              <a:gd name="connsiteX855" fmla="*/ 3043641 w 10567974"/>
              <a:gd name="connsiteY855" fmla="*/ 4388906 h 5630204"/>
              <a:gd name="connsiteX856" fmla="*/ 3069930 w 10567974"/>
              <a:gd name="connsiteY856" fmla="*/ 4415195 h 5630204"/>
              <a:gd name="connsiteX857" fmla="*/ 3043641 w 10567974"/>
              <a:gd name="connsiteY857" fmla="*/ 4441484 h 5630204"/>
              <a:gd name="connsiteX858" fmla="*/ 3017351 w 10567974"/>
              <a:gd name="connsiteY858" fmla="*/ 4415195 h 5630204"/>
              <a:gd name="connsiteX859" fmla="*/ 3043641 w 10567974"/>
              <a:gd name="connsiteY859" fmla="*/ 4388906 h 5630204"/>
              <a:gd name="connsiteX860" fmla="*/ 2952200 w 10567974"/>
              <a:gd name="connsiteY860" fmla="*/ 4388906 h 5630204"/>
              <a:gd name="connsiteX861" fmla="*/ 2978489 w 10567974"/>
              <a:gd name="connsiteY861" fmla="*/ 4415195 h 5630204"/>
              <a:gd name="connsiteX862" fmla="*/ 2952200 w 10567974"/>
              <a:gd name="connsiteY862" fmla="*/ 4441484 h 5630204"/>
              <a:gd name="connsiteX863" fmla="*/ 2925911 w 10567974"/>
              <a:gd name="connsiteY863" fmla="*/ 4415195 h 5630204"/>
              <a:gd name="connsiteX864" fmla="*/ 2952200 w 10567974"/>
              <a:gd name="connsiteY864" fmla="*/ 4388906 h 5630204"/>
              <a:gd name="connsiteX865" fmla="*/ 9993045 w 10567974"/>
              <a:gd name="connsiteY865" fmla="*/ 4297466 h 5630204"/>
              <a:gd name="connsiteX866" fmla="*/ 10019334 w 10567974"/>
              <a:gd name="connsiteY866" fmla="*/ 4323755 h 5630204"/>
              <a:gd name="connsiteX867" fmla="*/ 9993045 w 10567974"/>
              <a:gd name="connsiteY867" fmla="*/ 4350044 h 5630204"/>
              <a:gd name="connsiteX868" fmla="*/ 9966756 w 10567974"/>
              <a:gd name="connsiteY868" fmla="*/ 4323755 h 5630204"/>
              <a:gd name="connsiteX869" fmla="*/ 9993045 w 10567974"/>
              <a:gd name="connsiteY869" fmla="*/ 4297466 h 5630204"/>
              <a:gd name="connsiteX870" fmla="*/ 9901605 w 10567974"/>
              <a:gd name="connsiteY870" fmla="*/ 4297466 h 5630204"/>
              <a:gd name="connsiteX871" fmla="*/ 9927894 w 10567974"/>
              <a:gd name="connsiteY871" fmla="*/ 4323755 h 5630204"/>
              <a:gd name="connsiteX872" fmla="*/ 9901605 w 10567974"/>
              <a:gd name="connsiteY872" fmla="*/ 4350044 h 5630204"/>
              <a:gd name="connsiteX873" fmla="*/ 9875316 w 10567974"/>
              <a:gd name="connsiteY873" fmla="*/ 4323755 h 5630204"/>
              <a:gd name="connsiteX874" fmla="*/ 9901605 w 10567974"/>
              <a:gd name="connsiteY874" fmla="*/ 4297466 h 5630204"/>
              <a:gd name="connsiteX875" fmla="*/ 9444405 w 10567974"/>
              <a:gd name="connsiteY875" fmla="*/ 4297466 h 5630204"/>
              <a:gd name="connsiteX876" fmla="*/ 9470694 w 10567974"/>
              <a:gd name="connsiteY876" fmla="*/ 4323755 h 5630204"/>
              <a:gd name="connsiteX877" fmla="*/ 9444405 w 10567974"/>
              <a:gd name="connsiteY877" fmla="*/ 4350044 h 5630204"/>
              <a:gd name="connsiteX878" fmla="*/ 9418116 w 10567974"/>
              <a:gd name="connsiteY878" fmla="*/ 4323755 h 5630204"/>
              <a:gd name="connsiteX879" fmla="*/ 9444405 w 10567974"/>
              <a:gd name="connsiteY879" fmla="*/ 4297466 h 5630204"/>
              <a:gd name="connsiteX880" fmla="*/ 9352965 w 10567974"/>
              <a:gd name="connsiteY880" fmla="*/ 4297466 h 5630204"/>
              <a:gd name="connsiteX881" fmla="*/ 9379254 w 10567974"/>
              <a:gd name="connsiteY881" fmla="*/ 4323755 h 5630204"/>
              <a:gd name="connsiteX882" fmla="*/ 9352965 w 10567974"/>
              <a:gd name="connsiteY882" fmla="*/ 4350044 h 5630204"/>
              <a:gd name="connsiteX883" fmla="*/ 9326676 w 10567974"/>
              <a:gd name="connsiteY883" fmla="*/ 4323755 h 5630204"/>
              <a:gd name="connsiteX884" fmla="*/ 9352965 w 10567974"/>
              <a:gd name="connsiteY884" fmla="*/ 4297466 h 5630204"/>
              <a:gd name="connsiteX885" fmla="*/ 9261525 w 10567974"/>
              <a:gd name="connsiteY885" fmla="*/ 4297466 h 5630204"/>
              <a:gd name="connsiteX886" fmla="*/ 9287814 w 10567974"/>
              <a:gd name="connsiteY886" fmla="*/ 4323755 h 5630204"/>
              <a:gd name="connsiteX887" fmla="*/ 9261525 w 10567974"/>
              <a:gd name="connsiteY887" fmla="*/ 4350044 h 5630204"/>
              <a:gd name="connsiteX888" fmla="*/ 9235236 w 10567974"/>
              <a:gd name="connsiteY888" fmla="*/ 4323755 h 5630204"/>
              <a:gd name="connsiteX889" fmla="*/ 9261525 w 10567974"/>
              <a:gd name="connsiteY889" fmla="*/ 4297466 h 5630204"/>
              <a:gd name="connsiteX890" fmla="*/ 9170085 w 10567974"/>
              <a:gd name="connsiteY890" fmla="*/ 4297466 h 5630204"/>
              <a:gd name="connsiteX891" fmla="*/ 9196374 w 10567974"/>
              <a:gd name="connsiteY891" fmla="*/ 4323755 h 5630204"/>
              <a:gd name="connsiteX892" fmla="*/ 9170085 w 10567974"/>
              <a:gd name="connsiteY892" fmla="*/ 4350044 h 5630204"/>
              <a:gd name="connsiteX893" fmla="*/ 9143796 w 10567974"/>
              <a:gd name="connsiteY893" fmla="*/ 4323755 h 5630204"/>
              <a:gd name="connsiteX894" fmla="*/ 9170085 w 10567974"/>
              <a:gd name="connsiteY894" fmla="*/ 4297466 h 5630204"/>
              <a:gd name="connsiteX895" fmla="*/ 9078645 w 10567974"/>
              <a:gd name="connsiteY895" fmla="*/ 4297466 h 5630204"/>
              <a:gd name="connsiteX896" fmla="*/ 9104934 w 10567974"/>
              <a:gd name="connsiteY896" fmla="*/ 4323755 h 5630204"/>
              <a:gd name="connsiteX897" fmla="*/ 9078645 w 10567974"/>
              <a:gd name="connsiteY897" fmla="*/ 4350044 h 5630204"/>
              <a:gd name="connsiteX898" fmla="*/ 9052356 w 10567974"/>
              <a:gd name="connsiteY898" fmla="*/ 4323755 h 5630204"/>
              <a:gd name="connsiteX899" fmla="*/ 9078645 w 10567974"/>
              <a:gd name="connsiteY899" fmla="*/ 4297466 h 5630204"/>
              <a:gd name="connsiteX900" fmla="*/ 8987205 w 10567974"/>
              <a:gd name="connsiteY900" fmla="*/ 4297466 h 5630204"/>
              <a:gd name="connsiteX901" fmla="*/ 9013494 w 10567974"/>
              <a:gd name="connsiteY901" fmla="*/ 4323755 h 5630204"/>
              <a:gd name="connsiteX902" fmla="*/ 8987205 w 10567974"/>
              <a:gd name="connsiteY902" fmla="*/ 4350044 h 5630204"/>
              <a:gd name="connsiteX903" fmla="*/ 8960916 w 10567974"/>
              <a:gd name="connsiteY903" fmla="*/ 4323755 h 5630204"/>
              <a:gd name="connsiteX904" fmla="*/ 8987205 w 10567974"/>
              <a:gd name="connsiteY904" fmla="*/ 4297466 h 5630204"/>
              <a:gd name="connsiteX905" fmla="*/ 8895765 w 10567974"/>
              <a:gd name="connsiteY905" fmla="*/ 4297466 h 5630204"/>
              <a:gd name="connsiteX906" fmla="*/ 8922054 w 10567974"/>
              <a:gd name="connsiteY906" fmla="*/ 4323755 h 5630204"/>
              <a:gd name="connsiteX907" fmla="*/ 8895765 w 10567974"/>
              <a:gd name="connsiteY907" fmla="*/ 4350044 h 5630204"/>
              <a:gd name="connsiteX908" fmla="*/ 8869476 w 10567974"/>
              <a:gd name="connsiteY908" fmla="*/ 4323755 h 5630204"/>
              <a:gd name="connsiteX909" fmla="*/ 8895765 w 10567974"/>
              <a:gd name="connsiteY909" fmla="*/ 4297466 h 5630204"/>
              <a:gd name="connsiteX910" fmla="*/ 8804325 w 10567974"/>
              <a:gd name="connsiteY910" fmla="*/ 4297466 h 5630204"/>
              <a:gd name="connsiteX911" fmla="*/ 8830614 w 10567974"/>
              <a:gd name="connsiteY911" fmla="*/ 4323755 h 5630204"/>
              <a:gd name="connsiteX912" fmla="*/ 8804325 w 10567974"/>
              <a:gd name="connsiteY912" fmla="*/ 4350044 h 5630204"/>
              <a:gd name="connsiteX913" fmla="*/ 8778036 w 10567974"/>
              <a:gd name="connsiteY913" fmla="*/ 4323755 h 5630204"/>
              <a:gd name="connsiteX914" fmla="*/ 8804325 w 10567974"/>
              <a:gd name="connsiteY914" fmla="*/ 4297466 h 5630204"/>
              <a:gd name="connsiteX915" fmla="*/ 8712885 w 10567974"/>
              <a:gd name="connsiteY915" fmla="*/ 4297466 h 5630204"/>
              <a:gd name="connsiteX916" fmla="*/ 8739174 w 10567974"/>
              <a:gd name="connsiteY916" fmla="*/ 4323755 h 5630204"/>
              <a:gd name="connsiteX917" fmla="*/ 8712885 w 10567974"/>
              <a:gd name="connsiteY917" fmla="*/ 4350044 h 5630204"/>
              <a:gd name="connsiteX918" fmla="*/ 8686596 w 10567974"/>
              <a:gd name="connsiteY918" fmla="*/ 4323755 h 5630204"/>
              <a:gd name="connsiteX919" fmla="*/ 8712885 w 10567974"/>
              <a:gd name="connsiteY919" fmla="*/ 4297466 h 5630204"/>
              <a:gd name="connsiteX920" fmla="*/ 8621445 w 10567974"/>
              <a:gd name="connsiteY920" fmla="*/ 4297466 h 5630204"/>
              <a:gd name="connsiteX921" fmla="*/ 8647734 w 10567974"/>
              <a:gd name="connsiteY921" fmla="*/ 4323755 h 5630204"/>
              <a:gd name="connsiteX922" fmla="*/ 8621445 w 10567974"/>
              <a:gd name="connsiteY922" fmla="*/ 4350044 h 5630204"/>
              <a:gd name="connsiteX923" fmla="*/ 8595156 w 10567974"/>
              <a:gd name="connsiteY923" fmla="*/ 4323755 h 5630204"/>
              <a:gd name="connsiteX924" fmla="*/ 8621445 w 10567974"/>
              <a:gd name="connsiteY924" fmla="*/ 4297466 h 5630204"/>
              <a:gd name="connsiteX925" fmla="*/ 8530005 w 10567974"/>
              <a:gd name="connsiteY925" fmla="*/ 4297466 h 5630204"/>
              <a:gd name="connsiteX926" fmla="*/ 8556294 w 10567974"/>
              <a:gd name="connsiteY926" fmla="*/ 4323755 h 5630204"/>
              <a:gd name="connsiteX927" fmla="*/ 8530005 w 10567974"/>
              <a:gd name="connsiteY927" fmla="*/ 4350044 h 5630204"/>
              <a:gd name="connsiteX928" fmla="*/ 8503716 w 10567974"/>
              <a:gd name="connsiteY928" fmla="*/ 4323755 h 5630204"/>
              <a:gd name="connsiteX929" fmla="*/ 8530005 w 10567974"/>
              <a:gd name="connsiteY929" fmla="*/ 4297466 h 5630204"/>
              <a:gd name="connsiteX930" fmla="*/ 8438565 w 10567974"/>
              <a:gd name="connsiteY930" fmla="*/ 4297466 h 5630204"/>
              <a:gd name="connsiteX931" fmla="*/ 8464854 w 10567974"/>
              <a:gd name="connsiteY931" fmla="*/ 4323755 h 5630204"/>
              <a:gd name="connsiteX932" fmla="*/ 8438565 w 10567974"/>
              <a:gd name="connsiteY932" fmla="*/ 4350044 h 5630204"/>
              <a:gd name="connsiteX933" fmla="*/ 8412276 w 10567974"/>
              <a:gd name="connsiteY933" fmla="*/ 4323755 h 5630204"/>
              <a:gd name="connsiteX934" fmla="*/ 8438565 w 10567974"/>
              <a:gd name="connsiteY934" fmla="*/ 4297466 h 5630204"/>
              <a:gd name="connsiteX935" fmla="*/ 8347125 w 10567974"/>
              <a:gd name="connsiteY935" fmla="*/ 4297466 h 5630204"/>
              <a:gd name="connsiteX936" fmla="*/ 8373414 w 10567974"/>
              <a:gd name="connsiteY936" fmla="*/ 4323755 h 5630204"/>
              <a:gd name="connsiteX937" fmla="*/ 8347125 w 10567974"/>
              <a:gd name="connsiteY937" fmla="*/ 4350044 h 5630204"/>
              <a:gd name="connsiteX938" fmla="*/ 8320836 w 10567974"/>
              <a:gd name="connsiteY938" fmla="*/ 4323755 h 5630204"/>
              <a:gd name="connsiteX939" fmla="*/ 8347125 w 10567974"/>
              <a:gd name="connsiteY939" fmla="*/ 4297466 h 5630204"/>
              <a:gd name="connsiteX940" fmla="*/ 6426885 w 10567974"/>
              <a:gd name="connsiteY940" fmla="*/ 4297466 h 5630204"/>
              <a:gd name="connsiteX941" fmla="*/ 6453174 w 10567974"/>
              <a:gd name="connsiteY941" fmla="*/ 4323755 h 5630204"/>
              <a:gd name="connsiteX942" fmla="*/ 6426885 w 10567974"/>
              <a:gd name="connsiteY942" fmla="*/ 4350044 h 5630204"/>
              <a:gd name="connsiteX943" fmla="*/ 6400596 w 10567974"/>
              <a:gd name="connsiteY943" fmla="*/ 4323755 h 5630204"/>
              <a:gd name="connsiteX944" fmla="*/ 6426885 w 10567974"/>
              <a:gd name="connsiteY944" fmla="*/ 4297466 h 5630204"/>
              <a:gd name="connsiteX945" fmla="*/ 6335445 w 10567974"/>
              <a:gd name="connsiteY945" fmla="*/ 4297466 h 5630204"/>
              <a:gd name="connsiteX946" fmla="*/ 6361734 w 10567974"/>
              <a:gd name="connsiteY946" fmla="*/ 4323755 h 5630204"/>
              <a:gd name="connsiteX947" fmla="*/ 6335445 w 10567974"/>
              <a:gd name="connsiteY947" fmla="*/ 4350044 h 5630204"/>
              <a:gd name="connsiteX948" fmla="*/ 6309156 w 10567974"/>
              <a:gd name="connsiteY948" fmla="*/ 4323755 h 5630204"/>
              <a:gd name="connsiteX949" fmla="*/ 6335445 w 10567974"/>
              <a:gd name="connsiteY949" fmla="*/ 4297466 h 5630204"/>
              <a:gd name="connsiteX950" fmla="*/ 6152565 w 10567974"/>
              <a:gd name="connsiteY950" fmla="*/ 4297466 h 5630204"/>
              <a:gd name="connsiteX951" fmla="*/ 6178854 w 10567974"/>
              <a:gd name="connsiteY951" fmla="*/ 4323755 h 5630204"/>
              <a:gd name="connsiteX952" fmla="*/ 6152565 w 10567974"/>
              <a:gd name="connsiteY952" fmla="*/ 4350044 h 5630204"/>
              <a:gd name="connsiteX953" fmla="*/ 6126276 w 10567974"/>
              <a:gd name="connsiteY953" fmla="*/ 4323755 h 5630204"/>
              <a:gd name="connsiteX954" fmla="*/ 6152565 w 10567974"/>
              <a:gd name="connsiteY954" fmla="*/ 4297466 h 5630204"/>
              <a:gd name="connsiteX955" fmla="*/ 6061125 w 10567974"/>
              <a:gd name="connsiteY955" fmla="*/ 4297466 h 5630204"/>
              <a:gd name="connsiteX956" fmla="*/ 6087414 w 10567974"/>
              <a:gd name="connsiteY956" fmla="*/ 4323755 h 5630204"/>
              <a:gd name="connsiteX957" fmla="*/ 6061125 w 10567974"/>
              <a:gd name="connsiteY957" fmla="*/ 4350044 h 5630204"/>
              <a:gd name="connsiteX958" fmla="*/ 6034836 w 10567974"/>
              <a:gd name="connsiteY958" fmla="*/ 4323755 h 5630204"/>
              <a:gd name="connsiteX959" fmla="*/ 6061125 w 10567974"/>
              <a:gd name="connsiteY959" fmla="*/ 4297466 h 5630204"/>
              <a:gd name="connsiteX960" fmla="*/ 5969685 w 10567974"/>
              <a:gd name="connsiteY960" fmla="*/ 4297466 h 5630204"/>
              <a:gd name="connsiteX961" fmla="*/ 5995974 w 10567974"/>
              <a:gd name="connsiteY961" fmla="*/ 4323755 h 5630204"/>
              <a:gd name="connsiteX962" fmla="*/ 5969685 w 10567974"/>
              <a:gd name="connsiteY962" fmla="*/ 4350044 h 5630204"/>
              <a:gd name="connsiteX963" fmla="*/ 5943396 w 10567974"/>
              <a:gd name="connsiteY963" fmla="*/ 4323755 h 5630204"/>
              <a:gd name="connsiteX964" fmla="*/ 5969685 w 10567974"/>
              <a:gd name="connsiteY964" fmla="*/ 4297466 h 5630204"/>
              <a:gd name="connsiteX965" fmla="*/ 5878245 w 10567974"/>
              <a:gd name="connsiteY965" fmla="*/ 4297466 h 5630204"/>
              <a:gd name="connsiteX966" fmla="*/ 5904534 w 10567974"/>
              <a:gd name="connsiteY966" fmla="*/ 4323755 h 5630204"/>
              <a:gd name="connsiteX967" fmla="*/ 5878245 w 10567974"/>
              <a:gd name="connsiteY967" fmla="*/ 4350044 h 5630204"/>
              <a:gd name="connsiteX968" fmla="*/ 5851956 w 10567974"/>
              <a:gd name="connsiteY968" fmla="*/ 4323755 h 5630204"/>
              <a:gd name="connsiteX969" fmla="*/ 5878245 w 10567974"/>
              <a:gd name="connsiteY969" fmla="*/ 4297466 h 5630204"/>
              <a:gd name="connsiteX970" fmla="*/ 5786805 w 10567974"/>
              <a:gd name="connsiteY970" fmla="*/ 4297466 h 5630204"/>
              <a:gd name="connsiteX971" fmla="*/ 5813094 w 10567974"/>
              <a:gd name="connsiteY971" fmla="*/ 4323755 h 5630204"/>
              <a:gd name="connsiteX972" fmla="*/ 5786805 w 10567974"/>
              <a:gd name="connsiteY972" fmla="*/ 4350044 h 5630204"/>
              <a:gd name="connsiteX973" fmla="*/ 5760516 w 10567974"/>
              <a:gd name="connsiteY973" fmla="*/ 4323755 h 5630204"/>
              <a:gd name="connsiteX974" fmla="*/ 5786805 w 10567974"/>
              <a:gd name="connsiteY974" fmla="*/ 4297466 h 5630204"/>
              <a:gd name="connsiteX975" fmla="*/ 5695365 w 10567974"/>
              <a:gd name="connsiteY975" fmla="*/ 4297466 h 5630204"/>
              <a:gd name="connsiteX976" fmla="*/ 5721654 w 10567974"/>
              <a:gd name="connsiteY976" fmla="*/ 4323755 h 5630204"/>
              <a:gd name="connsiteX977" fmla="*/ 5695365 w 10567974"/>
              <a:gd name="connsiteY977" fmla="*/ 4350044 h 5630204"/>
              <a:gd name="connsiteX978" fmla="*/ 5669076 w 10567974"/>
              <a:gd name="connsiteY978" fmla="*/ 4323755 h 5630204"/>
              <a:gd name="connsiteX979" fmla="*/ 5695365 w 10567974"/>
              <a:gd name="connsiteY979" fmla="*/ 4297466 h 5630204"/>
              <a:gd name="connsiteX980" fmla="*/ 5603925 w 10567974"/>
              <a:gd name="connsiteY980" fmla="*/ 4297466 h 5630204"/>
              <a:gd name="connsiteX981" fmla="*/ 5630214 w 10567974"/>
              <a:gd name="connsiteY981" fmla="*/ 4323755 h 5630204"/>
              <a:gd name="connsiteX982" fmla="*/ 5603925 w 10567974"/>
              <a:gd name="connsiteY982" fmla="*/ 4350044 h 5630204"/>
              <a:gd name="connsiteX983" fmla="*/ 5577636 w 10567974"/>
              <a:gd name="connsiteY983" fmla="*/ 4323755 h 5630204"/>
              <a:gd name="connsiteX984" fmla="*/ 5603925 w 10567974"/>
              <a:gd name="connsiteY984" fmla="*/ 4297466 h 5630204"/>
              <a:gd name="connsiteX985" fmla="*/ 5512485 w 10567974"/>
              <a:gd name="connsiteY985" fmla="*/ 4297466 h 5630204"/>
              <a:gd name="connsiteX986" fmla="*/ 5538774 w 10567974"/>
              <a:gd name="connsiteY986" fmla="*/ 4323755 h 5630204"/>
              <a:gd name="connsiteX987" fmla="*/ 5512485 w 10567974"/>
              <a:gd name="connsiteY987" fmla="*/ 4350044 h 5630204"/>
              <a:gd name="connsiteX988" fmla="*/ 5486196 w 10567974"/>
              <a:gd name="connsiteY988" fmla="*/ 4323755 h 5630204"/>
              <a:gd name="connsiteX989" fmla="*/ 5512485 w 10567974"/>
              <a:gd name="connsiteY989" fmla="*/ 4297466 h 5630204"/>
              <a:gd name="connsiteX990" fmla="*/ 5421045 w 10567974"/>
              <a:gd name="connsiteY990" fmla="*/ 4297466 h 5630204"/>
              <a:gd name="connsiteX991" fmla="*/ 5447334 w 10567974"/>
              <a:gd name="connsiteY991" fmla="*/ 4323755 h 5630204"/>
              <a:gd name="connsiteX992" fmla="*/ 5421045 w 10567974"/>
              <a:gd name="connsiteY992" fmla="*/ 4350044 h 5630204"/>
              <a:gd name="connsiteX993" fmla="*/ 5394756 w 10567974"/>
              <a:gd name="connsiteY993" fmla="*/ 4323755 h 5630204"/>
              <a:gd name="connsiteX994" fmla="*/ 5421045 w 10567974"/>
              <a:gd name="connsiteY994" fmla="*/ 4297466 h 5630204"/>
              <a:gd name="connsiteX995" fmla="*/ 3775125 w 10567974"/>
              <a:gd name="connsiteY995" fmla="*/ 4297466 h 5630204"/>
              <a:gd name="connsiteX996" fmla="*/ 3801414 w 10567974"/>
              <a:gd name="connsiteY996" fmla="*/ 4323755 h 5630204"/>
              <a:gd name="connsiteX997" fmla="*/ 3775125 w 10567974"/>
              <a:gd name="connsiteY997" fmla="*/ 4350044 h 5630204"/>
              <a:gd name="connsiteX998" fmla="*/ 3748836 w 10567974"/>
              <a:gd name="connsiteY998" fmla="*/ 4323755 h 5630204"/>
              <a:gd name="connsiteX999" fmla="*/ 3775125 w 10567974"/>
              <a:gd name="connsiteY999" fmla="*/ 4297466 h 5630204"/>
              <a:gd name="connsiteX1000" fmla="*/ 3683685 w 10567974"/>
              <a:gd name="connsiteY1000" fmla="*/ 4297466 h 5630204"/>
              <a:gd name="connsiteX1001" fmla="*/ 3709974 w 10567974"/>
              <a:gd name="connsiteY1001" fmla="*/ 4323755 h 5630204"/>
              <a:gd name="connsiteX1002" fmla="*/ 3683685 w 10567974"/>
              <a:gd name="connsiteY1002" fmla="*/ 4350044 h 5630204"/>
              <a:gd name="connsiteX1003" fmla="*/ 3657396 w 10567974"/>
              <a:gd name="connsiteY1003" fmla="*/ 4323755 h 5630204"/>
              <a:gd name="connsiteX1004" fmla="*/ 3683685 w 10567974"/>
              <a:gd name="connsiteY1004" fmla="*/ 4297466 h 5630204"/>
              <a:gd name="connsiteX1005" fmla="*/ 3592245 w 10567974"/>
              <a:gd name="connsiteY1005" fmla="*/ 4297466 h 5630204"/>
              <a:gd name="connsiteX1006" fmla="*/ 3618534 w 10567974"/>
              <a:gd name="connsiteY1006" fmla="*/ 4323755 h 5630204"/>
              <a:gd name="connsiteX1007" fmla="*/ 3592245 w 10567974"/>
              <a:gd name="connsiteY1007" fmla="*/ 4350044 h 5630204"/>
              <a:gd name="connsiteX1008" fmla="*/ 3565956 w 10567974"/>
              <a:gd name="connsiteY1008" fmla="*/ 4323755 h 5630204"/>
              <a:gd name="connsiteX1009" fmla="*/ 3592245 w 10567974"/>
              <a:gd name="connsiteY1009" fmla="*/ 4297466 h 5630204"/>
              <a:gd name="connsiteX1010" fmla="*/ 3500805 w 10567974"/>
              <a:gd name="connsiteY1010" fmla="*/ 4297466 h 5630204"/>
              <a:gd name="connsiteX1011" fmla="*/ 3527094 w 10567974"/>
              <a:gd name="connsiteY1011" fmla="*/ 4323755 h 5630204"/>
              <a:gd name="connsiteX1012" fmla="*/ 3500805 w 10567974"/>
              <a:gd name="connsiteY1012" fmla="*/ 4350044 h 5630204"/>
              <a:gd name="connsiteX1013" fmla="*/ 3474516 w 10567974"/>
              <a:gd name="connsiteY1013" fmla="*/ 4323755 h 5630204"/>
              <a:gd name="connsiteX1014" fmla="*/ 3500805 w 10567974"/>
              <a:gd name="connsiteY1014" fmla="*/ 4297466 h 5630204"/>
              <a:gd name="connsiteX1015" fmla="*/ 3409365 w 10567974"/>
              <a:gd name="connsiteY1015" fmla="*/ 4297466 h 5630204"/>
              <a:gd name="connsiteX1016" fmla="*/ 3435654 w 10567974"/>
              <a:gd name="connsiteY1016" fmla="*/ 4323755 h 5630204"/>
              <a:gd name="connsiteX1017" fmla="*/ 3409365 w 10567974"/>
              <a:gd name="connsiteY1017" fmla="*/ 4350044 h 5630204"/>
              <a:gd name="connsiteX1018" fmla="*/ 3383076 w 10567974"/>
              <a:gd name="connsiteY1018" fmla="*/ 4323755 h 5630204"/>
              <a:gd name="connsiteX1019" fmla="*/ 3409365 w 10567974"/>
              <a:gd name="connsiteY1019" fmla="*/ 4297466 h 5630204"/>
              <a:gd name="connsiteX1020" fmla="*/ 3317925 w 10567974"/>
              <a:gd name="connsiteY1020" fmla="*/ 4297466 h 5630204"/>
              <a:gd name="connsiteX1021" fmla="*/ 3344214 w 10567974"/>
              <a:gd name="connsiteY1021" fmla="*/ 4323755 h 5630204"/>
              <a:gd name="connsiteX1022" fmla="*/ 3317925 w 10567974"/>
              <a:gd name="connsiteY1022" fmla="*/ 4350044 h 5630204"/>
              <a:gd name="connsiteX1023" fmla="*/ 3291636 w 10567974"/>
              <a:gd name="connsiteY1023" fmla="*/ 4323755 h 5630204"/>
              <a:gd name="connsiteX1024" fmla="*/ 3317925 w 10567974"/>
              <a:gd name="connsiteY1024" fmla="*/ 4297466 h 5630204"/>
              <a:gd name="connsiteX1025" fmla="*/ 3226530 w 10567974"/>
              <a:gd name="connsiteY1025" fmla="*/ 4297466 h 5630204"/>
              <a:gd name="connsiteX1026" fmla="*/ 3252819 w 10567974"/>
              <a:gd name="connsiteY1026" fmla="*/ 4323755 h 5630204"/>
              <a:gd name="connsiteX1027" fmla="*/ 3226530 w 10567974"/>
              <a:gd name="connsiteY1027" fmla="*/ 4350044 h 5630204"/>
              <a:gd name="connsiteX1028" fmla="*/ 3200241 w 10567974"/>
              <a:gd name="connsiteY1028" fmla="*/ 4323755 h 5630204"/>
              <a:gd name="connsiteX1029" fmla="*/ 3226530 w 10567974"/>
              <a:gd name="connsiteY1029" fmla="*/ 4297466 h 5630204"/>
              <a:gd name="connsiteX1030" fmla="*/ 3135089 w 10567974"/>
              <a:gd name="connsiteY1030" fmla="*/ 4297466 h 5630204"/>
              <a:gd name="connsiteX1031" fmla="*/ 3161378 w 10567974"/>
              <a:gd name="connsiteY1031" fmla="*/ 4323755 h 5630204"/>
              <a:gd name="connsiteX1032" fmla="*/ 3135089 w 10567974"/>
              <a:gd name="connsiteY1032" fmla="*/ 4350044 h 5630204"/>
              <a:gd name="connsiteX1033" fmla="*/ 3108800 w 10567974"/>
              <a:gd name="connsiteY1033" fmla="*/ 4323755 h 5630204"/>
              <a:gd name="connsiteX1034" fmla="*/ 3135089 w 10567974"/>
              <a:gd name="connsiteY1034" fmla="*/ 4297466 h 5630204"/>
              <a:gd name="connsiteX1035" fmla="*/ 3043649 w 10567974"/>
              <a:gd name="connsiteY1035" fmla="*/ 4297466 h 5630204"/>
              <a:gd name="connsiteX1036" fmla="*/ 3069937 w 10567974"/>
              <a:gd name="connsiteY1036" fmla="*/ 4323755 h 5630204"/>
              <a:gd name="connsiteX1037" fmla="*/ 3043649 w 10567974"/>
              <a:gd name="connsiteY1037" fmla="*/ 4350044 h 5630204"/>
              <a:gd name="connsiteX1038" fmla="*/ 3017359 w 10567974"/>
              <a:gd name="connsiteY1038" fmla="*/ 4323755 h 5630204"/>
              <a:gd name="connsiteX1039" fmla="*/ 3043649 w 10567974"/>
              <a:gd name="connsiteY1039" fmla="*/ 4297466 h 5630204"/>
              <a:gd name="connsiteX1040" fmla="*/ 2952208 w 10567974"/>
              <a:gd name="connsiteY1040" fmla="*/ 4297466 h 5630204"/>
              <a:gd name="connsiteX1041" fmla="*/ 2978496 w 10567974"/>
              <a:gd name="connsiteY1041" fmla="*/ 4323755 h 5630204"/>
              <a:gd name="connsiteX1042" fmla="*/ 2952208 w 10567974"/>
              <a:gd name="connsiteY1042" fmla="*/ 4350044 h 5630204"/>
              <a:gd name="connsiteX1043" fmla="*/ 2925918 w 10567974"/>
              <a:gd name="connsiteY1043" fmla="*/ 4323755 h 5630204"/>
              <a:gd name="connsiteX1044" fmla="*/ 2952208 w 10567974"/>
              <a:gd name="connsiteY1044" fmla="*/ 4297466 h 5630204"/>
              <a:gd name="connsiteX1045" fmla="*/ 9993045 w 10567974"/>
              <a:gd name="connsiteY1045" fmla="*/ 4206026 h 5630204"/>
              <a:gd name="connsiteX1046" fmla="*/ 10019334 w 10567974"/>
              <a:gd name="connsiteY1046" fmla="*/ 4232315 h 5630204"/>
              <a:gd name="connsiteX1047" fmla="*/ 9993045 w 10567974"/>
              <a:gd name="connsiteY1047" fmla="*/ 4258604 h 5630204"/>
              <a:gd name="connsiteX1048" fmla="*/ 9966756 w 10567974"/>
              <a:gd name="connsiteY1048" fmla="*/ 4232315 h 5630204"/>
              <a:gd name="connsiteX1049" fmla="*/ 9993045 w 10567974"/>
              <a:gd name="connsiteY1049" fmla="*/ 4206026 h 5630204"/>
              <a:gd name="connsiteX1050" fmla="*/ 9901605 w 10567974"/>
              <a:gd name="connsiteY1050" fmla="*/ 4206026 h 5630204"/>
              <a:gd name="connsiteX1051" fmla="*/ 9927894 w 10567974"/>
              <a:gd name="connsiteY1051" fmla="*/ 4232315 h 5630204"/>
              <a:gd name="connsiteX1052" fmla="*/ 9901605 w 10567974"/>
              <a:gd name="connsiteY1052" fmla="*/ 4258604 h 5630204"/>
              <a:gd name="connsiteX1053" fmla="*/ 9875316 w 10567974"/>
              <a:gd name="connsiteY1053" fmla="*/ 4232315 h 5630204"/>
              <a:gd name="connsiteX1054" fmla="*/ 9901605 w 10567974"/>
              <a:gd name="connsiteY1054" fmla="*/ 4206026 h 5630204"/>
              <a:gd name="connsiteX1055" fmla="*/ 9352965 w 10567974"/>
              <a:gd name="connsiteY1055" fmla="*/ 4206026 h 5630204"/>
              <a:gd name="connsiteX1056" fmla="*/ 9379254 w 10567974"/>
              <a:gd name="connsiteY1056" fmla="*/ 4232315 h 5630204"/>
              <a:gd name="connsiteX1057" fmla="*/ 9352965 w 10567974"/>
              <a:gd name="connsiteY1057" fmla="*/ 4258604 h 5630204"/>
              <a:gd name="connsiteX1058" fmla="*/ 9326676 w 10567974"/>
              <a:gd name="connsiteY1058" fmla="*/ 4232315 h 5630204"/>
              <a:gd name="connsiteX1059" fmla="*/ 9352965 w 10567974"/>
              <a:gd name="connsiteY1059" fmla="*/ 4206026 h 5630204"/>
              <a:gd name="connsiteX1060" fmla="*/ 9261525 w 10567974"/>
              <a:gd name="connsiteY1060" fmla="*/ 4206026 h 5630204"/>
              <a:gd name="connsiteX1061" fmla="*/ 9287814 w 10567974"/>
              <a:gd name="connsiteY1061" fmla="*/ 4232315 h 5630204"/>
              <a:gd name="connsiteX1062" fmla="*/ 9261525 w 10567974"/>
              <a:gd name="connsiteY1062" fmla="*/ 4258604 h 5630204"/>
              <a:gd name="connsiteX1063" fmla="*/ 9235236 w 10567974"/>
              <a:gd name="connsiteY1063" fmla="*/ 4232315 h 5630204"/>
              <a:gd name="connsiteX1064" fmla="*/ 9261525 w 10567974"/>
              <a:gd name="connsiteY1064" fmla="*/ 4206026 h 5630204"/>
              <a:gd name="connsiteX1065" fmla="*/ 9170085 w 10567974"/>
              <a:gd name="connsiteY1065" fmla="*/ 4206026 h 5630204"/>
              <a:gd name="connsiteX1066" fmla="*/ 9196374 w 10567974"/>
              <a:gd name="connsiteY1066" fmla="*/ 4232315 h 5630204"/>
              <a:gd name="connsiteX1067" fmla="*/ 9170085 w 10567974"/>
              <a:gd name="connsiteY1067" fmla="*/ 4258604 h 5630204"/>
              <a:gd name="connsiteX1068" fmla="*/ 9143796 w 10567974"/>
              <a:gd name="connsiteY1068" fmla="*/ 4232315 h 5630204"/>
              <a:gd name="connsiteX1069" fmla="*/ 9170085 w 10567974"/>
              <a:gd name="connsiteY1069" fmla="*/ 4206026 h 5630204"/>
              <a:gd name="connsiteX1070" fmla="*/ 9078645 w 10567974"/>
              <a:gd name="connsiteY1070" fmla="*/ 4206026 h 5630204"/>
              <a:gd name="connsiteX1071" fmla="*/ 9104934 w 10567974"/>
              <a:gd name="connsiteY1071" fmla="*/ 4232315 h 5630204"/>
              <a:gd name="connsiteX1072" fmla="*/ 9078645 w 10567974"/>
              <a:gd name="connsiteY1072" fmla="*/ 4258604 h 5630204"/>
              <a:gd name="connsiteX1073" fmla="*/ 9052356 w 10567974"/>
              <a:gd name="connsiteY1073" fmla="*/ 4232315 h 5630204"/>
              <a:gd name="connsiteX1074" fmla="*/ 9078645 w 10567974"/>
              <a:gd name="connsiteY1074" fmla="*/ 4206026 h 5630204"/>
              <a:gd name="connsiteX1075" fmla="*/ 8987205 w 10567974"/>
              <a:gd name="connsiteY1075" fmla="*/ 4206026 h 5630204"/>
              <a:gd name="connsiteX1076" fmla="*/ 9013494 w 10567974"/>
              <a:gd name="connsiteY1076" fmla="*/ 4232315 h 5630204"/>
              <a:gd name="connsiteX1077" fmla="*/ 8987205 w 10567974"/>
              <a:gd name="connsiteY1077" fmla="*/ 4258604 h 5630204"/>
              <a:gd name="connsiteX1078" fmla="*/ 8960916 w 10567974"/>
              <a:gd name="connsiteY1078" fmla="*/ 4232315 h 5630204"/>
              <a:gd name="connsiteX1079" fmla="*/ 8987205 w 10567974"/>
              <a:gd name="connsiteY1079" fmla="*/ 4206026 h 5630204"/>
              <a:gd name="connsiteX1080" fmla="*/ 8895765 w 10567974"/>
              <a:gd name="connsiteY1080" fmla="*/ 4206026 h 5630204"/>
              <a:gd name="connsiteX1081" fmla="*/ 8922054 w 10567974"/>
              <a:gd name="connsiteY1081" fmla="*/ 4232315 h 5630204"/>
              <a:gd name="connsiteX1082" fmla="*/ 8895765 w 10567974"/>
              <a:gd name="connsiteY1082" fmla="*/ 4258604 h 5630204"/>
              <a:gd name="connsiteX1083" fmla="*/ 8869476 w 10567974"/>
              <a:gd name="connsiteY1083" fmla="*/ 4232315 h 5630204"/>
              <a:gd name="connsiteX1084" fmla="*/ 8895765 w 10567974"/>
              <a:gd name="connsiteY1084" fmla="*/ 4206026 h 5630204"/>
              <a:gd name="connsiteX1085" fmla="*/ 8804325 w 10567974"/>
              <a:gd name="connsiteY1085" fmla="*/ 4206026 h 5630204"/>
              <a:gd name="connsiteX1086" fmla="*/ 8830614 w 10567974"/>
              <a:gd name="connsiteY1086" fmla="*/ 4232315 h 5630204"/>
              <a:gd name="connsiteX1087" fmla="*/ 8804325 w 10567974"/>
              <a:gd name="connsiteY1087" fmla="*/ 4258604 h 5630204"/>
              <a:gd name="connsiteX1088" fmla="*/ 8778036 w 10567974"/>
              <a:gd name="connsiteY1088" fmla="*/ 4232315 h 5630204"/>
              <a:gd name="connsiteX1089" fmla="*/ 8804325 w 10567974"/>
              <a:gd name="connsiteY1089" fmla="*/ 4206026 h 5630204"/>
              <a:gd name="connsiteX1090" fmla="*/ 8712885 w 10567974"/>
              <a:gd name="connsiteY1090" fmla="*/ 4206026 h 5630204"/>
              <a:gd name="connsiteX1091" fmla="*/ 8739174 w 10567974"/>
              <a:gd name="connsiteY1091" fmla="*/ 4232315 h 5630204"/>
              <a:gd name="connsiteX1092" fmla="*/ 8712885 w 10567974"/>
              <a:gd name="connsiteY1092" fmla="*/ 4258604 h 5630204"/>
              <a:gd name="connsiteX1093" fmla="*/ 8686596 w 10567974"/>
              <a:gd name="connsiteY1093" fmla="*/ 4232315 h 5630204"/>
              <a:gd name="connsiteX1094" fmla="*/ 8712885 w 10567974"/>
              <a:gd name="connsiteY1094" fmla="*/ 4206026 h 5630204"/>
              <a:gd name="connsiteX1095" fmla="*/ 8621445 w 10567974"/>
              <a:gd name="connsiteY1095" fmla="*/ 4206026 h 5630204"/>
              <a:gd name="connsiteX1096" fmla="*/ 8647734 w 10567974"/>
              <a:gd name="connsiteY1096" fmla="*/ 4232315 h 5630204"/>
              <a:gd name="connsiteX1097" fmla="*/ 8621445 w 10567974"/>
              <a:gd name="connsiteY1097" fmla="*/ 4258604 h 5630204"/>
              <a:gd name="connsiteX1098" fmla="*/ 8595156 w 10567974"/>
              <a:gd name="connsiteY1098" fmla="*/ 4232315 h 5630204"/>
              <a:gd name="connsiteX1099" fmla="*/ 8621445 w 10567974"/>
              <a:gd name="connsiteY1099" fmla="*/ 4206026 h 5630204"/>
              <a:gd name="connsiteX1100" fmla="*/ 8530005 w 10567974"/>
              <a:gd name="connsiteY1100" fmla="*/ 4206026 h 5630204"/>
              <a:gd name="connsiteX1101" fmla="*/ 8556294 w 10567974"/>
              <a:gd name="connsiteY1101" fmla="*/ 4232315 h 5630204"/>
              <a:gd name="connsiteX1102" fmla="*/ 8530005 w 10567974"/>
              <a:gd name="connsiteY1102" fmla="*/ 4258604 h 5630204"/>
              <a:gd name="connsiteX1103" fmla="*/ 8503716 w 10567974"/>
              <a:gd name="connsiteY1103" fmla="*/ 4232315 h 5630204"/>
              <a:gd name="connsiteX1104" fmla="*/ 8530005 w 10567974"/>
              <a:gd name="connsiteY1104" fmla="*/ 4206026 h 5630204"/>
              <a:gd name="connsiteX1105" fmla="*/ 6426885 w 10567974"/>
              <a:gd name="connsiteY1105" fmla="*/ 4206026 h 5630204"/>
              <a:gd name="connsiteX1106" fmla="*/ 6453174 w 10567974"/>
              <a:gd name="connsiteY1106" fmla="*/ 4232315 h 5630204"/>
              <a:gd name="connsiteX1107" fmla="*/ 6426885 w 10567974"/>
              <a:gd name="connsiteY1107" fmla="*/ 4258604 h 5630204"/>
              <a:gd name="connsiteX1108" fmla="*/ 6400596 w 10567974"/>
              <a:gd name="connsiteY1108" fmla="*/ 4232315 h 5630204"/>
              <a:gd name="connsiteX1109" fmla="*/ 6426885 w 10567974"/>
              <a:gd name="connsiteY1109" fmla="*/ 4206026 h 5630204"/>
              <a:gd name="connsiteX1110" fmla="*/ 6335445 w 10567974"/>
              <a:gd name="connsiteY1110" fmla="*/ 4206026 h 5630204"/>
              <a:gd name="connsiteX1111" fmla="*/ 6361734 w 10567974"/>
              <a:gd name="connsiteY1111" fmla="*/ 4232315 h 5630204"/>
              <a:gd name="connsiteX1112" fmla="*/ 6335445 w 10567974"/>
              <a:gd name="connsiteY1112" fmla="*/ 4258604 h 5630204"/>
              <a:gd name="connsiteX1113" fmla="*/ 6309156 w 10567974"/>
              <a:gd name="connsiteY1113" fmla="*/ 4232315 h 5630204"/>
              <a:gd name="connsiteX1114" fmla="*/ 6335445 w 10567974"/>
              <a:gd name="connsiteY1114" fmla="*/ 4206026 h 5630204"/>
              <a:gd name="connsiteX1115" fmla="*/ 6152565 w 10567974"/>
              <a:gd name="connsiteY1115" fmla="*/ 4206026 h 5630204"/>
              <a:gd name="connsiteX1116" fmla="*/ 6178854 w 10567974"/>
              <a:gd name="connsiteY1116" fmla="*/ 4232315 h 5630204"/>
              <a:gd name="connsiteX1117" fmla="*/ 6152565 w 10567974"/>
              <a:gd name="connsiteY1117" fmla="*/ 4258604 h 5630204"/>
              <a:gd name="connsiteX1118" fmla="*/ 6126276 w 10567974"/>
              <a:gd name="connsiteY1118" fmla="*/ 4232315 h 5630204"/>
              <a:gd name="connsiteX1119" fmla="*/ 6152565 w 10567974"/>
              <a:gd name="connsiteY1119" fmla="*/ 4206026 h 5630204"/>
              <a:gd name="connsiteX1120" fmla="*/ 6061125 w 10567974"/>
              <a:gd name="connsiteY1120" fmla="*/ 4206026 h 5630204"/>
              <a:gd name="connsiteX1121" fmla="*/ 6087414 w 10567974"/>
              <a:gd name="connsiteY1121" fmla="*/ 4232315 h 5630204"/>
              <a:gd name="connsiteX1122" fmla="*/ 6061125 w 10567974"/>
              <a:gd name="connsiteY1122" fmla="*/ 4258604 h 5630204"/>
              <a:gd name="connsiteX1123" fmla="*/ 6034836 w 10567974"/>
              <a:gd name="connsiteY1123" fmla="*/ 4232315 h 5630204"/>
              <a:gd name="connsiteX1124" fmla="*/ 6061125 w 10567974"/>
              <a:gd name="connsiteY1124" fmla="*/ 4206026 h 5630204"/>
              <a:gd name="connsiteX1125" fmla="*/ 5969685 w 10567974"/>
              <a:gd name="connsiteY1125" fmla="*/ 4206026 h 5630204"/>
              <a:gd name="connsiteX1126" fmla="*/ 5995974 w 10567974"/>
              <a:gd name="connsiteY1126" fmla="*/ 4232315 h 5630204"/>
              <a:gd name="connsiteX1127" fmla="*/ 5969685 w 10567974"/>
              <a:gd name="connsiteY1127" fmla="*/ 4258604 h 5630204"/>
              <a:gd name="connsiteX1128" fmla="*/ 5943396 w 10567974"/>
              <a:gd name="connsiteY1128" fmla="*/ 4232315 h 5630204"/>
              <a:gd name="connsiteX1129" fmla="*/ 5969685 w 10567974"/>
              <a:gd name="connsiteY1129" fmla="*/ 4206026 h 5630204"/>
              <a:gd name="connsiteX1130" fmla="*/ 5878245 w 10567974"/>
              <a:gd name="connsiteY1130" fmla="*/ 4206026 h 5630204"/>
              <a:gd name="connsiteX1131" fmla="*/ 5904534 w 10567974"/>
              <a:gd name="connsiteY1131" fmla="*/ 4232315 h 5630204"/>
              <a:gd name="connsiteX1132" fmla="*/ 5878245 w 10567974"/>
              <a:gd name="connsiteY1132" fmla="*/ 4258604 h 5630204"/>
              <a:gd name="connsiteX1133" fmla="*/ 5851956 w 10567974"/>
              <a:gd name="connsiteY1133" fmla="*/ 4232315 h 5630204"/>
              <a:gd name="connsiteX1134" fmla="*/ 5878245 w 10567974"/>
              <a:gd name="connsiteY1134" fmla="*/ 4206026 h 5630204"/>
              <a:gd name="connsiteX1135" fmla="*/ 5786805 w 10567974"/>
              <a:gd name="connsiteY1135" fmla="*/ 4206026 h 5630204"/>
              <a:gd name="connsiteX1136" fmla="*/ 5813094 w 10567974"/>
              <a:gd name="connsiteY1136" fmla="*/ 4232315 h 5630204"/>
              <a:gd name="connsiteX1137" fmla="*/ 5786805 w 10567974"/>
              <a:gd name="connsiteY1137" fmla="*/ 4258604 h 5630204"/>
              <a:gd name="connsiteX1138" fmla="*/ 5760516 w 10567974"/>
              <a:gd name="connsiteY1138" fmla="*/ 4232315 h 5630204"/>
              <a:gd name="connsiteX1139" fmla="*/ 5786805 w 10567974"/>
              <a:gd name="connsiteY1139" fmla="*/ 4206026 h 5630204"/>
              <a:gd name="connsiteX1140" fmla="*/ 5695365 w 10567974"/>
              <a:gd name="connsiteY1140" fmla="*/ 4206026 h 5630204"/>
              <a:gd name="connsiteX1141" fmla="*/ 5721654 w 10567974"/>
              <a:gd name="connsiteY1141" fmla="*/ 4232315 h 5630204"/>
              <a:gd name="connsiteX1142" fmla="*/ 5695365 w 10567974"/>
              <a:gd name="connsiteY1142" fmla="*/ 4258604 h 5630204"/>
              <a:gd name="connsiteX1143" fmla="*/ 5669076 w 10567974"/>
              <a:gd name="connsiteY1143" fmla="*/ 4232315 h 5630204"/>
              <a:gd name="connsiteX1144" fmla="*/ 5695365 w 10567974"/>
              <a:gd name="connsiteY1144" fmla="*/ 4206026 h 5630204"/>
              <a:gd name="connsiteX1145" fmla="*/ 5603925 w 10567974"/>
              <a:gd name="connsiteY1145" fmla="*/ 4206026 h 5630204"/>
              <a:gd name="connsiteX1146" fmla="*/ 5630214 w 10567974"/>
              <a:gd name="connsiteY1146" fmla="*/ 4232315 h 5630204"/>
              <a:gd name="connsiteX1147" fmla="*/ 5603925 w 10567974"/>
              <a:gd name="connsiteY1147" fmla="*/ 4258604 h 5630204"/>
              <a:gd name="connsiteX1148" fmla="*/ 5577636 w 10567974"/>
              <a:gd name="connsiteY1148" fmla="*/ 4232315 h 5630204"/>
              <a:gd name="connsiteX1149" fmla="*/ 5603925 w 10567974"/>
              <a:gd name="connsiteY1149" fmla="*/ 4206026 h 5630204"/>
              <a:gd name="connsiteX1150" fmla="*/ 5512485 w 10567974"/>
              <a:gd name="connsiteY1150" fmla="*/ 4206026 h 5630204"/>
              <a:gd name="connsiteX1151" fmla="*/ 5538774 w 10567974"/>
              <a:gd name="connsiteY1151" fmla="*/ 4232315 h 5630204"/>
              <a:gd name="connsiteX1152" fmla="*/ 5512485 w 10567974"/>
              <a:gd name="connsiteY1152" fmla="*/ 4258604 h 5630204"/>
              <a:gd name="connsiteX1153" fmla="*/ 5486196 w 10567974"/>
              <a:gd name="connsiteY1153" fmla="*/ 4232315 h 5630204"/>
              <a:gd name="connsiteX1154" fmla="*/ 5512485 w 10567974"/>
              <a:gd name="connsiteY1154" fmla="*/ 4206026 h 5630204"/>
              <a:gd name="connsiteX1155" fmla="*/ 5421045 w 10567974"/>
              <a:gd name="connsiteY1155" fmla="*/ 4206026 h 5630204"/>
              <a:gd name="connsiteX1156" fmla="*/ 5447334 w 10567974"/>
              <a:gd name="connsiteY1156" fmla="*/ 4232315 h 5630204"/>
              <a:gd name="connsiteX1157" fmla="*/ 5421045 w 10567974"/>
              <a:gd name="connsiteY1157" fmla="*/ 4258604 h 5630204"/>
              <a:gd name="connsiteX1158" fmla="*/ 5394756 w 10567974"/>
              <a:gd name="connsiteY1158" fmla="*/ 4232315 h 5630204"/>
              <a:gd name="connsiteX1159" fmla="*/ 5421045 w 10567974"/>
              <a:gd name="connsiteY1159" fmla="*/ 4206026 h 5630204"/>
              <a:gd name="connsiteX1160" fmla="*/ 3775125 w 10567974"/>
              <a:gd name="connsiteY1160" fmla="*/ 4206026 h 5630204"/>
              <a:gd name="connsiteX1161" fmla="*/ 3801414 w 10567974"/>
              <a:gd name="connsiteY1161" fmla="*/ 4232315 h 5630204"/>
              <a:gd name="connsiteX1162" fmla="*/ 3775125 w 10567974"/>
              <a:gd name="connsiteY1162" fmla="*/ 4258604 h 5630204"/>
              <a:gd name="connsiteX1163" fmla="*/ 3748836 w 10567974"/>
              <a:gd name="connsiteY1163" fmla="*/ 4232315 h 5630204"/>
              <a:gd name="connsiteX1164" fmla="*/ 3775125 w 10567974"/>
              <a:gd name="connsiteY1164" fmla="*/ 4206026 h 5630204"/>
              <a:gd name="connsiteX1165" fmla="*/ 3683685 w 10567974"/>
              <a:gd name="connsiteY1165" fmla="*/ 4206026 h 5630204"/>
              <a:gd name="connsiteX1166" fmla="*/ 3709974 w 10567974"/>
              <a:gd name="connsiteY1166" fmla="*/ 4232315 h 5630204"/>
              <a:gd name="connsiteX1167" fmla="*/ 3683685 w 10567974"/>
              <a:gd name="connsiteY1167" fmla="*/ 4258604 h 5630204"/>
              <a:gd name="connsiteX1168" fmla="*/ 3657396 w 10567974"/>
              <a:gd name="connsiteY1168" fmla="*/ 4232315 h 5630204"/>
              <a:gd name="connsiteX1169" fmla="*/ 3683685 w 10567974"/>
              <a:gd name="connsiteY1169" fmla="*/ 4206026 h 5630204"/>
              <a:gd name="connsiteX1170" fmla="*/ 3592245 w 10567974"/>
              <a:gd name="connsiteY1170" fmla="*/ 4206026 h 5630204"/>
              <a:gd name="connsiteX1171" fmla="*/ 3618534 w 10567974"/>
              <a:gd name="connsiteY1171" fmla="*/ 4232315 h 5630204"/>
              <a:gd name="connsiteX1172" fmla="*/ 3592245 w 10567974"/>
              <a:gd name="connsiteY1172" fmla="*/ 4258604 h 5630204"/>
              <a:gd name="connsiteX1173" fmla="*/ 3565956 w 10567974"/>
              <a:gd name="connsiteY1173" fmla="*/ 4232315 h 5630204"/>
              <a:gd name="connsiteX1174" fmla="*/ 3592245 w 10567974"/>
              <a:gd name="connsiteY1174" fmla="*/ 4206026 h 5630204"/>
              <a:gd name="connsiteX1175" fmla="*/ 3500805 w 10567974"/>
              <a:gd name="connsiteY1175" fmla="*/ 4206026 h 5630204"/>
              <a:gd name="connsiteX1176" fmla="*/ 3527094 w 10567974"/>
              <a:gd name="connsiteY1176" fmla="*/ 4232315 h 5630204"/>
              <a:gd name="connsiteX1177" fmla="*/ 3500805 w 10567974"/>
              <a:gd name="connsiteY1177" fmla="*/ 4258604 h 5630204"/>
              <a:gd name="connsiteX1178" fmla="*/ 3474516 w 10567974"/>
              <a:gd name="connsiteY1178" fmla="*/ 4232315 h 5630204"/>
              <a:gd name="connsiteX1179" fmla="*/ 3500805 w 10567974"/>
              <a:gd name="connsiteY1179" fmla="*/ 4206026 h 5630204"/>
              <a:gd name="connsiteX1180" fmla="*/ 3409365 w 10567974"/>
              <a:gd name="connsiteY1180" fmla="*/ 4206026 h 5630204"/>
              <a:gd name="connsiteX1181" fmla="*/ 3435654 w 10567974"/>
              <a:gd name="connsiteY1181" fmla="*/ 4232315 h 5630204"/>
              <a:gd name="connsiteX1182" fmla="*/ 3409365 w 10567974"/>
              <a:gd name="connsiteY1182" fmla="*/ 4258604 h 5630204"/>
              <a:gd name="connsiteX1183" fmla="*/ 3383076 w 10567974"/>
              <a:gd name="connsiteY1183" fmla="*/ 4232315 h 5630204"/>
              <a:gd name="connsiteX1184" fmla="*/ 3409365 w 10567974"/>
              <a:gd name="connsiteY1184" fmla="*/ 4206026 h 5630204"/>
              <a:gd name="connsiteX1185" fmla="*/ 3317925 w 10567974"/>
              <a:gd name="connsiteY1185" fmla="*/ 4206026 h 5630204"/>
              <a:gd name="connsiteX1186" fmla="*/ 3344214 w 10567974"/>
              <a:gd name="connsiteY1186" fmla="*/ 4232315 h 5630204"/>
              <a:gd name="connsiteX1187" fmla="*/ 3317925 w 10567974"/>
              <a:gd name="connsiteY1187" fmla="*/ 4258604 h 5630204"/>
              <a:gd name="connsiteX1188" fmla="*/ 3291636 w 10567974"/>
              <a:gd name="connsiteY1188" fmla="*/ 4232315 h 5630204"/>
              <a:gd name="connsiteX1189" fmla="*/ 3317925 w 10567974"/>
              <a:gd name="connsiteY1189" fmla="*/ 4206026 h 5630204"/>
              <a:gd name="connsiteX1190" fmla="*/ 3226537 w 10567974"/>
              <a:gd name="connsiteY1190" fmla="*/ 4206026 h 5630204"/>
              <a:gd name="connsiteX1191" fmla="*/ 3252826 w 10567974"/>
              <a:gd name="connsiteY1191" fmla="*/ 4232315 h 5630204"/>
              <a:gd name="connsiteX1192" fmla="*/ 3226537 w 10567974"/>
              <a:gd name="connsiteY1192" fmla="*/ 4258604 h 5630204"/>
              <a:gd name="connsiteX1193" fmla="*/ 3200248 w 10567974"/>
              <a:gd name="connsiteY1193" fmla="*/ 4232315 h 5630204"/>
              <a:gd name="connsiteX1194" fmla="*/ 3226537 w 10567974"/>
              <a:gd name="connsiteY1194" fmla="*/ 4206026 h 5630204"/>
              <a:gd name="connsiteX1195" fmla="*/ 3135096 w 10567974"/>
              <a:gd name="connsiteY1195" fmla="*/ 4206026 h 5630204"/>
              <a:gd name="connsiteX1196" fmla="*/ 3161386 w 10567974"/>
              <a:gd name="connsiteY1196" fmla="*/ 4232315 h 5630204"/>
              <a:gd name="connsiteX1197" fmla="*/ 3135096 w 10567974"/>
              <a:gd name="connsiteY1197" fmla="*/ 4258604 h 5630204"/>
              <a:gd name="connsiteX1198" fmla="*/ 3108807 w 10567974"/>
              <a:gd name="connsiteY1198" fmla="*/ 4232315 h 5630204"/>
              <a:gd name="connsiteX1199" fmla="*/ 3135096 w 10567974"/>
              <a:gd name="connsiteY1199" fmla="*/ 4206026 h 5630204"/>
              <a:gd name="connsiteX1200" fmla="*/ 3043655 w 10567974"/>
              <a:gd name="connsiteY1200" fmla="*/ 4206026 h 5630204"/>
              <a:gd name="connsiteX1201" fmla="*/ 3069945 w 10567974"/>
              <a:gd name="connsiteY1201" fmla="*/ 4232315 h 5630204"/>
              <a:gd name="connsiteX1202" fmla="*/ 3043655 w 10567974"/>
              <a:gd name="connsiteY1202" fmla="*/ 4258604 h 5630204"/>
              <a:gd name="connsiteX1203" fmla="*/ 3017366 w 10567974"/>
              <a:gd name="connsiteY1203" fmla="*/ 4232315 h 5630204"/>
              <a:gd name="connsiteX1204" fmla="*/ 3043655 w 10567974"/>
              <a:gd name="connsiteY1204" fmla="*/ 4206026 h 5630204"/>
              <a:gd name="connsiteX1205" fmla="*/ 2952214 w 10567974"/>
              <a:gd name="connsiteY1205" fmla="*/ 4206026 h 5630204"/>
              <a:gd name="connsiteX1206" fmla="*/ 2978503 w 10567974"/>
              <a:gd name="connsiteY1206" fmla="*/ 4232315 h 5630204"/>
              <a:gd name="connsiteX1207" fmla="*/ 2952214 w 10567974"/>
              <a:gd name="connsiteY1207" fmla="*/ 4258604 h 5630204"/>
              <a:gd name="connsiteX1208" fmla="*/ 2925925 w 10567974"/>
              <a:gd name="connsiteY1208" fmla="*/ 4232315 h 5630204"/>
              <a:gd name="connsiteX1209" fmla="*/ 2952214 w 10567974"/>
              <a:gd name="connsiteY1209" fmla="*/ 4206026 h 5630204"/>
              <a:gd name="connsiteX1210" fmla="*/ 9352965 w 10567974"/>
              <a:gd name="connsiteY1210" fmla="*/ 4114586 h 5630204"/>
              <a:gd name="connsiteX1211" fmla="*/ 9379254 w 10567974"/>
              <a:gd name="connsiteY1211" fmla="*/ 4140875 h 5630204"/>
              <a:gd name="connsiteX1212" fmla="*/ 9352965 w 10567974"/>
              <a:gd name="connsiteY1212" fmla="*/ 4167164 h 5630204"/>
              <a:gd name="connsiteX1213" fmla="*/ 9326676 w 10567974"/>
              <a:gd name="connsiteY1213" fmla="*/ 4140875 h 5630204"/>
              <a:gd name="connsiteX1214" fmla="*/ 9352965 w 10567974"/>
              <a:gd name="connsiteY1214" fmla="*/ 4114586 h 5630204"/>
              <a:gd name="connsiteX1215" fmla="*/ 9261525 w 10567974"/>
              <a:gd name="connsiteY1215" fmla="*/ 4114586 h 5630204"/>
              <a:gd name="connsiteX1216" fmla="*/ 9287814 w 10567974"/>
              <a:gd name="connsiteY1216" fmla="*/ 4140875 h 5630204"/>
              <a:gd name="connsiteX1217" fmla="*/ 9261525 w 10567974"/>
              <a:gd name="connsiteY1217" fmla="*/ 4167164 h 5630204"/>
              <a:gd name="connsiteX1218" fmla="*/ 9235236 w 10567974"/>
              <a:gd name="connsiteY1218" fmla="*/ 4140875 h 5630204"/>
              <a:gd name="connsiteX1219" fmla="*/ 9261525 w 10567974"/>
              <a:gd name="connsiteY1219" fmla="*/ 4114586 h 5630204"/>
              <a:gd name="connsiteX1220" fmla="*/ 9170085 w 10567974"/>
              <a:gd name="connsiteY1220" fmla="*/ 4114586 h 5630204"/>
              <a:gd name="connsiteX1221" fmla="*/ 9196374 w 10567974"/>
              <a:gd name="connsiteY1221" fmla="*/ 4140875 h 5630204"/>
              <a:gd name="connsiteX1222" fmla="*/ 9170085 w 10567974"/>
              <a:gd name="connsiteY1222" fmla="*/ 4167164 h 5630204"/>
              <a:gd name="connsiteX1223" fmla="*/ 9143796 w 10567974"/>
              <a:gd name="connsiteY1223" fmla="*/ 4140875 h 5630204"/>
              <a:gd name="connsiteX1224" fmla="*/ 9170085 w 10567974"/>
              <a:gd name="connsiteY1224" fmla="*/ 4114586 h 5630204"/>
              <a:gd name="connsiteX1225" fmla="*/ 9078645 w 10567974"/>
              <a:gd name="connsiteY1225" fmla="*/ 4114586 h 5630204"/>
              <a:gd name="connsiteX1226" fmla="*/ 9104934 w 10567974"/>
              <a:gd name="connsiteY1226" fmla="*/ 4140875 h 5630204"/>
              <a:gd name="connsiteX1227" fmla="*/ 9078645 w 10567974"/>
              <a:gd name="connsiteY1227" fmla="*/ 4167164 h 5630204"/>
              <a:gd name="connsiteX1228" fmla="*/ 9052356 w 10567974"/>
              <a:gd name="connsiteY1228" fmla="*/ 4140875 h 5630204"/>
              <a:gd name="connsiteX1229" fmla="*/ 9078645 w 10567974"/>
              <a:gd name="connsiteY1229" fmla="*/ 4114586 h 5630204"/>
              <a:gd name="connsiteX1230" fmla="*/ 8987205 w 10567974"/>
              <a:gd name="connsiteY1230" fmla="*/ 4114586 h 5630204"/>
              <a:gd name="connsiteX1231" fmla="*/ 9013494 w 10567974"/>
              <a:gd name="connsiteY1231" fmla="*/ 4140875 h 5630204"/>
              <a:gd name="connsiteX1232" fmla="*/ 8987205 w 10567974"/>
              <a:gd name="connsiteY1232" fmla="*/ 4167164 h 5630204"/>
              <a:gd name="connsiteX1233" fmla="*/ 8960916 w 10567974"/>
              <a:gd name="connsiteY1233" fmla="*/ 4140875 h 5630204"/>
              <a:gd name="connsiteX1234" fmla="*/ 8987205 w 10567974"/>
              <a:gd name="connsiteY1234" fmla="*/ 4114586 h 5630204"/>
              <a:gd name="connsiteX1235" fmla="*/ 8895765 w 10567974"/>
              <a:gd name="connsiteY1235" fmla="*/ 4114586 h 5630204"/>
              <a:gd name="connsiteX1236" fmla="*/ 8922054 w 10567974"/>
              <a:gd name="connsiteY1236" fmla="*/ 4140875 h 5630204"/>
              <a:gd name="connsiteX1237" fmla="*/ 8895765 w 10567974"/>
              <a:gd name="connsiteY1237" fmla="*/ 4167164 h 5630204"/>
              <a:gd name="connsiteX1238" fmla="*/ 8869476 w 10567974"/>
              <a:gd name="connsiteY1238" fmla="*/ 4140875 h 5630204"/>
              <a:gd name="connsiteX1239" fmla="*/ 8895765 w 10567974"/>
              <a:gd name="connsiteY1239" fmla="*/ 4114586 h 5630204"/>
              <a:gd name="connsiteX1240" fmla="*/ 8804325 w 10567974"/>
              <a:gd name="connsiteY1240" fmla="*/ 4114586 h 5630204"/>
              <a:gd name="connsiteX1241" fmla="*/ 8830614 w 10567974"/>
              <a:gd name="connsiteY1241" fmla="*/ 4140875 h 5630204"/>
              <a:gd name="connsiteX1242" fmla="*/ 8804325 w 10567974"/>
              <a:gd name="connsiteY1242" fmla="*/ 4167164 h 5630204"/>
              <a:gd name="connsiteX1243" fmla="*/ 8778036 w 10567974"/>
              <a:gd name="connsiteY1243" fmla="*/ 4140875 h 5630204"/>
              <a:gd name="connsiteX1244" fmla="*/ 8804325 w 10567974"/>
              <a:gd name="connsiteY1244" fmla="*/ 4114586 h 5630204"/>
              <a:gd name="connsiteX1245" fmla="*/ 8712885 w 10567974"/>
              <a:gd name="connsiteY1245" fmla="*/ 4114586 h 5630204"/>
              <a:gd name="connsiteX1246" fmla="*/ 8739174 w 10567974"/>
              <a:gd name="connsiteY1246" fmla="*/ 4140875 h 5630204"/>
              <a:gd name="connsiteX1247" fmla="*/ 8712885 w 10567974"/>
              <a:gd name="connsiteY1247" fmla="*/ 4167164 h 5630204"/>
              <a:gd name="connsiteX1248" fmla="*/ 8686596 w 10567974"/>
              <a:gd name="connsiteY1248" fmla="*/ 4140875 h 5630204"/>
              <a:gd name="connsiteX1249" fmla="*/ 8712885 w 10567974"/>
              <a:gd name="connsiteY1249" fmla="*/ 4114586 h 5630204"/>
              <a:gd name="connsiteX1250" fmla="*/ 8621445 w 10567974"/>
              <a:gd name="connsiteY1250" fmla="*/ 4114586 h 5630204"/>
              <a:gd name="connsiteX1251" fmla="*/ 8647734 w 10567974"/>
              <a:gd name="connsiteY1251" fmla="*/ 4140875 h 5630204"/>
              <a:gd name="connsiteX1252" fmla="*/ 8621445 w 10567974"/>
              <a:gd name="connsiteY1252" fmla="*/ 4167164 h 5630204"/>
              <a:gd name="connsiteX1253" fmla="*/ 8595156 w 10567974"/>
              <a:gd name="connsiteY1253" fmla="*/ 4140875 h 5630204"/>
              <a:gd name="connsiteX1254" fmla="*/ 8621445 w 10567974"/>
              <a:gd name="connsiteY1254" fmla="*/ 4114586 h 5630204"/>
              <a:gd name="connsiteX1255" fmla="*/ 8530005 w 10567974"/>
              <a:gd name="connsiteY1255" fmla="*/ 4114586 h 5630204"/>
              <a:gd name="connsiteX1256" fmla="*/ 8556294 w 10567974"/>
              <a:gd name="connsiteY1256" fmla="*/ 4140875 h 5630204"/>
              <a:gd name="connsiteX1257" fmla="*/ 8530005 w 10567974"/>
              <a:gd name="connsiteY1257" fmla="*/ 4167164 h 5630204"/>
              <a:gd name="connsiteX1258" fmla="*/ 8503716 w 10567974"/>
              <a:gd name="connsiteY1258" fmla="*/ 4140875 h 5630204"/>
              <a:gd name="connsiteX1259" fmla="*/ 8530005 w 10567974"/>
              <a:gd name="connsiteY1259" fmla="*/ 4114586 h 5630204"/>
              <a:gd name="connsiteX1260" fmla="*/ 6426885 w 10567974"/>
              <a:gd name="connsiteY1260" fmla="*/ 4114586 h 5630204"/>
              <a:gd name="connsiteX1261" fmla="*/ 6453174 w 10567974"/>
              <a:gd name="connsiteY1261" fmla="*/ 4140875 h 5630204"/>
              <a:gd name="connsiteX1262" fmla="*/ 6426885 w 10567974"/>
              <a:gd name="connsiteY1262" fmla="*/ 4167164 h 5630204"/>
              <a:gd name="connsiteX1263" fmla="*/ 6400596 w 10567974"/>
              <a:gd name="connsiteY1263" fmla="*/ 4140875 h 5630204"/>
              <a:gd name="connsiteX1264" fmla="*/ 6426885 w 10567974"/>
              <a:gd name="connsiteY1264" fmla="*/ 4114586 h 5630204"/>
              <a:gd name="connsiteX1265" fmla="*/ 6335445 w 10567974"/>
              <a:gd name="connsiteY1265" fmla="*/ 4114586 h 5630204"/>
              <a:gd name="connsiteX1266" fmla="*/ 6361734 w 10567974"/>
              <a:gd name="connsiteY1266" fmla="*/ 4140875 h 5630204"/>
              <a:gd name="connsiteX1267" fmla="*/ 6335445 w 10567974"/>
              <a:gd name="connsiteY1267" fmla="*/ 4167164 h 5630204"/>
              <a:gd name="connsiteX1268" fmla="*/ 6309156 w 10567974"/>
              <a:gd name="connsiteY1268" fmla="*/ 4140875 h 5630204"/>
              <a:gd name="connsiteX1269" fmla="*/ 6335445 w 10567974"/>
              <a:gd name="connsiteY1269" fmla="*/ 4114586 h 5630204"/>
              <a:gd name="connsiteX1270" fmla="*/ 6152565 w 10567974"/>
              <a:gd name="connsiteY1270" fmla="*/ 4114586 h 5630204"/>
              <a:gd name="connsiteX1271" fmla="*/ 6178854 w 10567974"/>
              <a:gd name="connsiteY1271" fmla="*/ 4140875 h 5630204"/>
              <a:gd name="connsiteX1272" fmla="*/ 6152565 w 10567974"/>
              <a:gd name="connsiteY1272" fmla="*/ 4167164 h 5630204"/>
              <a:gd name="connsiteX1273" fmla="*/ 6126276 w 10567974"/>
              <a:gd name="connsiteY1273" fmla="*/ 4140875 h 5630204"/>
              <a:gd name="connsiteX1274" fmla="*/ 6152565 w 10567974"/>
              <a:gd name="connsiteY1274" fmla="*/ 4114586 h 5630204"/>
              <a:gd name="connsiteX1275" fmla="*/ 6061125 w 10567974"/>
              <a:gd name="connsiteY1275" fmla="*/ 4114586 h 5630204"/>
              <a:gd name="connsiteX1276" fmla="*/ 6087414 w 10567974"/>
              <a:gd name="connsiteY1276" fmla="*/ 4140875 h 5630204"/>
              <a:gd name="connsiteX1277" fmla="*/ 6061125 w 10567974"/>
              <a:gd name="connsiteY1277" fmla="*/ 4167164 h 5630204"/>
              <a:gd name="connsiteX1278" fmla="*/ 6034836 w 10567974"/>
              <a:gd name="connsiteY1278" fmla="*/ 4140875 h 5630204"/>
              <a:gd name="connsiteX1279" fmla="*/ 6061125 w 10567974"/>
              <a:gd name="connsiteY1279" fmla="*/ 4114586 h 5630204"/>
              <a:gd name="connsiteX1280" fmla="*/ 5969685 w 10567974"/>
              <a:gd name="connsiteY1280" fmla="*/ 4114586 h 5630204"/>
              <a:gd name="connsiteX1281" fmla="*/ 5995974 w 10567974"/>
              <a:gd name="connsiteY1281" fmla="*/ 4140875 h 5630204"/>
              <a:gd name="connsiteX1282" fmla="*/ 5969685 w 10567974"/>
              <a:gd name="connsiteY1282" fmla="*/ 4167164 h 5630204"/>
              <a:gd name="connsiteX1283" fmla="*/ 5943396 w 10567974"/>
              <a:gd name="connsiteY1283" fmla="*/ 4140875 h 5630204"/>
              <a:gd name="connsiteX1284" fmla="*/ 5969685 w 10567974"/>
              <a:gd name="connsiteY1284" fmla="*/ 4114586 h 5630204"/>
              <a:gd name="connsiteX1285" fmla="*/ 5878245 w 10567974"/>
              <a:gd name="connsiteY1285" fmla="*/ 4114586 h 5630204"/>
              <a:gd name="connsiteX1286" fmla="*/ 5904534 w 10567974"/>
              <a:gd name="connsiteY1286" fmla="*/ 4140875 h 5630204"/>
              <a:gd name="connsiteX1287" fmla="*/ 5878245 w 10567974"/>
              <a:gd name="connsiteY1287" fmla="*/ 4167164 h 5630204"/>
              <a:gd name="connsiteX1288" fmla="*/ 5851956 w 10567974"/>
              <a:gd name="connsiteY1288" fmla="*/ 4140875 h 5630204"/>
              <a:gd name="connsiteX1289" fmla="*/ 5878245 w 10567974"/>
              <a:gd name="connsiteY1289" fmla="*/ 4114586 h 5630204"/>
              <a:gd name="connsiteX1290" fmla="*/ 5786805 w 10567974"/>
              <a:gd name="connsiteY1290" fmla="*/ 4114586 h 5630204"/>
              <a:gd name="connsiteX1291" fmla="*/ 5813094 w 10567974"/>
              <a:gd name="connsiteY1291" fmla="*/ 4140875 h 5630204"/>
              <a:gd name="connsiteX1292" fmla="*/ 5786805 w 10567974"/>
              <a:gd name="connsiteY1292" fmla="*/ 4167164 h 5630204"/>
              <a:gd name="connsiteX1293" fmla="*/ 5760516 w 10567974"/>
              <a:gd name="connsiteY1293" fmla="*/ 4140875 h 5630204"/>
              <a:gd name="connsiteX1294" fmla="*/ 5786805 w 10567974"/>
              <a:gd name="connsiteY1294" fmla="*/ 4114586 h 5630204"/>
              <a:gd name="connsiteX1295" fmla="*/ 5695365 w 10567974"/>
              <a:gd name="connsiteY1295" fmla="*/ 4114586 h 5630204"/>
              <a:gd name="connsiteX1296" fmla="*/ 5721654 w 10567974"/>
              <a:gd name="connsiteY1296" fmla="*/ 4140875 h 5630204"/>
              <a:gd name="connsiteX1297" fmla="*/ 5695365 w 10567974"/>
              <a:gd name="connsiteY1297" fmla="*/ 4167164 h 5630204"/>
              <a:gd name="connsiteX1298" fmla="*/ 5669076 w 10567974"/>
              <a:gd name="connsiteY1298" fmla="*/ 4140875 h 5630204"/>
              <a:gd name="connsiteX1299" fmla="*/ 5695365 w 10567974"/>
              <a:gd name="connsiteY1299" fmla="*/ 4114586 h 5630204"/>
              <a:gd name="connsiteX1300" fmla="*/ 5603925 w 10567974"/>
              <a:gd name="connsiteY1300" fmla="*/ 4114586 h 5630204"/>
              <a:gd name="connsiteX1301" fmla="*/ 5630214 w 10567974"/>
              <a:gd name="connsiteY1301" fmla="*/ 4140875 h 5630204"/>
              <a:gd name="connsiteX1302" fmla="*/ 5603925 w 10567974"/>
              <a:gd name="connsiteY1302" fmla="*/ 4167164 h 5630204"/>
              <a:gd name="connsiteX1303" fmla="*/ 5577636 w 10567974"/>
              <a:gd name="connsiteY1303" fmla="*/ 4140875 h 5630204"/>
              <a:gd name="connsiteX1304" fmla="*/ 5603925 w 10567974"/>
              <a:gd name="connsiteY1304" fmla="*/ 4114586 h 5630204"/>
              <a:gd name="connsiteX1305" fmla="*/ 5512485 w 10567974"/>
              <a:gd name="connsiteY1305" fmla="*/ 4114586 h 5630204"/>
              <a:gd name="connsiteX1306" fmla="*/ 5538774 w 10567974"/>
              <a:gd name="connsiteY1306" fmla="*/ 4140875 h 5630204"/>
              <a:gd name="connsiteX1307" fmla="*/ 5512485 w 10567974"/>
              <a:gd name="connsiteY1307" fmla="*/ 4167164 h 5630204"/>
              <a:gd name="connsiteX1308" fmla="*/ 5486196 w 10567974"/>
              <a:gd name="connsiteY1308" fmla="*/ 4140875 h 5630204"/>
              <a:gd name="connsiteX1309" fmla="*/ 5512485 w 10567974"/>
              <a:gd name="connsiteY1309" fmla="*/ 4114586 h 5630204"/>
              <a:gd name="connsiteX1310" fmla="*/ 5421045 w 10567974"/>
              <a:gd name="connsiteY1310" fmla="*/ 4114586 h 5630204"/>
              <a:gd name="connsiteX1311" fmla="*/ 5447334 w 10567974"/>
              <a:gd name="connsiteY1311" fmla="*/ 4140875 h 5630204"/>
              <a:gd name="connsiteX1312" fmla="*/ 5421045 w 10567974"/>
              <a:gd name="connsiteY1312" fmla="*/ 4167164 h 5630204"/>
              <a:gd name="connsiteX1313" fmla="*/ 5394756 w 10567974"/>
              <a:gd name="connsiteY1313" fmla="*/ 4140875 h 5630204"/>
              <a:gd name="connsiteX1314" fmla="*/ 5421045 w 10567974"/>
              <a:gd name="connsiteY1314" fmla="*/ 4114586 h 5630204"/>
              <a:gd name="connsiteX1315" fmla="*/ 5329605 w 10567974"/>
              <a:gd name="connsiteY1315" fmla="*/ 4114586 h 5630204"/>
              <a:gd name="connsiteX1316" fmla="*/ 5355894 w 10567974"/>
              <a:gd name="connsiteY1316" fmla="*/ 4140875 h 5630204"/>
              <a:gd name="connsiteX1317" fmla="*/ 5329605 w 10567974"/>
              <a:gd name="connsiteY1317" fmla="*/ 4167164 h 5630204"/>
              <a:gd name="connsiteX1318" fmla="*/ 5303316 w 10567974"/>
              <a:gd name="connsiteY1318" fmla="*/ 4140875 h 5630204"/>
              <a:gd name="connsiteX1319" fmla="*/ 5329605 w 10567974"/>
              <a:gd name="connsiteY1319" fmla="*/ 4114586 h 5630204"/>
              <a:gd name="connsiteX1320" fmla="*/ 3866565 w 10567974"/>
              <a:gd name="connsiteY1320" fmla="*/ 4114586 h 5630204"/>
              <a:gd name="connsiteX1321" fmla="*/ 3892854 w 10567974"/>
              <a:gd name="connsiteY1321" fmla="*/ 4140875 h 5630204"/>
              <a:gd name="connsiteX1322" fmla="*/ 3866565 w 10567974"/>
              <a:gd name="connsiteY1322" fmla="*/ 4167164 h 5630204"/>
              <a:gd name="connsiteX1323" fmla="*/ 3840276 w 10567974"/>
              <a:gd name="connsiteY1323" fmla="*/ 4140875 h 5630204"/>
              <a:gd name="connsiteX1324" fmla="*/ 3866565 w 10567974"/>
              <a:gd name="connsiteY1324" fmla="*/ 4114586 h 5630204"/>
              <a:gd name="connsiteX1325" fmla="*/ 3775125 w 10567974"/>
              <a:gd name="connsiteY1325" fmla="*/ 4114586 h 5630204"/>
              <a:gd name="connsiteX1326" fmla="*/ 3801414 w 10567974"/>
              <a:gd name="connsiteY1326" fmla="*/ 4140875 h 5630204"/>
              <a:gd name="connsiteX1327" fmla="*/ 3775125 w 10567974"/>
              <a:gd name="connsiteY1327" fmla="*/ 4167164 h 5630204"/>
              <a:gd name="connsiteX1328" fmla="*/ 3748836 w 10567974"/>
              <a:gd name="connsiteY1328" fmla="*/ 4140875 h 5630204"/>
              <a:gd name="connsiteX1329" fmla="*/ 3775125 w 10567974"/>
              <a:gd name="connsiteY1329" fmla="*/ 4114586 h 5630204"/>
              <a:gd name="connsiteX1330" fmla="*/ 3683685 w 10567974"/>
              <a:gd name="connsiteY1330" fmla="*/ 4114586 h 5630204"/>
              <a:gd name="connsiteX1331" fmla="*/ 3709974 w 10567974"/>
              <a:gd name="connsiteY1331" fmla="*/ 4140875 h 5630204"/>
              <a:gd name="connsiteX1332" fmla="*/ 3683685 w 10567974"/>
              <a:gd name="connsiteY1332" fmla="*/ 4167164 h 5630204"/>
              <a:gd name="connsiteX1333" fmla="*/ 3657396 w 10567974"/>
              <a:gd name="connsiteY1333" fmla="*/ 4140875 h 5630204"/>
              <a:gd name="connsiteX1334" fmla="*/ 3683685 w 10567974"/>
              <a:gd name="connsiteY1334" fmla="*/ 4114586 h 5630204"/>
              <a:gd name="connsiteX1335" fmla="*/ 3592245 w 10567974"/>
              <a:gd name="connsiteY1335" fmla="*/ 4114586 h 5630204"/>
              <a:gd name="connsiteX1336" fmla="*/ 3618534 w 10567974"/>
              <a:gd name="connsiteY1336" fmla="*/ 4140875 h 5630204"/>
              <a:gd name="connsiteX1337" fmla="*/ 3592245 w 10567974"/>
              <a:gd name="connsiteY1337" fmla="*/ 4167164 h 5630204"/>
              <a:gd name="connsiteX1338" fmla="*/ 3565956 w 10567974"/>
              <a:gd name="connsiteY1338" fmla="*/ 4140875 h 5630204"/>
              <a:gd name="connsiteX1339" fmla="*/ 3592245 w 10567974"/>
              <a:gd name="connsiteY1339" fmla="*/ 4114586 h 5630204"/>
              <a:gd name="connsiteX1340" fmla="*/ 3500805 w 10567974"/>
              <a:gd name="connsiteY1340" fmla="*/ 4114586 h 5630204"/>
              <a:gd name="connsiteX1341" fmla="*/ 3527094 w 10567974"/>
              <a:gd name="connsiteY1341" fmla="*/ 4140875 h 5630204"/>
              <a:gd name="connsiteX1342" fmla="*/ 3500805 w 10567974"/>
              <a:gd name="connsiteY1342" fmla="*/ 4167164 h 5630204"/>
              <a:gd name="connsiteX1343" fmla="*/ 3474516 w 10567974"/>
              <a:gd name="connsiteY1343" fmla="*/ 4140875 h 5630204"/>
              <a:gd name="connsiteX1344" fmla="*/ 3500805 w 10567974"/>
              <a:gd name="connsiteY1344" fmla="*/ 4114586 h 5630204"/>
              <a:gd name="connsiteX1345" fmla="*/ 3409365 w 10567974"/>
              <a:gd name="connsiteY1345" fmla="*/ 4114586 h 5630204"/>
              <a:gd name="connsiteX1346" fmla="*/ 3435654 w 10567974"/>
              <a:gd name="connsiteY1346" fmla="*/ 4140875 h 5630204"/>
              <a:gd name="connsiteX1347" fmla="*/ 3409365 w 10567974"/>
              <a:gd name="connsiteY1347" fmla="*/ 4167164 h 5630204"/>
              <a:gd name="connsiteX1348" fmla="*/ 3383076 w 10567974"/>
              <a:gd name="connsiteY1348" fmla="*/ 4140875 h 5630204"/>
              <a:gd name="connsiteX1349" fmla="*/ 3409365 w 10567974"/>
              <a:gd name="connsiteY1349" fmla="*/ 4114586 h 5630204"/>
              <a:gd name="connsiteX1350" fmla="*/ 3317925 w 10567974"/>
              <a:gd name="connsiteY1350" fmla="*/ 4114586 h 5630204"/>
              <a:gd name="connsiteX1351" fmla="*/ 3344214 w 10567974"/>
              <a:gd name="connsiteY1351" fmla="*/ 4140875 h 5630204"/>
              <a:gd name="connsiteX1352" fmla="*/ 3317925 w 10567974"/>
              <a:gd name="connsiteY1352" fmla="*/ 4167164 h 5630204"/>
              <a:gd name="connsiteX1353" fmla="*/ 3291636 w 10567974"/>
              <a:gd name="connsiteY1353" fmla="*/ 4140875 h 5630204"/>
              <a:gd name="connsiteX1354" fmla="*/ 3317925 w 10567974"/>
              <a:gd name="connsiteY1354" fmla="*/ 4114586 h 5630204"/>
              <a:gd name="connsiteX1355" fmla="*/ 3226544 w 10567974"/>
              <a:gd name="connsiteY1355" fmla="*/ 4114586 h 5630204"/>
              <a:gd name="connsiteX1356" fmla="*/ 3252834 w 10567974"/>
              <a:gd name="connsiteY1356" fmla="*/ 4140875 h 5630204"/>
              <a:gd name="connsiteX1357" fmla="*/ 3226544 w 10567974"/>
              <a:gd name="connsiteY1357" fmla="*/ 4167164 h 5630204"/>
              <a:gd name="connsiteX1358" fmla="*/ 3200255 w 10567974"/>
              <a:gd name="connsiteY1358" fmla="*/ 4140875 h 5630204"/>
              <a:gd name="connsiteX1359" fmla="*/ 3226544 w 10567974"/>
              <a:gd name="connsiteY1359" fmla="*/ 4114586 h 5630204"/>
              <a:gd name="connsiteX1360" fmla="*/ 3135103 w 10567974"/>
              <a:gd name="connsiteY1360" fmla="*/ 4114586 h 5630204"/>
              <a:gd name="connsiteX1361" fmla="*/ 3161393 w 10567974"/>
              <a:gd name="connsiteY1361" fmla="*/ 4140875 h 5630204"/>
              <a:gd name="connsiteX1362" fmla="*/ 3135103 w 10567974"/>
              <a:gd name="connsiteY1362" fmla="*/ 4167164 h 5630204"/>
              <a:gd name="connsiteX1363" fmla="*/ 3108814 w 10567974"/>
              <a:gd name="connsiteY1363" fmla="*/ 4140875 h 5630204"/>
              <a:gd name="connsiteX1364" fmla="*/ 3135103 w 10567974"/>
              <a:gd name="connsiteY1364" fmla="*/ 4114586 h 5630204"/>
              <a:gd name="connsiteX1365" fmla="*/ 3043662 w 10567974"/>
              <a:gd name="connsiteY1365" fmla="*/ 4114586 h 5630204"/>
              <a:gd name="connsiteX1366" fmla="*/ 3069951 w 10567974"/>
              <a:gd name="connsiteY1366" fmla="*/ 4140875 h 5630204"/>
              <a:gd name="connsiteX1367" fmla="*/ 3043662 w 10567974"/>
              <a:gd name="connsiteY1367" fmla="*/ 4167164 h 5630204"/>
              <a:gd name="connsiteX1368" fmla="*/ 3017373 w 10567974"/>
              <a:gd name="connsiteY1368" fmla="*/ 4140875 h 5630204"/>
              <a:gd name="connsiteX1369" fmla="*/ 3043662 w 10567974"/>
              <a:gd name="connsiteY1369" fmla="*/ 4114586 h 5630204"/>
              <a:gd name="connsiteX1370" fmla="*/ 2952221 w 10567974"/>
              <a:gd name="connsiteY1370" fmla="*/ 4114586 h 5630204"/>
              <a:gd name="connsiteX1371" fmla="*/ 2978510 w 10567974"/>
              <a:gd name="connsiteY1371" fmla="*/ 4140875 h 5630204"/>
              <a:gd name="connsiteX1372" fmla="*/ 2952221 w 10567974"/>
              <a:gd name="connsiteY1372" fmla="*/ 4167164 h 5630204"/>
              <a:gd name="connsiteX1373" fmla="*/ 2925932 w 10567974"/>
              <a:gd name="connsiteY1373" fmla="*/ 4140875 h 5630204"/>
              <a:gd name="connsiteX1374" fmla="*/ 2952221 w 10567974"/>
              <a:gd name="connsiteY1374" fmla="*/ 4114586 h 5630204"/>
              <a:gd name="connsiteX1375" fmla="*/ 2860780 w 10567974"/>
              <a:gd name="connsiteY1375" fmla="*/ 4114586 h 5630204"/>
              <a:gd name="connsiteX1376" fmla="*/ 2887069 w 10567974"/>
              <a:gd name="connsiteY1376" fmla="*/ 4140875 h 5630204"/>
              <a:gd name="connsiteX1377" fmla="*/ 2860780 w 10567974"/>
              <a:gd name="connsiteY1377" fmla="*/ 4167164 h 5630204"/>
              <a:gd name="connsiteX1378" fmla="*/ 2834490 w 10567974"/>
              <a:gd name="connsiteY1378" fmla="*/ 4140875 h 5630204"/>
              <a:gd name="connsiteX1379" fmla="*/ 2860780 w 10567974"/>
              <a:gd name="connsiteY1379" fmla="*/ 4114586 h 5630204"/>
              <a:gd name="connsiteX1380" fmla="*/ 9261525 w 10567974"/>
              <a:gd name="connsiteY1380" fmla="*/ 4023146 h 5630204"/>
              <a:gd name="connsiteX1381" fmla="*/ 9287814 w 10567974"/>
              <a:gd name="connsiteY1381" fmla="*/ 4049435 h 5630204"/>
              <a:gd name="connsiteX1382" fmla="*/ 9261525 w 10567974"/>
              <a:gd name="connsiteY1382" fmla="*/ 4075724 h 5630204"/>
              <a:gd name="connsiteX1383" fmla="*/ 9235236 w 10567974"/>
              <a:gd name="connsiteY1383" fmla="*/ 4049435 h 5630204"/>
              <a:gd name="connsiteX1384" fmla="*/ 9261525 w 10567974"/>
              <a:gd name="connsiteY1384" fmla="*/ 4023146 h 5630204"/>
              <a:gd name="connsiteX1385" fmla="*/ 9170085 w 10567974"/>
              <a:gd name="connsiteY1385" fmla="*/ 4023146 h 5630204"/>
              <a:gd name="connsiteX1386" fmla="*/ 9196374 w 10567974"/>
              <a:gd name="connsiteY1386" fmla="*/ 4049435 h 5630204"/>
              <a:gd name="connsiteX1387" fmla="*/ 9170085 w 10567974"/>
              <a:gd name="connsiteY1387" fmla="*/ 4075724 h 5630204"/>
              <a:gd name="connsiteX1388" fmla="*/ 9143796 w 10567974"/>
              <a:gd name="connsiteY1388" fmla="*/ 4049435 h 5630204"/>
              <a:gd name="connsiteX1389" fmla="*/ 9170085 w 10567974"/>
              <a:gd name="connsiteY1389" fmla="*/ 4023146 h 5630204"/>
              <a:gd name="connsiteX1390" fmla="*/ 9078645 w 10567974"/>
              <a:gd name="connsiteY1390" fmla="*/ 4023146 h 5630204"/>
              <a:gd name="connsiteX1391" fmla="*/ 9104934 w 10567974"/>
              <a:gd name="connsiteY1391" fmla="*/ 4049435 h 5630204"/>
              <a:gd name="connsiteX1392" fmla="*/ 9078645 w 10567974"/>
              <a:gd name="connsiteY1392" fmla="*/ 4075724 h 5630204"/>
              <a:gd name="connsiteX1393" fmla="*/ 9052356 w 10567974"/>
              <a:gd name="connsiteY1393" fmla="*/ 4049435 h 5630204"/>
              <a:gd name="connsiteX1394" fmla="*/ 9078645 w 10567974"/>
              <a:gd name="connsiteY1394" fmla="*/ 4023146 h 5630204"/>
              <a:gd name="connsiteX1395" fmla="*/ 8987205 w 10567974"/>
              <a:gd name="connsiteY1395" fmla="*/ 4023146 h 5630204"/>
              <a:gd name="connsiteX1396" fmla="*/ 9013494 w 10567974"/>
              <a:gd name="connsiteY1396" fmla="*/ 4049435 h 5630204"/>
              <a:gd name="connsiteX1397" fmla="*/ 8987205 w 10567974"/>
              <a:gd name="connsiteY1397" fmla="*/ 4075724 h 5630204"/>
              <a:gd name="connsiteX1398" fmla="*/ 8960916 w 10567974"/>
              <a:gd name="connsiteY1398" fmla="*/ 4049435 h 5630204"/>
              <a:gd name="connsiteX1399" fmla="*/ 8987205 w 10567974"/>
              <a:gd name="connsiteY1399" fmla="*/ 4023146 h 5630204"/>
              <a:gd name="connsiteX1400" fmla="*/ 8895765 w 10567974"/>
              <a:gd name="connsiteY1400" fmla="*/ 4023146 h 5630204"/>
              <a:gd name="connsiteX1401" fmla="*/ 8922054 w 10567974"/>
              <a:gd name="connsiteY1401" fmla="*/ 4049435 h 5630204"/>
              <a:gd name="connsiteX1402" fmla="*/ 8895765 w 10567974"/>
              <a:gd name="connsiteY1402" fmla="*/ 4075724 h 5630204"/>
              <a:gd name="connsiteX1403" fmla="*/ 8869476 w 10567974"/>
              <a:gd name="connsiteY1403" fmla="*/ 4049435 h 5630204"/>
              <a:gd name="connsiteX1404" fmla="*/ 8895765 w 10567974"/>
              <a:gd name="connsiteY1404" fmla="*/ 4023146 h 5630204"/>
              <a:gd name="connsiteX1405" fmla="*/ 8804325 w 10567974"/>
              <a:gd name="connsiteY1405" fmla="*/ 4023146 h 5630204"/>
              <a:gd name="connsiteX1406" fmla="*/ 8830614 w 10567974"/>
              <a:gd name="connsiteY1406" fmla="*/ 4049435 h 5630204"/>
              <a:gd name="connsiteX1407" fmla="*/ 8804325 w 10567974"/>
              <a:gd name="connsiteY1407" fmla="*/ 4075724 h 5630204"/>
              <a:gd name="connsiteX1408" fmla="*/ 8778036 w 10567974"/>
              <a:gd name="connsiteY1408" fmla="*/ 4049435 h 5630204"/>
              <a:gd name="connsiteX1409" fmla="*/ 8804325 w 10567974"/>
              <a:gd name="connsiteY1409" fmla="*/ 4023146 h 5630204"/>
              <a:gd name="connsiteX1410" fmla="*/ 8712885 w 10567974"/>
              <a:gd name="connsiteY1410" fmla="*/ 4023146 h 5630204"/>
              <a:gd name="connsiteX1411" fmla="*/ 8739174 w 10567974"/>
              <a:gd name="connsiteY1411" fmla="*/ 4049435 h 5630204"/>
              <a:gd name="connsiteX1412" fmla="*/ 8712885 w 10567974"/>
              <a:gd name="connsiteY1412" fmla="*/ 4075724 h 5630204"/>
              <a:gd name="connsiteX1413" fmla="*/ 8686596 w 10567974"/>
              <a:gd name="connsiteY1413" fmla="*/ 4049435 h 5630204"/>
              <a:gd name="connsiteX1414" fmla="*/ 8712885 w 10567974"/>
              <a:gd name="connsiteY1414" fmla="*/ 4023146 h 5630204"/>
              <a:gd name="connsiteX1415" fmla="*/ 8621445 w 10567974"/>
              <a:gd name="connsiteY1415" fmla="*/ 4023146 h 5630204"/>
              <a:gd name="connsiteX1416" fmla="*/ 8647734 w 10567974"/>
              <a:gd name="connsiteY1416" fmla="*/ 4049435 h 5630204"/>
              <a:gd name="connsiteX1417" fmla="*/ 8621445 w 10567974"/>
              <a:gd name="connsiteY1417" fmla="*/ 4075724 h 5630204"/>
              <a:gd name="connsiteX1418" fmla="*/ 8595156 w 10567974"/>
              <a:gd name="connsiteY1418" fmla="*/ 4049435 h 5630204"/>
              <a:gd name="connsiteX1419" fmla="*/ 8621445 w 10567974"/>
              <a:gd name="connsiteY1419" fmla="*/ 4023146 h 5630204"/>
              <a:gd name="connsiteX1420" fmla="*/ 6518325 w 10567974"/>
              <a:gd name="connsiteY1420" fmla="*/ 4023146 h 5630204"/>
              <a:gd name="connsiteX1421" fmla="*/ 6544614 w 10567974"/>
              <a:gd name="connsiteY1421" fmla="*/ 4049435 h 5630204"/>
              <a:gd name="connsiteX1422" fmla="*/ 6518325 w 10567974"/>
              <a:gd name="connsiteY1422" fmla="*/ 4075724 h 5630204"/>
              <a:gd name="connsiteX1423" fmla="*/ 6492036 w 10567974"/>
              <a:gd name="connsiteY1423" fmla="*/ 4049435 h 5630204"/>
              <a:gd name="connsiteX1424" fmla="*/ 6518325 w 10567974"/>
              <a:gd name="connsiteY1424" fmla="*/ 4023146 h 5630204"/>
              <a:gd name="connsiteX1425" fmla="*/ 6426885 w 10567974"/>
              <a:gd name="connsiteY1425" fmla="*/ 4023146 h 5630204"/>
              <a:gd name="connsiteX1426" fmla="*/ 6453174 w 10567974"/>
              <a:gd name="connsiteY1426" fmla="*/ 4049435 h 5630204"/>
              <a:gd name="connsiteX1427" fmla="*/ 6426885 w 10567974"/>
              <a:gd name="connsiteY1427" fmla="*/ 4075724 h 5630204"/>
              <a:gd name="connsiteX1428" fmla="*/ 6400596 w 10567974"/>
              <a:gd name="connsiteY1428" fmla="*/ 4049435 h 5630204"/>
              <a:gd name="connsiteX1429" fmla="*/ 6426885 w 10567974"/>
              <a:gd name="connsiteY1429" fmla="*/ 4023146 h 5630204"/>
              <a:gd name="connsiteX1430" fmla="*/ 6244005 w 10567974"/>
              <a:gd name="connsiteY1430" fmla="*/ 4023146 h 5630204"/>
              <a:gd name="connsiteX1431" fmla="*/ 6270294 w 10567974"/>
              <a:gd name="connsiteY1431" fmla="*/ 4049435 h 5630204"/>
              <a:gd name="connsiteX1432" fmla="*/ 6244005 w 10567974"/>
              <a:gd name="connsiteY1432" fmla="*/ 4075724 h 5630204"/>
              <a:gd name="connsiteX1433" fmla="*/ 6217716 w 10567974"/>
              <a:gd name="connsiteY1433" fmla="*/ 4049435 h 5630204"/>
              <a:gd name="connsiteX1434" fmla="*/ 6244005 w 10567974"/>
              <a:gd name="connsiteY1434" fmla="*/ 4023146 h 5630204"/>
              <a:gd name="connsiteX1435" fmla="*/ 6152565 w 10567974"/>
              <a:gd name="connsiteY1435" fmla="*/ 4023146 h 5630204"/>
              <a:gd name="connsiteX1436" fmla="*/ 6178854 w 10567974"/>
              <a:gd name="connsiteY1436" fmla="*/ 4049435 h 5630204"/>
              <a:gd name="connsiteX1437" fmla="*/ 6152565 w 10567974"/>
              <a:gd name="connsiteY1437" fmla="*/ 4075724 h 5630204"/>
              <a:gd name="connsiteX1438" fmla="*/ 6126276 w 10567974"/>
              <a:gd name="connsiteY1438" fmla="*/ 4049435 h 5630204"/>
              <a:gd name="connsiteX1439" fmla="*/ 6152565 w 10567974"/>
              <a:gd name="connsiteY1439" fmla="*/ 4023146 h 5630204"/>
              <a:gd name="connsiteX1440" fmla="*/ 6061125 w 10567974"/>
              <a:gd name="connsiteY1440" fmla="*/ 4023146 h 5630204"/>
              <a:gd name="connsiteX1441" fmla="*/ 6087414 w 10567974"/>
              <a:gd name="connsiteY1441" fmla="*/ 4049435 h 5630204"/>
              <a:gd name="connsiteX1442" fmla="*/ 6061125 w 10567974"/>
              <a:gd name="connsiteY1442" fmla="*/ 4075724 h 5630204"/>
              <a:gd name="connsiteX1443" fmla="*/ 6034836 w 10567974"/>
              <a:gd name="connsiteY1443" fmla="*/ 4049435 h 5630204"/>
              <a:gd name="connsiteX1444" fmla="*/ 6061125 w 10567974"/>
              <a:gd name="connsiteY1444" fmla="*/ 4023146 h 5630204"/>
              <a:gd name="connsiteX1445" fmla="*/ 5969685 w 10567974"/>
              <a:gd name="connsiteY1445" fmla="*/ 4023146 h 5630204"/>
              <a:gd name="connsiteX1446" fmla="*/ 5995974 w 10567974"/>
              <a:gd name="connsiteY1446" fmla="*/ 4049435 h 5630204"/>
              <a:gd name="connsiteX1447" fmla="*/ 5969685 w 10567974"/>
              <a:gd name="connsiteY1447" fmla="*/ 4075724 h 5630204"/>
              <a:gd name="connsiteX1448" fmla="*/ 5943396 w 10567974"/>
              <a:gd name="connsiteY1448" fmla="*/ 4049435 h 5630204"/>
              <a:gd name="connsiteX1449" fmla="*/ 5969685 w 10567974"/>
              <a:gd name="connsiteY1449" fmla="*/ 4023146 h 5630204"/>
              <a:gd name="connsiteX1450" fmla="*/ 5878245 w 10567974"/>
              <a:gd name="connsiteY1450" fmla="*/ 4023146 h 5630204"/>
              <a:gd name="connsiteX1451" fmla="*/ 5904534 w 10567974"/>
              <a:gd name="connsiteY1451" fmla="*/ 4049435 h 5630204"/>
              <a:gd name="connsiteX1452" fmla="*/ 5878245 w 10567974"/>
              <a:gd name="connsiteY1452" fmla="*/ 4075724 h 5630204"/>
              <a:gd name="connsiteX1453" fmla="*/ 5851956 w 10567974"/>
              <a:gd name="connsiteY1453" fmla="*/ 4049435 h 5630204"/>
              <a:gd name="connsiteX1454" fmla="*/ 5878245 w 10567974"/>
              <a:gd name="connsiteY1454" fmla="*/ 4023146 h 5630204"/>
              <a:gd name="connsiteX1455" fmla="*/ 5786805 w 10567974"/>
              <a:gd name="connsiteY1455" fmla="*/ 4023146 h 5630204"/>
              <a:gd name="connsiteX1456" fmla="*/ 5813094 w 10567974"/>
              <a:gd name="connsiteY1456" fmla="*/ 4049435 h 5630204"/>
              <a:gd name="connsiteX1457" fmla="*/ 5786805 w 10567974"/>
              <a:gd name="connsiteY1457" fmla="*/ 4075724 h 5630204"/>
              <a:gd name="connsiteX1458" fmla="*/ 5760516 w 10567974"/>
              <a:gd name="connsiteY1458" fmla="*/ 4049435 h 5630204"/>
              <a:gd name="connsiteX1459" fmla="*/ 5786805 w 10567974"/>
              <a:gd name="connsiteY1459" fmla="*/ 4023146 h 5630204"/>
              <a:gd name="connsiteX1460" fmla="*/ 5695365 w 10567974"/>
              <a:gd name="connsiteY1460" fmla="*/ 4023146 h 5630204"/>
              <a:gd name="connsiteX1461" fmla="*/ 5721654 w 10567974"/>
              <a:gd name="connsiteY1461" fmla="*/ 4049435 h 5630204"/>
              <a:gd name="connsiteX1462" fmla="*/ 5695365 w 10567974"/>
              <a:gd name="connsiteY1462" fmla="*/ 4075724 h 5630204"/>
              <a:gd name="connsiteX1463" fmla="*/ 5669076 w 10567974"/>
              <a:gd name="connsiteY1463" fmla="*/ 4049435 h 5630204"/>
              <a:gd name="connsiteX1464" fmla="*/ 5695365 w 10567974"/>
              <a:gd name="connsiteY1464" fmla="*/ 4023146 h 5630204"/>
              <a:gd name="connsiteX1465" fmla="*/ 5603925 w 10567974"/>
              <a:gd name="connsiteY1465" fmla="*/ 4023146 h 5630204"/>
              <a:gd name="connsiteX1466" fmla="*/ 5630214 w 10567974"/>
              <a:gd name="connsiteY1466" fmla="*/ 4049435 h 5630204"/>
              <a:gd name="connsiteX1467" fmla="*/ 5603925 w 10567974"/>
              <a:gd name="connsiteY1467" fmla="*/ 4075724 h 5630204"/>
              <a:gd name="connsiteX1468" fmla="*/ 5577636 w 10567974"/>
              <a:gd name="connsiteY1468" fmla="*/ 4049435 h 5630204"/>
              <a:gd name="connsiteX1469" fmla="*/ 5603925 w 10567974"/>
              <a:gd name="connsiteY1469" fmla="*/ 4023146 h 5630204"/>
              <a:gd name="connsiteX1470" fmla="*/ 5512485 w 10567974"/>
              <a:gd name="connsiteY1470" fmla="*/ 4023146 h 5630204"/>
              <a:gd name="connsiteX1471" fmla="*/ 5538774 w 10567974"/>
              <a:gd name="connsiteY1471" fmla="*/ 4049435 h 5630204"/>
              <a:gd name="connsiteX1472" fmla="*/ 5512485 w 10567974"/>
              <a:gd name="connsiteY1472" fmla="*/ 4075724 h 5630204"/>
              <a:gd name="connsiteX1473" fmla="*/ 5486196 w 10567974"/>
              <a:gd name="connsiteY1473" fmla="*/ 4049435 h 5630204"/>
              <a:gd name="connsiteX1474" fmla="*/ 5512485 w 10567974"/>
              <a:gd name="connsiteY1474" fmla="*/ 4023146 h 5630204"/>
              <a:gd name="connsiteX1475" fmla="*/ 5421045 w 10567974"/>
              <a:gd name="connsiteY1475" fmla="*/ 4023146 h 5630204"/>
              <a:gd name="connsiteX1476" fmla="*/ 5447334 w 10567974"/>
              <a:gd name="connsiteY1476" fmla="*/ 4049435 h 5630204"/>
              <a:gd name="connsiteX1477" fmla="*/ 5421045 w 10567974"/>
              <a:gd name="connsiteY1477" fmla="*/ 4075724 h 5630204"/>
              <a:gd name="connsiteX1478" fmla="*/ 5394756 w 10567974"/>
              <a:gd name="connsiteY1478" fmla="*/ 4049435 h 5630204"/>
              <a:gd name="connsiteX1479" fmla="*/ 5421045 w 10567974"/>
              <a:gd name="connsiteY1479" fmla="*/ 4023146 h 5630204"/>
              <a:gd name="connsiteX1480" fmla="*/ 5329605 w 10567974"/>
              <a:gd name="connsiteY1480" fmla="*/ 4023146 h 5630204"/>
              <a:gd name="connsiteX1481" fmla="*/ 5355894 w 10567974"/>
              <a:gd name="connsiteY1481" fmla="*/ 4049435 h 5630204"/>
              <a:gd name="connsiteX1482" fmla="*/ 5329605 w 10567974"/>
              <a:gd name="connsiteY1482" fmla="*/ 4075724 h 5630204"/>
              <a:gd name="connsiteX1483" fmla="*/ 5303316 w 10567974"/>
              <a:gd name="connsiteY1483" fmla="*/ 4049435 h 5630204"/>
              <a:gd name="connsiteX1484" fmla="*/ 5329605 w 10567974"/>
              <a:gd name="connsiteY1484" fmla="*/ 4023146 h 5630204"/>
              <a:gd name="connsiteX1485" fmla="*/ 3866565 w 10567974"/>
              <a:gd name="connsiteY1485" fmla="*/ 4023146 h 5630204"/>
              <a:gd name="connsiteX1486" fmla="*/ 3892854 w 10567974"/>
              <a:gd name="connsiteY1486" fmla="*/ 4049435 h 5630204"/>
              <a:gd name="connsiteX1487" fmla="*/ 3866565 w 10567974"/>
              <a:gd name="connsiteY1487" fmla="*/ 4075724 h 5630204"/>
              <a:gd name="connsiteX1488" fmla="*/ 3840276 w 10567974"/>
              <a:gd name="connsiteY1488" fmla="*/ 4049435 h 5630204"/>
              <a:gd name="connsiteX1489" fmla="*/ 3866565 w 10567974"/>
              <a:gd name="connsiteY1489" fmla="*/ 4023146 h 5630204"/>
              <a:gd name="connsiteX1490" fmla="*/ 3775125 w 10567974"/>
              <a:gd name="connsiteY1490" fmla="*/ 4023146 h 5630204"/>
              <a:gd name="connsiteX1491" fmla="*/ 3801414 w 10567974"/>
              <a:gd name="connsiteY1491" fmla="*/ 4049435 h 5630204"/>
              <a:gd name="connsiteX1492" fmla="*/ 3775125 w 10567974"/>
              <a:gd name="connsiteY1492" fmla="*/ 4075724 h 5630204"/>
              <a:gd name="connsiteX1493" fmla="*/ 3748836 w 10567974"/>
              <a:gd name="connsiteY1493" fmla="*/ 4049435 h 5630204"/>
              <a:gd name="connsiteX1494" fmla="*/ 3775125 w 10567974"/>
              <a:gd name="connsiteY1494" fmla="*/ 4023146 h 5630204"/>
              <a:gd name="connsiteX1495" fmla="*/ 3683685 w 10567974"/>
              <a:gd name="connsiteY1495" fmla="*/ 4023146 h 5630204"/>
              <a:gd name="connsiteX1496" fmla="*/ 3709974 w 10567974"/>
              <a:gd name="connsiteY1496" fmla="*/ 4049435 h 5630204"/>
              <a:gd name="connsiteX1497" fmla="*/ 3683685 w 10567974"/>
              <a:gd name="connsiteY1497" fmla="*/ 4075724 h 5630204"/>
              <a:gd name="connsiteX1498" fmla="*/ 3657396 w 10567974"/>
              <a:gd name="connsiteY1498" fmla="*/ 4049435 h 5630204"/>
              <a:gd name="connsiteX1499" fmla="*/ 3683685 w 10567974"/>
              <a:gd name="connsiteY1499" fmla="*/ 4023146 h 5630204"/>
              <a:gd name="connsiteX1500" fmla="*/ 3592245 w 10567974"/>
              <a:gd name="connsiteY1500" fmla="*/ 4023146 h 5630204"/>
              <a:gd name="connsiteX1501" fmla="*/ 3618534 w 10567974"/>
              <a:gd name="connsiteY1501" fmla="*/ 4049435 h 5630204"/>
              <a:gd name="connsiteX1502" fmla="*/ 3592245 w 10567974"/>
              <a:gd name="connsiteY1502" fmla="*/ 4075724 h 5630204"/>
              <a:gd name="connsiteX1503" fmla="*/ 3565956 w 10567974"/>
              <a:gd name="connsiteY1503" fmla="*/ 4049435 h 5630204"/>
              <a:gd name="connsiteX1504" fmla="*/ 3592245 w 10567974"/>
              <a:gd name="connsiteY1504" fmla="*/ 4023146 h 5630204"/>
              <a:gd name="connsiteX1505" fmla="*/ 3500805 w 10567974"/>
              <a:gd name="connsiteY1505" fmla="*/ 4023146 h 5630204"/>
              <a:gd name="connsiteX1506" fmla="*/ 3527094 w 10567974"/>
              <a:gd name="connsiteY1506" fmla="*/ 4049435 h 5630204"/>
              <a:gd name="connsiteX1507" fmla="*/ 3500805 w 10567974"/>
              <a:gd name="connsiteY1507" fmla="*/ 4075724 h 5630204"/>
              <a:gd name="connsiteX1508" fmla="*/ 3474516 w 10567974"/>
              <a:gd name="connsiteY1508" fmla="*/ 4049435 h 5630204"/>
              <a:gd name="connsiteX1509" fmla="*/ 3500805 w 10567974"/>
              <a:gd name="connsiteY1509" fmla="*/ 4023146 h 5630204"/>
              <a:gd name="connsiteX1510" fmla="*/ 3409365 w 10567974"/>
              <a:gd name="connsiteY1510" fmla="*/ 4023146 h 5630204"/>
              <a:gd name="connsiteX1511" fmla="*/ 3435654 w 10567974"/>
              <a:gd name="connsiteY1511" fmla="*/ 4049435 h 5630204"/>
              <a:gd name="connsiteX1512" fmla="*/ 3409365 w 10567974"/>
              <a:gd name="connsiteY1512" fmla="*/ 4075724 h 5630204"/>
              <a:gd name="connsiteX1513" fmla="*/ 3383076 w 10567974"/>
              <a:gd name="connsiteY1513" fmla="*/ 4049435 h 5630204"/>
              <a:gd name="connsiteX1514" fmla="*/ 3409365 w 10567974"/>
              <a:gd name="connsiteY1514" fmla="*/ 4023146 h 5630204"/>
              <a:gd name="connsiteX1515" fmla="*/ 3317925 w 10567974"/>
              <a:gd name="connsiteY1515" fmla="*/ 4023146 h 5630204"/>
              <a:gd name="connsiteX1516" fmla="*/ 3344214 w 10567974"/>
              <a:gd name="connsiteY1516" fmla="*/ 4049435 h 5630204"/>
              <a:gd name="connsiteX1517" fmla="*/ 3317925 w 10567974"/>
              <a:gd name="connsiteY1517" fmla="*/ 4075724 h 5630204"/>
              <a:gd name="connsiteX1518" fmla="*/ 3291636 w 10567974"/>
              <a:gd name="connsiteY1518" fmla="*/ 4049435 h 5630204"/>
              <a:gd name="connsiteX1519" fmla="*/ 3317925 w 10567974"/>
              <a:gd name="connsiteY1519" fmla="*/ 4023146 h 5630204"/>
              <a:gd name="connsiteX1520" fmla="*/ 3226552 w 10567974"/>
              <a:gd name="connsiteY1520" fmla="*/ 4023146 h 5630204"/>
              <a:gd name="connsiteX1521" fmla="*/ 3252841 w 10567974"/>
              <a:gd name="connsiteY1521" fmla="*/ 4049435 h 5630204"/>
              <a:gd name="connsiteX1522" fmla="*/ 3226552 w 10567974"/>
              <a:gd name="connsiteY1522" fmla="*/ 4075724 h 5630204"/>
              <a:gd name="connsiteX1523" fmla="*/ 3200263 w 10567974"/>
              <a:gd name="connsiteY1523" fmla="*/ 4049435 h 5630204"/>
              <a:gd name="connsiteX1524" fmla="*/ 3226552 w 10567974"/>
              <a:gd name="connsiteY1524" fmla="*/ 4023146 h 5630204"/>
              <a:gd name="connsiteX1525" fmla="*/ 3135111 w 10567974"/>
              <a:gd name="connsiteY1525" fmla="*/ 4023146 h 5630204"/>
              <a:gd name="connsiteX1526" fmla="*/ 3161400 w 10567974"/>
              <a:gd name="connsiteY1526" fmla="*/ 4049435 h 5630204"/>
              <a:gd name="connsiteX1527" fmla="*/ 3135111 w 10567974"/>
              <a:gd name="connsiteY1527" fmla="*/ 4075724 h 5630204"/>
              <a:gd name="connsiteX1528" fmla="*/ 3108821 w 10567974"/>
              <a:gd name="connsiteY1528" fmla="*/ 4049435 h 5630204"/>
              <a:gd name="connsiteX1529" fmla="*/ 3135111 w 10567974"/>
              <a:gd name="connsiteY1529" fmla="*/ 4023146 h 5630204"/>
              <a:gd name="connsiteX1530" fmla="*/ 3043669 w 10567974"/>
              <a:gd name="connsiteY1530" fmla="*/ 4023146 h 5630204"/>
              <a:gd name="connsiteX1531" fmla="*/ 3069959 w 10567974"/>
              <a:gd name="connsiteY1531" fmla="*/ 4049435 h 5630204"/>
              <a:gd name="connsiteX1532" fmla="*/ 3043669 w 10567974"/>
              <a:gd name="connsiteY1532" fmla="*/ 4075724 h 5630204"/>
              <a:gd name="connsiteX1533" fmla="*/ 3017380 w 10567974"/>
              <a:gd name="connsiteY1533" fmla="*/ 4049435 h 5630204"/>
              <a:gd name="connsiteX1534" fmla="*/ 3043669 w 10567974"/>
              <a:gd name="connsiteY1534" fmla="*/ 4023146 h 5630204"/>
              <a:gd name="connsiteX1535" fmla="*/ 2952228 w 10567974"/>
              <a:gd name="connsiteY1535" fmla="*/ 4023146 h 5630204"/>
              <a:gd name="connsiteX1536" fmla="*/ 2978517 w 10567974"/>
              <a:gd name="connsiteY1536" fmla="*/ 4049435 h 5630204"/>
              <a:gd name="connsiteX1537" fmla="*/ 2952228 w 10567974"/>
              <a:gd name="connsiteY1537" fmla="*/ 4075724 h 5630204"/>
              <a:gd name="connsiteX1538" fmla="*/ 2925938 w 10567974"/>
              <a:gd name="connsiteY1538" fmla="*/ 4049435 h 5630204"/>
              <a:gd name="connsiteX1539" fmla="*/ 2952228 w 10567974"/>
              <a:gd name="connsiteY1539" fmla="*/ 4023146 h 5630204"/>
              <a:gd name="connsiteX1540" fmla="*/ 2860786 w 10567974"/>
              <a:gd name="connsiteY1540" fmla="*/ 4023146 h 5630204"/>
              <a:gd name="connsiteX1541" fmla="*/ 2887076 w 10567974"/>
              <a:gd name="connsiteY1541" fmla="*/ 4049435 h 5630204"/>
              <a:gd name="connsiteX1542" fmla="*/ 2860786 w 10567974"/>
              <a:gd name="connsiteY1542" fmla="*/ 4075724 h 5630204"/>
              <a:gd name="connsiteX1543" fmla="*/ 2834497 w 10567974"/>
              <a:gd name="connsiteY1543" fmla="*/ 4049435 h 5630204"/>
              <a:gd name="connsiteX1544" fmla="*/ 2860786 w 10567974"/>
              <a:gd name="connsiteY1544" fmla="*/ 4023146 h 5630204"/>
              <a:gd name="connsiteX1545" fmla="*/ 2769345 w 10567974"/>
              <a:gd name="connsiteY1545" fmla="*/ 4023146 h 5630204"/>
              <a:gd name="connsiteX1546" fmla="*/ 2795635 w 10567974"/>
              <a:gd name="connsiteY1546" fmla="*/ 4049435 h 5630204"/>
              <a:gd name="connsiteX1547" fmla="*/ 2769345 w 10567974"/>
              <a:gd name="connsiteY1547" fmla="*/ 4075724 h 5630204"/>
              <a:gd name="connsiteX1548" fmla="*/ 2743056 w 10567974"/>
              <a:gd name="connsiteY1548" fmla="*/ 4049435 h 5630204"/>
              <a:gd name="connsiteX1549" fmla="*/ 2769345 w 10567974"/>
              <a:gd name="connsiteY1549" fmla="*/ 4023146 h 5630204"/>
              <a:gd name="connsiteX1550" fmla="*/ 9444405 w 10567974"/>
              <a:gd name="connsiteY1550" fmla="*/ 3931706 h 5630204"/>
              <a:gd name="connsiteX1551" fmla="*/ 9470694 w 10567974"/>
              <a:gd name="connsiteY1551" fmla="*/ 3957995 h 5630204"/>
              <a:gd name="connsiteX1552" fmla="*/ 9444405 w 10567974"/>
              <a:gd name="connsiteY1552" fmla="*/ 3984284 h 5630204"/>
              <a:gd name="connsiteX1553" fmla="*/ 9418116 w 10567974"/>
              <a:gd name="connsiteY1553" fmla="*/ 3957995 h 5630204"/>
              <a:gd name="connsiteX1554" fmla="*/ 9444405 w 10567974"/>
              <a:gd name="connsiteY1554" fmla="*/ 3931706 h 5630204"/>
              <a:gd name="connsiteX1555" fmla="*/ 8804325 w 10567974"/>
              <a:gd name="connsiteY1555" fmla="*/ 3931706 h 5630204"/>
              <a:gd name="connsiteX1556" fmla="*/ 8830614 w 10567974"/>
              <a:gd name="connsiteY1556" fmla="*/ 3957995 h 5630204"/>
              <a:gd name="connsiteX1557" fmla="*/ 8804325 w 10567974"/>
              <a:gd name="connsiteY1557" fmla="*/ 3984284 h 5630204"/>
              <a:gd name="connsiteX1558" fmla="*/ 8778036 w 10567974"/>
              <a:gd name="connsiteY1558" fmla="*/ 3957995 h 5630204"/>
              <a:gd name="connsiteX1559" fmla="*/ 8804325 w 10567974"/>
              <a:gd name="connsiteY1559" fmla="*/ 3931706 h 5630204"/>
              <a:gd name="connsiteX1560" fmla="*/ 6244005 w 10567974"/>
              <a:gd name="connsiteY1560" fmla="*/ 3931706 h 5630204"/>
              <a:gd name="connsiteX1561" fmla="*/ 6270294 w 10567974"/>
              <a:gd name="connsiteY1561" fmla="*/ 3957995 h 5630204"/>
              <a:gd name="connsiteX1562" fmla="*/ 6244005 w 10567974"/>
              <a:gd name="connsiteY1562" fmla="*/ 3984284 h 5630204"/>
              <a:gd name="connsiteX1563" fmla="*/ 6217716 w 10567974"/>
              <a:gd name="connsiteY1563" fmla="*/ 3957995 h 5630204"/>
              <a:gd name="connsiteX1564" fmla="*/ 6244005 w 10567974"/>
              <a:gd name="connsiteY1564" fmla="*/ 3931706 h 5630204"/>
              <a:gd name="connsiteX1565" fmla="*/ 6152565 w 10567974"/>
              <a:gd name="connsiteY1565" fmla="*/ 3931706 h 5630204"/>
              <a:gd name="connsiteX1566" fmla="*/ 6178854 w 10567974"/>
              <a:gd name="connsiteY1566" fmla="*/ 3957995 h 5630204"/>
              <a:gd name="connsiteX1567" fmla="*/ 6152565 w 10567974"/>
              <a:gd name="connsiteY1567" fmla="*/ 3984284 h 5630204"/>
              <a:gd name="connsiteX1568" fmla="*/ 6126276 w 10567974"/>
              <a:gd name="connsiteY1568" fmla="*/ 3957995 h 5630204"/>
              <a:gd name="connsiteX1569" fmla="*/ 6152565 w 10567974"/>
              <a:gd name="connsiteY1569" fmla="*/ 3931706 h 5630204"/>
              <a:gd name="connsiteX1570" fmla="*/ 6061125 w 10567974"/>
              <a:gd name="connsiteY1570" fmla="*/ 3931706 h 5630204"/>
              <a:gd name="connsiteX1571" fmla="*/ 6087414 w 10567974"/>
              <a:gd name="connsiteY1571" fmla="*/ 3957995 h 5630204"/>
              <a:gd name="connsiteX1572" fmla="*/ 6061125 w 10567974"/>
              <a:gd name="connsiteY1572" fmla="*/ 3984284 h 5630204"/>
              <a:gd name="connsiteX1573" fmla="*/ 6034836 w 10567974"/>
              <a:gd name="connsiteY1573" fmla="*/ 3957995 h 5630204"/>
              <a:gd name="connsiteX1574" fmla="*/ 6061125 w 10567974"/>
              <a:gd name="connsiteY1574" fmla="*/ 3931706 h 5630204"/>
              <a:gd name="connsiteX1575" fmla="*/ 5969685 w 10567974"/>
              <a:gd name="connsiteY1575" fmla="*/ 3931706 h 5630204"/>
              <a:gd name="connsiteX1576" fmla="*/ 5995974 w 10567974"/>
              <a:gd name="connsiteY1576" fmla="*/ 3957995 h 5630204"/>
              <a:gd name="connsiteX1577" fmla="*/ 5969685 w 10567974"/>
              <a:gd name="connsiteY1577" fmla="*/ 3984284 h 5630204"/>
              <a:gd name="connsiteX1578" fmla="*/ 5943396 w 10567974"/>
              <a:gd name="connsiteY1578" fmla="*/ 3957995 h 5630204"/>
              <a:gd name="connsiteX1579" fmla="*/ 5969685 w 10567974"/>
              <a:gd name="connsiteY1579" fmla="*/ 3931706 h 5630204"/>
              <a:gd name="connsiteX1580" fmla="*/ 5878245 w 10567974"/>
              <a:gd name="connsiteY1580" fmla="*/ 3931706 h 5630204"/>
              <a:gd name="connsiteX1581" fmla="*/ 5904534 w 10567974"/>
              <a:gd name="connsiteY1581" fmla="*/ 3957995 h 5630204"/>
              <a:gd name="connsiteX1582" fmla="*/ 5878245 w 10567974"/>
              <a:gd name="connsiteY1582" fmla="*/ 3984284 h 5630204"/>
              <a:gd name="connsiteX1583" fmla="*/ 5851956 w 10567974"/>
              <a:gd name="connsiteY1583" fmla="*/ 3957995 h 5630204"/>
              <a:gd name="connsiteX1584" fmla="*/ 5878245 w 10567974"/>
              <a:gd name="connsiteY1584" fmla="*/ 3931706 h 5630204"/>
              <a:gd name="connsiteX1585" fmla="*/ 5786805 w 10567974"/>
              <a:gd name="connsiteY1585" fmla="*/ 3931706 h 5630204"/>
              <a:gd name="connsiteX1586" fmla="*/ 5813094 w 10567974"/>
              <a:gd name="connsiteY1586" fmla="*/ 3957995 h 5630204"/>
              <a:gd name="connsiteX1587" fmla="*/ 5786805 w 10567974"/>
              <a:gd name="connsiteY1587" fmla="*/ 3984284 h 5630204"/>
              <a:gd name="connsiteX1588" fmla="*/ 5760516 w 10567974"/>
              <a:gd name="connsiteY1588" fmla="*/ 3957995 h 5630204"/>
              <a:gd name="connsiteX1589" fmla="*/ 5786805 w 10567974"/>
              <a:gd name="connsiteY1589" fmla="*/ 3931706 h 5630204"/>
              <a:gd name="connsiteX1590" fmla="*/ 5695365 w 10567974"/>
              <a:gd name="connsiteY1590" fmla="*/ 3931706 h 5630204"/>
              <a:gd name="connsiteX1591" fmla="*/ 5721654 w 10567974"/>
              <a:gd name="connsiteY1591" fmla="*/ 3957995 h 5630204"/>
              <a:gd name="connsiteX1592" fmla="*/ 5695365 w 10567974"/>
              <a:gd name="connsiteY1592" fmla="*/ 3984284 h 5630204"/>
              <a:gd name="connsiteX1593" fmla="*/ 5669076 w 10567974"/>
              <a:gd name="connsiteY1593" fmla="*/ 3957995 h 5630204"/>
              <a:gd name="connsiteX1594" fmla="*/ 5695365 w 10567974"/>
              <a:gd name="connsiteY1594" fmla="*/ 3931706 h 5630204"/>
              <a:gd name="connsiteX1595" fmla="*/ 5603925 w 10567974"/>
              <a:gd name="connsiteY1595" fmla="*/ 3931706 h 5630204"/>
              <a:gd name="connsiteX1596" fmla="*/ 5630214 w 10567974"/>
              <a:gd name="connsiteY1596" fmla="*/ 3957995 h 5630204"/>
              <a:gd name="connsiteX1597" fmla="*/ 5603925 w 10567974"/>
              <a:gd name="connsiteY1597" fmla="*/ 3984284 h 5630204"/>
              <a:gd name="connsiteX1598" fmla="*/ 5577636 w 10567974"/>
              <a:gd name="connsiteY1598" fmla="*/ 3957995 h 5630204"/>
              <a:gd name="connsiteX1599" fmla="*/ 5603925 w 10567974"/>
              <a:gd name="connsiteY1599" fmla="*/ 3931706 h 5630204"/>
              <a:gd name="connsiteX1600" fmla="*/ 5512485 w 10567974"/>
              <a:gd name="connsiteY1600" fmla="*/ 3931706 h 5630204"/>
              <a:gd name="connsiteX1601" fmla="*/ 5538774 w 10567974"/>
              <a:gd name="connsiteY1601" fmla="*/ 3957995 h 5630204"/>
              <a:gd name="connsiteX1602" fmla="*/ 5512485 w 10567974"/>
              <a:gd name="connsiteY1602" fmla="*/ 3984284 h 5630204"/>
              <a:gd name="connsiteX1603" fmla="*/ 5486196 w 10567974"/>
              <a:gd name="connsiteY1603" fmla="*/ 3957995 h 5630204"/>
              <a:gd name="connsiteX1604" fmla="*/ 5512485 w 10567974"/>
              <a:gd name="connsiteY1604" fmla="*/ 3931706 h 5630204"/>
              <a:gd name="connsiteX1605" fmla="*/ 5421045 w 10567974"/>
              <a:gd name="connsiteY1605" fmla="*/ 3931706 h 5630204"/>
              <a:gd name="connsiteX1606" fmla="*/ 5447334 w 10567974"/>
              <a:gd name="connsiteY1606" fmla="*/ 3957995 h 5630204"/>
              <a:gd name="connsiteX1607" fmla="*/ 5421045 w 10567974"/>
              <a:gd name="connsiteY1607" fmla="*/ 3984284 h 5630204"/>
              <a:gd name="connsiteX1608" fmla="*/ 5394756 w 10567974"/>
              <a:gd name="connsiteY1608" fmla="*/ 3957995 h 5630204"/>
              <a:gd name="connsiteX1609" fmla="*/ 5421045 w 10567974"/>
              <a:gd name="connsiteY1609" fmla="*/ 3931706 h 5630204"/>
              <a:gd name="connsiteX1610" fmla="*/ 3866565 w 10567974"/>
              <a:gd name="connsiteY1610" fmla="*/ 3931706 h 5630204"/>
              <a:gd name="connsiteX1611" fmla="*/ 3892854 w 10567974"/>
              <a:gd name="connsiteY1611" fmla="*/ 3957995 h 5630204"/>
              <a:gd name="connsiteX1612" fmla="*/ 3866565 w 10567974"/>
              <a:gd name="connsiteY1612" fmla="*/ 3984284 h 5630204"/>
              <a:gd name="connsiteX1613" fmla="*/ 3840276 w 10567974"/>
              <a:gd name="connsiteY1613" fmla="*/ 3957995 h 5630204"/>
              <a:gd name="connsiteX1614" fmla="*/ 3866565 w 10567974"/>
              <a:gd name="connsiteY1614" fmla="*/ 3931706 h 5630204"/>
              <a:gd name="connsiteX1615" fmla="*/ 3775125 w 10567974"/>
              <a:gd name="connsiteY1615" fmla="*/ 3931706 h 5630204"/>
              <a:gd name="connsiteX1616" fmla="*/ 3801414 w 10567974"/>
              <a:gd name="connsiteY1616" fmla="*/ 3957995 h 5630204"/>
              <a:gd name="connsiteX1617" fmla="*/ 3775125 w 10567974"/>
              <a:gd name="connsiteY1617" fmla="*/ 3984284 h 5630204"/>
              <a:gd name="connsiteX1618" fmla="*/ 3748836 w 10567974"/>
              <a:gd name="connsiteY1618" fmla="*/ 3957995 h 5630204"/>
              <a:gd name="connsiteX1619" fmla="*/ 3775125 w 10567974"/>
              <a:gd name="connsiteY1619" fmla="*/ 3931706 h 5630204"/>
              <a:gd name="connsiteX1620" fmla="*/ 3683685 w 10567974"/>
              <a:gd name="connsiteY1620" fmla="*/ 3931706 h 5630204"/>
              <a:gd name="connsiteX1621" fmla="*/ 3709974 w 10567974"/>
              <a:gd name="connsiteY1621" fmla="*/ 3957995 h 5630204"/>
              <a:gd name="connsiteX1622" fmla="*/ 3683685 w 10567974"/>
              <a:gd name="connsiteY1622" fmla="*/ 3984284 h 5630204"/>
              <a:gd name="connsiteX1623" fmla="*/ 3657396 w 10567974"/>
              <a:gd name="connsiteY1623" fmla="*/ 3957995 h 5630204"/>
              <a:gd name="connsiteX1624" fmla="*/ 3683685 w 10567974"/>
              <a:gd name="connsiteY1624" fmla="*/ 3931706 h 5630204"/>
              <a:gd name="connsiteX1625" fmla="*/ 3592245 w 10567974"/>
              <a:gd name="connsiteY1625" fmla="*/ 3931706 h 5630204"/>
              <a:gd name="connsiteX1626" fmla="*/ 3618534 w 10567974"/>
              <a:gd name="connsiteY1626" fmla="*/ 3957995 h 5630204"/>
              <a:gd name="connsiteX1627" fmla="*/ 3592245 w 10567974"/>
              <a:gd name="connsiteY1627" fmla="*/ 3984284 h 5630204"/>
              <a:gd name="connsiteX1628" fmla="*/ 3565956 w 10567974"/>
              <a:gd name="connsiteY1628" fmla="*/ 3957995 h 5630204"/>
              <a:gd name="connsiteX1629" fmla="*/ 3592245 w 10567974"/>
              <a:gd name="connsiteY1629" fmla="*/ 3931706 h 5630204"/>
              <a:gd name="connsiteX1630" fmla="*/ 3500805 w 10567974"/>
              <a:gd name="connsiteY1630" fmla="*/ 3931706 h 5630204"/>
              <a:gd name="connsiteX1631" fmla="*/ 3527094 w 10567974"/>
              <a:gd name="connsiteY1631" fmla="*/ 3957995 h 5630204"/>
              <a:gd name="connsiteX1632" fmla="*/ 3500805 w 10567974"/>
              <a:gd name="connsiteY1632" fmla="*/ 3984284 h 5630204"/>
              <a:gd name="connsiteX1633" fmla="*/ 3474516 w 10567974"/>
              <a:gd name="connsiteY1633" fmla="*/ 3957995 h 5630204"/>
              <a:gd name="connsiteX1634" fmla="*/ 3500805 w 10567974"/>
              <a:gd name="connsiteY1634" fmla="*/ 3931706 h 5630204"/>
              <a:gd name="connsiteX1635" fmla="*/ 3409365 w 10567974"/>
              <a:gd name="connsiteY1635" fmla="*/ 3931706 h 5630204"/>
              <a:gd name="connsiteX1636" fmla="*/ 3435654 w 10567974"/>
              <a:gd name="connsiteY1636" fmla="*/ 3957995 h 5630204"/>
              <a:gd name="connsiteX1637" fmla="*/ 3409365 w 10567974"/>
              <a:gd name="connsiteY1637" fmla="*/ 3984284 h 5630204"/>
              <a:gd name="connsiteX1638" fmla="*/ 3383076 w 10567974"/>
              <a:gd name="connsiteY1638" fmla="*/ 3957995 h 5630204"/>
              <a:gd name="connsiteX1639" fmla="*/ 3409365 w 10567974"/>
              <a:gd name="connsiteY1639" fmla="*/ 3931706 h 5630204"/>
              <a:gd name="connsiteX1640" fmla="*/ 3317925 w 10567974"/>
              <a:gd name="connsiteY1640" fmla="*/ 3931706 h 5630204"/>
              <a:gd name="connsiteX1641" fmla="*/ 3344214 w 10567974"/>
              <a:gd name="connsiteY1641" fmla="*/ 3957995 h 5630204"/>
              <a:gd name="connsiteX1642" fmla="*/ 3317925 w 10567974"/>
              <a:gd name="connsiteY1642" fmla="*/ 3984284 h 5630204"/>
              <a:gd name="connsiteX1643" fmla="*/ 3291636 w 10567974"/>
              <a:gd name="connsiteY1643" fmla="*/ 3957995 h 5630204"/>
              <a:gd name="connsiteX1644" fmla="*/ 3317925 w 10567974"/>
              <a:gd name="connsiteY1644" fmla="*/ 3931706 h 5630204"/>
              <a:gd name="connsiteX1645" fmla="*/ 3226557 w 10567974"/>
              <a:gd name="connsiteY1645" fmla="*/ 3931706 h 5630204"/>
              <a:gd name="connsiteX1646" fmla="*/ 3252846 w 10567974"/>
              <a:gd name="connsiteY1646" fmla="*/ 3957995 h 5630204"/>
              <a:gd name="connsiteX1647" fmla="*/ 3226557 w 10567974"/>
              <a:gd name="connsiteY1647" fmla="*/ 3984284 h 5630204"/>
              <a:gd name="connsiteX1648" fmla="*/ 3200267 w 10567974"/>
              <a:gd name="connsiteY1648" fmla="*/ 3957995 h 5630204"/>
              <a:gd name="connsiteX1649" fmla="*/ 3226557 w 10567974"/>
              <a:gd name="connsiteY1649" fmla="*/ 3931706 h 5630204"/>
              <a:gd name="connsiteX1650" fmla="*/ 3135116 w 10567974"/>
              <a:gd name="connsiteY1650" fmla="*/ 3931706 h 5630204"/>
              <a:gd name="connsiteX1651" fmla="*/ 3161405 w 10567974"/>
              <a:gd name="connsiteY1651" fmla="*/ 3957995 h 5630204"/>
              <a:gd name="connsiteX1652" fmla="*/ 3135116 w 10567974"/>
              <a:gd name="connsiteY1652" fmla="*/ 3984284 h 5630204"/>
              <a:gd name="connsiteX1653" fmla="*/ 3108826 w 10567974"/>
              <a:gd name="connsiteY1653" fmla="*/ 3957995 h 5630204"/>
              <a:gd name="connsiteX1654" fmla="*/ 3135116 w 10567974"/>
              <a:gd name="connsiteY1654" fmla="*/ 3931706 h 5630204"/>
              <a:gd name="connsiteX1655" fmla="*/ 3043674 w 10567974"/>
              <a:gd name="connsiteY1655" fmla="*/ 3931706 h 5630204"/>
              <a:gd name="connsiteX1656" fmla="*/ 3069964 w 10567974"/>
              <a:gd name="connsiteY1656" fmla="*/ 3957995 h 5630204"/>
              <a:gd name="connsiteX1657" fmla="*/ 3043674 w 10567974"/>
              <a:gd name="connsiteY1657" fmla="*/ 3984284 h 5630204"/>
              <a:gd name="connsiteX1658" fmla="*/ 3017385 w 10567974"/>
              <a:gd name="connsiteY1658" fmla="*/ 3957995 h 5630204"/>
              <a:gd name="connsiteX1659" fmla="*/ 3043674 w 10567974"/>
              <a:gd name="connsiteY1659" fmla="*/ 3931706 h 5630204"/>
              <a:gd name="connsiteX1660" fmla="*/ 2952232 w 10567974"/>
              <a:gd name="connsiteY1660" fmla="*/ 3931706 h 5630204"/>
              <a:gd name="connsiteX1661" fmla="*/ 2978522 w 10567974"/>
              <a:gd name="connsiteY1661" fmla="*/ 3957995 h 5630204"/>
              <a:gd name="connsiteX1662" fmla="*/ 2952232 w 10567974"/>
              <a:gd name="connsiteY1662" fmla="*/ 3984284 h 5630204"/>
              <a:gd name="connsiteX1663" fmla="*/ 2925943 w 10567974"/>
              <a:gd name="connsiteY1663" fmla="*/ 3957995 h 5630204"/>
              <a:gd name="connsiteX1664" fmla="*/ 2952232 w 10567974"/>
              <a:gd name="connsiteY1664" fmla="*/ 3931706 h 5630204"/>
              <a:gd name="connsiteX1665" fmla="*/ 2860791 w 10567974"/>
              <a:gd name="connsiteY1665" fmla="*/ 3931706 h 5630204"/>
              <a:gd name="connsiteX1666" fmla="*/ 2887081 w 10567974"/>
              <a:gd name="connsiteY1666" fmla="*/ 3957995 h 5630204"/>
              <a:gd name="connsiteX1667" fmla="*/ 2860791 w 10567974"/>
              <a:gd name="connsiteY1667" fmla="*/ 3984284 h 5630204"/>
              <a:gd name="connsiteX1668" fmla="*/ 2834502 w 10567974"/>
              <a:gd name="connsiteY1668" fmla="*/ 3957995 h 5630204"/>
              <a:gd name="connsiteX1669" fmla="*/ 2860791 w 10567974"/>
              <a:gd name="connsiteY1669" fmla="*/ 3931706 h 5630204"/>
              <a:gd name="connsiteX1670" fmla="*/ 2769350 w 10567974"/>
              <a:gd name="connsiteY1670" fmla="*/ 3931706 h 5630204"/>
              <a:gd name="connsiteX1671" fmla="*/ 2795639 w 10567974"/>
              <a:gd name="connsiteY1671" fmla="*/ 3957995 h 5630204"/>
              <a:gd name="connsiteX1672" fmla="*/ 2769350 w 10567974"/>
              <a:gd name="connsiteY1672" fmla="*/ 3984284 h 5630204"/>
              <a:gd name="connsiteX1673" fmla="*/ 2743060 w 10567974"/>
              <a:gd name="connsiteY1673" fmla="*/ 3957995 h 5630204"/>
              <a:gd name="connsiteX1674" fmla="*/ 2769350 w 10567974"/>
              <a:gd name="connsiteY1674" fmla="*/ 3931706 h 5630204"/>
              <a:gd name="connsiteX1675" fmla="*/ 2677908 w 10567974"/>
              <a:gd name="connsiteY1675" fmla="*/ 3931706 h 5630204"/>
              <a:gd name="connsiteX1676" fmla="*/ 2704198 w 10567974"/>
              <a:gd name="connsiteY1676" fmla="*/ 3957995 h 5630204"/>
              <a:gd name="connsiteX1677" fmla="*/ 2677908 w 10567974"/>
              <a:gd name="connsiteY1677" fmla="*/ 3984284 h 5630204"/>
              <a:gd name="connsiteX1678" fmla="*/ 2651619 w 10567974"/>
              <a:gd name="connsiteY1678" fmla="*/ 3957995 h 5630204"/>
              <a:gd name="connsiteX1679" fmla="*/ 2677908 w 10567974"/>
              <a:gd name="connsiteY1679" fmla="*/ 3931706 h 5630204"/>
              <a:gd name="connsiteX1680" fmla="*/ 9718725 w 10567974"/>
              <a:gd name="connsiteY1680" fmla="*/ 3840266 h 5630204"/>
              <a:gd name="connsiteX1681" fmla="*/ 9745014 w 10567974"/>
              <a:gd name="connsiteY1681" fmla="*/ 3866555 h 5630204"/>
              <a:gd name="connsiteX1682" fmla="*/ 9718725 w 10567974"/>
              <a:gd name="connsiteY1682" fmla="*/ 3892844 h 5630204"/>
              <a:gd name="connsiteX1683" fmla="*/ 9692436 w 10567974"/>
              <a:gd name="connsiteY1683" fmla="*/ 3866555 h 5630204"/>
              <a:gd name="connsiteX1684" fmla="*/ 9718725 w 10567974"/>
              <a:gd name="connsiteY1684" fmla="*/ 3840266 h 5630204"/>
              <a:gd name="connsiteX1685" fmla="*/ 9627285 w 10567974"/>
              <a:gd name="connsiteY1685" fmla="*/ 3840266 h 5630204"/>
              <a:gd name="connsiteX1686" fmla="*/ 9653574 w 10567974"/>
              <a:gd name="connsiteY1686" fmla="*/ 3866555 h 5630204"/>
              <a:gd name="connsiteX1687" fmla="*/ 9627285 w 10567974"/>
              <a:gd name="connsiteY1687" fmla="*/ 3892844 h 5630204"/>
              <a:gd name="connsiteX1688" fmla="*/ 9600996 w 10567974"/>
              <a:gd name="connsiteY1688" fmla="*/ 3866555 h 5630204"/>
              <a:gd name="connsiteX1689" fmla="*/ 9627285 w 10567974"/>
              <a:gd name="connsiteY1689" fmla="*/ 3840266 h 5630204"/>
              <a:gd name="connsiteX1690" fmla="*/ 9352965 w 10567974"/>
              <a:gd name="connsiteY1690" fmla="*/ 3840266 h 5630204"/>
              <a:gd name="connsiteX1691" fmla="*/ 9379254 w 10567974"/>
              <a:gd name="connsiteY1691" fmla="*/ 3866555 h 5630204"/>
              <a:gd name="connsiteX1692" fmla="*/ 9352965 w 10567974"/>
              <a:gd name="connsiteY1692" fmla="*/ 3892844 h 5630204"/>
              <a:gd name="connsiteX1693" fmla="*/ 9326676 w 10567974"/>
              <a:gd name="connsiteY1693" fmla="*/ 3866555 h 5630204"/>
              <a:gd name="connsiteX1694" fmla="*/ 9352965 w 10567974"/>
              <a:gd name="connsiteY1694" fmla="*/ 3840266 h 5630204"/>
              <a:gd name="connsiteX1695" fmla="*/ 9261525 w 10567974"/>
              <a:gd name="connsiteY1695" fmla="*/ 3840266 h 5630204"/>
              <a:gd name="connsiteX1696" fmla="*/ 9287814 w 10567974"/>
              <a:gd name="connsiteY1696" fmla="*/ 3866555 h 5630204"/>
              <a:gd name="connsiteX1697" fmla="*/ 9261525 w 10567974"/>
              <a:gd name="connsiteY1697" fmla="*/ 3892844 h 5630204"/>
              <a:gd name="connsiteX1698" fmla="*/ 9235236 w 10567974"/>
              <a:gd name="connsiteY1698" fmla="*/ 3866555 h 5630204"/>
              <a:gd name="connsiteX1699" fmla="*/ 9261525 w 10567974"/>
              <a:gd name="connsiteY1699" fmla="*/ 3840266 h 5630204"/>
              <a:gd name="connsiteX1700" fmla="*/ 9170085 w 10567974"/>
              <a:gd name="connsiteY1700" fmla="*/ 3840266 h 5630204"/>
              <a:gd name="connsiteX1701" fmla="*/ 9196374 w 10567974"/>
              <a:gd name="connsiteY1701" fmla="*/ 3866555 h 5630204"/>
              <a:gd name="connsiteX1702" fmla="*/ 9170085 w 10567974"/>
              <a:gd name="connsiteY1702" fmla="*/ 3892844 h 5630204"/>
              <a:gd name="connsiteX1703" fmla="*/ 9143796 w 10567974"/>
              <a:gd name="connsiteY1703" fmla="*/ 3866555 h 5630204"/>
              <a:gd name="connsiteX1704" fmla="*/ 9170085 w 10567974"/>
              <a:gd name="connsiteY1704" fmla="*/ 3840266 h 5630204"/>
              <a:gd name="connsiteX1705" fmla="*/ 9078645 w 10567974"/>
              <a:gd name="connsiteY1705" fmla="*/ 3840266 h 5630204"/>
              <a:gd name="connsiteX1706" fmla="*/ 9104934 w 10567974"/>
              <a:gd name="connsiteY1706" fmla="*/ 3866555 h 5630204"/>
              <a:gd name="connsiteX1707" fmla="*/ 9078645 w 10567974"/>
              <a:gd name="connsiteY1707" fmla="*/ 3892844 h 5630204"/>
              <a:gd name="connsiteX1708" fmla="*/ 9052356 w 10567974"/>
              <a:gd name="connsiteY1708" fmla="*/ 3866555 h 5630204"/>
              <a:gd name="connsiteX1709" fmla="*/ 9078645 w 10567974"/>
              <a:gd name="connsiteY1709" fmla="*/ 3840266 h 5630204"/>
              <a:gd name="connsiteX1710" fmla="*/ 8987205 w 10567974"/>
              <a:gd name="connsiteY1710" fmla="*/ 3840266 h 5630204"/>
              <a:gd name="connsiteX1711" fmla="*/ 9013494 w 10567974"/>
              <a:gd name="connsiteY1711" fmla="*/ 3866555 h 5630204"/>
              <a:gd name="connsiteX1712" fmla="*/ 8987205 w 10567974"/>
              <a:gd name="connsiteY1712" fmla="*/ 3892844 h 5630204"/>
              <a:gd name="connsiteX1713" fmla="*/ 8960916 w 10567974"/>
              <a:gd name="connsiteY1713" fmla="*/ 3866555 h 5630204"/>
              <a:gd name="connsiteX1714" fmla="*/ 8987205 w 10567974"/>
              <a:gd name="connsiteY1714" fmla="*/ 3840266 h 5630204"/>
              <a:gd name="connsiteX1715" fmla="*/ 8621445 w 10567974"/>
              <a:gd name="connsiteY1715" fmla="*/ 3840266 h 5630204"/>
              <a:gd name="connsiteX1716" fmla="*/ 8647734 w 10567974"/>
              <a:gd name="connsiteY1716" fmla="*/ 3866555 h 5630204"/>
              <a:gd name="connsiteX1717" fmla="*/ 8621445 w 10567974"/>
              <a:gd name="connsiteY1717" fmla="*/ 3892844 h 5630204"/>
              <a:gd name="connsiteX1718" fmla="*/ 8595156 w 10567974"/>
              <a:gd name="connsiteY1718" fmla="*/ 3866555 h 5630204"/>
              <a:gd name="connsiteX1719" fmla="*/ 8621445 w 10567974"/>
              <a:gd name="connsiteY1719" fmla="*/ 3840266 h 5630204"/>
              <a:gd name="connsiteX1720" fmla="*/ 8530005 w 10567974"/>
              <a:gd name="connsiteY1720" fmla="*/ 3840266 h 5630204"/>
              <a:gd name="connsiteX1721" fmla="*/ 8556294 w 10567974"/>
              <a:gd name="connsiteY1721" fmla="*/ 3866555 h 5630204"/>
              <a:gd name="connsiteX1722" fmla="*/ 8530005 w 10567974"/>
              <a:gd name="connsiteY1722" fmla="*/ 3892844 h 5630204"/>
              <a:gd name="connsiteX1723" fmla="*/ 8503716 w 10567974"/>
              <a:gd name="connsiteY1723" fmla="*/ 3866555 h 5630204"/>
              <a:gd name="connsiteX1724" fmla="*/ 8530005 w 10567974"/>
              <a:gd name="connsiteY1724" fmla="*/ 3840266 h 5630204"/>
              <a:gd name="connsiteX1725" fmla="*/ 8438565 w 10567974"/>
              <a:gd name="connsiteY1725" fmla="*/ 3840266 h 5630204"/>
              <a:gd name="connsiteX1726" fmla="*/ 8464854 w 10567974"/>
              <a:gd name="connsiteY1726" fmla="*/ 3866555 h 5630204"/>
              <a:gd name="connsiteX1727" fmla="*/ 8438565 w 10567974"/>
              <a:gd name="connsiteY1727" fmla="*/ 3892844 h 5630204"/>
              <a:gd name="connsiteX1728" fmla="*/ 8412276 w 10567974"/>
              <a:gd name="connsiteY1728" fmla="*/ 3866555 h 5630204"/>
              <a:gd name="connsiteX1729" fmla="*/ 8438565 w 10567974"/>
              <a:gd name="connsiteY1729" fmla="*/ 3840266 h 5630204"/>
              <a:gd name="connsiteX1730" fmla="*/ 8347125 w 10567974"/>
              <a:gd name="connsiteY1730" fmla="*/ 3840266 h 5630204"/>
              <a:gd name="connsiteX1731" fmla="*/ 8373414 w 10567974"/>
              <a:gd name="connsiteY1731" fmla="*/ 3866555 h 5630204"/>
              <a:gd name="connsiteX1732" fmla="*/ 8347125 w 10567974"/>
              <a:gd name="connsiteY1732" fmla="*/ 3892844 h 5630204"/>
              <a:gd name="connsiteX1733" fmla="*/ 8320836 w 10567974"/>
              <a:gd name="connsiteY1733" fmla="*/ 3866555 h 5630204"/>
              <a:gd name="connsiteX1734" fmla="*/ 8347125 w 10567974"/>
              <a:gd name="connsiteY1734" fmla="*/ 3840266 h 5630204"/>
              <a:gd name="connsiteX1735" fmla="*/ 8255685 w 10567974"/>
              <a:gd name="connsiteY1735" fmla="*/ 3840266 h 5630204"/>
              <a:gd name="connsiteX1736" fmla="*/ 8281974 w 10567974"/>
              <a:gd name="connsiteY1736" fmla="*/ 3866555 h 5630204"/>
              <a:gd name="connsiteX1737" fmla="*/ 8255685 w 10567974"/>
              <a:gd name="connsiteY1737" fmla="*/ 3892844 h 5630204"/>
              <a:gd name="connsiteX1738" fmla="*/ 8229396 w 10567974"/>
              <a:gd name="connsiteY1738" fmla="*/ 3866555 h 5630204"/>
              <a:gd name="connsiteX1739" fmla="*/ 8255685 w 10567974"/>
              <a:gd name="connsiteY1739" fmla="*/ 3840266 h 5630204"/>
              <a:gd name="connsiteX1740" fmla="*/ 8164245 w 10567974"/>
              <a:gd name="connsiteY1740" fmla="*/ 3840266 h 5630204"/>
              <a:gd name="connsiteX1741" fmla="*/ 8190534 w 10567974"/>
              <a:gd name="connsiteY1741" fmla="*/ 3866555 h 5630204"/>
              <a:gd name="connsiteX1742" fmla="*/ 8164245 w 10567974"/>
              <a:gd name="connsiteY1742" fmla="*/ 3892844 h 5630204"/>
              <a:gd name="connsiteX1743" fmla="*/ 8137956 w 10567974"/>
              <a:gd name="connsiteY1743" fmla="*/ 3866555 h 5630204"/>
              <a:gd name="connsiteX1744" fmla="*/ 8164245 w 10567974"/>
              <a:gd name="connsiteY1744" fmla="*/ 3840266 h 5630204"/>
              <a:gd name="connsiteX1745" fmla="*/ 6244005 w 10567974"/>
              <a:gd name="connsiteY1745" fmla="*/ 3840266 h 5630204"/>
              <a:gd name="connsiteX1746" fmla="*/ 6270294 w 10567974"/>
              <a:gd name="connsiteY1746" fmla="*/ 3866555 h 5630204"/>
              <a:gd name="connsiteX1747" fmla="*/ 6244005 w 10567974"/>
              <a:gd name="connsiteY1747" fmla="*/ 3892844 h 5630204"/>
              <a:gd name="connsiteX1748" fmla="*/ 6217716 w 10567974"/>
              <a:gd name="connsiteY1748" fmla="*/ 3866555 h 5630204"/>
              <a:gd name="connsiteX1749" fmla="*/ 6244005 w 10567974"/>
              <a:gd name="connsiteY1749" fmla="*/ 3840266 h 5630204"/>
              <a:gd name="connsiteX1750" fmla="*/ 6152565 w 10567974"/>
              <a:gd name="connsiteY1750" fmla="*/ 3840266 h 5630204"/>
              <a:gd name="connsiteX1751" fmla="*/ 6178854 w 10567974"/>
              <a:gd name="connsiteY1751" fmla="*/ 3866555 h 5630204"/>
              <a:gd name="connsiteX1752" fmla="*/ 6152565 w 10567974"/>
              <a:gd name="connsiteY1752" fmla="*/ 3892844 h 5630204"/>
              <a:gd name="connsiteX1753" fmla="*/ 6126276 w 10567974"/>
              <a:gd name="connsiteY1753" fmla="*/ 3866555 h 5630204"/>
              <a:gd name="connsiteX1754" fmla="*/ 6152565 w 10567974"/>
              <a:gd name="connsiteY1754" fmla="*/ 3840266 h 5630204"/>
              <a:gd name="connsiteX1755" fmla="*/ 6061125 w 10567974"/>
              <a:gd name="connsiteY1755" fmla="*/ 3840266 h 5630204"/>
              <a:gd name="connsiteX1756" fmla="*/ 6087414 w 10567974"/>
              <a:gd name="connsiteY1756" fmla="*/ 3866555 h 5630204"/>
              <a:gd name="connsiteX1757" fmla="*/ 6061125 w 10567974"/>
              <a:gd name="connsiteY1757" fmla="*/ 3892844 h 5630204"/>
              <a:gd name="connsiteX1758" fmla="*/ 6034836 w 10567974"/>
              <a:gd name="connsiteY1758" fmla="*/ 3866555 h 5630204"/>
              <a:gd name="connsiteX1759" fmla="*/ 6061125 w 10567974"/>
              <a:gd name="connsiteY1759" fmla="*/ 3840266 h 5630204"/>
              <a:gd name="connsiteX1760" fmla="*/ 5969685 w 10567974"/>
              <a:gd name="connsiteY1760" fmla="*/ 3840266 h 5630204"/>
              <a:gd name="connsiteX1761" fmla="*/ 5995974 w 10567974"/>
              <a:gd name="connsiteY1761" fmla="*/ 3866555 h 5630204"/>
              <a:gd name="connsiteX1762" fmla="*/ 5969685 w 10567974"/>
              <a:gd name="connsiteY1762" fmla="*/ 3892844 h 5630204"/>
              <a:gd name="connsiteX1763" fmla="*/ 5943396 w 10567974"/>
              <a:gd name="connsiteY1763" fmla="*/ 3866555 h 5630204"/>
              <a:gd name="connsiteX1764" fmla="*/ 5969685 w 10567974"/>
              <a:gd name="connsiteY1764" fmla="*/ 3840266 h 5630204"/>
              <a:gd name="connsiteX1765" fmla="*/ 5878245 w 10567974"/>
              <a:gd name="connsiteY1765" fmla="*/ 3840266 h 5630204"/>
              <a:gd name="connsiteX1766" fmla="*/ 5904534 w 10567974"/>
              <a:gd name="connsiteY1766" fmla="*/ 3866555 h 5630204"/>
              <a:gd name="connsiteX1767" fmla="*/ 5878245 w 10567974"/>
              <a:gd name="connsiteY1767" fmla="*/ 3892844 h 5630204"/>
              <a:gd name="connsiteX1768" fmla="*/ 5851956 w 10567974"/>
              <a:gd name="connsiteY1768" fmla="*/ 3866555 h 5630204"/>
              <a:gd name="connsiteX1769" fmla="*/ 5878245 w 10567974"/>
              <a:gd name="connsiteY1769" fmla="*/ 3840266 h 5630204"/>
              <a:gd name="connsiteX1770" fmla="*/ 5786805 w 10567974"/>
              <a:gd name="connsiteY1770" fmla="*/ 3840266 h 5630204"/>
              <a:gd name="connsiteX1771" fmla="*/ 5813094 w 10567974"/>
              <a:gd name="connsiteY1771" fmla="*/ 3866555 h 5630204"/>
              <a:gd name="connsiteX1772" fmla="*/ 5786805 w 10567974"/>
              <a:gd name="connsiteY1772" fmla="*/ 3892844 h 5630204"/>
              <a:gd name="connsiteX1773" fmla="*/ 5760516 w 10567974"/>
              <a:gd name="connsiteY1773" fmla="*/ 3866555 h 5630204"/>
              <a:gd name="connsiteX1774" fmla="*/ 5786805 w 10567974"/>
              <a:gd name="connsiteY1774" fmla="*/ 3840266 h 5630204"/>
              <a:gd name="connsiteX1775" fmla="*/ 5695365 w 10567974"/>
              <a:gd name="connsiteY1775" fmla="*/ 3840266 h 5630204"/>
              <a:gd name="connsiteX1776" fmla="*/ 5721654 w 10567974"/>
              <a:gd name="connsiteY1776" fmla="*/ 3866555 h 5630204"/>
              <a:gd name="connsiteX1777" fmla="*/ 5695365 w 10567974"/>
              <a:gd name="connsiteY1777" fmla="*/ 3892844 h 5630204"/>
              <a:gd name="connsiteX1778" fmla="*/ 5669076 w 10567974"/>
              <a:gd name="connsiteY1778" fmla="*/ 3866555 h 5630204"/>
              <a:gd name="connsiteX1779" fmla="*/ 5695365 w 10567974"/>
              <a:gd name="connsiteY1779" fmla="*/ 3840266 h 5630204"/>
              <a:gd name="connsiteX1780" fmla="*/ 5603925 w 10567974"/>
              <a:gd name="connsiteY1780" fmla="*/ 3840266 h 5630204"/>
              <a:gd name="connsiteX1781" fmla="*/ 5630214 w 10567974"/>
              <a:gd name="connsiteY1781" fmla="*/ 3866555 h 5630204"/>
              <a:gd name="connsiteX1782" fmla="*/ 5603925 w 10567974"/>
              <a:gd name="connsiteY1782" fmla="*/ 3892844 h 5630204"/>
              <a:gd name="connsiteX1783" fmla="*/ 5577636 w 10567974"/>
              <a:gd name="connsiteY1783" fmla="*/ 3866555 h 5630204"/>
              <a:gd name="connsiteX1784" fmla="*/ 5603925 w 10567974"/>
              <a:gd name="connsiteY1784" fmla="*/ 3840266 h 5630204"/>
              <a:gd name="connsiteX1785" fmla="*/ 5512485 w 10567974"/>
              <a:gd name="connsiteY1785" fmla="*/ 3840266 h 5630204"/>
              <a:gd name="connsiteX1786" fmla="*/ 5538774 w 10567974"/>
              <a:gd name="connsiteY1786" fmla="*/ 3866555 h 5630204"/>
              <a:gd name="connsiteX1787" fmla="*/ 5512485 w 10567974"/>
              <a:gd name="connsiteY1787" fmla="*/ 3892844 h 5630204"/>
              <a:gd name="connsiteX1788" fmla="*/ 5486196 w 10567974"/>
              <a:gd name="connsiteY1788" fmla="*/ 3866555 h 5630204"/>
              <a:gd name="connsiteX1789" fmla="*/ 5512485 w 10567974"/>
              <a:gd name="connsiteY1789" fmla="*/ 3840266 h 5630204"/>
              <a:gd name="connsiteX1790" fmla="*/ 5421045 w 10567974"/>
              <a:gd name="connsiteY1790" fmla="*/ 3840266 h 5630204"/>
              <a:gd name="connsiteX1791" fmla="*/ 5447334 w 10567974"/>
              <a:gd name="connsiteY1791" fmla="*/ 3866555 h 5630204"/>
              <a:gd name="connsiteX1792" fmla="*/ 5421045 w 10567974"/>
              <a:gd name="connsiteY1792" fmla="*/ 3892844 h 5630204"/>
              <a:gd name="connsiteX1793" fmla="*/ 5394756 w 10567974"/>
              <a:gd name="connsiteY1793" fmla="*/ 3866555 h 5630204"/>
              <a:gd name="connsiteX1794" fmla="*/ 5421045 w 10567974"/>
              <a:gd name="connsiteY1794" fmla="*/ 3840266 h 5630204"/>
              <a:gd name="connsiteX1795" fmla="*/ 3958005 w 10567974"/>
              <a:gd name="connsiteY1795" fmla="*/ 3840266 h 5630204"/>
              <a:gd name="connsiteX1796" fmla="*/ 3984294 w 10567974"/>
              <a:gd name="connsiteY1796" fmla="*/ 3866555 h 5630204"/>
              <a:gd name="connsiteX1797" fmla="*/ 3958005 w 10567974"/>
              <a:gd name="connsiteY1797" fmla="*/ 3892844 h 5630204"/>
              <a:gd name="connsiteX1798" fmla="*/ 3931716 w 10567974"/>
              <a:gd name="connsiteY1798" fmla="*/ 3866555 h 5630204"/>
              <a:gd name="connsiteX1799" fmla="*/ 3958005 w 10567974"/>
              <a:gd name="connsiteY1799" fmla="*/ 3840266 h 5630204"/>
              <a:gd name="connsiteX1800" fmla="*/ 3866565 w 10567974"/>
              <a:gd name="connsiteY1800" fmla="*/ 3840266 h 5630204"/>
              <a:gd name="connsiteX1801" fmla="*/ 3892854 w 10567974"/>
              <a:gd name="connsiteY1801" fmla="*/ 3866555 h 5630204"/>
              <a:gd name="connsiteX1802" fmla="*/ 3866565 w 10567974"/>
              <a:gd name="connsiteY1802" fmla="*/ 3892844 h 5630204"/>
              <a:gd name="connsiteX1803" fmla="*/ 3840276 w 10567974"/>
              <a:gd name="connsiteY1803" fmla="*/ 3866555 h 5630204"/>
              <a:gd name="connsiteX1804" fmla="*/ 3866565 w 10567974"/>
              <a:gd name="connsiteY1804" fmla="*/ 3840266 h 5630204"/>
              <a:gd name="connsiteX1805" fmla="*/ 3775125 w 10567974"/>
              <a:gd name="connsiteY1805" fmla="*/ 3840266 h 5630204"/>
              <a:gd name="connsiteX1806" fmla="*/ 3801414 w 10567974"/>
              <a:gd name="connsiteY1806" fmla="*/ 3866555 h 5630204"/>
              <a:gd name="connsiteX1807" fmla="*/ 3775125 w 10567974"/>
              <a:gd name="connsiteY1807" fmla="*/ 3892844 h 5630204"/>
              <a:gd name="connsiteX1808" fmla="*/ 3748836 w 10567974"/>
              <a:gd name="connsiteY1808" fmla="*/ 3866555 h 5630204"/>
              <a:gd name="connsiteX1809" fmla="*/ 3775125 w 10567974"/>
              <a:gd name="connsiteY1809" fmla="*/ 3840266 h 5630204"/>
              <a:gd name="connsiteX1810" fmla="*/ 3683685 w 10567974"/>
              <a:gd name="connsiteY1810" fmla="*/ 3840266 h 5630204"/>
              <a:gd name="connsiteX1811" fmla="*/ 3709974 w 10567974"/>
              <a:gd name="connsiteY1811" fmla="*/ 3866555 h 5630204"/>
              <a:gd name="connsiteX1812" fmla="*/ 3683685 w 10567974"/>
              <a:gd name="connsiteY1812" fmla="*/ 3892844 h 5630204"/>
              <a:gd name="connsiteX1813" fmla="*/ 3657396 w 10567974"/>
              <a:gd name="connsiteY1813" fmla="*/ 3866555 h 5630204"/>
              <a:gd name="connsiteX1814" fmla="*/ 3683685 w 10567974"/>
              <a:gd name="connsiteY1814" fmla="*/ 3840266 h 5630204"/>
              <a:gd name="connsiteX1815" fmla="*/ 3592245 w 10567974"/>
              <a:gd name="connsiteY1815" fmla="*/ 3840266 h 5630204"/>
              <a:gd name="connsiteX1816" fmla="*/ 3618534 w 10567974"/>
              <a:gd name="connsiteY1816" fmla="*/ 3866555 h 5630204"/>
              <a:gd name="connsiteX1817" fmla="*/ 3592245 w 10567974"/>
              <a:gd name="connsiteY1817" fmla="*/ 3892844 h 5630204"/>
              <a:gd name="connsiteX1818" fmla="*/ 3565956 w 10567974"/>
              <a:gd name="connsiteY1818" fmla="*/ 3866555 h 5630204"/>
              <a:gd name="connsiteX1819" fmla="*/ 3592245 w 10567974"/>
              <a:gd name="connsiteY1819" fmla="*/ 3840266 h 5630204"/>
              <a:gd name="connsiteX1820" fmla="*/ 3500805 w 10567974"/>
              <a:gd name="connsiteY1820" fmla="*/ 3840266 h 5630204"/>
              <a:gd name="connsiteX1821" fmla="*/ 3527094 w 10567974"/>
              <a:gd name="connsiteY1821" fmla="*/ 3866555 h 5630204"/>
              <a:gd name="connsiteX1822" fmla="*/ 3500805 w 10567974"/>
              <a:gd name="connsiteY1822" fmla="*/ 3892844 h 5630204"/>
              <a:gd name="connsiteX1823" fmla="*/ 3474516 w 10567974"/>
              <a:gd name="connsiteY1823" fmla="*/ 3866555 h 5630204"/>
              <a:gd name="connsiteX1824" fmla="*/ 3500805 w 10567974"/>
              <a:gd name="connsiteY1824" fmla="*/ 3840266 h 5630204"/>
              <a:gd name="connsiteX1825" fmla="*/ 3409365 w 10567974"/>
              <a:gd name="connsiteY1825" fmla="*/ 3840266 h 5630204"/>
              <a:gd name="connsiteX1826" fmla="*/ 3435654 w 10567974"/>
              <a:gd name="connsiteY1826" fmla="*/ 3866555 h 5630204"/>
              <a:gd name="connsiteX1827" fmla="*/ 3409365 w 10567974"/>
              <a:gd name="connsiteY1827" fmla="*/ 3892844 h 5630204"/>
              <a:gd name="connsiteX1828" fmla="*/ 3383076 w 10567974"/>
              <a:gd name="connsiteY1828" fmla="*/ 3866555 h 5630204"/>
              <a:gd name="connsiteX1829" fmla="*/ 3409365 w 10567974"/>
              <a:gd name="connsiteY1829" fmla="*/ 3840266 h 5630204"/>
              <a:gd name="connsiteX1830" fmla="*/ 3317925 w 10567974"/>
              <a:gd name="connsiteY1830" fmla="*/ 3840266 h 5630204"/>
              <a:gd name="connsiteX1831" fmla="*/ 3344214 w 10567974"/>
              <a:gd name="connsiteY1831" fmla="*/ 3866555 h 5630204"/>
              <a:gd name="connsiteX1832" fmla="*/ 3317925 w 10567974"/>
              <a:gd name="connsiteY1832" fmla="*/ 3892844 h 5630204"/>
              <a:gd name="connsiteX1833" fmla="*/ 3291636 w 10567974"/>
              <a:gd name="connsiteY1833" fmla="*/ 3866555 h 5630204"/>
              <a:gd name="connsiteX1834" fmla="*/ 3317925 w 10567974"/>
              <a:gd name="connsiteY1834" fmla="*/ 3840266 h 5630204"/>
              <a:gd name="connsiteX1835" fmla="*/ 3226565 w 10567974"/>
              <a:gd name="connsiteY1835" fmla="*/ 3840266 h 5630204"/>
              <a:gd name="connsiteX1836" fmla="*/ 3252855 w 10567974"/>
              <a:gd name="connsiteY1836" fmla="*/ 3866555 h 5630204"/>
              <a:gd name="connsiteX1837" fmla="*/ 3226565 w 10567974"/>
              <a:gd name="connsiteY1837" fmla="*/ 3892844 h 5630204"/>
              <a:gd name="connsiteX1838" fmla="*/ 3200276 w 10567974"/>
              <a:gd name="connsiteY1838" fmla="*/ 3866555 h 5630204"/>
              <a:gd name="connsiteX1839" fmla="*/ 3226565 w 10567974"/>
              <a:gd name="connsiteY1839" fmla="*/ 3840266 h 5630204"/>
              <a:gd name="connsiteX1840" fmla="*/ 3135124 w 10567974"/>
              <a:gd name="connsiteY1840" fmla="*/ 3840266 h 5630204"/>
              <a:gd name="connsiteX1841" fmla="*/ 3161413 w 10567974"/>
              <a:gd name="connsiteY1841" fmla="*/ 3866555 h 5630204"/>
              <a:gd name="connsiteX1842" fmla="*/ 3135124 w 10567974"/>
              <a:gd name="connsiteY1842" fmla="*/ 3892844 h 5630204"/>
              <a:gd name="connsiteX1843" fmla="*/ 3108835 w 10567974"/>
              <a:gd name="connsiteY1843" fmla="*/ 3866555 h 5630204"/>
              <a:gd name="connsiteX1844" fmla="*/ 3135124 w 10567974"/>
              <a:gd name="connsiteY1844" fmla="*/ 3840266 h 5630204"/>
              <a:gd name="connsiteX1845" fmla="*/ 3043682 w 10567974"/>
              <a:gd name="connsiteY1845" fmla="*/ 3840266 h 5630204"/>
              <a:gd name="connsiteX1846" fmla="*/ 3069972 w 10567974"/>
              <a:gd name="connsiteY1846" fmla="*/ 3866555 h 5630204"/>
              <a:gd name="connsiteX1847" fmla="*/ 3043682 w 10567974"/>
              <a:gd name="connsiteY1847" fmla="*/ 3892844 h 5630204"/>
              <a:gd name="connsiteX1848" fmla="*/ 3017393 w 10567974"/>
              <a:gd name="connsiteY1848" fmla="*/ 3866555 h 5630204"/>
              <a:gd name="connsiteX1849" fmla="*/ 3043682 w 10567974"/>
              <a:gd name="connsiteY1849" fmla="*/ 3840266 h 5630204"/>
              <a:gd name="connsiteX1850" fmla="*/ 2952240 w 10567974"/>
              <a:gd name="connsiteY1850" fmla="*/ 3840266 h 5630204"/>
              <a:gd name="connsiteX1851" fmla="*/ 2978530 w 10567974"/>
              <a:gd name="connsiteY1851" fmla="*/ 3866555 h 5630204"/>
              <a:gd name="connsiteX1852" fmla="*/ 2952240 w 10567974"/>
              <a:gd name="connsiteY1852" fmla="*/ 3892844 h 5630204"/>
              <a:gd name="connsiteX1853" fmla="*/ 2925951 w 10567974"/>
              <a:gd name="connsiteY1853" fmla="*/ 3866555 h 5630204"/>
              <a:gd name="connsiteX1854" fmla="*/ 2952240 w 10567974"/>
              <a:gd name="connsiteY1854" fmla="*/ 3840266 h 5630204"/>
              <a:gd name="connsiteX1855" fmla="*/ 2860799 w 10567974"/>
              <a:gd name="connsiteY1855" fmla="*/ 3840266 h 5630204"/>
              <a:gd name="connsiteX1856" fmla="*/ 2887088 w 10567974"/>
              <a:gd name="connsiteY1856" fmla="*/ 3866555 h 5630204"/>
              <a:gd name="connsiteX1857" fmla="*/ 2860799 w 10567974"/>
              <a:gd name="connsiteY1857" fmla="*/ 3892844 h 5630204"/>
              <a:gd name="connsiteX1858" fmla="*/ 2834510 w 10567974"/>
              <a:gd name="connsiteY1858" fmla="*/ 3866555 h 5630204"/>
              <a:gd name="connsiteX1859" fmla="*/ 2860799 w 10567974"/>
              <a:gd name="connsiteY1859" fmla="*/ 3840266 h 5630204"/>
              <a:gd name="connsiteX1860" fmla="*/ 2769357 w 10567974"/>
              <a:gd name="connsiteY1860" fmla="*/ 3840266 h 5630204"/>
              <a:gd name="connsiteX1861" fmla="*/ 2795647 w 10567974"/>
              <a:gd name="connsiteY1861" fmla="*/ 3866555 h 5630204"/>
              <a:gd name="connsiteX1862" fmla="*/ 2769357 w 10567974"/>
              <a:gd name="connsiteY1862" fmla="*/ 3892844 h 5630204"/>
              <a:gd name="connsiteX1863" fmla="*/ 2743068 w 10567974"/>
              <a:gd name="connsiteY1863" fmla="*/ 3866555 h 5630204"/>
              <a:gd name="connsiteX1864" fmla="*/ 2769357 w 10567974"/>
              <a:gd name="connsiteY1864" fmla="*/ 3840266 h 5630204"/>
              <a:gd name="connsiteX1865" fmla="*/ 2677916 w 10567974"/>
              <a:gd name="connsiteY1865" fmla="*/ 3840266 h 5630204"/>
              <a:gd name="connsiteX1866" fmla="*/ 2704205 w 10567974"/>
              <a:gd name="connsiteY1866" fmla="*/ 3866555 h 5630204"/>
              <a:gd name="connsiteX1867" fmla="*/ 2677916 w 10567974"/>
              <a:gd name="connsiteY1867" fmla="*/ 3892844 h 5630204"/>
              <a:gd name="connsiteX1868" fmla="*/ 2651626 w 10567974"/>
              <a:gd name="connsiteY1868" fmla="*/ 3866555 h 5630204"/>
              <a:gd name="connsiteX1869" fmla="*/ 2677916 w 10567974"/>
              <a:gd name="connsiteY1869" fmla="*/ 3840266 h 5630204"/>
              <a:gd name="connsiteX1870" fmla="*/ 9535845 w 10567974"/>
              <a:gd name="connsiteY1870" fmla="*/ 3748826 h 5630204"/>
              <a:gd name="connsiteX1871" fmla="*/ 9562134 w 10567974"/>
              <a:gd name="connsiteY1871" fmla="*/ 3775115 h 5630204"/>
              <a:gd name="connsiteX1872" fmla="*/ 9535845 w 10567974"/>
              <a:gd name="connsiteY1872" fmla="*/ 3801404 h 5630204"/>
              <a:gd name="connsiteX1873" fmla="*/ 9509556 w 10567974"/>
              <a:gd name="connsiteY1873" fmla="*/ 3775115 h 5630204"/>
              <a:gd name="connsiteX1874" fmla="*/ 9535845 w 10567974"/>
              <a:gd name="connsiteY1874" fmla="*/ 3748826 h 5630204"/>
              <a:gd name="connsiteX1875" fmla="*/ 9444405 w 10567974"/>
              <a:gd name="connsiteY1875" fmla="*/ 3748826 h 5630204"/>
              <a:gd name="connsiteX1876" fmla="*/ 9470694 w 10567974"/>
              <a:gd name="connsiteY1876" fmla="*/ 3775115 h 5630204"/>
              <a:gd name="connsiteX1877" fmla="*/ 9444405 w 10567974"/>
              <a:gd name="connsiteY1877" fmla="*/ 3801404 h 5630204"/>
              <a:gd name="connsiteX1878" fmla="*/ 9418116 w 10567974"/>
              <a:gd name="connsiteY1878" fmla="*/ 3775115 h 5630204"/>
              <a:gd name="connsiteX1879" fmla="*/ 9444405 w 10567974"/>
              <a:gd name="connsiteY1879" fmla="*/ 3748826 h 5630204"/>
              <a:gd name="connsiteX1880" fmla="*/ 9170085 w 10567974"/>
              <a:gd name="connsiteY1880" fmla="*/ 3748826 h 5630204"/>
              <a:gd name="connsiteX1881" fmla="*/ 9196374 w 10567974"/>
              <a:gd name="connsiteY1881" fmla="*/ 3775115 h 5630204"/>
              <a:gd name="connsiteX1882" fmla="*/ 9170085 w 10567974"/>
              <a:gd name="connsiteY1882" fmla="*/ 3801404 h 5630204"/>
              <a:gd name="connsiteX1883" fmla="*/ 9143796 w 10567974"/>
              <a:gd name="connsiteY1883" fmla="*/ 3775115 h 5630204"/>
              <a:gd name="connsiteX1884" fmla="*/ 9170085 w 10567974"/>
              <a:gd name="connsiteY1884" fmla="*/ 3748826 h 5630204"/>
              <a:gd name="connsiteX1885" fmla="*/ 9078645 w 10567974"/>
              <a:gd name="connsiteY1885" fmla="*/ 3748826 h 5630204"/>
              <a:gd name="connsiteX1886" fmla="*/ 9104934 w 10567974"/>
              <a:gd name="connsiteY1886" fmla="*/ 3775115 h 5630204"/>
              <a:gd name="connsiteX1887" fmla="*/ 9078645 w 10567974"/>
              <a:gd name="connsiteY1887" fmla="*/ 3801404 h 5630204"/>
              <a:gd name="connsiteX1888" fmla="*/ 9052356 w 10567974"/>
              <a:gd name="connsiteY1888" fmla="*/ 3775115 h 5630204"/>
              <a:gd name="connsiteX1889" fmla="*/ 9078645 w 10567974"/>
              <a:gd name="connsiteY1889" fmla="*/ 3748826 h 5630204"/>
              <a:gd name="connsiteX1890" fmla="*/ 8987205 w 10567974"/>
              <a:gd name="connsiteY1890" fmla="*/ 3748826 h 5630204"/>
              <a:gd name="connsiteX1891" fmla="*/ 9013494 w 10567974"/>
              <a:gd name="connsiteY1891" fmla="*/ 3775115 h 5630204"/>
              <a:gd name="connsiteX1892" fmla="*/ 8987205 w 10567974"/>
              <a:gd name="connsiteY1892" fmla="*/ 3801404 h 5630204"/>
              <a:gd name="connsiteX1893" fmla="*/ 8960916 w 10567974"/>
              <a:gd name="connsiteY1893" fmla="*/ 3775115 h 5630204"/>
              <a:gd name="connsiteX1894" fmla="*/ 8987205 w 10567974"/>
              <a:gd name="connsiteY1894" fmla="*/ 3748826 h 5630204"/>
              <a:gd name="connsiteX1895" fmla="*/ 8621445 w 10567974"/>
              <a:gd name="connsiteY1895" fmla="*/ 3748826 h 5630204"/>
              <a:gd name="connsiteX1896" fmla="*/ 8647734 w 10567974"/>
              <a:gd name="connsiteY1896" fmla="*/ 3775115 h 5630204"/>
              <a:gd name="connsiteX1897" fmla="*/ 8621445 w 10567974"/>
              <a:gd name="connsiteY1897" fmla="*/ 3801404 h 5630204"/>
              <a:gd name="connsiteX1898" fmla="*/ 8595156 w 10567974"/>
              <a:gd name="connsiteY1898" fmla="*/ 3775115 h 5630204"/>
              <a:gd name="connsiteX1899" fmla="*/ 8621445 w 10567974"/>
              <a:gd name="connsiteY1899" fmla="*/ 3748826 h 5630204"/>
              <a:gd name="connsiteX1900" fmla="*/ 8164245 w 10567974"/>
              <a:gd name="connsiteY1900" fmla="*/ 3748826 h 5630204"/>
              <a:gd name="connsiteX1901" fmla="*/ 8190534 w 10567974"/>
              <a:gd name="connsiteY1901" fmla="*/ 3775115 h 5630204"/>
              <a:gd name="connsiteX1902" fmla="*/ 8164245 w 10567974"/>
              <a:gd name="connsiteY1902" fmla="*/ 3801404 h 5630204"/>
              <a:gd name="connsiteX1903" fmla="*/ 8137956 w 10567974"/>
              <a:gd name="connsiteY1903" fmla="*/ 3775115 h 5630204"/>
              <a:gd name="connsiteX1904" fmla="*/ 8164245 w 10567974"/>
              <a:gd name="connsiteY1904" fmla="*/ 3748826 h 5630204"/>
              <a:gd name="connsiteX1905" fmla="*/ 8072805 w 10567974"/>
              <a:gd name="connsiteY1905" fmla="*/ 3748826 h 5630204"/>
              <a:gd name="connsiteX1906" fmla="*/ 8099094 w 10567974"/>
              <a:gd name="connsiteY1906" fmla="*/ 3775115 h 5630204"/>
              <a:gd name="connsiteX1907" fmla="*/ 8072805 w 10567974"/>
              <a:gd name="connsiteY1907" fmla="*/ 3801404 h 5630204"/>
              <a:gd name="connsiteX1908" fmla="*/ 8046516 w 10567974"/>
              <a:gd name="connsiteY1908" fmla="*/ 3775115 h 5630204"/>
              <a:gd name="connsiteX1909" fmla="*/ 8072805 w 10567974"/>
              <a:gd name="connsiteY1909" fmla="*/ 3748826 h 5630204"/>
              <a:gd name="connsiteX1910" fmla="*/ 6244005 w 10567974"/>
              <a:gd name="connsiteY1910" fmla="*/ 3748826 h 5630204"/>
              <a:gd name="connsiteX1911" fmla="*/ 6270294 w 10567974"/>
              <a:gd name="connsiteY1911" fmla="*/ 3775115 h 5630204"/>
              <a:gd name="connsiteX1912" fmla="*/ 6244005 w 10567974"/>
              <a:gd name="connsiteY1912" fmla="*/ 3801404 h 5630204"/>
              <a:gd name="connsiteX1913" fmla="*/ 6217716 w 10567974"/>
              <a:gd name="connsiteY1913" fmla="*/ 3775115 h 5630204"/>
              <a:gd name="connsiteX1914" fmla="*/ 6244005 w 10567974"/>
              <a:gd name="connsiteY1914" fmla="*/ 3748826 h 5630204"/>
              <a:gd name="connsiteX1915" fmla="*/ 6152565 w 10567974"/>
              <a:gd name="connsiteY1915" fmla="*/ 3748826 h 5630204"/>
              <a:gd name="connsiteX1916" fmla="*/ 6178854 w 10567974"/>
              <a:gd name="connsiteY1916" fmla="*/ 3775115 h 5630204"/>
              <a:gd name="connsiteX1917" fmla="*/ 6152565 w 10567974"/>
              <a:gd name="connsiteY1917" fmla="*/ 3801404 h 5630204"/>
              <a:gd name="connsiteX1918" fmla="*/ 6126276 w 10567974"/>
              <a:gd name="connsiteY1918" fmla="*/ 3775115 h 5630204"/>
              <a:gd name="connsiteX1919" fmla="*/ 6152565 w 10567974"/>
              <a:gd name="connsiteY1919" fmla="*/ 3748826 h 5630204"/>
              <a:gd name="connsiteX1920" fmla="*/ 6061125 w 10567974"/>
              <a:gd name="connsiteY1920" fmla="*/ 3748826 h 5630204"/>
              <a:gd name="connsiteX1921" fmla="*/ 6087414 w 10567974"/>
              <a:gd name="connsiteY1921" fmla="*/ 3775115 h 5630204"/>
              <a:gd name="connsiteX1922" fmla="*/ 6061125 w 10567974"/>
              <a:gd name="connsiteY1922" fmla="*/ 3801404 h 5630204"/>
              <a:gd name="connsiteX1923" fmla="*/ 6034836 w 10567974"/>
              <a:gd name="connsiteY1923" fmla="*/ 3775115 h 5630204"/>
              <a:gd name="connsiteX1924" fmla="*/ 6061125 w 10567974"/>
              <a:gd name="connsiteY1924" fmla="*/ 3748826 h 5630204"/>
              <a:gd name="connsiteX1925" fmla="*/ 5969685 w 10567974"/>
              <a:gd name="connsiteY1925" fmla="*/ 3748826 h 5630204"/>
              <a:gd name="connsiteX1926" fmla="*/ 5995974 w 10567974"/>
              <a:gd name="connsiteY1926" fmla="*/ 3775115 h 5630204"/>
              <a:gd name="connsiteX1927" fmla="*/ 5969685 w 10567974"/>
              <a:gd name="connsiteY1927" fmla="*/ 3801404 h 5630204"/>
              <a:gd name="connsiteX1928" fmla="*/ 5943396 w 10567974"/>
              <a:gd name="connsiteY1928" fmla="*/ 3775115 h 5630204"/>
              <a:gd name="connsiteX1929" fmla="*/ 5969685 w 10567974"/>
              <a:gd name="connsiteY1929" fmla="*/ 3748826 h 5630204"/>
              <a:gd name="connsiteX1930" fmla="*/ 5878245 w 10567974"/>
              <a:gd name="connsiteY1930" fmla="*/ 3748826 h 5630204"/>
              <a:gd name="connsiteX1931" fmla="*/ 5904534 w 10567974"/>
              <a:gd name="connsiteY1931" fmla="*/ 3775115 h 5630204"/>
              <a:gd name="connsiteX1932" fmla="*/ 5878245 w 10567974"/>
              <a:gd name="connsiteY1932" fmla="*/ 3801404 h 5630204"/>
              <a:gd name="connsiteX1933" fmla="*/ 5851956 w 10567974"/>
              <a:gd name="connsiteY1933" fmla="*/ 3775115 h 5630204"/>
              <a:gd name="connsiteX1934" fmla="*/ 5878245 w 10567974"/>
              <a:gd name="connsiteY1934" fmla="*/ 3748826 h 5630204"/>
              <a:gd name="connsiteX1935" fmla="*/ 5786805 w 10567974"/>
              <a:gd name="connsiteY1935" fmla="*/ 3748826 h 5630204"/>
              <a:gd name="connsiteX1936" fmla="*/ 5813094 w 10567974"/>
              <a:gd name="connsiteY1936" fmla="*/ 3775115 h 5630204"/>
              <a:gd name="connsiteX1937" fmla="*/ 5786805 w 10567974"/>
              <a:gd name="connsiteY1937" fmla="*/ 3801404 h 5630204"/>
              <a:gd name="connsiteX1938" fmla="*/ 5760516 w 10567974"/>
              <a:gd name="connsiteY1938" fmla="*/ 3775115 h 5630204"/>
              <a:gd name="connsiteX1939" fmla="*/ 5786805 w 10567974"/>
              <a:gd name="connsiteY1939" fmla="*/ 3748826 h 5630204"/>
              <a:gd name="connsiteX1940" fmla="*/ 5695365 w 10567974"/>
              <a:gd name="connsiteY1940" fmla="*/ 3748826 h 5630204"/>
              <a:gd name="connsiteX1941" fmla="*/ 5721654 w 10567974"/>
              <a:gd name="connsiteY1941" fmla="*/ 3775115 h 5630204"/>
              <a:gd name="connsiteX1942" fmla="*/ 5695365 w 10567974"/>
              <a:gd name="connsiteY1942" fmla="*/ 3801404 h 5630204"/>
              <a:gd name="connsiteX1943" fmla="*/ 5669076 w 10567974"/>
              <a:gd name="connsiteY1943" fmla="*/ 3775115 h 5630204"/>
              <a:gd name="connsiteX1944" fmla="*/ 5695365 w 10567974"/>
              <a:gd name="connsiteY1944" fmla="*/ 3748826 h 5630204"/>
              <a:gd name="connsiteX1945" fmla="*/ 5603925 w 10567974"/>
              <a:gd name="connsiteY1945" fmla="*/ 3748826 h 5630204"/>
              <a:gd name="connsiteX1946" fmla="*/ 5630214 w 10567974"/>
              <a:gd name="connsiteY1946" fmla="*/ 3775115 h 5630204"/>
              <a:gd name="connsiteX1947" fmla="*/ 5603925 w 10567974"/>
              <a:gd name="connsiteY1947" fmla="*/ 3801404 h 5630204"/>
              <a:gd name="connsiteX1948" fmla="*/ 5577636 w 10567974"/>
              <a:gd name="connsiteY1948" fmla="*/ 3775115 h 5630204"/>
              <a:gd name="connsiteX1949" fmla="*/ 5603925 w 10567974"/>
              <a:gd name="connsiteY1949" fmla="*/ 3748826 h 5630204"/>
              <a:gd name="connsiteX1950" fmla="*/ 5512485 w 10567974"/>
              <a:gd name="connsiteY1950" fmla="*/ 3748826 h 5630204"/>
              <a:gd name="connsiteX1951" fmla="*/ 5538774 w 10567974"/>
              <a:gd name="connsiteY1951" fmla="*/ 3775115 h 5630204"/>
              <a:gd name="connsiteX1952" fmla="*/ 5512485 w 10567974"/>
              <a:gd name="connsiteY1952" fmla="*/ 3801404 h 5630204"/>
              <a:gd name="connsiteX1953" fmla="*/ 5486196 w 10567974"/>
              <a:gd name="connsiteY1953" fmla="*/ 3775115 h 5630204"/>
              <a:gd name="connsiteX1954" fmla="*/ 5512485 w 10567974"/>
              <a:gd name="connsiteY1954" fmla="*/ 3748826 h 5630204"/>
              <a:gd name="connsiteX1955" fmla="*/ 5421045 w 10567974"/>
              <a:gd name="connsiteY1955" fmla="*/ 3748826 h 5630204"/>
              <a:gd name="connsiteX1956" fmla="*/ 5447334 w 10567974"/>
              <a:gd name="connsiteY1956" fmla="*/ 3775115 h 5630204"/>
              <a:gd name="connsiteX1957" fmla="*/ 5421045 w 10567974"/>
              <a:gd name="connsiteY1957" fmla="*/ 3801404 h 5630204"/>
              <a:gd name="connsiteX1958" fmla="*/ 5394756 w 10567974"/>
              <a:gd name="connsiteY1958" fmla="*/ 3775115 h 5630204"/>
              <a:gd name="connsiteX1959" fmla="*/ 5421045 w 10567974"/>
              <a:gd name="connsiteY1959" fmla="*/ 3748826 h 5630204"/>
              <a:gd name="connsiteX1960" fmla="*/ 5329605 w 10567974"/>
              <a:gd name="connsiteY1960" fmla="*/ 3748826 h 5630204"/>
              <a:gd name="connsiteX1961" fmla="*/ 5355894 w 10567974"/>
              <a:gd name="connsiteY1961" fmla="*/ 3775115 h 5630204"/>
              <a:gd name="connsiteX1962" fmla="*/ 5329605 w 10567974"/>
              <a:gd name="connsiteY1962" fmla="*/ 3801404 h 5630204"/>
              <a:gd name="connsiteX1963" fmla="*/ 5303316 w 10567974"/>
              <a:gd name="connsiteY1963" fmla="*/ 3775115 h 5630204"/>
              <a:gd name="connsiteX1964" fmla="*/ 5329605 w 10567974"/>
              <a:gd name="connsiteY1964" fmla="*/ 3748826 h 5630204"/>
              <a:gd name="connsiteX1965" fmla="*/ 3958005 w 10567974"/>
              <a:gd name="connsiteY1965" fmla="*/ 3748826 h 5630204"/>
              <a:gd name="connsiteX1966" fmla="*/ 3984294 w 10567974"/>
              <a:gd name="connsiteY1966" fmla="*/ 3775115 h 5630204"/>
              <a:gd name="connsiteX1967" fmla="*/ 3958005 w 10567974"/>
              <a:gd name="connsiteY1967" fmla="*/ 3801404 h 5630204"/>
              <a:gd name="connsiteX1968" fmla="*/ 3931716 w 10567974"/>
              <a:gd name="connsiteY1968" fmla="*/ 3775115 h 5630204"/>
              <a:gd name="connsiteX1969" fmla="*/ 3958005 w 10567974"/>
              <a:gd name="connsiteY1969" fmla="*/ 3748826 h 5630204"/>
              <a:gd name="connsiteX1970" fmla="*/ 3866565 w 10567974"/>
              <a:gd name="connsiteY1970" fmla="*/ 3748826 h 5630204"/>
              <a:gd name="connsiteX1971" fmla="*/ 3892854 w 10567974"/>
              <a:gd name="connsiteY1971" fmla="*/ 3775115 h 5630204"/>
              <a:gd name="connsiteX1972" fmla="*/ 3866565 w 10567974"/>
              <a:gd name="connsiteY1972" fmla="*/ 3801404 h 5630204"/>
              <a:gd name="connsiteX1973" fmla="*/ 3840276 w 10567974"/>
              <a:gd name="connsiteY1973" fmla="*/ 3775115 h 5630204"/>
              <a:gd name="connsiteX1974" fmla="*/ 3866565 w 10567974"/>
              <a:gd name="connsiteY1974" fmla="*/ 3748826 h 5630204"/>
              <a:gd name="connsiteX1975" fmla="*/ 3775125 w 10567974"/>
              <a:gd name="connsiteY1975" fmla="*/ 3748826 h 5630204"/>
              <a:gd name="connsiteX1976" fmla="*/ 3801414 w 10567974"/>
              <a:gd name="connsiteY1976" fmla="*/ 3775115 h 5630204"/>
              <a:gd name="connsiteX1977" fmla="*/ 3775125 w 10567974"/>
              <a:gd name="connsiteY1977" fmla="*/ 3801404 h 5630204"/>
              <a:gd name="connsiteX1978" fmla="*/ 3748836 w 10567974"/>
              <a:gd name="connsiteY1978" fmla="*/ 3775115 h 5630204"/>
              <a:gd name="connsiteX1979" fmla="*/ 3775125 w 10567974"/>
              <a:gd name="connsiteY1979" fmla="*/ 3748826 h 5630204"/>
              <a:gd name="connsiteX1980" fmla="*/ 3683685 w 10567974"/>
              <a:gd name="connsiteY1980" fmla="*/ 3748826 h 5630204"/>
              <a:gd name="connsiteX1981" fmla="*/ 3709974 w 10567974"/>
              <a:gd name="connsiteY1981" fmla="*/ 3775115 h 5630204"/>
              <a:gd name="connsiteX1982" fmla="*/ 3683685 w 10567974"/>
              <a:gd name="connsiteY1982" fmla="*/ 3801404 h 5630204"/>
              <a:gd name="connsiteX1983" fmla="*/ 3657396 w 10567974"/>
              <a:gd name="connsiteY1983" fmla="*/ 3775115 h 5630204"/>
              <a:gd name="connsiteX1984" fmla="*/ 3683685 w 10567974"/>
              <a:gd name="connsiteY1984" fmla="*/ 3748826 h 5630204"/>
              <a:gd name="connsiteX1985" fmla="*/ 3592245 w 10567974"/>
              <a:gd name="connsiteY1985" fmla="*/ 3748826 h 5630204"/>
              <a:gd name="connsiteX1986" fmla="*/ 3618534 w 10567974"/>
              <a:gd name="connsiteY1986" fmla="*/ 3775115 h 5630204"/>
              <a:gd name="connsiteX1987" fmla="*/ 3592245 w 10567974"/>
              <a:gd name="connsiteY1987" fmla="*/ 3801404 h 5630204"/>
              <a:gd name="connsiteX1988" fmla="*/ 3565956 w 10567974"/>
              <a:gd name="connsiteY1988" fmla="*/ 3775115 h 5630204"/>
              <a:gd name="connsiteX1989" fmla="*/ 3592245 w 10567974"/>
              <a:gd name="connsiteY1989" fmla="*/ 3748826 h 5630204"/>
              <a:gd name="connsiteX1990" fmla="*/ 3500805 w 10567974"/>
              <a:gd name="connsiteY1990" fmla="*/ 3748826 h 5630204"/>
              <a:gd name="connsiteX1991" fmla="*/ 3527094 w 10567974"/>
              <a:gd name="connsiteY1991" fmla="*/ 3775115 h 5630204"/>
              <a:gd name="connsiteX1992" fmla="*/ 3500805 w 10567974"/>
              <a:gd name="connsiteY1992" fmla="*/ 3801404 h 5630204"/>
              <a:gd name="connsiteX1993" fmla="*/ 3474516 w 10567974"/>
              <a:gd name="connsiteY1993" fmla="*/ 3775115 h 5630204"/>
              <a:gd name="connsiteX1994" fmla="*/ 3500805 w 10567974"/>
              <a:gd name="connsiteY1994" fmla="*/ 3748826 h 5630204"/>
              <a:gd name="connsiteX1995" fmla="*/ 3409365 w 10567974"/>
              <a:gd name="connsiteY1995" fmla="*/ 3748826 h 5630204"/>
              <a:gd name="connsiteX1996" fmla="*/ 3435654 w 10567974"/>
              <a:gd name="connsiteY1996" fmla="*/ 3775115 h 5630204"/>
              <a:gd name="connsiteX1997" fmla="*/ 3409365 w 10567974"/>
              <a:gd name="connsiteY1997" fmla="*/ 3801404 h 5630204"/>
              <a:gd name="connsiteX1998" fmla="*/ 3383076 w 10567974"/>
              <a:gd name="connsiteY1998" fmla="*/ 3775115 h 5630204"/>
              <a:gd name="connsiteX1999" fmla="*/ 3409365 w 10567974"/>
              <a:gd name="connsiteY1999" fmla="*/ 3748826 h 5630204"/>
              <a:gd name="connsiteX2000" fmla="*/ 3317925 w 10567974"/>
              <a:gd name="connsiteY2000" fmla="*/ 3748826 h 5630204"/>
              <a:gd name="connsiteX2001" fmla="*/ 3344214 w 10567974"/>
              <a:gd name="connsiteY2001" fmla="*/ 3775115 h 5630204"/>
              <a:gd name="connsiteX2002" fmla="*/ 3317925 w 10567974"/>
              <a:gd name="connsiteY2002" fmla="*/ 3801404 h 5630204"/>
              <a:gd name="connsiteX2003" fmla="*/ 3291636 w 10567974"/>
              <a:gd name="connsiteY2003" fmla="*/ 3775115 h 5630204"/>
              <a:gd name="connsiteX2004" fmla="*/ 3317925 w 10567974"/>
              <a:gd name="connsiteY2004" fmla="*/ 3748826 h 5630204"/>
              <a:gd name="connsiteX2005" fmla="*/ 3226573 w 10567974"/>
              <a:gd name="connsiteY2005" fmla="*/ 3748826 h 5630204"/>
              <a:gd name="connsiteX2006" fmla="*/ 3252862 w 10567974"/>
              <a:gd name="connsiteY2006" fmla="*/ 3775115 h 5630204"/>
              <a:gd name="connsiteX2007" fmla="*/ 3226573 w 10567974"/>
              <a:gd name="connsiteY2007" fmla="*/ 3801404 h 5630204"/>
              <a:gd name="connsiteX2008" fmla="*/ 3200283 w 10567974"/>
              <a:gd name="connsiteY2008" fmla="*/ 3775115 h 5630204"/>
              <a:gd name="connsiteX2009" fmla="*/ 3226573 w 10567974"/>
              <a:gd name="connsiteY2009" fmla="*/ 3748826 h 5630204"/>
              <a:gd name="connsiteX2010" fmla="*/ 3135131 w 10567974"/>
              <a:gd name="connsiteY2010" fmla="*/ 3748826 h 5630204"/>
              <a:gd name="connsiteX2011" fmla="*/ 3161421 w 10567974"/>
              <a:gd name="connsiteY2011" fmla="*/ 3775115 h 5630204"/>
              <a:gd name="connsiteX2012" fmla="*/ 3135131 w 10567974"/>
              <a:gd name="connsiteY2012" fmla="*/ 3801404 h 5630204"/>
              <a:gd name="connsiteX2013" fmla="*/ 3108841 w 10567974"/>
              <a:gd name="connsiteY2013" fmla="*/ 3775115 h 5630204"/>
              <a:gd name="connsiteX2014" fmla="*/ 3135131 w 10567974"/>
              <a:gd name="connsiteY2014" fmla="*/ 3748826 h 5630204"/>
              <a:gd name="connsiteX2015" fmla="*/ 3043689 w 10567974"/>
              <a:gd name="connsiteY2015" fmla="*/ 3748826 h 5630204"/>
              <a:gd name="connsiteX2016" fmla="*/ 3069979 w 10567974"/>
              <a:gd name="connsiteY2016" fmla="*/ 3775115 h 5630204"/>
              <a:gd name="connsiteX2017" fmla="*/ 3043689 w 10567974"/>
              <a:gd name="connsiteY2017" fmla="*/ 3801404 h 5630204"/>
              <a:gd name="connsiteX2018" fmla="*/ 3017400 w 10567974"/>
              <a:gd name="connsiteY2018" fmla="*/ 3775115 h 5630204"/>
              <a:gd name="connsiteX2019" fmla="*/ 3043689 w 10567974"/>
              <a:gd name="connsiteY2019" fmla="*/ 3748826 h 5630204"/>
              <a:gd name="connsiteX2020" fmla="*/ 2952248 w 10567974"/>
              <a:gd name="connsiteY2020" fmla="*/ 3748826 h 5630204"/>
              <a:gd name="connsiteX2021" fmla="*/ 2978537 w 10567974"/>
              <a:gd name="connsiteY2021" fmla="*/ 3775115 h 5630204"/>
              <a:gd name="connsiteX2022" fmla="*/ 2952248 w 10567974"/>
              <a:gd name="connsiteY2022" fmla="*/ 3801404 h 5630204"/>
              <a:gd name="connsiteX2023" fmla="*/ 2925958 w 10567974"/>
              <a:gd name="connsiteY2023" fmla="*/ 3775115 h 5630204"/>
              <a:gd name="connsiteX2024" fmla="*/ 2952248 w 10567974"/>
              <a:gd name="connsiteY2024" fmla="*/ 3748826 h 5630204"/>
              <a:gd name="connsiteX2025" fmla="*/ 2860806 w 10567974"/>
              <a:gd name="connsiteY2025" fmla="*/ 3748826 h 5630204"/>
              <a:gd name="connsiteX2026" fmla="*/ 2887095 w 10567974"/>
              <a:gd name="connsiteY2026" fmla="*/ 3775115 h 5630204"/>
              <a:gd name="connsiteX2027" fmla="*/ 2860806 w 10567974"/>
              <a:gd name="connsiteY2027" fmla="*/ 3801404 h 5630204"/>
              <a:gd name="connsiteX2028" fmla="*/ 2834516 w 10567974"/>
              <a:gd name="connsiteY2028" fmla="*/ 3775115 h 5630204"/>
              <a:gd name="connsiteX2029" fmla="*/ 2860806 w 10567974"/>
              <a:gd name="connsiteY2029" fmla="*/ 3748826 h 5630204"/>
              <a:gd name="connsiteX2030" fmla="*/ 2769364 w 10567974"/>
              <a:gd name="connsiteY2030" fmla="*/ 3748826 h 5630204"/>
              <a:gd name="connsiteX2031" fmla="*/ 2795654 w 10567974"/>
              <a:gd name="connsiteY2031" fmla="*/ 3775115 h 5630204"/>
              <a:gd name="connsiteX2032" fmla="*/ 2769364 w 10567974"/>
              <a:gd name="connsiteY2032" fmla="*/ 3801404 h 5630204"/>
              <a:gd name="connsiteX2033" fmla="*/ 2743074 w 10567974"/>
              <a:gd name="connsiteY2033" fmla="*/ 3775115 h 5630204"/>
              <a:gd name="connsiteX2034" fmla="*/ 2769364 w 10567974"/>
              <a:gd name="connsiteY2034" fmla="*/ 3748826 h 5630204"/>
              <a:gd name="connsiteX2035" fmla="*/ 2677922 w 10567974"/>
              <a:gd name="connsiteY2035" fmla="*/ 3748826 h 5630204"/>
              <a:gd name="connsiteX2036" fmla="*/ 2704212 w 10567974"/>
              <a:gd name="connsiteY2036" fmla="*/ 3775115 h 5630204"/>
              <a:gd name="connsiteX2037" fmla="*/ 2677922 w 10567974"/>
              <a:gd name="connsiteY2037" fmla="*/ 3801404 h 5630204"/>
              <a:gd name="connsiteX2038" fmla="*/ 2651633 w 10567974"/>
              <a:gd name="connsiteY2038" fmla="*/ 3775115 h 5630204"/>
              <a:gd name="connsiteX2039" fmla="*/ 2677922 w 10567974"/>
              <a:gd name="connsiteY2039" fmla="*/ 3748826 h 5630204"/>
              <a:gd name="connsiteX2040" fmla="*/ 2586480 w 10567974"/>
              <a:gd name="connsiteY2040" fmla="*/ 3748826 h 5630204"/>
              <a:gd name="connsiteX2041" fmla="*/ 2612770 w 10567974"/>
              <a:gd name="connsiteY2041" fmla="*/ 3775115 h 5630204"/>
              <a:gd name="connsiteX2042" fmla="*/ 2586480 w 10567974"/>
              <a:gd name="connsiteY2042" fmla="*/ 3801404 h 5630204"/>
              <a:gd name="connsiteX2043" fmla="*/ 2560191 w 10567974"/>
              <a:gd name="connsiteY2043" fmla="*/ 3775115 h 5630204"/>
              <a:gd name="connsiteX2044" fmla="*/ 2586480 w 10567974"/>
              <a:gd name="connsiteY2044" fmla="*/ 3748826 h 5630204"/>
              <a:gd name="connsiteX2045" fmla="*/ 9078645 w 10567974"/>
              <a:gd name="connsiteY2045" fmla="*/ 3657386 h 5630204"/>
              <a:gd name="connsiteX2046" fmla="*/ 9104934 w 10567974"/>
              <a:gd name="connsiteY2046" fmla="*/ 3683675 h 5630204"/>
              <a:gd name="connsiteX2047" fmla="*/ 9078645 w 10567974"/>
              <a:gd name="connsiteY2047" fmla="*/ 3709964 h 5630204"/>
              <a:gd name="connsiteX2048" fmla="*/ 9052356 w 10567974"/>
              <a:gd name="connsiteY2048" fmla="*/ 3683675 h 5630204"/>
              <a:gd name="connsiteX2049" fmla="*/ 9078645 w 10567974"/>
              <a:gd name="connsiteY2049" fmla="*/ 3657386 h 5630204"/>
              <a:gd name="connsiteX2050" fmla="*/ 8987205 w 10567974"/>
              <a:gd name="connsiteY2050" fmla="*/ 3657386 h 5630204"/>
              <a:gd name="connsiteX2051" fmla="*/ 9013494 w 10567974"/>
              <a:gd name="connsiteY2051" fmla="*/ 3683675 h 5630204"/>
              <a:gd name="connsiteX2052" fmla="*/ 8987205 w 10567974"/>
              <a:gd name="connsiteY2052" fmla="*/ 3709964 h 5630204"/>
              <a:gd name="connsiteX2053" fmla="*/ 8960916 w 10567974"/>
              <a:gd name="connsiteY2053" fmla="*/ 3683675 h 5630204"/>
              <a:gd name="connsiteX2054" fmla="*/ 8987205 w 10567974"/>
              <a:gd name="connsiteY2054" fmla="*/ 3657386 h 5630204"/>
              <a:gd name="connsiteX2055" fmla="*/ 8895765 w 10567974"/>
              <a:gd name="connsiteY2055" fmla="*/ 3657386 h 5630204"/>
              <a:gd name="connsiteX2056" fmla="*/ 8922054 w 10567974"/>
              <a:gd name="connsiteY2056" fmla="*/ 3683675 h 5630204"/>
              <a:gd name="connsiteX2057" fmla="*/ 8895765 w 10567974"/>
              <a:gd name="connsiteY2057" fmla="*/ 3709964 h 5630204"/>
              <a:gd name="connsiteX2058" fmla="*/ 8869476 w 10567974"/>
              <a:gd name="connsiteY2058" fmla="*/ 3683675 h 5630204"/>
              <a:gd name="connsiteX2059" fmla="*/ 8895765 w 10567974"/>
              <a:gd name="connsiteY2059" fmla="*/ 3657386 h 5630204"/>
              <a:gd name="connsiteX2060" fmla="*/ 8712885 w 10567974"/>
              <a:gd name="connsiteY2060" fmla="*/ 3657386 h 5630204"/>
              <a:gd name="connsiteX2061" fmla="*/ 8739174 w 10567974"/>
              <a:gd name="connsiteY2061" fmla="*/ 3683675 h 5630204"/>
              <a:gd name="connsiteX2062" fmla="*/ 8712885 w 10567974"/>
              <a:gd name="connsiteY2062" fmla="*/ 3709964 h 5630204"/>
              <a:gd name="connsiteX2063" fmla="*/ 8686596 w 10567974"/>
              <a:gd name="connsiteY2063" fmla="*/ 3683675 h 5630204"/>
              <a:gd name="connsiteX2064" fmla="*/ 8712885 w 10567974"/>
              <a:gd name="connsiteY2064" fmla="*/ 3657386 h 5630204"/>
              <a:gd name="connsiteX2065" fmla="*/ 8621445 w 10567974"/>
              <a:gd name="connsiteY2065" fmla="*/ 3657386 h 5630204"/>
              <a:gd name="connsiteX2066" fmla="*/ 8647734 w 10567974"/>
              <a:gd name="connsiteY2066" fmla="*/ 3683675 h 5630204"/>
              <a:gd name="connsiteX2067" fmla="*/ 8621445 w 10567974"/>
              <a:gd name="connsiteY2067" fmla="*/ 3709964 h 5630204"/>
              <a:gd name="connsiteX2068" fmla="*/ 8595156 w 10567974"/>
              <a:gd name="connsiteY2068" fmla="*/ 3683675 h 5630204"/>
              <a:gd name="connsiteX2069" fmla="*/ 8621445 w 10567974"/>
              <a:gd name="connsiteY2069" fmla="*/ 3657386 h 5630204"/>
              <a:gd name="connsiteX2070" fmla="*/ 8530005 w 10567974"/>
              <a:gd name="connsiteY2070" fmla="*/ 3657386 h 5630204"/>
              <a:gd name="connsiteX2071" fmla="*/ 8556294 w 10567974"/>
              <a:gd name="connsiteY2071" fmla="*/ 3683675 h 5630204"/>
              <a:gd name="connsiteX2072" fmla="*/ 8530005 w 10567974"/>
              <a:gd name="connsiteY2072" fmla="*/ 3709964 h 5630204"/>
              <a:gd name="connsiteX2073" fmla="*/ 8503716 w 10567974"/>
              <a:gd name="connsiteY2073" fmla="*/ 3683675 h 5630204"/>
              <a:gd name="connsiteX2074" fmla="*/ 8530005 w 10567974"/>
              <a:gd name="connsiteY2074" fmla="*/ 3657386 h 5630204"/>
              <a:gd name="connsiteX2075" fmla="*/ 8438565 w 10567974"/>
              <a:gd name="connsiteY2075" fmla="*/ 3657386 h 5630204"/>
              <a:gd name="connsiteX2076" fmla="*/ 8464854 w 10567974"/>
              <a:gd name="connsiteY2076" fmla="*/ 3683675 h 5630204"/>
              <a:gd name="connsiteX2077" fmla="*/ 8438565 w 10567974"/>
              <a:gd name="connsiteY2077" fmla="*/ 3709964 h 5630204"/>
              <a:gd name="connsiteX2078" fmla="*/ 8412276 w 10567974"/>
              <a:gd name="connsiteY2078" fmla="*/ 3683675 h 5630204"/>
              <a:gd name="connsiteX2079" fmla="*/ 8438565 w 10567974"/>
              <a:gd name="connsiteY2079" fmla="*/ 3657386 h 5630204"/>
              <a:gd name="connsiteX2080" fmla="*/ 8347125 w 10567974"/>
              <a:gd name="connsiteY2080" fmla="*/ 3657386 h 5630204"/>
              <a:gd name="connsiteX2081" fmla="*/ 8373414 w 10567974"/>
              <a:gd name="connsiteY2081" fmla="*/ 3683675 h 5630204"/>
              <a:gd name="connsiteX2082" fmla="*/ 8347125 w 10567974"/>
              <a:gd name="connsiteY2082" fmla="*/ 3709964 h 5630204"/>
              <a:gd name="connsiteX2083" fmla="*/ 8320836 w 10567974"/>
              <a:gd name="connsiteY2083" fmla="*/ 3683675 h 5630204"/>
              <a:gd name="connsiteX2084" fmla="*/ 8347125 w 10567974"/>
              <a:gd name="connsiteY2084" fmla="*/ 3657386 h 5630204"/>
              <a:gd name="connsiteX2085" fmla="*/ 8072805 w 10567974"/>
              <a:gd name="connsiteY2085" fmla="*/ 3657386 h 5630204"/>
              <a:gd name="connsiteX2086" fmla="*/ 8099094 w 10567974"/>
              <a:gd name="connsiteY2086" fmla="*/ 3683675 h 5630204"/>
              <a:gd name="connsiteX2087" fmla="*/ 8072805 w 10567974"/>
              <a:gd name="connsiteY2087" fmla="*/ 3709964 h 5630204"/>
              <a:gd name="connsiteX2088" fmla="*/ 8046516 w 10567974"/>
              <a:gd name="connsiteY2088" fmla="*/ 3683675 h 5630204"/>
              <a:gd name="connsiteX2089" fmla="*/ 8072805 w 10567974"/>
              <a:gd name="connsiteY2089" fmla="*/ 3657386 h 5630204"/>
              <a:gd name="connsiteX2090" fmla="*/ 7981365 w 10567974"/>
              <a:gd name="connsiteY2090" fmla="*/ 3657386 h 5630204"/>
              <a:gd name="connsiteX2091" fmla="*/ 8007654 w 10567974"/>
              <a:gd name="connsiteY2091" fmla="*/ 3683675 h 5630204"/>
              <a:gd name="connsiteX2092" fmla="*/ 7981365 w 10567974"/>
              <a:gd name="connsiteY2092" fmla="*/ 3709964 h 5630204"/>
              <a:gd name="connsiteX2093" fmla="*/ 7955076 w 10567974"/>
              <a:gd name="connsiteY2093" fmla="*/ 3683675 h 5630204"/>
              <a:gd name="connsiteX2094" fmla="*/ 7981365 w 10567974"/>
              <a:gd name="connsiteY2094" fmla="*/ 3657386 h 5630204"/>
              <a:gd name="connsiteX2095" fmla="*/ 6244005 w 10567974"/>
              <a:gd name="connsiteY2095" fmla="*/ 3657386 h 5630204"/>
              <a:gd name="connsiteX2096" fmla="*/ 6270294 w 10567974"/>
              <a:gd name="connsiteY2096" fmla="*/ 3683675 h 5630204"/>
              <a:gd name="connsiteX2097" fmla="*/ 6244005 w 10567974"/>
              <a:gd name="connsiteY2097" fmla="*/ 3709964 h 5630204"/>
              <a:gd name="connsiteX2098" fmla="*/ 6217716 w 10567974"/>
              <a:gd name="connsiteY2098" fmla="*/ 3683675 h 5630204"/>
              <a:gd name="connsiteX2099" fmla="*/ 6244005 w 10567974"/>
              <a:gd name="connsiteY2099" fmla="*/ 3657386 h 5630204"/>
              <a:gd name="connsiteX2100" fmla="*/ 6152565 w 10567974"/>
              <a:gd name="connsiteY2100" fmla="*/ 3657386 h 5630204"/>
              <a:gd name="connsiteX2101" fmla="*/ 6178854 w 10567974"/>
              <a:gd name="connsiteY2101" fmla="*/ 3683675 h 5630204"/>
              <a:gd name="connsiteX2102" fmla="*/ 6152565 w 10567974"/>
              <a:gd name="connsiteY2102" fmla="*/ 3709964 h 5630204"/>
              <a:gd name="connsiteX2103" fmla="*/ 6126276 w 10567974"/>
              <a:gd name="connsiteY2103" fmla="*/ 3683675 h 5630204"/>
              <a:gd name="connsiteX2104" fmla="*/ 6152565 w 10567974"/>
              <a:gd name="connsiteY2104" fmla="*/ 3657386 h 5630204"/>
              <a:gd name="connsiteX2105" fmla="*/ 6061125 w 10567974"/>
              <a:gd name="connsiteY2105" fmla="*/ 3657386 h 5630204"/>
              <a:gd name="connsiteX2106" fmla="*/ 6087414 w 10567974"/>
              <a:gd name="connsiteY2106" fmla="*/ 3683675 h 5630204"/>
              <a:gd name="connsiteX2107" fmla="*/ 6061125 w 10567974"/>
              <a:gd name="connsiteY2107" fmla="*/ 3709964 h 5630204"/>
              <a:gd name="connsiteX2108" fmla="*/ 6034836 w 10567974"/>
              <a:gd name="connsiteY2108" fmla="*/ 3683675 h 5630204"/>
              <a:gd name="connsiteX2109" fmla="*/ 6061125 w 10567974"/>
              <a:gd name="connsiteY2109" fmla="*/ 3657386 h 5630204"/>
              <a:gd name="connsiteX2110" fmla="*/ 5969685 w 10567974"/>
              <a:gd name="connsiteY2110" fmla="*/ 3657386 h 5630204"/>
              <a:gd name="connsiteX2111" fmla="*/ 5995974 w 10567974"/>
              <a:gd name="connsiteY2111" fmla="*/ 3683675 h 5630204"/>
              <a:gd name="connsiteX2112" fmla="*/ 5969685 w 10567974"/>
              <a:gd name="connsiteY2112" fmla="*/ 3709964 h 5630204"/>
              <a:gd name="connsiteX2113" fmla="*/ 5943396 w 10567974"/>
              <a:gd name="connsiteY2113" fmla="*/ 3683675 h 5630204"/>
              <a:gd name="connsiteX2114" fmla="*/ 5969685 w 10567974"/>
              <a:gd name="connsiteY2114" fmla="*/ 3657386 h 5630204"/>
              <a:gd name="connsiteX2115" fmla="*/ 5878245 w 10567974"/>
              <a:gd name="connsiteY2115" fmla="*/ 3657386 h 5630204"/>
              <a:gd name="connsiteX2116" fmla="*/ 5904534 w 10567974"/>
              <a:gd name="connsiteY2116" fmla="*/ 3683675 h 5630204"/>
              <a:gd name="connsiteX2117" fmla="*/ 5878245 w 10567974"/>
              <a:gd name="connsiteY2117" fmla="*/ 3709964 h 5630204"/>
              <a:gd name="connsiteX2118" fmla="*/ 5851956 w 10567974"/>
              <a:gd name="connsiteY2118" fmla="*/ 3683675 h 5630204"/>
              <a:gd name="connsiteX2119" fmla="*/ 5878245 w 10567974"/>
              <a:gd name="connsiteY2119" fmla="*/ 3657386 h 5630204"/>
              <a:gd name="connsiteX2120" fmla="*/ 5786805 w 10567974"/>
              <a:gd name="connsiteY2120" fmla="*/ 3657386 h 5630204"/>
              <a:gd name="connsiteX2121" fmla="*/ 5813094 w 10567974"/>
              <a:gd name="connsiteY2121" fmla="*/ 3683675 h 5630204"/>
              <a:gd name="connsiteX2122" fmla="*/ 5786805 w 10567974"/>
              <a:gd name="connsiteY2122" fmla="*/ 3709964 h 5630204"/>
              <a:gd name="connsiteX2123" fmla="*/ 5760516 w 10567974"/>
              <a:gd name="connsiteY2123" fmla="*/ 3683675 h 5630204"/>
              <a:gd name="connsiteX2124" fmla="*/ 5786805 w 10567974"/>
              <a:gd name="connsiteY2124" fmla="*/ 3657386 h 5630204"/>
              <a:gd name="connsiteX2125" fmla="*/ 5695365 w 10567974"/>
              <a:gd name="connsiteY2125" fmla="*/ 3657386 h 5630204"/>
              <a:gd name="connsiteX2126" fmla="*/ 5721654 w 10567974"/>
              <a:gd name="connsiteY2126" fmla="*/ 3683675 h 5630204"/>
              <a:gd name="connsiteX2127" fmla="*/ 5695365 w 10567974"/>
              <a:gd name="connsiteY2127" fmla="*/ 3709964 h 5630204"/>
              <a:gd name="connsiteX2128" fmla="*/ 5669076 w 10567974"/>
              <a:gd name="connsiteY2128" fmla="*/ 3683675 h 5630204"/>
              <a:gd name="connsiteX2129" fmla="*/ 5695365 w 10567974"/>
              <a:gd name="connsiteY2129" fmla="*/ 3657386 h 5630204"/>
              <a:gd name="connsiteX2130" fmla="*/ 5603925 w 10567974"/>
              <a:gd name="connsiteY2130" fmla="*/ 3657386 h 5630204"/>
              <a:gd name="connsiteX2131" fmla="*/ 5630214 w 10567974"/>
              <a:gd name="connsiteY2131" fmla="*/ 3683675 h 5630204"/>
              <a:gd name="connsiteX2132" fmla="*/ 5603925 w 10567974"/>
              <a:gd name="connsiteY2132" fmla="*/ 3709964 h 5630204"/>
              <a:gd name="connsiteX2133" fmla="*/ 5577636 w 10567974"/>
              <a:gd name="connsiteY2133" fmla="*/ 3683675 h 5630204"/>
              <a:gd name="connsiteX2134" fmla="*/ 5603925 w 10567974"/>
              <a:gd name="connsiteY2134" fmla="*/ 3657386 h 5630204"/>
              <a:gd name="connsiteX2135" fmla="*/ 5512485 w 10567974"/>
              <a:gd name="connsiteY2135" fmla="*/ 3657386 h 5630204"/>
              <a:gd name="connsiteX2136" fmla="*/ 5538774 w 10567974"/>
              <a:gd name="connsiteY2136" fmla="*/ 3683675 h 5630204"/>
              <a:gd name="connsiteX2137" fmla="*/ 5512485 w 10567974"/>
              <a:gd name="connsiteY2137" fmla="*/ 3709964 h 5630204"/>
              <a:gd name="connsiteX2138" fmla="*/ 5486196 w 10567974"/>
              <a:gd name="connsiteY2138" fmla="*/ 3683675 h 5630204"/>
              <a:gd name="connsiteX2139" fmla="*/ 5512485 w 10567974"/>
              <a:gd name="connsiteY2139" fmla="*/ 3657386 h 5630204"/>
              <a:gd name="connsiteX2140" fmla="*/ 5421045 w 10567974"/>
              <a:gd name="connsiteY2140" fmla="*/ 3657386 h 5630204"/>
              <a:gd name="connsiteX2141" fmla="*/ 5447334 w 10567974"/>
              <a:gd name="connsiteY2141" fmla="*/ 3683675 h 5630204"/>
              <a:gd name="connsiteX2142" fmla="*/ 5421045 w 10567974"/>
              <a:gd name="connsiteY2142" fmla="*/ 3709964 h 5630204"/>
              <a:gd name="connsiteX2143" fmla="*/ 5394756 w 10567974"/>
              <a:gd name="connsiteY2143" fmla="*/ 3683675 h 5630204"/>
              <a:gd name="connsiteX2144" fmla="*/ 5421045 w 10567974"/>
              <a:gd name="connsiteY2144" fmla="*/ 3657386 h 5630204"/>
              <a:gd name="connsiteX2145" fmla="*/ 5329605 w 10567974"/>
              <a:gd name="connsiteY2145" fmla="*/ 3657386 h 5630204"/>
              <a:gd name="connsiteX2146" fmla="*/ 5355894 w 10567974"/>
              <a:gd name="connsiteY2146" fmla="*/ 3683675 h 5630204"/>
              <a:gd name="connsiteX2147" fmla="*/ 5329605 w 10567974"/>
              <a:gd name="connsiteY2147" fmla="*/ 3709964 h 5630204"/>
              <a:gd name="connsiteX2148" fmla="*/ 5303316 w 10567974"/>
              <a:gd name="connsiteY2148" fmla="*/ 3683675 h 5630204"/>
              <a:gd name="connsiteX2149" fmla="*/ 5329605 w 10567974"/>
              <a:gd name="connsiteY2149" fmla="*/ 3657386 h 5630204"/>
              <a:gd name="connsiteX2150" fmla="*/ 5238165 w 10567974"/>
              <a:gd name="connsiteY2150" fmla="*/ 3657386 h 5630204"/>
              <a:gd name="connsiteX2151" fmla="*/ 5264454 w 10567974"/>
              <a:gd name="connsiteY2151" fmla="*/ 3683675 h 5630204"/>
              <a:gd name="connsiteX2152" fmla="*/ 5238165 w 10567974"/>
              <a:gd name="connsiteY2152" fmla="*/ 3709964 h 5630204"/>
              <a:gd name="connsiteX2153" fmla="*/ 5211876 w 10567974"/>
              <a:gd name="connsiteY2153" fmla="*/ 3683675 h 5630204"/>
              <a:gd name="connsiteX2154" fmla="*/ 5238165 w 10567974"/>
              <a:gd name="connsiteY2154" fmla="*/ 3657386 h 5630204"/>
              <a:gd name="connsiteX2155" fmla="*/ 3683685 w 10567974"/>
              <a:gd name="connsiteY2155" fmla="*/ 3657386 h 5630204"/>
              <a:gd name="connsiteX2156" fmla="*/ 3709974 w 10567974"/>
              <a:gd name="connsiteY2156" fmla="*/ 3683675 h 5630204"/>
              <a:gd name="connsiteX2157" fmla="*/ 3683685 w 10567974"/>
              <a:gd name="connsiteY2157" fmla="*/ 3709964 h 5630204"/>
              <a:gd name="connsiteX2158" fmla="*/ 3657396 w 10567974"/>
              <a:gd name="connsiteY2158" fmla="*/ 3683675 h 5630204"/>
              <a:gd name="connsiteX2159" fmla="*/ 3683685 w 10567974"/>
              <a:gd name="connsiteY2159" fmla="*/ 3657386 h 5630204"/>
              <a:gd name="connsiteX2160" fmla="*/ 3592245 w 10567974"/>
              <a:gd name="connsiteY2160" fmla="*/ 3657386 h 5630204"/>
              <a:gd name="connsiteX2161" fmla="*/ 3618534 w 10567974"/>
              <a:gd name="connsiteY2161" fmla="*/ 3683675 h 5630204"/>
              <a:gd name="connsiteX2162" fmla="*/ 3592245 w 10567974"/>
              <a:gd name="connsiteY2162" fmla="*/ 3709964 h 5630204"/>
              <a:gd name="connsiteX2163" fmla="*/ 3565956 w 10567974"/>
              <a:gd name="connsiteY2163" fmla="*/ 3683675 h 5630204"/>
              <a:gd name="connsiteX2164" fmla="*/ 3592245 w 10567974"/>
              <a:gd name="connsiteY2164" fmla="*/ 3657386 h 5630204"/>
              <a:gd name="connsiteX2165" fmla="*/ 3500805 w 10567974"/>
              <a:gd name="connsiteY2165" fmla="*/ 3657386 h 5630204"/>
              <a:gd name="connsiteX2166" fmla="*/ 3527094 w 10567974"/>
              <a:gd name="connsiteY2166" fmla="*/ 3683675 h 5630204"/>
              <a:gd name="connsiteX2167" fmla="*/ 3500805 w 10567974"/>
              <a:gd name="connsiteY2167" fmla="*/ 3709964 h 5630204"/>
              <a:gd name="connsiteX2168" fmla="*/ 3474516 w 10567974"/>
              <a:gd name="connsiteY2168" fmla="*/ 3683675 h 5630204"/>
              <a:gd name="connsiteX2169" fmla="*/ 3500805 w 10567974"/>
              <a:gd name="connsiteY2169" fmla="*/ 3657386 h 5630204"/>
              <a:gd name="connsiteX2170" fmla="*/ 3409365 w 10567974"/>
              <a:gd name="connsiteY2170" fmla="*/ 3657386 h 5630204"/>
              <a:gd name="connsiteX2171" fmla="*/ 3435654 w 10567974"/>
              <a:gd name="connsiteY2171" fmla="*/ 3683675 h 5630204"/>
              <a:gd name="connsiteX2172" fmla="*/ 3409365 w 10567974"/>
              <a:gd name="connsiteY2172" fmla="*/ 3709964 h 5630204"/>
              <a:gd name="connsiteX2173" fmla="*/ 3383076 w 10567974"/>
              <a:gd name="connsiteY2173" fmla="*/ 3683675 h 5630204"/>
              <a:gd name="connsiteX2174" fmla="*/ 3409365 w 10567974"/>
              <a:gd name="connsiteY2174" fmla="*/ 3657386 h 5630204"/>
              <a:gd name="connsiteX2175" fmla="*/ 3317925 w 10567974"/>
              <a:gd name="connsiteY2175" fmla="*/ 3657386 h 5630204"/>
              <a:gd name="connsiteX2176" fmla="*/ 3344214 w 10567974"/>
              <a:gd name="connsiteY2176" fmla="*/ 3683675 h 5630204"/>
              <a:gd name="connsiteX2177" fmla="*/ 3317925 w 10567974"/>
              <a:gd name="connsiteY2177" fmla="*/ 3709964 h 5630204"/>
              <a:gd name="connsiteX2178" fmla="*/ 3291636 w 10567974"/>
              <a:gd name="connsiteY2178" fmla="*/ 3683675 h 5630204"/>
              <a:gd name="connsiteX2179" fmla="*/ 3317925 w 10567974"/>
              <a:gd name="connsiteY2179" fmla="*/ 3657386 h 5630204"/>
              <a:gd name="connsiteX2180" fmla="*/ 3226581 w 10567974"/>
              <a:gd name="connsiteY2180" fmla="*/ 3657386 h 5630204"/>
              <a:gd name="connsiteX2181" fmla="*/ 3252870 w 10567974"/>
              <a:gd name="connsiteY2181" fmla="*/ 3683675 h 5630204"/>
              <a:gd name="connsiteX2182" fmla="*/ 3226581 w 10567974"/>
              <a:gd name="connsiteY2182" fmla="*/ 3709964 h 5630204"/>
              <a:gd name="connsiteX2183" fmla="*/ 3200291 w 10567974"/>
              <a:gd name="connsiteY2183" fmla="*/ 3683675 h 5630204"/>
              <a:gd name="connsiteX2184" fmla="*/ 3226581 w 10567974"/>
              <a:gd name="connsiteY2184" fmla="*/ 3657386 h 5630204"/>
              <a:gd name="connsiteX2185" fmla="*/ 3135139 w 10567974"/>
              <a:gd name="connsiteY2185" fmla="*/ 3657386 h 5630204"/>
              <a:gd name="connsiteX2186" fmla="*/ 3161428 w 10567974"/>
              <a:gd name="connsiteY2186" fmla="*/ 3683675 h 5630204"/>
              <a:gd name="connsiteX2187" fmla="*/ 3135139 w 10567974"/>
              <a:gd name="connsiteY2187" fmla="*/ 3709964 h 5630204"/>
              <a:gd name="connsiteX2188" fmla="*/ 3108849 w 10567974"/>
              <a:gd name="connsiteY2188" fmla="*/ 3683675 h 5630204"/>
              <a:gd name="connsiteX2189" fmla="*/ 3135139 w 10567974"/>
              <a:gd name="connsiteY2189" fmla="*/ 3657386 h 5630204"/>
              <a:gd name="connsiteX2190" fmla="*/ 3043697 w 10567974"/>
              <a:gd name="connsiteY2190" fmla="*/ 3657386 h 5630204"/>
              <a:gd name="connsiteX2191" fmla="*/ 3069987 w 10567974"/>
              <a:gd name="connsiteY2191" fmla="*/ 3683675 h 5630204"/>
              <a:gd name="connsiteX2192" fmla="*/ 3043697 w 10567974"/>
              <a:gd name="connsiteY2192" fmla="*/ 3709964 h 5630204"/>
              <a:gd name="connsiteX2193" fmla="*/ 3017407 w 10567974"/>
              <a:gd name="connsiteY2193" fmla="*/ 3683675 h 5630204"/>
              <a:gd name="connsiteX2194" fmla="*/ 3043697 w 10567974"/>
              <a:gd name="connsiteY2194" fmla="*/ 3657386 h 5630204"/>
              <a:gd name="connsiteX2195" fmla="*/ 2952254 w 10567974"/>
              <a:gd name="connsiteY2195" fmla="*/ 3657386 h 5630204"/>
              <a:gd name="connsiteX2196" fmla="*/ 2978544 w 10567974"/>
              <a:gd name="connsiteY2196" fmla="*/ 3683675 h 5630204"/>
              <a:gd name="connsiteX2197" fmla="*/ 2952254 w 10567974"/>
              <a:gd name="connsiteY2197" fmla="*/ 3709964 h 5630204"/>
              <a:gd name="connsiteX2198" fmla="*/ 2925965 w 10567974"/>
              <a:gd name="connsiteY2198" fmla="*/ 3683675 h 5630204"/>
              <a:gd name="connsiteX2199" fmla="*/ 2952254 w 10567974"/>
              <a:gd name="connsiteY2199" fmla="*/ 3657386 h 5630204"/>
              <a:gd name="connsiteX2200" fmla="*/ 2860813 w 10567974"/>
              <a:gd name="connsiteY2200" fmla="*/ 3657386 h 5630204"/>
              <a:gd name="connsiteX2201" fmla="*/ 2887102 w 10567974"/>
              <a:gd name="connsiteY2201" fmla="*/ 3683675 h 5630204"/>
              <a:gd name="connsiteX2202" fmla="*/ 2860813 w 10567974"/>
              <a:gd name="connsiteY2202" fmla="*/ 3709964 h 5630204"/>
              <a:gd name="connsiteX2203" fmla="*/ 2834523 w 10567974"/>
              <a:gd name="connsiteY2203" fmla="*/ 3683675 h 5630204"/>
              <a:gd name="connsiteX2204" fmla="*/ 2860813 w 10567974"/>
              <a:gd name="connsiteY2204" fmla="*/ 3657386 h 5630204"/>
              <a:gd name="connsiteX2205" fmla="*/ 2769371 w 10567974"/>
              <a:gd name="connsiteY2205" fmla="*/ 3657386 h 5630204"/>
              <a:gd name="connsiteX2206" fmla="*/ 2795660 w 10567974"/>
              <a:gd name="connsiteY2206" fmla="*/ 3683675 h 5630204"/>
              <a:gd name="connsiteX2207" fmla="*/ 2769371 w 10567974"/>
              <a:gd name="connsiteY2207" fmla="*/ 3709964 h 5630204"/>
              <a:gd name="connsiteX2208" fmla="*/ 2743081 w 10567974"/>
              <a:gd name="connsiteY2208" fmla="*/ 3683675 h 5630204"/>
              <a:gd name="connsiteX2209" fmla="*/ 2769371 w 10567974"/>
              <a:gd name="connsiteY2209" fmla="*/ 3657386 h 5630204"/>
              <a:gd name="connsiteX2210" fmla="*/ 2677929 w 10567974"/>
              <a:gd name="connsiteY2210" fmla="*/ 3657386 h 5630204"/>
              <a:gd name="connsiteX2211" fmla="*/ 2704218 w 10567974"/>
              <a:gd name="connsiteY2211" fmla="*/ 3683675 h 5630204"/>
              <a:gd name="connsiteX2212" fmla="*/ 2677929 w 10567974"/>
              <a:gd name="connsiteY2212" fmla="*/ 3709964 h 5630204"/>
              <a:gd name="connsiteX2213" fmla="*/ 2651639 w 10567974"/>
              <a:gd name="connsiteY2213" fmla="*/ 3683675 h 5630204"/>
              <a:gd name="connsiteX2214" fmla="*/ 2677929 w 10567974"/>
              <a:gd name="connsiteY2214" fmla="*/ 3657386 h 5630204"/>
              <a:gd name="connsiteX2215" fmla="*/ 2586487 w 10567974"/>
              <a:gd name="connsiteY2215" fmla="*/ 3657386 h 5630204"/>
              <a:gd name="connsiteX2216" fmla="*/ 2612776 w 10567974"/>
              <a:gd name="connsiteY2216" fmla="*/ 3683675 h 5630204"/>
              <a:gd name="connsiteX2217" fmla="*/ 2586487 w 10567974"/>
              <a:gd name="connsiteY2217" fmla="*/ 3709964 h 5630204"/>
              <a:gd name="connsiteX2218" fmla="*/ 2560198 w 10567974"/>
              <a:gd name="connsiteY2218" fmla="*/ 3683675 h 5630204"/>
              <a:gd name="connsiteX2219" fmla="*/ 2586487 w 10567974"/>
              <a:gd name="connsiteY2219" fmla="*/ 3657386 h 5630204"/>
              <a:gd name="connsiteX2220" fmla="*/ 8804325 w 10567974"/>
              <a:gd name="connsiteY2220" fmla="*/ 3565946 h 5630204"/>
              <a:gd name="connsiteX2221" fmla="*/ 8830614 w 10567974"/>
              <a:gd name="connsiteY2221" fmla="*/ 3592235 h 5630204"/>
              <a:gd name="connsiteX2222" fmla="*/ 8804325 w 10567974"/>
              <a:gd name="connsiteY2222" fmla="*/ 3618524 h 5630204"/>
              <a:gd name="connsiteX2223" fmla="*/ 8778036 w 10567974"/>
              <a:gd name="connsiteY2223" fmla="*/ 3592235 h 5630204"/>
              <a:gd name="connsiteX2224" fmla="*/ 8804325 w 10567974"/>
              <a:gd name="connsiteY2224" fmla="*/ 3565946 h 5630204"/>
              <a:gd name="connsiteX2225" fmla="*/ 8712885 w 10567974"/>
              <a:gd name="connsiteY2225" fmla="*/ 3565946 h 5630204"/>
              <a:gd name="connsiteX2226" fmla="*/ 8739174 w 10567974"/>
              <a:gd name="connsiteY2226" fmla="*/ 3592235 h 5630204"/>
              <a:gd name="connsiteX2227" fmla="*/ 8712885 w 10567974"/>
              <a:gd name="connsiteY2227" fmla="*/ 3618524 h 5630204"/>
              <a:gd name="connsiteX2228" fmla="*/ 8686596 w 10567974"/>
              <a:gd name="connsiteY2228" fmla="*/ 3592235 h 5630204"/>
              <a:gd name="connsiteX2229" fmla="*/ 8712885 w 10567974"/>
              <a:gd name="connsiteY2229" fmla="*/ 3565946 h 5630204"/>
              <a:gd name="connsiteX2230" fmla="*/ 8621445 w 10567974"/>
              <a:gd name="connsiteY2230" fmla="*/ 3565946 h 5630204"/>
              <a:gd name="connsiteX2231" fmla="*/ 8647734 w 10567974"/>
              <a:gd name="connsiteY2231" fmla="*/ 3592235 h 5630204"/>
              <a:gd name="connsiteX2232" fmla="*/ 8621445 w 10567974"/>
              <a:gd name="connsiteY2232" fmla="*/ 3618524 h 5630204"/>
              <a:gd name="connsiteX2233" fmla="*/ 8595156 w 10567974"/>
              <a:gd name="connsiteY2233" fmla="*/ 3592235 h 5630204"/>
              <a:gd name="connsiteX2234" fmla="*/ 8621445 w 10567974"/>
              <a:gd name="connsiteY2234" fmla="*/ 3565946 h 5630204"/>
              <a:gd name="connsiteX2235" fmla="*/ 8530005 w 10567974"/>
              <a:gd name="connsiteY2235" fmla="*/ 3565946 h 5630204"/>
              <a:gd name="connsiteX2236" fmla="*/ 8556294 w 10567974"/>
              <a:gd name="connsiteY2236" fmla="*/ 3592235 h 5630204"/>
              <a:gd name="connsiteX2237" fmla="*/ 8530005 w 10567974"/>
              <a:gd name="connsiteY2237" fmla="*/ 3618524 h 5630204"/>
              <a:gd name="connsiteX2238" fmla="*/ 8503716 w 10567974"/>
              <a:gd name="connsiteY2238" fmla="*/ 3592235 h 5630204"/>
              <a:gd name="connsiteX2239" fmla="*/ 8530005 w 10567974"/>
              <a:gd name="connsiteY2239" fmla="*/ 3565946 h 5630204"/>
              <a:gd name="connsiteX2240" fmla="*/ 8438565 w 10567974"/>
              <a:gd name="connsiteY2240" fmla="*/ 3565946 h 5630204"/>
              <a:gd name="connsiteX2241" fmla="*/ 8464854 w 10567974"/>
              <a:gd name="connsiteY2241" fmla="*/ 3592235 h 5630204"/>
              <a:gd name="connsiteX2242" fmla="*/ 8438565 w 10567974"/>
              <a:gd name="connsiteY2242" fmla="*/ 3618524 h 5630204"/>
              <a:gd name="connsiteX2243" fmla="*/ 8412276 w 10567974"/>
              <a:gd name="connsiteY2243" fmla="*/ 3592235 h 5630204"/>
              <a:gd name="connsiteX2244" fmla="*/ 8438565 w 10567974"/>
              <a:gd name="connsiteY2244" fmla="*/ 3565946 h 5630204"/>
              <a:gd name="connsiteX2245" fmla="*/ 8072805 w 10567974"/>
              <a:gd name="connsiteY2245" fmla="*/ 3565946 h 5630204"/>
              <a:gd name="connsiteX2246" fmla="*/ 8099094 w 10567974"/>
              <a:gd name="connsiteY2246" fmla="*/ 3592235 h 5630204"/>
              <a:gd name="connsiteX2247" fmla="*/ 8072805 w 10567974"/>
              <a:gd name="connsiteY2247" fmla="*/ 3618524 h 5630204"/>
              <a:gd name="connsiteX2248" fmla="*/ 8046516 w 10567974"/>
              <a:gd name="connsiteY2248" fmla="*/ 3592235 h 5630204"/>
              <a:gd name="connsiteX2249" fmla="*/ 8072805 w 10567974"/>
              <a:gd name="connsiteY2249" fmla="*/ 3565946 h 5630204"/>
              <a:gd name="connsiteX2250" fmla="*/ 7981365 w 10567974"/>
              <a:gd name="connsiteY2250" fmla="*/ 3565946 h 5630204"/>
              <a:gd name="connsiteX2251" fmla="*/ 8007654 w 10567974"/>
              <a:gd name="connsiteY2251" fmla="*/ 3592235 h 5630204"/>
              <a:gd name="connsiteX2252" fmla="*/ 7981365 w 10567974"/>
              <a:gd name="connsiteY2252" fmla="*/ 3618524 h 5630204"/>
              <a:gd name="connsiteX2253" fmla="*/ 7955076 w 10567974"/>
              <a:gd name="connsiteY2253" fmla="*/ 3592235 h 5630204"/>
              <a:gd name="connsiteX2254" fmla="*/ 7981365 w 10567974"/>
              <a:gd name="connsiteY2254" fmla="*/ 3565946 h 5630204"/>
              <a:gd name="connsiteX2255" fmla="*/ 7889925 w 10567974"/>
              <a:gd name="connsiteY2255" fmla="*/ 3565946 h 5630204"/>
              <a:gd name="connsiteX2256" fmla="*/ 7916214 w 10567974"/>
              <a:gd name="connsiteY2256" fmla="*/ 3592235 h 5630204"/>
              <a:gd name="connsiteX2257" fmla="*/ 7889925 w 10567974"/>
              <a:gd name="connsiteY2257" fmla="*/ 3618524 h 5630204"/>
              <a:gd name="connsiteX2258" fmla="*/ 7863636 w 10567974"/>
              <a:gd name="connsiteY2258" fmla="*/ 3592235 h 5630204"/>
              <a:gd name="connsiteX2259" fmla="*/ 7889925 w 10567974"/>
              <a:gd name="connsiteY2259" fmla="*/ 3565946 h 5630204"/>
              <a:gd name="connsiteX2260" fmla="*/ 6335445 w 10567974"/>
              <a:gd name="connsiteY2260" fmla="*/ 3565946 h 5630204"/>
              <a:gd name="connsiteX2261" fmla="*/ 6361734 w 10567974"/>
              <a:gd name="connsiteY2261" fmla="*/ 3592235 h 5630204"/>
              <a:gd name="connsiteX2262" fmla="*/ 6335445 w 10567974"/>
              <a:gd name="connsiteY2262" fmla="*/ 3618524 h 5630204"/>
              <a:gd name="connsiteX2263" fmla="*/ 6309156 w 10567974"/>
              <a:gd name="connsiteY2263" fmla="*/ 3592235 h 5630204"/>
              <a:gd name="connsiteX2264" fmla="*/ 6335445 w 10567974"/>
              <a:gd name="connsiteY2264" fmla="*/ 3565946 h 5630204"/>
              <a:gd name="connsiteX2265" fmla="*/ 6244005 w 10567974"/>
              <a:gd name="connsiteY2265" fmla="*/ 3565946 h 5630204"/>
              <a:gd name="connsiteX2266" fmla="*/ 6270294 w 10567974"/>
              <a:gd name="connsiteY2266" fmla="*/ 3592235 h 5630204"/>
              <a:gd name="connsiteX2267" fmla="*/ 6244005 w 10567974"/>
              <a:gd name="connsiteY2267" fmla="*/ 3618524 h 5630204"/>
              <a:gd name="connsiteX2268" fmla="*/ 6217716 w 10567974"/>
              <a:gd name="connsiteY2268" fmla="*/ 3592235 h 5630204"/>
              <a:gd name="connsiteX2269" fmla="*/ 6244005 w 10567974"/>
              <a:gd name="connsiteY2269" fmla="*/ 3565946 h 5630204"/>
              <a:gd name="connsiteX2270" fmla="*/ 6152565 w 10567974"/>
              <a:gd name="connsiteY2270" fmla="*/ 3565946 h 5630204"/>
              <a:gd name="connsiteX2271" fmla="*/ 6178854 w 10567974"/>
              <a:gd name="connsiteY2271" fmla="*/ 3592235 h 5630204"/>
              <a:gd name="connsiteX2272" fmla="*/ 6152565 w 10567974"/>
              <a:gd name="connsiteY2272" fmla="*/ 3618524 h 5630204"/>
              <a:gd name="connsiteX2273" fmla="*/ 6126276 w 10567974"/>
              <a:gd name="connsiteY2273" fmla="*/ 3592235 h 5630204"/>
              <a:gd name="connsiteX2274" fmla="*/ 6152565 w 10567974"/>
              <a:gd name="connsiteY2274" fmla="*/ 3565946 h 5630204"/>
              <a:gd name="connsiteX2275" fmla="*/ 6061125 w 10567974"/>
              <a:gd name="connsiteY2275" fmla="*/ 3565946 h 5630204"/>
              <a:gd name="connsiteX2276" fmla="*/ 6087414 w 10567974"/>
              <a:gd name="connsiteY2276" fmla="*/ 3592235 h 5630204"/>
              <a:gd name="connsiteX2277" fmla="*/ 6061125 w 10567974"/>
              <a:gd name="connsiteY2277" fmla="*/ 3618524 h 5630204"/>
              <a:gd name="connsiteX2278" fmla="*/ 6034836 w 10567974"/>
              <a:gd name="connsiteY2278" fmla="*/ 3592235 h 5630204"/>
              <a:gd name="connsiteX2279" fmla="*/ 6061125 w 10567974"/>
              <a:gd name="connsiteY2279" fmla="*/ 3565946 h 5630204"/>
              <a:gd name="connsiteX2280" fmla="*/ 5969685 w 10567974"/>
              <a:gd name="connsiteY2280" fmla="*/ 3565946 h 5630204"/>
              <a:gd name="connsiteX2281" fmla="*/ 5995974 w 10567974"/>
              <a:gd name="connsiteY2281" fmla="*/ 3592235 h 5630204"/>
              <a:gd name="connsiteX2282" fmla="*/ 5969685 w 10567974"/>
              <a:gd name="connsiteY2282" fmla="*/ 3618524 h 5630204"/>
              <a:gd name="connsiteX2283" fmla="*/ 5943396 w 10567974"/>
              <a:gd name="connsiteY2283" fmla="*/ 3592235 h 5630204"/>
              <a:gd name="connsiteX2284" fmla="*/ 5969685 w 10567974"/>
              <a:gd name="connsiteY2284" fmla="*/ 3565946 h 5630204"/>
              <a:gd name="connsiteX2285" fmla="*/ 5878245 w 10567974"/>
              <a:gd name="connsiteY2285" fmla="*/ 3565946 h 5630204"/>
              <a:gd name="connsiteX2286" fmla="*/ 5904534 w 10567974"/>
              <a:gd name="connsiteY2286" fmla="*/ 3592235 h 5630204"/>
              <a:gd name="connsiteX2287" fmla="*/ 5878245 w 10567974"/>
              <a:gd name="connsiteY2287" fmla="*/ 3618524 h 5630204"/>
              <a:gd name="connsiteX2288" fmla="*/ 5851956 w 10567974"/>
              <a:gd name="connsiteY2288" fmla="*/ 3592235 h 5630204"/>
              <a:gd name="connsiteX2289" fmla="*/ 5878245 w 10567974"/>
              <a:gd name="connsiteY2289" fmla="*/ 3565946 h 5630204"/>
              <a:gd name="connsiteX2290" fmla="*/ 5786805 w 10567974"/>
              <a:gd name="connsiteY2290" fmla="*/ 3565946 h 5630204"/>
              <a:gd name="connsiteX2291" fmla="*/ 5813094 w 10567974"/>
              <a:gd name="connsiteY2291" fmla="*/ 3592235 h 5630204"/>
              <a:gd name="connsiteX2292" fmla="*/ 5786805 w 10567974"/>
              <a:gd name="connsiteY2292" fmla="*/ 3618524 h 5630204"/>
              <a:gd name="connsiteX2293" fmla="*/ 5760516 w 10567974"/>
              <a:gd name="connsiteY2293" fmla="*/ 3592235 h 5630204"/>
              <a:gd name="connsiteX2294" fmla="*/ 5786805 w 10567974"/>
              <a:gd name="connsiteY2294" fmla="*/ 3565946 h 5630204"/>
              <a:gd name="connsiteX2295" fmla="*/ 5695365 w 10567974"/>
              <a:gd name="connsiteY2295" fmla="*/ 3565946 h 5630204"/>
              <a:gd name="connsiteX2296" fmla="*/ 5721654 w 10567974"/>
              <a:gd name="connsiteY2296" fmla="*/ 3592235 h 5630204"/>
              <a:gd name="connsiteX2297" fmla="*/ 5695365 w 10567974"/>
              <a:gd name="connsiteY2297" fmla="*/ 3618524 h 5630204"/>
              <a:gd name="connsiteX2298" fmla="*/ 5669076 w 10567974"/>
              <a:gd name="connsiteY2298" fmla="*/ 3592235 h 5630204"/>
              <a:gd name="connsiteX2299" fmla="*/ 5695365 w 10567974"/>
              <a:gd name="connsiteY2299" fmla="*/ 3565946 h 5630204"/>
              <a:gd name="connsiteX2300" fmla="*/ 5603925 w 10567974"/>
              <a:gd name="connsiteY2300" fmla="*/ 3565946 h 5630204"/>
              <a:gd name="connsiteX2301" fmla="*/ 5630214 w 10567974"/>
              <a:gd name="connsiteY2301" fmla="*/ 3592235 h 5630204"/>
              <a:gd name="connsiteX2302" fmla="*/ 5603925 w 10567974"/>
              <a:gd name="connsiteY2302" fmla="*/ 3618524 h 5630204"/>
              <a:gd name="connsiteX2303" fmla="*/ 5577636 w 10567974"/>
              <a:gd name="connsiteY2303" fmla="*/ 3592235 h 5630204"/>
              <a:gd name="connsiteX2304" fmla="*/ 5603925 w 10567974"/>
              <a:gd name="connsiteY2304" fmla="*/ 3565946 h 5630204"/>
              <a:gd name="connsiteX2305" fmla="*/ 5512485 w 10567974"/>
              <a:gd name="connsiteY2305" fmla="*/ 3565946 h 5630204"/>
              <a:gd name="connsiteX2306" fmla="*/ 5538774 w 10567974"/>
              <a:gd name="connsiteY2306" fmla="*/ 3592235 h 5630204"/>
              <a:gd name="connsiteX2307" fmla="*/ 5512485 w 10567974"/>
              <a:gd name="connsiteY2307" fmla="*/ 3618524 h 5630204"/>
              <a:gd name="connsiteX2308" fmla="*/ 5486196 w 10567974"/>
              <a:gd name="connsiteY2308" fmla="*/ 3592235 h 5630204"/>
              <a:gd name="connsiteX2309" fmla="*/ 5512485 w 10567974"/>
              <a:gd name="connsiteY2309" fmla="*/ 3565946 h 5630204"/>
              <a:gd name="connsiteX2310" fmla="*/ 5421045 w 10567974"/>
              <a:gd name="connsiteY2310" fmla="*/ 3565946 h 5630204"/>
              <a:gd name="connsiteX2311" fmla="*/ 5447334 w 10567974"/>
              <a:gd name="connsiteY2311" fmla="*/ 3592235 h 5630204"/>
              <a:gd name="connsiteX2312" fmla="*/ 5421045 w 10567974"/>
              <a:gd name="connsiteY2312" fmla="*/ 3618524 h 5630204"/>
              <a:gd name="connsiteX2313" fmla="*/ 5394756 w 10567974"/>
              <a:gd name="connsiteY2313" fmla="*/ 3592235 h 5630204"/>
              <a:gd name="connsiteX2314" fmla="*/ 5421045 w 10567974"/>
              <a:gd name="connsiteY2314" fmla="*/ 3565946 h 5630204"/>
              <a:gd name="connsiteX2315" fmla="*/ 5329605 w 10567974"/>
              <a:gd name="connsiteY2315" fmla="*/ 3565946 h 5630204"/>
              <a:gd name="connsiteX2316" fmla="*/ 5355894 w 10567974"/>
              <a:gd name="connsiteY2316" fmla="*/ 3592235 h 5630204"/>
              <a:gd name="connsiteX2317" fmla="*/ 5329605 w 10567974"/>
              <a:gd name="connsiteY2317" fmla="*/ 3618524 h 5630204"/>
              <a:gd name="connsiteX2318" fmla="*/ 5303316 w 10567974"/>
              <a:gd name="connsiteY2318" fmla="*/ 3592235 h 5630204"/>
              <a:gd name="connsiteX2319" fmla="*/ 5329605 w 10567974"/>
              <a:gd name="connsiteY2319" fmla="*/ 3565946 h 5630204"/>
              <a:gd name="connsiteX2320" fmla="*/ 5238165 w 10567974"/>
              <a:gd name="connsiteY2320" fmla="*/ 3565946 h 5630204"/>
              <a:gd name="connsiteX2321" fmla="*/ 5264454 w 10567974"/>
              <a:gd name="connsiteY2321" fmla="*/ 3592235 h 5630204"/>
              <a:gd name="connsiteX2322" fmla="*/ 5238165 w 10567974"/>
              <a:gd name="connsiteY2322" fmla="*/ 3618524 h 5630204"/>
              <a:gd name="connsiteX2323" fmla="*/ 5211876 w 10567974"/>
              <a:gd name="connsiteY2323" fmla="*/ 3592235 h 5630204"/>
              <a:gd name="connsiteX2324" fmla="*/ 5238165 w 10567974"/>
              <a:gd name="connsiteY2324" fmla="*/ 3565946 h 5630204"/>
              <a:gd name="connsiteX2325" fmla="*/ 3500805 w 10567974"/>
              <a:gd name="connsiteY2325" fmla="*/ 3565946 h 5630204"/>
              <a:gd name="connsiteX2326" fmla="*/ 3527094 w 10567974"/>
              <a:gd name="connsiteY2326" fmla="*/ 3592235 h 5630204"/>
              <a:gd name="connsiteX2327" fmla="*/ 3500805 w 10567974"/>
              <a:gd name="connsiteY2327" fmla="*/ 3618524 h 5630204"/>
              <a:gd name="connsiteX2328" fmla="*/ 3474516 w 10567974"/>
              <a:gd name="connsiteY2328" fmla="*/ 3592235 h 5630204"/>
              <a:gd name="connsiteX2329" fmla="*/ 3500805 w 10567974"/>
              <a:gd name="connsiteY2329" fmla="*/ 3565946 h 5630204"/>
              <a:gd name="connsiteX2330" fmla="*/ 3409365 w 10567974"/>
              <a:gd name="connsiteY2330" fmla="*/ 3565946 h 5630204"/>
              <a:gd name="connsiteX2331" fmla="*/ 3435654 w 10567974"/>
              <a:gd name="connsiteY2331" fmla="*/ 3592235 h 5630204"/>
              <a:gd name="connsiteX2332" fmla="*/ 3409365 w 10567974"/>
              <a:gd name="connsiteY2332" fmla="*/ 3618524 h 5630204"/>
              <a:gd name="connsiteX2333" fmla="*/ 3383076 w 10567974"/>
              <a:gd name="connsiteY2333" fmla="*/ 3592235 h 5630204"/>
              <a:gd name="connsiteX2334" fmla="*/ 3409365 w 10567974"/>
              <a:gd name="connsiteY2334" fmla="*/ 3565946 h 5630204"/>
              <a:gd name="connsiteX2335" fmla="*/ 3317925 w 10567974"/>
              <a:gd name="connsiteY2335" fmla="*/ 3565946 h 5630204"/>
              <a:gd name="connsiteX2336" fmla="*/ 3344214 w 10567974"/>
              <a:gd name="connsiteY2336" fmla="*/ 3592235 h 5630204"/>
              <a:gd name="connsiteX2337" fmla="*/ 3317925 w 10567974"/>
              <a:gd name="connsiteY2337" fmla="*/ 3618524 h 5630204"/>
              <a:gd name="connsiteX2338" fmla="*/ 3291636 w 10567974"/>
              <a:gd name="connsiteY2338" fmla="*/ 3592235 h 5630204"/>
              <a:gd name="connsiteX2339" fmla="*/ 3317925 w 10567974"/>
              <a:gd name="connsiteY2339" fmla="*/ 3565946 h 5630204"/>
              <a:gd name="connsiteX2340" fmla="*/ 3226587 w 10567974"/>
              <a:gd name="connsiteY2340" fmla="*/ 3565946 h 5630204"/>
              <a:gd name="connsiteX2341" fmla="*/ 3252877 w 10567974"/>
              <a:gd name="connsiteY2341" fmla="*/ 3592235 h 5630204"/>
              <a:gd name="connsiteX2342" fmla="*/ 3226587 w 10567974"/>
              <a:gd name="connsiteY2342" fmla="*/ 3618524 h 5630204"/>
              <a:gd name="connsiteX2343" fmla="*/ 3200298 w 10567974"/>
              <a:gd name="connsiteY2343" fmla="*/ 3592235 h 5630204"/>
              <a:gd name="connsiteX2344" fmla="*/ 3226587 w 10567974"/>
              <a:gd name="connsiteY2344" fmla="*/ 3565946 h 5630204"/>
              <a:gd name="connsiteX2345" fmla="*/ 3135145 w 10567974"/>
              <a:gd name="connsiteY2345" fmla="*/ 3565946 h 5630204"/>
              <a:gd name="connsiteX2346" fmla="*/ 3161435 w 10567974"/>
              <a:gd name="connsiteY2346" fmla="*/ 3592235 h 5630204"/>
              <a:gd name="connsiteX2347" fmla="*/ 3135145 w 10567974"/>
              <a:gd name="connsiteY2347" fmla="*/ 3618524 h 5630204"/>
              <a:gd name="connsiteX2348" fmla="*/ 3108856 w 10567974"/>
              <a:gd name="connsiteY2348" fmla="*/ 3592235 h 5630204"/>
              <a:gd name="connsiteX2349" fmla="*/ 3135145 w 10567974"/>
              <a:gd name="connsiteY2349" fmla="*/ 3565946 h 5630204"/>
              <a:gd name="connsiteX2350" fmla="*/ 3043703 w 10567974"/>
              <a:gd name="connsiteY2350" fmla="*/ 3565946 h 5630204"/>
              <a:gd name="connsiteX2351" fmla="*/ 3069993 w 10567974"/>
              <a:gd name="connsiteY2351" fmla="*/ 3592235 h 5630204"/>
              <a:gd name="connsiteX2352" fmla="*/ 3043703 w 10567974"/>
              <a:gd name="connsiteY2352" fmla="*/ 3618524 h 5630204"/>
              <a:gd name="connsiteX2353" fmla="*/ 3017414 w 10567974"/>
              <a:gd name="connsiteY2353" fmla="*/ 3592235 h 5630204"/>
              <a:gd name="connsiteX2354" fmla="*/ 3043703 w 10567974"/>
              <a:gd name="connsiteY2354" fmla="*/ 3565946 h 5630204"/>
              <a:gd name="connsiteX2355" fmla="*/ 2952261 w 10567974"/>
              <a:gd name="connsiteY2355" fmla="*/ 3565946 h 5630204"/>
              <a:gd name="connsiteX2356" fmla="*/ 2978550 w 10567974"/>
              <a:gd name="connsiteY2356" fmla="*/ 3592235 h 5630204"/>
              <a:gd name="connsiteX2357" fmla="*/ 2952261 w 10567974"/>
              <a:gd name="connsiteY2357" fmla="*/ 3618524 h 5630204"/>
              <a:gd name="connsiteX2358" fmla="*/ 2925972 w 10567974"/>
              <a:gd name="connsiteY2358" fmla="*/ 3592235 h 5630204"/>
              <a:gd name="connsiteX2359" fmla="*/ 2952261 w 10567974"/>
              <a:gd name="connsiteY2359" fmla="*/ 3565946 h 5630204"/>
              <a:gd name="connsiteX2360" fmla="*/ 2860819 w 10567974"/>
              <a:gd name="connsiteY2360" fmla="*/ 3565946 h 5630204"/>
              <a:gd name="connsiteX2361" fmla="*/ 2887108 w 10567974"/>
              <a:gd name="connsiteY2361" fmla="*/ 3592235 h 5630204"/>
              <a:gd name="connsiteX2362" fmla="*/ 2860819 w 10567974"/>
              <a:gd name="connsiteY2362" fmla="*/ 3618524 h 5630204"/>
              <a:gd name="connsiteX2363" fmla="*/ 2834530 w 10567974"/>
              <a:gd name="connsiteY2363" fmla="*/ 3592235 h 5630204"/>
              <a:gd name="connsiteX2364" fmla="*/ 2860819 w 10567974"/>
              <a:gd name="connsiteY2364" fmla="*/ 3565946 h 5630204"/>
              <a:gd name="connsiteX2365" fmla="*/ 2769377 w 10567974"/>
              <a:gd name="connsiteY2365" fmla="*/ 3565946 h 5630204"/>
              <a:gd name="connsiteX2366" fmla="*/ 2795666 w 10567974"/>
              <a:gd name="connsiteY2366" fmla="*/ 3592235 h 5630204"/>
              <a:gd name="connsiteX2367" fmla="*/ 2769377 w 10567974"/>
              <a:gd name="connsiteY2367" fmla="*/ 3618524 h 5630204"/>
              <a:gd name="connsiteX2368" fmla="*/ 2743087 w 10567974"/>
              <a:gd name="connsiteY2368" fmla="*/ 3592235 h 5630204"/>
              <a:gd name="connsiteX2369" fmla="*/ 2769377 w 10567974"/>
              <a:gd name="connsiteY2369" fmla="*/ 3565946 h 5630204"/>
              <a:gd name="connsiteX2370" fmla="*/ 2677935 w 10567974"/>
              <a:gd name="connsiteY2370" fmla="*/ 3565946 h 5630204"/>
              <a:gd name="connsiteX2371" fmla="*/ 2704224 w 10567974"/>
              <a:gd name="connsiteY2371" fmla="*/ 3592235 h 5630204"/>
              <a:gd name="connsiteX2372" fmla="*/ 2677935 w 10567974"/>
              <a:gd name="connsiteY2372" fmla="*/ 3618524 h 5630204"/>
              <a:gd name="connsiteX2373" fmla="*/ 2651645 w 10567974"/>
              <a:gd name="connsiteY2373" fmla="*/ 3592235 h 5630204"/>
              <a:gd name="connsiteX2374" fmla="*/ 2677935 w 10567974"/>
              <a:gd name="connsiteY2374" fmla="*/ 3565946 h 5630204"/>
              <a:gd name="connsiteX2375" fmla="*/ 2586493 w 10567974"/>
              <a:gd name="connsiteY2375" fmla="*/ 3565946 h 5630204"/>
              <a:gd name="connsiteX2376" fmla="*/ 2612782 w 10567974"/>
              <a:gd name="connsiteY2376" fmla="*/ 3592235 h 5630204"/>
              <a:gd name="connsiteX2377" fmla="*/ 2586493 w 10567974"/>
              <a:gd name="connsiteY2377" fmla="*/ 3618524 h 5630204"/>
              <a:gd name="connsiteX2378" fmla="*/ 2560203 w 10567974"/>
              <a:gd name="connsiteY2378" fmla="*/ 3592235 h 5630204"/>
              <a:gd name="connsiteX2379" fmla="*/ 2586493 w 10567974"/>
              <a:gd name="connsiteY2379" fmla="*/ 3565946 h 5630204"/>
              <a:gd name="connsiteX2380" fmla="*/ 8438565 w 10567974"/>
              <a:gd name="connsiteY2380" fmla="*/ 3474506 h 5630204"/>
              <a:gd name="connsiteX2381" fmla="*/ 8464854 w 10567974"/>
              <a:gd name="connsiteY2381" fmla="*/ 3500795 h 5630204"/>
              <a:gd name="connsiteX2382" fmla="*/ 8438565 w 10567974"/>
              <a:gd name="connsiteY2382" fmla="*/ 3527084 h 5630204"/>
              <a:gd name="connsiteX2383" fmla="*/ 8412276 w 10567974"/>
              <a:gd name="connsiteY2383" fmla="*/ 3500795 h 5630204"/>
              <a:gd name="connsiteX2384" fmla="*/ 8438565 w 10567974"/>
              <a:gd name="connsiteY2384" fmla="*/ 3474506 h 5630204"/>
              <a:gd name="connsiteX2385" fmla="*/ 8072805 w 10567974"/>
              <a:gd name="connsiteY2385" fmla="*/ 3474506 h 5630204"/>
              <a:gd name="connsiteX2386" fmla="*/ 8099094 w 10567974"/>
              <a:gd name="connsiteY2386" fmla="*/ 3500795 h 5630204"/>
              <a:gd name="connsiteX2387" fmla="*/ 8072805 w 10567974"/>
              <a:gd name="connsiteY2387" fmla="*/ 3527084 h 5630204"/>
              <a:gd name="connsiteX2388" fmla="*/ 8046516 w 10567974"/>
              <a:gd name="connsiteY2388" fmla="*/ 3500795 h 5630204"/>
              <a:gd name="connsiteX2389" fmla="*/ 8072805 w 10567974"/>
              <a:gd name="connsiteY2389" fmla="*/ 3474506 h 5630204"/>
              <a:gd name="connsiteX2390" fmla="*/ 7981365 w 10567974"/>
              <a:gd name="connsiteY2390" fmla="*/ 3474506 h 5630204"/>
              <a:gd name="connsiteX2391" fmla="*/ 8007654 w 10567974"/>
              <a:gd name="connsiteY2391" fmla="*/ 3500795 h 5630204"/>
              <a:gd name="connsiteX2392" fmla="*/ 7981365 w 10567974"/>
              <a:gd name="connsiteY2392" fmla="*/ 3527084 h 5630204"/>
              <a:gd name="connsiteX2393" fmla="*/ 7955076 w 10567974"/>
              <a:gd name="connsiteY2393" fmla="*/ 3500795 h 5630204"/>
              <a:gd name="connsiteX2394" fmla="*/ 7981365 w 10567974"/>
              <a:gd name="connsiteY2394" fmla="*/ 3474506 h 5630204"/>
              <a:gd name="connsiteX2395" fmla="*/ 7889925 w 10567974"/>
              <a:gd name="connsiteY2395" fmla="*/ 3474506 h 5630204"/>
              <a:gd name="connsiteX2396" fmla="*/ 7916214 w 10567974"/>
              <a:gd name="connsiteY2396" fmla="*/ 3500795 h 5630204"/>
              <a:gd name="connsiteX2397" fmla="*/ 7889925 w 10567974"/>
              <a:gd name="connsiteY2397" fmla="*/ 3527084 h 5630204"/>
              <a:gd name="connsiteX2398" fmla="*/ 7863636 w 10567974"/>
              <a:gd name="connsiteY2398" fmla="*/ 3500795 h 5630204"/>
              <a:gd name="connsiteX2399" fmla="*/ 7889925 w 10567974"/>
              <a:gd name="connsiteY2399" fmla="*/ 3474506 h 5630204"/>
              <a:gd name="connsiteX2400" fmla="*/ 7798485 w 10567974"/>
              <a:gd name="connsiteY2400" fmla="*/ 3474506 h 5630204"/>
              <a:gd name="connsiteX2401" fmla="*/ 7824774 w 10567974"/>
              <a:gd name="connsiteY2401" fmla="*/ 3500795 h 5630204"/>
              <a:gd name="connsiteX2402" fmla="*/ 7798485 w 10567974"/>
              <a:gd name="connsiteY2402" fmla="*/ 3527084 h 5630204"/>
              <a:gd name="connsiteX2403" fmla="*/ 7772196 w 10567974"/>
              <a:gd name="connsiteY2403" fmla="*/ 3500795 h 5630204"/>
              <a:gd name="connsiteX2404" fmla="*/ 7798485 w 10567974"/>
              <a:gd name="connsiteY2404" fmla="*/ 3474506 h 5630204"/>
              <a:gd name="connsiteX2405" fmla="*/ 6335445 w 10567974"/>
              <a:gd name="connsiteY2405" fmla="*/ 3474506 h 5630204"/>
              <a:gd name="connsiteX2406" fmla="*/ 6361734 w 10567974"/>
              <a:gd name="connsiteY2406" fmla="*/ 3500795 h 5630204"/>
              <a:gd name="connsiteX2407" fmla="*/ 6335445 w 10567974"/>
              <a:gd name="connsiteY2407" fmla="*/ 3527084 h 5630204"/>
              <a:gd name="connsiteX2408" fmla="*/ 6309156 w 10567974"/>
              <a:gd name="connsiteY2408" fmla="*/ 3500795 h 5630204"/>
              <a:gd name="connsiteX2409" fmla="*/ 6335445 w 10567974"/>
              <a:gd name="connsiteY2409" fmla="*/ 3474506 h 5630204"/>
              <a:gd name="connsiteX2410" fmla="*/ 6244005 w 10567974"/>
              <a:gd name="connsiteY2410" fmla="*/ 3474506 h 5630204"/>
              <a:gd name="connsiteX2411" fmla="*/ 6270294 w 10567974"/>
              <a:gd name="connsiteY2411" fmla="*/ 3500795 h 5630204"/>
              <a:gd name="connsiteX2412" fmla="*/ 6244005 w 10567974"/>
              <a:gd name="connsiteY2412" fmla="*/ 3527084 h 5630204"/>
              <a:gd name="connsiteX2413" fmla="*/ 6217716 w 10567974"/>
              <a:gd name="connsiteY2413" fmla="*/ 3500795 h 5630204"/>
              <a:gd name="connsiteX2414" fmla="*/ 6244005 w 10567974"/>
              <a:gd name="connsiteY2414" fmla="*/ 3474506 h 5630204"/>
              <a:gd name="connsiteX2415" fmla="*/ 6152565 w 10567974"/>
              <a:gd name="connsiteY2415" fmla="*/ 3474506 h 5630204"/>
              <a:gd name="connsiteX2416" fmla="*/ 6178854 w 10567974"/>
              <a:gd name="connsiteY2416" fmla="*/ 3500795 h 5630204"/>
              <a:gd name="connsiteX2417" fmla="*/ 6152565 w 10567974"/>
              <a:gd name="connsiteY2417" fmla="*/ 3527084 h 5630204"/>
              <a:gd name="connsiteX2418" fmla="*/ 6126276 w 10567974"/>
              <a:gd name="connsiteY2418" fmla="*/ 3500795 h 5630204"/>
              <a:gd name="connsiteX2419" fmla="*/ 6152565 w 10567974"/>
              <a:gd name="connsiteY2419" fmla="*/ 3474506 h 5630204"/>
              <a:gd name="connsiteX2420" fmla="*/ 6061125 w 10567974"/>
              <a:gd name="connsiteY2420" fmla="*/ 3474506 h 5630204"/>
              <a:gd name="connsiteX2421" fmla="*/ 6087414 w 10567974"/>
              <a:gd name="connsiteY2421" fmla="*/ 3500795 h 5630204"/>
              <a:gd name="connsiteX2422" fmla="*/ 6061125 w 10567974"/>
              <a:gd name="connsiteY2422" fmla="*/ 3527084 h 5630204"/>
              <a:gd name="connsiteX2423" fmla="*/ 6034836 w 10567974"/>
              <a:gd name="connsiteY2423" fmla="*/ 3500795 h 5630204"/>
              <a:gd name="connsiteX2424" fmla="*/ 6061125 w 10567974"/>
              <a:gd name="connsiteY2424" fmla="*/ 3474506 h 5630204"/>
              <a:gd name="connsiteX2425" fmla="*/ 5969685 w 10567974"/>
              <a:gd name="connsiteY2425" fmla="*/ 3474506 h 5630204"/>
              <a:gd name="connsiteX2426" fmla="*/ 5995974 w 10567974"/>
              <a:gd name="connsiteY2426" fmla="*/ 3500795 h 5630204"/>
              <a:gd name="connsiteX2427" fmla="*/ 5969685 w 10567974"/>
              <a:gd name="connsiteY2427" fmla="*/ 3527084 h 5630204"/>
              <a:gd name="connsiteX2428" fmla="*/ 5943396 w 10567974"/>
              <a:gd name="connsiteY2428" fmla="*/ 3500795 h 5630204"/>
              <a:gd name="connsiteX2429" fmla="*/ 5969685 w 10567974"/>
              <a:gd name="connsiteY2429" fmla="*/ 3474506 h 5630204"/>
              <a:gd name="connsiteX2430" fmla="*/ 5878245 w 10567974"/>
              <a:gd name="connsiteY2430" fmla="*/ 3474506 h 5630204"/>
              <a:gd name="connsiteX2431" fmla="*/ 5904534 w 10567974"/>
              <a:gd name="connsiteY2431" fmla="*/ 3500795 h 5630204"/>
              <a:gd name="connsiteX2432" fmla="*/ 5878245 w 10567974"/>
              <a:gd name="connsiteY2432" fmla="*/ 3527084 h 5630204"/>
              <a:gd name="connsiteX2433" fmla="*/ 5851956 w 10567974"/>
              <a:gd name="connsiteY2433" fmla="*/ 3500795 h 5630204"/>
              <a:gd name="connsiteX2434" fmla="*/ 5878245 w 10567974"/>
              <a:gd name="connsiteY2434" fmla="*/ 3474506 h 5630204"/>
              <a:gd name="connsiteX2435" fmla="*/ 5786805 w 10567974"/>
              <a:gd name="connsiteY2435" fmla="*/ 3474506 h 5630204"/>
              <a:gd name="connsiteX2436" fmla="*/ 5813094 w 10567974"/>
              <a:gd name="connsiteY2436" fmla="*/ 3500795 h 5630204"/>
              <a:gd name="connsiteX2437" fmla="*/ 5786805 w 10567974"/>
              <a:gd name="connsiteY2437" fmla="*/ 3527084 h 5630204"/>
              <a:gd name="connsiteX2438" fmla="*/ 5760516 w 10567974"/>
              <a:gd name="connsiteY2438" fmla="*/ 3500795 h 5630204"/>
              <a:gd name="connsiteX2439" fmla="*/ 5786805 w 10567974"/>
              <a:gd name="connsiteY2439" fmla="*/ 3474506 h 5630204"/>
              <a:gd name="connsiteX2440" fmla="*/ 5695365 w 10567974"/>
              <a:gd name="connsiteY2440" fmla="*/ 3474506 h 5630204"/>
              <a:gd name="connsiteX2441" fmla="*/ 5721654 w 10567974"/>
              <a:gd name="connsiteY2441" fmla="*/ 3500795 h 5630204"/>
              <a:gd name="connsiteX2442" fmla="*/ 5695365 w 10567974"/>
              <a:gd name="connsiteY2442" fmla="*/ 3527084 h 5630204"/>
              <a:gd name="connsiteX2443" fmla="*/ 5669076 w 10567974"/>
              <a:gd name="connsiteY2443" fmla="*/ 3500795 h 5630204"/>
              <a:gd name="connsiteX2444" fmla="*/ 5695365 w 10567974"/>
              <a:gd name="connsiteY2444" fmla="*/ 3474506 h 5630204"/>
              <a:gd name="connsiteX2445" fmla="*/ 5603925 w 10567974"/>
              <a:gd name="connsiteY2445" fmla="*/ 3474506 h 5630204"/>
              <a:gd name="connsiteX2446" fmla="*/ 5630214 w 10567974"/>
              <a:gd name="connsiteY2446" fmla="*/ 3500795 h 5630204"/>
              <a:gd name="connsiteX2447" fmla="*/ 5603925 w 10567974"/>
              <a:gd name="connsiteY2447" fmla="*/ 3527084 h 5630204"/>
              <a:gd name="connsiteX2448" fmla="*/ 5577636 w 10567974"/>
              <a:gd name="connsiteY2448" fmla="*/ 3500795 h 5630204"/>
              <a:gd name="connsiteX2449" fmla="*/ 5603925 w 10567974"/>
              <a:gd name="connsiteY2449" fmla="*/ 3474506 h 5630204"/>
              <a:gd name="connsiteX2450" fmla="*/ 5512485 w 10567974"/>
              <a:gd name="connsiteY2450" fmla="*/ 3474506 h 5630204"/>
              <a:gd name="connsiteX2451" fmla="*/ 5538774 w 10567974"/>
              <a:gd name="connsiteY2451" fmla="*/ 3500795 h 5630204"/>
              <a:gd name="connsiteX2452" fmla="*/ 5512485 w 10567974"/>
              <a:gd name="connsiteY2452" fmla="*/ 3527084 h 5630204"/>
              <a:gd name="connsiteX2453" fmla="*/ 5486196 w 10567974"/>
              <a:gd name="connsiteY2453" fmla="*/ 3500795 h 5630204"/>
              <a:gd name="connsiteX2454" fmla="*/ 5512485 w 10567974"/>
              <a:gd name="connsiteY2454" fmla="*/ 3474506 h 5630204"/>
              <a:gd name="connsiteX2455" fmla="*/ 5421045 w 10567974"/>
              <a:gd name="connsiteY2455" fmla="*/ 3474506 h 5630204"/>
              <a:gd name="connsiteX2456" fmla="*/ 5447334 w 10567974"/>
              <a:gd name="connsiteY2456" fmla="*/ 3500795 h 5630204"/>
              <a:gd name="connsiteX2457" fmla="*/ 5421045 w 10567974"/>
              <a:gd name="connsiteY2457" fmla="*/ 3527084 h 5630204"/>
              <a:gd name="connsiteX2458" fmla="*/ 5394756 w 10567974"/>
              <a:gd name="connsiteY2458" fmla="*/ 3500795 h 5630204"/>
              <a:gd name="connsiteX2459" fmla="*/ 5421045 w 10567974"/>
              <a:gd name="connsiteY2459" fmla="*/ 3474506 h 5630204"/>
              <a:gd name="connsiteX2460" fmla="*/ 5329605 w 10567974"/>
              <a:gd name="connsiteY2460" fmla="*/ 3474506 h 5630204"/>
              <a:gd name="connsiteX2461" fmla="*/ 5355894 w 10567974"/>
              <a:gd name="connsiteY2461" fmla="*/ 3500795 h 5630204"/>
              <a:gd name="connsiteX2462" fmla="*/ 5329605 w 10567974"/>
              <a:gd name="connsiteY2462" fmla="*/ 3527084 h 5630204"/>
              <a:gd name="connsiteX2463" fmla="*/ 5303316 w 10567974"/>
              <a:gd name="connsiteY2463" fmla="*/ 3500795 h 5630204"/>
              <a:gd name="connsiteX2464" fmla="*/ 5329605 w 10567974"/>
              <a:gd name="connsiteY2464" fmla="*/ 3474506 h 5630204"/>
              <a:gd name="connsiteX2465" fmla="*/ 5238165 w 10567974"/>
              <a:gd name="connsiteY2465" fmla="*/ 3474506 h 5630204"/>
              <a:gd name="connsiteX2466" fmla="*/ 5264454 w 10567974"/>
              <a:gd name="connsiteY2466" fmla="*/ 3500795 h 5630204"/>
              <a:gd name="connsiteX2467" fmla="*/ 5238165 w 10567974"/>
              <a:gd name="connsiteY2467" fmla="*/ 3527084 h 5630204"/>
              <a:gd name="connsiteX2468" fmla="*/ 5211876 w 10567974"/>
              <a:gd name="connsiteY2468" fmla="*/ 3500795 h 5630204"/>
              <a:gd name="connsiteX2469" fmla="*/ 5238165 w 10567974"/>
              <a:gd name="connsiteY2469" fmla="*/ 3474506 h 5630204"/>
              <a:gd name="connsiteX2470" fmla="*/ 4872405 w 10567974"/>
              <a:gd name="connsiteY2470" fmla="*/ 3474506 h 5630204"/>
              <a:gd name="connsiteX2471" fmla="*/ 4898694 w 10567974"/>
              <a:gd name="connsiteY2471" fmla="*/ 3500795 h 5630204"/>
              <a:gd name="connsiteX2472" fmla="*/ 4872405 w 10567974"/>
              <a:gd name="connsiteY2472" fmla="*/ 3527084 h 5630204"/>
              <a:gd name="connsiteX2473" fmla="*/ 4846116 w 10567974"/>
              <a:gd name="connsiteY2473" fmla="*/ 3500795 h 5630204"/>
              <a:gd name="connsiteX2474" fmla="*/ 4872405 w 10567974"/>
              <a:gd name="connsiteY2474" fmla="*/ 3474506 h 5630204"/>
              <a:gd name="connsiteX2475" fmla="*/ 4780965 w 10567974"/>
              <a:gd name="connsiteY2475" fmla="*/ 3474506 h 5630204"/>
              <a:gd name="connsiteX2476" fmla="*/ 4807254 w 10567974"/>
              <a:gd name="connsiteY2476" fmla="*/ 3500795 h 5630204"/>
              <a:gd name="connsiteX2477" fmla="*/ 4780965 w 10567974"/>
              <a:gd name="connsiteY2477" fmla="*/ 3527084 h 5630204"/>
              <a:gd name="connsiteX2478" fmla="*/ 4754676 w 10567974"/>
              <a:gd name="connsiteY2478" fmla="*/ 3500795 h 5630204"/>
              <a:gd name="connsiteX2479" fmla="*/ 4780965 w 10567974"/>
              <a:gd name="connsiteY2479" fmla="*/ 3474506 h 5630204"/>
              <a:gd name="connsiteX2480" fmla="*/ 4689525 w 10567974"/>
              <a:gd name="connsiteY2480" fmla="*/ 3474506 h 5630204"/>
              <a:gd name="connsiteX2481" fmla="*/ 4715814 w 10567974"/>
              <a:gd name="connsiteY2481" fmla="*/ 3500795 h 5630204"/>
              <a:gd name="connsiteX2482" fmla="*/ 4689525 w 10567974"/>
              <a:gd name="connsiteY2482" fmla="*/ 3527084 h 5630204"/>
              <a:gd name="connsiteX2483" fmla="*/ 4663236 w 10567974"/>
              <a:gd name="connsiteY2483" fmla="*/ 3500795 h 5630204"/>
              <a:gd name="connsiteX2484" fmla="*/ 4689525 w 10567974"/>
              <a:gd name="connsiteY2484" fmla="*/ 3474506 h 5630204"/>
              <a:gd name="connsiteX2485" fmla="*/ 3500805 w 10567974"/>
              <a:gd name="connsiteY2485" fmla="*/ 3474506 h 5630204"/>
              <a:gd name="connsiteX2486" fmla="*/ 3527094 w 10567974"/>
              <a:gd name="connsiteY2486" fmla="*/ 3500795 h 5630204"/>
              <a:gd name="connsiteX2487" fmla="*/ 3500805 w 10567974"/>
              <a:gd name="connsiteY2487" fmla="*/ 3527084 h 5630204"/>
              <a:gd name="connsiteX2488" fmla="*/ 3474516 w 10567974"/>
              <a:gd name="connsiteY2488" fmla="*/ 3500795 h 5630204"/>
              <a:gd name="connsiteX2489" fmla="*/ 3500805 w 10567974"/>
              <a:gd name="connsiteY2489" fmla="*/ 3474506 h 5630204"/>
              <a:gd name="connsiteX2490" fmla="*/ 3409365 w 10567974"/>
              <a:gd name="connsiteY2490" fmla="*/ 3474506 h 5630204"/>
              <a:gd name="connsiteX2491" fmla="*/ 3435654 w 10567974"/>
              <a:gd name="connsiteY2491" fmla="*/ 3500795 h 5630204"/>
              <a:gd name="connsiteX2492" fmla="*/ 3409365 w 10567974"/>
              <a:gd name="connsiteY2492" fmla="*/ 3527084 h 5630204"/>
              <a:gd name="connsiteX2493" fmla="*/ 3383076 w 10567974"/>
              <a:gd name="connsiteY2493" fmla="*/ 3500795 h 5630204"/>
              <a:gd name="connsiteX2494" fmla="*/ 3409365 w 10567974"/>
              <a:gd name="connsiteY2494" fmla="*/ 3474506 h 5630204"/>
              <a:gd name="connsiteX2495" fmla="*/ 3317925 w 10567974"/>
              <a:gd name="connsiteY2495" fmla="*/ 3474506 h 5630204"/>
              <a:gd name="connsiteX2496" fmla="*/ 3344214 w 10567974"/>
              <a:gd name="connsiteY2496" fmla="*/ 3500795 h 5630204"/>
              <a:gd name="connsiteX2497" fmla="*/ 3317925 w 10567974"/>
              <a:gd name="connsiteY2497" fmla="*/ 3527084 h 5630204"/>
              <a:gd name="connsiteX2498" fmla="*/ 3291636 w 10567974"/>
              <a:gd name="connsiteY2498" fmla="*/ 3500795 h 5630204"/>
              <a:gd name="connsiteX2499" fmla="*/ 3317925 w 10567974"/>
              <a:gd name="connsiteY2499" fmla="*/ 3474506 h 5630204"/>
              <a:gd name="connsiteX2500" fmla="*/ 3226594 w 10567974"/>
              <a:gd name="connsiteY2500" fmla="*/ 3474506 h 5630204"/>
              <a:gd name="connsiteX2501" fmla="*/ 3252884 w 10567974"/>
              <a:gd name="connsiteY2501" fmla="*/ 3500795 h 5630204"/>
              <a:gd name="connsiteX2502" fmla="*/ 3226594 w 10567974"/>
              <a:gd name="connsiteY2502" fmla="*/ 3527084 h 5630204"/>
              <a:gd name="connsiteX2503" fmla="*/ 3200304 w 10567974"/>
              <a:gd name="connsiteY2503" fmla="*/ 3500795 h 5630204"/>
              <a:gd name="connsiteX2504" fmla="*/ 3226594 w 10567974"/>
              <a:gd name="connsiteY2504" fmla="*/ 3474506 h 5630204"/>
              <a:gd name="connsiteX2505" fmla="*/ 3135152 w 10567974"/>
              <a:gd name="connsiteY2505" fmla="*/ 3474506 h 5630204"/>
              <a:gd name="connsiteX2506" fmla="*/ 3161442 w 10567974"/>
              <a:gd name="connsiteY2506" fmla="*/ 3500795 h 5630204"/>
              <a:gd name="connsiteX2507" fmla="*/ 3135152 w 10567974"/>
              <a:gd name="connsiteY2507" fmla="*/ 3527084 h 5630204"/>
              <a:gd name="connsiteX2508" fmla="*/ 3108862 w 10567974"/>
              <a:gd name="connsiteY2508" fmla="*/ 3500795 h 5630204"/>
              <a:gd name="connsiteX2509" fmla="*/ 3135152 w 10567974"/>
              <a:gd name="connsiteY2509" fmla="*/ 3474506 h 5630204"/>
              <a:gd name="connsiteX2510" fmla="*/ 3043710 w 10567974"/>
              <a:gd name="connsiteY2510" fmla="*/ 3474506 h 5630204"/>
              <a:gd name="connsiteX2511" fmla="*/ 3070000 w 10567974"/>
              <a:gd name="connsiteY2511" fmla="*/ 3500795 h 5630204"/>
              <a:gd name="connsiteX2512" fmla="*/ 3043710 w 10567974"/>
              <a:gd name="connsiteY2512" fmla="*/ 3527084 h 5630204"/>
              <a:gd name="connsiteX2513" fmla="*/ 3017420 w 10567974"/>
              <a:gd name="connsiteY2513" fmla="*/ 3500795 h 5630204"/>
              <a:gd name="connsiteX2514" fmla="*/ 3043710 w 10567974"/>
              <a:gd name="connsiteY2514" fmla="*/ 3474506 h 5630204"/>
              <a:gd name="connsiteX2515" fmla="*/ 2952268 w 10567974"/>
              <a:gd name="connsiteY2515" fmla="*/ 3474506 h 5630204"/>
              <a:gd name="connsiteX2516" fmla="*/ 2978557 w 10567974"/>
              <a:gd name="connsiteY2516" fmla="*/ 3500795 h 5630204"/>
              <a:gd name="connsiteX2517" fmla="*/ 2952268 w 10567974"/>
              <a:gd name="connsiteY2517" fmla="*/ 3527084 h 5630204"/>
              <a:gd name="connsiteX2518" fmla="*/ 2925978 w 10567974"/>
              <a:gd name="connsiteY2518" fmla="*/ 3500795 h 5630204"/>
              <a:gd name="connsiteX2519" fmla="*/ 2952268 w 10567974"/>
              <a:gd name="connsiteY2519" fmla="*/ 3474506 h 5630204"/>
              <a:gd name="connsiteX2520" fmla="*/ 2860826 w 10567974"/>
              <a:gd name="connsiteY2520" fmla="*/ 3474506 h 5630204"/>
              <a:gd name="connsiteX2521" fmla="*/ 2887115 w 10567974"/>
              <a:gd name="connsiteY2521" fmla="*/ 3500795 h 5630204"/>
              <a:gd name="connsiteX2522" fmla="*/ 2860826 w 10567974"/>
              <a:gd name="connsiteY2522" fmla="*/ 3527084 h 5630204"/>
              <a:gd name="connsiteX2523" fmla="*/ 2834536 w 10567974"/>
              <a:gd name="connsiteY2523" fmla="*/ 3500795 h 5630204"/>
              <a:gd name="connsiteX2524" fmla="*/ 2860826 w 10567974"/>
              <a:gd name="connsiteY2524" fmla="*/ 3474506 h 5630204"/>
              <a:gd name="connsiteX2525" fmla="*/ 2769383 w 10567974"/>
              <a:gd name="connsiteY2525" fmla="*/ 3474506 h 5630204"/>
              <a:gd name="connsiteX2526" fmla="*/ 2795673 w 10567974"/>
              <a:gd name="connsiteY2526" fmla="*/ 3500795 h 5630204"/>
              <a:gd name="connsiteX2527" fmla="*/ 2769383 w 10567974"/>
              <a:gd name="connsiteY2527" fmla="*/ 3527084 h 5630204"/>
              <a:gd name="connsiteX2528" fmla="*/ 2743094 w 10567974"/>
              <a:gd name="connsiteY2528" fmla="*/ 3500795 h 5630204"/>
              <a:gd name="connsiteX2529" fmla="*/ 2769383 w 10567974"/>
              <a:gd name="connsiteY2529" fmla="*/ 3474506 h 5630204"/>
              <a:gd name="connsiteX2530" fmla="*/ 2677941 w 10567974"/>
              <a:gd name="connsiteY2530" fmla="*/ 3474506 h 5630204"/>
              <a:gd name="connsiteX2531" fmla="*/ 2704230 w 10567974"/>
              <a:gd name="connsiteY2531" fmla="*/ 3500795 h 5630204"/>
              <a:gd name="connsiteX2532" fmla="*/ 2677941 w 10567974"/>
              <a:gd name="connsiteY2532" fmla="*/ 3527084 h 5630204"/>
              <a:gd name="connsiteX2533" fmla="*/ 2651651 w 10567974"/>
              <a:gd name="connsiteY2533" fmla="*/ 3500795 h 5630204"/>
              <a:gd name="connsiteX2534" fmla="*/ 2677941 w 10567974"/>
              <a:gd name="connsiteY2534" fmla="*/ 3474506 h 5630204"/>
              <a:gd name="connsiteX2535" fmla="*/ 2586498 w 10567974"/>
              <a:gd name="connsiteY2535" fmla="*/ 3474506 h 5630204"/>
              <a:gd name="connsiteX2536" fmla="*/ 2612788 w 10567974"/>
              <a:gd name="connsiteY2536" fmla="*/ 3500795 h 5630204"/>
              <a:gd name="connsiteX2537" fmla="*/ 2586498 w 10567974"/>
              <a:gd name="connsiteY2537" fmla="*/ 3527084 h 5630204"/>
              <a:gd name="connsiteX2538" fmla="*/ 2560209 w 10567974"/>
              <a:gd name="connsiteY2538" fmla="*/ 3500795 h 5630204"/>
              <a:gd name="connsiteX2539" fmla="*/ 2586498 w 10567974"/>
              <a:gd name="connsiteY2539" fmla="*/ 3474506 h 5630204"/>
              <a:gd name="connsiteX2540" fmla="*/ 8712885 w 10567974"/>
              <a:gd name="connsiteY2540" fmla="*/ 3383066 h 5630204"/>
              <a:gd name="connsiteX2541" fmla="*/ 8739174 w 10567974"/>
              <a:gd name="connsiteY2541" fmla="*/ 3409355 h 5630204"/>
              <a:gd name="connsiteX2542" fmla="*/ 8712885 w 10567974"/>
              <a:gd name="connsiteY2542" fmla="*/ 3435644 h 5630204"/>
              <a:gd name="connsiteX2543" fmla="*/ 8686596 w 10567974"/>
              <a:gd name="connsiteY2543" fmla="*/ 3409355 h 5630204"/>
              <a:gd name="connsiteX2544" fmla="*/ 8712885 w 10567974"/>
              <a:gd name="connsiteY2544" fmla="*/ 3383066 h 5630204"/>
              <a:gd name="connsiteX2545" fmla="*/ 8621445 w 10567974"/>
              <a:gd name="connsiteY2545" fmla="*/ 3383066 h 5630204"/>
              <a:gd name="connsiteX2546" fmla="*/ 8647734 w 10567974"/>
              <a:gd name="connsiteY2546" fmla="*/ 3409355 h 5630204"/>
              <a:gd name="connsiteX2547" fmla="*/ 8621445 w 10567974"/>
              <a:gd name="connsiteY2547" fmla="*/ 3435644 h 5630204"/>
              <a:gd name="connsiteX2548" fmla="*/ 8595156 w 10567974"/>
              <a:gd name="connsiteY2548" fmla="*/ 3409355 h 5630204"/>
              <a:gd name="connsiteX2549" fmla="*/ 8621445 w 10567974"/>
              <a:gd name="connsiteY2549" fmla="*/ 3383066 h 5630204"/>
              <a:gd name="connsiteX2550" fmla="*/ 8438565 w 10567974"/>
              <a:gd name="connsiteY2550" fmla="*/ 3383066 h 5630204"/>
              <a:gd name="connsiteX2551" fmla="*/ 8464854 w 10567974"/>
              <a:gd name="connsiteY2551" fmla="*/ 3409355 h 5630204"/>
              <a:gd name="connsiteX2552" fmla="*/ 8438565 w 10567974"/>
              <a:gd name="connsiteY2552" fmla="*/ 3435644 h 5630204"/>
              <a:gd name="connsiteX2553" fmla="*/ 8412276 w 10567974"/>
              <a:gd name="connsiteY2553" fmla="*/ 3409355 h 5630204"/>
              <a:gd name="connsiteX2554" fmla="*/ 8438565 w 10567974"/>
              <a:gd name="connsiteY2554" fmla="*/ 3383066 h 5630204"/>
              <a:gd name="connsiteX2555" fmla="*/ 8072805 w 10567974"/>
              <a:gd name="connsiteY2555" fmla="*/ 3383066 h 5630204"/>
              <a:gd name="connsiteX2556" fmla="*/ 8099094 w 10567974"/>
              <a:gd name="connsiteY2556" fmla="*/ 3409355 h 5630204"/>
              <a:gd name="connsiteX2557" fmla="*/ 8072805 w 10567974"/>
              <a:gd name="connsiteY2557" fmla="*/ 3435644 h 5630204"/>
              <a:gd name="connsiteX2558" fmla="*/ 8046516 w 10567974"/>
              <a:gd name="connsiteY2558" fmla="*/ 3409355 h 5630204"/>
              <a:gd name="connsiteX2559" fmla="*/ 8072805 w 10567974"/>
              <a:gd name="connsiteY2559" fmla="*/ 3383066 h 5630204"/>
              <a:gd name="connsiteX2560" fmla="*/ 7981365 w 10567974"/>
              <a:gd name="connsiteY2560" fmla="*/ 3383066 h 5630204"/>
              <a:gd name="connsiteX2561" fmla="*/ 8007654 w 10567974"/>
              <a:gd name="connsiteY2561" fmla="*/ 3409355 h 5630204"/>
              <a:gd name="connsiteX2562" fmla="*/ 7981365 w 10567974"/>
              <a:gd name="connsiteY2562" fmla="*/ 3435644 h 5630204"/>
              <a:gd name="connsiteX2563" fmla="*/ 7955076 w 10567974"/>
              <a:gd name="connsiteY2563" fmla="*/ 3409355 h 5630204"/>
              <a:gd name="connsiteX2564" fmla="*/ 7981365 w 10567974"/>
              <a:gd name="connsiteY2564" fmla="*/ 3383066 h 5630204"/>
              <a:gd name="connsiteX2565" fmla="*/ 7889925 w 10567974"/>
              <a:gd name="connsiteY2565" fmla="*/ 3383066 h 5630204"/>
              <a:gd name="connsiteX2566" fmla="*/ 7916214 w 10567974"/>
              <a:gd name="connsiteY2566" fmla="*/ 3409355 h 5630204"/>
              <a:gd name="connsiteX2567" fmla="*/ 7889925 w 10567974"/>
              <a:gd name="connsiteY2567" fmla="*/ 3435644 h 5630204"/>
              <a:gd name="connsiteX2568" fmla="*/ 7863636 w 10567974"/>
              <a:gd name="connsiteY2568" fmla="*/ 3409355 h 5630204"/>
              <a:gd name="connsiteX2569" fmla="*/ 7889925 w 10567974"/>
              <a:gd name="connsiteY2569" fmla="*/ 3383066 h 5630204"/>
              <a:gd name="connsiteX2570" fmla="*/ 7432725 w 10567974"/>
              <a:gd name="connsiteY2570" fmla="*/ 3383066 h 5630204"/>
              <a:gd name="connsiteX2571" fmla="*/ 7459014 w 10567974"/>
              <a:gd name="connsiteY2571" fmla="*/ 3409355 h 5630204"/>
              <a:gd name="connsiteX2572" fmla="*/ 7432725 w 10567974"/>
              <a:gd name="connsiteY2572" fmla="*/ 3435644 h 5630204"/>
              <a:gd name="connsiteX2573" fmla="*/ 7406436 w 10567974"/>
              <a:gd name="connsiteY2573" fmla="*/ 3409355 h 5630204"/>
              <a:gd name="connsiteX2574" fmla="*/ 7432725 w 10567974"/>
              <a:gd name="connsiteY2574" fmla="*/ 3383066 h 5630204"/>
              <a:gd name="connsiteX2575" fmla="*/ 7341285 w 10567974"/>
              <a:gd name="connsiteY2575" fmla="*/ 3383066 h 5630204"/>
              <a:gd name="connsiteX2576" fmla="*/ 7367574 w 10567974"/>
              <a:gd name="connsiteY2576" fmla="*/ 3409355 h 5630204"/>
              <a:gd name="connsiteX2577" fmla="*/ 7341285 w 10567974"/>
              <a:gd name="connsiteY2577" fmla="*/ 3435644 h 5630204"/>
              <a:gd name="connsiteX2578" fmla="*/ 7314996 w 10567974"/>
              <a:gd name="connsiteY2578" fmla="*/ 3409355 h 5630204"/>
              <a:gd name="connsiteX2579" fmla="*/ 7341285 w 10567974"/>
              <a:gd name="connsiteY2579" fmla="*/ 3383066 h 5630204"/>
              <a:gd name="connsiteX2580" fmla="*/ 6518325 w 10567974"/>
              <a:gd name="connsiteY2580" fmla="*/ 3383066 h 5630204"/>
              <a:gd name="connsiteX2581" fmla="*/ 6544614 w 10567974"/>
              <a:gd name="connsiteY2581" fmla="*/ 3409355 h 5630204"/>
              <a:gd name="connsiteX2582" fmla="*/ 6518325 w 10567974"/>
              <a:gd name="connsiteY2582" fmla="*/ 3435644 h 5630204"/>
              <a:gd name="connsiteX2583" fmla="*/ 6492036 w 10567974"/>
              <a:gd name="connsiteY2583" fmla="*/ 3409355 h 5630204"/>
              <a:gd name="connsiteX2584" fmla="*/ 6518325 w 10567974"/>
              <a:gd name="connsiteY2584" fmla="*/ 3383066 h 5630204"/>
              <a:gd name="connsiteX2585" fmla="*/ 6426885 w 10567974"/>
              <a:gd name="connsiteY2585" fmla="*/ 3383066 h 5630204"/>
              <a:gd name="connsiteX2586" fmla="*/ 6453174 w 10567974"/>
              <a:gd name="connsiteY2586" fmla="*/ 3409355 h 5630204"/>
              <a:gd name="connsiteX2587" fmla="*/ 6426885 w 10567974"/>
              <a:gd name="connsiteY2587" fmla="*/ 3435644 h 5630204"/>
              <a:gd name="connsiteX2588" fmla="*/ 6400596 w 10567974"/>
              <a:gd name="connsiteY2588" fmla="*/ 3409355 h 5630204"/>
              <a:gd name="connsiteX2589" fmla="*/ 6426885 w 10567974"/>
              <a:gd name="connsiteY2589" fmla="*/ 3383066 h 5630204"/>
              <a:gd name="connsiteX2590" fmla="*/ 6335445 w 10567974"/>
              <a:gd name="connsiteY2590" fmla="*/ 3383066 h 5630204"/>
              <a:gd name="connsiteX2591" fmla="*/ 6361734 w 10567974"/>
              <a:gd name="connsiteY2591" fmla="*/ 3409355 h 5630204"/>
              <a:gd name="connsiteX2592" fmla="*/ 6335445 w 10567974"/>
              <a:gd name="connsiteY2592" fmla="*/ 3435644 h 5630204"/>
              <a:gd name="connsiteX2593" fmla="*/ 6309156 w 10567974"/>
              <a:gd name="connsiteY2593" fmla="*/ 3409355 h 5630204"/>
              <a:gd name="connsiteX2594" fmla="*/ 6335445 w 10567974"/>
              <a:gd name="connsiteY2594" fmla="*/ 3383066 h 5630204"/>
              <a:gd name="connsiteX2595" fmla="*/ 6244005 w 10567974"/>
              <a:gd name="connsiteY2595" fmla="*/ 3383066 h 5630204"/>
              <a:gd name="connsiteX2596" fmla="*/ 6270294 w 10567974"/>
              <a:gd name="connsiteY2596" fmla="*/ 3409355 h 5630204"/>
              <a:gd name="connsiteX2597" fmla="*/ 6244005 w 10567974"/>
              <a:gd name="connsiteY2597" fmla="*/ 3435644 h 5630204"/>
              <a:gd name="connsiteX2598" fmla="*/ 6217716 w 10567974"/>
              <a:gd name="connsiteY2598" fmla="*/ 3409355 h 5630204"/>
              <a:gd name="connsiteX2599" fmla="*/ 6244005 w 10567974"/>
              <a:gd name="connsiteY2599" fmla="*/ 3383066 h 5630204"/>
              <a:gd name="connsiteX2600" fmla="*/ 6152565 w 10567974"/>
              <a:gd name="connsiteY2600" fmla="*/ 3383066 h 5630204"/>
              <a:gd name="connsiteX2601" fmla="*/ 6178854 w 10567974"/>
              <a:gd name="connsiteY2601" fmla="*/ 3409355 h 5630204"/>
              <a:gd name="connsiteX2602" fmla="*/ 6152565 w 10567974"/>
              <a:gd name="connsiteY2602" fmla="*/ 3435644 h 5630204"/>
              <a:gd name="connsiteX2603" fmla="*/ 6126276 w 10567974"/>
              <a:gd name="connsiteY2603" fmla="*/ 3409355 h 5630204"/>
              <a:gd name="connsiteX2604" fmla="*/ 6152565 w 10567974"/>
              <a:gd name="connsiteY2604" fmla="*/ 3383066 h 5630204"/>
              <a:gd name="connsiteX2605" fmla="*/ 6061125 w 10567974"/>
              <a:gd name="connsiteY2605" fmla="*/ 3383066 h 5630204"/>
              <a:gd name="connsiteX2606" fmla="*/ 6087414 w 10567974"/>
              <a:gd name="connsiteY2606" fmla="*/ 3409355 h 5630204"/>
              <a:gd name="connsiteX2607" fmla="*/ 6061125 w 10567974"/>
              <a:gd name="connsiteY2607" fmla="*/ 3435644 h 5630204"/>
              <a:gd name="connsiteX2608" fmla="*/ 6034836 w 10567974"/>
              <a:gd name="connsiteY2608" fmla="*/ 3409355 h 5630204"/>
              <a:gd name="connsiteX2609" fmla="*/ 6061125 w 10567974"/>
              <a:gd name="connsiteY2609" fmla="*/ 3383066 h 5630204"/>
              <a:gd name="connsiteX2610" fmla="*/ 5969685 w 10567974"/>
              <a:gd name="connsiteY2610" fmla="*/ 3383066 h 5630204"/>
              <a:gd name="connsiteX2611" fmla="*/ 5995974 w 10567974"/>
              <a:gd name="connsiteY2611" fmla="*/ 3409355 h 5630204"/>
              <a:gd name="connsiteX2612" fmla="*/ 5969685 w 10567974"/>
              <a:gd name="connsiteY2612" fmla="*/ 3435644 h 5630204"/>
              <a:gd name="connsiteX2613" fmla="*/ 5943396 w 10567974"/>
              <a:gd name="connsiteY2613" fmla="*/ 3409355 h 5630204"/>
              <a:gd name="connsiteX2614" fmla="*/ 5969685 w 10567974"/>
              <a:gd name="connsiteY2614" fmla="*/ 3383066 h 5630204"/>
              <a:gd name="connsiteX2615" fmla="*/ 5878245 w 10567974"/>
              <a:gd name="connsiteY2615" fmla="*/ 3383066 h 5630204"/>
              <a:gd name="connsiteX2616" fmla="*/ 5904534 w 10567974"/>
              <a:gd name="connsiteY2616" fmla="*/ 3409355 h 5630204"/>
              <a:gd name="connsiteX2617" fmla="*/ 5878245 w 10567974"/>
              <a:gd name="connsiteY2617" fmla="*/ 3435644 h 5630204"/>
              <a:gd name="connsiteX2618" fmla="*/ 5851956 w 10567974"/>
              <a:gd name="connsiteY2618" fmla="*/ 3409355 h 5630204"/>
              <a:gd name="connsiteX2619" fmla="*/ 5878245 w 10567974"/>
              <a:gd name="connsiteY2619" fmla="*/ 3383066 h 5630204"/>
              <a:gd name="connsiteX2620" fmla="*/ 5786805 w 10567974"/>
              <a:gd name="connsiteY2620" fmla="*/ 3383066 h 5630204"/>
              <a:gd name="connsiteX2621" fmla="*/ 5813094 w 10567974"/>
              <a:gd name="connsiteY2621" fmla="*/ 3409355 h 5630204"/>
              <a:gd name="connsiteX2622" fmla="*/ 5786805 w 10567974"/>
              <a:gd name="connsiteY2622" fmla="*/ 3435644 h 5630204"/>
              <a:gd name="connsiteX2623" fmla="*/ 5760516 w 10567974"/>
              <a:gd name="connsiteY2623" fmla="*/ 3409355 h 5630204"/>
              <a:gd name="connsiteX2624" fmla="*/ 5786805 w 10567974"/>
              <a:gd name="connsiteY2624" fmla="*/ 3383066 h 5630204"/>
              <a:gd name="connsiteX2625" fmla="*/ 5695365 w 10567974"/>
              <a:gd name="connsiteY2625" fmla="*/ 3383066 h 5630204"/>
              <a:gd name="connsiteX2626" fmla="*/ 5721654 w 10567974"/>
              <a:gd name="connsiteY2626" fmla="*/ 3409355 h 5630204"/>
              <a:gd name="connsiteX2627" fmla="*/ 5695365 w 10567974"/>
              <a:gd name="connsiteY2627" fmla="*/ 3435644 h 5630204"/>
              <a:gd name="connsiteX2628" fmla="*/ 5669076 w 10567974"/>
              <a:gd name="connsiteY2628" fmla="*/ 3409355 h 5630204"/>
              <a:gd name="connsiteX2629" fmla="*/ 5695365 w 10567974"/>
              <a:gd name="connsiteY2629" fmla="*/ 3383066 h 5630204"/>
              <a:gd name="connsiteX2630" fmla="*/ 5603925 w 10567974"/>
              <a:gd name="connsiteY2630" fmla="*/ 3383066 h 5630204"/>
              <a:gd name="connsiteX2631" fmla="*/ 5630214 w 10567974"/>
              <a:gd name="connsiteY2631" fmla="*/ 3409355 h 5630204"/>
              <a:gd name="connsiteX2632" fmla="*/ 5603925 w 10567974"/>
              <a:gd name="connsiteY2632" fmla="*/ 3435644 h 5630204"/>
              <a:gd name="connsiteX2633" fmla="*/ 5577636 w 10567974"/>
              <a:gd name="connsiteY2633" fmla="*/ 3409355 h 5630204"/>
              <a:gd name="connsiteX2634" fmla="*/ 5603925 w 10567974"/>
              <a:gd name="connsiteY2634" fmla="*/ 3383066 h 5630204"/>
              <a:gd name="connsiteX2635" fmla="*/ 5512485 w 10567974"/>
              <a:gd name="connsiteY2635" fmla="*/ 3383066 h 5630204"/>
              <a:gd name="connsiteX2636" fmla="*/ 5538774 w 10567974"/>
              <a:gd name="connsiteY2636" fmla="*/ 3409355 h 5630204"/>
              <a:gd name="connsiteX2637" fmla="*/ 5512485 w 10567974"/>
              <a:gd name="connsiteY2637" fmla="*/ 3435644 h 5630204"/>
              <a:gd name="connsiteX2638" fmla="*/ 5486196 w 10567974"/>
              <a:gd name="connsiteY2638" fmla="*/ 3409355 h 5630204"/>
              <a:gd name="connsiteX2639" fmla="*/ 5512485 w 10567974"/>
              <a:gd name="connsiteY2639" fmla="*/ 3383066 h 5630204"/>
              <a:gd name="connsiteX2640" fmla="*/ 5421045 w 10567974"/>
              <a:gd name="connsiteY2640" fmla="*/ 3383066 h 5630204"/>
              <a:gd name="connsiteX2641" fmla="*/ 5447334 w 10567974"/>
              <a:gd name="connsiteY2641" fmla="*/ 3409355 h 5630204"/>
              <a:gd name="connsiteX2642" fmla="*/ 5421045 w 10567974"/>
              <a:gd name="connsiteY2642" fmla="*/ 3435644 h 5630204"/>
              <a:gd name="connsiteX2643" fmla="*/ 5394756 w 10567974"/>
              <a:gd name="connsiteY2643" fmla="*/ 3409355 h 5630204"/>
              <a:gd name="connsiteX2644" fmla="*/ 5421045 w 10567974"/>
              <a:gd name="connsiteY2644" fmla="*/ 3383066 h 5630204"/>
              <a:gd name="connsiteX2645" fmla="*/ 5329605 w 10567974"/>
              <a:gd name="connsiteY2645" fmla="*/ 3383066 h 5630204"/>
              <a:gd name="connsiteX2646" fmla="*/ 5355894 w 10567974"/>
              <a:gd name="connsiteY2646" fmla="*/ 3409355 h 5630204"/>
              <a:gd name="connsiteX2647" fmla="*/ 5329605 w 10567974"/>
              <a:gd name="connsiteY2647" fmla="*/ 3435644 h 5630204"/>
              <a:gd name="connsiteX2648" fmla="*/ 5303316 w 10567974"/>
              <a:gd name="connsiteY2648" fmla="*/ 3409355 h 5630204"/>
              <a:gd name="connsiteX2649" fmla="*/ 5329605 w 10567974"/>
              <a:gd name="connsiteY2649" fmla="*/ 3383066 h 5630204"/>
              <a:gd name="connsiteX2650" fmla="*/ 5238165 w 10567974"/>
              <a:gd name="connsiteY2650" fmla="*/ 3383066 h 5630204"/>
              <a:gd name="connsiteX2651" fmla="*/ 5264454 w 10567974"/>
              <a:gd name="connsiteY2651" fmla="*/ 3409355 h 5630204"/>
              <a:gd name="connsiteX2652" fmla="*/ 5238165 w 10567974"/>
              <a:gd name="connsiteY2652" fmla="*/ 3435644 h 5630204"/>
              <a:gd name="connsiteX2653" fmla="*/ 5211876 w 10567974"/>
              <a:gd name="connsiteY2653" fmla="*/ 3409355 h 5630204"/>
              <a:gd name="connsiteX2654" fmla="*/ 5238165 w 10567974"/>
              <a:gd name="connsiteY2654" fmla="*/ 3383066 h 5630204"/>
              <a:gd name="connsiteX2655" fmla="*/ 5146725 w 10567974"/>
              <a:gd name="connsiteY2655" fmla="*/ 3383066 h 5630204"/>
              <a:gd name="connsiteX2656" fmla="*/ 5173014 w 10567974"/>
              <a:gd name="connsiteY2656" fmla="*/ 3409355 h 5630204"/>
              <a:gd name="connsiteX2657" fmla="*/ 5146725 w 10567974"/>
              <a:gd name="connsiteY2657" fmla="*/ 3435644 h 5630204"/>
              <a:gd name="connsiteX2658" fmla="*/ 5120436 w 10567974"/>
              <a:gd name="connsiteY2658" fmla="*/ 3409355 h 5630204"/>
              <a:gd name="connsiteX2659" fmla="*/ 5146725 w 10567974"/>
              <a:gd name="connsiteY2659" fmla="*/ 3383066 h 5630204"/>
              <a:gd name="connsiteX2660" fmla="*/ 5055285 w 10567974"/>
              <a:gd name="connsiteY2660" fmla="*/ 3383066 h 5630204"/>
              <a:gd name="connsiteX2661" fmla="*/ 5081574 w 10567974"/>
              <a:gd name="connsiteY2661" fmla="*/ 3409355 h 5630204"/>
              <a:gd name="connsiteX2662" fmla="*/ 5055285 w 10567974"/>
              <a:gd name="connsiteY2662" fmla="*/ 3435644 h 5630204"/>
              <a:gd name="connsiteX2663" fmla="*/ 5028996 w 10567974"/>
              <a:gd name="connsiteY2663" fmla="*/ 3409355 h 5630204"/>
              <a:gd name="connsiteX2664" fmla="*/ 5055285 w 10567974"/>
              <a:gd name="connsiteY2664" fmla="*/ 3383066 h 5630204"/>
              <a:gd name="connsiteX2665" fmla="*/ 4963845 w 10567974"/>
              <a:gd name="connsiteY2665" fmla="*/ 3383066 h 5630204"/>
              <a:gd name="connsiteX2666" fmla="*/ 4990134 w 10567974"/>
              <a:gd name="connsiteY2666" fmla="*/ 3409355 h 5630204"/>
              <a:gd name="connsiteX2667" fmla="*/ 4963845 w 10567974"/>
              <a:gd name="connsiteY2667" fmla="*/ 3435644 h 5630204"/>
              <a:gd name="connsiteX2668" fmla="*/ 4937556 w 10567974"/>
              <a:gd name="connsiteY2668" fmla="*/ 3409355 h 5630204"/>
              <a:gd name="connsiteX2669" fmla="*/ 4963845 w 10567974"/>
              <a:gd name="connsiteY2669" fmla="*/ 3383066 h 5630204"/>
              <a:gd name="connsiteX2670" fmla="*/ 4872405 w 10567974"/>
              <a:gd name="connsiteY2670" fmla="*/ 3383066 h 5630204"/>
              <a:gd name="connsiteX2671" fmla="*/ 4898694 w 10567974"/>
              <a:gd name="connsiteY2671" fmla="*/ 3409355 h 5630204"/>
              <a:gd name="connsiteX2672" fmla="*/ 4872405 w 10567974"/>
              <a:gd name="connsiteY2672" fmla="*/ 3435644 h 5630204"/>
              <a:gd name="connsiteX2673" fmla="*/ 4846116 w 10567974"/>
              <a:gd name="connsiteY2673" fmla="*/ 3409355 h 5630204"/>
              <a:gd name="connsiteX2674" fmla="*/ 4872405 w 10567974"/>
              <a:gd name="connsiteY2674" fmla="*/ 3383066 h 5630204"/>
              <a:gd name="connsiteX2675" fmla="*/ 4780965 w 10567974"/>
              <a:gd name="connsiteY2675" fmla="*/ 3383066 h 5630204"/>
              <a:gd name="connsiteX2676" fmla="*/ 4807254 w 10567974"/>
              <a:gd name="connsiteY2676" fmla="*/ 3409355 h 5630204"/>
              <a:gd name="connsiteX2677" fmla="*/ 4780965 w 10567974"/>
              <a:gd name="connsiteY2677" fmla="*/ 3435644 h 5630204"/>
              <a:gd name="connsiteX2678" fmla="*/ 4754676 w 10567974"/>
              <a:gd name="connsiteY2678" fmla="*/ 3409355 h 5630204"/>
              <a:gd name="connsiteX2679" fmla="*/ 4780965 w 10567974"/>
              <a:gd name="connsiteY2679" fmla="*/ 3383066 h 5630204"/>
              <a:gd name="connsiteX2680" fmla="*/ 4689525 w 10567974"/>
              <a:gd name="connsiteY2680" fmla="*/ 3383066 h 5630204"/>
              <a:gd name="connsiteX2681" fmla="*/ 4715814 w 10567974"/>
              <a:gd name="connsiteY2681" fmla="*/ 3409355 h 5630204"/>
              <a:gd name="connsiteX2682" fmla="*/ 4689525 w 10567974"/>
              <a:gd name="connsiteY2682" fmla="*/ 3435644 h 5630204"/>
              <a:gd name="connsiteX2683" fmla="*/ 4663236 w 10567974"/>
              <a:gd name="connsiteY2683" fmla="*/ 3409355 h 5630204"/>
              <a:gd name="connsiteX2684" fmla="*/ 4689525 w 10567974"/>
              <a:gd name="connsiteY2684" fmla="*/ 3383066 h 5630204"/>
              <a:gd name="connsiteX2685" fmla="*/ 3226602 w 10567974"/>
              <a:gd name="connsiteY2685" fmla="*/ 3383066 h 5630204"/>
              <a:gd name="connsiteX2686" fmla="*/ 3252892 w 10567974"/>
              <a:gd name="connsiteY2686" fmla="*/ 3409355 h 5630204"/>
              <a:gd name="connsiteX2687" fmla="*/ 3226602 w 10567974"/>
              <a:gd name="connsiteY2687" fmla="*/ 3435644 h 5630204"/>
              <a:gd name="connsiteX2688" fmla="*/ 3200313 w 10567974"/>
              <a:gd name="connsiteY2688" fmla="*/ 3409355 h 5630204"/>
              <a:gd name="connsiteX2689" fmla="*/ 3226602 w 10567974"/>
              <a:gd name="connsiteY2689" fmla="*/ 3383066 h 5630204"/>
              <a:gd name="connsiteX2690" fmla="*/ 3135160 w 10567974"/>
              <a:gd name="connsiteY2690" fmla="*/ 3383066 h 5630204"/>
              <a:gd name="connsiteX2691" fmla="*/ 3161450 w 10567974"/>
              <a:gd name="connsiteY2691" fmla="*/ 3409355 h 5630204"/>
              <a:gd name="connsiteX2692" fmla="*/ 3135160 w 10567974"/>
              <a:gd name="connsiteY2692" fmla="*/ 3435644 h 5630204"/>
              <a:gd name="connsiteX2693" fmla="*/ 3108870 w 10567974"/>
              <a:gd name="connsiteY2693" fmla="*/ 3409355 h 5630204"/>
              <a:gd name="connsiteX2694" fmla="*/ 3135160 w 10567974"/>
              <a:gd name="connsiteY2694" fmla="*/ 3383066 h 5630204"/>
              <a:gd name="connsiteX2695" fmla="*/ 3043718 w 10567974"/>
              <a:gd name="connsiteY2695" fmla="*/ 3383066 h 5630204"/>
              <a:gd name="connsiteX2696" fmla="*/ 3070008 w 10567974"/>
              <a:gd name="connsiteY2696" fmla="*/ 3409355 h 5630204"/>
              <a:gd name="connsiteX2697" fmla="*/ 3043718 w 10567974"/>
              <a:gd name="connsiteY2697" fmla="*/ 3435644 h 5630204"/>
              <a:gd name="connsiteX2698" fmla="*/ 3017428 w 10567974"/>
              <a:gd name="connsiteY2698" fmla="*/ 3409355 h 5630204"/>
              <a:gd name="connsiteX2699" fmla="*/ 3043718 w 10567974"/>
              <a:gd name="connsiteY2699" fmla="*/ 3383066 h 5630204"/>
              <a:gd name="connsiteX2700" fmla="*/ 2952275 w 10567974"/>
              <a:gd name="connsiteY2700" fmla="*/ 3383066 h 5630204"/>
              <a:gd name="connsiteX2701" fmla="*/ 2978565 w 10567974"/>
              <a:gd name="connsiteY2701" fmla="*/ 3409355 h 5630204"/>
              <a:gd name="connsiteX2702" fmla="*/ 2952275 w 10567974"/>
              <a:gd name="connsiteY2702" fmla="*/ 3435644 h 5630204"/>
              <a:gd name="connsiteX2703" fmla="*/ 2925985 w 10567974"/>
              <a:gd name="connsiteY2703" fmla="*/ 3409355 h 5630204"/>
              <a:gd name="connsiteX2704" fmla="*/ 2952275 w 10567974"/>
              <a:gd name="connsiteY2704" fmla="*/ 3383066 h 5630204"/>
              <a:gd name="connsiteX2705" fmla="*/ 2860833 w 10567974"/>
              <a:gd name="connsiteY2705" fmla="*/ 3383066 h 5630204"/>
              <a:gd name="connsiteX2706" fmla="*/ 2887122 w 10567974"/>
              <a:gd name="connsiteY2706" fmla="*/ 3409355 h 5630204"/>
              <a:gd name="connsiteX2707" fmla="*/ 2860833 w 10567974"/>
              <a:gd name="connsiteY2707" fmla="*/ 3435644 h 5630204"/>
              <a:gd name="connsiteX2708" fmla="*/ 2834543 w 10567974"/>
              <a:gd name="connsiteY2708" fmla="*/ 3409355 h 5630204"/>
              <a:gd name="connsiteX2709" fmla="*/ 2860833 w 10567974"/>
              <a:gd name="connsiteY2709" fmla="*/ 3383066 h 5630204"/>
              <a:gd name="connsiteX2710" fmla="*/ 2769390 w 10567974"/>
              <a:gd name="connsiteY2710" fmla="*/ 3383066 h 5630204"/>
              <a:gd name="connsiteX2711" fmla="*/ 2795680 w 10567974"/>
              <a:gd name="connsiteY2711" fmla="*/ 3409355 h 5630204"/>
              <a:gd name="connsiteX2712" fmla="*/ 2769390 w 10567974"/>
              <a:gd name="connsiteY2712" fmla="*/ 3435644 h 5630204"/>
              <a:gd name="connsiteX2713" fmla="*/ 2743100 w 10567974"/>
              <a:gd name="connsiteY2713" fmla="*/ 3409355 h 5630204"/>
              <a:gd name="connsiteX2714" fmla="*/ 2769390 w 10567974"/>
              <a:gd name="connsiteY2714" fmla="*/ 3383066 h 5630204"/>
              <a:gd name="connsiteX2715" fmla="*/ 2677948 w 10567974"/>
              <a:gd name="connsiteY2715" fmla="*/ 3383066 h 5630204"/>
              <a:gd name="connsiteX2716" fmla="*/ 2704238 w 10567974"/>
              <a:gd name="connsiteY2716" fmla="*/ 3409355 h 5630204"/>
              <a:gd name="connsiteX2717" fmla="*/ 2677948 w 10567974"/>
              <a:gd name="connsiteY2717" fmla="*/ 3435644 h 5630204"/>
              <a:gd name="connsiteX2718" fmla="*/ 2651658 w 10567974"/>
              <a:gd name="connsiteY2718" fmla="*/ 3409355 h 5630204"/>
              <a:gd name="connsiteX2719" fmla="*/ 2677948 w 10567974"/>
              <a:gd name="connsiteY2719" fmla="*/ 3383066 h 5630204"/>
              <a:gd name="connsiteX2720" fmla="*/ 2586506 w 10567974"/>
              <a:gd name="connsiteY2720" fmla="*/ 3383066 h 5630204"/>
              <a:gd name="connsiteX2721" fmla="*/ 2612795 w 10567974"/>
              <a:gd name="connsiteY2721" fmla="*/ 3409355 h 5630204"/>
              <a:gd name="connsiteX2722" fmla="*/ 2586506 w 10567974"/>
              <a:gd name="connsiteY2722" fmla="*/ 3435644 h 5630204"/>
              <a:gd name="connsiteX2723" fmla="*/ 2560216 w 10567974"/>
              <a:gd name="connsiteY2723" fmla="*/ 3409355 h 5630204"/>
              <a:gd name="connsiteX2724" fmla="*/ 2586506 w 10567974"/>
              <a:gd name="connsiteY2724" fmla="*/ 3383066 h 5630204"/>
              <a:gd name="connsiteX2725" fmla="*/ 8621445 w 10567974"/>
              <a:gd name="connsiteY2725" fmla="*/ 3291626 h 5630204"/>
              <a:gd name="connsiteX2726" fmla="*/ 8647734 w 10567974"/>
              <a:gd name="connsiteY2726" fmla="*/ 3317915 h 5630204"/>
              <a:gd name="connsiteX2727" fmla="*/ 8621445 w 10567974"/>
              <a:gd name="connsiteY2727" fmla="*/ 3344204 h 5630204"/>
              <a:gd name="connsiteX2728" fmla="*/ 8595156 w 10567974"/>
              <a:gd name="connsiteY2728" fmla="*/ 3317915 h 5630204"/>
              <a:gd name="connsiteX2729" fmla="*/ 8621445 w 10567974"/>
              <a:gd name="connsiteY2729" fmla="*/ 3291626 h 5630204"/>
              <a:gd name="connsiteX2730" fmla="*/ 8072805 w 10567974"/>
              <a:gd name="connsiteY2730" fmla="*/ 3291626 h 5630204"/>
              <a:gd name="connsiteX2731" fmla="*/ 8099094 w 10567974"/>
              <a:gd name="connsiteY2731" fmla="*/ 3317915 h 5630204"/>
              <a:gd name="connsiteX2732" fmla="*/ 8072805 w 10567974"/>
              <a:gd name="connsiteY2732" fmla="*/ 3344204 h 5630204"/>
              <a:gd name="connsiteX2733" fmla="*/ 8046516 w 10567974"/>
              <a:gd name="connsiteY2733" fmla="*/ 3317915 h 5630204"/>
              <a:gd name="connsiteX2734" fmla="*/ 8072805 w 10567974"/>
              <a:gd name="connsiteY2734" fmla="*/ 3291626 h 5630204"/>
              <a:gd name="connsiteX2735" fmla="*/ 7981365 w 10567974"/>
              <a:gd name="connsiteY2735" fmla="*/ 3291626 h 5630204"/>
              <a:gd name="connsiteX2736" fmla="*/ 8007654 w 10567974"/>
              <a:gd name="connsiteY2736" fmla="*/ 3317915 h 5630204"/>
              <a:gd name="connsiteX2737" fmla="*/ 7981365 w 10567974"/>
              <a:gd name="connsiteY2737" fmla="*/ 3344204 h 5630204"/>
              <a:gd name="connsiteX2738" fmla="*/ 7955076 w 10567974"/>
              <a:gd name="connsiteY2738" fmla="*/ 3317915 h 5630204"/>
              <a:gd name="connsiteX2739" fmla="*/ 7981365 w 10567974"/>
              <a:gd name="connsiteY2739" fmla="*/ 3291626 h 5630204"/>
              <a:gd name="connsiteX2740" fmla="*/ 7889925 w 10567974"/>
              <a:gd name="connsiteY2740" fmla="*/ 3291626 h 5630204"/>
              <a:gd name="connsiteX2741" fmla="*/ 7916214 w 10567974"/>
              <a:gd name="connsiteY2741" fmla="*/ 3317915 h 5630204"/>
              <a:gd name="connsiteX2742" fmla="*/ 7889925 w 10567974"/>
              <a:gd name="connsiteY2742" fmla="*/ 3344204 h 5630204"/>
              <a:gd name="connsiteX2743" fmla="*/ 7863636 w 10567974"/>
              <a:gd name="connsiteY2743" fmla="*/ 3317915 h 5630204"/>
              <a:gd name="connsiteX2744" fmla="*/ 7889925 w 10567974"/>
              <a:gd name="connsiteY2744" fmla="*/ 3291626 h 5630204"/>
              <a:gd name="connsiteX2745" fmla="*/ 7341285 w 10567974"/>
              <a:gd name="connsiteY2745" fmla="*/ 3291626 h 5630204"/>
              <a:gd name="connsiteX2746" fmla="*/ 7367574 w 10567974"/>
              <a:gd name="connsiteY2746" fmla="*/ 3317915 h 5630204"/>
              <a:gd name="connsiteX2747" fmla="*/ 7341285 w 10567974"/>
              <a:gd name="connsiteY2747" fmla="*/ 3344204 h 5630204"/>
              <a:gd name="connsiteX2748" fmla="*/ 7314996 w 10567974"/>
              <a:gd name="connsiteY2748" fmla="*/ 3317915 h 5630204"/>
              <a:gd name="connsiteX2749" fmla="*/ 7341285 w 10567974"/>
              <a:gd name="connsiteY2749" fmla="*/ 3291626 h 5630204"/>
              <a:gd name="connsiteX2750" fmla="*/ 7249845 w 10567974"/>
              <a:gd name="connsiteY2750" fmla="*/ 3291626 h 5630204"/>
              <a:gd name="connsiteX2751" fmla="*/ 7276134 w 10567974"/>
              <a:gd name="connsiteY2751" fmla="*/ 3317915 h 5630204"/>
              <a:gd name="connsiteX2752" fmla="*/ 7249845 w 10567974"/>
              <a:gd name="connsiteY2752" fmla="*/ 3344204 h 5630204"/>
              <a:gd name="connsiteX2753" fmla="*/ 7223556 w 10567974"/>
              <a:gd name="connsiteY2753" fmla="*/ 3317915 h 5630204"/>
              <a:gd name="connsiteX2754" fmla="*/ 7249845 w 10567974"/>
              <a:gd name="connsiteY2754" fmla="*/ 3291626 h 5630204"/>
              <a:gd name="connsiteX2755" fmla="*/ 6518325 w 10567974"/>
              <a:gd name="connsiteY2755" fmla="*/ 3291626 h 5630204"/>
              <a:gd name="connsiteX2756" fmla="*/ 6544614 w 10567974"/>
              <a:gd name="connsiteY2756" fmla="*/ 3317915 h 5630204"/>
              <a:gd name="connsiteX2757" fmla="*/ 6518325 w 10567974"/>
              <a:gd name="connsiteY2757" fmla="*/ 3344204 h 5630204"/>
              <a:gd name="connsiteX2758" fmla="*/ 6492036 w 10567974"/>
              <a:gd name="connsiteY2758" fmla="*/ 3317915 h 5630204"/>
              <a:gd name="connsiteX2759" fmla="*/ 6518325 w 10567974"/>
              <a:gd name="connsiteY2759" fmla="*/ 3291626 h 5630204"/>
              <a:gd name="connsiteX2760" fmla="*/ 6426885 w 10567974"/>
              <a:gd name="connsiteY2760" fmla="*/ 3291626 h 5630204"/>
              <a:gd name="connsiteX2761" fmla="*/ 6453174 w 10567974"/>
              <a:gd name="connsiteY2761" fmla="*/ 3317915 h 5630204"/>
              <a:gd name="connsiteX2762" fmla="*/ 6426885 w 10567974"/>
              <a:gd name="connsiteY2762" fmla="*/ 3344204 h 5630204"/>
              <a:gd name="connsiteX2763" fmla="*/ 6400596 w 10567974"/>
              <a:gd name="connsiteY2763" fmla="*/ 3317915 h 5630204"/>
              <a:gd name="connsiteX2764" fmla="*/ 6426885 w 10567974"/>
              <a:gd name="connsiteY2764" fmla="*/ 3291626 h 5630204"/>
              <a:gd name="connsiteX2765" fmla="*/ 6335445 w 10567974"/>
              <a:gd name="connsiteY2765" fmla="*/ 3291626 h 5630204"/>
              <a:gd name="connsiteX2766" fmla="*/ 6361734 w 10567974"/>
              <a:gd name="connsiteY2766" fmla="*/ 3317915 h 5630204"/>
              <a:gd name="connsiteX2767" fmla="*/ 6335445 w 10567974"/>
              <a:gd name="connsiteY2767" fmla="*/ 3344204 h 5630204"/>
              <a:gd name="connsiteX2768" fmla="*/ 6309156 w 10567974"/>
              <a:gd name="connsiteY2768" fmla="*/ 3317915 h 5630204"/>
              <a:gd name="connsiteX2769" fmla="*/ 6335445 w 10567974"/>
              <a:gd name="connsiteY2769" fmla="*/ 3291626 h 5630204"/>
              <a:gd name="connsiteX2770" fmla="*/ 6244005 w 10567974"/>
              <a:gd name="connsiteY2770" fmla="*/ 3291626 h 5630204"/>
              <a:gd name="connsiteX2771" fmla="*/ 6270294 w 10567974"/>
              <a:gd name="connsiteY2771" fmla="*/ 3317915 h 5630204"/>
              <a:gd name="connsiteX2772" fmla="*/ 6244005 w 10567974"/>
              <a:gd name="connsiteY2772" fmla="*/ 3344204 h 5630204"/>
              <a:gd name="connsiteX2773" fmla="*/ 6217716 w 10567974"/>
              <a:gd name="connsiteY2773" fmla="*/ 3317915 h 5630204"/>
              <a:gd name="connsiteX2774" fmla="*/ 6244005 w 10567974"/>
              <a:gd name="connsiteY2774" fmla="*/ 3291626 h 5630204"/>
              <a:gd name="connsiteX2775" fmla="*/ 6152565 w 10567974"/>
              <a:gd name="connsiteY2775" fmla="*/ 3291626 h 5630204"/>
              <a:gd name="connsiteX2776" fmla="*/ 6178854 w 10567974"/>
              <a:gd name="connsiteY2776" fmla="*/ 3317915 h 5630204"/>
              <a:gd name="connsiteX2777" fmla="*/ 6152565 w 10567974"/>
              <a:gd name="connsiteY2777" fmla="*/ 3344204 h 5630204"/>
              <a:gd name="connsiteX2778" fmla="*/ 6126276 w 10567974"/>
              <a:gd name="connsiteY2778" fmla="*/ 3317915 h 5630204"/>
              <a:gd name="connsiteX2779" fmla="*/ 6152565 w 10567974"/>
              <a:gd name="connsiteY2779" fmla="*/ 3291626 h 5630204"/>
              <a:gd name="connsiteX2780" fmla="*/ 6061125 w 10567974"/>
              <a:gd name="connsiteY2780" fmla="*/ 3291626 h 5630204"/>
              <a:gd name="connsiteX2781" fmla="*/ 6087414 w 10567974"/>
              <a:gd name="connsiteY2781" fmla="*/ 3317915 h 5630204"/>
              <a:gd name="connsiteX2782" fmla="*/ 6061125 w 10567974"/>
              <a:gd name="connsiteY2782" fmla="*/ 3344204 h 5630204"/>
              <a:gd name="connsiteX2783" fmla="*/ 6034836 w 10567974"/>
              <a:gd name="connsiteY2783" fmla="*/ 3317915 h 5630204"/>
              <a:gd name="connsiteX2784" fmla="*/ 6061125 w 10567974"/>
              <a:gd name="connsiteY2784" fmla="*/ 3291626 h 5630204"/>
              <a:gd name="connsiteX2785" fmla="*/ 5969685 w 10567974"/>
              <a:gd name="connsiteY2785" fmla="*/ 3291626 h 5630204"/>
              <a:gd name="connsiteX2786" fmla="*/ 5995974 w 10567974"/>
              <a:gd name="connsiteY2786" fmla="*/ 3317915 h 5630204"/>
              <a:gd name="connsiteX2787" fmla="*/ 5969685 w 10567974"/>
              <a:gd name="connsiteY2787" fmla="*/ 3344204 h 5630204"/>
              <a:gd name="connsiteX2788" fmla="*/ 5943396 w 10567974"/>
              <a:gd name="connsiteY2788" fmla="*/ 3317915 h 5630204"/>
              <a:gd name="connsiteX2789" fmla="*/ 5969685 w 10567974"/>
              <a:gd name="connsiteY2789" fmla="*/ 3291626 h 5630204"/>
              <a:gd name="connsiteX2790" fmla="*/ 5878245 w 10567974"/>
              <a:gd name="connsiteY2790" fmla="*/ 3291626 h 5630204"/>
              <a:gd name="connsiteX2791" fmla="*/ 5904534 w 10567974"/>
              <a:gd name="connsiteY2791" fmla="*/ 3317915 h 5630204"/>
              <a:gd name="connsiteX2792" fmla="*/ 5878245 w 10567974"/>
              <a:gd name="connsiteY2792" fmla="*/ 3344204 h 5630204"/>
              <a:gd name="connsiteX2793" fmla="*/ 5851956 w 10567974"/>
              <a:gd name="connsiteY2793" fmla="*/ 3317915 h 5630204"/>
              <a:gd name="connsiteX2794" fmla="*/ 5878245 w 10567974"/>
              <a:gd name="connsiteY2794" fmla="*/ 3291626 h 5630204"/>
              <a:gd name="connsiteX2795" fmla="*/ 5786805 w 10567974"/>
              <a:gd name="connsiteY2795" fmla="*/ 3291626 h 5630204"/>
              <a:gd name="connsiteX2796" fmla="*/ 5813094 w 10567974"/>
              <a:gd name="connsiteY2796" fmla="*/ 3317915 h 5630204"/>
              <a:gd name="connsiteX2797" fmla="*/ 5786805 w 10567974"/>
              <a:gd name="connsiteY2797" fmla="*/ 3344204 h 5630204"/>
              <a:gd name="connsiteX2798" fmla="*/ 5760516 w 10567974"/>
              <a:gd name="connsiteY2798" fmla="*/ 3317915 h 5630204"/>
              <a:gd name="connsiteX2799" fmla="*/ 5786805 w 10567974"/>
              <a:gd name="connsiteY2799" fmla="*/ 3291626 h 5630204"/>
              <a:gd name="connsiteX2800" fmla="*/ 5695365 w 10567974"/>
              <a:gd name="connsiteY2800" fmla="*/ 3291626 h 5630204"/>
              <a:gd name="connsiteX2801" fmla="*/ 5721654 w 10567974"/>
              <a:gd name="connsiteY2801" fmla="*/ 3317915 h 5630204"/>
              <a:gd name="connsiteX2802" fmla="*/ 5695365 w 10567974"/>
              <a:gd name="connsiteY2802" fmla="*/ 3344204 h 5630204"/>
              <a:gd name="connsiteX2803" fmla="*/ 5669076 w 10567974"/>
              <a:gd name="connsiteY2803" fmla="*/ 3317915 h 5630204"/>
              <a:gd name="connsiteX2804" fmla="*/ 5695365 w 10567974"/>
              <a:gd name="connsiteY2804" fmla="*/ 3291626 h 5630204"/>
              <a:gd name="connsiteX2805" fmla="*/ 5603925 w 10567974"/>
              <a:gd name="connsiteY2805" fmla="*/ 3291626 h 5630204"/>
              <a:gd name="connsiteX2806" fmla="*/ 5630214 w 10567974"/>
              <a:gd name="connsiteY2806" fmla="*/ 3317915 h 5630204"/>
              <a:gd name="connsiteX2807" fmla="*/ 5603925 w 10567974"/>
              <a:gd name="connsiteY2807" fmla="*/ 3344204 h 5630204"/>
              <a:gd name="connsiteX2808" fmla="*/ 5577636 w 10567974"/>
              <a:gd name="connsiteY2808" fmla="*/ 3317915 h 5630204"/>
              <a:gd name="connsiteX2809" fmla="*/ 5603925 w 10567974"/>
              <a:gd name="connsiteY2809" fmla="*/ 3291626 h 5630204"/>
              <a:gd name="connsiteX2810" fmla="*/ 5512485 w 10567974"/>
              <a:gd name="connsiteY2810" fmla="*/ 3291626 h 5630204"/>
              <a:gd name="connsiteX2811" fmla="*/ 5538774 w 10567974"/>
              <a:gd name="connsiteY2811" fmla="*/ 3317915 h 5630204"/>
              <a:gd name="connsiteX2812" fmla="*/ 5512485 w 10567974"/>
              <a:gd name="connsiteY2812" fmla="*/ 3344204 h 5630204"/>
              <a:gd name="connsiteX2813" fmla="*/ 5486196 w 10567974"/>
              <a:gd name="connsiteY2813" fmla="*/ 3317915 h 5630204"/>
              <a:gd name="connsiteX2814" fmla="*/ 5512485 w 10567974"/>
              <a:gd name="connsiteY2814" fmla="*/ 3291626 h 5630204"/>
              <a:gd name="connsiteX2815" fmla="*/ 5421045 w 10567974"/>
              <a:gd name="connsiteY2815" fmla="*/ 3291626 h 5630204"/>
              <a:gd name="connsiteX2816" fmla="*/ 5447334 w 10567974"/>
              <a:gd name="connsiteY2816" fmla="*/ 3317915 h 5630204"/>
              <a:gd name="connsiteX2817" fmla="*/ 5421045 w 10567974"/>
              <a:gd name="connsiteY2817" fmla="*/ 3344204 h 5630204"/>
              <a:gd name="connsiteX2818" fmla="*/ 5394756 w 10567974"/>
              <a:gd name="connsiteY2818" fmla="*/ 3317915 h 5630204"/>
              <a:gd name="connsiteX2819" fmla="*/ 5421045 w 10567974"/>
              <a:gd name="connsiteY2819" fmla="*/ 3291626 h 5630204"/>
              <a:gd name="connsiteX2820" fmla="*/ 5329605 w 10567974"/>
              <a:gd name="connsiteY2820" fmla="*/ 3291626 h 5630204"/>
              <a:gd name="connsiteX2821" fmla="*/ 5355894 w 10567974"/>
              <a:gd name="connsiteY2821" fmla="*/ 3317915 h 5630204"/>
              <a:gd name="connsiteX2822" fmla="*/ 5329605 w 10567974"/>
              <a:gd name="connsiteY2822" fmla="*/ 3344204 h 5630204"/>
              <a:gd name="connsiteX2823" fmla="*/ 5303316 w 10567974"/>
              <a:gd name="connsiteY2823" fmla="*/ 3317915 h 5630204"/>
              <a:gd name="connsiteX2824" fmla="*/ 5329605 w 10567974"/>
              <a:gd name="connsiteY2824" fmla="*/ 3291626 h 5630204"/>
              <a:gd name="connsiteX2825" fmla="*/ 5238165 w 10567974"/>
              <a:gd name="connsiteY2825" fmla="*/ 3291626 h 5630204"/>
              <a:gd name="connsiteX2826" fmla="*/ 5264454 w 10567974"/>
              <a:gd name="connsiteY2826" fmla="*/ 3317915 h 5630204"/>
              <a:gd name="connsiteX2827" fmla="*/ 5238165 w 10567974"/>
              <a:gd name="connsiteY2827" fmla="*/ 3344204 h 5630204"/>
              <a:gd name="connsiteX2828" fmla="*/ 5211876 w 10567974"/>
              <a:gd name="connsiteY2828" fmla="*/ 3317915 h 5630204"/>
              <a:gd name="connsiteX2829" fmla="*/ 5238165 w 10567974"/>
              <a:gd name="connsiteY2829" fmla="*/ 3291626 h 5630204"/>
              <a:gd name="connsiteX2830" fmla="*/ 5146725 w 10567974"/>
              <a:gd name="connsiteY2830" fmla="*/ 3291626 h 5630204"/>
              <a:gd name="connsiteX2831" fmla="*/ 5173014 w 10567974"/>
              <a:gd name="connsiteY2831" fmla="*/ 3317915 h 5630204"/>
              <a:gd name="connsiteX2832" fmla="*/ 5146725 w 10567974"/>
              <a:gd name="connsiteY2832" fmla="*/ 3344204 h 5630204"/>
              <a:gd name="connsiteX2833" fmla="*/ 5120436 w 10567974"/>
              <a:gd name="connsiteY2833" fmla="*/ 3317915 h 5630204"/>
              <a:gd name="connsiteX2834" fmla="*/ 5146725 w 10567974"/>
              <a:gd name="connsiteY2834" fmla="*/ 3291626 h 5630204"/>
              <a:gd name="connsiteX2835" fmla="*/ 5055285 w 10567974"/>
              <a:gd name="connsiteY2835" fmla="*/ 3291626 h 5630204"/>
              <a:gd name="connsiteX2836" fmla="*/ 5081574 w 10567974"/>
              <a:gd name="connsiteY2836" fmla="*/ 3317915 h 5630204"/>
              <a:gd name="connsiteX2837" fmla="*/ 5055285 w 10567974"/>
              <a:gd name="connsiteY2837" fmla="*/ 3344204 h 5630204"/>
              <a:gd name="connsiteX2838" fmla="*/ 5028996 w 10567974"/>
              <a:gd name="connsiteY2838" fmla="*/ 3317915 h 5630204"/>
              <a:gd name="connsiteX2839" fmla="*/ 5055285 w 10567974"/>
              <a:gd name="connsiteY2839" fmla="*/ 3291626 h 5630204"/>
              <a:gd name="connsiteX2840" fmla="*/ 4963845 w 10567974"/>
              <a:gd name="connsiteY2840" fmla="*/ 3291626 h 5630204"/>
              <a:gd name="connsiteX2841" fmla="*/ 4990134 w 10567974"/>
              <a:gd name="connsiteY2841" fmla="*/ 3317915 h 5630204"/>
              <a:gd name="connsiteX2842" fmla="*/ 4963845 w 10567974"/>
              <a:gd name="connsiteY2842" fmla="*/ 3344204 h 5630204"/>
              <a:gd name="connsiteX2843" fmla="*/ 4937556 w 10567974"/>
              <a:gd name="connsiteY2843" fmla="*/ 3317915 h 5630204"/>
              <a:gd name="connsiteX2844" fmla="*/ 4963845 w 10567974"/>
              <a:gd name="connsiteY2844" fmla="*/ 3291626 h 5630204"/>
              <a:gd name="connsiteX2845" fmla="*/ 4872405 w 10567974"/>
              <a:gd name="connsiteY2845" fmla="*/ 3291626 h 5630204"/>
              <a:gd name="connsiteX2846" fmla="*/ 4898694 w 10567974"/>
              <a:gd name="connsiteY2846" fmla="*/ 3317915 h 5630204"/>
              <a:gd name="connsiteX2847" fmla="*/ 4872405 w 10567974"/>
              <a:gd name="connsiteY2847" fmla="*/ 3344204 h 5630204"/>
              <a:gd name="connsiteX2848" fmla="*/ 4846116 w 10567974"/>
              <a:gd name="connsiteY2848" fmla="*/ 3317915 h 5630204"/>
              <a:gd name="connsiteX2849" fmla="*/ 4872405 w 10567974"/>
              <a:gd name="connsiteY2849" fmla="*/ 3291626 h 5630204"/>
              <a:gd name="connsiteX2850" fmla="*/ 4780965 w 10567974"/>
              <a:gd name="connsiteY2850" fmla="*/ 3291626 h 5630204"/>
              <a:gd name="connsiteX2851" fmla="*/ 4807254 w 10567974"/>
              <a:gd name="connsiteY2851" fmla="*/ 3317915 h 5630204"/>
              <a:gd name="connsiteX2852" fmla="*/ 4780965 w 10567974"/>
              <a:gd name="connsiteY2852" fmla="*/ 3344204 h 5630204"/>
              <a:gd name="connsiteX2853" fmla="*/ 4754676 w 10567974"/>
              <a:gd name="connsiteY2853" fmla="*/ 3317915 h 5630204"/>
              <a:gd name="connsiteX2854" fmla="*/ 4780965 w 10567974"/>
              <a:gd name="connsiteY2854" fmla="*/ 3291626 h 5630204"/>
              <a:gd name="connsiteX2855" fmla="*/ 4689525 w 10567974"/>
              <a:gd name="connsiteY2855" fmla="*/ 3291626 h 5630204"/>
              <a:gd name="connsiteX2856" fmla="*/ 4715814 w 10567974"/>
              <a:gd name="connsiteY2856" fmla="*/ 3317915 h 5630204"/>
              <a:gd name="connsiteX2857" fmla="*/ 4689525 w 10567974"/>
              <a:gd name="connsiteY2857" fmla="*/ 3344204 h 5630204"/>
              <a:gd name="connsiteX2858" fmla="*/ 4663236 w 10567974"/>
              <a:gd name="connsiteY2858" fmla="*/ 3317915 h 5630204"/>
              <a:gd name="connsiteX2859" fmla="*/ 4689525 w 10567974"/>
              <a:gd name="connsiteY2859" fmla="*/ 3291626 h 5630204"/>
              <a:gd name="connsiteX2860" fmla="*/ 4598085 w 10567974"/>
              <a:gd name="connsiteY2860" fmla="*/ 3291626 h 5630204"/>
              <a:gd name="connsiteX2861" fmla="*/ 4624374 w 10567974"/>
              <a:gd name="connsiteY2861" fmla="*/ 3317915 h 5630204"/>
              <a:gd name="connsiteX2862" fmla="*/ 4598085 w 10567974"/>
              <a:gd name="connsiteY2862" fmla="*/ 3344204 h 5630204"/>
              <a:gd name="connsiteX2863" fmla="*/ 4571796 w 10567974"/>
              <a:gd name="connsiteY2863" fmla="*/ 3317915 h 5630204"/>
              <a:gd name="connsiteX2864" fmla="*/ 4598085 w 10567974"/>
              <a:gd name="connsiteY2864" fmla="*/ 3291626 h 5630204"/>
              <a:gd name="connsiteX2865" fmla="*/ 3135168 w 10567974"/>
              <a:gd name="connsiteY2865" fmla="*/ 3291626 h 5630204"/>
              <a:gd name="connsiteX2866" fmla="*/ 3161458 w 10567974"/>
              <a:gd name="connsiteY2866" fmla="*/ 3317915 h 5630204"/>
              <a:gd name="connsiteX2867" fmla="*/ 3135168 w 10567974"/>
              <a:gd name="connsiteY2867" fmla="*/ 3344204 h 5630204"/>
              <a:gd name="connsiteX2868" fmla="*/ 3108878 w 10567974"/>
              <a:gd name="connsiteY2868" fmla="*/ 3317915 h 5630204"/>
              <a:gd name="connsiteX2869" fmla="*/ 3135168 w 10567974"/>
              <a:gd name="connsiteY2869" fmla="*/ 3291626 h 5630204"/>
              <a:gd name="connsiteX2870" fmla="*/ 3043725 w 10567974"/>
              <a:gd name="connsiteY2870" fmla="*/ 3291626 h 5630204"/>
              <a:gd name="connsiteX2871" fmla="*/ 3070015 w 10567974"/>
              <a:gd name="connsiteY2871" fmla="*/ 3317915 h 5630204"/>
              <a:gd name="connsiteX2872" fmla="*/ 3043725 w 10567974"/>
              <a:gd name="connsiteY2872" fmla="*/ 3344204 h 5630204"/>
              <a:gd name="connsiteX2873" fmla="*/ 3017435 w 10567974"/>
              <a:gd name="connsiteY2873" fmla="*/ 3317915 h 5630204"/>
              <a:gd name="connsiteX2874" fmla="*/ 3043725 w 10567974"/>
              <a:gd name="connsiteY2874" fmla="*/ 3291626 h 5630204"/>
              <a:gd name="connsiteX2875" fmla="*/ 2952282 w 10567974"/>
              <a:gd name="connsiteY2875" fmla="*/ 3291626 h 5630204"/>
              <a:gd name="connsiteX2876" fmla="*/ 2978572 w 10567974"/>
              <a:gd name="connsiteY2876" fmla="*/ 3317915 h 5630204"/>
              <a:gd name="connsiteX2877" fmla="*/ 2952282 w 10567974"/>
              <a:gd name="connsiteY2877" fmla="*/ 3344204 h 5630204"/>
              <a:gd name="connsiteX2878" fmla="*/ 2925993 w 10567974"/>
              <a:gd name="connsiteY2878" fmla="*/ 3317915 h 5630204"/>
              <a:gd name="connsiteX2879" fmla="*/ 2952282 w 10567974"/>
              <a:gd name="connsiteY2879" fmla="*/ 3291626 h 5630204"/>
              <a:gd name="connsiteX2880" fmla="*/ 2860840 w 10567974"/>
              <a:gd name="connsiteY2880" fmla="*/ 3291626 h 5630204"/>
              <a:gd name="connsiteX2881" fmla="*/ 2887130 w 10567974"/>
              <a:gd name="connsiteY2881" fmla="*/ 3317915 h 5630204"/>
              <a:gd name="connsiteX2882" fmla="*/ 2860840 w 10567974"/>
              <a:gd name="connsiteY2882" fmla="*/ 3344204 h 5630204"/>
              <a:gd name="connsiteX2883" fmla="*/ 2834550 w 10567974"/>
              <a:gd name="connsiteY2883" fmla="*/ 3317915 h 5630204"/>
              <a:gd name="connsiteX2884" fmla="*/ 2860840 w 10567974"/>
              <a:gd name="connsiteY2884" fmla="*/ 3291626 h 5630204"/>
              <a:gd name="connsiteX2885" fmla="*/ 2769397 w 10567974"/>
              <a:gd name="connsiteY2885" fmla="*/ 3291626 h 5630204"/>
              <a:gd name="connsiteX2886" fmla="*/ 2795687 w 10567974"/>
              <a:gd name="connsiteY2886" fmla="*/ 3317915 h 5630204"/>
              <a:gd name="connsiteX2887" fmla="*/ 2769397 w 10567974"/>
              <a:gd name="connsiteY2887" fmla="*/ 3344204 h 5630204"/>
              <a:gd name="connsiteX2888" fmla="*/ 2743108 w 10567974"/>
              <a:gd name="connsiteY2888" fmla="*/ 3317915 h 5630204"/>
              <a:gd name="connsiteX2889" fmla="*/ 2769397 w 10567974"/>
              <a:gd name="connsiteY2889" fmla="*/ 3291626 h 5630204"/>
              <a:gd name="connsiteX2890" fmla="*/ 2677954 w 10567974"/>
              <a:gd name="connsiteY2890" fmla="*/ 3291626 h 5630204"/>
              <a:gd name="connsiteX2891" fmla="*/ 2704244 w 10567974"/>
              <a:gd name="connsiteY2891" fmla="*/ 3317915 h 5630204"/>
              <a:gd name="connsiteX2892" fmla="*/ 2677954 w 10567974"/>
              <a:gd name="connsiteY2892" fmla="*/ 3344204 h 5630204"/>
              <a:gd name="connsiteX2893" fmla="*/ 2651665 w 10567974"/>
              <a:gd name="connsiteY2893" fmla="*/ 3317915 h 5630204"/>
              <a:gd name="connsiteX2894" fmla="*/ 2677954 w 10567974"/>
              <a:gd name="connsiteY2894" fmla="*/ 3291626 h 5630204"/>
              <a:gd name="connsiteX2895" fmla="*/ 2586512 w 10567974"/>
              <a:gd name="connsiteY2895" fmla="*/ 3291626 h 5630204"/>
              <a:gd name="connsiteX2896" fmla="*/ 2612802 w 10567974"/>
              <a:gd name="connsiteY2896" fmla="*/ 3317915 h 5630204"/>
              <a:gd name="connsiteX2897" fmla="*/ 2586512 w 10567974"/>
              <a:gd name="connsiteY2897" fmla="*/ 3344204 h 5630204"/>
              <a:gd name="connsiteX2898" fmla="*/ 2560222 w 10567974"/>
              <a:gd name="connsiteY2898" fmla="*/ 3317915 h 5630204"/>
              <a:gd name="connsiteX2899" fmla="*/ 2586512 w 10567974"/>
              <a:gd name="connsiteY2899" fmla="*/ 3291626 h 5630204"/>
              <a:gd name="connsiteX2900" fmla="*/ 2495069 w 10567974"/>
              <a:gd name="connsiteY2900" fmla="*/ 3291626 h 5630204"/>
              <a:gd name="connsiteX2901" fmla="*/ 2521359 w 10567974"/>
              <a:gd name="connsiteY2901" fmla="*/ 3317915 h 5630204"/>
              <a:gd name="connsiteX2902" fmla="*/ 2495069 w 10567974"/>
              <a:gd name="connsiteY2902" fmla="*/ 3344204 h 5630204"/>
              <a:gd name="connsiteX2903" fmla="*/ 2468780 w 10567974"/>
              <a:gd name="connsiteY2903" fmla="*/ 3317915 h 5630204"/>
              <a:gd name="connsiteX2904" fmla="*/ 2495069 w 10567974"/>
              <a:gd name="connsiteY2904" fmla="*/ 3291626 h 5630204"/>
              <a:gd name="connsiteX2905" fmla="*/ 2403627 w 10567974"/>
              <a:gd name="connsiteY2905" fmla="*/ 3291626 h 5630204"/>
              <a:gd name="connsiteX2906" fmla="*/ 2429917 w 10567974"/>
              <a:gd name="connsiteY2906" fmla="*/ 3317915 h 5630204"/>
              <a:gd name="connsiteX2907" fmla="*/ 2403627 w 10567974"/>
              <a:gd name="connsiteY2907" fmla="*/ 3344204 h 5630204"/>
              <a:gd name="connsiteX2908" fmla="*/ 2377337 w 10567974"/>
              <a:gd name="connsiteY2908" fmla="*/ 3317915 h 5630204"/>
              <a:gd name="connsiteX2909" fmla="*/ 2403627 w 10567974"/>
              <a:gd name="connsiteY2909" fmla="*/ 3291626 h 5630204"/>
              <a:gd name="connsiteX2910" fmla="*/ 8621445 w 10567974"/>
              <a:gd name="connsiteY2910" fmla="*/ 3200186 h 5630204"/>
              <a:gd name="connsiteX2911" fmla="*/ 8647734 w 10567974"/>
              <a:gd name="connsiteY2911" fmla="*/ 3226475 h 5630204"/>
              <a:gd name="connsiteX2912" fmla="*/ 8621445 w 10567974"/>
              <a:gd name="connsiteY2912" fmla="*/ 3252764 h 5630204"/>
              <a:gd name="connsiteX2913" fmla="*/ 8595156 w 10567974"/>
              <a:gd name="connsiteY2913" fmla="*/ 3226475 h 5630204"/>
              <a:gd name="connsiteX2914" fmla="*/ 8621445 w 10567974"/>
              <a:gd name="connsiteY2914" fmla="*/ 3200186 h 5630204"/>
              <a:gd name="connsiteX2915" fmla="*/ 8164245 w 10567974"/>
              <a:gd name="connsiteY2915" fmla="*/ 3200186 h 5630204"/>
              <a:gd name="connsiteX2916" fmla="*/ 8190534 w 10567974"/>
              <a:gd name="connsiteY2916" fmla="*/ 3226475 h 5630204"/>
              <a:gd name="connsiteX2917" fmla="*/ 8164245 w 10567974"/>
              <a:gd name="connsiteY2917" fmla="*/ 3252764 h 5630204"/>
              <a:gd name="connsiteX2918" fmla="*/ 8137956 w 10567974"/>
              <a:gd name="connsiteY2918" fmla="*/ 3226475 h 5630204"/>
              <a:gd name="connsiteX2919" fmla="*/ 8164245 w 10567974"/>
              <a:gd name="connsiteY2919" fmla="*/ 3200186 h 5630204"/>
              <a:gd name="connsiteX2920" fmla="*/ 8072805 w 10567974"/>
              <a:gd name="connsiteY2920" fmla="*/ 3200186 h 5630204"/>
              <a:gd name="connsiteX2921" fmla="*/ 8099094 w 10567974"/>
              <a:gd name="connsiteY2921" fmla="*/ 3226475 h 5630204"/>
              <a:gd name="connsiteX2922" fmla="*/ 8072805 w 10567974"/>
              <a:gd name="connsiteY2922" fmla="*/ 3252764 h 5630204"/>
              <a:gd name="connsiteX2923" fmla="*/ 8046516 w 10567974"/>
              <a:gd name="connsiteY2923" fmla="*/ 3226475 h 5630204"/>
              <a:gd name="connsiteX2924" fmla="*/ 8072805 w 10567974"/>
              <a:gd name="connsiteY2924" fmla="*/ 3200186 h 5630204"/>
              <a:gd name="connsiteX2925" fmla="*/ 7981365 w 10567974"/>
              <a:gd name="connsiteY2925" fmla="*/ 3200186 h 5630204"/>
              <a:gd name="connsiteX2926" fmla="*/ 8007654 w 10567974"/>
              <a:gd name="connsiteY2926" fmla="*/ 3226475 h 5630204"/>
              <a:gd name="connsiteX2927" fmla="*/ 7981365 w 10567974"/>
              <a:gd name="connsiteY2927" fmla="*/ 3252764 h 5630204"/>
              <a:gd name="connsiteX2928" fmla="*/ 7955076 w 10567974"/>
              <a:gd name="connsiteY2928" fmla="*/ 3226475 h 5630204"/>
              <a:gd name="connsiteX2929" fmla="*/ 7981365 w 10567974"/>
              <a:gd name="connsiteY2929" fmla="*/ 3200186 h 5630204"/>
              <a:gd name="connsiteX2930" fmla="*/ 7889925 w 10567974"/>
              <a:gd name="connsiteY2930" fmla="*/ 3200186 h 5630204"/>
              <a:gd name="connsiteX2931" fmla="*/ 7916214 w 10567974"/>
              <a:gd name="connsiteY2931" fmla="*/ 3226475 h 5630204"/>
              <a:gd name="connsiteX2932" fmla="*/ 7889925 w 10567974"/>
              <a:gd name="connsiteY2932" fmla="*/ 3252764 h 5630204"/>
              <a:gd name="connsiteX2933" fmla="*/ 7863636 w 10567974"/>
              <a:gd name="connsiteY2933" fmla="*/ 3226475 h 5630204"/>
              <a:gd name="connsiteX2934" fmla="*/ 7889925 w 10567974"/>
              <a:gd name="connsiteY2934" fmla="*/ 3200186 h 5630204"/>
              <a:gd name="connsiteX2935" fmla="*/ 7432725 w 10567974"/>
              <a:gd name="connsiteY2935" fmla="*/ 3200186 h 5630204"/>
              <a:gd name="connsiteX2936" fmla="*/ 7459014 w 10567974"/>
              <a:gd name="connsiteY2936" fmla="*/ 3226475 h 5630204"/>
              <a:gd name="connsiteX2937" fmla="*/ 7432725 w 10567974"/>
              <a:gd name="connsiteY2937" fmla="*/ 3252764 h 5630204"/>
              <a:gd name="connsiteX2938" fmla="*/ 7406436 w 10567974"/>
              <a:gd name="connsiteY2938" fmla="*/ 3226475 h 5630204"/>
              <a:gd name="connsiteX2939" fmla="*/ 7432725 w 10567974"/>
              <a:gd name="connsiteY2939" fmla="*/ 3200186 h 5630204"/>
              <a:gd name="connsiteX2940" fmla="*/ 7341285 w 10567974"/>
              <a:gd name="connsiteY2940" fmla="*/ 3200186 h 5630204"/>
              <a:gd name="connsiteX2941" fmla="*/ 7367574 w 10567974"/>
              <a:gd name="connsiteY2941" fmla="*/ 3226475 h 5630204"/>
              <a:gd name="connsiteX2942" fmla="*/ 7341285 w 10567974"/>
              <a:gd name="connsiteY2942" fmla="*/ 3252764 h 5630204"/>
              <a:gd name="connsiteX2943" fmla="*/ 7314996 w 10567974"/>
              <a:gd name="connsiteY2943" fmla="*/ 3226475 h 5630204"/>
              <a:gd name="connsiteX2944" fmla="*/ 7341285 w 10567974"/>
              <a:gd name="connsiteY2944" fmla="*/ 3200186 h 5630204"/>
              <a:gd name="connsiteX2945" fmla="*/ 7249845 w 10567974"/>
              <a:gd name="connsiteY2945" fmla="*/ 3200186 h 5630204"/>
              <a:gd name="connsiteX2946" fmla="*/ 7276134 w 10567974"/>
              <a:gd name="connsiteY2946" fmla="*/ 3226475 h 5630204"/>
              <a:gd name="connsiteX2947" fmla="*/ 7249845 w 10567974"/>
              <a:gd name="connsiteY2947" fmla="*/ 3252764 h 5630204"/>
              <a:gd name="connsiteX2948" fmla="*/ 7223556 w 10567974"/>
              <a:gd name="connsiteY2948" fmla="*/ 3226475 h 5630204"/>
              <a:gd name="connsiteX2949" fmla="*/ 7249845 w 10567974"/>
              <a:gd name="connsiteY2949" fmla="*/ 3200186 h 5630204"/>
              <a:gd name="connsiteX2950" fmla="*/ 6335445 w 10567974"/>
              <a:gd name="connsiteY2950" fmla="*/ 3200186 h 5630204"/>
              <a:gd name="connsiteX2951" fmla="*/ 6361734 w 10567974"/>
              <a:gd name="connsiteY2951" fmla="*/ 3226475 h 5630204"/>
              <a:gd name="connsiteX2952" fmla="*/ 6335445 w 10567974"/>
              <a:gd name="connsiteY2952" fmla="*/ 3252764 h 5630204"/>
              <a:gd name="connsiteX2953" fmla="*/ 6309156 w 10567974"/>
              <a:gd name="connsiteY2953" fmla="*/ 3226475 h 5630204"/>
              <a:gd name="connsiteX2954" fmla="*/ 6335445 w 10567974"/>
              <a:gd name="connsiteY2954" fmla="*/ 3200186 h 5630204"/>
              <a:gd name="connsiteX2955" fmla="*/ 6244005 w 10567974"/>
              <a:gd name="connsiteY2955" fmla="*/ 3200186 h 5630204"/>
              <a:gd name="connsiteX2956" fmla="*/ 6270294 w 10567974"/>
              <a:gd name="connsiteY2956" fmla="*/ 3226475 h 5630204"/>
              <a:gd name="connsiteX2957" fmla="*/ 6244005 w 10567974"/>
              <a:gd name="connsiteY2957" fmla="*/ 3252764 h 5630204"/>
              <a:gd name="connsiteX2958" fmla="*/ 6217716 w 10567974"/>
              <a:gd name="connsiteY2958" fmla="*/ 3226475 h 5630204"/>
              <a:gd name="connsiteX2959" fmla="*/ 6244005 w 10567974"/>
              <a:gd name="connsiteY2959" fmla="*/ 3200186 h 5630204"/>
              <a:gd name="connsiteX2960" fmla="*/ 6152565 w 10567974"/>
              <a:gd name="connsiteY2960" fmla="*/ 3200186 h 5630204"/>
              <a:gd name="connsiteX2961" fmla="*/ 6178854 w 10567974"/>
              <a:gd name="connsiteY2961" fmla="*/ 3226475 h 5630204"/>
              <a:gd name="connsiteX2962" fmla="*/ 6152565 w 10567974"/>
              <a:gd name="connsiteY2962" fmla="*/ 3252764 h 5630204"/>
              <a:gd name="connsiteX2963" fmla="*/ 6126276 w 10567974"/>
              <a:gd name="connsiteY2963" fmla="*/ 3226475 h 5630204"/>
              <a:gd name="connsiteX2964" fmla="*/ 6152565 w 10567974"/>
              <a:gd name="connsiteY2964" fmla="*/ 3200186 h 5630204"/>
              <a:gd name="connsiteX2965" fmla="*/ 6061125 w 10567974"/>
              <a:gd name="connsiteY2965" fmla="*/ 3200186 h 5630204"/>
              <a:gd name="connsiteX2966" fmla="*/ 6087414 w 10567974"/>
              <a:gd name="connsiteY2966" fmla="*/ 3226475 h 5630204"/>
              <a:gd name="connsiteX2967" fmla="*/ 6061125 w 10567974"/>
              <a:gd name="connsiteY2967" fmla="*/ 3252764 h 5630204"/>
              <a:gd name="connsiteX2968" fmla="*/ 6034836 w 10567974"/>
              <a:gd name="connsiteY2968" fmla="*/ 3226475 h 5630204"/>
              <a:gd name="connsiteX2969" fmla="*/ 6061125 w 10567974"/>
              <a:gd name="connsiteY2969" fmla="*/ 3200186 h 5630204"/>
              <a:gd name="connsiteX2970" fmla="*/ 5969685 w 10567974"/>
              <a:gd name="connsiteY2970" fmla="*/ 3200186 h 5630204"/>
              <a:gd name="connsiteX2971" fmla="*/ 5995974 w 10567974"/>
              <a:gd name="connsiteY2971" fmla="*/ 3226475 h 5630204"/>
              <a:gd name="connsiteX2972" fmla="*/ 5969685 w 10567974"/>
              <a:gd name="connsiteY2972" fmla="*/ 3252764 h 5630204"/>
              <a:gd name="connsiteX2973" fmla="*/ 5943396 w 10567974"/>
              <a:gd name="connsiteY2973" fmla="*/ 3226475 h 5630204"/>
              <a:gd name="connsiteX2974" fmla="*/ 5969685 w 10567974"/>
              <a:gd name="connsiteY2974" fmla="*/ 3200186 h 5630204"/>
              <a:gd name="connsiteX2975" fmla="*/ 5878245 w 10567974"/>
              <a:gd name="connsiteY2975" fmla="*/ 3200186 h 5630204"/>
              <a:gd name="connsiteX2976" fmla="*/ 5904534 w 10567974"/>
              <a:gd name="connsiteY2976" fmla="*/ 3226475 h 5630204"/>
              <a:gd name="connsiteX2977" fmla="*/ 5878245 w 10567974"/>
              <a:gd name="connsiteY2977" fmla="*/ 3252764 h 5630204"/>
              <a:gd name="connsiteX2978" fmla="*/ 5851956 w 10567974"/>
              <a:gd name="connsiteY2978" fmla="*/ 3226475 h 5630204"/>
              <a:gd name="connsiteX2979" fmla="*/ 5878245 w 10567974"/>
              <a:gd name="connsiteY2979" fmla="*/ 3200186 h 5630204"/>
              <a:gd name="connsiteX2980" fmla="*/ 5786805 w 10567974"/>
              <a:gd name="connsiteY2980" fmla="*/ 3200186 h 5630204"/>
              <a:gd name="connsiteX2981" fmla="*/ 5813094 w 10567974"/>
              <a:gd name="connsiteY2981" fmla="*/ 3226475 h 5630204"/>
              <a:gd name="connsiteX2982" fmla="*/ 5786805 w 10567974"/>
              <a:gd name="connsiteY2982" fmla="*/ 3252764 h 5630204"/>
              <a:gd name="connsiteX2983" fmla="*/ 5760516 w 10567974"/>
              <a:gd name="connsiteY2983" fmla="*/ 3226475 h 5630204"/>
              <a:gd name="connsiteX2984" fmla="*/ 5786805 w 10567974"/>
              <a:gd name="connsiteY2984" fmla="*/ 3200186 h 5630204"/>
              <a:gd name="connsiteX2985" fmla="*/ 5695365 w 10567974"/>
              <a:gd name="connsiteY2985" fmla="*/ 3200186 h 5630204"/>
              <a:gd name="connsiteX2986" fmla="*/ 5721654 w 10567974"/>
              <a:gd name="connsiteY2986" fmla="*/ 3226475 h 5630204"/>
              <a:gd name="connsiteX2987" fmla="*/ 5695365 w 10567974"/>
              <a:gd name="connsiteY2987" fmla="*/ 3252764 h 5630204"/>
              <a:gd name="connsiteX2988" fmla="*/ 5669076 w 10567974"/>
              <a:gd name="connsiteY2988" fmla="*/ 3226475 h 5630204"/>
              <a:gd name="connsiteX2989" fmla="*/ 5695365 w 10567974"/>
              <a:gd name="connsiteY2989" fmla="*/ 3200186 h 5630204"/>
              <a:gd name="connsiteX2990" fmla="*/ 5603925 w 10567974"/>
              <a:gd name="connsiteY2990" fmla="*/ 3200186 h 5630204"/>
              <a:gd name="connsiteX2991" fmla="*/ 5630214 w 10567974"/>
              <a:gd name="connsiteY2991" fmla="*/ 3226475 h 5630204"/>
              <a:gd name="connsiteX2992" fmla="*/ 5603925 w 10567974"/>
              <a:gd name="connsiteY2992" fmla="*/ 3252764 h 5630204"/>
              <a:gd name="connsiteX2993" fmla="*/ 5577636 w 10567974"/>
              <a:gd name="connsiteY2993" fmla="*/ 3226475 h 5630204"/>
              <a:gd name="connsiteX2994" fmla="*/ 5603925 w 10567974"/>
              <a:gd name="connsiteY2994" fmla="*/ 3200186 h 5630204"/>
              <a:gd name="connsiteX2995" fmla="*/ 5512485 w 10567974"/>
              <a:gd name="connsiteY2995" fmla="*/ 3200186 h 5630204"/>
              <a:gd name="connsiteX2996" fmla="*/ 5538774 w 10567974"/>
              <a:gd name="connsiteY2996" fmla="*/ 3226475 h 5630204"/>
              <a:gd name="connsiteX2997" fmla="*/ 5512485 w 10567974"/>
              <a:gd name="connsiteY2997" fmla="*/ 3252764 h 5630204"/>
              <a:gd name="connsiteX2998" fmla="*/ 5486196 w 10567974"/>
              <a:gd name="connsiteY2998" fmla="*/ 3226475 h 5630204"/>
              <a:gd name="connsiteX2999" fmla="*/ 5512485 w 10567974"/>
              <a:gd name="connsiteY2999" fmla="*/ 3200186 h 5630204"/>
              <a:gd name="connsiteX3000" fmla="*/ 5421045 w 10567974"/>
              <a:gd name="connsiteY3000" fmla="*/ 3200186 h 5630204"/>
              <a:gd name="connsiteX3001" fmla="*/ 5447334 w 10567974"/>
              <a:gd name="connsiteY3001" fmla="*/ 3226475 h 5630204"/>
              <a:gd name="connsiteX3002" fmla="*/ 5421045 w 10567974"/>
              <a:gd name="connsiteY3002" fmla="*/ 3252764 h 5630204"/>
              <a:gd name="connsiteX3003" fmla="*/ 5394756 w 10567974"/>
              <a:gd name="connsiteY3003" fmla="*/ 3226475 h 5630204"/>
              <a:gd name="connsiteX3004" fmla="*/ 5421045 w 10567974"/>
              <a:gd name="connsiteY3004" fmla="*/ 3200186 h 5630204"/>
              <a:gd name="connsiteX3005" fmla="*/ 5329605 w 10567974"/>
              <a:gd name="connsiteY3005" fmla="*/ 3200186 h 5630204"/>
              <a:gd name="connsiteX3006" fmla="*/ 5355894 w 10567974"/>
              <a:gd name="connsiteY3006" fmla="*/ 3226475 h 5630204"/>
              <a:gd name="connsiteX3007" fmla="*/ 5329605 w 10567974"/>
              <a:gd name="connsiteY3007" fmla="*/ 3252764 h 5630204"/>
              <a:gd name="connsiteX3008" fmla="*/ 5303316 w 10567974"/>
              <a:gd name="connsiteY3008" fmla="*/ 3226475 h 5630204"/>
              <a:gd name="connsiteX3009" fmla="*/ 5329605 w 10567974"/>
              <a:gd name="connsiteY3009" fmla="*/ 3200186 h 5630204"/>
              <a:gd name="connsiteX3010" fmla="*/ 5238165 w 10567974"/>
              <a:gd name="connsiteY3010" fmla="*/ 3200186 h 5630204"/>
              <a:gd name="connsiteX3011" fmla="*/ 5264454 w 10567974"/>
              <a:gd name="connsiteY3011" fmla="*/ 3226475 h 5630204"/>
              <a:gd name="connsiteX3012" fmla="*/ 5238165 w 10567974"/>
              <a:gd name="connsiteY3012" fmla="*/ 3252764 h 5630204"/>
              <a:gd name="connsiteX3013" fmla="*/ 5211876 w 10567974"/>
              <a:gd name="connsiteY3013" fmla="*/ 3226475 h 5630204"/>
              <a:gd name="connsiteX3014" fmla="*/ 5238165 w 10567974"/>
              <a:gd name="connsiteY3014" fmla="*/ 3200186 h 5630204"/>
              <a:gd name="connsiteX3015" fmla="*/ 5146725 w 10567974"/>
              <a:gd name="connsiteY3015" fmla="*/ 3200186 h 5630204"/>
              <a:gd name="connsiteX3016" fmla="*/ 5173014 w 10567974"/>
              <a:gd name="connsiteY3016" fmla="*/ 3226475 h 5630204"/>
              <a:gd name="connsiteX3017" fmla="*/ 5146725 w 10567974"/>
              <a:gd name="connsiteY3017" fmla="*/ 3252764 h 5630204"/>
              <a:gd name="connsiteX3018" fmla="*/ 5120436 w 10567974"/>
              <a:gd name="connsiteY3018" fmla="*/ 3226475 h 5630204"/>
              <a:gd name="connsiteX3019" fmla="*/ 5146725 w 10567974"/>
              <a:gd name="connsiteY3019" fmla="*/ 3200186 h 5630204"/>
              <a:gd name="connsiteX3020" fmla="*/ 5055285 w 10567974"/>
              <a:gd name="connsiteY3020" fmla="*/ 3200186 h 5630204"/>
              <a:gd name="connsiteX3021" fmla="*/ 5081574 w 10567974"/>
              <a:gd name="connsiteY3021" fmla="*/ 3226475 h 5630204"/>
              <a:gd name="connsiteX3022" fmla="*/ 5055285 w 10567974"/>
              <a:gd name="connsiteY3022" fmla="*/ 3252764 h 5630204"/>
              <a:gd name="connsiteX3023" fmla="*/ 5028996 w 10567974"/>
              <a:gd name="connsiteY3023" fmla="*/ 3226475 h 5630204"/>
              <a:gd name="connsiteX3024" fmla="*/ 5055285 w 10567974"/>
              <a:gd name="connsiteY3024" fmla="*/ 3200186 h 5630204"/>
              <a:gd name="connsiteX3025" fmla="*/ 4963845 w 10567974"/>
              <a:gd name="connsiteY3025" fmla="*/ 3200186 h 5630204"/>
              <a:gd name="connsiteX3026" fmla="*/ 4990134 w 10567974"/>
              <a:gd name="connsiteY3026" fmla="*/ 3226475 h 5630204"/>
              <a:gd name="connsiteX3027" fmla="*/ 4963845 w 10567974"/>
              <a:gd name="connsiteY3027" fmla="*/ 3252764 h 5630204"/>
              <a:gd name="connsiteX3028" fmla="*/ 4937556 w 10567974"/>
              <a:gd name="connsiteY3028" fmla="*/ 3226475 h 5630204"/>
              <a:gd name="connsiteX3029" fmla="*/ 4963845 w 10567974"/>
              <a:gd name="connsiteY3029" fmla="*/ 3200186 h 5630204"/>
              <a:gd name="connsiteX3030" fmla="*/ 4872405 w 10567974"/>
              <a:gd name="connsiteY3030" fmla="*/ 3200186 h 5630204"/>
              <a:gd name="connsiteX3031" fmla="*/ 4898694 w 10567974"/>
              <a:gd name="connsiteY3031" fmla="*/ 3226475 h 5630204"/>
              <a:gd name="connsiteX3032" fmla="*/ 4872405 w 10567974"/>
              <a:gd name="connsiteY3032" fmla="*/ 3252764 h 5630204"/>
              <a:gd name="connsiteX3033" fmla="*/ 4846116 w 10567974"/>
              <a:gd name="connsiteY3033" fmla="*/ 3226475 h 5630204"/>
              <a:gd name="connsiteX3034" fmla="*/ 4872405 w 10567974"/>
              <a:gd name="connsiteY3034" fmla="*/ 3200186 h 5630204"/>
              <a:gd name="connsiteX3035" fmla="*/ 4780965 w 10567974"/>
              <a:gd name="connsiteY3035" fmla="*/ 3200186 h 5630204"/>
              <a:gd name="connsiteX3036" fmla="*/ 4807254 w 10567974"/>
              <a:gd name="connsiteY3036" fmla="*/ 3226475 h 5630204"/>
              <a:gd name="connsiteX3037" fmla="*/ 4780965 w 10567974"/>
              <a:gd name="connsiteY3037" fmla="*/ 3252764 h 5630204"/>
              <a:gd name="connsiteX3038" fmla="*/ 4754676 w 10567974"/>
              <a:gd name="connsiteY3038" fmla="*/ 3226475 h 5630204"/>
              <a:gd name="connsiteX3039" fmla="*/ 4780965 w 10567974"/>
              <a:gd name="connsiteY3039" fmla="*/ 3200186 h 5630204"/>
              <a:gd name="connsiteX3040" fmla="*/ 4689525 w 10567974"/>
              <a:gd name="connsiteY3040" fmla="*/ 3200186 h 5630204"/>
              <a:gd name="connsiteX3041" fmla="*/ 4715814 w 10567974"/>
              <a:gd name="connsiteY3041" fmla="*/ 3226475 h 5630204"/>
              <a:gd name="connsiteX3042" fmla="*/ 4689525 w 10567974"/>
              <a:gd name="connsiteY3042" fmla="*/ 3252764 h 5630204"/>
              <a:gd name="connsiteX3043" fmla="*/ 4663236 w 10567974"/>
              <a:gd name="connsiteY3043" fmla="*/ 3226475 h 5630204"/>
              <a:gd name="connsiteX3044" fmla="*/ 4689525 w 10567974"/>
              <a:gd name="connsiteY3044" fmla="*/ 3200186 h 5630204"/>
              <a:gd name="connsiteX3045" fmla="*/ 4598085 w 10567974"/>
              <a:gd name="connsiteY3045" fmla="*/ 3200186 h 5630204"/>
              <a:gd name="connsiteX3046" fmla="*/ 4624374 w 10567974"/>
              <a:gd name="connsiteY3046" fmla="*/ 3226475 h 5630204"/>
              <a:gd name="connsiteX3047" fmla="*/ 4598085 w 10567974"/>
              <a:gd name="connsiteY3047" fmla="*/ 3252764 h 5630204"/>
              <a:gd name="connsiteX3048" fmla="*/ 4571796 w 10567974"/>
              <a:gd name="connsiteY3048" fmla="*/ 3226475 h 5630204"/>
              <a:gd name="connsiteX3049" fmla="*/ 4598085 w 10567974"/>
              <a:gd name="connsiteY3049" fmla="*/ 3200186 h 5630204"/>
              <a:gd name="connsiteX3050" fmla="*/ 2860846 w 10567974"/>
              <a:gd name="connsiteY3050" fmla="*/ 3200186 h 5630204"/>
              <a:gd name="connsiteX3051" fmla="*/ 2887136 w 10567974"/>
              <a:gd name="connsiteY3051" fmla="*/ 3226475 h 5630204"/>
              <a:gd name="connsiteX3052" fmla="*/ 2860846 w 10567974"/>
              <a:gd name="connsiteY3052" fmla="*/ 3252764 h 5630204"/>
              <a:gd name="connsiteX3053" fmla="*/ 2834557 w 10567974"/>
              <a:gd name="connsiteY3053" fmla="*/ 3226475 h 5630204"/>
              <a:gd name="connsiteX3054" fmla="*/ 2860846 w 10567974"/>
              <a:gd name="connsiteY3054" fmla="*/ 3200186 h 5630204"/>
              <a:gd name="connsiteX3055" fmla="*/ 2586518 w 10567974"/>
              <a:gd name="connsiteY3055" fmla="*/ 3200186 h 5630204"/>
              <a:gd name="connsiteX3056" fmla="*/ 2612808 w 10567974"/>
              <a:gd name="connsiteY3056" fmla="*/ 3226475 h 5630204"/>
              <a:gd name="connsiteX3057" fmla="*/ 2586518 w 10567974"/>
              <a:gd name="connsiteY3057" fmla="*/ 3252764 h 5630204"/>
              <a:gd name="connsiteX3058" fmla="*/ 2560228 w 10567974"/>
              <a:gd name="connsiteY3058" fmla="*/ 3226475 h 5630204"/>
              <a:gd name="connsiteX3059" fmla="*/ 2586518 w 10567974"/>
              <a:gd name="connsiteY3059" fmla="*/ 3200186 h 5630204"/>
              <a:gd name="connsiteX3060" fmla="*/ 2495075 w 10567974"/>
              <a:gd name="connsiteY3060" fmla="*/ 3200186 h 5630204"/>
              <a:gd name="connsiteX3061" fmla="*/ 2521365 w 10567974"/>
              <a:gd name="connsiteY3061" fmla="*/ 3226475 h 5630204"/>
              <a:gd name="connsiteX3062" fmla="*/ 2495075 w 10567974"/>
              <a:gd name="connsiteY3062" fmla="*/ 3252764 h 5630204"/>
              <a:gd name="connsiteX3063" fmla="*/ 2468785 w 10567974"/>
              <a:gd name="connsiteY3063" fmla="*/ 3226475 h 5630204"/>
              <a:gd name="connsiteX3064" fmla="*/ 2495075 w 10567974"/>
              <a:gd name="connsiteY3064" fmla="*/ 3200186 h 5630204"/>
              <a:gd name="connsiteX3065" fmla="*/ 2403633 w 10567974"/>
              <a:gd name="connsiteY3065" fmla="*/ 3200186 h 5630204"/>
              <a:gd name="connsiteX3066" fmla="*/ 2429922 w 10567974"/>
              <a:gd name="connsiteY3066" fmla="*/ 3226475 h 5630204"/>
              <a:gd name="connsiteX3067" fmla="*/ 2403633 w 10567974"/>
              <a:gd name="connsiteY3067" fmla="*/ 3252764 h 5630204"/>
              <a:gd name="connsiteX3068" fmla="*/ 2377343 w 10567974"/>
              <a:gd name="connsiteY3068" fmla="*/ 3226475 h 5630204"/>
              <a:gd name="connsiteX3069" fmla="*/ 2403633 w 10567974"/>
              <a:gd name="connsiteY3069" fmla="*/ 3200186 h 5630204"/>
              <a:gd name="connsiteX3070" fmla="*/ 2312189 w 10567974"/>
              <a:gd name="connsiteY3070" fmla="*/ 3200186 h 5630204"/>
              <a:gd name="connsiteX3071" fmla="*/ 2338479 w 10567974"/>
              <a:gd name="connsiteY3071" fmla="*/ 3226475 h 5630204"/>
              <a:gd name="connsiteX3072" fmla="*/ 2312189 w 10567974"/>
              <a:gd name="connsiteY3072" fmla="*/ 3252764 h 5630204"/>
              <a:gd name="connsiteX3073" fmla="*/ 2285899 w 10567974"/>
              <a:gd name="connsiteY3073" fmla="*/ 3226475 h 5630204"/>
              <a:gd name="connsiteX3074" fmla="*/ 2312189 w 10567974"/>
              <a:gd name="connsiteY3074" fmla="*/ 3200186 h 5630204"/>
              <a:gd name="connsiteX3075" fmla="*/ 8621445 w 10567974"/>
              <a:gd name="connsiteY3075" fmla="*/ 3108746 h 5630204"/>
              <a:gd name="connsiteX3076" fmla="*/ 8647734 w 10567974"/>
              <a:gd name="connsiteY3076" fmla="*/ 3135035 h 5630204"/>
              <a:gd name="connsiteX3077" fmla="*/ 8621445 w 10567974"/>
              <a:gd name="connsiteY3077" fmla="*/ 3161324 h 5630204"/>
              <a:gd name="connsiteX3078" fmla="*/ 8595156 w 10567974"/>
              <a:gd name="connsiteY3078" fmla="*/ 3135035 h 5630204"/>
              <a:gd name="connsiteX3079" fmla="*/ 8621445 w 10567974"/>
              <a:gd name="connsiteY3079" fmla="*/ 3108746 h 5630204"/>
              <a:gd name="connsiteX3080" fmla="*/ 8530005 w 10567974"/>
              <a:gd name="connsiteY3080" fmla="*/ 3108746 h 5630204"/>
              <a:gd name="connsiteX3081" fmla="*/ 8556294 w 10567974"/>
              <a:gd name="connsiteY3081" fmla="*/ 3135035 h 5630204"/>
              <a:gd name="connsiteX3082" fmla="*/ 8530005 w 10567974"/>
              <a:gd name="connsiteY3082" fmla="*/ 3161324 h 5630204"/>
              <a:gd name="connsiteX3083" fmla="*/ 8503716 w 10567974"/>
              <a:gd name="connsiteY3083" fmla="*/ 3135035 h 5630204"/>
              <a:gd name="connsiteX3084" fmla="*/ 8530005 w 10567974"/>
              <a:gd name="connsiteY3084" fmla="*/ 3108746 h 5630204"/>
              <a:gd name="connsiteX3085" fmla="*/ 8164245 w 10567974"/>
              <a:gd name="connsiteY3085" fmla="*/ 3108746 h 5630204"/>
              <a:gd name="connsiteX3086" fmla="*/ 8190534 w 10567974"/>
              <a:gd name="connsiteY3086" fmla="*/ 3135035 h 5630204"/>
              <a:gd name="connsiteX3087" fmla="*/ 8164245 w 10567974"/>
              <a:gd name="connsiteY3087" fmla="*/ 3161324 h 5630204"/>
              <a:gd name="connsiteX3088" fmla="*/ 8137956 w 10567974"/>
              <a:gd name="connsiteY3088" fmla="*/ 3135035 h 5630204"/>
              <a:gd name="connsiteX3089" fmla="*/ 8164245 w 10567974"/>
              <a:gd name="connsiteY3089" fmla="*/ 3108746 h 5630204"/>
              <a:gd name="connsiteX3090" fmla="*/ 8072805 w 10567974"/>
              <a:gd name="connsiteY3090" fmla="*/ 3108746 h 5630204"/>
              <a:gd name="connsiteX3091" fmla="*/ 8099094 w 10567974"/>
              <a:gd name="connsiteY3091" fmla="*/ 3135035 h 5630204"/>
              <a:gd name="connsiteX3092" fmla="*/ 8072805 w 10567974"/>
              <a:gd name="connsiteY3092" fmla="*/ 3161324 h 5630204"/>
              <a:gd name="connsiteX3093" fmla="*/ 8046516 w 10567974"/>
              <a:gd name="connsiteY3093" fmla="*/ 3135035 h 5630204"/>
              <a:gd name="connsiteX3094" fmla="*/ 8072805 w 10567974"/>
              <a:gd name="connsiteY3094" fmla="*/ 3108746 h 5630204"/>
              <a:gd name="connsiteX3095" fmla="*/ 7981365 w 10567974"/>
              <a:gd name="connsiteY3095" fmla="*/ 3108746 h 5630204"/>
              <a:gd name="connsiteX3096" fmla="*/ 8007654 w 10567974"/>
              <a:gd name="connsiteY3096" fmla="*/ 3135035 h 5630204"/>
              <a:gd name="connsiteX3097" fmla="*/ 7981365 w 10567974"/>
              <a:gd name="connsiteY3097" fmla="*/ 3161324 h 5630204"/>
              <a:gd name="connsiteX3098" fmla="*/ 7955076 w 10567974"/>
              <a:gd name="connsiteY3098" fmla="*/ 3135035 h 5630204"/>
              <a:gd name="connsiteX3099" fmla="*/ 7981365 w 10567974"/>
              <a:gd name="connsiteY3099" fmla="*/ 3108746 h 5630204"/>
              <a:gd name="connsiteX3100" fmla="*/ 7889925 w 10567974"/>
              <a:gd name="connsiteY3100" fmla="*/ 3108746 h 5630204"/>
              <a:gd name="connsiteX3101" fmla="*/ 7916214 w 10567974"/>
              <a:gd name="connsiteY3101" fmla="*/ 3135035 h 5630204"/>
              <a:gd name="connsiteX3102" fmla="*/ 7889925 w 10567974"/>
              <a:gd name="connsiteY3102" fmla="*/ 3161324 h 5630204"/>
              <a:gd name="connsiteX3103" fmla="*/ 7863636 w 10567974"/>
              <a:gd name="connsiteY3103" fmla="*/ 3135035 h 5630204"/>
              <a:gd name="connsiteX3104" fmla="*/ 7889925 w 10567974"/>
              <a:gd name="connsiteY3104" fmla="*/ 3108746 h 5630204"/>
              <a:gd name="connsiteX3105" fmla="*/ 7432725 w 10567974"/>
              <a:gd name="connsiteY3105" fmla="*/ 3108746 h 5630204"/>
              <a:gd name="connsiteX3106" fmla="*/ 7459014 w 10567974"/>
              <a:gd name="connsiteY3106" fmla="*/ 3135035 h 5630204"/>
              <a:gd name="connsiteX3107" fmla="*/ 7432725 w 10567974"/>
              <a:gd name="connsiteY3107" fmla="*/ 3161324 h 5630204"/>
              <a:gd name="connsiteX3108" fmla="*/ 7406436 w 10567974"/>
              <a:gd name="connsiteY3108" fmla="*/ 3135035 h 5630204"/>
              <a:gd name="connsiteX3109" fmla="*/ 7432725 w 10567974"/>
              <a:gd name="connsiteY3109" fmla="*/ 3108746 h 5630204"/>
              <a:gd name="connsiteX3110" fmla="*/ 7341285 w 10567974"/>
              <a:gd name="connsiteY3110" fmla="*/ 3108746 h 5630204"/>
              <a:gd name="connsiteX3111" fmla="*/ 7367574 w 10567974"/>
              <a:gd name="connsiteY3111" fmla="*/ 3135035 h 5630204"/>
              <a:gd name="connsiteX3112" fmla="*/ 7341285 w 10567974"/>
              <a:gd name="connsiteY3112" fmla="*/ 3161324 h 5630204"/>
              <a:gd name="connsiteX3113" fmla="*/ 7314996 w 10567974"/>
              <a:gd name="connsiteY3113" fmla="*/ 3135035 h 5630204"/>
              <a:gd name="connsiteX3114" fmla="*/ 7341285 w 10567974"/>
              <a:gd name="connsiteY3114" fmla="*/ 3108746 h 5630204"/>
              <a:gd name="connsiteX3115" fmla="*/ 7249845 w 10567974"/>
              <a:gd name="connsiteY3115" fmla="*/ 3108746 h 5630204"/>
              <a:gd name="connsiteX3116" fmla="*/ 7276134 w 10567974"/>
              <a:gd name="connsiteY3116" fmla="*/ 3135035 h 5630204"/>
              <a:gd name="connsiteX3117" fmla="*/ 7249845 w 10567974"/>
              <a:gd name="connsiteY3117" fmla="*/ 3161324 h 5630204"/>
              <a:gd name="connsiteX3118" fmla="*/ 7223556 w 10567974"/>
              <a:gd name="connsiteY3118" fmla="*/ 3135035 h 5630204"/>
              <a:gd name="connsiteX3119" fmla="*/ 7249845 w 10567974"/>
              <a:gd name="connsiteY3119" fmla="*/ 3108746 h 5630204"/>
              <a:gd name="connsiteX3120" fmla="*/ 7158405 w 10567974"/>
              <a:gd name="connsiteY3120" fmla="*/ 3108746 h 5630204"/>
              <a:gd name="connsiteX3121" fmla="*/ 7184694 w 10567974"/>
              <a:gd name="connsiteY3121" fmla="*/ 3135035 h 5630204"/>
              <a:gd name="connsiteX3122" fmla="*/ 7158405 w 10567974"/>
              <a:gd name="connsiteY3122" fmla="*/ 3161324 h 5630204"/>
              <a:gd name="connsiteX3123" fmla="*/ 7132116 w 10567974"/>
              <a:gd name="connsiteY3123" fmla="*/ 3135035 h 5630204"/>
              <a:gd name="connsiteX3124" fmla="*/ 7158405 w 10567974"/>
              <a:gd name="connsiteY3124" fmla="*/ 3108746 h 5630204"/>
              <a:gd name="connsiteX3125" fmla="*/ 6518325 w 10567974"/>
              <a:gd name="connsiteY3125" fmla="*/ 3108746 h 5630204"/>
              <a:gd name="connsiteX3126" fmla="*/ 6544614 w 10567974"/>
              <a:gd name="connsiteY3126" fmla="*/ 3135035 h 5630204"/>
              <a:gd name="connsiteX3127" fmla="*/ 6518325 w 10567974"/>
              <a:gd name="connsiteY3127" fmla="*/ 3161324 h 5630204"/>
              <a:gd name="connsiteX3128" fmla="*/ 6492036 w 10567974"/>
              <a:gd name="connsiteY3128" fmla="*/ 3135035 h 5630204"/>
              <a:gd name="connsiteX3129" fmla="*/ 6518325 w 10567974"/>
              <a:gd name="connsiteY3129" fmla="*/ 3108746 h 5630204"/>
              <a:gd name="connsiteX3130" fmla="*/ 6426885 w 10567974"/>
              <a:gd name="connsiteY3130" fmla="*/ 3108746 h 5630204"/>
              <a:gd name="connsiteX3131" fmla="*/ 6453174 w 10567974"/>
              <a:gd name="connsiteY3131" fmla="*/ 3135035 h 5630204"/>
              <a:gd name="connsiteX3132" fmla="*/ 6426885 w 10567974"/>
              <a:gd name="connsiteY3132" fmla="*/ 3161324 h 5630204"/>
              <a:gd name="connsiteX3133" fmla="*/ 6400596 w 10567974"/>
              <a:gd name="connsiteY3133" fmla="*/ 3135035 h 5630204"/>
              <a:gd name="connsiteX3134" fmla="*/ 6426885 w 10567974"/>
              <a:gd name="connsiteY3134" fmla="*/ 3108746 h 5630204"/>
              <a:gd name="connsiteX3135" fmla="*/ 6335445 w 10567974"/>
              <a:gd name="connsiteY3135" fmla="*/ 3108746 h 5630204"/>
              <a:gd name="connsiteX3136" fmla="*/ 6361734 w 10567974"/>
              <a:gd name="connsiteY3136" fmla="*/ 3135035 h 5630204"/>
              <a:gd name="connsiteX3137" fmla="*/ 6335445 w 10567974"/>
              <a:gd name="connsiteY3137" fmla="*/ 3161324 h 5630204"/>
              <a:gd name="connsiteX3138" fmla="*/ 6309156 w 10567974"/>
              <a:gd name="connsiteY3138" fmla="*/ 3135035 h 5630204"/>
              <a:gd name="connsiteX3139" fmla="*/ 6335445 w 10567974"/>
              <a:gd name="connsiteY3139" fmla="*/ 3108746 h 5630204"/>
              <a:gd name="connsiteX3140" fmla="*/ 6152565 w 10567974"/>
              <a:gd name="connsiteY3140" fmla="*/ 3108746 h 5630204"/>
              <a:gd name="connsiteX3141" fmla="*/ 6178854 w 10567974"/>
              <a:gd name="connsiteY3141" fmla="*/ 3135035 h 5630204"/>
              <a:gd name="connsiteX3142" fmla="*/ 6152565 w 10567974"/>
              <a:gd name="connsiteY3142" fmla="*/ 3161324 h 5630204"/>
              <a:gd name="connsiteX3143" fmla="*/ 6126276 w 10567974"/>
              <a:gd name="connsiteY3143" fmla="*/ 3135035 h 5630204"/>
              <a:gd name="connsiteX3144" fmla="*/ 6152565 w 10567974"/>
              <a:gd name="connsiteY3144" fmla="*/ 3108746 h 5630204"/>
              <a:gd name="connsiteX3145" fmla="*/ 6061125 w 10567974"/>
              <a:gd name="connsiteY3145" fmla="*/ 3108746 h 5630204"/>
              <a:gd name="connsiteX3146" fmla="*/ 6087414 w 10567974"/>
              <a:gd name="connsiteY3146" fmla="*/ 3135035 h 5630204"/>
              <a:gd name="connsiteX3147" fmla="*/ 6061125 w 10567974"/>
              <a:gd name="connsiteY3147" fmla="*/ 3161324 h 5630204"/>
              <a:gd name="connsiteX3148" fmla="*/ 6034836 w 10567974"/>
              <a:gd name="connsiteY3148" fmla="*/ 3135035 h 5630204"/>
              <a:gd name="connsiteX3149" fmla="*/ 6061125 w 10567974"/>
              <a:gd name="connsiteY3149" fmla="*/ 3108746 h 5630204"/>
              <a:gd name="connsiteX3150" fmla="*/ 5969685 w 10567974"/>
              <a:gd name="connsiteY3150" fmla="*/ 3108746 h 5630204"/>
              <a:gd name="connsiteX3151" fmla="*/ 5995974 w 10567974"/>
              <a:gd name="connsiteY3151" fmla="*/ 3135035 h 5630204"/>
              <a:gd name="connsiteX3152" fmla="*/ 5969685 w 10567974"/>
              <a:gd name="connsiteY3152" fmla="*/ 3161324 h 5630204"/>
              <a:gd name="connsiteX3153" fmla="*/ 5943396 w 10567974"/>
              <a:gd name="connsiteY3153" fmla="*/ 3135035 h 5630204"/>
              <a:gd name="connsiteX3154" fmla="*/ 5969685 w 10567974"/>
              <a:gd name="connsiteY3154" fmla="*/ 3108746 h 5630204"/>
              <a:gd name="connsiteX3155" fmla="*/ 5878245 w 10567974"/>
              <a:gd name="connsiteY3155" fmla="*/ 3108746 h 5630204"/>
              <a:gd name="connsiteX3156" fmla="*/ 5904534 w 10567974"/>
              <a:gd name="connsiteY3156" fmla="*/ 3135035 h 5630204"/>
              <a:gd name="connsiteX3157" fmla="*/ 5878245 w 10567974"/>
              <a:gd name="connsiteY3157" fmla="*/ 3161324 h 5630204"/>
              <a:gd name="connsiteX3158" fmla="*/ 5851956 w 10567974"/>
              <a:gd name="connsiteY3158" fmla="*/ 3135035 h 5630204"/>
              <a:gd name="connsiteX3159" fmla="*/ 5878245 w 10567974"/>
              <a:gd name="connsiteY3159" fmla="*/ 3108746 h 5630204"/>
              <a:gd name="connsiteX3160" fmla="*/ 5786805 w 10567974"/>
              <a:gd name="connsiteY3160" fmla="*/ 3108746 h 5630204"/>
              <a:gd name="connsiteX3161" fmla="*/ 5813094 w 10567974"/>
              <a:gd name="connsiteY3161" fmla="*/ 3135035 h 5630204"/>
              <a:gd name="connsiteX3162" fmla="*/ 5786805 w 10567974"/>
              <a:gd name="connsiteY3162" fmla="*/ 3161324 h 5630204"/>
              <a:gd name="connsiteX3163" fmla="*/ 5760516 w 10567974"/>
              <a:gd name="connsiteY3163" fmla="*/ 3135035 h 5630204"/>
              <a:gd name="connsiteX3164" fmla="*/ 5786805 w 10567974"/>
              <a:gd name="connsiteY3164" fmla="*/ 3108746 h 5630204"/>
              <a:gd name="connsiteX3165" fmla="*/ 5695365 w 10567974"/>
              <a:gd name="connsiteY3165" fmla="*/ 3108746 h 5630204"/>
              <a:gd name="connsiteX3166" fmla="*/ 5721654 w 10567974"/>
              <a:gd name="connsiteY3166" fmla="*/ 3135035 h 5630204"/>
              <a:gd name="connsiteX3167" fmla="*/ 5695365 w 10567974"/>
              <a:gd name="connsiteY3167" fmla="*/ 3161324 h 5630204"/>
              <a:gd name="connsiteX3168" fmla="*/ 5669076 w 10567974"/>
              <a:gd name="connsiteY3168" fmla="*/ 3135035 h 5630204"/>
              <a:gd name="connsiteX3169" fmla="*/ 5695365 w 10567974"/>
              <a:gd name="connsiteY3169" fmla="*/ 3108746 h 5630204"/>
              <a:gd name="connsiteX3170" fmla="*/ 5603925 w 10567974"/>
              <a:gd name="connsiteY3170" fmla="*/ 3108746 h 5630204"/>
              <a:gd name="connsiteX3171" fmla="*/ 5630214 w 10567974"/>
              <a:gd name="connsiteY3171" fmla="*/ 3135035 h 5630204"/>
              <a:gd name="connsiteX3172" fmla="*/ 5603925 w 10567974"/>
              <a:gd name="connsiteY3172" fmla="*/ 3161324 h 5630204"/>
              <a:gd name="connsiteX3173" fmla="*/ 5577636 w 10567974"/>
              <a:gd name="connsiteY3173" fmla="*/ 3135035 h 5630204"/>
              <a:gd name="connsiteX3174" fmla="*/ 5603925 w 10567974"/>
              <a:gd name="connsiteY3174" fmla="*/ 3108746 h 5630204"/>
              <a:gd name="connsiteX3175" fmla="*/ 5512485 w 10567974"/>
              <a:gd name="connsiteY3175" fmla="*/ 3108746 h 5630204"/>
              <a:gd name="connsiteX3176" fmla="*/ 5538774 w 10567974"/>
              <a:gd name="connsiteY3176" fmla="*/ 3135035 h 5630204"/>
              <a:gd name="connsiteX3177" fmla="*/ 5512485 w 10567974"/>
              <a:gd name="connsiteY3177" fmla="*/ 3161324 h 5630204"/>
              <a:gd name="connsiteX3178" fmla="*/ 5486196 w 10567974"/>
              <a:gd name="connsiteY3178" fmla="*/ 3135035 h 5630204"/>
              <a:gd name="connsiteX3179" fmla="*/ 5512485 w 10567974"/>
              <a:gd name="connsiteY3179" fmla="*/ 3108746 h 5630204"/>
              <a:gd name="connsiteX3180" fmla="*/ 5421045 w 10567974"/>
              <a:gd name="connsiteY3180" fmla="*/ 3108746 h 5630204"/>
              <a:gd name="connsiteX3181" fmla="*/ 5447334 w 10567974"/>
              <a:gd name="connsiteY3181" fmla="*/ 3135035 h 5630204"/>
              <a:gd name="connsiteX3182" fmla="*/ 5421045 w 10567974"/>
              <a:gd name="connsiteY3182" fmla="*/ 3161324 h 5630204"/>
              <a:gd name="connsiteX3183" fmla="*/ 5394756 w 10567974"/>
              <a:gd name="connsiteY3183" fmla="*/ 3135035 h 5630204"/>
              <a:gd name="connsiteX3184" fmla="*/ 5421045 w 10567974"/>
              <a:gd name="connsiteY3184" fmla="*/ 3108746 h 5630204"/>
              <a:gd name="connsiteX3185" fmla="*/ 5329605 w 10567974"/>
              <a:gd name="connsiteY3185" fmla="*/ 3108746 h 5630204"/>
              <a:gd name="connsiteX3186" fmla="*/ 5355894 w 10567974"/>
              <a:gd name="connsiteY3186" fmla="*/ 3135035 h 5630204"/>
              <a:gd name="connsiteX3187" fmla="*/ 5329605 w 10567974"/>
              <a:gd name="connsiteY3187" fmla="*/ 3161324 h 5630204"/>
              <a:gd name="connsiteX3188" fmla="*/ 5303316 w 10567974"/>
              <a:gd name="connsiteY3188" fmla="*/ 3135035 h 5630204"/>
              <a:gd name="connsiteX3189" fmla="*/ 5329605 w 10567974"/>
              <a:gd name="connsiteY3189" fmla="*/ 3108746 h 5630204"/>
              <a:gd name="connsiteX3190" fmla="*/ 5238165 w 10567974"/>
              <a:gd name="connsiteY3190" fmla="*/ 3108746 h 5630204"/>
              <a:gd name="connsiteX3191" fmla="*/ 5264454 w 10567974"/>
              <a:gd name="connsiteY3191" fmla="*/ 3135035 h 5630204"/>
              <a:gd name="connsiteX3192" fmla="*/ 5238165 w 10567974"/>
              <a:gd name="connsiteY3192" fmla="*/ 3161324 h 5630204"/>
              <a:gd name="connsiteX3193" fmla="*/ 5211876 w 10567974"/>
              <a:gd name="connsiteY3193" fmla="*/ 3135035 h 5630204"/>
              <a:gd name="connsiteX3194" fmla="*/ 5238165 w 10567974"/>
              <a:gd name="connsiteY3194" fmla="*/ 3108746 h 5630204"/>
              <a:gd name="connsiteX3195" fmla="*/ 5146725 w 10567974"/>
              <a:gd name="connsiteY3195" fmla="*/ 3108746 h 5630204"/>
              <a:gd name="connsiteX3196" fmla="*/ 5173014 w 10567974"/>
              <a:gd name="connsiteY3196" fmla="*/ 3135035 h 5630204"/>
              <a:gd name="connsiteX3197" fmla="*/ 5146725 w 10567974"/>
              <a:gd name="connsiteY3197" fmla="*/ 3161324 h 5630204"/>
              <a:gd name="connsiteX3198" fmla="*/ 5120436 w 10567974"/>
              <a:gd name="connsiteY3198" fmla="*/ 3135035 h 5630204"/>
              <a:gd name="connsiteX3199" fmla="*/ 5146725 w 10567974"/>
              <a:gd name="connsiteY3199" fmla="*/ 3108746 h 5630204"/>
              <a:gd name="connsiteX3200" fmla="*/ 5055285 w 10567974"/>
              <a:gd name="connsiteY3200" fmla="*/ 3108746 h 5630204"/>
              <a:gd name="connsiteX3201" fmla="*/ 5081574 w 10567974"/>
              <a:gd name="connsiteY3201" fmla="*/ 3135035 h 5630204"/>
              <a:gd name="connsiteX3202" fmla="*/ 5055285 w 10567974"/>
              <a:gd name="connsiteY3202" fmla="*/ 3161324 h 5630204"/>
              <a:gd name="connsiteX3203" fmla="*/ 5028996 w 10567974"/>
              <a:gd name="connsiteY3203" fmla="*/ 3135035 h 5630204"/>
              <a:gd name="connsiteX3204" fmla="*/ 5055285 w 10567974"/>
              <a:gd name="connsiteY3204" fmla="*/ 3108746 h 5630204"/>
              <a:gd name="connsiteX3205" fmla="*/ 4963845 w 10567974"/>
              <a:gd name="connsiteY3205" fmla="*/ 3108746 h 5630204"/>
              <a:gd name="connsiteX3206" fmla="*/ 4990134 w 10567974"/>
              <a:gd name="connsiteY3206" fmla="*/ 3135035 h 5630204"/>
              <a:gd name="connsiteX3207" fmla="*/ 4963845 w 10567974"/>
              <a:gd name="connsiteY3207" fmla="*/ 3161324 h 5630204"/>
              <a:gd name="connsiteX3208" fmla="*/ 4937556 w 10567974"/>
              <a:gd name="connsiteY3208" fmla="*/ 3135035 h 5630204"/>
              <a:gd name="connsiteX3209" fmla="*/ 4963845 w 10567974"/>
              <a:gd name="connsiteY3209" fmla="*/ 3108746 h 5630204"/>
              <a:gd name="connsiteX3210" fmla="*/ 4872405 w 10567974"/>
              <a:gd name="connsiteY3210" fmla="*/ 3108746 h 5630204"/>
              <a:gd name="connsiteX3211" fmla="*/ 4898694 w 10567974"/>
              <a:gd name="connsiteY3211" fmla="*/ 3135035 h 5630204"/>
              <a:gd name="connsiteX3212" fmla="*/ 4872405 w 10567974"/>
              <a:gd name="connsiteY3212" fmla="*/ 3161324 h 5630204"/>
              <a:gd name="connsiteX3213" fmla="*/ 4846116 w 10567974"/>
              <a:gd name="connsiteY3213" fmla="*/ 3135035 h 5630204"/>
              <a:gd name="connsiteX3214" fmla="*/ 4872405 w 10567974"/>
              <a:gd name="connsiteY3214" fmla="*/ 3108746 h 5630204"/>
              <a:gd name="connsiteX3215" fmla="*/ 4780965 w 10567974"/>
              <a:gd name="connsiteY3215" fmla="*/ 3108746 h 5630204"/>
              <a:gd name="connsiteX3216" fmla="*/ 4807254 w 10567974"/>
              <a:gd name="connsiteY3216" fmla="*/ 3135035 h 5630204"/>
              <a:gd name="connsiteX3217" fmla="*/ 4780965 w 10567974"/>
              <a:gd name="connsiteY3217" fmla="*/ 3161324 h 5630204"/>
              <a:gd name="connsiteX3218" fmla="*/ 4754676 w 10567974"/>
              <a:gd name="connsiteY3218" fmla="*/ 3135035 h 5630204"/>
              <a:gd name="connsiteX3219" fmla="*/ 4780965 w 10567974"/>
              <a:gd name="connsiteY3219" fmla="*/ 3108746 h 5630204"/>
              <a:gd name="connsiteX3220" fmla="*/ 4689525 w 10567974"/>
              <a:gd name="connsiteY3220" fmla="*/ 3108746 h 5630204"/>
              <a:gd name="connsiteX3221" fmla="*/ 4715814 w 10567974"/>
              <a:gd name="connsiteY3221" fmla="*/ 3135035 h 5630204"/>
              <a:gd name="connsiteX3222" fmla="*/ 4689525 w 10567974"/>
              <a:gd name="connsiteY3222" fmla="*/ 3161324 h 5630204"/>
              <a:gd name="connsiteX3223" fmla="*/ 4663236 w 10567974"/>
              <a:gd name="connsiteY3223" fmla="*/ 3135035 h 5630204"/>
              <a:gd name="connsiteX3224" fmla="*/ 4689525 w 10567974"/>
              <a:gd name="connsiteY3224" fmla="*/ 3108746 h 5630204"/>
              <a:gd name="connsiteX3225" fmla="*/ 4598085 w 10567974"/>
              <a:gd name="connsiteY3225" fmla="*/ 3108746 h 5630204"/>
              <a:gd name="connsiteX3226" fmla="*/ 4624374 w 10567974"/>
              <a:gd name="connsiteY3226" fmla="*/ 3135035 h 5630204"/>
              <a:gd name="connsiteX3227" fmla="*/ 4598085 w 10567974"/>
              <a:gd name="connsiteY3227" fmla="*/ 3161324 h 5630204"/>
              <a:gd name="connsiteX3228" fmla="*/ 4571796 w 10567974"/>
              <a:gd name="connsiteY3228" fmla="*/ 3135035 h 5630204"/>
              <a:gd name="connsiteX3229" fmla="*/ 4598085 w 10567974"/>
              <a:gd name="connsiteY3229" fmla="*/ 3108746 h 5630204"/>
              <a:gd name="connsiteX3230" fmla="*/ 2495081 w 10567974"/>
              <a:gd name="connsiteY3230" fmla="*/ 3108746 h 5630204"/>
              <a:gd name="connsiteX3231" fmla="*/ 2521371 w 10567974"/>
              <a:gd name="connsiteY3231" fmla="*/ 3135035 h 5630204"/>
              <a:gd name="connsiteX3232" fmla="*/ 2495081 w 10567974"/>
              <a:gd name="connsiteY3232" fmla="*/ 3161324 h 5630204"/>
              <a:gd name="connsiteX3233" fmla="*/ 2468791 w 10567974"/>
              <a:gd name="connsiteY3233" fmla="*/ 3135035 h 5630204"/>
              <a:gd name="connsiteX3234" fmla="*/ 2495081 w 10567974"/>
              <a:gd name="connsiteY3234" fmla="*/ 3108746 h 5630204"/>
              <a:gd name="connsiteX3235" fmla="*/ 2403638 w 10567974"/>
              <a:gd name="connsiteY3235" fmla="*/ 3108746 h 5630204"/>
              <a:gd name="connsiteX3236" fmla="*/ 2429928 w 10567974"/>
              <a:gd name="connsiteY3236" fmla="*/ 3135035 h 5630204"/>
              <a:gd name="connsiteX3237" fmla="*/ 2403638 w 10567974"/>
              <a:gd name="connsiteY3237" fmla="*/ 3161324 h 5630204"/>
              <a:gd name="connsiteX3238" fmla="*/ 2377349 w 10567974"/>
              <a:gd name="connsiteY3238" fmla="*/ 3135035 h 5630204"/>
              <a:gd name="connsiteX3239" fmla="*/ 2403638 w 10567974"/>
              <a:gd name="connsiteY3239" fmla="*/ 3108746 h 5630204"/>
              <a:gd name="connsiteX3240" fmla="*/ 2312195 w 10567974"/>
              <a:gd name="connsiteY3240" fmla="*/ 3108746 h 5630204"/>
              <a:gd name="connsiteX3241" fmla="*/ 2338486 w 10567974"/>
              <a:gd name="connsiteY3241" fmla="*/ 3135035 h 5630204"/>
              <a:gd name="connsiteX3242" fmla="*/ 2312195 w 10567974"/>
              <a:gd name="connsiteY3242" fmla="*/ 3161324 h 5630204"/>
              <a:gd name="connsiteX3243" fmla="*/ 2285905 w 10567974"/>
              <a:gd name="connsiteY3243" fmla="*/ 3135035 h 5630204"/>
              <a:gd name="connsiteX3244" fmla="*/ 2312195 w 10567974"/>
              <a:gd name="connsiteY3244" fmla="*/ 3108746 h 5630204"/>
              <a:gd name="connsiteX3245" fmla="*/ 2220752 w 10567974"/>
              <a:gd name="connsiteY3245" fmla="*/ 3108746 h 5630204"/>
              <a:gd name="connsiteX3246" fmla="*/ 2247042 w 10567974"/>
              <a:gd name="connsiteY3246" fmla="*/ 3135035 h 5630204"/>
              <a:gd name="connsiteX3247" fmla="*/ 2220752 w 10567974"/>
              <a:gd name="connsiteY3247" fmla="*/ 3161324 h 5630204"/>
              <a:gd name="connsiteX3248" fmla="*/ 2194462 w 10567974"/>
              <a:gd name="connsiteY3248" fmla="*/ 3135035 h 5630204"/>
              <a:gd name="connsiteX3249" fmla="*/ 2220752 w 10567974"/>
              <a:gd name="connsiteY3249" fmla="*/ 3108746 h 5630204"/>
              <a:gd name="connsiteX3250" fmla="*/ 2129310 w 10567974"/>
              <a:gd name="connsiteY3250" fmla="*/ 3108746 h 5630204"/>
              <a:gd name="connsiteX3251" fmla="*/ 2155599 w 10567974"/>
              <a:gd name="connsiteY3251" fmla="*/ 3135035 h 5630204"/>
              <a:gd name="connsiteX3252" fmla="*/ 2129310 w 10567974"/>
              <a:gd name="connsiteY3252" fmla="*/ 3161324 h 5630204"/>
              <a:gd name="connsiteX3253" fmla="*/ 2103020 w 10567974"/>
              <a:gd name="connsiteY3253" fmla="*/ 3135035 h 5630204"/>
              <a:gd name="connsiteX3254" fmla="*/ 2129310 w 10567974"/>
              <a:gd name="connsiteY3254" fmla="*/ 3108746 h 5630204"/>
              <a:gd name="connsiteX3255" fmla="*/ 2037866 w 10567974"/>
              <a:gd name="connsiteY3255" fmla="*/ 3108746 h 5630204"/>
              <a:gd name="connsiteX3256" fmla="*/ 2064156 w 10567974"/>
              <a:gd name="connsiteY3256" fmla="*/ 3135035 h 5630204"/>
              <a:gd name="connsiteX3257" fmla="*/ 2037866 w 10567974"/>
              <a:gd name="connsiteY3257" fmla="*/ 3161324 h 5630204"/>
              <a:gd name="connsiteX3258" fmla="*/ 2011576 w 10567974"/>
              <a:gd name="connsiteY3258" fmla="*/ 3135035 h 5630204"/>
              <a:gd name="connsiteX3259" fmla="*/ 2037866 w 10567974"/>
              <a:gd name="connsiteY3259" fmla="*/ 3108746 h 5630204"/>
              <a:gd name="connsiteX3260" fmla="*/ 8621445 w 10567974"/>
              <a:gd name="connsiteY3260" fmla="*/ 3017306 h 5630204"/>
              <a:gd name="connsiteX3261" fmla="*/ 8647734 w 10567974"/>
              <a:gd name="connsiteY3261" fmla="*/ 3043595 h 5630204"/>
              <a:gd name="connsiteX3262" fmla="*/ 8621445 w 10567974"/>
              <a:gd name="connsiteY3262" fmla="*/ 3069884 h 5630204"/>
              <a:gd name="connsiteX3263" fmla="*/ 8595156 w 10567974"/>
              <a:gd name="connsiteY3263" fmla="*/ 3043595 h 5630204"/>
              <a:gd name="connsiteX3264" fmla="*/ 8621445 w 10567974"/>
              <a:gd name="connsiteY3264" fmla="*/ 3017306 h 5630204"/>
              <a:gd name="connsiteX3265" fmla="*/ 8530005 w 10567974"/>
              <a:gd name="connsiteY3265" fmla="*/ 3017306 h 5630204"/>
              <a:gd name="connsiteX3266" fmla="*/ 8556294 w 10567974"/>
              <a:gd name="connsiteY3266" fmla="*/ 3043595 h 5630204"/>
              <a:gd name="connsiteX3267" fmla="*/ 8530005 w 10567974"/>
              <a:gd name="connsiteY3267" fmla="*/ 3069884 h 5630204"/>
              <a:gd name="connsiteX3268" fmla="*/ 8503716 w 10567974"/>
              <a:gd name="connsiteY3268" fmla="*/ 3043595 h 5630204"/>
              <a:gd name="connsiteX3269" fmla="*/ 8530005 w 10567974"/>
              <a:gd name="connsiteY3269" fmla="*/ 3017306 h 5630204"/>
              <a:gd name="connsiteX3270" fmla="*/ 8255685 w 10567974"/>
              <a:gd name="connsiteY3270" fmla="*/ 3017306 h 5630204"/>
              <a:gd name="connsiteX3271" fmla="*/ 8281974 w 10567974"/>
              <a:gd name="connsiteY3271" fmla="*/ 3043595 h 5630204"/>
              <a:gd name="connsiteX3272" fmla="*/ 8255685 w 10567974"/>
              <a:gd name="connsiteY3272" fmla="*/ 3069884 h 5630204"/>
              <a:gd name="connsiteX3273" fmla="*/ 8229396 w 10567974"/>
              <a:gd name="connsiteY3273" fmla="*/ 3043595 h 5630204"/>
              <a:gd name="connsiteX3274" fmla="*/ 8255685 w 10567974"/>
              <a:gd name="connsiteY3274" fmla="*/ 3017306 h 5630204"/>
              <a:gd name="connsiteX3275" fmla="*/ 8164245 w 10567974"/>
              <a:gd name="connsiteY3275" fmla="*/ 3017306 h 5630204"/>
              <a:gd name="connsiteX3276" fmla="*/ 8190534 w 10567974"/>
              <a:gd name="connsiteY3276" fmla="*/ 3043595 h 5630204"/>
              <a:gd name="connsiteX3277" fmla="*/ 8164245 w 10567974"/>
              <a:gd name="connsiteY3277" fmla="*/ 3069884 h 5630204"/>
              <a:gd name="connsiteX3278" fmla="*/ 8137956 w 10567974"/>
              <a:gd name="connsiteY3278" fmla="*/ 3043595 h 5630204"/>
              <a:gd name="connsiteX3279" fmla="*/ 8164245 w 10567974"/>
              <a:gd name="connsiteY3279" fmla="*/ 3017306 h 5630204"/>
              <a:gd name="connsiteX3280" fmla="*/ 8072805 w 10567974"/>
              <a:gd name="connsiteY3280" fmla="*/ 3017306 h 5630204"/>
              <a:gd name="connsiteX3281" fmla="*/ 8099094 w 10567974"/>
              <a:gd name="connsiteY3281" fmla="*/ 3043595 h 5630204"/>
              <a:gd name="connsiteX3282" fmla="*/ 8072805 w 10567974"/>
              <a:gd name="connsiteY3282" fmla="*/ 3069884 h 5630204"/>
              <a:gd name="connsiteX3283" fmla="*/ 8046516 w 10567974"/>
              <a:gd name="connsiteY3283" fmla="*/ 3043595 h 5630204"/>
              <a:gd name="connsiteX3284" fmla="*/ 8072805 w 10567974"/>
              <a:gd name="connsiteY3284" fmla="*/ 3017306 h 5630204"/>
              <a:gd name="connsiteX3285" fmla="*/ 7981365 w 10567974"/>
              <a:gd name="connsiteY3285" fmla="*/ 3017306 h 5630204"/>
              <a:gd name="connsiteX3286" fmla="*/ 8007654 w 10567974"/>
              <a:gd name="connsiteY3286" fmla="*/ 3043595 h 5630204"/>
              <a:gd name="connsiteX3287" fmla="*/ 7981365 w 10567974"/>
              <a:gd name="connsiteY3287" fmla="*/ 3069884 h 5630204"/>
              <a:gd name="connsiteX3288" fmla="*/ 7955076 w 10567974"/>
              <a:gd name="connsiteY3288" fmla="*/ 3043595 h 5630204"/>
              <a:gd name="connsiteX3289" fmla="*/ 7981365 w 10567974"/>
              <a:gd name="connsiteY3289" fmla="*/ 3017306 h 5630204"/>
              <a:gd name="connsiteX3290" fmla="*/ 7889925 w 10567974"/>
              <a:gd name="connsiteY3290" fmla="*/ 3017306 h 5630204"/>
              <a:gd name="connsiteX3291" fmla="*/ 7916214 w 10567974"/>
              <a:gd name="connsiteY3291" fmla="*/ 3043595 h 5630204"/>
              <a:gd name="connsiteX3292" fmla="*/ 7889925 w 10567974"/>
              <a:gd name="connsiteY3292" fmla="*/ 3069884 h 5630204"/>
              <a:gd name="connsiteX3293" fmla="*/ 7863636 w 10567974"/>
              <a:gd name="connsiteY3293" fmla="*/ 3043595 h 5630204"/>
              <a:gd name="connsiteX3294" fmla="*/ 7889925 w 10567974"/>
              <a:gd name="connsiteY3294" fmla="*/ 3017306 h 5630204"/>
              <a:gd name="connsiteX3295" fmla="*/ 7798485 w 10567974"/>
              <a:gd name="connsiteY3295" fmla="*/ 3017306 h 5630204"/>
              <a:gd name="connsiteX3296" fmla="*/ 7824774 w 10567974"/>
              <a:gd name="connsiteY3296" fmla="*/ 3043595 h 5630204"/>
              <a:gd name="connsiteX3297" fmla="*/ 7798485 w 10567974"/>
              <a:gd name="connsiteY3297" fmla="*/ 3069884 h 5630204"/>
              <a:gd name="connsiteX3298" fmla="*/ 7772196 w 10567974"/>
              <a:gd name="connsiteY3298" fmla="*/ 3043595 h 5630204"/>
              <a:gd name="connsiteX3299" fmla="*/ 7798485 w 10567974"/>
              <a:gd name="connsiteY3299" fmla="*/ 3017306 h 5630204"/>
              <a:gd name="connsiteX3300" fmla="*/ 7524165 w 10567974"/>
              <a:gd name="connsiteY3300" fmla="*/ 3017306 h 5630204"/>
              <a:gd name="connsiteX3301" fmla="*/ 7550454 w 10567974"/>
              <a:gd name="connsiteY3301" fmla="*/ 3043595 h 5630204"/>
              <a:gd name="connsiteX3302" fmla="*/ 7524165 w 10567974"/>
              <a:gd name="connsiteY3302" fmla="*/ 3069884 h 5630204"/>
              <a:gd name="connsiteX3303" fmla="*/ 7497876 w 10567974"/>
              <a:gd name="connsiteY3303" fmla="*/ 3043595 h 5630204"/>
              <a:gd name="connsiteX3304" fmla="*/ 7524165 w 10567974"/>
              <a:gd name="connsiteY3304" fmla="*/ 3017306 h 5630204"/>
              <a:gd name="connsiteX3305" fmla="*/ 7432725 w 10567974"/>
              <a:gd name="connsiteY3305" fmla="*/ 3017306 h 5630204"/>
              <a:gd name="connsiteX3306" fmla="*/ 7459014 w 10567974"/>
              <a:gd name="connsiteY3306" fmla="*/ 3043595 h 5630204"/>
              <a:gd name="connsiteX3307" fmla="*/ 7432725 w 10567974"/>
              <a:gd name="connsiteY3307" fmla="*/ 3069884 h 5630204"/>
              <a:gd name="connsiteX3308" fmla="*/ 7406436 w 10567974"/>
              <a:gd name="connsiteY3308" fmla="*/ 3043595 h 5630204"/>
              <a:gd name="connsiteX3309" fmla="*/ 7432725 w 10567974"/>
              <a:gd name="connsiteY3309" fmla="*/ 3017306 h 5630204"/>
              <a:gd name="connsiteX3310" fmla="*/ 7341285 w 10567974"/>
              <a:gd name="connsiteY3310" fmla="*/ 3017306 h 5630204"/>
              <a:gd name="connsiteX3311" fmla="*/ 7367574 w 10567974"/>
              <a:gd name="connsiteY3311" fmla="*/ 3043595 h 5630204"/>
              <a:gd name="connsiteX3312" fmla="*/ 7341285 w 10567974"/>
              <a:gd name="connsiteY3312" fmla="*/ 3069884 h 5630204"/>
              <a:gd name="connsiteX3313" fmla="*/ 7314996 w 10567974"/>
              <a:gd name="connsiteY3313" fmla="*/ 3043595 h 5630204"/>
              <a:gd name="connsiteX3314" fmla="*/ 7341285 w 10567974"/>
              <a:gd name="connsiteY3314" fmla="*/ 3017306 h 5630204"/>
              <a:gd name="connsiteX3315" fmla="*/ 7249845 w 10567974"/>
              <a:gd name="connsiteY3315" fmla="*/ 3017306 h 5630204"/>
              <a:gd name="connsiteX3316" fmla="*/ 7276134 w 10567974"/>
              <a:gd name="connsiteY3316" fmla="*/ 3043595 h 5630204"/>
              <a:gd name="connsiteX3317" fmla="*/ 7249845 w 10567974"/>
              <a:gd name="connsiteY3317" fmla="*/ 3069884 h 5630204"/>
              <a:gd name="connsiteX3318" fmla="*/ 7223556 w 10567974"/>
              <a:gd name="connsiteY3318" fmla="*/ 3043595 h 5630204"/>
              <a:gd name="connsiteX3319" fmla="*/ 7249845 w 10567974"/>
              <a:gd name="connsiteY3319" fmla="*/ 3017306 h 5630204"/>
              <a:gd name="connsiteX3320" fmla="*/ 7158405 w 10567974"/>
              <a:gd name="connsiteY3320" fmla="*/ 3017306 h 5630204"/>
              <a:gd name="connsiteX3321" fmla="*/ 7184694 w 10567974"/>
              <a:gd name="connsiteY3321" fmla="*/ 3043595 h 5630204"/>
              <a:gd name="connsiteX3322" fmla="*/ 7158405 w 10567974"/>
              <a:gd name="connsiteY3322" fmla="*/ 3069884 h 5630204"/>
              <a:gd name="connsiteX3323" fmla="*/ 7132116 w 10567974"/>
              <a:gd name="connsiteY3323" fmla="*/ 3043595 h 5630204"/>
              <a:gd name="connsiteX3324" fmla="*/ 7158405 w 10567974"/>
              <a:gd name="connsiteY3324" fmla="*/ 3017306 h 5630204"/>
              <a:gd name="connsiteX3325" fmla="*/ 6609765 w 10567974"/>
              <a:gd name="connsiteY3325" fmla="*/ 3017306 h 5630204"/>
              <a:gd name="connsiteX3326" fmla="*/ 6636054 w 10567974"/>
              <a:gd name="connsiteY3326" fmla="*/ 3043595 h 5630204"/>
              <a:gd name="connsiteX3327" fmla="*/ 6609765 w 10567974"/>
              <a:gd name="connsiteY3327" fmla="*/ 3069884 h 5630204"/>
              <a:gd name="connsiteX3328" fmla="*/ 6583476 w 10567974"/>
              <a:gd name="connsiteY3328" fmla="*/ 3043595 h 5630204"/>
              <a:gd name="connsiteX3329" fmla="*/ 6609765 w 10567974"/>
              <a:gd name="connsiteY3329" fmla="*/ 3017306 h 5630204"/>
              <a:gd name="connsiteX3330" fmla="*/ 6518325 w 10567974"/>
              <a:gd name="connsiteY3330" fmla="*/ 3017306 h 5630204"/>
              <a:gd name="connsiteX3331" fmla="*/ 6544614 w 10567974"/>
              <a:gd name="connsiteY3331" fmla="*/ 3043595 h 5630204"/>
              <a:gd name="connsiteX3332" fmla="*/ 6518325 w 10567974"/>
              <a:gd name="connsiteY3332" fmla="*/ 3069884 h 5630204"/>
              <a:gd name="connsiteX3333" fmla="*/ 6492036 w 10567974"/>
              <a:gd name="connsiteY3333" fmla="*/ 3043595 h 5630204"/>
              <a:gd name="connsiteX3334" fmla="*/ 6518325 w 10567974"/>
              <a:gd name="connsiteY3334" fmla="*/ 3017306 h 5630204"/>
              <a:gd name="connsiteX3335" fmla="*/ 6426885 w 10567974"/>
              <a:gd name="connsiteY3335" fmla="*/ 3017306 h 5630204"/>
              <a:gd name="connsiteX3336" fmla="*/ 6453174 w 10567974"/>
              <a:gd name="connsiteY3336" fmla="*/ 3043595 h 5630204"/>
              <a:gd name="connsiteX3337" fmla="*/ 6426885 w 10567974"/>
              <a:gd name="connsiteY3337" fmla="*/ 3069884 h 5630204"/>
              <a:gd name="connsiteX3338" fmla="*/ 6400596 w 10567974"/>
              <a:gd name="connsiteY3338" fmla="*/ 3043595 h 5630204"/>
              <a:gd name="connsiteX3339" fmla="*/ 6426885 w 10567974"/>
              <a:gd name="connsiteY3339" fmla="*/ 3017306 h 5630204"/>
              <a:gd name="connsiteX3340" fmla="*/ 6335445 w 10567974"/>
              <a:gd name="connsiteY3340" fmla="*/ 3017306 h 5630204"/>
              <a:gd name="connsiteX3341" fmla="*/ 6361734 w 10567974"/>
              <a:gd name="connsiteY3341" fmla="*/ 3043595 h 5630204"/>
              <a:gd name="connsiteX3342" fmla="*/ 6335445 w 10567974"/>
              <a:gd name="connsiteY3342" fmla="*/ 3069884 h 5630204"/>
              <a:gd name="connsiteX3343" fmla="*/ 6309156 w 10567974"/>
              <a:gd name="connsiteY3343" fmla="*/ 3043595 h 5630204"/>
              <a:gd name="connsiteX3344" fmla="*/ 6335445 w 10567974"/>
              <a:gd name="connsiteY3344" fmla="*/ 3017306 h 5630204"/>
              <a:gd name="connsiteX3345" fmla="*/ 6244005 w 10567974"/>
              <a:gd name="connsiteY3345" fmla="*/ 3017306 h 5630204"/>
              <a:gd name="connsiteX3346" fmla="*/ 6270294 w 10567974"/>
              <a:gd name="connsiteY3346" fmla="*/ 3043595 h 5630204"/>
              <a:gd name="connsiteX3347" fmla="*/ 6244005 w 10567974"/>
              <a:gd name="connsiteY3347" fmla="*/ 3069884 h 5630204"/>
              <a:gd name="connsiteX3348" fmla="*/ 6217716 w 10567974"/>
              <a:gd name="connsiteY3348" fmla="*/ 3043595 h 5630204"/>
              <a:gd name="connsiteX3349" fmla="*/ 6244005 w 10567974"/>
              <a:gd name="connsiteY3349" fmla="*/ 3017306 h 5630204"/>
              <a:gd name="connsiteX3350" fmla="*/ 6061125 w 10567974"/>
              <a:gd name="connsiteY3350" fmla="*/ 3017306 h 5630204"/>
              <a:gd name="connsiteX3351" fmla="*/ 6087414 w 10567974"/>
              <a:gd name="connsiteY3351" fmla="*/ 3043595 h 5630204"/>
              <a:gd name="connsiteX3352" fmla="*/ 6061125 w 10567974"/>
              <a:gd name="connsiteY3352" fmla="*/ 3069884 h 5630204"/>
              <a:gd name="connsiteX3353" fmla="*/ 6034836 w 10567974"/>
              <a:gd name="connsiteY3353" fmla="*/ 3043595 h 5630204"/>
              <a:gd name="connsiteX3354" fmla="*/ 6061125 w 10567974"/>
              <a:gd name="connsiteY3354" fmla="*/ 3017306 h 5630204"/>
              <a:gd name="connsiteX3355" fmla="*/ 5969685 w 10567974"/>
              <a:gd name="connsiteY3355" fmla="*/ 3017306 h 5630204"/>
              <a:gd name="connsiteX3356" fmla="*/ 5995974 w 10567974"/>
              <a:gd name="connsiteY3356" fmla="*/ 3043595 h 5630204"/>
              <a:gd name="connsiteX3357" fmla="*/ 5969685 w 10567974"/>
              <a:gd name="connsiteY3357" fmla="*/ 3069884 h 5630204"/>
              <a:gd name="connsiteX3358" fmla="*/ 5943396 w 10567974"/>
              <a:gd name="connsiteY3358" fmla="*/ 3043595 h 5630204"/>
              <a:gd name="connsiteX3359" fmla="*/ 5969685 w 10567974"/>
              <a:gd name="connsiteY3359" fmla="*/ 3017306 h 5630204"/>
              <a:gd name="connsiteX3360" fmla="*/ 5878245 w 10567974"/>
              <a:gd name="connsiteY3360" fmla="*/ 3017306 h 5630204"/>
              <a:gd name="connsiteX3361" fmla="*/ 5904534 w 10567974"/>
              <a:gd name="connsiteY3361" fmla="*/ 3043595 h 5630204"/>
              <a:gd name="connsiteX3362" fmla="*/ 5878245 w 10567974"/>
              <a:gd name="connsiteY3362" fmla="*/ 3069884 h 5630204"/>
              <a:gd name="connsiteX3363" fmla="*/ 5851956 w 10567974"/>
              <a:gd name="connsiteY3363" fmla="*/ 3043595 h 5630204"/>
              <a:gd name="connsiteX3364" fmla="*/ 5878245 w 10567974"/>
              <a:gd name="connsiteY3364" fmla="*/ 3017306 h 5630204"/>
              <a:gd name="connsiteX3365" fmla="*/ 5786805 w 10567974"/>
              <a:gd name="connsiteY3365" fmla="*/ 3017306 h 5630204"/>
              <a:gd name="connsiteX3366" fmla="*/ 5813094 w 10567974"/>
              <a:gd name="connsiteY3366" fmla="*/ 3043595 h 5630204"/>
              <a:gd name="connsiteX3367" fmla="*/ 5786805 w 10567974"/>
              <a:gd name="connsiteY3367" fmla="*/ 3069884 h 5630204"/>
              <a:gd name="connsiteX3368" fmla="*/ 5760516 w 10567974"/>
              <a:gd name="connsiteY3368" fmla="*/ 3043595 h 5630204"/>
              <a:gd name="connsiteX3369" fmla="*/ 5786805 w 10567974"/>
              <a:gd name="connsiteY3369" fmla="*/ 3017306 h 5630204"/>
              <a:gd name="connsiteX3370" fmla="*/ 5695365 w 10567974"/>
              <a:gd name="connsiteY3370" fmla="*/ 3017306 h 5630204"/>
              <a:gd name="connsiteX3371" fmla="*/ 5721654 w 10567974"/>
              <a:gd name="connsiteY3371" fmla="*/ 3043595 h 5630204"/>
              <a:gd name="connsiteX3372" fmla="*/ 5695365 w 10567974"/>
              <a:gd name="connsiteY3372" fmla="*/ 3069884 h 5630204"/>
              <a:gd name="connsiteX3373" fmla="*/ 5669076 w 10567974"/>
              <a:gd name="connsiteY3373" fmla="*/ 3043595 h 5630204"/>
              <a:gd name="connsiteX3374" fmla="*/ 5695365 w 10567974"/>
              <a:gd name="connsiteY3374" fmla="*/ 3017306 h 5630204"/>
              <a:gd name="connsiteX3375" fmla="*/ 5603925 w 10567974"/>
              <a:gd name="connsiteY3375" fmla="*/ 3017306 h 5630204"/>
              <a:gd name="connsiteX3376" fmla="*/ 5630214 w 10567974"/>
              <a:gd name="connsiteY3376" fmla="*/ 3043595 h 5630204"/>
              <a:gd name="connsiteX3377" fmla="*/ 5603925 w 10567974"/>
              <a:gd name="connsiteY3377" fmla="*/ 3069884 h 5630204"/>
              <a:gd name="connsiteX3378" fmla="*/ 5577636 w 10567974"/>
              <a:gd name="connsiteY3378" fmla="*/ 3043595 h 5630204"/>
              <a:gd name="connsiteX3379" fmla="*/ 5603925 w 10567974"/>
              <a:gd name="connsiteY3379" fmla="*/ 3017306 h 5630204"/>
              <a:gd name="connsiteX3380" fmla="*/ 5512485 w 10567974"/>
              <a:gd name="connsiteY3380" fmla="*/ 3017306 h 5630204"/>
              <a:gd name="connsiteX3381" fmla="*/ 5538774 w 10567974"/>
              <a:gd name="connsiteY3381" fmla="*/ 3043595 h 5630204"/>
              <a:gd name="connsiteX3382" fmla="*/ 5512485 w 10567974"/>
              <a:gd name="connsiteY3382" fmla="*/ 3069884 h 5630204"/>
              <a:gd name="connsiteX3383" fmla="*/ 5486196 w 10567974"/>
              <a:gd name="connsiteY3383" fmla="*/ 3043595 h 5630204"/>
              <a:gd name="connsiteX3384" fmla="*/ 5512485 w 10567974"/>
              <a:gd name="connsiteY3384" fmla="*/ 3017306 h 5630204"/>
              <a:gd name="connsiteX3385" fmla="*/ 5421045 w 10567974"/>
              <a:gd name="connsiteY3385" fmla="*/ 3017306 h 5630204"/>
              <a:gd name="connsiteX3386" fmla="*/ 5447334 w 10567974"/>
              <a:gd name="connsiteY3386" fmla="*/ 3043595 h 5630204"/>
              <a:gd name="connsiteX3387" fmla="*/ 5421045 w 10567974"/>
              <a:gd name="connsiteY3387" fmla="*/ 3069884 h 5630204"/>
              <a:gd name="connsiteX3388" fmla="*/ 5394756 w 10567974"/>
              <a:gd name="connsiteY3388" fmla="*/ 3043595 h 5630204"/>
              <a:gd name="connsiteX3389" fmla="*/ 5421045 w 10567974"/>
              <a:gd name="connsiteY3389" fmla="*/ 3017306 h 5630204"/>
              <a:gd name="connsiteX3390" fmla="*/ 5329605 w 10567974"/>
              <a:gd name="connsiteY3390" fmla="*/ 3017306 h 5630204"/>
              <a:gd name="connsiteX3391" fmla="*/ 5355894 w 10567974"/>
              <a:gd name="connsiteY3391" fmla="*/ 3043595 h 5630204"/>
              <a:gd name="connsiteX3392" fmla="*/ 5329605 w 10567974"/>
              <a:gd name="connsiteY3392" fmla="*/ 3069884 h 5630204"/>
              <a:gd name="connsiteX3393" fmla="*/ 5303316 w 10567974"/>
              <a:gd name="connsiteY3393" fmla="*/ 3043595 h 5630204"/>
              <a:gd name="connsiteX3394" fmla="*/ 5329605 w 10567974"/>
              <a:gd name="connsiteY3394" fmla="*/ 3017306 h 5630204"/>
              <a:gd name="connsiteX3395" fmla="*/ 5238165 w 10567974"/>
              <a:gd name="connsiteY3395" fmla="*/ 3017306 h 5630204"/>
              <a:gd name="connsiteX3396" fmla="*/ 5264454 w 10567974"/>
              <a:gd name="connsiteY3396" fmla="*/ 3043595 h 5630204"/>
              <a:gd name="connsiteX3397" fmla="*/ 5238165 w 10567974"/>
              <a:gd name="connsiteY3397" fmla="*/ 3069884 h 5630204"/>
              <a:gd name="connsiteX3398" fmla="*/ 5211876 w 10567974"/>
              <a:gd name="connsiteY3398" fmla="*/ 3043595 h 5630204"/>
              <a:gd name="connsiteX3399" fmla="*/ 5238165 w 10567974"/>
              <a:gd name="connsiteY3399" fmla="*/ 3017306 h 5630204"/>
              <a:gd name="connsiteX3400" fmla="*/ 5146725 w 10567974"/>
              <a:gd name="connsiteY3400" fmla="*/ 3017306 h 5630204"/>
              <a:gd name="connsiteX3401" fmla="*/ 5173014 w 10567974"/>
              <a:gd name="connsiteY3401" fmla="*/ 3043595 h 5630204"/>
              <a:gd name="connsiteX3402" fmla="*/ 5146725 w 10567974"/>
              <a:gd name="connsiteY3402" fmla="*/ 3069884 h 5630204"/>
              <a:gd name="connsiteX3403" fmla="*/ 5120436 w 10567974"/>
              <a:gd name="connsiteY3403" fmla="*/ 3043595 h 5630204"/>
              <a:gd name="connsiteX3404" fmla="*/ 5146725 w 10567974"/>
              <a:gd name="connsiteY3404" fmla="*/ 3017306 h 5630204"/>
              <a:gd name="connsiteX3405" fmla="*/ 5055285 w 10567974"/>
              <a:gd name="connsiteY3405" fmla="*/ 3017306 h 5630204"/>
              <a:gd name="connsiteX3406" fmla="*/ 5081574 w 10567974"/>
              <a:gd name="connsiteY3406" fmla="*/ 3043595 h 5630204"/>
              <a:gd name="connsiteX3407" fmla="*/ 5055285 w 10567974"/>
              <a:gd name="connsiteY3407" fmla="*/ 3069884 h 5630204"/>
              <a:gd name="connsiteX3408" fmla="*/ 5028996 w 10567974"/>
              <a:gd name="connsiteY3408" fmla="*/ 3043595 h 5630204"/>
              <a:gd name="connsiteX3409" fmla="*/ 5055285 w 10567974"/>
              <a:gd name="connsiteY3409" fmla="*/ 3017306 h 5630204"/>
              <a:gd name="connsiteX3410" fmla="*/ 4963845 w 10567974"/>
              <a:gd name="connsiteY3410" fmla="*/ 3017306 h 5630204"/>
              <a:gd name="connsiteX3411" fmla="*/ 4990134 w 10567974"/>
              <a:gd name="connsiteY3411" fmla="*/ 3043595 h 5630204"/>
              <a:gd name="connsiteX3412" fmla="*/ 4963845 w 10567974"/>
              <a:gd name="connsiteY3412" fmla="*/ 3069884 h 5630204"/>
              <a:gd name="connsiteX3413" fmla="*/ 4937556 w 10567974"/>
              <a:gd name="connsiteY3413" fmla="*/ 3043595 h 5630204"/>
              <a:gd name="connsiteX3414" fmla="*/ 4963845 w 10567974"/>
              <a:gd name="connsiteY3414" fmla="*/ 3017306 h 5630204"/>
              <a:gd name="connsiteX3415" fmla="*/ 4872405 w 10567974"/>
              <a:gd name="connsiteY3415" fmla="*/ 3017306 h 5630204"/>
              <a:gd name="connsiteX3416" fmla="*/ 4898694 w 10567974"/>
              <a:gd name="connsiteY3416" fmla="*/ 3043595 h 5630204"/>
              <a:gd name="connsiteX3417" fmla="*/ 4872405 w 10567974"/>
              <a:gd name="connsiteY3417" fmla="*/ 3069884 h 5630204"/>
              <a:gd name="connsiteX3418" fmla="*/ 4846116 w 10567974"/>
              <a:gd name="connsiteY3418" fmla="*/ 3043595 h 5630204"/>
              <a:gd name="connsiteX3419" fmla="*/ 4872405 w 10567974"/>
              <a:gd name="connsiteY3419" fmla="*/ 3017306 h 5630204"/>
              <a:gd name="connsiteX3420" fmla="*/ 4780965 w 10567974"/>
              <a:gd name="connsiteY3420" fmla="*/ 3017306 h 5630204"/>
              <a:gd name="connsiteX3421" fmla="*/ 4807254 w 10567974"/>
              <a:gd name="connsiteY3421" fmla="*/ 3043595 h 5630204"/>
              <a:gd name="connsiteX3422" fmla="*/ 4780965 w 10567974"/>
              <a:gd name="connsiteY3422" fmla="*/ 3069884 h 5630204"/>
              <a:gd name="connsiteX3423" fmla="*/ 4754676 w 10567974"/>
              <a:gd name="connsiteY3423" fmla="*/ 3043595 h 5630204"/>
              <a:gd name="connsiteX3424" fmla="*/ 4780965 w 10567974"/>
              <a:gd name="connsiteY3424" fmla="*/ 3017306 h 5630204"/>
              <a:gd name="connsiteX3425" fmla="*/ 4689525 w 10567974"/>
              <a:gd name="connsiteY3425" fmla="*/ 3017306 h 5630204"/>
              <a:gd name="connsiteX3426" fmla="*/ 4715814 w 10567974"/>
              <a:gd name="connsiteY3426" fmla="*/ 3043595 h 5630204"/>
              <a:gd name="connsiteX3427" fmla="*/ 4689525 w 10567974"/>
              <a:gd name="connsiteY3427" fmla="*/ 3069884 h 5630204"/>
              <a:gd name="connsiteX3428" fmla="*/ 4663236 w 10567974"/>
              <a:gd name="connsiteY3428" fmla="*/ 3043595 h 5630204"/>
              <a:gd name="connsiteX3429" fmla="*/ 4689525 w 10567974"/>
              <a:gd name="connsiteY3429" fmla="*/ 3017306 h 5630204"/>
              <a:gd name="connsiteX3430" fmla="*/ 4598085 w 10567974"/>
              <a:gd name="connsiteY3430" fmla="*/ 3017306 h 5630204"/>
              <a:gd name="connsiteX3431" fmla="*/ 4624374 w 10567974"/>
              <a:gd name="connsiteY3431" fmla="*/ 3043595 h 5630204"/>
              <a:gd name="connsiteX3432" fmla="*/ 4598085 w 10567974"/>
              <a:gd name="connsiteY3432" fmla="*/ 3069884 h 5630204"/>
              <a:gd name="connsiteX3433" fmla="*/ 4571796 w 10567974"/>
              <a:gd name="connsiteY3433" fmla="*/ 3043595 h 5630204"/>
              <a:gd name="connsiteX3434" fmla="*/ 4598085 w 10567974"/>
              <a:gd name="connsiteY3434" fmla="*/ 3017306 h 5630204"/>
              <a:gd name="connsiteX3435" fmla="*/ 4506645 w 10567974"/>
              <a:gd name="connsiteY3435" fmla="*/ 3017306 h 5630204"/>
              <a:gd name="connsiteX3436" fmla="*/ 4532934 w 10567974"/>
              <a:gd name="connsiteY3436" fmla="*/ 3043595 h 5630204"/>
              <a:gd name="connsiteX3437" fmla="*/ 4506645 w 10567974"/>
              <a:gd name="connsiteY3437" fmla="*/ 3069884 h 5630204"/>
              <a:gd name="connsiteX3438" fmla="*/ 4480356 w 10567974"/>
              <a:gd name="connsiteY3438" fmla="*/ 3043595 h 5630204"/>
              <a:gd name="connsiteX3439" fmla="*/ 4506645 w 10567974"/>
              <a:gd name="connsiteY3439" fmla="*/ 3017306 h 5630204"/>
              <a:gd name="connsiteX3440" fmla="*/ 3043749 w 10567974"/>
              <a:gd name="connsiteY3440" fmla="*/ 3017306 h 5630204"/>
              <a:gd name="connsiteX3441" fmla="*/ 3070039 w 10567974"/>
              <a:gd name="connsiteY3441" fmla="*/ 3043595 h 5630204"/>
              <a:gd name="connsiteX3442" fmla="*/ 3043749 w 10567974"/>
              <a:gd name="connsiteY3442" fmla="*/ 3069884 h 5630204"/>
              <a:gd name="connsiteX3443" fmla="*/ 3017459 w 10567974"/>
              <a:gd name="connsiteY3443" fmla="*/ 3043595 h 5630204"/>
              <a:gd name="connsiteX3444" fmla="*/ 3043749 w 10567974"/>
              <a:gd name="connsiteY3444" fmla="*/ 3017306 h 5630204"/>
              <a:gd name="connsiteX3445" fmla="*/ 2952306 w 10567974"/>
              <a:gd name="connsiteY3445" fmla="*/ 3017306 h 5630204"/>
              <a:gd name="connsiteX3446" fmla="*/ 2978595 w 10567974"/>
              <a:gd name="connsiteY3446" fmla="*/ 3043595 h 5630204"/>
              <a:gd name="connsiteX3447" fmla="*/ 2952306 w 10567974"/>
              <a:gd name="connsiteY3447" fmla="*/ 3069884 h 5630204"/>
              <a:gd name="connsiteX3448" fmla="*/ 2926016 w 10567974"/>
              <a:gd name="connsiteY3448" fmla="*/ 3043595 h 5630204"/>
              <a:gd name="connsiteX3449" fmla="*/ 2952306 w 10567974"/>
              <a:gd name="connsiteY3449" fmla="*/ 3017306 h 5630204"/>
              <a:gd name="connsiteX3450" fmla="*/ 2860863 w 10567974"/>
              <a:gd name="connsiteY3450" fmla="*/ 3017306 h 5630204"/>
              <a:gd name="connsiteX3451" fmla="*/ 2887153 w 10567974"/>
              <a:gd name="connsiteY3451" fmla="*/ 3043595 h 5630204"/>
              <a:gd name="connsiteX3452" fmla="*/ 2860863 w 10567974"/>
              <a:gd name="connsiteY3452" fmla="*/ 3069884 h 5630204"/>
              <a:gd name="connsiteX3453" fmla="*/ 2834573 w 10567974"/>
              <a:gd name="connsiteY3453" fmla="*/ 3043595 h 5630204"/>
              <a:gd name="connsiteX3454" fmla="*/ 2860863 w 10567974"/>
              <a:gd name="connsiteY3454" fmla="*/ 3017306 h 5630204"/>
              <a:gd name="connsiteX3455" fmla="*/ 2769419 w 10567974"/>
              <a:gd name="connsiteY3455" fmla="*/ 3017306 h 5630204"/>
              <a:gd name="connsiteX3456" fmla="*/ 2795709 w 10567974"/>
              <a:gd name="connsiteY3456" fmla="*/ 3043595 h 5630204"/>
              <a:gd name="connsiteX3457" fmla="*/ 2769419 w 10567974"/>
              <a:gd name="connsiteY3457" fmla="*/ 3069884 h 5630204"/>
              <a:gd name="connsiteX3458" fmla="*/ 2743129 w 10567974"/>
              <a:gd name="connsiteY3458" fmla="*/ 3043595 h 5630204"/>
              <a:gd name="connsiteX3459" fmla="*/ 2769419 w 10567974"/>
              <a:gd name="connsiteY3459" fmla="*/ 3017306 h 5630204"/>
              <a:gd name="connsiteX3460" fmla="*/ 2677976 w 10567974"/>
              <a:gd name="connsiteY3460" fmla="*/ 3017306 h 5630204"/>
              <a:gd name="connsiteX3461" fmla="*/ 2704266 w 10567974"/>
              <a:gd name="connsiteY3461" fmla="*/ 3043595 h 5630204"/>
              <a:gd name="connsiteX3462" fmla="*/ 2677976 w 10567974"/>
              <a:gd name="connsiteY3462" fmla="*/ 3069884 h 5630204"/>
              <a:gd name="connsiteX3463" fmla="*/ 2651686 w 10567974"/>
              <a:gd name="connsiteY3463" fmla="*/ 3043595 h 5630204"/>
              <a:gd name="connsiteX3464" fmla="*/ 2677976 w 10567974"/>
              <a:gd name="connsiteY3464" fmla="*/ 3017306 h 5630204"/>
              <a:gd name="connsiteX3465" fmla="*/ 2403647 w 10567974"/>
              <a:gd name="connsiteY3465" fmla="*/ 3017306 h 5630204"/>
              <a:gd name="connsiteX3466" fmla="*/ 2429936 w 10567974"/>
              <a:gd name="connsiteY3466" fmla="*/ 3043595 h 5630204"/>
              <a:gd name="connsiteX3467" fmla="*/ 2403647 w 10567974"/>
              <a:gd name="connsiteY3467" fmla="*/ 3069884 h 5630204"/>
              <a:gd name="connsiteX3468" fmla="*/ 2377357 w 10567974"/>
              <a:gd name="connsiteY3468" fmla="*/ 3043595 h 5630204"/>
              <a:gd name="connsiteX3469" fmla="*/ 2403647 w 10567974"/>
              <a:gd name="connsiteY3469" fmla="*/ 3017306 h 5630204"/>
              <a:gd name="connsiteX3470" fmla="*/ 2312203 w 10567974"/>
              <a:gd name="connsiteY3470" fmla="*/ 3017306 h 5630204"/>
              <a:gd name="connsiteX3471" fmla="*/ 2338493 w 10567974"/>
              <a:gd name="connsiteY3471" fmla="*/ 3043595 h 5630204"/>
              <a:gd name="connsiteX3472" fmla="*/ 2312203 w 10567974"/>
              <a:gd name="connsiteY3472" fmla="*/ 3069884 h 5630204"/>
              <a:gd name="connsiteX3473" fmla="*/ 2285913 w 10567974"/>
              <a:gd name="connsiteY3473" fmla="*/ 3043595 h 5630204"/>
              <a:gd name="connsiteX3474" fmla="*/ 2312203 w 10567974"/>
              <a:gd name="connsiteY3474" fmla="*/ 3017306 h 5630204"/>
              <a:gd name="connsiteX3475" fmla="*/ 2220760 w 10567974"/>
              <a:gd name="connsiteY3475" fmla="*/ 3017306 h 5630204"/>
              <a:gd name="connsiteX3476" fmla="*/ 2247050 w 10567974"/>
              <a:gd name="connsiteY3476" fmla="*/ 3043595 h 5630204"/>
              <a:gd name="connsiteX3477" fmla="*/ 2220760 w 10567974"/>
              <a:gd name="connsiteY3477" fmla="*/ 3069884 h 5630204"/>
              <a:gd name="connsiteX3478" fmla="*/ 2194470 w 10567974"/>
              <a:gd name="connsiteY3478" fmla="*/ 3043595 h 5630204"/>
              <a:gd name="connsiteX3479" fmla="*/ 2220760 w 10567974"/>
              <a:gd name="connsiteY3479" fmla="*/ 3017306 h 5630204"/>
              <a:gd name="connsiteX3480" fmla="*/ 2129317 w 10567974"/>
              <a:gd name="connsiteY3480" fmla="*/ 3017306 h 5630204"/>
              <a:gd name="connsiteX3481" fmla="*/ 2155607 w 10567974"/>
              <a:gd name="connsiteY3481" fmla="*/ 3043595 h 5630204"/>
              <a:gd name="connsiteX3482" fmla="*/ 2129317 w 10567974"/>
              <a:gd name="connsiteY3482" fmla="*/ 3069884 h 5630204"/>
              <a:gd name="connsiteX3483" fmla="*/ 2103027 w 10567974"/>
              <a:gd name="connsiteY3483" fmla="*/ 3043595 h 5630204"/>
              <a:gd name="connsiteX3484" fmla="*/ 2129317 w 10567974"/>
              <a:gd name="connsiteY3484" fmla="*/ 3017306 h 5630204"/>
              <a:gd name="connsiteX3485" fmla="*/ 2037874 w 10567974"/>
              <a:gd name="connsiteY3485" fmla="*/ 3017306 h 5630204"/>
              <a:gd name="connsiteX3486" fmla="*/ 2064164 w 10567974"/>
              <a:gd name="connsiteY3486" fmla="*/ 3043595 h 5630204"/>
              <a:gd name="connsiteX3487" fmla="*/ 2037874 w 10567974"/>
              <a:gd name="connsiteY3487" fmla="*/ 3069884 h 5630204"/>
              <a:gd name="connsiteX3488" fmla="*/ 2011584 w 10567974"/>
              <a:gd name="connsiteY3488" fmla="*/ 3043595 h 5630204"/>
              <a:gd name="connsiteX3489" fmla="*/ 2037874 w 10567974"/>
              <a:gd name="connsiteY3489" fmla="*/ 3017306 h 5630204"/>
              <a:gd name="connsiteX3490" fmla="*/ 1946431 w 10567974"/>
              <a:gd name="connsiteY3490" fmla="*/ 3017306 h 5630204"/>
              <a:gd name="connsiteX3491" fmla="*/ 1972721 w 10567974"/>
              <a:gd name="connsiteY3491" fmla="*/ 3043595 h 5630204"/>
              <a:gd name="connsiteX3492" fmla="*/ 1946431 w 10567974"/>
              <a:gd name="connsiteY3492" fmla="*/ 3069884 h 5630204"/>
              <a:gd name="connsiteX3493" fmla="*/ 1920141 w 10567974"/>
              <a:gd name="connsiteY3493" fmla="*/ 3043595 h 5630204"/>
              <a:gd name="connsiteX3494" fmla="*/ 1946431 w 10567974"/>
              <a:gd name="connsiteY3494" fmla="*/ 3017306 h 5630204"/>
              <a:gd name="connsiteX3495" fmla="*/ 1854987 w 10567974"/>
              <a:gd name="connsiteY3495" fmla="*/ 3017306 h 5630204"/>
              <a:gd name="connsiteX3496" fmla="*/ 1881277 w 10567974"/>
              <a:gd name="connsiteY3496" fmla="*/ 3043595 h 5630204"/>
              <a:gd name="connsiteX3497" fmla="*/ 1854987 w 10567974"/>
              <a:gd name="connsiteY3497" fmla="*/ 3069884 h 5630204"/>
              <a:gd name="connsiteX3498" fmla="*/ 1828697 w 10567974"/>
              <a:gd name="connsiteY3498" fmla="*/ 3043595 h 5630204"/>
              <a:gd name="connsiteX3499" fmla="*/ 1854987 w 10567974"/>
              <a:gd name="connsiteY3499" fmla="*/ 3017306 h 5630204"/>
              <a:gd name="connsiteX3500" fmla="*/ 8255685 w 10567974"/>
              <a:gd name="connsiteY3500" fmla="*/ 2925866 h 5630204"/>
              <a:gd name="connsiteX3501" fmla="*/ 8281974 w 10567974"/>
              <a:gd name="connsiteY3501" fmla="*/ 2952155 h 5630204"/>
              <a:gd name="connsiteX3502" fmla="*/ 8255685 w 10567974"/>
              <a:gd name="connsiteY3502" fmla="*/ 2978444 h 5630204"/>
              <a:gd name="connsiteX3503" fmla="*/ 8229396 w 10567974"/>
              <a:gd name="connsiteY3503" fmla="*/ 2952155 h 5630204"/>
              <a:gd name="connsiteX3504" fmla="*/ 8255685 w 10567974"/>
              <a:gd name="connsiteY3504" fmla="*/ 2925866 h 5630204"/>
              <a:gd name="connsiteX3505" fmla="*/ 8164245 w 10567974"/>
              <a:gd name="connsiteY3505" fmla="*/ 2925866 h 5630204"/>
              <a:gd name="connsiteX3506" fmla="*/ 8190534 w 10567974"/>
              <a:gd name="connsiteY3506" fmla="*/ 2952155 h 5630204"/>
              <a:gd name="connsiteX3507" fmla="*/ 8164245 w 10567974"/>
              <a:gd name="connsiteY3507" fmla="*/ 2978444 h 5630204"/>
              <a:gd name="connsiteX3508" fmla="*/ 8137956 w 10567974"/>
              <a:gd name="connsiteY3508" fmla="*/ 2952155 h 5630204"/>
              <a:gd name="connsiteX3509" fmla="*/ 8164245 w 10567974"/>
              <a:gd name="connsiteY3509" fmla="*/ 2925866 h 5630204"/>
              <a:gd name="connsiteX3510" fmla="*/ 8072805 w 10567974"/>
              <a:gd name="connsiteY3510" fmla="*/ 2925866 h 5630204"/>
              <a:gd name="connsiteX3511" fmla="*/ 8099094 w 10567974"/>
              <a:gd name="connsiteY3511" fmla="*/ 2952155 h 5630204"/>
              <a:gd name="connsiteX3512" fmla="*/ 8072805 w 10567974"/>
              <a:gd name="connsiteY3512" fmla="*/ 2978444 h 5630204"/>
              <a:gd name="connsiteX3513" fmla="*/ 8046516 w 10567974"/>
              <a:gd name="connsiteY3513" fmla="*/ 2952155 h 5630204"/>
              <a:gd name="connsiteX3514" fmla="*/ 8072805 w 10567974"/>
              <a:gd name="connsiteY3514" fmla="*/ 2925866 h 5630204"/>
              <a:gd name="connsiteX3515" fmla="*/ 7981365 w 10567974"/>
              <a:gd name="connsiteY3515" fmla="*/ 2925866 h 5630204"/>
              <a:gd name="connsiteX3516" fmla="*/ 8007654 w 10567974"/>
              <a:gd name="connsiteY3516" fmla="*/ 2952155 h 5630204"/>
              <a:gd name="connsiteX3517" fmla="*/ 7981365 w 10567974"/>
              <a:gd name="connsiteY3517" fmla="*/ 2978444 h 5630204"/>
              <a:gd name="connsiteX3518" fmla="*/ 7955076 w 10567974"/>
              <a:gd name="connsiteY3518" fmla="*/ 2952155 h 5630204"/>
              <a:gd name="connsiteX3519" fmla="*/ 7981365 w 10567974"/>
              <a:gd name="connsiteY3519" fmla="*/ 2925866 h 5630204"/>
              <a:gd name="connsiteX3520" fmla="*/ 7889925 w 10567974"/>
              <a:gd name="connsiteY3520" fmla="*/ 2925866 h 5630204"/>
              <a:gd name="connsiteX3521" fmla="*/ 7916214 w 10567974"/>
              <a:gd name="connsiteY3521" fmla="*/ 2952155 h 5630204"/>
              <a:gd name="connsiteX3522" fmla="*/ 7889925 w 10567974"/>
              <a:gd name="connsiteY3522" fmla="*/ 2978444 h 5630204"/>
              <a:gd name="connsiteX3523" fmla="*/ 7863636 w 10567974"/>
              <a:gd name="connsiteY3523" fmla="*/ 2952155 h 5630204"/>
              <a:gd name="connsiteX3524" fmla="*/ 7889925 w 10567974"/>
              <a:gd name="connsiteY3524" fmla="*/ 2925866 h 5630204"/>
              <a:gd name="connsiteX3525" fmla="*/ 7798485 w 10567974"/>
              <a:gd name="connsiteY3525" fmla="*/ 2925866 h 5630204"/>
              <a:gd name="connsiteX3526" fmla="*/ 7824774 w 10567974"/>
              <a:gd name="connsiteY3526" fmla="*/ 2952155 h 5630204"/>
              <a:gd name="connsiteX3527" fmla="*/ 7798485 w 10567974"/>
              <a:gd name="connsiteY3527" fmla="*/ 2978444 h 5630204"/>
              <a:gd name="connsiteX3528" fmla="*/ 7772196 w 10567974"/>
              <a:gd name="connsiteY3528" fmla="*/ 2952155 h 5630204"/>
              <a:gd name="connsiteX3529" fmla="*/ 7798485 w 10567974"/>
              <a:gd name="connsiteY3529" fmla="*/ 2925866 h 5630204"/>
              <a:gd name="connsiteX3530" fmla="*/ 7707045 w 10567974"/>
              <a:gd name="connsiteY3530" fmla="*/ 2925866 h 5630204"/>
              <a:gd name="connsiteX3531" fmla="*/ 7733334 w 10567974"/>
              <a:gd name="connsiteY3531" fmla="*/ 2952155 h 5630204"/>
              <a:gd name="connsiteX3532" fmla="*/ 7707045 w 10567974"/>
              <a:gd name="connsiteY3532" fmla="*/ 2978444 h 5630204"/>
              <a:gd name="connsiteX3533" fmla="*/ 7680756 w 10567974"/>
              <a:gd name="connsiteY3533" fmla="*/ 2952155 h 5630204"/>
              <a:gd name="connsiteX3534" fmla="*/ 7707045 w 10567974"/>
              <a:gd name="connsiteY3534" fmla="*/ 2925866 h 5630204"/>
              <a:gd name="connsiteX3535" fmla="*/ 7615605 w 10567974"/>
              <a:gd name="connsiteY3535" fmla="*/ 2925866 h 5630204"/>
              <a:gd name="connsiteX3536" fmla="*/ 7641894 w 10567974"/>
              <a:gd name="connsiteY3536" fmla="*/ 2952155 h 5630204"/>
              <a:gd name="connsiteX3537" fmla="*/ 7615605 w 10567974"/>
              <a:gd name="connsiteY3537" fmla="*/ 2978444 h 5630204"/>
              <a:gd name="connsiteX3538" fmla="*/ 7589316 w 10567974"/>
              <a:gd name="connsiteY3538" fmla="*/ 2952155 h 5630204"/>
              <a:gd name="connsiteX3539" fmla="*/ 7615605 w 10567974"/>
              <a:gd name="connsiteY3539" fmla="*/ 2925866 h 5630204"/>
              <a:gd name="connsiteX3540" fmla="*/ 7524165 w 10567974"/>
              <a:gd name="connsiteY3540" fmla="*/ 2925866 h 5630204"/>
              <a:gd name="connsiteX3541" fmla="*/ 7550454 w 10567974"/>
              <a:gd name="connsiteY3541" fmla="*/ 2952155 h 5630204"/>
              <a:gd name="connsiteX3542" fmla="*/ 7524165 w 10567974"/>
              <a:gd name="connsiteY3542" fmla="*/ 2978444 h 5630204"/>
              <a:gd name="connsiteX3543" fmla="*/ 7497876 w 10567974"/>
              <a:gd name="connsiteY3543" fmla="*/ 2952155 h 5630204"/>
              <a:gd name="connsiteX3544" fmla="*/ 7524165 w 10567974"/>
              <a:gd name="connsiteY3544" fmla="*/ 2925866 h 5630204"/>
              <a:gd name="connsiteX3545" fmla="*/ 7432725 w 10567974"/>
              <a:gd name="connsiteY3545" fmla="*/ 2925866 h 5630204"/>
              <a:gd name="connsiteX3546" fmla="*/ 7459014 w 10567974"/>
              <a:gd name="connsiteY3546" fmla="*/ 2952155 h 5630204"/>
              <a:gd name="connsiteX3547" fmla="*/ 7432725 w 10567974"/>
              <a:gd name="connsiteY3547" fmla="*/ 2978444 h 5630204"/>
              <a:gd name="connsiteX3548" fmla="*/ 7406436 w 10567974"/>
              <a:gd name="connsiteY3548" fmla="*/ 2952155 h 5630204"/>
              <a:gd name="connsiteX3549" fmla="*/ 7432725 w 10567974"/>
              <a:gd name="connsiteY3549" fmla="*/ 2925866 h 5630204"/>
              <a:gd name="connsiteX3550" fmla="*/ 7341285 w 10567974"/>
              <a:gd name="connsiteY3550" fmla="*/ 2925866 h 5630204"/>
              <a:gd name="connsiteX3551" fmla="*/ 7367574 w 10567974"/>
              <a:gd name="connsiteY3551" fmla="*/ 2952155 h 5630204"/>
              <a:gd name="connsiteX3552" fmla="*/ 7341285 w 10567974"/>
              <a:gd name="connsiteY3552" fmla="*/ 2978444 h 5630204"/>
              <a:gd name="connsiteX3553" fmla="*/ 7314996 w 10567974"/>
              <a:gd name="connsiteY3553" fmla="*/ 2952155 h 5630204"/>
              <a:gd name="connsiteX3554" fmla="*/ 7341285 w 10567974"/>
              <a:gd name="connsiteY3554" fmla="*/ 2925866 h 5630204"/>
              <a:gd name="connsiteX3555" fmla="*/ 7249845 w 10567974"/>
              <a:gd name="connsiteY3555" fmla="*/ 2925866 h 5630204"/>
              <a:gd name="connsiteX3556" fmla="*/ 7276134 w 10567974"/>
              <a:gd name="connsiteY3556" fmla="*/ 2952155 h 5630204"/>
              <a:gd name="connsiteX3557" fmla="*/ 7249845 w 10567974"/>
              <a:gd name="connsiteY3557" fmla="*/ 2978444 h 5630204"/>
              <a:gd name="connsiteX3558" fmla="*/ 7223556 w 10567974"/>
              <a:gd name="connsiteY3558" fmla="*/ 2952155 h 5630204"/>
              <a:gd name="connsiteX3559" fmla="*/ 7249845 w 10567974"/>
              <a:gd name="connsiteY3559" fmla="*/ 2925866 h 5630204"/>
              <a:gd name="connsiteX3560" fmla="*/ 7158405 w 10567974"/>
              <a:gd name="connsiteY3560" fmla="*/ 2925866 h 5630204"/>
              <a:gd name="connsiteX3561" fmla="*/ 7184694 w 10567974"/>
              <a:gd name="connsiteY3561" fmla="*/ 2952155 h 5630204"/>
              <a:gd name="connsiteX3562" fmla="*/ 7158405 w 10567974"/>
              <a:gd name="connsiteY3562" fmla="*/ 2978444 h 5630204"/>
              <a:gd name="connsiteX3563" fmla="*/ 7132116 w 10567974"/>
              <a:gd name="connsiteY3563" fmla="*/ 2952155 h 5630204"/>
              <a:gd name="connsiteX3564" fmla="*/ 7158405 w 10567974"/>
              <a:gd name="connsiteY3564" fmla="*/ 2925866 h 5630204"/>
              <a:gd name="connsiteX3565" fmla="*/ 7066965 w 10567974"/>
              <a:gd name="connsiteY3565" fmla="*/ 2925866 h 5630204"/>
              <a:gd name="connsiteX3566" fmla="*/ 7093254 w 10567974"/>
              <a:gd name="connsiteY3566" fmla="*/ 2952155 h 5630204"/>
              <a:gd name="connsiteX3567" fmla="*/ 7066965 w 10567974"/>
              <a:gd name="connsiteY3567" fmla="*/ 2978444 h 5630204"/>
              <a:gd name="connsiteX3568" fmla="*/ 7040676 w 10567974"/>
              <a:gd name="connsiteY3568" fmla="*/ 2952155 h 5630204"/>
              <a:gd name="connsiteX3569" fmla="*/ 7066965 w 10567974"/>
              <a:gd name="connsiteY3569" fmla="*/ 2925866 h 5630204"/>
              <a:gd name="connsiteX3570" fmla="*/ 6701205 w 10567974"/>
              <a:gd name="connsiteY3570" fmla="*/ 2925866 h 5630204"/>
              <a:gd name="connsiteX3571" fmla="*/ 6727494 w 10567974"/>
              <a:gd name="connsiteY3571" fmla="*/ 2952155 h 5630204"/>
              <a:gd name="connsiteX3572" fmla="*/ 6701205 w 10567974"/>
              <a:gd name="connsiteY3572" fmla="*/ 2978444 h 5630204"/>
              <a:gd name="connsiteX3573" fmla="*/ 6674916 w 10567974"/>
              <a:gd name="connsiteY3573" fmla="*/ 2952155 h 5630204"/>
              <a:gd name="connsiteX3574" fmla="*/ 6701205 w 10567974"/>
              <a:gd name="connsiteY3574" fmla="*/ 2925866 h 5630204"/>
              <a:gd name="connsiteX3575" fmla="*/ 6609765 w 10567974"/>
              <a:gd name="connsiteY3575" fmla="*/ 2925866 h 5630204"/>
              <a:gd name="connsiteX3576" fmla="*/ 6636054 w 10567974"/>
              <a:gd name="connsiteY3576" fmla="*/ 2952155 h 5630204"/>
              <a:gd name="connsiteX3577" fmla="*/ 6609765 w 10567974"/>
              <a:gd name="connsiteY3577" fmla="*/ 2978444 h 5630204"/>
              <a:gd name="connsiteX3578" fmla="*/ 6583476 w 10567974"/>
              <a:gd name="connsiteY3578" fmla="*/ 2952155 h 5630204"/>
              <a:gd name="connsiteX3579" fmla="*/ 6609765 w 10567974"/>
              <a:gd name="connsiteY3579" fmla="*/ 2925866 h 5630204"/>
              <a:gd name="connsiteX3580" fmla="*/ 6518325 w 10567974"/>
              <a:gd name="connsiteY3580" fmla="*/ 2925866 h 5630204"/>
              <a:gd name="connsiteX3581" fmla="*/ 6544614 w 10567974"/>
              <a:gd name="connsiteY3581" fmla="*/ 2952155 h 5630204"/>
              <a:gd name="connsiteX3582" fmla="*/ 6518325 w 10567974"/>
              <a:gd name="connsiteY3582" fmla="*/ 2978444 h 5630204"/>
              <a:gd name="connsiteX3583" fmla="*/ 6492036 w 10567974"/>
              <a:gd name="connsiteY3583" fmla="*/ 2952155 h 5630204"/>
              <a:gd name="connsiteX3584" fmla="*/ 6518325 w 10567974"/>
              <a:gd name="connsiteY3584" fmla="*/ 2925866 h 5630204"/>
              <a:gd name="connsiteX3585" fmla="*/ 6426885 w 10567974"/>
              <a:gd name="connsiteY3585" fmla="*/ 2925866 h 5630204"/>
              <a:gd name="connsiteX3586" fmla="*/ 6453174 w 10567974"/>
              <a:gd name="connsiteY3586" fmla="*/ 2952155 h 5630204"/>
              <a:gd name="connsiteX3587" fmla="*/ 6426885 w 10567974"/>
              <a:gd name="connsiteY3587" fmla="*/ 2978444 h 5630204"/>
              <a:gd name="connsiteX3588" fmla="*/ 6400596 w 10567974"/>
              <a:gd name="connsiteY3588" fmla="*/ 2952155 h 5630204"/>
              <a:gd name="connsiteX3589" fmla="*/ 6426885 w 10567974"/>
              <a:gd name="connsiteY3589" fmla="*/ 2925866 h 5630204"/>
              <a:gd name="connsiteX3590" fmla="*/ 6335445 w 10567974"/>
              <a:gd name="connsiteY3590" fmla="*/ 2925866 h 5630204"/>
              <a:gd name="connsiteX3591" fmla="*/ 6361734 w 10567974"/>
              <a:gd name="connsiteY3591" fmla="*/ 2952155 h 5630204"/>
              <a:gd name="connsiteX3592" fmla="*/ 6335445 w 10567974"/>
              <a:gd name="connsiteY3592" fmla="*/ 2978444 h 5630204"/>
              <a:gd name="connsiteX3593" fmla="*/ 6309156 w 10567974"/>
              <a:gd name="connsiteY3593" fmla="*/ 2952155 h 5630204"/>
              <a:gd name="connsiteX3594" fmla="*/ 6335445 w 10567974"/>
              <a:gd name="connsiteY3594" fmla="*/ 2925866 h 5630204"/>
              <a:gd name="connsiteX3595" fmla="*/ 6244005 w 10567974"/>
              <a:gd name="connsiteY3595" fmla="*/ 2925866 h 5630204"/>
              <a:gd name="connsiteX3596" fmla="*/ 6270294 w 10567974"/>
              <a:gd name="connsiteY3596" fmla="*/ 2952155 h 5630204"/>
              <a:gd name="connsiteX3597" fmla="*/ 6244005 w 10567974"/>
              <a:gd name="connsiteY3597" fmla="*/ 2978444 h 5630204"/>
              <a:gd name="connsiteX3598" fmla="*/ 6217716 w 10567974"/>
              <a:gd name="connsiteY3598" fmla="*/ 2952155 h 5630204"/>
              <a:gd name="connsiteX3599" fmla="*/ 6244005 w 10567974"/>
              <a:gd name="connsiteY3599" fmla="*/ 2925866 h 5630204"/>
              <a:gd name="connsiteX3600" fmla="*/ 6152565 w 10567974"/>
              <a:gd name="connsiteY3600" fmla="*/ 2925866 h 5630204"/>
              <a:gd name="connsiteX3601" fmla="*/ 6178854 w 10567974"/>
              <a:gd name="connsiteY3601" fmla="*/ 2952155 h 5630204"/>
              <a:gd name="connsiteX3602" fmla="*/ 6152565 w 10567974"/>
              <a:gd name="connsiteY3602" fmla="*/ 2978444 h 5630204"/>
              <a:gd name="connsiteX3603" fmla="*/ 6126276 w 10567974"/>
              <a:gd name="connsiteY3603" fmla="*/ 2952155 h 5630204"/>
              <a:gd name="connsiteX3604" fmla="*/ 6152565 w 10567974"/>
              <a:gd name="connsiteY3604" fmla="*/ 2925866 h 5630204"/>
              <a:gd name="connsiteX3605" fmla="*/ 6061125 w 10567974"/>
              <a:gd name="connsiteY3605" fmla="*/ 2925866 h 5630204"/>
              <a:gd name="connsiteX3606" fmla="*/ 6087414 w 10567974"/>
              <a:gd name="connsiteY3606" fmla="*/ 2952155 h 5630204"/>
              <a:gd name="connsiteX3607" fmla="*/ 6061125 w 10567974"/>
              <a:gd name="connsiteY3607" fmla="*/ 2978444 h 5630204"/>
              <a:gd name="connsiteX3608" fmla="*/ 6034836 w 10567974"/>
              <a:gd name="connsiteY3608" fmla="*/ 2952155 h 5630204"/>
              <a:gd name="connsiteX3609" fmla="*/ 6061125 w 10567974"/>
              <a:gd name="connsiteY3609" fmla="*/ 2925866 h 5630204"/>
              <a:gd name="connsiteX3610" fmla="*/ 5969685 w 10567974"/>
              <a:gd name="connsiteY3610" fmla="*/ 2925866 h 5630204"/>
              <a:gd name="connsiteX3611" fmla="*/ 5995974 w 10567974"/>
              <a:gd name="connsiteY3611" fmla="*/ 2952155 h 5630204"/>
              <a:gd name="connsiteX3612" fmla="*/ 5969685 w 10567974"/>
              <a:gd name="connsiteY3612" fmla="*/ 2978444 h 5630204"/>
              <a:gd name="connsiteX3613" fmla="*/ 5943396 w 10567974"/>
              <a:gd name="connsiteY3613" fmla="*/ 2952155 h 5630204"/>
              <a:gd name="connsiteX3614" fmla="*/ 5969685 w 10567974"/>
              <a:gd name="connsiteY3614" fmla="*/ 2925866 h 5630204"/>
              <a:gd name="connsiteX3615" fmla="*/ 5878245 w 10567974"/>
              <a:gd name="connsiteY3615" fmla="*/ 2925866 h 5630204"/>
              <a:gd name="connsiteX3616" fmla="*/ 5904534 w 10567974"/>
              <a:gd name="connsiteY3616" fmla="*/ 2952155 h 5630204"/>
              <a:gd name="connsiteX3617" fmla="*/ 5878245 w 10567974"/>
              <a:gd name="connsiteY3617" fmla="*/ 2978444 h 5630204"/>
              <a:gd name="connsiteX3618" fmla="*/ 5851956 w 10567974"/>
              <a:gd name="connsiteY3618" fmla="*/ 2952155 h 5630204"/>
              <a:gd name="connsiteX3619" fmla="*/ 5878245 w 10567974"/>
              <a:gd name="connsiteY3619" fmla="*/ 2925866 h 5630204"/>
              <a:gd name="connsiteX3620" fmla="*/ 5786805 w 10567974"/>
              <a:gd name="connsiteY3620" fmla="*/ 2925866 h 5630204"/>
              <a:gd name="connsiteX3621" fmla="*/ 5813094 w 10567974"/>
              <a:gd name="connsiteY3621" fmla="*/ 2952155 h 5630204"/>
              <a:gd name="connsiteX3622" fmla="*/ 5786805 w 10567974"/>
              <a:gd name="connsiteY3622" fmla="*/ 2978444 h 5630204"/>
              <a:gd name="connsiteX3623" fmla="*/ 5760516 w 10567974"/>
              <a:gd name="connsiteY3623" fmla="*/ 2952155 h 5630204"/>
              <a:gd name="connsiteX3624" fmla="*/ 5786805 w 10567974"/>
              <a:gd name="connsiteY3624" fmla="*/ 2925866 h 5630204"/>
              <a:gd name="connsiteX3625" fmla="*/ 5695365 w 10567974"/>
              <a:gd name="connsiteY3625" fmla="*/ 2925866 h 5630204"/>
              <a:gd name="connsiteX3626" fmla="*/ 5721654 w 10567974"/>
              <a:gd name="connsiteY3626" fmla="*/ 2952155 h 5630204"/>
              <a:gd name="connsiteX3627" fmla="*/ 5695365 w 10567974"/>
              <a:gd name="connsiteY3627" fmla="*/ 2978444 h 5630204"/>
              <a:gd name="connsiteX3628" fmla="*/ 5669076 w 10567974"/>
              <a:gd name="connsiteY3628" fmla="*/ 2952155 h 5630204"/>
              <a:gd name="connsiteX3629" fmla="*/ 5695365 w 10567974"/>
              <a:gd name="connsiteY3629" fmla="*/ 2925866 h 5630204"/>
              <a:gd name="connsiteX3630" fmla="*/ 5603925 w 10567974"/>
              <a:gd name="connsiteY3630" fmla="*/ 2925866 h 5630204"/>
              <a:gd name="connsiteX3631" fmla="*/ 5630214 w 10567974"/>
              <a:gd name="connsiteY3631" fmla="*/ 2952155 h 5630204"/>
              <a:gd name="connsiteX3632" fmla="*/ 5603925 w 10567974"/>
              <a:gd name="connsiteY3632" fmla="*/ 2978444 h 5630204"/>
              <a:gd name="connsiteX3633" fmla="*/ 5577636 w 10567974"/>
              <a:gd name="connsiteY3633" fmla="*/ 2952155 h 5630204"/>
              <a:gd name="connsiteX3634" fmla="*/ 5603925 w 10567974"/>
              <a:gd name="connsiteY3634" fmla="*/ 2925866 h 5630204"/>
              <a:gd name="connsiteX3635" fmla="*/ 5512485 w 10567974"/>
              <a:gd name="connsiteY3635" fmla="*/ 2925866 h 5630204"/>
              <a:gd name="connsiteX3636" fmla="*/ 5538774 w 10567974"/>
              <a:gd name="connsiteY3636" fmla="*/ 2952155 h 5630204"/>
              <a:gd name="connsiteX3637" fmla="*/ 5512485 w 10567974"/>
              <a:gd name="connsiteY3637" fmla="*/ 2978444 h 5630204"/>
              <a:gd name="connsiteX3638" fmla="*/ 5486196 w 10567974"/>
              <a:gd name="connsiteY3638" fmla="*/ 2952155 h 5630204"/>
              <a:gd name="connsiteX3639" fmla="*/ 5512485 w 10567974"/>
              <a:gd name="connsiteY3639" fmla="*/ 2925866 h 5630204"/>
              <a:gd name="connsiteX3640" fmla="*/ 5421045 w 10567974"/>
              <a:gd name="connsiteY3640" fmla="*/ 2925866 h 5630204"/>
              <a:gd name="connsiteX3641" fmla="*/ 5447334 w 10567974"/>
              <a:gd name="connsiteY3641" fmla="*/ 2952155 h 5630204"/>
              <a:gd name="connsiteX3642" fmla="*/ 5421045 w 10567974"/>
              <a:gd name="connsiteY3642" fmla="*/ 2978444 h 5630204"/>
              <a:gd name="connsiteX3643" fmla="*/ 5394756 w 10567974"/>
              <a:gd name="connsiteY3643" fmla="*/ 2952155 h 5630204"/>
              <a:gd name="connsiteX3644" fmla="*/ 5421045 w 10567974"/>
              <a:gd name="connsiteY3644" fmla="*/ 2925866 h 5630204"/>
              <a:gd name="connsiteX3645" fmla="*/ 5329605 w 10567974"/>
              <a:gd name="connsiteY3645" fmla="*/ 2925866 h 5630204"/>
              <a:gd name="connsiteX3646" fmla="*/ 5355894 w 10567974"/>
              <a:gd name="connsiteY3646" fmla="*/ 2952155 h 5630204"/>
              <a:gd name="connsiteX3647" fmla="*/ 5329605 w 10567974"/>
              <a:gd name="connsiteY3647" fmla="*/ 2978444 h 5630204"/>
              <a:gd name="connsiteX3648" fmla="*/ 5303316 w 10567974"/>
              <a:gd name="connsiteY3648" fmla="*/ 2952155 h 5630204"/>
              <a:gd name="connsiteX3649" fmla="*/ 5329605 w 10567974"/>
              <a:gd name="connsiteY3649" fmla="*/ 2925866 h 5630204"/>
              <a:gd name="connsiteX3650" fmla="*/ 5238165 w 10567974"/>
              <a:gd name="connsiteY3650" fmla="*/ 2925866 h 5630204"/>
              <a:gd name="connsiteX3651" fmla="*/ 5264454 w 10567974"/>
              <a:gd name="connsiteY3651" fmla="*/ 2952155 h 5630204"/>
              <a:gd name="connsiteX3652" fmla="*/ 5238165 w 10567974"/>
              <a:gd name="connsiteY3652" fmla="*/ 2978444 h 5630204"/>
              <a:gd name="connsiteX3653" fmla="*/ 5211876 w 10567974"/>
              <a:gd name="connsiteY3653" fmla="*/ 2952155 h 5630204"/>
              <a:gd name="connsiteX3654" fmla="*/ 5238165 w 10567974"/>
              <a:gd name="connsiteY3654" fmla="*/ 2925866 h 5630204"/>
              <a:gd name="connsiteX3655" fmla="*/ 5146725 w 10567974"/>
              <a:gd name="connsiteY3655" fmla="*/ 2925866 h 5630204"/>
              <a:gd name="connsiteX3656" fmla="*/ 5173014 w 10567974"/>
              <a:gd name="connsiteY3656" fmla="*/ 2952155 h 5630204"/>
              <a:gd name="connsiteX3657" fmla="*/ 5146725 w 10567974"/>
              <a:gd name="connsiteY3657" fmla="*/ 2978444 h 5630204"/>
              <a:gd name="connsiteX3658" fmla="*/ 5120436 w 10567974"/>
              <a:gd name="connsiteY3658" fmla="*/ 2952155 h 5630204"/>
              <a:gd name="connsiteX3659" fmla="*/ 5146725 w 10567974"/>
              <a:gd name="connsiteY3659" fmla="*/ 2925866 h 5630204"/>
              <a:gd name="connsiteX3660" fmla="*/ 5055285 w 10567974"/>
              <a:gd name="connsiteY3660" fmla="*/ 2925866 h 5630204"/>
              <a:gd name="connsiteX3661" fmla="*/ 5081574 w 10567974"/>
              <a:gd name="connsiteY3661" fmla="*/ 2952155 h 5630204"/>
              <a:gd name="connsiteX3662" fmla="*/ 5055285 w 10567974"/>
              <a:gd name="connsiteY3662" fmla="*/ 2978444 h 5630204"/>
              <a:gd name="connsiteX3663" fmla="*/ 5028996 w 10567974"/>
              <a:gd name="connsiteY3663" fmla="*/ 2952155 h 5630204"/>
              <a:gd name="connsiteX3664" fmla="*/ 5055285 w 10567974"/>
              <a:gd name="connsiteY3664" fmla="*/ 2925866 h 5630204"/>
              <a:gd name="connsiteX3665" fmla="*/ 4963845 w 10567974"/>
              <a:gd name="connsiteY3665" fmla="*/ 2925866 h 5630204"/>
              <a:gd name="connsiteX3666" fmla="*/ 4990134 w 10567974"/>
              <a:gd name="connsiteY3666" fmla="*/ 2952155 h 5630204"/>
              <a:gd name="connsiteX3667" fmla="*/ 4963845 w 10567974"/>
              <a:gd name="connsiteY3667" fmla="*/ 2978444 h 5630204"/>
              <a:gd name="connsiteX3668" fmla="*/ 4937556 w 10567974"/>
              <a:gd name="connsiteY3668" fmla="*/ 2952155 h 5630204"/>
              <a:gd name="connsiteX3669" fmla="*/ 4963845 w 10567974"/>
              <a:gd name="connsiteY3669" fmla="*/ 2925866 h 5630204"/>
              <a:gd name="connsiteX3670" fmla="*/ 4872405 w 10567974"/>
              <a:gd name="connsiteY3670" fmla="*/ 2925866 h 5630204"/>
              <a:gd name="connsiteX3671" fmla="*/ 4898694 w 10567974"/>
              <a:gd name="connsiteY3671" fmla="*/ 2952155 h 5630204"/>
              <a:gd name="connsiteX3672" fmla="*/ 4872405 w 10567974"/>
              <a:gd name="connsiteY3672" fmla="*/ 2978444 h 5630204"/>
              <a:gd name="connsiteX3673" fmla="*/ 4846116 w 10567974"/>
              <a:gd name="connsiteY3673" fmla="*/ 2952155 h 5630204"/>
              <a:gd name="connsiteX3674" fmla="*/ 4872405 w 10567974"/>
              <a:gd name="connsiteY3674" fmla="*/ 2925866 h 5630204"/>
              <a:gd name="connsiteX3675" fmla="*/ 4780965 w 10567974"/>
              <a:gd name="connsiteY3675" fmla="*/ 2925866 h 5630204"/>
              <a:gd name="connsiteX3676" fmla="*/ 4807254 w 10567974"/>
              <a:gd name="connsiteY3676" fmla="*/ 2952155 h 5630204"/>
              <a:gd name="connsiteX3677" fmla="*/ 4780965 w 10567974"/>
              <a:gd name="connsiteY3677" fmla="*/ 2978444 h 5630204"/>
              <a:gd name="connsiteX3678" fmla="*/ 4754676 w 10567974"/>
              <a:gd name="connsiteY3678" fmla="*/ 2952155 h 5630204"/>
              <a:gd name="connsiteX3679" fmla="*/ 4780965 w 10567974"/>
              <a:gd name="connsiteY3679" fmla="*/ 2925866 h 5630204"/>
              <a:gd name="connsiteX3680" fmla="*/ 4689525 w 10567974"/>
              <a:gd name="connsiteY3680" fmla="*/ 2925866 h 5630204"/>
              <a:gd name="connsiteX3681" fmla="*/ 4715814 w 10567974"/>
              <a:gd name="connsiteY3681" fmla="*/ 2952155 h 5630204"/>
              <a:gd name="connsiteX3682" fmla="*/ 4689525 w 10567974"/>
              <a:gd name="connsiteY3682" fmla="*/ 2978444 h 5630204"/>
              <a:gd name="connsiteX3683" fmla="*/ 4663236 w 10567974"/>
              <a:gd name="connsiteY3683" fmla="*/ 2952155 h 5630204"/>
              <a:gd name="connsiteX3684" fmla="*/ 4689525 w 10567974"/>
              <a:gd name="connsiteY3684" fmla="*/ 2925866 h 5630204"/>
              <a:gd name="connsiteX3685" fmla="*/ 4598085 w 10567974"/>
              <a:gd name="connsiteY3685" fmla="*/ 2925866 h 5630204"/>
              <a:gd name="connsiteX3686" fmla="*/ 4624374 w 10567974"/>
              <a:gd name="connsiteY3686" fmla="*/ 2952155 h 5630204"/>
              <a:gd name="connsiteX3687" fmla="*/ 4598085 w 10567974"/>
              <a:gd name="connsiteY3687" fmla="*/ 2978444 h 5630204"/>
              <a:gd name="connsiteX3688" fmla="*/ 4571796 w 10567974"/>
              <a:gd name="connsiteY3688" fmla="*/ 2952155 h 5630204"/>
              <a:gd name="connsiteX3689" fmla="*/ 4598085 w 10567974"/>
              <a:gd name="connsiteY3689" fmla="*/ 2925866 h 5630204"/>
              <a:gd name="connsiteX3690" fmla="*/ 4506645 w 10567974"/>
              <a:gd name="connsiteY3690" fmla="*/ 2925866 h 5630204"/>
              <a:gd name="connsiteX3691" fmla="*/ 4532934 w 10567974"/>
              <a:gd name="connsiteY3691" fmla="*/ 2952155 h 5630204"/>
              <a:gd name="connsiteX3692" fmla="*/ 4506645 w 10567974"/>
              <a:gd name="connsiteY3692" fmla="*/ 2978444 h 5630204"/>
              <a:gd name="connsiteX3693" fmla="*/ 4480356 w 10567974"/>
              <a:gd name="connsiteY3693" fmla="*/ 2952155 h 5630204"/>
              <a:gd name="connsiteX3694" fmla="*/ 4506645 w 10567974"/>
              <a:gd name="connsiteY3694" fmla="*/ 2925866 h 5630204"/>
              <a:gd name="connsiteX3695" fmla="*/ 2952316 w 10567974"/>
              <a:gd name="connsiteY3695" fmla="*/ 2925866 h 5630204"/>
              <a:gd name="connsiteX3696" fmla="*/ 2978606 w 10567974"/>
              <a:gd name="connsiteY3696" fmla="*/ 2952155 h 5630204"/>
              <a:gd name="connsiteX3697" fmla="*/ 2952316 w 10567974"/>
              <a:gd name="connsiteY3697" fmla="*/ 2978444 h 5630204"/>
              <a:gd name="connsiteX3698" fmla="*/ 2926026 w 10567974"/>
              <a:gd name="connsiteY3698" fmla="*/ 2952155 h 5630204"/>
              <a:gd name="connsiteX3699" fmla="*/ 2952316 w 10567974"/>
              <a:gd name="connsiteY3699" fmla="*/ 2925866 h 5630204"/>
              <a:gd name="connsiteX3700" fmla="*/ 2860872 w 10567974"/>
              <a:gd name="connsiteY3700" fmla="*/ 2925866 h 5630204"/>
              <a:gd name="connsiteX3701" fmla="*/ 2887162 w 10567974"/>
              <a:gd name="connsiteY3701" fmla="*/ 2952155 h 5630204"/>
              <a:gd name="connsiteX3702" fmla="*/ 2860872 w 10567974"/>
              <a:gd name="connsiteY3702" fmla="*/ 2978444 h 5630204"/>
              <a:gd name="connsiteX3703" fmla="*/ 2834582 w 10567974"/>
              <a:gd name="connsiteY3703" fmla="*/ 2952155 h 5630204"/>
              <a:gd name="connsiteX3704" fmla="*/ 2860872 w 10567974"/>
              <a:gd name="connsiteY3704" fmla="*/ 2925866 h 5630204"/>
              <a:gd name="connsiteX3705" fmla="*/ 2769429 w 10567974"/>
              <a:gd name="connsiteY3705" fmla="*/ 2925866 h 5630204"/>
              <a:gd name="connsiteX3706" fmla="*/ 2795719 w 10567974"/>
              <a:gd name="connsiteY3706" fmla="*/ 2952155 h 5630204"/>
              <a:gd name="connsiteX3707" fmla="*/ 2769429 w 10567974"/>
              <a:gd name="connsiteY3707" fmla="*/ 2978444 h 5630204"/>
              <a:gd name="connsiteX3708" fmla="*/ 2743139 w 10567974"/>
              <a:gd name="connsiteY3708" fmla="*/ 2952155 h 5630204"/>
              <a:gd name="connsiteX3709" fmla="*/ 2769429 w 10567974"/>
              <a:gd name="connsiteY3709" fmla="*/ 2925866 h 5630204"/>
              <a:gd name="connsiteX3710" fmla="*/ 2677986 w 10567974"/>
              <a:gd name="connsiteY3710" fmla="*/ 2925866 h 5630204"/>
              <a:gd name="connsiteX3711" fmla="*/ 2704276 w 10567974"/>
              <a:gd name="connsiteY3711" fmla="*/ 2952155 h 5630204"/>
              <a:gd name="connsiteX3712" fmla="*/ 2677986 w 10567974"/>
              <a:gd name="connsiteY3712" fmla="*/ 2978444 h 5630204"/>
              <a:gd name="connsiteX3713" fmla="*/ 2651696 w 10567974"/>
              <a:gd name="connsiteY3713" fmla="*/ 2952155 h 5630204"/>
              <a:gd name="connsiteX3714" fmla="*/ 2677986 w 10567974"/>
              <a:gd name="connsiteY3714" fmla="*/ 2925866 h 5630204"/>
              <a:gd name="connsiteX3715" fmla="*/ 2495099 w 10567974"/>
              <a:gd name="connsiteY3715" fmla="*/ 2925866 h 5630204"/>
              <a:gd name="connsiteX3716" fmla="*/ 2521389 w 10567974"/>
              <a:gd name="connsiteY3716" fmla="*/ 2952155 h 5630204"/>
              <a:gd name="connsiteX3717" fmla="*/ 2495099 w 10567974"/>
              <a:gd name="connsiteY3717" fmla="*/ 2978444 h 5630204"/>
              <a:gd name="connsiteX3718" fmla="*/ 2468809 w 10567974"/>
              <a:gd name="connsiteY3718" fmla="*/ 2952155 h 5630204"/>
              <a:gd name="connsiteX3719" fmla="*/ 2495099 w 10567974"/>
              <a:gd name="connsiteY3719" fmla="*/ 2925866 h 5630204"/>
              <a:gd name="connsiteX3720" fmla="*/ 2403655 w 10567974"/>
              <a:gd name="connsiteY3720" fmla="*/ 2925866 h 5630204"/>
              <a:gd name="connsiteX3721" fmla="*/ 2429945 w 10567974"/>
              <a:gd name="connsiteY3721" fmla="*/ 2952155 h 5630204"/>
              <a:gd name="connsiteX3722" fmla="*/ 2403655 w 10567974"/>
              <a:gd name="connsiteY3722" fmla="*/ 2978444 h 5630204"/>
              <a:gd name="connsiteX3723" fmla="*/ 2377365 w 10567974"/>
              <a:gd name="connsiteY3723" fmla="*/ 2952155 h 5630204"/>
              <a:gd name="connsiteX3724" fmla="*/ 2403655 w 10567974"/>
              <a:gd name="connsiteY3724" fmla="*/ 2925866 h 5630204"/>
              <a:gd name="connsiteX3725" fmla="*/ 2129325 w 10567974"/>
              <a:gd name="connsiteY3725" fmla="*/ 2925866 h 5630204"/>
              <a:gd name="connsiteX3726" fmla="*/ 2155615 w 10567974"/>
              <a:gd name="connsiteY3726" fmla="*/ 2952155 h 5630204"/>
              <a:gd name="connsiteX3727" fmla="*/ 2129325 w 10567974"/>
              <a:gd name="connsiteY3727" fmla="*/ 2978444 h 5630204"/>
              <a:gd name="connsiteX3728" fmla="*/ 2103035 w 10567974"/>
              <a:gd name="connsiteY3728" fmla="*/ 2952155 h 5630204"/>
              <a:gd name="connsiteX3729" fmla="*/ 2129325 w 10567974"/>
              <a:gd name="connsiteY3729" fmla="*/ 2925866 h 5630204"/>
              <a:gd name="connsiteX3730" fmla="*/ 2037881 w 10567974"/>
              <a:gd name="connsiteY3730" fmla="*/ 2925866 h 5630204"/>
              <a:gd name="connsiteX3731" fmla="*/ 2064171 w 10567974"/>
              <a:gd name="connsiteY3731" fmla="*/ 2952155 h 5630204"/>
              <a:gd name="connsiteX3732" fmla="*/ 2037881 w 10567974"/>
              <a:gd name="connsiteY3732" fmla="*/ 2978444 h 5630204"/>
              <a:gd name="connsiteX3733" fmla="*/ 2011591 w 10567974"/>
              <a:gd name="connsiteY3733" fmla="*/ 2952155 h 5630204"/>
              <a:gd name="connsiteX3734" fmla="*/ 2037881 w 10567974"/>
              <a:gd name="connsiteY3734" fmla="*/ 2925866 h 5630204"/>
              <a:gd name="connsiteX3735" fmla="*/ 1946438 w 10567974"/>
              <a:gd name="connsiteY3735" fmla="*/ 2925866 h 5630204"/>
              <a:gd name="connsiteX3736" fmla="*/ 1972728 w 10567974"/>
              <a:gd name="connsiteY3736" fmla="*/ 2952155 h 5630204"/>
              <a:gd name="connsiteX3737" fmla="*/ 1946438 w 10567974"/>
              <a:gd name="connsiteY3737" fmla="*/ 2978444 h 5630204"/>
              <a:gd name="connsiteX3738" fmla="*/ 1920148 w 10567974"/>
              <a:gd name="connsiteY3738" fmla="*/ 2952155 h 5630204"/>
              <a:gd name="connsiteX3739" fmla="*/ 1946438 w 10567974"/>
              <a:gd name="connsiteY3739" fmla="*/ 2925866 h 5630204"/>
              <a:gd name="connsiteX3740" fmla="*/ 1854995 w 10567974"/>
              <a:gd name="connsiteY3740" fmla="*/ 2925866 h 5630204"/>
              <a:gd name="connsiteX3741" fmla="*/ 1881285 w 10567974"/>
              <a:gd name="connsiteY3741" fmla="*/ 2952155 h 5630204"/>
              <a:gd name="connsiteX3742" fmla="*/ 1854995 w 10567974"/>
              <a:gd name="connsiteY3742" fmla="*/ 2978444 h 5630204"/>
              <a:gd name="connsiteX3743" fmla="*/ 1828705 w 10567974"/>
              <a:gd name="connsiteY3743" fmla="*/ 2952155 h 5630204"/>
              <a:gd name="connsiteX3744" fmla="*/ 1854995 w 10567974"/>
              <a:gd name="connsiteY3744" fmla="*/ 2925866 h 5630204"/>
              <a:gd name="connsiteX3745" fmla="*/ 1763551 w 10567974"/>
              <a:gd name="connsiteY3745" fmla="*/ 2925866 h 5630204"/>
              <a:gd name="connsiteX3746" fmla="*/ 1789841 w 10567974"/>
              <a:gd name="connsiteY3746" fmla="*/ 2952155 h 5630204"/>
              <a:gd name="connsiteX3747" fmla="*/ 1763551 w 10567974"/>
              <a:gd name="connsiteY3747" fmla="*/ 2978444 h 5630204"/>
              <a:gd name="connsiteX3748" fmla="*/ 1737261 w 10567974"/>
              <a:gd name="connsiteY3748" fmla="*/ 2952155 h 5630204"/>
              <a:gd name="connsiteX3749" fmla="*/ 1763551 w 10567974"/>
              <a:gd name="connsiteY3749" fmla="*/ 2925866 h 5630204"/>
              <a:gd name="connsiteX3750" fmla="*/ 8804325 w 10567974"/>
              <a:gd name="connsiteY3750" fmla="*/ 2834426 h 5630204"/>
              <a:gd name="connsiteX3751" fmla="*/ 8830614 w 10567974"/>
              <a:gd name="connsiteY3751" fmla="*/ 2860715 h 5630204"/>
              <a:gd name="connsiteX3752" fmla="*/ 8804325 w 10567974"/>
              <a:gd name="connsiteY3752" fmla="*/ 2887004 h 5630204"/>
              <a:gd name="connsiteX3753" fmla="*/ 8778036 w 10567974"/>
              <a:gd name="connsiteY3753" fmla="*/ 2860715 h 5630204"/>
              <a:gd name="connsiteX3754" fmla="*/ 8804325 w 10567974"/>
              <a:gd name="connsiteY3754" fmla="*/ 2834426 h 5630204"/>
              <a:gd name="connsiteX3755" fmla="*/ 8530005 w 10567974"/>
              <a:gd name="connsiteY3755" fmla="*/ 2834426 h 5630204"/>
              <a:gd name="connsiteX3756" fmla="*/ 8556294 w 10567974"/>
              <a:gd name="connsiteY3756" fmla="*/ 2860715 h 5630204"/>
              <a:gd name="connsiteX3757" fmla="*/ 8530005 w 10567974"/>
              <a:gd name="connsiteY3757" fmla="*/ 2887004 h 5630204"/>
              <a:gd name="connsiteX3758" fmla="*/ 8503716 w 10567974"/>
              <a:gd name="connsiteY3758" fmla="*/ 2860715 h 5630204"/>
              <a:gd name="connsiteX3759" fmla="*/ 8530005 w 10567974"/>
              <a:gd name="connsiteY3759" fmla="*/ 2834426 h 5630204"/>
              <a:gd name="connsiteX3760" fmla="*/ 8438565 w 10567974"/>
              <a:gd name="connsiteY3760" fmla="*/ 2834426 h 5630204"/>
              <a:gd name="connsiteX3761" fmla="*/ 8464854 w 10567974"/>
              <a:gd name="connsiteY3761" fmla="*/ 2860715 h 5630204"/>
              <a:gd name="connsiteX3762" fmla="*/ 8438565 w 10567974"/>
              <a:gd name="connsiteY3762" fmla="*/ 2887004 h 5630204"/>
              <a:gd name="connsiteX3763" fmla="*/ 8412276 w 10567974"/>
              <a:gd name="connsiteY3763" fmla="*/ 2860715 h 5630204"/>
              <a:gd name="connsiteX3764" fmla="*/ 8438565 w 10567974"/>
              <a:gd name="connsiteY3764" fmla="*/ 2834426 h 5630204"/>
              <a:gd name="connsiteX3765" fmla="*/ 8347125 w 10567974"/>
              <a:gd name="connsiteY3765" fmla="*/ 2834426 h 5630204"/>
              <a:gd name="connsiteX3766" fmla="*/ 8373414 w 10567974"/>
              <a:gd name="connsiteY3766" fmla="*/ 2860715 h 5630204"/>
              <a:gd name="connsiteX3767" fmla="*/ 8347125 w 10567974"/>
              <a:gd name="connsiteY3767" fmla="*/ 2887004 h 5630204"/>
              <a:gd name="connsiteX3768" fmla="*/ 8320836 w 10567974"/>
              <a:gd name="connsiteY3768" fmla="*/ 2860715 h 5630204"/>
              <a:gd name="connsiteX3769" fmla="*/ 8347125 w 10567974"/>
              <a:gd name="connsiteY3769" fmla="*/ 2834426 h 5630204"/>
              <a:gd name="connsiteX3770" fmla="*/ 8255685 w 10567974"/>
              <a:gd name="connsiteY3770" fmla="*/ 2834426 h 5630204"/>
              <a:gd name="connsiteX3771" fmla="*/ 8281974 w 10567974"/>
              <a:gd name="connsiteY3771" fmla="*/ 2860715 h 5630204"/>
              <a:gd name="connsiteX3772" fmla="*/ 8255685 w 10567974"/>
              <a:gd name="connsiteY3772" fmla="*/ 2887004 h 5630204"/>
              <a:gd name="connsiteX3773" fmla="*/ 8229396 w 10567974"/>
              <a:gd name="connsiteY3773" fmla="*/ 2860715 h 5630204"/>
              <a:gd name="connsiteX3774" fmla="*/ 8255685 w 10567974"/>
              <a:gd name="connsiteY3774" fmla="*/ 2834426 h 5630204"/>
              <a:gd name="connsiteX3775" fmla="*/ 8164245 w 10567974"/>
              <a:gd name="connsiteY3775" fmla="*/ 2834426 h 5630204"/>
              <a:gd name="connsiteX3776" fmla="*/ 8190534 w 10567974"/>
              <a:gd name="connsiteY3776" fmla="*/ 2860715 h 5630204"/>
              <a:gd name="connsiteX3777" fmla="*/ 8164245 w 10567974"/>
              <a:gd name="connsiteY3777" fmla="*/ 2887004 h 5630204"/>
              <a:gd name="connsiteX3778" fmla="*/ 8137956 w 10567974"/>
              <a:gd name="connsiteY3778" fmla="*/ 2860715 h 5630204"/>
              <a:gd name="connsiteX3779" fmla="*/ 8164245 w 10567974"/>
              <a:gd name="connsiteY3779" fmla="*/ 2834426 h 5630204"/>
              <a:gd name="connsiteX3780" fmla="*/ 8072805 w 10567974"/>
              <a:gd name="connsiteY3780" fmla="*/ 2834426 h 5630204"/>
              <a:gd name="connsiteX3781" fmla="*/ 8099094 w 10567974"/>
              <a:gd name="connsiteY3781" fmla="*/ 2860715 h 5630204"/>
              <a:gd name="connsiteX3782" fmla="*/ 8072805 w 10567974"/>
              <a:gd name="connsiteY3782" fmla="*/ 2887004 h 5630204"/>
              <a:gd name="connsiteX3783" fmla="*/ 8046516 w 10567974"/>
              <a:gd name="connsiteY3783" fmla="*/ 2860715 h 5630204"/>
              <a:gd name="connsiteX3784" fmla="*/ 8072805 w 10567974"/>
              <a:gd name="connsiteY3784" fmla="*/ 2834426 h 5630204"/>
              <a:gd name="connsiteX3785" fmla="*/ 7981365 w 10567974"/>
              <a:gd name="connsiteY3785" fmla="*/ 2834426 h 5630204"/>
              <a:gd name="connsiteX3786" fmla="*/ 8007654 w 10567974"/>
              <a:gd name="connsiteY3786" fmla="*/ 2860715 h 5630204"/>
              <a:gd name="connsiteX3787" fmla="*/ 7981365 w 10567974"/>
              <a:gd name="connsiteY3787" fmla="*/ 2887004 h 5630204"/>
              <a:gd name="connsiteX3788" fmla="*/ 7955076 w 10567974"/>
              <a:gd name="connsiteY3788" fmla="*/ 2860715 h 5630204"/>
              <a:gd name="connsiteX3789" fmla="*/ 7981365 w 10567974"/>
              <a:gd name="connsiteY3789" fmla="*/ 2834426 h 5630204"/>
              <a:gd name="connsiteX3790" fmla="*/ 7889925 w 10567974"/>
              <a:gd name="connsiteY3790" fmla="*/ 2834426 h 5630204"/>
              <a:gd name="connsiteX3791" fmla="*/ 7916214 w 10567974"/>
              <a:gd name="connsiteY3791" fmla="*/ 2860715 h 5630204"/>
              <a:gd name="connsiteX3792" fmla="*/ 7889925 w 10567974"/>
              <a:gd name="connsiteY3792" fmla="*/ 2887004 h 5630204"/>
              <a:gd name="connsiteX3793" fmla="*/ 7863636 w 10567974"/>
              <a:gd name="connsiteY3793" fmla="*/ 2860715 h 5630204"/>
              <a:gd name="connsiteX3794" fmla="*/ 7889925 w 10567974"/>
              <a:gd name="connsiteY3794" fmla="*/ 2834426 h 5630204"/>
              <a:gd name="connsiteX3795" fmla="*/ 7798485 w 10567974"/>
              <a:gd name="connsiteY3795" fmla="*/ 2834426 h 5630204"/>
              <a:gd name="connsiteX3796" fmla="*/ 7824774 w 10567974"/>
              <a:gd name="connsiteY3796" fmla="*/ 2860715 h 5630204"/>
              <a:gd name="connsiteX3797" fmla="*/ 7798485 w 10567974"/>
              <a:gd name="connsiteY3797" fmla="*/ 2887004 h 5630204"/>
              <a:gd name="connsiteX3798" fmla="*/ 7772196 w 10567974"/>
              <a:gd name="connsiteY3798" fmla="*/ 2860715 h 5630204"/>
              <a:gd name="connsiteX3799" fmla="*/ 7798485 w 10567974"/>
              <a:gd name="connsiteY3799" fmla="*/ 2834426 h 5630204"/>
              <a:gd name="connsiteX3800" fmla="*/ 7707045 w 10567974"/>
              <a:gd name="connsiteY3800" fmla="*/ 2834426 h 5630204"/>
              <a:gd name="connsiteX3801" fmla="*/ 7733334 w 10567974"/>
              <a:gd name="connsiteY3801" fmla="*/ 2860715 h 5630204"/>
              <a:gd name="connsiteX3802" fmla="*/ 7707045 w 10567974"/>
              <a:gd name="connsiteY3802" fmla="*/ 2887004 h 5630204"/>
              <a:gd name="connsiteX3803" fmla="*/ 7680756 w 10567974"/>
              <a:gd name="connsiteY3803" fmla="*/ 2860715 h 5630204"/>
              <a:gd name="connsiteX3804" fmla="*/ 7707045 w 10567974"/>
              <a:gd name="connsiteY3804" fmla="*/ 2834426 h 5630204"/>
              <a:gd name="connsiteX3805" fmla="*/ 7615605 w 10567974"/>
              <a:gd name="connsiteY3805" fmla="*/ 2834426 h 5630204"/>
              <a:gd name="connsiteX3806" fmla="*/ 7641894 w 10567974"/>
              <a:gd name="connsiteY3806" fmla="*/ 2860715 h 5630204"/>
              <a:gd name="connsiteX3807" fmla="*/ 7615605 w 10567974"/>
              <a:gd name="connsiteY3807" fmla="*/ 2887004 h 5630204"/>
              <a:gd name="connsiteX3808" fmla="*/ 7589316 w 10567974"/>
              <a:gd name="connsiteY3808" fmla="*/ 2860715 h 5630204"/>
              <a:gd name="connsiteX3809" fmla="*/ 7615605 w 10567974"/>
              <a:gd name="connsiteY3809" fmla="*/ 2834426 h 5630204"/>
              <a:gd name="connsiteX3810" fmla="*/ 7524165 w 10567974"/>
              <a:gd name="connsiteY3810" fmla="*/ 2834426 h 5630204"/>
              <a:gd name="connsiteX3811" fmla="*/ 7550454 w 10567974"/>
              <a:gd name="connsiteY3811" fmla="*/ 2860715 h 5630204"/>
              <a:gd name="connsiteX3812" fmla="*/ 7524165 w 10567974"/>
              <a:gd name="connsiteY3812" fmla="*/ 2887004 h 5630204"/>
              <a:gd name="connsiteX3813" fmla="*/ 7497876 w 10567974"/>
              <a:gd name="connsiteY3813" fmla="*/ 2860715 h 5630204"/>
              <a:gd name="connsiteX3814" fmla="*/ 7524165 w 10567974"/>
              <a:gd name="connsiteY3814" fmla="*/ 2834426 h 5630204"/>
              <a:gd name="connsiteX3815" fmla="*/ 7432725 w 10567974"/>
              <a:gd name="connsiteY3815" fmla="*/ 2834426 h 5630204"/>
              <a:gd name="connsiteX3816" fmla="*/ 7459014 w 10567974"/>
              <a:gd name="connsiteY3816" fmla="*/ 2860715 h 5630204"/>
              <a:gd name="connsiteX3817" fmla="*/ 7432725 w 10567974"/>
              <a:gd name="connsiteY3817" fmla="*/ 2887004 h 5630204"/>
              <a:gd name="connsiteX3818" fmla="*/ 7406436 w 10567974"/>
              <a:gd name="connsiteY3818" fmla="*/ 2860715 h 5630204"/>
              <a:gd name="connsiteX3819" fmla="*/ 7432725 w 10567974"/>
              <a:gd name="connsiteY3819" fmla="*/ 2834426 h 5630204"/>
              <a:gd name="connsiteX3820" fmla="*/ 7341285 w 10567974"/>
              <a:gd name="connsiteY3820" fmla="*/ 2834426 h 5630204"/>
              <a:gd name="connsiteX3821" fmla="*/ 7367574 w 10567974"/>
              <a:gd name="connsiteY3821" fmla="*/ 2860715 h 5630204"/>
              <a:gd name="connsiteX3822" fmla="*/ 7341285 w 10567974"/>
              <a:gd name="connsiteY3822" fmla="*/ 2887004 h 5630204"/>
              <a:gd name="connsiteX3823" fmla="*/ 7314996 w 10567974"/>
              <a:gd name="connsiteY3823" fmla="*/ 2860715 h 5630204"/>
              <a:gd name="connsiteX3824" fmla="*/ 7341285 w 10567974"/>
              <a:gd name="connsiteY3824" fmla="*/ 2834426 h 5630204"/>
              <a:gd name="connsiteX3825" fmla="*/ 7249845 w 10567974"/>
              <a:gd name="connsiteY3825" fmla="*/ 2834426 h 5630204"/>
              <a:gd name="connsiteX3826" fmla="*/ 7276134 w 10567974"/>
              <a:gd name="connsiteY3826" fmla="*/ 2860715 h 5630204"/>
              <a:gd name="connsiteX3827" fmla="*/ 7249845 w 10567974"/>
              <a:gd name="connsiteY3827" fmla="*/ 2887004 h 5630204"/>
              <a:gd name="connsiteX3828" fmla="*/ 7223556 w 10567974"/>
              <a:gd name="connsiteY3828" fmla="*/ 2860715 h 5630204"/>
              <a:gd name="connsiteX3829" fmla="*/ 7249845 w 10567974"/>
              <a:gd name="connsiteY3829" fmla="*/ 2834426 h 5630204"/>
              <a:gd name="connsiteX3830" fmla="*/ 7158405 w 10567974"/>
              <a:gd name="connsiteY3830" fmla="*/ 2834426 h 5630204"/>
              <a:gd name="connsiteX3831" fmla="*/ 7184694 w 10567974"/>
              <a:gd name="connsiteY3831" fmla="*/ 2860715 h 5630204"/>
              <a:gd name="connsiteX3832" fmla="*/ 7158405 w 10567974"/>
              <a:gd name="connsiteY3832" fmla="*/ 2887004 h 5630204"/>
              <a:gd name="connsiteX3833" fmla="*/ 7132116 w 10567974"/>
              <a:gd name="connsiteY3833" fmla="*/ 2860715 h 5630204"/>
              <a:gd name="connsiteX3834" fmla="*/ 7158405 w 10567974"/>
              <a:gd name="connsiteY3834" fmla="*/ 2834426 h 5630204"/>
              <a:gd name="connsiteX3835" fmla="*/ 7066965 w 10567974"/>
              <a:gd name="connsiteY3835" fmla="*/ 2834426 h 5630204"/>
              <a:gd name="connsiteX3836" fmla="*/ 7093254 w 10567974"/>
              <a:gd name="connsiteY3836" fmla="*/ 2860715 h 5630204"/>
              <a:gd name="connsiteX3837" fmla="*/ 7066965 w 10567974"/>
              <a:gd name="connsiteY3837" fmla="*/ 2887004 h 5630204"/>
              <a:gd name="connsiteX3838" fmla="*/ 7040676 w 10567974"/>
              <a:gd name="connsiteY3838" fmla="*/ 2860715 h 5630204"/>
              <a:gd name="connsiteX3839" fmla="*/ 7066965 w 10567974"/>
              <a:gd name="connsiteY3839" fmla="*/ 2834426 h 5630204"/>
              <a:gd name="connsiteX3840" fmla="*/ 6975525 w 10567974"/>
              <a:gd name="connsiteY3840" fmla="*/ 2834426 h 5630204"/>
              <a:gd name="connsiteX3841" fmla="*/ 7001814 w 10567974"/>
              <a:gd name="connsiteY3841" fmla="*/ 2860715 h 5630204"/>
              <a:gd name="connsiteX3842" fmla="*/ 6975525 w 10567974"/>
              <a:gd name="connsiteY3842" fmla="*/ 2887004 h 5630204"/>
              <a:gd name="connsiteX3843" fmla="*/ 6949236 w 10567974"/>
              <a:gd name="connsiteY3843" fmla="*/ 2860715 h 5630204"/>
              <a:gd name="connsiteX3844" fmla="*/ 6975525 w 10567974"/>
              <a:gd name="connsiteY3844" fmla="*/ 2834426 h 5630204"/>
              <a:gd name="connsiteX3845" fmla="*/ 6884085 w 10567974"/>
              <a:gd name="connsiteY3845" fmla="*/ 2834426 h 5630204"/>
              <a:gd name="connsiteX3846" fmla="*/ 6910374 w 10567974"/>
              <a:gd name="connsiteY3846" fmla="*/ 2860715 h 5630204"/>
              <a:gd name="connsiteX3847" fmla="*/ 6884085 w 10567974"/>
              <a:gd name="connsiteY3847" fmla="*/ 2887004 h 5630204"/>
              <a:gd name="connsiteX3848" fmla="*/ 6857796 w 10567974"/>
              <a:gd name="connsiteY3848" fmla="*/ 2860715 h 5630204"/>
              <a:gd name="connsiteX3849" fmla="*/ 6884085 w 10567974"/>
              <a:gd name="connsiteY3849" fmla="*/ 2834426 h 5630204"/>
              <a:gd name="connsiteX3850" fmla="*/ 6792645 w 10567974"/>
              <a:gd name="connsiteY3850" fmla="*/ 2834426 h 5630204"/>
              <a:gd name="connsiteX3851" fmla="*/ 6818934 w 10567974"/>
              <a:gd name="connsiteY3851" fmla="*/ 2860715 h 5630204"/>
              <a:gd name="connsiteX3852" fmla="*/ 6792645 w 10567974"/>
              <a:gd name="connsiteY3852" fmla="*/ 2887004 h 5630204"/>
              <a:gd name="connsiteX3853" fmla="*/ 6766356 w 10567974"/>
              <a:gd name="connsiteY3853" fmla="*/ 2860715 h 5630204"/>
              <a:gd name="connsiteX3854" fmla="*/ 6792645 w 10567974"/>
              <a:gd name="connsiteY3854" fmla="*/ 2834426 h 5630204"/>
              <a:gd name="connsiteX3855" fmla="*/ 6701205 w 10567974"/>
              <a:gd name="connsiteY3855" fmla="*/ 2834426 h 5630204"/>
              <a:gd name="connsiteX3856" fmla="*/ 6727494 w 10567974"/>
              <a:gd name="connsiteY3856" fmla="*/ 2860715 h 5630204"/>
              <a:gd name="connsiteX3857" fmla="*/ 6701205 w 10567974"/>
              <a:gd name="connsiteY3857" fmla="*/ 2887004 h 5630204"/>
              <a:gd name="connsiteX3858" fmla="*/ 6674916 w 10567974"/>
              <a:gd name="connsiteY3858" fmla="*/ 2860715 h 5630204"/>
              <a:gd name="connsiteX3859" fmla="*/ 6701205 w 10567974"/>
              <a:gd name="connsiteY3859" fmla="*/ 2834426 h 5630204"/>
              <a:gd name="connsiteX3860" fmla="*/ 6609765 w 10567974"/>
              <a:gd name="connsiteY3860" fmla="*/ 2834426 h 5630204"/>
              <a:gd name="connsiteX3861" fmla="*/ 6636054 w 10567974"/>
              <a:gd name="connsiteY3861" fmla="*/ 2860715 h 5630204"/>
              <a:gd name="connsiteX3862" fmla="*/ 6609765 w 10567974"/>
              <a:gd name="connsiteY3862" fmla="*/ 2887004 h 5630204"/>
              <a:gd name="connsiteX3863" fmla="*/ 6583476 w 10567974"/>
              <a:gd name="connsiteY3863" fmla="*/ 2860715 h 5630204"/>
              <a:gd name="connsiteX3864" fmla="*/ 6609765 w 10567974"/>
              <a:gd name="connsiteY3864" fmla="*/ 2834426 h 5630204"/>
              <a:gd name="connsiteX3865" fmla="*/ 6518325 w 10567974"/>
              <a:gd name="connsiteY3865" fmla="*/ 2834426 h 5630204"/>
              <a:gd name="connsiteX3866" fmla="*/ 6544614 w 10567974"/>
              <a:gd name="connsiteY3866" fmla="*/ 2860715 h 5630204"/>
              <a:gd name="connsiteX3867" fmla="*/ 6518325 w 10567974"/>
              <a:gd name="connsiteY3867" fmla="*/ 2887004 h 5630204"/>
              <a:gd name="connsiteX3868" fmla="*/ 6492036 w 10567974"/>
              <a:gd name="connsiteY3868" fmla="*/ 2860715 h 5630204"/>
              <a:gd name="connsiteX3869" fmla="*/ 6518325 w 10567974"/>
              <a:gd name="connsiteY3869" fmla="*/ 2834426 h 5630204"/>
              <a:gd name="connsiteX3870" fmla="*/ 6426885 w 10567974"/>
              <a:gd name="connsiteY3870" fmla="*/ 2834426 h 5630204"/>
              <a:gd name="connsiteX3871" fmla="*/ 6453174 w 10567974"/>
              <a:gd name="connsiteY3871" fmla="*/ 2860715 h 5630204"/>
              <a:gd name="connsiteX3872" fmla="*/ 6426885 w 10567974"/>
              <a:gd name="connsiteY3872" fmla="*/ 2887004 h 5630204"/>
              <a:gd name="connsiteX3873" fmla="*/ 6400596 w 10567974"/>
              <a:gd name="connsiteY3873" fmla="*/ 2860715 h 5630204"/>
              <a:gd name="connsiteX3874" fmla="*/ 6426885 w 10567974"/>
              <a:gd name="connsiteY3874" fmla="*/ 2834426 h 5630204"/>
              <a:gd name="connsiteX3875" fmla="*/ 6335445 w 10567974"/>
              <a:gd name="connsiteY3875" fmla="*/ 2834426 h 5630204"/>
              <a:gd name="connsiteX3876" fmla="*/ 6361734 w 10567974"/>
              <a:gd name="connsiteY3876" fmla="*/ 2860715 h 5630204"/>
              <a:gd name="connsiteX3877" fmla="*/ 6335445 w 10567974"/>
              <a:gd name="connsiteY3877" fmla="*/ 2887004 h 5630204"/>
              <a:gd name="connsiteX3878" fmla="*/ 6309156 w 10567974"/>
              <a:gd name="connsiteY3878" fmla="*/ 2860715 h 5630204"/>
              <a:gd name="connsiteX3879" fmla="*/ 6335445 w 10567974"/>
              <a:gd name="connsiteY3879" fmla="*/ 2834426 h 5630204"/>
              <a:gd name="connsiteX3880" fmla="*/ 6244005 w 10567974"/>
              <a:gd name="connsiteY3880" fmla="*/ 2834426 h 5630204"/>
              <a:gd name="connsiteX3881" fmla="*/ 6270294 w 10567974"/>
              <a:gd name="connsiteY3881" fmla="*/ 2860715 h 5630204"/>
              <a:gd name="connsiteX3882" fmla="*/ 6244005 w 10567974"/>
              <a:gd name="connsiteY3882" fmla="*/ 2887004 h 5630204"/>
              <a:gd name="connsiteX3883" fmla="*/ 6217716 w 10567974"/>
              <a:gd name="connsiteY3883" fmla="*/ 2860715 h 5630204"/>
              <a:gd name="connsiteX3884" fmla="*/ 6244005 w 10567974"/>
              <a:gd name="connsiteY3884" fmla="*/ 2834426 h 5630204"/>
              <a:gd name="connsiteX3885" fmla="*/ 6152565 w 10567974"/>
              <a:gd name="connsiteY3885" fmla="*/ 2834426 h 5630204"/>
              <a:gd name="connsiteX3886" fmla="*/ 6178854 w 10567974"/>
              <a:gd name="connsiteY3886" fmla="*/ 2860715 h 5630204"/>
              <a:gd name="connsiteX3887" fmla="*/ 6152565 w 10567974"/>
              <a:gd name="connsiteY3887" fmla="*/ 2887004 h 5630204"/>
              <a:gd name="connsiteX3888" fmla="*/ 6126276 w 10567974"/>
              <a:gd name="connsiteY3888" fmla="*/ 2860715 h 5630204"/>
              <a:gd name="connsiteX3889" fmla="*/ 6152565 w 10567974"/>
              <a:gd name="connsiteY3889" fmla="*/ 2834426 h 5630204"/>
              <a:gd name="connsiteX3890" fmla="*/ 5969685 w 10567974"/>
              <a:gd name="connsiteY3890" fmla="*/ 2834426 h 5630204"/>
              <a:gd name="connsiteX3891" fmla="*/ 5995974 w 10567974"/>
              <a:gd name="connsiteY3891" fmla="*/ 2860715 h 5630204"/>
              <a:gd name="connsiteX3892" fmla="*/ 5969685 w 10567974"/>
              <a:gd name="connsiteY3892" fmla="*/ 2887004 h 5630204"/>
              <a:gd name="connsiteX3893" fmla="*/ 5943396 w 10567974"/>
              <a:gd name="connsiteY3893" fmla="*/ 2860715 h 5630204"/>
              <a:gd name="connsiteX3894" fmla="*/ 5969685 w 10567974"/>
              <a:gd name="connsiteY3894" fmla="*/ 2834426 h 5630204"/>
              <a:gd name="connsiteX3895" fmla="*/ 5878245 w 10567974"/>
              <a:gd name="connsiteY3895" fmla="*/ 2834426 h 5630204"/>
              <a:gd name="connsiteX3896" fmla="*/ 5904534 w 10567974"/>
              <a:gd name="connsiteY3896" fmla="*/ 2860715 h 5630204"/>
              <a:gd name="connsiteX3897" fmla="*/ 5878245 w 10567974"/>
              <a:gd name="connsiteY3897" fmla="*/ 2887004 h 5630204"/>
              <a:gd name="connsiteX3898" fmla="*/ 5851956 w 10567974"/>
              <a:gd name="connsiteY3898" fmla="*/ 2860715 h 5630204"/>
              <a:gd name="connsiteX3899" fmla="*/ 5878245 w 10567974"/>
              <a:gd name="connsiteY3899" fmla="*/ 2834426 h 5630204"/>
              <a:gd name="connsiteX3900" fmla="*/ 5786805 w 10567974"/>
              <a:gd name="connsiteY3900" fmla="*/ 2834426 h 5630204"/>
              <a:gd name="connsiteX3901" fmla="*/ 5813094 w 10567974"/>
              <a:gd name="connsiteY3901" fmla="*/ 2860715 h 5630204"/>
              <a:gd name="connsiteX3902" fmla="*/ 5786805 w 10567974"/>
              <a:gd name="connsiteY3902" fmla="*/ 2887004 h 5630204"/>
              <a:gd name="connsiteX3903" fmla="*/ 5760516 w 10567974"/>
              <a:gd name="connsiteY3903" fmla="*/ 2860715 h 5630204"/>
              <a:gd name="connsiteX3904" fmla="*/ 5786805 w 10567974"/>
              <a:gd name="connsiteY3904" fmla="*/ 2834426 h 5630204"/>
              <a:gd name="connsiteX3905" fmla="*/ 5695365 w 10567974"/>
              <a:gd name="connsiteY3905" fmla="*/ 2834426 h 5630204"/>
              <a:gd name="connsiteX3906" fmla="*/ 5721654 w 10567974"/>
              <a:gd name="connsiteY3906" fmla="*/ 2860715 h 5630204"/>
              <a:gd name="connsiteX3907" fmla="*/ 5695365 w 10567974"/>
              <a:gd name="connsiteY3907" fmla="*/ 2887004 h 5630204"/>
              <a:gd name="connsiteX3908" fmla="*/ 5669076 w 10567974"/>
              <a:gd name="connsiteY3908" fmla="*/ 2860715 h 5630204"/>
              <a:gd name="connsiteX3909" fmla="*/ 5695365 w 10567974"/>
              <a:gd name="connsiteY3909" fmla="*/ 2834426 h 5630204"/>
              <a:gd name="connsiteX3910" fmla="*/ 5603925 w 10567974"/>
              <a:gd name="connsiteY3910" fmla="*/ 2834426 h 5630204"/>
              <a:gd name="connsiteX3911" fmla="*/ 5630214 w 10567974"/>
              <a:gd name="connsiteY3911" fmla="*/ 2860715 h 5630204"/>
              <a:gd name="connsiteX3912" fmla="*/ 5603925 w 10567974"/>
              <a:gd name="connsiteY3912" fmla="*/ 2887004 h 5630204"/>
              <a:gd name="connsiteX3913" fmla="*/ 5577636 w 10567974"/>
              <a:gd name="connsiteY3913" fmla="*/ 2860715 h 5630204"/>
              <a:gd name="connsiteX3914" fmla="*/ 5603925 w 10567974"/>
              <a:gd name="connsiteY3914" fmla="*/ 2834426 h 5630204"/>
              <a:gd name="connsiteX3915" fmla="*/ 5512485 w 10567974"/>
              <a:gd name="connsiteY3915" fmla="*/ 2834426 h 5630204"/>
              <a:gd name="connsiteX3916" fmla="*/ 5538774 w 10567974"/>
              <a:gd name="connsiteY3916" fmla="*/ 2860715 h 5630204"/>
              <a:gd name="connsiteX3917" fmla="*/ 5512485 w 10567974"/>
              <a:gd name="connsiteY3917" fmla="*/ 2887004 h 5630204"/>
              <a:gd name="connsiteX3918" fmla="*/ 5486196 w 10567974"/>
              <a:gd name="connsiteY3918" fmla="*/ 2860715 h 5630204"/>
              <a:gd name="connsiteX3919" fmla="*/ 5512485 w 10567974"/>
              <a:gd name="connsiteY3919" fmla="*/ 2834426 h 5630204"/>
              <a:gd name="connsiteX3920" fmla="*/ 5421045 w 10567974"/>
              <a:gd name="connsiteY3920" fmla="*/ 2834426 h 5630204"/>
              <a:gd name="connsiteX3921" fmla="*/ 5447334 w 10567974"/>
              <a:gd name="connsiteY3921" fmla="*/ 2860715 h 5630204"/>
              <a:gd name="connsiteX3922" fmla="*/ 5421045 w 10567974"/>
              <a:gd name="connsiteY3922" fmla="*/ 2887004 h 5630204"/>
              <a:gd name="connsiteX3923" fmla="*/ 5394756 w 10567974"/>
              <a:gd name="connsiteY3923" fmla="*/ 2860715 h 5630204"/>
              <a:gd name="connsiteX3924" fmla="*/ 5421045 w 10567974"/>
              <a:gd name="connsiteY3924" fmla="*/ 2834426 h 5630204"/>
              <a:gd name="connsiteX3925" fmla="*/ 5329605 w 10567974"/>
              <a:gd name="connsiteY3925" fmla="*/ 2834426 h 5630204"/>
              <a:gd name="connsiteX3926" fmla="*/ 5355894 w 10567974"/>
              <a:gd name="connsiteY3926" fmla="*/ 2860715 h 5630204"/>
              <a:gd name="connsiteX3927" fmla="*/ 5329605 w 10567974"/>
              <a:gd name="connsiteY3927" fmla="*/ 2887004 h 5630204"/>
              <a:gd name="connsiteX3928" fmla="*/ 5303316 w 10567974"/>
              <a:gd name="connsiteY3928" fmla="*/ 2860715 h 5630204"/>
              <a:gd name="connsiteX3929" fmla="*/ 5329605 w 10567974"/>
              <a:gd name="connsiteY3929" fmla="*/ 2834426 h 5630204"/>
              <a:gd name="connsiteX3930" fmla="*/ 5238165 w 10567974"/>
              <a:gd name="connsiteY3930" fmla="*/ 2834426 h 5630204"/>
              <a:gd name="connsiteX3931" fmla="*/ 5264454 w 10567974"/>
              <a:gd name="connsiteY3931" fmla="*/ 2860715 h 5630204"/>
              <a:gd name="connsiteX3932" fmla="*/ 5238165 w 10567974"/>
              <a:gd name="connsiteY3932" fmla="*/ 2887004 h 5630204"/>
              <a:gd name="connsiteX3933" fmla="*/ 5211876 w 10567974"/>
              <a:gd name="connsiteY3933" fmla="*/ 2860715 h 5630204"/>
              <a:gd name="connsiteX3934" fmla="*/ 5238165 w 10567974"/>
              <a:gd name="connsiteY3934" fmla="*/ 2834426 h 5630204"/>
              <a:gd name="connsiteX3935" fmla="*/ 5146725 w 10567974"/>
              <a:gd name="connsiteY3935" fmla="*/ 2834426 h 5630204"/>
              <a:gd name="connsiteX3936" fmla="*/ 5173014 w 10567974"/>
              <a:gd name="connsiteY3936" fmla="*/ 2860715 h 5630204"/>
              <a:gd name="connsiteX3937" fmla="*/ 5146725 w 10567974"/>
              <a:gd name="connsiteY3937" fmla="*/ 2887004 h 5630204"/>
              <a:gd name="connsiteX3938" fmla="*/ 5120436 w 10567974"/>
              <a:gd name="connsiteY3938" fmla="*/ 2860715 h 5630204"/>
              <a:gd name="connsiteX3939" fmla="*/ 5146725 w 10567974"/>
              <a:gd name="connsiteY3939" fmla="*/ 2834426 h 5630204"/>
              <a:gd name="connsiteX3940" fmla="*/ 5055285 w 10567974"/>
              <a:gd name="connsiteY3940" fmla="*/ 2834426 h 5630204"/>
              <a:gd name="connsiteX3941" fmla="*/ 5081574 w 10567974"/>
              <a:gd name="connsiteY3941" fmla="*/ 2860715 h 5630204"/>
              <a:gd name="connsiteX3942" fmla="*/ 5055285 w 10567974"/>
              <a:gd name="connsiteY3942" fmla="*/ 2887004 h 5630204"/>
              <a:gd name="connsiteX3943" fmla="*/ 5028996 w 10567974"/>
              <a:gd name="connsiteY3943" fmla="*/ 2860715 h 5630204"/>
              <a:gd name="connsiteX3944" fmla="*/ 5055285 w 10567974"/>
              <a:gd name="connsiteY3944" fmla="*/ 2834426 h 5630204"/>
              <a:gd name="connsiteX3945" fmla="*/ 4963845 w 10567974"/>
              <a:gd name="connsiteY3945" fmla="*/ 2834426 h 5630204"/>
              <a:gd name="connsiteX3946" fmla="*/ 4990134 w 10567974"/>
              <a:gd name="connsiteY3946" fmla="*/ 2860715 h 5630204"/>
              <a:gd name="connsiteX3947" fmla="*/ 4963845 w 10567974"/>
              <a:gd name="connsiteY3947" fmla="*/ 2887004 h 5630204"/>
              <a:gd name="connsiteX3948" fmla="*/ 4937556 w 10567974"/>
              <a:gd name="connsiteY3948" fmla="*/ 2860715 h 5630204"/>
              <a:gd name="connsiteX3949" fmla="*/ 4963845 w 10567974"/>
              <a:gd name="connsiteY3949" fmla="*/ 2834426 h 5630204"/>
              <a:gd name="connsiteX3950" fmla="*/ 4872405 w 10567974"/>
              <a:gd name="connsiteY3950" fmla="*/ 2834426 h 5630204"/>
              <a:gd name="connsiteX3951" fmla="*/ 4898694 w 10567974"/>
              <a:gd name="connsiteY3951" fmla="*/ 2860715 h 5630204"/>
              <a:gd name="connsiteX3952" fmla="*/ 4872405 w 10567974"/>
              <a:gd name="connsiteY3952" fmla="*/ 2887004 h 5630204"/>
              <a:gd name="connsiteX3953" fmla="*/ 4846116 w 10567974"/>
              <a:gd name="connsiteY3953" fmla="*/ 2860715 h 5630204"/>
              <a:gd name="connsiteX3954" fmla="*/ 4872405 w 10567974"/>
              <a:gd name="connsiteY3954" fmla="*/ 2834426 h 5630204"/>
              <a:gd name="connsiteX3955" fmla="*/ 4780965 w 10567974"/>
              <a:gd name="connsiteY3955" fmla="*/ 2834426 h 5630204"/>
              <a:gd name="connsiteX3956" fmla="*/ 4807254 w 10567974"/>
              <a:gd name="connsiteY3956" fmla="*/ 2860715 h 5630204"/>
              <a:gd name="connsiteX3957" fmla="*/ 4780965 w 10567974"/>
              <a:gd name="connsiteY3957" fmla="*/ 2887004 h 5630204"/>
              <a:gd name="connsiteX3958" fmla="*/ 4754676 w 10567974"/>
              <a:gd name="connsiteY3958" fmla="*/ 2860715 h 5630204"/>
              <a:gd name="connsiteX3959" fmla="*/ 4780965 w 10567974"/>
              <a:gd name="connsiteY3959" fmla="*/ 2834426 h 5630204"/>
              <a:gd name="connsiteX3960" fmla="*/ 4689525 w 10567974"/>
              <a:gd name="connsiteY3960" fmla="*/ 2834426 h 5630204"/>
              <a:gd name="connsiteX3961" fmla="*/ 4715814 w 10567974"/>
              <a:gd name="connsiteY3961" fmla="*/ 2860715 h 5630204"/>
              <a:gd name="connsiteX3962" fmla="*/ 4689525 w 10567974"/>
              <a:gd name="connsiteY3962" fmla="*/ 2887004 h 5630204"/>
              <a:gd name="connsiteX3963" fmla="*/ 4663236 w 10567974"/>
              <a:gd name="connsiteY3963" fmla="*/ 2860715 h 5630204"/>
              <a:gd name="connsiteX3964" fmla="*/ 4689525 w 10567974"/>
              <a:gd name="connsiteY3964" fmla="*/ 2834426 h 5630204"/>
              <a:gd name="connsiteX3965" fmla="*/ 4598085 w 10567974"/>
              <a:gd name="connsiteY3965" fmla="*/ 2834426 h 5630204"/>
              <a:gd name="connsiteX3966" fmla="*/ 4624374 w 10567974"/>
              <a:gd name="connsiteY3966" fmla="*/ 2860715 h 5630204"/>
              <a:gd name="connsiteX3967" fmla="*/ 4598085 w 10567974"/>
              <a:gd name="connsiteY3967" fmla="*/ 2887004 h 5630204"/>
              <a:gd name="connsiteX3968" fmla="*/ 4571796 w 10567974"/>
              <a:gd name="connsiteY3968" fmla="*/ 2860715 h 5630204"/>
              <a:gd name="connsiteX3969" fmla="*/ 4598085 w 10567974"/>
              <a:gd name="connsiteY3969" fmla="*/ 2834426 h 5630204"/>
              <a:gd name="connsiteX3970" fmla="*/ 2129333 w 10567974"/>
              <a:gd name="connsiteY3970" fmla="*/ 2834426 h 5630204"/>
              <a:gd name="connsiteX3971" fmla="*/ 2155623 w 10567974"/>
              <a:gd name="connsiteY3971" fmla="*/ 2860715 h 5630204"/>
              <a:gd name="connsiteX3972" fmla="*/ 2129333 w 10567974"/>
              <a:gd name="connsiteY3972" fmla="*/ 2887004 h 5630204"/>
              <a:gd name="connsiteX3973" fmla="*/ 2103043 w 10567974"/>
              <a:gd name="connsiteY3973" fmla="*/ 2860715 h 5630204"/>
              <a:gd name="connsiteX3974" fmla="*/ 2129333 w 10567974"/>
              <a:gd name="connsiteY3974" fmla="*/ 2834426 h 5630204"/>
              <a:gd name="connsiteX3975" fmla="*/ 2037889 w 10567974"/>
              <a:gd name="connsiteY3975" fmla="*/ 2834426 h 5630204"/>
              <a:gd name="connsiteX3976" fmla="*/ 2064179 w 10567974"/>
              <a:gd name="connsiteY3976" fmla="*/ 2860715 h 5630204"/>
              <a:gd name="connsiteX3977" fmla="*/ 2037889 w 10567974"/>
              <a:gd name="connsiteY3977" fmla="*/ 2887004 h 5630204"/>
              <a:gd name="connsiteX3978" fmla="*/ 2011599 w 10567974"/>
              <a:gd name="connsiteY3978" fmla="*/ 2860715 h 5630204"/>
              <a:gd name="connsiteX3979" fmla="*/ 2037889 w 10567974"/>
              <a:gd name="connsiteY3979" fmla="*/ 2834426 h 5630204"/>
              <a:gd name="connsiteX3980" fmla="*/ 1946445 w 10567974"/>
              <a:gd name="connsiteY3980" fmla="*/ 2834426 h 5630204"/>
              <a:gd name="connsiteX3981" fmla="*/ 1972735 w 10567974"/>
              <a:gd name="connsiteY3981" fmla="*/ 2860715 h 5630204"/>
              <a:gd name="connsiteX3982" fmla="*/ 1946445 w 10567974"/>
              <a:gd name="connsiteY3982" fmla="*/ 2887004 h 5630204"/>
              <a:gd name="connsiteX3983" fmla="*/ 1920155 w 10567974"/>
              <a:gd name="connsiteY3983" fmla="*/ 2860715 h 5630204"/>
              <a:gd name="connsiteX3984" fmla="*/ 1946445 w 10567974"/>
              <a:gd name="connsiteY3984" fmla="*/ 2834426 h 5630204"/>
              <a:gd name="connsiteX3985" fmla="*/ 1855001 w 10567974"/>
              <a:gd name="connsiteY3985" fmla="*/ 2834426 h 5630204"/>
              <a:gd name="connsiteX3986" fmla="*/ 1881292 w 10567974"/>
              <a:gd name="connsiteY3986" fmla="*/ 2860715 h 5630204"/>
              <a:gd name="connsiteX3987" fmla="*/ 1855001 w 10567974"/>
              <a:gd name="connsiteY3987" fmla="*/ 2887004 h 5630204"/>
              <a:gd name="connsiteX3988" fmla="*/ 1828711 w 10567974"/>
              <a:gd name="connsiteY3988" fmla="*/ 2860715 h 5630204"/>
              <a:gd name="connsiteX3989" fmla="*/ 1855001 w 10567974"/>
              <a:gd name="connsiteY3989" fmla="*/ 2834426 h 5630204"/>
              <a:gd name="connsiteX3990" fmla="*/ 1763558 w 10567974"/>
              <a:gd name="connsiteY3990" fmla="*/ 2834426 h 5630204"/>
              <a:gd name="connsiteX3991" fmla="*/ 1789848 w 10567974"/>
              <a:gd name="connsiteY3991" fmla="*/ 2860715 h 5630204"/>
              <a:gd name="connsiteX3992" fmla="*/ 1763558 w 10567974"/>
              <a:gd name="connsiteY3992" fmla="*/ 2887004 h 5630204"/>
              <a:gd name="connsiteX3993" fmla="*/ 1737268 w 10567974"/>
              <a:gd name="connsiteY3993" fmla="*/ 2860715 h 5630204"/>
              <a:gd name="connsiteX3994" fmla="*/ 1763558 w 10567974"/>
              <a:gd name="connsiteY3994" fmla="*/ 2834426 h 5630204"/>
              <a:gd name="connsiteX3995" fmla="*/ 1672114 w 10567974"/>
              <a:gd name="connsiteY3995" fmla="*/ 2834426 h 5630204"/>
              <a:gd name="connsiteX3996" fmla="*/ 1698404 w 10567974"/>
              <a:gd name="connsiteY3996" fmla="*/ 2860715 h 5630204"/>
              <a:gd name="connsiteX3997" fmla="*/ 1672114 w 10567974"/>
              <a:gd name="connsiteY3997" fmla="*/ 2887004 h 5630204"/>
              <a:gd name="connsiteX3998" fmla="*/ 1645824 w 10567974"/>
              <a:gd name="connsiteY3998" fmla="*/ 2860715 h 5630204"/>
              <a:gd name="connsiteX3999" fmla="*/ 1672114 w 10567974"/>
              <a:gd name="connsiteY3999" fmla="*/ 2834426 h 5630204"/>
              <a:gd name="connsiteX4000" fmla="*/ 7341285 w 10567974"/>
              <a:gd name="connsiteY4000" fmla="*/ 2742989 h 5630204"/>
              <a:gd name="connsiteX4001" fmla="*/ 7367574 w 10567974"/>
              <a:gd name="connsiteY4001" fmla="*/ 2769278 h 5630204"/>
              <a:gd name="connsiteX4002" fmla="*/ 7341285 w 10567974"/>
              <a:gd name="connsiteY4002" fmla="*/ 2795565 h 5630204"/>
              <a:gd name="connsiteX4003" fmla="*/ 7314996 w 10567974"/>
              <a:gd name="connsiteY4003" fmla="*/ 2769278 h 5630204"/>
              <a:gd name="connsiteX4004" fmla="*/ 7341285 w 10567974"/>
              <a:gd name="connsiteY4004" fmla="*/ 2742989 h 5630204"/>
              <a:gd name="connsiteX4005" fmla="*/ 7249845 w 10567974"/>
              <a:gd name="connsiteY4005" fmla="*/ 2742989 h 5630204"/>
              <a:gd name="connsiteX4006" fmla="*/ 7276134 w 10567974"/>
              <a:gd name="connsiteY4006" fmla="*/ 2769278 h 5630204"/>
              <a:gd name="connsiteX4007" fmla="*/ 7249845 w 10567974"/>
              <a:gd name="connsiteY4007" fmla="*/ 2795565 h 5630204"/>
              <a:gd name="connsiteX4008" fmla="*/ 7223556 w 10567974"/>
              <a:gd name="connsiteY4008" fmla="*/ 2769278 h 5630204"/>
              <a:gd name="connsiteX4009" fmla="*/ 7249845 w 10567974"/>
              <a:gd name="connsiteY4009" fmla="*/ 2742989 h 5630204"/>
              <a:gd name="connsiteX4010" fmla="*/ 7158405 w 10567974"/>
              <a:gd name="connsiteY4010" fmla="*/ 2742989 h 5630204"/>
              <a:gd name="connsiteX4011" fmla="*/ 7184694 w 10567974"/>
              <a:gd name="connsiteY4011" fmla="*/ 2769278 h 5630204"/>
              <a:gd name="connsiteX4012" fmla="*/ 7158405 w 10567974"/>
              <a:gd name="connsiteY4012" fmla="*/ 2795565 h 5630204"/>
              <a:gd name="connsiteX4013" fmla="*/ 7132116 w 10567974"/>
              <a:gd name="connsiteY4013" fmla="*/ 2769278 h 5630204"/>
              <a:gd name="connsiteX4014" fmla="*/ 7158405 w 10567974"/>
              <a:gd name="connsiteY4014" fmla="*/ 2742989 h 5630204"/>
              <a:gd name="connsiteX4015" fmla="*/ 7066965 w 10567974"/>
              <a:gd name="connsiteY4015" fmla="*/ 2742989 h 5630204"/>
              <a:gd name="connsiteX4016" fmla="*/ 7093254 w 10567974"/>
              <a:gd name="connsiteY4016" fmla="*/ 2769278 h 5630204"/>
              <a:gd name="connsiteX4017" fmla="*/ 7066965 w 10567974"/>
              <a:gd name="connsiteY4017" fmla="*/ 2795565 h 5630204"/>
              <a:gd name="connsiteX4018" fmla="*/ 7040676 w 10567974"/>
              <a:gd name="connsiteY4018" fmla="*/ 2769278 h 5630204"/>
              <a:gd name="connsiteX4019" fmla="*/ 7066965 w 10567974"/>
              <a:gd name="connsiteY4019" fmla="*/ 2742989 h 5630204"/>
              <a:gd name="connsiteX4020" fmla="*/ 6975525 w 10567974"/>
              <a:gd name="connsiteY4020" fmla="*/ 2742989 h 5630204"/>
              <a:gd name="connsiteX4021" fmla="*/ 7001814 w 10567974"/>
              <a:gd name="connsiteY4021" fmla="*/ 2769278 h 5630204"/>
              <a:gd name="connsiteX4022" fmla="*/ 6975525 w 10567974"/>
              <a:gd name="connsiteY4022" fmla="*/ 2795565 h 5630204"/>
              <a:gd name="connsiteX4023" fmla="*/ 6949236 w 10567974"/>
              <a:gd name="connsiteY4023" fmla="*/ 2769278 h 5630204"/>
              <a:gd name="connsiteX4024" fmla="*/ 6975525 w 10567974"/>
              <a:gd name="connsiteY4024" fmla="*/ 2742989 h 5630204"/>
              <a:gd name="connsiteX4025" fmla="*/ 6884085 w 10567974"/>
              <a:gd name="connsiteY4025" fmla="*/ 2742989 h 5630204"/>
              <a:gd name="connsiteX4026" fmla="*/ 6910374 w 10567974"/>
              <a:gd name="connsiteY4026" fmla="*/ 2769278 h 5630204"/>
              <a:gd name="connsiteX4027" fmla="*/ 6884085 w 10567974"/>
              <a:gd name="connsiteY4027" fmla="*/ 2795565 h 5630204"/>
              <a:gd name="connsiteX4028" fmla="*/ 6857796 w 10567974"/>
              <a:gd name="connsiteY4028" fmla="*/ 2769278 h 5630204"/>
              <a:gd name="connsiteX4029" fmla="*/ 6884085 w 10567974"/>
              <a:gd name="connsiteY4029" fmla="*/ 2742989 h 5630204"/>
              <a:gd name="connsiteX4030" fmla="*/ 6792645 w 10567974"/>
              <a:gd name="connsiteY4030" fmla="*/ 2742989 h 5630204"/>
              <a:gd name="connsiteX4031" fmla="*/ 6818934 w 10567974"/>
              <a:gd name="connsiteY4031" fmla="*/ 2769278 h 5630204"/>
              <a:gd name="connsiteX4032" fmla="*/ 6792645 w 10567974"/>
              <a:gd name="connsiteY4032" fmla="*/ 2795565 h 5630204"/>
              <a:gd name="connsiteX4033" fmla="*/ 6766356 w 10567974"/>
              <a:gd name="connsiteY4033" fmla="*/ 2769278 h 5630204"/>
              <a:gd name="connsiteX4034" fmla="*/ 6792645 w 10567974"/>
              <a:gd name="connsiteY4034" fmla="*/ 2742989 h 5630204"/>
              <a:gd name="connsiteX4035" fmla="*/ 6701205 w 10567974"/>
              <a:gd name="connsiteY4035" fmla="*/ 2742989 h 5630204"/>
              <a:gd name="connsiteX4036" fmla="*/ 6727494 w 10567974"/>
              <a:gd name="connsiteY4036" fmla="*/ 2769278 h 5630204"/>
              <a:gd name="connsiteX4037" fmla="*/ 6701205 w 10567974"/>
              <a:gd name="connsiteY4037" fmla="*/ 2795565 h 5630204"/>
              <a:gd name="connsiteX4038" fmla="*/ 6674916 w 10567974"/>
              <a:gd name="connsiteY4038" fmla="*/ 2769278 h 5630204"/>
              <a:gd name="connsiteX4039" fmla="*/ 6701205 w 10567974"/>
              <a:gd name="connsiteY4039" fmla="*/ 2742989 h 5630204"/>
              <a:gd name="connsiteX4040" fmla="*/ 6609765 w 10567974"/>
              <a:gd name="connsiteY4040" fmla="*/ 2742989 h 5630204"/>
              <a:gd name="connsiteX4041" fmla="*/ 6636054 w 10567974"/>
              <a:gd name="connsiteY4041" fmla="*/ 2769278 h 5630204"/>
              <a:gd name="connsiteX4042" fmla="*/ 6609765 w 10567974"/>
              <a:gd name="connsiteY4042" fmla="*/ 2795565 h 5630204"/>
              <a:gd name="connsiteX4043" fmla="*/ 6583476 w 10567974"/>
              <a:gd name="connsiteY4043" fmla="*/ 2769278 h 5630204"/>
              <a:gd name="connsiteX4044" fmla="*/ 6609765 w 10567974"/>
              <a:gd name="connsiteY4044" fmla="*/ 2742989 h 5630204"/>
              <a:gd name="connsiteX4045" fmla="*/ 6426885 w 10567974"/>
              <a:gd name="connsiteY4045" fmla="*/ 2742989 h 5630204"/>
              <a:gd name="connsiteX4046" fmla="*/ 6453174 w 10567974"/>
              <a:gd name="connsiteY4046" fmla="*/ 2769278 h 5630204"/>
              <a:gd name="connsiteX4047" fmla="*/ 6426885 w 10567974"/>
              <a:gd name="connsiteY4047" fmla="*/ 2795565 h 5630204"/>
              <a:gd name="connsiteX4048" fmla="*/ 6400596 w 10567974"/>
              <a:gd name="connsiteY4048" fmla="*/ 2769278 h 5630204"/>
              <a:gd name="connsiteX4049" fmla="*/ 6426885 w 10567974"/>
              <a:gd name="connsiteY4049" fmla="*/ 2742989 h 5630204"/>
              <a:gd name="connsiteX4050" fmla="*/ 6335445 w 10567974"/>
              <a:gd name="connsiteY4050" fmla="*/ 2742989 h 5630204"/>
              <a:gd name="connsiteX4051" fmla="*/ 6361734 w 10567974"/>
              <a:gd name="connsiteY4051" fmla="*/ 2769278 h 5630204"/>
              <a:gd name="connsiteX4052" fmla="*/ 6335445 w 10567974"/>
              <a:gd name="connsiteY4052" fmla="*/ 2795565 h 5630204"/>
              <a:gd name="connsiteX4053" fmla="*/ 6309156 w 10567974"/>
              <a:gd name="connsiteY4053" fmla="*/ 2769278 h 5630204"/>
              <a:gd name="connsiteX4054" fmla="*/ 6335445 w 10567974"/>
              <a:gd name="connsiteY4054" fmla="*/ 2742989 h 5630204"/>
              <a:gd name="connsiteX4055" fmla="*/ 6244005 w 10567974"/>
              <a:gd name="connsiteY4055" fmla="*/ 2742989 h 5630204"/>
              <a:gd name="connsiteX4056" fmla="*/ 6270294 w 10567974"/>
              <a:gd name="connsiteY4056" fmla="*/ 2769278 h 5630204"/>
              <a:gd name="connsiteX4057" fmla="*/ 6244005 w 10567974"/>
              <a:gd name="connsiteY4057" fmla="*/ 2795565 h 5630204"/>
              <a:gd name="connsiteX4058" fmla="*/ 6217716 w 10567974"/>
              <a:gd name="connsiteY4058" fmla="*/ 2769278 h 5630204"/>
              <a:gd name="connsiteX4059" fmla="*/ 6244005 w 10567974"/>
              <a:gd name="connsiteY4059" fmla="*/ 2742989 h 5630204"/>
              <a:gd name="connsiteX4060" fmla="*/ 6152565 w 10567974"/>
              <a:gd name="connsiteY4060" fmla="*/ 2742989 h 5630204"/>
              <a:gd name="connsiteX4061" fmla="*/ 6178854 w 10567974"/>
              <a:gd name="connsiteY4061" fmla="*/ 2769278 h 5630204"/>
              <a:gd name="connsiteX4062" fmla="*/ 6152565 w 10567974"/>
              <a:gd name="connsiteY4062" fmla="*/ 2795565 h 5630204"/>
              <a:gd name="connsiteX4063" fmla="*/ 6126276 w 10567974"/>
              <a:gd name="connsiteY4063" fmla="*/ 2769278 h 5630204"/>
              <a:gd name="connsiteX4064" fmla="*/ 6152565 w 10567974"/>
              <a:gd name="connsiteY4064" fmla="*/ 2742989 h 5630204"/>
              <a:gd name="connsiteX4065" fmla="*/ 6061125 w 10567974"/>
              <a:gd name="connsiteY4065" fmla="*/ 2742989 h 5630204"/>
              <a:gd name="connsiteX4066" fmla="*/ 6087414 w 10567974"/>
              <a:gd name="connsiteY4066" fmla="*/ 2769278 h 5630204"/>
              <a:gd name="connsiteX4067" fmla="*/ 6061125 w 10567974"/>
              <a:gd name="connsiteY4067" fmla="*/ 2795565 h 5630204"/>
              <a:gd name="connsiteX4068" fmla="*/ 6034836 w 10567974"/>
              <a:gd name="connsiteY4068" fmla="*/ 2769278 h 5630204"/>
              <a:gd name="connsiteX4069" fmla="*/ 6061125 w 10567974"/>
              <a:gd name="connsiteY4069" fmla="*/ 2742989 h 5630204"/>
              <a:gd name="connsiteX4070" fmla="*/ 5969685 w 10567974"/>
              <a:gd name="connsiteY4070" fmla="*/ 2742989 h 5630204"/>
              <a:gd name="connsiteX4071" fmla="*/ 5995974 w 10567974"/>
              <a:gd name="connsiteY4071" fmla="*/ 2769278 h 5630204"/>
              <a:gd name="connsiteX4072" fmla="*/ 5969685 w 10567974"/>
              <a:gd name="connsiteY4072" fmla="*/ 2795565 h 5630204"/>
              <a:gd name="connsiteX4073" fmla="*/ 5943396 w 10567974"/>
              <a:gd name="connsiteY4073" fmla="*/ 2769278 h 5630204"/>
              <a:gd name="connsiteX4074" fmla="*/ 5969685 w 10567974"/>
              <a:gd name="connsiteY4074" fmla="*/ 2742989 h 5630204"/>
              <a:gd name="connsiteX4075" fmla="*/ 5878245 w 10567974"/>
              <a:gd name="connsiteY4075" fmla="*/ 2742989 h 5630204"/>
              <a:gd name="connsiteX4076" fmla="*/ 5904534 w 10567974"/>
              <a:gd name="connsiteY4076" fmla="*/ 2769278 h 5630204"/>
              <a:gd name="connsiteX4077" fmla="*/ 5878245 w 10567974"/>
              <a:gd name="connsiteY4077" fmla="*/ 2795565 h 5630204"/>
              <a:gd name="connsiteX4078" fmla="*/ 5851956 w 10567974"/>
              <a:gd name="connsiteY4078" fmla="*/ 2769278 h 5630204"/>
              <a:gd name="connsiteX4079" fmla="*/ 5878245 w 10567974"/>
              <a:gd name="connsiteY4079" fmla="*/ 2742989 h 5630204"/>
              <a:gd name="connsiteX4080" fmla="*/ 5786805 w 10567974"/>
              <a:gd name="connsiteY4080" fmla="*/ 2742989 h 5630204"/>
              <a:gd name="connsiteX4081" fmla="*/ 5813094 w 10567974"/>
              <a:gd name="connsiteY4081" fmla="*/ 2769278 h 5630204"/>
              <a:gd name="connsiteX4082" fmla="*/ 5786805 w 10567974"/>
              <a:gd name="connsiteY4082" fmla="*/ 2795565 h 5630204"/>
              <a:gd name="connsiteX4083" fmla="*/ 5760516 w 10567974"/>
              <a:gd name="connsiteY4083" fmla="*/ 2769278 h 5630204"/>
              <a:gd name="connsiteX4084" fmla="*/ 5786805 w 10567974"/>
              <a:gd name="connsiteY4084" fmla="*/ 2742989 h 5630204"/>
              <a:gd name="connsiteX4085" fmla="*/ 5695365 w 10567974"/>
              <a:gd name="connsiteY4085" fmla="*/ 2742989 h 5630204"/>
              <a:gd name="connsiteX4086" fmla="*/ 5721654 w 10567974"/>
              <a:gd name="connsiteY4086" fmla="*/ 2769278 h 5630204"/>
              <a:gd name="connsiteX4087" fmla="*/ 5695365 w 10567974"/>
              <a:gd name="connsiteY4087" fmla="*/ 2795565 h 5630204"/>
              <a:gd name="connsiteX4088" fmla="*/ 5669076 w 10567974"/>
              <a:gd name="connsiteY4088" fmla="*/ 2769278 h 5630204"/>
              <a:gd name="connsiteX4089" fmla="*/ 5695365 w 10567974"/>
              <a:gd name="connsiteY4089" fmla="*/ 2742989 h 5630204"/>
              <a:gd name="connsiteX4090" fmla="*/ 5603925 w 10567974"/>
              <a:gd name="connsiteY4090" fmla="*/ 2742989 h 5630204"/>
              <a:gd name="connsiteX4091" fmla="*/ 5630214 w 10567974"/>
              <a:gd name="connsiteY4091" fmla="*/ 2769278 h 5630204"/>
              <a:gd name="connsiteX4092" fmla="*/ 5603925 w 10567974"/>
              <a:gd name="connsiteY4092" fmla="*/ 2795565 h 5630204"/>
              <a:gd name="connsiteX4093" fmla="*/ 5577636 w 10567974"/>
              <a:gd name="connsiteY4093" fmla="*/ 2769278 h 5630204"/>
              <a:gd name="connsiteX4094" fmla="*/ 5603925 w 10567974"/>
              <a:gd name="connsiteY4094" fmla="*/ 2742989 h 5630204"/>
              <a:gd name="connsiteX4095" fmla="*/ 5512485 w 10567974"/>
              <a:gd name="connsiteY4095" fmla="*/ 2742989 h 5630204"/>
              <a:gd name="connsiteX4096" fmla="*/ 5538774 w 10567974"/>
              <a:gd name="connsiteY4096" fmla="*/ 2769278 h 5630204"/>
              <a:gd name="connsiteX4097" fmla="*/ 5512485 w 10567974"/>
              <a:gd name="connsiteY4097" fmla="*/ 2795565 h 5630204"/>
              <a:gd name="connsiteX4098" fmla="*/ 5486196 w 10567974"/>
              <a:gd name="connsiteY4098" fmla="*/ 2769278 h 5630204"/>
              <a:gd name="connsiteX4099" fmla="*/ 5512485 w 10567974"/>
              <a:gd name="connsiteY4099" fmla="*/ 2742989 h 5630204"/>
              <a:gd name="connsiteX4100" fmla="*/ 5421045 w 10567974"/>
              <a:gd name="connsiteY4100" fmla="*/ 2742989 h 5630204"/>
              <a:gd name="connsiteX4101" fmla="*/ 5447334 w 10567974"/>
              <a:gd name="connsiteY4101" fmla="*/ 2769278 h 5630204"/>
              <a:gd name="connsiteX4102" fmla="*/ 5421045 w 10567974"/>
              <a:gd name="connsiteY4102" fmla="*/ 2795565 h 5630204"/>
              <a:gd name="connsiteX4103" fmla="*/ 5394756 w 10567974"/>
              <a:gd name="connsiteY4103" fmla="*/ 2769278 h 5630204"/>
              <a:gd name="connsiteX4104" fmla="*/ 5421045 w 10567974"/>
              <a:gd name="connsiteY4104" fmla="*/ 2742989 h 5630204"/>
              <a:gd name="connsiteX4105" fmla="*/ 5329605 w 10567974"/>
              <a:gd name="connsiteY4105" fmla="*/ 2742989 h 5630204"/>
              <a:gd name="connsiteX4106" fmla="*/ 5355894 w 10567974"/>
              <a:gd name="connsiteY4106" fmla="*/ 2769278 h 5630204"/>
              <a:gd name="connsiteX4107" fmla="*/ 5329605 w 10567974"/>
              <a:gd name="connsiteY4107" fmla="*/ 2795565 h 5630204"/>
              <a:gd name="connsiteX4108" fmla="*/ 5303316 w 10567974"/>
              <a:gd name="connsiteY4108" fmla="*/ 2769278 h 5630204"/>
              <a:gd name="connsiteX4109" fmla="*/ 5329605 w 10567974"/>
              <a:gd name="connsiteY4109" fmla="*/ 2742989 h 5630204"/>
              <a:gd name="connsiteX4110" fmla="*/ 5238165 w 10567974"/>
              <a:gd name="connsiteY4110" fmla="*/ 2742989 h 5630204"/>
              <a:gd name="connsiteX4111" fmla="*/ 5264454 w 10567974"/>
              <a:gd name="connsiteY4111" fmla="*/ 2769278 h 5630204"/>
              <a:gd name="connsiteX4112" fmla="*/ 5238165 w 10567974"/>
              <a:gd name="connsiteY4112" fmla="*/ 2795565 h 5630204"/>
              <a:gd name="connsiteX4113" fmla="*/ 5211876 w 10567974"/>
              <a:gd name="connsiteY4113" fmla="*/ 2769278 h 5630204"/>
              <a:gd name="connsiteX4114" fmla="*/ 5238165 w 10567974"/>
              <a:gd name="connsiteY4114" fmla="*/ 2742989 h 5630204"/>
              <a:gd name="connsiteX4115" fmla="*/ 5146725 w 10567974"/>
              <a:gd name="connsiteY4115" fmla="*/ 2742989 h 5630204"/>
              <a:gd name="connsiteX4116" fmla="*/ 5173014 w 10567974"/>
              <a:gd name="connsiteY4116" fmla="*/ 2769278 h 5630204"/>
              <a:gd name="connsiteX4117" fmla="*/ 5146725 w 10567974"/>
              <a:gd name="connsiteY4117" fmla="*/ 2795565 h 5630204"/>
              <a:gd name="connsiteX4118" fmla="*/ 5120436 w 10567974"/>
              <a:gd name="connsiteY4118" fmla="*/ 2769278 h 5630204"/>
              <a:gd name="connsiteX4119" fmla="*/ 5146725 w 10567974"/>
              <a:gd name="connsiteY4119" fmla="*/ 2742989 h 5630204"/>
              <a:gd name="connsiteX4120" fmla="*/ 5055285 w 10567974"/>
              <a:gd name="connsiteY4120" fmla="*/ 2742989 h 5630204"/>
              <a:gd name="connsiteX4121" fmla="*/ 5081574 w 10567974"/>
              <a:gd name="connsiteY4121" fmla="*/ 2769278 h 5630204"/>
              <a:gd name="connsiteX4122" fmla="*/ 5055285 w 10567974"/>
              <a:gd name="connsiteY4122" fmla="*/ 2795565 h 5630204"/>
              <a:gd name="connsiteX4123" fmla="*/ 5028996 w 10567974"/>
              <a:gd name="connsiteY4123" fmla="*/ 2769278 h 5630204"/>
              <a:gd name="connsiteX4124" fmla="*/ 5055285 w 10567974"/>
              <a:gd name="connsiteY4124" fmla="*/ 2742989 h 5630204"/>
              <a:gd name="connsiteX4125" fmla="*/ 4963845 w 10567974"/>
              <a:gd name="connsiteY4125" fmla="*/ 2742989 h 5630204"/>
              <a:gd name="connsiteX4126" fmla="*/ 4990134 w 10567974"/>
              <a:gd name="connsiteY4126" fmla="*/ 2769278 h 5630204"/>
              <a:gd name="connsiteX4127" fmla="*/ 4963845 w 10567974"/>
              <a:gd name="connsiteY4127" fmla="*/ 2795565 h 5630204"/>
              <a:gd name="connsiteX4128" fmla="*/ 4937556 w 10567974"/>
              <a:gd name="connsiteY4128" fmla="*/ 2769278 h 5630204"/>
              <a:gd name="connsiteX4129" fmla="*/ 4963845 w 10567974"/>
              <a:gd name="connsiteY4129" fmla="*/ 2742989 h 5630204"/>
              <a:gd name="connsiteX4130" fmla="*/ 4872405 w 10567974"/>
              <a:gd name="connsiteY4130" fmla="*/ 2742989 h 5630204"/>
              <a:gd name="connsiteX4131" fmla="*/ 4898694 w 10567974"/>
              <a:gd name="connsiteY4131" fmla="*/ 2769278 h 5630204"/>
              <a:gd name="connsiteX4132" fmla="*/ 4872405 w 10567974"/>
              <a:gd name="connsiteY4132" fmla="*/ 2795565 h 5630204"/>
              <a:gd name="connsiteX4133" fmla="*/ 4846116 w 10567974"/>
              <a:gd name="connsiteY4133" fmla="*/ 2769278 h 5630204"/>
              <a:gd name="connsiteX4134" fmla="*/ 4872405 w 10567974"/>
              <a:gd name="connsiteY4134" fmla="*/ 2742989 h 5630204"/>
              <a:gd name="connsiteX4135" fmla="*/ 4780965 w 10567974"/>
              <a:gd name="connsiteY4135" fmla="*/ 2742989 h 5630204"/>
              <a:gd name="connsiteX4136" fmla="*/ 4807254 w 10567974"/>
              <a:gd name="connsiteY4136" fmla="*/ 2769278 h 5630204"/>
              <a:gd name="connsiteX4137" fmla="*/ 4780965 w 10567974"/>
              <a:gd name="connsiteY4137" fmla="*/ 2795565 h 5630204"/>
              <a:gd name="connsiteX4138" fmla="*/ 4754676 w 10567974"/>
              <a:gd name="connsiteY4138" fmla="*/ 2769278 h 5630204"/>
              <a:gd name="connsiteX4139" fmla="*/ 4780965 w 10567974"/>
              <a:gd name="connsiteY4139" fmla="*/ 2742989 h 5630204"/>
              <a:gd name="connsiteX4140" fmla="*/ 4689525 w 10567974"/>
              <a:gd name="connsiteY4140" fmla="*/ 2742989 h 5630204"/>
              <a:gd name="connsiteX4141" fmla="*/ 4715814 w 10567974"/>
              <a:gd name="connsiteY4141" fmla="*/ 2769278 h 5630204"/>
              <a:gd name="connsiteX4142" fmla="*/ 4689525 w 10567974"/>
              <a:gd name="connsiteY4142" fmla="*/ 2795565 h 5630204"/>
              <a:gd name="connsiteX4143" fmla="*/ 4663236 w 10567974"/>
              <a:gd name="connsiteY4143" fmla="*/ 2769278 h 5630204"/>
              <a:gd name="connsiteX4144" fmla="*/ 4689525 w 10567974"/>
              <a:gd name="connsiteY4144" fmla="*/ 2742989 h 5630204"/>
              <a:gd name="connsiteX4145" fmla="*/ 2678005 w 10567974"/>
              <a:gd name="connsiteY4145" fmla="*/ 2742989 h 5630204"/>
              <a:gd name="connsiteX4146" fmla="*/ 2704295 w 10567974"/>
              <a:gd name="connsiteY4146" fmla="*/ 2769278 h 5630204"/>
              <a:gd name="connsiteX4147" fmla="*/ 2678005 w 10567974"/>
              <a:gd name="connsiteY4147" fmla="*/ 2795565 h 5630204"/>
              <a:gd name="connsiteX4148" fmla="*/ 2651715 w 10567974"/>
              <a:gd name="connsiteY4148" fmla="*/ 2769278 h 5630204"/>
              <a:gd name="connsiteX4149" fmla="*/ 2678005 w 10567974"/>
              <a:gd name="connsiteY4149" fmla="*/ 2742989 h 5630204"/>
              <a:gd name="connsiteX4150" fmla="*/ 2129341 w 10567974"/>
              <a:gd name="connsiteY4150" fmla="*/ 2742989 h 5630204"/>
              <a:gd name="connsiteX4151" fmla="*/ 2155631 w 10567974"/>
              <a:gd name="connsiteY4151" fmla="*/ 2769278 h 5630204"/>
              <a:gd name="connsiteX4152" fmla="*/ 2129341 w 10567974"/>
              <a:gd name="connsiteY4152" fmla="*/ 2795565 h 5630204"/>
              <a:gd name="connsiteX4153" fmla="*/ 2103051 w 10567974"/>
              <a:gd name="connsiteY4153" fmla="*/ 2769278 h 5630204"/>
              <a:gd name="connsiteX4154" fmla="*/ 2129341 w 10567974"/>
              <a:gd name="connsiteY4154" fmla="*/ 2742989 h 5630204"/>
              <a:gd name="connsiteX4155" fmla="*/ 2037897 w 10567974"/>
              <a:gd name="connsiteY4155" fmla="*/ 2742989 h 5630204"/>
              <a:gd name="connsiteX4156" fmla="*/ 2064187 w 10567974"/>
              <a:gd name="connsiteY4156" fmla="*/ 2769278 h 5630204"/>
              <a:gd name="connsiteX4157" fmla="*/ 2037897 w 10567974"/>
              <a:gd name="connsiteY4157" fmla="*/ 2795565 h 5630204"/>
              <a:gd name="connsiteX4158" fmla="*/ 2011607 w 10567974"/>
              <a:gd name="connsiteY4158" fmla="*/ 2769278 h 5630204"/>
              <a:gd name="connsiteX4159" fmla="*/ 2037897 w 10567974"/>
              <a:gd name="connsiteY4159" fmla="*/ 2742989 h 5630204"/>
              <a:gd name="connsiteX4160" fmla="*/ 1946453 w 10567974"/>
              <a:gd name="connsiteY4160" fmla="*/ 2742989 h 5630204"/>
              <a:gd name="connsiteX4161" fmla="*/ 1972743 w 10567974"/>
              <a:gd name="connsiteY4161" fmla="*/ 2769278 h 5630204"/>
              <a:gd name="connsiteX4162" fmla="*/ 1946453 w 10567974"/>
              <a:gd name="connsiteY4162" fmla="*/ 2795565 h 5630204"/>
              <a:gd name="connsiteX4163" fmla="*/ 1920163 w 10567974"/>
              <a:gd name="connsiteY4163" fmla="*/ 2769278 h 5630204"/>
              <a:gd name="connsiteX4164" fmla="*/ 1946453 w 10567974"/>
              <a:gd name="connsiteY4164" fmla="*/ 2742989 h 5630204"/>
              <a:gd name="connsiteX4165" fmla="*/ 1855009 w 10567974"/>
              <a:gd name="connsiteY4165" fmla="*/ 2742989 h 5630204"/>
              <a:gd name="connsiteX4166" fmla="*/ 1881299 w 10567974"/>
              <a:gd name="connsiteY4166" fmla="*/ 2769278 h 5630204"/>
              <a:gd name="connsiteX4167" fmla="*/ 1855009 w 10567974"/>
              <a:gd name="connsiteY4167" fmla="*/ 2795565 h 5630204"/>
              <a:gd name="connsiteX4168" fmla="*/ 1828719 w 10567974"/>
              <a:gd name="connsiteY4168" fmla="*/ 2769278 h 5630204"/>
              <a:gd name="connsiteX4169" fmla="*/ 1855009 w 10567974"/>
              <a:gd name="connsiteY4169" fmla="*/ 2742989 h 5630204"/>
              <a:gd name="connsiteX4170" fmla="*/ 1763565 w 10567974"/>
              <a:gd name="connsiteY4170" fmla="*/ 2742989 h 5630204"/>
              <a:gd name="connsiteX4171" fmla="*/ 1789855 w 10567974"/>
              <a:gd name="connsiteY4171" fmla="*/ 2769278 h 5630204"/>
              <a:gd name="connsiteX4172" fmla="*/ 1763565 w 10567974"/>
              <a:gd name="connsiteY4172" fmla="*/ 2795565 h 5630204"/>
              <a:gd name="connsiteX4173" fmla="*/ 1737275 w 10567974"/>
              <a:gd name="connsiteY4173" fmla="*/ 2769278 h 5630204"/>
              <a:gd name="connsiteX4174" fmla="*/ 1763565 w 10567974"/>
              <a:gd name="connsiteY4174" fmla="*/ 2742989 h 5630204"/>
              <a:gd name="connsiteX4175" fmla="*/ 1672121 w 10567974"/>
              <a:gd name="connsiteY4175" fmla="*/ 2742989 h 5630204"/>
              <a:gd name="connsiteX4176" fmla="*/ 1698412 w 10567974"/>
              <a:gd name="connsiteY4176" fmla="*/ 2769278 h 5630204"/>
              <a:gd name="connsiteX4177" fmla="*/ 1672121 w 10567974"/>
              <a:gd name="connsiteY4177" fmla="*/ 2795565 h 5630204"/>
              <a:gd name="connsiteX4178" fmla="*/ 1645831 w 10567974"/>
              <a:gd name="connsiteY4178" fmla="*/ 2769278 h 5630204"/>
              <a:gd name="connsiteX4179" fmla="*/ 1672121 w 10567974"/>
              <a:gd name="connsiteY4179" fmla="*/ 2742989 h 5630204"/>
              <a:gd name="connsiteX4180" fmla="*/ 1580677 w 10567974"/>
              <a:gd name="connsiteY4180" fmla="*/ 2742989 h 5630204"/>
              <a:gd name="connsiteX4181" fmla="*/ 1606967 w 10567974"/>
              <a:gd name="connsiteY4181" fmla="*/ 2769278 h 5630204"/>
              <a:gd name="connsiteX4182" fmla="*/ 1580677 w 10567974"/>
              <a:gd name="connsiteY4182" fmla="*/ 2795565 h 5630204"/>
              <a:gd name="connsiteX4183" fmla="*/ 1554387 w 10567974"/>
              <a:gd name="connsiteY4183" fmla="*/ 2769278 h 5630204"/>
              <a:gd name="connsiteX4184" fmla="*/ 1580677 w 10567974"/>
              <a:gd name="connsiteY4184" fmla="*/ 2742989 h 5630204"/>
              <a:gd name="connsiteX4185" fmla="*/ 8895765 w 10567974"/>
              <a:gd name="connsiteY4185" fmla="*/ 2742988 h 5630204"/>
              <a:gd name="connsiteX4186" fmla="*/ 8922054 w 10567974"/>
              <a:gd name="connsiteY4186" fmla="*/ 2769278 h 5630204"/>
              <a:gd name="connsiteX4187" fmla="*/ 8895765 w 10567974"/>
              <a:gd name="connsiteY4187" fmla="*/ 2795565 h 5630204"/>
              <a:gd name="connsiteX4188" fmla="*/ 8869476 w 10567974"/>
              <a:gd name="connsiteY4188" fmla="*/ 2769278 h 5630204"/>
              <a:gd name="connsiteX4189" fmla="*/ 8895765 w 10567974"/>
              <a:gd name="connsiteY4189" fmla="*/ 2742988 h 5630204"/>
              <a:gd name="connsiteX4190" fmla="*/ 8804325 w 10567974"/>
              <a:gd name="connsiteY4190" fmla="*/ 2742988 h 5630204"/>
              <a:gd name="connsiteX4191" fmla="*/ 8830614 w 10567974"/>
              <a:gd name="connsiteY4191" fmla="*/ 2769278 h 5630204"/>
              <a:gd name="connsiteX4192" fmla="*/ 8804325 w 10567974"/>
              <a:gd name="connsiteY4192" fmla="*/ 2795565 h 5630204"/>
              <a:gd name="connsiteX4193" fmla="*/ 8778036 w 10567974"/>
              <a:gd name="connsiteY4193" fmla="*/ 2769278 h 5630204"/>
              <a:gd name="connsiteX4194" fmla="*/ 8804325 w 10567974"/>
              <a:gd name="connsiteY4194" fmla="*/ 2742988 h 5630204"/>
              <a:gd name="connsiteX4195" fmla="*/ 8530005 w 10567974"/>
              <a:gd name="connsiteY4195" fmla="*/ 2742988 h 5630204"/>
              <a:gd name="connsiteX4196" fmla="*/ 8556294 w 10567974"/>
              <a:gd name="connsiteY4196" fmla="*/ 2769278 h 5630204"/>
              <a:gd name="connsiteX4197" fmla="*/ 8530005 w 10567974"/>
              <a:gd name="connsiteY4197" fmla="*/ 2795565 h 5630204"/>
              <a:gd name="connsiteX4198" fmla="*/ 8503716 w 10567974"/>
              <a:gd name="connsiteY4198" fmla="*/ 2769278 h 5630204"/>
              <a:gd name="connsiteX4199" fmla="*/ 8530005 w 10567974"/>
              <a:gd name="connsiteY4199" fmla="*/ 2742988 h 5630204"/>
              <a:gd name="connsiteX4200" fmla="*/ 8438565 w 10567974"/>
              <a:gd name="connsiteY4200" fmla="*/ 2742988 h 5630204"/>
              <a:gd name="connsiteX4201" fmla="*/ 8464854 w 10567974"/>
              <a:gd name="connsiteY4201" fmla="*/ 2769278 h 5630204"/>
              <a:gd name="connsiteX4202" fmla="*/ 8438565 w 10567974"/>
              <a:gd name="connsiteY4202" fmla="*/ 2795565 h 5630204"/>
              <a:gd name="connsiteX4203" fmla="*/ 8412276 w 10567974"/>
              <a:gd name="connsiteY4203" fmla="*/ 2769278 h 5630204"/>
              <a:gd name="connsiteX4204" fmla="*/ 8438565 w 10567974"/>
              <a:gd name="connsiteY4204" fmla="*/ 2742988 h 5630204"/>
              <a:gd name="connsiteX4205" fmla="*/ 8347125 w 10567974"/>
              <a:gd name="connsiteY4205" fmla="*/ 2742988 h 5630204"/>
              <a:gd name="connsiteX4206" fmla="*/ 8373414 w 10567974"/>
              <a:gd name="connsiteY4206" fmla="*/ 2769278 h 5630204"/>
              <a:gd name="connsiteX4207" fmla="*/ 8347125 w 10567974"/>
              <a:gd name="connsiteY4207" fmla="*/ 2795565 h 5630204"/>
              <a:gd name="connsiteX4208" fmla="*/ 8320836 w 10567974"/>
              <a:gd name="connsiteY4208" fmla="*/ 2769278 h 5630204"/>
              <a:gd name="connsiteX4209" fmla="*/ 8347125 w 10567974"/>
              <a:gd name="connsiteY4209" fmla="*/ 2742988 h 5630204"/>
              <a:gd name="connsiteX4210" fmla="*/ 8255685 w 10567974"/>
              <a:gd name="connsiteY4210" fmla="*/ 2742988 h 5630204"/>
              <a:gd name="connsiteX4211" fmla="*/ 8281974 w 10567974"/>
              <a:gd name="connsiteY4211" fmla="*/ 2769278 h 5630204"/>
              <a:gd name="connsiteX4212" fmla="*/ 8255685 w 10567974"/>
              <a:gd name="connsiteY4212" fmla="*/ 2795565 h 5630204"/>
              <a:gd name="connsiteX4213" fmla="*/ 8229396 w 10567974"/>
              <a:gd name="connsiteY4213" fmla="*/ 2769278 h 5630204"/>
              <a:gd name="connsiteX4214" fmla="*/ 8255685 w 10567974"/>
              <a:gd name="connsiteY4214" fmla="*/ 2742988 h 5630204"/>
              <a:gd name="connsiteX4215" fmla="*/ 8164245 w 10567974"/>
              <a:gd name="connsiteY4215" fmla="*/ 2742988 h 5630204"/>
              <a:gd name="connsiteX4216" fmla="*/ 8190534 w 10567974"/>
              <a:gd name="connsiteY4216" fmla="*/ 2769278 h 5630204"/>
              <a:gd name="connsiteX4217" fmla="*/ 8164245 w 10567974"/>
              <a:gd name="connsiteY4217" fmla="*/ 2795565 h 5630204"/>
              <a:gd name="connsiteX4218" fmla="*/ 8137956 w 10567974"/>
              <a:gd name="connsiteY4218" fmla="*/ 2769278 h 5630204"/>
              <a:gd name="connsiteX4219" fmla="*/ 8164245 w 10567974"/>
              <a:gd name="connsiteY4219" fmla="*/ 2742988 h 5630204"/>
              <a:gd name="connsiteX4220" fmla="*/ 8072805 w 10567974"/>
              <a:gd name="connsiteY4220" fmla="*/ 2742988 h 5630204"/>
              <a:gd name="connsiteX4221" fmla="*/ 8099094 w 10567974"/>
              <a:gd name="connsiteY4221" fmla="*/ 2769278 h 5630204"/>
              <a:gd name="connsiteX4222" fmla="*/ 8072805 w 10567974"/>
              <a:gd name="connsiteY4222" fmla="*/ 2795565 h 5630204"/>
              <a:gd name="connsiteX4223" fmla="*/ 8046516 w 10567974"/>
              <a:gd name="connsiteY4223" fmla="*/ 2769278 h 5630204"/>
              <a:gd name="connsiteX4224" fmla="*/ 8072805 w 10567974"/>
              <a:gd name="connsiteY4224" fmla="*/ 2742988 h 5630204"/>
              <a:gd name="connsiteX4225" fmla="*/ 7981365 w 10567974"/>
              <a:gd name="connsiteY4225" fmla="*/ 2742988 h 5630204"/>
              <a:gd name="connsiteX4226" fmla="*/ 8007654 w 10567974"/>
              <a:gd name="connsiteY4226" fmla="*/ 2769278 h 5630204"/>
              <a:gd name="connsiteX4227" fmla="*/ 7981365 w 10567974"/>
              <a:gd name="connsiteY4227" fmla="*/ 2795565 h 5630204"/>
              <a:gd name="connsiteX4228" fmla="*/ 7955076 w 10567974"/>
              <a:gd name="connsiteY4228" fmla="*/ 2769278 h 5630204"/>
              <a:gd name="connsiteX4229" fmla="*/ 7981365 w 10567974"/>
              <a:gd name="connsiteY4229" fmla="*/ 2742988 h 5630204"/>
              <a:gd name="connsiteX4230" fmla="*/ 7889925 w 10567974"/>
              <a:gd name="connsiteY4230" fmla="*/ 2742988 h 5630204"/>
              <a:gd name="connsiteX4231" fmla="*/ 7916214 w 10567974"/>
              <a:gd name="connsiteY4231" fmla="*/ 2769278 h 5630204"/>
              <a:gd name="connsiteX4232" fmla="*/ 7889925 w 10567974"/>
              <a:gd name="connsiteY4232" fmla="*/ 2795565 h 5630204"/>
              <a:gd name="connsiteX4233" fmla="*/ 7863636 w 10567974"/>
              <a:gd name="connsiteY4233" fmla="*/ 2769278 h 5630204"/>
              <a:gd name="connsiteX4234" fmla="*/ 7889925 w 10567974"/>
              <a:gd name="connsiteY4234" fmla="*/ 2742988 h 5630204"/>
              <a:gd name="connsiteX4235" fmla="*/ 7798485 w 10567974"/>
              <a:gd name="connsiteY4235" fmla="*/ 2742988 h 5630204"/>
              <a:gd name="connsiteX4236" fmla="*/ 7824774 w 10567974"/>
              <a:gd name="connsiteY4236" fmla="*/ 2769278 h 5630204"/>
              <a:gd name="connsiteX4237" fmla="*/ 7798485 w 10567974"/>
              <a:gd name="connsiteY4237" fmla="*/ 2795565 h 5630204"/>
              <a:gd name="connsiteX4238" fmla="*/ 7772196 w 10567974"/>
              <a:gd name="connsiteY4238" fmla="*/ 2769278 h 5630204"/>
              <a:gd name="connsiteX4239" fmla="*/ 7798485 w 10567974"/>
              <a:gd name="connsiteY4239" fmla="*/ 2742988 h 5630204"/>
              <a:gd name="connsiteX4240" fmla="*/ 7707045 w 10567974"/>
              <a:gd name="connsiteY4240" fmla="*/ 2742988 h 5630204"/>
              <a:gd name="connsiteX4241" fmla="*/ 7733334 w 10567974"/>
              <a:gd name="connsiteY4241" fmla="*/ 2769278 h 5630204"/>
              <a:gd name="connsiteX4242" fmla="*/ 7707045 w 10567974"/>
              <a:gd name="connsiteY4242" fmla="*/ 2795565 h 5630204"/>
              <a:gd name="connsiteX4243" fmla="*/ 7680756 w 10567974"/>
              <a:gd name="connsiteY4243" fmla="*/ 2769278 h 5630204"/>
              <a:gd name="connsiteX4244" fmla="*/ 7707045 w 10567974"/>
              <a:gd name="connsiteY4244" fmla="*/ 2742988 h 5630204"/>
              <a:gd name="connsiteX4245" fmla="*/ 7615605 w 10567974"/>
              <a:gd name="connsiteY4245" fmla="*/ 2742988 h 5630204"/>
              <a:gd name="connsiteX4246" fmla="*/ 7641894 w 10567974"/>
              <a:gd name="connsiteY4246" fmla="*/ 2769278 h 5630204"/>
              <a:gd name="connsiteX4247" fmla="*/ 7615605 w 10567974"/>
              <a:gd name="connsiteY4247" fmla="*/ 2795565 h 5630204"/>
              <a:gd name="connsiteX4248" fmla="*/ 7589316 w 10567974"/>
              <a:gd name="connsiteY4248" fmla="*/ 2769278 h 5630204"/>
              <a:gd name="connsiteX4249" fmla="*/ 7615605 w 10567974"/>
              <a:gd name="connsiteY4249" fmla="*/ 2742988 h 5630204"/>
              <a:gd name="connsiteX4250" fmla="*/ 7524165 w 10567974"/>
              <a:gd name="connsiteY4250" fmla="*/ 2742988 h 5630204"/>
              <a:gd name="connsiteX4251" fmla="*/ 7550454 w 10567974"/>
              <a:gd name="connsiteY4251" fmla="*/ 2769278 h 5630204"/>
              <a:gd name="connsiteX4252" fmla="*/ 7524165 w 10567974"/>
              <a:gd name="connsiteY4252" fmla="*/ 2795565 h 5630204"/>
              <a:gd name="connsiteX4253" fmla="*/ 7497876 w 10567974"/>
              <a:gd name="connsiteY4253" fmla="*/ 2769278 h 5630204"/>
              <a:gd name="connsiteX4254" fmla="*/ 7524165 w 10567974"/>
              <a:gd name="connsiteY4254" fmla="*/ 2742988 h 5630204"/>
              <a:gd name="connsiteX4255" fmla="*/ 7432725 w 10567974"/>
              <a:gd name="connsiteY4255" fmla="*/ 2742988 h 5630204"/>
              <a:gd name="connsiteX4256" fmla="*/ 7459014 w 10567974"/>
              <a:gd name="connsiteY4256" fmla="*/ 2769278 h 5630204"/>
              <a:gd name="connsiteX4257" fmla="*/ 7432725 w 10567974"/>
              <a:gd name="connsiteY4257" fmla="*/ 2795565 h 5630204"/>
              <a:gd name="connsiteX4258" fmla="*/ 7406436 w 10567974"/>
              <a:gd name="connsiteY4258" fmla="*/ 2769278 h 5630204"/>
              <a:gd name="connsiteX4259" fmla="*/ 7432725 w 10567974"/>
              <a:gd name="connsiteY4259" fmla="*/ 2742988 h 5630204"/>
              <a:gd name="connsiteX4260" fmla="*/ 8895765 w 10567974"/>
              <a:gd name="connsiteY4260" fmla="*/ 2651547 h 5630204"/>
              <a:gd name="connsiteX4261" fmla="*/ 8922054 w 10567974"/>
              <a:gd name="connsiteY4261" fmla="*/ 2677837 h 5630204"/>
              <a:gd name="connsiteX4262" fmla="*/ 8895765 w 10567974"/>
              <a:gd name="connsiteY4262" fmla="*/ 2704129 h 5630204"/>
              <a:gd name="connsiteX4263" fmla="*/ 8869476 w 10567974"/>
              <a:gd name="connsiteY4263" fmla="*/ 2677837 h 5630204"/>
              <a:gd name="connsiteX4264" fmla="*/ 8895765 w 10567974"/>
              <a:gd name="connsiteY4264" fmla="*/ 2651547 h 5630204"/>
              <a:gd name="connsiteX4265" fmla="*/ 8530005 w 10567974"/>
              <a:gd name="connsiteY4265" fmla="*/ 2651547 h 5630204"/>
              <a:gd name="connsiteX4266" fmla="*/ 8556294 w 10567974"/>
              <a:gd name="connsiteY4266" fmla="*/ 2677837 h 5630204"/>
              <a:gd name="connsiteX4267" fmla="*/ 8530005 w 10567974"/>
              <a:gd name="connsiteY4267" fmla="*/ 2704129 h 5630204"/>
              <a:gd name="connsiteX4268" fmla="*/ 8503716 w 10567974"/>
              <a:gd name="connsiteY4268" fmla="*/ 2677837 h 5630204"/>
              <a:gd name="connsiteX4269" fmla="*/ 8530005 w 10567974"/>
              <a:gd name="connsiteY4269" fmla="*/ 2651547 h 5630204"/>
              <a:gd name="connsiteX4270" fmla="*/ 8438565 w 10567974"/>
              <a:gd name="connsiteY4270" fmla="*/ 2651547 h 5630204"/>
              <a:gd name="connsiteX4271" fmla="*/ 8464854 w 10567974"/>
              <a:gd name="connsiteY4271" fmla="*/ 2677837 h 5630204"/>
              <a:gd name="connsiteX4272" fmla="*/ 8438565 w 10567974"/>
              <a:gd name="connsiteY4272" fmla="*/ 2704129 h 5630204"/>
              <a:gd name="connsiteX4273" fmla="*/ 8412276 w 10567974"/>
              <a:gd name="connsiteY4273" fmla="*/ 2677837 h 5630204"/>
              <a:gd name="connsiteX4274" fmla="*/ 8438565 w 10567974"/>
              <a:gd name="connsiteY4274" fmla="*/ 2651547 h 5630204"/>
              <a:gd name="connsiteX4275" fmla="*/ 8347125 w 10567974"/>
              <a:gd name="connsiteY4275" fmla="*/ 2651547 h 5630204"/>
              <a:gd name="connsiteX4276" fmla="*/ 8373414 w 10567974"/>
              <a:gd name="connsiteY4276" fmla="*/ 2677837 h 5630204"/>
              <a:gd name="connsiteX4277" fmla="*/ 8347125 w 10567974"/>
              <a:gd name="connsiteY4277" fmla="*/ 2704129 h 5630204"/>
              <a:gd name="connsiteX4278" fmla="*/ 8320836 w 10567974"/>
              <a:gd name="connsiteY4278" fmla="*/ 2677837 h 5630204"/>
              <a:gd name="connsiteX4279" fmla="*/ 8347125 w 10567974"/>
              <a:gd name="connsiteY4279" fmla="*/ 2651547 h 5630204"/>
              <a:gd name="connsiteX4280" fmla="*/ 8255685 w 10567974"/>
              <a:gd name="connsiteY4280" fmla="*/ 2651547 h 5630204"/>
              <a:gd name="connsiteX4281" fmla="*/ 8281974 w 10567974"/>
              <a:gd name="connsiteY4281" fmla="*/ 2677837 h 5630204"/>
              <a:gd name="connsiteX4282" fmla="*/ 8255685 w 10567974"/>
              <a:gd name="connsiteY4282" fmla="*/ 2704129 h 5630204"/>
              <a:gd name="connsiteX4283" fmla="*/ 8229396 w 10567974"/>
              <a:gd name="connsiteY4283" fmla="*/ 2677837 h 5630204"/>
              <a:gd name="connsiteX4284" fmla="*/ 8255685 w 10567974"/>
              <a:gd name="connsiteY4284" fmla="*/ 2651547 h 5630204"/>
              <a:gd name="connsiteX4285" fmla="*/ 8164245 w 10567974"/>
              <a:gd name="connsiteY4285" fmla="*/ 2651547 h 5630204"/>
              <a:gd name="connsiteX4286" fmla="*/ 8190534 w 10567974"/>
              <a:gd name="connsiteY4286" fmla="*/ 2677837 h 5630204"/>
              <a:gd name="connsiteX4287" fmla="*/ 8164245 w 10567974"/>
              <a:gd name="connsiteY4287" fmla="*/ 2704129 h 5630204"/>
              <a:gd name="connsiteX4288" fmla="*/ 8137956 w 10567974"/>
              <a:gd name="connsiteY4288" fmla="*/ 2677837 h 5630204"/>
              <a:gd name="connsiteX4289" fmla="*/ 8164245 w 10567974"/>
              <a:gd name="connsiteY4289" fmla="*/ 2651547 h 5630204"/>
              <a:gd name="connsiteX4290" fmla="*/ 8072805 w 10567974"/>
              <a:gd name="connsiteY4290" fmla="*/ 2651547 h 5630204"/>
              <a:gd name="connsiteX4291" fmla="*/ 8099094 w 10567974"/>
              <a:gd name="connsiteY4291" fmla="*/ 2677837 h 5630204"/>
              <a:gd name="connsiteX4292" fmla="*/ 8072805 w 10567974"/>
              <a:gd name="connsiteY4292" fmla="*/ 2704129 h 5630204"/>
              <a:gd name="connsiteX4293" fmla="*/ 8046516 w 10567974"/>
              <a:gd name="connsiteY4293" fmla="*/ 2677837 h 5630204"/>
              <a:gd name="connsiteX4294" fmla="*/ 8072805 w 10567974"/>
              <a:gd name="connsiteY4294" fmla="*/ 2651547 h 5630204"/>
              <a:gd name="connsiteX4295" fmla="*/ 7981365 w 10567974"/>
              <a:gd name="connsiteY4295" fmla="*/ 2651547 h 5630204"/>
              <a:gd name="connsiteX4296" fmla="*/ 8007654 w 10567974"/>
              <a:gd name="connsiteY4296" fmla="*/ 2677837 h 5630204"/>
              <a:gd name="connsiteX4297" fmla="*/ 7981365 w 10567974"/>
              <a:gd name="connsiteY4297" fmla="*/ 2704129 h 5630204"/>
              <a:gd name="connsiteX4298" fmla="*/ 7955076 w 10567974"/>
              <a:gd name="connsiteY4298" fmla="*/ 2677837 h 5630204"/>
              <a:gd name="connsiteX4299" fmla="*/ 7981365 w 10567974"/>
              <a:gd name="connsiteY4299" fmla="*/ 2651547 h 5630204"/>
              <a:gd name="connsiteX4300" fmla="*/ 7889925 w 10567974"/>
              <a:gd name="connsiteY4300" fmla="*/ 2651547 h 5630204"/>
              <a:gd name="connsiteX4301" fmla="*/ 7916214 w 10567974"/>
              <a:gd name="connsiteY4301" fmla="*/ 2677837 h 5630204"/>
              <a:gd name="connsiteX4302" fmla="*/ 7889925 w 10567974"/>
              <a:gd name="connsiteY4302" fmla="*/ 2704129 h 5630204"/>
              <a:gd name="connsiteX4303" fmla="*/ 7863636 w 10567974"/>
              <a:gd name="connsiteY4303" fmla="*/ 2677837 h 5630204"/>
              <a:gd name="connsiteX4304" fmla="*/ 7889925 w 10567974"/>
              <a:gd name="connsiteY4304" fmla="*/ 2651547 h 5630204"/>
              <a:gd name="connsiteX4305" fmla="*/ 7798485 w 10567974"/>
              <a:gd name="connsiteY4305" fmla="*/ 2651547 h 5630204"/>
              <a:gd name="connsiteX4306" fmla="*/ 7824774 w 10567974"/>
              <a:gd name="connsiteY4306" fmla="*/ 2677837 h 5630204"/>
              <a:gd name="connsiteX4307" fmla="*/ 7798485 w 10567974"/>
              <a:gd name="connsiteY4307" fmla="*/ 2704129 h 5630204"/>
              <a:gd name="connsiteX4308" fmla="*/ 7772196 w 10567974"/>
              <a:gd name="connsiteY4308" fmla="*/ 2677837 h 5630204"/>
              <a:gd name="connsiteX4309" fmla="*/ 7798485 w 10567974"/>
              <a:gd name="connsiteY4309" fmla="*/ 2651547 h 5630204"/>
              <a:gd name="connsiteX4310" fmla="*/ 7707045 w 10567974"/>
              <a:gd name="connsiteY4310" fmla="*/ 2651547 h 5630204"/>
              <a:gd name="connsiteX4311" fmla="*/ 7733334 w 10567974"/>
              <a:gd name="connsiteY4311" fmla="*/ 2677837 h 5630204"/>
              <a:gd name="connsiteX4312" fmla="*/ 7707045 w 10567974"/>
              <a:gd name="connsiteY4312" fmla="*/ 2704129 h 5630204"/>
              <a:gd name="connsiteX4313" fmla="*/ 7680756 w 10567974"/>
              <a:gd name="connsiteY4313" fmla="*/ 2677837 h 5630204"/>
              <a:gd name="connsiteX4314" fmla="*/ 7707045 w 10567974"/>
              <a:gd name="connsiteY4314" fmla="*/ 2651547 h 5630204"/>
              <a:gd name="connsiteX4315" fmla="*/ 7615605 w 10567974"/>
              <a:gd name="connsiteY4315" fmla="*/ 2651547 h 5630204"/>
              <a:gd name="connsiteX4316" fmla="*/ 7641894 w 10567974"/>
              <a:gd name="connsiteY4316" fmla="*/ 2677837 h 5630204"/>
              <a:gd name="connsiteX4317" fmla="*/ 7615605 w 10567974"/>
              <a:gd name="connsiteY4317" fmla="*/ 2704129 h 5630204"/>
              <a:gd name="connsiteX4318" fmla="*/ 7589316 w 10567974"/>
              <a:gd name="connsiteY4318" fmla="*/ 2677837 h 5630204"/>
              <a:gd name="connsiteX4319" fmla="*/ 7615605 w 10567974"/>
              <a:gd name="connsiteY4319" fmla="*/ 2651547 h 5630204"/>
              <a:gd name="connsiteX4320" fmla="*/ 7524165 w 10567974"/>
              <a:gd name="connsiteY4320" fmla="*/ 2651547 h 5630204"/>
              <a:gd name="connsiteX4321" fmla="*/ 7550454 w 10567974"/>
              <a:gd name="connsiteY4321" fmla="*/ 2677837 h 5630204"/>
              <a:gd name="connsiteX4322" fmla="*/ 7524165 w 10567974"/>
              <a:gd name="connsiteY4322" fmla="*/ 2704129 h 5630204"/>
              <a:gd name="connsiteX4323" fmla="*/ 7497876 w 10567974"/>
              <a:gd name="connsiteY4323" fmla="*/ 2677837 h 5630204"/>
              <a:gd name="connsiteX4324" fmla="*/ 7524165 w 10567974"/>
              <a:gd name="connsiteY4324" fmla="*/ 2651547 h 5630204"/>
              <a:gd name="connsiteX4325" fmla="*/ 7432725 w 10567974"/>
              <a:gd name="connsiteY4325" fmla="*/ 2651547 h 5630204"/>
              <a:gd name="connsiteX4326" fmla="*/ 7459014 w 10567974"/>
              <a:gd name="connsiteY4326" fmla="*/ 2677837 h 5630204"/>
              <a:gd name="connsiteX4327" fmla="*/ 7432725 w 10567974"/>
              <a:gd name="connsiteY4327" fmla="*/ 2704129 h 5630204"/>
              <a:gd name="connsiteX4328" fmla="*/ 7406436 w 10567974"/>
              <a:gd name="connsiteY4328" fmla="*/ 2677837 h 5630204"/>
              <a:gd name="connsiteX4329" fmla="*/ 7432725 w 10567974"/>
              <a:gd name="connsiteY4329" fmla="*/ 2651547 h 5630204"/>
              <a:gd name="connsiteX4330" fmla="*/ 7341285 w 10567974"/>
              <a:gd name="connsiteY4330" fmla="*/ 2651547 h 5630204"/>
              <a:gd name="connsiteX4331" fmla="*/ 7367574 w 10567974"/>
              <a:gd name="connsiteY4331" fmla="*/ 2677837 h 5630204"/>
              <a:gd name="connsiteX4332" fmla="*/ 7341285 w 10567974"/>
              <a:gd name="connsiteY4332" fmla="*/ 2704129 h 5630204"/>
              <a:gd name="connsiteX4333" fmla="*/ 7314996 w 10567974"/>
              <a:gd name="connsiteY4333" fmla="*/ 2677837 h 5630204"/>
              <a:gd name="connsiteX4334" fmla="*/ 7341285 w 10567974"/>
              <a:gd name="connsiteY4334" fmla="*/ 2651547 h 5630204"/>
              <a:gd name="connsiteX4335" fmla="*/ 7249845 w 10567974"/>
              <a:gd name="connsiteY4335" fmla="*/ 2651547 h 5630204"/>
              <a:gd name="connsiteX4336" fmla="*/ 7276134 w 10567974"/>
              <a:gd name="connsiteY4336" fmla="*/ 2677837 h 5630204"/>
              <a:gd name="connsiteX4337" fmla="*/ 7249845 w 10567974"/>
              <a:gd name="connsiteY4337" fmla="*/ 2704129 h 5630204"/>
              <a:gd name="connsiteX4338" fmla="*/ 7223556 w 10567974"/>
              <a:gd name="connsiteY4338" fmla="*/ 2677837 h 5630204"/>
              <a:gd name="connsiteX4339" fmla="*/ 7249845 w 10567974"/>
              <a:gd name="connsiteY4339" fmla="*/ 2651547 h 5630204"/>
              <a:gd name="connsiteX4340" fmla="*/ 7158405 w 10567974"/>
              <a:gd name="connsiteY4340" fmla="*/ 2651547 h 5630204"/>
              <a:gd name="connsiteX4341" fmla="*/ 7184694 w 10567974"/>
              <a:gd name="connsiteY4341" fmla="*/ 2677837 h 5630204"/>
              <a:gd name="connsiteX4342" fmla="*/ 7158405 w 10567974"/>
              <a:gd name="connsiteY4342" fmla="*/ 2704129 h 5630204"/>
              <a:gd name="connsiteX4343" fmla="*/ 7132116 w 10567974"/>
              <a:gd name="connsiteY4343" fmla="*/ 2677837 h 5630204"/>
              <a:gd name="connsiteX4344" fmla="*/ 7158405 w 10567974"/>
              <a:gd name="connsiteY4344" fmla="*/ 2651547 h 5630204"/>
              <a:gd name="connsiteX4345" fmla="*/ 7066965 w 10567974"/>
              <a:gd name="connsiteY4345" fmla="*/ 2651547 h 5630204"/>
              <a:gd name="connsiteX4346" fmla="*/ 7093254 w 10567974"/>
              <a:gd name="connsiteY4346" fmla="*/ 2677837 h 5630204"/>
              <a:gd name="connsiteX4347" fmla="*/ 7066965 w 10567974"/>
              <a:gd name="connsiteY4347" fmla="*/ 2704129 h 5630204"/>
              <a:gd name="connsiteX4348" fmla="*/ 7040676 w 10567974"/>
              <a:gd name="connsiteY4348" fmla="*/ 2677837 h 5630204"/>
              <a:gd name="connsiteX4349" fmla="*/ 7066965 w 10567974"/>
              <a:gd name="connsiteY4349" fmla="*/ 2651547 h 5630204"/>
              <a:gd name="connsiteX4350" fmla="*/ 6975525 w 10567974"/>
              <a:gd name="connsiteY4350" fmla="*/ 2651547 h 5630204"/>
              <a:gd name="connsiteX4351" fmla="*/ 7001814 w 10567974"/>
              <a:gd name="connsiteY4351" fmla="*/ 2677837 h 5630204"/>
              <a:gd name="connsiteX4352" fmla="*/ 6975525 w 10567974"/>
              <a:gd name="connsiteY4352" fmla="*/ 2704129 h 5630204"/>
              <a:gd name="connsiteX4353" fmla="*/ 6949236 w 10567974"/>
              <a:gd name="connsiteY4353" fmla="*/ 2677837 h 5630204"/>
              <a:gd name="connsiteX4354" fmla="*/ 6975525 w 10567974"/>
              <a:gd name="connsiteY4354" fmla="*/ 2651547 h 5630204"/>
              <a:gd name="connsiteX4355" fmla="*/ 6884085 w 10567974"/>
              <a:gd name="connsiteY4355" fmla="*/ 2651547 h 5630204"/>
              <a:gd name="connsiteX4356" fmla="*/ 6910374 w 10567974"/>
              <a:gd name="connsiteY4356" fmla="*/ 2677837 h 5630204"/>
              <a:gd name="connsiteX4357" fmla="*/ 6884085 w 10567974"/>
              <a:gd name="connsiteY4357" fmla="*/ 2704129 h 5630204"/>
              <a:gd name="connsiteX4358" fmla="*/ 6857796 w 10567974"/>
              <a:gd name="connsiteY4358" fmla="*/ 2677837 h 5630204"/>
              <a:gd name="connsiteX4359" fmla="*/ 6884085 w 10567974"/>
              <a:gd name="connsiteY4359" fmla="*/ 2651547 h 5630204"/>
              <a:gd name="connsiteX4360" fmla="*/ 6792645 w 10567974"/>
              <a:gd name="connsiteY4360" fmla="*/ 2651547 h 5630204"/>
              <a:gd name="connsiteX4361" fmla="*/ 6818934 w 10567974"/>
              <a:gd name="connsiteY4361" fmla="*/ 2677837 h 5630204"/>
              <a:gd name="connsiteX4362" fmla="*/ 6792645 w 10567974"/>
              <a:gd name="connsiteY4362" fmla="*/ 2704129 h 5630204"/>
              <a:gd name="connsiteX4363" fmla="*/ 6766356 w 10567974"/>
              <a:gd name="connsiteY4363" fmla="*/ 2677837 h 5630204"/>
              <a:gd name="connsiteX4364" fmla="*/ 6792645 w 10567974"/>
              <a:gd name="connsiteY4364" fmla="*/ 2651547 h 5630204"/>
              <a:gd name="connsiteX4365" fmla="*/ 6701205 w 10567974"/>
              <a:gd name="connsiteY4365" fmla="*/ 2651547 h 5630204"/>
              <a:gd name="connsiteX4366" fmla="*/ 6727494 w 10567974"/>
              <a:gd name="connsiteY4366" fmla="*/ 2677837 h 5630204"/>
              <a:gd name="connsiteX4367" fmla="*/ 6701205 w 10567974"/>
              <a:gd name="connsiteY4367" fmla="*/ 2704129 h 5630204"/>
              <a:gd name="connsiteX4368" fmla="*/ 6674916 w 10567974"/>
              <a:gd name="connsiteY4368" fmla="*/ 2677837 h 5630204"/>
              <a:gd name="connsiteX4369" fmla="*/ 6701205 w 10567974"/>
              <a:gd name="connsiteY4369" fmla="*/ 2651547 h 5630204"/>
              <a:gd name="connsiteX4370" fmla="*/ 6609765 w 10567974"/>
              <a:gd name="connsiteY4370" fmla="*/ 2651547 h 5630204"/>
              <a:gd name="connsiteX4371" fmla="*/ 6636054 w 10567974"/>
              <a:gd name="connsiteY4371" fmla="*/ 2677837 h 5630204"/>
              <a:gd name="connsiteX4372" fmla="*/ 6609765 w 10567974"/>
              <a:gd name="connsiteY4372" fmla="*/ 2704129 h 5630204"/>
              <a:gd name="connsiteX4373" fmla="*/ 6583476 w 10567974"/>
              <a:gd name="connsiteY4373" fmla="*/ 2677837 h 5630204"/>
              <a:gd name="connsiteX4374" fmla="*/ 6609765 w 10567974"/>
              <a:gd name="connsiteY4374" fmla="*/ 2651547 h 5630204"/>
              <a:gd name="connsiteX4375" fmla="*/ 6518325 w 10567974"/>
              <a:gd name="connsiteY4375" fmla="*/ 2651547 h 5630204"/>
              <a:gd name="connsiteX4376" fmla="*/ 6544614 w 10567974"/>
              <a:gd name="connsiteY4376" fmla="*/ 2677837 h 5630204"/>
              <a:gd name="connsiteX4377" fmla="*/ 6518325 w 10567974"/>
              <a:gd name="connsiteY4377" fmla="*/ 2704129 h 5630204"/>
              <a:gd name="connsiteX4378" fmla="*/ 6492036 w 10567974"/>
              <a:gd name="connsiteY4378" fmla="*/ 2677837 h 5630204"/>
              <a:gd name="connsiteX4379" fmla="*/ 6518325 w 10567974"/>
              <a:gd name="connsiteY4379" fmla="*/ 2651547 h 5630204"/>
              <a:gd name="connsiteX4380" fmla="*/ 6426885 w 10567974"/>
              <a:gd name="connsiteY4380" fmla="*/ 2651547 h 5630204"/>
              <a:gd name="connsiteX4381" fmla="*/ 6453174 w 10567974"/>
              <a:gd name="connsiteY4381" fmla="*/ 2677837 h 5630204"/>
              <a:gd name="connsiteX4382" fmla="*/ 6426885 w 10567974"/>
              <a:gd name="connsiteY4382" fmla="*/ 2704129 h 5630204"/>
              <a:gd name="connsiteX4383" fmla="*/ 6400596 w 10567974"/>
              <a:gd name="connsiteY4383" fmla="*/ 2677837 h 5630204"/>
              <a:gd name="connsiteX4384" fmla="*/ 6426885 w 10567974"/>
              <a:gd name="connsiteY4384" fmla="*/ 2651547 h 5630204"/>
              <a:gd name="connsiteX4385" fmla="*/ 6335445 w 10567974"/>
              <a:gd name="connsiteY4385" fmla="*/ 2651547 h 5630204"/>
              <a:gd name="connsiteX4386" fmla="*/ 6361734 w 10567974"/>
              <a:gd name="connsiteY4386" fmla="*/ 2677837 h 5630204"/>
              <a:gd name="connsiteX4387" fmla="*/ 6335445 w 10567974"/>
              <a:gd name="connsiteY4387" fmla="*/ 2704129 h 5630204"/>
              <a:gd name="connsiteX4388" fmla="*/ 6309156 w 10567974"/>
              <a:gd name="connsiteY4388" fmla="*/ 2677837 h 5630204"/>
              <a:gd name="connsiteX4389" fmla="*/ 6335445 w 10567974"/>
              <a:gd name="connsiteY4389" fmla="*/ 2651547 h 5630204"/>
              <a:gd name="connsiteX4390" fmla="*/ 6244005 w 10567974"/>
              <a:gd name="connsiteY4390" fmla="*/ 2651547 h 5630204"/>
              <a:gd name="connsiteX4391" fmla="*/ 6270294 w 10567974"/>
              <a:gd name="connsiteY4391" fmla="*/ 2677837 h 5630204"/>
              <a:gd name="connsiteX4392" fmla="*/ 6244005 w 10567974"/>
              <a:gd name="connsiteY4392" fmla="*/ 2704129 h 5630204"/>
              <a:gd name="connsiteX4393" fmla="*/ 6217716 w 10567974"/>
              <a:gd name="connsiteY4393" fmla="*/ 2677837 h 5630204"/>
              <a:gd name="connsiteX4394" fmla="*/ 6244005 w 10567974"/>
              <a:gd name="connsiteY4394" fmla="*/ 2651547 h 5630204"/>
              <a:gd name="connsiteX4395" fmla="*/ 6152565 w 10567974"/>
              <a:gd name="connsiteY4395" fmla="*/ 2651547 h 5630204"/>
              <a:gd name="connsiteX4396" fmla="*/ 6178854 w 10567974"/>
              <a:gd name="connsiteY4396" fmla="*/ 2677837 h 5630204"/>
              <a:gd name="connsiteX4397" fmla="*/ 6152565 w 10567974"/>
              <a:gd name="connsiteY4397" fmla="*/ 2704129 h 5630204"/>
              <a:gd name="connsiteX4398" fmla="*/ 6126276 w 10567974"/>
              <a:gd name="connsiteY4398" fmla="*/ 2677837 h 5630204"/>
              <a:gd name="connsiteX4399" fmla="*/ 6152565 w 10567974"/>
              <a:gd name="connsiteY4399" fmla="*/ 2651547 h 5630204"/>
              <a:gd name="connsiteX4400" fmla="*/ 6061125 w 10567974"/>
              <a:gd name="connsiteY4400" fmla="*/ 2651547 h 5630204"/>
              <a:gd name="connsiteX4401" fmla="*/ 6087414 w 10567974"/>
              <a:gd name="connsiteY4401" fmla="*/ 2677837 h 5630204"/>
              <a:gd name="connsiteX4402" fmla="*/ 6061125 w 10567974"/>
              <a:gd name="connsiteY4402" fmla="*/ 2704129 h 5630204"/>
              <a:gd name="connsiteX4403" fmla="*/ 6034836 w 10567974"/>
              <a:gd name="connsiteY4403" fmla="*/ 2677837 h 5630204"/>
              <a:gd name="connsiteX4404" fmla="*/ 6061125 w 10567974"/>
              <a:gd name="connsiteY4404" fmla="*/ 2651547 h 5630204"/>
              <a:gd name="connsiteX4405" fmla="*/ 5695365 w 10567974"/>
              <a:gd name="connsiteY4405" fmla="*/ 2651547 h 5630204"/>
              <a:gd name="connsiteX4406" fmla="*/ 5721654 w 10567974"/>
              <a:gd name="connsiteY4406" fmla="*/ 2677837 h 5630204"/>
              <a:gd name="connsiteX4407" fmla="*/ 5695365 w 10567974"/>
              <a:gd name="connsiteY4407" fmla="*/ 2704129 h 5630204"/>
              <a:gd name="connsiteX4408" fmla="*/ 5669076 w 10567974"/>
              <a:gd name="connsiteY4408" fmla="*/ 2677837 h 5630204"/>
              <a:gd name="connsiteX4409" fmla="*/ 5695365 w 10567974"/>
              <a:gd name="connsiteY4409" fmla="*/ 2651547 h 5630204"/>
              <a:gd name="connsiteX4410" fmla="*/ 5603925 w 10567974"/>
              <a:gd name="connsiteY4410" fmla="*/ 2651547 h 5630204"/>
              <a:gd name="connsiteX4411" fmla="*/ 5630214 w 10567974"/>
              <a:gd name="connsiteY4411" fmla="*/ 2677837 h 5630204"/>
              <a:gd name="connsiteX4412" fmla="*/ 5603925 w 10567974"/>
              <a:gd name="connsiteY4412" fmla="*/ 2704129 h 5630204"/>
              <a:gd name="connsiteX4413" fmla="*/ 5577636 w 10567974"/>
              <a:gd name="connsiteY4413" fmla="*/ 2677837 h 5630204"/>
              <a:gd name="connsiteX4414" fmla="*/ 5603925 w 10567974"/>
              <a:gd name="connsiteY4414" fmla="*/ 2651547 h 5630204"/>
              <a:gd name="connsiteX4415" fmla="*/ 5421045 w 10567974"/>
              <a:gd name="connsiteY4415" fmla="*/ 2651547 h 5630204"/>
              <a:gd name="connsiteX4416" fmla="*/ 5447334 w 10567974"/>
              <a:gd name="connsiteY4416" fmla="*/ 2677837 h 5630204"/>
              <a:gd name="connsiteX4417" fmla="*/ 5421045 w 10567974"/>
              <a:gd name="connsiteY4417" fmla="*/ 2704129 h 5630204"/>
              <a:gd name="connsiteX4418" fmla="*/ 5394756 w 10567974"/>
              <a:gd name="connsiteY4418" fmla="*/ 2677837 h 5630204"/>
              <a:gd name="connsiteX4419" fmla="*/ 5421045 w 10567974"/>
              <a:gd name="connsiteY4419" fmla="*/ 2651547 h 5630204"/>
              <a:gd name="connsiteX4420" fmla="*/ 5329605 w 10567974"/>
              <a:gd name="connsiteY4420" fmla="*/ 2651547 h 5630204"/>
              <a:gd name="connsiteX4421" fmla="*/ 5355894 w 10567974"/>
              <a:gd name="connsiteY4421" fmla="*/ 2677837 h 5630204"/>
              <a:gd name="connsiteX4422" fmla="*/ 5329605 w 10567974"/>
              <a:gd name="connsiteY4422" fmla="*/ 2704129 h 5630204"/>
              <a:gd name="connsiteX4423" fmla="*/ 5303316 w 10567974"/>
              <a:gd name="connsiteY4423" fmla="*/ 2677837 h 5630204"/>
              <a:gd name="connsiteX4424" fmla="*/ 5329605 w 10567974"/>
              <a:gd name="connsiteY4424" fmla="*/ 2651547 h 5630204"/>
              <a:gd name="connsiteX4425" fmla="*/ 5238165 w 10567974"/>
              <a:gd name="connsiteY4425" fmla="*/ 2651547 h 5630204"/>
              <a:gd name="connsiteX4426" fmla="*/ 5264454 w 10567974"/>
              <a:gd name="connsiteY4426" fmla="*/ 2677837 h 5630204"/>
              <a:gd name="connsiteX4427" fmla="*/ 5238165 w 10567974"/>
              <a:gd name="connsiteY4427" fmla="*/ 2704129 h 5630204"/>
              <a:gd name="connsiteX4428" fmla="*/ 5211876 w 10567974"/>
              <a:gd name="connsiteY4428" fmla="*/ 2677837 h 5630204"/>
              <a:gd name="connsiteX4429" fmla="*/ 5238165 w 10567974"/>
              <a:gd name="connsiteY4429" fmla="*/ 2651547 h 5630204"/>
              <a:gd name="connsiteX4430" fmla="*/ 5146725 w 10567974"/>
              <a:gd name="connsiteY4430" fmla="*/ 2651547 h 5630204"/>
              <a:gd name="connsiteX4431" fmla="*/ 5173014 w 10567974"/>
              <a:gd name="connsiteY4431" fmla="*/ 2677837 h 5630204"/>
              <a:gd name="connsiteX4432" fmla="*/ 5146725 w 10567974"/>
              <a:gd name="connsiteY4432" fmla="*/ 2704129 h 5630204"/>
              <a:gd name="connsiteX4433" fmla="*/ 5120436 w 10567974"/>
              <a:gd name="connsiteY4433" fmla="*/ 2677837 h 5630204"/>
              <a:gd name="connsiteX4434" fmla="*/ 5146725 w 10567974"/>
              <a:gd name="connsiteY4434" fmla="*/ 2651547 h 5630204"/>
              <a:gd name="connsiteX4435" fmla="*/ 5055285 w 10567974"/>
              <a:gd name="connsiteY4435" fmla="*/ 2651547 h 5630204"/>
              <a:gd name="connsiteX4436" fmla="*/ 5081574 w 10567974"/>
              <a:gd name="connsiteY4436" fmla="*/ 2677837 h 5630204"/>
              <a:gd name="connsiteX4437" fmla="*/ 5055285 w 10567974"/>
              <a:gd name="connsiteY4437" fmla="*/ 2704129 h 5630204"/>
              <a:gd name="connsiteX4438" fmla="*/ 5028996 w 10567974"/>
              <a:gd name="connsiteY4438" fmla="*/ 2677837 h 5630204"/>
              <a:gd name="connsiteX4439" fmla="*/ 5055285 w 10567974"/>
              <a:gd name="connsiteY4439" fmla="*/ 2651547 h 5630204"/>
              <a:gd name="connsiteX4440" fmla="*/ 4963845 w 10567974"/>
              <a:gd name="connsiteY4440" fmla="*/ 2651547 h 5630204"/>
              <a:gd name="connsiteX4441" fmla="*/ 4990134 w 10567974"/>
              <a:gd name="connsiteY4441" fmla="*/ 2677837 h 5630204"/>
              <a:gd name="connsiteX4442" fmla="*/ 4963845 w 10567974"/>
              <a:gd name="connsiteY4442" fmla="*/ 2704129 h 5630204"/>
              <a:gd name="connsiteX4443" fmla="*/ 4937556 w 10567974"/>
              <a:gd name="connsiteY4443" fmla="*/ 2677837 h 5630204"/>
              <a:gd name="connsiteX4444" fmla="*/ 4963845 w 10567974"/>
              <a:gd name="connsiteY4444" fmla="*/ 2651547 h 5630204"/>
              <a:gd name="connsiteX4445" fmla="*/ 4872405 w 10567974"/>
              <a:gd name="connsiteY4445" fmla="*/ 2651547 h 5630204"/>
              <a:gd name="connsiteX4446" fmla="*/ 4898694 w 10567974"/>
              <a:gd name="connsiteY4446" fmla="*/ 2677837 h 5630204"/>
              <a:gd name="connsiteX4447" fmla="*/ 4872405 w 10567974"/>
              <a:gd name="connsiteY4447" fmla="*/ 2704129 h 5630204"/>
              <a:gd name="connsiteX4448" fmla="*/ 4846116 w 10567974"/>
              <a:gd name="connsiteY4448" fmla="*/ 2677837 h 5630204"/>
              <a:gd name="connsiteX4449" fmla="*/ 4872405 w 10567974"/>
              <a:gd name="connsiteY4449" fmla="*/ 2651547 h 5630204"/>
              <a:gd name="connsiteX4450" fmla="*/ 4780965 w 10567974"/>
              <a:gd name="connsiteY4450" fmla="*/ 2651547 h 5630204"/>
              <a:gd name="connsiteX4451" fmla="*/ 4807254 w 10567974"/>
              <a:gd name="connsiteY4451" fmla="*/ 2677837 h 5630204"/>
              <a:gd name="connsiteX4452" fmla="*/ 4780965 w 10567974"/>
              <a:gd name="connsiteY4452" fmla="*/ 2704129 h 5630204"/>
              <a:gd name="connsiteX4453" fmla="*/ 4754676 w 10567974"/>
              <a:gd name="connsiteY4453" fmla="*/ 2677837 h 5630204"/>
              <a:gd name="connsiteX4454" fmla="*/ 4780965 w 10567974"/>
              <a:gd name="connsiteY4454" fmla="*/ 2651547 h 5630204"/>
              <a:gd name="connsiteX4455" fmla="*/ 2678014 w 10567974"/>
              <a:gd name="connsiteY4455" fmla="*/ 2651547 h 5630204"/>
              <a:gd name="connsiteX4456" fmla="*/ 2704304 w 10567974"/>
              <a:gd name="connsiteY4456" fmla="*/ 2677837 h 5630204"/>
              <a:gd name="connsiteX4457" fmla="*/ 2678014 w 10567974"/>
              <a:gd name="connsiteY4457" fmla="*/ 2704129 h 5630204"/>
              <a:gd name="connsiteX4458" fmla="*/ 2651724 w 10567974"/>
              <a:gd name="connsiteY4458" fmla="*/ 2677837 h 5630204"/>
              <a:gd name="connsiteX4459" fmla="*/ 2678014 w 10567974"/>
              <a:gd name="connsiteY4459" fmla="*/ 2651547 h 5630204"/>
              <a:gd name="connsiteX4460" fmla="*/ 2586570 w 10567974"/>
              <a:gd name="connsiteY4460" fmla="*/ 2651547 h 5630204"/>
              <a:gd name="connsiteX4461" fmla="*/ 2612860 w 10567974"/>
              <a:gd name="connsiteY4461" fmla="*/ 2677837 h 5630204"/>
              <a:gd name="connsiteX4462" fmla="*/ 2586570 w 10567974"/>
              <a:gd name="connsiteY4462" fmla="*/ 2704129 h 5630204"/>
              <a:gd name="connsiteX4463" fmla="*/ 2560279 w 10567974"/>
              <a:gd name="connsiteY4463" fmla="*/ 2677837 h 5630204"/>
              <a:gd name="connsiteX4464" fmla="*/ 2586570 w 10567974"/>
              <a:gd name="connsiteY4464" fmla="*/ 2651547 h 5630204"/>
              <a:gd name="connsiteX4465" fmla="*/ 2495126 w 10567974"/>
              <a:gd name="connsiteY4465" fmla="*/ 2651547 h 5630204"/>
              <a:gd name="connsiteX4466" fmla="*/ 2521416 w 10567974"/>
              <a:gd name="connsiteY4466" fmla="*/ 2677837 h 5630204"/>
              <a:gd name="connsiteX4467" fmla="*/ 2495126 w 10567974"/>
              <a:gd name="connsiteY4467" fmla="*/ 2704129 h 5630204"/>
              <a:gd name="connsiteX4468" fmla="*/ 2468836 w 10567974"/>
              <a:gd name="connsiteY4468" fmla="*/ 2677837 h 5630204"/>
              <a:gd name="connsiteX4469" fmla="*/ 2495126 w 10567974"/>
              <a:gd name="connsiteY4469" fmla="*/ 2651547 h 5630204"/>
              <a:gd name="connsiteX4470" fmla="*/ 2403682 w 10567974"/>
              <a:gd name="connsiteY4470" fmla="*/ 2651547 h 5630204"/>
              <a:gd name="connsiteX4471" fmla="*/ 2429972 w 10567974"/>
              <a:gd name="connsiteY4471" fmla="*/ 2677837 h 5630204"/>
              <a:gd name="connsiteX4472" fmla="*/ 2403682 w 10567974"/>
              <a:gd name="connsiteY4472" fmla="*/ 2704129 h 5630204"/>
              <a:gd name="connsiteX4473" fmla="*/ 2377391 w 10567974"/>
              <a:gd name="connsiteY4473" fmla="*/ 2677837 h 5630204"/>
              <a:gd name="connsiteX4474" fmla="*/ 2403682 w 10567974"/>
              <a:gd name="connsiteY4474" fmla="*/ 2651547 h 5630204"/>
              <a:gd name="connsiteX4475" fmla="*/ 2312237 w 10567974"/>
              <a:gd name="connsiteY4475" fmla="*/ 2651547 h 5630204"/>
              <a:gd name="connsiteX4476" fmla="*/ 2338528 w 10567974"/>
              <a:gd name="connsiteY4476" fmla="*/ 2677837 h 5630204"/>
              <a:gd name="connsiteX4477" fmla="*/ 2312237 w 10567974"/>
              <a:gd name="connsiteY4477" fmla="*/ 2704129 h 5630204"/>
              <a:gd name="connsiteX4478" fmla="*/ 2285947 w 10567974"/>
              <a:gd name="connsiteY4478" fmla="*/ 2677837 h 5630204"/>
              <a:gd name="connsiteX4479" fmla="*/ 2312237 w 10567974"/>
              <a:gd name="connsiteY4479" fmla="*/ 2651547 h 5630204"/>
              <a:gd name="connsiteX4480" fmla="*/ 2220793 w 10567974"/>
              <a:gd name="connsiteY4480" fmla="*/ 2651547 h 5630204"/>
              <a:gd name="connsiteX4481" fmla="*/ 2247084 w 10567974"/>
              <a:gd name="connsiteY4481" fmla="*/ 2677837 h 5630204"/>
              <a:gd name="connsiteX4482" fmla="*/ 2220793 w 10567974"/>
              <a:gd name="connsiteY4482" fmla="*/ 2704129 h 5630204"/>
              <a:gd name="connsiteX4483" fmla="*/ 2194503 w 10567974"/>
              <a:gd name="connsiteY4483" fmla="*/ 2677837 h 5630204"/>
              <a:gd name="connsiteX4484" fmla="*/ 2220793 w 10567974"/>
              <a:gd name="connsiteY4484" fmla="*/ 2651547 h 5630204"/>
              <a:gd name="connsiteX4485" fmla="*/ 2129349 w 10567974"/>
              <a:gd name="connsiteY4485" fmla="*/ 2651547 h 5630204"/>
              <a:gd name="connsiteX4486" fmla="*/ 2155639 w 10567974"/>
              <a:gd name="connsiteY4486" fmla="*/ 2677837 h 5630204"/>
              <a:gd name="connsiteX4487" fmla="*/ 2129349 w 10567974"/>
              <a:gd name="connsiteY4487" fmla="*/ 2704129 h 5630204"/>
              <a:gd name="connsiteX4488" fmla="*/ 2103059 w 10567974"/>
              <a:gd name="connsiteY4488" fmla="*/ 2677837 h 5630204"/>
              <a:gd name="connsiteX4489" fmla="*/ 2129349 w 10567974"/>
              <a:gd name="connsiteY4489" fmla="*/ 2651547 h 5630204"/>
              <a:gd name="connsiteX4490" fmla="*/ 2037905 w 10567974"/>
              <a:gd name="connsiteY4490" fmla="*/ 2651547 h 5630204"/>
              <a:gd name="connsiteX4491" fmla="*/ 2064195 w 10567974"/>
              <a:gd name="connsiteY4491" fmla="*/ 2677837 h 5630204"/>
              <a:gd name="connsiteX4492" fmla="*/ 2037905 w 10567974"/>
              <a:gd name="connsiteY4492" fmla="*/ 2704129 h 5630204"/>
              <a:gd name="connsiteX4493" fmla="*/ 2011615 w 10567974"/>
              <a:gd name="connsiteY4493" fmla="*/ 2677837 h 5630204"/>
              <a:gd name="connsiteX4494" fmla="*/ 2037905 w 10567974"/>
              <a:gd name="connsiteY4494" fmla="*/ 2651547 h 5630204"/>
              <a:gd name="connsiteX4495" fmla="*/ 1946461 w 10567974"/>
              <a:gd name="connsiteY4495" fmla="*/ 2651547 h 5630204"/>
              <a:gd name="connsiteX4496" fmla="*/ 1972751 w 10567974"/>
              <a:gd name="connsiteY4496" fmla="*/ 2677837 h 5630204"/>
              <a:gd name="connsiteX4497" fmla="*/ 1946461 w 10567974"/>
              <a:gd name="connsiteY4497" fmla="*/ 2704129 h 5630204"/>
              <a:gd name="connsiteX4498" fmla="*/ 1920171 w 10567974"/>
              <a:gd name="connsiteY4498" fmla="*/ 2677837 h 5630204"/>
              <a:gd name="connsiteX4499" fmla="*/ 1946461 w 10567974"/>
              <a:gd name="connsiteY4499" fmla="*/ 2651547 h 5630204"/>
              <a:gd name="connsiteX4500" fmla="*/ 1855016 w 10567974"/>
              <a:gd name="connsiteY4500" fmla="*/ 2651547 h 5630204"/>
              <a:gd name="connsiteX4501" fmla="*/ 1881307 w 10567974"/>
              <a:gd name="connsiteY4501" fmla="*/ 2677837 h 5630204"/>
              <a:gd name="connsiteX4502" fmla="*/ 1855016 w 10567974"/>
              <a:gd name="connsiteY4502" fmla="*/ 2704129 h 5630204"/>
              <a:gd name="connsiteX4503" fmla="*/ 1828726 w 10567974"/>
              <a:gd name="connsiteY4503" fmla="*/ 2677837 h 5630204"/>
              <a:gd name="connsiteX4504" fmla="*/ 1855016 w 10567974"/>
              <a:gd name="connsiteY4504" fmla="*/ 2651547 h 5630204"/>
              <a:gd name="connsiteX4505" fmla="*/ 1763573 w 10567974"/>
              <a:gd name="connsiteY4505" fmla="*/ 2651547 h 5630204"/>
              <a:gd name="connsiteX4506" fmla="*/ 1789863 w 10567974"/>
              <a:gd name="connsiteY4506" fmla="*/ 2677837 h 5630204"/>
              <a:gd name="connsiteX4507" fmla="*/ 1763573 w 10567974"/>
              <a:gd name="connsiteY4507" fmla="*/ 2704129 h 5630204"/>
              <a:gd name="connsiteX4508" fmla="*/ 1737282 w 10567974"/>
              <a:gd name="connsiteY4508" fmla="*/ 2677837 h 5630204"/>
              <a:gd name="connsiteX4509" fmla="*/ 1763573 w 10567974"/>
              <a:gd name="connsiteY4509" fmla="*/ 2651547 h 5630204"/>
              <a:gd name="connsiteX4510" fmla="*/ 1672128 w 10567974"/>
              <a:gd name="connsiteY4510" fmla="*/ 2651547 h 5630204"/>
              <a:gd name="connsiteX4511" fmla="*/ 1698418 w 10567974"/>
              <a:gd name="connsiteY4511" fmla="*/ 2677837 h 5630204"/>
              <a:gd name="connsiteX4512" fmla="*/ 1672128 w 10567974"/>
              <a:gd name="connsiteY4512" fmla="*/ 2704129 h 5630204"/>
              <a:gd name="connsiteX4513" fmla="*/ 1645838 w 10567974"/>
              <a:gd name="connsiteY4513" fmla="*/ 2677837 h 5630204"/>
              <a:gd name="connsiteX4514" fmla="*/ 1672128 w 10567974"/>
              <a:gd name="connsiteY4514" fmla="*/ 2651547 h 5630204"/>
              <a:gd name="connsiteX4515" fmla="*/ 1580684 w 10567974"/>
              <a:gd name="connsiteY4515" fmla="*/ 2651547 h 5630204"/>
              <a:gd name="connsiteX4516" fmla="*/ 1606974 w 10567974"/>
              <a:gd name="connsiteY4516" fmla="*/ 2677837 h 5630204"/>
              <a:gd name="connsiteX4517" fmla="*/ 1580684 w 10567974"/>
              <a:gd name="connsiteY4517" fmla="*/ 2704129 h 5630204"/>
              <a:gd name="connsiteX4518" fmla="*/ 1554394 w 10567974"/>
              <a:gd name="connsiteY4518" fmla="*/ 2677837 h 5630204"/>
              <a:gd name="connsiteX4519" fmla="*/ 1580684 w 10567974"/>
              <a:gd name="connsiteY4519" fmla="*/ 2651547 h 5630204"/>
              <a:gd name="connsiteX4520" fmla="*/ 9170085 w 10567974"/>
              <a:gd name="connsiteY4520" fmla="*/ 2560109 h 5630204"/>
              <a:gd name="connsiteX4521" fmla="*/ 9196374 w 10567974"/>
              <a:gd name="connsiteY4521" fmla="*/ 2586401 h 5630204"/>
              <a:gd name="connsiteX4522" fmla="*/ 9170085 w 10567974"/>
              <a:gd name="connsiteY4522" fmla="*/ 2612687 h 5630204"/>
              <a:gd name="connsiteX4523" fmla="*/ 9143796 w 10567974"/>
              <a:gd name="connsiteY4523" fmla="*/ 2586401 h 5630204"/>
              <a:gd name="connsiteX4524" fmla="*/ 9170085 w 10567974"/>
              <a:gd name="connsiteY4524" fmla="*/ 2560109 h 5630204"/>
              <a:gd name="connsiteX4525" fmla="*/ 9078645 w 10567974"/>
              <a:gd name="connsiteY4525" fmla="*/ 2560109 h 5630204"/>
              <a:gd name="connsiteX4526" fmla="*/ 9104934 w 10567974"/>
              <a:gd name="connsiteY4526" fmla="*/ 2586401 h 5630204"/>
              <a:gd name="connsiteX4527" fmla="*/ 9078645 w 10567974"/>
              <a:gd name="connsiteY4527" fmla="*/ 2612687 h 5630204"/>
              <a:gd name="connsiteX4528" fmla="*/ 9052356 w 10567974"/>
              <a:gd name="connsiteY4528" fmla="*/ 2586401 h 5630204"/>
              <a:gd name="connsiteX4529" fmla="*/ 9078645 w 10567974"/>
              <a:gd name="connsiteY4529" fmla="*/ 2560109 h 5630204"/>
              <a:gd name="connsiteX4530" fmla="*/ 8987205 w 10567974"/>
              <a:gd name="connsiteY4530" fmla="*/ 2560109 h 5630204"/>
              <a:gd name="connsiteX4531" fmla="*/ 9013494 w 10567974"/>
              <a:gd name="connsiteY4531" fmla="*/ 2586401 h 5630204"/>
              <a:gd name="connsiteX4532" fmla="*/ 8987205 w 10567974"/>
              <a:gd name="connsiteY4532" fmla="*/ 2612687 h 5630204"/>
              <a:gd name="connsiteX4533" fmla="*/ 8960916 w 10567974"/>
              <a:gd name="connsiteY4533" fmla="*/ 2586401 h 5630204"/>
              <a:gd name="connsiteX4534" fmla="*/ 8987205 w 10567974"/>
              <a:gd name="connsiteY4534" fmla="*/ 2560109 h 5630204"/>
              <a:gd name="connsiteX4535" fmla="*/ 8895765 w 10567974"/>
              <a:gd name="connsiteY4535" fmla="*/ 2560109 h 5630204"/>
              <a:gd name="connsiteX4536" fmla="*/ 8922054 w 10567974"/>
              <a:gd name="connsiteY4536" fmla="*/ 2586401 h 5630204"/>
              <a:gd name="connsiteX4537" fmla="*/ 8895765 w 10567974"/>
              <a:gd name="connsiteY4537" fmla="*/ 2612687 h 5630204"/>
              <a:gd name="connsiteX4538" fmla="*/ 8869476 w 10567974"/>
              <a:gd name="connsiteY4538" fmla="*/ 2586401 h 5630204"/>
              <a:gd name="connsiteX4539" fmla="*/ 8895765 w 10567974"/>
              <a:gd name="connsiteY4539" fmla="*/ 2560109 h 5630204"/>
              <a:gd name="connsiteX4540" fmla="*/ 8804325 w 10567974"/>
              <a:gd name="connsiteY4540" fmla="*/ 2560109 h 5630204"/>
              <a:gd name="connsiteX4541" fmla="*/ 8830614 w 10567974"/>
              <a:gd name="connsiteY4541" fmla="*/ 2586401 h 5630204"/>
              <a:gd name="connsiteX4542" fmla="*/ 8804325 w 10567974"/>
              <a:gd name="connsiteY4542" fmla="*/ 2612687 h 5630204"/>
              <a:gd name="connsiteX4543" fmla="*/ 8778036 w 10567974"/>
              <a:gd name="connsiteY4543" fmla="*/ 2586401 h 5630204"/>
              <a:gd name="connsiteX4544" fmla="*/ 8804325 w 10567974"/>
              <a:gd name="connsiteY4544" fmla="*/ 2560109 h 5630204"/>
              <a:gd name="connsiteX4545" fmla="*/ 8530005 w 10567974"/>
              <a:gd name="connsiteY4545" fmla="*/ 2560109 h 5630204"/>
              <a:gd name="connsiteX4546" fmla="*/ 8556294 w 10567974"/>
              <a:gd name="connsiteY4546" fmla="*/ 2586401 h 5630204"/>
              <a:gd name="connsiteX4547" fmla="*/ 8530005 w 10567974"/>
              <a:gd name="connsiteY4547" fmla="*/ 2612687 h 5630204"/>
              <a:gd name="connsiteX4548" fmla="*/ 8503716 w 10567974"/>
              <a:gd name="connsiteY4548" fmla="*/ 2586401 h 5630204"/>
              <a:gd name="connsiteX4549" fmla="*/ 8530005 w 10567974"/>
              <a:gd name="connsiteY4549" fmla="*/ 2560109 h 5630204"/>
              <a:gd name="connsiteX4550" fmla="*/ 8438565 w 10567974"/>
              <a:gd name="connsiteY4550" fmla="*/ 2560109 h 5630204"/>
              <a:gd name="connsiteX4551" fmla="*/ 8464854 w 10567974"/>
              <a:gd name="connsiteY4551" fmla="*/ 2586401 h 5630204"/>
              <a:gd name="connsiteX4552" fmla="*/ 8438565 w 10567974"/>
              <a:gd name="connsiteY4552" fmla="*/ 2612687 h 5630204"/>
              <a:gd name="connsiteX4553" fmla="*/ 8412276 w 10567974"/>
              <a:gd name="connsiteY4553" fmla="*/ 2586401 h 5630204"/>
              <a:gd name="connsiteX4554" fmla="*/ 8438565 w 10567974"/>
              <a:gd name="connsiteY4554" fmla="*/ 2560109 h 5630204"/>
              <a:gd name="connsiteX4555" fmla="*/ 8347125 w 10567974"/>
              <a:gd name="connsiteY4555" fmla="*/ 2560109 h 5630204"/>
              <a:gd name="connsiteX4556" fmla="*/ 8373414 w 10567974"/>
              <a:gd name="connsiteY4556" fmla="*/ 2586401 h 5630204"/>
              <a:gd name="connsiteX4557" fmla="*/ 8347125 w 10567974"/>
              <a:gd name="connsiteY4557" fmla="*/ 2612687 h 5630204"/>
              <a:gd name="connsiteX4558" fmla="*/ 8320836 w 10567974"/>
              <a:gd name="connsiteY4558" fmla="*/ 2586401 h 5630204"/>
              <a:gd name="connsiteX4559" fmla="*/ 8347125 w 10567974"/>
              <a:gd name="connsiteY4559" fmla="*/ 2560109 h 5630204"/>
              <a:gd name="connsiteX4560" fmla="*/ 8255685 w 10567974"/>
              <a:gd name="connsiteY4560" fmla="*/ 2560109 h 5630204"/>
              <a:gd name="connsiteX4561" fmla="*/ 8281974 w 10567974"/>
              <a:gd name="connsiteY4561" fmla="*/ 2586401 h 5630204"/>
              <a:gd name="connsiteX4562" fmla="*/ 8255685 w 10567974"/>
              <a:gd name="connsiteY4562" fmla="*/ 2612687 h 5630204"/>
              <a:gd name="connsiteX4563" fmla="*/ 8229396 w 10567974"/>
              <a:gd name="connsiteY4563" fmla="*/ 2586401 h 5630204"/>
              <a:gd name="connsiteX4564" fmla="*/ 8255685 w 10567974"/>
              <a:gd name="connsiteY4564" fmla="*/ 2560109 h 5630204"/>
              <a:gd name="connsiteX4565" fmla="*/ 8164245 w 10567974"/>
              <a:gd name="connsiteY4565" fmla="*/ 2560109 h 5630204"/>
              <a:gd name="connsiteX4566" fmla="*/ 8190534 w 10567974"/>
              <a:gd name="connsiteY4566" fmla="*/ 2586401 h 5630204"/>
              <a:gd name="connsiteX4567" fmla="*/ 8164245 w 10567974"/>
              <a:gd name="connsiteY4567" fmla="*/ 2612687 h 5630204"/>
              <a:gd name="connsiteX4568" fmla="*/ 8137956 w 10567974"/>
              <a:gd name="connsiteY4568" fmla="*/ 2586401 h 5630204"/>
              <a:gd name="connsiteX4569" fmla="*/ 8164245 w 10567974"/>
              <a:gd name="connsiteY4569" fmla="*/ 2560109 h 5630204"/>
              <a:gd name="connsiteX4570" fmla="*/ 8072805 w 10567974"/>
              <a:gd name="connsiteY4570" fmla="*/ 2560109 h 5630204"/>
              <a:gd name="connsiteX4571" fmla="*/ 8099094 w 10567974"/>
              <a:gd name="connsiteY4571" fmla="*/ 2586401 h 5630204"/>
              <a:gd name="connsiteX4572" fmla="*/ 8072805 w 10567974"/>
              <a:gd name="connsiteY4572" fmla="*/ 2612687 h 5630204"/>
              <a:gd name="connsiteX4573" fmla="*/ 8046516 w 10567974"/>
              <a:gd name="connsiteY4573" fmla="*/ 2586401 h 5630204"/>
              <a:gd name="connsiteX4574" fmla="*/ 8072805 w 10567974"/>
              <a:gd name="connsiteY4574" fmla="*/ 2560109 h 5630204"/>
              <a:gd name="connsiteX4575" fmla="*/ 7981365 w 10567974"/>
              <a:gd name="connsiteY4575" fmla="*/ 2560109 h 5630204"/>
              <a:gd name="connsiteX4576" fmla="*/ 8007654 w 10567974"/>
              <a:gd name="connsiteY4576" fmla="*/ 2586401 h 5630204"/>
              <a:gd name="connsiteX4577" fmla="*/ 7981365 w 10567974"/>
              <a:gd name="connsiteY4577" fmla="*/ 2612687 h 5630204"/>
              <a:gd name="connsiteX4578" fmla="*/ 7955076 w 10567974"/>
              <a:gd name="connsiteY4578" fmla="*/ 2586401 h 5630204"/>
              <a:gd name="connsiteX4579" fmla="*/ 7981365 w 10567974"/>
              <a:gd name="connsiteY4579" fmla="*/ 2560109 h 5630204"/>
              <a:gd name="connsiteX4580" fmla="*/ 7889925 w 10567974"/>
              <a:gd name="connsiteY4580" fmla="*/ 2560109 h 5630204"/>
              <a:gd name="connsiteX4581" fmla="*/ 7916214 w 10567974"/>
              <a:gd name="connsiteY4581" fmla="*/ 2586401 h 5630204"/>
              <a:gd name="connsiteX4582" fmla="*/ 7889925 w 10567974"/>
              <a:gd name="connsiteY4582" fmla="*/ 2612687 h 5630204"/>
              <a:gd name="connsiteX4583" fmla="*/ 7863636 w 10567974"/>
              <a:gd name="connsiteY4583" fmla="*/ 2586401 h 5630204"/>
              <a:gd name="connsiteX4584" fmla="*/ 7889925 w 10567974"/>
              <a:gd name="connsiteY4584" fmla="*/ 2560109 h 5630204"/>
              <a:gd name="connsiteX4585" fmla="*/ 7798485 w 10567974"/>
              <a:gd name="connsiteY4585" fmla="*/ 2560109 h 5630204"/>
              <a:gd name="connsiteX4586" fmla="*/ 7824774 w 10567974"/>
              <a:gd name="connsiteY4586" fmla="*/ 2586401 h 5630204"/>
              <a:gd name="connsiteX4587" fmla="*/ 7798485 w 10567974"/>
              <a:gd name="connsiteY4587" fmla="*/ 2612687 h 5630204"/>
              <a:gd name="connsiteX4588" fmla="*/ 7772196 w 10567974"/>
              <a:gd name="connsiteY4588" fmla="*/ 2586401 h 5630204"/>
              <a:gd name="connsiteX4589" fmla="*/ 7798485 w 10567974"/>
              <a:gd name="connsiteY4589" fmla="*/ 2560109 h 5630204"/>
              <a:gd name="connsiteX4590" fmla="*/ 7707045 w 10567974"/>
              <a:gd name="connsiteY4590" fmla="*/ 2560109 h 5630204"/>
              <a:gd name="connsiteX4591" fmla="*/ 7733334 w 10567974"/>
              <a:gd name="connsiteY4591" fmla="*/ 2586401 h 5630204"/>
              <a:gd name="connsiteX4592" fmla="*/ 7707045 w 10567974"/>
              <a:gd name="connsiteY4592" fmla="*/ 2612687 h 5630204"/>
              <a:gd name="connsiteX4593" fmla="*/ 7680756 w 10567974"/>
              <a:gd name="connsiteY4593" fmla="*/ 2586401 h 5630204"/>
              <a:gd name="connsiteX4594" fmla="*/ 7707045 w 10567974"/>
              <a:gd name="connsiteY4594" fmla="*/ 2560109 h 5630204"/>
              <a:gd name="connsiteX4595" fmla="*/ 7615605 w 10567974"/>
              <a:gd name="connsiteY4595" fmla="*/ 2560109 h 5630204"/>
              <a:gd name="connsiteX4596" fmla="*/ 7641894 w 10567974"/>
              <a:gd name="connsiteY4596" fmla="*/ 2586401 h 5630204"/>
              <a:gd name="connsiteX4597" fmla="*/ 7615605 w 10567974"/>
              <a:gd name="connsiteY4597" fmla="*/ 2612687 h 5630204"/>
              <a:gd name="connsiteX4598" fmla="*/ 7589316 w 10567974"/>
              <a:gd name="connsiteY4598" fmla="*/ 2586401 h 5630204"/>
              <a:gd name="connsiteX4599" fmla="*/ 7615605 w 10567974"/>
              <a:gd name="connsiteY4599" fmla="*/ 2560109 h 5630204"/>
              <a:gd name="connsiteX4600" fmla="*/ 7524165 w 10567974"/>
              <a:gd name="connsiteY4600" fmla="*/ 2560109 h 5630204"/>
              <a:gd name="connsiteX4601" fmla="*/ 7550454 w 10567974"/>
              <a:gd name="connsiteY4601" fmla="*/ 2586401 h 5630204"/>
              <a:gd name="connsiteX4602" fmla="*/ 7524165 w 10567974"/>
              <a:gd name="connsiteY4602" fmla="*/ 2612687 h 5630204"/>
              <a:gd name="connsiteX4603" fmla="*/ 7497876 w 10567974"/>
              <a:gd name="connsiteY4603" fmla="*/ 2586401 h 5630204"/>
              <a:gd name="connsiteX4604" fmla="*/ 7524165 w 10567974"/>
              <a:gd name="connsiteY4604" fmla="*/ 2560109 h 5630204"/>
              <a:gd name="connsiteX4605" fmla="*/ 7432725 w 10567974"/>
              <a:gd name="connsiteY4605" fmla="*/ 2560109 h 5630204"/>
              <a:gd name="connsiteX4606" fmla="*/ 7459014 w 10567974"/>
              <a:gd name="connsiteY4606" fmla="*/ 2586401 h 5630204"/>
              <a:gd name="connsiteX4607" fmla="*/ 7432725 w 10567974"/>
              <a:gd name="connsiteY4607" fmla="*/ 2612687 h 5630204"/>
              <a:gd name="connsiteX4608" fmla="*/ 7406436 w 10567974"/>
              <a:gd name="connsiteY4608" fmla="*/ 2586401 h 5630204"/>
              <a:gd name="connsiteX4609" fmla="*/ 7432725 w 10567974"/>
              <a:gd name="connsiteY4609" fmla="*/ 2560109 h 5630204"/>
              <a:gd name="connsiteX4610" fmla="*/ 7341285 w 10567974"/>
              <a:gd name="connsiteY4610" fmla="*/ 2560109 h 5630204"/>
              <a:gd name="connsiteX4611" fmla="*/ 7367574 w 10567974"/>
              <a:gd name="connsiteY4611" fmla="*/ 2586401 h 5630204"/>
              <a:gd name="connsiteX4612" fmla="*/ 7341285 w 10567974"/>
              <a:gd name="connsiteY4612" fmla="*/ 2612687 h 5630204"/>
              <a:gd name="connsiteX4613" fmla="*/ 7314996 w 10567974"/>
              <a:gd name="connsiteY4613" fmla="*/ 2586401 h 5630204"/>
              <a:gd name="connsiteX4614" fmla="*/ 7341285 w 10567974"/>
              <a:gd name="connsiteY4614" fmla="*/ 2560109 h 5630204"/>
              <a:gd name="connsiteX4615" fmla="*/ 7249845 w 10567974"/>
              <a:gd name="connsiteY4615" fmla="*/ 2560109 h 5630204"/>
              <a:gd name="connsiteX4616" fmla="*/ 7276134 w 10567974"/>
              <a:gd name="connsiteY4616" fmla="*/ 2586401 h 5630204"/>
              <a:gd name="connsiteX4617" fmla="*/ 7249845 w 10567974"/>
              <a:gd name="connsiteY4617" fmla="*/ 2612687 h 5630204"/>
              <a:gd name="connsiteX4618" fmla="*/ 7223556 w 10567974"/>
              <a:gd name="connsiteY4618" fmla="*/ 2586401 h 5630204"/>
              <a:gd name="connsiteX4619" fmla="*/ 7249845 w 10567974"/>
              <a:gd name="connsiteY4619" fmla="*/ 2560109 h 5630204"/>
              <a:gd name="connsiteX4620" fmla="*/ 7158405 w 10567974"/>
              <a:gd name="connsiteY4620" fmla="*/ 2560109 h 5630204"/>
              <a:gd name="connsiteX4621" fmla="*/ 7184694 w 10567974"/>
              <a:gd name="connsiteY4621" fmla="*/ 2586401 h 5630204"/>
              <a:gd name="connsiteX4622" fmla="*/ 7158405 w 10567974"/>
              <a:gd name="connsiteY4622" fmla="*/ 2612687 h 5630204"/>
              <a:gd name="connsiteX4623" fmla="*/ 7132116 w 10567974"/>
              <a:gd name="connsiteY4623" fmla="*/ 2586401 h 5630204"/>
              <a:gd name="connsiteX4624" fmla="*/ 7158405 w 10567974"/>
              <a:gd name="connsiteY4624" fmla="*/ 2560109 h 5630204"/>
              <a:gd name="connsiteX4625" fmla="*/ 7066965 w 10567974"/>
              <a:gd name="connsiteY4625" fmla="*/ 2560109 h 5630204"/>
              <a:gd name="connsiteX4626" fmla="*/ 7093254 w 10567974"/>
              <a:gd name="connsiteY4626" fmla="*/ 2586401 h 5630204"/>
              <a:gd name="connsiteX4627" fmla="*/ 7066965 w 10567974"/>
              <a:gd name="connsiteY4627" fmla="*/ 2612687 h 5630204"/>
              <a:gd name="connsiteX4628" fmla="*/ 7040676 w 10567974"/>
              <a:gd name="connsiteY4628" fmla="*/ 2586401 h 5630204"/>
              <a:gd name="connsiteX4629" fmla="*/ 7066965 w 10567974"/>
              <a:gd name="connsiteY4629" fmla="*/ 2560109 h 5630204"/>
              <a:gd name="connsiteX4630" fmla="*/ 6975525 w 10567974"/>
              <a:gd name="connsiteY4630" fmla="*/ 2560109 h 5630204"/>
              <a:gd name="connsiteX4631" fmla="*/ 7001814 w 10567974"/>
              <a:gd name="connsiteY4631" fmla="*/ 2586401 h 5630204"/>
              <a:gd name="connsiteX4632" fmla="*/ 6975525 w 10567974"/>
              <a:gd name="connsiteY4632" fmla="*/ 2612687 h 5630204"/>
              <a:gd name="connsiteX4633" fmla="*/ 6949236 w 10567974"/>
              <a:gd name="connsiteY4633" fmla="*/ 2586401 h 5630204"/>
              <a:gd name="connsiteX4634" fmla="*/ 6975525 w 10567974"/>
              <a:gd name="connsiteY4634" fmla="*/ 2560109 h 5630204"/>
              <a:gd name="connsiteX4635" fmla="*/ 6884085 w 10567974"/>
              <a:gd name="connsiteY4635" fmla="*/ 2560109 h 5630204"/>
              <a:gd name="connsiteX4636" fmla="*/ 6910374 w 10567974"/>
              <a:gd name="connsiteY4636" fmla="*/ 2586401 h 5630204"/>
              <a:gd name="connsiteX4637" fmla="*/ 6884085 w 10567974"/>
              <a:gd name="connsiteY4637" fmla="*/ 2612687 h 5630204"/>
              <a:gd name="connsiteX4638" fmla="*/ 6857796 w 10567974"/>
              <a:gd name="connsiteY4638" fmla="*/ 2586401 h 5630204"/>
              <a:gd name="connsiteX4639" fmla="*/ 6884085 w 10567974"/>
              <a:gd name="connsiteY4639" fmla="*/ 2560109 h 5630204"/>
              <a:gd name="connsiteX4640" fmla="*/ 6792645 w 10567974"/>
              <a:gd name="connsiteY4640" fmla="*/ 2560109 h 5630204"/>
              <a:gd name="connsiteX4641" fmla="*/ 6818934 w 10567974"/>
              <a:gd name="connsiteY4641" fmla="*/ 2586401 h 5630204"/>
              <a:gd name="connsiteX4642" fmla="*/ 6792645 w 10567974"/>
              <a:gd name="connsiteY4642" fmla="*/ 2612687 h 5630204"/>
              <a:gd name="connsiteX4643" fmla="*/ 6766356 w 10567974"/>
              <a:gd name="connsiteY4643" fmla="*/ 2586401 h 5630204"/>
              <a:gd name="connsiteX4644" fmla="*/ 6792645 w 10567974"/>
              <a:gd name="connsiteY4644" fmla="*/ 2560109 h 5630204"/>
              <a:gd name="connsiteX4645" fmla="*/ 6701205 w 10567974"/>
              <a:gd name="connsiteY4645" fmla="*/ 2560109 h 5630204"/>
              <a:gd name="connsiteX4646" fmla="*/ 6727494 w 10567974"/>
              <a:gd name="connsiteY4646" fmla="*/ 2586401 h 5630204"/>
              <a:gd name="connsiteX4647" fmla="*/ 6701205 w 10567974"/>
              <a:gd name="connsiteY4647" fmla="*/ 2612687 h 5630204"/>
              <a:gd name="connsiteX4648" fmla="*/ 6674916 w 10567974"/>
              <a:gd name="connsiteY4648" fmla="*/ 2586401 h 5630204"/>
              <a:gd name="connsiteX4649" fmla="*/ 6701205 w 10567974"/>
              <a:gd name="connsiteY4649" fmla="*/ 2560109 h 5630204"/>
              <a:gd name="connsiteX4650" fmla="*/ 6609765 w 10567974"/>
              <a:gd name="connsiteY4650" fmla="*/ 2560109 h 5630204"/>
              <a:gd name="connsiteX4651" fmla="*/ 6636054 w 10567974"/>
              <a:gd name="connsiteY4651" fmla="*/ 2586401 h 5630204"/>
              <a:gd name="connsiteX4652" fmla="*/ 6609765 w 10567974"/>
              <a:gd name="connsiteY4652" fmla="*/ 2612687 h 5630204"/>
              <a:gd name="connsiteX4653" fmla="*/ 6583476 w 10567974"/>
              <a:gd name="connsiteY4653" fmla="*/ 2586401 h 5630204"/>
              <a:gd name="connsiteX4654" fmla="*/ 6609765 w 10567974"/>
              <a:gd name="connsiteY4654" fmla="*/ 2560109 h 5630204"/>
              <a:gd name="connsiteX4655" fmla="*/ 6518325 w 10567974"/>
              <a:gd name="connsiteY4655" fmla="*/ 2560109 h 5630204"/>
              <a:gd name="connsiteX4656" fmla="*/ 6544614 w 10567974"/>
              <a:gd name="connsiteY4656" fmla="*/ 2586401 h 5630204"/>
              <a:gd name="connsiteX4657" fmla="*/ 6518325 w 10567974"/>
              <a:gd name="connsiteY4657" fmla="*/ 2612687 h 5630204"/>
              <a:gd name="connsiteX4658" fmla="*/ 6492036 w 10567974"/>
              <a:gd name="connsiteY4658" fmla="*/ 2586401 h 5630204"/>
              <a:gd name="connsiteX4659" fmla="*/ 6518325 w 10567974"/>
              <a:gd name="connsiteY4659" fmla="*/ 2560109 h 5630204"/>
              <a:gd name="connsiteX4660" fmla="*/ 6426885 w 10567974"/>
              <a:gd name="connsiteY4660" fmla="*/ 2560109 h 5630204"/>
              <a:gd name="connsiteX4661" fmla="*/ 6453174 w 10567974"/>
              <a:gd name="connsiteY4661" fmla="*/ 2586401 h 5630204"/>
              <a:gd name="connsiteX4662" fmla="*/ 6426885 w 10567974"/>
              <a:gd name="connsiteY4662" fmla="*/ 2612687 h 5630204"/>
              <a:gd name="connsiteX4663" fmla="*/ 6400596 w 10567974"/>
              <a:gd name="connsiteY4663" fmla="*/ 2586401 h 5630204"/>
              <a:gd name="connsiteX4664" fmla="*/ 6426885 w 10567974"/>
              <a:gd name="connsiteY4664" fmla="*/ 2560109 h 5630204"/>
              <a:gd name="connsiteX4665" fmla="*/ 6335445 w 10567974"/>
              <a:gd name="connsiteY4665" fmla="*/ 2560109 h 5630204"/>
              <a:gd name="connsiteX4666" fmla="*/ 6361734 w 10567974"/>
              <a:gd name="connsiteY4666" fmla="*/ 2586401 h 5630204"/>
              <a:gd name="connsiteX4667" fmla="*/ 6335445 w 10567974"/>
              <a:gd name="connsiteY4667" fmla="*/ 2612687 h 5630204"/>
              <a:gd name="connsiteX4668" fmla="*/ 6309156 w 10567974"/>
              <a:gd name="connsiteY4668" fmla="*/ 2586401 h 5630204"/>
              <a:gd name="connsiteX4669" fmla="*/ 6335445 w 10567974"/>
              <a:gd name="connsiteY4669" fmla="*/ 2560109 h 5630204"/>
              <a:gd name="connsiteX4670" fmla="*/ 6244005 w 10567974"/>
              <a:gd name="connsiteY4670" fmla="*/ 2560109 h 5630204"/>
              <a:gd name="connsiteX4671" fmla="*/ 6270294 w 10567974"/>
              <a:gd name="connsiteY4671" fmla="*/ 2586401 h 5630204"/>
              <a:gd name="connsiteX4672" fmla="*/ 6244005 w 10567974"/>
              <a:gd name="connsiteY4672" fmla="*/ 2612687 h 5630204"/>
              <a:gd name="connsiteX4673" fmla="*/ 6217716 w 10567974"/>
              <a:gd name="connsiteY4673" fmla="*/ 2586401 h 5630204"/>
              <a:gd name="connsiteX4674" fmla="*/ 6244005 w 10567974"/>
              <a:gd name="connsiteY4674" fmla="*/ 2560109 h 5630204"/>
              <a:gd name="connsiteX4675" fmla="*/ 6152565 w 10567974"/>
              <a:gd name="connsiteY4675" fmla="*/ 2560109 h 5630204"/>
              <a:gd name="connsiteX4676" fmla="*/ 6178854 w 10567974"/>
              <a:gd name="connsiteY4676" fmla="*/ 2586401 h 5630204"/>
              <a:gd name="connsiteX4677" fmla="*/ 6152565 w 10567974"/>
              <a:gd name="connsiteY4677" fmla="*/ 2612687 h 5630204"/>
              <a:gd name="connsiteX4678" fmla="*/ 6126276 w 10567974"/>
              <a:gd name="connsiteY4678" fmla="*/ 2586401 h 5630204"/>
              <a:gd name="connsiteX4679" fmla="*/ 6152565 w 10567974"/>
              <a:gd name="connsiteY4679" fmla="*/ 2560109 h 5630204"/>
              <a:gd name="connsiteX4680" fmla="*/ 6061125 w 10567974"/>
              <a:gd name="connsiteY4680" fmla="*/ 2560109 h 5630204"/>
              <a:gd name="connsiteX4681" fmla="*/ 6087414 w 10567974"/>
              <a:gd name="connsiteY4681" fmla="*/ 2586401 h 5630204"/>
              <a:gd name="connsiteX4682" fmla="*/ 6061125 w 10567974"/>
              <a:gd name="connsiteY4682" fmla="*/ 2612687 h 5630204"/>
              <a:gd name="connsiteX4683" fmla="*/ 6034836 w 10567974"/>
              <a:gd name="connsiteY4683" fmla="*/ 2586401 h 5630204"/>
              <a:gd name="connsiteX4684" fmla="*/ 6061125 w 10567974"/>
              <a:gd name="connsiteY4684" fmla="*/ 2560109 h 5630204"/>
              <a:gd name="connsiteX4685" fmla="*/ 5969685 w 10567974"/>
              <a:gd name="connsiteY4685" fmla="*/ 2560109 h 5630204"/>
              <a:gd name="connsiteX4686" fmla="*/ 5995974 w 10567974"/>
              <a:gd name="connsiteY4686" fmla="*/ 2586401 h 5630204"/>
              <a:gd name="connsiteX4687" fmla="*/ 5969685 w 10567974"/>
              <a:gd name="connsiteY4687" fmla="*/ 2612687 h 5630204"/>
              <a:gd name="connsiteX4688" fmla="*/ 5943396 w 10567974"/>
              <a:gd name="connsiteY4688" fmla="*/ 2586401 h 5630204"/>
              <a:gd name="connsiteX4689" fmla="*/ 5969685 w 10567974"/>
              <a:gd name="connsiteY4689" fmla="*/ 2560109 h 5630204"/>
              <a:gd name="connsiteX4690" fmla="*/ 2678023 w 10567974"/>
              <a:gd name="connsiteY4690" fmla="*/ 2560109 h 5630204"/>
              <a:gd name="connsiteX4691" fmla="*/ 2704313 w 10567974"/>
              <a:gd name="connsiteY4691" fmla="*/ 2586401 h 5630204"/>
              <a:gd name="connsiteX4692" fmla="*/ 2678023 w 10567974"/>
              <a:gd name="connsiteY4692" fmla="*/ 2612687 h 5630204"/>
              <a:gd name="connsiteX4693" fmla="*/ 2651732 w 10567974"/>
              <a:gd name="connsiteY4693" fmla="*/ 2586401 h 5630204"/>
              <a:gd name="connsiteX4694" fmla="*/ 2678023 w 10567974"/>
              <a:gd name="connsiteY4694" fmla="*/ 2560109 h 5630204"/>
              <a:gd name="connsiteX4695" fmla="*/ 2586578 w 10567974"/>
              <a:gd name="connsiteY4695" fmla="*/ 2560109 h 5630204"/>
              <a:gd name="connsiteX4696" fmla="*/ 2612869 w 10567974"/>
              <a:gd name="connsiteY4696" fmla="*/ 2586401 h 5630204"/>
              <a:gd name="connsiteX4697" fmla="*/ 2586578 w 10567974"/>
              <a:gd name="connsiteY4697" fmla="*/ 2612687 h 5630204"/>
              <a:gd name="connsiteX4698" fmla="*/ 2560288 w 10567974"/>
              <a:gd name="connsiteY4698" fmla="*/ 2586401 h 5630204"/>
              <a:gd name="connsiteX4699" fmla="*/ 2586578 w 10567974"/>
              <a:gd name="connsiteY4699" fmla="*/ 2560109 h 5630204"/>
              <a:gd name="connsiteX4700" fmla="*/ 2495134 w 10567974"/>
              <a:gd name="connsiteY4700" fmla="*/ 2560109 h 5630204"/>
              <a:gd name="connsiteX4701" fmla="*/ 2521425 w 10567974"/>
              <a:gd name="connsiteY4701" fmla="*/ 2586401 h 5630204"/>
              <a:gd name="connsiteX4702" fmla="*/ 2495134 w 10567974"/>
              <a:gd name="connsiteY4702" fmla="*/ 2612687 h 5630204"/>
              <a:gd name="connsiteX4703" fmla="*/ 2468844 w 10567974"/>
              <a:gd name="connsiteY4703" fmla="*/ 2586401 h 5630204"/>
              <a:gd name="connsiteX4704" fmla="*/ 2495134 w 10567974"/>
              <a:gd name="connsiteY4704" fmla="*/ 2560109 h 5630204"/>
              <a:gd name="connsiteX4705" fmla="*/ 2403690 w 10567974"/>
              <a:gd name="connsiteY4705" fmla="*/ 2560109 h 5630204"/>
              <a:gd name="connsiteX4706" fmla="*/ 2429980 w 10567974"/>
              <a:gd name="connsiteY4706" fmla="*/ 2586401 h 5630204"/>
              <a:gd name="connsiteX4707" fmla="*/ 2403690 w 10567974"/>
              <a:gd name="connsiteY4707" fmla="*/ 2612687 h 5630204"/>
              <a:gd name="connsiteX4708" fmla="*/ 2377400 w 10567974"/>
              <a:gd name="connsiteY4708" fmla="*/ 2586401 h 5630204"/>
              <a:gd name="connsiteX4709" fmla="*/ 2403690 w 10567974"/>
              <a:gd name="connsiteY4709" fmla="*/ 2560109 h 5630204"/>
              <a:gd name="connsiteX4710" fmla="*/ 2312245 w 10567974"/>
              <a:gd name="connsiteY4710" fmla="*/ 2560109 h 5630204"/>
              <a:gd name="connsiteX4711" fmla="*/ 2338536 w 10567974"/>
              <a:gd name="connsiteY4711" fmla="*/ 2586401 h 5630204"/>
              <a:gd name="connsiteX4712" fmla="*/ 2312245 w 10567974"/>
              <a:gd name="connsiteY4712" fmla="*/ 2612687 h 5630204"/>
              <a:gd name="connsiteX4713" fmla="*/ 2285955 w 10567974"/>
              <a:gd name="connsiteY4713" fmla="*/ 2586401 h 5630204"/>
              <a:gd name="connsiteX4714" fmla="*/ 2312245 w 10567974"/>
              <a:gd name="connsiteY4714" fmla="*/ 2560109 h 5630204"/>
              <a:gd name="connsiteX4715" fmla="*/ 2220801 w 10567974"/>
              <a:gd name="connsiteY4715" fmla="*/ 2560109 h 5630204"/>
              <a:gd name="connsiteX4716" fmla="*/ 2247091 w 10567974"/>
              <a:gd name="connsiteY4716" fmla="*/ 2586401 h 5630204"/>
              <a:gd name="connsiteX4717" fmla="*/ 2220801 w 10567974"/>
              <a:gd name="connsiteY4717" fmla="*/ 2612687 h 5630204"/>
              <a:gd name="connsiteX4718" fmla="*/ 2194511 w 10567974"/>
              <a:gd name="connsiteY4718" fmla="*/ 2586401 h 5630204"/>
              <a:gd name="connsiteX4719" fmla="*/ 2220801 w 10567974"/>
              <a:gd name="connsiteY4719" fmla="*/ 2560109 h 5630204"/>
              <a:gd name="connsiteX4720" fmla="*/ 2129357 w 10567974"/>
              <a:gd name="connsiteY4720" fmla="*/ 2560109 h 5630204"/>
              <a:gd name="connsiteX4721" fmla="*/ 2155647 w 10567974"/>
              <a:gd name="connsiteY4721" fmla="*/ 2586401 h 5630204"/>
              <a:gd name="connsiteX4722" fmla="*/ 2129357 w 10567974"/>
              <a:gd name="connsiteY4722" fmla="*/ 2612687 h 5630204"/>
              <a:gd name="connsiteX4723" fmla="*/ 2103066 w 10567974"/>
              <a:gd name="connsiteY4723" fmla="*/ 2586401 h 5630204"/>
              <a:gd name="connsiteX4724" fmla="*/ 2129357 w 10567974"/>
              <a:gd name="connsiteY4724" fmla="*/ 2560109 h 5630204"/>
              <a:gd name="connsiteX4725" fmla="*/ 2037913 w 10567974"/>
              <a:gd name="connsiteY4725" fmla="*/ 2560109 h 5630204"/>
              <a:gd name="connsiteX4726" fmla="*/ 2064203 w 10567974"/>
              <a:gd name="connsiteY4726" fmla="*/ 2586401 h 5630204"/>
              <a:gd name="connsiteX4727" fmla="*/ 2037913 w 10567974"/>
              <a:gd name="connsiteY4727" fmla="*/ 2612687 h 5630204"/>
              <a:gd name="connsiteX4728" fmla="*/ 2011622 w 10567974"/>
              <a:gd name="connsiteY4728" fmla="*/ 2586401 h 5630204"/>
              <a:gd name="connsiteX4729" fmla="*/ 2037913 w 10567974"/>
              <a:gd name="connsiteY4729" fmla="*/ 2560109 h 5630204"/>
              <a:gd name="connsiteX4730" fmla="*/ 1946468 w 10567974"/>
              <a:gd name="connsiteY4730" fmla="*/ 2560109 h 5630204"/>
              <a:gd name="connsiteX4731" fmla="*/ 1972758 w 10567974"/>
              <a:gd name="connsiteY4731" fmla="*/ 2586401 h 5630204"/>
              <a:gd name="connsiteX4732" fmla="*/ 1946468 w 10567974"/>
              <a:gd name="connsiteY4732" fmla="*/ 2612687 h 5630204"/>
              <a:gd name="connsiteX4733" fmla="*/ 1920177 w 10567974"/>
              <a:gd name="connsiteY4733" fmla="*/ 2586401 h 5630204"/>
              <a:gd name="connsiteX4734" fmla="*/ 1946468 w 10567974"/>
              <a:gd name="connsiteY4734" fmla="*/ 2560109 h 5630204"/>
              <a:gd name="connsiteX4735" fmla="*/ 1855024 w 10567974"/>
              <a:gd name="connsiteY4735" fmla="*/ 2560109 h 5630204"/>
              <a:gd name="connsiteX4736" fmla="*/ 1881314 w 10567974"/>
              <a:gd name="connsiteY4736" fmla="*/ 2586401 h 5630204"/>
              <a:gd name="connsiteX4737" fmla="*/ 1855024 w 10567974"/>
              <a:gd name="connsiteY4737" fmla="*/ 2612687 h 5630204"/>
              <a:gd name="connsiteX4738" fmla="*/ 1828733 w 10567974"/>
              <a:gd name="connsiteY4738" fmla="*/ 2586401 h 5630204"/>
              <a:gd name="connsiteX4739" fmla="*/ 1855024 w 10567974"/>
              <a:gd name="connsiteY4739" fmla="*/ 2560109 h 5630204"/>
              <a:gd name="connsiteX4740" fmla="*/ 1763579 w 10567974"/>
              <a:gd name="connsiteY4740" fmla="*/ 2560109 h 5630204"/>
              <a:gd name="connsiteX4741" fmla="*/ 1789869 w 10567974"/>
              <a:gd name="connsiteY4741" fmla="*/ 2586401 h 5630204"/>
              <a:gd name="connsiteX4742" fmla="*/ 1763579 w 10567974"/>
              <a:gd name="connsiteY4742" fmla="*/ 2612687 h 5630204"/>
              <a:gd name="connsiteX4743" fmla="*/ 1737289 w 10567974"/>
              <a:gd name="connsiteY4743" fmla="*/ 2586401 h 5630204"/>
              <a:gd name="connsiteX4744" fmla="*/ 1763579 w 10567974"/>
              <a:gd name="connsiteY4744" fmla="*/ 2560109 h 5630204"/>
              <a:gd name="connsiteX4745" fmla="*/ 1672135 w 10567974"/>
              <a:gd name="connsiteY4745" fmla="*/ 2560109 h 5630204"/>
              <a:gd name="connsiteX4746" fmla="*/ 1698425 w 10567974"/>
              <a:gd name="connsiteY4746" fmla="*/ 2586401 h 5630204"/>
              <a:gd name="connsiteX4747" fmla="*/ 1672135 w 10567974"/>
              <a:gd name="connsiteY4747" fmla="*/ 2612687 h 5630204"/>
              <a:gd name="connsiteX4748" fmla="*/ 1645844 w 10567974"/>
              <a:gd name="connsiteY4748" fmla="*/ 2586401 h 5630204"/>
              <a:gd name="connsiteX4749" fmla="*/ 1672135 w 10567974"/>
              <a:gd name="connsiteY4749" fmla="*/ 2560109 h 5630204"/>
              <a:gd name="connsiteX4750" fmla="*/ 1580690 w 10567974"/>
              <a:gd name="connsiteY4750" fmla="*/ 2560109 h 5630204"/>
              <a:gd name="connsiteX4751" fmla="*/ 1606980 w 10567974"/>
              <a:gd name="connsiteY4751" fmla="*/ 2586401 h 5630204"/>
              <a:gd name="connsiteX4752" fmla="*/ 1580690 w 10567974"/>
              <a:gd name="connsiteY4752" fmla="*/ 2612687 h 5630204"/>
              <a:gd name="connsiteX4753" fmla="*/ 1554400 w 10567974"/>
              <a:gd name="connsiteY4753" fmla="*/ 2586401 h 5630204"/>
              <a:gd name="connsiteX4754" fmla="*/ 1580690 w 10567974"/>
              <a:gd name="connsiteY4754" fmla="*/ 2560109 h 5630204"/>
              <a:gd name="connsiteX4755" fmla="*/ 1489245 w 10567974"/>
              <a:gd name="connsiteY4755" fmla="*/ 2560109 h 5630204"/>
              <a:gd name="connsiteX4756" fmla="*/ 1515536 w 10567974"/>
              <a:gd name="connsiteY4756" fmla="*/ 2586401 h 5630204"/>
              <a:gd name="connsiteX4757" fmla="*/ 1489245 w 10567974"/>
              <a:gd name="connsiteY4757" fmla="*/ 2612687 h 5630204"/>
              <a:gd name="connsiteX4758" fmla="*/ 1462955 w 10567974"/>
              <a:gd name="connsiteY4758" fmla="*/ 2586401 h 5630204"/>
              <a:gd name="connsiteX4759" fmla="*/ 1489245 w 10567974"/>
              <a:gd name="connsiteY4759" fmla="*/ 2560109 h 5630204"/>
              <a:gd name="connsiteX4760" fmla="*/ 4963845 w 10567974"/>
              <a:gd name="connsiteY4760" fmla="*/ 2468671 h 5630204"/>
              <a:gd name="connsiteX4761" fmla="*/ 4990134 w 10567974"/>
              <a:gd name="connsiteY4761" fmla="*/ 2494957 h 5630204"/>
              <a:gd name="connsiteX4762" fmla="*/ 4963845 w 10567974"/>
              <a:gd name="connsiteY4762" fmla="*/ 2521245 h 5630204"/>
              <a:gd name="connsiteX4763" fmla="*/ 4937556 w 10567974"/>
              <a:gd name="connsiteY4763" fmla="*/ 2494957 h 5630204"/>
              <a:gd name="connsiteX4764" fmla="*/ 4963845 w 10567974"/>
              <a:gd name="connsiteY4764" fmla="*/ 2468671 h 5630204"/>
              <a:gd name="connsiteX4765" fmla="*/ 1946477 w 10567974"/>
              <a:gd name="connsiteY4765" fmla="*/ 2468671 h 5630204"/>
              <a:gd name="connsiteX4766" fmla="*/ 1972767 w 10567974"/>
              <a:gd name="connsiteY4766" fmla="*/ 2494957 h 5630204"/>
              <a:gd name="connsiteX4767" fmla="*/ 1946477 w 10567974"/>
              <a:gd name="connsiteY4767" fmla="*/ 2521245 h 5630204"/>
              <a:gd name="connsiteX4768" fmla="*/ 1920186 w 10567974"/>
              <a:gd name="connsiteY4768" fmla="*/ 2494957 h 5630204"/>
              <a:gd name="connsiteX4769" fmla="*/ 1946477 w 10567974"/>
              <a:gd name="connsiteY4769" fmla="*/ 2468671 h 5630204"/>
              <a:gd name="connsiteX4770" fmla="*/ 1855032 w 10567974"/>
              <a:gd name="connsiteY4770" fmla="*/ 2468671 h 5630204"/>
              <a:gd name="connsiteX4771" fmla="*/ 1881322 w 10567974"/>
              <a:gd name="connsiteY4771" fmla="*/ 2494957 h 5630204"/>
              <a:gd name="connsiteX4772" fmla="*/ 1855032 w 10567974"/>
              <a:gd name="connsiteY4772" fmla="*/ 2521245 h 5630204"/>
              <a:gd name="connsiteX4773" fmla="*/ 1828742 w 10567974"/>
              <a:gd name="connsiteY4773" fmla="*/ 2494957 h 5630204"/>
              <a:gd name="connsiteX4774" fmla="*/ 1855032 w 10567974"/>
              <a:gd name="connsiteY4774" fmla="*/ 2468671 h 5630204"/>
              <a:gd name="connsiteX4775" fmla="*/ 1763587 w 10567974"/>
              <a:gd name="connsiteY4775" fmla="*/ 2468671 h 5630204"/>
              <a:gd name="connsiteX4776" fmla="*/ 1789878 w 10567974"/>
              <a:gd name="connsiteY4776" fmla="*/ 2494957 h 5630204"/>
              <a:gd name="connsiteX4777" fmla="*/ 1763587 w 10567974"/>
              <a:gd name="connsiteY4777" fmla="*/ 2521245 h 5630204"/>
              <a:gd name="connsiteX4778" fmla="*/ 1737297 w 10567974"/>
              <a:gd name="connsiteY4778" fmla="*/ 2494957 h 5630204"/>
              <a:gd name="connsiteX4779" fmla="*/ 1763587 w 10567974"/>
              <a:gd name="connsiteY4779" fmla="*/ 2468671 h 5630204"/>
              <a:gd name="connsiteX4780" fmla="*/ 1672142 w 10567974"/>
              <a:gd name="connsiteY4780" fmla="*/ 2468671 h 5630204"/>
              <a:gd name="connsiteX4781" fmla="*/ 1698433 w 10567974"/>
              <a:gd name="connsiteY4781" fmla="*/ 2494957 h 5630204"/>
              <a:gd name="connsiteX4782" fmla="*/ 1672142 w 10567974"/>
              <a:gd name="connsiteY4782" fmla="*/ 2521245 h 5630204"/>
              <a:gd name="connsiteX4783" fmla="*/ 1645852 w 10567974"/>
              <a:gd name="connsiteY4783" fmla="*/ 2494957 h 5630204"/>
              <a:gd name="connsiteX4784" fmla="*/ 1672142 w 10567974"/>
              <a:gd name="connsiteY4784" fmla="*/ 2468671 h 5630204"/>
              <a:gd name="connsiteX4785" fmla="*/ 1580698 w 10567974"/>
              <a:gd name="connsiteY4785" fmla="*/ 2468671 h 5630204"/>
              <a:gd name="connsiteX4786" fmla="*/ 1606988 w 10567974"/>
              <a:gd name="connsiteY4786" fmla="*/ 2494957 h 5630204"/>
              <a:gd name="connsiteX4787" fmla="*/ 1580698 w 10567974"/>
              <a:gd name="connsiteY4787" fmla="*/ 2521245 h 5630204"/>
              <a:gd name="connsiteX4788" fmla="*/ 1554407 w 10567974"/>
              <a:gd name="connsiteY4788" fmla="*/ 2494957 h 5630204"/>
              <a:gd name="connsiteX4789" fmla="*/ 1580698 w 10567974"/>
              <a:gd name="connsiteY4789" fmla="*/ 2468671 h 5630204"/>
              <a:gd name="connsiteX4790" fmla="*/ 1489253 w 10567974"/>
              <a:gd name="connsiteY4790" fmla="*/ 2468671 h 5630204"/>
              <a:gd name="connsiteX4791" fmla="*/ 1515543 w 10567974"/>
              <a:gd name="connsiteY4791" fmla="*/ 2494957 h 5630204"/>
              <a:gd name="connsiteX4792" fmla="*/ 1489253 w 10567974"/>
              <a:gd name="connsiteY4792" fmla="*/ 2521245 h 5630204"/>
              <a:gd name="connsiteX4793" fmla="*/ 1462963 w 10567974"/>
              <a:gd name="connsiteY4793" fmla="*/ 2494957 h 5630204"/>
              <a:gd name="connsiteX4794" fmla="*/ 1489253 w 10567974"/>
              <a:gd name="connsiteY4794" fmla="*/ 2468671 h 5630204"/>
              <a:gd name="connsiteX4795" fmla="*/ 1397808 w 10567974"/>
              <a:gd name="connsiteY4795" fmla="*/ 2468671 h 5630204"/>
              <a:gd name="connsiteX4796" fmla="*/ 1424099 w 10567974"/>
              <a:gd name="connsiteY4796" fmla="*/ 2494957 h 5630204"/>
              <a:gd name="connsiteX4797" fmla="*/ 1397808 w 10567974"/>
              <a:gd name="connsiteY4797" fmla="*/ 2521245 h 5630204"/>
              <a:gd name="connsiteX4798" fmla="*/ 1371518 w 10567974"/>
              <a:gd name="connsiteY4798" fmla="*/ 2494957 h 5630204"/>
              <a:gd name="connsiteX4799" fmla="*/ 1397808 w 10567974"/>
              <a:gd name="connsiteY4799" fmla="*/ 2468671 h 5630204"/>
              <a:gd name="connsiteX4800" fmla="*/ 9170085 w 10567974"/>
              <a:gd name="connsiteY4800" fmla="*/ 2468667 h 5630204"/>
              <a:gd name="connsiteX4801" fmla="*/ 9196374 w 10567974"/>
              <a:gd name="connsiteY4801" fmla="*/ 2494957 h 5630204"/>
              <a:gd name="connsiteX4802" fmla="*/ 9170085 w 10567974"/>
              <a:gd name="connsiteY4802" fmla="*/ 2521245 h 5630204"/>
              <a:gd name="connsiteX4803" fmla="*/ 9143796 w 10567974"/>
              <a:gd name="connsiteY4803" fmla="*/ 2494957 h 5630204"/>
              <a:gd name="connsiteX4804" fmla="*/ 9170085 w 10567974"/>
              <a:gd name="connsiteY4804" fmla="*/ 2468667 h 5630204"/>
              <a:gd name="connsiteX4805" fmla="*/ 9078645 w 10567974"/>
              <a:gd name="connsiteY4805" fmla="*/ 2468667 h 5630204"/>
              <a:gd name="connsiteX4806" fmla="*/ 9104934 w 10567974"/>
              <a:gd name="connsiteY4806" fmla="*/ 2494957 h 5630204"/>
              <a:gd name="connsiteX4807" fmla="*/ 9078645 w 10567974"/>
              <a:gd name="connsiteY4807" fmla="*/ 2521245 h 5630204"/>
              <a:gd name="connsiteX4808" fmla="*/ 9052356 w 10567974"/>
              <a:gd name="connsiteY4808" fmla="*/ 2494957 h 5630204"/>
              <a:gd name="connsiteX4809" fmla="*/ 9078645 w 10567974"/>
              <a:gd name="connsiteY4809" fmla="*/ 2468667 h 5630204"/>
              <a:gd name="connsiteX4810" fmla="*/ 8987205 w 10567974"/>
              <a:gd name="connsiteY4810" fmla="*/ 2468667 h 5630204"/>
              <a:gd name="connsiteX4811" fmla="*/ 9013494 w 10567974"/>
              <a:gd name="connsiteY4811" fmla="*/ 2494957 h 5630204"/>
              <a:gd name="connsiteX4812" fmla="*/ 8987205 w 10567974"/>
              <a:gd name="connsiteY4812" fmla="*/ 2521245 h 5630204"/>
              <a:gd name="connsiteX4813" fmla="*/ 8960916 w 10567974"/>
              <a:gd name="connsiteY4813" fmla="*/ 2494957 h 5630204"/>
              <a:gd name="connsiteX4814" fmla="*/ 8987205 w 10567974"/>
              <a:gd name="connsiteY4814" fmla="*/ 2468667 h 5630204"/>
              <a:gd name="connsiteX4815" fmla="*/ 8895765 w 10567974"/>
              <a:gd name="connsiteY4815" fmla="*/ 2468667 h 5630204"/>
              <a:gd name="connsiteX4816" fmla="*/ 8922054 w 10567974"/>
              <a:gd name="connsiteY4816" fmla="*/ 2494957 h 5630204"/>
              <a:gd name="connsiteX4817" fmla="*/ 8895765 w 10567974"/>
              <a:gd name="connsiteY4817" fmla="*/ 2521245 h 5630204"/>
              <a:gd name="connsiteX4818" fmla="*/ 8869476 w 10567974"/>
              <a:gd name="connsiteY4818" fmla="*/ 2494957 h 5630204"/>
              <a:gd name="connsiteX4819" fmla="*/ 8895765 w 10567974"/>
              <a:gd name="connsiteY4819" fmla="*/ 2468667 h 5630204"/>
              <a:gd name="connsiteX4820" fmla="*/ 8804325 w 10567974"/>
              <a:gd name="connsiteY4820" fmla="*/ 2468667 h 5630204"/>
              <a:gd name="connsiteX4821" fmla="*/ 8830614 w 10567974"/>
              <a:gd name="connsiteY4821" fmla="*/ 2494957 h 5630204"/>
              <a:gd name="connsiteX4822" fmla="*/ 8804325 w 10567974"/>
              <a:gd name="connsiteY4822" fmla="*/ 2521245 h 5630204"/>
              <a:gd name="connsiteX4823" fmla="*/ 8778036 w 10567974"/>
              <a:gd name="connsiteY4823" fmla="*/ 2494957 h 5630204"/>
              <a:gd name="connsiteX4824" fmla="*/ 8804325 w 10567974"/>
              <a:gd name="connsiteY4824" fmla="*/ 2468667 h 5630204"/>
              <a:gd name="connsiteX4825" fmla="*/ 8712885 w 10567974"/>
              <a:gd name="connsiteY4825" fmla="*/ 2468667 h 5630204"/>
              <a:gd name="connsiteX4826" fmla="*/ 8739174 w 10567974"/>
              <a:gd name="connsiteY4826" fmla="*/ 2494957 h 5630204"/>
              <a:gd name="connsiteX4827" fmla="*/ 8712885 w 10567974"/>
              <a:gd name="connsiteY4827" fmla="*/ 2521245 h 5630204"/>
              <a:gd name="connsiteX4828" fmla="*/ 8686596 w 10567974"/>
              <a:gd name="connsiteY4828" fmla="*/ 2494957 h 5630204"/>
              <a:gd name="connsiteX4829" fmla="*/ 8712885 w 10567974"/>
              <a:gd name="connsiteY4829" fmla="*/ 2468667 h 5630204"/>
              <a:gd name="connsiteX4830" fmla="*/ 8530005 w 10567974"/>
              <a:gd name="connsiteY4830" fmla="*/ 2468667 h 5630204"/>
              <a:gd name="connsiteX4831" fmla="*/ 8556294 w 10567974"/>
              <a:gd name="connsiteY4831" fmla="*/ 2494957 h 5630204"/>
              <a:gd name="connsiteX4832" fmla="*/ 8530005 w 10567974"/>
              <a:gd name="connsiteY4832" fmla="*/ 2521245 h 5630204"/>
              <a:gd name="connsiteX4833" fmla="*/ 8503716 w 10567974"/>
              <a:gd name="connsiteY4833" fmla="*/ 2494957 h 5630204"/>
              <a:gd name="connsiteX4834" fmla="*/ 8530005 w 10567974"/>
              <a:gd name="connsiteY4834" fmla="*/ 2468667 h 5630204"/>
              <a:gd name="connsiteX4835" fmla="*/ 8438565 w 10567974"/>
              <a:gd name="connsiteY4835" fmla="*/ 2468667 h 5630204"/>
              <a:gd name="connsiteX4836" fmla="*/ 8464854 w 10567974"/>
              <a:gd name="connsiteY4836" fmla="*/ 2494957 h 5630204"/>
              <a:gd name="connsiteX4837" fmla="*/ 8438565 w 10567974"/>
              <a:gd name="connsiteY4837" fmla="*/ 2521245 h 5630204"/>
              <a:gd name="connsiteX4838" fmla="*/ 8412276 w 10567974"/>
              <a:gd name="connsiteY4838" fmla="*/ 2494957 h 5630204"/>
              <a:gd name="connsiteX4839" fmla="*/ 8438565 w 10567974"/>
              <a:gd name="connsiteY4839" fmla="*/ 2468667 h 5630204"/>
              <a:gd name="connsiteX4840" fmla="*/ 8347125 w 10567974"/>
              <a:gd name="connsiteY4840" fmla="*/ 2468667 h 5630204"/>
              <a:gd name="connsiteX4841" fmla="*/ 8373414 w 10567974"/>
              <a:gd name="connsiteY4841" fmla="*/ 2494957 h 5630204"/>
              <a:gd name="connsiteX4842" fmla="*/ 8347125 w 10567974"/>
              <a:gd name="connsiteY4842" fmla="*/ 2521245 h 5630204"/>
              <a:gd name="connsiteX4843" fmla="*/ 8320836 w 10567974"/>
              <a:gd name="connsiteY4843" fmla="*/ 2494957 h 5630204"/>
              <a:gd name="connsiteX4844" fmla="*/ 8347125 w 10567974"/>
              <a:gd name="connsiteY4844" fmla="*/ 2468667 h 5630204"/>
              <a:gd name="connsiteX4845" fmla="*/ 8255685 w 10567974"/>
              <a:gd name="connsiteY4845" fmla="*/ 2468667 h 5630204"/>
              <a:gd name="connsiteX4846" fmla="*/ 8281974 w 10567974"/>
              <a:gd name="connsiteY4846" fmla="*/ 2494957 h 5630204"/>
              <a:gd name="connsiteX4847" fmla="*/ 8255685 w 10567974"/>
              <a:gd name="connsiteY4847" fmla="*/ 2521245 h 5630204"/>
              <a:gd name="connsiteX4848" fmla="*/ 8229396 w 10567974"/>
              <a:gd name="connsiteY4848" fmla="*/ 2494957 h 5630204"/>
              <a:gd name="connsiteX4849" fmla="*/ 8255685 w 10567974"/>
              <a:gd name="connsiteY4849" fmla="*/ 2468667 h 5630204"/>
              <a:gd name="connsiteX4850" fmla="*/ 8164245 w 10567974"/>
              <a:gd name="connsiteY4850" fmla="*/ 2468667 h 5630204"/>
              <a:gd name="connsiteX4851" fmla="*/ 8190534 w 10567974"/>
              <a:gd name="connsiteY4851" fmla="*/ 2494957 h 5630204"/>
              <a:gd name="connsiteX4852" fmla="*/ 8164245 w 10567974"/>
              <a:gd name="connsiteY4852" fmla="*/ 2521245 h 5630204"/>
              <a:gd name="connsiteX4853" fmla="*/ 8137956 w 10567974"/>
              <a:gd name="connsiteY4853" fmla="*/ 2494957 h 5630204"/>
              <a:gd name="connsiteX4854" fmla="*/ 8164245 w 10567974"/>
              <a:gd name="connsiteY4854" fmla="*/ 2468667 h 5630204"/>
              <a:gd name="connsiteX4855" fmla="*/ 8072805 w 10567974"/>
              <a:gd name="connsiteY4855" fmla="*/ 2468667 h 5630204"/>
              <a:gd name="connsiteX4856" fmla="*/ 8099094 w 10567974"/>
              <a:gd name="connsiteY4856" fmla="*/ 2494957 h 5630204"/>
              <a:gd name="connsiteX4857" fmla="*/ 8072805 w 10567974"/>
              <a:gd name="connsiteY4857" fmla="*/ 2521245 h 5630204"/>
              <a:gd name="connsiteX4858" fmla="*/ 8046516 w 10567974"/>
              <a:gd name="connsiteY4858" fmla="*/ 2494957 h 5630204"/>
              <a:gd name="connsiteX4859" fmla="*/ 8072805 w 10567974"/>
              <a:gd name="connsiteY4859" fmla="*/ 2468667 h 5630204"/>
              <a:gd name="connsiteX4860" fmla="*/ 7981365 w 10567974"/>
              <a:gd name="connsiteY4860" fmla="*/ 2468667 h 5630204"/>
              <a:gd name="connsiteX4861" fmla="*/ 8007654 w 10567974"/>
              <a:gd name="connsiteY4861" fmla="*/ 2494957 h 5630204"/>
              <a:gd name="connsiteX4862" fmla="*/ 7981365 w 10567974"/>
              <a:gd name="connsiteY4862" fmla="*/ 2521245 h 5630204"/>
              <a:gd name="connsiteX4863" fmla="*/ 7955076 w 10567974"/>
              <a:gd name="connsiteY4863" fmla="*/ 2494957 h 5630204"/>
              <a:gd name="connsiteX4864" fmla="*/ 7981365 w 10567974"/>
              <a:gd name="connsiteY4864" fmla="*/ 2468667 h 5630204"/>
              <a:gd name="connsiteX4865" fmla="*/ 7889925 w 10567974"/>
              <a:gd name="connsiteY4865" fmla="*/ 2468667 h 5630204"/>
              <a:gd name="connsiteX4866" fmla="*/ 7916214 w 10567974"/>
              <a:gd name="connsiteY4866" fmla="*/ 2494957 h 5630204"/>
              <a:gd name="connsiteX4867" fmla="*/ 7889925 w 10567974"/>
              <a:gd name="connsiteY4867" fmla="*/ 2521245 h 5630204"/>
              <a:gd name="connsiteX4868" fmla="*/ 7863636 w 10567974"/>
              <a:gd name="connsiteY4868" fmla="*/ 2494957 h 5630204"/>
              <a:gd name="connsiteX4869" fmla="*/ 7889925 w 10567974"/>
              <a:gd name="connsiteY4869" fmla="*/ 2468667 h 5630204"/>
              <a:gd name="connsiteX4870" fmla="*/ 7798485 w 10567974"/>
              <a:gd name="connsiteY4870" fmla="*/ 2468667 h 5630204"/>
              <a:gd name="connsiteX4871" fmla="*/ 7824774 w 10567974"/>
              <a:gd name="connsiteY4871" fmla="*/ 2494957 h 5630204"/>
              <a:gd name="connsiteX4872" fmla="*/ 7798485 w 10567974"/>
              <a:gd name="connsiteY4872" fmla="*/ 2521245 h 5630204"/>
              <a:gd name="connsiteX4873" fmla="*/ 7772196 w 10567974"/>
              <a:gd name="connsiteY4873" fmla="*/ 2494957 h 5630204"/>
              <a:gd name="connsiteX4874" fmla="*/ 7798485 w 10567974"/>
              <a:gd name="connsiteY4874" fmla="*/ 2468667 h 5630204"/>
              <a:gd name="connsiteX4875" fmla="*/ 7707045 w 10567974"/>
              <a:gd name="connsiteY4875" fmla="*/ 2468667 h 5630204"/>
              <a:gd name="connsiteX4876" fmla="*/ 7733334 w 10567974"/>
              <a:gd name="connsiteY4876" fmla="*/ 2494957 h 5630204"/>
              <a:gd name="connsiteX4877" fmla="*/ 7707045 w 10567974"/>
              <a:gd name="connsiteY4877" fmla="*/ 2521245 h 5630204"/>
              <a:gd name="connsiteX4878" fmla="*/ 7680756 w 10567974"/>
              <a:gd name="connsiteY4878" fmla="*/ 2494957 h 5630204"/>
              <a:gd name="connsiteX4879" fmla="*/ 7707045 w 10567974"/>
              <a:gd name="connsiteY4879" fmla="*/ 2468667 h 5630204"/>
              <a:gd name="connsiteX4880" fmla="*/ 7615605 w 10567974"/>
              <a:gd name="connsiteY4880" fmla="*/ 2468667 h 5630204"/>
              <a:gd name="connsiteX4881" fmla="*/ 7641894 w 10567974"/>
              <a:gd name="connsiteY4881" fmla="*/ 2494957 h 5630204"/>
              <a:gd name="connsiteX4882" fmla="*/ 7615605 w 10567974"/>
              <a:gd name="connsiteY4882" fmla="*/ 2521245 h 5630204"/>
              <a:gd name="connsiteX4883" fmla="*/ 7589316 w 10567974"/>
              <a:gd name="connsiteY4883" fmla="*/ 2494957 h 5630204"/>
              <a:gd name="connsiteX4884" fmla="*/ 7615605 w 10567974"/>
              <a:gd name="connsiteY4884" fmla="*/ 2468667 h 5630204"/>
              <a:gd name="connsiteX4885" fmla="*/ 7524165 w 10567974"/>
              <a:gd name="connsiteY4885" fmla="*/ 2468667 h 5630204"/>
              <a:gd name="connsiteX4886" fmla="*/ 7550454 w 10567974"/>
              <a:gd name="connsiteY4886" fmla="*/ 2494957 h 5630204"/>
              <a:gd name="connsiteX4887" fmla="*/ 7524165 w 10567974"/>
              <a:gd name="connsiteY4887" fmla="*/ 2521245 h 5630204"/>
              <a:gd name="connsiteX4888" fmla="*/ 7497876 w 10567974"/>
              <a:gd name="connsiteY4888" fmla="*/ 2494957 h 5630204"/>
              <a:gd name="connsiteX4889" fmla="*/ 7524165 w 10567974"/>
              <a:gd name="connsiteY4889" fmla="*/ 2468667 h 5630204"/>
              <a:gd name="connsiteX4890" fmla="*/ 7432725 w 10567974"/>
              <a:gd name="connsiteY4890" fmla="*/ 2468667 h 5630204"/>
              <a:gd name="connsiteX4891" fmla="*/ 7459014 w 10567974"/>
              <a:gd name="connsiteY4891" fmla="*/ 2494957 h 5630204"/>
              <a:gd name="connsiteX4892" fmla="*/ 7432725 w 10567974"/>
              <a:gd name="connsiteY4892" fmla="*/ 2521245 h 5630204"/>
              <a:gd name="connsiteX4893" fmla="*/ 7406436 w 10567974"/>
              <a:gd name="connsiteY4893" fmla="*/ 2494957 h 5630204"/>
              <a:gd name="connsiteX4894" fmla="*/ 7432725 w 10567974"/>
              <a:gd name="connsiteY4894" fmla="*/ 2468667 h 5630204"/>
              <a:gd name="connsiteX4895" fmla="*/ 7341285 w 10567974"/>
              <a:gd name="connsiteY4895" fmla="*/ 2468667 h 5630204"/>
              <a:gd name="connsiteX4896" fmla="*/ 7367574 w 10567974"/>
              <a:gd name="connsiteY4896" fmla="*/ 2494957 h 5630204"/>
              <a:gd name="connsiteX4897" fmla="*/ 7341285 w 10567974"/>
              <a:gd name="connsiteY4897" fmla="*/ 2521245 h 5630204"/>
              <a:gd name="connsiteX4898" fmla="*/ 7314996 w 10567974"/>
              <a:gd name="connsiteY4898" fmla="*/ 2494957 h 5630204"/>
              <a:gd name="connsiteX4899" fmla="*/ 7341285 w 10567974"/>
              <a:gd name="connsiteY4899" fmla="*/ 2468667 h 5630204"/>
              <a:gd name="connsiteX4900" fmla="*/ 7249845 w 10567974"/>
              <a:gd name="connsiteY4900" fmla="*/ 2468667 h 5630204"/>
              <a:gd name="connsiteX4901" fmla="*/ 7276134 w 10567974"/>
              <a:gd name="connsiteY4901" fmla="*/ 2494957 h 5630204"/>
              <a:gd name="connsiteX4902" fmla="*/ 7249845 w 10567974"/>
              <a:gd name="connsiteY4902" fmla="*/ 2521245 h 5630204"/>
              <a:gd name="connsiteX4903" fmla="*/ 7223556 w 10567974"/>
              <a:gd name="connsiteY4903" fmla="*/ 2494957 h 5630204"/>
              <a:gd name="connsiteX4904" fmla="*/ 7249845 w 10567974"/>
              <a:gd name="connsiteY4904" fmla="*/ 2468667 h 5630204"/>
              <a:gd name="connsiteX4905" fmla="*/ 7158405 w 10567974"/>
              <a:gd name="connsiteY4905" fmla="*/ 2468667 h 5630204"/>
              <a:gd name="connsiteX4906" fmla="*/ 7184694 w 10567974"/>
              <a:gd name="connsiteY4906" fmla="*/ 2494957 h 5630204"/>
              <a:gd name="connsiteX4907" fmla="*/ 7158405 w 10567974"/>
              <a:gd name="connsiteY4907" fmla="*/ 2521245 h 5630204"/>
              <a:gd name="connsiteX4908" fmla="*/ 7132116 w 10567974"/>
              <a:gd name="connsiteY4908" fmla="*/ 2494957 h 5630204"/>
              <a:gd name="connsiteX4909" fmla="*/ 7158405 w 10567974"/>
              <a:gd name="connsiteY4909" fmla="*/ 2468667 h 5630204"/>
              <a:gd name="connsiteX4910" fmla="*/ 7066965 w 10567974"/>
              <a:gd name="connsiteY4910" fmla="*/ 2468667 h 5630204"/>
              <a:gd name="connsiteX4911" fmla="*/ 7093254 w 10567974"/>
              <a:gd name="connsiteY4911" fmla="*/ 2494957 h 5630204"/>
              <a:gd name="connsiteX4912" fmla="*/ 7066965 w 10567974"/>
              <a:gd name="connsiteY4912" fmla="*/ 2521245 h 5630204"/>
              <a:gd name="connsiteX4913" fmla="*/ 7040676 w 10567974"/>
              <a:gd name="connsiteY4913" fmla="*/ 2494957 h 5630204"/>
              <a:gd name="connsiteX4914" fmla="*/ 7066965 w 10567974"/>
              <a:gd name="connsiteY4914" fmla="*/ 2468667 h 5630204"/>
              <a:gd name="connsiteX4915" fmla="*/ 6975525 w 10567974"/>
              <a:gd name="connsiteY4915" fmla="*/ 2468667 h 5630204"/>
              <a:gd name="connsiteX4916" fmla="*/ 7001814 w 10567974"/>
              <a:gd name="connsiteY4916" fmla="*/ 2494957 h 5630204"/>
              <a:gd name="connsiteX4917" fmla="*/ 6975525 w 10567974"/>
              <a:gd name="connsiteY4917" fmla="*/ 2521245 h 5630204"/>
              <a:gd name="connsiteX4918" fmla="*/ 6949236 w 10567974"/>
              <a:gd name="connsiteY4918" fmla="*/ 2494957 h 5630204"/>
              <a:gd name="connsiteX4919" fmla="*/ 6975525 w 10567974"/>
              <a:gd name="connsiteY4919" fmla="*/ 2468667 h 5630204"/>
              <a:gd name="connsiteX4920" fmla="*/ 6884085 w 10567974"/>
              <a:gd name="connsiteY4920" fmla="*/ 2468667 h 5630204"/>
              <a:gd name="connsiteX4921" fmla="*/ 6910374 w 10567974"/>
              <a:gd name="connsiteY4921" fmla="*/ 2494957 h 5630204"/>
              <a:gd name="connsiteX4922" fmla="*/ 6884085 w 10567974"/>
              <a:gd name="connsiteY4922" fmla="*/ 2521245 h 5630204"/>
              <a:gd name="connsiteX4923" fmla="*/ 6857796 w 10567974"/>
              <a:gd name="connsiteY4923" fmla="*/ 2494957 h 5630204"/>
              <a:gd name="connsiteX4924" fmla="*/ 6884085 w 10567974"/>
              <a:gd name="connsiteY4924" fmla="*/ 2468667 h 5630204"/>
              <a:gd name="connsiteX4925" fmla="*/ 6792645 w 10567974"/>
              <a:gd name="connsiteY4925" fmla="*/ 2468667 h 5630204"/>
              <a:gd name="connsiteX4926" fmla="*/ 6818934 w 10567974"/>
              <a:gd name="connsiteY4926" fmla="*/ 2494957 h 5630204"/>
              <a:gd name="connsiteX4927" fmla="*/ 6792645 w 10567974"/>
              <a:gd name="connsiteY4927" fmla="*/ 2521245 h 5630204"/>
              <a:gd name="connsiteX4928" fmla="*/ 6766356 w 10567974"/>
              <a:gd name="connsiteY4928" fmla="*/ 2494957 h 5630204"/>
              <a:gd name="connsiteX4929" fmla="*/ 6792645 w 10567974"/>
              <a:gd name="connsiteY4929" fmla="*/ 2468667 h 5630204"/>
              <a:gd name="connsiteX4930" fmla="*/ 6701205 w 10567974"/>
              <a:gd name="connsiteY4930" fmla="*/ 2468667 h 5630204"/>
              <a:gd name="connsiteX4931" fmla="*/ 6727494 w 10567974"/>
              <a:gd name="connsiteY4931" fmla="*/ 2494957 h 5630204"/>
              <a:gd name="connsiteX4932" fmla="*/ 6701205 w 10567974"/>
              <a:gd name="connsiteY4932" fmla="*/ 2521245 h 5630204"/>
              <a:gd name="connsiteX4933" fmla="*/ 6674916 w 10567974"/>
              <a:gd name="connsiteY4933" fmla="*/ 2494957 h 5630204"/>
              <a:gd name="connsiteX4934" fmla="*/ 6701205 w 10567974"/>
              <a:gd name="connsiteY4934" fmla="*/ 2468667 h 5630204"/>
              <a:gd name="connsiteX4935" fmla="*/ 6609765 w 10567974"/>
              <a:gd name="connsiteY4935" fmla="*/ 2468667 h 5630204"/>
              <a:gd name="connsiteX4936" fmla="*/ 6636054 w 10567974"/>
              <a:gd name="connsiteY4936" fmla="*/ 2494957 h 5630204"/>
              <a:gd name="connsiteX4937" fmla="*/ 6609765 w 10567974"/>
              <a:gd name="connsiteY4937" fmla="*/ 2521245 h 5630204"/>
              <a:gd name="connsiteX4938" fmla="*/ 6583476 w 10567974"/>
              <a:gd name="connsiteY4938" fmla="*/ 2494957 h 5630204"/>
              <a:gd name="connsiteX4939" fmla="*/ 6609765 w 10567974"/>
              <a:gd name="connsiteY4939" fmla="*/ 2468667 h 5630204"/>
              <a:gd name="connsiteX4940" fmla="*/ 6518325 w 10567974"/>
              <a:gd name="connsiteY4940" fmla="*/ 2468667 h 5630204"/>
              <a:gd name="connsiteX4941" fmla="*/ 6544614 w 10567974"/>
              <a:gd name="connsiteY4941" fmla="*/ 2494957 h 5630204"/>
              <a:gd name="connsiteX4942" fmla="*/ 6518325 w 10567974"/>
              <a:gd name="connsiteY4942" fmla="*/ 2521245 h 5630204"/>
              <a:gd name="connsiteX4943" fmla="*/ 6492036 w 10567974"/>
              <a:gd name="connsiteY4943" fmla="*/ 2494957 h 5630204"/>
              <a:gd name="connsiteX4944" fmla="*/ 6518325 w 10567974"/>
              <a:gd name="connsiteY4944" fmla="*/ 2468667 h 5630204"/>
              <a:gd name="connsiteX4945" fmla="*/ 6426885 w 10567974"/>
              <a:gd name="connsiteY4945" fmla="*/ 2468667 h 5630204"/>
              <a:gd name="connsiteX4946" fmla="*/ 6453174 w 10567974"/>
              <a:gd name="connsiteY4946" fmla="*/ 2494957 h 5630204"/>
              <a:gd name="connsiteX4947" fmla="*/ 6426885 w 10567974"/>
              <a:gd name="connsiteY4947" fmla="*/ 2521245 h 5630204"/>
              <a:gd name="connsiteX4948" fmla="*/ 6400596 w 10567974"/>
              <a:gd name="connsiteY4948" fmla="*/ 2494957 h 5630204"/>
              <a:gd name="connsiteX4949" fmla="*/ 6426885 w 10567974"/>
              <a:gd name="connsiteY4949" fmla="*/ 2468667 h 5630204"/>
              <a:gd name="connsiteX4950" fmla="*/ 6335445 w 10567974"/>
              <a:gd name="connsiteY4950" fmla="*/ 2468667 h 5630204"/>
              <a:gd name="connsiteX4951" fmla="*/ 6361734 w 10567974"/>
              <a:gd name="connsiteY4951" fmla="*/ 2494957 h 5630204"/>
              <a:gd name="connsiteX4952" fmla="*/ 6335445 w 10567974"/>
              <a:gd name="connsiteY4952" fmla="*/ 2521245 h 5630204"/>
              <a:gd name="connsiteX4953" fmla="*/ 6309156 w 10567974"/>
              <a:gd name="connsiteY4953" fmla="*/ 2494957 h 5630204"/>
              <a:gd name="connsiteX4954" fmla="*/ 6335445 w 10567974"/>
              <a:gd name="connsiteY4954" fmla="*/ 2468667 h 5630204"/>
              <a:gd name="connsiteX4955" fmla="*/ 6244005 w 10567974"/>
              <a:gd name="connsiteY4955" fmla="*/ 2468667 h 5630204"/>
              <a:gd name="connsiteX4956" fmla="*/ 6270294 w 10567974"/>
              <a:gd name="connsiteY4956" fmla="*/ 2494957 h 5630204"/>
              <a:gd name="connsiteX4957" fmla="*/ 6244005 w 10567974"/>
              <a:gd name="connsiteY4957" fmla="*/ 2521245 h 5630204"/>
              <a:gd name="connsiteX4958" fmla="*/ 6217716 w 10567974"/>
              <a:gd name="connsiteY4958" fmla="*/ 2494957 h 5630204"/>
              <a:gd name="connsiteX4959" fmla="*/ 6244005 w 10567974"/>
              <a:gd name="connsiteY4959" fmla="*/ 2468667 h 5630204"/>
              <a:gd name="connsiteX4960" fmla="*/ 6152565 w 10567974"/>
              <a:gd name="connsiteY4960" fmla="*/ 2468667 h 5630204"/>
              <a:gd name="connsiteX4961" fmla="*/ 6178854 w 10567974"/>
              <a:gd name="connsiteY4961" fmla="*/ 2494957 h 5630204"/>
              <a:gd name="connsiteX4962" fmla="*/ 6152565 w 10567974"/>
              <a:gd name="connsiteY4962" fmla="*/ 2521245 h 5630204"/>
              <a:gd name="connsiteX4963" fmla="*/ 6126276 w 10567974"/>
              <a:gd name="connsiteY4963" fmla="*/ 2494957 h 5630204"/>
              <a:gd name="connsiteX4964" fmla="*/ 6152565 w 10567974"/>
              <a:gd name="connsiteY4964" fmla="*/ 2468667 h 5630204"/>
              <a:gd name="connsiteX4965" fmla="*/ 6061125 w 10567974"/>
              <a:gd name="connsiteY4965" fmla="*/ 2468667 h 5630204"/>
              <a:gd name="connsiteX4966" fmla="*/ 6087414 w 10567974"/>
              <a:gd name="connsiteY4966" fmla="*/ 2494957 h 5630204"/>
              <a:gd name="connsiteX4967" fmla="*/ 6061125 w 10567974"/>
              <a:gd name="connsiteY4967" fmla="*/ 2521245 h 5630204"/>
              <a:gd name="connsiteX4968" fmla="*/ 6034836 w 10567974"/>
              <a:gd name="connsiteY4968" fmla="*/ 2494957 h 5630204"/>
              <a:gd name="connsiteX4969" fmla="*/ 6061125 w 10567974"/>
              <a:gd name="connsiteY4969" fmla="*/ 2468667 h 5630204"/>
              <a:gd name="connsiteX4970" fmla="*/ 5969685 w 10567974"/>
              <a:gd name="connsiteY4970" fmla="*/ 2468667 h 5630204"/>
              <a:gd name="connsiteX4971" fmla="*/ 5995974 w 10567974"/>
              <a:gd name="connsiteY4971" fmla="*/ 2494957 h 5630204"/>
              <a:gd name="connsiteX4972" fmla="*/ 5969685 w 10567974"/>
              <a:gd name="connsiteY4972" fmla="*/ 2521245 h 5630204"/>
              <a:gd name="connsiteX4973" fmla="*/ 5943396 w 10567974"/>
              <a:gd name="connsiteY4973" fmla="*/ 2494957 h 5630204"/>
              <a:gd name="connsiteX4974" fmla="*/ 5969685 w 10567974"/>
              <a:gd name="connsiteY4974" fmla="*/ 2468667 h 5630204"/>
              <a:gd name="connsiteX4975" fmla="*/ 5878245 w 10567974"/>
              <a:gd name="connsiteY4975" fmla="*/ 2468667 h 5630204"/>
              <a:gd name="connsiteX4976" fmla="*/ 5904534 w 10567974"/>
              <a:gd name="connsiteY4976" fmla="*/ 2494957 h 5630204"/>
              <a:gd name="connsiteX4977" fmla="*/ 5878245 w 10567974"/>
              <a:gd name="connsiteY4977" fmla="*/ 2521245 h 5630204"/>
              <a:gd name="connsiteX4978" fmla="*/ 5851956 w 10567974"/>
              <a:gd name="connsiteY4978" fmla="*/ 2494957 h 5630204"/>
              <a:gd name="connsiteX4979" fmla="*/ 5878245 w 10567974"/>
              <a:gd name="connsiteY4979" fmla="*/ 2468667 h 5630204"/>
              <a:gd name="connsiteX4980" fmla="*/ 5786805 w 10567974"/>
              <a:gd name="connsiteY4980" fmla="*/ 2468667 h 5630204"/>
              <a:gd name="connsiteX4981" fmla="*/ 5813094 w 10567974"/>
              <a:gd name="connsiteY4981" fmla="*/ 2494957 h 5630204"/>
              <a:gd name="connsiteX4982" fmla="*/ 5786805 w 10567974"/>
              <a:gd name="connsiteY4982" fmla="*/ 2521245 h 5630204"/>
              <a:gd name="connsiteX4983" fmla="*/ 5760516 w 10567974"/>
              <a:gd name="connsiteY4983" fmla="*/ 2494957 h 5630204"/>
              <a:gd name="connsiteX4984" fmla="*/ 5786805 w 10567974"/>
              <a:gd name="connsiteY4984" fmla="*/ 2468667 h 5630204"/>
              <a:gd name="connsiteX4985" fmla="*/ 5695365 w 10567974"/>
              <a:gd name="connsiteY4985" fmla="*/ 2468667 h 5630204"/>
              <a:gd name="connsiteX4986" fmla="*/ 5721654 w 10567974"/>
              <a:gd name="connsiteY4986" fmla="*/ 2494957 h 5630204"/>
              <a:gd name="connsiteX4987" fmla="*/ 5695365 w 10567974"/>
              <a:gd name="connsiteY4987" fmla="*/ 2521245 h 5630204"/>
              <a:gd name="connsiteX4988" fmla="*/ 5669076 w 10567974"/>
              <a:gd name="connsiteY4988" fmla="*/ 2494957 h 5630204"/>
              <a:gd name="connsiteX4989" fmla="*/ 5695365 w 10567974"/>
              <a:gd name="connsiteY4989" fmla="*/ 2468667 h 5630204"/>
              <a:gd name="connsiteX4990" fmla="*/ 5603925 w 10567974"/>
              <a:gd name="connsiteY4990" fmla="*/ 2468667 h 5630204"/>
              <a:gd name="connsiteX4991" fmla="*/ 5630214 w 10567974"/>
              <a:gd name="connsiteY4991" fmla="*/ 2494957 h 5630204"/>
              <a:gd name="connsiteX4992" fmla="*/ 5603925 w 10567974"/>
              <a:gd name="connsiteY4992" fmla="*/ 2521245 h 5630204"/>
              <a:gd name="connsiteX4993" fmla="*/ 5577636 w 10567974"/>
              <a:gd name="connsiteY4993" fmla="*/ 2494957 h 5630204"/>
              <a:gd name="connsiteX4994" fmla="*/ 5603925 w 10567974"/>
              <a:gd name="connsiteY4994" fmla="*/ 2468667 h 5630204"/>
              <a:gd name="connsiteX4995" fmla="*/ 5421045 w 10567974"/>
              <a:gd name="connsiteY4995" fmla="*/ 2468667 h 5630204"/>
              <a:gd name="connsiteX4996" fmla="*/ 5447334 w 10567974"/>
              <a:gd name="connsiteY4996" fmla="*/ 2494957 h 5630204"/>
              <a:gd name="connsiteX4997" fmla="*/ 5421045 w 10567974"/>
              <a:gd name="connsiteY4997" fmla="*/ 2521245 h 5630204"/>
              <a:gd name="connsiteX4998" fmla="*/ 5394756 w 10567974"/>
              <a:gd name="connsiteY4998" fmla="*/ 2494957 h 5630204"/>
              <a:gd name="connsiteX4999" fmla="*/ 5421045 w 10567974"/>
              <a:gd name="connsiteY4999" fmla="*/ 2468667 h 5630204"/>
              <a:gd name="connsiteX5000" fmla="*/ 5329605 w 10567974"/>
              <a:gd name="connsiteY5000" fmla="*/ 2468667 h 5630204"/>
              <a:gd name="connsiteX5001" fmla="*/ 5355894 w 10567974"/>
              <a:gd name="connsiteY5001" fmla="*/ 2494957 h 5630204"/>
              <a:gd name="connsiteX5002" fmla="*/ 5329605 w 10567974"/>
              <a:gd name="connsiteY5002" fmla="*/ 2521245 h 5630204"/>
              <a:gd name="connsiteX5003" fmla="*/ 5303316 w 10567974"/>
              <a:gd name="connsiteY5003" fmla="*/ 2494957 h 5630204"/>
              <a:gd name="connsiteX5004" fmla="*/ 5329605 w 10567974"/>
              <a:gd name="connsiteY5004" fmla="*/ 2468667 h 5630204"/>
              <a:gd name="connsiteX5005" fmla="*/ 4872405 w 10567974"/>
              <a:gd name="connsiteY5005" fmla="*/ 2468667 h 5630204"/>
              <a:gd name="connsiteX5006" fmla="*/ 4898694 w 10567974"/>
              <a:gd name="connsiteY5006" fmla="*/ 2494957 h 5630204"/>
              <a:gd name="connsiteX5007" fmla="*/ 4872405 w 10567974"/>
              <a:gd name="connsiteY5007" fmla="*/ 2521245 h 5630204"/>
              <a:gd name="connsiteX5008" fmla="*/ 4846116 w 10567974"/>
              <a:gd name="connsiteY5008" fmla="*/ 2494957 h 5630204"/>
              <a:gd name="connsiteX5009" fmla="*/ 4872405 w 10567974"/>
              <a:gd name="connsiteY5009" fmla="*/ 2468667 h 5630204"/>
              <a:gd name="connsiteX5010" fmla="*/ 4780965 w 10567974"/>
              <a:gd name="connsiteY5010" fmla="*/ 2468667 h 5630204"/>
              <a:gd name="connsiteX5011" fmla="*/ 4807254 w 10567974"/>
              <a:gd name="connsiteY5011" fmla="*/ 2494957 h 5630204"/>
              <a:gd name="connsiteX5012" fmla="*/ 4780965 w 10567974"/>
              <a:gd name="connsiteY5012" fmla="*/ 2521245 h 5630204"/>
              <a:gd name="connsiteX5013" fmla="*/ 4754676 w 10567974"/>
              <a:gd name="connsiteY5013" fmla="*/ 2494957 h 5630204"/>
              <a:gd name="connsiteX5014" fmla="*/ 4780965 w 10567974"/>
              <a:gd name="connsiteY5014" fmla="*/ 2468667 h 5630204"/>
              <a:gd name="connsiteX5015" fmla="*/ 2678034 w 10567974"/>
              <a:gd name="connsiteY5015" fmla="*/ 2468667 h 5630204"/>
              <a:gd name="connsiteX5016" fmla="*/ 2704324 w 10567974"/>
              <a:gd name="connsiteY5016" fmla="*/ 2494957 h 5630204"/>
              <a:gd name="connsiteX5017" fmla="*/ 2678034 w 10567974"/>
              <a:gd name="connsiteY5017" fmla="*/ 2521245 h 5630204"/>
              <a:gd name="connsiteX5018" fmla="*/ 2651743 w 10567974"/>
              <a:gd name="connsiteY5018" fmla="*/ 2494957 h 5630204"/>
              <a:gd name="connsiteX5019" fmla="*/ 2678034 w 10567974"/>
              <a:gd name="connsiteY5019" fmla="*/ 2468667 h 5630204"/>
              <a:gd name="connsiteX5020" fmla="*/ 2586589 w 10567974"/>
              <a:gd name="connsiteY5020" fmla="*/ 2468667 h 5630204"/>
              <a:gd name="connsiteX5021" fmla="*/ 2612879 w 10567974"/>
              <a:gd name="connsiteY5021" fmla="*/ 2494957 h 5630204"/>
              <a:gd name="connsiteX5022" fmla="*/ 2586589 w 10567974"/>
              <a:gd name="connsiteY5022" fmla="*/ 2521245 h 5630204"/>
              <a:gd name="connsiteX5023" fmla="*/ 2560299 w 10567974"/>
              <a:gd name="connsiteY5023" fmla="*/ 2494957 h 5630204"/>
              <a:gd name="connsiteX5024" fmla="*/ 2586589 w 10567974"/>
              <a:gd name="connsiteY5024" fmla="*/ 2468667 h 5630204"/>
              <a:gd name="connsiteX5025" fmla="*/ 2495144 w 10567974"/>
              <a:gd name="connsiteY5025" fmla="*/ 2468667 h 5630204"/>
              <a:gd name="connsiteX5026" fmla="*/ 2521435 w 10567974"/>
              <a:gd name="connsiteY5026" fmla="*/ 2494957 h 5630204"/>
              <a:gd name="connsiteX5027" fmla="*/ 2495144 w 10567974"/>
              <a:gd name="connsiteY5027" fmla="*/ 2521245 h 5630204"/>
              <a:gd name="connsiteX5028" fmla="*/ 2468854 w 10567974"/>
              <a:gd name="connsiteY5028" fmla="*/ 2494957 h 5630204"/>
              <a:gd name="connsiteX5029" fmla="*/ 2495144 w 10567974"/>
              <a:gd name="connsiteY5029" fmla="*/ 2468667 h 5630204"/>
              <a:gd name="connsiteX5030" fmla="*/ 2403700 w 10567974"/>
              <a:gd name="connsiteY5030" fmla="*/ 2468667 h 5630204"/>
              <a:gd name="connsiteX5031" fmla="*/ 2429990 w 10567974"/>
              <a:gd name="connsiteY5031" fmla="*/ 2494957 h 5630204"/>
              <a:gd name="connsiteX5032" fmla="*/ 2403700 w 10567974"/>
              <a:gd name="connsiteY5032" fmla="*/ 2521245 h 5630204"/>
              <a:gd name="connsiteX5033" fmla="*/ 2377409 w 10567974"/>
              <a:gd name="connsiteY5033" fmla="*/ 2494957 h 5630204"/>
              <a:gd name="connsiteX5034" fmla="*/ 2403700 w 10567974"/>
              <a:gd name="connsiteY5034" fmla="*/ 2468667 h 5630204"/>
              <a:gd name="connsiteX5035" fmla="*/ 2312255 w 10567974"/>
              <a:gd name="connsiteY5035" fmla="*/ 2468667 h 5630204"/>
              <a:gd name="connsiteX5036" fmla="*/ 2338546 w 10567974"/>
              <a:gd name="connsiteY5036" fmla="*/ 2494957 h 5630204"/>
              <a:gd name="connsiteX5037" fmla="*/ 2312255 w 10567974"/>
              <a:gd name="connsiteY5037" fmla="*/ 2521245 h 5630204"/>
              <a:gd name="connsiteX5038" fmla="*/ 2285965 w 10567974"/>
              <a:gd name="connsiteY5038" fmla="*/ 2494957 h 5630204"/>
              <a:gd name="connsiteX5039" fmla="*/ 2312255 w 10567974"/>
              <a:gd name="connsiteY5039" fmla="*/ 2468667 h 5630204"/>
              <a:gd name="connsiteX5040" fmla="*/ 2220810 w 10567974"/>
              <a:gd name="connsiteY5040" fmla="*/ 2468667 h 5630204"/>
              <a:gd name="connsiteX5041" fmla="*/ 2247101 w 10567974"/>
              <a:gd name="connsiteY5041" fmla="*/ 2494957 h 5630204"/>
              <a:gd name="connsiteX5042" fmla="*/ 2220810 w 10567974"/>
              <a:gd name="connsiteY5042" fmla="*/ 2521245 h 5630204"/>
              <a:gd name="connsiteX5043" fmla="*/ 2194520 w 10567974"/>
              <a:gd name="connsiteY5043" fmla="*/ 2494957 h 5630204"/>
              <a:gd name="connsiteX5044" fmla="*/ 2220810 w 10567974"/>
              <a:gd name="connsiteY5044" fmla="*/ 2468667 h 5630204"/>
              <a:gd name="connsiteX5045" fmla="*/ 2129366 w 10567974"/>
              <a:gd name="connsiteY5045" fmla="*/ 2468667 h 5630204"/>
              <a:gd name="connsiteX5046" fmla="*/ 2155656 w 10567974"/>
              <a:gd name="connsiteY5046" fmla="*/ 2494957 h 5630204"/>
              <a:gd name="connsiteX5047" fmla="*/ 2129366 w 10567974"/>
              <a:gd name="connsiteY5047" fmla="*/ 2521245 h 5630204"/>
              <a:gd name="connsiteX5048" fmla="*/ 2103075 w 10567974"/>
              <a:gd name="connsiteY5048" fmla="*/ 2494957 h 5630204"/>
              <a:gd name="connsiteX5049" fmla="*/ 2129366 w 10567974"/>
              <a:gd name="connsiteY5049" fmla="*/ 2468667 h 5630204"/>
              <a:gd name="connsiteX5050" fmla="*/ 2037921 w 10567974"/>
              <a:gd name="connsiteY5050" fmla="*/ 2468667 h 5630204"/>
              <a:gd name="connsiteX5051" fmla="*/ 2064212 w 10567974"/>
              <a:gd name="connsiteY5051" fmla="*/ 2494957 h 5630204"/>
              <a:gd name="connsiteX5052" fmla="*/ 2037921 w 10567974"/>
              <a:gd name="connsiteY5052" fmla="*/ 2521245 h 5630204"/>
              <a:gd name="connsiteX5053" fmla="*/ 2011631 w 10567974"/>
              <a:gd name="connsiteY5053" fmla="*/ 2494957 h 5630204"/>
              <a:gd name="connsiteX5054" fmla="*/ 2037921 w 10567974"/>
              <a:gd name="connsiteY5054" fmla="*/ 2468667 h 5630204"/>
              <a:gd name="connsiteX5055" fmla="*/ 9170085 w 10567974"/>
              <a:gd name="connsiteY5055" fmla="*/ 2377228 h 5630204"/>
              <a:gd name="connsiteX5056" fmla="*/ 9196374 w 10567974"/>
              <a:gd name="connsiteY5056" fmla="*/ 2403519 h 5630204"/>
              <a:gd name="connsiteX5057" fmla="*/ 9170085 w 10567974"/>
              <a:gd name="connsiteY5057" fmla="*/ 2429805 h 5630204"/>
              <a:gd name="connsiteX5058" fmla="*/ 9143796 w 10567974"/>
              <a:gd name="connsiteY5058" fmla="*/ 2403519 h 5630204"/>
              <a:gd name="connsiteX5059" fmla="*/ 9170085 w 10567974"/>
              <a:gd name="connsiteY5059" fmla="*/ 2377228 h 5630204"/>
              <a:gd name="connsiteX5060" fmla="*/ 9078645 w 10567974"/>
              <a:gd name="connsiteY5060" fmla="*/ 2377228 h 5630204"/>
              <a:gd name="connsiteX5061" fmla="*/ 9104934 w 10567974"/>
              <a:gd name="connsiteY5061" fmla="*/ 2403519 h 5630204"/>
              <a:gd name="connsiteX5062" fmla="*/ 9078645 w 10567974"/>
              <a:gd name="connsiteY5062" fmla="*/ 2429805 h 5630204"/>
              <a:gd name="connsiteX5063" fmla="*/ 9052356 w 10567974"/>
              <a:gd name="connsiteY5063" fmla="*/ 2403519 h 5630204"/>
              <a:gd name="connsiteX5064" fmla="*/ 9078645 w 10567974"/>
              <a:gd name="connsiteY5064" fmla="*/ 2377228 h 5630204"/>
              <a:gd name="connsiteX5065" fmla="*/ 8987205 w 10567974"/>
              <a:gd name="connsiteY5065" fmla="*/ 2377228 h 5630204"/>
              <a:gd name="connsiteX5066" fmla="*/ 9013494 w 10567974"/>
              <a:gd name="connsiteY5066" fmla="*/ 2403519 h 5630204"/>
              <a:gd name="connsiteX5067" fmla="*/ 8987205 w 10567974"/>
              <a:gd name="connsiteY5067" fmla="*/ 2429805 h 5630204"/>
              <a:gd name="connsiteX5068" fmla="*/ 8960916 w 10567974"/>
              <a:gd name="connsiteY5068" fmla="*/ 2403519 h 5630204"/>
              <a:gd name="connsiteX5069" fmla="*/ 8987205 w 10567974"/>
              <a:gd name="connsiteY5069" fmla="*/ 2377228 h 5630204"/>
              <a:gd name="connsiteX5070" fmla="*/ 8895765 w 10567974"/>
              <a:gd name="connsiteY5070" fmla="*/ 2377228 h 5630204"/>
              <a:gd name="connsiteX5071" fmla="*/ 8922054 w 10567974"/>
              <a:gd name="connsiteY5071" fmla="*/ 2403519 h 5630204"/>
              <a:gd name="connsiteX5072" fmla="*/ 8895765 w 10567974"/>
              <a:gd name="connsiteY5072" fmla="*/ 2429805 h 5630204"/>
              <a:gd name="connsiteX5073" fmla="*/ 8869476 w 10567974"/>
              <a:gd name="connsiteY5073" fmla="*/ 2403519 h 5630204"/>
              <a:gd name="connsiteX5074" fmla="*/ 8895765 w 10567974"/>
              <a:gd name="connsiteY5074" fmla="*/ 2377228 h 5630204"/>
              <a:gd name="connsiteX5075" fmla="*/ 8804325 w 10567974"/>
              <a:gd name="connsiteY5075" fmla="*/ 2377228 h 5630204"/>
              <a:gd name="connsiteX5076" fmla="*/ 8830614 w 10567974"/>
              <a:gd name="connsiteY5076" fmla="*/ 2403519 h 5630204"/>
              <a:gd name="connsiteX5077" fmla="*/ 8804325 w 10567974"/>
              <a:gd name="connsiteY5077" fmla="*/ 2429805 h 5630204"/>
              <a:gd name="connsiteX5078" fmla="*/ 8778036 w 10567974"/>
              <a:gd name="connsiteY5078" fmla="*/ 2403519 h 5630204"/>
              <a:gd name="connsiteX5079" fmla="*/ 8804325 w 10567974"/>
              <a:gd name="connsiteY5079" fmla="*/ 2377228 h 5630204"/>
              <a:gd name="connsiteX5080" fmla="*/ 8712885 w 10567974"/>
              <a:gd name="connsiteY5080" fmla="*/ 2377228 h 5630204"/>
              <a:gd name="connsiteX5081" fmla="*/ 8739174 w 10567974"/>
              <a:gd name="connsiteY5081" fmla="*/ 2403519 h 5630204"/>
              <a:gd name="connsiteX5082" fmla="*/ 8712885 w 10567974"/>
              <a:gd name="connsiteY5082" fmla="*/ 2429805 h 5630204"/>
              <a:gd name="connsiteX5083" fmla="*/ 8686596 w 10567974"/>
              <a:gd name="connsiteY5083" fmla="*/ 2403519 h 5630204"/>
              <a:gd name="connsiteX5084" fmla="*/ 8712885 w 10567974"/>
              <a:gd name="connsiteY5084" fmla="*/ 2377228 h 5630204"/>
              <a:gd name="connsiteX5085" fmla="*/ 8621445 w 10567974"/>
              <a:gd name="connsiteY5085" fmla="*/ 2377228 h 5630204"/>
              <a:gd name="connsiteX5086" fmla="*/ 8647734 w 10567974"/>
              <a:gd name="connsiteY5086" fmla="*/ 2403519 h 5630204"/>
              <a:gd name="connsiteX5087" fmla="*/ 8621445 w 10567974"/>
              <a:gd name="connsiteY5087" fmla="*/ 2429805 h 5630204"/>
              <a:gd name="connsiteX5088" fmla="*/ 8595156 w 10567974"/>
              <a:gd name="connsiteY5088" fmla="*/ 2403519 h 5630204"/>
              <a:gd name="connsiteX5089" fmla="*/ 8621445 w 10567974"/>
              <a:gd name="connsiteY5089" fmla="*/ 2377228 h 5630204"/>
              <a:gd name="connsiteX5090" fmla="*/ 8530005 w 10567974"/>
              <a:gd name="connsiteY5090" fmla="*/ 2377228 h 5630204"/>
              <a:gd name="connsiteX5091" fmla="*/ 8556294 w 10567974"/>
              <a:gd name="connsiteY5091" fmla="*/ 2403519 h 5630204"/>
              <a:gd name="connsiteX5092" fmla="*/ 8530005 w 10567974"/>
              <a:gd name="connsiteY5092" fmla="*/ 2429805 h 5630204"/>
              <a:gd name="connsiteX5093" fmla="*/ 8503716 w 10567974"/>
              <a:gd name="connsiteY5093" fmla="*/ 2403519 h 5630204"/>
              <a:gd name="connsiteX5094" fmla="*/ 8530005 w 10567974"/>
              <a:gd name="connsiteY5094" fmla="*/ 2377228 h 5630204"/>
              <a:gd name="connsiteX5095" fmla="*/ 8438565 w 10567974"/>
              <a:gd name="connsiteY5095" fmla="*/ 2377228 h 5630204"/>
              <a:gd name="connsiteX5096" fmla="*/ 8464854 w 10567974"/>
              <a:gd name="connsiteY5096" fmla="*/ 2403519 h 5630204"/>
              <a:gd name="connsiteX5097" fmla="*/ 8438565 w 10567974"/>
              <a:gd name="connsiteY5097" fmla="*/ 2429805 h 5630204"/>
              <a:gd name="connsiteX5098" fmla="*/ 8412276 w 10567974"/>
              <a:gd name="connsiteY5098" fmla="*/ 2403519 h 5630204"/>
              <a:gd name="connsiteX5099" fmla="*/ 8438565 w 10567974"/>
              <a:gd name="connsiteY5099" fmla="*/ 2377228 h 5630204"/>
              <a:gd name="connsiteX5100" fmla="*/ 8347125 w 10567974"/>
              <a:gd name="connsiteY5100" fmla="*/ 2377228 h 5630204"/>
              <a:gd name="connsiteX5101" fmla="*/ 8373414 w 10567974"/>
              <a:gd name="connsiteY5101" fmla="*/ 2403519 h 5630204"/>
              <a:gd name="connsiteX5102" fmla="*/ 8347125 w 10567974"/>
              <a:gd name="connsiteY5102" fmla="*/ 2429805 h 5630204"/>
              <a:gd name="connsiteX5103" fmla="*/ 8320836 w 10567974"/>
              <a:gd name="connsiteY5103" fmla="*/ 2403519 h 5630204"/>
              <a:gd name="connsiteX5104" fmla="*/ 8347125 w 10567974"/>
              <a:gd name="connsiteY5104" fmla="*/ 2377228 h 5630204"/>
              <a:gd name="connsiteX5105" fmla="*/ 8255685 w 10567974"/>
              <a:gd name="connsiteY5105" fmla="*/ 2377228 h 5630204"/>
              <a:gd name="connsiteX5106" fmla="*/ 8281974 w 10567974"/>
              <a:gd name="connsiteY5106" fmla="*/ 2403519 h 5630204"/>
              <a:gd name="connsiteX5107" fmla="*/ 8255685 w 10567974"/>
              <a:gd name="connsiteY5107" fmla="*/ 2429805 h 5630204"/>
              <a:gd name="connsiteX5108" fmla="*/ 8229396 w 10567974"/>
              <a:gd name="connsiteY5108" fmla="*/ 2403519 h 5630204"/>
              <a:gd name="connsiteX5109" fmla="*/ 8255685 w 10567974"/>
              <a:gd name="connsiteY5109" fmla="*/ 2377228 h 5630204"/>
              <a:gd name="connsiteX5110" fmla="*/ 8164245 w 10567974"/>
              <a:gd name="connsiteY5110" fmla="*/ 2377228 h 5630204"/>
              <a:gd name="connsiteX5111" fmla="*/ 8190534 w 10567974"/>
              <a:gd name="connsiteY5111" fmla="*/ 2403519 h 5630204"/>
              <a:gd name="connsiteX5112" fmla="*/ 8164245 w 10567974"/>
              <a:gd name="connsiteY5112" fmla="*/ 2429805 h 5630204"/>
              <a:gd name="connsiteX5113" fmla="*/ 8137956 w 10567974"/>
              <a:gd name="connsiteY5113" fmla="*/ 2403519 h 5630204"/>
              <a:gd name="connsiteX5114" fmla="*/ 8164245 w 10567974"/>
              <a:gd name="connsiteY5114" fmla="*/ 2377228 h 5630204"/>
              <a:gd name="connsiteX5115" fmla="*/ 8072805 w 10567974"/>
              <a:gd name="connsiteY5115" fmla="*/ 2377228 h 5630204"/>
              <a:gd name="connsiteX5116" fmla="*/ 8099094 w 10567974"/>
              <a:gd name="connsiteY5116" fmla="*/ 2403519 h 5630204"/>
              <a:gd name="connsiteX5117" fmla="*/ 8072805 w 10567974"/>
              <a:gd name="connsiteY5117" fmla="*/ 2429805 h 5630204"/>
              <a:gd name="connsiteX5118" fmla="*/ 8046516 w 10567974"/>
              <a:gd name="connsiteY5118" fmla="*/ 2403519 h 5630204"/>
              <a:gd name="connsiteX5119" fmla="*/ 8072805 w 10567974"/>
              <a:gd name="connsiteY5119" fmla="*/ 2377228 h 5630204"/>
              <a:gd name="connsiteX5120" fmla="*/ 7981365 w 10567974"/>
              <a:gd name="connsiteY5120" fmla="*/ 2377228 h 5630204"/>
              <a:gd name="connsiteX5121" fmla="*/ 8007654 w 10567974"/>
              <a:gd name="connsiteY5121" fmla="*/ 2403519 h 5630204"/>
              <a:gd name="connsiteX5122" fmla="*/ 7981365 w 10567974"/>
              <a:gd name="connsiteY5122" fmla="*/ 2429805 h 5630204"/>
              <a:gd name="connsiteX5123" fmla="*/ 7955076 w 10567974"/>
              <a:gd name="connsiteY5123" fmla="*/ 2403519 h 5630204"/>
              <a:gd name="connsiteX5124" fmla="*/ 7981365 w 10567974"/>
              <a:gd name="connsiteY5124" fmla="*/ 2377228 h 5630204"/>
              <a:gd name="connsiteX5125" fmla="*/ 7889925 w 10567974"/>
              <a:gd name="connsiteY5125" fmla="*/ 2377228 h 5630204"/>
              <a:gd name="connsiteX5126" fmla="*/ 7916214 w 10567974"/>
              <a:gd name="connsiteY5126" fmla="*/ 2403519 h 5630204"/>
              <a:gd name="connsiteX5127" fmla="*/ 7889925 w 10567974"/>
              <a:gd name="connsiteY5127" fmla="*/ 2429805 h 5630204"/>
              <a:gd name="connsiteX5128" fmla="*/ 7863636 w 10567974"/>
              <a:gd name="connsiteY5128" fmla="*/ 2403519 h 5630204"/>
              <a:gd name="connsiteX5129" fmla="*/ 7889925 w 10567974"/>
              <a:gd name="connsiteY5129" fmla="*/ 2377228 h 5630204"/>
              <a:gd name="connsiteX5130" fmla="*/ 7798485 w 10567974"/>
              <a:gd name="connsiteY5130" fmla="*/ 2377228 h 5630204"/>
              <a:gd name="connsiteX5131" fmla="*/ 7824774 w 10567974"/>
              <a:gd name="connsiteY5131" fmla="*/ 2403519 h 5630204"/>
              <a:gd name="connsiteX5132" fmla="*/ 7798485 w 10567974"/>
              <a:gd name="connsiteY5132" fmla="*/ 2429805 h 5630204"/>
              <a:gd name="connsiteX5133" fmla="*/ 7772196 w 10567974"/>
              <a:gd name="connsiteY5133" fmla="*/ 2403519 h 5630204"/>
              <a:gd name="connsiteX5134" fmla="*/ 7798485 w 10567974"/>
              <a:gd name="connsiteY5134" fmla="*/ 2377228 h 5630204"/>
              <a:gd name="connsiteX5135" fmla="*/ 7707045 w 10567974"/>
              <a:gd name="connsiteY5135" fmla="*/ 2377228 h 5630204"/>
              <a:gd name="connsiteX5136" fmla="*/ 7733334 w 10567974"/>
              <a:gd name="connsiteY5136" fmla="*/ 2403519 h 5630204"/>
              <a:gd name="connsiteX5137" fmla="*/ 7707045 w 10567974"/>
              <a:gd name="connsiteY5137" fmla="*/ 2429805 h 5630204"/>
              <a:gd name="connsiteX5138" fmla="*/ 7680756 w 10567974"/>
              <a:gd name="connsiteY5138" fmla="*/ 2403519 h 5630204"/>
              <a:gd name="connsiteX5139" fmla="*/ 7707045 w 10567974"/>
              <a:gd name="connsiteY5139" fmla="*/ 2377228 h 5630204"/>
              <a:gd name="connsiteX5140" fmla="*/ 7615605 w 10567974"/>
              <a:gd name="connsiteY5140" fmla="*/ 2377228 h 5630204"/>
              <a:gd name="connsiteX5141" fmla="*/ 7641894 w 10567974"/>
              <a:gd name="connsiteY5141" fmla="*/ 2403519 h 5630204"/>
              <a:gd name="connsiteX5142" fmla="*/ 7615605 w 10567974"/>
              <a:gd name="connsiteY5142" fmla="*/ 2429805 h 5630204"/>
              <a:gd name="connsiteX5143" fmla="*/ 7589316 w 10567974"/>
              <a:gd name="connsiteY5143" fmla="*/ 2403519 h 5630204"/>
              <a:gd name="connsiteX5144" fmla="*/ 7615605 w 10567974"/>
              <a:gd name="connsiteY5144" fmla="*/ 2377228 h 5630204"/>
              <a:gd name="connsiteX5145" fmla="*/ 7524165 w 10567974"/>
              <a:gd name="connsiteY5145" fmla="*/ 2377228 h 5630204"/>
              <a:gd name="connsiteX5146" fmla="*/ 7550454 w 10567974"/>
              <a:gd name="connsiteY5146" fmla="*/ 2403519 h 5630204"/>
              <a:gd name="connsiteX5147" fmla="*/ 7524165 w 10567974"/>
              <a:gd name="connsiteY5147" fmla="*/ 2429805 h 5630204"/>
              <a:gd name="connsiteX5148" fmla="*/ 7497876 w 10567974"/>
              <a:gd name="connsiteY5148" fmla="*/ 2403519 h 5630204"/>
              <a:gd name="connsiteX5149" fmla="*/ 7524165 w 10567974"/>
              <a:gd name="connsiteY5149" fmla="*/ 2377228 h 5630204"/>
              <a:gd name="connsiteX5150" fmla="*/ 7432725 w 10567974"/>
              <a:gd name="connsiteY5150" fmla="*/ 2377228 h 5630204"/>
              <a:gd name="connsiteX5151" fmla="*/ 7459014 w 10567974"/>
              <a:gd name="connsiteY5151" fmla="*/ 2403519 h 5630204"/>
              <a:gd name="connsiteX5152" fmla="*/ 7432725 w 10567974"/>
              <a:gd name="connsiteY5152" fmla="*/ 2429805 h 5630204"/>
              <a:gd name="connsiteX5153" fmla="*/ 7406436 w 10567974"/>
              <a:gd name="connsiteY5153" fmla="*/ 2403519 h 5630204"/>
              <a:gd name="connsiteX5154" fmla="*/ 7432725 w 10567974"/>
              <a:gd name="connsiteY5154" fmla="*/ 2377228 h 5630204"/>
              <a:gd name="connsiteX5155" fmla="*/ 7341285 w 10567974"/>
              <a:gd name="connsiteY5155" fmla="*/ 2377228 h 5630204"/>
              <a:gd name="connsiteX5156" fmla="*/ 7367574 w 10567974"/>
              <a:gd name="connsiteY5156" fmla="*/ 2403519 h 5630204"/>
              <a:gd name="connsiteX5157" fmla="*/ 7341285 w 10567974"/>
              <a:gd name="connsiteY5157" fmla="*/ 2429805 h 5630204"/>
              <a:gd name="connsiteX5158" fmla="*/ 7314996 w 10567974"/>
              <a:gd name="connsiteY5158" fmla="*/ 2403519 h 5630204"/>
              <a:gd name="connsiteX5159" fmla="*/ 7341285 w 10567974"/>
              <a:gd name="connsiteY5159" fmla="*/ 2377228 h 5630204"/>
              <a:gd name="connsiteX5160" fmla="*/ 7249845 w 10567974"/>
              <a:gd name="connsiteY5160" fmla="*/ 2377228 h 5630204"/>
              <a:gd name="connsiteX5161" fmla="*/ 7276134 w 10567974"/>
              <a:gd name="connsiteY5161" fmla="*/ 2403519 h 5630204"/>
              <a:gd name="connsiteX5162" fmla="*/ 7249845 w 10567974"/>
              <a:gd name="connsiteY5162" fmla="*/ 2429805 h 5630204"/>
              <a:gd name="connsiteX5163" fmla="*/ 7223556 w 10567974"/>
              <a:gd name="connsiteY5163" fmla="*/ 2403519 h 5630204"/>
              <a:gd name="connsiteX5164" fmla="*/ 7249845 w 10567974"/>
              <a:gd name="connsiteY5164" fmla="*/ 2377228 h 5630204"/>
              <a:gd name="connsiteX5165" fmla="*/ 7158405 w 10567974"/>
              <a:gd name="connsiteY5165" fmla="*/ 2377228 h 5630204"/>
              <a:gd name="connsiteX5166" fmla="*/ 7184694 w 10567974"/>
              <a:gd name="connsiteY5166" fmla="*/ 2403519 h 5630204"/>
              <a:gd name="connsiteX5167" fmla="*/ 7158405 w 10567974"/>
              <a:gd name="connsiteY5167" fmla="*/ 2429805 h 5630204"/>
              <a:gd name="connsiteX5168" fmla="*/ 7132116 w 10567974"/>
              <a:gd name="connsiteY5168" fmla="*/ 2403519 h 5630204"/>
              <a:gd name="connsiteX5169" fmla="*/ 7158405 w 10567974"/>
              <a:gd name="connsiteY5169" fmla="*/ 2377228 h 5630204"/>
              <a:gd name="connsiteX5170" fmla="*/ 7066965 w 10567974"/>
              <a:gd name="connsiteY5170" fmla="*/ 2377228 h 5630204"/>
              <a:gd name="connsiteX5171" fmla="*/ 7093254 w 10567974"/>
              <a:gd name="connsiteY5171" fmla="*/ 2403519 h 5630204"/>
              <a:gd name="connsiteX5172" fmla="*/ 7066965 w 10567974"/>
              <a:gd name="connsiteY5172" fmla="*/ 2429805 h 5630204"/>
              <a:gd name="connsiteX5173" fmla="*/ 7040676 w 10567974"/>
              <a:gd name="connsiteY5173" fmla="*/ 2403519 h 5630204"/>
              <a:gd name="connsiteX5174" fmla="*/ 7066965 w 10567974"/>
              <a:gd name="connsiteY5174" fmla="*/ 2377228 h 5630204"/>
              <a:gd name="connsiteX5175" fmla="*/ 6975525 w 10567974"/>
              <a:gd name="connsiteY5175" fmla="*/ 2377228 h 5630204"/>
              <a:gd name="connsiteX5176" fmla="*/ 7001814 w 10567974"/>
              <a:gd name="connsiteY5176" fmla="*/ 2403519 h 5630204"/>
              <a:gd name="connsiteX5177" fmla="*/ 6975525 w 10567974"/>
              <a:gd name="connsiteY5177" fmla="*/ 2429805 h 5630204"/>
              <a:gd name="connsiteX5178" fmla="*/ 6949236 w 10567974"/>
              <a:gd name="connsiteY5178" fmla="*/ 2403519 h 5630204"/>
              <a:gd name="connsiteX5179" fmla="*/ 6975525 w 10567974"/>
              <a:gd name="connsiteY5179" fmla="*/ 2377228 h 5630204"/>
              <a:gd name="connsiteX5180" fmla="*/ 6884085 w 10567974"/>
              <a:gd name="connsiteY5180" fmla="*/ 2377228 h 5630204"/>
              <a:gd name="connsiteX5181" fmla="*/ 6910374 w 10567974"/>
              <a:gd name="connsiteY5181" fmla="*/ 2403519 h 5630204"/>
              <a:gd name="connsiteX5182" fmla="*/ 6884085 w 10567974"/>
              <a:gd name="connsiteY5182" fmla="*/ 2429805 h 5630204"/>
              <a:gd name="connsiteX5183" fmla="*/ 6857796 w 10567974"/>
              <a:gd name="connsiteY5183" fmla="*/ 2403519 h 5630204"/>
              <a:gd name="connsiteX5184" fmla="*/ 6884085 w 10567974"/>
              <a:gd name="connsiteY5184" fmla="*/ 2377228 h 5630204"/>
              <a:gd name="connsiteX5185" fmla="*/ 6792645 w 10567974"/>
              <a:gd name="connsiteY5185" fmla="*/ 2377228 h 5630204"/>
              <a:gd name="connsiteX5186" fmla="*/ 6818934 w 10567974"/>
              <a:gd name="connsiteY5186" fmla="*/ 2403519 h 5630204"/>
              <a:gd name="connsiteX5187" fmla="*/ 6792645 w 10567974"/>
              <a:gd name="connsiteY5187" fmla="*/ 2429805 h 5630204"/>
              <a:gd name="connsiteX5188" fmla="*/ 6766356 w 10567974"/>
              <a:gd name="connsiteY5188" fmla="*/ 2403519 h 5630204"/>
              <a:gd name="connsiteX5189" fmla="*/ 6792645 w 10567974"/>
              <a:gd name="connsiteY5189" fmla="*/ 2377228 h 5630204"/>
              <a:gd name="connsiteX5190" fmla="*/ 6701205 w 10567974"/>
              <a:gd name="connsiteY5190" fmla="*/ 2377228 h 5630204"/>
              <a:gd name="connsiteX5191" fmla="*/ 6727494 w 10567974"/>
              <a:gd name="connsiteY5191" fmla="*/ 2403519 h 5630204"/>
              <a:gd name="connsiteX5192" fmla="*/ 6701205 w 10567974"/>
              <a:gd name="connsiteY5192" fmla="*/ 2429805 h 5630204"/>
              <a:gd name="connsiteX5193" fmla="*/ 6674916 w 10567974"/>
              <a:gd name="connsiteY5193" fmla="*/ 2403519 h 5630204"/>
              <a:gd name="connsiteX5194" fmla="*/ 6701205 w 10567974"/>
              <a:gd name="connsiteY5194" fmla="*/ 2377228 h 5630204"/>
              <a:gd name="connsiteX5195" fmla="*/ 6609765 w 10567974"/>
              <a:gd name="connsiteY5195" fmla="*/ 2377228 h 5630204"/>
              <a:gd name="connsiteX5196" fmla="*/ 6636054 w 10567974"/>
              <a:gd name="connsiteY5196" fmla="*/ 2403519 h 5630204"/>
              <a:gd name="connsiteX5197" fmla="*/ 6609765 w 10567974"/>
              <a:gd name="connsiteY5197" fmla="*/ 2429805 h 5630204"/>
              <a:gd name="connsiteX5198" fmla="*/ 6583476 w 10567974"/>
              <a:gd name="connsiteY5198" fmla="*/ 2403519 h 5630204"/>
              <a:gd name="connsiteX5199" fmla="*/ 6609765 w 10567974"/>
              <a:gd name="connsiteY5199" fmla="*/ 2377228 h 5630204"/>
              <a:gd name="connsiteX5200" fmla="*/ 6518325 w 10567974"/>
              <a:gd name="connsiteY5200" fmla="*/ 2377228 h 5630204"/>
              <a:gd name="connsiteX5201" fmla="*/ 6544614 w 10567974"/>
              <a:gd name="connsiteY5201" fmla="*/ 2403519 h 5630204"/>
              <a:gd name="connsiteX5202" fmla="*/ 6518325 w 10567974"/>
              <a:gd name="connsiteY5202" fmla="*/ 2429805 h 5630204"/>
              <a:gd name="connsiteX5203" fmla="*/ 6492036 w 10567974"/>
              <a:gd name="connsiteY5203" fmla="*/ 2403519 h 5630204"/>
              <a:gd name="connsiteX5204" fmla="*/ 6518325 w 10567974"/>
              <a:gd name="connsiteY5204" fmla="*/ 2377228 h 5630204"/>
              <a:gd name="connsiteX5205" fmla="*/ 6426885 w 10567974"/>
              <a:gd name="connsiteY5205" fmla="*/ 2377228 h 5630204"/>
              <a:gd name="connsiteX5206" fmla="*/ 6453174 w 10567974"/>
              <a:gd name="connsiteY5206" fmla="*/ 2403519 h 5630204"/>
              <a:gd name="connsiteX5207" fmla="*/ 6426885 w 10567974"/>
              <a:gd name="connsiteY5207" fmla="*/ 2429805 h 5630204"/>
              <a:gd name="connsiteX5208" fmla="*/ 6400596 w 10567974"/>
              <a:gd name="connsiteY5208" fmla="*/ 2403519 h 5630204"/>
              <a:gd name="connsiteX5209" fmla="*/ 6426885 w 10567974"/>
              <a:gd name="connsiteY5209" fmla="*/ 2377228 h 5630204"/>
              <a:gd name="connsiteX5210" fmla="*/ 6335445 w 10567974"/>
              <a:gd name="connsiteY5210" fmla="*/ 2377228 h 5630204"/>
              <a:gd name="connsiteX5211" fmla="*/ 6361734 w 10567974"/>
              <a:gd name="connsiteY5211" fmla="*/ 2403519 h 5630204"/>
              <a:gd name="connsiteX5212" fmla="*/ 6335445 w 10567974"/>
              <a:gd name="connsiteY5212" fmla="*/ 2429805 h 5630204"/>
              <a:gd name="connsiteX5213" fmla="*/ 6309156 w 10567974"/>
              <a:gd name="connsiteY5213" fmla="*/ 2403519 h 5630204"/>
              <a:gd name="connsiteX5214" fmla="*/ 6335445 w 10567974"/>
              <a:gd name="connsiteY5214" fmla="*/ 2377228 h 5630204"/>
              <a:gd name="connsiteX5215" fmla="*/ 6244005 w 10567974"/>
              <a:gd name="connsiteY5215" fmla="*/ 2377228 h 5630204"/>
              <a:gd name="connsiteX5216" fmla="*/ 6270294 w 10567974"/>
              <a:gd name="connsiteY5216" fmla="*/ 2403519 h 5630204"/>
              <a:gd name="connsiteX5217" fmla="*/ 6244005 w 10567974"/>
              <a:gd name="connsiteY5217" fmla="*/ 2429805 h 5630204"/>
              <a:gd name="connsiteX5218" fmla="*/ 6217716 w 10567974"/>
              <a:gd name="connsiteY5218" fmla="*/ 2403519 h 5630204"/>
              <a:gd name="connsiteX5219" fmla="*/ 6244005 w 10567974"/>
              <a:gd name="connsiteY5219" fmla="*/ 2377228 h 5630204"/>
              <a:gd name="connsiteX5220" fmla="*/ 6152565 w 10567974"/>
              <a:gd name="connsiteY5220" fmla="*/ 2377228 h 5630204"/>
              <a:gd name="connsiteX5221" fmla="*/ 6178854 w 10567974"/>
              <a:gd name="connsiteY5221" fmla="*/ 2403519 h 5630204"/>
              <a:gd name="connsiteX5222" fmla="*/ 6152565 w 10567974"/>
              <a:gd name="connsiteY5222" fmla="*/ 2429805 h 5630204"/>
              <a:gd name="connsiteX5223" fmla="*/ 6126276 w 10567974"/>
              <a:gd name="connsiteY5223" fmla="*/ 2403519 h 5630204"/>
              <a:gd name="connsiteX5224" fmla="*/ 6152565 w 10567974"/>
              <a:gd name="connsiteY5224" fmla="*/ 2377228 h 5630204"/>
              <a:gd name="connsiteX5225" fmla="*/ 6061125 w 10567974"/>
              <a:gd name="connsiteY5225" fmla="*/ 2377228 h 5630204"/>
              <a:gd name="connsiteX5226" fmla="*/ 6087414 w 10567974"/>
              <a:gd name="connsiteY5226" fmla="*/ 2403519 h 5630204"/>
              <a:gd name="connsiteX5227" fmla="*/ 6061125 w 10567974"/>
              <a:gd name="connsiteY5227" fmla="*/ 2429805 h 5630204"/>
              <a:gd name="connsiteX5228" fmla="*/ 6034836 w 10567974"/>
              <a:gd name="connsiteY5228" fmla="*/ 2403519 h 5630204"/>
              <a:gd name="connsiteX5229" fmla="*/ 6061125 w 10567974"/>
              <a:gd name="connsiteY5229" fmla="*/ 2377228 h 5630204"/>
              <a:gd name="connsiteX5230" fmla="*/ 5969685 w 10567974"/>
              <a:gd name="connsiteY5230" fmla="*/ 2377228 h 5630204"/>
              <a:gd name="connsiteX5231" fmla="*/ 5995974 w 10567974"/>
              <a:gd name="connsiteY5231" fmla="*/ 2403519 h 5630204"/>
              <a:gd name="connsiteX5232" fmla="*/ 5969685 w 10567974"/>
              <a:gd name="connsiteY5232" fmla="*/ 2429805 h 5630204"/>
              <a:gd name="connsiteX5233" fmla="*/ 5943396 w 10567974"/>
              <a:gd name="connsiteY5233" fmla="*/ 2403519 h 5630204"/>
              <a:gd name="connsiteX5234" fmla="*/ 5969685 w 10567974"/>
              <a:gd name="connsiteY5234" fmla="*/ 2377228 h 5630204"/>
              <a:gd name="connsiteX5235" fmla="*/ 5878245 w 10567974"/>
              <a:gd name="connsiteY5235" fmla="*/ 2377228 h 5630204"/>
              <a:gd name="connsiteX5236" fmla="*/ 5904534 w 10567974"/>
              <a:gd name="connsiteY5236" fmla="*/ 2403519 h 5630204"/>
              <a:gd name="connsiteX5237" fmla="*/ 5878245 w 10567974"/>
              <a:gd name="connsiteY5237" fmla="*/ 2429805 h 5630204"/>
              <a:gd name="connsiteX5238" fmla="*/ 5851956 w 10567974"/>
              <a:gd name="connsiteY5238" fmla="*/ 2403519 h 5630204"/>
              <a:gd name="connsiteX5239" fmla="*/ 5878245 w 10567974"/>
              <a:gd name="connsiteY5239" fmla="*/ 2377228 h 5630204"/>
              <a:gd name="connsiteX5240" fmla="*/ 5786805 w 10567974"/>
              <a:gd name="connsiteY5240" fmla="*/ 2377228 h 5630204"/>
              <a:gd name="connsiteX5241" fmla="*/ 5813094 w 10567974"/>
              <a:gd name="connsiteY5241" fmla="*/ 2403519 h 5630204"/>
              <a:gd name="connsiteX5242" fmla="*/ 5786805 w 10567974"/>
              <a:gd name="connsiteY5242" fmla="*/ 2429805 h 5630204"/>
              <a:gd name="connsiteX5243" fmla="*/ 5760516 w 10567974"/>
              <a:gd name="connsiteY5243" fmla="*/ 2403519 h 5630204"/>
              <a:gd name="connsiteX5244" fmla="*/ 5786805 w 10567974"/>
              <a:gd name="connsiteY5244" fmla="*/ 2377228 h 5630204"/>
              <a:gd name="connsiteX5245" fmla="*/ 5695365 w 10567974"/>
              <a:gd name="connsiteY5245" fmla="*/ 2377228 h 5630204"/>
              <a:gd name="connsiteX5246" fmla="*/ 5721654 w 10567974"/>
              <a:gd name="connsiteY5246" fmla="*/ 2403519 h 5630204"/>
              <a:gd name="connsiteX5247" fmla="*/ 5695365 w 10567974"/>
              <a:gd name="connsiteY5247" fmla="*/ 2429805 h 5630204"/>
              <a:gd name="connsiteX5248" fmla="*/ 5669076 w 10567974"/>
              <a:gd name="connsiteY5248" fmla="*/ 2403519 h 5630204"/>
              <a:gd name="connsiteX5249" fmla="*/ 5695365 w 10567974"/>
              <a:gd name="connsiteY5249" fmla="*/ 2377228 h 5630204"/>
              <a:gd name="connsiteX5250" fmla="*/ 5603925 w 10567974"/>
              <a:gd name="connsiteY5250" fmla="*/ 2377228 h 5630204"/>
              <a:gd name="connsiteX5251" fmla="*/ 5630214 w 10567974"/>
              <a:gd name="connsiteY5251" fmla="*/ 2403519 h 5630204"/>
              <a:gd name="connsiteX5252" fmla="*/ 5603925 w 10567974"/>
              <a:gd name="connsiteY5252" fmla="*/ 2429805 h 5630204"/>
              <a:gd name="connsiteX5253" fmla="*/ 5577636 w 10567974"/>
              <a:gd name="connsiteY5253" fmla="*/ 2403519 h 5630204"/>
              <a:gd name="connsiteX5254" fmla="*/ 5603925 w 10567974"/>
              <a:gd name="connsiteY5254" fmla="*/ 2377228 h 5630204"/>
              <a:gd name="connsiteX5255" fmla="*/ 5421045 w 10567974"/>
              <a:gd name="connsiteY5255" fmla="*/ 2377228 h 5630204"/>
              <a:gd name="connsiteX5256" fmla="*/ 5447334 w 10567974"/>
              <a:gd name="connsiteY5256" fmla="*/ 2403519 h 5630204"/>
              <a:gd name="connsiteX5257" fmla="*/ 5421045 w 10567974"/>
              <a:gd name="connsiteY5257" fmla="*/ 2429805 h 5630204"/>
              <a:gd name="connsiteX5258" fmla="*/ 5394756 w 10567974"/>
              <a:gd name="connsiteY5258" fmla="*/ 2403519 h 5630204"/>
              <a:gd name="connsiteX5259" fmla="*/ 5421045 w 10567974"/>
              <a:gd name="connsiteY5259" fmla="*/ 2377228 h 5630204"/>
              <a:gd name="connsiteX5260" fmla="*/ 4963845 w 10567974"/>
              <a:gd name="connsiteY5260" fmla="*/ 2377228 h 5630204"/>
              <a:gd name="connsiteX5261" fmla="*/ 4990134 w 10567974"/>
              <a:gd name="connsiteY5261" fmla="*/ 2403519 h 5630204"/>
              <a:gd name="connsiteX5262" fmla="*/ 4963845 w 10567974"/>
              <a:gd name="connsiteY5262" fmla="*/ 2429805 h 5630204"/>
              <a:gd name="connsiteX5263" fmla="*/ 4937556 w 10567974"/>
              <a:gd name="connsiteY5263" fmla="*/ 2403519 h 5630204"/>
              <a:gd name="connsiteX5264" fmla="*/ 4963845 w 10567974"/>
              <a:gd name="connsiteY5264" fmla="*/ 2377228 h 5630204"/>
              <a:gd name="connsiteX5265" fmla="*/ 4872405 w 10567974"/>
              <a:gd name="connsiteY5265" fmla="*/ 2377228 h 5630204"/>
              <a:gd name="connsiteX5266" fmla="*/ 4898694 w 10567974"/>
              <a:gd name="connsiteY5266" fmla="*/ 2403519 h 5630204"/>
              <a:gd name="connsiteX5267" fmla="*/ 4872405 w 10567974"/>
              <a:gd name="connsiteY5267" fmla="*/ 2429805 h 5630204"/>
              <a:gd name="connsiteX5268" fmla="*/ 4846116 w 10567974"/>
              <a:gd name="connsiteY5268" fmla="*/ 2403519 h 5630204"/>
              <a:gd name="connsiteX5269" fmla="*/ 4872405 w 10567974"/>
              <a:gd name="connsiteY5269" fmla="*/ 2377228 h 5630204"/>
              <a:gd name="connsiteX5270" fmla="*/ 4780965 w 10567974"/>
              <a:gd name="connsiteY5270" fmla="*/ 2377228 h 5630204"/>
              <a:gd name="connsiteX5271" fmla="*/ 4807254 w 10567974"/>
              <a:gd name="connsiteY5271" fmla="*/ 2403519 h 5630204"/>
              <a:gd name="connsiteX5272" fmla="*/ 4780965 w 10567974"/>
              <a:gd name="connsiteY5272" fmla="*/ 2429805 h 5630204"/>
              <a:gd name="connsiteX5273" fmla="*/ 4754676 w 10567974"/>
              <a:gd name="connsiteY5273" fmla="*/ 2403519 h 5630204"/>
              <a:gd name="connsiteX5274" fmla="*/ 4780965 w 10567974"/>
              <a:gd name="connsiteY5274" fmla="*/ 2377228 h 5630204"/>
              <a:gd name="connsiteX5275" fmla="*/ 2769490 w 10567974"/>
              <a:gd name="connsiteY5275" fmla="*/ 2377228 h 5630204"/>
              <a:gd name="connsiteX5276" fmla="*/ 2795780 w 10567974"/>
              <a:gd name="connsiteY5276" fmla="*/ 2403519 h 5630204"/>
              <a:gd name="connsiteX5277" fmla="*/ 2769490 w 10567974"/>
              <a:gd name="connsiteY5277" fmla="*/ 2429805 h 5630204"/>
              <a:gd name="connsiteX5278" fmla="*/ 2743200 w 10567974"/>
              <a:gd name="connsiteY5278" fmla="*/ 2403519 h 5630204"/>
              <a:gd name="connsiteX5279" fmla="*/ 2769490 w 10567974"/>
              <a:gd name="connsiteY5279" fmla="*/ 2377228 h 5630204"/>
              <a:gd name="connsiteX5280" fmla="*/ 2678045 w 10567974"/>
              <a:gd name="connsiteY5280" fmla="*/ 2377228 h 5630204"/>
              <a:gd name="connsiteX5281" fmla="*/ 2704336 w 10567974"/>
              <a:gd name="connsiteY5281" fmla="*/ 2403519 h 5630204"/>
              <a:gd name="connsiteX5282" fmla="*/ 2678045 w 10567974"/>
              <a:gd name="connsiteY5282" fmla="*/ 2429805 h 5630204"/>
              <a:gd name="connsiteX5283" fmla="*/ 2651755 w 10567974"/>
              <a:gd name="connsiteY5283" fmla="*/ 2403519 h 5630204"/>
              <a:gd name="connsiteX5284" fmla="*/ 2678045 w 10567974"/>
              <a:gd name="connsiteY5284" fmla="*/ 2377228 h 5630204"/>
              <a:gd name="connsiteX5285" fmla="*/ 2586600 w 10567974"/>
              <a:gd name="connsiteY5285" fmla="*/ 2377228 h 5630204"/>
              <a:gd name="connsiteX5286" fmla="*/ 2612891 w 10567974"/>
              <a:gd name="connsiteY5286" fmla="*/ 2403519 h 5630204"/>
              <a:gd name="connsiteX5287" fmla="*/ 2586600 w 10567974"/>
              <a:gd name="connsiteY5287" fmla="*/ 2429805 h 5630204"/>
              <a:gd name="connsiteX5288" fmla="*/ 2560310 w 10567974"/>
              <a:gd name="connsiteY5288" fmla="*/ 2403519 h 5630204"/>
              <a:gd name="connsiteX5289" fmla="*/ 2586600 w 10567974"/>
              <a:gd name="connsiteY5289" fmla="*/ 2377228 h 5630204"/>
              <a:gd name="connsiteX5290" fmla="*/ 2495155 w 10567974"/>
              <a:gd name="connsiteY5290" fmla="*/ 2377228 h 5630204"/>
              <a:gd name="connsiteX5291" fmla="*/ 2521446 w 10567974"/>
              <a:gd name="connsiteY5291" fmla="*/ 2403519 h 5630204"/>
              <a:gd name="connsiteX5292" fmla="*/ 2495155 w 10567974"/>
              <a:gd name="connsiteY5292" fmla="*/ 2429805 h 5630204"/>
              <a:gd name="connsiteX5293" fmla="*/ 2468865 w 10567974"/>
              <a:gd name="connsiteY5293" fmla="*/ 2403519 h 5630204"/>
              <a:gd name="connsiteX5294" fmla="*/ 2495155 w 10567974"/>
              <a:gd name="connsiteY5294" fmla="*/ 2377228 h 5630204"/>
              <a:gd name="connsiteX5295" fmla="*/ 2403710 w 10567974"/>
              <a:gd name="connsiteY5295" fmla="*/ 2377228 h 5630204"/>
              <a:gd name="connsiteX5296" fmla="*/ 2430001 w 10567974"/>
              <a:gd name="connsiteY5296" fmla="*/ 2403519 h 5630204"/>
              <a:gd name="connsiteX5297" fmla="*/ 2403710 w 10567974"/>
              <a:gd name="connsiteY5297" fmla="*/ 2429805 h 5630204"/>
              <a:gd name="connsiteX5298" fmla="*/ 2377420 w 10567974"/>
              <a:gd name="connsiteY5298" fmla="*/ 2403519 h 5630204"/>
              <a:gd name="connsiteX5299" fmla="*/ 2403710 w 10567974"/>
              <a:gd name="connsiteY5299" fmla="*/ 2377228 h 5630204"/>
              <a:gd name="connsiteX5300" fmla="*/ 2312266 w 10567974"/>
              <a:gd name="connsiteY5300" fmla="*/ 2377228 h 5630204"/>
              <a:gd name="connsiteX5301" fmla="*/ 2338556 w 10567974"/>
              <a:gd name="connsiteY5301" fmla="*/ 2403519 h 5630204"/>
              <a:gd name="connsiteX5302" fmla="*/ 2312266 w 10567974"/>
              <a:gd name="connsiteY5302" fmla="*/ 2429805 h 5630204"/>
              <a:gd name="connsiteX5303" fmla="*/ 2285975 w 10567974"/>
              <a:gd name="connsiteY5303" fmla="*/ 2403519 h 5630204"/>
              <a:gd name="connsiteX5304" fmla="*/ 2312266 w 10567974"/>
              <a:gd name="connsiteY5304" fmla="*/ 2377228 h 5630204"/>
              <a:gd name="connsiteX5305" fmla="*/ 2220821 w 10567974"/>
              <a:gd name="connsiteY5305" fmla="*/ 2377228 h 5630204"/>
              <a:gd name="connsiteX5306" fmla="*/ 2247111 w 10567974"/>
              <a:gd name="connsiteY5306" fmla="*/ 2403519 h 5630204"/>
              <a:gd name="connsiteX5307" fmla="*/ 2220821 w 10567974"/>
              <a:gd name="connsiteY5307" fmla="*/ 2429805 h 5630204"/>
              <a:gd name="connsiteX5308" fmla="*/ 2194530 w 10567974"/>
              <a:gd name="connsiteY5308" fmla="*/ 2403519 h 5630204"/>
              <a:gd name="connsiteX5309" fmla="*/ 2220821 w 10567974"/>
              <a:gd name="connsiteY5309" fmla="*/ 2377228 h 5630204"/>
              <a:gd name="connsiteX5310" fmla="*/ 2129376 w 10567974"/>
              <a:gd name="connsiteY5310" fmla="*/ 2377228 h 5630204"/>
              <a:gd name="connsiteX5311" fmla="*/ 2155666 w 10567974"/>
              <a:gd name="connsiteY5311" fmla="*/ 2403519 h 5630204"/>
              <a:gd name="connsiteX5312" fmla="*/ 2129376 w 10567974"/>
              <a:gd name="connsiteY5312" fmla="*/ 2429805 h 5630204"/>
              <a:gd name="connsiteX5313" fmla="*/ 2103085 w 10567974"/>
              <a:gd name="connsiteY5313" fmla="*/ 2403519 h 5630204"/>
              <a:gd name="connsiteX5314" fmla="*/ 2129376 w 10567974"/>
              <a:gd name="connsiteY5314" fmla="*/ 2377228 h 5630204"/>
              <a:gd name="connsiteX5315" fmla="*/ 2037931 w 10567974"/>
              <a:gd name="connsiteY5315" fmla="*/ 2377228 h 5630204"/>
              <a:gd name="connsiteX5316" fmla="*/ 2064221 w 10567974"/>
              <a:gd name="connsiteY5316" fmla="*/ 2403519 h 5630204"/>
              <a:gd name="connsiteX5317" fmla="*/ 2037931 w 10567974"/>
              <a:gd name="connsiteY5317" fmla="*/ 2429805 h 5630204"/>
              <a:gd name="connsiteX5318" fmla="*/ 2011640 w 10567974"/>
              <a:gd name="connsiteY5318" fmla="*/ 2403519 h 5630204"/>
              <a:gd name="connsiteX5319" fmla="*/ 2037931 w 10567974"/>
              <a:gd name="connsiteY5319" fmla="*/ 2377228 h 5630204"/>
              <a:gd name="connsiteX5320" fmla="*/ 1946486 w 10567974"/>
              <a:gd name="connsiteY5320" fmla="*/ 2377228 h 5630204"/>
              <a:gd name="connsiteX5321" fmla="*/ 1972776 w 10567974"/>
              <a:gd name="connsiteY5321" fmla="*/ 2403519 h 5630204"/>
              <a:gd name="connsiteX5322" fmla="*/ 1946486 w 10567974"/>
              <a:gd name="connsiteY5322" fmla="*/ 2429805 h 5630204"/>
              <a:gd name="connsiteX5323" fmla="*/ 1920195 w 10567974"/>
              <a:gd name="connsiteY5323" fmla="*/ 2403519 h 5630204"/>
              <a:gd name="connsiteX5324" fmla="*/ 1946486 w 10567974"/>
              <a:gd name="connsiteY5324" fmla="*/ 2377228 h 5630204"/>
              <a:gd name="connsiteX5325" fmla="*/ 1855041 w 10567974"/>
              <a:gd name="connsiteY5325" fmla="*/ 2377228 h 5630204"/>
              <a:gd name="connsiteX5326" fmla="*/ 1881331 w 10567974"/>
              <a:gd name="connsiteY5326" fmla="*/ 2403519 h 5630204"/>
              <a:gd name="connsiteX5327" fmla="*/ 1855041 w 10567974"/>
              <a:gd name="connsiteY5327" fmla="*/ 2429805 h 5630204"/>
              <a:gd name="connsiteX5328" fmla="*/ 1828750 w 10567974"/>
              <a:gd name="connsiteY5328" fmla="*/ 2403519 h 5630204"/>
              <a:gd name="connsiteX5329" fmla="*/ 1855041 w 10567974"/>
              <a:gd name="connsiteY5329" fmla="*/ 2377228 h 5630204"/>
              <a:gd name="connsiteX5330" fmla="*/ 1763596 w 10567974"/>
              <a:gd name="connsiteY5330" fmla="*/ 2377228 h 5630204"/>
              <a:gd name="connsiteX5331" fmla="*/ 1789886 w 10567974"/>
              <a:gd name="connsiteY5331" fmla="*/ 2403519 h 5630204"/>
              <a:gd name="connsiteX5332" fmla="*/ 1763596 w 10567974"/>
              <a:gd name="connsiteY5332" fmla="*/ 2429805 h 5630204"/>
              <a:gd name="connsiteX5333" fmla="*/ 1737305 w 10567974"/>
              <a:gd name="connsiteY5333" fmla="*/ 2403519 h 5630204"/>
              <a:gd name="connsiteX5334" fmla="*/ 1763596 w 10567974"/>
              <a:gd name="connsiteY5334" fmla="*/ 2377228 h 5630204"/>
              <a:gd name="connsiteX5335" fmla="*/ 1672151 w 10567974"/>
              <a:gd name="connsiteY5335" fmla="*/ 2377228 h 5630204"/>
              <a:gd name="connsiteX5336" fmla="*/ 1698441 w 10567974"/>
              <a:gd name="connsiteY5336" fmla="*/ 2403519 h 5630204"/>
              <a:gd name="connsiteX5337" fmla="*/ 1672151 w 10567974"/>
              <a:gd name="connsiteY5337" fmla="*/ 2429805 h 5630204"/>
              <a:gd name="connsiteX5338" fmla="*/ 1645860 w 10567974"/>
              <a:gd name="connsiteY5338" fmla="*/ 2403519 h 5630204"/>
              <a:gd name="connsiteX5339" fmla="*/ 1672151 w 10567974"/>
              <a:gd name="connsiteY5339" fmla="*/ 2377228 h 5630204"/>
              <a:gd name="connsiteX5340" fmla="*/ 1580706 w 10567974"/>
              <a:gd name="connsiteY5340" fmla="*/ 2377228 h 5630204"/>
              <a:gd name="connsiteX5341" fmla="*/ 1606996 w 10567974"/>
              <a:gd name="connsiteY5341" fmla="*/ 2403519 h 5630204"/>
              <a:gd name="connsiteX5342" fmla="*/ 1580706 w 10567974"/>
              <a:gd name="connsiteY5342" fmla="*/ 2429805 h 5630204"/>
              <a:gd name="connsiteX5343" fmla="*/ 1554416 w 10567974"/>
              <a:gd name="connsiteY5343" fmla="*/ 2403519 h 5630204"/>
              <a:gd name="connsiteX5344" fmla="*/ 1580706 w 10567974"/>
              <a:gd name="connsiteY5344" fmla="*/ 2377228 h 5630204"/>
              <a:gd name="connsiteX5345" fmla="*/ 1489261 w 10567974"/>
              <a:gd name="connsiteY5345" fmla="*/ 2377228 h 5630204"/>
              <a:gd name="connsiteX5346" fmla="*/ 1515551 w 10567974"/>
              <a:gd name="connsiteY5346" fmla="*/ 2403519 h 5630204"/>
              <a:gd name="connsiteX5347" fmla="*/ 1489261 w 10567974"/>
              <a:gd name="connsiteY5347" fmla="*/ 2429805 h 5630204"/>
              <a:gd name="connsiteX5348" fmla="*/ 1462970 w 10567974"/>
              <a:gd name="connsiteY5348" fmla="*/ 2403519 h 5630204"/>
              <a:gd name="connsiteX5349" fmla="*/ 1489261 w 10567974"/>
              <a:gd name="connsiteY5349" fmla="*/ 2377228 h 5630204"/>
              <a:gd name="connsiteX5350" fmla="*/ 1397816 w 10567974"/>
              <a:gd name="connsiteY5350" fmla="*/ 2377228 h 5630204"/>
              <a:gd name="connsiteX5351" fmla="*/ 1424106 w 10567974"/>
              <a:gd name="connsiteY5351" fmla="*/ 2403519 h 5630204"/>
              <a:gd name="connsiteX5352" fmla="*/ 1397816 w 10567974"/>
              <a:gd name="connsiteY5352" fmla="*/ 2429805 h 5630204"/>
              <a:gd name="connsiteX5353" fmla="*/ 1371525 w 10567974"/>
              <a:gd name="connsiteY5353" fmla="*/ 2403519 h 5630204"/>
              <a:gd name="connsiteX5354" fmla="*/ 1397816 w 10567974"/>
              <a:gd name="connsiteY5354" fmla="*/ 2377228 h 5630204"/>
              <a:gd name="connsiteX5355" fmla="*/ 9261525 w 10567974"/>
              <a:gd name="connsiteY5355" fmla="*/ 2285793 h 5630204"/>
              <a:gd name="connsiteX5356" fmla="*/ 9287814 w 10567974"/>
              <a:gd name="connsiteY5356" fmla="*/ 2312081 h 5630204"/>
              <a:gd name="connsiteX5357" fmla="*/ 9261525 w 10567974"/>
              <a:gd name="connsiteY5357" fmla="*/ 2338366 h 5630204"/>
              <a:gd name="connsiteX5358" fmla="*/ 9235236 w 10567974"/>
              <a:gd name="connsiteY5358" fmla="*/ 2312081 h 5630204"/>
              <a:gd name="connsiteX5359" fmla="*/ 9261525 w 10567974"/>
              <a:gd name="connsiteY5359" fmla="*/ 2285793 h 5630204"/>
              <a:gd name="connsiteX5360" fmla="*/ 9170085 w 10567974"/>
              <a:gd name="connsiteY5360" fmla="*/ 2285793 h 5630204"/>
              <a:gd name="connsiteX5361" fmla="*/ 9196374 w 10567974"/>
              <a:gd name="connsiteY5361" fmla="*/ 2312081 h 5630204"/>
              <a:gd name="connsiteX5362" fmla="*/ 9170085 w 10567974"/>
              <a:gd name="connsiteY5362" fmla="*/ 2338366 h 5630204"/>
              <a:gd name="connsiteX5363" fmla="*/ 9143796 w 10567974"/>
              <a:gd name="connsiteY5363" fmla="*/ 2312081 h 5630204"/>
              <a:gd name="connsiteX5364" fmla="*/ 9170085 w 10567974"/>
              <a:gd name="connsiteY5364" fmla="*/ 2285793 h 5630204"/>
              <a:gd name="connsiteX5365" fmla="*/ 9078645 w 10567974"/>
              <a:gd name="connsiteY5365" fmla="*/ 2285793 h 5630204"/>
              <a:gd name="connsiteX5366" fmla="*/ 9104934 w 10567974"/>
              <a:gd name="connsiteY5366" fmla="*/ 2312081 h 5630204"/>
              <a:gd name="connsiteX5367" fmla="*/ 9078645 w 10567974"/>
              <a:gd name="connsiteY5367" fmla="*/ 2338366 h 5630204"/>
              <a:gd name="connsiteX5368" fmla="*/ 9052356 w 10567974"/>
              <a:gd name="connsiteY5368" fmla="*/ 2312081 h 5630204"/>
              <a:gd name="connsiteX5369" fmla="*/ 9078645 w 10567974"/>
              <a:gd name="connsiteY5369" fmla="*/ 2285793 h 5630204"/>
              <a:gd name="connsiteX5370" fmla="*/ 8987205 w 10567974"/>
              <a:gd name="connsiteY5370" fmla="*/ 2285793 h 5630204"/>
              <a:gd name="connsiteX5371" fmla="*/ 9013494 w 10567974"/>
              <a:gd name="connsiteY5371" fmla="*/ 2312081 h 5630204"/>
              <a:gd name="connsiteX5372" fmla="*/ 8987205 w 10567974"/>
              <a:gd name="connsiteY5372" fmla="*/ 2338366 h 5630204"/>
              <a:gd name="connsiteX5373" fmla="*/ 8960916 w 10567974"/>
              <a:gd name="connsiteY5373" fmla="*/ 2312081 h 5630204"/>
              <a:gd name="connsiteX5374" fmla="*/ 8987205 w 10567974"/>
              <a:gd name="connsiteY5374" fmla="*/ 2285793 h 5630204"/>
              <a:gd name="connsiteX5375" fmla="*/ 8895765 w 10567974"/>
              <a:gd name="connsiteY5375" fmla="*/ 2285793 h 5630204"/>
              <a:gd name="connsiteX5376" fmla="*/ 8922054 w 10567974"/>
              <a:gd name="connsiteY5376" fmla="*/ 2312081 h 5630204"/>
              <a:gd name="connsiteX5377" fmla="*/ 8895765 w 10567974"/>
              <a:gd name="connsiteY5377" fmla="*/ 2338366 h 5630204"/>
              <a:gd name="connsiteX5378" fmla="*/ 8869476 w 10567974"/>
              <a:gd name="connsiteY5378" fmla="*/ 2312081 h 5630204"/>
              <a:gd name="connsiteX5379" fmla="*/ 8895765 w 10567974"/>
              <a:gd name="connsiteY5379" fmla="*/ 2285793 h 5630204"/>
              <a:gd name="connsiteX5380" fmla="*/ 8804325 w 10567974"/>
              <a:gd name="connsiteY5380" fmla="*/ 2285793 h 5630204"/>
              <a:gd name="connsiteX5381" fmla="*/ 8830614 w 10567974"/>
              <a:gd name="connsiteY5381" fmla="*/ 2312081 h 5630204"/>
              <a:gd name="connsiteX5382" fmla="*/ 8804325 w 10567974"/>
              <a:gd name="connsiteY5382" fmla="*/ 2338366 h 5630204"/>
              <a:gd name="connsiteX5383" fmla="*/ 8778036 w 10567974"/>
              <a:gd name="connsiteY5383" fmla="*/ 2312081 h 5630204"/>
              <a:gd name="connsiteX5384" fmla="*/ 8804325 w 10567974"/>
              <a:gd name="connsiteY5384" fmla="*/ 2285793 h 5630204"/>
              <a:gd name="connsiteX5385" fmla="*/ 8712885 w 10567974"/>
              <a:gd name="connsiteY5385" fmla="*/ 2285793 h 5630204"/>
              <a:gd name="connsiteX5386" fmla="*/ 8739174 w 10567974"/>
              <a:gd name="connsiteY5386" fmla="*/ 2312081 h 5630204"/>
              <a:gd name="connsiteX5387" fmla="*/ 8712885 w 10567974"/>
              <a:gd name="connsiteY5387" fmla="*/ 2338366 h 5630204"/>
              <a:gd name="connsiteX5388" fmla="*/ 8686596 w 10567974"/>
              <a:gd name="connsiteY5388" fmla="*/ 2312081 h 5630204"/>
              <a:gd name="connsiteX5389" fmla="*/ 8712885 w 10567974"/>
              <a:gd name="connsiteY5389" fmla="*/ 2285793 h 5630204"/>
              <a:gd name="connsiteX5390" fmla="*/ 8621445 w 10567974"/>
              <a:gd name="connsiteY5390" fmla="*/ 2285793 h 5630204"/>
              <a:gd name="connsiteX5391" fmla="*/ 8647734 w 10567974"/>
              <a:gd name="connsiteY5391" fmla="*/ 2312081 h 5630204"/>
              <a:gd name="connsiteX5392" fmla="*/ 8621445 w 10567974"/>
              <a:gd name="connsiteY5392" fmla="*/ 2338366 h 5630204"/>
              <a:gd name="connsiteX5393" fmla="*/ 8595156 w 10567974"/>
              <a:gd name="connsiteY5393" fmla="*/ 2312081 h 5630204"/>
              <a:gd name="connsiteX5394" fmla="*/ 8621445 w 10567974"/>
              <a:gd name="connsiteY5394" fmla="*/ 2285793 h 5630204"/>
              <a:gd name="connsiteX5395" fmla="*/ 8530005 w 10567974"/>
              <a:gd name="connsiteY5395" fmla="*/ 2285793 h 5630204"/>
              <a:gd name="connsiteX5396" fmla="*/ 8556294 w 10567974"/>
              <a:gd name="connsiteY5396" fmla="*/ 2312081 h 5630204"/>
              <a:gd name="connsiteX5397" fmla="*/ 8530005 w 10567974"/>
              <a:gd name="connsiteY5397" fmla="*/ 2338366 h 5630204"/>
              <a:gd name="connsiteX5398" fmla="*/ 8503716 w 10567974"/>
              <a:gd name="connsiteY5398" fmla="*/ 2312081 h 5630204"/>
              <a:gd name="connsiteX5399" fmla="*/ 8530005 w 10567974"/>
              <a:gd name="connsiteY5399" fmla="*/ 2285793 h 5630204"/>
              <a:gd name="connsiteX5400" fmla="*/ 8438565 w 10567974"/>
              <a:gd name="connsiteY5400" fmla="*/ 2285793 h 5630204"/>
              <a:gd name="connsiteX5401" fmla="*/ 8464854 w 10567974"/>
              <a:gd name="connsiteY5401" fmla="*/ 2312081 h 5630204"/>
              <a:gd name="connsiteX5402" fmla="*/ 8438565 w 10567974"/>
              <a:gd name="connsiteY5402" fmla="*/ 2338366 h 5630204"/>
              <a:gd name="connsiteX5403" fmla="*/ 8412276 w 10567974"/>
              <a:gd name="connsiteY5403" fmla="*/ 2312081 h 5630204"/>
              <a:gd name="connsiteX5404" fmla="*/ 8438565 w 10567974"/>
              <a:gd name="connsiteY5404" fmla="*/ 2285793 h 5630204"/>
              <a:gd name="connsiteX5405" fmla="*/ 8347125 w 10567974"/>
              <a:gd name="connsiteY5405" fmla="*/ 2285793 h 5630204"/>
              <a:gd name="connsiteX5406" fmla="*/ 8373414 w 10567974"/>
              <a:gd name="connsiteY5406" fmla="*/ 2312081 h 5630204"/>
              <a:gd name="connsiteX5407" fmla="*/ 8347125 w 10567974"/>
              <a:gd name="connsiteY5407" fmla="*/ 2338366 h 5630204"/>
              <a:gd name="connsiteX5408" fmla="*/ 8320836 w 10567974"/>
              <a:gd name="connsiteY5408" fmla="*/ 2312081 h 5630204"/>
              <a:gd name="connsiteX5409" fmla="*/ 8347125 w 10567974"/>
              <a:gd name="connsiteY5409" fmla="*/ 2285793 h 5630204"/>
              <a:gd name="connsiteX5410" fmla="*/ 8255685 w 10567974"/>
              <a:gd name="connsiteY5410" fmla="*/ 2285793 h 5630204"/>
              <a:gd name="connsiteX5411" fmla="*/ 8281974 w 10567974"/>
              <a:gd name="connsiteY5411" fmla="*/ 2312081 h 5630204"/>
              <a:gd name="connsiteX5412" fmla="*/ 8255685 w 10567974"/>
              <a:gd name="connsiteY5412" fmla="*/ 2338366 h 5630204"/>
              <a:gd name="connsiteX5413" fmla="*/ 8229396 w 10567974"/>
              <a:gd name="connsiteY5413" fmla="*/ 2312081 h 5630204"/>
              <a:gd name="connsiteX5414" fmla="*/ 8255685 w 10567974"/>
              <a:gd name="connsiteY5414" fmla="*/ 2285793 h 5630204"/>
              <a:gd name="connsiteX5415" fmla="*/ 8164245 w 10567974"/>
              <a:gd name="connsiteY5415" fmla="*/ 2285793 h 5630204"/>
              <a:gd name="connsiteX5416" fmla="*/ 8190534 w 10567974"/>
              <a:gd name="connsiteY5416" fmla="*/ 2312081 h 5630204"/>
              <a:gd name="connsiteX5417" fmla="*/ 8164245 w 10567974"/>
              <a:gd name="connsiteY5417" fmla="*/ 2338366 h 5630204"/>
              <a:gd name="connsiteX5418" fmla="*/ 8137956 w 10567974"/>
              <a:gd name="connsiteY5418" fmla="*/ 2312081 h 5630204"/>
              <a:gd name="connsiteX5419" fmla="*/ 8164245 w 10567974"/>
              <a:gd name="connsiteY5419" fmla="*/ 2285793 h 5630204"/>
              <a:gd name="connsiteX5420" fmla="*/ 8072805 w 10567974"/>
              <a:gd name="connsiteY5420" fmla="*/ 2285793 h 5630204"/>
              <a:gd name="connsiteX5421" fmla="*/ 8099094 w 10567974"/>
              <a:gd name="connsiteY5421" fmla="*/ 2312081 h 5630204"/>
              <a:gd name="connsiteX5422" fmla="*/ 8072805 w 10567974"/>
              <a:gd name="connsiteY5422" fmla="*/ 2338366 h 5630204"/>
              <a:gd name="connsiteX5423" fmla="*/ 8046516 w 10567974"/>
              <a:gd name="connsiteY5423" fmla="*/ 2312081 h 5630204"/>
              <a:gd name="connsiteX5424" fmla="*/ 8072805 w 10567974"/>
              <a:gd name="connsiteY5424" fmla="*/ 2285793 h 5630204"/>
              <a:gd name="connsiteX5425" fmla="*/ 7981365 w 10567974"/>
              <a:gd name="connsiteY5425" fmla="*/ 2285793 h 5630204"/>
              <a:gd name="connsiteX5426" fmla="*/ 8007654 w 10567974"/>
              <a:gd name="connsiteY5426" fmla="*/ 2312081 h 5630204"/>
              <a:gd name="connsiteX5427" fmla="*/ 7981365 w 10567974"/>
              <a:gd name="connsiteY5427" fmla="*/ 2338366 h 5630204"/>
              <a:gd name="connsiteX5428" fmla="*/ 7955076 w 10567974"/>
              <a:gd name="connsiteY5428" fmla="*/ 2312081 h 5630204"/>
              <a:gd name="connsiteX5429" fmla="*/ 7981365 w 10567974"/>
              <a:gd name="connsiteY5429" fmla="*/ 2285793 h 5630204"/>
              <a:gd name="connsiteX5430" fmla="*/ 7889925 w 10567974"/>
              <a:gd name="connsiteY5430" fmla="*/ 2285793 h 5630204"/>
              <a:gd name="connsiteX5431" fmla="*/ 7916214 w 10567974"/>
              <a:gd name="connsiteY5431" fmla="*/ 2312081 h 5630204"/>
              <a:gd name="connsiteX5432" fmla="*/ 7889925 w 10567974"/>
              <a:gd name="connsiteY5432" fmla="*/ 2338366 h 5630204"/>
              <a:gd name="connsiteX5433" fmla="*/ 7863636 w 10567974"/>
              <a:gd name="connsiteY5433" fmla="*/ 2312081 h 5630204"/>
              <a:gd name="connsiteX5434" fmla="*/ 7889925 w 10567974"/>
              <a:gd name="connsiteY5434" fmla="*/ 2285793 h 5630204"/>
              <a:gd name="connsiteX5435" fmla="*/ 7798485 w 10567974"/>
              <a:gd name="connsiteY5435" fmla="*/ 2285793 h 5630204"/>
              <a:gd name="connsiteX5436" fmla="*/ 7824774 w 10567974"/>
              <a:gd name="connsiteY5436" fmla="*/ 2312081 h 5630204"/>
              <a:gd name="connsiteX5437" fmla="*/ 7798485 w 10567974"/>
              <a:gd name="connsiteY5437" fmla="*/ 2338366 h 5630204"/>
              <a:gd name="connsiteX5438" fmla="*/ 7772196 w 10567974"/>
              <a:gd name="connsiteY5438" fmla="*/ 2312081 h 5630204"/>
              <a:gd name="connsiteX5439" fmla="*/ 7798485 w 10567974"/>
              <a:gd name="connsiteY5439" fmla="*/ 2285793 h 5630204"/>
              <a:gd name="connsiteX5440" fmla="*/ 7707045 w 10567974"/>
              <a:gd name="connsiteY5440" fmla="*/ 2285793 h 5630204"/>
              <a:gd name="connsiteX5441" fmla="*/ 7733334 w 10567974"/>
              <a:gd name="connsiteY5441" fmla="*/ 2312081 h 5630204"/>
              <a:gd name="connsiteX5442" fmla="*/ 7707045 w 10567974"/>
              <a:gd name="connsiteY5442" fmla="*/ 2338366 h 5630204"/>
              <a:gd name="connsiteX5443" fmla="*/ 7680756 w 10567974"/>
              <a:gd name="connsiteY5443" fmla="*/ 2312081 h 5630204"/>
              <a:gd name="connsiteX5444" fmla="*/ 7707045 w 10567974"/>
              <a:gd name="connsiteY5444" fmla="*/ 2285793 h 5630204"/>
              <a:gd name="connsiteX5445" fmla="*/ 7615605 w 10567974"/>
              <a:gd name="connsiteY5445" fmla="*/ 2285793 h 5630204"/>
              <a:gd name="connsiteX5446" fmla="*/ 7641894 w 10567974"/>
              <a:gd name="connsiteY5446" fmla="*/ 2312081 h 5630204"/>
              <a:gd name="connsiteX5447" fmla="*/ 7615605 w 10567974"/>
              <a:gd name="connsiteY5447" fmla="*/ 2338366 h 5630204"/>
              <a:gd name="connsiteX5448" fmla="*/ 7589316 w 10567974"/>
              <a:gd name="connsiteY5448" fmla="*/ 2312081 h 5630204"/>
              <a:gd name="connsiteX5449" fmla="*/ 7615605 w 10567974"/>
              <a:gd name="connsiteY5449" fmla="*/ 2285793 h 5630204"/>
              <a:gd name="connsiteX5450" fmla="*/ 7524165 w 10567974"/>
              <a:gd name="connsiteY5450" fmla="*/ 2285793 h 5630204"/>
              <a:gd name="connsiteX5451" fmla="*/ 7550454 w 10567974"/>
              <a:gd name="connsiteY5451" fmla="*/ 2312081 h 5630204"/>
              <a:gd name="connsiteX5452" fmla="*/ 7524165 w 10567974"/>
              <a:gd name="connsiteY5452" fmla="*/ 2338366 h 5630204"/>
              <a:gd name="connsiteX5453" fmla="*/ 7497876 w 10567974"/>
              <a:gd name="connsiteY5453" fmla="*/ 2312081 h 5630204"/>
              <a:gd name="connsiteX5454" fmla="*/ 7524165 w 10567974"/>
              <a:gd name="connsiteY5454" fmla="*/ 2285793 h 5630204"/>
              <a:gd name="connsiteX5455" fmla="*/ 7432725 w 10567974"/>
              <a:gd name="connsiteY5455" fmla="*/ 2285793 h 5630204"/>
              <a:gd name="connsiteX5456" fmla="*/ 7459014 w 10567974"/>
              <a:gd name="connsiteY5456" fmla="*/ 2312081 h 5630204"/>
              <a:gd name="connsiteX5457" fmla="*/ 7432725 w 10567974"/>
              <a:gd name="connsiteY5457" fmla="*/ 2338366 h 5630204"/>
              <a:gd name="connsiteX5458" fmla="*/ 7406436 w 10567974"/>
              <a:gd name="connsiteY5458" fmla="*/ 2312081 h 5630204"/>
              <a:gd name="connsiteX5459" fmla="*/ 7432725 w 10567974"/>
              <a:gd name="connsiteY5459" fmla="*/ 2285793 h 5630204"/>
              <a:gd name="connsiteX5460" fmla="*/ 7341285 w 10567974"/>
              <a:gd name="connsiteY5460" fmla="*/ 2285793 h 5630204"/>
              <a:gd name="connsiteX5461" fmla="*/ 7367574 w 10567974"/>
              <a:gd name="connsiteY5461" fmla="*/ 2312081 h 5630204"/>
              <a:gd name="connsiteX5462" fmla="*/ 7341285 w 10567974"/>
              <a:gd name="connsiteY5462" fmla="*/ 2338366 h 5630204"/>
              <a:gd name="connsiteX5463" fmla="*/ 7314996 w 10567974"/>
              <a:gd name="connsiteY5463" fmla="*/ 2312081 h 5630204"/>
              <a:gd name="connsiteX5464" fmla="*/ 7341285 w 10567974"/>
              <a:gd name="connsiteY5464" fmla="*/ 2285793 h 5630204"/>
              <a:gd name="connsiteX5465" fmla="*/ 7249845 w 10567974"/>
              <a:gd name="connsiteY5465" fmla="*/ 2285793 h 5630204"/>
              <a:gd name="connsiteX5466" fmla="*/ 7276134 w 10567974"/>
              <a:gd name="connsiteY5466" fmla="*/ 2312081 h 5630204"/>
              <a:gd name="connsiteX5467" fmla="*/ 7249845 w 10567974"/>
              <a:gd name="connsiteY5467" fmla="*/ 2338366 h 5630204"/>
              <a:gd name="connsiteX5468" fmla="*/ 7223556 w 10567974"/>
              <a:gd name="connsiteY5468" fmla="*/ 2312081 h 5630204"/>
              <a:gd name="connsiteX5469" fmla="*/ 7249845 w 10567974"/>
              <a:gd name="connsiteY5469" fmla="*/ 2285793 h 5630204"/>
              <a:gd name="connsiteX5470" fmla="*/ 7158405 w 10567974"/>
              <a:gd name="connsiteY5470" fmla="*/ 2285793 h 5630204"/>
              <a:gd name="connsiteX5471" fmla="*/ 7184694 w 10567974"/>
              <a:gd name="connsiteY5471" fmla="*/ 2312081 h 5630204"/>
              <a:gd name="connsiteX5472" fmla="*/ 7158405 w 10567974"/>
              <a:gd name="connsiteY5472" fmla="*/ 2338366 h 5630204"/>
              <a:gd name="connsiteX5473" fmla="*/ 7132116 w 10567974"/>
              <a:gd name="connsiteY5473" fmla="*/ 2312081 h 5630204"/>
              <a:gd name="connsiteX5474" fmla="*/ 7158405 w 10567974"/>
              <a:gd name="connsiteY5474" fmla="*/ 2285793 h 5630204"/>
              <a:gd name="connsiteX5475" fmla="*/ 7066965 w 10567974"/>
              <a:gd name="connsiteY5475" fmla="*/ 2285793 h 5630204"/>
              <a:gd name="connsiteX5476" fmla="*/ 7093254 w 10567974"/>
              <a:gd name="connsiteY5476" fmla="*/ 2312081 h 5630204"/>
              <a:gd name="connsiteX5477" fmla="*/ 7066965 w 10567974"/>
              <a:gd name="connsiteY5477" fmla="*/ 2338366 h 5630204"/>
              <a:gd name="connsiteX5478" fmla="*/ 7040676 w 10567974"/>
              <a:gd name="connsiteY5478" fmla="*/ 2312081 h 5630204"/>
              <a:gd name="connsiteX5479" fmla="*/ 7066965 w 10567974"/>
              <a:gd name="connsiteY5479" fmla="*/ 2285793 h 5630204"/>
              <a:gd name="connsiteX5480" fmla="*/ 6975525 w 10567974"/>
              <a:gd name="connsiteY5480" fmla="*/ 2285793 h 5630204"/>
              <a:gd name="connsiteX5481" fmla="*/ 7001814 w 10567974"/>
              <a:gd name="connsiteY5481" fmla="*/ 2312081 h 5630204"/>
              <a:gd name="connsiteX5482" fmla="*/ 6975525 w 10567974"/>
              <a:gd name="connsiteY5482" fmla="*/ 2338366 h 5630204"/>
              <a:gd name="connsiteX5483" fmla="*/ 6949236 w 10567974"/>
              <a:gd name="connsiteY5483" fmla="*/ 2312081 h 5630204"/>
              <a:gd name="connsiteX5484" fmla="*/ 6975525 w 10567974"/>
              <a:gd name="connsiteY5484" fmla="*/ 2285793 h 5630204"/>
              <a:gd name="connsiteX5485" fmla="*/ 6884085 w 10567974"/>
              <a:gd name="connsiteY5485" fmla="*/ 2285793 h 5630204"/>
              <a:gd name="connsiteX5486" fmla="*/ 6910374 w 10567974"/>
              <a:gd name="connsiteY5486" fmla="*/ 2312081 h 5630204"/>
              <a:gd name="connsiteX5487" fmla="*/ 6884085 w 10567974"/>
              <a:gd name="connsiteY5487" fmla="*/ 2338366 h 5630204"/>
              <a:gd name="connsiteX5488" fmla="*/ 6857796 w 10567974"/>
              <a:gd name="connsiteY5488" fmla="*/ 2312081 h 5630204"/>
              <a:gd name="connsiteX5489" fmla="*/ 6884085 w 10567974"/>
              <a:gd name="connsiteY5489" fmla="*/ 2285793 h 5630204"/>
              <a:gd name="connsiteX5490" fmla="*/ 6792645 w 10567974"/>
              <a:gd name="connsiteY5490" fmla="*/ 2285793 h 5630204"/>
              <a:gd name="connsiteX5491" fmla="*/ 6818934 w 10567974"/>
              <a:gd name="connsiteY5491" fmla="*/ 2312081 h 5630204"/>
              <a:gd name="connsiteX5492" fmla="*/ 6792645 w 10567974"/>
              <a:gd name="connsiteY5492" fmla="*/ 2338366 h 5630204"/>
              <a:gd name="connsiteX5493" fmla="*/ 6766356 w 10567974"/>
              <a:gd name="connsiteY5493" fmla="*/ 2312081 h 5630204"/>
              <a:gd name="connsiteX5494" fmla="*/ 6792645 w 10567974"/>
              <a:gd name="connsiteY5494" fmla="*/ 2285793 h 5630204"/>
              <a:gd name="connsiteX5495" fmla="*/ 6701205 w 10567974"/>
              <a:gd name="connsiteY5495" fmla="*/ 2285793 h 5630204"/>
              <a:gd name="connsiteX5496" fmla="*/ 6727494 w 10567974"/>
              <a:gd name="connsiteY5496" fmla="*/ 2312081 h 5630204"/>
              <a:gd name="connsiteX5497" fmla="*/ 6701205 w 10567974"/>
              <a:gd name="connsiteY5497" fmla="*/ 2338366 h 5630204"/>
              <a:gd name="connsiteX5498" fmla="*/ 6674916 w 10567974"/>
              <a:gd name="connsiteY5498" fmla="*/ 2312081 h 5630204"/>
              <a:gd name="connsiteX5499" fmla="*/ 6701205 w 10567974"/>
              <a:gd name="connsiteY5499" fmla="*/ 2285793 h 5630204"/>
              <a:gd name="connsiteX5500" fmla="*/ 6609765 w 10567974"/>
              <a:gd name="connsiteY5500" fmla="*/ 2285793 h 5630204"/>
              <a:gd name="connsiteX5501" fmla="*/ 6636054 w 10567974"/>
              <a:gd name="connsiteY5501" fmla="*/ 2312081 h 5630204"/>
              <a:gd name="connsiteX5502" fmla="*/ 6609765 w 10567974"/>
              <a:gd name="connsiteY5502" fmla="*/ 2338366 h 5630204"/>
              <a:gd name="connsiteX5503" fmla="*/ 6583476 w 10567974"/>
              <a:gd name="connsiteY5503" fmla="*/ 2312081 h 5630204"/>
              <a:gd name="connsiteX5504" fmla="*/ 6609765 w 10567974"/>
              <a:gd name="connsiteY5504" fmla="*/ 2285793 h 5630204"/>
              <a:gd name="connsiteX5505" fmla="*/ 6518325 w 10567974"/>
              <a:gd name="connsiteY5505" fmla="*/ 2285793 h 5630204"/>
              <a:gd name="connsiteX5506" fmla="*/ 6544614 w 10567974"/>
              <a:gd name="connsiteY5506" fmla="*/ 2312081 h 5630204"/>
              <a:gd name="connsiteX5507" fmla="*/ 6518325 w 10567974"/>
              <a:gd name="connsiteY5507" fmla="*/ 2338366 h 5630204"/>
              <a:gd name="connsiteX5508" fmla="*/ 6492036 w 10567974"/>
              <a:gd name="connsiteY5508" fmla="*/ 2312081 h 5630204"/>
              <a:gd name="connsiteX5509" fmla="*/ 6518325 w 10567974"/>
              <a:gd name="connsiteY5509" fmla="*/ 2285793 h 5630204"/>
              <a:gd name="connsiteX5510" fmla="*/ 6426885 w 10567974"/>
              <a:gd name="connsiteY5510" fmla="*/ 2285793 h 5630204"/>
              <a:gd name="connsiteX5511" fmla="*/ 6453174 w 10567974"/>
              <a:gd name="connsiteY5511" fmla="*/ 2312081 h 5630204"/>
              <a:gd name="connsiteX5512" fmla="*/ 6426885 w 10567974"/>
              <a:gd name="connsiteY5512" fmla="*/ 2338366 h 5630204"/>
              <a:gd name="connsiteX5513" fmla="*/ 6400596 w 10567974"/>
              <a:gd name="connsiteY5513" fmla="*/ 2312081 h 5630204"/>
              <a:gd name="connsiteX5514" fmla="*/ 6426885 w 10567974"/>
              <a:gd name="connsiteY5514" fmla="*/ 2285793 h 5630204"/>
              <a:gd name="connsiteX5515" fmla="*/ 6335445 w 10567974"/>
              <a:gd name="connsiteY5515" fmla="*/ 2285793 h 5630204"/>
              <a:gd name="connsiteX5516" fmla="*/ 6361734 w 10567974"/>
              <a:gd name="connsiteY5516" fmla="*/ 2312081 h 5630204"/>
              <a:gd name="connsiteX5517" fmla="*/ 6335445 w 10567974"/>
              <a:gd name="connsiteY5517" fmla="*/ 2338366 h 5630204"/>
              <a:gd name="connsiteX5518" fmla="*/ 6309156 w 10567974"/>
              <a:gd name="connsiteY5518" fmla="*/ 2312081 h 5630204"/>
              <a:gd name="connsiteX5519" fmla="*/ 6335445 w 10567974"/>
              <a:gd name="connsiteY5519" fmla="*/ 2285793 h 5630204"/>
              <a:gd name="connsiteX5520" fmla="*/ 6244005 w 10567974"/>
              <a:gd name="connsiteY5520" fmla="*/ 2285793 h 5630204"/>
              <a:gd name="connsiteX5521" fmla="*/ 6270294 w 10567974"/>
              <a:gd name="connsiteY5521" fmla="*/ 2312081 h 5630204"/>
              <a:gd name="connsiteX5522" fmla="*/ 6244005 w 10567974"/>
              <a:gd name="connsiteY5522" fmla="*/ 2338366 h 5630204"/>
              <a:gd name="connsiteX5523" fmla="*/ 6217716 w 10567974"/>
              <a:gd name="connsiteY5523" fmla="*/ 2312081 h 5630204"/>
              <a:gd name="connsiteX5524" fmla="*/ 6244005 w 10567974"/>
              <a:gd name="connsiteY5524" fmla="*/ 2285793 h 5630204"/>
              <a:gd name="connsiteX5525" fmla="*/ 5786805 w 10567974"/>
              <a:gd name="connsiteY5525" fmla="*/ 2285793 h 5630204"/>
              <a:gd name="connsiteX5526" fmla="*/ 5813094 w 10567974"/>
              <a:gd name="connsiteY5526" fmla="*/ 2312081 h 5630204"/>
              <a:gd name="connsiteX5527" fmla="*/ 5786805 w 10567974"/>
              <a:gd name="connsiteY5527" fmla="*/ 2338366 h 5630204"/>
              <a:gd name="connsiteX5528" fmla="*/ 5760516 w 10567974"/>
              <a:gd name="connsiteY5528" fmla="*/ 2312081 h 5630204"/>
              <a:gd name="connsiteX5529" fmla="*/ 5786805 w 10567974"/>
              <a:gd name="connsiteY5529" fmla="*/ 2285793 h 5630204"/>
              <a:gd name="connsiteX5530" fmla="*/ 5695365 w 10567974"/>
              <a:gd name="connsiteY5530" fmla="*/ 2285793 h 5630204"/>
              <a:gd name="connsiteX5531" fmla="*/ 5721654 w 10567974"/>
              <a:gd name="connsiteY5531" fmla="*/ 2312081 h 5630204"/>
              <a:gd name="connsiteX5532" fmla="*/ 5695365 w 10567974"/>
              <a:gd name="connsiteY5532" fmla="*/ 2338366 h 5630204"/>
              <a:gd name="connsiteX5533" fmla="*/ 5669076 w 10567974"/>
              <a:gd name="connsiteY5533" fmla="*/ 2312081 h 5630204"/>
              <a:gd name="connsiteX5534" fmla="*/ 5695365 w 10567974"/>
              <a:gd name="connsiteY5534" fmla="*/ 2285793 h 5630204"/>
              <a:gd name="connsiteX5535" fmla="*/ 5603925 w 10567974"/>
              <a:gd name="connsiteY5535" fmla="*/ 2285793 h 5630204"/>
              <a:gd name="connsiteX5536" fmla="*/ 5630214 w 10567974"/>
              <a:gd name="connsiteY5536" fmla="*/ 2312081 h 5630204"/>
              <a:gd name="connsiteX5537" fmla="*/ 5603925 w 10567974"/>
              <a:gd name="connsiteY5537" fmla="*/ 2338366 h 5630204"/>
              <a:gd name="connsiteX5538" fmla="*/ 5577636 w 10567974"/>
              <a:gd name="connsiteY5538" fmla="*/ 2312081 h 5630204"/>
              <a:gd name="connsiteX5539" fmla="*/ 5603925 w 10567974"/>
              <a:gd name="connsiteY5539" fmla="*/ 2285793 h 5630204"/>
              <a:gd name="connsiteX5540" fmla="*/ 5421045 w 10567974"/>
              <a:gd name="connsiteY5540" fmla="*/ 2285793 h 5630204"/>
              <a:gd name="connsiteX5541" fmla="*/ 5447334 w 10567974"/>
              <a:gd name="connsiteY5541" fmla="*/ 2312081 h 5630204"/>
              <a:gd name="connsiteX5542" fmla="*/ 5421045 w 10567974"/>
              <a:gd name="connsiteY5542" fmla="*/ 2338366 h 5630204"/>
              <a:gd name="connsiteX5543" fmla="*/ 5394756 w 10567974"/>
              <a:gd name="connsiteY5543" fmla="*/ 2312081 h 5630204"/>
              <a:gd name="connsiteX5544" fmla="*/ 5421045 w 10567974"/>
              <a:gd name="connsiteY5544" fmla="*/ 2285793 h 5630204"/>
              <a:gd name="connsiteX5545" fmla="*/ 5329605 w 10567974"/>
              <a:gd name="connsiteY5545" fmla="*/ 2285793 h 5630204"/>
              <a:gd name="connsiteX5546" fmla="*/ 5355894 w 10567974"/>
              <a:gd name="connsiteY5546" fmla="*/ 2312081 h 5630204"/>
              <a:gd name="connsiteX5547" fmla="*/ 5329605 w 10567974"/>
              <a:gd name="connsiteY5547" fmla="*/ 2338366 h 5630204"/>
              <a:gd name="connsiteX5548" fmla="*/ 5303316 w 10567974"/>
              <a:gd name="connsiteY5548" fmla="*/ 2312081 h 5630204"/>
              <a:gd name="connsiteX5549" fmla="*/ 5329605 w 10567974"/>
              <a:gd name="connsiteY5549" fmla="*/ 2285793 h 5630204"/>
              <a:gd name="connsiteX5550" fmla="*/ 5238165 w 10567974"/>
              <a:gd name="connsiteY5550" fmla="*/ 2285793 h 5630204"/>
              <a:gd name="connsiteX5551" fmla="*/ 5264454 w 10567974"/>
              <a:gd name="connsiteY5551" fmla="*/ 2312081 h 5630204"/>
              <a:gd name="connsiteX5552" fmla="*/ 5238165 w 10567974"/>
              <a:gd name="connsiteY5552" fmla="*/ 2338366 h 5630204"/>
              <a:gd name="connsiteX5553" fmla="*/ 5211876 w 10567974"/>
              <a:gd name="connsiteY5553" fmla="*/ 2312081 h 5630204"/>
              <a:gd name="connsiteX5554" fmla="*/ 5238165 w 10567974"/>
              <a:gd name="connsiteY5554" fmla="*/ 2285793 h 5630204"/>
              <a:gd name="connsiteX5555" fmla="*/ 5055285 w 10567974"/>
              <a:gd name="connsiteY5555" fmla="*/ 2285793 h 5630204"/>
              <a:gd name="connsiteX5556" fmla="*/ 5081574 w 10567974"/>
              <a:gd name="connsiteY5556" fmla="*/ 2312081 h 5630204"/>
              <a:gd name="connsiteX5557" fmla="*/ 5055285 w 10567974"/>
              <a:gd name="connsiteY5557" fmla="*/ 2338366 h 5630204"/>
              <a:gd name="connsiteX5558" fmla="*/ 5028996 w 10567974"/>
              <a:gd name="connsiteY5558" fmla="*/ 2312081 h 5630204"/>
              <a:gd name="connsiteX5559" fmla="*/ 5055285 w 10567974"/>
              <a:gd name="connsiteY5559" fmla="*/ 2285793 h 5630204"/>
              <a:gd name="connsiteX5560" fmla="*/ 4963845 w 10567974"/>
              <a:gd name="connsiteY5560" fmla="*/ 2285793 h 5630204"/>
              <a:gd name="connsiteX5561" fmla="*/ 4990134 w 10567974"/>
              <a:gd name="connsiteY5561" fmla="*/ 2312081 h 5630204"/>
              <a:gd name="connsiteX5562" fmla="*/ 4963845 w 10567974"/>
              <a:gd name="connsiteY5562" fmla="*/ 2338366 h 5630204"/>
              <a:gd name="connsiteX5563" fmla="*/ 4937556 w 10567974"/>
              <a:gd name="connsiteY5563" fmla="*/ 2312081 h 5630204"/>
              <a:gd name="connsiteX5564" fmla="*/ 4963845 w 10567974"/>
              <a:gd name="connsiteY5564" fmla="*/ 2285793 h 5630204"/>
              <a:gd name="connsiteX5565" fmla="*/ 4872405 w 10567974"/>
              <a:gd name="connsiteY5565" fmla="*/ 2285793 h 5630204"/>
              <a:gd name="connsiteX5566" fmla="*/ 4898694 w 10567974"/>
              <a:gd name="connsiteY5566" fmla="*/ 2312081 h 5630204"/>
              <a:gd name="connsiteX5567" fmla="*/ 4872405 w 10567974"/>
              <a:gd name="connsiteY5567" fmla="*/ 2338366 h 5630204"/>
              <a:gd name="connsiteX5568" fmla="*/ 4846116 w 10567974"/>
              <a:gd name="connsiteY5568" fmla="*/ 2312081 h 5630204"/>
              <a:gd name="connsiteX5569" fmla="*/ 4872405 w 10567974"/>
              <a:gd name="connsiteY5569" fmla="*/ 2285793 h 5630204"/>
              <a:gd name="connsiteX5570" fmla="*/ 4780965 w 10567974"/>
              <a:gd name="connsiteY5570" fmla="*/ 2285793 h 5630204"/>
              <a:gd name="connsiteX5571" fmla="*/ 4807254 w 10567974"/>
              <a:gd name="connsiteY5571" fmla="*/ 2312081 h 5630204"/>
              <a:gd name="connsiteX5572" fmla="*/ 4780965 w 10567974"/>
              <a:gd name="connsiteY5572" fmla="*/ 2338366 h 5630204"/>
              <a:gd name="connsiteX5573" fmla="*/ 4754676 w 10567974"/>
              <a:gd name="connsiteY5573" fmla="*/ 2312081 h 5630204"/>
              <a:gd name="connsiteX5574" fmla="*/ 4780965 w 10567974"/>
              <a:gd name="connsiteY5574" fmla="*/ 2285793 h 5630204"/>
              <a:gd name="connsiteX5575" fmla="*/ 2860947 w 10567974"/>
              <a:gd name="connsiteY5575" fmla="*/ 2285793 h 5630204"/>
              <a:gd name="connsiteX5576" fmla="*/ 2887238 w 10567974"/>
              <a:gd name="connsiteY5576" fmla="*/ 2312081 h 5630204"/>
              <a:gd name="connsiteX5577" fmla="*/ 2860947 w 10567974"/>
              <a:gd name="connsiteY5577" fmla="*/ 2338366 h 5630204"/>
              <a:gd name="connsiteX5578" fmla="*/ 2834657 w 10567974"/>
              <a:gd name="connsiteY5578" fmla="*/ 2312081 h 5630204"/>
              <a:gd name="connsiteX5579" fmla="*/ 2860947 w 10567974"/>
              <a:gd name="connsiteY5579" fmla="*/ 2285793 h 5630204"/>
              <a:gd name="connsiteX5580" fmla="*/ 2769502 w 10567974"/>
              <a:gd name="connsiteY5580" fmla="*/ 2285793 h 5630204"/>
              <a:gd name="connsiteX5581" fmla="*/ 2795792 w 10567974"/>
              <a:gd name="connsiteY5581" fmla="*/ 2312081 h 5630204"/>
              <a:gd name="connsiteX5582" fmla="*/ 2769502 w 10567974"/>
              <a:gd name="connsiteY5582" fmla="*/ 2338366 h 5630204"/>
              <a:gd name="connsiteX5583" fmla="*/ 2743211 w 10567974"/>
              <a:gd name="connsiteY5583" fmla="*/ 2312081 h 5630204"/>
              <a:gd name="connsiteX5584" fmla="*/ 2769502 w 10567974"/>
              <a:gd name="connsiteY5584" fmla="*/ 2285793 h 5630204"/>
              <a:gd name="connsiteX5585" fmla="*/ 2678057 w 10567974"/>
              <a:gd name="connsiteY5585" fmla="*/ 2285793 h 5630204"/>
              <a:gd name="connsiteX5586" fmla="*/ 2704347 w 10567974"/>
              <a:gd name="connsiteY5586" fmla="*/ 2312081 h 5630204"/>
              <a:gd name="connsiteX5587" fmla="*/ 2678057 w 10567974"/>
              <a:gd name="connsiteY5587" fmla="*/ 2338366 h 5630204"/>
              <a:gd name="connsiteX5588" fmla="*/ 2651766 w 10567974"/>
              <a:gd name="connsiteY5588" fmla="*/ 2312081 h 5630204"/>
              <a:gd name="connsiteX5589" fmla="*/ 2678057 w 10567974"/>
              <a:gd name="connsiteY5589" fmla="*/ 2285793 h 5630204"/>
              <a:gd name="connsiteX5590" fmla="*/ 2586612 w 10567974"/>
              <a:gd name="connsiteY5590" fmla="*/ 2285793 h 5630204"/>
              <a:gd name="connsiteX5591" fmla="*/ 2612902 w 10567974"/>
              <a:gd name="connsiteY5591" fmla="*/ 2312081 h 5630204"/>
              <a:gd name="connsiteX5592" fmla="*/ 2586612 w 10567974"/>
              <a:gd name="connsiteY5592" fmla="*/ 2338366 h 5630204"/>
              <a:gd name="connsiteX5593" fmla="*/ 2560321 w 10567974"/>
              <a:gd name="connsiteY5593" fmla="*/ 2312081 h 5630204"/>
              <a:gd name="connsiteX5594" fmla="*/ 2586612 w 10567974"/>
              <a:gd name="connsiteY5594" fmla="*/ 2285793 h 5630204"/>
              <a:gd name="connsiteX5595" fmla="*/ 2495166 w 10567974"/>
              <a:gd name="connsiteY5595" fmla="*/ 2285793 h 5630204"/>
              <a:gd name="connsiteX5596" fmla="*/ 2521457 w 10567974"/>
              <a:gd name="connsiteY5596" fmla="*/ 2312081 h 5630204"/>
              <a:gd name="connsiteX5597" fmla="*/ 2495166 w 10567974"/>
              <a:gd name="connsiteY5597" fmla="*/ 2338366 h 5630204"/>
              <a:gd name="connsiteX5598" fmla="*/ 2468876 w 10567974"/>
              <a:gd name="connsiteY5598" fmla="*/ 2312081 h 5630204"/>
              <a:gd name="connsiteX5599" fmla="*/ 2495166 w 10567974"/>
              <a:gd name="connsiteY5599" fmla="*/ 2285793 h 5630204"/>
              <a:gd name="connsiteX5600" fmla="*/ 2403721 w 10567974"/>
              <a:gd name="connsiteY5600" fmla="*/ 2285793 h 5630204"/>
              <a:gd name="connsiteX5601" fmla="*/ 2430012 w 10567974"/>
              <a:gd name="connsiteY5601" fmla="*/ 2312081 h 5630204"/>
              <a:gd name="connsiteX5602" fmla="*/ 2403721 w 10567974"/>
              <a:gd name="connsiteY5602" fmla="*/ 2338366 h 5630204"/>
              <a:gd name="connsiteX5603" fmla="*/ 2377430 w 10567974"/>
              <a:gd name="connsiteY5603" fmla="*/ 2312081 h 5630204"/>
              <a:gd name="connsiteX5604" fmla="*/ 2403721 w 10567974"/>
              <a:gd name="connsiteY5604" fmla="*/ 2285793 h 5630204"/>
              <a:gd name="connsiteX5605" fmla="*/ 2312276 w 10567974"/>
              <a:gd name="connsiteY5605" fmla="*/ 2285793 h 5630204"/>
              <a:gd name="connsiteX5606" fmla="*/ 2338567 w 10567974"/>
              <a:gd name="connsiteY5606" fmla="*/ 2312081 h 5630204"/>
              <a:gd name="connsiteX5607" fmla="*/ 2312276 w 10567974"/>
              <a:gd name="connsiteY5607" fmla="*/ 2338366 h 5630204"/>
              <a:gd name="connsiteX5608" fmla="*/ 2285985 w 10567974"/>
              <a:gd name="connsiteY5608" fmla="*/ 2312081 h 5630204"/>
              <a:gd name="connsiteX5609" fmla="*/ 2312276 w 10567974"/>
              <a:gd name="connsiteY5609" fmla="*/ 2285793 h 5630204"/>
              <a:gd name="connsiteX5610" fmla="*/ 2220830 w 10567974"/>
              <a:gd name="connsiteY5610" fmla="*/ 2285793 h 5630204"/>
              <a:gd name="connsiteX5611" fmla="*/ 2247121 w 10567974"/>
              <a:gd name="connsiteY5611" fmla="*/ 2312081 h 5630204"/>
              <a:gd name="connsiteX5612" fmla="*/ 2220830 w 10567974"/>
              <a:gd name="connsiteY5612" fmla="*/ 2338366 h 5630204"/>
              <a:gd name="connsiteX5613" fmla="*/ 2194540 w 10567974"/>
              <a:gd name="connsiteY5613" fmla="*/ 2312081 h 5630204"/>
              <a:gd name="connsiteX5614" fmla="*/ 2220830 w 10567974"/>
              <a:gd name="connsiteY5614" fmla="*/ 2285793 h 5630204"/>
              <a:gd name="connsiteX5615" fmla="*/ 2129385 w 10567974"/>
              <a:gd name="connsiteY5615" fmla="*/ 2285793 h 5630204"/>
              <a:gd name="connsiteX5616" fmla="*/ 2155676 w 10567974"/>
              <a:gd name="connsiteY5616" fmla="*/ 2312081 h 5630204"/>
              <a:gd name="connsiteX5617" fmla="*/ 2129385 w 10567974"/>
              <a:gd name="connsiteY5617" fmla="*/ 2338366 h 5630204"/>
              <a:gd name="connsiteX5618" fmla="*/ 2103095 w 10567974"/>
              <a:gd name="connsiteY5618" fmla="*/ 2312081 h 5630204"/>
              <a:gd name="connsiteX5619" fmla="*/ 2129385 w 10567974"/>
              <a:gd name="connsiteY5619" fmla="*/ 2285793 h 5630204"/>
              <a:gd name="connsiteX5620" fmla="*/ 2037940 w 10567974"/>
              <a:gd name="connsiteY5620" fmla="*/ 2285793 h 5630204"/>
              <a:gd name="connsiteX5621" fmla="*/ 2064231 w 10567974"/>
              <a:gd name="connsiteY5621" fmla="*/ 2312081 h 5630204"/>
              <a:gd name="connsiteX5622" fmla="*/ 2037940 w 10567974"/>
              <a:gd name="connsiteY5622" fmla="*/ 2338366 h 5630204"/>
              <a:gd name="connsiteX5623" fmla="*/ 2011650 w 10567974"/>
              <a:gd name="connsiteY5623" fmla="*/ 2312081 h 5630204"/>
              <a:gd name="connsiteX5624" fmla="*/ 2037940 w 10567974"/>
              <a:gd name="connsiteY5624" fmla="*/ 2285793 h 5630204"/>
              <a:gd name="connsiteX5625" fmla="*/ 1946495 w 10567974"/>
              <a:gd name="connsiteY5625" fmla="*/ 2285793 h 5630204"/>
              <a:gd name="connsiteX5626" fmla="*/ 1972785 w 10567974"/>
              <a:gd name="connsiteY5626" fmla="*/ 2312081 h 5630204"/>
              <a:gd name="connsiteX5627" fmla="*/ 1946495 w 10567974"/>
              <a:gd name="connsiteY5627" fmla="*/ 2338366 h 5630204"/>
              <a:gd name="connsiteX5628" fmla="*/ 1920204 w 10567974"/>
              <a:gd name="connsiteY5628" fmla="*/ 2312081 h 5630204"/>
              <a:gd name="connsiteX5629" fmla="*/ 1946495 w 10567974"/>
              <a:gd name="connsiteY5629" fmla="*/ 2285793 h 5630204"/>
              <a:gd name="connsiteX5630" fmla="*/ 1855050 w 10567974"/>
              <a:gd name="connsiteY5630" fmla="*/ 2285793 h 5630204"/>
              <a:gd name="connsiteX5631" fmla="*/ 1881340 w 10567974"/>
              <a:gd name="connsiteY5631" fmla="*/ 2312081 h 5630204"/>
              <a:gd name="connsiteX5632" fmla="*/ 1855050 w 10567974"/>
              <a:gd name="connsiteY5632" fmla="*/ 2338366 h 5630204"/>
              <a:gd name="connsiteX5633" fmla="*/ 1828759 w 10567974"/>
              <a:gd name="connsiteY5633" fmla="*/ 2312081 h 5630204"/>
              <a:gd name="connsiteX5634" fmla="*/ 1855050 w 10567974"/>
              <a:gd name="connsiteY5634" fmla="*/ 2285793 h 5630204"/>
              <a:gd name="connsiteX5635" fmla="*/ 1763604 w 10567974"/>
              <a:gd name="connsiteY5635" fmla="*/ 2285793 h 5630204"/>
              <a:gd name="connsiteX5636" fmla="*/ 1789895 w 10567974"/>
              <a:gd name="connsiteY5636" fmla="*/ 2312081 h 5630204"/>
              <a:gd name="connsiteX5637" fmla="*/ 1763604 w 10567974"/>
              <a:gd name="connsiteY5637" fmla="*/ 2338366 h 5630204"/>
              <a:gd name="connsiteX5638" fmla="*/ 1737313 w 10567974"/>
              <a:gd name="connsiteY5638" fmla="*/ 2312081 h 5630204"/>
              <a:gd name="connsiteX5639" fmla="*/ 1763604 w 10567974"/>
              <a:gd name="connsiteY5639" fmla="*/ 2285793 h 5630204"/>
              <a:gd name="connsiteX5640" fmla="*/ 1672159 w 10567974"/>
              <a:gd name="connsiteY5640" fmla="*/ 2285793 h 5630204"/>
              <a:gd name="connsiteX5641" fmla="*/ 1698450 w 10567974"/>
              <a:gd name="connsiteY5641" fmla="*/ 2312081 h 5630204"/>
              <a:gd name="connsiteX5642" fmla="*/ 1672159 w 10567974"/>
              <a:gd name="connsiteY5642" fmla="*/ 2338366 h 5630204"/>
              <a:gd name="connsiteX5643" fmla="*/ 1645868 w 10567974"/>
              <a:gd name="connsiteY5643" fmla="*/ 2312081 h 5630204"/>
              <a:gd name="connsiteX5644" fmla="*/ 1672159 w 10567974"/>
              <a:gd name="connsiteY5644" fmla="*/ 2285793 h 5630204"/>
              <a:gd name="connsiteX5645" fmla="*/ 1580713 w 10567974"/>
              <a:gd name="connsiteY5645" fmla="*/ 2285793 h 5630204"/>
              <a:gd name="connsiteX5646" fmla="*/ 1607004 w 10567974"/>
              <a:gd name="connsiteY5646" fmla="*/ 2312081 h 5630204"/>
              <a:gd name="connsiteX5647" fmla="*/ 1580713 w 10567974"/>
              <a:gd name="connsiteY5647" fmla="*/ 2338366 h 5630204"/>
              <a:gd name="connsiteX5648" fmla="*/ 1554423 w 10567974"/>
              <a:gd name="connsiteY5648" fmla="*/ 2312081 h 5630204"/>
              <a:gd name="connsiteX5649" fmla="*/ 1580713 w 10567974"/>
              <a:gd name="connsiteY5649" fmla="*/ 2285793 h 5630204"/>
              <a:gd name="connsiteX5650" fmla="*/ 1489268 w 10567974"/>
              <a:gd name="connsiteY5650" fmla="*/ 2285793 h 5630204"/>
              <a:gd name="connsiteX5651" fmla="*/ 1515559 w 10567974"/>
              <a:gd name="connsiteY5651" fmla="*/ 2312081 h 5630204"/>
              <a:gd name="connsiteX5652" fmla="*/ 1489268 w 10567974"/>
              <a:gd name="connsiteY5652" fmla="*/ 2338366 h 5630204"/>
              <a:gd name="connsiteX5653" fmla="*/ 1462978 w 10567974"/>
              <a:gd name="connsiteY5653" fmla="*/ 2312081 h 5630204"/>
              <a:gd name="connsiteX5654" fmla="*/ 1489268 w 10567974"/>
              <a:gd name="connsiteY5654" fmla="*/ 2285793 h 5630204"/>
              <a:gd name="connsiteX5655" fmla="*/ 1397823 w 10567974"/>
              <a:gd name="connsiteY5655" fmla="*/ 2285793 h 5630204"/>
              <a:gd name="connsiteX5656" fmla="*/ 1424113 w 10567974"/>
              <a:gd name="connsiteY5656" fmla="*/ 2312081 h 5630204"/>
              <a:gd name="connsiteX5657" fmla="*/ 1397823 w 10567974"/>
              <a:gd name="connsiteY5657" fmla="*/ 2338366 h 5630204"/>
              <a:gd name="connsiteX5658" fmla="*/ 1371533 w 10567974"/>
              <a:gd name="connsiteY5658" fmla="*/ 2312081 h 5630204"/>
              <a:gd name="connsiteX5659" fmla="*/ 1397823 w 10567974"/>
              <a:gd name="connsiteY5659" fmla="*/ 2285793 h 5630204"/>
              <a:gd name="connsiteX5660" fmla="*/ 7798485 w 10567974"/>
              <a:gd name="connsiteY5660" fmla="*/ 2194352 h 5630204"/>
              <a:gd name="connsiteX5661" fmla="*/ 7824774 w 10567974"/>
              <a:gd name="connsiteY5661" fmla="*/ 2220639 h 5630204"/>
              <a:gd name="connsiteX5662" fmla="*/ 7798485 w 10567974"/>
              <a:gd name="connsiteY5662" fmla="*/ 2246925 h 5630204"/>
              <a:gd name="connsiteX5663" fmla="*/ 7772196 w 10567974"/>
              <a:gd name="connsiteY5663" fmla="*/ 2220639 h 5630204"/>
              <a:gd name="connsiteX5664" fmla="*/ 7798485 w 10567974"/>
              <a:gd name="connsiteY5664" fmla="*/ 2194352 h 5630204"/>
              <a:gd name="connsiteX5665" fmla="*/ 7707045 w 10567974"/>
              <a:gd name="connsiteY5665" fmla="*/ 2194352 h 5630204"/>
              <a:gd name="connsiteX5666" fmla="*/ 7733334 w 10567974"/>
              <a:gd name="connsiteY5666" fmla="*/ 2220639 h 5630204"/>
              <a:gd name="connsiteX5667" fmla="*/ 7707045 w 10567974"/>
              <a:gd name="connsiteY5667" fmla="*/ 2246925 h 5630204"/>
              <a:gd name="connsiteX5668" fmla="*/ 7680756 w 10567974"/>
              <a:gd name="connsiteY5668" fmla="*/ 2220639 h 5630204"/>
              <a:gd name="connsiteX5669" fmla="*/ 7707045 w 10567974"/>
              <a:gd name="connsiteY5669" fmla="*/ 2194352 h 5630204"/>
              <a:gd name="connsiteX5670" fmla="*/ 7615605 w 10567974"/>
              <a:gd name="connsiteY5670" fmla="*/ 2194352 h 5630204"/>
              <a:gd name="connsiteX5671" fmla="*/ 7641894 w 10567974"/>
              <a:gd name="connsiteY5671" fmla="*/ 2220639 h 5630204"/>
              <a:gd name="connsiteX5672" fmla="*/ 7615605 w 10567974"/>
              <a:gd name="connsiteY5672" fmla="*/ 2246925 h 5630204"/>
              <a:gd name="connsiteX5673" fmla="*/ 7589316 w 10567974"/>
              <a:gd name="connsiteY5673" fmla="*/ 2220639 h 5630204"/>
              <a:gd name="connsiteX5674" fmla="*/ 7615605 w 10567974"/>
              <a:gd name="connsiteY5674" fmla="*/ 2194352 h 5630204"/>
              <a:gd name="connsiteX5675" fmla="*/ 7524165 w 10567974"/>
              <a:gd name="connsiteY5675" fmla="*/ 2194352 h 5630204"/>
              <a:gd name="connsiteX5676" fmla="*/ 7550454 w 10567974"/>
              <a:gd name="connsiteY5676" fmla="*/ 2220639 h 5630204"/>
              <a:gd name="connsiteX5677" fmla="*/ 7524165 w 10567974"/>
              <a:gd name="connsiteY5677" fmla="*/ 2246925 h 5630204"/>
              <a:gd name="connsiteX5678" fmla="*/ 7497876 w 10567974"/>
              <a:gd name="connsiteY5678" fmla="*/ 2220639 h 5630204"/>
              <a:gd name="connsiteX5679" fmla="*/ 7524165 w 10567974"/>
              <a:gd name="connsiteY5679" fmla="*/ 2194352 h 5630204"/>
              <a:gd name="connsiteX5680" fmla="*/ 7432725 w 10567974"/>
              <a:gd name="connsiteY5680" fmla="*/ 2194352 h 5630204"/>
              <a:gd name="connsiteX5681" fmla="*/ 7459014 w 10567974"/>
              <a:gd name="connsiteY5681" fmla="*/ 2220639 h 5630204"/>
              <a:gd name="connsiteX5682" fmla="*/ 7432725 w 10567974"/>
              <a:gd name="connsiteY5682" fmla="*/ 2246925 h 5630204"/>
              <a:gd name="connsiteX5683" fmla="*/ 7406436 w 10567974"/>
              <a:gd name="connsiteY5683" fmla="*/ 2220639 h 5630204"/>
              <a:gd name="connsiteX5684" fmla="*/ 7432725 w 10567974"/>
              <a:gd name="connsiteY5684" fmla="*/ 2194352 h 5630204"/>
              <a:gd name="connsiteX5685" fmla="*/ 7341285 w 10567974"/>
              <a:gd name="connsiteY5685" fmla="*/ 2194352 h 5630204"/>
              <a:gd name="connsiteX5686" fmla="*/ 7367574 w 10567974"/>
              <a:gd name="connsiteY5686" fmla="*/ 2220639 h 5630204"/>
              <a:gd name="connsiteX5687" fmla="*/ 7341285 w 10567974"/>
              <a:gd name="connsiteY5687" fmla="*/ 2246925 h 5630204"/>
              <a:gd name="connsiteX5688" fmla="*/ 7314996 w 10567974"/>
              <a:gd name="connsiteY5688" fmla="*/ 2220639 h 5630204"/>
              <a:gd name="connsiteX5689" fmla="*/ 7341285 w 10567974"/>
              <a:gd name="connsiteY5689" fmla="*/ 2194352 h 5630204"/>
              <a:gd name="connsiteX5690" fmla="*/ 7249845 w 10567974"/>
              <a:gd name="connsiteY5690" fmla="*/ 2194352 h 5630204"/>
              <a:gd name="connsiteX5691" fmla="*/ 7276134 w 10567974"/>
              <a:gd name="connsiteY5691" fmla="*/ 2220639 h 5630204"/>
              <a:gd name="connsiteX5692" fmla="*/ 7249845 w 10567974"/>
              <a:gd name="connsiteY5692" fmla="*/ 2246925 h 5630204"/>
              <a:gd name="connsiteX5693" fmla="*/ 7223556 w 10567974"/>
              <a:gd name="connsiteY5693" fmla="*/ 2220639 h 5630204"/>
              <a:gd name="connsiteX5694" fmla="*/ 7249845 w 10567974"/>
              <a:gd name="connsiteY5694" fmla="*/ 2194352 h 5630204"/>
              <a:gd name="connsiteX5695" fmla="*/ 7158405 w 10567974"/>
              <a:gd name="connsiteY5695" fmla="*/ 2194352 h 5630204"/>
              <a:gd name="connsiteX5696" fmla="*/ 7184694 w 10567974"/>
              <a:gd name="connsiteY5696" fmla="*/ 2220639 h 5630204"/>
              <a:gd name="connsiteX5697" fmla="*/ 7158405 w 10567974"/>
              <a:gd name="connsiteY5697" fmla="*/ 2246925 h 5630204"/>
              <a:gd name="connsiteX5698" fmla="*/ 7132116 w 10567974"/>
              <a:gd name="connsiteY5698" fmla="*/ 2220639 h 5630204"/>
              <a:gd name="connsiteX5699" fmla="*/ 7158405 w 10567974"/>
              <a:gd name="connsiteY5699" fmla="*/ 2194352 h 5630204"/>
              <a:gd name="connsiteX5700" fmla="*/ 7066965 w 10567974"/>
              <a:gd name="connsiteY5700" fmla="*/ 2194352 h 5630204"/>
              <a:gd name="connsiteX5701" fmla="*/ 7093254 w 10567974"/>
              <a:gd name="connsiteY5701" fmla="*/ 2220639 h 5630204"/>
              <a:gd name="connsiteX5702" fmla="*/ 7066965 w 10567974"/>
              <a:gd name="connsiteY5702" fmla="*/ 2246925 h 5630204"/>
              <a:gd name="connsiteX5703" fmla="*/ 7040676 w 10567974"/>
              <a:gd name="connsiteY5703" fmla="*/ 2220639 h 5630204"/>
              <a:gd name="connsiteX5704" fmla="*/ 7066965 w 10567974"/>
              <a:gd name="connsiteY5704" fmla="*/ 2194352 h 5630204"/>
              <a:gd name="connsiteX5705" fmla="*/ 6975525 w 10567974"/>
              <a:gd name="connsiteY5705" fmla="*/ 2194352 h 5630204"/>
              <a:gd name="connsiteX5706" fmla="*/ 7001814 w 10567974"/>
              <a:gd name="connsiteY5706" fmla="*/ 2220639 h 5630204"/>
              <a:gd name="connsiteX5707" fmla="*/ 6975525 w 10567974"/>
              <a:gd name="connsiteY5707" fmla="*/ 2246925 h 5630204"/>
              <a:gd name="connsiteX5708" fmla="*/ 6949236 w 10567974"/>
              <a:gd name="connsiteY5708" fmla="*/ 2220639 h 5630204"/>
              <a:gd name="connsiteX5709" fmla="*/ 6975525 w 10567974"/>
              <a:gd name="connsiteY5709" fmla="*/ 2194352 h 5630204"/>
              <a:gd name="connsiteX5710" fmla="*/ 6884085 w 10567974"/>
              <a:gd name="connsiteY5710" fmla="*/ 2194352 h 5630204"/>
              <a:gd name="connsiteX5711" fmla="*/ 6910374 w 10567974"/>
              <a:gd name="connsiteY5711" fmla="*/ 2220639 h 5630204"/>
              <a:gd name="connsiteX5712" fmla="*/ 6884085 w 10567974"/>
              <a:gd name="connsiteY5712" fmla="*/ 2246925 h 5630204"/>
              <a:gd name="connsiteX5713" fmla="*/ 6857796 w 10567974"/>
              <a:gd name="connsiteY5713" fmla="*/ 2220639 h 5630204"/>
              <a:gd name="connsiteX5714" fmla="*/ 6884085 w 10567974"/>
              <a:gd name="connsiteY5714" fmla="*/ 2194352 h 5630204"/>
              <a:gd name="connsiteX5715" fmla="*/ 6792645 w 10567974"/>
              <a:gd name="connsiteY5715" fmla="*/ 2194352 h 5630204"/>
              <a:gd name="connsiteX5716" fmla="*/ 6818934 w 10567974"/>
              <a:gd name="connsiteY5716" fmla="*/ 2220639 h 5630204"/>
              <a:gd name="connsiteX5717" fmla="*/ 6792645 w 10567974"/>
              <a:gd name="connsiteY5717" fmla="*/ 2246925 h 5630204"/>
              <a:gd name="connsiteX5718" fmla="*/ 6766356 w 10567974"/>
              <a:gd name="connsiteY5718" fmla="*/ 2220639 h 5630204"/>
              <a:gd name="connsiteX5719" fmla="*/ 6792645 w 10567974"/>
              <a:gd name="connsiteY5719" fmla="*/ 2194352 h 5630204"/>
              <a:gd name="connsiteX5720" fmla="*/ 6701205 w 10567974"/>
              <a:gd name="connsiteY5720" fmla="*/ 2194352 h 5630204"/>
              <a:gd name="connsiteX5721" fmla="*/ 6727494 w 10567974"/>
              <a:gd name="connsiteY5721" fmla="*/ 2220639 h 5630204"/>
              <a:gd name="connsiteX5722" fmla="*/ 6701205 w 10567974"/>
              <a:gd name="connsiteY5722" fmla="*/ 2246925 h 5630204"/>
              <a:gd name="connsiteX5723" fmla="*/ 6674916 w 10567974"/>
              <a:gd name="connsiteY5723" fmla="*/ 2220639 h 5630204"/>
              <a:gd name="connsiteX5724" fmla="*/ 6701205 w 10567974"/>
              <a:gd name="connsiteY5724" fmla="*/ 2194352 h 5630204"/>
              <a:gd name="connsiteX5725" fmla="*/ 6609765 w 10567974"/>
              <a:gd name="connsiteY5725" fmla="*/ 2194352 h 5630204"/>
              <a:gd name="connsiteX5726" fmla="*/ 6636054 w 10567974"/>
              <a:gd name="connsiteY5726" fmla="*/ 2220639 h 5630204"/>
              <a:gd name="connsiteX5727" fmla="*/ 6609765 w 10567974"/>
              <a:gd name="connsiteY5727" fmla="*/ 2246925 h 5630204"/>
              <a:gd name="connsiteX5728" fmla="*/ 6583476 w 10567974"/>
              <a:gd name="connsiteY5728" fmla="*/ 2220639 h 5630204"/>
              <a:gd name="connsiteX5729" fmla="*/ 6609765 w 10567974"/>
              <a:gd name="connsiteY5729" fmla="*/ 2194352 h 5630204"/>
              <a:gd name="connsiteX5730" fmla="*/ 6518325 w 10567974"/>
              <a:gd name="connsiteY5730" fmla="*/ 2194352 h 5630204"/>
              <a:gd name="connsiteX5731" fmla="*/ 6544614 w 10567974"/>
              <a:gd name="connsiteY5731" fmla="*/ 2220639 h 5630204"/>
              <a:gd name="connsiteX5732" fmla="*/ 6518325 w 10567974"/>
              <a:gd name="connsiteY5732" fmla="*/ 2246925 h 5630204"/>
              <a:gd name="connsiteX5733" fmla="*/ 6492036 w 10567974"/>
              <a:gd name="connsiteY5733" fmla="*/ 2220639 h 5630204"/>
              <a:gd name="connsiteX5734" fmla="*/ 6518325 w 10567974"/>
              <a:gd name="connsiteY5734" fmla="*/ 2194352 h 5630204"/>
              <a:gd name="connsiteX5735" fmla="*/ 6426885 w 10567974"/>
              <a:gd name="connsiteY5735" fmla="*/ 2194352 h 5630204"/>
              <a:gd name="connsiteX5736" fmla="*/ 6453174 w 10567974"/>
              <a:gd name="connsiteY5736" fmla="*/ 2220639 h 5630204"/>
              <a:gd name="connsiteX5737" fmla="*/ 6426885 w 10567974"/>
              <a:gd name="connsiteY5737" fmla="*/ 2246925 h 5630204"/>
              <a:gd name="connsiteX5738" fmla="*/ 6400596 w 10567974"/>
              <a:gd name="connsiteY5738" fmla="*/ 2220639 h 5630204"/>
              <a:gd name="connsiteX5739" fmla="*/ 6426885 w 10567974"/>
              <a:gd name="connsiteY5739" fmla="*/ 2194352 h 5630204"/>
              <a:gd name="connsiteX5740" fmla="*/ 6335445 w 10567974"/>
              <a:gd name="connsiteY5740" fmla="*/ 2194352 h 5630204"/>
              <a:gd name="connsiteX5741" fmla="*/ 6361734 w 10567974"/>
              <a:gd name="connsiteY5741" fmla="*/ 2220639 h 5630204"/>
              <a:gd name="connsiteX5742" fmla="*/ 6335445 w 10567974"/>
              <a:gd name="connsiteY5742" fmla="*/ 2246925 h 5630204"/>
              <a:gd name="connsiteX5743" fmla="*/ 6309156 w 10567974"/>
              <a:gd name="connsiteY5743" fmla="*/ 2220639 h 5630204"/>
              <a:gd name="connsiteX5744" fmla="*/ 6335445 w 10567974"/>
              <a:gd name="connsiteY5744" fmla="*/ 2194352 h 5630204"/>
              <a:gd name="connsiteX5745" fmla="*/ 6244005 w 10567974"/>
              <a:gd name="connsiteY5745" fmla="*/ 2194352 h 5630204"/>
              <a:gd name="connsiteX5746" fmla="*/ 6270294 w 10567974"/>
              <a:gd name="connsiteY5746" fmla="*/ 2220639 h 5630204"/>
              <a:gd name="connsiteX5747" fmla="*/ 6244005 w 10567974"/>
              <a:gd name="connsiteY5747" fmla="*/ 2246925 h 5630204"/>
              <a:gd name="connsiteX5748" fmla="*/ 6217716 w 10567974"/>
              <a:gd name="connsiteY5748" fmla="*/ 2220639 h 5630204"/>
              <a:gd name="connsiteX5749" fmla="*/ 6244005 w 10567974"/>
              <a:gd name="connsiteY5749" fmla="*/ 2194352 h 5630204"/>
              <a:gd name="connsiteX5750" fmla="*/ 5878245 w 10567974"/>
              <a:gd name="connsiteY5750" fmla="*/ 2194352 h 5630204"/>
              <a:gd name="connsiteX5751" fmla="*/ 5904534 w 10567974"/>
              <a:gd name="connsiteY5751" fmla="*/ 2220639 h 5630204"/>
              <a:gd name="connsiteX5752" fmla="*/ 5878245 w 10567974"/>
              <a:gd name="connsiteY5752" fmla="*/ 2246925 h 5630204"/>
              <a:gd name="connsiteX5753" fmla="*/ 5851956 w 10567974"/>
              <a:gd name="connsiteY5753" fmla="*/ 2220639 h 5630204"/>
              <a:gd name="connsiteX5754" fmla="*/ 5878245 w 10567974"/>
              <a:gd name="connsiteY5754" fmla="*/ 2194352 h 5630204"/>
              <a:gd name="connsiteX5755" fmla="*/ 5786805 w 10567974"/>
              <a:gd name="connsiteY5755" fmla="*/ 2194352 h 5630204"/>
              <a:gd name="connsiteX5756" fmla="*/ 5813094 w 10567974"/>
              <a:gd name="connsiteY5756" fmla="*/ 2220639 h 5630204"/>
              <a:gd name="connsiteX5757" fmla="*/ 5786805 w 10567974"/>
              <a:gd name="connsiteY5757" fmla="*/ 2246925 h 5630204"/>
              <a:gd name="connsiteX5758" fmla="*/ 5760516 w 10567974"/>
              <a:gd name="connsiteY5758" fmla="*/ 2220639 h 5630204"/>
              <a:gd name="connsiteX5759" fmla="*/ 5786805 w 10567974"/>
              <a:gd name="connsiteY5759" fmla="*/ 2194352 h 5630204"/>
              <a:gd name="connsiteX5760" fmla="*/ 5695365 w 10567974"/>
              <a:gd name="connsiteY5760" fmla="*/ 2194352 h 5630204"/>
              <a:gd name="connsiteX5761" fmla="*/ 5721654 w 10567974"/>
              <a:gd name="connsiteY5761" fmla="*/ 2220639 h 5630204"/>
              <a:gd name="connsiteX5762" fmla="*/ 5695365 w 10567974"/>
              <a:gd name="connsiteY5762" fmla="*/ 2246925 h 5630204"/>
              <a:gd name="connsiteX5763" fmla="*/ 5669076 w 10567974"/>
              <a:gd name="connsiteY5763" fmla="*/ 2220639 h 5630204"/>
              <a:gd name="connsiteX5764" fmla="*/ 5695365 w 10567974"/>
              <a:gd name="connsiteY5764" fmla="*/ 2194352 h 5630204"/>
              <a:gd name="connsiteX5765" fmla="*/ 5603925 w 10567974"/>
              <a:gd name="connsiteY5765" fmla="*/ 2194352 h 5630204"/>
              <a:gd name="connsiteX5766" fmla="*/ 5630214 w 10567974"/>
              <a:gd name="connsiteY5766" fmla="*/ 2220639 h 5630204"/>
              <a:gd name="connsiteX5767" fmla="*/ 5603925 w 10567974"/>
              <a:gd name="connsiteY5767" fmla="*/ 2246925 h 5630204"/>
              <a:gd name="connsiteX5768" fmla="*/ 5577636 w 10567974"/>
              <a:gd name="connsiteY5768" fmla="*/ 2220639 h 5630204"/>
              <a:gd name="connsiteX5769" fmla="*/ 5603925 w 10567974"/>
              <a:gd name="connsiteY5769" fmla="*/ 2194352 h 5630204"/>
              <a:gd name="connsiteX5770" fmla="*/ 5512485 w 10567974"/>
              <a:gd name="connsiteY5770" fmla="*/ 2194352 h 5630204"/>
              <a:gd name="connsiteX5771" fmla="*/ 5538774 w 10567974"/>
              <a:gd name="connsiteY5771" fmla="*/ 2220639 h 5630204"/>
              <a:gd name="connsiteX5772" fmla="*/ 5512485 w 10567974"/>
              <a:gd name="connsiteY5772" fmla="*/ 2246925 h 5630204"/>
              <a:gd name="connsiteX5773" fmla="*/ 5486196 w 10567974"/>
              <a:gd name="connsiteY5773" fmla="*/ 2220639 h 5630204"/>
              <a:gd name="connsiteX5774" fmla="*/ 5512485 w 10567974"/>
              <a:gd name="connsiteY5774" fmla="*/ 2194352 h 5630204"/>
              <a:gd name="connsiteX5775" fmla="*/ 5421045 w 10567974"/>
              <a:gd name="connsiteY5775" fmla="*/ 2194352 h 5630204"/>
              <a:gd name="connsiteX5776" fmla="*/ 5447334 w 10567974"/>
              <a:gd name="connsiteY5776" fmla="*/ 2220639 h 5630204"/>
              <a:gd name="connsiteX5777" fmla="*/ 5421045 w 10567974"/>
              <a:gd name="connsiteY5777" fmla="*/ 2246925 h 5630204"/>
              <a:gd name="connsiteX5778" fmla="*/ 5394756 w 10567974"/>
              <a:gd name="connsiteY5778" fmla="*/ 2220639 h 5630204"/>
              <a:gd name="connsiteX5779" fmla="*/ 5421045 w 10567974"/>
              <a:gd name="connsiteY5779" fmla="*/ 2194352 h 5630204"/>
              <a:gd name="connsiteX5780" fmla="*/ 5329605 w 10567974"/>
              <a:gd name="connsiteY5780" fmla="*/ 2194352 h 5630204"/>
              <a:gd name="connsiteX5781" fmla="*/ 5355894 w 10567974"/>
              <a:gd name="connsiteY5781" fmla="*/ 2220639 h 5630204"/>
              <a:gd name="connsiteX5782" fmla="*/ 5329605 w 10567974"/>
              <a:gd name="connsiteY5782" fmla="*/ 2246925 h 5630204"/>
              <a:gd name="connsiteX5783" fmla="*/ 5303316 w 10567974"/>
              <a:gd name="connsiteY5783" fmla="*/ 2220639 h 5630204"/>
              <a:gd name="connsiteX5784" fmla="*/ 5329605 w 10567974"/>
              <a:gd name="connsiteY5784" fmla="*/ 2194352 h 5630204"/>
              <a:gd name="connsiteX5785" fmla="*/ 5238165 w 10567974"/>
              <a:gd name="connsiteY5785" fmla="*/ 2194352 h 5630204"/>
              <a:gd name="connsiteX5786" fmla="*/ 5264454 w 10567974"/>
              <a:gd name="connsiteY5786" fmla="*/ 2220639 h 5630204"/>
              <a:gd name="connsiteX5787" fmla="*/ 5238165 w 10567974"/>
              <a:gd name="connsiteY5787" fmla="*/ 2246925 h 5630204"/>
              <a:gd name="connsiteX5788" fmla="*/ 5211876 w 10567974"/>
              <a:gd name="connsiteY5788" fmla="*/ 2220639 h 5630204"/>
              <a:gd name="connsiteX5789" fmla="*/ 5238165 w 10567974"/>
              <a:gd name="connsiteY5789" fmla="*/ 2194352 h 5630204"/>
              <a:gd name="connsiteX5790" fmla="*/ 5146725 w 10567974"/>
              <a:gd name="connsiteY5790" fmla="*/ 2194352 h 5630204"/>
              <a:gd name="connsiteX5791" fmla="*/ 5173014 w 10567974"/>
              <a:gd name="connsiteY5791" fmla="*/ 2220639 h 5630204"/>
              <a:gd name="connsiteX5792" fmla="*/ 5146725 w 10567974"/>
              <a:gd name="connsiteY5792" fmla="*/ 2246925 h 5630204"/>
              <a:gd name="connsiteX5793" fmla="*/ 5120436 w 10567974"/>
              <a:gd name="connsiteY5793" fmla="*/ 2220639 h 5630204"/>
              <a:gd name="connsiteX5794" fmla="*/ 5146725 w 10567974"/>
              <a:gd name="connsiteY5794" fmla="*/ 2194352 h 5630204"/>
              <a:gd name="connsiteX5795" fmla="*/ 5055285 w 10567974"/>
              <a:gd name="connsiteY5795" fmla="*/ 2194352 h 5630204"/>
              <a:gd name="connsiteX5796" fmla="*/ 5081574 w 10567974"/>
              <a:gd name="connsiteY5796" fmla="*/ 2220639 h 5630204"/>
              <a:gd name="connsiteX5797" fmla="*/ 5055285 w 10567974"/>
              <a:gd name="connsiteY5797" fmla="*/ 2246925 h 5630204"/>
              <a:gd name="connsiteX5798" fmla="*/ 5028996 w 10567974"/>
              <a:gd name="connsiteY5798" fmla="*/ 2220639 h 5630204"/>
              <a:gd name="connsiteX5799" fmla="*/ 5055285 w 10567974"/>
              <a:gd name="connsiteY5799" fmla="*/ 2194352 h 5630204"/>
              <a:gd name="connsiteX5800" fmla="*/ 4963845 w 10567974"/>
              <a:gd name="connsiteY5800" fmla="*/ 2194352 h 5630204"/>
              <a:gd name="connsiteX5801" fmla="*/ 4990134 w 10567974"/>
              <a:gd name="connsiteY5801" fmla="*/ 2220639 h 5630204"/>
              <a:gd name="connsiteX5802" fmla="*/ 4963845 w 10567974"/>
              <a:gd name="connsiteY5802" fmla="*/ 2246925 h 5630204"/>
              <a:gd name="connsiteX5803" fmla="*/ 4937556 w 10567974"/>
              <a:gd name="connsiteY5803" fmla="*/ 2220639 h 5630204"/>
              <a:gd name="connsiteX5804" fmla="*/ 4963845 w 10567974"/>
              <a:gd name="connsiteY5804" fmla="*/ 2194352 h 5630204"/>
              <a:gd name="connsiteX5805" fmla="*/ 4872405 w 10567974"/>
              <a:gd name="connsiteY5805" fmla="*/ 2194352 h 5630204"/>
              <a:gd name="connsiteX5806" fmla="*/ 4898694 w 10567974"/>
              <a:gd name="connsiteY5806" fmla="*/ 2220639 h 5630204"/>
              <a:gd name="connsiteX5807" fmla="*/ 4872405 w 10567974"/>
              <a:gd name="connsiteY5807" fmla="*/ 2246925 h 5630204"/>
              <a:gd name="connsiteX5808" fmla="*/ 4846116 w 10567974"/>
              <a:gd name="connsiteY5808" fmla="*/ 2220639 h 5630204"/>
              <a:gd name="connsiteX5809" fmla="*/ 4872405 w 10567974"/>
              <a:gd name="connsiteY5809" fmla="*/ 2194352 h 5630204"/>
              <a:gd name="connsiteX5810" fmla="*/ 4780965 w 10567974"/>
              <a:gd name="connsiteY5810" fmla="*/ 2194352 h 5630204"/>
              <a:gd name="connsiteX5811" fmla="*/ 4807254 w 10567974"/>
              <a:gd name="connsiteY5811" fmla="*/ 2220641 h 5630204"/>
              <a:gd name="connsiteX5812" fmla="*/ 4780965 w 10567974"/>
              <a:gd name="connsiteY5812" fmla="*/ 2246925 h 5630204"/>
              <a:gd name="connsiteX5813" fmla="*/ 4754676 w 10567974"/>
              <a:gd name="connsiteY5813" fmla="*/ 2220641 h 5630204"/>
              <a:gd name="connsiteX5814" fmla="*/ 4780965 w 10567974"/>
              <a:gd name="connsiteY5814" fmla="*/ 2194352 h 5630204"/>
              <a:gd name="connsiteX5815" fmla="*/ 3135297 w 10567974"/>
              <a:gd name="connsiteY5815" fmla="*/ 2194352 h 5630204"/>
              <a:gd name="connsiteX5816" fmla="*/ 3161588 w 10567974"/>
              <a:gd name="connsiteY5816" fmla="*/ 2220641 h 5630204"/>
              <a:gd name="connsiteX5817" fmla="*/ 3135297 w 10567974"/>
              <a:gd name="connsiteY5817" fmla="*/ 2246925 h 5630204"/>
              <a:gd name="connsiteX5818" fmla="*/ 3109007 w 10567974"/>
              <a:gd name="connsiteY5818" fmla="*/ 2220641 h 5630204"/>
              <a:gd name="connsiteX5819" fmla="*/ 3135297 w 10567974"/>
              <a:gd name="connsiteY5819" fmla="*/ 2194352 h 5630204"/>
              <a:gd name="connsiteX5820" fmla="*/ 3043852 w 10567974"/>
              <a:gd name="connsiteY5820" fmla="*/ 2194352 h 5630204"/>
              <a:gd name="connsiteX5821" fmla="*/ 3070142 w 10567974"/>
              <a:gd name="connsiteY5821" fmla="*/ 2220641 h 5630204"/>
              <a:gd name="connsiteX5822" fmla="*/ 3043852 w 10567974"/>
              <a:gd name="connsiteY5822" fmla="*/ 2246925 h 5630204"/>
              <a:gd name="connsiteX5823" fmla="*/ 3017561 w 10567974"/>
              <a:gd name="connsiteY5823" fmla="*/ 2220641 h 5630204"/>
              <a:gd name="connsiteX5824" fmla="*/ 3043852 w 10567974"/>
              <a:gd name="connsiteY5824" fmla="*/ 2194352 h 5630204"/>
              <a:gd name="connsiteX5825" fmla="*/ 2952406 w 10567974"/>
              <a:gd name="connsiteY5825" fmla="*/ 2194352 h 5630204"/>
              <a:gd name="connsiteX5826" fmla="*/ 2978696 w 10567974"/>
              <a:gd name="connsiteY5826" fmla="*/ 2220641 h 5630204"/>
              <a:gd name="connsiteX5827" fmla="*/ 2952406 w 10567974"/>
              <a:gd name="connsiteY5827" fmla="*/ 2246925 h 5630204"/>
              <a:gd name="connsiteX5828" fmla="*/ 2926115 w 10567974"/>
              <a:gd name="connsiteY5828" fmla="*/ 2220641 h 5630204"/>
              <a:gd name="connsiteX5829" fmla="*/ 2952406 w 10567974"/>
              <a:gd name="connsiteY5829" fmla="*/ 2194352 h 5630204"/>
              <a:gd name="connsiteX5830" fmla="*/ 2860961 w 10567974"/>
              <a:gd name="connsiteY5830" fmla="*/ 2194352 h 5630204"/>
              <a:gd name="connsiteX5831" fmla="*/ 2887251 w 10567974"/>
              <a:gd name="connsiteY5831" fmla="*/ 2220641 h 5630204"/>
              <a:gd name="connsiteX5832" fmla="*/ 2860961 w 10567974"/>
              <a:gd name="connsiteY5832" fmla="*/ 2246925 h 5630204"/>
              <a:gd name="connsiteX5833" fmla="*/ 2834670 w 10567974"/>
              <a:gd name="connsiteY5833" fmla="*/ 2220641 h 5630204"/>
              <a:gd name="connsiteX5834" fmla="*/ 2860961 w 10567974"/>
              <a:gd name="connsiteY5834" fmla="*/ 2194352 h 5630204"/>
              <a:gd name="connsiteX5835" fmla="*/ 2769515 w 10567974"/>
              <a:gd name="connsiteY5835" fmla="*/ 2194352 h 5630204"/>
              <a:gd name="connsiteX5836" fmla="*/ 2795806 w 10567974"/>
              <a:gd name="connsiteY5836" fmla="*/ 2220641 h 5630204"/>
              <a:gd name="connsiteX5837" fmla="*/ 2769515 w 10567974"/>
              <a:gd name="connsiteY5837" fmla="*/ 2246925 h 5630204"/>
              <a:gd name="connsiteX5838" fmla="*/ 2743225 w 10567974"/>
              <a:gd name="connsiteY5838" fmla="*/ 2220641 h 5630204"/>
              <a:gd name="connsiteX5839" fmla="*/ 2769515 w 10567974"/>
              <a:gd name="connsiteY5839" fmla="*/ 2194352 h 5630204"/>
              <a:gd name="connsiteX5840" fmla="*/ 2678070 w 10567974"/>
              <a:gd name="connsiteY5840" fmla="*/ 2194352 h 5630204"/>
              <a:gd name="connsiteX5841" fmla="*/ 2704360 w 10567974"/>
              <a:gd name="connsiteY5841" fmla="*/ 2220641 h 5630204"/>
              <a:gd name="connsiteX5842" fmla="*/ 2678070 w 10567974"/>
              <a:gd name="connsiteY5842" fmla="*/ 2246925 h 5630204"/>
              <a:gd name="connsiteX5843" fmla="*/ 2651779 w 10567974"/>
              <a:gd name="connsiteY5843" fmla="*/ 2220641 h 5630204"/>
              <a:gd name="connsiteX5844" fmla="*/ 2678070 w 10567974"/>
              <a:gd name="connsiteY5844" fmla="*/ 2194352 h 5630204"/>
              <a:gd name="connsiteX5845" fmla="*/ 2586624 w 10567974"/>
              <a:gd name="connsiteY5845" fmla="*/ 2194352 h 5630204"/>
              <a:gd name="connsiteX5846" fmla="*/ 2612915 w 10567974"/>
              <a:gd name="connsiteY5846" fmla="*/ 2220641 h 5630204"/>
              <a:gd name="connsiteX5847" fmla="*/ 2586624 w 10567974"/>
              <a:gd name="connsiteY5847" fmla="*/ 2246925 h 5630204"/>
              <a:gd name="connsiteX5848" fmla="*/ 2560333 w 10567974"/>
              <a:gd name="connsiteY5848" fmla="*/ 2220641 h 5630204"/>
              <a:gd name="connsiteX5849" fmla="*/ 2586624 w 10567974"/>
              <a:gd name="connsiteY5849" fmla="*/ 2194352 h 5630204"/>
              <a:gd name="connsiteX5850" fmla="*/ 2495178 w 10567974"/>
              <a:gd name="connsiteY5850" fmla="*/ 2194352 h 5630204"/>
              <a:gd name="connsiteX5851" fmla="*/ 2521469 w 10567974"/>
              <a:gd name="connsiteY5851" fmla="*/ 2220641 h 5630204"/>
              <a:gd name="connsiteX5852" fmla="*/ 2495178 w 10567974"/>
              <a:gd name="connsiteY5852" fmla="*/ 2246925 h 5630204"/>
              <a:gd name="connsiteX5853" fmla="*/ 2468888 w 10567974"/>
              <a:gd name="connsiteY5853" fmla="*/ 2220641 h 5630204"/>
              <a:gd name="connsiteX5854" fmla="*/ 2495178 w 10567974"/>
              <a:gd name="connsiteY5854" fmla="*/ 2194352 h 5630204"/>
              <a:gd name="connsiteX5855" fmla="*/ 2403733 w 10567974"/>
              <a:gd name="connsiteY5855" fmla="*/ 2194352 h 5630204"/>
              <a:gd name="connsiteX5856" fmla="*/ 2430023 w 10567974"/>
              <a:gd name="connsiteY5856" fmla="*/ 2220641 h 5630204"/>
              <a:gd name="connsiteX5857" fmla="*/ 2403733 w 10567974"/>
              <a:gd name="connsiteY5857" fmla="*/ 2246925 h 5630204"/>
              <a:gd name="connsiteX5858" fmla="*/ 2377442 w 10567974"/>
              <a:gd name="connsiteY5858" fmla="*/ 2220641 h 5630204"/>
              <a:gd name="connsiteX5859" fmla="*/ 2403733 w 10567974"/>
              <a:gd name="connsiteY5859" fmla="*/ 2194352 h 5630204"/>
              <a:gd name="connsiteX5860" fmla="*/ 2312288 w 10567974"/>
              <a:gd name="connsiteY5860" fmla="*/ 2194352 h 5630204"/>
              <a:gd name="connsiteX5861" fmla="*/ 2338578 w 10567974"/>
              <a:gd name="connsiteY5861" fmla="*/ 2220641 h 5630204"/>
              <a:gd name="connsiteX5862" fmla="*/ 2312288 w 10567974"/>
              <a:gd name="connsiteY5862" fmla="*/ 2246925 h 5630204"/>
              <a:gd name="connsiteX5863" fmla="*/ 2285997 w 10567974"/>
              <a:gd name="connsiteY5863" fmla="*/ 2220641 h 5630204"/>
              <a:gd name="connsiteX5864" fmla="*/ 2312288 w 10567974"/>
              <a:gd name="connsiteY5864" fmla="*/ 2194352 h 5630204"/>
              <a:gd name="connsiteX5865" fmla="*/ 2220842 w 10567974"/>
              <a:gd name="connsiteY5865" fmla="*/ 2194352 h 5630204"/>
              <a:gd name="connsiteX5866" fmla="*/ 2247133 w 10567974"/>
              <a:gd name="connsiteY5866" fmla="*/ 2220641 h 5630204"/>
              <a:gd name="connsiteX5867" fmla="*/ 2220842 w 10567974"/>
              <a:gd name="connsiteY5867" fmla="*/ 2246925 h 5630204"/>
              <a:gd name="connsiteX5868" fmla="*/ 2194551 w 10567974"/>
              <a:gd name="connsiteY5868" fmla="*/ 2220641 h 5630204"/>
              <a:gd name="connsiteX5869" fmla="*/ 2220842 w 10567974"/>
              <a:gd name="connsiteY5869" fmla="*/ 2194352 h 5630204"/>
              <a:gd name="connsiteX5870" fmla="*/ 2129396 w 10567974"/>
              <a:gd name="connsiteY5870" fmla="*/ 2194352 h 5630204"/>
              <a:gd name="connsiteX5871" fmla="*/ 2155687 w 10567974"/>
              <a:gd name="connsiteY5871" fmla="*/ 2220641 h 5630204"/>
              <a:gd name="connsiteX5872" fmla="*/ 2129396 w 10567974"/>
              <a:gd name="connsiteY5872" fmla="*/ 2246925 h 5630204"/>
              <a:gd name="connsiteX5873" fmla="*/ 2103106 w 10567974"/>
              <a:gd name="connsiteY5873" fmla="*/ 2220641 h 5630204"/>
              <a:gd name="connsiteX5874" fmla="*/ 2129396 w 10567974"/>
              <a:gd name="connsiteY5874" fmla="*/ 2194352 h 5630204"/>
              <a:gd name="connsiteX5875" fmla="*/ 2037951 w 10567974"/>
              <a:gd name="connsiteY5875" fmla="*/ 2194352 h 5630204"/>
              <a:gd name="connsiteX5876" fmla="*/ 2064241 w 10567974"/>
              <a:gd name="connsiteY5876" fmla="*/ 2220641 h 5630204"/>
              <a:gd name="connsiteX5877" fmla="*/ 2037951 w 10567974"/>
              <a:gd name="connsiteY5877" fmla="*/ 2246925 h 5630204"/>
              <a:gd name="connsiteX5878" fmla="*/ 2011660 w 10567974"/>
              <a:gd name="connsiteY5878" fmla="*/ 2220641 h 5630204"/>
              <a:gd name="connsiteX5879" fmla="*/ 2037951 w 10567974"/>
              <a:gd name="connsiteY5879" fmla="*/ 2194352 h 5630204"/>
              <a:gd name="connsiteX5880" fmla="*/ 1946505 w 10567974"/>
              <a:gd name="connsiteY5880" fmla="*/ 2194352 h 5630204"/>
              <a:gd name="connsiteX5881" fmla="*/ 1972796 w 10567974"/>
              <a:gd name="connsiteY5881" fmla="*/ 2220641 h 5630204"/>
              <a:gd name="connsiteX5882" fmla="*/ 1946505 w 10567974"/>
              <a:gd name="connsiteY5882" fmla="*/ 2246925 h 5630204"/>
              <a:gd name="connsiteX5883" fmla="*/ 1920214 w 10567974"/>
              <a:gd name="connsiteY5883" fmla="*/ 2220641 h 5630204"/>
              <a:gd name="connsiteX5884" fmla="*/ 1946505 w 10567974"/>
              <a:gd name="connsiteY5884" fmla="*/ 2194352 h 5630204"/>
              <a:gd name="connsiteX5885" fmla="*/ 1855059 w 10567974"/>
              <a:gd name="connsiteY5885" fmla="*/ 2194352 h 5630204"/>
              <a:gd name="connsiteX5886" fmla="*/ 1881350 w 10567974"/>
              <a:gd name="connsiteY5886" fmla="*/ 2220641 h 5630204"/>
              <a:gd name="connsiteX5887" fmla="*/ 1855059 w 10567974"/>
              <a:gd name="connsiteY5887" fmla="*/ 2246925 h 5630204"/>
              <a:gd name="connsiteX5888" fmla="*/ 1828769 w 10567974"/>
              <a:gd name="connsiteY5888" fmla="*/ 2220641 h 5630204"/>
              <a:gd name="connsiteX5889" fmla="*/ 1855059 w 10567974"/>
              <a:gd name="connsiteY5889" fmla="*/ 2194352 h 5630204"/>
              <a:gd name="connsiteX5890" fmla="*/ 1763614 w 10567974"/>
              <a:gd name="connsiteY5890" fmla="*/ 2194352 h 5630204"/>
              <a:gd name="connsiteX5891" fmla="*/ 1789904 w 10567974"/>
              <a:gd name="connsiteY5891" fmla="*/ 2220641 h 5630204"/>
              <a:gd name="connsiteX5892" fmla="*/ 1763614 w 10567974"/>
              <a:gd name="connsiteY5892" fmla="*/ 2246925 h 5630204"/>
              <a:gd name="connsiteX5893" fmla="*/ 1737323 w 10567974"/>
              <a:gd name="connsiteY5893" fmla="*/ 2220641 h 5630204"/>
              <a:gd name="connsiteX5894" fmla="*/ 1763614 w 10567974"/>
              <a:gd name="connsiteY5894" fmla="*/ 2194352 h 5630204"/>
              <a:gd name="connsiteX5895" fmla="*/ 1672168 w 10567974"/>
              <a:gd name="connsiteY5895" fmla="*/ 2194352 h 5630204"/>
              <a:gd name="connsiteX5896" fmla="*/ 1698459 w 10567974"/>
              <a:gd name="connsiteY5896" fmla="*/ 2220641 h 5630204"/>
              <a:gd name="connsiteX5897" fmla="*/ 1672168 w 10567974"/>
              <a:gd name="connsiteY5897" fmla="*/ 2246925 h 5630204"/>
              <a:gd name="connsiteX5898" fmla="*/ 1645878 w 10567974"/>
              <a:gd name="connsiteY5898" fmla="*/ 2220641 h 5630204"/>
              <a:gd name="connsiteX5899" fmla="*/ 1672168 w 10567974"/>
              <a:gd name="connsiteY5899" fmla="*/ 2194352 h 5630204"/>
              <a:gd name="connsiteX5900" fmla="*/ 1580723 w 10567974"/>
              <a:gd name="connsiteY5900" fmla="*/ 2194352 h 5630204"/>
              <a:gd name="connsiteX5901" fmla="*/ 1607013 w 10567974"/>
              <a:gd name="connsiteY5901" fmla="*/ 2220641 h 5630204"/>
              <a:gd name="connsiteX5902" fmla="*/ 1580723 w 10567974"/>
              <a:gd name="connsiteY5902" fmla="*/ 2246925 h 5630204"/>
              <a:gd name="connsiteX5903" fmla="*/ 1554432 w 10567974"/>
              <a:gd name="connsiteY5903" fmla="*/ 2220641 h 5630204"/>
              <a:gd name="connsiteX5904" fmla="*/ 1580723 w 10567974"/>
              <a:gd name="connsiteY5904" fmla="*/ 2194352 h 5630204"/>
              <a:gd name="connsiteX5905" fmla="*/ 1489277 w 10567974"/>
              <a:gd name="connsiteY5905" fmla="*/ 2194352 h 5630204"/>
              <a:gd name="connsiteX5906" fmla="*/ 1515568 w 10567974"/>
              <a:gd name="connsiteY5906" fmla="*/ 2220641 h 5630204"/>
              <a:gd name="connsiteX5907" fmla="*/ 1489277 w 10567974"/>
              <a:gd name="connsiteY5907" fmla="*/ 2246925 h 5630204"/>
              <a:gd name="connsiteX5908" fmla="*/ 1462986 w 10567974"/>
              <a:gd name="connsiteY5908" fmla="*/ 2220641 h 5630204"/>
              <a:gd name="connsiteX5909" fmla="*/ 1489277 w 10567974"/>
              <a:gd name="connsiteY5909" fmla="*/ 2194352 h 5630204"/>
              <a:gd name="connsiteX5910" fmla="*/ 1397831 w 10567974"/>
              <a:gd name="connsiteY5910" fmla="*/ 2194352 h 5630204"/>
              <a:gd name="connsiteX5911" fmla="*/ 1424122 w 10567974"/>
              <a:gd name="connsiteY5911" fmla="*/ 2220641 h 5630204"/>
              <a:gd name="connsiteX5912" fmla="*/ 1397831 w 10567974"/>
              <a:gd name="connsiteY5912" fmla="*/ 2246925 h 5630204"/>
              <a:gd name="connsiteX5913" fmla="*/ 1371541 w 10567974"/>
              <a:gd name="connsiteY5913" fmla="*/ 2220641 h 5630204"/>
              <a:gd name="connsiteX5914" fmla="*/ 1397831 w 10567974"/>
              <a:gd name="connsiteY5914" fmla="*/ 2194352 h 5630204"/>
              <a:gd name="connsiteX5915" fmla="*/ 9261525 w 10567974"/>
              <a:gd name="connsiteY5915" fmla="*/ 2194351 h 5630204"/>
              <a:gd name="connsiteX5916" fmla="*/ 9287814 w 10567974"/>
              <a:gd name="connsiteY5916" fmla="*/ 2220639 h 5630204"/>
              <a:gd name="connsiteX5917" fmla="*/ 9261525 w 10567974"/>
              <a:gd name="connsiteY5917" fmla="*/ 2246925 h 5630204"/>
              <a:gd name="connsiteX5918" fmla="*/ 9235236 w 10567974"/>
              <a:gd name="connsiteY5918" fmla="*/ 2220639 h 5630204"/>
              <a:gd name="connsiteX5919" fmla="*/ 9261525 w 10567974"/>
              <a:gd name="connsiteY5919" fmla="*/ 2194351 h 5630204"/>
              <a:gd name="connsiteX5920" fmla="*/ 9170085 w 10567974"/>
              <a:gd name="connsiteY5920" fmla="*/ 2194351 h 5630204"/>
              <a:gd name="connsiteX5921" fmla="*/ 9196374 w 10567974"/>
              <a:gd name="connsiteY5921" fmla="*/ 2220639 h 5630204"/>
              <a:gd name="connsiteX5922" fmla="*/ 9170085 w 10567974"/>
              <a:gd name="connsiteY5922" fmla="*/ 2246925 h 5630204"/>
              <a:gd name="connsiteX5923" fmla="*/ 9143796 w 10567974"/>
              <a:gd name="connsiteY5923" fmla="*/ 2220639 h 5630204"/>
              <a:gd name="connsiteX5924" fmla="*/ 9170085 w 10567974"/>
              <a:gd name="connsiteY5924" fmla="*/ 2194351 h 5630204"/>
              <a:gd name="connsiteX5925" fmla="*/ 9078645 w 10567974"/>
              <a:gd name="connsiteY5925" fmla="*/ 2194351 h 5630204"/>
              <a:gd name="connsiteX5926" fmla="*/ 9104934 w 10567974"/>
              <a:gd name="connsiteY5926" fmla="*/ 2220639 h 5630204"/>
              <a:gd name="connsiteX5927" fmla="*/ 9078645 w 10567974"/>
              <a:gd name="connsiteY5927" fmla="*/ 2246925 h 5630204"/>
              <a:gd name="connsiteX5928" fmla="*/ 9052356 w 10567974"/>
              <a:gd name="connsiteY5928" fmla="*/ 2220639 h 5630204"/>
              <a:gd name="connsiteX5929" fmla="*/ 9078645 w 10567974"/>
              <a:gd name="connsiteY5929" fmla="*/ 2194351 h 5630204"/>
              <a:gd name="connsiteX5930" fmla="*/ 8987205 w 10567974"/>
              <a:gd name="connsiteY5930" fmla="*/ 2194351 h 5630204"/>
              <a:gd name="connsiteX5931" fmla="*/ 9013494 w 10567974"/>
              <a:gd name="connsiteY5931" fmla="*/ 2220639 h 5630204"/>
              <a:gd name="connsiteX5932" fmla="*/ 8987205 w 10567974"/>
              <a:gd name="connsiteY5932" fmla="*/ 2246925 h 5630204"/>
              <a:gd name="connsiteX5933" fmla="*/ 8960916 w 10567974"/>
              <a:gd name="connsiteY5933" fmla="*/ 2220639 h 5630204"/>
              <a:gd name="connsiteX5934" fmla="*/ 8987205 w 10567974"/>
              <a:gd name="connsiteY5934" fmla="*/ 2194351 h 5630204"/>
              <a:gd name="connsiteX5935" fmla="*/ 8895765 w 10567974"/>
              <a:gd name="connsiteY5935" fmla="*/ 2194351 h 5630204"/>
              <a:gd name="connsiteX5936" fmla="*/ 8922054 w 10567974"/>
              <a:gd name="connsiteY5936" fmla="*/ 2220639 h 5630204"/>
              <a:gd name="connsiteX5937" fmla="*/ 8895765 w 10567974"/>
              <a:gd name="connsiteY5937" fmla="*/ 2246925 h 5630204"/>
              <a:gd name="connsiteX5938" fmla="*/ 8869476 w 10567974"/>
              <a:gd name="connsiteY5938" fmla="*/ 2220639 h 5630204"/>
              <a:gd name="connsiteX5939" fmla="*/ 8895765 w 10567974"/>
              <a:gd name="connsiteY5939" fmla="*/ 2194351 h 5630204"/>
              <a:gd name="connsiteX5940" fmla="*/ 8804325 w 10567974"/>
              <a:gd name="connsiteY5940" fmla="*/ 2194351 h 5630204"/>
              <a:gd name="connsiteX5941" fmla="*/ 8830614 w 10567974"/>
              <a:gd name="connsiteY5941" fmla="*/ 2220639 h 5630204"/>
              <a:gd name="connsiteX5942" fmla="*/ 8804325 w 10567974"/>
              <a:gd name="connsiteY5942" fmla="*/ 2246925 h 5630204"/>
              <a:gd name="connsiteX5943" fmla="*/ 8778036 w 10567974"/>
              <a:gd name="connsiteY5943" fmla="*/ 2220639 h 5630204"/>
              <a:gd name="connsiteX5944" fmla="*/ 8804325 w 10567974"/>
              <a:gd name="connsiteY5944" fmla="*/ 2194351 h 5630204"/>
              <a:gd name="connsiteX5945" fmla="*/ 8712885 w 10567974"/>
              <a:gd name="connsiteY5945" fmla="*/ 2194351 h 5630204"/>
              <a:gd name="connsiteX5946" fmla="*/ 8739174 w 10567974"/>
              <a:gd name="connsiteY5946" fmla="*/ 2220639 h 5630204"/>
              <a:gd name="connsiteX5947" fmla="*/ 8712885 w 10567974"/>
              <a:gd name="connsiteY5947" fmla="*/ 2246925 h 5630204"/>
              <a:gd name="connsiteX5948" fmla="*/ 8686596 w 10567974"/>
              <a:gd name="connsiteY5948" fmla="*/ 2220639 h 5630204"/>
              <a:gd name="connsiteX5949" fmla="*/ 8712885 w 10567974"/>
              <a:gd name="connsiteY5949" fmla="*/ 2194351 h 5630204"/>
              <a:gd name="connsiteX5950" fmla="*/ 8621445 w 10567974"/>
              <a:gd name="connsiteY5950" fmla="*/ 2194351 h 5630204"/>
              <a:gd name="connsiteX5951" fmla="*/ 8647734 w 10567974"/>
              <a:gd name="connsiteY5951" fmla="*/ 2220639 h 5630204"/>
              <a:gd name="connsiteX5952" fmla="*/ 8621445 w 10567974"/>
              <a:gd name="connsiteY5952" fmla="*/ 2246925 h 5630204"/>
              <a:gd name="connsiteX5953" fmla="*/ 8595156 w 10567974"/>
              <a:gd name="connsiteY5953" fmla="*/ 2220639 h 5630204"/>
              <a:gd name="connsiteX5954" fmla="*/ 8621445 w 10567974"/>
              <a:gd name="connsiteY5954" fmla="*/ 2194351 h 5630204"/>
              <a:gd name="connsiteX5955" fmla="*/ 8530005 w 10567974"/>
              <a:gd name="connsiteY5955" fmla="*/ 2194351 h 5630204"/>
              <a:gd name="connsiteX5956" fmla="*/ 8556294 w 10567974"/>
              <a:gd name="connsiteY5956" fmla="*/ 2220639 h 5630204"/>
              <a:gd name="connsiteX5957" fmla="*/ 8530005 w 10567974"/>
              <a:gd name="connsiteY5957" fmla="*/ 2246925 h 5630204"/>
              <a:gd name="connsiteX5958" fmla="*/ 8503716 w 10567974"/>
              <a:gd name="connsiteY5958" fmla="*/ 2220639 h 5630204"/>
              <a:gd name="connsiteX5959" fmla="*/ 8530005 w 10567974"/>
              <a:gd name="connsiteY5959" fmla="*/ 2194351 h 5630204"/>
              <a:gd name="connsiteX5960" fmla="*/ 8438565 w 10567974"/>
              <a:gd name="connsiteY5960" fmla="*/ 2194351 h 5630204"/>
              <a:gd name="connsiteX5961" fmla="*/ 8464854 w 10567974"/>
              <a:gd name="connsiteY5961" fmla="*/ 2220639 h 5630204"/>
              <a:gd name="connsiteX5962" fmla="*/ 8438565 w 10567974"/>
              <a:gd name="connsiteY5962" fmla="*/ 2246925 h 5630204"/>
              <a:gd name="connsiteX5963" fmla="*/ 8412276 w 10567974"/>
              <a:gd name="connsiteY5963" fmla="*/ 2220639 h 5630204"/>
              <a:gd name="connsiteX5964" fmla="*/ 8438565 w 10567974"/>
              <a:gd name="connsiteY5964" fmla="*/ 2194351 h 5630204"/>
              <a:gd name="connsiteX5965" fmla="*/ 8347125 w 10567974"/>
              <a:gd name="connsiteY5965" fmla="*/ 2194351 h 5630204"/>
              <a:gd name="connsiteX5966" fmla="*/ 8373414 w 10567974"/>
              <a:gd name="connsiteY5966" fmla="*/ 2220639 h 5630204"/>
              <a:gd name="connsiteX5967" fmla="*/ 8347125 w 10567974"/>
              <a:gd name="connsiteY5967" fmla="*/ 2246925 h 5630204"/>
              <a:gd name="connsiteX5968" fmla="*/ 8320836 w 10567974"/>
              <a:gd name="connsiteY5968" fmla="*/ 2220639 h 5630204"/>
              <a:gd name="connsiteX5969" fmla="*/ 8347125 w 10567974"/>
              <a:gd name="connsiteY5969" fmla="*/ 2194351 h 5630204"/>
              <a:gd name="connsiteX5970" fmla="*/ 8255685 w 10567974"/>
              <a:gd name="connsiteY5970" fmla="*/ 2194351 h 5630204"/>
              <a:gd name="connsiteX5971" fmla="*/ 8281974 w 10567974"/>
              <a:gd name="connsiteY5971" fmla="*/ 2220639 h 5630204"/>
              <a:gd name="connsiteX5972" fmla="*/ 8255685 w 10567974"/>
              <a:gd name="connsiteY5972" fmla="*/ 2246925 h 5630204"/>
              <a:gd name="connsiteX5973" fmla="*/ 8229396 w 10567974"/>
              <a:gd name="connsiteY5973" fmla="*/ 2220639 h 5630204"/>
              <a:gd name="connsiteX5974" fmla="*/ 8255685 w 10567974"/>
              <a:gd name="connsiteY5974" fmla="*/ 2194351 h 5630204"/>
              <a:gd name="connsiteX5975" fmla="*/ 8164245 w 10567974"/>
              <a:gd name="connsiteY5975" fmla="*/ 2194351 h 5630204"/>
              <a:gd name="connsiteX5976" fmla="*/ 8190534 w 10567974"/>
              <a:gd name="connsiteY5976" fmla="*/ 2220639 h 5630204"/>
              <a:gd name="connsiteX5977" fmla="*/ 8164245 w 10567974"/>
              <a:gd name="connsiteY5977" fmla="*/ 2246925 h 5630204"/>
              <a:gd name="connsiteX5978" fmla="*/ 8137956 w 10567974"/>
              <a:gd name="connsiteY5978" fmla="*/ 2220639 h 5630204"/>
              <a:gd name="connsiteX5979" fmla="*/ 8164245 w 10567974"/>
              <a:gd name="connsiteY5979" fmla="*/ 2194351 h 5630204"/>
              <a:gd name="connsiteX5980" fmla="*/ 8072805 w 10567974"/>
              <a:gd name="connsiteY5980" fmla="*/ 2194351 h 5630204"/>
              <a:gd name="connsiteX5981" fmla="*/ 8099094 w 10567974"/>
              <a:gd name="connsiteY5981" fmla="*/ 2220639 h 5630204"/>
              <a:gd name="connsiteX5982" fmla="*/ 8072805 w 10567974"/>
              <a:gd name="connsiteY5982" fmla="*/ 2246925 h 5630204"/>
              <a:gd name="connsiteX5983" fmla="*/ 8046516 w 10567974"/>
              <a:gd name="connsiteY5983" fmla="*/ 2220639 h 5630204"/>
              <a:gd name="connsiteX5984" fmla="*/ 8072805 w 10567974"/>
              <a:gd name="connsiteY5984" fmla="*/ 2194351 h 5630204"/>
              <a:gd name="connsiteX5985" fmla="*/ 7981365 w 10567974"/>
              <a:gd name="connsiteY5985" fmla="*/ 2194351 h 5630204"/>
              <a:gd name="connsiteX5986" fmla="*/ 8007654 w 10567974"/>
              <a:gd name="connsiteY5986" fmla="*/ 2220639 h 5630204"/>
              <a:gd name="connsiteX5987" fmla="*/ 7981365 w 10567974"/>
              <a:gd name="connsiteY5987" fmla="*/ 2246925 h 5630204"/>
              <a:gd name="connsiteX5988" fmla="*/ 7955076 w 10567974"/>
              <a:gd name="connsiteY5988" fmla="*/ 2220639 h 5630204"/>
              <a:gd name="connsiteX5989" fmla="*/ 7981365 w 10567974"/>
              <a:gd name="connsiteY5989" fmla="*/ 2194351 h 5630204"/>
              <a:gd name="connsiteX5990" fmla="*/ 7889925 w 10567974"/>
              <a:gd name="connsiteY5990" fmla="*/ 2194351 h 5630204"/>
              <a:gd name="connsiteX5991" fmla="*/ 7916214 w 10567974"/>
              <a:gd name="connsiteY5991" fmla="*/ 2220639 h 5630204"/>
              <a:gd name="connsiteX5992" fmla="*/ 7889925 w 10567974"/>
              <a:gd name="connsiteY5992" fmla="*/ 2246925 h 5630204"/>
              <a:gd name="connsiteX5993" fmla="*/ 7863636 w 10567974"/>
              <a:gd name="connsiteY5993" fmla="*/ 2220639 h 5630204"/>
              <a:gd name="connsiteX5994" fmla="*/ 7889925 w 10567974"/>
              <a:gd name="connsiteY5994" fmla="*/ 2194351 h 5630204"/>
              <a:gd name="connsiteX5995" fmla="*/ 1397840 w 10567974"/>
              <a:gd name="connsiteY5995" fmla="*/ 2103021 h 5630204"/>
              <a:gd name="connsiteX5996" fmla="*/ 1424131 w 10567974"/>
              <a:gd name="connsiteY5996" fmla="*/ 2129311 h 5630204"/>
              <a:gd name="connsiteX5997" fmla="*/ 1397840 w 10567974"/>
              <a:gd name="connsiteY5997" fmla="*/ 2155484 h 5630204"/>
              <a:gd name="connsiteX5998" fmla="*/ 1371549 w 10567974"/>
              <a:gd name="connsiteY5998" fmla="*/ 2129311 h 5630204"/>
              <a:gd name="connsiteX5999" fmla="*/ 1397840 w 10567974"/>
              <a:gd name="connsiteY5999" fmla="*/ 2103021 h 5630204"/>
              <a:gd name="connsiteX6000" fmla="*/ 1580732 w 10567974"/>
              <a:gd name="connsiteY6000" fmla="*/ 2103021 h 5630204"/>
              <a:gd name="connsiteX6001" fmla="*/ 1607023 w 10567974"/>
              <a:gd name="connsiteY6001" fmla="*/ 2129311 h 5630204"/>
              <a:gd name="connsiteX6002" fmla="*/ 1580732 w 10567974"/>
              <a:gd name="connsiteY6002" fmla="*/ 2155484 h 5630204"/>
              <a:gd name="connsiteX6003" fmla="*/ 1554441 w 10567974"/>
              <a:gd name="connsiteY6003" fmla="*/ 2129311 h 5630204"/>
              <a:gd name="connsiteX6004" fmla="*/ 1580732 w 10567974"/>
              <a:gd name="connsiteY6004" fmla="*/ 2103021 h 5630204"/>
              <a:gd name="connsiteX6005" fmla="*/ 1489286 w 10567974"/>
              <a:gd name="connsiteY6005" fmla="*/ 2103021 h 5630204"/>
              <a:gd name="connsiteX6006" fmla="*/ 1515577 w 10567974"/>
              <a:gd name="connsiteY6006" fmla="*/ 2129311 h 5630204"/>
              <a:gd name="connsiteX6007" fmla="*/ 1489286 w 10567974"/>
              <a:gd name="connsiteY6007" fmla="*/ 2155484 h 5630204"/>
              <a:gd name="connsiteX6008" fmla="*/ 1462995 w 10567974"/>
              <a:gd name="connsiteY6008" fmla="*/ 2129311 h 5630204"/>
              <a:gd name="connsiteX6009" fmla="*/ 1489286 w 10567974"/>
              <a:gd name="connsiteY6009" fmla="*/ 2103021 h 5630204"/>
              <a:gd name="connsiteX6010" fmla="*/ 1855070 w 10567974"/>
              <a:gd name="connsiteY6010" fmla="*/ 2103020 h 5630204"/>
              <a:gd name="connsiteX6011" fmla="*/ 1881360 w 10567974"/>
              <a:gd name="connsiteY6011" fmla="*/ 2129311 h 5630204"/>
              <a:gd name="connsiteX6012" fmla="*/ 1855070 w 10567974"/>
              <a:gd name="connsiteY6012" fmla="*/ 2155484 h 5630204"/>
              <a:gd name="connsiteX6013" fmla="*/ 1828779 w 10567974"/>
              <a:gd name="connsiteY6013" fmla="*/ 2129311 h 5630204"/>
              <a:gd name="connsiteX6014" fmla="*/ 1855070 w 10567974"/>
              <a:gd name="connsiteY6014" fmla="*/ 2103020 h 5630204"/>
              <a:gd name="connsiteX6015" fmla="*/ 1763624 w 10567974"/>
              <a:gd name="connsiteY6015" fmla="*/ 2103020 h 5630204"/>
              <a:gd name="connsiteX6016" fmla="*/ 1789915 w 10567974"/>
              <a:gd name="connsiteY6016" fmla="*/ 2129311 h 5630204"/>
              <a:gd name="connsiteX6017" fmla="*/ 1763624 w 10567974"/>
              <a:gd name="connsiteY6017" fmla="*/ 2155484 h 5630204"/>
              <a:gd name="connsiteX6018" fmla="*/ 1737333 w 10567974"/>
              <a:gd name="connsiteY6018" fmla="*/ 2129311 h 5630204"/>
              <a:gd name="connsiteX6019" fmla="*/ 1763624 w 10567974"/>
              <a:gd name="connsiteY6019" fmla="*/ 2103020 h 5630204"/>
              <a:gd name="connsiteX6020" fmla="*/ 1672178 w 10567974"/>
              <a:gd name="connsiteY6020" fmla="*/ 2103020 h 5630204"/>
              <a:gd name="connsiteX6021" fmla="*/ 1698469 w 10567974"/>
              <a:gd name="connsiteY6021" fmla="*/ 2129311 h 5630204"/>
              <a:gd name="connsiteX6022" fmla="*/ 1672178 w 10567974"/>
              <a:gd name="connsiteY6022" fmla="*/ 2155484 h 5630204"/>
              <a:gd name="connsiteX6023" fmla="*/ 1645887 w 10567974"/>
              <a:gd name="connsiteY6023" fmla="*/ 2129311 h 5630204"/>
              <a:gd name="connsiteX6024" fmla="*/ 1672178 w 10567974"/>
              <a:gd name="connsiteY6024" fmla="*/ 2103020 h 5630204"/>
              <a:gd name="connsiteX6025" fmla="*/ 2129408 w 10567974"/>
              <a:gd name="connsiteY6025" fmla="*/ 2103020 h 5630204"/>
              <a:gd name="connsiteX6026" fmla="*/ 2155699 w 10567974"/>
              <a:gd name="connsiteY6026" fmla="*/ 2129310 h 5630204"/>
              <a:gd name="connsiteX6027" fmla="*/ 2129408 w 10567974"/>
              <a:gd name="connsiteY6027" fmla="*/ 2155484 h 5630204"/>
              <a:gd name="connsiteX6028" fmla="*/ 2103117 w 10567974"/>
              <a:gd name="connsiteY6028" fmla="*/ 2129310 h 5630204"/>
              <a:gd name="connsiteX6029" fmla="*/ 2129408 w 10567974"/>
              <a:gd name="connsiteY6029" fmla="*/ 2103020 h 5630204"/>
              <a:gd name="connsiteX6030" fmla="*/ 2037962 w 10567974"/>
              <a:gd name="connsiteY6030" fmla="*/ 2103020 h 5630204"/>
              <a:gd name="connsiteX6031" fmla="*/ 2064252 w 10567974"/>
              <a:gd name="connsiteY6031" fmla="*/ 2129311 h 5630204"/>
              <a:gd name="connsiteX6032" fmla="*/ 2037962 w 10567974"/>
              <a:gd name="connsiteY6032" fmla="*/ 2155484 h 5630204"/>
              <a:gd name="connsiteX6033" fmla="*/ 2011671 w 10567974"/>
              <a:gd name="connsiteY6033" fmla="*/ 2129311 h 5630204"/>
              <a:gd name="connsiteX6034" fmla="*/ 2037962 w 10567974"/>
              <a:gd name="connsiteY6034" fmla="*/ 2103020 h 5630204"/>
              <a:gd name="connsiteX6035" fmla="*/ 1946516 w 10567974"/>
              <a:gd name="connsiteY6035" fmla="*/ 2103020 h 5630204"/>
              <a:gd name="connsiteX6036" fmla="*/ 1972807 w 10567974"/>
              <a:gd name="connsiteY6036" fmla="*/ 2129311 h 5630204"/>
              <a:gd name="connsiteX6037" fmla="*/ 1946516 w 10567974"/>
              <a:gd name="connsiteY6037" fmla="*/ 2155484 h 5630204"/>
              <a:gd name="connsiteX6038" fmla="*/ 1920225 w 10567974"/>
              <a:gd name="connsiteY6038" fmla="*/ 2129311 h 5630204"/>
              <a:gd name="connsiteX6039" fmla="*/ 1946516 w 10567974"/>
              <a:gd name="connsiteY6039" fmla="*/ 2103020 h 5630204"/>
              <a:gd name="connsiteX6040" fmla="*/ 2403745 w 10567974"/>
              <a:gd name="connsiteY6040" fmla="*/ 2103020 h 5630204"/>
              <a:gd name="connsiteX6041" fmla="*/ 2430036 w 10567974"/>
              <a:gd name="connsiteY6041" fmla="*/ 2129310 h 5630204"/>
              <a:gd name="connsiteX6042" fmla="*/ 2403745 w 10567974"/>
              <a:gd name="connsiteY6042" fmla="*/ 2155484 h 5630204"/>
              <a:gd name="connsiteX6043" fmla="*/ 2377455 w 10567974"/>
              <a:gd name="connsiteY6043" fmla="*/ 2129310 h 5630204"/>
              <a:gd name="connsiteX6044" fmla="*/ 2403745 w 10567974"/>
              <a:gd name="connsiteY6044" fmla="*/ 2103020 h 5630204"/>
              <a:gd name="connsiteX6045" fmla="*/ 2312300 w 10567974"/>
              <a:gd name="connsiteY6045" fmla="*/ 2103020 h 5630204"/>
              <a:gd name="connsiteX6046" fmla="*/ 2338590 w 10567974"/>
              <a:gd name="connsiteY6046" fmla="*/ 2129310 h 5630204"/>
              <a:gd name="connsiteX6047" fmla="*/ 2312300 w 10567974"/>
              <a:gd name="connsiteY6047" fmla="*/ 2155484 h 5630204"/>
              <a:gd name="connsiteX6048" fmla="*/ 2286009 w 10567974"/>
              <a:gd name="connsiteY6048" fmla="*/ 2129310 h 5630204"/>
              <a:gd name="connsiteX6049" fmla="*/ 2312300 w 10567974"/>
              <a:gd name="connsiteY6049" fmla="*/ 2103020 h 5630204"/>
              <a:gd name="connsiteX6050" fmla="*/ 2220854 w 10567974"/>
              <a:gd name="connsiteY6050" fmla="*/ 2103020 h 5630204"/>
              <a:gd name="connsiteX6051" fmla="*/ 2247144 w 10567974"/>
              <a:gd name="connsiteY6051" fmla="*/ 2129310 h 5630204"/>
              <a:gd name="connsiteX6052" fmla="*/ 2220854 w 10567974"/>
              <a:gd name="connsiteY6052" fmla="*/ 2155484 h 5630204"/>
              <a:gd name="connsiteX6053" fmla="*/ 2194563 w 10567974"/>
              <a:gd name="connsiteY6053" fmla="*/ 2129310 h 5630204"/>
              <a:gd name="connsiteX6054" fmla="*/ 2220854 w 10567974"/>
              <a:gd name="connsiteY6054" fmla="*/ 2103020 h 5630204"/>
              <a:gd name="connsiteX6055" fmla="*/ 2586637 w 10567974"/>
              <a:gd name="connsiteY6055" fmla="*/ 2103020 h 5630204"/>
              <a:gd name="connsiteX6056" fmla="*/ 2612928 w 10567974"/>
              <a:gd name="connsiteY6056" fmla="*/ 2129310 h 5630204"/>
              <a:gd name="connsiteX6057" fmla="*/ 2586637 w 10567974"/>
              <a:gd name="connsiteY6057" fmla="*/ 2155484 h 5630204"/>
              <a:gd name="connsiteX6058" fmla="*/ 2560347 w 10567974"/>
              <a:gd name="connsiteY6058" fmla="*/ 2129310 h 5630204"/>
              <a:gd name="connsiteX6059" fmla="*/ 2586637 w 10567974"/>
              <a:gd name="connsiteY6059" fmla="*/ 2103020 h 5630204"/>
              <a:gd name="connsiteX6060" fmla="*/ 2495191 w 10567974"/>
              <a:gd name="connsiteY6060" fmla="*/ 2103020 h 5630204"/>
              <a:gd name="connsiteX6061" fmla="*/ 2521482 w 10567974"/>
              <a:gd name="connsiteY6061" fmla="*/ 2129310 h 5630204"/>
              <a:gd name="connsiteX6062" fmla="*/ 2495191 w 10567974"/>
              <a:gd name="connsiteY6062" fmla="*/ 2155484 h 5630204"/>
              <a:gd name="connsiteX6063" fmla="*/ 2468900 w 10567974"/>
              <a:gd name="connsiteY6063" fmla="*/ 2129310 h 5630204"/>
              <a:gd name="connsiteX6064" fmla="*/ 2495191 w 10567974"/>
              <a:gd name="connsiteY6064" fmla="*/ 2103020 h 5630204"/>
              <a:gd name="connsiteX6065" fmla="*/ 2860975 w 10567974"/>
              <a:gd name="connsiteY6065" fmla="*/ 2103019 h 5630204"/>
              <a:gd name="connsiteX6066" fmla="*/ 2887265 w 10567974"/>
              <a:gd name="connsiteY6066" fmla="*/ 2129310 h 5630204"/>
              <a:gd name="connsiteX6067" fmla="*/ 2860975 w 10567974"/>
              <a:gd name="connsiteY6067" fmla="*/ 2155484 h 5630204"/>
              <a:gd name="connsiteX6068" fmla="*/ 2834684 w 10567974"/>
              <a:gd name="connsiteY6068" fmla="*/ 2129310 h 5630204"/>
              <a:gd name="connsiteX6069" fmla="*/ 2860975 w 10567974"/>
              <a:gd name="connsiteY6069" fmla="*/ 2103019 h 5630204"/>
              <a:gd name="connsiteX6070" fmla="*/ 2769529 w 10567974"/>
              <a:gd name="connsiteY6070" fmla="*/ 2103019 h 5630204"/>
              <a:gd name="connsiteX6071" fmla="*/ 2795820 w 10567974"/>
              <a:gd name="connsiteY6071" fmla="*/ 2129310 h 5630204"/>
              <a:gd name="connsiteX6072" fmla="*/ 2769529 w 10567974"/>
              <a:gd name="connsiteY6072" fmla="*/ 2155484 h 5630204"/>
              <a:gd name="connsiteX6073" fmla="*/ 2743238 w 10567974"/>
              <a:gd name="connsiteY6073" fmla="*/ 2129310 h 5630204"/>
              <a:gd name="connsiteX6074" fmla="*/ 2769529 w 10567974"/>
              <a:gd name="connsiteY6074" fmla="*/ 2103019 h 5630204"/>
              <a:gd name="connsiteX6075" fmla="*/ 2678083 w 10567974"/>
              <a:gd name="connsiteY6075" fmla="*/ 2103019 h 5630204"/>
              <a:gd name="connsiteX6076" fmla="*/ 2704374 w 10567974"/>
              <a:gd name="connsiteY6076" fmla="*/ 2129310 h 5630204"/>
              <a:gd name="connsiteX6077" fmla="*/ 2678083 w 10567974"/>
              <a:gd name="connsiteY6077" fmla="*/ 2155484 h 5630204"/>
              <a:gd name="connsiteX6078" fmla="*/ 2651792 w 10567974"/>
              <a:gd name="connsiteY6078" fmla="*/ 2129310 h 5630204"/>
              <a:gd name="connsiteX6079" fmla="*/ 2678083 w 10567974"/>
              <a:gd name="connsiteY6079" fmla="*/ 2103019 h 5630204"/>
              <a:gd name="connsiteX6080" fmla="*/ 3135313 w 10567974"/>
              <a:gd name="connsiteY6080" fmla="*/ 2103019 h 5630204"/>
              <a:gd name="connsiteX6081" fmla="*/ 3161603 w 10567974"/>
              <a:gd name="connsiteY6081" fmla="*/ 2129309 h 5630204"/>
              <a:gd name="connsiteX6082" fmla="*/ 3135313 w 10567974"/>
              <a:gd name="connsiteY6082" fmla="*/ 2155484 h 5630204"/>
              <a:gd name="connsiteX6083" fmla="*/ 3109022 w 10567974"/>
              <a:gd name="connsiteY6083" fmla="*/ 2129309 h 5630204"/>
              <a:gd name="connsiteX6084" fmla="*/ 3135313 w 10567974"/>
              <a:gd name="connsiteY6084" fmla="*/ 2103019 h 5630204"/>
              <a:gd name="connsiteX6085" fmla="*/ 3043867 w 10567974"/>
              <a:gd name="connsiteY6085" fmla="*/ 2103019 h 5630204"/>
              <a:gd name="connsiteX6086" fmla="*/ 3070158 w 10567974"/>
              <a:gd name="connsiteY6086" fmla="*/ 2129310 h 5630204"/>
              <a:gd name="connsiteX6087" fmla="*/ 3043867 w 10567974"/>
              <a:gd name="connsiteY6087" fmla="*/ 2155484 h 5630204"/>
              <a:gd name="connsiteX6088" fmla="*/ 3017576 w 10567974"/>
              <a:gd name="connsiteY6088" fmla="*/ 2129310 h 5630204"/>
              <a:gd name="connsiteX6089" fmla="*/ 3043867 w 10567974"/>
              <a:gd name="connsiteY6089" fmla="*/ 2103019 h 5630204"/>
              <a:gd name="connsiteX6090" fmla="*/ 2952420 w 10567974"/>
              <a:gd name="connsiteY6090" fmla="*/ 2103019 h 5630204"/>
              <a:gd name="connsiteX6091" fmla="*/ 2978711 w 10567974"/>
              <a:gd name="connsiteY6091" fmla="*/ 2129310 h 5630204"/>
              <a:gd name="connsiteX6092" fmla="*/ 2952420 w 10567974"/>
              <a:gd name="connsiteY6092" fmla="*/ 2155484 h 5630204"/>
              <a:gd name="connsiteX6093" fmla="*/ 2926130 w 10567974"/>
              <a:gd name="connsiteY6093" fmla="*/ 2129310 h 5630204"/>
              <a:gd name="connsiteX6094" fmla="*/ 2952420 w 10567974"/>
              <a:gd name="connsiteY6094" fmla="*/ 2103019 h 5630204"/>
              <a:gd name="connsiteX6095" fmla="*/ 3317925 w 10567974"/>
              <a:gd name="connsiteY6095" fmla="*/ 2103019 h 5630204"/>
              <a:gd name="connsiteX6096" fmla="*/ 3344214 w 10567974"/>
              <a:gd name="connsiteY6096" fmla="*/ 2129309 h 5630204"/>
              <a:gd name="connsiteX6097" fmla="*/ 3317925 w 10567974"/>
              <a:gd name="connsiteY6097" fmla="*/ 2155484 h 5630204"/>
              <a:gd name="connsiteX6098" fmla="*/ 3291636 w 10567974"/>
              <a:gd name="connsiteY6098" fmla="*/ 2129309 h 5630204"/>
              <a:gd name="connsiteX6099" fmla="*/ 3317925 w 10567974"/>
              <a:gd name="connsiteY6099" fmla="*/ 2103019 h 5630204"/>
              <a:gd name="connsiteX6100" fmla="*/ 3226758 w 10567974"/>
              <a:gd name="connsiteY6100" fmla="*/ 2103019 h 5630204"/>
              <a:gd name="connsiteX6101" fmla="*/ 3253049 w 10567974"/>
              <a:gd name="connsiteY6101" fmla="*/ 2129309 h 5630204"/>
              <a:gd name="connsiteX6102" fmla="*/ 3226758 w 10567974"/>
              <a:gd name="connsiteY6102" fmla="*/ 2155484 h 5630204"/>
              <a:gd name="connsiteX6103" fmla="*/ 3200468 w 10567974"/>
              <a:gd name="connsiteY6103" fmla="*/ 2129309 h 5630204"/>
              <a:gd name="connsiteX6104" fmla="*/ 3226758 w 10567974"/>
              <a:gd name="connsiteY6104" fmla="*/ 2103019 h 5630204"/>
              <a:gd name="connsiteX6105" fmla="*/ 5055285 w 10567974"/>
              <a:gd name="connsiteY6105" fmla="*/ 2103019 h 5630204"/>
              <a:gd name="connsiteX6106" fmla="*/ 5081574 w 10567974"/>
              <a:gd name="connsiteY6106" fmla="*/ 2129309 h 5630204"/>
              <a:gd name="connsiteX6107" fmla="*/ 5055285 w 10567974"/>
              <a:gd name="connsiteY6107" fmla="*/ 2155484 h 5630204"/>
              <a:gd name="connsiteX6108" fmla="*/ 5028996 w 10567974"/>
              <a:gd name="connsiteY6108" fmla="*/ 2129309 h 5630204"/>
              <a:gd name="connsiteX6109" fmla="*/ 5055285 w 10567974"/>
              <a:gd name="connsiteY6109" fmla="*/ 2103019 h 5630204"/>
              <a:gd name="connsiteX6110" fmla="*/ 4963845 w 10567974"/>
              <a:gd name="connsiteY6110" fmla="*/ 2103019 h 5630204"/>
              <a:gd name="connsiteX6111" fmla="*/ 4990134 w 10567974"/>
              <a:gd name="connsiteY6111" fmla="*/ 2129309 h 5630204"/>
              <a:gd name="connsiteX6112" fmla="*/ 4963845 w 10567974"/>
              <a:gd name="connsiteY6112" fmla="*/ 2155484 h 5630204"/>
              <a:gd name="connsiteX6113" fmla="*/ 4937556 w 10567974"/>
              <a:gd name="connsiteY6113" fmla="*/ 2129309 h 5630204"/>
              <a:gd name="connsiteX6114" fmla="*/ 4963845 w 10567974"/>
              <a:gd name="connsiteY6114" fmla="*/ 2103019 h 5630204"/>
              <a:gd name="connsiteX6115" fmla="*/ 3409365 w 10567974"/>
              <a:gd name="connsiteY6115" fmla="*/ 2103019 h 5630204"/>
              <a:gd name="connsiteX6116" fmla="*/ 3435654 w 10567974"/>
              <a:gd name="connsiteY6116" fmla="*/ 2129309 h 5630204"/>
              <a:gd name="connsiteX6117" fmla="*/ 3409365 w 10567974"/>
              <a:gd name="connsiteY6117" fmla="*/ 2155484 h 5630204"/>
              <a:gd name="connsiteX6118" fmla="*/ 3383076 w 10567974"/>
              <a:gd name="connsiteY6118" fmla="*/ 2129309 h 5630204"/>
              <a:gd name="connsiteX6119" fmla="*/ 3409365 w 10567974"/>
              <a:gd name="connsiteY6119" fmla="*/ 2103019 h 5630204"/>
              <a:gd name="connsiteX6120" fmla="*/ 5329605 w 10567974"/>
              <a:gd name="connsiteY6120" fmla="*/ 2103018 h 5630204"/>
              <a:gd name="connsiteX6121" fmla="*/ 5355894 w 10567974"/>
              <a:gd name="connsiteY6121" fmla="*/ 2129309 h 5630204"/>
              <a:gd name="connsiteX6122" fmla="*/ 5329605 w 10567974"/>
              <a:gd name="connsiteY6122" fmla="*/ 2155484 h 5630204"/>
              <a:gd name="connsiteX6123" fmla="*/ 5303316 w 10567974"/>
              <a:gd name="connsiteY6123" fmla="*/ 2129309 h 5630204"/>
              <a:gd name="connsiteX6124" fmla="*/ 5329605 w 10567974"/>
              <a:gd name="connsiteY6124" fmla="*/ 2103018 h 5630204"/>
              <a:gd name="connsiteX6125" fmla="*/ 5238165 w 10567974"/>
              <a:gd name="connsiteY6125" fmla="*/ 2103018 h 5630204"/>
              <a:gd name="connsiteX6126" fmla="*/ 5264454 w 10567974"/>
              <a:gd name="connsiteY6126" fmla="*/ 2129309 h 5630204"/>
              <a:gd name="connsiteX6127" fmla="*/ 5238165 w 10567974"/>
              <a:gd name="connsiteY6127" fmla="*/ 2155484 h 5630204"/>
              <a:gd name="connsiteX6128" fmla="*/ 5211876 w 10567974"/>
              <a:gd name="connsiteY6128" fmla="*/ 2129309 h 5630204"/>
              <a:gd name="connsiteX6129" fmla="*/ 5238165 w 10567974"/>
              <a:gd name="connsiteY6129" fmla="*/ 2103018 h 5630204"/>
              <a:gd name="connsiteX6130" fmla="*/ 5146725 w 10567974"/>
              <a:gd name="connsiteY6130" fmla="*/ 2103018 h 5630204"/>
              <a:gd name="connsiteX6131" fmla="*/ 5173014 w 10567974"/>
              <a:gd name="connsiteY6131" fmla="*/ 2129309 h 5630204"/>
              <a:gd name="connsiteX6132" fmla="*/ 5146725 w 10567974"/>
              <a:gd name="connsiteY6132" fmla="*/ 2155484 h 5630204"/>
              <a:gd name="connsiteX6133" fmla="*/ 5120436 w 10567974"/>
              <a:gd name="connsiteY6133" fmla="*/ 2129309 h 5630204"/>
              <a:gd name="connsiteX6134" fmla="*/ 5146725 w 10567974"/>
              <a:gd name="connsiteY6134" fmla="*/ 2103018 h 5630204"/>
              <a:gd name="connsiteX6135" fmla="*/ 5603925 w 10567974"/>
              <a:gd name="connsiteY6135" fmla="*/ 2103018 h 5630204"/>
              <a:gd name="connsiteX6136" fmla="*/ 5630214 w 10567974"/>
              <a:gd name="connsiteY6136" fmla="*/ 2129308 h 5630204"/>
              <a:gd name="connsiteX6137" fmla="*/ 5603925 w 10567974"/>
              <a:gd name="connsiteY6137" fmla="*/ 2155484 h 5630204"/>
              <a:gd name="connsiteX6138" fmla="*/ 5577636 w 10567974"/>
              <a:gd name="connsiteY6138" fmla="*/ 2129308 h 5630204"/>
              <a:gd name="connsiteX6139" fmla="*/ 5603925 w 10567974"/>
              <a:gd name="connsiteY6139" fmla="*/ 2103018 h 5630204"/>
              <a:gd name="connsiteX6140" fmla="*/ 5512485 w 10567974"/>
              <a:gd name="connsiteY6140" fmla="*/ 2103018 h 5630204"/>
              <a:gd name="connsiteX6141" fmla="*/ 5538774 w 10567974"/>
              <a:gd name="connsiteY6141" fmla="*/ 2129309 h 5630204"/>
              <a:gd name="connsiteX6142" fmla="*/ 5512485 w 10567974"/>
              <a:gd name="connsiteY6142" fmla="*/ 2155484 h 5630204"/>
              <a:gd name="connsiteX6143" fmla="*/ 5486196 w 10567974"/>
              <a:gd name="connsiteY6143" fmla="*/ 2129309 h 5630204"/>
              <a:gd name="connsiteX6144" fmla="*/ 5512485 w 10567974"/>
              <a:gd name="connsiteY6144" fmla="*/ 2103018 h 5630204"/>
              <a:gd name="connsiteX6145" fmla="*/ 5421045 w 10567974"/>
              <a:gd name="connsiteY6145" fmla="*/ 2103018 h 5630204"/>
              <a:gd name="connsiteX6146" fmla="*/ 5447334 w 10567974"/>
              <a:gd name="connsiteY6146" fmla="*/ 2129309 h 5630204"/>
              <a:gd name="connsiteX6147" fmla="*/ 5421045 w 10567974"/>
              <a:gd name="connsiteY6147" fmla="*/ 2155484 h 5630204"/>
              <a:gd name="connsiteX6148" fmla="*/ 5394756 w 10567974"/>
              <a:gd name="connsiteY6148" fmla="*/ 2129309 h 5630204"/>
              <a:gd name="connsiteX6149" fmla="*/ 5421045 w 10567974"/>
              <a:gd name="connsiteY6149" fmla="*/ 2103018 h 5630204"/>
              <a:gd name="connsiteX6150" fmla="*/ 5786805 w 10567974"/>
              <a:gd name="connsiteY6150" fmla="*/ 2103018 h 5630204"/>
              <a:gd name="connsiteX6151" fmla="*/ 5813094 w 10567974"/>
              <a:gd name="connsiteY6151" fmla="*/ 2129308 h 5630204"/>
              <a:gd name="connsiteX6152" fmla="*/ 5786805 w 10567974"/>
              <a:gd name="connsiteY6152" fmla="*/ 2155484 h 5630204"/>
              <a:gd name="connsiteX6153" fmla="*/ 5760516 w 10567974"/>
              <a:gd name="connsiteY6153" fmla="*/ 2129308 h 5630204"/>
              <a:gd name="connsiteX6154" fmla="*/ 5786805 w 10567974"/>
              <a:gd name="connsiteY6154" fmla="*/ 2103018 h 5630204"/>
              <a:gd name="connsiteX6155" fmla="*/ 5695365 w 10567974"/>
              <a:gd name="connsiteY6155" fmla="*/ 2103018 h 5630204"/>
              <a:gd name="connsiteX6156" fmla="*/ 5721654 w 10567974"/>
              <a:gd name="connsiteY6156" fmla="*/ 2129308 h 5630204"/>
              <a:gd name="connsiteX6157" fmla="*/ 5695365 w 10567974"/>
              <a:gd name="connsiteY6157" fmla="*/ 2155484 h 5630204"/>
              <a:gd name="connsiteX6158" fmla="*/ 5669076 w 10567974"/>
              <a:gd name="connsiteY6158" fmla="*/ 2129308 h 5630204"/>
              <a:gd name="connsiteX6159" fmla="*/ 5695365 w 10567974"/>
              <a:gd name="connsiteY6159" fmla="*/ 2103018 h 5630204"/>
              <a:gd name="connsiteX6160" fmla="*/ 6061125 w 10567974"/>
              <a:gd name="connsiteY6160" fmla="*/ 2103018 h 5630204"/>
              <a:gd name="connsiteX6161" fmla="*/ 6087414 w 10567974"/>
              <a:gd name="connsiteY6161" fmla="*/ 2129308 h 5630204"/>
              <a:gd name="connsiteX6162" fmla="*/ 6061125 w 10567974"/>
              <a:gd name="connsiteY6162" fmla="*/ 2155484 h 5630204"/>
              <a:gd name="connsiteX6163" fmla="*/ 6034836 w 10567974"/>
              <a:gd name="connsiteY6163" fmla="*/ 2129308 h 5630204"/>
              <a:gd name="connsiteX6164" fmla="*/ 6061125 w 10567974"/>
              <a:gd name="connsiteY6164" fmla="*/ 2103018 h 5630204"/>
              <a:gd name="connsiteX6165" fmla="*/ 5969685 w 10567974"/>
              <a:gd name="connsiteY6165" fmla="*/ 2103018 h 5630204"/>
              <a:gd name="connsiteX6166" fmla="*/ 5995974 w 10567974"/>
              <a:gd name="connsiteY6166" fmla="*/ 2129308 h 5630204"/>
              <a:gd name="connsiteX6167" fmla="*/ 5969685 w 10567974"/>
              <a:gd name="connsiteY6167" fmla="*/ 2155484 h 5630204"/>
              <a:gd name="connsiteX6168" fmla="*/ 5943396 w 10567974"/>
              <a:gd name="connsiteY6168" fmla="*/ 2129308 h 5630204"/>
              <a:gd name="connsiteX6169" fmla="*/ 5969685 w 10567974"/>
              <a:gd name="connsiteY6169" fmla="*/ 2103018 h 5630204"/>
              <a:gd name="connsiteX6170" fmla="*/ 5878245 w 10567974"/>
              <a:gd name="connsiteY6170" fmla="*/ 2103018 h 5630204"/>
              <a:gd name="connsiteX6171" fmla="*/ 5904534 w 10567974"/>
              <a:gd name="connsiteY6171" fmla="*/ 2129308 h 5630204"/>
              <a:gd name="connsiteX6172" fmla="*/ 5878245 w 10567974"/>
              <a:gd name="connsiteY6172" fmla="*/ 2155484 h 5630204"/>
              <a:gd name="connsiteX6173" fmla="*/ 5851956 w 10567974"/>
              <a:gd name="connsiteY6173" fmla="*/ 2129308 h 5630204"/>
              <a:gd name="connsiteX6174" fmla="*/ 5878245 w 10567974"/>
              <a:gd name="connsiteY6174" fmla="*/ 2103018 h 5630204"/>
              <a:gd name="connsiteX6175" fmla="*/ 6335445 w 10567974"/>
              <a:gd name="connsiteY6175" fmla="*/ 2103018 h 5630204"/>
              <a:gd name="connsiteX6176" fmla="*/ 6361734 w 10567974"/>
              <a:gd name="connsiteY6176" fmla="*/ 2129308 h 5630204"/>
              <a:gd name="connsiteX6177" fmla="*/ 6335445 w 10567974"/>
              <a:gd name="connsiteY6177" fmla="*/ 2155484 h 5630204"/>
              <a:gd name="connsiteX6178" fmla="*/ 6309156 w 10567974"/>
              <a:gd name="connsiteY6178" fmla="*/ 2129308 h 5630204"/>
              <a:gd name="connsiteX6179" fmla="*/ 6335445 w 10567974"/>
              <a:gd name="connsiteY6179" fmla="*/ 2103018 h 5630204"/>
              <a:gd name="connsiteX6180" fmla="*/ 6244005 w 10567974"/>
              <a:gd name="connsiteY6180" fmla="*/ 2103018 h 5630204"/>
              <a:gd name="connsiteX6181" fmla="*/ 6270294 w 10567974"/>
              <a:gd name="connsiteY6181" fmla="*/ 2129308 h 5630204"/>
              <a:gd name="connsiteX6182" fmla="*/ 6244005 w 10567974"/>
              <a:gd name="connsiteY6182" fmla="*/ 2155484 h 5630204"/>
              <a:gd name="connsiteX6183" fmla="*/ 6217716 w 10567974"/>
              <a:gd name="connsiteY6183" fmla="*/ 2129308 h 5630204"/>
              <a:gd name="connsiteX6184" fmla="*/ 6244005 w 10567974"/>
              <a:gd name="connsiteY6184" fmla="*/ 2103018 h 5630204"/>
              <a:gd name="connsiteX6185" fmla="*/ 6152565 w 10567974"/>
              <a:gd name="connsiteY6185" fmla="*/ 2103018 h 5630204"/>
              <a:gd name="connsiteX6186" fmla="*/ 6178854 w 10567974"/>
              <a:gd name="connsiteY6186" fmla="*/ 2129308 h 5630204"/>
              <a:gd name="connsiteX6187" fmla="*/ 6152565 w 10567974"/>
              <a:gd name="connsiteY6187" fmla="*/ 2155484 h 5630204"/>
              <a:gd name="connsiteX6188" fmla="*/ 6126276 w 10567974"/>
              <a:gd name="connsiteY6188" fmla="*/ 2129308 h 5630204"/>
              <a:gd name="connsiteX6189" fmla="*/ 6152565 w 10567974"/>
              <a:gd name="connsiteY6189" fmla="*/ 2103018 h 5630204"/>
              <a:gd name="connsiteX6190" fmla="*/ 6518325 w 10567974"/>
              <a:gd name="connsiteY6190" fmla="*/ 2103017 h 5630204"/>
              <a:gd name="connsiteX6191" fmla="*/ 6544614 w 10567974"/>
              <a:gd name="connsiteY6191" fmla="*/ 2129308 h 5630204"/>
              <a:gd name="connsiteX6192" fmla="*/ 6518325 w 10567974"/>
              <a:gd name="connsiteY6192" fmla="*/ 2155484 h 5630204"/>
              <a:gd name="connsiteX6193" fmla="*/ 6492036 w 10567974"/>
              <a:gd name="connsiteY6193" fmla="*/ 2129308 h 5630204"/>
              <a:gd name="connsiteX6194" fmla="*/ 6518325 w 10567974"/>
              <a:gd name="connsiteY6194" fmla="*/ 2103017 h 5630204"/>
              <a:gd name="connsiteX6195" fmla="*/ 6426885 w 10567974"/>
              <a:gd name="connsiteY6195" fmla="*/ 2103017 h 5630204"/>
              <a:gd name="connsiteX6196" fmla="*/ 6453174 w 10567974"/>
              <a:gd name="connsiteY6196" fmla="*/ 2129308 h 5630204"/>
              <a:gd name="connsiteX6197" fmla="*/ 6426885 w 10567974"/>
              <a:gd name="connsiteY6197" fmla="*/ 2155484 h 5630204"/>
              <a:gd name="connsiteX6198" fmla="*/ 6400596 w 10567974"/>
              <a:gd name="connsiteY6198" fmla="*/ 2129308 h 5630204"/>
              <a:gd name="connsiteX6199" fmla="*/ 6426885 w 10567974"/>
              <a:gd name="connsiteY6199" fmla="*/ 2103017 h 5630204"/>
              <a:gd name="connsiteX6200" fmla="*/ 6792645 w 10567974"/>
              <a:gd name="connsiteY6200" fmla="*/ 2103017 h 5630204"/>
              <a:gd name="connsiteX6201" fmla="*/ 6818934 w 10567974"/>
              <a:gd name="connsiteY6201" fmla="*/ 2129307 h 5630204"/>
              <a:gd name="connsiteX6202" fmla="*/ 6792645 w 10567974"/>
              <a:gd name="connsiteY6202" fmla="*/ 2155484 h 5630204"/>
              <a:gd name="connsiteX6203" fmla="*/ 6766356 w 10567974"/>
              <a:gd name="connsiteY6203" fmla="*/ 2129307 h 5630204"/>
              <a:gd name="connsiteX6204" fmla="*/ 6792645 w 10567974"/>
              <a:gd name="connsiteY6204" fmla="*/ 2103017 h 5630204"/>
              <a:gd name="connsiteX6205" fmla="*/ 6701205 w 10567974"/>
              <a:gd name="connsiteY6205" fmla="*/ 2103017 h 5630204"/>
              <a:gd name="connsiteX6206" fmla="*/ 6727494 w 10567974"/>
              <a:gd name="connsiteY6206" fmla="*/ 2129308 h 5630204"/>
              <a:gd name="connsiteX6207" fmla="*/ 6701205 w 10567974"/>
              <a:gd name="connsiteY6207" fmla="*/ 2155484 h 5630204"/>
              <a:gd name="connsiteX6208" fmla="*/ 6674916 w 10567974"/>
              <a:gd name="connsiteY6208" fmla="*/ 2129308 h 5630204"/>
              <a:gd name="connsiteX6209" fmla="*/ 6701205 w 10567974"/>
              <a:gd name="connsiteY6209" fmla="*/ 2103017 h 5630204"/>
              <a:gd name="connsiteX6210" fmla="*/ 6609765 w 10567974"/>
              <a:gd name="connsiteY6210" fmla="*/ 2103017 h 5630204"/>
              <a:gd name="connsiteX6211" fmla="*/ 6636054 w 10567974"/>
              <a:gd name="connsiteY6211" fmla="*/ 2129308 h 5630204"/>
              <a:gd name="connsiteX6212" fmla="*/ 6609765 w 10567974"/>
              <a:gd name="connsiteY6212" fmla="*/ 2155484 h 5630204"/>
              <a:gd name="connsiteX6213" fmla="*/ 6583476 w 10567974"/>
              <a:gd name="connsiteY6213" fmla="*/ 2129308 h 5630204"/>
              <a:gd name="connsiteX6214" fmla="*/ 6609765 w 10567974"/>
              <a:gd name="connsiteY6214" fmla="*/ 2103017 h 5630204"/>
              <a:gd name="connsiteX6215" fmla="*/ 7066965 w 10567974"/>
              <a:gd name="connsiteY6215" fmla="*/ 2103017 h 5630204"/>
              <a:gd name="connsiteX6216" fmla="*/ 7093254 w 10567974"/>
              <a:gd name="connsiteY6216" fmla="*/ 2129307 h 5630204"/>
              <a:gd name="connsiteX6217" fmla="*/ 7066965 w 10567974"/>
              <a:gd name="connsiteY6217" fmla="*/ 2155484 h 5630204"/>
              <a:gd name="connsiteX6218" fmla="*/ 7040676 w 10567974"/>
              <a:gd name="connsiteY6218" fmla="*/ 2129307 h 5630204"/>
              <a:gd name="connsiteX6219" fmla="*/ 7066965 w 10567974"/>
              <a:gd name="connsiteY6219" fmla="*/ 2103017 h 5630204"/>
              <a:gd name="connsiteX6220" fmla="*/ 6975525 w 10567974"/>
              <a:gd name="connsiteY6220" fmla="*/ 2103017 h 5630204"/>
              <a:gd name="connsiteX6221" fmla="*/ 7001814 w 10567974"/>
              <a:gd name="connsiteY6221" fmla="*/ 2129307 h 5630204"/>
              <a:gd name="connsiteX6222" fmla="*/ 6975525 w 10567974"/>
              <a:gd name="connsiteY6222" fmla="*/ 2155484 h 5630204"/>
              <a:gd name="connsiteX6223" fmla="*/ 6949236 w 10567974"/>
              <a:gd name="connsiteY6223" fmla="*/ 2129307 h 5630204"/>
              <a:gd name="connsiteX6224" fmla="*/ 6975525 w 10567974"/>
              <a:gd name="connsiteY6224" fmla="*/ 2103017 h 5630204"/>
              <a:gd name="connsiteX6225" fmla="*/ 6884085 w 10567974"/>
              <a:gd name="connsiteY6225" fmla="*/ 2103017 h 5630204"/>
              <a:gd name="connsiteX6226" fmla="*/ 6910374 w 10567974"/>
              <a:gd name="connsiteY6226" fmla="*/ 2129307 h 5630204"/>
              <a:gd name="connsiteX6227" fmla="*/ 6884085 w 10567974"/>
              <a:gd name="connsiteY6227" fmla="*/ 2155484 h 5630204"/>
              <a:gd name="connsiteX6228" fmla="*/ 6857796 w 10567974"/>
              <a:gd name="connsiteY6228" fmla="*/ 2129307 h 5630204"/>
              <a:gd name="connsiteX6229" fmla="*/ 6884085 w 10567974"/>
              <a:gd name="connsiteY6229" fmla="*/ 2103017 h 5630204"/>
              <a:gd name="connsiteX6230" fmla="*/ 7249845 w 10567974"/>
              <a:gd name="connsiteY6230" fmla="*/ 2103017 h 5630204"/>
              <a:gd name="connsiteX6231" fmla="*/ 7276134 w 10567974"/>
              <a:gd name="connsiteY6231" fmla="*/ 2129307 h 5630204"/>
              <a:gd name="connsiteX6232" fmla="*/ 7249845 w 10567974"/>
              <a:gd name="connsiteY6232" fmla="*/ 2155484 h 5630204"/>
              <a:gd name="connsiteX6233" fmla="*/ 7223556 w 10567974"/>
              <a:gd name="connsiteY6233" fmla="*/ 2129307 h 5630204"/>
              <a:gd name="connsiteX6234" fmla="*/ 7249845 w 10567974"/>
              <a:gd name="connsiteY6234" fmla="*/ 2103017 h 5630204"/>
              <a:gd name="connsiteX6235" fmla="*/ 7158405 w 10567974"/>
              <a:gd name="connsiteY6235" fmla="*/ 2103017 h 5630204"/>
              <a:gd name="connsiteX6236" fmla="*/ 7184694 w 10567974"/>
              <a:gd name="connsiteY6236" fmla="*/ 2129307 h 5630204"/>
              <a:gd name="connsiteX6237" fmla="*/ 7158405 w 10567974"/>
              <a:gd name="connsiteY6237" fmla="*/ 2155484 h 5630204"/>
              <a:gd name="connsiteX6238" fmla="*/ 7132116 w 10567974"/>
              <a:gd name="connsiteY6238" fmla="*/ 2129307 h 5630204"/>
              <a:gd name="connsiteX6239" fmla="*/ 7158405 w 10567974"/>
              <a:gd name="connsiteY6239" fmla="*/ 2103017 h 5630204"/>
              <a:gd name="connsiteX6240" fmla="*/ 7524165 w 10567974"/>
              <a:gd name="connsiteY6240" fmla="*/ 2103016 h 5630204"/>
              <a:gd name="connsiteX6241" fmla="*/ 7550454 w 10567974"/>
              <a:gd name="connsiteY6241" fmla="*/ 2129307 h 5630204"/>
              <a:gd name="connsiteX6242" fmla="*/ 7524165 w 10567974"/>
              <a:gd name="connsiteY6242" fmla="*/ 2155484 h 5630204"/>
              <a:gd name="connsiteX6243" fmla="*/ 7497876 w 10567974"/>
              <a:gd name="connsiteY6243" fmla="*/ 2129307 h 5630204"/>
              <a:gd name="connsiteX6244" fmla="*/ 7524165 w 10567974"/>
              <a:gd name="connsiteY6244" fmla="*/ 2103016 h 5630204"/>
              <a:gd name="connsiteX6245" fmla="*/ 7432725 w 10567974"/>
              <a:gd name="connsiteY6245" fmla="*/ 2103016 h 5630204"/>
              <a:gd name="connsiteX6246" fmla="*/ 7459014 w 10567974"/>
              <a:gd name="connsiteY6246" fmla="*/ 2129307 h 5630204"/>
              <a:gd name="connsiteX6247" fmla="*/ 7432725 w 10567974"/>
              <a:gd name="connsiteY6247" fmla="*/ 2155484 h 5630204"/>
              <a:gd name="connsiteX6248" fmla="*/ 7406436 w 10567974"/>
              <a:gd name="connsiteY6248" fmla="*/ 2129307 h 5630204"/>
              <a:gd name="connsiteX6249" fmla="*/ 7432725 w 10567974"/>
              <a:gd name="connsiteY6249" fmla="*/ 2103016 h 5630204"/>
              <a:gd name="connsiteX6250" fmla="*/ 7341285 w 10567974"/>
              <a:gd name="connsiteY6250" fmla="*/ 2103016 h 5630204"/>
              <a:gd name="connsiteX6251" fmla="*/ 7367574 w 10567974"/>
              <a:gd name="connsiteY6251" fmla="*/ 2129307 h 5630204"/>
              <a:gd name="connsiteX6252" fmla="*/ 7341285 w 10567974"/>
              <a:gd name="connsiteY6252" fmla="*/ 2155484 h 5630204"/>
              <a:gd name="connsiteX6253" fmla="*/ 7314996 w 10567974"/>
              <a:gd name="connsiteY6253" fmla="*/ 2129307 h 5630204"/>
              <a:gd name="connsiteX6254" fmla="*/ 7341285 w 10567974"/>
              <a:gd name="connsiteY6254" fmla="*/ 2103016 h 5630204"/>
              <a:gd name="connsiteX6255" fmla="*/ 7798485 w 10567974"/>
              <a:gd name="connsiteY6255" fmla="*/ 2103016 h 5630204"/>
              <a:gd name="connsiteX6256" fmla="*/ 7824774 w 10567974"/>
              <a:gd name="connsiteY6256" fmla="*/ 2129306 h 5630204"/>
              <a:gd name="connsiteX6257" fmla="*/ 7798485 w 10567974"/>
              <a:gd name="connsiteY6257" fmla="*/ 2155484 h 5630204"/>
              <a:gd name="connsiteX6258" fmla="*/ 7772196 w 10567974"/>
              <a:gd name="connsiteY6258" fmla="*/ 2129306 h 5630204"/>
              <a:gd name="connsiteX6259" fmla="*/ 7798485 w 10567974"/>
              <a:gd name="connsiteY6259" fmla="*/ 2103016 h 5630204"/>
              <a:gd name="connsiteX6260" fmla="*/ 7707045 w 10567974"/>
              <a:gd name="connsiteY6260" fmla="*/ 2103016 h 5630204"/>
              <a:gd name="connsiteX6261" fmla="*/ 7733334 w 10567974"/>
              <a:gd name="connsiteY6261" fmla="*/ 2129307 h 5630204"/>
              <a:gd name="connsiteX6262" fmla="*/ 7707045 w 10567974"/>
              <a:gd name="connsiteY6262" fmla="*/ 2155484 h 5630204"/>
              <a:gd name="connsiteX6263" fmla="*/ 7680756 w 10567974"/>
              <a:gd name="connsiteY6263" fmla="*/ 2129307 h 5630204"/>
              <a:gd name="connsiteX6264" fmla="*/ 7707045 w 10567974"/>
              <a:gd name="connsiteY6264" fmla="*/ 2103016 h 5630204"/>
              <a:gd name="connsiteX6265" fmla="*/ 7615605 w 10567974"/>
              <a:gd name="connsiteY6265" fmla="*/ 2103016 h 5630204"/>
              <a:gd name="connsiteX6266" fmla="*/ 7641894 w 10567974"/>
              <a:gd name="connsiteY6266" fmla="*/ 2129307 h 5630204"/>
              <a:gd name="connsiteX6267" fmla="*/ 7615605 w 10567974"/>
              <a:gd name="connsiteY6267" fmla="*/ 2155484 h 5630204"/>
              <a:gd name="connsiteX6268" fmla="*/ 7589316 w 10567974"/>
              <a:gd name="connsiteY6268" fmla="*/ 2129307 h 5630204"/>
              <a:gd name="connsiteX6269" fmla="*/ 7615605 w 10567974"/>
              <a:gd name="connsiteY6269" fmla="*/ 2103016 h 5630204"/>
              <a:gd name="connsiteX6270" fmla="*/ 8072805 w 10567974"/>
              <a:gd name="connsiteY6270" fmla="*/ 2103016 h 5630204"/>
              <a:gd name="connsiteX6271" fmla="*/ 8099094 w 10567974"/>
              <a:gd name="connsiteY6271" fmla="*/ 2129306 h 5630204"/>
              <a:gd name="connsiteX6272" fmla="*/ 8072805 w 10567974"/>
              <a:gd name="connsiteY6272" fmla="*/ 2155484 h 5630204"/>
              <a:gd name="connsiteX6273" fmla="*/ 8046516 w 10567974"/>
              <a:gd name="connsiteY6273" fmla="*/ 2129306 h 5630204"/>
              <a:gd name="connsiteX6274" fmla="*/ 8072805 w 10567974"/>
              <a:gd name="connsiteY6274" fmla="*/ 2103016 h 5630204"/>
              <a:gd name="connsiteX6275" fmla="*/ 7981365 w 10567974"/>
              <a:gd name="connsiteY6275" fmla="*/ 2103016 h 5630204"/>
              <a:gd name="connsiteX6276" fmla="*/ 8007654 w 10567974"/>
              <a:gd name="connsiteY6276" fmla="*/ 2129306 h 5630204"/>
              <a:gd name="connsiteX6277" fmla="*/ 7981365 w 10567974"/>
              <a:gd name="connsiteY6277" fmla="*/ 2155484 h 5630204"/>
              <a:gd name="connsiteX6278" fmla="*/ 7955076 w 10567974"/>
              <a:gd name="connsiteY6278" fmla="*/ 2129306 h 5630204"/>
              <a:gd name="connsiteX6279" fmla="*/ 7981365 w 10567974"/>
              <a:gd name="connsiteY6279" fmla="*/ 2103016 h 5630204"/>
              <a:gd name="connsiteX6280" fmla="*/ 7889925 w 10567974"/>
              <a:gd name="connsiteY6280" fmla="*/ 2103016 h 5630204"/>
              <a:gd name="connsiteX6281" fmla="*/ 7916214 w 10567974"/>
              <a:gd name="connsiteY6281" fmla="*/ 2129306 h 5630204"/>
              <a:gd name="connsiteX6282" fmla="*/ 7889925 w 10567974"/>
              <a:gd name="connsiteY6282" fmla="*/ 2155484 h 5630204"/>
              <a:gd name="connsiteX6283" fmla="*/ 7863636 w 10567974"/>
              <a:gd name="connsiteY6283" fmla="*/ 2129306 h 5630204"/>
              <a:gd name="connsiteX6284" fmla="*/ 7889925 w 10567974"/>
              <a:gd name="connsiteY6284" fmla="*/ 2103016 h 5630204"/>
              <a:gd name="connsiteX6285" fmla="*/ 8255685 w 10567974"/>
              <a:gd name="connsiteY6285" fmla="*/ 2103016 h 5630204"/>
              <a:gd name="connsiteX6286" fmla="*/ 8281974 w 10567974"/>
              <a:gd name="connsiteY6286" fmla="*/ 2129306 h 5630204"/>
              <a:gd name="connsiteX6287" fmla="*/ 8255685 w 10567974"/>
              <a:gd name="connsiteY6287" fmla="*/ 2155484 h 5630204"/>
              <a:gd name="connsiteX6288" fmla="*/ 8229396 w 10567974"/>
              <a:gd name="connsiteY6288" fmla="*/ 2129306 h 5630204"/>
              <a:gd name="connsiteX6289" fmla="*/ 8255685 w 10567974"/>
              <a:gd name="connsiteY6289" fmla="*/ 2103016 h 5630204"/>
              <a:gd name="connsiteX6290" fmla="*/ 8164245 w 10567974"/>
              <a:gd name="connsiteY6290" fmla="*/ 2103016 h 5630204"/>
              <a:gd name="connsiteX6291" fmla="*/ 8190534 w 10567974"/>
              <a:gd name="connsiteY6291" fmla="*/ 2129306 h 5630204"/>
              <a:gd name="connsiteX6292" fmla="*/ 8164245 w 10567974"/>
              <a:gd name="connsiteY6292" fmla="*/ 2155484 h 5630204"/>
              <a:gd name="connsiteX6293" fmla="*/ 8137956 w 10567974"/>
              <a:gd name="connsiteY6293" fmla="*/ 2129306 h 5630204"/>
              <a:gd name="connsiteX6294" fmla="*/ 8164245 w 10567974"/>
              <a:gd name="connsiteY6294" fmla="*/ 2103016 h 5630204"/>
              <a:gd name="connsiteX6295" fmla="*/ 8530005 w 10567974"/>
              <a:gd name="connsiteY6295" fmla="*/ 2103015 h 5630204"/>
              <a:gd name="connsiteX6296" fmla="*/ 8556294 w 10567974"/>
              <a:gd name="connsiteY6296" fmla="*/ 2129306 h 5630204"/>
              <a:gd name="connsiteX6297" fmla="*/ 8530005 w 10567974"/>
              <a:gd name="connsiteY6297" fmla="*/ 2155484 h 5630204"/>
              <a:gd name="connsiteX6298" fmla="*/ 8503716 w 10567974"/>
              <a:gd name="connsiteY6298" fmla="*/ 2129306 h 5630204"/>
              <a:gd name="connsiteX6299" fmla="*/ 8530005 w 10567974"/>
              <a:gd name="connsiteY6299" fmla="*/ 2103015 h 5630204"/>
              <a:gd name="connsiteX6300" fmla="*/ 8438565 w 10567974"/>
              <a:gd name="connsiteY6300" fmla="*/ 2103015 h 5630204"/>
              <a:gd name="connsiteX6301" fmla="*/ 8464854 w 10567974"/>
              <a:gd name="connsiteY6301" fmla="*/ 2129306 h 5630204"/>
              <a:gd name="connsiteX6302" fmla="*/ 8438565 w 10567974"/>
              <a:gd name="connsiteY6302" fmla="*/ 2155484 h 5630204"/>
              <a:gd name="connsiteX6303" fmla="*/ 8412276 w 10567974"/>
              <a:gd name="connsiteY6303" fmla="*/ 2129306 h 5630204"/>
              <a:gd name="connsiteX6304" fmla="*/ 8438565 w 10567974"/>
              <a:gd name="connsiteY6304" fmla="*/ 2103015 h 5630204"/>
              <a:gd name="connsiteX6305" fmla="*/ 8347125 w 10567974"/>
              <a:gd name="connsiteY6305" fmla="*/ 2103015 h 5630204"/>
              <a:gd name="connsiteX6306" fmla="*/ 8373414 w 10567974"/>
              <a:gd name="connsiteY6306" fmla="*/ 2129306 h 5630204"/>
              <a:gd name="connsiteX6307" fmla="*/ 8347125 w 10567974"/>
              <a:gd name="connsiteY6307" fmla="*/ 2155484 h 5630204"/>
              <a:gd name="connsiteX6308" fmla="*/ 8320836 w 10567974"/>
              <a:gd name="connsiteY6308" fmla="*/ 2129306 h 5630204"/>
              <a:gd name="connsiteX6309" fmla="*/ 8347125 w 10567974"/>
              <a:gd name="connsiteY6309" fmla="*/ 2103015 h 5630204"/>
              <a:gd name="connsiteX6310" fmla="*/ 8804325 w 10567974"/>
              <a:gd name="connsiteY6310" fmla="*/ 2103015 h 5630204"/>
              <a:gd name="connsiteX6311" fmla="*/ 8830614 w 10567974"/>
              <a:gd name="connsiteY6311" fmla="*/ 2129305 h 5630204"/>
              <a:gd name="connsiteX6312" fmla="*/ 8804325 w 10567974"/>
              <a:gd name="connsiteY6312" fmla="*/ 2155484 h 5630204"/>
              <a:gd name="connsiteX6313" fmla="*/ 8778036 w 10567974"/>
              <a:gd name="connsiteY6313" fmla="*/ 2129305 h 5630204"/>
              <a:gd name="connsiteX6314" fmla="*/ 8804325 w 10567974"/>
              <a:gd name="connsiteY6314" fmla="*/ 2103015 h 5630204"/>
              <a:gd name="connsiteX6315" fmla="*/ 8712885 w 10567974"/>
              <a:gd name="connsiteY6315" fmla="*/ 2103015 h 5630204"/>
              <a:gd name="connsiteX6316" fmla="*/ 8739174 w 10567974"/>
              <a:gd name="connsiteY6316" fmla="*/ 2129306 h 5630204"/>
              <a:gd name="connsiteX6317" fmla="*/ 8712885 w 10567974"/>
              <a:gd name="connsiteY6317" fmla="*/ 2155484 h 5630204"/>
              <a:gd name="connsiteX6318" fmla="*/ 8686596 w 10567974"/>
              <a:gd name="connsiteY6318" fmla="*/ 2129306 h 5630204"/>
              <a:gd name="connsiteX6319" fmla="*/ 8712885 w 10567974"/>
              <a:gd name="connsiteY6319" fmla="*/ 2103015 h 5630204"/>
              <a:gd name="connsiteX6320" fmla="*/ 8621445 w 10567974"/>
              <a:gd name="connsiteY6320" fmla="*/ 2103015 h 5630204"/>
              <a:gd name="connsiteX6321" fmla="*/ 8647734 w 10567974"/>
              <a:gd name="connsiteY6321" fmla="*/ 2129306 h 5630204"/>
              <a:gd name="connsiteX6322" fmla="*/ 8621445 w 10567974"/>
              <a:gd name="connsiteY6322" fmla="*/ 2155484 h 5630204"/>
              <a:gd name="connsiteX6323" fmla="*/ 8595156 w 10567974"/>
              <a:gd name="connsiteY6323" fmla="*/ 2129306 h 5630204"/>
              <a:gd name="connsiteX6324" fmla="*/ 8621445 w 10567974"/>
              <a:gd name="connsiteY6324" fmla="*/ 2103015 h 5630204"/>
              <a:gd name="connsiteX6325" fmla="*/ 8987205 w 10567974"/>
              <a:gd name="connsiteY6325" fmla="*/ 2103015 h 5630204"/>
              <a:gd name="connsiteX6326" fmla="*/ 9013494 w 10567974"/>
              <a:gd name="connsiteY6326" fmla="*/ 2129305 h 5630204"/>
              <a:gd name="connsiteX6327" fmla="*/ 8987205 w 10567974"/>
              <a:gd name="connsiteY6327" fmla="*/ 2155484 h 5630204"/>
              <a:gd name="connsiteX6328" fmla="*/ 8960916 w 10567974"/>
              <a:gd name="connsiteY6328" fmla="*/ 2129305 h 5630204"/>
              <a:gd name="connsiteX6329" fmla="*/ 8987205 w 10567974"/>
              <a:gd name="connsiteY6329" fmla="*/ 2103015 h 5630204"/>
              <a:gd name="connsiteX6330" fmla="*/ 8895765 w 10567974"/>
              <a:gd name="connsiteY6330" fmla="*/ 2103015 h 5630204"/>
              <a:gd name="connsiteX6331" fmla="*/ 8922054 w 10567974"/>
              <a:gd name="connsiteY6331" fmla="*/ 2129305 h 5630204"/>
              <a:gd name="connsiteX6332" fmla="*/ 8895765 w 10567974"/>
              <a:gd name="connsiteY6332" fmla="*/ 2155484 h 5630204"/>
              <a:gd name="connsiteX6333" fmla="*/ 8869476 w 10567974"/>
              <a:gd name="connsiteY6333" fmla="*/ 2129305 h 5630204"/>
              <a:gd name="connsiteX6334" fmla="*/ 8895765 w 10567974"/>
              <a:gd name="connsiteY6334" fmla="*/ 2103015 h 5630204"/>
              <a:gd name="connsiteX6335" fmla="*/ 9261525 w 10567974"/>
              <a:gd name="connsiteY6335" fmla="*/ 2103015 h 5630204"/>
              <a:gd name="connsiteX6336" fmla="*/ 9287814 w 10567974"/>
              <a:gd name="connsiteY6336" fmla="*/ 2129305 h 5630204"/>
              <a:gd name="connsiteX6337" fmla="*/ 9261525 w 10567974"/>
              <a:gd name="connsiteY6337" fmla="*/ 2155484 h 5630204"/>
              <a:gd name="connsiteX6338" fmla="*/ 9235236 w 10567974"/>
              <a:gd name="connsiteY6338" fmla="*/ 2129305 h 5630204"/>
              <a:gd name="connsiteX6339" fmla="*/ 9261525 w 10567974"/>
              <a:gd name="connsiteY6339" fmla="*/ 2103015 h 5630204"/>
              <a:gd name="connsiteX6340" fmla="*/ 9170085 w 10567974"/>
              <a:gd name="connsiteY6340" fmla="*/ 2103015 h 5630204"/>
              <a:gd name="connsiteX6341" fmla="*/ 9196374 w 10567974"/>
              <a:gd name="connsiteY6341" fmla="*/ 2129305 h 5630204"/>
              <a:gd name="connsiteX6342" fmla="*/ 9170085 w 10567974"/>
              <a:gd name="connsiteY6342" fmla="*/ 2155484 h 5630204"/>
              <a:gd name="connsiteX6343" fmla="*/ 9143796 w 10567974"/>
              <a:gd name="connsiteY6343" fmla="*/ 2129305 h 5630204"/>
              <a:gd name="connsiteX6344" fmla="*/ 9170085 w 10567974"/>
              <a:gd name="connsiteY6344" fmla="*/ 2103015 h 5630204"/>
              <a:gd name="connsiteX6345" fmla="*/ 9078645 w 10567974"/>
              <a:gd name="connsiteY6345" fmla="*/ 2103015 h 5630204"/>
              <a:gd name="connsiteX6346" fmla="*/ 9104934 w 10567974"/>
              <a:gd name="connsiteY6346" fmla="*/ 2129305 h 5630204"/>
              <a:gd name="connsiteX6347" fmla="*/ 9078645 w 10567974"/>
              <a:gd name="connsiteY6347" fmla="*/ 2155484 h 5630204"/>
              <a:gd name="connsiteX6348" fmla="*/ 9052356 w 10567974"/>
              <a:gd name="connsiteY6348" fmla="*/ 2129305 h 5630204"/>
              <a:gd name="connsiteX6349" fmla="*/ 9078645 w 10567974"/>
              <a:gd name="connsiteY6349" fmla="*/ 2103015 h 5630204"/>
              <a:gd name="connsiteX6350" fmla="*/ 1397848 w 10567974"/>
              <a:gd name="connsiteY6350" fmla="*/ 2011582 h 5630204"/>
              <a:gd name="connsiteX6351" fmla="*/ 1424139 w 10567974"/>
              <a:gd name="connsiteY6351" fmla="*/ 2037872 h 5630204"/>
              <a:gd name="connsiteX6352" fmla="*/ 1397848 w 10567974"/>
              <a:gd name="connsiteY6352" fmla="*/ 2064163 h 5630204"/>
              <a:gd name="connsiteX6353" fmla="*/ 1371557 w 10567974"/>
              <a:gd name="connsiteY6353" fmla="*/ 2037872 h 5630204"/>
              <a:gd name="connsiteX6354" fmla="*/ 1397848 w 10567974"/>
              <a:gd name="connsiteY6354" fmla="*/ 2011582 h 5630204"/>
              <a:gd name="connsiteX6355" fmla="*/ 1306401 w 10567974"/>
              <a:gd name="connsiteY6355" fmla="*/ 2011582 h 5630204"/>
              <a:gd name="connsiteX6356" fmla="*/ 1332693 w 10567974"/>
              <a:gd name="connsiteY6356" fmla="*/ 2037872 h 5630204"/>
              <a:gd name="connsiteX6357" fmla="*/ 1306401 w 10567974"/>
              <a:gd name="connsiteY6357" fmla="*/ 2064163 h 5630204"/>
              <a:gd name="connsiteX6358" fmla="*/ 1280111 w 10567974"/>
              <a:gd name="connsiteY6358" fmla="*/ 2037872 h 5630204"/>
              <a:gd name="connsiteX6359" fmla="*/ 1306401 w 10567974"/>
              <a:gd name="connsiteY6359" fmla="*/ 2011582 h 5630204"/>
              <a:gd name="connsiteX6360" fmla="*/ 1214955 w 10567974"/>
              <a:gd name="connsiteY6360" fmla="*/ 2011582 h 5630204"/>
              <a:gd name="connsiteX6361" fmla="*/ 1241246 w 10567974"/>
              <a:gd name="connsiteY6361" fmla="*/ 2037872 h 5630204"/>
              <a:gd name="connsiteX6362" fmla="*/ 1214955 w 10567974"/>
              <a:gd name="connsiteY6362" fmla="*/ 2064163 h 5630204"/>
              <a:gd name="connsiteX6363" fmla="*/ 1188665 w 10567974"/>
              <a:gd name="connsiteY6363" fmla="*/ 2037872 h 5630204"/>
              <a:gd name="connsiteX6364" fmla="*/ 1214955 w 10567974"/>
              <a:gd name="connsiteY6364" fmla="*/ 2011582 h 5630204"/>
              <a:gd name="connsiteX6365" fmla="*/ 1672187 w 10567974"/>
              <a:gd name="connsiteY6365" fmla="*/ 2011581 h 5630204"/>
              <a:gd name="connsiteX6366" fmla="*/ 1698478 w 10567974"/>
              <a:gd name="connsiteY6366" fmla="*/ 2037872 h 5630204"/>
              <a:gd name="connsiteX6367" fmla="*/ 1672187 w 10567974"/>
              <a:gd name="connsiteY6367" fmla="*/ 2064162 h 5630204"/>
              <a:gd name="connsiteX6368" fmla="*/ 1645896 w 10567974"/>
              <a:gd name="connsiteY6368" fmla="*/ 2037872 h 5630204"/>
              <a:gd name="connsiteX6369" fmla="*/ 1672187 w 10567974"/>
              <a:gd name="connsiteY6369" fmla="*/ 2011581 h 5630204"/>
              <a:gd name="connsiteX6370" fmla="*/ 1580741 w 10567974"/>
              <a:gd name="connsiteY6370" fmla="*/ 2011581 h 5630204"/>
              <a:gd name="connsiteX6371" fmla="*/ 1607031 w 10567974"/>
              <a:gd name="connsiteY6371" fmla="*/ 2037872 h 5630204"/>
              <a:gd name="connsiteX6372" fmla="*/ 1580741 w 10567974"/>
              <a:gd name="connsiteY6372" fmla="*/ 2064162 h 5630204"/>
              <a:gd name="connsiteX6373" fmla="*/ 1554449 w 10567974"/>
              <a:gd name="connsiteY6373" fmla="*/ 2037872 h 5630204"/>
              <a:gd name="connsiteX6374" fmla="*/ 1580741 w 10567974"/>
              <a:gd name="connsiteY6374" fmla="*/ 2011581 h 5630204"/>
              <a:gd name="connsiteX6375" fmla="*/ 1489294 w 10567974"/>
              <a:gd name="connsiteY6375" fmla="*/ 2011581 h 5630204"/>
              <a:gd name="connsiteX6376" fmla="*/ 1515585 w 10567974"/>
              <a:gd name="connsiteY6376" fmla="*/ 2037872 h 5630204"/>
              <a:gd name="connsiteX6377" fmla="*/ 1489294 w 10567974"/>
              <a:gd name="connsiteY6377" fmla="*/ 2064163 h 5630204"/>
              <a:gd name="connsiteX6378" fmla="*/ 1463003 w 10567974"/>
              <a:gd name="connsiteY6378" fmla="*/ 2037872 h 5630204"/>
              <a:gd name="connsiteX6379" fmla="*/ 1489294 w 10567974"/>
              <a:gd name="connsiteY6379" fmla="*/ 2011581 h 5630204"/>
              <a:gd name="connsiteX6380" fmla="*/ 1855079 w 10567974"/>
              <a:gd name="connsiteY6380" fmla="*/ 2011581 h 5630204"/>
              <a:gd name="connsiteX6381" fmla="*/ 1881370 w 10567974"/>
              <a:gd name="connsiteY6381" fmla="*/ 2037872 h 5630204"/>
              <a:gd name="connsiteX6382" fmla="*/ 1855079 w 10567974"/>
              <a:gd name="connsiteY6382" fmla="*/ 2064162 h 5630204"/>
              <a:gd name="connsiteX6383" fmla="*/ 1828789 w 10567974"/>
              <a:gd name="connsiteY6383" fmla="*/ 2037872 h 5630204"/>
              <a:gd name="connsiteX6384" fmla="*/ 1855079 w 10567974"/>
              <a:gd name="connsiteY6384" fmla="*/ 2011581 h 5630204"/>
              <a:gd name="connsiteX6385" fmla="*/ 1763633 w 10567974"/>
              <a:gd name="connsiteY6385" fmla="*/ 2011581 h 5630204"/>
              <a:gd name="connsiteX6386" fmla="*/ 1789924 w 10567974"/>
              <a:gd name="connsiteY6386" fmla="*/ 2037872 h 5630204"/>
              <a:gd name="connsiteX6387" fmla="*/ 1763633 w 10567974"/>
              <a:gd name="connsiteY6387" fmla="*/ 2064162 h 5630204"/>
              <a:gd name="connsiteX6388" fmla="*/ 1737343 w 10567974"/>
              <a:gd name="connsiteY6388" fmla="*/ 2037872 h 5630204"/>
              <a:gd name="connsiteX6389" fmla="*/ 1763633 w 10567974"/>
              <a:gd name="connsiteY6389" fmla="*/ 2011581 h 5630204"/>
              <a:gd name="connsiteX6390" fmla="*/ 2129418 w 10567974"/>
              <a:gd name="connsiteY6390" fmla="*/ 2011581 h 5630204"/>
              <a:gd name="connsiteX6391" fmla="*/ 2155709 w 10567974"/>
              <a:gd name="connsiteY6391" fmla="*/ 2037871 h 5630204"/>
              <a:gd name="connsiteX6392" fmla="*/ 2129418 w 10567974"/>
              <a:gd name="connsiteY6392" fmla="*/ 2064162 h 5630204"/>
              <a:gd name="connsiteX6393" fmla="*/ 2103128 w 10567974"/>
              <a:gd name="connsiteY6393" fmla="*/ 2037871 h 5630204"/>
              <a:gd name="connsiteX6394" fmla="*/ 2129418 w 10567974"/>
              <a:gd name="connsiteY6394" fmla="*/ 2011581 h 5630204"/>
              <a:gd name="connsiteX6395" fmla="*/ 2037972 w 10567974"/>
              <a:gd name="connsiteY6395" fmla="*/ 2011581 h 5630204"/>
              <a:gd name="connsiteX6396" fmla="*/ 2064263 w 10567974"/>
              <a:gd name="connsiteY6396" fmla="*/ 2037871 h 5630204"/>
              <a:gd name="connsiteX6397" fmla="*/ 2037972 w 10567974"/>
              <a:gd name="connsiteY6397" fmla="*/ 2064162 h 5630204"/>
              <a:gd name="connsiteX6398" fmla="*/ 2011681 w 10567974"/>
              <a:gd name="connsiteY6398" fmla="*/ 2037871 h 5630204"/>
              <a:gd name="connsiteX6399" fmla="*/ 2037972 w 10567974"/>
              <a:gd name="connsiteY6399" fmla="*/ 2011581 h 5630204"/>
              <a:gd name="connsiteX6400" fmla="*/ 1946526 w 10567974"/>
              <a:gd name="connsiteY6400" fmla="*/ 2011581 h 5630204"/>
              <a:gd name="connsiteX6401" fmla="*/ 1972816 w 10567974"/>
              <a:gd name="connsiteY6401" fmla="*/ 2037872 h 5630204"/>
              <a:gd name="connsiteX6402" fmla="*/ 1946526 w 10567974"/>
              <a:gd name="connsiteY6402" fmla="*/ 2064162 h 5630204"/>
              <a:gd name="connsiteX6403" fmla="*/ 1920235 w 10567974"/>
              <a:gd name="connsiteY6403" fmla="*/ 2037872 h 5630204"/>
              <a:gd name="connsiteX6404" fmla="*/ 1946526 w 10567974"/>
              <a:gd name="connsiteY6404" fmla="*/ 2011581 h 5630204"/>
              <a:gd name="connsiteX6405" fmla="*/ 2403757 w 10567974"/>
              <a:gd name="connsiteY6405" fmla="*/ 2011581 h 5630204"/>
              <a:gd name="connsiteX6406" fmla="*/ 2430048 w 10567974"/>
              <a:gd name="connsiteY6406" fmla="*/ 2037871 h 5630204"/>
              <a:gd name="connsiteX6407" fmla="*/ 2403757 w 10567974"/>
              <a:gd name="connsiteY6407" fmla="*/ 2064162 h 5630204"/>
              <a:gd name="connsiteX6408" fmla="*/ 2377466 w 10567974"/>
              <a:gd name="connsiteY6408" fmla="*/ 2037871 h 5630204"/>
              <a:gd name="connsiteX6409" fmla="*/ 2403757 w 10567974"/>
              <a:gd name="connsiteY6409" fmla="*/ 2011581 h 5630204"/>
              <a:gd name="connsiteX6410" fmla="*/ 2312311 w 10567974"/>
              <a:gd name="connsiteY6410" fmla="*/ 2011581 h 5630204"/>
              <a:gd name="connsiteX6411" fmla="*/ 2338601 w 10567974"/>
              <a:gd name="connsiteY6411" fmla="*/ 2037871 h 5630204"/>
              <a:gd name="connsiteX6412" fmla="*/ 2312311 w 10567974"/>
              <a:gd name="connsiteY6412" fmla="*/ 2064162 h 5630204"/>
              <a:gd name="connsiteX6413" fmla="*/ 2286020 w 10567974"/>
              <a:gd name="connsiteY6413" fmla="*/ 2037871 h 5630204"/>
              <a:gd name="connsiteX6414" fmla="*/ 2312311 w 10567974"/>
              <a:gd name="connsiteY6414" fmla="*/ 2011581 h 5630204"/>
              <a:gd name="connsiteX6415" fmla="*/ 2220864 w 10567974"/>
              <a:gd name="connsiteY6415" fmla="*/ 2011581 h 5630204"/>
              <a:gd name="connsiteX6416" fmla="*/ 2247155 w 10567974"/>
              <a:gd name="connsiteY6416" fmla="*/ 2037871 h 5630204"/>
              <a:gd name="connsiteX6417" fmla="*/ 2220864 w 10567974"/>
              <a:gd name="connsiteY6417" fmla="*/ 2064162 h 5630204"/>
              <a:gd name="connsiteX6418" fmla="*/ 2194574 w 10567974"/>
              <a:gd name="connsiteY6418" fmla="*/ 2037871 h 5630204"/>
              <a:gd name="connsiteX6419" fmla="*/ 2220864 w 10567974"/>
              <a:gd name="connsiteY6419" fmla="*/ 2011581 h 5630204"/>
              <a:gd name="connsiteX6420" fmla="*/ 2678096 w 10567974"/>
              <a:gd name="connsiteY6420" fmla="*/ 2011580 h 5630204"/>
              <a:gd name="connsiteX6421" fmla="*/ 2704386 w 10567974"/>
              <a:gd name="connsiteY6421" fmla="*/ 2037871 h 5630204"/>
              <a:gd name="connsiteX6422" fmla="*/ 2678096 w 10567974"/>
              <a:gd name="connsiteY6422" fmla="*/ 2064161 h 5630204"/>
              <a:gd name="connsiteX6423" fmla="*/ 2651804 w 10567974"/>
              <a:gd name="connsiteY6423" fmla="*/ 2037871 h 5630204"/>
              <a:gd name="connsiteX6424" fmla="*/ 2678096 w 10567974"/>
              <a:gd name="connsiteY6424" fmla="*/ 2011580 h 5630204"/>
              <a:gd name="connsiteX6425" fmla="*/ 2586649 w 10567974"/>
              <a:gd name="connsiteY6425" fmla="*/ 2011580 h 5630204"/>
              <a:gd name="connsiteX6426" fmla="*/ 2612940 w 10567974"/>
              <a:gd name="connsiteY6426" fmla="*/ 2037871 h 5630204"/>
              <a:gd name="connsiteX6427" fmla="*/ 2586649 w 10567974"/>
              <a:gd name="connsiteY6427" fmla="*/ 2064161 h 5630204"/>
              <a:gd name="connsiteX6428" fmla="*/ 2560359 w 10567974"/>
              <a:gd name="connsiteY6428" fmla="*/ 2037871 h 5630204"/>
              <a:gd name="connsiteX6429" fmla="*/ 2586649 w 10567974"/>
              <a:gd name="connsiteY6429" fmla="*/ 2011580 h 5630204"/>
              <a:gd name="connsiteX6430" fmla="*/ 2495203 w 10567974"/>
              <a:gd name="connsiteY6430" fmla="*/ 2011580 h 5630204"/>
              <a:gd name="connsiteX6431" fmla="*/ 2521494 w 10567974"/>
              <a:gd name="connsiteY6431" fmla="*/ 2037871 h 5630204"/>
              <a:gd name="connsiteX6432" fmla="*/ 2495203 w 10567974"/>
              <a:gd name="connsiteY6432" fmla="*/ 2064162 h 5630204"/>
              <a:gd name="connsiteX6433" fmla="*/ 2468913 w 10567974"/>
              <a:gd name="connsiteY6433" fmla="*/ 2037871 h 5630204"/>
              <a:gd name="connsiteX6434" fmla="*/ 2495203 w 10567974"/>
              <a:gd name="connsiteY6434" fmla="*/ 2011580 h 5630204"/>
              <a:gd name="connsiteX6435" fmla="*/ 2952434 w 10567974"/>
              <a:gd name="connsiteY6435" fmla="*/ 2011580 h 5630204"/>
              <a:gd name="connsiteX6436" fmla="*/ 2978725 w 10567974"/>
              <a:gd name="connsiteY6436" fmla="*/ 2037871 h 5630204"/>
              <a:gd name="connsiteX6437" fmla="*/ 2952434 w 10567974"/>
              <a:gd name="connsiteY6437" fmla="*/ 2064161 h 5630204"/>
              <a:gd name="connsiteX6438" fmla="*/ 2926143 w 10567974"/>
              <a:gd name="connsiteY6438" fmla="*/ 2037871 h 5630204"/>
              <a:gd name="connsiteX6439" fmla="*/ 2952434 w 10567974"/>
              <a:gd name="connsiteY6439" fmla="*/ 2011580 h 5630204"/>
              <a:gd name="connsiteX6440" fmla="*/ 2860988 w 10567974"/>
              <a:gd name="connsiteY6440" fmla="*/ 2011580 h 5630204"/>
              <a:gd name="connsiteX6441" fmla="*/ 2887279 w 10567974"/>
              <a:gd name="connsiteY6441" fmla="*/ 2037871 h 5630204"/>
              <a:gd name="connsiteX6442" fmla="*/ 2860988 w 10567974"/>
              <a:gd name="connsiteY6442" fmla="*/ 2064161 h 5630204"/>
              <a:gd name="connsiteX6443" fmla="*/ 2834697 w 10567974"/>
              <a:gd name="connsiteY6443" fmla="*/ 2037871 h 5630204"/>
              <a:gd name="connsiteX6444" fmla="*/ 2860988 w 10567974"/>
              <a:gd name="connsiteY6444" fmla="*/ 2011580 h 5630204"/>
              <a:gd name="connsiteX6445" fmla="*/ 2769542 w 10567974"/>
              <a:gd name="connsiteY6445" fmla="*/ 2011580 h 5630204"/>
              <a:gd name="connsiteX6446" fmla="*/ 2795832 w 10567974"/>
              <a:gd name="connsiteY6446" fmla="*/ 2037871 h 5630204"/>
              <a:gd name="connsiteX6447" fmla="*/ 2769542 w 10567974"/>
              <a:gd name="connsiteY6447" fmla="*/ 2064161 h 5630204"/>
              <a:gd name="connsiteX6448" fmla="*/ 2743251 w 10567974"/>
              <a:gd name="connsiteY6448" fmla="*/ 2037871 h 5630204"/>
              <a:gd name="connsiteX6449" fmla="*/ 2769542 w 10567974"/>
              <a:gd name="connsiteY6449" fmla="*/ 2011580 h 5630204"/>
              <a:gd name="connsiteX6450" fmla="*/ 5146725 w 10567974"/>
              <a:gd name="connsiteY6450" fmla="*/ 2011580 h 5630204"/>
              <a:gd name="connsiteX6451" fmla="*/ 5173014 w 10567974"/>
              <a:gd name="connsiteY6451" fmla="*/ 2037870 h 5630204"/>
              <a:gd name="connsiteX6452" fmla="*/ 5146725 w 10567974"/>
              <a:gd name="connsiteY6452" fmla="*/ 2064161 h 5630204"/>
              <a:gd name="connsiteX6453" fmla="*/ 5120436 w 10567974"/>
              <a:gd name="connsiteY6453" fmla="*/ 2037870 h 5630204"/>
              <a:gd name="connsiteX6454" fmla="*/ 5146725 w 10567974"/>
              <a:gd name="connsiteY6454" fmla="*/ 2011580 h 5630204"/>
              <a:gd name="connsiteX6455" fmla="*/ 5055285 w 10567974"/>
              <a:gd name="connsiteY6455" fmla="*/ 2011580 h 5630204"/>
              <a:gd name="connsiteX6456" fmla="*/ 5081574 w 10567974"/>
              <a:gd name="connsiteY6456" fmla="*/ 2037870 h 5630204"/>
              <a:gd name="connsiteX6457" fmla="*/ 5055285 w 10567974"/>
              <a:gd name="connsiteY6457" fmla="*/ 2064161 h 5630204"/>
              <a:gd name="connsiteX6458" fmla="*/ 5028996 w 10567974"/>
              <a:gd name="connsiteY6458" fmla="*/ 2037870 h 5630204"/>
              <a:gd name="connsiteX6459" fmla="*/ 5055285 w 10567974"/>
              <a:gd name="connsiteY6459" fmla="*/ 2011580 h 5630204"/>
              <a:gd name="connsiteX6460" fmla="*/ 3317925 w 10567974"/>
              <a:gd name="connsiteY6460" fmla="*/ 2011580 h 5630204"/>
              <a:gd name="connsiteX6461" fmla="*/ 3344214 w 10567974"/>
              <a:gd name="connsiteY6461" fmla="*/ 2037870 h 5630204"/>
              <a:gd name="connsiteX6462" fmla="*/ 3317925 w 10567974"/>
              <a:gd name="connsiteY6462" fmla="*/ 2064161 h 5630204"/>
              <a:gd name="connsiteX6463" fmla="*/ 3291636 w 10567974"/>
              <a:gd name="connsiteY6463" fmla="*/ 2037870 h 5630204"/>
              <a:gd name="connsiteX6464" fmla="*/ 3317925 w 10567974"/>
              <a:gd name="connsiteY6464" fmla="*/ 2011580 h 5630204"/>
              <a:gd name="connsiteX6465" fmla="*/ 5329605 w 10567974"/>
              <a:gd name="connsiteY6465" fmla="*/ 2011580 h 5630204"/>
              <a:gd name="connsiteX6466" fmla="*/ 5355894 w 10567974"/>
              <a:gd name="connsiteY6466" fmla="*/ 2037870 h 5630204"/>
              <a:gd name="connsiteX6467" fmla="*/ 5329605 w 10567974"/>
              <a:gd name="connsiteY6467" fmla="*/ 2064161 h 5630204"/>
              <a:gd name="connsiteX6468" fmla="*/ 5303316 w 10567974"/>
              <a:gd name="connsiteY6468" fmla="*/ 2037870 h 5630204"/>
              <a:gd name="connsiteX6469" fmla="*/ 5329605 w 10567974"/>
              <a:gd name="connsiteY6469" fmla="*/ 2011580 h 5630204"/>
              <a:gd name="connsiteX6470" fmla="*/ 5238165 w 10567974"/>
              <a:gd name="connsiteY6470" fmla="*/ 2011580 h 5630204"/>
              <a:gd name="connsiteX6471" fmla="*/ 5264454 w 10567974"/>
              <a:gd name="connsiteY6471" fmla="*/ 2037870 h 5630204"/>
              <a:gd name="connsiteX6472" fmla="*/ 5238165 w 10567974"/>
              <a:gd name="connsiteY6472" fmla="*/ 2064161 h 5630204"/>
              <a:gd name="connsiteX6473" fmla="*/ 5211876 w 10567974"/>
              <a:gd name="connsiteY6473" fmla="*/ 2037870 h 5630204"/>
              <a:gd name="connsiteX6474" fmla="*/ 5238165 w 10567974"/>
              <a:gd name="connsiteY6474" fmla="*/ 2011580 h 5630204"/>
              <a:gd name="connsiteX6475" fmla="*/ 5603925 w 10567974"/>
              <a:gd name="connsiteY6475" fmla="*/ 2011579 h 5630204"/>
              <a:gd name="connsiteX6476" fmla="*/ 5630214 w 10567974"/>
              <a:gd name="connsiteY6476" fmla="*/ 2037870 h 5630204"/>
              <a:gd name="connsiteX6477" fmla="*/ 5603925 w 10567974"/>
              <a:gd name="connsiteY6477" fmla="*/ 2064160 h 5630204"/>
              <a:gd name="connsiteX6478" fmla="*/ 5577636 w 10567974"/>
              <a:gd name="connsiteY6478" fmla="*/ 2037870 h 5630204"/>
              <a:gd name="connsiteX6479" fmla="*/ 5603925 w 10567974"/>
              <a:gd name="connsiteY6479" fmla="*/ 2011579 h 5630204"/>
              <a:gd name="connsiteX6480" fmla="*/ 5512485 w 10567974"/>
              <a:gd name="connsiteY6480" fmla="*/ 2011579 h 5630204"/>
              <a:gd name="connsiteX6481" fmla="*/ 5538774 w 10567974"/>
              <a:gd name="connsiteY6481" fmla="*/ 2037870 h 5630204"/>
              <a:gd name="connsiteX6482" fmla="*/ 5512485 w 10567974"/>
              <a:gd name="connsiteY6482" fmla="*/ 2064160 h 5630204"/>
              <a:gd name="connsiteX6483" fmla="*/ 5486196 w 10567974"/>
              <a:gd name="connsiteY6483" fmla="*/ 2037870 h 5630204"/>
              <a:gd name="connsiteX6484" fmla="*/ 5512485 w 10567974"/>
              <a:gd name="connsiteY6484" fmla="*/ 2011579 h 5630204"/>
              <a:gd name="connsiteX6485" fmla="*/ 5421045 w 10567974"/>
              <a:gd name="connsiteY6485" fmla="*/ 2011579 h 5630204"/>
              <a:gd name="connsiteX6486" fmla="*/ 5447334 w 10567974"/>
              <a:gd name="connsiteY6486" fmla="*/ 2037870 h 5630204"/>
              <a:gd name="connsiteX6487" fmla="*/ 5421045 w 10567974"/>
              <a:gd name="connsiteY6487" fmla="*/ 2064161 h 5630204"/>
              <a:gd name="connsiteX6488" fmla="*/ 5394756 w 10567974"/>
              <a:gd name="connsiteY6488" fmla="*/ 2037870 h 5630204"/>
              <a:gd name="connsiteX6489" fmla="*/ 5421045 w 10567974"/>
              <a:gd name="connsiteY6489" fmla="*/ 2011579 h 5630204"/>
              <a:gd name="connsiteX6490" fmla="*/ 5878245 w 10567974"/>
              <a:gd name="connsiteY6490" fmla="*/ 2011579 h 5630204"/>
              <a:gd name="connsiteX6491" fmla="*/ 5904534 w 10567974"/>
              <a:gd name="connsiteY6491" fmla="*/ 2037870 h 5630204"/>
              <a:gd name="connsiteX6492" fmla="*/ 5878245 w 10567974"/>
              <a:gd name="connsiteY6492" fmla="*/ 2064160 h 5630204"/>
              <a:gd name="connsiteX6493" fmla="*/ 5851956 w 10567974"/>
              <a:gd name="connsiteY6493" fmla="*/ 2037870 h 5630204"/>
              <a:gd name="connsiteX6494" fmla="*/ 5878245 w 10567974"/>
              <a:gd name="connsiteY6494" fmla="*/ 2011579 h 5630204"/>
              <a:gd name="connsiteX6495" fmla="*/ 5786805 w 10567974"/>
              <a:gd name="connsiteY6495" fmla="*/ 2011579 h 5630204"/>
              <a:gd name="connsiteX6496" fmla="*/ 5813094 w 10567974"/>
              <a:gd name="connsiteY6496" fmla="*/ 2037870 h 5630204"/>
              <a:gd name="connsiteX6497" fmla="*/ 5786805 w 10567974"/>
              <a:gd name="connsiteY6497" fmla="*/ 2064160 h 5630204"/>
              <a:gd name="connsiteX6498" fmla="*/ 5760516 w 10567974"/>
              <a:gd name="connsiteY6498" fmla="*/ 2037870 h 5630204"/>
              <a:gd name="connsiteX6499" fmla="*/ 5786805 w 10567974"/>
              <a:gd name="connsiteY6499" fmla="*/ 2011579 h 5630204"/>
              <a:gd name="connsiteX6500" fmla="*/ 5695365 w 10567974"/>
              <a:gd name="connsiteY6500" fmla="*/ 2011579 h 5630204"/>
              <a:gd name="connsiteX6501" fmla="*/ 5721654 w 10567974"/>
              <a:gd name="connsiteY6501" fmla="*/ 2037870 h 5630204"/>
              <a:gd name="connsiteX6502" fmla="*/ 5695365 w 10567974"/>
              <a:gd name="connsiteY6502" fmla="*/ 2064160 h 5630204"/>
              <a:gd name="connsiteX6503" fmla="*/ 5669076 w 10567974"/>
              <a:gd name="connsiteY6503" fmla="*/ 2037870 h 5630204"/>
              <a:gd name="connsiteX6504" fmla="*/ 5695365 w 10567974"/>
              <a:gd name="connsiteY6504" fmla="*/ 2011579 h 5630204"/>
              <a:gd name="connsiteX6505" fmla="*/ 6152565 w 10567974"/>
              <a:gd name="connsiteY6505" fmla="*/ 2011579 h 5630204"/>
              <a:gd name="connsiteX6506" fmla="*/ 6178854 w 10567974"/>
              <a:gd name="connsiteY6506" fmla="*/ 2037869 h 5630204"/>
              <a:gd name="connsiteX6507" fmla="*/ 6152565 w 10567974"/>
              <a:gd name="connsiteY6507" fmla="*/ 2064160 h 5630204"/>
              <a:gd name="connsiteX6508" fmla="*/ 6126276 w 10567974"/>
              <a:gd name="connsiteY6508" fmla="*/ 2037869 h 5630204"/>
              <a:gd name="connsiteX6509" fmla="*/ 6152565 w 10567974"/>
              <a:gd name="connsiteY6509" fmla="*/ 2011579 h 5630204"/>
              <a:gd name="connsiteX6510" fmla="*/ 6061125 w 10567974"/>
              <a:gd name="connsiteY6510" fmla="*/ 2011579 h 5630204"/>
              <a:gd name="connsiteX6511" fmla="*/ 6087414 w 10567974"/>
              <a:gd name="connsiteY6511" fmla="*/ 2037869 h 5630204"/>
              <a:gd name="connsiteX6512" fmla="*/ 6061125 w 10567974"/>
              <a:gd name="connsiteY6512" fmla="*/ 2064160 h 5630204"/>
              <a:gd name="connsiteX6513" fmla="*/ 6034836 w 10567974"/>
              <a:gd name="connsiteY6513" fmla="*/ 2037869 h 5630204"/>
              <a:gd name="connsiteX6514" fmla="*/ 6061125 w 10567974"/>
              <a:gd name="connsiteY6514" fmla="*/ 2011579 h 5630204"/>
              <a:gd name="connsiteX6515" fmla="*/ 5969685 w 10567974"/>
              <a:gd name="connsiteY6515" fmla="*/ 2011579 h 5630204"/>
              <a:gd name="connsiteX6516" fmla="*/ 5995974 w 10567974"/>
              <a:gd name="connsiteY6516" fmla="*/ 2037869 h 5630204"/>
              <a:gd name="connsiteX6517" fmla="*/ 5969685 w 10567974"/>
              <a:gd name="connsiteY6517" fmla="*/ 2064160 h 5630204"/>
              <a:gd name="connsiteX6518" fmla="*/ 5943396 w 10567974"/>
              <a:gd name="connsiteY6518" fmla="*/ 2037869 h 5630204"/>
              <a:gd name="connsiteX6519" fmla="*/ 5969685 w 10567974"/>
              <a:gd name="connsiteY6519" fmla="*/ 2011579 h 5630204"/>
              <a:gd name="connsiteX6520" fmla="*/ 6426885 w 10567974"/>
              <a:gd name="connsiteY6520" fmla="*/ 2011579 h 5630204"/>
              <a:gd name="connsiteX6521" fmla="*/ 6453174 w 10567974"/>
              <a:gd name="connsiteY6521" fmla="*/ 2037869 h 5630204"/>
              <a:gd name="connsiteX6522" fmla="*/ 6426885 w 10567974"/>
              <a:gd name="connsiteY6522" fmla="*/ 2064160 h 5630204"/>
              <a:gd name="connsiteX6523" fmla="*/ 6400596 w 10567974"/>
              <a:gd name="connsiteY6523" fmla="*/ 2037869 h 5630204"/>
              <a:gd name="connsiteX6524" fmla="*/ 6426885 w 10567974"/>
              <a:gd name="connsiteY6524" fmla="*/ 2011579 h 5630204"/>
              <a:gd name="connsiteX6525" fmla="*/ 6335445 w 10567974"/>
              <a:gd name="connsiteY6525" fmla="*/ 2011579 h 5630204"/>
              <a:gd name="connsiteX6526" fmla="*/ 6361734 w 10567974"/>
              <a:gd name="connsiteY6526" fmla="*/ 2037869 h 5630204"/>
              <a:gd name="connsiteX6527" fmla="*/ 6335445 w 10567974"/>
              <a:gd name="connsiteY6527" fmla="*/ 2064160 h 5630204"/>
              <a:gd name="connsiteX6528" fmla="*/ 6309156 w 10567974"/>
              <a:gd name="connsiteY6528" fmla="*/ 2037869 h 5630204"/>
              <a:gd name="connsiteX6529" fmla="*/ 6335445 w 10567974"/>
              <a:gd name="connsiteY6529" fmla="*/ 2011579 h 5630204"/>
              <a:gd name="connsiteX6530" fmla="*/ 6244005 w 10567974"/>
              <a:gd name="connsiteY6530" fmla="*/ 2011579 h 5630204"/>
              <a:gd name="connsiteX6531" fmla="*/ 6270294 w 10567974"/>
              <a:gd name="connsiteY6531" fmla="*/ 2037869 h 5630204"/>
              <a:gd name="connsiteX6532" fmla="*/ 6244005 w 10567974"/>
              <a:gd name="connsiteY6532" fmla="*/ 2064160 h 5630204"/>
              <a:gd name="connsiteX6533" fmla="*/ 6217716 w 10567974"/>
              <a:gd name="connsiteY6533" fmla="*/ 2037869 h 5630204"/>
              <a:gd name="connsiteX6534" fmla="*/ 6244005 w 10567974"/>
              <a:gd name="connsiteY6534" fmla="*/ 2011579 h 5630204"/>
              <a:gd name="connsiteX6535" fmla="*/ 6701205 w 10567974"/>
              <a:gd name="connsiteY6535" fmla="*/ 2011578 h 5630204"/>
              <a:gd name="connsiteX6536" fmla="*/ 6727494 w 10567974"/>
              <a:gd name="connsiteY6536" fmla="*/ 2037869 h 5630204"/>
              <a:gd name="connsiteX6537" fmla="*/ 6701205 w 10567974"/>
              <a:gd name="connsiteY6537" fmla="*/ 2064159 h 5630204"/>
              <a:gd name="connsiteX6538" fmla="*/ 6674916 w 10567974"/>
              <a:gd name="connsiteY6538" fmla="*/ 2037869 h 5630204"/>
              <a:gd name="connsiteX6539" fmla="*/ 6701205 w 10567974"/>
              <a:gd name="connsiteY6539" fmla="*/ 2011578 h 5630204"/>
              <a:gd name="connsiteX6540" fmla="*/ 6609765 w 10567974"/>
              <a:gd name="connsiteY6540" fmla="*/ 2011578 h 5630204"/>
              <a:gd name="connsiteX6541" fmla="*/ 6636054 w 10567974"/>
              <a:gd name="connsiteY6541" fmla="*/ 2037869 h 5630204"/>
              <a:gd name="connsiteX6542" fmla="*/ 6609765 w 10567974"/>
              <a:gd name="connsiteY6542" fmla="*/ 2064159 h 5630204"/>
              <a:gd name="connsiteX6543" fmla="*/ 6583476 w 10567974"/>
              <a:gd name="connsiteY6543" fmla="*/ 2037869 h 5630204"/>
              <a:gd name="connsiteX6544" fmla="*/ 6609765 w 10567974"/>
              <a:gd name="connsiteY6544" fmla="*/ 2011578 h 5630204"/>
              <a:gd name="connsiteX6545" fmla="*/ 6518325 w 10567974"/>
              <a:gd name="connsiteY6545" fmla="*/ 2011578 h 5630204"/>
              <a:gd name="connsiteX6546" fmla="*/ 6544614 w 10567974"/>
              <a:gd name="connsiteY6546" fmla="*/ 2037869 h 5630204"/>
              <a:gd name="connsiteX6547" fmla="*/ 6518325 w 10567974"/>
              <a:gd name="connsiteY6547" fmla="*/ 2064159 h 5630204"/>
              <a:gd name="connsiteX6548" fmla="*/ 6492036 w 10567974"/>
              <a:gd name="connsiteY6548" fmla="*/ 2037869 h 5630204"/>
              <a:gd name="connsiteX6549" fmla="*/ 6518325 w 10567974"/>
              <a:gd name="connsiteY6549" fmla="*/ 2011578 h 5630204"/>
              <a:gd name="connsiteX6550" fmla="*/ 6884085 w 10567974"/>
              <a:gd name="connsiteY6550" fmla="*/ 2011578 h 5630204"/>
              <a:gd name="connsiteX6551" fmla="*/ 6910374 w 10567974"/>
              <a:gd name="connsiteY6551" fmla="*/ 2037869 h 5630204"/>
              <a:gd name="connsiteX6552" fmla="*/ 6884085 w 10567974"/>
              <a:gd name="connsiteY6552" fmla="*/ 2064159 h 5630204"/>
              <a:gd name="connsiteX6553" fmla="*/ 6857796 w 10567974"/>
              <a:gd name="connsiteY6553" fmla="*/ 2037869 h 5630204"/>
              <a:gd name="connsiteX6554" fmla="*/ 6884085 w 10567974"/>
              <a:gd name="connsiteY6554" fmla="*/ 2011578 h 5630204"/>
              <a:gd name="connsiteX6555" fmla="*/ 6792645 w 10567974"/>
              <a:gd name="connsiteY6555" fmla="*/ 2011578 h 5630204"/>
              <a:gd name="connsiteX6556" fmla="*/ 6818934 w 10567974"/>
              <a:gd name="connsiteY6556" fmla="*/ 2037869 h 5630204"/>
              <a:gd name="connsiteX6557" fmla="*/ 6792645 w 10567974"/>
              <a:gd name="connsiteY6557" fmla="*/ 2064159 h 5630204"/>
              <a:gd name="connsiteX6558" fmla="*/ 6766356 w 10567974"/>
              <a:gd name="connsiteY6558" fmla="*/ 2037869 h 5630204"/>
              <a:gd name="connsiteX6559" fmla="*/ 6792645 w 10567974"/>
              <a:gd name="connsiteY6559" fmla="*/ 2011578 h 5630204"/>
              <a:gd name="connsiteX6560" fmla="*/ 7158405 w 10567974"/>
              <a:gd name="connsiteY6560" fmla="*/ 2011578 h 5630204"/>
              <a:gd name="connsiteX6561" fmla="*/ 7184694 w 10567974"/>
              <a:gd name="connsiteY6561" fmla="*/ 2037868 h 5630204"/>
              <a:gd name="connsiteX6562" fmla="*/ 7158405 w 10567974"/>
              <a:gd name="connsiteY6562" fmla="*/ 2064159 h 5630204"/>
              <a:gd name="connsiteX6563" fmla="*/ 7132116 w 10567974"/>
              <a:gd name="connsiteY6563" fmla="*/ 2037868 h 5630204"/>
              <a:gd name="connsiteX6564" fmla="*/ 7158405 w 10567974"/>
              <a:gd name="connsiteY6564" fmla="*/ 2011578 h 5630204"/>
              <a:gd name="connsiteX6565" fmla="*/ 7066965 w 10567974"/>
              <a:gd name="connsiteY6565" fmla="*/ 2011578 h 5630204"/>
              <a:gd name="connsiteX6566" fmla="*/ 7093254 w 10567974"/>
              <a:gd name="connsiteY6566" fmla="*/ 2037868 h 5630204"/>
              <a:gd name="connsiteX6567" fmla="*/ 7066965 w 10567974"/>
              <a:gd name="connsiteY6567" fmla="*/ 2064159 h 5630204"/>
              <a:gd name="connsiteX6568" fmla="*/ 7040676 w 10567974"/>
              <a:gd name="connsiteY6568" fmla="*/ 2037868 h 5630204"/>
              <a:gd name="connsiteX6569" fmla="*/ 7066965 w 10567974"/>
              <a:gd name="connsiteY6569" fmla="*/ 2011578 h 5630204"/>
              <a:gd name="connsiteX6570" fmla="*/ 6975525 w 10567974"/>
              <a:gd name="connsiteY6570" fmla="*/ 2011578 h 5630204"/>
              <a:gd name="connsiteX6571" fmla="*/ 7001814 w 10567974"/>
              <a:gd name="connsiteY6571" fmla="*/ 2037868 h 5630204"/>
              <a:gd name="connsiteX6572" fmla="*/ 6975525 w 10567974"/>
              <a:gd name="connsiteY6572" fmla="*/ 2064159 h 5630204"/>
              <a:gd name="connsiteX6573" fmla="*/ 6949236 w 10567974"/>
              <a:gd name="connsiteY6573" fmla="*/ 2037868 h 5630204"/>
              <a:gd name="connsiteX6574" fmla="*/ 6975525 w 10567974"/>
              <a:gd name="connsiteY6574" fmla="*/ 2011578 h 5630204"/>
              <a:gd name="connsiteX6575" fmla="*/ 7432725 w 10567974"/>
              <a:gd name="connsiteY6575" fmla="*/ 2011578 h 5630204"/>
              <a:gd name="connsiteX6576" fmla="*/ 7459014 w 10567974"/>
              <a:gd name="connsiteY6576" fmla="*/ 2037868 h 5630204"/>
              <a:gd name="connsiteX6577" fmla="*/ 7432725 w 10567974"/>
              <a:gd name="connsiteY6577" fmla="*/ 2064159 h 5630204"/>
              <a:gd name="connsiteX6578" fmla="*/ 7406436 w 10567974"/>
              <a:gd name="connsiteY6578" fmla="*/ 2037868 h 5630204"/>
              <a:gd name="connsiteX6579" fmla="*/ 7432725 w 10567974"/>
              <a:gd name="connsiteY6579" fmla="*/ 2011578 h 5630204"/>
              <a:gd name="connsiteX6580" fmla="*/ 7341285 w 10567974"/>
              <a:gd name="connsiteY6580" fmla="*/ 2011578 h 5630204"/>
              <a:gd name="connsiteX6581" fmla="*/ 7367574 w 10567974"/>
              <a:gd name="connsiteY6581" fmla="*/ 2037868 h 5630204"/>
              <a:gd name="connsiteX6582" fmla="*/ 7341285 w 10567974"/>
              <a:gd name="connsiteY6582" fmla="*/ 2064159 h 5630204"/>
              <a:gd name="connsiteX6583" fmla="*/ 7314996 w 10567974"/>
              <a:gd name="connsiteY6583" fmla="*/ 2037868 h 5630204"/>
              <a:gd name="connsiteX6584" fmla="*/ 7341285 w 10567974"/>
              <a:gd name="connsiteY6584" fmla="*/ 2011578 h 5630204"/>
              <a:gd name="connsiteX6585" fmla="*/ 7249845 w 10567974"/>
              <a:gd name="connsiteY6585" fmla="*/ 2011578 h 5630204"/>
              <a:gd name="connsiteX6586" fmla="*/ 7276134 w 10567974"/>
              <a:gd name="connsiteY6586" fmla="*/ 2037868 h 5630204"/>
              <a:gd name="connsiteX6587" fmla="*/ 7249845 w 10567974"/>
              <a:gd name="connsiteY6587" fmla="*/ 2064159 h 5630204"/>
              <a:gd name="connsiteX6588" fmla="*/ 7223556 w 10567974"/>
              <a:gd name="connsiteY6588" fmla="*/ 2037868 h 5630204"/>
              <a:gd name="connsiteX6589" fmla="*/ 7249845 w 10567974"/>
              <a:gd name="connsiteY6589" fmla="*/ 2011578 h 5630204"/>
              <a:gd name="connsiteX6590" fmla="*/ 7707045 w 10567974"/>
              <a:gd name="connsiteY6590" fmla="*/ 2011577 h 5630204"/>
              <a:gd name="connsiteX6591" fmla="*/ 7733334 w 10567974"/>
              <a:gd name="connsiteY6591" fmla="*/ 2037868 h 5630204"/>
              <a:gd name="connsiteX6592" fmla="*/ 7707045 w 10567974"/>
              <a:gd name="connsiteY6592" fmla="*/ 2064158 h 5630204"/>
              <a:gd name="connsiteX6593" fmla="*/ 7680756 w 10567974"/>
              <a:gd name="connsiteY6593" fmla="*/ 2037868 h 5630204"/>
              <a:gd name="connsiteX6594" fmla="*/ 7707045 w 10567974"/>
              <a:gd name="connsiteY6594" fmla="*/ 2011577 h 5630204"/>
              <a:gd name="connsiteX6595" fmla="*/ 7615605 w 10567974"/>
              <a:gd name="connsiteY6595" fmla="*/ 2011577 h 5630204"/>
              <a:gd name="connsiteX6596" fmla="*/ 7641894 w 10567974"/>
              <a:gd name="connsiteY6596" fmla="*/ 2037868 h 5630204"/>
              <a:gd name="connsiteX6597" fmla="*/ 7615605 w 10567974"/>
              <a:gd name="connsiteY6597" fmla="*/ 2064158 h 5630204"/>
              <a:gd name="connsiteX6598" fmla="*/ 7589316 w 10567974"/>
              <a:gd name="connsiteY6598" fmla="*/ 2037868 h 5630204"/>
              <a:gd name="connsiteX6599" fmla="*/ 7615605 w 10567974"/>
              <a:gd name="connsiteY6599" fmla="*/ 2011577 h 5630204"/>
              <a:gd name="connsiteX6600" fmla="*/ 7524165 w 10567974"/>
              <a:gd name="connsiteY6600" fmla="*/ 2011577 h 5630204"/>
              <a:gd name="connsiteX6601" fmla="*/ 7550454 w 10567974"/>
              <a:gd name="connsiteY6601" fmla="*/ 2037868 h 5630204"/>
              <a:gd name="connsiteX6602" fmla="*/ 7524165 w 10567974"/>
              <a:gd name="connsiteY6602" fmla="*/ 2064158 h 5630204"/>
              <a:gd name="connsiteX6603" fmla="*/ 7497876 w 10567974"/>
              <a:gd name="connsiteY6603" fmla="*/ 2037868 h 5630204"/>
              <a:gd name="connsiteX6604" fmla="*/ 7524165 w 10567974"/>
              <a:gd name="connsiteY6604" fmla="*/ 2011577 h 5630204"/>
              <a:gd name="connsiteX6605" fmla="*/ 7981365 w 10567974"/>
              <a:gd name="connsiteY6605" fmla="*/ 2011577 h 5630204"/>
              <a:gd name="connsiteX6606" fmla="*/ 8007654 w 10567974"/>
              <a:gd name="connsiteY6606" fmla="*/ 2037867 h 5630204"/>
              <a:gd name="connsiteX6607" fmla="*/ 7981365 w 10567974"/>
              <a:gd name="connsiteY6607" fmla="*/ 2064158 h 5630204"/>
              <a:gd name="connsiteX6608" fmla="*/ 7955076 w 10567974"/>
              <a:gd name="connsiteY6608" fmla="*/ 2037867 h 5630204"/>
              <a:gd name="connsiteX6609" fmla="*/ 7981365 w 10567974"/>
              <a:gd name="connsiteY6609" fmla="*/ 2011577 h 5630204"/>
              <a:gd name="connsiteX6610" fmla="*/ 7889925 w 10567974"/>
              <a:gd name="connsiteY6610" fmla="*/ 2011577 h 5630204"/>
              <a:gd name="connsiteX6611" fmla="*/ 7916214 w 10567974"/>
              <a:gd name="connsiteY6611" fmla="*/ 2037868 h 5630204"/>
              <a:gd name="connsiteX6612" fmla="*/ 7889925 w 10567974"/>
              <a:gd name="connsiteY6612" fmla="*/ 2064158 h 5630204"/>
              <a:gd name="connsiteX6613" fmla="*/ 7863636 w 10567974"/>
              <a:gd name="connsiteY6613" fmla="*/ 2037868 h 5630204"/>
              <a:gd name="connsiteX6614" fmla="*/ 7889925 w 10567974"/>
              <a:gd name="connsiteY6614" fmla="*/ 2011577 h 5630204"/>
              <a:gd name="connsiteX6615" fmla="*/ 7798485 w 10567974"/>
              <a:gd name="connsiteY6615" fmla="*/ 2011577 h 5630204"/>
              <a:gd name="connsiteX6616" fmla="*/ 7824774 w 10567974"/>
              <a:gd name="connsiteY6616" fmla="*/ 2037868 h 5630204"/>
              <a:gd name="connsiteX6617" fmla="*/ 7798485 w 10567974"/>
              <a:gd name="connsiteY6617" fmla="*/ 2064158 h 5630204"/>
              <a:gd name="connsiteX6618" fmla="*/ 7772196 w 10567974"/>
              <a:gd name="connsiteY6618" fmla="*/ 2037868 h 5630204"/>
              <a:gd name="connsiteX6619" fmla="*/ 7798485 w 10567974"/>
              <a:gd name="connsiteY6619" fmla="*/ 2011577 h 5630204"/>
              <a:gd name="connsiteX6620" fmla="*/ 8255685 w 10567974"/>
              <a:gd name="connsiteY6620" fmla="*/ 2011577 h 5630204"/>
              <a:gd name="connsiteX6621" fmla="*/ 8281974 w 10567974"/>
              <a:gd name="connsiteY6621" fmla="*/ 2037867 h 5630204"/>
              <a:gd name="connsiteX6622" fmla="*/ 8255685 w 10567974"/>
              <a:gd name="connsiteY6622" fmla="*/ 2064158 h 5630204"/>
              <a:gd name="connsiteX6623" fmla="*/ 8229396 w 10567974"/>
              <a:gd name="connsiteY6623" fmla="*/ 2037867 h 5630204"/>
              <a:gd name="connsiteX6624" fmla="*/ 8255685 w 10567974"/>
              <a:gd name="connsiteY6624" fmla="*/ 2011577 h 5630204"/>
              <a:gd name="connsiteX6625" fmla="*/ 8164245 w 10567974"/>
              <a:gd name="connsiteY6625" fmla="*/ 2011577 h 5630204"/>
              <a:gd name="connsiteX6626" fmla="*/ 8190534 w 10567974"/>
              <a:gd name="connsiteY6626" fmla="*/ 2037867 h 5630204"/>
              <a:gd name="connsiteX6627" fmla="*/ 8164245 w 10567974"/>
              <a:gd name="connsiteY6627" fmla="*/ 2064158 h 5630204"/>
              <a:gd name="connsiteX6628" fmla="*/ 8137956 w 10567974"/>
              <a:gd name="connsiteY6628" fmla="*/ 2037867 h 5630204"/>
              <a:gd name="connsiteX6629" fmla="*/ 8164245 w 10567974"/>
              <a:gd name="connsiteY6629" fmla="*/ 2011577 h 5630204"/>
              <a:gd name="connsiteX6630" fmla="*/ 8072805 w 10567974"/>
              <a:gd name="connsiteY6630" fmla="*/ 2011577 h 5630204"/>
              <a:gd name="connsiteX6631" fmla="*/ 8099094 w 10567974"/>
              <a:gd name="connsiteY6631" fmla="*/ 2037867 h 5630204"/>
              <a:gd name="connsiteX6632" fmla="*/ 8072805 w 10567974"/>
              <a:gd name="connsiteY6632" fmla="*/ 2064158 h 5630204"/>
              <a:gd name="connsiteX6633" fmla="*/ 8046516 w 10567974"/>
              <a:gd name="connsiteY6633" fmla="*/ 2037867 h 5630204"/>
              <a:gd name="connsiteX6634" fmla="*/ 8072805 w 10567974"/>
              <a:gd name="connsiteY6634" fmla="*/ 2011577 h 5630204"/>
              <a:gd name="connsiteX6635" fmla="*/ 8438565 w 10567974"/>
              <a:gd name="connsiteY6635" fmla="*/ 2011577 h 5630204"/>
              <a:gd name="connsiteX6636" fmla="*/ 8464854 w 10567974"/>
              <a:gd name="connsiteY6636" fmla="*/ 2037867 h 5630204"/>
              <a:gd name="connsiteX6637" fmla="*/ 8438565 w 10567974"/>
              <a:gd name="connsiteY6637" fmla="*/ 2064158 h 5630204"/>
              <a:gd name="connsiteX6638" fmla="*/ 8412276 w 10567974"/>
              <a:gd name="connsiteY6638" fmla="*/ 2037867 h 5630204"/>
              <a:gd name="connsiteX6639" fmla="*/ 8438565 w 10567974"/>
              <a:gd name="connsiteY6639" fmla="*/ 2011577 h 5630204"/>
              <a:gd name="connsiteX6640" fmla="*/ 8347125 w 10567974"/>
              <a:gd name="connsiteY6640" fmla="*/ 2011577 h 5630204"/>
              <a:gd name="connsiteX6641" fmla="*/ 8373414 w 10567974"/>
              <a:gd name="connsiteY6641" fmla="*/ 2037867 h 5630204"/>
              <a:gd name="connsiteX6642" fmla="*/ 8347125 w 10567974"/>
              <a:gd name="connsiteY6642" fmla="*/ 2064158 h 5630204"/>
              <a:gd name="connsiteX6643" fmla="*/ 8320836 w 10567974"/>
              <a:gd name="connsiteY6643" fmla="*/ 2037867 h 5630204"/>
              <a:gd name="connsiteX6644" fmla="*/ 8347125 w 10567974"/>
              <a:gd name="connsiteY6644" fmla="*/ 2011577 h 5630204"/>
              <a:gd name="connsiteX6645" fmla="*/ 8712885 w 10567974"/>
              <a:gd name="connsiteY6645" fmla="*/ 2011576 h 5630204"/>
              <a:gd name="connsiteX6646" fmla="*/ 8739174 w 10567974"/>
              <a:gd name="connsiteY6646" fmla="*/ 2037867 h 5630204"/>
              <a:gd name="connsiteX6647" fmla="*/ 8712885 w 10567974"/>
              <a:gd name="connsiteY6647" fmla="*/ 2064157 h 5630204"/>
              <a:gd name="connsiteX6648" fmla="*/ 8686596 w 10567974"/>
              <a:gd name="connsiteY6648" fmla="*/ 2037867 h 5630204"/>
              <a:gd name="connsiteX6649" fmla="*/ 8712885 w 10567974"/>
              <a:gd name="connsiteY6649" fmla="*/ 2011576 h 5630204"/>
              <a:gd name="connsiteX6650" fmla="*/ 8621445 w 10567974"/>
              <a:gd name="connsiteY6650" fmla="*/ 2011576 h 5630204"/>
              <a:gd name="connsiteX6651" fmla="*/ 8647734 w 10567974"/>
              <a:gd name="connsiteY6651" fmla="*/ 2037867 h 5630204"/>
              <a:gd name="connsiteX6652" fmla="*/ 8621445 w 10567974"/>
              <a:gd name="connsiteY6652" fmla="*/ 2064157 h 5630204"/>
              <a:gd name="connsiteX6653" fmla="*/ 8595156 w 10567974"/>
              <a:gd name="connsiteY6653" fmla="*/ 2037867 h 5630204"/>
              <a:gd name="connsiteX6654" fmla="*/ 8621445 w 10567974"/>
              <a:gd name="connsiteY6654" fmla="*/ 2011576 h 5630204"/>
              <a:gd name="connsiteX6655" fmla="*/ 8530005 w 10567974"/>
              <a:gd name="connsiteY6655" fmla="*/ 2011576 h 5630204"/>
              <a:gd name="connsiteX6656" fmla="*/ 8556294 w 10567974"/>
              <a:gd name="connsiteY6656" fmla="*/ 2037867 h 5630204"/>
              <a:gd name="connsiteX6657" fmla="*/ 8530005 w 10567974"/>
              <a:gd name="connsiteY6657" fmla="*/ 2064157 h 5630204"/>
              <a:gd name="connsiteX6658" fmla="*/ 8503716 w 10567974"/>
              <a:gd name="connsiteY6658" fmla="*/ 2037867 h 5630204"/>
              <a:gd name="connsiteX6659" fmla="*/ 8530005 w 10567974"/>
              <a:gd name="connsiteY6659" fmla="*/ 2011576 h 5630204"/>
              <a:gd name="connsiteX6660" fmla="*/ 8987205 w 10567974"/>
              <a:gd name="connsiteY6660" fmla="*/ 2011576 h 5630204"/>
              <a:gd name="connsiteX6661" fmla="*/ 9013494 w 10567974"/>
              <a:gd name="connsiteY6661" fmla="*/ 2037867 h 5630204"/>
              <a:gd name="connsiteX6662" fmla="*/ 8987205 w 10567974"/>
              <a:gd name="connsiteY6662" fmla="*/ 2064157 h 5630204"/>
              <a:gd name="connsiteX6663" fmla="*/ 8960916 w 10567974"/>
              <a:gd name="connsiteY6663" fmla="*/ 2037867 h 5630204"/>
              <a:gd name="connsiteX6664" fmla="*/ 8987205 w 10567974"/>
              <a:gd name="connsiteY6664" fmla="*/ 2011576 h 5630204"/>
              <a:gd name="connsiteX6665" fmla="*/ 8895765 w 10567974"/>
              <a:gd name="connsiteY6665" fmla="*/ 2011576 h 5630204"/>
              <a:gd name="connsiteX6666" fmla="*/ 8922054 w 10567974"/>
              <a:gd name="connsiteY6666" fmla="*/ 2037867 h 5630204"/>
              <a:gd name="connsiteX6667" fmla="*/ 8895765 w 10567974"/>
              <a:gd name="connsiteY6667" fmla="*/ 2064157 h 5630204"/>
              <a:gd name="connsiteX6668" fmla="*/ 8869476 w 10567974"/>
              <a:gd name="connsiteY6668" fmla="*/ 2037867 h 5630204"/>
              <a:gd name="connsiteX6669" fmla="*/ 8895765 w 10567974"/>
              <a:gd name="connsiteY6669" fmla="*/ 2011576 h 5630204"/>
              <a:gd name="connsiteX6670" fmla="*/ 8804325 w 10567974"/>
              <a:gd name="connsiteY6670" fmla="*/ 2011576 h 5630204"/>
              <a:gd name="connsiteX6671" fmla="*/ 8830614 w 10567974"/>
              <a:gd name="connsiteY6671" fmla="*/ 2037867 h 5630204"/>
              <a:gd name="connsiteX6672" fmla="*/ 8804325 w 10567974"/>
              <a:gd name="connsiteY6672" fmla="*/ 2064157 h 5630204"/>
              <a:gd name="connsiteX6673" fmla="*/ 8778036 w 10567974"/>
              <a:gd name="connsiteY6673" fmla="*/ 2037867 h 5630204"/>
              <a:gd name="connsiteX6674" fmla="*/ 8804325 w 10567974"/>
              <a:gd name="connsiteY6674" fmla="*/ 2011576 h 5630204"/>
              <a:gd name="connsiteX6675" fmla="*/ 9261525 w 10567974"/>
              <a:gd name="connsiteY6675" fmla="*/ 2011576 h 5630204"/>
              <a:gd name="connsiteX6676" fmla="*/ 9287814 w 10567974"/>
              <a:gd name="connsiteY6676" fmla="*/ 2037866 h 5630204"/>
              <a:gd name="connsiteX6677" fmla="*/ 9261525 w 10567974"/>
              <a:gd name="connsiteY6677" fmla="*/ 2064157 h 5630204"/>
              <a:gd name="connsiteX6678" fmla="*/ 9235236 w 10567974"/>
              <a:gd name="connsiteY6678" fmla="*/ 2037866 h 5630204"/>
              <a:gd name="connsiteX6679" fmla="*/ 9261525 w 10567974"/>
              <a:gd name="connsiteY6679" fmla="*/ 2011576 h 5630204"/>
              <a:gd name="connsiteX6680" fmla="*/ 9170085 w 10567974"/>
              <a:gd name="connsiteY6680" fmla="*/ 2011576 h 5630204"/>
              <a:gd name="connsiteX6681" fmla="*/ 9196374 w 10567974"/>
              <a:gd name="connsiteY6681" fmla="*/ 2037866 h 5630204"/>
              <a:gd name="connsiteX6682" fmla="*/ 9170085 w 10567974"/>
              <a:gd name="connsiteY6682" fmla="*/ 2064157 h 5630204"/>
              <a:gd name="connsiteX6683" fmla="*/ 9143796 w 10567974"/>
              <a:gd name="connsiteY6683" fmla="*/ 2037866 h 5630204"/>
              <a:gd name="connsiteX6684" fmla="*/ 9170085 w 10567974"/>
              <a:gd name="connsiteY6684" fmla="*/ 2011576 h 5630204"/>
              <a:gd name="connsiteX6685" fmla="*/ 9078645 w 10567974"/>
              <a:gd name="connsiteY6685" fmla="*/ 2011576 h 5630204"/>
              <a:gd name="connsiteX6686" fmla="*/ 9104934 w 10567974"/>
              <a:gd name="connsiteY6686" fmla="*/ 2037866 h 5630204"/>
              <a:gd name="connsiteX6687" fmla="*/ 9078645 w 10567974"/>
              <a:gd name="connsiteY6687" fmla="*/ 2064157 h 5630204"/>
              <a:gd name="connsiteX6688" fmla="*/ 9052356 w 10567974"/>
              <a:gd name="connsiteY6688" fmla="*/ 2037866 h 5630204"/>
              <a:gd name="connsiteX6689" fmla="*/ 9078645 w 10567974"/>
              <a:gd name="connsiteY6689" fmla="*/ 2011576 h 5630204"/>
              <a:gd name="connsiteX6690" fmla="*/ 1214964 w 10567974"/>
              <a:gd name="connsiteY6690" fmla="*/ 1920142 h 5630204"/>
              <a:gd name="connsiteX6691" fmla="*/ 1241254 w 10567974"/>
              <a:gd name="connsiteY6691" fmla="*/ 1946433 h 5630204"/>
              <a:gd name="connsiteX6692" fmla="*/ 1214964 w 10567974"/>
              <a:gd name="connsiteY6692" fmla="*/ 1972723 h 5630204"/>
              <a:gd name="connsiteX6693" fmla="*/ 1188672 w 10567974"/>
              <a:gd name="connsiteY6693" fmla="*/ 1946433 h 5630204"/>
              <a:gd name="connsiteX6694" fmla="*/ 1214964 w 10567974"/>
              <a:gd name="connsiteY6694" fmla="*/ 1920142 h 5630204"/>
              <a:gd name="connsiteX6695" fmla="*/ 117727 w 10567974"/>
              <a:gd name="connsiteY6695" fmla="*/ 1920142 h 5630204"/>
              <a:gd name="connsiteX6696" fmla="*/ 144020 w 10567974"/>
              <a:gd name="connsiteY6696" fmla="*/ 1946433 h 5630204"/>
              <a:gd name="connsiteX6697" fmla="*/ 117727 w 10567974"/>
              <a:gd name="connsiteY6697" fmla="*/ 1972723 h 5630204"/>
              <a:gd name="connsiteX6698" fmla="*/ 91438 w 10567974"/>
              <a:gd name="connsiteY6698" fmla="*/ 1946433 h 5630204"/>
              <a:gd name="connsiteX6699" fmla="*/ 117727 w 10567974"/>
              <a:gd name="connsiteY6699" fmla="*/ 1920142 h 5630204"/>
              <a:gd name="connsiteX6700" fmla="*/ 26289 w 10567974"/>
              <a:gd name="connsiteY6700" fmla="*/ 1920142 h 5630204"/>
              <a:gd name="connsiteX6701" fmla="*/ 52577 w 10567974"/>
              <a:gd name="connsiteY6701" fmla="*/ 1946433 h 5630204"/>
              <a:gd name="connsiteX6702" fmla="*/ 26289 w 10567974"/>
              <a:gd name="connsiteY6702" fmla="*/ 1972723 h 5630204"/>
              <a:gd name="connsiteX6703" fmla="*/ 0 w 10567974"/>
              <a:gd name="connsiteY6703" fmla="*/ 1946433 h 5630204"/>
              <a:gd name="connsiteX6704" fmla="*/ 26289 w 10567974"/>
              <a:gd name="connsiteY6704" fmla="*/ 1920142 h 5630204"/>
              <a:gd name="connsiteX6705" fmla="*/ 1489304 w 10567974"/>
              <a:gd name="connsiteY6705" fmla="*/ 1920142 h 5630204"/>
              <a:gd name="connsiteX6706" fmla="*/ 1515594 w 10567974"/>
              <a:gd name="connsiteY6706" fmla="*/ 1946432 h 5630204"/>
              <a:gd name="connsiteX6707" fmla="*/ 1489304 w 10567974"/>
              <a:gd name="connsiteY6707" fmla="*/ 1972723 h 5630204"/>
              <a:gd name="connsiteX6708" fmla="*/ 1463012 w 10567974"/>
              <a:gd name="connsiteY6708" fmla="*/ 1946432 h 5630204"/>
              <a:gd name="connsiteX6709" fmla="*/ 1489304 w 10567974"/>
              <a:gd name="connsiteY6709" fmla="*/ 1920142 h 5630204"/>
              <a:gd name="connsiteX6710" fmla="*/ 1397857 w 10567974"/>
              <a:gd name="connsiteY6710" fmla="*/ 1920142 h 5630204"/>
              <a:gd name="connsiteX6711" fmla="*/ 1424147 w 10567974"/>
              <a:gd name="connsiteY6711" fmla="*/ 1946433 h 5630204"/>
              <a:gd name="connsiteX6712" fmla="*/ 1397857 w 10567974"/>
              <a:gd name="connsiteY6712" fmla="*/ 1972723 h 5630204"/>
              <a:gd name="connsiteX6713" fmla="*/ 1371566 w 10567974"/>
              <a:gd name="connsiteY6713" fmla="*/ 1946433 h 5630204"/>
              <a:gd name="connsiteX6714" fmla="*/ 1397857 w 10567974"/>
              <a:gd name="connsiteY6714" fmla="*/ 1920142 h 5630204"/>
              <a:gd name="connsiteX6715" fmla="*/ 1306410 w 10567974"/>
              <a:gd name="connsiteY6715" fmla="*/ 1920142 h 5630204"/>
              <a:gd name="connsiteX6716" fmla="*/ 1332701 w 10567974"/>
              <a:gd name="connsiteY6716" fmla="*/ 1946433 h 5630204"/>
              <a:gd name="connsiteX6717" fmla="*/ 1306410 w 10567974"/>
              <a:gd name="connsiteY6717" fmla="*/ 1972723 h 5630204"/>
              <a:gd name="connsiteX6718" fmla="*/ 1280119 w 10567974"/>
              <a:gd name="connsiteY6718" fmla="*/ 1946433 h 5630204"/>
              <a:gd name="connsiteX6719" fmla="*/ 1306410 w 10567974"/>
              <a:gd name="connsiteY6719" fmla="*/ 1920142 h 5630204"/>
              <a:gd name="connsiteX6720" fmla="*/ 1763644 w 10567974"/>
              <a:gd name="connsiteY6720" fmla="*/ 1920142 h 5630204"/>
              <a:gd name="connsiteX6721" fmla="*/ 1789934 w 10567974"/>
              <a:gd name="connsiteY6721" fmla="*/ 1946432 h 5630204"/>
              <a:gd name="connsiteX6722" fmla="*/ 1763644 w 10567974"/>
              <a:gd name="connsiteY6722" fmla="*/ 1972723 h 5630204"/>
              <a:gd name="connsiteX6723" fmla="*/ 1737352 w 10567974"/>
              <a:gd name="connsiteY6723" fmla="*/ 1946432 h 5630204"/>
              <a:gd name="connsiteX6724" fmla="*/ 1763644 w 10567974"/>
              <a:gd name="connsiteY6724" fmla="*/ 1920142 h 5630204"/>
              <a:gd name="connsiteX6725" fmla="*/ 1672197 w 10567974"/>
              <a:gd name="connsiteY6725" fmla="*/ 1920142 h 5630204"/>
              <a:gd name="connsiteX6726" fmla="*/ 1698487 w 10567974"/>
              <a:gd name="connsiteY6726" fmla="*/ 1946432 h 5630204"/>
              <a:gd name="connsiteX6727" fmla="*/ 1672197 w 10567974"/>
              <a:gd name="connsiteY6727" fmla="*/ 1972723 h 5630204"/>
              <a:gd name="connsiteX6728" fmla="*/ 1645905 w 10567974"/>
              <a:gd name="connsiteY6728" fmla="*/ 1946432 h 5630204"/>
              <a:gd name="connsiteX6729" fmla="*/ 1672197 w 10567974"/>
              <a:gd name="connsiteY6729" fmla="*/ 1920142 h 5630204"/>
              <a:gd name="connsiteX6730" fmla="*/ 1580750 w 10567974"/>
              <a:gd name="connsiteY6730" fmla="*/ 1920142 h 5630204"/>
              <a:gd name="connsiteX6731" fmla="*/ 1607041 w 10567974"/>
              <a:gd name="connsiteY6731" fmla="*/ 1946432 h 5630204"/>
              <a:gd name="connsiteX6732" fmla="*/ 1580750 w 10567974"/>
              <a:gd name="connsiteY6732" fmla="*/ 1972723 h 5630204"/>
              <a:gd name="connsiteX6733" fmla="*/ 1554459 w 10567974"/>
              <a:gd name="connsiteY6733" fmla="*/ 1946432 h 5630204"/>
              <a:gd name="connsiteX6734" fmla="*/ 1580750 w 10567974"/>
              <a:gd name="connsiteY6734" fmla="*/ 1920142 h 5630204"/>
              <a:gd name="connsiteX6735" fmla="*/ 2037983 w 10567974"/>
              <a:gd name="connsiteY6735" fmla="*/ 1920141 h 5630204"/>
              <a:gd name="connsiteX6736" fmla="*/ 2064274 w 10567974"/>
              <a:gd name="connsiteY6736" fmla="*/ 1946432 h 5630204"/>
              <a:gd name="connsiteX6737" fmla="*/ 2037983 w 10567974"/>
              <a:gd name="connsiteY6737" fmla="*/ 1972723 h 5630204"/>
              <a:gd name="connsiteX6738" fmla="*/ 2011692 w 10567974"/>
              <a:gd name="connsiteY6738" fmla="*/ 1946432 h 5630204"/>
              <a:gd name="connsiteX6739" fmla="*/ 2037983 w 10567974"/>
              <a:gd name="connsiteY6739" fmla="*/ 1920141 h 5630204"/>
              <a:gd name="connsiteX6740" fmla="*/ 1946537 w 10567974"/>
              <a:gd name="connsiteY6740" fmla="*/ 1920141 h 5630204"/>
              <a:gd name="connsiteX6741" fmla="*/ 1972827 w 10567974"/>
              <a:gd name="connsiteY6741" fmla="*/ 1946432 h 5630204"/>
              <a:gd name="connsiteX6742" fmla="*/ 1946537 w 10567974"/>
              <a:gd name="connsiteY6742" fmla="*/ 1972723 h 5630204"/>
              <a:gd name="connsiteX6743" fmla="*/ 1920245 w 10567974"/>
              <a:gd name="connsiteY6743" fmla="*/ 1946432 h 5630204"/>
              <a:gd name="connsiteX6744" fmla="*/ 1946537 w 10567974"/>
              <a:gd name="connsiteY6744" fmla="*/ 1920141 h 5630204"/>
              <a:gd name="connsiteX6745" fmla="*/ 1855090 w 10567974"/>
              <a:gd name="connsiteY6745" fmla="*/ 1920141 h 5630204"/>
              <a:gd name="connsiteX6746" fmla="*/ 1881381 w 10567974"/>
              <a:gd name="connsiteY6746" fmla="*/ 1946432 h 5630204"/>
              <a:gd name="connsiteX6747" fmla="*/ 1855090 w 10567974"/>
              <a:gd name="connsiteY6747" fmla="*/ 1972723 h 5630204"/>
              <a:gd name="connsiteX6748" fmla="*/ 1828799 w 10567974"/>
              <a:gd name="connsiteY6748" fmla="*/ 1946432 h 5630204"/>
              <a:gd name="connsiteX6749" fmla="*/ 1855090 w 10567974"/>
              <a:gd name="connsiteY6749" fmla="*/ 1920141 h 5630204"/>
              <a:gd name="connsiteX6750" fmla="*/ 2312323 w 10567974"/>
              <a:gd name="connsiteY6750" fmla="*/ 1920141 h 5630204"/>
              <a:gd name="connsiteX6751" fmla="*/ 2338614 w 10567974"/>
              <a:gd name="connsiteY6751" fmla="*/ 1946432 h 5630204"/>
              <a:gd name="connsiteX6752" fmla="*/ 2312323 w 10567974"/>
              <a:gd name="connsiteY6752" fmla="*/ 1972722 h 5630204"/>
              <a:gd name="connsiteX6753" fmla="*/ 2286032 w 10567974"/>
              <a:gd name="connsiteY6753" fmla="*/ 1946432 h 5630204"/>
              <a:gd name="connsiteX6754" fmla="*/ 2312323 w 10567974"/>
              <a:gd name="connsiteY6754" fmla="*/ 1920141 h 5630204"/>
              <a:gd name="connsiteX6755" fmla="*/ 2220877 w 10567974"/>
              <a:gd name="connsiteY6755" fmla="*/ 1920141 h 5630204"/>
              <a:gd name="connsiteX6756" fmla="*/ 2247167 w 10567974"/>
              <a:gd name="connsiteY6756" fmla="*/ 1946432 h 5630204"/>
              <a:gd name="connsiteX6757" fmla="*/ 2220877 w 10567974"/>
              <a:gd name="connsiteY6757" fmla="*/ 1972722 h 5630204"/>
              <a:gd name="connsiteX6758" fmla="*/ 2194585 w 10567974"/>
              <a:gd name="connsiteY6758" fmla="*/ 1946432 h 5630204"/>
              <a:gd name="connsiteX6759" fmla="*/ 2220877 w 10567974"/>
              <a:gd name="connsiteY6759" fmla="*/ 1920141 h 5630204"/>
              <a:gd name="connsiteX6760" fmla="*/ 2129430 w 10567974"/>
              <a:gd name="connsiteY6760" fmla="*/ 1920141 h 5630204"/>
              <a:gd name="connsiteX6761" fmla="*/ 2155720 w 10567974"/>
              <a:gd name="connsiteY6761" fmla="*/ 1946432 h 5630204"/>
              <a:gd name="connsiteX6762" fmla="*/ 2129430 w 10567974"/>
              <a:gd name="connsiteY6762" fmla="*/ 1972722 h 5630204"/>
              <a:gd name="connsiteX6763" fmla="*/ 2103138 w 10567974"/>
              <a:gd name="connsiteY6763" fmla="*/ 1946432 h 5630204"/>
              <a:gd name="connsiteX6764" fmla="*/ 2129430 w 10567974"/>
              <a:gd name="connsiteY6764" fmla="*/ 1920141 h 5630204"/>
              <a:gd name="connsiteX6765" fmla="*/ 2586663 w 10567974"/>
              <a:gd name="connsiteY6765" fmla="*/ 1920141 h 5630204"/>
              <a:gd name="connsiteX6766" fmla="*/ 2612953 w 10567974"/>
              <a:gd name="connsiteY6766" fmla="*/ 1946431 h 5630204"/>
              <a:gd name="connsiteX6767" fmla="*/ 2586663 w 10567974"/>
              <a:gd name="connsiteY6767" fmla="*/ 1972722 h 5630204"/>
              <a:gd name="connsiteX6768" fmla="*/ 2560371 w 10567974"/>
              <a:gd name="connsiteY6768" fmla="*/ 1946431 h 5630204"/>
              <a:gd name="connsiteX6769" fmla="*/ 2586663 w 10567974"/>
              <a:gd name="connsiteY6769" fmla="*/ 1920141 h 5630204"/>
              <a:gd name="connsiteX6770" fmla="*/ 2495216 w 10567974"/>
              <a:gd name="connsiteY6770" fmla="*/ 1920141 h 5630204"/>
              <a:gd name="connsiteX6771" fmla="*/ 2521507 w 10567974"/>
              <a:gd name="connsiteY6771" fmla="*/ 1946431 h 5630204"/>
              <a:gd name="connsiteX6772" fmla="*/ 2495216 w 10567974"/>
              <a:gd name="connsiteY6772" fmla="*/ 1972722 h 5630204"/>
              <a:gd name="connsiteX6773" fmla="*/ 2468925 w 10567974"/>
              <a:gd name="connsiteY6773" fmla="*/ 1946431 h 5630204"/>
              <a:gd name="connsiteX6774" fmla="*/ 2495216 w 10567974"/>
              <a:gd name="connsiteY6774" fmla="*/ 1920141 h 5630204"/>
              <a:gd name="connsiteX6775" fmla="*/ 2403770 w 10567974"/>
              <a:gd name="connsiteY6775" fmla="*/ 1920141 h 5630204"/>
              <a:gd name="connsiteX6776" fmla="*/ 2430060 w 10567974"/>
              <a:gd name="connsiteY6776" fmla="*/ 1946432 h 5630204"/>
              <a:gd name="connsiteX6777" fmla="*/ 2403770 w 10567974"/>
              <a:gd name="connsiteY6777" fmla="*/ 1972722 h 5630204"/>
              <a:gd name="connsiteX6778" fmla="*/ 2377478 w 10567974"/>
              <a:gd name="connsiteY6778" fmla="*/ 1946432 h 5630204"/>
              <a:gd name="connsiteX6779" fmla="*/ 2403770 w 10567974"/>
              <a:gd name="connsiteY6779" fmla="*/ 1920141 h 5630204"/>
              <a:gd name="connsiteX6780" fmla="*/ 2861002 w 10567974"/>
              <a:gd name="connsiteY6780" fmla="*/ 1920141 h 5630204"/>
              <a:gd name="connsiteX6781" fmla="*/ 2887293 w 10567974"/>
              <a:gd name="connsiteY6781" fmla="*/ 1946431 h 5630204"/>
              <a:gd name="connsiteX6782" fmla="*/ 2861002 w 10567974"/>
              <a:gd name="connsiteY6782" fmla="*/ 1972722 h 5630204"/>
              <a:gd name="connsiteX6783" fmla="*/ 2834711 w 10567974"/>
              <a:gd name="connsiteY6783" fmla="*/ 1946431 h 5630204"/>
              <a:gd name="connsiteX6784" fmla="*/ 2861002 w 10567974"/>
              <a:gd name="connsiteY6784" fmla="*/ 1920141 h 5630204"/>
              <a:gd name="connsiteX6785" fmla="*/ 2769556 w 10567974"/>
              <a:gd name="connsiteY6785" fmla="*/ 1920141 h 5630204"/>
              <a:gd name="connsiteX6786" fmla="*/ 2795846 w 10567974"/>
              <a:gd name="connsiteY6786" fmla="*/ 1946431 h 5630204"/>
              <a:gd name="connsiteX6787" fmla="*/ 2769556 w 10567974"/>
              <a:gd name="connsiteY6787" fmla="*/ 1972722 h 5630204"/>
              <a:gd name="connsiteX6788" fmla="*/ 2743265 w 10567974"/>
              <a:gd name="connsiteY6788" fmla="*/ 1946431 h 5630204"/>
              <a:gd name="connsiteX6789" fmla="*/ 2769556 w 10567974"/>
              <a:gd name="connsiteY6789" fmla="*/ 1920141 h 5630204"/>
              <a:gd name="connsiteX6790" fmla="*/ 2678109 w 10567974"/>
              <a:gd name="connsiteY6790" fmla="*/ 1920141 h 5630204"/>
              <a:gd name="connsiteX6791" fmla="*/ 2704400 w 10567974"/>
              <a:gd name="connsiteY6791" fmla="*/ 1946431 h 5630204"/>
              <a:gd name="connsiteX6792" fmla="*/ 2678109 w 10567974"/>
              <a:gd name="connsiteY6792" fmla="*/ 1972722 h 5630204"/>
              <a:gd name="connsiteX6793" fmla="*/ 2651818 w 10567974"/>
              <a:gd name="connsiteY6793" fmla="*/ 1946431 h 5630204"/>
              <a:gd name="connsiteX6794" fmla="*/ 2678109 w 10567974"/>
              <a:gd name="connsiteY6794" fmla="*/ 1920141 h 5630204"/>
              <a:gd name="connsiteX6795" fmla="*/ 3135342 w 10567974"/>
              <a:gd name="connsiteY6795" fmla="*/ 1920140 h 5630204"/>
              <a:gd name="connsiteX6796" fmla="*/ 3161633 w 10567974"/>
              <a:gd name="connsiteY6796" fmla="*/ 1946431 h 5630204"/>
              <a:gd name="connsiteX6797" fmla="*/ 3135342 w 10567974"/>
              <a:gd name="connsiteY6797" fmla="*/ 1972721 h 5630204"/>
              <a:gd name="connsiteX6798" fmla="*/ 3109051 w 10567974"/>
              <a:gd name="connsiteY6798" fmla="*/ 1946431 h 5630204"/>
              <a:gd name="connsiteX6799" fmla="*/ 3135342 w 10567974"/>
              <a:gd name="connsiteY6799" fmla="*/ 1920140 h 5630204"/>
              <a:gd name="connsiteX6800" fmla="*/ 3043895 w 10567974"/>
              <a:gd name="connsiteY6800" fmla="*/ 1920140 h 5630204"/>
              <a:gd name="connsiteX6801" fmla="*/ 3070186 w 10567974"/>
              <a:gd name="connsiteY6801" fmla="*/ 1946431 h 5630204"/>
              <a:gd name="connsiteX6802" fmla="*/ 3043895 w 10567974"/>
              <a:gd name="connsiteY6802" fmla="*/ 1972722 h 5630204"/>
              <a:gd name="connsiteX6803" fmla="*/ 3017604 w 10567974"/>
              <a:gd name="connsiteY6803" fmla="*/ 1946431 h 5630204"/>
              <a:gd name="connsiteX6804" fmla="*/ 3043895 w 10567974"/>
              <a:gd name="connsiteY6804" fmla="*/ 1920140 h 5630204"/>
              <a:gd name="connsiteX6805" fmla="*/ 2952448 w 10567974"/>
              <a:gd name="connsiteY6805" fmla="*/ 1920140 h 5630204"/>
              <a:gd name="connsiteX6806" fmla="*/ 2978740 w 10567974"/>
              <a:gd name="connsiteY6806" fmla="*/ 1946431 h 5630204"/>
              <a:gd name="connsiteX6807" fmla="*/ 2952448 w 10567974"/>
              <a:gd name="connsiteY6807" fmla="*/ 1972722 h 5630204"/>
              <a:gd name="connsiteX6808" fmla="*/ 2926158 w 10567974"/>
              <a:gd name="connsiteY6808" fmla="*/ 1946431 h 5630204"/>
              <a:gd name="connsiteX6809" fmla="*/ 2952448 w 10567974"/>
              <a:gd name="connsiteY6809" fmla="*/ 1920140 h 5630204"/>
              <a:gd name="connsiteX6810" fmla="*/ 5146725 w 10567974"/>
              <a:gd name="connsiteY6810" fmla="*/ 1920140 h 5630204"/>
              <a:gd name="connsiteX6811" fmla="*/ 5173014 w 10567974"/>
              <a:gd name="connsiteY6811" fmla="*/ 1946431 h 5630204"/>
              <a:gd name="connsiteX6812" fmla="*/ 5146725 w 10567974"/>
              <a:gd name="connsiteY6812" fmla="*/ 1972721 h 5630204"/>
              <a:gd name="connsiteX6813" fmla="*/ 5120436 w 10567974"/>
              <a:gd name="connsiteY6813" fmla="*/ 1946431 h 5630204"/>
              <a:gd name="connsiteX6814" fmla="*/ 5146725 w 10567974"/>
              <a:gd name="connsiteY6814" fmla="*/ 1920140 h 5630204"/>
              <a:gd name="connsiteX6815" fmla="*/ 3317925 w 10567974"/>
              <a:gd name="connsiteY6815" fmla="*/ 1920140 h 5630204"/>
              <a:gd name="connsiteX6816" fmla="*/ 3344214 w 10567974"/>
              <a:gd name="connsiteY6816" fmla="*/ 1946431 h 5630204"/>
              <a:gd name="connsiteX6817" fmla="*/ 3317925 w 10567974"/>
              <a:gd name="connsiteY6817" fmla="*/ 1972721 h 5630204"/>
              <a:gd name="connsiteX6818" fmla="*/ 3291636 w 10567974"/>
              <a:gd name="connsiteY6818" fmla="*/ 1946431 h 5630204"/>
              <a:gd name="connsiteX6819" fmla="*/ 3317925 w 10567974"/>
              <a:gd name="connsiteY6819" fmla="*/ 1920140 h 5630204"/>
              <a:gd name="connsiteX6820" fmla="*/ 3226788 w 10567974"/>
              <a:gd name="connsiteY6820" fmla="*/ 1920140 h 5630204"/>
              <a:gd name="connsiteX6821" fmla="*/ 3253079 w 10567974"/>
              <a:gd name="connsiteY6821" fmla="*/ 1946431 h 5630204"/>
              <a:gd name="connsiteX6822" fmla="*/ 3226788 w 10567974"/>
              <a:gd name="connsiteY6822" fmla="*/ 1972721 h 5630204"/>
              <a:gd name="connsiteX6823" fmla="*/ 3200497 w 10567974"/>
              <a:gd name="connsiteY6823" fmla="*/ 1946431 h 5630204"/>
              <a:gd name="connsiteX6824" fmla="*/ 3226788 w 10567974"/>
              <a:gd name="connsiteY6824" fmla="*/ 1920140 h 5630204"/>
              <a:gd name="connsiteX6825" fmla="*/ 5421045 w 10567974"/>
              <a:gd name="connsiteY6825" fmla="*/ 1920140 h 5630204"/>
              <a:gd name="connsiteX6826" fmla="*/ 5447334 w 10567974"/>
              <a:gd name="connsiteY6826" fmla="*/ 1946431 h 5630204"/>
              <a:gd name="connsiteX6827" fmla="*/ 5421045 w 10567974"/>
              <a:gd name="connsiteY6827" fmla="*/ 1972721 h 5630204"/>
              <a:gd name="connsiteX6828" fmla="*/ 5394756 w 10567974"/>
              <a:gd name="connsiteY6828" fmla="*/ 1946431 h 5630204"/>
              <a:gd name="connsiteX6829" fmla="*/ 5421045 w 10567974"/>
              <a:gd name="connsiteY6829" fmla="*/ 1920140 h 5630204"/>
              <a:gd name="connsiteX6830" fmla="*/ 5329605 w 10567974"/>
              <a:gd name="connsiteY6830" fmla="*/ 1920140 h 5630204"/>
              <a:gd name="connsiteX6831" fmla="*/ 5355894 w 10567974"/>
              <a:gd name="connsiteY6831" fmla="*/ 1946431 h 5630204"/>
              <a:gd name="connsiteX6832" fmla="*/ 5329605 w 10567974"/>
              <a:gd name="connsiteY6832" fmla="*/ 1972721 h 5630204"/>
              <a:gd name="connsiteX6833" fmla="*/ 5303316 w 10567974"/>
              <a:gd name="connsiteY6833" fmla="*/ 1946431 h 5630204"/>
              <a:gd name="connsiteX6834" fmla="*/ 5329605 w 10567974"/>
              <a:gd name="connsiteY6834" fmla="*/ 1920140 h 5630204"/>
              <a:gd name="connsiteX6835" fmla="*/ 5238165 w 10567974"/>
              <a:gd name="connsiteY6835" fmla="*/ 1920140 h 5630204"/>
              <a:gd name="connsiteX6836" fmla="*/ 5264454 w 10567974"/>
              <a:gd name="connsiteY6836" fmla="*/ 1946431 h 5630204"/>
              <a:gd name="connsiteX6837" fmla="*/ 5238165 w 10567974"/>
              <a:gd name="connsiteY6837" fmla="*/ 1972721 h 5630204"/>
              <a:gd name="connsiteX6838" fmla="*/ 5211876 w 10567974"/>
              <a:gd name="connsiteY6838" fmla="*/ 1946431 h 5630204"/>
              <a:gd name="connsiteX6839" fmla="*/ 5238165 w 10567974"/>
              <a:gd name="connsiteY6839" fmla="*/ 1920140 h 5630204"/>
              <a:gd name="connsiteX6840" fmla="*/ 5695365 w 10567974"/>
              <a:gd name="connsiteY6840" fmla="*/ 1920140 h 5630204"/>
              <a:gd name="connsiteX6841" fmla="*/ 5721654 w 10567974"/>
              <a:gd name="connsiteY6841" fmla="*/ 1946430 h 5630204"/>
              <a:gd name="connsiteX6842" fmla="*/ 5695365 w 10567974"/>
              <a:gd name="connsiteY6842" fmla="*/ 1972721 h 5630204"/>
              <a:gd name="connsiteX6843" fmla="*/ 5669076 w 10567974"/>
              <a:gd name="connsiteY6843" fmla="*/ 1946430 h 5630204"/>
              <a:gd name="connsiteX6844" fmla="*/ 5695365 w 10567974"/>
              <a:gd name="connsiteY6844" fmla="*/ 1920140 h 5630204"/>
              <a:gd name="connsiteX6845" fmla="*/ 5603925 w 10567974"/>
              <a:gd name="connsiteY6845" fmla="*/ 1920140 h 5630204"/>
              <a:gd name="connsiteX6846" fmla="*/ 5630214 w 10567974"/>
              <a:gd name="connsiteY6846" fmla="*/ 1946430 h 5630204"/>
              <a:gd name="connsiteX6847" fmla="*/ 5603925 w 10567974"/>
              <a:gd name="connsiteY6847" fmla="*/ 1972721 h 5630204"/>
              <a:gd name="connsiteX6848" fmla="*/ 5577636 w 10567974"/>
              <a:gd name="connsiteY6848" fmla="*/ 1946430 h 5630204"/>
              <a:gd name="connsiteX6849" fmla="*/ 5603925 w 10567974"/>
              <a:gd name="connsiteY6849" fmla="*/ 1920140 h 5630204"/>
              <a:gd name="connsiteX6850" fmla="*/ 5512485 w 10567974"/>
              <a:gd name="connsiteY6850" fmla="*/ 1920140 h 5630204"/>
              <a:gd name="connsiteX6851" fmla="*/ 5538774 w 10567974"/>
              <a:gd name="connsiteY6851" fmla="*/ 1946431 h 5630204"/>
              <a:gd name="connsiteX6852" fmla="*/ 5512485 w 10567974"/>
              <a:gd name="connsiteY6852" fmla="*/ 1972721 h 5630204"/>
              <a:gd name="connsiteX6853" fmla="*/ 5486196 w 10567974"/>
              <a:gd name="connsiteY6853" fmla="*/ 1946431 h 5630204"/>
              <a:gd name="connsiteX6854" fmla="*/ 5512485 w 10567974"/>
              <a:gd name="connsiteY6854" fmla="*/ 1920140 h 5630204"/>
              <a:gd name="connsiteX6855" fmla="*/ 5969685 w 10567974"/>
              <a:gd name="connsiteY6855" fmla="*/ 1920140 h 5630204"/>
              <a:gd name="connsiteX6856" fmla="*/ 5995974 w 10567974"/>
              <a:gd name="connsiteY6856" fmla="*/ 1946430 h 5630204"/>
              <a:gd name="connsiteX6857" fmla="*/ 5969685 w 10567974"/>
              <a:gd name="connsiteY6857" fmla="*/ 1972721 h 5630204"/>
              <a:gd name="connsiteX6858" fmla="*/ 5943396 w 10567974"/>
              <a:gd name="connsiteY6858" fmla="*/ 1946430 h 5630204"/>
              <a:gd name="connsiteX6859" fmla="*/ 5969685 w 10567974"/>
              <a:gd name="connsiteY6859" fmla="*/ 1920140 h 5630204"/>
              <a:gd name="connsiteX6860" fmla="*/ 5878245 w 10567974"/>
              <a:gd name="connsiteY6860" fmla="*/ 1920140 h 5630204"/>
              <a:gd name="connsiteX6861" fmla="*/ 5904534 w 10567974"/>
              <a:gd name="connsiteY6861" fmla="*/ 1946430 h 5630204"/>
              <a:gd name="connsiteX6862" fmla="*/ 5878245 w 10567974"/>
              <a:gd name="connsiteY6862" fmla="*/ 1972721 h 5630204"/>
              <a:gd name="connsiteX6863" fmla="*/ 5851956 w 10567974"/>
              <a:gd name="connsiteY6863" fmla="*/ 1946430 h 5630204"/>
              <a:gd name="connsiteX6864" fmla="*/ 5878245 w 10567974"/>
              <a:gd name="connsiteY6864" fmla="*/ 1920140 h 5630204"/>
              <a:gd name="connsiteX6865" fmla="*/ 5786805 w 10567974"/>
              <a:gd name="connsiteY6865" fmla="*/ 1920140 h 5630204"/>
              <a:gd name="connsiteX6866" fmla="*/ 5813094 w 10567974"/>
              <a:gd name="connsiteY6866" fmla="*/ 1946430 h 5630204"/>
              <a:gd name="connsiteX6867" fmla="*/ 5786805 w 10567974"/>
              <a:gd name="connsiteY6867" fmla="*/ 1972721 h 5630204"/>
              <a:gd name="connsiteX6868" fmla="*/ 5760516 w 10567974"/>
              <a:gd name="connsiteY6868" fmla="*/ 1946430 h 5630204"/>
              <a:gd name="connsiteX6869" fmla="*/ 5786805 w 10567974"/>
              <a:gd name="connsiteY6869" fmla="*/ 1920140 h 5630204"/>
              <a:gd name="connsiteX6870" fmla="*/ 6244005 w 10567974"/>
              <a:gd name="connsiteY6870" fmla="*/ 1920139 h 5630204"/>
              <a:gd name="connsiteX6871" fmla="*/ 6270294 w 10567974"/>
              <a:gd name="connsiteY6871" fmla="*/ 1946430 h 5630204"/>
              <a:gd name="connsiteX6872" fmla="*/ 6244005 w 10567974"/>
              <a:gd name="connsiteY6872" fmla="*/ 1972720 h 5630204"/>
              <a:gd name="connsiteX6873" fmla="*/ 6217716 w 10567974"/>
              <a:gd name="connsiteY6873" fmla="*/ 1946430 h 5630204"/>
              <a:gd name="connsiteX6874" fmla="*/ 6244005 w 10567974"/>
              <a:gd name="connsiteY6874" fmla="*/ 1920139 h 5630204"/>
              <a:gd name="connsiteX6875" fmla="*/ 6152565 w 10567974"/>
              <a:gd name="connsiteY6875" fmla="*/ 1920139 h 5630204"/>
              <a:gd name="connsiteX6876" fmla="*/ 6178854 w 10567974"/>
              <a:gd name="connsiteY6876" fmla="*/ 1946430 h 5630204"/>
              <a:gd name="connsiteX6877" fmla="*/ 6152565 w 10567974"/>
              <a:gd name="connsiteY6877" fmla="*/ 1972721 h 5630204"/>
              <a:gd name="connsiteX6878" fmla="*/ 6126276 w 10567974"/>
              <a:gd name="connsiteY6878" fmla="*/ 1946430 h 5630204"/>
              <a:gd name="connsiteX6879" fmla="*/ 6152565 w 10567974"/>
              <a:gd name="connsiteY6879" fmla="*/ 1920139 h 5630204"/>
              <a:gd name="connsiteX6880" fmla="*/ 6061125 w 10567974"/>
              <a:gd name="connsiteY6880" fmla="*/ 1920139 h 5630204"/>
              <a:gd name="connsiteX6881" fmla="*/ 6087414 w 10567974"/>
              <a:gd name="connsiteY6881" fmla="*/ 1946430 h 5630204"/>
              <a:gd name="connsiteX6882" fmla="*/ 6061125 w 10567974"/>
              <a:gd name="connsiteY6882" fmla="*/ 1972721 h 5630204"/>
              <a:gd name="connsiteX6883" fmla="*/ 6034836 w 10567974"/>
              <a:gd name="connsiteY6883" fmla="*/ 1946430 h 5630204"/>
              <a:gd name="connsiteX6884" fmla="*/ 6061125 w 10567974"/>
              <a:gd name="connsiteY6884" fmla="*/ 1920139 h 5630204"/>
              <a:gd name="connsiteX6885" fmla="*/ 6518325 w 10567974"/>
              <a:gd name="connsiteY6885" fmla="*/ 1920139 h 5630204"/>
              <a:gd name="connsiteX6886" fmla="*/ 6544614 w 10567974"/>
              <a:gd name="connsiteY6886" fmla="*/ 1946430 h 5630204"/>
              <a:gd name="connsiteX6887" fmla="*/ 6518325 w 10567974"/>
              <a:gd name="connsiteY6887" fmla="*/ 1972720 h 5630204"/>
              <a:gd name="connsiteX6888" fmla="*/ 6492036 w 10567974"/>
              <a:gd name="connsiteY6888" fmla="*/ 1946430 h 5630204"/>
              <a:gd name="connsiteX6889" fmla="*/ 6518325 w 10567974"/>
              <a:gd name="connsiteY6889" fmla="*/ 1920139 h 5630204"/>
              <a:gd name="connsiteX6890" fmla="*/ 6426885 w 10567974"/>
              <a:gd name="connsiteY6890" fmla="*/ 1920139 h 5630204"/>
              <a:gd name="connsiteX6891" fmla="*/ 6453174 w 10567974"/>
              <a:gd name="connsiteY6891" fmla="*/ 1946430 h 5630204"/>
              <a:gd name="connsiteX6892" fmla="*/ 6426885 w 10567974"/>
              <a:gd name="connsiteY6892" fmla="*/ 1972720 h 5630204"/>
              <a:gd name="connsiteX6893" fmla="*/ 6400596 w 10567974"/>
              <a:gd name="connsiteY6893" fmla="*/ 1946430 h 5630204"/>
              <a:gd name="connsiteX6894" fmla="*/ 6426885 w 10567974"/>
              <a:gd name="connsiteY6894" fmla="*/ 1920139 h 5630204"/>
              <a:gd name="connsiteX6895" fmla="*/ 6335445 w 10567974"/>
              <a:gd name="connsiteY6895" fmla="*/ 1920139 h 5630204"/>
              <a:gd name="connsiteX6896" fmla="*/ 6361734 w 10567974"/>
              <a:gd name="connsiteY6896" fmla="*/ 1946430 h 5630204"/>
              <a:gd name="connsiteX6897" fmla="*/ 6335445 w 10567974"/>
              <a:gd name="connsiteY6897" fmla="*/ 1972720 h 5630204"/>
              <a:gd name="connsiteX6898" fmla="*/ 6309156 w 10567974"/>
              <a:gd name="connsiteY6898" fmla="*/ 1946430 h 5630204"/>
              <a:gd name="connsiteX6899" fmla="*/ 6335445 w 10567974"/>
              <a:gd name="connsiteY6899" fmla="*/ 1920139 h 5630204"/>
              <a:gd name="connsiteX6900" fmla="*/ 6792645 w 10567974"/>
              <a:gd name="connsiteY6900" fmla="*/ 1920139 h 5630204"/>
              <a:gd name="connsiteX6901" fmla="*/ 6818934 w 10567974"/>
              <a:gd name="connsiteY6901" fmla="*/ 1946429 h 5630204"/>
              <a:gd name="connsiteX6902" fmla="*/ 6792645 w 10567974"/>
              <a:gd name="connsiteY6902" fmla="*/ 1972720 h 5630204"/>
              <a:gd name="connsiteX6903" fmla="*/ 6766356 w 10567974"/>
              <a:gd name="connsiteY6903" fmla="*/ 1946429 h 5630204"/>
              <a:gd name="connsiteX6904" fmla="*/ 6792645 w 10567974"/>
              <a:gd name="connsiteY6904" fmla="*/ 1920139 h 5630204"/>
              <a:gd name="connsiteX6905" fmla="*/ 6701205 w 10567974"/>
              <a:gd name="connsiteY6905" fmla="*/ 1920139 h 5630204"/>
              <a:gd name="connsiteX6906" fmla="*/ 6727494 w 10567974"/>
              <a:gd name="connsiteY6906" fmla="*/ 1946429 h 5630204"/>
              <a:gd name="connsiteX6907" fmla="*/ 6701205 w 10567974"/>
              <a:gd name="connsiteY6907" fmla="*/ 1972720 h 5630204"/>
              <a:gd name="connsiteX6908" fmla="*/ 6674916 w 10567974"/>
              <a:gd name="connsiteY6908" fmla="*/ 1946429 h 5630204"/>
              <a:gd name="connsiteX6909" fmla="*/ 6701205 w 10567974"/>
              <a:gd name="connsiteY6909" fmla="*/ 1920139 h 5630204"/>
              <a:gd name="connsiteX6910" fmla="*/ 6609765 w 10567974"/>
              <a:gd name="connsiteY6910" fmla="*/ 1920139 h 5630204"/>
              <a:gd name="connsiteX6911" fmla="*/ 6636054 w 10567974"/>
              <a:gd name="connsiteY6911" fmla="*/ 1946430 h 5630204"/>
              <a:gd name="connsiteX6912" fmla="*/ 6609765 w 10567974"/>
              <a:gd name="connsiteY6912" fmla="*/ 1972720 h 5630204"/>
              <a:gd name="connsiteX6913" fmla="*/ 6583476 w 10567974"/>
              <a:gd name="connsiteY6913" fmla="*/ 1946430 h 5630204"/>
              <a:gd name="connsiteX6914" fmla="*/ 6609765 w 10567974"/>
              <a:gd name="connsiteY6914" fmla="*/ 1920139 h 5630204"/>
              <a:gd name="connsiteX6915" fmla="*/ 7066965 w 10567974"/>
              <a:gd name="connsiteY6915" fmla="*/ 1920139 h 5630204"/>
              <a:gd name="connsiteX6916" fmla="*/ 7093254 w 10567974"/>
              <a:gd name="connsiteY6916" fmla="*/ 1946429 h 5630204"/>
              <a:gd name="connsiteX6917" fmla="*/ 7066965 w 10567974"/>
              <a:gd name="connsiteY6917" fmla="*/ 1972720 h 5630204"/>
              <a:gd name="connsiteX6918" fmla="*/ 7040676 w 10567974"/>
              <a:gd name="connsiteY6918" fmla="*/ 1946429 h 5630204"/>
              <a:gd name="connsiteX6919" fmla="*/ 7066965 w 10567974"/>
              <a:gd name="connsiteY6919" fmla="*/ 1920139 h 5630204"/>
              <a:gd name="connsiteX6920" fmla="*/ 6975525 w 10567974"/>
              <a:gd name="connsiteY6920" fmla="*/ 1920139 h 5630204"/>
              <a:gd name="connsiteX6921" fmla="*/ 7001814 w 10567974"/>
              <a:gd name="connsiteY6921" fmla="*/ 1946429 h 5630204"/>
              <a:gd name="connsiteX6922" fmla="*/ 6975525 w 10567974"/>
              <a:gd name="connsiteY6922" fmla="*/ 1972720 h 5630204"/>
              <a:gd name="connsiteX6923" fmla="*/ 6949236 w 10567974"/>
              <a:gd name="connsiteY6923" fmla="*/ 1946429 h 5630204"/>
              <a:gd name="connsiteX6924" fmla="*/ 6975525 w 10567974"/>
              <a:gd name="connsiteY6924" fmla="*/ 1920139 h 5630204"/>
              <a:gd name="connsiteX6925" fmla="*/ 6884085 w 10567974"/>
              <a:gd name="connsiteY6925" fmla="*/ 1920139 h 5630204"/>
              <a:gd name="connsiteX6926" fmla="*/ 6910374 w 10567974"/>
              <a:gd name="connsiteY6926" fmla="*/ 1946429 h 5630204"/>
              <a:gd name="connsiteX6927" fmla="*/ 6884085 w 10567974"/>
              <a:gd name="connsiteY6927" fmla="*/ 1972720 h 5630204"/>
              <a:gd name="connsiteX6928" fmla="*/ 6857796 w 10567974"/>
              <a:gd name="connsiteY6928" fmla="*/ 1946429 h 5630204"/>
              <a:gd name="connsiteX6929" fmla="*/ 6884085 w 10567974"/>
              <a:gd name="connsiteY6929" fmla="*/ 1920139 h 5630204"/>
              <a:gd name="connsiteX6930" fmla="*/ 7341285 w 10567974"/>
              <a:gd name="connsiteY6930" fmla="*/ 1920138 h 5630204"/>
              <a:gd name="connsiteX6931" fmla="*/ 7367574 w 10567974"/>
              <a:gd name="connsiteY6931" fmla="*/ 1946429 h 5630204"/>
              <a:gd name="connsiteX6932" fmla="*/ 7341285 w 10567974"/>
              <a:gd name="connsiteY6932" fmla="*/ 1972719 h 5630204"/>
              <a:gd name="connsiteX6933" fmla="*/ 7314996 w 10567974"/>
              <a:gd name="connsiteY6933" fmla="*/ 1946429 h 5630204"/>
              <a:gd name="connsiteX6934" fmla="*/ 7341285 w 10567974"/>
              <a:gd name="connsiteY6934" fmla="*/ 1920138 h 5630204"/>
              <a:gd name="connsiteX6935" fmla="*/ 7249845 w 10567974"/>
              <a:gd name="connsiteY6935" fmla="*/ 1920138 h 5630204"/>
              <a:gd name="connsiteX6936" fmla="*/ 7276134 w 10567974"/>
              <a:gd name="connsiteY6936" fmla="*/ 1946429 h 5630204"/>
              <a:gd name="connsiteX6937" fmla="*/ 7249845 w 10567974"/>
              <a:gd name="connsiteY6937" fmla="*/ 1972719 h 5630204"/>
              <a:gd name="connsiteX6938" fmla="*/ 7223556 w 10567974"/>
              <a:gd name="connsiteY6938" fmla="*/ 1946429 h 5630204"/>
              <a:gd name="connsiteX6939" fmla="*/ 7249845 w 10567974"/>
              <a:gd name="connsiteY6939" fmla="*/ 1920138 h 5630204"/>
              <a:gd name="connsiteX6940" fmla="*/ 7158405 w 10567974"/>
              <a:gd name="connsiteY6940" fmla="*/ 1920138 h 5630204"/>
              <a:gd name="connsiteX6941" fmla="*/ 7184694 w 10567974"/>
              <a:gd name="connsiteY6941" fmla="*/ 1946429 h 5630204"/>
              <a:gd name="connsiteX6942" fmla="*/ 7158405 w 10567974"/>
              <a:gd name="connsiteY6942" fmla="*/ 1972720 h 5630204"/>
              <a:gd name="connsiteX6943" fmla="*/ 7132116 w 10567974"/>
              <a:gd name="connsiteY6943" fmla="*/ 1946429 h 5630204"/>
              <a:gd name="connsiteX6944" fmla="*/ 7158405 w 10567974"/>
              <a:gd name="connsiteY6944" fmla="*/ 1920138 h 5630204"/>
              <a:gd name="connsiteX6945" fmla="*/ 7615605 w 10567974"/>
              <a:gd name="connsiteY6945" fmla="*/ 1920138 h 5630204"/>
              <a:gd name="connsiteX6946" fmla="*/ 7641894 w 10567974"/>
              <a:gd name="connsiteY6946" fmla="*/ 1946429 h 5630204"/>
              <a:gd name="connsiteX6947" fmla="*/ 7615605 w 10567974"/>
              <a:gd name="connsiteY6947" fmla="*/ 1972719 h 5630204"/>
              <a:gd name="connsiteX6948" fmla="*/ 7589316 w 10567974"/>
              <a:gd name="connsiteY6948" fmla="*/ 1946429 h 5630204"/>
              <a:gd name="connsiteX6949" fmla="*/ 7615605 w 10567974"/>
              <a:gd name="connsiteY6949" fmla="*/ 1920138 h 5630204"/>
              <a:gd name="connsiteX6950" fmla="*/ 7524165 w 10567974"/>
              <a:gd name="connsiteY6950" fmla="*/ 1920138 h 5630204"/>
              <a:gd name="connsiteX6951" fmla="*/ 7550454 w 10567974"/>
              <a:gd name="connsiteY6951" fmla="*/ 1946429 h 5630204"/>
              <a:gd name="connsiteX6952" fmla="*/ 7524165 w 10567974"/>
              <a:gd name="connsiteY6952" fmla="*/ 1972719 h 5630204"/>
              <a:gd name="connsiteX6953" fmla="*/ 7497876 w 10567974"/>
              <a:gd name="connsiteY6953" fmla="*/ 1946429 h 5630204"/>
              <a:gd name="connsiteX6954" fmla="*/ 7524165 w 10567974"/>
              <a:gd name="connsiteY6954" fmla="*/ 1920138 h 5630204"/>
              <a:gd name="connsiteX6955" fmla="*/ 7432725 w 10567974"/>
              <a:gd name="connsiteY6955" fmla="*/ 1920138 h 5630204"/>
              <a:gd name="connsiteX6956" fmla="*/ 7459014 w 10567974"/>
              <a:gd name="connsiteY6956" fmla="*/ 1946429 h 5630204"/>
              <a:gd name="connsiteX6957" fmla="*/ 7432725 w 10567974"/>
              <a:gd name="connsiteY6957" fmla="*/ 1972719 h 5630204"/>
              <a:gd name="connsiteX6958" fmla="*/ 7406436 w 10567974"/>
              <a:gd name="connsiteY6958" fmla="*/ 1946429 h 5630204"/>
              <a:gd name="connsiteX6959" fmla="*/ 7432725 w 10567974"/>
              <a:gd name="connsiteY6959" fmla="*/ 1920138 h 5630204"/>
              <a:gd name="connsiteX6960" fmla="*/ 7889925 w 10567974"/>
              <a:gd name="connsiteY6960" fmla="*/ 1920138 h 5630204"/>
              <a:gd name="connsiteX6961" fmla="*/ 7916214 w 10567974"/>
              <a:gd name="connsiteY6961" fmla="*/ 1946428 h 5630204"/>
              <a:gd name="connsiteX6962" fmla="*/ 7889925 w 10567974"/>
              <a:gd name="connsiteY6962" fmla="*/ 1972719 h 5630204"/>
              <a:gd name="connsiteX6963" fmla="*/ 7863636 w 10567974"/>
              <a:gd name="connsiteY6963" fmla="*/ 1946428 h 5630204"/>
              <a:gd name="connsiteX6964" fmla="*/ 7889925 w 10567974"/>
              <a:gd name="connsiteY6964" fmla="*/ 1920138 h 5630204"/>
              <a:gd name="connsiteX6965" fmla="*/ 7798485 w 10567974"/>
              <a:gd name="connsiteY6965" fmla="*/ 1920138 h 5630204"/>
              <a:gd name="connsiteX6966" fmla="*/ 7824774 w 10567974"/>
              <a:gd name="connsiteY6966" fmla="*/ 1946428 h 5630204"/>
              <a:gd name="connsiteX6967" fmla="*/ 7798485 w 10567974"/>
              <a:gd name="connsiteY6967" fmla="*/ 1972719 h 5630204"/>
              <a:gd name="connsiteX6968" fmla="*/ 7772196 w 10567974"/>
              <a:gd name="connsiteY6968" fmla="*/ 1946428 h 5630204"/>
              <a:gd name="connsiteX6969" fmla="*/ 7798485 w 10567974"/>
              <a:gd name="connsiteY6969" fmla="*/ 1920138 h 5630204"/>
              <a:gd name="connsiteX6970" fmla="*/ 7707045 w 10567974"/>
              <a:gd name="connsiteY6970" fmla="*/ 1920138 h 5630204"/>
              <a:gd name="connsiteX6971" fmla="*/ 7733334 w 10567974"/>
              <a:gd name="connsiteY6971" fmla="*/ 1946428 h 5630204"/>
              <a:gd name="connsiteX6972" fmla="*/ 7707045 w 10567974"/>
              <a:gd name="connsiteY6972" fmla="*/ 1972719 h 5630204"/>
              <a:gd name="connsiteX6973" fmla="*/ 7680756 w 10567974"/>
              <a:gd name="connsiteY6973" fmla="*/ 1946428 h 5630204"/>
              <a:gd name="connsiteX6974" fmla="*/ 7707045 w 10567974"/>
              <a:gd name="connsiteY6974" fmla="*/ 1920138 h 5630204"/>
              <a:gd name="connsiteX6975" fmla="*/ 8164245 w 10567974"/>
              <a:gd name="connsiteY6975" fmla="*/ 1920138 h 5630204"/>
              <a:gd name="connsiteX6976" fmla="*/ 8190534 w 10567974"/>
              <a:gd name="connsiteY6976" fmla="*/ 1946428 h 5630204"/>
              <a:gd name="connsiteX6977" fmla="*/ 8164245 w 10567974"/>
              <a:gd name="connsiteY6977" fmla="*/ 1972719 h 5630204"/>
              <a:gd name="connsiteX6978" fmla="*/ 8137956 w 10567974"/>
              <a:gd name="connsiteY6978" fmla="*/ 1946428 h 5630204"/>
              <a:gd name="connsiteX6979" fmla="*/ 8164245 w 10567974"/>
              <a:gd name="connsiteY6979" fmla="*/ 1920138 h 5630204"/>
              <a:gd name="connsiteX6980" fmla="*/ 8072805 w 10567974"/>
              <a:gd name="connsiteY6980" fmla="*/ 1920138 h 5630204"/>
              <a:gd name="connsiteX6981" fmla="*/ 8099094 w 10567974"/>
              <a:gd name="connsiteY6981" fmla="*/ 1946428 h 5630204"/>
              <a:gd name="connsiteX6982" fmla="*/ 8072805 w 10567974"/>
              <a:gd name="connsiteY6982" fmla="*/ 1972719 h 5630204"/>
              <a:gd name="connsiteX6983" fmla="*/ 8046516 w 10567974"/>
              <a:gd name="connsiteY6983" fmla="*/ 1946428 h 5630204"/>
              <a:gd name="connsiteX6984" fmla="*/ 8072805 w 10567974"/>
              <a:gd name="connsiteY6984" fmla="*/ 1920138 h 5630204"/>
              <a:gd name="connsiteX6985" fmla="*/ 7981365 w 10567974"/>
              <a:gd name="connsiteY6985" fmla="*/ 1920138 h 5630204"/>
              <a:gd name="connsiteX6986" fmla="*/ 8007654 w 10567974"/>
              <a:gd name="connsiteY6986" fmla="*/ 1946428 h 5630204"/>
              <a:gd name="connsiteX6987" fmla="*/ 7981365 w 10567974"/>
              <a:gd name="connsiteY6987" fmla="*/ 1972719 h 5630204"/>
              <a:gd name="connsiteX6988" fmla="*/ 7955076 w 10567974"/>
              <a:gd name="connsiteY6988" fmla="*/ 1946428 h 5630204"/>
              <a:gd name="connsiteX6989" fmla="*/ 7981365 w 10567974"/>
              <a:gd name="connsiteY6989" fmla="*/ 1920138 h 5630204"/>
              <a:gd name="connsiteX6990" fmla="*/ 8438565 w 10567974"/>
              <a:gd name="connsiteY6990" fmla="*/ 1920137 h 5630204"/>
              <a:gd name="connsiteX6991" fmla="*/ 8464854 w 10567974"/>
              <a:gd name="connsiteY6991" fmla="*/ 1946428 h 5630204"/>
              <a:gd name="connsiteX6992" fmla="*/ 8438565 w 10567974"/>
              <a:gd name="connsiteY6992" fmla="*/ 1972718 h 5630204"/>
              <a:gd name="connsiteX6993" fmla="*/ 8412276 w 10567974"/>
              <a:gd name="connsiteY6993" fmla="*/ 1946428 h 5630204"/>
              <a:gd name="connsiteX6994" fmla="*/ 8438565 w 10567974"/>
              <a:gd name="connsiteY6994" fmla="*/ 1920137 h 5630204"/>
              <a:gd name="connsiteX6995" fmla="*/ 8347125 w 10567974"/>
              <a:gd name="connsiteY6995" fmla="*/ 1920137 h 5630204"/>
              <a:gd name="connsiteX6996" fmla="*/ 8373414 w 10567974"/>
              <a:gd name="connsiteY6996" fmla="*/ 1946428 h 5630204"/>
              <a:gd name="connsiteX6997" fmla="*/ 8347125 w 10567974"/>
              <a:gd name="connsiteY6997" fmla="*/ 1972718 h 5630204"/>
              <a:gd name="connsiteX6998" fmla="*/ 8320836 w 10567974"/>
              <a:gd name="connsiteY6998" fmla="*/ 1946428 h 5630204"/>
              <a:gd name="connsiteX6999" fmla="*/ 8347125 w 10567974"/>
              <a:gd name="connsiteY6999" fmla="*/ 1920137 h 5630204"/>
              <a:gd name="connsiteX7000" fmla="*/ 8255685 w 10567974"/>
              <a:gd name="connsiteY7000" fmla="*/ 1920137 h 5630204"/>
              <a:gd name="connsiteX7001" fmla="*/ 8281974 w 10567974"/>
              <a:gd name="connsiteY7001" fmla="*/ 1946428 h 5630204"/>
              <a:gd name="connsiteX7002" fmla="*/ 8255685 w 10567974"/>
              <a:gd name="connsiteY7002" fmla="*/ 1972719 h 5630204"/>
              <a:gd name="connsiteX7003" fmla="*/ 8229396 w 10567974"/>
              <a:gd name="connsiteY7003" fmla="*/ 1946428 h 5630204"/>
              <a:gd name="connsiteX7004" fmla="*/ 8255685 w 10567974"/>
              <a:gd name="connsiteY7004" fmla="*/ 1920137 h 5630204"/>
              <a:gd name="connsiteX7005" fmla="*/ 8712885 w 10567974"/>
              <a:gd name="connsiteY7005" fmla="*/ 1920137 h 5630204"/>
              <a:gd name="connsiteX7006" fmla="*/ 8739174 w 10567974"/>
              <a:gd name="connsiteY7006" fmla="*/ 1946428 h 5630204"/>
              <a:gd name="connsiteX7007" fmla="*/ 8712885 w 10567974"/>
              <a:gd name="connsiteY7007" fmla="*/ 1972718 h 5630204"/>
              <a:gd name="connsiteX7008" fmla="*/ 8686596 w 10567974"/>
              <a:gd name="connsiteY7008" fmla="*/ 1946428 h 5630204"/>
              <a:gd name="connsiteX7009" fmla="*/ 8712885 w 10567974"/>
              <a:gd name="connsiteY7009" fmla="*/ 1920137 h 5630204"/>
              <a:gd name="connsiteX7010" fmla="*/ 8621445 w 10567974"/>
              <a:gd name="connsiteY7010" fmla="*/ 1920137 h 5630204"/>
              <a:gd name="connsiteX7011" fmla="*/ 8647734 w 10567974"/>
              <a:gd name="connsiteY7011" fmla="*/ 1946428 h 5630204"/>
              <a:gd name="connsiteX7012" fmla="*/ 8621445 w 10567974"/>
              <a:gd name="connsiteY7012" fmla="*/ 1972718 h 5630204"/>
              <a:gd name="connsiteX7013" fmla="*/ 8595156 w 10567974"/>
              <a:gd name="connsiteY7013" fmla="*/ 1946428 h 5630204"/>
              <a:gd name="connsiteX7014" fmla="*/ 8621445 w 10567974"/>
              <a:gd name="connsiteY7014" fmla="*/ 1920137 h 5630204"/>
              <a:gd name="connsiteX7015" fmla="*/ 8530005 w 10567974"/>
              <a:gd name="connsiteY7015" fmla="*/ 1920137 h 5630204"/>
              <a:gd name="connsiteX7016" fmla="*/ 8556294 w 10567974"/>
              <a:gd name="connsiteY7016" fmla="*/ 1946428 h 5630204"/>
              <a:gd name="connsiteX7017" fmla="*/ 8530005 w 10567974"/>
              <a:gd name="connsiteY7017" fmla="*/ 1972718 h 5630204"/>
              <a:gd name="connsiteX7018" fmla="*/ 8503716 w 10567974"/>
              <a:gd name="connsiteY7018" fmla="*/ 1946428 h 5630204"/>
              <a:gd name="connsiteX7019" fmla="*/ 8530005 w 10567974"/>
              <a:gd name="connsiteY7019" fmla="*/ 1920137 h 5630204"/>
              <a:gd name="connsiteX7020" fmla="*/ 8987205 w 10567974"/>
              <a:gd name="connsiteY7020" fmla="*/ 1920137 h 5630204"/>
              <a:gd name="connsiteX7021" fmla="*/ 9013494 w 10567974"/>
              <a:gd name="connsiteY7021" fmla="*/ 1946427 h 5630204"/>
              <a:gd name="connsiteX7022" fmla="*/ 8987205 w 10567974"/>
              <a:gd name="connsiteY7022" fmla="*/ 1972718 h 5630204"/>
              <a:gd name="connsiteX7023" fmla="*/ 8960916 w 10567974"/>
              <a:gd name="connsiteY7023" fmla="*/ 1946427 h 5630204"/>
              <a:gd name="connsiteX7024" fmla="*/ 8987205 w 10567974"/>
              <a:gd name="connsiteY7024" fmla="*/ 1920137 h 5630204"/>
              <a:gd name="connsiteX7025" fmla="*/ 8895765 w 10567974"/>
              <a:gd name="connsiteY7025" fmla="*/ 1920137 h 5630204"/>
              <a:gd name="connsiteX7026" fmla="*/ 8922054 w 10567974"/>
              <a:gd name="connsiteY7026" fmla="*/ 1946427 h 5630204"/>
              <a:gd name="connsiteX7027" fmla="*/ 8895765 w 10567974"/>
              <a:gd name="connsiteY7027" fmla="*/ 1972718 h 5630204"/>
              <a:gd name="connsiteX7028" fmla="*/ 8869476 w 10567974"/>
              <a:gd name="connsiteY7028" fmla="*/ 1946427 h 5630204"/>
              <a:gd name="connsiteX7029" fmla="*/ 8895765 w 10567974"/>
              <a:gd name="connsiteY7029" fmla="*/ 1920137 h 5630204"/>
              <a:gd name="connsiteX7030" fmla="*/ 8804325 w 10567974"/>
              <a:gd name="connsiteY7030" fmla="*/ 1920137 h 5630204"/>
              <a:gd name="connsiteX7031" fmla="*/ 8830614 w 10567974"/>
              <a:gd name="connsiteY7031" fmla="*/ 1946427 h 5630204"/>
              <a:gd name="connsiteX7032" fmla="*/ 8804325 w 10567974"/>
              <a:gd name="connsiteY7032" fmla="*/ 1972718 h 5630204"/>
              <a:gd name="connsiteX7033" fmla="*/ 8778036 w 10567974"/>
              <a:gd name="connsiteY7033" fmla="*/ 1946427 h 5630204"/>
              <a:gd name="connsiteX7034" fmla="*/ 8804325 w 10567974"/>
              <a:gd name="connsiteY7034" fmla="*/ 1920137 h 5630204"/>
              <a:gd name="connsiteX7035" fmla="*/ 9261525 w 10567974"/>
              <a:gd name="connsiteY7035" fmla="*/ 1920137 h 5630204"/>
              <a:gd name="connsiteX7036" fmla="*/ 9287814 w 10567974"/>
              <a:gd name="connsiteY7036" fmla="*/ 1946427 h 5630204"/>
              <a:gd name="connsiteX7037" fmla="*/ 9261525 w 10567974"/>
              <a:gd name="connsiteY7037" fmla="*/ 1972718 h 5630204"/>
              <a:gd name="connsiteX7038" fmla="*/ 9235236 w 10567974"/>
              <a:gd name="connsiteY7038" fmla="*/ 1946427 h 5630204"/>
              <a:gd name="connsiteX7039" fmla="*/ 9261525 w 10567974"/>
              <a:gd name="connsiteY7039" fmla="*/ 1920137 h 5630204"/>
              <a:gd name="connsiteX7040" fmla="*/ 9170085 w 10567974"/>
              <a:gd name="connsiteY7040" fmla="*/ 1920137 h 5630204"/>
              <a:gd name="connsiteX7041" fmla="*/ 9196374 w 10567974"/>
              <a:gd name="connsiteY7041" fmla="*/ 1946427 h 5630204"/>
              <a:gd name="connsiteX7042" fmla="*/ 9170085 w 10567974"/>
              <a:gd name="connsiteY7042" fmla="*/ 1972718 h 5630204"/>
              <a:gd name="connsiteX7043" fmla="*/ 9143796 w 10567974"/>
              <a:gd name="connsiteY7043" fmla="*/ 1946427 h 5630204"/>
              <a:gd name="connsiteX7044" fmla="*/ 9170085 w 10567974"/>
              <a:gd name="connsiteY7044" fmla="*/ 1920137 h 5630204"/>
              <a:gd name="connsiteX7045" fmla="*/ 9078645 w 10567974"/>
              <a:gd name="connsiteY7045" fmla="*/ 1920137 h 5630204"/>
              <a:gd name="connsiteX7046" fmla="*/ 9104934 w 10567974"/>
              <a:gd name="connsiteY7046" fmla="*/ 1946427 h 5630204"/>
              <a:gd name="connsiteX7047" fmla="*/ 9078645 w 10567974"/>
              <a:gd name="connsiteY7047" fmla="*/ 1972718 h 5630204"/>
              <a:gd name="connsiteX7048" fmla="*/ 9052356 w 10567974"/>
              <a:gd name="connsiteY7048" fmla="*/ 1946427 h 5630204"/>
              <a:gd name="connsiteX7049" fmla="*/ 9078645 w 10567974"/>
              <a:gd name="connsiteY7049" fmla="*/ 1920137 h 5630204"/>
              <a:gd name="connsiteX7050" fmla="*/ 9718725 w 10567974"/>
              <a:gd name="connsiteY7050" fmla="*/ 1920136 h 5630204"/>
              <a:gd name="connsiteX7051" fmla="*/ 9745014 w 10567974"/>
              <a:gd name="connsiteY7051" fmla="*/ 1946427 h 5630204"/>
              <a:gd name="connsiteX7052" fmla="*/ 9718725 w 10567974"/>
              <a:gd name="connsiteY7052" fmla="*/ 1972718 h 5630204"/>
              <a:gd name="connsiteX7053" fmla="*/ 9692436 w 10567974"/>
              <a:gd name="connsiteY7053" fmla="*/ 1946427 h 5630204"/>
              <a:gd name="connsiteX7054" fmla="*/ 9718725 w 10567974"/>
              <a:gd name="connsiteY7054" fmla="*/ 1920136 h 5630204"/>
              <a:gd name="connsiteX7055" fmla="*/ 117738 w 10567974"/>
              <a:gd name="connsiteY7055" fmla="*/ 1828703 h 5630204"/>
              <a:gd name="connsiteX7056" fmla="*/ 144032 w 10567974"/>
              <a:gd name="connsiteY7056" fmla="*/ 1854993 h 5630204"/>
              <a:gd name="connsiteX7057" fmla="*/ 117738 w 10567974"/>
              <a:gd name="connsiteY7057" fmla="*/ 1881284 h 5630204"/>
              <a:gd name="connsiteX7058" fmla="*/ 91450 w 10567974"/>
              <a:gd name="connsiteY7058" fmla="*/ 1854993 h 5630204"/>
              <a:gd name="connsiteX7059" fmla="*/ 117738 w 10567974"/>
              <a:gd name="connsiteY7059" fmla="*/ 1828703 h 5630204"/>
              <a:gd name="connsiteX7060" fmla="*/ 26300 w 10567974"/>
              <a:gd name="connsiteY7060" fmla="*/ 1828703 h 5630204"/>
              <a:gd name="connsiteX7061" fmla="*/ 52588 w 10567974"/>
              <a:gd name="connsiteY7061" fmla="*/ 1854993 h 5630204"/>
              <a:gd name="connsiteX7062" fmla="*/ 26300 w 10567974"/>
              <a:gd name="connsiteY7062" fmla="*/ 1881284 h 5630204"/>
              <a:gd name="connsiteX7063" fmla="*/ 11 w 10567974"/>
              <a:gd name="connsiteY7063" fmla="*/ 1854993 h 5630204"/>
              <a:gd name="connsiteX7064" fmla="*/ 26300 w 10567974"/>
              <a:gd name="connsiteY7064" fmla="*/ 1828703 h 5630204"/>
              <a:gd name="connsiteX7065" fmla="*/ 1123568 w 10567974"/>
              <a:gd name="connsiteY7065" fmla="*/ 1828702 h 5630204"/>
              <a:gd name="connsiteX7066" fmla="*/ 1149856 w 10567974"/>
              <a:gd name="connsiteY7066" fmla="*/ 1854993 h 5630204"/>
              <a:gd name="connsiteX7067" fmla="*/ 1123568 w 10567974"/>
              <a:gd name="connsiteY7067" fmla="*/ 1881284 h 5630204"/>
              <a:gd name="connsiteX7068" fmla="*/ 1097281 w 10567974"/>
              <a:gd name="connsiteY7068" fmla="*/ 1854993 h 5630204"/>
              <a:gd name="connsiteX7069" fmla="*/ 1123568 w 10567974"/>
              <a:gd name="connsiteY7069" fmla="*/ 1828702 h 5630204"/>
              <a:gd name="connsiteX7070" fmla="*/ 1032133 w 10567974"/>
              <a:gd name="connsiteY7070" fmla="*/ 1828702 h 5630204"/>
              <a:gd name="connsiteX7071" fmla="*/ 1058421 w 10567974"/>
              <a:gd name="connsiteY7071" fmla="*/ 1854993 h 5630204"/>
              <a:gd name="connsiteX7072" fmla="*/ 1032133 w 10567974"/>
              <a:gd name="connsiteY7072" fmla="*/ 1881284 h 5630204"/>
              <a:gd name="connsiteX7073" fmla="*/ 1005845 w 10567974"/>
              <a:gd name="connsiteY7073" fmla="*/ 1854993 h 5630204"/>
              <a:gd name="connsiteX7074" fmla="*/ 1032133 w 10567974"/>
              <a:gd name="connsiteY7074" fmla="*/ 1828702 h 5630204"/>
              <a:gd name="connsiteX7075" fmla="*/ 300618 w 10567974"/>
              <a:gd name="connsiteY7075" fmla="*/ 1828702 h 5630204"/>
              <a:gd name="connsiteX7076" fmla="*/ 326910 w 10567974"/>
              <a:gd name="connsiteY7076" fmla="*/ 1854993 h 5630204"/>
              <a:gd name="connsiteX7077" fmla="*/ 300618 w 10567974"/>
              <a:gd name="connsiteY7077" fmla="*/ 1881284 h 5630204"/>
              <a:gd name="connsiteX7078" fmla="*/ 274326 w 10567974"/>
              <a:gd name="connsiteY7078" fmla="*/ 1854993 h 5630204"/>
              <a:gd name="connsiteX7079" fmla="*/ 300618 w 10567974"/>
              <a:gd name="connsiteY7079" fmla="*/ 1828702 h 5630204"/>
              <a:gd name="connsiteX7080" fmla="*/ 209176 w 10567974"/>
              <a:gd name="connsiteY7080" fmla="*/ 1828702 h 5630204"/>
              <a:gd name="connsiteX7081" fmla="*/ 235469 w 10567974"/>
              <a:gd name="connsiteY7081" fmla="*/ 1854993 h 5630204"/>
              <a:gd name="connsiteX7082" fmla="*/ 209176 w 10567974"/>
              <a:gd name="connsiteY7082" fmla="*/ 1881284 h 5630204"/>
              <a:gd name="connsiteX7083" fmla="*/ 182889 w 10567974"/>
              <a:gd name="connsiteY7083" fmla="*/ 1854993 h 5630204"/>
              <a:gd name="connsiteX7084" fmla="*/ 209176 w 10567974"/>
              <a:gd name="connsiteY7084" fmla="*/ 1828702 h 5630204"/>
              <a:gd name="connsiteX7085" fmla="*/ 1397865 w 10567974"/>
              <a:gd name="connsiteY7085" fmla="*/ 1828702 h 5630204"/>
              <a:gd name="connsiteX7086" fmla="*/ 1424157 w 10567974"/>
              <a:gd name="connsiteY7086" fmla="*/ 1854993 h 5630204"/>
              <a:gd name="connsiteX7087" fmla="*/ 1397865 w 10567974"/>
              <a:gd name="connsiteY7087" fmla="*/ 1881283 h 5630204"/>
              <a:gd name="connsiteX7088" fmla="*/ 1371575 w 10567974"/>
              <a:gd name="connsiteY7088" fmla="*/ 1854993 h 5630204"/>
              <a:gd name="connsiteX7089" fmla="*/ 1397865 w 10567974"/>
              <a:gd name="connsiteY7089" fmla="*/ 1828702 h 5630204"/>
              <a:gd name="connsiteX7090" fmla="*/ 1306418 w 10567974"/>
              <a:gd name="connsiteY7090" fmla="*/ 1828702 h 5630204"/>
              <a:gd name="connsiteX7091" fmla="*/ 1332710 w 10567974"/>
              <a:gd name="connsiteY7091" fmla="*/ 1854993 h 5630204"/>
              <a:gd name="connsiteX7092" fmla="*/ 1306418 w 10567974"/>
              <a:gd name="connsiteY7092" fmla="*/ 1881284 h 5630204"/>
              <a:gd name="connsiteX7093" fmla="*/ 1280128 w 10567974"/>
              <a:gd name="connsiteY7093" fmla="*/ 1854993 h 5630204"/>
              <a:gd name="connsiteX7094" fmla="*/ 1306418 w 10567974"/>
              <a:gd name="connsiteY7094" fmla="*/ 1828702 h 5630204"/>
              <a:gd name="connsiteX7095" fmla="*/ 1214972 w 10567974"/>
              <a:gd name="connsiteY7095" fmla="*/ 1828702 h 5630204"/>
              <a:gd name="connsiteX7096" fmla="*/ 1241263 w 10567974"/>
              <a:gd name="connsiteY7096" fmla="*/ 1854993 h 5630204"/>
              <a:gd name="connsiteX7097" fmla="*/ 1214972 w 10567974"/>
              <a:gd name="connsiteY7097" fmla="*/ 1881284 h 5630204"/>
              <a:gd name="connsiteX7098" fmla="*/ 1188680 w 10567974"/>
              <a:gd name="connsiteY7098" fmla="*/ 1854993 h 5630204"/>
              <a:gd name="connsiteX7099" fmla="*/ 1214972 w 10567974"/>
              <a:gd name="connsiteY7099" fmla="*/ 1828702 h 5630204"/>
              <a:gd name="connsiteX7100" fmla="*/ 1672206 w 10567974"/>
              <a:gd name="connsiteY7100" fmla="*/ 1828702 h 5630204"/>
              <a:gd name="connsiteX7101" fmla="*/ 1698498 w 10567974"/>
              <a:gd name="connsiteY7101" fmla="*/ 1854992 h 5630204"/>
              <a:gd name="connsiteX7102" fmla="*/ 1672206 w 10567974"/>
              <a:gd name="connsiteY7102" fmla="*/ 1881283 h 5630204"/>
              <a:gd name="connsiteX7103" fmla="*/ 1645916 w 10567974"/>
              <a:gd name="connsiteY7103" fmla="*/ 1854992 h 5630204"/>
              <a:gd name="connsiteX7104" fmla="*/ 1672206 w 10567974"/>
              <a:gd name="connsiteY7104" fmla="*/ 1828702 h 5630204"/>
              <a:gd name="connsiteX7105" fmla="*/ 1580760 w 10567974"/>
              <a:gd name="connsiteY7105" fmla="*/ 1828702 h 5630204"/>
              <a:gd name="connsiteX7106" fmla="*/ 1607051 w 10567974"/>
              <a:gd name="connsiteY7106" fmla="*/ 1854993 h 5630204"/>
              <a:gd name="connsiteX7107" fmla="*/ 1580760 w 10567974"/>
              <a:gd name="connsiteY7107" fmla="*/ 1881283 h 5630204"/>
              <a:gd name="connsiteX7108" fmla="*/ 1554468 w 10567974"/>
              <a:gd name="connsiteY7108" fmla="*/ 1854993 h 5630204"/>
              <a:gd name="connsiteX7109" fmla="*/ 1580760 w 10567974"/>
              <a:gd name="connsiteY7109" fmla="*/ 1828702 h 5630204"/>
              <a:gd name="connsiteX7110" fmla="*/ 1489313 w 10567974"/>
              <a:gd name="connsiteY7110" fmla="*/ 1828702 h 5630204"/>
              <a:gd name="connsiteX7111" fmla="*/ 1515603 w 10567974"/>
              <a:gd name="connsiteY7111" fmla="*/ 1854993 h 5630204"/>
              <a:gd name="connsiteX7112" fmla="*/ 1489313 w 10567974"/>
              <a:gd name="connsiteY7112" fmla="*/ 1881283 h 5630204"/>
              <a:gd name="connsiteX7113" fmla="*/ 1463021 w 10567974"/>
              <a:gd name="connsiteY7113" fmla="*/ 1854993 h 5630204"/>
              <a:gd name="connsiteX7114" fmla="*/ 1489313 w 10567974"/>
              <a:gd name="connsiteY7114" fmla="*/ 1828702 h 5630204"/>
              <a:gd name="connsiteX7115" fmla="*/ 1946548 w 10567974"/>
              <a:gd name="connsiteY7115" fmla="*/ 1828702 h 5630204"/>
              <a:gd name="connsiteX7116" fmla="*/ 1972838 w 10567974"/>
              <a:gd name="connsiteY7116" fmla="*/ 1854992 h 5630204"/>
              <a:gd name="connsiteX7117" fmla="*/ 1946548 w 10567974"/>
              <a:gd name="connsiteY7117" fmla="*/ 1881283 h 5630204"/>
              <a:gd name="connsiteX7118" fmla="*/ 1920256 w 10567974"/>
              <a:gd name="connsiteY7118" fmla="*/ 1854992 h 5630204"/>
              <a:gd name="connsiteX7119" fmla="*/ 1946548 w 10567974"/>
              <a:gd name="connsiteY7119" fmla="*/ 1828702 h 5630204"/>
              <a:gd name="connsiteX7120" fmla="*/ 1855101 w 10567974"/>
              <a:gd name="connsiteY7120" fmla="*/ 1828702 h 5630204"/>
              <a:gd name="connsiteX7121" fmla="*/ 1881391 w 10567974"/>
              <a:gd name="connsiteY7121" fmla="*/ 1854992 h 5630204"/>
              <a:gd name="connsiteX7122" fmla="*/ 1855101 w 10567974"/>
              <a:gd name="connsiteY7122" fmla="*/ 1881283 h 5630204"/>
              <a:gd name="connsiteX7123" fmla="*/ 1828809 w 10567974"/>
              <a:gd name="connsiteY7123" fmla="*/ 1854992 h 5630204"/>
              <a:gd name="connsiteX7124" fmla="*/ 1855101 w 10567974"/>
              <a:gd name="connsiteY7124" fmla="*/ 1828702 h 5630204"/>
              <a:gd name="connsiteX7125" fmla="*/ 1763654 w 10567974"/>
              <a:gd name="connsiteY7125" fmla="*/ 1828702 h 5630204"/>
              <a:gd name="connsiteX7126" fmla="*/ 1789944 w 10567974"/>
              <a:gd name="connsiteY7126" fmla="*/ 1854992 h 5630204"/>
              <a:gd name="connsiteX7127" fmla="*/ 1763654 w 10567974"/>
              <a:gd name="connsiteY7127" fmla="*/ 1881283 h 5630204"/>
              <a:gd name="connsiteX7128" fmla="*/ 1737363 w 10567974"/>
              <a:gd name="connsiteY7128" fmla="*/ 1854992 h 5630204"/>
              <a:gd name="connsiteX7129" fmla="*/ 1763654 w 10567974"/>
              <a:gd name="connsiteY7129" fmla="*/ 1828702 h 5630204"/>
              <a:gd name="connsiteX7130" fmla="*/ 2220888 w 10567974"/>
              <a:gd name="connsiteY7130" fmla="*/ 1828701 h 5630204"/>
              <a:gd name="connsiteX7131" fmla="*/ 2247179 w 10567974"/>
              <a:gd name="connsiteY7131" fmla="*/ 1854992 h 5630204"/>
              <a:gd name="connsiteX7132" fmla="*/ 2220888 w 10567974"/>
              <a:gd name="connsiteY7132" fmla="*/ 1881283 h 5630204"/>
              <a:gd name="connsiteX7133" fmla="*/ 2194597 w 10567974"/>
              <a:gd name="connsiteY7133" fmla="*/ 1854992 h 5630204"/>
              <a:gd name="connsiteX7134" fmla="*/ 2220888 w 10567974"/>
              <a:gd name="connsiteY7134" fmla="*/ 1828701 h 5630204"/>
              <a:gd name="connsiteX7135" fmla="*/ 2129441 w 10567974"/>
              <a:gd name="connsiteY7135" fmla="*/ 1828701 h 5630204"/>
              <a:gd name="connsiteX7136" fmla="*/ 2155732 w 10567974"/>
              <a:gd name="connsiteY7136" fmla="*/ 1854992 h 5630204"/>
              <a:gd name="connsiteX7137" fmla="*/ 2129441 w 10567974"/>
              <a:gd name="connsiteY7137" fmla="*/ 1881283 h 5630204"/>
              <a:gd name="connsiteX7138" fmla="*/ 2103150 w 10567974"/>
              <a:gd name="connsiteY7138" fmla="*/ 1854992 h 5630204"/>
              <a:gd name="connsiteX7139" fmla="*/ 2129441 w 10567974"/>
              <a:gd name="connsiteY7139" fmla="*/ 1828701 h 5630204"/>
              <a:gd name="connsiteX7140" fmla="*/ 2037994 w 10567974"/>
              <a:gd name="connsiteY7140" fmla="*/ 1828701 h 5630204"/>
              <a:gd name="connsiteX7141" fmla="*/ 2064286 w 10567974"/>
              <a:gd name="connsiteY7141" fmla="*/ 1854992 h 5630204"/>
              <a:gd name="connsiteX7142" fmla="*/ 2037994 w 10567974"/>
              <a:gd name="connsiteY7142" fmla="*/ 1881283 h 5630204"/>
              <a:gd name="connsiteX7143" fmla="*/ 2011703 w 10567974"/>
              <a:gd name="connsiteY7143" fmla="*/ 1854992 h 5630204"/>
              <a:gd name="connsiteX7144" fmla="*/ 2037994 w 10567974"/>
              <a:gd name="connsiteY7144" fmla="*/ 1828701 h 5630204"/>
              <a:gd name="connsiteX7145" fmla="*/ 2495229 w 10567974"/>
              <a:gd name="connsiteY7145" fmla="*/ 1828701 h 5630204"/>
              <a:gd name="connsiteX7146" fmla="*/ 2521520 w 10567974"/>
              <a:gd name="connsiteY7146" fmla="*/ 1854992 h 5630204"/>
              <a:gd name="connsiteX7147" fmla="*/ 2495229 w 10567974"/>
              <a:gd name="connsiteY7147" fmla="*/ 1881282 h 5630204"/>
              <a:gd name="connsiteX7148" fmla="*/ 2468937 w 10567974"/>
              <a:gd name="connsiteY7148" fmla="*/ 1854992 h 5630204"/>
              <a:gd name="connsiteX7149" fmla="*/ 2495229 w 10567974"/>
              <a:gd name="connsiteY7149" fmla="*/ 1828701 h 5630204"/>
              <a:gd name="connsiteX7150" fmla="*/ 2403782 w 10567974"/>
              <a:gd name="connsiteY7150" fmla="*/ 1828701 h 5630204"/>
              <a:gd name="connsiteX7151" fmla="*/ 2430073 w 10567974"/>
              <a:gd name="connsiteY7151" fmla="*/ 1854992 h 5630204"/>
              <a:gd name="connsiteX7152" fmla="*/ 2403782 w 10567974"/>
              <a:gd name="connsiteY7152" fmla="*/ 1881283 h 5630204"/>
              <a:gd name="connsiteX7153" fmla="*/ 2377491 w 10567974"/>
              <a:gd name="connsiteY7153" fmla="*/ 1854992 h 5630204"/>
              <a:gd name="connsiteX7154" fmla="*/ 2403782 w 10567974"/>
              <a:gd name="connsiteY7154" fmla="*/ 1828701 h 5630204"/>
              <a:gd name="connsiteX7155" fmla="*/ 2312335 w 10567974"/>
              <a:gd name="connsiteY7155" fmla="*/ 1828701 h 5630204"/>
              <a:gd name="connsiteX7156" fmla="*/ 2338626 w 10567974"/>
              <a:gd name="connsiteY7156" fmla="*/ 1854992 h 5630204"/>
              <a:gd name="connsiteX7157" fmla="*/ 2312335 w 10567974"/>
              <a:gd name="connsiteY7157" fmla="*/ 1881283 h 5630204"/>
              <a:gd name="connsiteX7158" fmla="*/ 2286044 w 10567974"/>
              <a:gd name="connsiteY7158" fmla="*/ 1854992 h 5630204"/>
              <a:gd name="connsiteX7159" fmla="*/ 2312335 w 10567974"/>
              <a:gd name="connsiteY7159" fmla="*/ 1828701 h 5630204"/>
              <a:gd name="connsiteX7160" fmla="*/ 2769569 w 10567974"/>
              <a:gd name="connsiteY7160" fmla="*/ 1828701 h 5630204"/>
              <a:gd name="connsiteX7161" fmla="*/ 2795860 w 10567974"/>
              <a:gd name="connsiteY7161" fmla="*/ 1854992 h 5630204"/>
              <a:gd name="connsiteX7162" fmla="*/ 2769569 w 10567974"/>
              <a:gd name="connsiteY7162" fmla="*/ 1881282 h 5630204"/>
              <a:gd name="connsiteX7163" fmla="*/ 2743278 w 10567974"/>
              <a:gd name="connsiteY7163" fmla="*/ 1854992 h 5630204"/>
              <a:gd name="connsiteX7164" fmla="*/ 2769569 w 10567974"/>
              <a:gd name="connsiteY7164" fmla="*/ 1828701 h 5630204"/>
              <a:gd name="connsiteX7165" fmla="*/ 2678123 w 10567974"/>
              <a:gd name="connsiteY7165" fmla="*/ 1828701 h 5630204"/>
              <a:gd name="connsiteX7166" fmla="*/ 2704414 w 10567974"/>
              <a:gd name="connsiteY7166" fmla="*/ 1854992 h 5630204"/>
              <a:gd name="connsiteX7167" fmla="*/ 2678123 w 10567974"/>
              <a:gd name="connsiteY7167" fmla="*/ 1881282 h 5630204"/>
              <a:gd name="connsiteX7168" fmla="*/ 2651832 w 10567974"/>
              <a:gd name="connsiteY7168" fmla="*/ 1854992 h 5630204"/>
              <a:gd name="connsiteX7169" fmla="*/ 2678123 w 10567974"/>
              <a:gd name="connsiteY7169" fmla="*/ 1828701 h 5630204"/>
              <a:gd name="connsiteX7170" fmla="*/ 2586675 w 10567974"/>
              <a:gd name="connsiteY7170" fmla="*/ 1828701 h 5630204"/>
              <a:gd name="connsiteX7171" fmla="*/ 2612967 w 10567974"/>
              <a:gd name="connsiteY7171" fmla="*/ 1854992 h 5630204"/>
              <a:gd name="connsiteX7172" fmla="*/ 2586675 w 10567974"/>
              <a:gd name="connsiteY7172" fmla="*/ 1881282 h 5630204"/>
              <a:gd name="connsiteX7173" fmla="*/ 2560385 w 10567974"/>
              <a:gd name="connsiteY7173" fmla="*/ 1854992 h 5630204"/>
              <a:gd name="connsiteX7174" fmla="*/ 2586675 w 10567974"/>
              <a:gd name="connsiteY7174" fmla="*/ 1828701 h 5630204"/>
              <a:gd name="connsiteX7175" fmla="*/ 3043910 w 10567974"/>
              <a:gd name="connsiteY7175" fmla="*/ 1828701 h 5630204"/>
              <a:gd name="connsiteX7176" fmla="*/ 3070201 w 10567974"/>
              <a:gd name="connsiteY7176" fmla="*/ 1854991 h 5630204"/>
              <a:gd name="connsiteX7177" fmla="*/ 3043910 w 10567974"/>
              <a:gd name="connsiteY7177" fmla="*/ 1881282 h 5630204"/>
              <a:gd name="connsiteX7178" fmla="*/ 3017619 w 10567974"/>
              <a:gd name="connsiteY7178" fmla="*/ 1854991 h 5630204"/>
              <a:gd name="connsiteX7179" fmla="*/ 3043910 w 10567974"/>
              <a:gd name="connsiteY7179" fmla="*/ 1828701 h 5630204"/>
              <a:gd name="connsiteX7180" fmla="*/ 2952463 w 10567974"/>
              <a:gd name="connsiteY7180" fmla="*/ 1828701 h 5630204"/>
              <a:gd name="connsiteX7181" fmla="*/ 2978754 w 10567974"/>
              <a:gd name="connsiteY7181" fmla="*/ 1854991 h 5630204"/>
              <a:gd name="connsiteX7182" fmla="*/ 2952463 w 10567974"/>
              <a:gd name="connsiteY7182" fmla="*/ 1881282 h 5630204"/>
              <a:gd name="connsiteX7183" fmla="*/ 2926173 w 10567974"/>
              <a:gd name="connsiteY7183" fmla="*/ 1854991 h 5630204"/>
              <a:gd name="connsiteX7184" fmla="*/ 2952463 w 10567974"/>
              <a:gd name="connsiteY7184" fmla="*/ 1828701 h 5630204"/>
              <a:gd name="connsiteX7185" fmla="*/ 2861017 w 10567974"/>
              <a:gd name="connsiteY7185" fmla="*/ 1828701 h 5630204"/>
              <a:gd name="connsiteX7186" fmla="*/ 2887307 w 10567974"/>
              <a:gd name="connsiteY7186" fmla="*/ 1854991 h 5630204"/>
              <a:gd name="connsiteX7187" fmla="*/ 2861017 w 10567974"/>
              <a:gd name="connsiteY7187" fmla="*/ 1881282 h 5630204"/>
              <a:gd name="connsiteX7188" fmla="*/ 2834725 w 10567974"/>
              <a:gd name="connsiteY7188" fmla="*/ 1854991 h 5630204"/>
              <a:gd name="connsiteX7189" fmla="*/ 2861017 w 10567974"/>
              <a:gd name="connsiteY7189" fmla="*/ 1828701 h 5630204"/>
              <a:gd name="connsiteX7190" fmla="*/ 5329605 w 10567974"/>
              <a:gd name="connsiteY7190" fmla="*/ 1828700 h 5630204"/>
              <a:gd name="connsiteX7191" fmla="*/ 5355894 w 10567974"/>
              <a:gd name="connsiteY7191" fmla="*/ 1854991 h 5630204"/>
              <a:gd name="connsiteX7192" fmla="*/ 5329605 w 10567974"/>
              <a:gd name="connsiteY7192" fmla="*/ 1881282 h 5630204"/>
              <a:gd name="connsiteX7193" fmla="*/ 5303316 w 10567974"/>
              <a:gd name="connsiteY7193" fmla="*/ 1854991 h 5630204"/>
              <a:gd name="connsiteX7194" fmla="*/ 5329605 w 10567974"/>
              <a:gd name="connsiteY7194" fmla="*/ 1828700 h 5630204"/>
              <a:gd name="connsiteX7195" fmla="*/ 5238165 w 10567974"/>
              <a:gd name="connsiteY7195" fmla="*/ 1828700 h 5630204"/>
              <a:gd name="connsiteX7196" fmla="*/ 5264454 w 10567974"/>
              <a:gd name="connsiteY7196" fmla="*/ 1854991 h 5630204"/>
              <a:gd name="connsiteX7197" fmla="*/ 5238165 w 10567974"/>
              <a:gd name="connsiteY7197" fmla="*/ 1881282 h 5630204"/>
              <a:gd name="connsiteX7198" fmla="*/ 5211876 w 10567974"/>
              <a:gd name="connsiteY7198" fmla="*/ 1854991 h 5630204"/>
              <a:gd name="connsiteX7199" fmla="*/ 5238165 w 10567974"/>
              <a:gd name="connsiteY7199" fmla="*/ 1828700 h 5630204"/>
              <a:gd name="connsiteX7200" fmla="*/ 3226804 w 10567974"/>
              <a:gd name="connsiteY7200" fmla="*/ 1828700 h 5630204"/>
              <a:gd name="connsiteX7201" fmla="*/ 3253095 w 10567974"/>
              <a:gd name="connsiteY7201" fmla="*/ 1854991 h 5630204"/>
              <a:gd name="connsiteX7202" fmla="*/ 3226804 w 10567974"/>
              <a:gd name="connsiteY7202" fmla="*/ 1881282 h 5630204"/>
              <a:gd name="connsiteX7203" fmla="*/ 3200513 w 10567974"/>
              <a:gd name="connsiteY7203" fmla="*/ 1854991 h 5630204"/>
              <a:gd name="connsiteX7204" fmla="*/ 3226804 w 10567974"/>
              <a:gd name="connsiteY7204" fmla="*/ 1828700 h 5630204"/>
              <a:gd name="connsiteX7205" fmla="*/ 3135357 w 10567974"/>
              <a:gd name="connsiteY7205" fmla="*/ 1828700 h 5630204"/>
              <a:gd name="connsiteX7206" fmla="*/ 3161648 w 10567974"/>
              <a:gd name="connsiteY7206" fmla="*/ 1854991 h 5630204"/>
              <a:gd name="connsiteX7207" fmla="*/ 3135357 w 10567974"/>
              <a:gd name="connsiteY7207" fmla="*/ 1881282 h 5630204"/>
              <a:gd name="connsiteX7208" fmla="*/ 3109066 w 10567974"/>
              <a:gd name="connsiteY7208" fmla="*/ 1854991 h 5630204"/>
              <a:gd name="connsiteX7209" fmla="*/ 3135357 w 10567974"/>
              <a:gd name="connsiteY7209" fmla="*/ 1828700 h 5630204"/>
              <a:gd name="connsiteX7210" fmla="*/ 5603925 w 10567974"/>
              <a:gd name="connsiteY7210" fmla="*/ 1828700 h 5630204"/>
              <a:gd name="connsiteX7211" fmla="*/ 5630214 w 10567974"/>
              <a:gd name="connsiteY7211" fmla="*/ 1854991 h 5630204"/>
              <a:gd name="connsiteX7212" fmla="*/ 5603925 w 10567974"/>
              <a:gd name="connsiteY7212" fmla="*/ 1881281 h 5630204"/>
              <a:gd name="connsiteX7213" fmla="*/ 5577636 w 10567974"/>
              <a:gd name="connsiteY7213" fmla="*/ 1854991 h 5630204"/>
              <a:gd name="connsiteX7214" fmla="*/ 5603925 w 10567974"/>
              <a:gd name="connsiteY7214" fmla="*/ 1828700 h 5630204"/>
              <a:gd name="connsiteX7215" fmla="*/ 5512485 w 10567974"/>
              <a:gd name="connsiteY7215" fmla="*/ 1828700 h 5630204"/>
              <a:gd name="connsiteX7216" fmla="*/ 5538774 w 10567974"/>
              <a:gd name="connsiteY7216" fmla="*/ 1854991 h 5630204"/>
              <a:gd name="connsiteX7217" fmla="*/ 5512485 w 10567974"/>
              <a:gd name="connsiteY7217" fmla="*/ 1881281 h 5630204"/>
              <a:gd name="connsiteX7218" fmla="*/ 5486196 w 10567974"/>
              <a:gd name="connsiteY7218" fmla="*/ 1854991 h 5630204"/>
              <a:gd name="connsiteX7219" fmla="*/ 5512485 w 10567974"/>
              <a:gd name="connsiteY7219" fmla="*/ 1828700 h 5630204"/>
              <a:gd name="connsiteX7220" fmla="*/ 5421045 w 10567974"/>
              <a:gd name="connsiteY7220" fmla="*/ 1828700 h 5630204"/>
              <a:gd name="connsiteX7221" fmla="*/ 5447334 w 10567974"/>
              <a:gd name="connsiteY7221" fmla="*/ 1854991 h 5630204"/>
              <a:gd name="connsiteX7222" fmla="*/ 5421045 w 10567974"/>
              <a:gd name="connsiteY7222" fmla="*/ 1881282 h 5630204"/>
              <a:gd name="connsiteX7223" fmla="*/ 5394756 w 10567974"/>
              <a:gd name="connsiteY7223" fmla="*/ 1854991 h 5630204"/>
              <a:gd name="connsiteX7224" fmla="*/ 5421045 w 10567974"/>
              <a:gd name="connsiteY7224" fmla="*/ 1828700 h 5630204"/>
              <a:gd name="connsiteX7225" fmla="*/ 5878245 w 10567974"/>
              <a:gd name="connsiteY7225" fmla="*/ 1828700 h 5630204"/>
              <a:gd name="connsiteX7226" fmla="*/ 5904534 w 10567974"/>
              <a:gd name="connsiteY7226" fmla="*/ 1854990 h 5630204"/>
              <a:gd name="connsiteX7227" fmla="*/ 5878245 w 10567974"/>
              <a:gd name="connsiteY7227" fmla="*/ 1881281 h 5630204"/>
              <a:gd name="connsiteX7228" fmla="*/ 5851956 w 10567974"/>
              <a:gd name="connsiteY7228" fmla="*/ 1854990 h 5630204"/>
              <a:gd name="connsiteX7229" fmla="*/ 5878245 w 10567974"/>
              <a:gd name="connsiteY7229" fmla="*/ 1828700 h 5630204"/>
              <a:gd name="connsiteX7230" fmla="*/ 5786805 w 10567974"/>
              <a:gd name="connsiteY7230" fmla="*/ 1828700 h 5630204"/>
              <a:gd name="connsiteX7231" fmla="*/ 5813094 w 10567974"/>
              <a:gd name="connsiteY7231" fmla="*/ 1854991 h 5630204"/>
              <a:gd name="connsiteX7232" fmla="*/ 5786805 w 10567974"/>
              <a:gd name="connsiteY7232" fmla="*/ 1881281 h 5630204"/>
              <a:gd name="connsiteX7233" fmla="*/ 5760516 w 10567974"/>
              <a:gd name="connsiteY7233" fmla="*/ 1854991 h 5630204"/>
              <a:gd name="connsiteX7234" fmla="*/ 5786805 w 10567974"/>
              <a:gd name="connsiteY7234" fmla="*/ 1828700 h 5630204"/>
              <a:gd name="connsiteX7235" fmla="*/ 5695365 w 10567974"/>
              <a:gd name="connsiteY7235" fmla="*/ 1828700 h 5630204"/>
              <a:gd name="connsiteX7236" fmla="*/ 5721654 w 10567974"/>
              <a:gd name="connsiteY7236" fmla="*/ 1854991 h 5630204"/>
              <a:gd name="connsiteX7237" fmla="*/ 5695365 w 10567974"/>
              <a:gd name="connsiteY7237" fmla="*/ 1881281 h 5630204"/>
              <a:gd name="connsiteX7238" fmla="*/ 5669076 w 10567974"/>
              <a:gd name="connsiteY7238" fmla="*/ 1854991 h 5630204"/>
              <a:gd name="connsiteX7239" fmla="*/ 5695365 w 10567974"/>
              <a:gd name="connsiteY7239" fmla="*/ 1828700 h 5630204"/>
              <a:gd name="connsiteX7240" fmla="*/ 6152565 w 10567974"/>
              <a:gd name="connsiteY7240" fmla="*/ 1828700 h 5630204"/>
              <a:gd name="connsiteX7241" fmla="*/ 6178854 w 10567974"/>
              <a:gd name="connsiteY7241" fmla="*/ 1854990 h 5630204"/>
              <a:gd name="connsiteX7242" fmla="*/ 6152565 w 10567974"/>
              <a:gd name="connsiteY7242" fmla="*/ 1881281 h 5630204"/>
              <a:gd name="connsiteX7243" fmla="*/ 6126276 w 10567974"/>
              <a:gd name="connsiteY7243" fmla="*/ 1854990 h 5630204"/>
              <a:gd name="connsiteX7244" fmla="*/ 6152565 w 10567974"/>
              <a:gd name="connsiteY7244" fmla="*/ 1828700 h 5630204"/>
              <a:gd name="connsiteX7245" fmla="*/ 6061125 w 10567974"/>
              <a:gd name="connsiteY7245" fmla="*/ 1828700 h 5630204"/>
              <a:gd name="connsiteX7246" fmla="*/ 6087414 w 10567974"/>
              <a:gd name="connsiteY7246" fmla="*/ 1854990 h 5630204"/>
              <a:gd name="connsiteX7247" fmla="*/ 6061125 w 10567974"/>
              <a:gd name="connsiteY7247" fmla="*/ 1881281 h 5630204"/>
              <a:gd name="connsiteX7248" fmla="*/ 6034836 w 10567974"/>
              <a:gd name="connsiteY7248" fmla="*/ 1854990 h 5630204"/>
              <a:gd name="connsiteX7249" fmla="*/ 6061125 w 10567974"/>
              <a:gd name="connsiteY7249" fmla="*/ 1828700 h 5630204"/>
              <a:gd name="connsiteX7250" fmla="*/ 5969685 w 10567974"/>
              <a:gd name="connsiteY7250" fmla="*/ 1828700 h 5630204"/>
              <a:gd name="connsiteX7251" fmla="*/ 5995974 w 10567974"/>
              <a:gd name="connsiteY7251" fmla="*/ 1854990 h 5630204"/>
              <a:gd name="connsiteX7252" fmla="*/ 5969685 w 10567974"/>
              <a:gd name="connsiteY7252" fmla="*/ 1881281 h 5630204"/>
              <a:gd name="connsiteX7253" fmla="*/ 5943396 w 10567974"/>
              <a:gd name="connsiteY7253" fmla="*/ 1854990 h 5630204"/>
              <a:gd name="connsiteX7254" fmla="*/ 5969685 w 10567974"/>
              <a:gd name="connsiteY7254" fmla="*/ 1828700 h 5630204"/>
              <a:gd name="connsiteX7255" fmla="*/ 6426885 w 10567974"/>
              <a:gd name="connsiteY7255" fmla="*/ 1828699 h 5630204"/>
              <a:gd name="connsiteX7256" fmla="*/ 6453174 w 10567974"/>
              <a:gd name="connsiteY7256" fmla="*/ 1854990 h 5630204"/>
              <a:gd name="connsiteX7257" fmla="*/ 6426885 w 10567974"/>
              <a:gd name="connsiteY7257" fmla="*/ 1881281 h 5630204"/>
              <a:gd name="connsiteX7258" fmla="*/ 6400596 w 10567974"/>
              <a:gd name="connsiteY7258" fmla="*/ 1854990 h 5630204"/>
              <a:gd name="connsiteX7259" fmla="*/ 6426885 w 10567974"/>
              <a:gd name="connsiteY7259" fmla="*/ 1828699 h 5630204"/>
              <a:gd name="connsiteX7260" fmla="*/ 6335445 w 10567974"/>
              <a:gd name="connsiteY7260" fmla="*/ 1828699 h 5630204"/>
              <a:gd name="connsiteX7261" fmla="*/ 6361734 w 10567974"/>
              <a:gd name="connsiteY7261" fmla="*/ 1854990 h 5630204"/>
              <a:gd name="connsiteX7262" fmla="*/ 6335445 w 10567974"/>
              <a:gd name="connsiteY7262" fmla="*/ 1881281 h 5630204"/>
              <a:gd name="connsiteX7263" fmla="*/ 6309156 w 10567974"/>
              <a:gd name="connsiteY7263" fmla="*/ 1854990 h 5630204"/>
              <a:gd name="connsiteX7264" fmla="*/ 6335445 w 10567974"/>
              <a:gd name="connsiteY7264" fmla="*/ 1828699 h 5630204"/>
              <a:gd name="connsiteX7265" fmla="*/ 6244005 w 10567974"/>
              <a:gd name="connsiteY7265" fmla="*/ 1828699 h 5630204"/>
              <a:gd name="connsiteX7266" fmla="*/ 6270294 w 10567974"/>
              <a:gd name="connsiteY7266" fmla="*/ 1854990 h 5630204"/>
              <a:gd name="connsiteX7267" fmla="*/ 6244005 w 10567974"/>
              <a:gd name="connsiteY7267" fmla="*/ 1881281 h 5630204"/>
              <a:gd name="connsiteX7268" fmla="*/ 6217716 w 10567974"/>
              <a:gd name="connsiteY7268" fmla="*/ 1854990 h 5630204"/>
              <a:gd name="connsiteX7269" fmla="*/ 6244005 w 10567974"/>
              <a:gd name="connsiteY7269" fmla="*/ 1828699 h 5630204"/>
              <a:gd name="connsiteX7270" fmla="*/ 6701205 w 10567974"/>
              <a:gd name="connsiteY7270" fmla="*/ 1828699 h 5630204"/>
              <a:gd name="connsiteX7271" fmla="*/ 6727494 w 10567974"/>
              <a:gd name="connsiteY7271" fmla="*/ 1854990 h 5630204"/>
              <a:gd name="connsiteX7272" fmla="*/ 6701205 w 10567974"/>
              <a:gd name="connsiteY7272" fmla="*/ 1881280 h 5630204"/>
              <a:gd name="connsiteX7273" fmla="*/ 6674916 w 10567974"/>
              <a:gd name="connsiteY7273" fmla="*/ 1854990 h 5630204"/>
              <a:gd name="connsiteX7274" fmla="*/ 6701205 w 10567974"/>
              <a:gd name="connsiteY7274" fmla="*/ 1828699 h 5630204"/>
              <a:gd name="connsiteX7275" fmla="*/ 6609765 w 10567974"/>
              <a:gd name="connsiteY7275" fmla="*/ 1828699 h 5630204"/>
              <a:gd name="connsiteX7276" fmla="*/ 6636054 w 10567974"/>
              <a:gd name="connsiteY7276" fmla="*/ 1854990 h 5630204"/>
              <a:gd name="connsiteX7277" fmla="*/ 6609765 w 10567974"/>
              <a:gd name="connsiteY7277" fmla="*/ 1881280 h 5630204"/>
              <a:gd name="connsiteX7278" fmla="*/ 6583476 w 10567974"/>
              <a:gd name="connsiteY7278" fmla="*/ 1854990 h 5630204"/>
              <a:gd name="connsiteX7279" fmla="*/ 6609765 w 10567974"/>
              <a:gd name="connsiteY7279" fmla="*/ 1828699 h 5630204"/>
              <a:gd name="connsiteX7280" fmla="*/ 6518325 w 10567974"/>
              <a:gd name="connsiteY7280" fmla="*/ 1828699 h 5630204"/>
              <a:gd name="connsiteX7281" fmla="*/ 6544614 w 10567974"/>
              <a:gd name="connsiteY7281" fmla="*/ 1854990 h 5630204"/>
              <a:gd name="connsiteX7282" fmla="*/ 6518325 w 10567974"/>
              <a:gd name="connsiteY7282" fmla="*/ 1881281 h 5630204"/>
              <a:gd name="connsiteX7283" fmla="*/ 6492036 w 10567974"/>
              <a:gd name="connsiteY7283" fmla="*/ 1854990 h 5630204"/>
              <a:gd name="connsiteX7284" fmla="*/ 6518325 w 10567974"/>
              <a:gd name="connsiteY7284" fmla="*/ 1828699 h 5630204"/>
              <a:gd name="connsiteX7285" fmla="*/ 6975525 w 10567974"/>
              <a:gd name="connsiteY7285" fmla="*/ 1828699 h 5630204"/>
              <a:gd name="connsiteX7286" fmla="*/ 7001814 w 10567974"/>
              <a:gd name="connsiteY7286" fmla="*/ 1854989 h 5630204"/>
              <a:gd name="connsiteX7287" fmla="*/ 6975525 w 10567974"/>
              <a:gd name="connsiteY7287" fmla="*/ 1881280 h 5630204"/>
              <a:gd name="connsiteX7288" fmla="*/ 6949236 w 10567974"/>
              <a:gd name="connsiteY7288" fmla="*/ 1854989 h 5630204"/>
              <a:gd name="connsiteX7289" fmla="*/ 6975525 w 10567974"/>
              <a:gd name="connsiteY7289" fmla="*/ 1828699 h 5630204"/>
              <a:gd name="connsiteX7290" fmla="*/ 6884085 w 10567974"/>
              <a:gd name="connsiteY7290" fmla="*/ 1828699 h 5630204"/>
              <a:gd name="connsiteX7291" fmla="*/ 6910374 w 10567974"/>
              <a:gd name="connsiteY7291" fmla="*/ 1854990 h 5630204"/>
              <a:gd name="connsiteX7292" fmla="*/ 6884085 w 10567974"/>
              <a:gd name="connsiteY7292" fmla="*/ 1881280 h 5630204"/>
              <a:gd name="connsiteX7293" fmla="*/ 6857796 w 10567974"/>
              <a:gd name="connsiteY7293" fmla="*/ 1854990 h 5630204"/>
              <a:gd name="connsiteX7294" fmla="*/ 6884085 w 10567974"/>
              <a:gd name="connsiteY7294" fmla="*/ 1828699 h 5630204"/>
              <a:gd name="connsiteX7295" fmla="*/ 6792645 w 10567974"/>
              <a:gd name="connsiteY7295" fmla="*/ 1828699 h 5630204"/>
              <a:gd name="connsiteX7296" fmla="*/ 6818934 w 10567974"/>
              <a:gd name="connsiteY7296" fmla="*/ 1854990 h 5630204"/>
              <a:gd name="connsiteX7297" fmla="*/ 6792645 w 10567974"/>
              <a:gd name="connsiteY7297" fmla="*/ 1881280 h 5630204"/>
              <a:gd name="connsiteX7298" fmla="*/ 6766356 w 10567974"/>
              <a:gd name="connsiteY7298" fmla="*/ 1854990 h 5630204"/>
              <a:gd name="connsiteX7299" fmla="*/ 6792645 w 10567974"/>
              <a:gd name="connsiteY7299" fmla="*/ 1828699 h 5630204"/>
              <a:gd name="connsiteX7300" fmla="*/ 7249845 w 10567974"/>
              <a:gd name="connsiteY7300" fmla="*/ 1828699 h 5630204"/>
              <a:gd name="connsiteX7301" fmla="*/ 7276134 w 10567974"/>
              <a:gd name="connsiteY7301" fmla="*/ 1854989 h 5630204"/>
              <a:gd name="connsiteX7302" fmla="*/ 7249845 w 10567974"/>
              <a:gd name="connsiteY7302" fmla="*/ 1881280 h 5630204"/>
              <a:gd name="connsiteX7303" fmla="*/ 7223556 w 10567974"/>
              <a:gd name="connsiteY7303" fmla="*/ 1854989 h 5630204"/>
              <a:gd name="connsiteX7304" fmla="*/ 7249845 w 10567974"/>
              <a:gd name="connsiteY7304" fmla="*/ 1828699 h 5630204"/>
              <a:gd name="connsiteX7305" fmla="*/ 7158405 w 10567974"/>
              <a:gd name="connsiteY7305" fmla="*/ 1828699 h 5630204"/>
              <a:gd name="connsiteX7306" fmla="*/ 7184694 w 10567974"/>
              <a:gd name="connsiteY7306" fmla="*/ 1854989 h 5630204"/>
              <a:gd name="connsiteX7307" fmla="*/ 7158405 w 10567974"/>
              <a:gd name="connsiteY7307" fmla="*/ 1881280 h 5630204"/>
              <a:gd name="connsiteX7308" fmla="*/ 7132116 w 10567974"/>
              <a:gd name="connsiteY7308" fmla="*/ 1854989 h 5630204"/>
              <a:gd name="connsiteX7309" fmla="*/ 7158405 w 10567974"/>
              <a:gd name="connsiteY7309" fmla="*/ 1828699 h 5630204"/>
              <a:gd name="connsiteX7310" fmla="*/ 7066965 w 10567974"/>
              <a:gd name="connsiteY7310" fmla="*/ 1828699 h 5630204"/>
              <a:gd name="connsiteX7311" fmla="*/ 7093254 w 10567974"/>
              <a:gd name="connsiteY7311" fmla="*/ 1854989 h 5630204"/>
              <a:gd name="connsiteX7312" fmla="*/ 7066965 w 10567974"/>
              <a:gd name="connsiteY7312" fmla="*/ 1881280 h 5630204"/>
              <a:gd name="connsiteX7313" fmla="*/ 7040676 w 10567974"/>
              <a:gd name="connsiteY7313" fmla="*/ 1854989 h 5630204"/>
              <a:gd name="connsiteX7314" fmla="*/ 7066965 w 10567974"/>
              <a:gd name="connsiteY7314" fmla="*/ 1828699 h 5630204"/>
              <a:gd name="connsiteX7315" fmla="*/ 7615605 w 10567974"/>
              <a:gd name="connsiteY7315" fmla="*/ 1828698 h 5630204"/>
              <a:gd name="connsiteX7316" fmla="*/ 7641894 w 10567974"/>
              <a:gd name="connsiteY7316" fmla="*/ 1854989 h 5630204"/>
              <a:gd name="connsiteX7317" fmla="*/ 7615605 w 10567974"/>
              <a:gd name="connsiteY7317" fmla="*/ 1881280 h 5630204"/>
              <a:gd name="connsiteX7318" fmla="*/ 7589316 w 10567974"/>
              <a:gd name="connsiteY7318" fmla="*/ 1854989 h 5630204"/>
              <a:gd name="connsiteX7319" fmla="*/ 7615605 w 10567974"/>
              <a:gd name="connsiteY7319" fmla="*/ 1828698 h 5630204"/>
              <a:gd name="connsiteX7320" fmla="*/ 7524165 w 10567974"/>
              <a:gd name="connsiteY7320" fmla="*/ 1828698 h 5630204"/>
              <a:gd name="connsiteX7321" fmla="*/ 7550454 w 10567974"/>
              <a:gd name="connsiteY7321" fmla="*/ 1854989 h 5630204"/>
              <a:gd name="connsiteX7322" fmla="*/ 7524165 w 10567974"/>
              <a:gd name="connsiteY7322" fmla="*/ 1881280 h 5630204"/>
              <a:gd name="connsiteX7323" fmla="*/ 7497876 w 10567974"/>
              <a:gd name="connsiteY7323" fmla="*/ 1854989 h 5630204"/>
              <a:gd name="connsiteX7324" fmla="*/ 7524165 w 10567974"/>
              <a:gd name="connsiteY7324" fmla="*/ 1828698 h 5630204"/>
              <a:gd name="connsiteX7325" fmla="*/ 7432725 w 10567974"/>
              <a:gd name="connsiteY7325" fmla="*/ 1828698 h 5630204"/>
              <a:gd name="connsiteX7326" fmla="*/ 7459014 w 10567974"/>
              <a:gd name="connsiteY7326" fmla="*/ 1854989 h 5630204"/>
              <a:gd name="connsiteX7327" fmla="*/ 7432725 w 10567974"/>
              <a:gd name="connsiteY7327" fmla="*/ 1881280 h 5630204"/>
              <a:gd name="connsiteX7328" fmla="*/ 7406436 w 10567974"/>
              <a:gd name="connsiteY7328" fmla="*/ 1854989 h 5630204"/>
              <a:gd name="connsiteX7329" fmla="*/ 7432725 w 10567974"/>
              <a:gd name="connsiteY7329" fmla="*/ 1828698 h 5630204"/>
              <a:gd name="connsiteX7330" fmla="*/ 7341285 w 10567974"/>
              <a:gd name="connsiteY7330" fmla="*/ 1828698 h 5630204"/>
              <a:gd name="connsiteX7331" fmla="*/ 7367574 w 10567974"/>
              <a:gd name="connsiteY7331" fmla="*/ 1854989 h 5630204"/>
              <a:gd name="connsiteX7332" fmla="*/ 7341285 w 10567974"/>
              <a:gd name="connsiteY7332" fmla="*/ 1881280 h 5630204"/>
              <a:gd name="connsiteX7333" fmla="*/ 7314996 w 10567974"/>
              <a:gd name="connsiteY7333" fmla="*/ 1854989 h 5630204"/>
              <a:gd name="connsiteX7334" fmla="*/ 7341285 w 10567974"/>
              <a:gd name="connsiteY7334" fmla="*/ 1828698 h 5630204"/>
              <a:gd name="connsiteX7335" fmla="*/ 7889925 w 10567974"/>
              <a:gd name="connsiteY7335" fmla="*/ 1828698 h 5630204"/>
              <a:gd name="connsiteX7336" fmla="*/ 7916214 w 10567974"/>
              <a:gd name="connsiteY7336" fmla="*/ 1854989 h 5630204"/>
              <a:gd name="connsiteX7337" fmla="*/ 7889925 w 10567974"/>
              <a:gd name="connsiteY7337" fmla="*/ 1881279 h 5630204"/>
              <a:gd name="connsiteX7338" fmla="*/ 7863636 w 10567974"/>
              <a:gd name="connsiteY7338" fmla="*/ 1854989 h 5630204"/>
              <a:gd name="connsiteX7339" fmla="*/ 7889925 w 10567974"/>
              <a:gd name="connsiteY7339" fmla="*/ 1828698 h 5630204"/>
              <a:gd name="connsiteX7340" fmla="*/ 7798485 w 10567974"/>
              <a:gd name="connsiteY7340" fmla="*/ 1828698 h 5630204"/>
              <a:gd name="connsiteX7341" fmla="*/ 7824774 w 10567974"/>
              <a:gd name="connsiteY7341" fmla="*/ 1854989 h 5630204"/>
              <a:gd name="connsiteX7342" fmla="*/ 7798485 w 10567974"/>
              <a:gd name="connsiteY7342" fmla="*/ 1881279 h 5630204"/>
              <a:gd name="connsiteX7343" fmla="*/ 7772196 w 10567974"/>
              <a:gd name="connsiteY7343" fmla="*/ 1854989 h 5630204"/>
              <a:gd name="connsiteX7344" fmla="*/ 7798485 w 10567974"/>
              <a:gd name="connsiteY7344" fmla="*/ 1828698 h 5630204"/>
              <a:gd name="connsiteX7345" fmla="*/ 7707045 w 10567974"/>
              <a:gd name="connsiteY7345" fmla="*/ 1828698 h 5630204"/>
              <a:gd name="connsiteX7346" fmla="*/ 7733334 w 10567974"/>
              <a:gd name="connsiteY7346" fmla="*/ 1854989 h 5630204"/>
              <a:gd name="connsiteX7347" fmla="*/ 7707045 w 10567974"/>
              <a:gd name="connsiteY7347" fmla="*/ 1881279 h 5630204"/>
              <a:gd name="connsiteX7348" fmla="*/ 7680756 w 10567974"/>
              <a:gd name="connsiteY7348" fmla="*/ 1854989 h 5630204"/>
              <a:gd name="connsiteX7349" fmla="*/ 7707045 w 10567974"/>
              <a:gd name="connsiteY7349" fmla="*/ 1828698 h 5630204"/>
              <a:gd name="connsiteX7350" fmla="*/ 8164245 w 10567974"/>
              <a:gd name="connsiteY7350" fmla="*/ 1828698 h 5630204"/>
              <a:gd name="connsiteX7351" fmla="*/ 8190534 w 10567974"/>
              <a:gd name="connsiteY7351" fmla="*/ 1854988 h 5630204"/>
              <a:gd name="connsiteX7352" fmla="*/ 8164245 w 10567974"/>
              <a:gd name="connsiteY7352" fmla="*/ 1881279 h 5630204"/>
              <a:gd name="connsiteX7353" fmla="*/ 8137956 w 10567974"/>
              <a:gd name="connsiteY7353" fmla="*/ 1854988 h 5630204"/>
              <a:gd name="connsiteX7354" fmla="*/ 8164245 w 10567974"/>
              <a:gd name="connsiteY7354" fmla="*/ 1828698 h 5630204"/>
              <a:gd name="connsiteX7355" fmla="*/ 8072805 w 10567974"/>
              <a:gd name="connsiteY7355" fmla="*/ 1828698 h 5630204"/>
              <a:gd name="connsiteX7356" fmla="*/ 8099094 w 10567974"/>
              <a:gd name="connsiteY7356" fmla="*/ 1854989 h 5630204"/>
              <a:gd name="connsiteX7357" fmla="*/ 8072805 w 10567974"/>
              <a:gd name="connsiteY7357" fmla="*/ 1881279 h 5630204"/>
              <a:gd name="connsiteX7358" fmla="*/ 8046516 w 10567974"/>
              <a:gd name="connsiteY7358" fmla="*/ 1854989 h 5630204"/>
              <a:gd name="connsiteX7359" fmla="*/ 8072805 w 10567974"/>
              <a:gd name="connsiteY7359" fmla="*/ 1828698 h 5630204"/>
              <a:gd name="connsiteX7360" fmla="*/ 7981365 w 10567974"/>
              <a:gd name="connsiteY7360" fmla="*/ 1828698 h 5630204"/>
              <a:gd name="connsiteX7361" fmla="*/ 8007654 w 10567974"/>
              <a:gd name="connsiteY7361" fmla="*/ 1854989 h 5630204"/>
              <a:gd name="connsiteX7362" fmla="*/ 7981365 w 10567974"/>
              <a:gd name="connsiteY7362" fmla="*/ 1881279 h 5630204"/>
              <a:gd name="connsiteX7363" fmla="*/ 7955076 w 10567974"/>
              <a:gd name="connsiteY7363" fmla="*/ 1854989 h 5630204"/>
              <a:gd name="connsiteX7364" fmla="*/ 7981365 w 10567974"/>
              <a:gd name="connsiteY7364" fmla="*/ 1828698 h 5630204"/>
              <a:gd name="connsiteX7365" fmla="*/ 8438565 w 10567974"/>
              <a:gd name="connsiteY7365" fmla="*/ 1828698 h 5630204"/>
              <a:gd name="connsiteX7366" fmla="*/ 8464854 w 10567974"/>
              <a:gd name="connsiteY7366" fmla="*/ 1854988 h 5630204"/>
              <a:gd name="connsiteX7367" fmla="*/ 8438565 w 10567974"/>
              <a:gd name="connsiteY7367" fmla="*/ 1881279 h 5630204"/>
              <a:gd name="connsiteX7368" fmla="*/ 8412276 w 10567974"/>
              <a:gd name="connsiteY7368" fmla="*/ 1854988 h 5630204"/>
              <a:gd name="connsiteX7369" fmla="*/ 8438565 w 10567974"/>
              <a:gd name="connsiteY7369" fmla="*/ 1828698 h 5630204"/>
              <a:gd name="connsiteX7370" fmla="*/ 8347125 w 10567974"/>
              <a:gd name="connsiteY7370" fmla="*/ 1828698 h 5630204"/>
              <a:gd name="connsiteX7371" fmla="*/ 8373414 w 10567974"/>
              <a:gd name="connsiteY7371" fmla="*/ 1854988 h 5630204"/>
              <a:gd name="connsiteX7372" fmla="*/ 8347125 w 10567974"/>
              <a:gd name="connsiteY7372" fmla="*/ 1881279 h 5630204"/>
              <a:gd name="connsiteX7373" fmla="*/ 8320836 w 10567974"/>
              <a:gd name="connsiteY7373" fmla="*/ 1854988 h 5630204"/>
              <a:gd name="connsiteX7374" fmla="*/ 8347125 w 10567974"/>
              <a:gd name="connsiteY7374" fmla="*/ 1828698 h 5630204"/>
              <a:gd name="connsiteX7375" fmla="*/ 8255685 w 10567974"/>
              <a:gd name="connsiteY7375" fmla="*/ 1828698 h 5630204"/>
              <a:gd name="connsiteX7376" fmla="*/ 8281974 w 10567974"/>
              <a:gd name="connsiteY7376" fmla="*/ 1854988 h 5630204"/>
              <a:gd name="connsiteX7377" fmla="*/ 8255685 w 10567974"/>
              <a:gd name="connsiteY7377" fmla="*/ 1881279 h 5630204"/>
              <a:gd name="connsiteX7378" fmla="*/ 8229396 w 10567974"/>
              <a:gd name="connsiteY7378" fmla="*/ 1854988 h 5630204"/>
              <a:gd name="connsiteX7379" fmla="*/ 8255685 w 10567974"/>
              <a:gd name="connsiteY7379" fmla="*/ 1828698 h 5630204"/>
              <a:gd name="connsiteX7380" fmla="*/ 8712885 w 10567974"/>
              <a:gd name="connsiteY7380" fmla="*/ 1828697 h 5630204"/>
              <a:gd name="connsiteX7381" fmla="*/ 8739174 w 10567974"/>
              <a:gd name="connsiteY7381" fmla="*/ 1854988 h 5630204"/>
              <a:gd name="connsiteX7382" fmla="*/ 8712885 w 10567974"/>
              <a:gd name="connsiteY7382" fmla="*/ 1881279 h 5630204"/>
              <a:gd name="connsiteX7383" fmla="*/ 8686596 w 10567974"/>
              <a:gd name="connsiteY7383" fmla="*/ 1854988 h 5630204"/>
              <a:gd name="connsiteX7384" fmla="*/ 8712885 w 10567974"/>
              <a:gd name="connsiteY7384" fmla="*/ 1828697 h 5630204"/>
              <a:gd name="connsiteX7385" fmla="*/ 8621445 w 10567974"/>
              <a:gd name="connsiteY7385" fmla="*/ 1828697 h 5630204"/>
              <a:gd name="connsiteX7386" fmla="*/ 8647734 w 10567974"/>
              <a:gd name="connsiteY7386" fmla="*/ 1854988 h 5630204"/>
              <a:gd name="connsiteX7387" fmla="*/ 8621445 w 10567974"/>
              <a:gd name="connsiteY7387" fmla="*/ 1881279 h 5630204"/>
              <a:gd name="connsiteX7388" fmla="*/ 8595156 w 10567974"/>
              <a:gd name="connsiteY7388" fmla="*/ 1854988 h 5630204"/>
              <a:gd name="connsiteX7389" fmla="*/ 8621445 w 10567974"/>
              <a:gd name="connsiteY7389" fmla="*/ 1828697 h 5630204"/>
              <a:gd name="connsiteX7390" fmla="*/ 8530005 w 10567974"/>
              <a:gd name="connsiteY7390" fmla="*/ 1828697 h 5630204"/>
              <a:gd name="connsiteX7391" fmla="*/ 8556294 w 10567974"/>
              <a:gd name="connsiteY7391" fmla="*/ 1854988 h 5630204"/>
              <a:gd name="connsiteX7392" fmla="*/ 8530005 w 10567974"/>
              <a:gd name="connsiteY7392" fmla="*/ 1881279 h 5630204"/>
              <a:gd name="connsiteX7393" fmla="*/ 8503716 w 10567974"/>
              <a:gd name="connsiteY7393" fmla="*/ 1854988 h 5630204"/>
              <a:gd name="connsiteX7394" fmla="*/ 8530005 w 10567974"/>
              <a:gd name="connsiteY7394" fmla="*/ 1828697 h 5630204"/>
              <a:gd name="connsiteX7395" fmla="*/ 8987205 w 10567974"/>
              <a:gd name="connsiteY7395" fmla="*/ 1828697 h 5630204"/>
              <a:gd name="connsiteX7396" fmla="*/ 9013494 w 10567974"/>
              <a:gd name="connsiteY7396" fmla="*/ 1854988 h 5630204"/>
              <a:gd name="connsiteX7397" fmla="*/ 8987205 w 10567974"/>
              <a:gd name="connsiteY7397" fmla="*/ 1881278 h 5630204"/>
              <a:gd name="connsiteX7398" fmla="*/ 8960916 w 10567974"/>
              <a:gd name="connsiteY7398" fmla="*/ 1854988 h 5630204"/>
              <a:gd name="connsiteX7399" fmla="*/ 8987205 w 10567974"/>
              <a:gd name="connsiteY7399" fmla="*/ 1828697 h 5630204"/>
              <a:gd name="connsiteX7400" fmla="*/ 8895765 w 10567974"/>
              <a:gd name="connsiteY7400" fmla="*/ 1828697 h 5630204"/>
              <a:gd name="connsiteX7401" fmla="*/ 8922054 w 10567974"/>
              <a:gd name="connsiteY7401" fmla="*/ 1854988 h 5630204"/>
              <a:gd name="connsiteX7402" fmla="*/ 8895765 w 10567974"/>
              <a:gd name="connsiteY7402" fmla="*/ 1881278 h 5630204"/>
              <a:gd name="connsiteX7403" fmla="*/ 8869476 w 10567974"/>
              <a:gd name="connsiteY7403" fmla="*/ 1854988 h 5630204"/>
              <a:gd name="connsiteX7404" fmla="*/ 8895765 w 10567974"/>
              <a:gd name="connsiteY7404" fmla="*/ 1828697 h 5630204"/>
              <a:gd name="connsiteX7405" fmla="*/ 8804325 w 10567974"/>
              <a:gd name="connsiteY7405" fmla="*/ 1828697 h 5630204"/>
              <a:gd name="connsiteX7406" fmla="*/ 8830614 w 10567974"/>
              <a:gd name="connsiteY7406" fmla="*/ 1854988 h 5630204"/>
              <a:gd name="connsiteX7407" fmla="*/ 8804325 w 10567974"/>
              <a:gd name="connsiteY7407" fmla="*/ 1881278 h 5630204"/>
              <a:gd name="connsiteX7408" fmla="*/ 8778036 w 10567974"/>
              <a:gd name="connsiteY7408" fmla="*/ 1854988 h 5630204"/>
              <a:gd name="connsiteX7409" fmla="*/ 8804325 w 10567974"/>
              <a:gd name="connsiteY7409" fmla="*/ 1828697 h 5630204"/>
              <a:gd name="connsiteX7410" fmla="*/ 9627285 w 10567974"/>
              <a:gd name="connsiteY7410" fmla="*/ 1828697 h 5630204"/>
              <a:gd name="connsiteX7411" fmla="*/ 9653574 w 10567974"/>
              <a:gd name="connsiteY7411" fmla="*/ 1854987 h 5630204"/>
              <a:gd name="connsiteX7412" fmla="*/ 9627285 w 10567974"/>
              <a:gd name="connsiteY7412" fmla="*/ 1881278 h 5630204"/>
              <a:gd name="connsiteX7413" fmla="*/ 9600996 w 10567974"/>
              <a:gd name="connsiteY7413" fmla="*/ 1854987 h 5630204"/>
              <a:gd name="connsiteX7414" fmla="*/ 9627285 w 10567974"/>
              <a:gd name="connsiteY7414" fmla="*/ 1828697 h 5630204"/>
              <a:gd name="connsiteX7415" fmla="*/ 9170085 w 10567974"/>
              <a:gd name="connsiteY7415" fmla="*/ 1828697 h 5630204"/>
              <a:gd name="connsiteX7416" fmla="*/ 9196374 w 10567974"/>
              <a:gd name="connsiteY7416" fmla="*/ 1854988 h 5630204"/>
              <a:gd name="connsiteX7417" fmla="*/ 9170085 w 10567974"/>
              <a:gd name="connsiteY7417" fmla="*/ 1881278 h 5630204"/>
              <a:gd name="connsiteX7418" fmla="*/ 9143796 w 10567974"/>
              <a:gd name="connsiteY7418" fmla="*/ 1854988 h 5630204"/>
              <a:gd name="connsiteX7419" fmla="*/ 9170085 w 10567974"/>
              <a:gd name="connsiteY7419" fmla="*/ 1828697 h 5630204"/>
              <a:gd name="connsiteX7420" fmla="*/ 9078645 w 10567974"/>
              <a:gd name="connsiteY7420" fmla="*/ 1828697 h 5630204"/>
              <a:gd name="connsiteX7421" fmla="*/ 9104934 w 10567974"/>
              <a:gd name="connsiteY7421" fmla="*/ 1854988 h 5630204"/>
              <a:gd name="connsiteX7422" fmla="*/ 9078645 w 10567974"/>
              <a:gd name="connsiteY7422" fmla="*/ 1881278 h 5630204"/>
              <a:gd name="connsiteX7423" fmla="*/ 9052356 w 10567974"/>
              <a:gd name="connsiteY7423" fmla="*/ 1854988 h 5630204"/>
              <a:gd name="connsiteX7424" fmla="*/ 9078645 w 10567974"/>
              <a:gd name="connsiteY7424" fmla="*/ 1828697 h 5630204"/>
              <a:gd name="connsiteX7425" fmla="*/ 9810165 w 10567974"/>
              <a:gd name="connsiteY7425" fmla="*/ 1828697 h 5630204"/>
              <a:gd name="connsiteX7426" fmla="*/ 9836454 w 10567974"/>
              <a:gd name="connsiteY7426" fmla="*/ 1854987 h 5630204"/>
              <a:gd name="connsiteX7427" fmla="*/ 9810165 w 10567974"/>
              <a:gd name="connsiteY7427" fmla="*/ 1881278 h 5630204"/>
              <a:gd name="connsiteX7428" fmla="*/ 9783876 w 10567974"/>
              <a:gd name="connsiteY7428" fmla="*/ 1854987 h 5630204"/>
              <a:gd name="connsiteX7429" fmla="*/ 9810165 w 10567974"/>
              <a:gd name="connsiteY7429" fmla="*/ 1828697 h 5630204"/>
              <a:gd name="connsiteX7430" fmla="*/ 9718725 w 10567974"/>
              <a:gd name="connsiteY7430" fmla="*/ 1828697 h 5630204"/>
              <a:gd name="connsiteX7431" fmla="*/ 9745014 w 10567974"/>
              <a:gd name="connsiteY7431" fmla="*/ 1854987 h 5630204"/>
              <a:gd name="connsiteX7432" fmla="*/ 9718725 w 10567974"/>
              <a:gd name="connsiteY7432" fmla="*/ 1881278 h 5630204"/>
              <a:gd name="connsiteX7433" fmla="*/ 9692436 w 10567974"/>
              <a:gd name="connsiteY7433" fmla="*/ 1854987 h 5630204"/>
              <a:gd name="connsiteX7434" fmla="*/ 9718725 w 10567974"/>
              <a:gd name="connsiteY7434" fmla="*/ 1828697 h 5630204"/>
              <a:gd name="connsiteX7435" fmla="*/ 392069 w 10567974"/>
              <a:gd name="connsiteY7435" fmla="*/ 1737262 h 5630204"/>
              <a:gd name="connsiteX7436" fmla="*/ 418353 w 10567974"/>
              <a:gd name="connsiteY7436" fmla="*/ 1763553 h 5630204"/>
              <a:gd name="connsiteX7437" fmla="*/ 392069 w 10567974"/>
              <a:gd name="connsiteY7437" fmla="*/ 1789843 h 5630204"/>
              <a:gd name="connsiteX7438" fmla="*/ 365779 w 10567974"/>
              <a:gd name="connsiteY7438" fmla="*/ 1763553 h 5630204"/>
              <a:gd name="connsiteX7439" fmla="*/ 392069 w 10567974"/>
              <a:gd name="connsiteY7439" fmla="*/ 1737262 h 5630204"/>
              <a:gd name="connsiteX7440" fmla="*/ 300629 w 10567974"/>
              <a:gd name="connsiteY7440" fmla="*/ 1737262 h 5630204"/>
              <a:gd name="connsiteX7441" fmla="*/ 326921 w 10567974"/>
              <a:gd name="connsiteY7441" fmla="*/ 1763553 h 5630204"/>
              <a:gd name="connsiteX7442" fmla="*/ 300629 w 10567974"/>
              <a:gd name="connsiteY7442" fmla="*/ 1789843 h 5630204"/>
              <a:gd name="connsiteX7443" fmla="*/ 274336 w 10567974"/>
              <a:gd name="connsiteY7443" fmla="*/ 1763553 h 5630204"/>
              <a:gd name="connsiteX7444" fmla="*/ 300629 w 10567974"/>
              <a:gd name="connsiteY7444" fmla="*/ 1737262 h 5630204"/>
              <a:gd name="connsiteX7445" fmla="*/ 209186 w 10567974"/>
              <a:gd name="connsiteY7445" fmla="*/ 1737262 h 5630204"/>
              <a:gd name="connsiteX7446" fmla="*/ 235479 w 10567974"/>
              <a:gd name="connsiteY7446" fmla="*/ 1763553 h 5630204"/>
              <a:gd name="connsiteX7447" fmla="*/ 209186 w 10567974"/>
              <a:gd name="connsiteY7447" fmla="*/ 1789843 h 5630204"/>
              <a:gd name="connsiteX7448" fmla="*/ 182899 w 10567974"/>
              <a:gd name="connsiteY7448" fmla="*/ 1763553 h 5630204"/>
              <a:gd name="connsiteX7449" fmla="*/ 209186 w 10567974"/>
              <a:gd name="connsiteY7449" fmla="*/ 1737262 h 5630204"/>
              <a:gd name="connsiteX7450" fmla="*/ 1123578 w 10567974"/>
              <a:gd name="connsiteY7450" fmla="*/ 1737262 h 5630204"/>
              <a:gd name="connsiteX7451" fmla="*/ 1149865 w 10567974"/>
              <a:gd name="connsiteY7451" fmla="*/ 1763552 h 5630204"/>
              <a:gd name="connsiteX7452" fmla="*/ 1123578 w 10567974"/>
              <a:gd name="connsiteY7452" fmla="*/ 1789843 h 5630204"/>
              <a:gd name="connsiteX7453" fmla="*/ 1097290 w 10567974"/>
              <a:gd name="connsiteY7453" fmla="*/ 1763552 h 5630204"/>
              <a:gd name="connsiteX7454" fmla="*/ 1123578 w 10567974"/>
              <a:gd name="connsiteY7454" fmla="*/ 1737262 h 5630204"/>
              <a:gd name="connsiteX7455" fmla="*/ 1032143 w 10567974"/>
              <a:gd name="connsiteY7455" fmla="*/ 1737262 h 5630204"/>
              <a:gd name="connsiteX7456" fmla="*/ 1058430 w 10567974"/>
              <a:gd name="connsiteY7456" fmla="*/ 1763552 h 5630204"/>
              <a:gd name="connsiteX7457" fmla="*/ 1032143 w 10567974"/>
              <a:gd name="connsiteY7457" fmla="*/ 1789843 h 5630204"/>
              <a:gd name="connsiteX7458" fmla="*/ 1005855 w 10567974"/>
              <a:gd name="connsiteY7458" fmla="*/ 1763552 h 5630204"/>
              <a:gd name="connsiteX7459" fmla="*/ 1032143 w 10567974"/>
              <a:gd name="connsiteY7459" fmla="*/ 1737262 h 5630204"/>
              <a:gd name="connsiteX7460" fmla="*/ 483501 w 10567974"/>
              <a:gd name="connsiteY7460" fmla="*/ 1737262 h 5630204"/>
              <a:gd name="connsiteX7461" fmla="*/ 509796 w 10567974"/>
              <a:gd name="connsiteY7461" fmla="*/ 1763552 h 5630204"/>
              <a:gd name="connsiteX7462" fmla="*/ 483501 w 10567974"/>
              <a:gd name="connsiteY7462" fmla="*/ 1789843 h 5630204"/>
              <a:gd name="connsiteX7463" fmla="*/ 457220 w 10567974"/>
              <a:gd name="connsiteY7463" fmla="*/ 1763552 h 5630204"/>
              <a:gd name="connsiteX7464" fmla="*/ 483501 w 10567974"/>
              <a:gd name="connsiteY7464" fmla="*/ 1737262 h 5630204"/>
              <a:gd name="connsiteX7465" fmla="*/ 1397874 w 10567974"/>
              <a:gd name="connsiteY7465" fmla="*/ 1737261 h 5630204"/>
              <a:gd name="connsiteX7466" fmla="*/ 1424166 w 10567974"/>
              <a:gd name="connsiteY7466" fmla="*/ 1763552 h 5630204"/>
              <a:gd name="connsiteX7467" fmla="*/ 1397874 w 10567974"/>
              <a:gd name="connsiteY7467" fmla="*/ 1789843 h 5630204"/>
              <a:gd name="connsiteX7468" fmla="*/ 1371582 w 10567974"/>
              <a:gd name="connsiteY7468" fmla="*/ 1763552 h 5630204"/>
              <a:gd name="connsiteX7469" fmla="*/ 1397874 w 10567974"/>
              <a:gd name="connsiteY7469" fmla="*/ 1737261 h 5630204"/>
              <a:gd name="connsiteX7470" fmla="*/ 1306427 w 10567974"/>
              <a:gd name="connsiteY7470" fmla="*/ 1737261 h 5630204"/>
              <a:gd name="connsiteX7471" fmla="*/ 1332718 w 10567974"/>
              <a:gd name="connsiteY7471" fmla="*/ 1763552 h 5630204"/>
              <a:gd name="connsiteX7472" fmla="*/ 1306427 w 10567974"/>
              <a:gd name="connsiteY7472" fmla="*/ 1789843 h 5630204"/>
              <a:gd name="connsiteX7473" fmla="*/ 1280136 w 10567974"/>
              <a:gd name="connsiteY7473" fmla="*/ 1763552 h 5630204"/>
              <a:gd name="connsiteX7474" fmla="*/ 1306427 w 10567974"/>
              <a:gd name="connsiteY7474" fmla="*/ 1737261 h 5630204"/>
              <a:gd name="connsiteX7475" fmla="*/ 1214979 w 10567974"/>
              <a:gd name="connsiteY7475" fmla="*/ 1737261 h 5630204"/>
              <a:gd name="connsiteX7476" fmla="*/ 1241270 w 10567974"/>
              <a:gd name="connsiteY7476" fmla="*/ 1763552 h 5630204"/>
              <a:gd name="connsiteX7477" fmla="*/ 1214979 w 10567974"/>
              <a:gd name="connsiteY7477" fmla="*/ 1789843 h 5630204"/>
              <a:gd name="connsiteX7478" fmla="*/ 1188688 w 10567974"/>
              <a:gd name="connsiteY7478" fmla="*/ 1763552 h 5630204"/>
              <a:gd name="connsiteX7479" fmla="*/ 1214979 w 10567974"/>
              <a:gd name="connsiteY7479" fmla="*/ 1737261 h 5630204"/>
              <a:gd name="connsiteX7480" fmla="*/ 1763664 w 10567974"/>
              <a:gd name="connsiteY7480" fmla="*/ 1737261 h 5630204"/>
              <a:gd name="connsiteX7481" fmla="*/ 1789954 w 10567974"/>
              <a:gd name="connsiteY7481" fmla="*/ 1763552 h 5630204"/>
              <a:gd name="connsiteX7482" fmla="*/ 1763664 w 10567974"/>
              <a:gd name="connsiteY7482" fmla="*/ 1789843 h 5630204"/>
              <a:gd name="connsiteX7483" fmla="*/ 1737372 w 10567974"/>
              <a:gd name="connsiteY7483" fmla="*/ 1763552 h 5630204"/>
              <a:gd name="connsiteX7484" fmla="*/ 1763664 w 10567974"/>
              <a:gd name="connsiteY7484" fmla="*/ 1737261 h 5630204"/>
              <a:gd name="connsiteX7485" fmla="*/ 1672216 w 10567974"/>
              <a:gd name="connsiteY7485" fmla="*/ 1737261 h 5630204"/>
              <a:gd name="connsiteX7486" fmla="*/ 1698507 w 10567974"/>
              <a:gd name="connsiteY7486" fmla="*/ 1763552 h 5630204"/>
              <a:gd name="connsiteX7487" fmla="*/ 1672216 w 10567974"/>
              <a:gd name="connsiteY7487" fmla="*/ 1789843 h 5630204"/>
              <a:gd name="connsiteX7488" fmla="*/ 1645925 w 10567974"/>
              <a:gd name="connsiteY7488" fmla="*/ 1763552 h 5630204"/>
              <a:gd name="connsiteX7489" fmla="*/ 1672216 w 10567974"/>
              <a:gd name="connsiteY7489" fmla="*/ 1737261 h 5630204"/>
              <a:gd name="connsiteX7490" fmla="*/ 1580769 w 10567974"/>
              <a:gd name="connsiteY7490" fmla="*/ 1737261 h 5630204"/>
              <a:gd name="connsiteX7491" fmla="*/ 1607060 w 10567974"/>
              <a:gd name="connsiteY7491" fmla="*/ 1763552 h 5630204"/>
              <a:gd name="connsiteX7492" fmla="*/ 1580769 w 10567974"/>
              <a:gd name="connsiteY7492" fmla="*/ 1789843 h 5630204"/>
              <a:gd name="connsiteX7493" fmla="*/ 1554479 w 10567974"/>
              <a:gd name="connsiteY7493" fmla="*/ 1763552 h 5630204"/>
              <a:gd name="connsiteX7494" fmla="*/ 1580769 w 10567974"/>
              <a:gd name="connsiteY7494" fmla="*/ 1737261 h 5630204"/>
              <a:gd name="connsiteX7495" fmla="*/ 1489321 w 10567974"/>
              <a:gd name="connsiteY7495" fmla="*/ 1737261 h 5630204"/>
              <a:gd name="connsiteX7496" fmla="*/ 1515612 w 10567974"/>
              <a:gd name="connsiteY7496" fmla="*/ 1763552 h 5630204"/>
              <a:gd name="connsiteX7497" fmla="*/ 1489321 w 10567974"/>
              <a:gd name="connsiteY7497" fmla="*/ 1789843 h 5630204"/>
              <a:gd name="connsiteX7498" fmla="*/ 1463030 w 10567974"/>
              <a:gd name="connsiteY7498" fmla="*/ 1763552 h 5630204"/>
              <a:gd name="connsiteX7499" fmla="*/ 1489321 w 10567974"/>
              <a:gd name="connsiteY7499" fmla="*/ 1737261 h 5630204"/>
              <a:gd name="connsiteX7500" fmla="*/ 2038005 w 10567974"/>
              <a:gd name="connsiteY7500" fmla="*/ 1737261 h 5630204"/>
              <a:gd name="connsiteX7501" fmla="*/ 2064297 w 10567974"/>
              <a:gd name="connsiteY7501" fmla="*/ 1763552 h 5630204"/>
              <a:gd name="connsiteX7502" fmla="*/ 2038005 w 10567974"/>
              <a:gd name="connsiteY7502" fmla="*/ 1789842 h 5630204"/>
              <a:gd name="connsiteX7503" fmla="*/ 2011714 w 10567974"/>
              <a:gd name="connsiteY7503" fmla="*/ 1763552 h 5630204"/>
              <a:gd name="connsiteX7504" fmla="*/ 2038005 w 10567974"/>
              <a:gd name="connsiteY7504" fmla="*/ 1737261 h 5630204"/>
              <a:gd name="connsiteX7505" fmla="*/ 1946558 w 10567974"/>
              <a:gd name="connsiteY7505" fmla="*/ 1737261 h 5630204"/>
              <a:gd name="connsiteX7506" fmla="*/ 1972849 w 10567974"/>
              <a:gd name="connsiteY7506" fmla="*/ 1763552 h 5630204"/>
              <a:gd name="connsiteX7507" fmla="*/ 1946558 w 10567974"/>
              <a:gd name="connsiteY7507" fmla="*/ 1789842 h 5630204"/>
              <a:gd name="connsiteX7508" fmla="*/ 1920267 w 10567974"/>
              <a:gd name="connsiteY7508" fmla="*/ 1763552 h 5630204"/>
              <a:gd name="connsiteX7509" fmla="*/ 1946558 w 10567974"/>
              <a:gd name="connsiteY7509" fmla="*/ 1737261 h 5630204"/>
              <a:gd name="connsiteX7510" fmla="*/ 1855110 w 10567974"/>
              <a:gd name="connsiteY7510" fmla="*/ 1737261 h 5630204"/>
              <a:gd name="connsiteX7511" fmla="*/ 1881402 w 10567974"/>
              <a:gd name="connsiteY7511" fmla="*/ 1763552 h 5630204"/>
              <a:gd name="connsiteX7512" fmla="*/ 1855110 w 10567974"/>
              <a:gd name="connsiteY7512" fmla="*/ 1789843 h 5630204"/>
              <a:gd name="connsiteX7513" fmla="*/ 1828819 w 10567974"/>
              <a:gd name="connsiteY7513" fmla="*/ 1763552 h 5630204"/>
              <a:gd name="connsiteX7514" fmla="*/ 1855110 w 10567974"/>
              <a:gd name="connsiteY7514" fmla="*/ 1737261 h 5630204"/>
              <a:gd name="connsiteX7515" fmla="*/ 2312347 w 10567974"/>
              <a:gd name="connsiteY7515" fmla="*/ 1737261 h 5630204"/>
              <a:gd name="connsiteX7516" fmla="*/ 2338638 w 10567974"/>
              <a:gd name="connsiteY7516" fmla="*/ 1763551 h 5630204"/>
              <a:gd name="connsiteX7517" fmla="*/ 2312347 w 10567974"/>
              <a:gd name="connsiteY7517" fmla="*/ 1789842 h 5630204"/>
              <a:gd name="connsiteX7518" fmla="*/ 2286056 w 10567974"/>
              <a:gd name="connsiteY7518" fmla="*/ 1763551 h 5630204"/>
              <a:gd name="connsiteX7519" fmla="*/ 2312347 w 10567974"/>
              <a:gd name="connsiteY7519" fmla="*/ 1737261 h 5630204"/>
              <a:gd name="connsiteX7520" fmla="*/ 2220900 w 10567974"/>
              <a:gd name="connsiteY7520" fmla="*/ 1737261 h 5630204"/>
              <a:gd name="connsiteX7521" fmla="*/ 2247191 w 10567974"/>
              <a:gd name="connsiteY7521" fmla="*/ 1763551 h 5630204"/>
              <a:gd name="connsiteX7522" fmla="*/ 2220900 w 10567974"/>
              <a:gd name="connsiteY7522" fmla="*/ 1789842 h 5630204"/>
              <a:gd name="connsiteX7523" fmla="*/ 2194608 w 10567974"/>
              <a:gd name="connsiteY7523" fmla="*/ 1763551 h 5630204"/>
              <a:gd name="connsiteX7524" fmla="*/ 2220900 w 10567974"/>
              <a:gd name="connsiteY7524" fmla="*/ 1737261 h 5630204"/>
              <a:gd name="connsiteX7525" fmla="*/ 2129452 w 10567974"/>
              <a:gd name="connsiteY7525" fmla="*/ 1737261 h 5630204"/>
              <a:gd name="connsiteX7526" fmla="*/ 2155743 w 10567974"/>
              <a:gd name="connsiteY7526" fmla="*/ 1763551 h 5630204"/>
              <a:gd name="connsiteX7527" fmla="*/ 2129452 w 10567974"/>
              <a:gd name="connsiteY7527" fmla="*/ 1789842 h 5630204"/>
              <a:gd name="connsiteX7528" fmla="*/ 2103161 w 10567974"/>
              <a:gd name="connsiteY7528" fmla="*/ 1763551 h 5630204"/>
              <a:gd name="connsiteX7529" fmla="*/ 2129452 w 10567974"/>
              <a:gd name="connsiteY7529" fmla="*/ 1737261 h 5630204"/>
              <a:gd name="connsiteX7530" fmla="*/ 2861031 w 10567974"/>
              <a:gd name="connsiteY7530" fmla="*/ 1737260 h 5630204"/>
              <a:gd name="connsiteX7531" fmla="*/ 2887322 w 10567974"/>
              <a:gd name="connsiteY7531" fmla="*/ 1763551 h 5630204"/>
              <a:gd name="connsiteX7532" fmla="*/ 2861031 w 10567974"/>
              <a:gd name="connsiteY7532" fmla="*/ 1789842 h 5630204"/>
              <a:gd name="connsiteX7533" fmla="*/ 2834739 w 10567974"/>
              <a:gd name="connsiteY7533" fmla="*/ 1763551 h 5630204"/>
              <a:gd name="connsiteX7534" fmla="*/ 2861031 w 10567974"/>
              <a:gd name="connsiteY7534" fmla="*/ 1737260 h 5630204"/>
              <a:gd name="connsiteX7535" fmla="*/ 2769584 w 10567974"/>
              <a:gd name="connsiteY7535" fmla="*/ 1737260 h 5630204"/>
              <a:gd name="connsiteX7536" fmla="*/ 2795874 w 10567974"/>
              <a:gd name="connsiteY7536" fmla="*/ 1763551 h 5630204"/>
              <a:gd name="connsiteX7537" fmla="*/ 2769584 w 10567974"/>
              <a:gd name="connsiteY7537" fmla="*/ 1789842 h 5630204"/>
              <a:gd name="connsiteX7538" fmla="*/ 2743292 w 10567974"/>
              <a:gd name="connsiteY7538" fmla="*/ 1763551 h 5630204"/>
              <a:gd name="connsiteX7539" fmla="*/ 2769584 w 10567974"/>
              <a:gd name="connsiteY7539" fmla="*/ 1737260 h 5630204"/>
              <a:gd name="connsiteX7540" fmla="*/ 2495241 w 10567974"/>
              <a:gd name="connsiteY7540" fmla="*/ 1737260 h 5630204"/>
              <a:gd name="connsiteX7541" fmla="*/ 2521533 w 10567974"/>
              <a:gd name="connsiteY7541" fmla="*/ 1763551 h 5630204"/>
              <a:gd name="connsiteX7542" fmla="*/ 2495241 w 10567974"/>
              <a:gd name="connsiteY7542" fmla="*/ 1789842 h 5630204"/>
              <a:gd name="connsiteX7543" fmla="*/ 2468950 w 10567974"/>
              <a:gd name="connsiteY7543" fmla="*/ 1763551 h 5630204"/>
              <a:gd name="connsiteX7544" fmla="*/ 2495241 w 10567974"/>
              <a:gd name="connsiteY7544" fmla="*/ 1737260 h 5630204"/>
              <a:gd name="connsiteX7545" fmla="*/ 2403794 w 10567974"/>
              <a:gd name="connsiteY7545" fmla="*/ 1737260 h 5630204"/>
              <a:gd name="connsiteX7546" fmla="*/ 2430085 w 10567974"/>
              <a:gd name="connsiteY7546" fmla="*/ 1763551 h 5630204"/>
              <a:gd name="connsiteX7547" fmla="*/ 2403794 w 10567974"/>
              <a:gd name="connsiteY7547" fmla="*/ 1789842 h 5630204"/>
              <a:gd name="connsiteX7548" fmla="*/ 2377503 w 10567974"/>
              <a:gd name="connsiteY7548" fmla="*/ 1763551 h 5630204"/>
              <a:gd name="connsiteX7549" fmla="*/ 2403794 w 10567974"/>
              <a:gd name="connsiteY7549" fmla="*/ 1737260 h 5630204"/>
              <a:gd name="connsiteX7550" fmla="*/ 3135372 w 10567974"/>
              <a:gd name="connsiteY7550" fmla="*/ 1737260 h 5630204"/>
              <a:gd name="connsiteX7551" fmla="*/ 3161663 w 10567974"/>
              <a:gd name="connsiteY7551" fmla="*/ 1763551 h 5630204"/>
              <a:gd name="connsiteX7552" fmla="*/ 3135372 w 10567974"/>
              <a:gd name="connsiteY7552" fmla="*/ 1789842 h 5630204"/>
              <a:gd name="connsiteX7553" fmla="*/ 3109081 w 10567974"/>
              <a:gd name="connsiteY7553" fmla="*/ 1763551 h 5630204"/>
              <a:gd name="connsiteX7554" fmla="*/ 3135372 w 10567974"/>
              <a:gd name="connsiteY7554" fmla="*/ 1737260 h 5630204"/>
              <a:gd name="connsiteX7555" fmla="*/ 3043925 w 10567974"/>
              <a:gd name="connsiteY7555" fmla="*/ 1737260 h 5630204"/>
              <a:gd name="connsiteX7556" fmla="*/ 3070216 w 10567974"/>
              <a:gd name="connsiteY7556" fmla="*/ 1763551 h 5630204"/>
              <a:gd name="connsiteX7557" fmla="*/ 3043925 w 10567974"/>
              <a:gd name="connsiteY7557" fmla="*/ 1789842 h 5630204"/>
              <a:gd name="connsiteX7558" fmla="*/ 3017634 w 10567974"/>
              <a:gd name="connsiteY7558" fmla="*/ 1763551 h 5630204"/>
              <a:gd name="connsiteX7559" fmla="*/ 3043925 w 10567974"/>
              <a:gd name="connsiteY7559" fmla="*/ 1737260 h 5630204"/>
              <a:gd name="connsiteX7560" fmla="*/ 2952478 w 10567974"/>
              <a:gd name="connsiteY7560" fmla="*/ 1737260 h 5630204"/>
              <a:gd name="connsiteX7561" fmla="*/ 2978769 w 10567974"/>
              <a:gd name="connsiteY7561" fmla="*/ 1763551 h 5630204"/>
              <a:gd name="connsiteX7562" fmla="*/ 2952478 w 10567974"/>
              <a:gd name="connsiteY7562" fmla="*/ 1789842 h 5630204"/>
              <a:gd name="connsiteX7563" fmla="*/ 2926186 w 10567974"/>
              <a:gd name="connsiteY7563" fmla="*/ 1763551 h 5630204"/>
              <a:gd name="connsiteX7564" fmla="*/ 2952478 w 10567974"/>
              <a:gd name="connsiteY7564" fmla="*/ 1737260 h 5630204"/>
              <a:gd name="connsiteX7565" fmla="*/ 5603925 w 10567974"/>
              <a:gd name="connsiteY7565" fmla="*/ 1737260 h 5630204"/>
              <a:gd name="connsiteX7566" fmla="*/ 5630214 w 10567974"/>
              <a:gd name="connsiteY7566" fmla="*/ 1763551 h 5630204"/>
              <a:gd name="connsiteX7567" fmla="*/ 5603925 w 10567974"/>
              <a:gd name="connsiteY7567" fmla="*/ 1789841 h 5630204"/>
              <a:gd name="connsiteX7568" fmla="*/ 5577636 w 10567974"/>
              <a:gd name="connsiteY7568" fmla="*/ 1763551 h 5630204"/>
              <a:gd name="connsiteX7569" fmla="*/ 5603925 w 10567974"/>
              <a:gd name="connsiteY7569" fmla="*/ 1737260 h 5630204"/>
              <a:gd name="connsiteX7570" fmla="*/ 5421045 w 10567974"/>
              <a:gd name="connsiteY7570" fmla="*/ 1737260 h 5630204"/>
              <a:gd name="connsiteX7571" fmla="*/ 5447334 w 10567974"/>
              <a:gd name="connsiteY7571" fmla="*/ 1763551 h 5630204"/>
              <a:gd name="connsiteX7572" fmla="*/ 5421045 w 10567974"/>
              <a:gd name="connsiteY7572" fmla="*/ 1789841 h 5630204"/>
              <a:gd name="connsiteX7573" fmla="*/ 5394756 w 10567974"/>
              <a:gd name="connsiteY7573" fmla="*/ 1763551 h 5630204"/>
              <a:gd name="connsiteX7574" fmla="*/ 5421045 w 10567974"/>
              <a:gd name="connsiteY7574" fmla="*/ 1737260 h 5630204"/>
              <a:gd name="connsiteX7575" fmla="*/ 5238165 w 10567974"/>
              <a:gd name="connsiteY7575" fmla="*/ 1737260 h 5630204"/>
              <a:gd name="connsiteX7576" fmla="*/ 5264454 w 10567974"/>
              <a:gd name="connsiteY7576" fmla="*/ 1763551 h 5630204"/>
              <a:gd name="connsiteX7577" fmla="*/ 5238165 w 10567974"/>
              <a:gd name="connsiteY7577" fmla="*/ 1789841 h 5630204"/>
              <a:gd name="connsiteX7578" fmla="*/ 5211876 w 10567974"/>
              <a:gd name="connsiteY7578" fmla="*/ 1763551 h 5630204"/>
              <a:gd name="connsiteX7579" fmla="*/ 5238165 w 10567974"/>
              <a:gd name="connsiteY7579" fmla="*/ 1737260 h 5630204"/>
              <a:gd name="connsiteX7580" fmla="*/ 5878245 w 10567974"/>
              <a:gd name="connsiteY7580" fmla="*/ 1737260 h 5630204"/>
              <a:gd name="connsiteX7581" fmla="*/ 5904534 w 10567974"/>
              <a:gd name="connsiteY7581" fmla="*/ 1763550 h 5630204"/>
              <a:gd name="connsiteX7582" fmla="*/ 5878245 w 10567974"/>
              <a:gd name="connsiteY7582" fmla="*/ 1789841 h 5630204"/>
              <a:gd name="connsiteX7583" fmla="*/ 5851956 w 10567974"/>
              <a:gd name="connsiteY7583" fmla="*/ 1763550 h 5630204"/>
              <a:gd name="connsiteX7584" fmla="*/ 5878245 w 10567974"/>
              <a:gd name="connsiteY7584" fmla="*/ 1737260 h 5630204"/>
              <a:gd name="connsiteX7585" fmla="*/ 5786805 w 10567974"/>
              <a:gd name="connsiteY7585" fmla="*/ 1737260 h 5630204"/>
              <a:gd name="connsiteX7586" fmla="*/ 5813094 w 10567974"/>
              <a:gd name="connsiteY7586" fmla="*/ 1763550 h 5630204"/>
              <a:gd name="connsiteX7587" fmla="*/ 5786805 w 10567974"/>
              <a:gd name="connsiteY7587" fmla="*/ 1789841 h 5630204"/>
              <a:gd name="connsiteX7588" fmla="*/ 5760516 w 10567974"/>
              <a:gd name="connsiteY7588" fmla="*/ 1763550 h 5630204"/>
              <a:gd name="connsiteX7589" fmla="*/ 5786805 w 10567974"/>
              <a:gd name="connsiteY7589" fmla="*/ 1737260 h 5630204"/>
              <a:gd name="connsiteX7590" fmla="*/ 5695365 w 10567974"/>
              <a:gd name="connsiteY7590" fmla="*/ 1737260 h 5630204"/>
              <a:gd name="connsiteX7591" fmla="*/ 5721654 w 10567974"/>
              <a:gd name="connsiteY7591" fmla="*/ 1763550 h 5630204"/>
              <a:gd name="connsiteX7592" fmla="*/ 5695365 w 10567974"/>
              <a:gd name="connsiteY7592" fmla="*/ 1789841 h 5630204"/>
              <a:gd name="connsiteX7593" fmla="*/ 5669076 w 10567974"/>
              <a:gd name="connsiteY7593" fmla="*/ 1763550 h 5630204"/>
              <a:gd name="connsiteX7594" fmla="*/ 5695365 w 10567974"/>
              <a:gd name="connsiteY7594" fmla="*/ 1737260 h 5630204"/>
              <a:gd name="connsiteX7595" fmla="*/ 6244005 w 10567974"/>
              <a:gd name="connsiteY7595" fmla="*/ 1737259 h 5630204"/>
              <a:gd name="connsiteX7596" fmla="*/ 6270294 w 10567974"/>
              <a:gd name="connsiteY7596" fmla="*/ 1763550 h 5630204"/>
              <a:gd name="connsiteX7597" fmla="*/ 6244005 w 10567974"/>
              <a:gd name="connsiteY7597" fmla="*/ 1789841 h 5630204"/>
              <a:gd name="connsiteX7598" fmla="*/ 6217716 w 10567974"/>
              <a:gd name="connsiteY7598" fmla="*/ 1763550 h 5630204"/>
              <a:gd name="connsiteX7599" fmla="*/ 6244005 w 10567974"/>
              <a:gd name="connsiteY7599" fmla="*/ 1737259 h 5630204"/>
              <a:gd name="connsiteX7600" fmla="*/ 6152565 w 10567974"/>
              <a:gd name="connsiteY7600" fmla="*/ 1737259 h 5630204"/>
              <a:gd name="connsiteX7601" fmla="*/ 6178854 w 10567974"/>
              <a:gd name="connsiteY7601" fmla="*/ 1763550 h 5630204"/>
              <a:gd name="connsiteX7602" fmla="*/ 6152565 w 10567974"/>
              <a:gd name="connsiteY7602" fmla="*/ 1789841 h 5630204"/>
              <a:gd name="connsiteX7603" fmla="*/ 6126276 w 10567974"/>
              <a:gd name="connsiteY7603" fmla="*/ 1763550 h 5630204"/>
              <a:gd name="connsiteX7604" fmla="*/ 6152565 w 10567974"/>
              <a:gd name="connsiteY7604" fmla="*/ 1737259 h 5630204"/>
              <a:gd name="connsiteX7605" fmla="*/ 6061125 w 10567974"/>
              <a:gd name="connsiteY7605" fmla="*/ 1737259 h 5630204"/>
              <a:gd name="connsiteX7606" fmla="*/ 6087414 w 10567974"/>
              <a:gd name="connsiteY7606" fmla="*/ 1763550 h 5630204"/>
              <a:gd name="connsiteX7607" fmla="*/ 6061125 w 10567974"/>
              <a:gd name="connsiteY7607" fmla="*/ 1789841 h 5630204"/>
              <a:gd name="connsiteX7608" fmla="*/ 6034836 w 10567974"/>
              <a:gd name="connsiteY7608" fmla="*/ 1763550 h 5630204"/>
              <a:gd name="connsiteX7609" fmla="*/ 6061125 w 10567974"/>
              <a:gd name="connsiteY7609" fmla="*/ 1737259 h 5630204"/>
              <a:gd name="connsiteX7610" fmla="*/ 5969685 w 10567974"/>
              <a:gd name="connsiteY7610" fmla="*/ 1737259 h 5630204"/>
              <a:gd name="connsiteX7611" fmla="*/ 5995974 w 10567974"/>
              <a:gd name="connsiteY7611" fmla="*/ 1763550 h 5630204"/>
              <a:gd name="connsiteX7612" fmla="*/ 5969685 w 10567974"/>
              <a:gd name="connsiteY7612" fmla="*/ 1789841 h 5630204"/>
              <a:gd name="connsiteX7613" fmla="*/ 5943396 w 10567974"/>
              <a:gd name="connsiteY7613" fmla="*/ 1763550 h 5630204"/>
              <a:gd name="connsiteX7614" fmla="*/ 5969685 w 10567974"/>
              <a:gd name="connsiteY7614" fmla="*/ 1737259 h 5630204"/>
              <a:gd name="connsiteX7615" fmla="*/ 6518325 w 10567974"/>
              <a:gd name="connsiteY7615" fmla="*/ 1737259 h 5630204"/>
              <a:gd name="connsiteX7616" fmla="*/ 6544614 w 10567974"/>
              <a:gd name="connsiteY7616" fmla="*/ 1763550 h 5630204"/>
              <a:gd name="connsiteX7617" fmla="*/ 6518325 w 10567974"/>
              <a:gd name="connsiteY7617" fmla="*/ 1789841 h 5630204"/>
              <a:gd name="connsiteX7618" fmla="*/ 6492036 w 10567974"/>
              <a:gd name="connsiteY7618" fmla="*/ 1763550 h 5630204"/>
              <a:gd name="connsiteX7619" fmla="*/ 6518325 w 10567974"/>
              <a:gd name="connsiteY7619" fmla="*/ 1737259 h 5630204"/>
              <a:gd name="connsiteX7620" fmla="*/ 6426885 w 10567974"/>
              <a:gd name="connsiteY7620" fmla="*/ 1737259 h 5630204"/>
              <a:gd name="connsiteX7621" fmla="*/ 6453174 w 10567974"/>
              <a:gd name="connsiteY7621" fmla="*/ 1763550 h 5630204"/>
              <a:gd name="connsiteX7622" fmla="*/ 6426885 w 10567974"/>
              <a:gd name="connsiteY7622" fmla="*/ 1789841 h 5630204"/>
              <a:gd name="connsiteX7623" fmla="*/ 6400596 w 10567974"/>
              <a:gd name="connsiteY7623" fmla="*/ 1763550 h 5630204"/>
              <a:gd name="connsiteX7624" fmla="*/ 6426885 w 10567974"/>
              <a:gd name="connsiteY7624" fmla="*/ 1737259 h 5630204"/>
              <a:gd name="connsiteX7625" fmla="*/ 6335445 w 10567974"/>
              <a:gd name="connsiteY7625" fmla="*/ 1737259 h 5630204"/>
              <a:gd name="connsiteX7626" fmla="*/ 6361734 w 10567974"/>
              <a:gd name="connsiteY7626" fmla="*/ 1763550 h 5630204"/>
              <a:gd name="connsiteX7627" fmla="*/ 6335445 w 10567974"/>
              <a:gd name="connsiteY7627" fmla="*/ 1789841 h 5630204"/>
              <a:gd name="connsiteX7628" fmla="*/ 6309156 w 10567974"/>
              <a:gd name="connsiteY7628" fmla="*/ 1763550 h 5630204"/>
              <a:gd name="connsiteX7629" fmla="*/ 6335445 w 10567974"/>
              <a:gd name="connsiteY7629" fmla="*/ 1737259 h 5630204"/>
              <a:gd name="connsiteX7630" fmla="*/ 6792645 w 10567974"/>
              <a:gd name="connsiteY7630" fmla="*/ 1737259 h 5630204"/>
              <a:gd name="connsiteX7631" fmla="*/ 6818934 w 10567974"/>
              <a:gd name="connsiteY7631" fmla="*/ 1763550 h 5630204"/>
              <a:gd name="connsiteX7632" fmla="*/ 6792645 w 10567974"/>
              <a:gd name="connsiteY7632" fmla="*/ 1789840 h 5630204"/>
              <a:gd name="connsiteX7633" fmla="*/ 6766356 w 10567974"/>
              <a:gd name="connsiteY7633" fmla="*/ 1763550 h 5630204"/>
              <a:gd name="connsiteX7634" fmla="*/ 6792645 w 10567974"/>
              <a:gd name="connsiteY7634" fmla="*/ 1737259 h 5630204"/>
              <a:gd name="connsiteX7635" fmla="*/ 6701205 w 10567974"/>
              <a:gd name="connsiteY7635" fmla="*/ 1737259 h 5630204"/>
              <a:gd name="connsiteX7636" fmla="*/ 6727494 w 10567974"/>
              <a:gd name="connsiteY7636" fmla="*/ 1763550 h 5630204"/>
              <a:gd name="connsiteX7637" fmla="*/ 6701205 w 10567974"/>
              <a:gd name="connsiteY7637" fmla="*/ 1789840 h 5630204"/>
              <a:gd name="connsiteX7638" fmla="*/ 6674916 w 10567974"/>
              <a:gd name="connsiteY7638" fmla="*/ 1763550 h 5630204"/>
              <a:gd name="connsiteX7639" fmla="*/ 6701205 w 10567974"/>
              <a:gd name="connsiteY7639" fmla="*/ 1737259 h 5630204"/>
              <a:gd name="connsiteX7640" fmla="*/ 6609765 w 10567974"/>
              <a:gd name="connsiteY7640" fmla="*/ 1737259 h 5630204"/>
              <a:gd name="connsiteX7641" fmla="*/ 6636054 w 10567974"/>
              <a:gd name="connsiteY7641" fmla="*/ 1763550 h 5630204"/>
              <a:gd name="connsiteX7642" fmla="*/ 6609765 w 10567974"/>
              <a:gd name="connsiteY7642" fmla="*/ 1789840 h 5630204"/>
              <a:gd name="connsiteX7643" fmla="*/ 6583476 w 10567974"/>
              <a:gd name="connsiteY7643" fmla="*/ 1763550 h 5630204"/>
              <a:gd name="connsiteX7644" fmla="*/ 6609765 w 10567974"/>
              <a:gd name="connsiteY7644" fmla="*/ 1737259 h 5630204"/>
              <a:gd name="connsiteX7645" fmla="*/ 7158405 w 10567974"/>
              <a:gd name="connsiteY7645" fmla="*/ 1737259 h 5630204"/>
              <a:gd name="connsiteX7646" fmla="*/ 7184694 w 10567974"/>
              <a:gd name="connsiteY7646" fmla="*/ 1763549 h 5630204"/>
              <a:gd name="connsiteX7647" fmla="*/ 7158405 w 10567974"/>
              <a:gd name="connsiteY7647" fmla="*/ 1789840 h 5630204"/>
              <a:gd name="connsiteX7648" fmla="*/ 7132116 w 10567974"/>
              <a:gd name="connsiteY7648" fmla="*/ 1763549 h 5630204"/>
              <a:gd name="connsiteX7649" fmla="*/ 7158405 w 10567974"/>
              <a:gd name="connsiteY7649" fmla="*/ 1737259 h 5630204"/>
              <a:gd name="connsiteX7650" fmla="*/ 7066965 w 10567974"/>
              <a:gd name="connsiteY7650" fmla="*/ 1737259 h 5630204"/>
              <a:gd name="connsiteX7651" fmla="*/ 7093254 w 10567974"/>
              <a:gd name="connsiteY7651" fmla="*/ 1763549 h 5630204"/>
              <a:gd name="connsiteX7652" fmla="*/ 7066965 w 10567974"/>
              <a:gd name="connsiteY7652" fmla="*/ 1789840 h 5630204"/>
              <a:gd name="connsiteX7653" fmla="*/ 7040676 w 10567974"/>
              <a:gd name="connsiteY7653" fmla="*/ 1763549 h 5630204"/>
              <a:gd name="connsiteX7654" fmla="*/ 7066965 w 10567974"/>
              <a:gd name="connsiteY7654" fmla="*/ 1737259 h 5630204"/>
              <a:gd name="connsiteX7655" fmla="*/ 6975525 w 10567974"/>
              <a:gd name="connsiteY7655" fmla="*/ 1737259 h 5630204"/>
              <a:gd name="connsiteX7656" fmla="*/ 7001814 w 10567974"/>
              <a:gd name="connsiteY7656" fmla="*/ 1763549 h 5630204"/>
              <a:gd name="connsiteX7657" fmla="*/ 6975525 w 10567974"/>
              <a:gd name="connsiteY7657" fmla="*/ 1789840 h 5630204"/>
              <a:gd name="connsiteX7658" fmla="*/ 6949236 w 10567974"/>
              <a:gd name="connsiteY7658" fmla="*/ 1763549 h 5630204"/>
              <a:gd name="connsiteX7659" fmla="*/ 6975525 w 10567974"/>
              <a:gd name="connsiteY7659" fmla="*/ 1737259 h 5630204"/>
              <a:gd name="connsiteX7660" fmla="*/ 6884085 w 10567974"/>
              <a:gd name="connsiteY7660" fmla="*/ 1737259 h 5630204"/>
              <a:gd name="connsiteX7661" fmla="*/ 6910374 w 10567974"/>
              <a:gd name="connsiteY7661" fmla="*/ 1763549 h 5630204"/>
              <a:gd name="connsiteX7662" fmla="*/ 6884085 w 10567974"/>
              <a:gd name="connsiteY7662" fmla="*/ 1789840 h 5630204"/>
              <a:gd name="connsiteX7663" fmla="*/ 6857796 w 10567974"/>
              <a:gd name="connsiteY7663" fmla="*/ 1763549 h 5630204"/>
              <a:gd name="connsiteX7664" fmla="*/ 6884085 w 10567974"/>
              <a:gd name="connsiteY7664" fmla="*/ 1737259 h 5630204"/>
              <a:gd name="connsiteX7665" fmla="*/ 7432725 w 10567974"/>
              <a:gd name="connsiteY7665" fmla="*/ 1737258 h 5630204"/>
              <a:gd name="connsiteX7666" fmla="*/ 7459014 w 10567974"/>
              <a:gd name="connsiteY7666" fmla="*/ 1763549 h 5630204"/>
              <a:gd name="connsiteX7667" fmla="*/ 7432725 w 10567974"/>
              <a:gd name="connsiteY7667" fmla="*/ 1789840 h 5630204"/>
              <a:gd name="connsiteX7668" fmla="*/ 7406436 w 10567974"/>
              <a:gd name="connsiteY7668" fmla="*/ 1763549 h 5630204"/>
              <a:gd name="connsiteX7669" fmla="*/ 7432725 w 10567974"/>
              <a:gd name="connsiteY7669" fmla="*/ 1737258 h 5630204"/>
              <a:gd name="connsiteX7670" fmla="*/ 7341285 w 10567974"/>
              <a:gd name="connsiteY7670" fmla="*/ 1737258 h 5630204"/>
              <a:gd name="connsiteX7671" fmla="*/ 7367574 w 10567974"/>
              <a:gd name="connsiteY7671" fmla="*/ 1763549 h 5630204"/>
              <a:gd name="connsiteX7672" fmla="*/ 7341285 w 10567974"/>
              <a:gd name="connsiteY7672" fmla="*/ 1789840 h 5630204"/>
              <a:gd name="connsiteX7673" fmla="*/ 7314996 w 10567974"/>
              <a:gd name="connsiteY7673" fmla="*/ 1763549 h 5630204"/>
              <a:gd name="connsiteX7674" fmla="*/ 7341285 w 10567974"/>
              <a:gd name="connsiteY7674" fmla="*/ 1737258 h 5630204"/>
              <a:gd name="connsiteX7675" fmla="*/ 7249845 w 10567974"/>
              <a:gd name="connsiteY7675" fmla="*/ 1737258 h 5630204"/>
              <a:gd name="connsiteX7676" fmla="*/ 7276134 w 10567974"/>
              <a:gd name="connsiteY7676" fmla="*/ 1763549 h 5630204"/>
              <a:gd name="connsiteX7677" fmla="*/ 7249845 w 10567974"/>
              <a:gd name="connsiteY7677" fmla="*/ 1789840 h 5630204"/>
              <a:gd name="connsiteX7678" fmla="*/ 7223556 w 10567974"/>
              <a:gd name="connsiteY7678" fmla="*/ 1763549 h 5630204"/>
              <a:gd name="connsiteX7679" fmla="*/ 7249845 w 10567974"/>
              <a:gd name="connsiteY7679" fmla="*/ 1737258 h 5630204"/>
              <a:gd name="connsiteX7680" fmla="*/ 7707045 w 10567974"/>
              <a:gd name="connsiteY7680" fmla="*/ 1737258 h 5630204"/>
              <a:gd name="connsiteX7681" fmla="*/ 7733334 w 10567974"/>
              <a:gd name="connsiteY7681" fmla="*/ 1763549 h 5630204"/>
              <a:gd name="connsiteX7682" fmla="*/ 7707045 w 10567974"/>
              <a:gd name="connsiteY7682" fmla="*/ 1789840 h 5630204"/>
              <a:gd name="connsiteX7683" fmla="*/ 7680756 w 10567974"/>
              <a:gd name="connsiteY7683" fmla="*/ 1763549 h 5630204"/>
              <a:gd name="connsiteX7684" fmla="*/ 7707045 w 10567974"/>
              <a:gd name="connsiteY7684" fmla="*/ 1737258 h 5630204"/>
              <a:gd name="connsiteX7685" fmla="*/ 7615605 w 10567974"/>
              <a:gd name="connsiteY7685" fmla="*/ 1737258 h 5630204"/>
              <a:gd name="connsiteX7686" fmla="*/ 7641894 w 10567974"/>
              <a:gd name="connsiteY7686" fmla="*/ 1763549 h 5630204"/>
              <a:gd name="connsiteX7687" fmla="*/ 7615605 w 10567974"/>
              <a:gd name="connsiteY7687" fmla="*/ 1789840 h 5630204"/>
              <a:gd name="connsiteX7688" fmla="*/ 7589316 w 10567974"/>
              <a:gd name="connsiteY7688" fmla="*/ 1763549 h 5630204"/>
              <a:gd name="connsiteX7689" fmla="*/ 7615605 w 10567974"/>
              <a:gd name="connsiteY7689" fmla="*/ 1737258 h 5630204"/>
              <a:gd name="connsiteX7690" fmla="*/ 7524165 w 10567974"/>
              <a:gd name="connsiteY7690" fmla="*/ 1737258 h 5630204"/>
              <a:gd name="connsiteX7691" fmla="*/ 7550454 w 10567974"/>
              <a:gd name="connsiteY7691" fmla="*/ 1763549 h 5630204"/>
              <a:gd name="connsiteX7692" fmla="*/ 7524165 w 10567974"/>
              <a:gd name="connsiteY7692" fmla="*/ 1789840 h 5630204"/>
              <a:gd name="connsiteX7693" fmla="*/ 7497876 w 10567974"/>
              <a:gd name="connsiteY7693" fmla="*/ 1763549 h 5630204"/>
              <a:gd name="connsiteX7694" fmla="*/ 7524165 w 10567974"/>
              <a:gd name="connsiteY7694" fmla="*/ 1737258 h 5630204"/>
              <a:gd name="connsiteX7695" fmla="*/ 8072805 w 10567974"/>
              <a:gd name="connsiteY7695" fmla="*/ 1737258 h 5630204"/>
              <a:gd name="connsiteX7696" fmla="*/ 8099094 w 10567974"/>
              <a:gd name="connsiteY7696" fmla="*/ 1763548 h 5630204"/>
              <a:gd name="connsiteX7697" fmla="*/ 8072805 w 10567974"/>
              <a:gd name="connsiteY7697" fmla="*/ 1789839 h 5630204"/>
              <a:gd name="connsiteX7698" fmla="*/ 8046516 w 10567974"/>
              <a:gd name="connsiteY7698" fmla="*/ 1763548 h 5630204"/>
              <a:gd name="connsiteX7699" fmla="*/ 8072805 w 10567974"/>
              <a:gd name="connsiteY7699" fmla="*/ 1737258 h 5630204"/>
              <a:gd name="connsiteX7700" fmla="*/ 7981365 w 10567974"/>
              <a:gd name="connsiteY7700" fmla="*/ 1737258 h 5630204"/>
              <a:gd name="connsiteX7701" fmla="*/ 8007654 w 10567974"/>
              <a:gd name="connsiteY7701" fmla="*/ 1763549 h 5630204"/>
              <a:gd name="connsiteX7702" fmla="*/ 7981365 w 10567974"/>
              <a:gd name="connsiteY7702" fmla="*/ 1789839 h 5630204"/>
              <a:gd name="connsiteX7703" fmla="*/ 7955076 w 10567974"/>
              <a:gd name="connsiteY7703" fmla="*/ 1763549 h 5630204"/>
              <a:gd name="connsiteX7704" fmla="*/ 7981365 w 10567974"/>
              <a:gd name="connsiteY7704" fmla="*/ 1737258 h 5630204"/>
              <a:gd name="connsiteX7705" fmla="*/ 7889925 w 10567974"/>
              <a:gd name="connsiteY7705" fmla="*/ 1737258 h 5630204"/>
              <a:gd name="connsiteX7706" fmla="*/ 7916214 w 10567974"/>
              <a:gd name="connsiteY7706" fmla="*/ 1763549 h 5630204"/>
              <a:gd name="connsiteX7707" fmla="*/ 7889925 w 10567974"/>
              <a:gd name="connsiteY7707" fmla="*/ 1789839 h 5630204"/>
              <a:gd name="connsiteX7708" fmla="*/ 7863636 w 10567974"/>
              <a:gd name="connsiteY7708" fmla="*/ 1763549 h 5630204"/>
              <a:gd name="connsiteX7709" fmla="*/ 7889925 w 10567974"/>
              <a:gd name="connsiteY7709" fmla="*/ 1737258 h 5630204"/>
              <a:gd name="connsiteX7710" fmla="*/ 7798485 w 10567974"/>
              <a:gd name="connsiteY7710" fmla="*/ 1737258 h 5630204"/>
              <a:gd name="connsiteX7711" fmla="*/ 7824774 w 10567974"/>
              <a:gd name="connsiteY7711" fmla="*/ 1763549 h 5630204"/>
              <a:gd name="connsiteX7712" fmla="*/ 7798485 w 10567974"/>
              <a:gd name="connsiteY7712" fmla="*/ 1789839 h 5630204"/>
              <a:gd name="connsiteX7713" fmla="*/ 7772196 w 10567974"/>
              <a:gd name="connsiteY7713" fmla="*/ 1763549 h 5630204"/>
              <a:gd name="connsiteX7714" fmla="*/ 7798485 w 10567974"/>
              <a:gd name="connsiteY7714" fmla="*/ 1737258 h 5630204"/>
              <a:gd name="connsiteX7715" fmla="*/ 8347125 w 10567974"/>
              <a:gd name="connsiteY7715" fmla="*/ 1737258 h 5630204"/>
              <a:gd name="connsiteX7716" fmla="*/ 8373414 w 10567974"/>
              <a:gd name="connsiteY7716" fmla="*/ 1763548 h 5630204"/>
              <a:gd name="connsiteX7717" fmla="*/ 8347125 w 10567974"/>
              <a:gd name="connsiteY7717" fmla="*/ 1789839 h 5630204"/>
              <a:gd name="connsiteX7718" fmla="*/ 8320836 w 10567974"/>
              <a:gd name="connsiteY7718" fmla="*/ 1763548 h 5630204"/>
              <a:gd name="connsiteX7719" fmla="*/ 8347125 w 10567974"/>
              <a:gd name="connsiteY7719" fmla="*/ 1737258 h 5630204"/>
              <a:gd name="connsiteX7720" fmla="*/ 8255685 w 10567974"/>
              <a:gd name="connsiteY7720" fmla="*/ 1737258 h 5630204"/>
              <a:gd name="connsiteX7721" fmla="*/ 8281974 w 10567974"/>
              <a:gd name="connsiteY7721" fmla="*/ 1763548 h 5630204"/>
              <a:gd name="connsiteX7722" fmla="*/ 8255685 w 10567974"/>
              <a:gd name="connsiteY7722" fmla="*/ 1789839 h 5630204"/>
              <a:gd name="connsiteX7723" fmla="*/ 8229396 w 10567974"/>
              <a:gd name="connsiteY7723" fmla="*/ 1763548 h 5630204"/>
              <a:gd name="connsiteX7724" fmla="*/ 8255685 w 10567974"/>
              <a:gd name="connsiteY7724" fmla="*/ 1737258 h 5630204"/>
              <a:gd name="connsiteX7725" fmla="*/ 8164245 w 10567974"/>
              <a:gd name="connsiteY7725" fmla="*/ 1737258 h 5630204"/>
              <a:gd name="connsiteX7726" fmla="*/ 8190534 w 10567974"/>
              <a:gd name="connsiteY7726" fmla="*/ 1763548 h 5630204"/>
              <a:gd name="connsiteX7727" fmla="*/ 8164245 w 10567974"/>
              <a:gd name="connsiteY7727" fmla="*/ 1789839 h 5630204"/>
              <a:gd name="connsiteX7728" fmla="*/ 8137956 w 10567974"/>
              <a:gd name="connsiteY7728" fmla="*/ 1763548 h 5630204"/>
              <a:gd name="connsiteX7729" fmla="*/ 8164245 w 10567974"/>
              <a:gd name="connsiteY7729" fmla="*/ 1737258 h 5630204"/>
              <a:gd name="connsiteX7730" fmla="*/ 8621445 w 10567974"/>
              <a:gd name="connsiteY7730" fmla="*/ 1737257 h 5630204"/>
              <a:gd name="connsiteX7731" fmla="*/ 8647734 w 10567974"/>
              <a:gd name="connsiteY7731" fmla="*/ 1763548 h 5630204"/>
              <a:gd name="connsiteX7732" fmla="*/ 8621445 w 10567974"/>
              <a:gd name="connsiteY7732" fmla="*/ 1789839 h 5630204"/>
              <a:gd name="connsiteX7733" fmla="*/ 8595156 w 10567974"/>
              <a:gd name="connsiteY7733" fmla="*/ 1763548 h 5630204"/>
              <a:gd name="connsiteX7734" fmla="*/ 8621445 w 10567974"/>
              <a:gd name="connsiteY7734" fmla="*/ 1737257 h 5630204"/>
              <a:gd name="connsiteX7735" fmla="*/ 8530005 w 10567974"/>
              <a:gd name="connsiteY7735" fmla="*/ 1737257 h 5630204"/>
              <a:gd name="connsiteX7736" fmla="*/ 8556294 w 10567974"/>
              <a:gd name="connsiteY7736" fmla="*/ 1763548 h 5630204"/>
              <a:gd name="connsiteX7737" fmla="*/ 8530005 w 10567974"/>
              <a:gd name="connsiteY7737" fmla="*/ 1789839 h 5630204"/>
              <a:gd name="connsiteX7738" fmla="*/ 8503716 w 10567974"/>
              <a:gd name="connsiteY7738" fmla="*/ 1763548 h 5630204"/>
              <a:gd name="connsiteX7739" fmla="*/ 8530005 w 10567974"/>
              <a:gd name="connsiteY7739" fmla="*/ 1737257 h 5630204"/>
              <a:gd name="connsiteX7740" fmla="*/ 8438565 w 10567974"/>
              <a:gd name="connsiteY7740" fmla="*/ 1737257 h 5630204"/>
              <a:gd name="connsiteX7741" fmla="*/ 8464854 w 10567974"/>
              <a:gd name="connsiteY7741" fmla="*/ 1763548 h 5630204"/>
              <a:gd name="connsiteX7742" fmla="*/ 8438565 w 10567974"/>
              <a:gd name="connsiteY7742" fmla="*/ 1789839 h 5630204"/>
              <a:gd name="connsiteX7743" fmla="*/ 8412276 w 10567974"/>
              <a:gd name="connsiteY7743" fmla="*/ 1763548 h 5630204"/>
              <a:gd name="connsiteX7744" fmla="*/ 8438565 w 10567974"/>
              <a:gd name="connsiteY7744" fmla="*/ 1737257 h 5630204"/>
              <a:gd name="connsiteX7745" fmla="*/ 8895765 w 10567974"/>
              <a:gd name="connsiteY7745" fmla="*/ 1737257 h 5630204"/>
              <a:gd name="connsiteX7746" fmla="*/ 8922054 w 10567974"/>
              <a:gd name="connsiteY7746" fmla="*/ 1763548 h 5630204"/>
              <a:gd name="connsiteX7747" fmla="*/ 8895765 w 10567974"/>
              <a:gd name="connsiteY7747" fmla="*/ 1789839 h 5630204"/>
              <a:gd name="connsiteX7748" fmla="*/ 8869476 w 10567974"/>
              <a:gd name="connsiteY7748" fmla="*/ 1763548 h 5630204"/>
              <a:gd name="connsiteX7749" fmla="*/ 8895765 w 10567974"/>
              <a:gd name="connsiteY7749" fmla="*/ 1737257 h 5630204"/>
              <a:gd name="connsiteX7750" fmla="*/ 8804325 w 10567974"/>
              <a:gd name="connsiteY7750" fmla="*/ 1737257 h 5630204"/>
              <a:gd name="connsiteX7751" fmla="*/ 8830614 w 10567974"/>
              <a:gd name="connsiteY7751" fmla="*/ 1763548 h 5630204"/>
              <a:gd name="connsiteX7752" fmla="*/ 8804325 w 10567974"/>
              <a:gd name="connsiteY7752" fmla="*/ 1789839 h 5630204"/>
              <a:gd name="connsiteX7753" fmla="*/ 8778036 w 10567974"/>
              <a:gd name="connsiteY7753" fmla="*/ 1763548 h 5630204"/>
              <a:gd name="connsiteX7754" fmla="*/ 8804325 w 10567974"/>
              <a:gd name="connsiteY7754" fmla="*/ 1737257 h 5630204"/>
              <a:gd name="connsiteX7755" fmla="*/ 8712885 w 10567974"/>
              <a:gd name="connsiteY7755" fmla="*/ 1737257 h 5630204"/>
              <a:gd name="connsiteX7756" fmla="*/ 8739174 w 10567974"/>
              <a:gd name="connsiteY7756" fmla="*/ 1763548 h 5630204"/>
              <a:gd name="connsiteX7757" fmla="*/ 8712885 w 10567974"/>
              <a:gd name="connsiteY7757" fmla="*/ 1789839 h 5630204"/>
              <a:gd name="connsiteX7758" fmla="*/ 8686596 w 10567974"/>
              <a:gd name="connsiteY7758" fmla="*/ 1763548 h 5630204"/>
              <a:gd name="connsiteX7759" fmla="*/ 8712885 w 10567974"/>
              <a:gd name="connsiteY7759" fmla="*/ 1737257 h 5630204"/>
              <a:gd name="connsiteX7760" fmla="*/ 9810165 w 10567974"/>
              <a:gd name="connsiteY7760" fmla="*/ 1737257 h 5630204"/>
              <a:gd name="connsiteX7761" fmla="*/ 9836454 w 10567974"/>
              <a:gd name="connsiteY7761" fmla="*/ 1763547 h 5630204"/>
              <a:gd name="connsiteX7762" fmla="*/ 9810165 w 10567974"/>
              <a:gd name="connsiteY7762" fmla="*/ 1789838 h 5630204"/>
              <a:gd name="connsiteX7763" fmla="*/ 9783876 w 10567974"/>
              <a:gd name="connsiteY7763" fmla="*/ 1763547 h 5630204"/>
              <a:gd name="connsiteX7764" fmla="*/ 9810165 w 10567974"/>
              <a:gd name="connsiteY7764" fmla="*/ 1737257 h 5630204"/>
              <a:gd name="connsiteX7765" fmla="*/ 9718725 w 10567974"/>
              <a:gd name="connsiteY7765" fmla="*/ 1737257 h 5630204"/>
              <a:gd name="connsiteX7766" fmla="*/ 9745014 w 10567974"/>
              <a:gd name="connsiteY7766" fmla="*/ 1763548 h 5630204"/>
              <a:gd name="connsiteX7767" fmla="*/ 9718725 w 10567974"/>
              <a:gd name="connsiteY7767" fmla="*/ 1789838 h 5630204"/>
              <a:gd name="connsiteX7768" fmla="*/ 9692436 w 10567974"/>
              <a:gd name="connsiteY7768" fmla="*/ 1763548 h 5630204"/>
              <a:gd name="connsiteX7769" fmla="*/ 9718725 w 10567974"/>
              <a:gd name="connsiteY7769" fmla="*/ 1737257 h 5630204"/>
              <a:gd name="connsiteX7770" fmla="*/ 9078645 w 10567974"/>
              <a:gd name="connsiteY7770" fmla="*/ 1737257 h 5630204"/>
              <a:gd name="connsiteX7771" fmla="*/ 9104934 w 10567974"/>
              <a:gd name="connsiteY7771" fmla="*/ 1763548 h 5630204"/>
              <a:gd name="connsiteX7772" fmla="*/ 9078645 w 10567974"/>
              <a:gd name="connsiteY7772" fmla="*/ 1789838 h 5630204"/>
              <a:gd name="connsiteX7773" fmla="*/ 9052356 w 10567974"/>
              <a:gd name="connsiteY7773" fmla="*/ 1763548 h 5630204"/>
              <a:gd name="connsiteX7774" fmla="*/ 9078645 w 10567974"/>
              <a:gd name="connsiteY7774" fmla="*/ 1737257 h 5630204"/>
              <a:gd name="connsiteX7775" fmla="*/ 8987205 w 10567974"/>
              <a:gd name="connsiteY7775" fmla="*/ 1737257 h 5630204"/>
              <a:gd name="connsiteX7776" fmla="*/ 9013494 w 10567974"/>
              <a:gd name="connsiteY7776" fmla="*/ 1763548 h 5630204"/>
              <a:gd name="connsiteX7777" fmla="*/ 8987205 w 10567974"/>
              <a:gd name="connsiteY7777" fmla="*/ 1789838 h 5630204"/>
              <a:gd name="connsiteX7778" fmla="*/ 8960916 w 10567974"/>
              <a:gd name="connsiteY7778" fmla="*/ 1763548 h 5630204"/>
              <a:gd name="connsiteX7779" fmla="*/ 8987205 w 10567974"/>
              <a:gd name="connsiteY7779" fmla="*/ 1737257 h 5630204"/>
              <a:gd name="connsiteX7780" fmla="*/ 392079 w 10567974"/>
              <a:gd name="connsiteY7780" fmla="*/ 1645820 h 5630204"/>
              <a:gd name="connsiteX7781" fmla="*/ 418361 w 10567974"/>
              <a:gd name="connsiteY7781" fmla="*/ 1672111 h 5630204"/>
              <a:gd name="connsiteX7782" fmla="*/ 392079 w 10567974"/>
              <a:gd name="connsiteY7782" fmla="*/ 1698402 h 5630204"/>
              <a:gd name="connsiteX7783" fmla="*/ 365789 w 10567974"/>
              <a:gd name="connsiteY7783" fmla="*/ 1672111 h 5630204"/>
              <a:gd name="connsiteX7784" fmla="*/ 392079 w 10567974"/>
              <a:gd name="connsiteY7784" fmla="*/ 1645820 h 5630204"/>
              <a:gd name="connsiteX7785" fmla="*/ 300639 w 10567974"/>
              <a:gd name="connsiteY7785" fmla="*/ 1645820 h 5630204"/>
              <a:gd name="connsiteX7786" fmla="*/ 326930 w 10567974"/>
              <a:gd name="connsiteY7786" fmla="*/ 1672111 h 5630204"/>
              <a:gd name="connsiteX7787" fmla="*/ 300639 w 10567974"/>
              <a:gd name="connsiteY7787" fmla="*/ 1698402 h 5630204"/>
              <a:gd name="connsiteX7788" fmla="*/ 274346 w 10567974"/>
              <a:gd name="connsiteY7788" fmla="*/ 1672111 h 5630204"/>
              <a:gd name="connsiteX7789" fmla="*/ 300639 w 10567974"/>
              <a:gd name="connsiteY7789" fmla="*/ 1645820 h 5630204"/>
              <a:gd name="connsiteX7790" fmla="*/ 209196 w 10567974"/>
              <a:gd name="connsiteY7790" fmla="*/ 1645820 h 5630204"/>
              <a:gd name="connsiteX7791" fmla="*/ 235489 w 10567974"/>
              <a:gd name="connsiteY7791" fmla="*/ 1672111 h 5630204"/>
              <a:gd name="connsiteX7792" fmla="*/ 209196 w 10567974"/>
              <a:gd name="connsiteY7792" fmla="*/ 1698402 h 5630204"/>
              <a:gd name="connsiteX7793" fmla="*/ 182910 w 10567974"/>
              <a:gd name="connsiteY7793" fmla="*/ 1672111 h 5630204"/>
              <a:gd name="connsiteX7794" fmla="*/ 209196 w 10567974"/>
              <a:gd name="connsiteY7794" fmla="*/ 1645820 h 5630204"/>
              <a:gd name="connsiteX7795" fmla="*/ 1123587 w 10567974"/>
              <a:gd name="connsiteY7795" fmla="*/ 1645820 h 5630204"/>
              <a:gd name="connsiteX7796" fmla="*/ 1149874 w 10567974"/>
              <a:gd name="connsiteY7796" fmla="*/ 1672111 h 5630204"/>
              <a:gd name="connsiteX7797" fmla="*/ 1123587 w 10567974"/>
              <a:gd name="connsiteY7797" fmla="*/ 1698402 h 5630204"/>
              <a:gd name="connsiteX7798" fmla="*/ 1097300 w 10567974"/>
              <a:gd name="connsiteY7798" fmla="*/ 1672111 h 5630204"/>
              <a:gd name="connsiteX7799" fmla="*/ 1123587 w 10567974"/>
              <a:gd name="connsiteY7799" fmla="*/ 1645820 h 5630204"/>
              <a:gd name="connsiteX7800" fmla="*/ 1032153 w 10567974"/>
              <a:gd name="connsiteY7800" fmla="*/ 1645820 h 5630204"/>
              <a:gd name="connsiteX7801" fmla="*/ 1058440 w 10567974"/>
              <a:gd name="connsiteY7801" fmla="*/ 1672111 h 5630204"/>
              <a:gd name="connsiteX7802" fmla="*/ 1032153 w 10567974"/>
              <a:gd name="connsiteY7802" fmla="*/ 1698402 h 5630204"/>
              <a:gd name="connsiteX7803" fmla="*/ 1005865 w 10567974"/>
              <a:gd name="connsiteY7803" fmla="*/ 1672111 h 5630204"/>
              <a:gd name="connsiteX7804" fmla="*/ 1032153 w 10567974"/>
              <a:gd name="connsiteY7804" fmla="*/ 1645820 h 5630204"/>
              <a:gd name="connsiteX7805" fmla="*/ 940717 w 10567974"/>
              <a:gd name="connsiteY7805" fmla="*/ 1645820 h 5630204"/>
              <a:gd name="connsiteX7806" fmla="*/ 967001 w 10567974"/>
              <a:gd name="connsiteY7806" fmla="*/ 1672111 h 5630204"/>
              <a:gd name="connsiteX7807" fmla="*/ 940717 w 10567974"/>
              <a:gd name="connsiteY7807" fmla="*/ 1698402 h 5630204"/>
              <a:gd name="connsiteX7808" fmla="*/ 914428 w 10567974"/>
              <a:gd name="connsiteY7808" fmla="*/ 1672111 h 5630204"/>
              <a:gd name="connsiteX7809" fmla="*/ 940717 w 10567974"/>
              <a:gd name="connsiteY7809" fmla="*/ 1645820 h 5630204"/>
              <a:gd name="connsiteX7810" fmla="*/ 483512 w 10567974"/>
              <a:gd name="connsiteY7810" fmla="*/ 1645820 h 5630204"/>
              <a:gd name="connsiteX7811" fmla="*/ 509805 w 10567974"/>
              <a:gd name="connsiteY7811" fmla="*/ 1672111 h 5630204"/>
              <a:gd name="connsiteX7812" fmla="*/ 483512 w 10567974"/>
              <a:gd name="connsiteY7812" fmla="*/ 1698402 h 5630204"/>
              <a:gd name="connsiteX7813" fmla="*/ 457230 w 10567974"/>
              <a:gd name="connsiteY7813" fmla="*/ 1672111 h 5630204"/>
              <a:gd name="connsiteX7814" fmla="*/ 483512 w 10567974"/>
              <a:gd name="connsiteY7814" fmla="*/ 1645820 h 5630204"/>
              <a:gd name="connsiteX7815" fmla="*/ 1397882 w 10567974"/>
              <a:gd name="connsiteY7815" fmla="*/ 1645820 h 5630204"/>
              <a:gd name="connsiteX7816" fmla="*/ 1424174 w 10567974"/>
              <a:gd name="connsiteY7816" fmla="*/ 1672111 h 5630204"/>
              <a:gd name="connsiteX7817" fmla="*/ 1397882 w 10567974"/>
              <a:gd name="connsiteY7817" fmla="*/ 1698402 h 5630204"/>
              <a:gd name="connsiteX7818" fmla="*/ 1371591 w 10567974"/>
              <a:gd name="connsiteY7818" fmla="*/ 1672111 h 5630204"/>
              <a:gd name="connsiteX7819" fmla="*/ 1397882 w 10567974"/>
              <a:gd name="connsiteY7819" fmla="*/ 1645820 h 5630204"/>
              <a:gd name="connsiteX7820" fmla="*/ 1306435 w 10567974"/>
              <a:gd name="connsiteY7820" fmla="*/ 1645820 h 5630204"/>
              <a:gd name="connsiteX7821" fmla="*/ 1332726 w 10567974"/>
              <a:gd name="connsiteY7821" fmla="*/ 1672111 h 5630204"/>
              <a:gd name="connsiteX7822" fmla="*/ 1306435 w 10567974"/>
              <a:gd name="connsiteY7822" fmla="*/ 1698402 h 5630204"/>
              <a:gd name="connsiteX7823" fmla="*/ 1280144 w 10567974"/>
              <a:gd name="connsiteY7823" fmla="*/ 1672111 h 5630204"/>
              <a:gd name="connsiteX7824" fmla="*/ 1306435 w 10567974"/>
              <a:gd name="connsiteY7824" fmla="*/ 1645820 h 5630204"/>
              <a:gd name="connsiteX7825" fmla="*/ 1214987 w 10567974"/>
              <a:gd name="connsiteY7825" fmla="*/ 1645820 h 5630204"/>
              <a:gd name="connsiteX7826" fmla="*/ 1241279 w 10567974"/>
              <a:gd name="connsiteY7826" fmla="*/ 1672111 h 5630204"/>
              <a:gd name="connsiteX7827" fmla="*/ 1214987 w 10567974"/>
              <a:gd name="connsiteY7827" fmla="*/ 1698402 h 5630204"/>
              <a:gd name="connsiteX7828" fmla="*/ 1188696 w 10567974"/>
              <a:gd name="connsiteY7828" fmla="*/ 1672111 h 5630204"/>
              <a:gd name="connsiteX7829" fmla="*/ 1214987 w 10567974"/>
              <a:gd name="connsiteY7829" fmla="*/ 1645820 h 5630204"/>
              <a:gd name="connsiteX7830" fmla="*/ 1763673 w 10567974"/>
              <a:gd name="connsiteY7830" fmla="*/ 1645820 h 5630204"/>
              <a:gd name="connsiteX7831" fmla="*/ 1789964 w 10567974"/>
              <a:gd name="connsiteY7831" fmla="*/ 1672110 h 5630204"/>
              <a:gd name="connsiteX7832" fmla="*/ 1763673 w 10567974"/>
              <a:gd name="connsiteY7832" fmla="*/ 1698401 h 5630204"/>
              <a:gd name="connsiteX7833" fmla="*/ 1737382 w 10567974"/>
              <a:gd name="connsiteY7833" fmla="*/ 1672110 h 5630204"/>
              <a:gd name="connsiteX7834" fmla="*/ 1763673 w 10567974"/>
              <a:gd name="connsiteY7834" fmla="*/ 1645820 h 5630204"/>
              <a:gd name="connsiteX7835" fmla="*/ 1672226 w 10567974"/>
              <a:gd name="connsiteY7835" fmla="*/ 1645820 h 5630204"/>
              <a:gd name="connsiteX7836" fmla="*/ 1698517 w 10567974"/>
              <a:gd name="connsiteY7836" fmla="*/ 1672110 h 5630204"/>
              <a:gd name="connsiteX7837" fmla="*/ 1672226 w 10567974"/>
              <a:gd name="connsiteY7837" fmla="*/ 1698401 h 5630204"/>
              <a:gd name="connsiteX7838" fmla="*/ 1645935 w 10567974"/>
              <a:gd name="connsiteY7838" fmla="*/ 1672110 h 5630204"/>
              <a:gd name="connsiteX7839" fmla="*/ 1672226 w 10567974"/>
              <a:gd name="connsiteY7839" fmla="*/ 1645820 h 5630204"/>
              <a:gd name="connsiteX7840" fmla="*/ 1580778 w 10567974"/>
              <a:gd name="connsiteY7840" fmla="*/ 1645820 h 5630204"/>
              <a:gd name="connsiteX7841" fmla="*/ 1607069 w 10567974"/>
              <a:gd name="connsiteY7841" fmla="*/ 1672111 h 5630204"/>
              <a:gd name="connsiteX7842" fmla="*/ 1580778 w 10567974"/>
              <a:gd name="connsiteY7842" fmla="*/ 1698401 h 5630204"/>
              <a:gd name="connsiteX7843" fmla="*/ 1554487 w 10567974"/>
              <a:gd name="connsiteY7843" fmla="*/ 1672111 h 5630204"/>
              <a:gd name="connsiteX7844" fmla="*/ 1580778 w 10567974"/>
              <a:gd name="connsiteY7844" fmla="*/ 1645820 h 5630204"/>
              <a:gd name="connsiteX7845" fmla="*/ 1489330 w 10567974"/>
              <a:gd name="connsiteY7845" fmla="*/ 1645820 h 5630204"/>
              <a:gd name="connsiteX7846" fmla="*/ 1515622 w 10567974"/>
              <a:gd name="connsiteY7846" fmla="*/ 1672111 h 5630204"/>
              <a:gd name="connsiteX7847" fmla="*/ 1489330 w 10567974"/>
              <a:gd name="connsiteY7847" fmla="*/ 1698401 h 5630204"/>
              <a:gd name="connsiteX7848" fmla="*/ 1463039 w 10567974"/>
              <a:gd name="connsiteY7848" fmla="*/ 1672111 h 5630204"/>
              <a:gd name="connsiteX7849" fmla="*/ 1489330 w 10567974"/>
              <a:gd name="connsiteY7849" fmla="*/ 1645820 h 5630204"/>
              <a:gd name="connsiteX7850" fmla="*/ 2038016 w 10567974"/>
              <a:gd name="connsiteY7850" fmla="*/ 1645819 h 5630204"/>
              <a:gd name="connsiteX7851" fmla="*/ 2064307 w 10567974"/>
              <a:gd name="connsiteY7851" fmla="*/ 1672110 h 5630204"/>
              <a:gd name="connsiteX7852" fmla="*/ 2038016 w 10567974"/>
              <a:gd name="connsiteY7852" fmla="*/ 1698401 h 5630204"/>
              <a:gd name="connsiteX7853" fmla="*/ 2011724 w 10567974"/>
              <a:gd name="connsiteY7853" fmla="*/ 1672110 h 5630204"/>
              <a:gd name="connsiteX7854" fmla="*/ 2038016 w 10567974"/>
              <a:gd name="connsiteY7854" fmla="*/ 1645819 h 5630204"/>
              <a:gd name="connsiteX7855" fmla="*/ 1946568 w 10567974"/>
              <a:gd name="connsiteY7855" fmla="*/ 1645819 h 5630204"/>
              <a:gd name="connsiteX7856" fmla="*/ 1972859 w 10567974"/>
              <a:gd name="connsiteY7856" fmla="*/ 1672110 h 5630204"/>
              <a:gd name="connsiteX7857" fmla="*/ 1946568 w 10567974"/>
              <a:gd name="connsiteY7857" fmla="*/ 1698401 h 5630204"/>
              <a:gd name="connsiteX7858" fmla="*/ 1920277 w 10567974"/>
              <a:gd name="connsiteY7858" fmla="*/ 1672110 h 5630204"/>
              <a:gd name="connsiteX7859" fmla="*/ 1946568 w 10567974"/>
              <a:gd name="connsiteY7859" fmla="*/ 1645819 h 5630204"/>
              <a:gd name="connsiteX7860" fmla="*/ 1855121 w 10567974"/>
              <a:gd name="connsiteY7860" fmla="*/ 1645819 h 5630204"/>
              <a:gd name="connsiteX7861" fmla="*/ 1881413 w 10567974"/>
              <a:gd name="connsiteY7861" fmla="*/ 1672110 h 5630204"/>
              <a:gd name="connsiteX7862" fmla="*/ 1855121 w 10567974"/>
              <a:gd name="connsiteY7862" fmla="*/ 1698401 h 5630204"/>
              <a:gd name="connsiteX7863" fmla="*/ 1828829 w 10567974"/>
              <a:gd name="connsiteY7863" fmla="*/ 1672110 h 5630204"/>
              <a:gd name="connsiteX7864" fmla="*/ 1855121 w 10567974"/>
              <a:gd name="connsiteY7864" fmla="*/ 1645819 h 5630204"/>
              <a:gd name="connsiteX7865" fmla="*/ 2678150 w 10567974"/>
              <a:gd name="connsiteY7865" fmla="*/ 1645819 h 5630204"/>
              <a:gd name="connsiteX7866" fmla="*/ 2704441 w 10567974"/>
              <a:gd name="connsiteY7866" fmla="*/ 1672110 h 5630204"/>
              <a:gd name="connsiteX7867" fmla="*/ 2678150 w 10567974"/>
              <a:gd name="connsiteY7867" fmla="*/ 1698401 h 5630204"/>
              <a:gd name="connsiteX7868" fmla="*/ 2651859 w 10567974"/>
              <a:gd name="connsiteY7868" fmla="*/ 1672110 h 5630204"/>
              <a:gd name="connsiteX7869" fmla="*/ 2678150 w 10567974"/>
              <a:gd name="connsiteY7869" fmla="*/ 1645819 h 5630204"/>
              <a:gd name="connsiteX7870" fmla="*/ 2312359 w 10567974"/>
              <a:gd name="connsiteY7870" fmla="*/ 1645819 h 5630204"/>
              <a:gd name="connsiteX7871" fmla="*/ 2338650 w 10567974"/>
              <a:gd name="connsiteY7871" fmla="*/ 1672110 h 5630204"/>
              <a:gd name="connsiteX7872" fmla="*/ 2312359 w 10567974"/>
              <a:gd name="connsiteY7872" fmla="*/ 1698401 h 5630204"/>
              <a:gd name="connsiteX7873" fmla="*/ 2286067 w 10567974"/>
              <a:gd name="connsiteY7873" fmla="*/ 1672110 h 5630204"/>
              <a:gd name="connsiteX7874" fmla="*/ 2312359 w 10567974"/>
              <a:gd name="connsiteY7874" fmla="*/ 1645819 h 5630204"/>
              <a:gd name="connsiteX7875" fmla="*/ 2220912 w 10567974"/>
              <a:gd name="connsiteY7875" fmla="*/ 1645819 h 5630204"/>
              <a:gd name="connsiteX7876" fmla="*/ 2247202 w 10567974"/>
              <a:gd name="connsiteY7876" fmla="*/ 1672110 h 5630204"/>
              <a:gd name="connsiteX7877" fmla="*/ 2220912 w 10567974"/>
              <a:gd name="connsiteY7877" fmla="*/ 1698401 h 5630204"/>
              <a:gd name="connsiteX7878" fmla="*/ 2194620 w 10567974"/>
              <a:gd name="connsiteY7878" fmla="*/ 1672110 h 5630204"/>
              <a:gd name="connsiteX7879" fmla="*/ 2220912 w 10567974"/>
              <a:gd name="connsiteY7879" fmla="*/ 1645819 h 5630204"/>
              <a:gd name="connsiteX7880" fmla="*/ 2129464 w 10567974"/>
              <a:gd name="connsiteY7880" fmla="*/ 1645819 h 5630204"/>
              <a:gd name="connsiteX7881" fmla="*/ 2155754 w 10567974"/>
              <a:gd name="connsiteY7881" fmla="*/ 1672110 h 5630204"/>
              <a:gd name="connsiteX7882" fmla="*/ 2129464 w 10567974"/>
              <a:gd name="connsiteY7882" fmla="*/ 1698401 h 5630204"/>
              <a:gd name="connsiteX7883" fmla="*/ 2103172 w 10567974"/>
              <a:gd name="connsiteY7883" fmla="*/ 1672110 h 5630204"/>
              <a:gd name="connsiteX7884" fmla="*/ 2129464 w 10567974"/>
              <a:gd name="connsiteY7884" fmla="*/ 1645819 h 5630204"/>
              <a:gd name="connsiteX7885" fmla="*/ 2952492 w 10567974"/>
              <a:gd name="connsiteY7885" fmla="*/ 1645819 h 5630204"/>
              <a:gd name="connsiteX7886" fmla="*/ 2978783 w 10567974"/>
              <a:gd name="connsiteY7886" fmla="*/ 1672110 h 5630204"/>
              <a:gd name="connsiteX7887" fmla="*/ 2952492 w 10567974"/>
              <a:gd name="connsiteY7887" fmla="*/ 1698401 h 5630204"/>
              <a:gd name="connsiteX7888" fmla="*/ 2926201 w 10567974"/>
              <a:gd name="connsiteY7888" fmla="*/ 1672110 h 5630204"/>
              <a:gd name="connsiteX7889" fmla="*/ 2952492 w 10567974"/>
              <a:gd name="connsiteY7889" fmla="*/ 1645819 h 5630204"/>
              <a:gd name="connsiteX7890" fmla="*/ 2861044 w 10567974"/>
              <a:gd name="connsiteY7890" fmla="*/ 1645819 h 5630204"/>
              <a:gd name="connsiteX7891" fmla="*/ 2887336 w 10567974"/>
              <a:gd name="connsiteY7891" fmla="*/ 1672110 h 5630204"/>
              <a:gd name="connsiteX7892" fmla="*/ 2861044 w 10567974"/>
              <a:gd name="connsiteY7892" fmla="*/ 1698401 h 5630204"/>
              <a:gd name="connsiteX7893" fmla="*/ 2834753 w 10567974"/>
              <a:gd name="connsiteY7893" fmla="*/ 1672110 h 5630204"/>
              <a:gd name="connsiteX7894" fmla="*/ 2861044 w 10567974"/>
              <a:gd name="connsiteY7894" fmla="*/ 1645819 h 5630204"/>
              <a:gd name="connsiteX7895" fmla="*/ 2769597 w 10567974"/>
              <a:gd name="connsiteY7895" fmla="*/ 1645819 h 5630204"/>
              <a:gd name="connsiteX7896" fmla="*/ 2795889 w 10567974"/>
              <a:gd name="connsiteY7896" fmla="*/ 1672110 h 5630204"/>
              <a:gd name="connsiteX7897" fmla="*/ 2769597 w 10567974"/>
              <a:gd name="connsiteY7897" fmla="*/ 1698401 h 5630204"/>
              <a:gd name="connsiteX7898" fmla="*/ 2743306 w 10567974"/>
              <a:gd name="connsiteY7898" fmla="*/ 1672110 h 5630204"/>
              <a:gd name="connsiteX7899" fmla="*/ 2769597 w 10567974"/>
              <a:gd name="connsiteY7899" fmla="*/ 1645819 h 5630204"/>
              <a:gd name="connsiteX7900" fmla="*/ 5329605 w 10567974"/>
              <a:gd name="connsiteY7900" fmla="*/ 1645819 h 5630204"/>
              <a:gd name="connsiteX7901" fmla="*/ 5355894 w 10567974"/>
              <a:gd name="connsiteY7901" fmla="*/ 1672109 h 5630204"/>
              <a:gd name="connsiteX7902" fmla="*/ 5329605 w 10567974"/>
              <a:gd name="connsiteY7902" fmla="*/ 1698400 h 5630204"/>
              <a:gd name="connsiteX7903" fmla="*/ 5303316 w 10567974"/>
              <a:gd name="connsiteY7903" fmla="*/ 1672109 h 5630204"/>
              <a:gd name="connsiteX7904" fmla="*/ 5329605 w 10567974"/>
              <a:gd name="connsiteY7904" fmla="*/ 1645819 h 5630204"/>
              <a:gd name="connsiteX7905" fmla="*/ 5238165 w 10567974"/>
              <a:gd name="connsiteY7905" fmla="*/ 1645819 h 5630204"/>
              <a:gd name="connsiteX7906" fmla="*/ 5264454 w 10567974"/>
              <a:gd name="connsiteY7906" fmla="*/ 1672109 h 5630204"/>
              <a:gd name="connsiteX7907" fmla="*/ 5238165 w 10567974"/>
              <a:gd name="connsiteY7907" fmla="*/ 1698400 h 5630204"/>
              <a:gd name="connsiteX7908" fmla="*/ 5211876 w 10567974"/>
              <a:gd name="connsiteY7908" fmla="*/ 1672109 h 5630204"/>
              <a:gd name="connsiteX7909" fmla="*/ 5238165 w 10567974"/>
              <a:gd name="connsiteY7909" fmla="*/ 1645819 h 5630204"/>
              <a:gd name="connsiteX7910" fmla="*/ 5146725 w 10567974"/>
              <a:gd name="connsiteY7910" fmla="*/ 1645819 h 5630204"/>
              <a:gd name="connsiteX7911" fmla="*/ 5173014 w 10567974"/>
              <a:gd name="connsiteY7911" fmla="*/ 1672110 h 5630204"/>
              <a:gd name="connsiteX7912" fmla="*/ 5146725 w 10567974"/>
              <a:gd name="connsiteY7912" fmla="*/ 1698400 h 5630204"/>
              <a:gd name="connsiteX7913" fmla="*/ 5120436 w 10567974"/>
              <a:gd name="connsiteY7913" fmla="*/ 1672110 h 5630204"/>
              <a:gd name="connsiteX7914" fmla="*/ 5146725 w 10567974"/>
              <a:gd name="connsiteY7914" fmla="*/ 1645819 h 5630204"/>
              <a:gd name="connsiteX7915" fmla="*/ 3043940 w 10567974"/>
              <a:gd name="connsiteY7915" fmla="*/ 1645819 h 5630204"/>
              <a:gd name="connsiteX7916" fmla="*/ 3070231 w 10567974"/>
              <a:gd name="connsiteY7916" fmla="*/ 1672110 h 5630204"/>
              <a:gd name="connsiteX7917" fmla="*/ 3043940 w 10567974"/>
              <a:gd name="connsiteY7917" fmla="*/ 1698400 h 5630204"/>
              <a:gd name="connsiteX7918" fmla="*/ 3017648 w 10567974"/>
              <a:gd name="connsiteY7918" fmla="*/ 1672110 h 5630204"/>
              <a:gd name="connsiteX7919" fmla="*/ 3043940 w 10567974"/>
              <a:gd name="connsiteY7919" fmla="*/ 1645819 h 5630204"/>
              <a:gd name="connsiteX7920" fmla="*/ 5786805 w 10567974"/>
              <a:gd name="connsiteY7920" fmla="*/ 1645818 h 5630204"/>
              <a:gd name="connsiteX7921" fmla="*/ 5813094 w 10567974"/>
              <a:gd name="connsiteY7921" fmla="*/ 1672109 h 5630204"/>
              <a:gd name="connsiteX7922" fmla="*/ 5786805 w 10567974"/>
              <a:gd name="connsiteY7922" fmla="*/ 1698400 h 5630204"/>
              <a:gd name="connsiteX7923" fmla="*/ 5760516 w 10567974"/>
              <a:gd name="connsiteY7923" fmla="*/ 1672109 h 5630204"/>
              <a:gd name="connsiteX7924" fmla="*/ 5786805 w 10567974"/>
              <a:gd name="connsiteY7924" fmla="*/ 1645818 h 5630204"/>
              <a:gd name="connsiteX7925" fmla="*/ 5695365 w 10567974"/>
              <a:gd name="connsiteY7925" fmla="*/ 1645818 h 5630204"/>
              <a:gd name="connsiteX7926" fmla="*/ 5721654 w 10567974"/>
              <a:gd name="connsiteY7926" fmla="*/ 1672109 h 5630204"/>
              <a:gd name="connsiteX7927" fmla="*/ 5695365 w 10567974"/>
              <a:gd name="connsiteY7927" fmla="*/ 1698400 h 5630204"/>
              <a:gd name="connsiteX7928" fmla="*/ 5669076 w 10567974"/>
              <a:gd name="connsiteY7928" fmla="*/ 1672109 h 5630204"/>
              <a:gd name="connsiteX7929" fmla="*/ 5695365 w 10567974"/>
              <a:gd name="connsiteY7929" fmla="*/ 1645818 h 5630204"/>
              <a:gd name="connsiteX7930" fmla="*/ 5421045 w 10567974"/>
              <a:gd name="connsiteY7930" fmla="*/ 1645818 h 5630204"/>
              <a:gd name="connsiteX7931" fmla="*/ 5447334 w 10567974"/>
              <a:gd name="connsiteY7931" fmla="*/ 1672109 h 5630204"/>
              <a:gd name="connsiteX7932" fmla="*/ 5421045 w 10567974"/>
              <a:gd name="connsiteY7932" fmla="*/ 1698400 h 5630204"/>
              <a:gd name="connsiteX7933" fmla="*/ 5394756 w 10567974"/>
              <a:gd name="connsiteY7933" fmla="*/ 1672109 h 5630204"/>
              <a:gd name="connsiteX7934" fmla="*/ 5421045 w 10567974"/>
              <a:gd name="connsiteY7934" fmla="*/ 1645818 h 5630204"/>
              <a:gd name="connsiteX7935" fmla="*/ 6152565 w 10567974"/>
              <a:gd name="connsiteY7935" fmla="*/ 1645818 h 5630204"/>
              <a:gd name="connsiteX7936" fmla="*/ 6178854 w 10567974"/>
              <a:gd name="connsiteY7936" fmla="*/ 1672109 h 5630204"/>
              <a:gd name="connsiteX7937" fmla="*/ 6152565 w 10567974"/>
              <a:gd name="connsiteY7937" fmla="*/ 1698400 h 5630204"/>
              <a:gd name="connsiteX7938" fmla="*/ 6126276 w 10567974"/>
              <a:gd name="connsiteY7938" fmla="*/ 1672109 h 5630204"/>
              <a:gd name="connsiteX7939" fmla="*/ 6152565 w 10567974"/>
              <a:gd name="connsiteY7939" fmla="*/ 1645818 h 5630204"/>
              <a:gd name="connsiteX7940" fmla="*/ 6061125 w 10567974"/>
              <a:gd name="connsiteY7940" fmla="*/ 1645818 h 5630204"/>
              <a:gd name="connsiteX7941" fmla="*/ 6087414 w 10567974"/>
              <a:gd name="connsiteY7941" fmla="*/ 1672109 h 5630204"/>
              <a:gd name="connsiteX7942" fmla="*/ 6061125 w 10567974"/>
              <a:gd name="connsiteY7942" fmla="*/ 1698400 h 5630204"/>
              <a:gd name="connsiteX7943" fmla="*/ 6034836 w 10567974"/>
              <a:gd name="connsiteY7943" fmla="*/ 1672109 h 5630204"/>
              <a:gd name="connsiteX7944" fmla="*/ 6061125 w 10567974"/>
              <a:gd name="connsiteY7944" fmla="*/ 1645818 h 5630204"/>
              <a:gd name="connsiteX7945" fmla="*/ 5969685 w 10567974"/>
              <a:gd name="connsiteY7945" fmla="*/ 1645818 h 5630204"/>
              <a:gd name="connsiteX7946" fmla="*/ 5995974 w 10567974"/>
              <a:gd name="connsiteY7946" fmla="*/ 1672109 h 5630204"/>
              <a:gd name="connsiteX7947" fmla="*/ 5969685 w 10567974"/>
              <a:gd name="connsiteY7947" fmla="*/ 1698400 h 5630204"/>
              <a:gd name="connsiteX7948" fmla="*/ 5943396 w 10567974"/>
              <a:gd name="connsiteY7948" fmla="*/ 1672109 h 5630204"/>
              <a:gd name="connsiteX7949" fmla="*/ 5969685 w 10567974"/>
              <a:gd name="connsiteY7949" fmla="*/ 1645818 h 5630204"/>
              <a:gd name="connsiteX7950" fmla="*/ 5878245 w 10567974"/>
              <a:gd name="connsiteY7950" fmla="*/ 1645818 h 5630204"/>
              <a:gd name="connsiteX7951" fmla="*/ 5904534 w 10567974"/>
              <a:gd name="connsiteY7951" fmla="*/ 1672109 h 5630204"/>
              <a:gd name="connsiteX7952" fmla="*/ 5878245 w 10567974"/>
              <a:gd name="connsiteY7952" fmla="*/ 1698400 h 5630204"/>
              <a:gd name="connsiteX7953" fmla="*/ 5851956 w 10567974"/>
              <a:gd name="connsiteY7953" fmla="*/ 1672109 h 5630204"/>
              <a:gd name="connsiteX7954" fmla="*/ 5878245 w 10567974"/>
              <a:gd name="connsiteY7954" fmla="*/ 1645818 h 5630204"/>
              <a:gd name="connsiteX7955" fmla="*/ 6426885 w 10567974"/>
              <a:gd name="connsiteY7955" fmla="*/ 1645818 h 5630204"/>
              <a:gd name="connsiteX7956" fmla="*/ 6453174 w 10567974"/>
              <a:gd name="connsiteY7956" fmla="*/ 1672109 h 5630204"/>
              <a:gd name="connsiteX7957" fmla="*/ 6426885 w 10567974"/>
              <a:gd name="connsiteY7957" fmla="*/ 1698399 h 5630204"/>
              <a:gd name="connsiteX7958" fmla="*/ 6400596 w 10567974"/>
              <a:gd name="connsiteY7958" fmla="*/ 1672109 h 5630204"/>
              <a:gd name="connsiteX7959" fmla="*/ 6426885 w 10567974"/>
              <a:gd name="connsiteY7959" fmla="*/ 1645818 h 5630204"/>
              <a:gd name="connsiteX7960" fmla="*/ 6335445 w 10567974"/>
              <a:gd name="connsiteY7960" fmla="*/ 1645818 h 5630204"/>
              <a:gd name="connsiteX7961" fmla="*/ 6361734 w 10567974"/>
              <a:gd name="connsiteY7961" fmla="*/ 1672109 h 5630204"/>
              <a:gd name="connsiteX7962" fmla="*/ 6335445 w 10567974"/>
              <a:gd name="connsiteY7962" fmla="*/ 1698400 h 5630204"/>
              <a:gd name="connsiteX7963" fmla="*/ 6309156 w 10567974"/>
              <a:gd name="connsiteY7963" fmla="*/ 1672109 h 5630204"/>
              <a:gd name="connsiteX7964" fmla="*/ 6335445 w 10567974"/>
              <a:gd name="connsiteY7964" fmla="*/ 1645818 h 5630204"/>
              <a:gd name="connsiteX7965" fmla="*/ 6244005 w 10567974"/>
              <a:gd name="connsiteY7965" fmla="*/ 1645818 h 5630204"/>
              <a:gd name="connsiteX7966" fmla="*/ 6270294 w 10567974"/>
              <a:gd name="connsiteY7966" fmla="*/ 1672109 h 5630204"/>
              <a:gd name="connsiteX7967" fmla="*/ 6244005 w 10567974"/>
              <a:gd name="connsiteY7967" fmla="*/ 1698400 h 5630204"/>
              <a:gd name="connsiteX7968" fmla="*/ 6217716 w 10567974"/>
              <a:gd name="connsiteY7968" fmla="*/ 1672109 h 5630204"/>
              <a:gd name="connsiteX7969" fmla="*/ 6244005 w 10567974"/>
              <a:gd name="connsiteY7969" fmla="*/ 1645818 h 5630204"/>
              <a:gd name="connsiteX7970" fmla="*/ 6792645 w 10567974"/>
              <a:gd name="connsiteY7970" fmla="*/ 1645818 h 5630204"/>
              <a:gd name="connsiteX7971" fmla="*/ 6818934 w 10567974"/>
              <a:gd name="connsiteY7971" fmla="*/ 1672108 h 5630204"/>
              <a:gd name="connsiteX7972" fmla="*/ 6792645 w 10567974"/>
              <a:gd name="connsiteY7972" fmla="*/ 1698399 h 5630204"/>
              <a:gd name="connsiteX7973" fmla="*/ 6766356 w 10567974"/>
              <a:gd name="connsiteY7973" fmla="*/ 1672108 h 5630204"/>
              <a:gd name="connsiteX7974" fmla="*/ 6792645 w 10567974"/>
              <a:gd name="connsiteY7974" fmla="*/ 1645818 h 5630204"/>
              <a:gd name="connsiteX7975" fmla="*/ 6701205 w 10567974"/>
              <a:gd name="connsiteY7975" fmla="*/ 1645818 h 5630204"/>
              <a:gd name="connsiteX7976" fmla="*/ 6727494 w 10567974"/>
              <a:gd name="connsiteY7976" fmla="*/ 1672108 h 5630204"/>
              <a:gd name="connsiteX7977" fmla="*/ 6701205 w 10567974"/>
              <a:gd name="connsiteY7977" fmla="*/ 1698399 h 5630204"/>
              <a:gd name="connsiteX7978" fmla="*/ 6674916 w 10567974"/>
              <a:gd name="connsiteY7978" fmla="*/ 1672108 h 5630204"/>
              <a:gd name="connsiteX7979" fmla="*/ 6701205 w 10567974"/>
              <a:gd name="connsiteY7979" fmla="*/ 1645818 h 5630204"/>
              <a:gd name="connsiteX7980" fmla="*/ 6609765 w 10567974"/>
              <a:gd name="connsiteY7980" fmla="*/ 1645818 h 5630204"/>
              <a:gd name="connsiteX7981" fmla="*/ 6636054 w 10567974"/>
              <a:gd name="connsiteY7981" fmla="*/ 1672108 h 5630204"/>
              <a:gd name="connsiteX7982" fmla="*/ 6609765 w 10567974"/>
              <a:gd name="connsiteY7982" fmla="*/ 1698399 h 5630204"/>
              <a:gd name="connsiteX7983" fmla="*/ 6583476 w 10567974"/>
              <a:gd name="connsiteY7983" fmla="*/ 1672108 h 5630204"/>
              <a:gd name="connsiteX7984" fmla="*/ 6609765 w 10567974"/>
              <a:gd name="connsiteY7984" fmla="*/ 1645818 h 5630204"/>
              <a:gd name="connsiteX7985" fmla="*/ 6518325 w 10567974"/>
              <a:gd name="connsiteY7985" fmla="*/ 1645818 h 5630204"/>
              <a:gd name="connsiteX7986" fmla="*/ 6544614 w 10567974"/>
              <a:gd name="connsiteY7986" fmla="*/ 1672109 h 5630204"/>
              <a:gd name="connsiteX7987" fmla="*/ 6518325 w 10567974"/>
              <a:gd name="connsiteY7987" fmla="*/ 1698399 h 5630204"/>
              <a:gd name="connsiteX7988" fmla="*/ 6492036 w 10567974"/>
              <a:gd name="connsiteY7988" fmla="*/ 1672109 h 5630204"/>
              <a:gd name="connsiteX7989" fmla="*/ 6518325 w 10567974"/>
              <a:gd name="connsiteY7989" fmla="*/ 1645818 h 5630204"/>
              <a:gd name="connsiteX7990" fmla="*/ 7066965 w 10567974"/>
              <a:gd name="connsiteY7990" fmla="*/ 1645818 h 5630204"/>
              <a:gd name="connsiteX7991" fmla="*/ 7093254 w 10567974"/>
              <a:gd name="connsiteY7991" fmla="*/ 1672108 h 5630204"/>
              <a:gd name="connsiteX7992" fmla="*/ 7066965 w 10567974"/>
              <a:gd name="connsiteY7992" fmla="*/ 1698399 h 5630204"/>
              <a:gd name="connsiteX7993" fmla="*/ 7040676 w 10567974"/>
              <a:gd name="connsiteY7993" fmla="*/ 1672108 h 5630204"/>
              <a:gd name="connsiteX7994" fmla="*/ 7066965 w 10567974"/>
              <a:gd name="connsiteY7994" fmla="*/ 1645818 h 5630204"/>
              <a:gd name="connsiteX7995" fmla="*/ 6975525 w 10567974"/>
              <a:gd name="connsiteY7995" fmla="*/ 1645818 h 5630204"/>
              <a:gd name="connsiteX7996" fmla="*/ 7001814 w 10567974"/>
              <a:gd name="connsiteY7996" fmla="*/ 1672108 h 5630204"/>
              <a:gd name="connsiteX7997" fmla="*/ 6975525 w 10567974"/>
              <a:gd name="connsiteY7997" fmla="*/ 1698399 h 5630204"/>
              <a:gd name="connsiteX7998" fmla="*/ 6949236 w 10567974"/>
              <a:gd name="connsiteY7998" fmla="*/ 1672108 h 5630204"/>
              <a:gd name="connsiteX7999" fmla="*/ 6975525 w 10567974"/>
              <a:gd name="connsiteY7999" fmla="*/ 1645818 h 5630204"/>
              <a:gd name="connsiteX8000" fmla="*/ 6884085 w 10567974"/>
              <a:gd name="connsiteY8000" fmla="*/ 1645818 h 5630204"/>
              <a:gd name="connsiteX8001" fmla="*/ 6910374 w 10567974"/>
              <a:gd name="connsiteY8001" fmla="*/ 1672108 h 5630204"/>
              <a:gd name="connsiteX8002" fmla="*/ 6884085 w 10567974"/>
              <a:gd name="connsiteY8002" fmla="*/ 1698399 h 5630204"/>
              <a:gd name="connsiteX8003" fmla="*/ 6857796 w 10567974"/>
              <a:gd name="connsiteY8003" fmla="*/ 1672108 h 5630204"/>
              <a:gd name="connsiteX8004" fmla="*/ 6884085 w 10567974"/>
              <a:gd name="connsiteY8004" fmla="*/ 1645818 h 5630204"/>
              <a:gd name="connsiteX8005" fmla="*/ 7432725 w 10567974"/>
              <a:gd name="connsiteY8005" fmla="*/ 1645817 h 5630204"/>
              <a:gd name="connsiteX8006" fmla="*/ 7459014 w 10567974"/>
              <a:gd name="connsiteY8006" fmla="*/ 1672108 h 5630204"/>
              <a:gd name="connsiteX8007" fmla="*/ 7432725 w 10567974"/>
              <a:gd name="connsiteY8007" fmla="*/ 1698399 h 5630204"/>
              <a:gd name="connsiteX8008" fmla="*/ 7406436 w 10567974"/>
              <a:gd name="connsiteY8008" fmla="*/ 1672108 h 5630204"/>
              <a:gd name="connsiteX8009" fmla="*/ 7432725 w 10567974"/>
              <a:gd name="connsiteY8009" fmla="*/ 1645817 h 5630204"/>
              <a:gd name="connsiteX8010" fmla="*/ 7341285 w 10567974"/>
              <a:gd name="connsiteY8010" fmla="*/ 1645817 h 5630204"/>
              <a:gd name="connsiteX8011" fmla="*/ 7367574 w 10567974"/>
              <a:gd name="connsiteY8011" fmla="*/ 1672108 h 5630204"/>
              <a:gd name="connsiteX8012" fmla="*/ 7341285 w 10567974"/>
              <a:gd name="connsiteY8012" fmla="*/ 1698399 h 5630204"/>
              <a:gd name="connsiteX8013" fmla="*/ 7314996 w 10567974"/>
              <a:gd name="connsiteY8013" fmla="*/ 1672108 h 5630204"/>
              <a:gd name="connsiteX8014" fmla="*/ 7341285 w 10567974"/>
              <a:gd name="connsiteY8014" fmla="*/ 1645817 h 5630204"/>
              <a:gd name="connsiteX8015" fmla="*/ 7249845 w 10567974"/>
              <a:gd name="connsiteY8015" fmla="*/ 1645817 h 5630204"/>
              <a:gd name="connsiteX8016" fmla="*/ 7276134 w 10567974"/>
              <a:gd name="connsiteY8016" fmla="*/ 1672108 h 5630204"/>
              <a:gd name="connsiteX8017" fmla="*/ 7249845 w 10567974"/>
              <a:gd name="connsiteY8017" fmla="*/ 1698399 h 5630204"/>
              <a:gd name="connsiteX8018" fmla="*/ 7223556 w 10567974"/>
              <a:gd name="connsiteY8018" fmla="*/ 1672108 h 5630204"/>
              <a:gd name="connsiteX8019" fmla="*/ 7249845 w 10567974"/>
              <a:gd name="connsiteY8019" fmla="*/ 1645817 h 5630204"/>
              <a:gd name="connsiteX8020" fmla="*/ 7158405 w 10567974"/>
              <a:gd name="connsiteY8020" fmla="*/ 1645817 h 5630204"/>
              <a:gd name="connsiteX8021" fmla="*/ 7184694 w 10567974"/>
              <a:gd name="connsiteY8021" fmla="*/ 1672108 h 5630204"/>
              <a:gd name="connsiteX8022" fmla="*/ 7158405 w 10567974"/>
              <a:gd name="connsiteY8022" fmla="*/ 1698399 h 5630204"/>
              <a:gd name="connsiteX8023" fmla="*/ 7132116 w 10567974"/>
              <a:gd name="connsiteY8023" fmla="*/ 1672108 h 5630204"/>
              <a:gd name="connsiteX8024" fmla="*/ 7158405 w 10567974"/>
              <a:gd name="connsiteY8024" fmla="*/ 1645817 h 5630204"/>
              <a:gd name="connsiteX8025" fmla="*/ 7707045 w 10567974"/>
              <a:gd name="connsiteY8025" fmla="*/ 1645817 h 5630204"/>
              <a:gd name="connsiteX8026" fmla="*/ 7733334 w 10567974"/>
              <a:gd name="connsiteY8026" fmla="*/ 1672108 h 5630204"/>
              <a:gd name="connsiteX8027" fmla="*/ 7707045 w 10567974"/>
              <a:gd name="connsiteY8027" fmla="*/ 1698398 h 5630204"/>
              <a:gd name="connsiteX8028" fmla="*/ 7680756 w 10567974"/>
              <a:gd name="connsiteY8028" fmla="*/ 1672108 h 5630204"/>
              <a:gd name="connsiteX8029" fmla="*/ 7707045 w 10567974"/>
              <a:gd name="connsiteY8029" fmla="*/ 1645817 h 5630204"/>
              <a:gd name="connsiteX8030" fmla="*/ 7615605 w 10567974"/>
              <a:gd name="connsiteY8030" fmla="*/ 1645817 h 5630204"/>
              <a:gd name="connsiteX8031" fmla="*/ 7641894 w 10567974"/>
              <a:gd name="connsiteY8031" fmla="*/ 1672108 h 5630204"/>
              <a:gd name="connsiteX8032" fmla="*/ 7615605 w 10567974"/>
              <a:gd name="connsiteY8032" fmla="*/ 1698399 h 5630204"/>
              <a:gd name="connsiteX8033" fmla="*/ 7589316 w 10567974"/>
              <a:gd name="connsiteY8033" fmla="*/ 1672108 h 5630204"/>
              <a:gd name="connsiteX8034" fmla="*/ 7615605 w 10567974"/>
              <a:gd name="connsiteY8034" fmla="*/ 1645817 h 5630204"/>
              <a:gd name="connsiteX8035" fmla="*/ 7524165 w 10567974"/>
              <a:gd name="connsiteY8035" fmla="*/ 1645817 h 5630204"/>
              <a:gd name="connsiteX8036" fmla="*/ 7550454 w 10567974"/>
              <a:gd name="connsiteY8036" fmla="*/ 1672108 h 5630204"/>
              <a:gd name="connsiteX8037" fmla="*/ 7524165 w 10567974"/>
              <a:gd name="connsiteY8037" fmla="*/ 1698399 h 5630204"/>
              <a:gd name="connsiteX8038" fmla="*/ 7497876 w 10567974"/>
              <a:gd name="connsiteY8038" fmla="*/ 1672108 h 5630204"/>
              <a:gd name="connsiteX8039" fmla="*/ 7524165 w 10567974"/>
              <a:gd name="connsiteY8039" fmla="*/ 1645817 h 5630204"/>
              <a:gd name="connsiteX8040" fmla="*/ 8072805 w 10567974"/>
              <a:gd name="connsiteY8040" fmla="*/ 1645817 h 5630204"/>
              <a:gd name="connsiteX8041" fmla="*/ 8099094 w 10567974"/>
              <a:gd name="connsiteY8041" fmla="*/ 1672108 h 5630204"/>
              <a:gd name="connsiteX8042" fmla="*/ 8072805 w 10567974"/>
              <a:gd name="connsiteY8042" fmla="*/ 1698398 h 5630204"/>
              <a:gd name="connsiteX8043" fmla="*/ 8046516 w 10567974"/>
              <a:gd name="connsiteY8043" fmla="*/ 1672108 h 5630204"/>
              <a:gd name="connsiteX8044" fmla="*/ 8072805 w 10567974"/>
              <a:gd name="connsiteY8044" fmla="*/ 1645817 h 5630204"/>
              <a:gd name="connsiteX8045" fmla="*/ 7981365 w 10567974"/>
              <a:gd name="connsiteY8045" fmla="*/ 1645817 h 5630204"/>
              <a:gd name="connsiteX8046" fmla="*/ 8007654 w 10567974"/>
              <a:gd name="connsiteY8046" fmla="*/ 1672108 h 5630204"/>
              <a:gd name="connsiteX8047" fmla="*/ 7981365 w 10567974"/>
              <a:gd name="connsiteY8047" fmla="*/ 1698398 h 5630204"/>
              <a:gd name="connsiteX8048" fmla="*/ 7955076 w 10567974"/>
              <a:gd name="connsiteY8048" fmla="*/ 1672108 h 5630204"/>
              <a:gd name="connsiteX8049" fmla="*/ 7981365 w 10567974"/>
              <a:gd name="connsiteY8049" fmla="*/ 1645817 h 5630204"/>
              <a:gd name="connsiteX8050" fmla="*/ 7889925 w 10567974"/>
              <a:gd name="connsiteY8050" fmla="*/ 1645817 h 5630204"/>
              <a:gd name="connsiteX8051" fmla="*/ 7916214 w 10567974"/>
              <a:gd name="connsiteY8051" fmla="*/ 1672108 h 5630204"/>
              <a:gd name="connsiteX8052" fmla="*/ 7889925 w 10567974"/>
              <a:gd name="connsiteY8052" fmla="*/ 1698398 h 5630204"/>
              <a:gd name="connsiteX8053" fmla="*/ 7863636 w 10567974"/>
              <a:gd name="connsiteY8053" fmla="*/ 1672108 h 5630204"/>
              <a:gd name="connsiteX8054" fmla="*/ 7889925 w 10567974"/>
              <a:gd name="connsiteY8054" fmla="*/ 1645817 h 5630204"/>
              <a:gd name="connsiteX8055" fmla="*/ 7798485 w 10567974"/>
              <a:gd name="connsiteY8055" fmla="*/ 1645817 h 5630204"/>
              <a:gd name="connsiteX8056" fmla="*/ 7824774 w 10567974"/>
              <a:gd name="connsiteY8056" fmla="*/ 1672108 h 5630204"/>
              <a:gd name="connsiteX8057" fmla="*/ 7798485 w 10567974"/>
              <a:gd name="connsiteY8057" fmla="*/ 1698398 h 5630204"/>
              <a:gd name="connsiteX8058" fmla="*/ 7772196 w 10567974"/>
              <a:gd name="connsiteY8058" fmla="*/ 1672108 h 5630204"/>
              <a:gd name="connsiteX8059" fmla="*/ 7798485 w 10567974"/>
              <a:gd name="connsiteY8059" fmla="*/ 1645817 h 5630204"/>
              <a:gd name="connsiteX8060" fmla="*/ 8347125 w 10567974"/>
              <a:gd name="connsiteY8060" fmla="*/ 1645817 h 5630204"/>
              <a:gd name="connsiteX8061" fmla="*/ 8373414 w 10567974"/>
              <a:gd name="connsiteY8061" fmla="*/ 1672107 h 5630204"/>
              <a:gd name="connsiteX8062" fmla="*/ 8347125 w 10567974"/>
              <a:gd name="connsiteY8062" fmla="*/ 1698398 h 5630204"/>
              <a:gd name="connsiteX8063" fmla="*/ 8320836 w 10567974"/>
              <a:gd name="connsiteY8063" fmla="*/ 1672107 h 5630204"/>
              <a:gd name="connsiteX8064" fmla="*/ 8347125 w 10567974"/>
              <a:gd name="connsiteY8064" fmla="*/ 1645817 h 5630204"/>
              <a:gd name="connsiteX8065" fmla="*/ 8255685 w 10567974"/>
              <a:gd name="connsiteY8065" fmla="*/ 1645817 h 5630204"/>
              <a:gd name="connsiteX8066" fmla="*/ 8281974 w 10567974"/>
              <a:gd name="connsiteY8066" fmla="*/ 1672107 h 5630204"/>
              <a:gd name="connsiteX8067" fmla="*/ 8255685 w 10567974"/>
              <a:gd name="connsiteY8067" fmla="*/ 1698398 h 5630204"/>
              <a:gd name="connsiteX8068" fmla="*/ 8229396 w 10567974"/>
              <a:gd name="connsiteY8068" fmla="*/ 1672107 h 5630204"/>
              <a:gd name="connsiteX8069" fmla="*/ 8255685 w 10567974"/>
              <a:gd name="connsiteY8069" fmla="*/ 1645817 h 5630204"/>
              <a:gd name="connsiteX8070" fmla="*/ 8164245 w 10567974"/>
              <a:gd name="connsiteY8070" fmla="*/ 1645817 h 5630204"/>
              <a:gd name="connsiteX8071" fmla="*/ 8190534 w 10567974"/>
              <a:gd name="connsiteY8071" fmla="*/ 1672108 h 5630204"/>
              <a:gd name="connsiteX8072" fmla="*/ 8164245 w 10567974"/>
              <a:gd name="connsiteY8072" fmla="*/ 1698398 h 5630204"/>
              <a:gd name="connsiteX8073" fmla="*/ 8137956 w 10567974"/>
              <a:gd name="connsiteY8073" fmla="*/ 1672108 h 5630204"/>
              <a:gd name="connsiteX8074" fmla="*/ 8164245 w 10567974"/>
              <a:gd name="connsiteY8074" fmla="*/ 1645817 h 5630204"/>
              <a:gd name="connsiteX8075" fmla="*/ 8712885 w 10567974"/>
              <a:gd name="connsiteY8075" fmla="*/ 1645816 h 5630204"/>
              <a:gd name="connsiteX8076" fmla="*/ 8739174 w 10567974"/>
              <a:gd name="connsiteY8076" fmla="*/ 1672107 h 5630204"/>
              <a:gd name="connsiteX8077" fmla="*/ 8712885 w 10567974"/>
              <a:gd name="connsiteY8077" fmla="*/ 1698398 h 5630204"/>
              <a:gd name="connsiteX8078" fmla="*/ 8686596 w 10567974"/>
              <a:gd name="connsiteY8078" fmla="*/ 1672107 h 5630204"/>
              <a:gd name="connsiteX8079" fmla="*/ 8712885 w 10567974"/>
              <a:gd name="connsiteY8079" fmla="*/ 1645816 h 5630204"/>
              <a:gd name="connsiteX8080" fmla="*/ 8621445 w 10567974"/>
              <a:gd name="connsiteY8080" fmla="*/ 1645816 h 5630204"/>
              <a:gd name="connsiteX8081" fmla="*/ 8647734 w 10567974"/>
              <a:gd name="connsiteY8081" fmla="*/ 1672107 h 5630204"/>
              <a:gd name="connsiteX8082" fmla="*/ 8621445 w 10567974"/>
              <a:gd name="connsiteY8082" fmla="*/ 1698398 h 5630204"/>
              <a:gd name="connsiteX8083" fmla="*/ 8595156 w 10567974"/>
              <a:gd name="connsiteY8083" fmla="*/ 1672107 h 5630204"/>
              <a:gd name="connsiteX8084" fmla="*/ 8621445 w 10567974"/>
              <a:gd name="connsiteY8084" fmla="*/ 1645816 h 5630204"/>
              <a:gd name="connsiteX8085" fmla="*/ 8530005 w 10567974"/>
              <a:gd name="connsiteY8085" fmla="*/ 1645816 h 5630204"/>
              <a:gd name="connsiteX8086" fmla="*/ 8556294 w 10567974"/>
              <a:gd name="connsiteY8086" fmla="*/ 1672107 h 5630204"/>
              <a:gd name="connsiteX8087" fmla="*/ 8530005 w 10567974"/>
              <a:gd name="connsiteY8087" fmla="*/ 1698398 h 5630204"/>
              <a:gd name="connsiteX8088" fmla="*/ 8503716 w 10567974"/>
              <a:gd name="connsiteY8088" fmla="*/ 1672107 h 5630204"/>
              <a:gd name="connsiteX8089" fmla="*/ 8530005 w 10567974"/>
              <a:gd name="connsiteY8089" fmla="*/ 1645816 h 5630204"/>
              <a:gd name="connsiteX8090" fmla="*/ 8438565 w 10567974"/>
              <a:gd name="connsiteY8090" fmla="*/ 1645816 h 5630204"/>
              <a:gd name="connsiteX8091" fmla="*/ 8464854 w 10567974"/>
              <a:gd name="connsiteY8091" fmla="*/ 1672107 h 5630204"/>
              <a:gd name="connsiteX8092" fmla="*/ 8438565 w 10567974"/>
              <a:gd name="connsiteY8092" fmla="*/ 1698398 h 5630204"/>
              <a:gd name="connsiteX8093" fmla="*/ 8412276 w 10567974"/>
              <a:gd name="connsiteY8093" fmla="*/ 1672107 h 5630204"/>
              <a:gd name="connsiteX8094" fmla="*/ 8438565 w 10567974"/>
              <a:gd name="connsiteY8094" fmla="*/ 1645816 h 5630204"/>
              <a:gd name="connsiteX8095" fmla="*/ 8987205 w 10567974"/>
              <a:gd name="connsiteY8095" fmla="*/ 1645816 h 5630204"/>
              <a:gd name="connsiteX8096" fmla="*/ 9013494 w 10567974"/>
              <a:gd name="connsiteY8096" fmla="*/ 1672107 h 5630204"/>
              <a:gd name="connsiteX8097" fmla="*/ 8987205 w 10567974"/>
              <a:gd name="connsiteY8097" fmla="*/ 1698398 h 5630204"/>
              <a:gd name="connsiteX8098" fmla="*/ 8960916 w 10567974"/>
              <a:gd name="connsiteY8098" fmla="*/ 1672107 h 5630204"/>
              <a:gd name="connsiteX8099" fmla="*/ 8987205 w 10567974"/>
              <a:gd name="connsiteY8099" fmla="*/ 1645816 h 5630204"/>
              <a:gd name="connsiteX8100" fmla="*/ 8895765 w 10567974"/>
              <a:gd name="connsiteY8100" fmla="*/ 1645816 h 5630204"/>
              <a:gd name="connsiteX8101" fmla="*/ 8922054 w 10567974"/>
              <a:gd name="connsiteY8101" fmla="*/ 1672107 h 5630204"/>
              <a:gd name="connsiteX8102" fmla="*/ 8895765 w 10567974"/>
              <a:gd name="connsiteY8102" fmla="*/ 1698398 h 5630204"/>
              <a:gd name="connsiteX8103" fmla="*/ 8869476 w 10567974"/>
              <a:gd name="connsiteY8103" fmla="*/ 1672107 h 5630204"/>
              <a:gd name="connsiteX8104" fmla="*/ 8895765 w 10567974"/>
              <a:gd name="connsiteY8104" fmla="*/ 1645816 h 5630204"/>
              <a:gd name="connsiteX8105" fmla="*/ 8804325 w 10567974"/>
              <a:gd name="connsiteY8105" fmla="*/ 1645816 h 5630204"/>
              <a:gd name="connsiteX8106" fmla="*/ 8830614 w 10567974"/>
              <a:gd name="connsiteY8106" fmla="*/ 1672107 h 5630204"/>
              <a:gd name="connsiteX8107" fmla="*/ 8804325 w 10567974"/>
              <a:gd name="connsiteY8107" fmla="*/ 1698398 h 5630204"/>
              <a:gd name="connsiteX8108" fmla="*/ 8778036 w 10567974"/>
              <a:gd name="connsiteY8108" fmla="*/ 1672107 h 5630204"/>
              <a:gd name="connsiteX8109" fmla="*/ 8804325 w 10567974"/>
              <a:gd name="connsiteY8109" fmla="*/ 1645816 h 5630204"/>
              <a:gd name="connsiteX8110" fmla="*/ 9718725 w 10567974"/>
              <a:gd name="connsiteY8110" fmla="*/ 1645816 h 5630204"/>
              <a:gd name="connsiteX8111" fmla="*/ 9745014 w 10567974"/>
              <a:gd name="connsiteY8111" fmla="*/ 1672107 h 5630204"/>
              <a:gd name="connsiteX8112" fmla="*/ 9718725 w 10567974"/>
              <a:gd name="connsiteY8112" fmla="*/ 1698397 h 5630204"/>
              <a:gd name="connsiteX8113" fmla="*/ 9692436 w 10567974"/>
              <a:gd name="connsiteY8113" fmla="*/ 1672107 h 5630204"/>
              <a:gd name="connsiteX8114" fmla="*/ 9718725 w 10567974"/>
              <a:gd name="connsiteY8114" fmla="*/ 1645816 h 5630204"/>
              <a:gd name="connsiteX8115" fmla="*/ 9170085 w 10567974"/>
              <a:gd name="connsiteY8115" fmla="*/ 1645816 h 5630204"/>
              <a:gd name="connsiteX8116" fmla="*/ 9196374 w 10567974"/>
              <a:gd name="connsiteY8116" fmla="*/ 1672107 h 5630204"/>
              <a:gd name="connsiteX8117" fmla="*/ 9170085 w 10567974"/>
              <a:gd name="connsiteY8117" fmla="*/ 1698398 h 5630204"/>
              <a:gd name="connsiteX8118" fmla="*/ 9143796 w 10567974"/>
              <a:gd name="connsiteY8118" fmla="*/ 1672107 h 5630204"/>
              <a:gd name="connsiteX8119" fmla="*/ 9170085 w 10567974"/>
              <a:gd name="connsiteY8119" fmla="*/ 1645816 h 5630204"/>
              <a:gd name="connsiteX8120" fmla="*/ 9078645 w 10567974"/>
              <a:gd name="connsiteY8120" fmla="*/ 1645816 h 5630204"/>
              <a:gd name="connsiteX8121" fmla="*/ 9104934 w 10567974"/>
              <a:gd name="connsiteY8121" fmla="*/ 1672107 h 5630204"/>
              <a:gd name="connsiteX8122" fmla="*/ 9078645 w 10567974"/>
              <a:gd name="connsiteY8122" fmla="*/ 1698398 h 5630204"/>
              <a:gd name="connsiteX8123" fmla="*/ 9052356 w 10567974"/>
              <a:gd name="connsiteY8123" fmla="*/ 1672107 h 5630204"/>
              <a:gd name="connsiteX8124" fmla="*/ 9078645 w 10567974"/>
              <a:gd name="connsiteY8124" fmla="*/ 1645816 h 5630204"/>
              <a:gd name="connsiteX8125" fmla="*/ 9810165 w 10567974"/>
              <a:gd name="connsiteY8125" fmla="*/ 1645816 h 5630204"/>
              <a:gd name="connsiteX8126" fmla="*/ 9836454 w 10567974"/>
              <a:gd name="connsiteY8126" fmla="*/ 1672107 h 5630204"/>
              <a:gd name="connsiteX8127" fmla="*/ 9810165 w 10567974"/>
              <a:gd name="connsiteY8127" fmla="*/ 1698397 h 5630204"/>
              <a:gd name="connsiteX8128" fmla="*/ 9783876 w 10567974"/>
              <a:gd name="connsiteY8128" fmla="*/ 1672107 h 5630204"/>
              <a:gd name="connsiteX8129" fmla="*/ 9810165 w 10567974"/>
              <a:gd name="connsiteY8129" fmla="*/ 1645816 h 5630204"/>
              <a:gd name="connsiteX8130" fmla="*/ 300650 w 10567974"/>
              <a:gd name="connsiteY8130" fmla="*/ 1554380 h 5630204"/>
              <a:gd name="connsiteX8131" fmla="*/ 326943 w 10567974"/>
              <a:gd name="connsiteY8131" fmla="*/ 1580670 h 5630204"/>
              <a:gd name="connsiteX8132" fmla="*/ 300650 w 10567974"/>
              <a:gd name="connsiteY8132" fmla="*/ 1606961 h 5630204"/>
              <a:gd name="connsiteX8133" fmla="*/ 274358 w 10567974"/>
              <a:gd name="connsiteY8133" fmla="*/ 1580670 h 5630204"/>
              <a:gd name="connsiteX8134" fmla="*/ 300650 w 10567974"/>
              <a:gd name="connsiteY8134" fmla="*/ 1554380 h 5630204"/>
              <a:gd name="connsiteX8135" fmla="*/ 209208 w 10567974"/>
              <a:gd name="connsiteY8135" fmla="*/ 1554380 h 5630204"/>
              <a:gd name="connsiteX8136" fmla="*/ 235502 w 10567974"/>
              <a:gd name="connsiteY8136" fmla="*/ 1580670 h 5630204"/>
              <a:gd name="connsiteX8137" fmla="*/ 209208 w 10567974"/>
              <a:gd name="connsiteY8137" fmla="*/ 1606961 h 5630204"/>
              <a:gd name="connsiteX8138" fmla="*/ 182921 w 10567974"/>
              <a:gd name="connsiteY8138" fmla="*/ 1580670 h 5630204"/>
              <a:gd name="connsiteX8139" fmla="*/ 209208 w 10567974"/>
              <a:gd name="connsiteY8139" fmla="*/ 1554380 h 5630204"/>
              <a:gd name="connsiteX8140" fmla="*/ 117769 w 10567974"/>
              <a:gd name="connsiteY8140" fmla="*/ 1554380 h 5630204"/>
              <a:gd name="connsiteX8141" fmla="*/ 144064 w 10567974"/>
              <a:gd name="connsiteY8141" fmla="*/ 1580670 h 5630204"/>
              <a:gd name="connsiteX8142" fmla="*/ 117769 w 10567974"/>
              <a:gd name="connsiteY8142" fmla="*/ 1606961 h 5630204"/>
              <a:gd name="connsiteX8143" fmla="*/ 91481 w 10567974"/>
              <a:gd name="connsiteY8143" fmla="*/ 1580670 h 5630204"/>
              <a:gd name="connsiteX8144" fmla="*/ 117769 w 10567974"/>
              <a:gd name="connsiteY8144" fmla="*/ 1554380 h 5630204"/>
              <a:gd name="connsiteX8145" fmla="*/ 1306444 w 10567974"/>
              <a:gd name="connsiteY8145" fmla="*/ 1554380 h 5630204"/>
              <a:gd name="connsiteX8146" fmla="*/ 1332735 w 10567974"/>
              <a:gd name="connsiteY8146" fmla="*/ 1580669 h 5630204"/>
              <a:gd name="connsiteX8147" fmla="*/ 1306444 w 10567974"/>
              <a:gd name="connsiteY8147" fmla="*/ 1606960 h 5630204"/>
              <a:gd name="connsiteX8148" fmla="*/ 1280153 w 10567974"/>
              <a:gd name="connsiteY8148" fmla="*/ 1580669 h 5630204"/>
              <a:gd name="connsiteX8149" fmla="*/ 1306444 w 10567974"/>
              <a:gd name="connsiteY8149" fmla="*/ 1554380 h 5630204"/>
              <a:gd name="connsiteX8150" fmla="*/ 1214996 w 10567974"/>
              <a:gd name="connsiteY8150" fmla="*/ 1554380 h 5630204"/>
              <a:gd name="connsiteX8151" fmla="*/ 1241287 w 10567974"/>
              <a:gd name="connsiteY8151" fmla="*/ 1580670 h 5630204"/>
              <a:gd name="connsiteX8152" fmla="*/ 1214996 w 10567974"/>
              <a:gd name="connsiteY8152" fmla="*/ 1606961 h 5630204"/>
              <a:gd name="connsiteX8153" fmla="*/ 1188705 w 10567974"/>
              <a:gd name="connsiteY8153" fmla="*/ 1580670 h 5630204"/>
              <a:gd name="connsiteX8154" fmla="*/ 1214996 w 10567974"/>
              <a:gd name="connsiteY8154" fmla="*/ 1554380 h 5630204"/>
              <a:gd name="connsiteX8155" fmla="*/ 1123598 w 10567974"/>
              <a:gd name="connsiteY8155" fmla="*/ 1554380 h 5630204"/>
              <a:gd name="connsiteX8156" fmla="*/ 1149885 w 10567974"/>
              <a:gd name="connsiteY8156" fmla="*/ 1580670 h 5630204"/>
              <a:gd name="connsiteX8157" fmla="*/ 1123598 w 10567974"/>
              <a:gd name="connsiteY8157" fmla="*/ 1606961 h 5630204"/>
              <a:gd name="connsiteX8158" fmla="*/ 1097310 w 10567974"/>
              <a:gd name="connsiteY8158" fmla="*/ 1580670 h 5630204"/>
              <a:gd name="connsiteX8159" fmla="*/ 1123598 w 10567974"/>
              <a:gd name="connsiteY8159" fmla="*/ 1554380 h 5630204"/>
              <a:gd name="connsiteX8160" fmla="*/ 1032163 w 10567974"/>
              <a:gd name="connsiteY8160" fmla="*/ 1554380 h 5630204"/>
              <a:gd name="connsiteX8161" fmla="*/ 1058451 w 10567974"/>
              <a:gd name="connsiteY8161" fmla="*/ 1580670 h 5630204"/>
              <a:gd name="connsiteX8162" fmla="*/ 1032163 w 10567974"/>
              <a:gd name="connsiteY8162" fmla="*/ 1606961 h 5630204"/>
              <a:gd name="connsiteX8163" fmla="*/ 1005876 w 10567974"/>
              <a:gd name="connsiteY8163" fmla="*/ 1580670 h 5630204"/>
              <a:gd name="connsiteX8164" fmla="*/ 1032163 w 10567974"/>
              <a:gd name="connsiteY8164" fmla="*/ 1554380 h 5630204"/>
              <a:gd name="connsiteX8165" fmla="*/ 940728 w 10567974"/>
              <a:gd name="connsiteY8165" fmla="*/ 1554380 h 5630204"/>
              <a:gd name="connsiteX8166" fmla="*/ 967013 w 10567974"/>
              <a:gd name="connsiteY8166" fmla="*/ 1580670 h 5630204"/>
              <a:gd name="connsiteX8167" fmla="*/ 940728 w 10567974"/>
              <a:gd name="connsiteY8167" fmla="*/ 1606961 h 5630204"/>
              <a:gd name="connsiteX8168" fmla="*/ 914440 w 10567974"/>
              <a:gd name="connsiteY8168" fmla="*/ 1580670 h 5630204"/>
              <a:gd name="connsiteX8169" fmla="*/ 940728 w 10567974"/>
              <a:gd name="connsiteY8169" fmla="*/ 1554380 h 5630204"/>
              <a:gd name="connsiteX8170" fmla="*/ 849286 w 10567974"/>
              <a:gd name="connsiteY8170" fmla="*/ 1554380 h 5630204"/>
              <a:gd name="connsiteX8171" fmla="*/ 875577 w 10567974"/>
              <a:gd name="connsiteY8171" fmla="*/ 1580670 h 5630204"/>
              <a:gd name="connsiteX8172" fmla="*/ 849286 w 10567974"/>
              <a:gd name="connsiteY8172" fmla="*/ 1606961 h 5630204"/>
              <a:gd name="connsiteX8173" fmla="*/ 822999 w 10567974"/>
              <a:gd name="connsiteY8173" fmla="*/ 1580670 h 5630204"/>
              <a:gd name="connsiteX8174" fmla="*/ 849286 w 10567974"/>
              <a:gd name="connsiteY8174" fmla="*/ 1554380 h 5630204"/>
              <a:gd name="connsiteX8175" fmla="*/ 757848 w 10567974"/>
              <a:gd name="connsiteY8175" fmla="*/ 1554380 h 5630204"/>
              <a:gd name="connsiteX8176" fmla="*/ 784139 w 10567974"/>
              <a:gd name="connsiteY8176" fmla="*/ 1580670 h 5630204"/>
              <a:gd name="connsiteX8177" fmla="*/ 757848 w 10567974"/>
              <a:gd name="connsiteY8177" fmla="*/ 1606961 h 5630204"/>
              <a:gd name="connsiteX8178" fmla="*/ 731560 w 10567974"/>
              <a:gd name="connsiteY8178" fmla="*/ 1580670 h 5630204"/>
              <a:gd name="connsiteX8179" fmla="*/ 757848 w 10567974"/>
              <a:gd name="connsiteY8179" fmla="*/ 1554380 h 5630204"/>
              <a:gd name="connsiteX8180" fmla="*/ 666410 w 10567974"/>
              <a:gd name="connsiteY8180" fmla="*/ 1554380 h 5630204"/>
              <a:gd name="connsiteX8181" fmla="*/ 692704 w 10567974"/>
              <a:gd name="connsiteY8181" fmla="*/ 1580670 h 5630204"/>
              <a:gd name="connsiteX8182" fmla="*/ 666410 w 10567974"/>
              <a:gd name="connsiteY8182" fmla="*/ 1606961 h 5630204"/>
              <a:gd name="connsiteX8183" fmla="*/ 640124 w 10567974"/>
              <a:gd name="connsiteY8183" fmla="*/ 1580670 h 5630204"/>
              <a:gd name="connsiteX8184" fmla="*/ 666410 w 10567974"/>
              <a:gd name="connsiteY8184" fmla="*/ 1554380 h 5630204"/>
              <a:gd name="connsiteX8185" fmla="*/ 574968 w 10567974"/>
              <a:gd name="connsiteY8185" fmla="*/ 1554380 h 5630204"/>
              <a:gd name="connsiteX8186" fmla="*/ 601257 w 10567974"/>
              <a:gd name="connsiteY8186" fmla="*/ 1580670 h 5630204"/>
              <a:gd name="connsiteX8187" fmla="*/ 574968 w 10567974"/>
              <a:gd name="connsiteY8187" fmla="*/ 1606961 h 5630204"/>
              <a:gd name="connsiteX8188" fmla="*/ 548676 w 10567974"/>
              <a:gd name="connsiteY8188" fmla="*/ 1580670 h 5630204"/>
              <a:gd name="connsiteX8189" fmla="*/ 574968 w 10567974"/>
              <a:gd name="connsiteY8189" fmla="*/ 1554380 h 5630204"/>
              <a:gd name="connsiteX8190" fmla="*/ 483522 w 10567974"/>
              <a:gd name="connsiteY8190" fmla="*/ 1554380 h 5630204"/>
              <a:gd name="connsiteX8191" fmla="*/ 509815 w 10567974"/>
              <a:gd name="connsiteY8191" fmla="*/ 1580670 h 5630204"/>
              <a:gd name="connsiteX8192" fmla="*/ 483522 w 10567974"/>
              <a:gd name="connsiteY8192" fmla="*/ 1606961 h 5630204"/>
              <a:gd name="connsiteX8193" fmla="*/ 457242 w 10567974"/>
              <a:gd name="connsiteY8193" fmla="*/ 1580670 h 5630204"/>
              <a:gd name="connsiteX8194" fmla="*/ 483522 w 10567974"/>
              <a:gd name="connsiteY8194" fmla="*/ 1554380 h 5630204"/>
              <a:gd name="connsiteX8195" fmla="*/ 392091 w 10567974"/>
              <a:gd name="connsiteY8195" fmla="*/ 1554380 h 5630204"/>
              <a:gd name="connsiteX8196" fmla="*/ 418372 w 10567974"/>
              <a:gd name="connsiteY8196" fmla="*/ 1580670 h 5630204"/>
              <a:gd name="connsiteX8197" fmla="*/ 392091 w 10567974"/>
              <a:gd name="connsiteY8197" fmla="*/ 1606961 h 5630204"/>
              <a:gd name="connsiteX8198" fmla="*/ 365800 w 10567974"/>
              <a:gd name="connsiteY8198" fmla="*/ 1580670 h 5630204"/>
              <a:gd name="connsiteX8199" fmla="*/ 392091 w 10567974"/>
              <a:gd name="connsiteY8199" fmla="*/ 1554380 h 5630204"/>
              <a:gd name="connsiteX8200" fmla="*/ 1946580 w 10567974"/>
              <a:gd name="connsiteY8200" fmla="*/ 1554379 h 5630204"/>
              <a:gd name="connsiteX8201" fmla="*/ 1972871 w 10567974"/>
              <a:gd name="connsiteY8201" fmla="*/ 1580669 h 5630204"/>
              <a:gd name="connsiteX8202" fmla="*/ 1946580 w 10567974"/>
              <a:gd name="connsiteY8202" fmla="*/ 1606960 h 5630204"/>
              <a:gd name="connsiteX8203" fmla="*/ 1920288 w 10567974"/>
              <a:gd name="connsiteY8203" fmla="*/ 1580669 h 5630204"/>
              <a:gd name="connsiteX8204" fmla="*/ 1946580 w 10567974"/>
              <a:gd name="connsiteY8204" fmla="*/ 1554379 h 5630204"/>
              <a:gd name="connsiteX8205" fmla="*/ 1855132 w 10567974"/>
              <a:gd name="connsiteY8205" fmla="*/ 1554379 h 5630204"/>
              <a:gd name="connsiteX8206" fmla="*/ 1881423 w 10567974"/>
              <a:gd name="connsiteY8206" fmla="*/ 1580669 h 5630204"/>
              <a:gd name="connsiteX8207" fmla="*/ 1855132 w 10567974"/>
              <a:gd name="connsiteY8207" fmla="*/ 1606960 h 5630204"/>
              <a:gd name="connsiteX8208" fmla="*/ 1828840 w 10567974"/>
              <a:gd name="connsiteY8208" fmla="*/ 1580669 h 5630204"/>
              <a:gd name="connsiteX8209" fmla="*/ 1855132 w 10567974"/>
              <a:gd name="connsiteY8209" fmla="*/ 1554379 h 5630204"/>
              <a:gd name="connsiteX8210" fmla="*/ 1763684 w 10567974"/>
              <a:gd name="connsiteY8210" fmla="*/ 1554379 h 5630204"/>
              <a:gd name="connsiteX8211" fmla="*/ 1789975 w 10567974"/>
              <a:gd name="connsiteY8211" fmla="*/ 1580669 h 5630204"/>
              <a:gd name="connsiteX8212" fmla="*/ 1763684 w 10567974"/>
              <a:gd name="connsiteY8212" fmla="*/ 1606960 h 5630204"/>
              <a:gd name="connsiteX8213" fmla="*/ 1737393 w 10567974"/>
              <a:gd name="connsiteY8213" fmla="*/ 1580669 h 5630204"/>
              <a:gd name="connsiteX8214" fmla="*/ 1763684 w 10567974"/>
              <a:gd name="connsiteY8214" fmla="*/ 1554379 h 5630204"/>
              <a:gd name="connsiteX8215" fmla="*/ 1672236 w 10567974"/>
              <a:gd name="connsiteY8215" fmla="*/ 1554379 h 5630204"/>
              <a:gd name="connsiteX8216" fmla="*/ 1698527 w 10567974"/>
              <a:gd name="connsiteY8216" fmla="*/ 1580669 h 5630204"/>
              <a:gd name="connsiteX8217" fmla="*/ 1672236 w 10567974"/>
              <a:gd name="connsiteY8217" fmla="*/ 1606960 h 5630204"/>
              <a:gd name="connsiteX8218" fmla="*/ 1645945 w 10567974"/>
              <a:gd name="connsiteY8218" fmla="*/ 1580669 h 5630204"/>
              <a:gd name="connsiteX8219" fmla="*/ 1672236 w 10567974"/>
              <a:gd name="connsiteY8219" fmla="*/ 1554379 h 5630204"/>
              <a:gd name="connsiteX8220" fmla="*/ 1580788 w 10567974"/>
              <a:gd name="connsiteY8220" fmla="*/ 1554379 h 5630204"/>
              <a:gd name="connsiteX8221" fmla="*/ 1607079 w 10567974"/>
              <a:gd name="connsiteY8221" fmla="*/ 1580669 h 5630204"/>
              <a:gd name="connsiteX8222" fmla="*/ 1580788 w 10567974"/>
              <a:gd name="connsiteY8222" fmla="*/ 1606960 h 5630204"/>
              <a:gd name="connsiteX8223" fmla="*/ 1554497 w 10567974"/>
              <a:gd name="connsiteY8223" fmla="*/ 1580669 h 5630204"/>
              <a:gd name="connsiteX8224" fmla="*/ 1580788 w 10567974"/>
              <a:gd name="connsiteY8224" fmla="*/ 1554379 h 5630204"/>
              <a:gd name="connsiteX8225" fmla="*/ 1489340 w 10567974"/>
              <a:gd name="connsiteY8225" fmla="*/ 1554379 h 5630204"/>
              <a:gd name="connsiteX8226" fmla="*/ 1515631 w 10567974"/>
              <a:gd name="connsiteY8226" fmla="*/ 1580669 h 5630204"/>
              <a:gd name="connsiteX8227" fmla="*/ 1489340 w 10567974"/>
              <a:gd name="connsiteY8227" fmla="*/ 1606960 h 5630204"/>
              <a:gd name="connsiteX8228" fmla="*/ 1463049 w 10567974"/>
              <a:gd name="connsiteY8228" fmla="*/ 1580669 h 5630204"/>
              <a:gd name="connsiteX8229" fmla="*/ 1489340 w 10567974"/>
              <a:gd name="connsiteY8229" fmla="*/ 1554379 h 5630204"/>
              <a:gd name="connsiteX8230" fmla="*/ 1397892 w 10567974"/>
              <a:gd name="connsiteY8230" fmla="*/ 1554379 h 5630204"/>
              <a:gd name="connsiteX8231" fmla="*/ 1424184 w 10567974"/>
              <a:gd name="connsiteY8231" fmla="*/ 1580669 h 5630204"/>
              <a:gd name="connsiteX8232" fmla="*/ 1397892 w 10567974"/>
              <a:gd name="connsiteY8232" fmla="*/ 1606960 h 5630204"/>
              <a:gd name="connsiteX8233" fmla="*/ 1371600 w 10567974"/>
              <a:gd name="connsiteY8233" fmla="*/ 1580669 h 5630204"/>
              <a:gd name="connsiteX8234" fmla="*/ 1397892 w 10567974"/>
              <a:gd name="connsiteY8234" fmla="*/ 1554379 h 5630204"/>
              <a:gd name="connsiteX8235" fmla="*/ 5146725 w 10567974"/>
              <a:gd name="connsiteY8235" fmla="*/ 1554378 h 5630204"/>
              <a:gd name="connsiteX8236" fmla="*/ 5173014 w 10567974"/>
              <a:gd name="connsiteY8236" fmla="*/ 1580668 h 5630204"/>
              <a:gd name="connsiteX8237" fmla="*/ 5146725 w 10567974"/>
              <a:gd name="connsiteY8237" fmla="*/ 1606959 h 5630204"/>
              <a:gd name="connsiteX8238" fmla="*/ 5120436 w 10567974"/>
              <a:gd name="connsiteY8238" fmla="*/ 1580668 h 5630204"/>
              <a:gd name="connsiteX8239" fmla="*/ 5146725 w 10567974"/>
              <a:gd name="connsiteY8239" fmla="*/ 1554378 h 5630204"/>
              <a:gd name="connsiteX8240" fmla="*/ 2952508 w 10567974"/>
              <a:gd name="connsiteY8240" fmla="*/ 1554378 h 5630204"/>
              <a:gd name="connsiteX8241" fmla="*/ 2978799 w 10567974"/>
              <a:gd name="connsiteY8241" fmla="*/ 1580669 h 5630204"/>
              <a:gd name="connsiteX8242" fmla="*/ 2952508 w 10567974"/>
              <a:gd name="connsiteY8242" fmla="*/ 1606959 h 5630204"/>
              <a:gd name="connsiteX8243" fmla="*/ 2926216 w 10567974"/>
              <a:gd name="connsiteY8243" fmla="*/ 1580669 h 5630204"/>
              <a:gd name="connsiteX8244" fmla="*/ 2952508 w 10567974"/>
              <a:gd name="connsiteY8244" fmla="*/ 1554378 h 5630204"/>
              <a:gd name="connsiteX8245" fmla="*/ 2861060 w 10567974"/>
              <a:gd name="connsiteY8245" fmla="*/ 1554378 h 5630204"/>
              <a:gd name="connsiteX8246" fmla="*/ 2887351 w 10567974"/>
              <a:gd name="connsiteY8246" fmla="*/ 1580669 h 5630204"/>
              <a:gd name="connsiteX8247" fmla="*/ 2861060 w 10567974"/>
              <a:gd name="connsiteY8247" fmla="*/ 1606960 h 5630204"/>
              <a:gd name="connsiteX8248" fmla="*/ 2834768 w 10567974"/>
              <a:gd name="connsiteY8248" fmla="*/ 1580669 h 5630204"/>
              <a:gd name="connsiteX8249" fmla="*/ 2861060 w 10567974"/>
              <a:gd name="connsiteY8249" fmla="*/ 1554378 h 5630204"/>
              <a:gd name="connsiteX8250" fmla="*/ 2769612 w 10567974"/>
              <a:gd name="connsiteY8250" fmla="*/ 1554378 h 5630204"/>
              <a:gd name="connsiteX8251" fmla="*/ 2795904 w 10567974"/>
              <a:gd name="connsiteY8251" fmla="*/ 1580669 h 5630204"/>
              <a:gd name="connsiteX8252" fmla="*/ 2769612 w 10567974"/>
              <a:gd name="connsiteY8252" fmla="*/ 1606960 h 5630204"/>
              <a:gd name="connsiteX8253" fmla="*/ 2743320 w 10567974"/>
              <a:gd name="connsiteY8253" fmla="*/ 1580669 h 5630204"/>
              <a:gd name="connsiteX8254" fmla="*/ 2769612 w 10567974"/>
              <a:gd name="connsiteY8254" fmla="*/ 1554378 h 5630204"/>
              <a:gd name="connsiteX8255" fmla="*/ 2678164 w 10567974"/>
              <a:gd name="connsiteY8255" fmla="*/ 1554378 h 5630204"/>
              <a:gd name="connsiteX8256" fmla="*/ 2704455 w 10567974"/>
              <a:gd name="connsiteY8256" fmla="*/ 1580669 h 5630204"/>
              <a:gd name="connsiteX8257" fmla="*/ 2678164 w 10567974"/>
              <a:gd name="connsiteY8257" fmla="*/ 1606960 h 5630204"/>
              <a:gd name="connsiteX8258" fmla="*/ 2651873 w 10567974"/>
              <a:gd name="connsiteY8258" fmla="*/ 1580669 h 5630204"/>
              <a:gd name="connsiteX8259" fmla="*/ 2678164 w 10567974"/>
              <a:gd name="connsiteY8259" fmla="*/ 1554378 h 5630204"/>
              <a:gd name="connsiteX8260" fmla="*/ 2220924 w 10567974"/>
              <a:gd name="connsiteY8260" fmla="*/ 1554378 h 5630204"/>
              <a:gd name="connsiteX8261" fmla="*/ 2247215 w 10567974"/>
              <a:gd name="connsiteY8261" fmla="*/ 1580669 h 5630204"/>
              <a:gd name="connsiteX8262" fmla="*/ 2220924 w 10567974"/>
              <a:gd name="connsiteY8262" fmla="*/ 1606960 h 5630204"/>
              <a:gd name="connsiteX8263" fmla="*/ 2194633 w 10567974"/>
              <a:gd name="connsiteY8263" fmla="*/ 1580669 h 5630204"/>
              <a:gd name="connsiteX8264" fmla="*/ 2220924 w 10567974"/>
              <a:gd name="connsiteY8264" fmla="*/ 1554378 h 5630204"/>
              <a:gd name="connsiteX8265" fmla="*/ 2129475 w 10567974"/>
              <a:gd name="connsiteY8265" fmla="*/ 1554378 h 5630204"/>
              <a:gd name="connsiteX8266" fmla="*/ 2155766 w 10567974"/>
              <a:gd name="connsiteY8266" fmla="*/ 1580669 h 5630204"/>
              <a:gd name="connsiteX8267" fmla="*/ 2129475 w 10567974"/>
              <a:gd name="connsiteY8267" fmla="*/ 1606960 h 5630204"/>
              <a:gd name="connsiteX8268" fmla="*/ 2103184 w 10567974"/>
              <a:gd name="connsiteY8268" fmla="*/ 1580669 h 5630204"/>
              <a:gd name="connsiteX8269" fmla="*/ 2129475 w 10567974"/>
              <a:gd name="connsiteY8269" fmla="*/ 1554378 h 5630204"/>
              <a:gd name="connsiteX8270" fmla="*/ 2038028 w 10567974"/>
              <a:gd name="connsiteY8270" fmla="*/ 1554378 h 5630204"/>
              <a:gd name="connsiteX8271" fmla="*/ 2064319 w 10567974"/>
              <a:gd name="connsiteY8271" fmla="*/ 1580669 h 5630204"/>
              <a:gd name="connsiteX8272" fmla="*/ 2038028 w 10567974"/>
              <a:gd name="connsiteY8272" fmla="*/ 1606960 h 5630204"/>
              <a:gd name="connsiteX8273" fmla="*/ 2011736 w 10567974"/>
              <a:gd name="connsiteY8273" fmla="*/ 1580669 h 5630204"/>
              <a:gd name="connsiteX8274" fmla="*/ 2038028 w 10567974"/>
              <a:gd name="connsiteY8274" fmla="*/ 1554378 h 5630204"/>
              <a:gd name="connsiteX8275" fmla="*/ 5421045 w 10567974"/>
              <a:gd name="connsiteY8275" fmla="*/ 1554378 h 5630204"/>
              <a:gd name="connsiteX8276" fmla="*/ 5447334 w 10567974"/>
              <a:gd name="connsiteY8276" fmla="*/ 1580668 h 5630204"/>
              <a:gd name="connsiteX8277" fmla="*/ 5421045 w 10567974"/>
              <a:gd name="connsiteY8277" fmla="*/ 1606959 h 5630204"/>
              <a:gd name="connsiteX8278" fmla="*/ 5394756 w 10567974"/>
              <a:gd name="connsiteY8278" fmla="*/ 1580668 h 5630204"/>
              <a:gd name="connsiteX8279" fmla="*/ 5421045 w 10567974"/>
              <a:gd name="connsiteY8279" fmla="*/ 1554378 h 5630204"/>
              <a:gd name="connsiteX8280" fmla="*/ 5329605 w 10567974"/>
              <a:gd name="connsiteY8280" fmla="*/ 1554378 h 5630204"/>
              <a:gd name="connsiteX8281" fmla="*/ 5355894 w 10567974"/>
              <a:gd name="connsiteY8281" fmla="*/ 1580668 h 5630204"/>
              <a:gd name="connsiteX8282" fmla="*/ 5329605 w 10567974"/>
              <a:gd name="connsiteY8282" fmla="*/ 1606959 h 5630204"/>
              <a:gd name="connsiteX8283" fmla="*/ 5303316 w 10567974"/>
              <a:gd name="connsiteY8283" fmla="*/ 1580668 h 5630204"/>
              <a:gd name="connsiteX8284" fmla="*/ 5329605 w 10567974"/>
              <a:gd name="connsiteY8284" fmla="*/ 1554378 h 5630204"/>
              <a:gd name="connsiteX8285" fmla="*/ 5238165 w 10567974"/>
              <a:gd name="connsiteY8285" fmla="*/ 1554378 h 5630204"/>
              <a:gd name="connsiteX8286" fmla="*/ 5264454 w 10567974"/>
              <a:gd name="connsiteY8286" fmla="*/ 1580668 h 5630204"/>
              <a:gd name="connsiteX8287" fmla="*/ 5238165 w 10567974"/>
              <a:gd name="connsiteY8287" fmla="*/ 1606959 h 5630204"/>
              <a:gd name="connsiteX8288" fmla="*/ 5211876 w 10567974"/>
              <a:gd name="connsiteY8288" fmla="*/ 1580668 h 5630204"/>
              <a:gd name="connsiteX8289" fmla="*/ 5238165 w 10567974"/>
              <a:gd name="connsiteY8289" fmla="*/ 1554378 h 5630204"/>
              <a:gd name="connsiteX8290" fmla="*/ 7615605 w 10567974"/>
              <a:gd name="connsiteY8290" fmla="*/ 1554377 h 5630204"/>
              <a:gd name="connsiteX8291" fmla="*/ 7641894 w 10567974"/>
              <a:gd name="connsiteY8291" fmla="*/ 1580667 h 5630204"/>
              <a:gd name="connsiteX8292" fmla="*/ 7615605 w 10567974"/>
              <a:gd name="connsiteY8292" fmla="*/ 1606958 h 5630204"/>
              <a:gd name="connsiteX8293" fmla="*/ 7589316 w 10567974"/>
              <a:gd name="connsiteY8293" fmla="*/ 1580667 h 5630204"/>
              <a:gd name="connsiteX8294" fmla="*/ 7615605 w 10567974"/>
              <a:gd name="connsiteY8294" fmla="*/ 1554377 h 5630204"/>
              <a:gd name="connsiteX8295" fmla="*/ 7524165 w 10567974"/>
              <a:gd name="connsiteY8295" fmla="*/ 1554377 h 5630204"/>
              <a:gd name="connsiteX8296" fmla="*/ 7550454 w 10567974"/>
              <a:gd name="connsiteY8296" fmla="*/ 1580667 h 5630204"/>
              <a:gd name="connsiteX8297" fmla="*/ 7524165 w 10567974"/>
              <a:gd name="connsiteY8297" fmla="*/ 1606958 h 5630204"/>
              <a:gd name="connsiteX8298" fmla="*/ 7497876 w 10567974"/>
              <a:gd name="connsiteY8298" fmla="*/ 1580667 h 5630204"/>
              <a:gd name="connsiteX8299" fmla="*/ 7524165 w 10567974"/>
              <a:gd name="connsiteY8299" fmla="*/ 1554377 h 5630204"/>
              <a:gd name="connsiteX8300" fmla="*/ 7432725 w 10567974"/>
              <a:gd name="connsiteY8300" fmla="*/ 1554377 h 5630204"/>
              <a:gd name="connsiteX8301" fmla="*/ 7459014 w 10567974"/>
              <a:gd name="connsiteY8301" fmla="*/ 1580667 h 5630204"/>
              <a:gd name="connsiteX8302" fmla="*/ 7432725 w 10567974"/>
              <a:gd name="connsiteY8302" fmla="*/ 1606958 h 5630204"/>
              <a:gd name="connsiteX8303" fmla="*/ 7406436 w 10567974"/>
              <a:gd name="connsiteY8303" fmla="*/ 1580667 h 5630204"/>
              <a:gd name="connsiteX8304" fmla="*/ 7432725 w 10567974"/>
              <a:gd name="connsiteY8304" fmla="*/ 1554377 h 5630204"/>
              <a:gd name="connsiteX8305" fmla="*/ 7341285 w 10567974"/>
              <a:gd name="connsiteY8305" fmla="*/ 1554377 h 5630204"/>
              <a:gd name="connsiteX8306" fmla="*/ 7367574 w 10567974"/>
              <a:gd name="connsiteY8306" fmla="*/ 1580667 h 5630204"/>
              <a:gd name="connsiteX8307" fmla="*/ 7341285 w 10567974"/>
              <a:gd name="connsiteY8307" fmla="*/ 1606958 h 5630204"/>
              <a:gd name="connsiteX8308" fmla="*/ 7314996 w 10567974"/>
              <a:gd name="connsiteY8308" fmla="*/ 1580667 h 5630204"/>
              <a:gd name="connsiteX8309" fmla="*/ 7341285 w 10567974"/>
              <a:gd name="connsiteY8309" fmla="*/ 1554377 h 5630204"/>
              <a:gd name="connsiteX8310" fmla="*/ 7249845 w 10567974"/>
              <a:gd name="connsiteY8310" fmla="*/ 1554377 h 5630204"/>
              <a:gd name="connsiteX8311" fmla="*/ 7276134 w 10567974"/>
              <a:gd name="connsiteY8311" fmla="*/ 1580667 h 5630204"/>
              <a:gd name="connsiteX8312" fmla="*/ 7249845 w 10567974"/>
              <a:gd name="connsiteY8312" fmla="*/ 1606958 h 5630204"/>
              <a:gd name="connsiteX8313" fmla="*/ 7223556 w 10567974"/>
              <a:gd name="connsiteY8313" fmla="*/ 1580667 h 5630204"/>
              <a:gd name="connsiteX8314" fmla="*/ 7249845 w 10567974"/>
              <a:gd name="connsiteY8314" fmla="*/ 1554377 h 5630204"/>
              <a:gd name="connsiteX8315" fmla="*/ 7158405 w 10567974"/>
              <a:gd name="connsiteY8315" fmla="*/ 1554377 h 5630204"/>
              <a:gd name="connsiteX8316" fmla="*/ 7184694 w 10567974"/>
              <a:gd name="connsiteY8316" fmla="*/ 1580667 h 5630204"/>
              <a:gd name="connsiteX8317" fmla="*/ 7158405 w 10567974"/>
              <a:gd name="connsiteY8317" fmla="*/ 1606958 h 5630204"/>
              <a:gd name="connsiteX8318" fmla="*/ 7132116 w 10567974"/>
              <a:gd name="connsiteY8318" fmla="*/ 1580667 h 5630204"/>
              <a:gd name="connsiteX8319" fmla="*/ 7158405 w 10567974"/>
              <a:gd name="connsiteY8319" fmla="*/ 1554377 h 5630204"/>
              <a:gd name="connsiteX8320" fmla="*/ 7066965 w 10567974"/>
              <a:gd name="connsiteY8320" fmla="*/ 1554377 h 5630204"/>
              <a:gd name="connsiteX8321" fmla="*/ 7093254 w 10567974"/>
              <a:gd name="connsiteY8321" fmla="*/ 1580667 h 5630204"/>
              <a:gd name="connsiteX8322" fmla="*/ 7066965 w 10567974"/>
              <a:gd name="connsiteY8322" fmla="*/ 1606958 h 5630204"/>
              <a:gd name="connsiteX8323" fmla="*/ 7040676 w 10567974"/>
              <a:gd name="connsiteY8323" fmla="*/ 1580667 h 5630204"/>
              <a:gd name="connsiteX8324" fmla="*/ 7066965 w 10567974"/>
              <a:gd name="connsiteY8324" fmla="*/ 1554377 h 5630204"/>
              <a:gd name="connsiteX8325" fmla="*/ 6975525 w 10567974"/>
              <a:gd name="connsiteY8325" fmla="*/ 1554377 h 5630204"/>
              <a:gd name="connsiteX8326" fmla="*/ 7001814 w 10567974"/>
              <a:gd name="connsiteY8326" fmla="*/ 1580667 h 5630204"/>
              <a:gd name="connsiteX8327" fmla="*/ 6975525 w 10567974"/>
              <a:gd name="connsiteY8327" fmla="*/ 1606958 h 5630204"/>
              <a:gd name="connsiteX8328" fmla="*/ 6949236 w 10567974"/>
              <a:gd name="connsiteY8328" fmla="*/ 1580667 h 5630204"/>
              <a:gd name="connsiteX8329" fmla="*/ 6975525 w 10567974"/>
              <a:gd name="connsiteY8329" fmla="*/ 1554377 h 5630204"/>
              <a:gd name="connsiteX8330" fmla="*/ 6884085 w 10567974"/>
              <a:gd name="connsiteY8330" fmla="*/ 1554377 h 5630204"/>
              <a:gd name="connsiteX8331" fmla="*/ 6910374 w 10567974"/>
              <a:gd name="connsiteY8331" fmla="*/ 1580667 h 5630204"/>
              <a:gd name="connsiteX8332" fmla="*/ 6884085 w 10567974"/>
              <a:gd name="connsiteY8332" fmla="*/ 1606958 h 5630204"/>
              <a:gd name="connsiteX8333" fmla="*/ 6857796 w 10567974"/>
              <a:gd name="connsiteY8333" fmla="*/ 1580667 h 5630204"/>
              <a:gd name="connsiteX8334" fmla="*/ 6884085 w 10567974"/>
              <a:gd name="connsiteY8334" fmla="*/ 1554377 h 5630204"/>
              <a:gd name="connsiteX8335" fmla="*/ 6792645 w 10567974"/>
              <a:gd name="connsiteY8335" fmla="*/ 1554377 h 5630204"/>
              <a:gd name="connsiteX8336" fmla="*/ 6818934 w 10567974"/>
              <a:gd name="connsiteY8336" fmla="*/ 1580667 h 5630204"/>
              <a:gd name="connsiteX8337" fmla="*/ 6792645 w 10567974"/>
              <a:gd name="connsiteY8337" fmla="*/ 1606958 h 5630204"/>
              <a:gd name="connsiteX8338" fmla="*/ 6766356 w 10567974"/>
              <a:gd name="connsiteY8338" fmla="*/ 1580667 h 5630204"/>
              <a:gd name="connsiteX8339" fmla="*/ 6792645 w 10567974"/>
              <a:gd name="connsiteY8339" fmla="*/ 1554377 h 5630204"/>
              <a:gd name="connsiteX8340" fmla="*/ 6701205 w 10567974"/>
              <a:gd name="connsiteY8340" fmla="*/ 1554377 h 5630204"/>
              <a:gd name="connsiteX8341" fmla="*/ 6727494 w 10567974"/>
              <a:gd name="connsiteY8341" fmla="*/ 1580667 h 5630204"/>
              <a:gd name="connsiteX8342" fmla="*/ 6701205 w 10567974"/>
              <a:gd name="connsiteY8342" fmla="*/ 1606958 h 5630204"/>
              <a:gd name="connsiteX8343" fmla="*/ 6674916 w 10567974"/>
              <a:gd name="connsiteY8343" fmla="*/ 1580667 h 5630204"/>
              <a:gd name="connsiteX8344" fmla="*/ 6701205 w 10567974"/>
              <a:gd name="connsiteY8344" fmla="*/ 1554377 h 5630204"/>
              <a:gd name="connsiteX8345" fmla="*/ 6609765 w 10567974"/>
              <a:gd name="connsiteY8345" fmla="*/ 1554377 h 5630204"/>
              <a:gd name="connsiteX8346" fmla="*/ 6636054 w 10567974"/>
              <a:gd name="connsiteY8346" fmla="*/ 1580667 h 5630204"/>
              <a:gd name="connsiteX8347" fmla="*/ 6609765 w 10567974"/>
              <a:gd name="connsiteY8347" fmla="*/ 1606958 h 5630204"/>
              <a:gd name="connsiteX8348" fmla="*/ 6583476 w 10567974"/>
              <a:gd name="connsiteY8348" fmla="*/ 1580667 h 5630204"/>
              <a:gd name="connsiteX8349" fmla="*/ 6609765 w 10567974"/>
              <a:gd name="connsiteY8349" fmla="*/ 1554377 h 5630204"/>
              <a:gd name="connsiteX8350" fmla="*/ 6518325 w 10567974"/>
              <a:gd name="connsiteY8350" fmla="*/ 1554377 h 5630204"/>
              <a:gd name="connsiteX8351" fmla="*/ 6544614 w 10567974"/>
              <a:gd name="connsiteY8351" fmla="*/ 1580667 h 5630204"/>
              <a:gd name="connsiteX8352" fmla="*/ 6518325 w 10567974"/>
              <a:gd name="connsiteY8352" fmla="*/ 1606958 h 5630204"/>
              <a:gd name="connsiteX8353" fmla="*/ 6492036 w 10567974"/>
              <a:gd name="connsiteY8353" fmla="*/ 1580667 h 5630204"/>
              <a:gd name="connsiteX8354" fmla="*/ 6518325 w 10567974"/>
              <a:gd name="connsiteY8354" fmla="*/ 1554377 h 5630204"/>
              <a:gd name="connsiteX8355" fmla="*/ 6426885 w 10567974"/>
              <a:gd name="connsiteY8355" fmla="*/ 1554377 h 5630204"/>
              <a:gd name="connsiteX8356" fmla="*/ 6453174 w 10567974"/>
              <a:gd name="connsiteY8356" fmla="*/ 1580668 h 5630204"/>
              <a:gd name="connsiteX8357" fmla="*/ 6426885 w 10567974"/>
              <a:gd name="connsiteY8357" fmla="*/ 1606958 h 5630204"/>
              <a:gd name="connsiteX8358" fmla="*/ 6400596 w 10567974"/>
              <a:gd name="connsiteY8358" fmla="*/ 1580668 h 5630204"/>
              <a:gd name="connsiteX8359" fmla="*/ 6426885 w 10567974"/>
              <a:gd name="connsiteY8359" fmla="*/ 1554377 h 5630204"/>
              <a:gd name="connsiteX8360" fmla="*/ 6335445 w 10567974"/>
              <a:gd name="connsiteY8360" fmla="*/ 1554377 h 5630204"/>
              <a:gd name="connsiteX8361" fmla="*/ 6361734 w 10567974"/>
              <a:gd name="connsiteY8361" fmla="*/ 1580668 h 5630204"/>
              <a:gd name="connsiteX8362" fmla="*/ 6335445 w 10567974"/>
              <a:gd name="connsiteY8362" fmla="*/ 1606959 h 5630204"/>
              <a:gd name="connsiteX8363" fmla="*/ 6309156 w 10567974"/>
              <a:gd name="connsiteY8363" fmla="*/ 1580668 h 5630204"/>
              <a:gd name="connsiteX8364" fmla="*/ 6335445 w 10567974"/>
              <a:gd name="connsiteY8364" fmla="*/ 1554377 h 5630204"/>
              <a:gd name="connsiteX8365" fmla="*/ 6244005 w 10567974"/>
              <a:gd name="connsiteY8365" fmla="*/ 1554377 h 5630204"/>
              <a:gd name="connsiteX8366" fmla="*/ 6270294 w 10567974"/>
              <a:gd name="connsiteY8366" fmla="*/ 1580668 h 5630204"/>
              <a:gd name="connsiteX8367" fmla="*/ 6244005 w 10567974"/>
              <a:gd name="connsiteY8367" fmla="*/ 1606959 h 5630204"/>
              <a:gd name="connsiteX8368" fmla="*/ 6217716 w 10567974"/>
              <a:gd name="connsiteY8368" fmla="*/ 1580668 h 5630204"/>
              <a:gd name="connsiteX8369" fmla="*/ 6244005 w 10567974"/>
              <a:gd name="connsiteY8369" fmla="*/ 1554377 h 5630204"/>
              <a:gd name="connsiteX8370" fmla="*/ 6152565 w 10567974"/>
              <a:gd name="connsiteY8370" fmla="*/ 1554377 h 5630204"/>
              <a:gd name="connsiteX8371" fmla="*/ 6178854 w 10567974"/>
              <a:gd name="connsiteY8371" fmla="*/ 1580668 h 5630204"/>
              <a:gd name="connsiteX8372" fmla="*/ 6152565 w 10567974"/>
              <a:gd name="connsiteY8372" fmla="*/ 1606959 h 5630204"/>
              <a:gd name="connsiteX8373" fmla="*/ 6126276 w 10567974"/>
              <a:gd name="connsiteY8373" fmla="*/ 1580668 h 5630204"/>
              <a:gd name="connsiteX8374" fmla="*/ 6152565 w 10567974"/>
              <a:gd name="connsiteY8374" fmla="*/ 1554377 h 5630204"/>
              <a:gd name="connsiteX8375" fmla="*/ 6061125 w 10567974"/>
              <a:gd name="connsiteY8375" fmla="*/ 1554377 h 5630204"/>
              <a:gd name="connsiteX8376" fmla="*/ 6087414 w 10567974"/>
              <a:gd name="connsiteY8376" fmla="*/ 1580668 h 5630204"/>
              <a:gd name="connsiteX8377" fmla="*/ 6061125 w 10567974"/>
              <a:gd name="connsiteY8377" fmla="*/ 1606959 h 5630204"/>
              <a:gd name="connsiteX8378" fmla="*/ 6034836 w 10567974"/>
              <a:gd name="connsiteY8378" fmla="*/ 1580668 h 5630204"/>
              <a:gd name="connsiteX8379" fmla="*/ 6061125 w 10567974"/>
              <a:gd name="connsiteY8379" fmla="*/ 1554377 h 5630204"/>
              <a:gd name="connsiteX8380" fmla="*/ 5969685 w 10567974"/>
              <a:gd name="connsiteY8380" fmla="*/ 1554377 h 5630204"/>
              <a:gd name="connsiteX8381" fmla="*/ 5995974 w 10567974"/>
              <a:gd name="connsiteY8381" fmla="*/ 1580668 h 5630204"/>
              <a:gd name="connsiteX8382" fmla="*/ 5969685 w 10567974"/>
              <a:gd name="connsiteY8382" fmla="*/ 1606959 h 5630204"/>
              <a:gd name="connsiteX8383" fmla="*/ 5943396 w 10567974"/>
              <a:gd name="connsiteY8383" fmla="*/ 1580668 h 5630204"/>
              <a:gd name="connsiteX8384" fmla="*/ 5969685 w 10567974"/>
              <a:gd name="connsiteY8384" fmla="*/ 1554377 h 5630204"/>
              <a:gd name="connsiteX8385" fmla="*/ 5878245 w 10567974"/>
              <a:gd name="connsiteY8385" fmla="*/ 1554377 h 5630204"/>
              <a:gd name="connsiteX8386" fmla="*/ 5904534 w 10567974"/>
              <a:gd name="connsiteY8386" fmla="*/ 1580668 h 5630204"/>
              <a:gd name="connsiteX8387" fmla="*/ 5878245 w 10567974"/>
              <a:gd name="connsiteY8387" fmla="*/ 1606959 h 5630204"/>
              <a:gd name="connsiteX8388" fmla="*/ 5851956 w 10567974"/>
              <a:gd name="connsiteY8388" fmla="*/ 1580668 h 5630204"/>
              <a:gd name="connsiteX8389" fmla="*/ 5878245 w 10567974"/>
              <a:gd name="connsiteY8389" fmla="*/ 1554377 h 5630204"/>
              <a:gd name="connsiteX8390" fmla="*/ 5786805 w 10567974"/>
              <a:gd name="connsiteY8390" fmla="*/ 1554377 h 5630204"/>
              <a:gd name="connsiteX8391" fmla="*/ 5813094 w 10567974"/>
              <a:gd name="connsiteY8391" fmla="*/ 1580668 h 5630204"/>
              <a:gd name="connsiteX8392" fmla="*/ 5786805 w 10567974"/>
              <a:gd name="connsiteY8392" fmla="*/ 1606959 h 5630204"/>
              <a:gd name="connsiteX8393" fmla="*/ 5760516 w 10567974"/>
              <a:gd name="connsiteY8393" fmla="*/ 1580668 h 5630204"/>
              <a:gd name="connsiteX8394" fmla="*/ 5786805 w 10567974"/>
              <a:gd name="connsiteY8394" fmla="*/ 1554377 h 5630204"/>
              <a:gd name="connsiteX8395" fmla="*/ 5695365 w 10567974"/>
              <a:gd name="connsiteY8395" fmla="*/ 1554377 h 5630204"/>
              <a:gd name="connsiteX8396" fmla="*/ 5721654 w 10567974"/>
              <a:gd name="connsiteY8396" fmla="*/ 1580668 h 5630204"/>
              <a:gd name="connsiteX8397" fmla="*/ 5695365 w 10567974"/>
              <a:gd name="connsiteY8397" fmla="*/ 1606959 h 5630204"/>
              <a:gd name="connsiteX8398" fmla="*/ 5669076 w 10567974"/>
              <a:gd name="connsiteY8398" fmla="*/ 1580668 h 5630204"/>
              <a:gd name="connsiteX8399" fmla="*/ 5695365 w 10567974"/>
              <a:gd name="connsiteY8399" fmla="*/ 1554377 h 5630204"/>
              <a:gd name="connsiteX8400" fmla="*/ 5512485 w 10567974"/>
              <a:gd name="connsiteY8400" fmla="*/ 1554377 h 5630204"/>
              <a:gd name="connsiteX8401" fmla="*/ 5538774 w 10567974"/>
              <a:gd name="connsiteY8401" fmla="*/ 1580668 h 5630204"/>
              <a:gd name="connsiteX8402" fmla="*/ 5512485 w 10567974"/>
              <a:gd name="connsiteY8402" fmla="*/ 1606959 h 5630204"/>
              <a:gd name="connsiteX8403" fmla="*/ 5486196 w 10567974"/>
              <a:gd name="connsiteY8403" fmla="*/ 1580668 h 5630204"/>
              <a:gd name="connsiteX8404" fmla="*/ 5512485 w 10567974"/>
              <a:gd name="connsiteY8404" fmla="*/ 1554377 h 5630204"/>
              <a:gd name="connsiteX8405" fmla="*/ 7889925 w 10567974"/>
              <a:gd name="connsiteY8405" fmla="*/ 1554376 h 5630204"/>
              <a:gd name="connsiteX8406" fmla="*/ 7916214 w 10567974"/>
              <a:gd name="connsiteY8406" fmla="*/ 1580666 h 5630204"/>
              <a:gd name="connsiteX8407" fmla="*/ 7889925 w 10567974"/>
              <a:gd name="connsiteY8407" fmla="*/ 1606957 h 5630204"/>
              <a:gd name="connsiteX8408" fmla="*/ 7863636 w 10567974"/>
              <a:gd name="connsiteY8408" fmla="*/ 1580666 h 5630204"/>
              <a:gd name="connsiteX8409" fmla="*/ 7889925 w 10567974"/>
              <a:gd name="connsiteY8409" fmla="*/ 1554376 h 5630204"/>
              <a:gd name="connsiteX8410" fmla="*/ 7798485 w 10567974"/>
              <a:gd name="connsiteY8410" fmla="*/ 1554376 h 5630204"/>
              <a:gd name="connsiteX8411" fmla="*/ 7824774 w 10567974"/>
              <a:gd name="connsiteY8411" fmla="*/ 1580667 h 5630204"/>
              <a:gd name="connsiteX8412" fmla="*/ 7798485 w 10567974"/>
              <a:gd name="connsiteY8412" fmla="*/ 1606957 h 5630204"/>
              <a:gd name="connsiteX8413" fmla="*/ 7772196 w 10567974"/>
              <a:gd name="connsiteY8413" fmla="*/ 1580667 h 5630204"/>
              <a:gd name="connsiteX8414" fmla="*/ 7798485 w 10567974"/>
              <a:gd name="connsiteY8414" fmla="*/ 1554376 h 5630204"/>
              <a:gd name="connsiteX8415" fmla="*/ 7707045 w 10567974"/>
              <a:gd name="connsiteY8415" fmla="*/ 1554376 h 5630204"/>
              <a:gd name="connsiteX8416" fmla="*/ 7733334 w 10567974"/>
              <a:gd name="connsiteY8416" fmla="*/ 1580667 h 5630204"/>
              <a:gd name="connsiteX8417" fmla="*/ 7707045 w 10567974"/>
              <a:gd name="connsiteY8417" fmla="*/ 1606958 h 5630204"/>
              <a:gd name="connsiteX8418" fmla="*/ 7680756 w 10567974"/>
              <a:gd name="connsiteY8418" fmla="*/ 1580667 h 5630204"/>
              <a:gd name="connsiteX8419" fmla="*/ 7707045 w 10567974"/>
              <a:gd name="connsiteY8419" fmla="*/ 1554376 h 5630204"/>
              <a:gd name="connsiteX8420" fmla="*/ 9993045 w 10567974"/>
              <a:gd name="connsiteY8420" fmla="*/ 1554376 h 5630204"/>
              <a:gd name="connsiteX8421" fmla="*/ 10019334 w 10567974"/>
              <a:gd name="connsiteY8421" fmla="*/ 1580665 h 5630204"/>
              <a:gd name="connsiteX8422" fmla="*/ 9993045 w 10567974"/>
              <a:gd name="connsiteY8422" fmla="*/ 1606956 h 5630204"/>
              <a:gd name="connsiteX8423" fmla="*/ 9966756 w 10567974"/>
              <a:gd name="connsiteY8423" fmla="*/ 1580665 h 5630204"/>
              <a:gd name="connsiteX8424" fmla="*/ 9993045 w 10567974"/>
              <a:gd name="connsiteY8424" fmla="*/ 1554376 h 5630204"/>
              <a:gd name="connsiteX8425" fmla="*/ 9901605 w 10567974"/>
              <a:gd name="connsiteY8425" fmla="*/ 1554376 h 5630204"/>
              <a:gd name="connsiteX8426" fmla="*/ 9927894 w 10567974"/>
              <a:gd name="connsiteY8426" fmla="*/ 1580665 h 5630204"/>
              <a:gd name="connsiteX8427" fmla="*/ 9901605 w 10567974"/>
              <a:gd name="connsiteY8427" fmla="*/ 1606956 h 5630204"/>
              <a:gd name="connsiteX8428" fmla="*/ 9875316 w 10567974"/>
              <a:gd name="connsiteY8428" fmla="*/ 1580665 h 5630204"/>
              <a:gd name="connsiteX8429" fmla="*/ 9901605 w 10567974"/>
              <a:gd name="connsiteY8429" fmla="*/ 1554376 h 5630204"/>
              <a:gd name="connsiteX8430" fmla="*/ 9810165 w 10567974"/>
              <a:gd name="connsiteY8430" fmla="*/ 1554376 h 5630204"/>
              <a:gd name="connsiteX8431" fmla="*/ 9836454 w 10567974"/>
              <a:gd name="connsiteY8431" fmla="*/ 1580665 h 5630204"/>
              <a:gd name="connsiteX8432" fmla="*/ 9810165 w 10567974"/>
              <a:gd name="connsiteY8432" fmla="*/ 1606956 h 5630204"/>
              <a:gd name="connsiteX8433" fmla="*/ 9783876 w 10567974"/>
              <a:gd name="connsiteY8433" fmla="*/ 1580665 h 5630204"/>
              <a:gd name="connsiteX8434" fmla="*/ 9810165 w 10567974"/>
              <a:gd name="connsiteY8434" fmla="*/ 1554376 h 5630204"/>
              <a:gd name="connsiteX8435" fmla="*/ 9627285 w 10567974"/>
              <a:gd name="connsiteY8435" fmla="*/ 1554376 h 5630204"/>
              <a:gd name="connsiteX8436" fmla="*/ 9653574 w 10567974"/>
              <a:gd name="connsiteY8436" fmla="*/ 1580665 h 5630204"/>
              <a:gd name="connsiteX8437" fmla="*/ 9627285 w 10567974"/>
              <a:gd name="connsiteY8437" fmla="*/ 1606956 h 5630204"/>
              <a:gd name="connsiteX8438" fmla="*/ 9600996 w 10567974"/>
              <a:gd name="connsiteY8438" fmla="*/ 1580665 h 5630204"/>
              <a:gd name="connsiteX8439" fmla="*/ 9627285 w 10567974"/>
              <a:gd name="connsiteY8439" fmla="*/ 1554376 h 5630204"/>
              <a:gd name="connsiteX8440" fmla="*/ 9535845 w 10567974"/>
              <a:gd name="connsiteY8440" fmla="*/ 1554376 h 5630204"/>
              <a:gd name="connsiteX8441" fmla="*/ 9562134 w 10567974"/>
              <a:gd name="connsiteY8441" fmla="*/ 1580665 h 5630204"/>
              <a:gd name="connsiteX8442" fmla="*/ 9535845 w 10567974"/>
              <a:gd name="connsiteY8442" fmla="*/ 1606956 h 5630204"/>
              <a:gd name="connsiteX8443" fmla="*/ 9509556 w 10567974"/>
              <a:gd name="connsiteY8443" fmla="*/ 1580665 h 5630204"/>
              <a:gd name="connsiteX8444" fmla="*/ 9535845 w 10567974"/>
              <a:gd name="connsiteY8444" fmla="*/ 1554376 h 5630204"/>
              <a:gd name="connsiteX8445" fmla="*/ 9444405 w 10567974"/>
              <a:gd name="connsiteY8445" fmla="*/ 1554376 h 5630204"/>
              <a:gd name="connsiteX8446" fmla="*/ 9470694 w 10567974"/>
              <a:gd name="connsiteY8446" fmla="*/ 1580665 h 5630204"/>
              <a:gd name="connsiteX8447" fmla="*/ 9444405 w 10567974"/>
              <a:gd name="connsiteY8447" fmla="*/ 1606956 h 5630204"/>
              <a:gd name="connsiteX8448" fmla="*/ 9418116 w 10567974"/>
              <a:gd name="connsiteY8448" fmla="*/ 1580665 h 5630204"/>
              <a:gd name="connsiteX8449" fmla="*/ 9444405 w 10567974"/>
              <a:gd name="connsiteY8449" fmla="*/ 1554376 h 5630204"/>
              <a:gd name="connsiteX8450" fmla="*/ 9352965 w 10567974"/>
              <a:gd name="connsiteY8450" fmla="*/ 1554376 h 5630204"/>
              <a:gd name="connsiteX8451" fmla="*/ 9379254 w 10567974"/>
              <a:gd name="connsiteY8451" fmla="*/ 1580665 h 5630204"/>
              <a:gd name="connsiteX8452" fmla="*/ 9352965 w 10567974"/>
              <a:gd name="connsiteY8452" fmla="*/ 1606956 h 5630204"/>
              <a:gd name="connsiteX8453" fmla="*/ 9326676 w 10567974"/>
              <a:gd name="connsiteY8453" fmla="*/ 1580665 h 5630204"/>
              <a:gd name="connsiteX8454" fmla="*/ 9352965 w 10567974"/>
              <a:gd name="connsiteY8454" fmla="*/ 1554376 h 5630204"/>
              <a:gd name="connsiteX8455" fmla="*/ 9261525 w 10567974"/>
              <a:gd name="connsiteY8455" fmla="*/ 1554376 h 5630204"/>
              <a:gd name="connsiteX8456" fmla="*/ 9287814 w 10567974"/>
              <a:gd name="connsiteY8456" fmla="*/ 1580665 h 5630204"/>
              <a:gd name="connsiteX8457" fmla="*/ 9261525 w 10567974"/>
              <a:gd name="connsiteY8457" fmla="*/ 1606956 h 5630204"/>
              <a:gd name="connsiteX8458" fmla="*/ 9235236 w 10567974"/>
              <a:gd name="connsiteY8458" fmla="*/ 1580665 h 5630204"/>
              <a:gd name="connsiteX8459" fmla="*/ 9261525 w 10567974"/>
              <a:gd name="connsiteY8459" fmla="*/ 1554376 h 5630204"/>
              <a:gd name="connsiteX8460" fmla="*/ 9170085 w 10567974"/>
              <a:gd name="connsiteY8460" fmla="*/ 1554376 h 5630204"/>
              <a:gd name="connsiteX8461" fmla="*/ 9196374 w 10567974"/>
              <a:gd name="connsiteY8461" fmla="*/ 1580665 h 5630204"/>
              <a:gd name="connsiteX8462" fmla="*/ 9170085 w 10567974"/>
              <a:gd name="connsiteY8462" fmla="*/ 1606956 h 5630204"/>
              <a:gd name="connsiteX8463" fmla="*/ 9143796 w 10567974"/>
              <a:gd name="connsiteY8463" fmla="*/ 1580665 h 5630204"/>
              <a:gd name="connsiteX8464" fmla="*/ 9170085 w 10567974"/>
              <a:gd name="connsiteY8464" fmla="*/ 1554376 h 5630204"/>
              <a:gd name="connsiteX8465" fmla="*/ 9078645 w 10567974"/>
              <a:gd name="connsiteY8465" fmla="*/ 1554376 h 5630204"/>
              <a:gd name="connsiteX8466" fmla="*/ 9104934 w 10567974"/>
              <a:gd name="connsiteY8466" fmla="*/ 1580666 h 5630204"/>
              <a:gd name="connsiteX8467" fmla="*/ 9078645 w 10567974"/>
              <a:gd name="connsiteY8467" fmla="*/ 1606956 h 5630204"/>
              <a:gd name="connsiteX8468" fmla="*/ 9052356 w 10567974"/>
              <a:gd name="connsiteY8468" fmla="*/ 1580666 h 5630204"/>
              <a:gd name="connsiteX8469" fmla="*/ 9078645 w 10567974"/>
              <a:gd name="connsiteY8469" fmla="*/ 1554376 h 5630204"/>
              <a:gd name="connsiteX8470" fmla="*/ 8987205 w 10567974"/>
              <a:gd name="connsiteY8470" fmla="*/ 1554376 h 5630204"/>
              <a:gd name="connsiteX8471" fmla="*/ 9013494 w 10567974"/>
              <a:gd name="connsiteY8471" fmla="*/ 1580666 h 5630204"/>
              <a:gd name="connsiteX8472" fmla="*/ 8987205 w 10567974"/>
              <a:gd name="connsiteY8472" fmla="*/ 1606957 h 5630204"/>
              <a:gd name="connsiteX8473" fmla="*/ 8960916 w 10567974"/>
              <a:gd name="connsiteY8473" fmla="*/ 1580666 h 5630204"/>
              <a:gd name="connsiteX8474" fmla="*/ 8987205 w 10567974"/>
              <a:gd name="connsiteY8474" fmla="*/ 1554376 h 5630204"/>
              <a:gd name="connsiteX8475" fmla="*/ 8895765 w 10567974"/>
              <a:gd name="connsiteY8475" fmla="*/ 1554376 h 5630204"/>
              <a:gd name="connsiteX8476" fmla="*/ 8922054 w 10567974"/>
              <a:gd name="connsiteY8476" fmla="*/ 1580666 h 5630204"/>
              <a:gd name="connsiteX8477" fmla="*/ 8895765 w 10567974"/>
              <a:gd name="connsiteY8477" fmla="*/ 1606957 h 5630204"/>
              <a:gd name="connsiteX8478" fmla="*/ 8869476 w 10567974"/>
              <a:gd name="connsiteY8478" fmla="*/ 1580666 h 5630204"/>
              <a:gd name="connsiteX8479" fmla="*/ 8895765 w 10567974"/>
              <a:gd name="connsiteY8479" fmla="*/ 1554376 h 5630204"/>
              <a:gd name="connsiteX8480" fmla="*/ 8804325 w 10567974"/>
              <a:gd name="connsiteY8480" fmla="*/ 1554376 h 5630204"/>
              <a:gd name="connsiteX8481" fmla="*/ 8830614 w 10567974"/>
              <a:gd name="connsiteY8481" fmla="*/ 1580666 h 5630204"/>
              <a:gd name="connsiteX8482" fmla="*/ 8804325 w 10567974"/>
              <a:gd name="connsiteY8482" fmla="*/ 1606957 h 5630204"/>
              <a:gd name="connsiteX8483" fmla="*/ 8778036 w 10567974"/>
              <a:gd name="connsiteY8483" fmla="*/ 1580666 h 5630204"/>
              <a:gd name="connsiteX8484" fmla="*/ 8804325 w 10567974"/>
              <a:gd name="connsiteY8484" fmla="*/ 1554376 h 5630204"/>
              <a:gd name="connsiteX8485" fmla="*/ 8712885 w 10567974"/>
              <a:gd name="connsiteY8485" fmla="*/ 1554376 h 5630204"/>
              <a:gd name="connsiteX8486" fmla="*/ 8739174 w 10567974"/>
              <a:gd name="connsiteY8486" fmla="*/ 1580666 h 5630204"/>
              <a:gd name="connsiteX8487" fmla="*/ 8712885 w 10567974"/>
              <a:gd name="connsiteY8487" fmla="*/ 1606957 h 5630204"/>
              <a:gd name="connsiteX8488" fmla="*/ 8686596 w 10567974"/>
              <a:gd name="connsiteY8488" fmla="*/ 1580666 h 5630204"/>
              <a:gd name="connsiteX8489" fmla="*/ 8712885 w 10567974"/>
              <a:gd name="connsiteY8489" fmla="*/ 1554376 h 5630204"/>
              <a:gd name="connsiteX8490" fmla="*/ 8621445 w 10567974"/>
              <a:gd name="connsiteY8490" fmla="*/ 1554376 h 5630204"/>
              <a:gd name="connsiteX8491" fmla="*/ 8647734 w 10567974"/>
              <a:gd name="connsiteY8491" fmla="*/ 1580666 h 5630204"/>
              <a:gd name="connsiteX8492" fmla="*/ 8621445 w 10567974"/>
              <a:gd name="connsiteY8492" fmla="*/ 1606957 h 5630204"/>
              <a:gd name="connsiteX8493" fmla="*/ 8595156 w 10567974"/>
              <a:gd name="connsiteY8493" fmla="*/ 1580666 h 5630204"/>
              <a:gd name="connsiteX8494" fmla="*/ 8621445 w 10567974"/>
              <a:gd name="connsiteY8494" fmla="*/ 1554376 h 5630204"/>
              <a:gd name="connsiteX8495" fmla="*/ 8530005 w 10567974"/>
              <a:gd name="connsiteY8495" fmla="*/ 1554376 h 5630204"/>
              <a:gd name="connsiteX8496" fmla="*/ 8556294 w 10567974"/>
              <a:gd name="connsiteY8496" fmla="*/ 1580666 h 5630204"/>
              <a:gd name="connsiteX8497" fmla="*/ 8530005 w 10567974"/>
              <a:gd name="connsiteY8497" fmla="*/ 1606957 h 5630204"/>
              <a:gd name="connsiteX8498" fmla="*/ 8503716 w 10567974"/>
              <a:gd name="connsiteY8498" fmla="*/ 1580666 h 5630204"/>
              <a:gd name="connsiteX8499" fmla="*/ 8530005 w 10567974"/>
              <a:gd name="connsiteY8499" fmla="*/ 1554376 h 5630204"/>
              <a:gd name="connsiteX8500" fmla="*/ 8438565 w 10567974"/>
              <a:gd name="connsiteY8500" fmla="*/ 1554376 h 5630204"/>
              <a:gd name="connsiteX8501" fmla="*/ 8464854 w 10567974"/>
              <a:gd name="connsiteY8501" fmla="*/ 1580666 h 5630204"/>
              <a:gd name="connsiteX8502" fmla="*/ 8438565 w 10567974"/>
              <a:gd name="connsiteY8502" fmla="*/ 1606957 h 5630204"/>
              <a:gd name="connsiteX8503" fmla="*/ 8412276 w 10567974"/>
              <a:gd name="connsiteY8503" fmla="*/ 1580666 h 5630204"/>
              <a:gd name="connsiteX8504" fmla="*/ 8438565 w 10567974"/>
              <a:gd name="connsiteY8504" fmla="*/ 1554376 h 5630204"/>
              <a:gd name="connsiteX8505" fmla="*/ 8347125 w 10567974"/>
              <a:gd name="connsiteY8505" fmla="*/ 1554376 h 5630204"/>
              <a:gd name="connsiteX8506" fmla="*/ 8373414 w 10567974"/>
              <a:gd name="connsiteY8506" fmla="*/ 1580666 h 5630204"/>
              <a:gd name="connsiteX8507" fmla="*/ 8347125 w 10567974"/>
              <a:gd name="connsiteY8507" fmla="*/ 1606957 h 5630204"/>
              <a:gd name="connsiteX8508" fmla="*/ 8320836 w 10567974"/>
              <a:gd name="connsiteY8508" fmla="*/ 1580666 h 5630204"/>
              <a:gd name="connsiteX8509" fmla="*/ 8347125 w 10567974"/>
              <a:gd name="connsiteY8509" fmla="*/ 1554376 h 5630204"/>
              <a:gd name="connsiteX8510" fmla="*/ 8255685 w 10567974"/>
              <a:gd name="connsiteY8510" fmla="*/ 1554376 h 5630204"/>
              <a:gd name="connsiteX8511" fmla="*/ 8281974 w 10567974"/>
              <a:gd name="connsiteY8511" fmla="*/ 1580666 h 5630204"/>
              <a:gd name="connsiteX8512" fmla="*/ 8255685 w 10567974"/>
              <a:gd name="connsiteY8512" fmla="*/ 1606957 h 5630204"/>
              <a:gd name="connsiteX8513" fmla="*/ 8229396 w 10567974"/>
              <a:gd name="connsiteY8513" fmla="*/ 1580666 h 5630204"/>
              <a:gd name="connsiteX8514" fmla="*/ 8255685 w 10567974"/>
              <a:gd name="connsiteY8514" fmla="*/ 1554376 h 5630204"/>
              <a:gd name="connsiteX8515" fmla="*/ 8164245 w 10567974"/>
              <a:gd name="connsiteY8515" fmla="*/ 1554376 h 5630204"/>
              <a:gd name="connsiteX8516" fmla="*/ 8190534 w 10567974"/>
              <a:gd name="connsiteY8516" fmla="*/ 1580666 h 5630204"/>
              <a:gd name="connsiteX8517" fmla="*/ 8164245 w 10567974"/>
              <a:gd name="connsiteY8517" fmla="*/ 1606957 h 5630204"/>
              <a:gd name="connsiteX8518" fmla="*/ 8137956 w 10567974"/>
              <a:gd name="connsiteY8518" fmla="*/ 1580666 h 5630204"/>
              <a:gd name="connsiteX8519" fmla="*/ 8164245 w 10567974"/>
              <a:gd name="connsiteY8519" fmla="*/ 1554376 h 5630204"/>
              <a:gd name="connsiteX8520" fmla="*/ 8072805 w 10567974"/>
              <a:gd name="connsiteY8520" fmla="*/ 1554376 h 5630204"/>
              <a:gd name="connsiteX8521" fmla="*/ 8099094 w 10567974"/>
              <a:gd name="connsiteY8521" fmla="*/ 1580666 h 5630204"/>
              <a:gd name="connsiteX8522" fmla="*/ 8072805 w 10567974"/>
              <a:gd name="connsiteY8522" fmla="*/ 1606957 h 5630204"/>
              <a:gd name="connsiteX8523" fmla="*/ 8046516 w 10567974"/>
              <a:gd name="connsiteY8523" fmla="*/ 1580666 h 5630204"/>
              <a:gd name="connsiteX8524" fmla="*/ 8072805 w 10567974"/>
              <a:gd name="connsiteY8524" fmla="*/ 1554376 h 5630204"/>
              <a:gd name="connsiteX8525" fmla="*/ 7981365 w 10567974"/>
              <a:gd name="connsiteY8525" fmla="*/ 1554376 h 5630204"/>
              <a:gd name="connsiteX8526" fmla="*/ 8007654 w 10567974"/>
              <a:gd name="connsiteY8526" fmla="*/ 1580666 h 5630204"/>
              <a:gd name="connsiteX8527" fmla="*/ 7981365 w 10567974"/>
              <a:gd name="connsiteY8527" fmla="*/ 1606957 h 5630204"/>
              <a:gd name="connsiteX8528" fmla="*/ 7955076 w 10567974"/>
              <a:gd name="connsiteY8528" fmla="*/ 1580666 h 5630204"/>
              <a:gd name="connsiteX8529" fmla="*/ 7981365 w 10567974"/>
              <a:gd name="connsiteY8529" fmla="*/ 1554376 h 5630204"/>
              <a:gd name="connsiteX8530" fmla="*/ 10084485 w 10567974"/>
              <a:gd name="connsiteY8530" fmla="*/ 1554374 h 5630204"/>
              <a:gd name="connsiteX8531" fmla="*/ 10110774 w 10567974"/>
              <a:gd name="connsiteY8531" fmla="*/ 1580665 h 5630204"/>
              <a:gd name="connsiteX8532" fmla="*/ 10084485 w 10567974"/>
              <a:gd name="connsiteY8532" fmla="*/ 1606956 h 5630204"/>
              <a:gd name="connsiteX8533" fmla="*/ 10058196 w 10567974"/>
              <a:gd name="connsiteY8533" fmla="*/ 1580665 h 5630204"/>
              <a:gd name="connsiteX8534" fmla="*/ 10084485 w 10567974"/>
              <a:gd name="connsiteY8534" fmla="*/ 1554374 h 5630204"/>
              <a:gd name="connsiteX8535" fmla="*/ 300663 w 10567974"/>
              <a:gd name="connsiteY8535" fmla="*/ 1462938 h 5630204"/>
              <a:gd name="connsiteX8536" fmla="*/ 326954 w 10567974"/>
              <a:gd name="connsiteY8536" fmla="*/ 1489232 h 5630204"/>
              <a:gd name="connsiteX8537" fmla="*/ 300663 w 10567974"/>
              <a:gd name="connsiteY8537" fmla="*/ 1515522 h 5630204"/>
              <a:gd name="connsiteX8538" fmla="*/ 274370 w 10567974"/>
              <a:gd name="connsiteY8538" fmla="*/ 1489232 h 5630204"/>
              <a:gd name="connsiteX8539" fmla="*/ 300663 w 10567974"/>
              <a:gd name="connsiteY8539" fmla="*/ 1462938 h 5630204"/>
              <a:gd name="connsiteX8540" fmla="*/ 209220 w 10567974"/>
              <a:gd name="connsiteY8540" fmla="*/ 1462938 h 5630204"/>
              <a:gd name="connsiteX8541" fmla="*/ 235514 w 10567974"/>
              <a:gd name="connsiteY8541" fmla="*/ 1489232 h 5630204"/>
              <a:gd name="connsiteX8542" fmla="*/ 209220 w 10567974"/>
              <a:gd name="connsiteY8542" fmla="*/ 1515522 h 5630204"/>
              <a:gd name="connsiteX8543" fmla="*/ 182934 w 10567974"/>
              <a:gd name="connsiteY8543" fmla="*/ 1489232 h 5630204"/>
              <a:gd name="connsiteX8544" fmla="*/ 209220 w 10567974"/>
              <a:gd name="connsiteY8544" fmla="*/ 1462938 h 5630204"/>
              <a:gd name="connsiteX8545" fmla="*/ 117782 w 10567974"/>
              <a:gd name="connsiteY8545" fmla="*/ 1462938 h 5630204"/>
              <a:gd name="connsiteX8546" fmla="*/ 144077 w 10567974"/>
              <a:gd name="connsiteY8546" fmla="*/ 1489232 h 5630204"/>
              <a:gd name="connsiteX8547" fmla="*/ 117782 w 10567974"/>
              <a:gd name="connsiteY8547" fmla="*/ 1515522 h 5630204"/>
              <a:gd name="connsiteX8548" fmla="*/ 91494 w 10567974"/>
              <a:gd name="connsiteY8548" fmla="*/ 1489232 h 5630204"/>
              <a:gd name="connsiteX8549" fmla="*/ 117782 w 10567974"/>
              <a:gd name="connsiteY8549" fmla="*/ 1462938 h 5630204"/>
              <a:gd name="connsiteX8550" fmla="*/ 666423 w 10567974"/>
              <a:gd name="connsiteY8550" fmla="*/ 1462938 h 5630204"/>
              <a:gd name="connsiteX8551" fmla="*/ 692717 w 10567974"/>
              <a:gd name="connsiteY8551" fmla="*/ 1489232 h 5630204"/>
              <a:gd name="connsiteX8552" fmla="*/ 666423 w 10567974"/>
              <a:gd name="connsiteY8552" fmla="*/ 1515522 h 5630204"/>
              <a:gd name="connsiteX8553" fmla="*/ 640136 w 10567974"/>
              <a:gd name="connsiteY8553" fmla="*/ 1489232 h 5630204"/>
              <a:gd name="connsiteX8554" fmla="*/ 666423 w 10567974"/>
              <a:gd name="connsiteY8554" fmla="*/ 1462938 h 5630204"/>
              <a:gd name="connsiteX8555" fmla="*/ 574979 w 10567974"/>
              <a:gd name="connsiteY8555" fmla="*/ 1462938 h 5630204"/>
              <a:gd name="connsiteX8556" fmla="*/ 601269 w 10567974"/>
              <a:gd name="connsiteY8556" fmla="*/ 1489232 h 5630204"/>
              <a:gd name="connsiteX8557" fmla="*/ 574979 w 10567974"/>
              <a:gd name="connsiteY8557" fmla="*/ 1515522 h 5630204"/>
              <a:gd name="connsiteX8558" fmla="*/ 548689 w 10567974"/>
              <a:gd name="connsiteY8558" fmla="*/ 1489232 h 5630204"/>
              <a:gd name="connsiteX8559" fmla="*/ 574979 w 10567974"/>
              <a:gd name="connsiteY8559" fmla="*/ 1462938 h 5630204"/>
              <a:gd name="connsiteX8560" fmla="*/ 483534 w 10567974"/>
              <a:gd name="connsiteY8560" fmla="*/ 1462938 h 5630204"/>
              <a:gd name="connsiteX8561" fmla="*/ 509829 w 10567974"/>
              <a:gd name="connsiteY8561" fmla="*/ 1489232 h 5630204"/>
              <a:gd name="connsiteX8562" fmla="*/ 483534 w 10567974"/>
              <a:gd name="connsiteY8562" fmla="*/ 1515522 h 5630204"/>
              <a:gd name="connsiteX8563" fmla="*/ 457254 w 10567974"/>
              <a:gd name="connsiteY8563" fmla="*/ 1489232 h 5630204"/>
              <a:gd name="connsiteX8564" fmla="*/ 483534 w 10567974"/>
              <a:gd name="connsiteY8564" fmla="*/ 1462938 h 5630204"/>
              <a:gd name="connsiteX8565" fmla="*/ 392104 w 10567974"/>
              <a:gd name="connsiteY8565" fmla="*/ 1462938 h 5630204"/>
              <a:gd name="connsiteX8566" fmla="*/ 418385 w 10567974"/>
              <a:gd name="connsiteY8566" fmla="*/ 1489232 h 5630204"/>
              <a:gd name="connsiteX8567" fmla="*/ 392104 w 10567974"/>
              <a:gd name="connsiteY8567" fmla="*/ 1515522 h 5630204"/>
              <a:gd name="connsiteX8568" fmla="*/ 365812 w 10567974"/>
              <a:gd name="connsiteY8568" fmla="*/ 1489232 h 5630204"/>
              <a:gd name="connsiteX8569" fmla="*/ 392104 w 10567974"/>
              <a:gd name="connsiteY8569" fmla="*/ 1462938 h 5630204"/>
              <a:gd name="connsiteX8570" fmla="*/ 1032175 w 10567974"/>
              <a:gd name="connsiteY8570" fmla="*/ 1462938 h 5630204"/>
              <a:gd name="connsiteX8571" fmla="*/ 1058463 w 10567974"/>
              <a:gd name="connsiteY8571" fmla="*/ 1489232 h 5630204"/>
              <a:gd name="connsiteX8572" fmla="*/ 1032175 w 10567974"/>
              <a:gd name="connsiteY8572" fmla="*/ 1515522 h 5630204"/>
              <a:gd name="connsiteX8573" fmla="*/ 1005888 w 10567974"/>
              <a:gd name="connsiteY8573" fmla="*/ 1489232 h 5630204"/>
              <a:gd name="connsiteX8574" fmla="*/ 1032175 w 10567974"/>
              <a:gd name="connsiteY8574" fmla="*/ 1462938 h 5630204"/>
              <a:gd name="connsiteX8575" fmla="*/ 940740 w 10567974"/>
              <a:gd name="connsiteY8575" fmla="*/ 1462938 h 5630204"/>
              <a:gd name="connsiteX8576" fmla="*/ 967025 w 10567974"/>
              <a:gd name="connsiteY8576" fmla="*/ 1489232 h 5630204"/>
              <a:gd name="connsiteX8577" fmla="*/ 940740 w 10567974"/>
              <a:gd name="connsiteY8577" fmla="*/ 1515522 h 5630204"/>
              <a:gd name="connsiteX8578" fmla="*/ 914452 w 10567974"/>
              <a:gd name="connsiteY8578" fmla="*/ 1489232 h 5630204"/>
              <a:gd name="connsiteX8579" fmla="*/ 940740 w 10567974"/>
              <a:gd name="connsiteY8579" fmla="*/ 1462938 h 5630204"/>
              <a:gd name="connsiteX8580" fmla="*/ 849300 w 10567974"/>
              <a:gd name="connsiteY8580" fmla="*/ 1462938 h 5630204"/>
              <a:gd name="connsiteX8581" fmla="*/ 875589 w 10567974"/>
              <a:gd name="connsiteY8581" fmla="*/ 1489232 h 5630204"/>
              <a:gd name="connsiteX8582" fmla="*/ 849300 w 10567974"/>
              <a:gd name="connsiteY8582" fmla="*/ 1515522 h 5630204"/>
              <a:gd name="connsiteX8583" fmla="*/ 823012 w 10567974"/>
              <a:gd name="connsiteY8583" fmla="*/ 1489232 h 5630204"/>
              <a:gd name="connsiteX8584" fmla="*/ 849300 w 10567974"/>
              <a:gd name="connsiteY8584" fmla="*/ 1462938 h 5630204"/>
              <a:gd name="connsiteX8585" fmla="*/ 757861 w 10567974"/>
              <a:gd name="connsiteY8585" fmla="*/ 1462938 h 5630204"/>
              <a:gd name="connsiteX8586" fmla="*/ 784152 w 10567974"/>
              <a:gd name="connsiteY8586" fmla="*/ 1489232 h 5630204"/>
              <a:gd name="connsiteX8587" fmla="*/ 757861 w 10567974"/>
              <a:gd name="connsiteY8587" fmla="*/ 1515522 h 5630204"/>
              <a:gd name="connsiteX8588" fmla="*/ 731572 w 10567974"/>
              <a:gd name="connsiteY8588" fmla="*/ 1489232 h 5630204"/>
              <a:gd name="connsiteX8589" fmla="*/ 757861 w 10567974"/>
              <a:gd name="connsiteY8589" fmla="*/ 1462938 h 5630204"/>
              <a:gd name="connsiteX8590" fmla="*/ 1397902 w 10567974"/>
              <a:gd name="connsiteY8590" fmla="*/ 1462938 h 5630204"/>
              <a:gd name="connsiteX8591" fmla="*/ 1424194 w 10567974"/>
              <a:gd name="connsiteY8591" fmla="*/ 1489232 h 5630204"/>
              <a:gd name="connsiteX8592" fmla="*/ 1397902 w 10567974"/>
              <a:gd name="connsiteY8592" fmla="*/ 1515522 h 5630204"/>
              <a:gd name="connsiteX8593" fmla="*/ 1371611 w 10567974"/>
              <a:gd name="connsiteY8593" fmla="*/ 1489232 h 5630204"/>
              <a:gd name="connsiteX8594" fmla="*/ 1397902 w 10567974"/>
              <a:gd name="connsiteY8594" fmla="*/ 1462938 h 5630204"/>
              <a:gd name="connsiteX8595" fmla="*/ 1306454 w 10567974"/>
              <a:gd name="connsiteY8595" fmla="*/ 1462938 h 5630204"/>
              <a:gd name="connsiteX8596" fmla="*/ 1332746 w 10567974"/>
              <a:gd name="connsiteY8596" fmla="*/ 1489232 h 5630204"/>
              <a:gd name="connsiteX8597" fmla="*/ 1306454 w 10567974"/>
              <a:gd name="connsiteY8597" fmla="*/ 1515522 h 5630204"/>
              <a:gd name="connsiteX8598" fmla="*/ 1280163 w 10567974"/>
              <a:gd name="connsiteY8598" fmla="*/ 1489232 h 5630204"/>
              <a:gd name="connsiteX8599" fmla="*/ 1306454 w 10567974"/>
              <a:gd name="connsiteY8599" fmla="*/ 1462938 h 5630204"/>
              <a:gd name="connsiteX8600" fmla="*/ 1215005 w 10567974"/>
              <a:gd name="connsiteY8600" fmla="*/ 1462938 h 5630204"/>
              <a:gd name="connsiteX8601" fmla="*/ 1241297 w 10567974"/>
              <a:gd name="connsiteY8601" fmla="*/ 1489232 h 5630204"/>
              <a:gd name="connsiteX8602" fmla="*/ 1215005 w 10567974"/>
              <a:gd name="connsiteY8602" fmla="*/ 1515522 h 5630204"/>
              <a:gd name="connsiteX8603" fmla="*/ 1188714 w 10567974"/>
              <a:gd name="connsiteY8603" fmla="*/ 1489232 h 5630204"/>
              <a:gd name="connsiteX8604" fmla="*/ 1215005 w 10567974"/>
              <a:gd name="connsiteY8604" fmla="*/ 1462938 h 5630204"/>
              <a:gd name="connsiteX8605" fmla="*/ 1123609 w 10567974"/>
              <a:gd name="connsiteY8605" fmla="*/ 1462938 h 5630204"/>
              <a:gd name="connsiteX8606" fmla="*/ 1149897 w 10567974"/>
              <a:gd name="connsiteY8606" fmla="*/ 1489232 h 5630204"/>
              <a:gd name="connsiteX8607" fmla="*/ 1123609 w 10567974"/>
              <a:gd name="connsiteY8607" fmla="*/ 1515522 h 5630204"/>
              <a:gd name="connsiteX8608" fmla="*/ 1097322 w 10567974"/>
              <a:gd name="connsiteY8608" fmla="*/ 1489232 h 5630204"/>
              <a:gd name="connsiteX8609" fmla="*/ 1123609 w 10567974"/>
              <a:gd name="connsiteY8609" fmla="*/ 1462938 h 5630204"/>
              <a:gd name="connsiteX8610" fmla="*/ 1763696 w 10567974"/>
              <a:gd name="connsiteY8610" fmla="*/ 1462937 h 5630204"/>
              <a:gd name="connsiteX8611" fmla="*/ 1789988 w 10567974"/>
              <a:gd name="connsiteY8611" fmla="*/ 1489232 h 5630204"/>
              <a:gd name="connsiteX8612" fmla="*/ 1763696 w 10567974"/>
              <a:gd name="connsiteY8612" fmla="*/ 1515521 h 5630204"/>
              <a:gd name="connsiteX8613" fmla="*/ 1737405 w 10567974"/>
              <a:gd name="connsiteY8613" fmla="*/ 1489232 h 5630204"/>
              <a:gd name="connsiteX8614" fmla="*/ 1763696 w 10567974"/>
              <a:gd name="connsiteY8614" fmla="*/ 1462937 h 5630204"/>
              <a:gd name="connsiteX8615" fmla="*/ 1672248 w 10567974"/>
              <a:gd name="connsiteY8615" fmla="*/ 1462937 h 5630204"/>
              <a:gd name="connsiteX8616" fmla="*/ 1698539 w 10567974"/>
              <a:gd name="connsiteY8616" fmla="*/ 1489232 h 5630204"/>
              <a:gd name="connsiteX8617" fmla="*/ 1672248 w 10567974"/>
              <a:gd name="connsiteY8617" fmla="*/ 1515521 h 5630204"/>
              <a:gd name="connsiteX8618" fmla="*/ 1645956 w 10567974"/>
              <a:gd name="connsiteY8618" fmla="*/ 1489232 h 5630204"/>
              <a:gd name="connsiteX8619" fmla="*/ 1672248 w 10567974"/>
              <a:gd name="connsiteY8619" fmla="*/ 1462937 h 5630204"/>
              <a:gd name="connsiteX8620" fmla="*/ 1580800 w 10567974"/>
              <a:gd name="connsiteY8620" fmla="*/ 1462937 h 5630204"/>
              <a:gd name="connsiteX8621" fmla="*/ 1607091 w 10567974"/>
              <a:gd name="connsiteY8621" fmla="*/ 1489232 h 5630204"/>
              <a:gd name="connsiteX8622" fmla="*/ 1580800 w 10567974"/>
              <a:gd name="connsiteY8622" fmla="*/ 1515522 h 5630204"/>
              <a:gd name="connsiteX8623" fmla="*/ 1554508 w 10567974"/>
              <a:gd name="connsiteY8623" fmla="*/ 1489232 h 5630204"/>
              <a:gd name="connsiteX8624" fmla="*/ 1580800 w 10567974"/>
              <a:gd name="connsiteY8624" fmla="*/ 1462937 h 5630204"/>
              <a:gd name="connsiteX8625" fmla="*/ 1489351 w 10567974"/>
              <a:gd name="connsiteY8625" fmla="*/ 1462937 h 5630204"/>
              <a:gd name="connsiteX8626" fmla="*/ 1515642 w 10567974"/>
              <a:gd name="connsiteY8626" fmla="*/ 1489232 h 5630204"/>
              <a:gd name="connsiteX8627" fmla="*/ 1489351 w 10567974"/>
              <a:gd name="connsiteY8627" fmla="*/ 1515522 h 5630204"/>
              <a:gd name="connsiteX8628" fmla="*/ 1463060 w 10567974"/>
              <a:gd name="connsiteY8628" fmla="*/ 1489232 h 5630204"/>
              <a:gd name="connsiteX8629" fmla="*/ 1489351 w 10567974"/>
              <a:gd name="connsiteY8629" fmla="*/ 1462937 h 5630204"/>
              <a:gd name="connsiteX8630" fmla="*/ 2129490 w 10567974"/>
              <a:gd name="connsiteY8630" fmla="*/ 1462937 h 5630204"/>
              <a:gd name="connsiteX8631" fmla="*/ 2155782 w 10567974"/>
              <a:gd name="connsiteY8631" fmla="*/ 1489232 h 5630204"/>
              <a:gd name="connsiteX8632" fmla="*/ 2129490 w 10567974"/>
              <a:gd name="connsiteY8632" fmla="*/ 1515521 h 5630204"/>
              <a:gd name="connsiteX8633" fmla="*/ 2103198 w 10567974"/>
              <a:gd name="connsiteY8633" fmla="*/ 1489232 h 5630204"/>
              <a:gd name="connsiteX8634" fmla="*/ 2129490 w 10567974"/>
              <a:gd name="connsiteY8634" fmla="*/ 1462937 h 5630204"/>
              <a:gd name="connsiteX8635" fmla="*/ 2038042 w 10567974"/>
              <a:gd name="connsiteY8635" fmla="*/ 1462937 h 5630204"/>
              <a:gd name="connsiteX8636" fmla="*/ 2064333 w 10567974"/>
              <a:gd name="connsiteY8636" fmla="*/ 1489232 h 5630204"/>
              <a:gd name="connsiteX8637" fmla="*/ 2038042 w 10567974"/>
              <a:gd name="connsiteY8637" fmla="*/ 1515521 h 5630204"/>
              <a:gd name="connsiteX8638" fmla="*/ 2011750 w 10567974"/>
              <a:gd name="connsiteY8638" fmla="*/ 1489232 h 5630204"/>
              <a:gd name="connsiteX8639" fmla="*/ 2038042 w 10567974"/>
              <a:gd name="connsiteY8639" fmla="*/ 1462937 h 5630204"/>
              <a:gd name="connsiteX8640" fmla="*/ 1946593 w 10567974"/>
              <a:gd name="connsiteY8640" fmla="*/ 1462937 h 5630204"/>
              <a:gd name="connsiteX8641" fmla="*/ 1972884 w 10567974"/>
              <a:gd name="connsiteY8641" fmla="*/ 1489232 h 5630204"/>
              <a:gd name="connsiteX8642" fmla="*/ 1946593 w 10567974"/>
              <a:gd name="connsiteY8642" fmla="*/ 1515521 h 5630204"/>
              <a:gd name="connsiteX8643" fmla="*/ 1920302 w 10567974"/>
              <a:gd name="connsiteY8643" fmla="*/ 1489232 h 5630204"/>
              <a:gd name="connsiteX8644" fmla="*/ 1946593 w 10567974"/>
              <a:gd name="connsiteY8644" fmla="*/ 1462937 h 5630204"/>
              <a:gd name="connsiteX8645" fmla="*/ 1855145 w 10567974"/>
              <a:gd name="connsiteY8645" fmla="*/ 1462937 h 5630204"/>
              <a:gd name="connsiteX8646" fmla="*/ 1881437 w 10567974"/>
              <a:gd name="connsiteY8646" fmla="*/ 1489232 h 5630204"/>
              <a:gd name="connsiteX8647" fmla="*/ 1855145 w 10567974"/>
              <a:gd name="connsiteY8647" fmla="*/ 1515521 h 5630204"/>
              <a:gd name="connsiteX8648" fmla="*/ 1828853 w 10567974"/>
              <a:gd name="connsiteY8648" fmla="*/ 1489232 h 5630204"/>
              <a:gd name="connsiteX8649" fmla="*/ 1855145 w 10567974"/>
              <a:gd name="connsiteY8649" fmla="*/ 1462937 h 5630204"/>
              <a:gd name="connsiteX8650" fmla="*/ 2861077 w 10567974"/>
              <a:gd name="connsiteY8650" fmla="*/ 1462937 h 5630204"/>
              <a:gd name="connsiteX8651" fmla="*/ 2887368 w 10567974"/>
              <a:gd name="connsiteY8651" fmla="*/ 1489232 h 5630204"/>
              <a:gd name="connsiteX8652" fmla="*/ 2861077 w 10567974"/>
              <a:gd name="connsiteY8652" fmla="*/ 1515520 h 5630204"/>
              <a:gd name="connsiteX8653" fmla="*/ 2834785 w 10567974"/>
              <a:gd name="connsiteY8653" fmla="*/ 1489232 h 5630204"/>
              <a:gd name="connsiteX8654" fmla="*/ 2861077 w 10567974"/>
              <a:gd name="connsiteY8654" fmla="*/ 1462937 h 5630204"/>
              <a:gd name="connsiteX8655" fmla="*/ 2769629 w 10567974"/>
              <a:gd name="connsiteY8655" fmla="*/ 1462937 h 5630204"/>
              <a:gd name="connsiteX8656" fmla="*/ 2795920 w 10567974"/>
              <a:gd name="connsiteY8656" fmla="*/ 1489232 h 5630204"/>
              <a:gd name="connsiteX8657" fmla="*/ 2769629 w 10567974"/>
              <a:gd name="connsiteY8657" fmla="*/ 1515520 h 5630204"/>
              <a:gd name="connsiteX8658" fmla="*/ 2743337 w 10567974"/>
              <a:gd name="connsiteY8658" fmla="*/ 1489232 h 5630204"/>
              <a:gd name="connsiteX8659" fmla="*/ 2769629 w 10567974"/>
              <a:gd name="connsiteY8659" fmla="*/ 1462937 h 5630204"/>
              <a:gd name="connsiteX8660" fmla="*/ 2678180 w 10567974"/>
              <a:gd name="connsiteY8660" fmla="*/ 1462937 h 5630204"/>
              <a:gd name="connsiteX8661" fmla="*/ 2704471 w 10567974"/>
              <a:gd name="connsiteY8661" fmla="*/ 1489232 h 5630204"/>
              <a:gd name="connsiteX8662" fmla="*/ 2678180 w 10567974"/>
              <a:gd name="connsiteY8662" fmla="*/ 1515521 h 5630204"/>
              <a:gd name="connsiteX8663" fmla="*/ 2651889 w 10567974"/>
              <a:gd name="connsiteY8663" fmla="*/ 1489232 h 5630204"/>
              <a:gd name="connsiteX8664" fmla="*/ 2678180 w 10567974"/>
              <a:gd name="connsiteY8664" fmla="*/ 1462937 h 5630204"/>
              <a:gd name="connsiteX8665" fmla="*/ 2586731 w 10567974"/>
              <a:gd name="connsiteY8665" fmla="*/ 1462937 h 5630204"/>
              <a:gd name="connsiteX8666" fmla="*/ 2613023 w 10567974"/>
              <a:gd name="connsiteY8666" fmla="*/ 1489232 h 5630204"/>
              <a:gd name="connsiteX8667" fmla="*/ 2586731 w 10567974"/>
              <a:gd name="connsiteY8667" fmla="*/ 1515521 h 5630204"/>
              <a:gd name="connsiteX8668" fmla="*/ 2560441 w 10567974"/>
              <a:gd name="connsiteY8668" fmla="*/ 1489232 h 5630204"/>
              <a:gd name="connsiteX8669" fmla="*/ 2586731 w 10567974"/>
              <a:gd name="connsiteY8669" fmla="*/ 1462937 h 5630204"/>
              <a:gd name="connsiteX8670" fmla="*/ 2495284 w 10567974"/>
              <a:gd name="connsiteY8670" fmla="*/ 1462937 h 5630204"/>
              <a:gd name="connsiteX8671" fmla="*/ 2521575 w 10567974"/>
              <a:gd name="connsiteY8671" fmla="*/ 1489232 h 5630204"/>
              <a:gd name="connsiteX8672" fmla="*/ 2495284 w 10567974"/>
              <a:gd name="connsiteY8672" fmla="*/ 1515521 h 5630204"/>
              <a:gd name="connsiteX8673" fmla="*/ 2468991 w 10567974"/>
              <a:gd name="connsiteY8673" fmla="*/ 1489232 h 5630204"/>
              <a:gd name="connsiteX8674" fmla="*/ 2495284 w 10567974"/>
              <a:gd name="connsiteY8674" fmla="*/ 1462937 h 5630204"/>
              <a:gd name="connsiteX8675" fmla="*/ 2312386 w 10567974"/>
              <a:gd name="connsiteY8675" fmla="*/ 1462937 h 5630204"/>
              <a:gd name="connsiteX8676" fmla="*/ 2338678 w 10567974"/>
              <a:gd name="connsiteY8676" fmla="*/ 1489232 h 5630204"/>
              <a:gd name="connsiteX8677" fmla="*/ 2312386 w 10567974"/>
              <a:gd name="connsiteY8677" fmla="*/ 1515521 h 5630204"/>
              <a:gd name="connsiteX8678" fmla="*/ 2286095 w 10567974"/>
              <a:gd name="connsiteY8678" fmla="*/ 1489232 h 5630204"/>
              <a:gd name="connsiteX8679" fmla="*/ 2312386 w 10567974"/>
              <a:gd name="connsiteY8679" fmla="*/ 1462937 h 5630204"/>
              <a:gd name="connsiteX8680" fmla="*/ 2220938 w 10567974"/>
              <a:gd name="connsiteY8680" fmla="*/ 1462937 h 5630204"/>
              <a:gd name="connsiteX8681" fmla="*/ 2247230 w 10567974"/>
              <a:gd name="connsiteY8681" fmla="*/ 1489232 h 5630204"/>
              <a:gd name="connsiteX8682" fmla="*/ 2220938 w 10567974"/>
              <a:gd name="connsiteY8682" fmla="*/ 1515521 h 5630204"/>
              <a:gd name="connsiteX8683" fmla="*/ 2194647 w 10567974"/>
              <a:gd name="connsiteY8683" fmla="*/ 1489232 h 5630204"/>
              <a:gd name="connsiteX8684" fmla="*/ 2220938 w 10567974"/>
              <a:gd name="connsiteY8684" fmla="*/ 1462937 h 5630204"/>
              <a:gd name="connsiteX8685" fmla="*/ 5238165 w 10567974"/>
              <a:gd name="connsiteY8685" fmla="*/ 1462936 h 5630204"/>
              <a:gd name="connsiteX8686" fmla="*/ 5264454 w 10567974"/>
              <a:gd name="connsiteY8686" fmla="*/ 1489232 h 5630204"/>
              <a:gd name="connsiteX8687" fmla="*/ 5238165 w 10567974"/>
              <a:gd name="connsiteY8687" fmla="*/ 1515520 h 5630204"/>
              <a:gd name="connsiteX8688" fmla="*/ 5211876 w 10567974"/>
              <a:gd name="connsiteY8688" fmla="*/ 1489232 h 5630204"/>
              <a:gd name="connsiteX8689" fmla="*/ 5238165 w 10567974"/>
              <a:gd name="connsiteY8689" fmla="*/ 1462936 h 5630204"/>
              <a:gd name="connsiteX8690" fmla="*/ 5146725 w 10567974"/>
              <a:gd name="connsiteY8690" fmla="*/ 1462936 h 5630204"/>
              <a:gd name="connsiteX8691" fmla="*/ 5173014 w 10567974"/>
              <a:gd name="connsiteY8691" fmla="*/ 1489232 h 5630204"/>
              <a:gd name="connsiteX8692" fmla="*/ 5146725 w 10567974"/>
              <a:gd name="connsiteY8692" fmla="*/ 1515520 h 5630204"/>
              <a:gd name="connsiteX8693" fmla="*/ 5120436 w 10567974"/>
              <a:gd name="connsiteY8693" fmla="*/ 1489232 h 5630204"/>
              <a:gd name="connsiteX8694" fmla="*/ 5146725 w 10567974"/>
              <a:gd name="connsiteY8694" fmla="*/ 1462936 h 5630204"/>
              <a:gd name="connsiteX8695" fmla="*/ 3043974 w 10567974"/>
              <a:gd name="connsiteY8695" fmla="*/ 1462936 h 5630204"/>
              <a:gd name="connsiteX8696" fmla="*/ 3070265 w 10567974"/>
              <a:gd name="connsiteY8696" fmla="*/ 1489232 h 5630204"/>
              <a:gd name="connsiteX8697" fmla="*/ 3043974 w 10567974"/>
              <a:gd name="connsiteY8697" fmla="*/ 1515520 h 5630204"/>
              <a:gd name="connsiteX8698" fmla="*/ 3017682 w 10567974"/>
              <a:gd name="connsiteY8698" fmla="*/ 1489232 h 5630204"/>
              <a:gd name="connsiteX8699" fmla="*/ 3043974 w 10567974"/>
              <a:gd name="connsiteY8699" fmla="*/ 1462936 h 5630204"/>
              <a:gd name="connsiteX8700" fmla="*/ 2952525 w 10567974"/>
              <a:gd name="connsiteY8700" fmla="*/ 1462936 h 5630204"/>
              <a:gd name="connsiteX8701" fmla="*/ 2978816 w 10567974"/>
              <a:gd name="connsiteY8701" fmla="*/ 1489232 h 5630204"/>
              <a:gd name="connsiteX8702" fmla="*/ 2952525 w 10567974"/>
              <a:gd name="connsiteY8702" fmla="*/ 1515520 h 5630204"/>
              <a:gd name="connsiteX8703" fmla="*/ 2926233 w 10567974"/>
              <a:gd name="connsiteY8703" fmla="*/ 1489232 h 5630204"/>
              <a:gd name="connsiteX8704" fmla="*/ 2952525 w 10567974"/>
              <a:gd name="connsiteY8704" fmla="*/ 1462936 h 5630204"/>
              <a:gd name="connsiteX8705" fmla="*/ 5695365 w 10567974"/>
              <a:gd name="connsiteY8705" fmla="*/ 1462936 h 5630204"/>
              <a:gd name="connsiteX8706" fmla="*/ 5721654 w 10567974"/>
              <a:gd name="connsiteY8706" fmla="*/ 1489232 h 5630204"/>
              <a:gd name="connsiteX8707" fmla="*/ 5695365 w 10567974"/>
              <a:gd name="connsiteY8707" fmla="*/ 1515520 h 5630204"/>
              <a:gd name="connsiteX8708" fmla="*/ 5669076 w 10567974"/>
              <a:gd name="connsiteY8708" fmla="*/ 1489232 h 5630204"/>
              <a:gd name="connsiteX8709" fmla="*/ 5695365 w 10567974"/>
              <a:gd name="connsiteY8709" fmla="*/ 1462936 h 5630204"/>
              <a:gd name="connsiteX8710" fmla="*/ 5603925 w 10567974"/>
              <a:gd name="connsiteY8710" fmla="*/ 1462936 h 5630204"/>
              <a:gd name="connsiteX8711" fmla="*/ 5630214 w 10567974"/>
              <a:gd name="connsiteY8711" fmla="*/ 1489232 h 5630204"/>
              <a:gd name="connsiteX8712" fmla="*/ 5603925 w 10567974"/>
              <a:gd name="connsiteY8712" fmla="*/ 1515520 h 5630204"/>
              <a:gd name="connsiteX8713" fmla="*/ 5577636 w 10567974"/>
              <a:gd name="connsiteY8713" fmla="*/ 1489232 h 5630204"/>
              <a:gd name="connsiteX8714" fmla="*/ 5603925 w 10567974"/>
              <a:gd name="connsiteY8714" fmla="*/ 1462936 h 5630204"/>
              <a:gd name="connsiteX8715" fmla="*/ 5421045 w 10567974"/>
              <a:gd name="connsiteY8715" fmla="*/ 1462936 h 5630204"/>
              <a:gd name="connsiteX8716" fmla="*/ 5447334 w 10567974"/>
              <a:gd name="connsiteY8716" fmla="*/ 1489232 h 5630204"/>
              <a:gd name="connsiteX8717" fmla="*/ 5421045 w 10567974"/>
              <a:gd name="connsiteY8717" fmla="*/ 1515520 h 5630204"/>
              <a:gd name="connsiteX8718" fmla="*/ 5394756 w 10567974"/>
              <a:gd name="connsiteY8718" fmla="*/ 1489232 h 5630204"/>
              <a:gd name="connsiteX8719" fmla="*/ 5421045 w 10567974"/>
              <a:gd name="connsiteY8719" fmla="*/ 1462936 h 5630204"/>
              <a:gd name="connsiteX8720" fmla="*/ 5329605 w 10567974"/>
              <a:gd name="connsiteY8720" fmla="*/ 1462936 h 5630204"/>
              <a:gd name="connsiteX8721" fmla="*/ 5355894 w 10567974"/>
              <a:gd name="connsiteY8721" fmla="*/ 1489232 h 5630204"/>
              <a:gd name="connsiteX8722" fmla="*/ 5329605 w 10567974"/>
              <a:gd name="connsiteY8722" fmla="*/ 1515520 h 5630204"/>
              <a:gd name="connsiteX8723" fmla="*/ 5303316 w 10567974"/>
              <a:gd name="connsiteY8723" fmla="*/ 1489232 h 5630204"/>
              <a:gd name="connsiteX8724" fmla="*/ 5329605 w 10567974"/>
              <a:gd name="connsiteY8724" fmla="*/ 1462936 h 5630204"/>
              <a:gd name="connsiteX8725" fmla="*/ 6061125 w 10567974"/>
              <a:gd name="connsiteY8725" fmla="*/ 1462936 h 5630204"/>
              <a:gd name="connsiteX8726" fmla="*/ 6087414 w 10567974"/>
              <a:gd name="connsiteY8726" fmla="*/ 1489231 h 5630204"/>
              <a:gd name="connsiteX8727" fmla="*/ 6061125 w 10567974"/>
              <a:gd name="connsiteY8727" fmla="*/ 1515520 h 5630204"/>
              <a:gd name="connsiteX8728" fmla="*/ 6034836 w 10567974"/>
              <a:gd name="connsiteY8728" fmla="*/ 1489231 h 5630204"/>
              <a:gd name="connsiteX8729" fmla="*/ 6061125 w 10567974"/>
              <a:gd name="connsiteY8729" fmla="*/ 1462936 h 5630204"/>
              <a:gd name="connsiteX8730" fmla="*/ 5969685 w 10567974"/>
              <a:gd name="connsiteY8730" fmla="*/ 1462936 h 5630204"/>
              <a:gd name="connsiteX8731" fmla="*/ 5995974 w 10567974"/>
              <a:gd name="connsiteY8731" fmla="*/ 1489231 h 5630204"/>
              <a:gd name="connsiteX8732" fmla="*/ 5969685 w 10567974"/>
              <a:gd name="connsiteY8732" fmla="*/ 1515520 h 5630204"/>
              <a:gd name="connsiteX8733" fmla="*/ 5943396 w 10567974"/>
              <a:gd name="connsiteY8733" fmla="*/ 1489231 h 5630204"/>
              <a:gd name="connsiteX8734" fmla="*/ 5969685 w 10567974"/>
              <a:gd name="connsiteY8734" fmla="*/ 1462936 h 5630204"/>
              <a:gd name="connsiteX8735" fmla="*/ 5878245 w 10567974"/>
              <a:gd name="connsiteY8735" fmla="*/ 1462936 h 5630204"/>
              <a:gd name="connsiteX8736" fmla="*/ 5904534 w 10567974"/>
              <a:gd name="connsiteY8736" fmla="*/ 1489231 h 5630204"/>
              <a:gd name="connsiteX8737" fmla="*/ 5878245 w 10567974"/>
              <a:gd name="connsiteY8737" fmla="*/ 1515520 h 5630204"/>
              <a:gd name="connsiteX8738" fmla="*/ 5851956 w 10567974"/>
              <a:gd name="connsiteY8738" fmla="*/ 1489231 h 5630204"/>
              <a:gd name="connsiteX8739" fmla="*/ 5878245 w 10567974"/>
              <a:gd name="connsiteY8739" fmla="*/ 1462936 h 5630204"/>
              <a:gd name="connsiteX8740" fmla="*/ 5786805 w 10567974"/>
              <a:gd name="connsiteY8740" fmla="*/ 1462936 h 5630204"/>
              <a:gd name="connsiteX8741" fmla="*/ 5813094 w 10567974"/>
              <a:gd name="connsiteY8741" fmla="*/ 1489232 h 5630204"/>
              <a:gd name="connsiteX8742" fmla="*/ 5786805 w 10567974"/>
              <a:gd name="connsiteY8742" fmla="*/ 1515520 h 5630204"/>
              <a:gd name="connsiteX8743" fmla="*/ 5760516 w 10567974"/>
              <a:gd name="connsiteY8743" fmla="*/ 1489232 h 5630204"/>
              <a:gd name="connsiteX8744" fmla="*/ 5786805 w 10567974"/>
              <a:gd name="connsiteY8744" fmla="*/ 1462936 h 5630204"/>
              <a:gd name="connsiteX8745" fmla="*/ 6426885 w 10567974"/>
              <a:gd name="connsiteY8745" fmla="*/ 1462936 h 5630204"/>
              <a:gd name="connsiteX8746" fmla="*/ 6453174 w 10567974"/>
              <a:gd name="connsiteY8746" fmla="*/ 1489231 h 5630204"/>
              <a:gd name="connsiteX8747" fmla="*/ 6426885 w 10567974"/>
              <a:gd name="connsiteY8747" fmla="*/ 1515520 h 5630204"/>
              <a:gd name="connsiteX8748" fmla="*/ 6400596 w 10567974"/>
              <a:gd name="connsiteY8748" fmla="*/ 1489231 h 5630204"/>
              <a:gd name="connsiteX8749" fmla="*/ 6426885 w 10567974"/>
              <a:gd name="connsiteY8749" fmla="*/ 1462936 h 5630204"/>
              <a:gd name="connsiteX8750" fmla="*/ 6335445 w 10567974"/>
              <a:gd name="connsiteY8750" fmla="*/ 1462936 h 5630204"/>
              <a:gd name="connsiteX8751" fmla="*/ 6361734 w 10567974"/>
              <a:gd name="connsiteY8751" fmla="*/ 1489231 h 5630204"/>
              <a:gd name="connsiteX8752" fmla="*/ 6335445 w 10567974"/>
              <a:gd name="connsiteY8752" fmla="*/ 1515520 h 5630204"/>
              <a:gd name="connsiteX8753" fmla="*/ 6309156 w 10567974"/>
              <a:gd name="connsiteY8753" fmla="*/ 1489231 h 5630204"/>
              <a:gd name="connsiteX8754" fmla="*/ 6335445 w 10567974"/>
              <a:gd name="connsiteY8754" fmla="*/ 1462936 h 5630204"/>
              <a:gd name="connsiteX8755" fmla="*/ 6244005 w 10567974"/>
              <a:gd name="connsiteY8755" fmla="*/ 1462936 h 5630204"/>
              <a:gd name="connsiteX8756" fmla="*/ 6270294 w 10567974"/>
              <a:gd name="connsiteY8756" fmla="*/ 1489231 h 5630204"/>
              <a:gd name="connsiteX8757" fmla="*/ 6244005 w 10567974"/>
              <a:gd name="connsiteY8757" fmla="*/ 1515520 h 5630204"/>
              <a:gd name="connsiteX8758" fmla="*/ 6217716 w 10567974"/>
              <a:gd name="connsiteY8758" fmla="*/ 1489231 h 5630204"/>
              <a:gd name="connsiteX8759" fmla="*/ 6244005 w 10567974"/>
              <a:gd name="connsiteY8759" fmla="*/ 1462936 h 5630204"/>
              <a:gd name="connsiteX8760" fmla="*/ 6152565 w 10567974"/>
              <a:gd name="connsiteY8760" fmla="*/ 1462936 h 5630204"/>
              <a:gd name="connsiteX8761" fmla="*/ 6178854 w 10567974"/>
              <a:gd name="connsiteY8761" fmla="*/ 1489231 h 5630204"/>
              <a:gd name="connsiteX8762" fmla="*/ 6152565 w 10567974"/>
              <a:gd name="connsiteY8762" fmla="*/ 1515520 h 5630204"/>
              <a:gd name="connsiteX8763" fmla="*/ 6126276 w 10567974"/>
              <a:gd name="connsiteY8763" fmla="*/ 1489231 h 5630204"/>
              <a:gd name="connsiteX8764" fmla="*/ 6152565 w 10567974"/>
              <a:gd name="connsiteY8764" fmla="*/ 1462936 h 5630204"/>
              <a:gd name="connsiteX8765" fmla="*/ 6792645 w 10567974"/>
              <a:gd name="connsiteY8765" fmla="*/ 1462935 h 5630204"/>
              <a:gd name="connsiteX8766" fmla="*/ 6818934 w 10567974"/>
              <a:gd name="connsiteY8766" fmla="*/ 1489230 h 5630204"/>
              <a:gd name="connsiteX8767" fmla="*/ 6792645 w 10567974"/>
              <a:gd name="connsiteY8767" fmla="*/ 1515520 h 5630204"/>
              <a:gd name="connsiteX8768" fmla="*/ 6766356 w 10567974"/>
              <a:gd name="connsiteY8768" fmla="*/ 1489230 h 5630204"/>
              <a:gd name="connsiteX8769" fmla="*/ 6792645 w 10567974"/>
              <a:gd name="connsiteY8769" fmla="*/ 1462935 h 5630204"/>
              <a:gd name="connsiteX8770" fmla="*/ 6701205 w 10567974"/>
              <a:gd name="connsiteY8770" fmla="*/ 1462935 h 5630204"/>
              <a:gd name="connsiteX8771" fmla="*/ 6727494 w 10567974"/>
              <a:gd name="connsiteY8771" fmla="*/ 1489230 h 5630204"/>
              <a:gd name="connsiteX8772" fmla="*/ 6701205 w 10567974"/>
              <a:gd name="connsiteY8772" fmla="*/ 1515520 h 5630204"/>
              <a:gd name="connsiteX8773" fmla="*/ 6674916 w 10567974"/>
              <a:gd name="connsiteY8773" fmla="*/ 1489230 h 5630204"/>
              <a:gd name="connsiteX8774" fmla="*/ 6701205 w 10567974"/>
              <a:gd name="connsiteY8774" fmla="*/ 1462935 h 5630204"/>
              <a:gd name="connsiteX8775" fmla="*/ 6609765 w 10567974"/>
              <a:gd name="connsiteY8775" fmla="*/ 1462935 h 5630204"/>
              <a:gd name="connsiteX8776" fmla="*/ 6636054 w 10567974"/>
              <a:gd name="connsiteY8776" fmla="*/ 1489230 h 5630204"/>
              <a:gd name="connsiteX8777" fmla="*/ 6609765 w 10567974"/>
              <a:gd name="connsiteY8777" fmla="*/ 1515520 h 5630204"/>
              <a:gd name="connsiteX8778" fmla="*/ 6583476 w 10567974"/>
              <a:gd name="connsiteY8778" fmla="*/ 1489230 h 5630204"/>
              <a:gd name="connsiteX8779" fmla="*/ 6609765 w 10567974"/>
              <a:gd name="connsiteY8779" fmla="*/ 1462935 h 5630204"/>
              <a:gd name="connsiteX8780" fmla="*/ 6518325 w 10567974"/>
              <a:gd name="connsiteY8780" fmla="*/ 1462935 h 5630204"/>
              <a:gd name="connsiteX8781" fmla="*/ 6544614 w 10567974"/>
              <a:gd name="connsiteY8781" fmla="*/ 1489231 h 5630204"/>
              <a:gd name="connsiteX8782" fmla="*/ 6518325 w 10567974"/>
              <a:gd name="connsiteY8782" fmla="*/ 1515520 h 5630204"/>
              <a:gd name="connsiteX8783" fmla="*/ 6492036 w 10567974"/>
              <a:gd name="connsiteY8783" fmla="*/ 1489231 h 5630204"/>
              <a:gd name="connsiteX8784" fmla="*/ 6518325 w 10567974"/>
              <a:gd name="connsiteY8784" fmla="*/ 1462935 h 5630204"/>
              <a:gd name="connsiteX8785" fmla="*/ 7158405 w 10567974"/>
              <a:gd name="connsiteY8785" fmla="*/ 1462935 h 5630204"/>
              <a:gd name="connsiteX8786" fmla="*/ 7184694 w 10567974"/>
              <a:gd name="connsiteY8786" fmla="*/ 1489230 h 5630204"/>
              <a:gd name="connsiteX8787" fmla="*/ 7158405 w 10567974"/>
              <a:gd name="connsiteY8787" fmla="*/ 1515520 h 5630204"/>
              <a:gd name="connsiteX8788" fmla="*/ 7132116 w 10567974"/>
              <a:gd name="connsiteY8788" fmla="*/ 1489230 h 5630204"/>
              <a:gd name="connsiteX8789" fmla="*/ 7158405 w 10567974"/>
              <a:gd name="connsiteY8789" fmla="*/ 1462935 h 5630204"/>
              <a:gd name="connsiteX8790" fmla="*/ 7066965 w 10567974"/>
              <a:gd name="connsiteY8790" fmla="*/ 1462935 h 5630204"/>
              <a:gd name="connsiteX8791" fmla="*/ 7093254 w 10567974"/>
              <a:gd name="connsiteY8791" fmla="*/ 1489230 h 5630204"/>
              <a:gd name="connsiteX8792" fmla="*/ 7066965 w 10567974"/>
              <a:gd name="connsiteY8792" fmla="*/ 1515520 h 5630204"/>
              <a:gd name="connsiteX8793" fmla="*/ 7040676 w 10567974"/>
              <a:gd name="connsiteY8793" fmla="*/ 1489230 h 5630204"/>
              <a:gd name="connsiteX8794" fmla="*/ 7066965 w 10567974"/>
              <a:gd name="connsiteY8794" fmla="*/ 1462935 h 5630204"/>
              <a:gd name="connsiteX8795" fmla="*/ 6975525 w 10567974"/>
              <a:gd name="connsiteY8795" fmla="*/ 1462935 h 5630204"/>
              <a:gd name="connsiteX8796" fmla="*/ 7001814 w 10567974"/>
              <a:gd name="connsiteY8796" fmla="*/ 1489230 h 5630204"/>
              <a:gd name="connsiteX8797" fmla="*/ 6975525 w 10567974"/>
              <a:gd name="connsiteY8797" fmla="*/ 1515520 h 5630204"/>
              <a:gd name="connsiteX8798" fmla="*/ 6949236 w 10567974"/>
              <a:gd name="connsiteY8798" fmla="*/ 1489230 h 5630204"/>
              <a:gd name="connsiteX8799" fmla="*/ 6975525 w 10567974"/>
              <a:gd name="connsiteY8799" fmla="*/ 1462935 h 5630204"/>
              <a:gd name="connsiteX8800" fmla="*/ 6884085 w 10567974"/>
              <a:gd name="connsiteY8800" fmla="*/ 1462935 h 5630204"/>
              <a:gd name="connsiteX8801" fmla="*/ 6910374 w 10567974"/>
              <a:gd name="connsiteY8801" fmla="*/ 1489230 h 5630204"/>
              <a:gd name="connsiteX8802" fmla="*/ 6884085 w 10567974"/>
              <a:gd name="connsiteY8802" fmla="*/ 1515520 h 5630204"/>
              <a:gd name="connsiteX8803" fmla="*/ 6857796 w 10567974"/>
              <a:gd name="connsiteY8803" fmla="*/ 1489230 h 5630204"/>
              <a:gd name="connsiteX8804" fmla="*/ 6884085 w 10567974"/>
              <a:gd name="connsiteY8804" fmla="*/ 1462935 h 5630204"/>
              <a:gd name="connsiteX8805" fmla="*/ 7524165 w 10567974"/>
              <a:gd name="connsiteY8805" fmla="*/ 1462935 h 5630204"/>
              <a:gd name="connsiteX8806" fmla="*/ 7550454 w 10567974"/>
              <a:gd name="connsiteY8806" fmla="*/ 1489230 h 5630204"/>
              <a:gd name="connsiteX8807" fmla="*/ 7524165 w 10567974"/>
              <a:gd name="connsiteY8807" fmla="*/ 1515520 h 5630204"/>
              <a:gd name="connsiteX8808" fmla="*/ 7497876 w 10567974"/>
              <a:gd name="connsiteY8808" fmla="*/ 1489230 h 5630204"/>
              <a:gd name="connsiteX8809" fmla="*/ 7524165 w 10567974"/>
              <a:gd name="connsiteY8809" fmla="*/ 1462935 h 5630204"/>
              <a:gd name="connsiteX8810" fmla="*/ 7432725 w 10567974"/>
              <a:gd name="connsiteY8810" fmla="*/ 1462935 h 5630204"/>
              <a:gd name="connsiteX8811" fmla="*/ 7459014 w 10567974"/>
              <a:gd name="connsiteY8811" fmla="*/ 1489230 h 5630204"/>
              <a:gd name="connsiteX8812" fmla="*/ 7432725 w 10567974"/>
              <a:gd name="connsiteY8812" fmla="*/ 1515520 h 5630204"/>
              <a:gd name="connsiteX8813" fmla="*/ 7406436 w 10567974"/>
              <a:gd name="connsiteY8813" fmla="*/ 1489230 h 5630204"/>
              <a:gd name="connsiteX8814" fmla="*/ 7432725 w 10567974"/>
              <a:gd name="connsiteY8814" fmla="*/ 1462935 h 5630204"/>
              <a:gd name="connsiteX8815" fmla="*/ 7341285 w 10567974"/>
              <a:gd name="connsiteY8815" fmla="*/ 1462935 h 5630204"/>
              <a:gd name="connsiteX8816" fmla="*/ 7367574 w 10567974"/>
              <a:gd name="connsiteY8816" fmla="*/ 1489230 h 5630204"/>
              <a:gd name="connsiteX8817" fmla="*/ 7341285 w 10567974"/>
              <a:gd name="connsiteY8817" fmla="*/ 1515520 h 5630204"/>
              <a:gd name="connsiteX8818" fmla="*/ 7314996 w 10567974"/>
              <a:gd name="connsiteY8818" fmla="*/ 1489230 h 5630204"/>
              <a:gd name="connsiteX8819" fmla="*/ 7341285 w 10567974"/>
              <a:gd name="connsiteY8819" fmla="*/ 1462935 h 5630204"/>
              <a:gd name="connsiteX8820" fmla="*/ 7249845 w 10567974"/>
              <a:gd name="connsiteY8820" fmla="*/ 1462935 h 5630204"/>
              <a:gd name="connsiteX8821" fmla="*/ 7276134 w 10567974"/>
              <a:gd name="connsiteY8821" fmla="*/ 1489230 h 5630204"/>
              <a:gd name="connsiteX8822" fmla="*/ 7249845 w 10567974"/>
              <a:gd name="connsiteY8822" fmla="*/ 1515520 h 5630204"/>
              <a:gd name="connsiteX8823" fmla="*/ 7223556 w 10567974"/>
              <a:gd name="connsiteY8823" fmla="*/ 1489230 h 5630204"/>
              <a:gd name="connsiteX8824" fmla="*/ 7249845 w 10567974"/>
              <a:gd name="connsiteY8824" fmla="*/ 1462935 h 5630204"/>
              <a:gd name="connsiteX8825" fmla="*/ 7889925 w 10567974"/>
              <a:gd name="connsiteY8825" fmla="*/ 1462935 h 5630204"/>
              <a:gd name="connsiteX8826" fmla="*/ 7916214 w 10567974"/>
              <a:gd name="connsiteY8826" fmla="*/ 1489230 h 5630204"/>
              <a:gd name="connsiteX8827" fmla="*/ 7889925 w 10567974"/>
              <a:gd name="connsiteY8827" fmla="*/ 1515520 h 5630204"/>
              <a:gd name="connsiteX8828" fmla="*/ 7863636 w 10567974"/>
              <a:gd name="connsiteY8828" fmla="*/ 1489230 h 5630204"/>
              <a:gd name="connsiteX8829" fmla="*/ 7889925 w 10567974"/>
              <a:gd name="connsiteY8829" fmla="*/ 1462935 h 5630204"/>
              <a:gd name="connsiteX8830" fmla="*/ 7798485 w 10567974"/>
              <a:gd name="connsiteY8830" fmla="*/ 1462935 h 5630204"/>
              <a:gd name="connsiteX8831" fmla="*/ 7824774 w 10567974"/>
              <a:gd name="connsiteY8831" fmla="*/ 1489230 h 5630204"/>
              <a:gd name="connsiteX8832" fmla="*/ 7798485 w 10567974"/>
              <a:gd name="connsiteY8832" fmla="*/ 1515520 h 5630204"/>
              <a:gd name="connsiteX8833" fmla="*/ 7772196 w 10567974"/>
              <a:gd name="connsiteY8833" fmla="*/ 1489230 h 5630204"/>
              <a:gd name="connsiteX8834" fmla="*/ 7798485 w 10567974"/>
              <a:gd name="connsiteY8834" fmla="*/ 1462935 h 5630204"/>
              <a:gd name="connsiteX8835" fmla="*/ 7707045 w 10567974"/>
              <a:gd name="connsiteY8835" fmla="*/ 1462935 h 5630204"/>
              <a:gd name="connsiteX8836" fmla="*/ 7733334 w 10567974"/>
              <a:gd name="connsiteY8836" fmla="*/ 1489230 h 5630204"/>
              <a:gd name="connsiteX8837" fmla="*/ 7707045 w 10567974"/>
              <a:gd name="connsiteY8837" fmla="*/ 1515520 h 5630204"/>
              <a:gd name="connsiteX8838" fmla="*/ 7680756 w 10567974"/>
              <a:gd name="connsiteY8838" fmla="*/ 1489230 h 5630204"/>
              <a:gd name="connsiteX8839" fmla="*/ 7707045 w 10567974"/>
              <a:gd name="connsiteY8839" fmla="*/ 1462935 h 5630204"/>
              <a:gd name="connsiteX8840" fmla="*/ 7615605 w 10567974"/>
              <a:gd name="connsiteY8840" fmla="*/ 1462935 h 5630204"/>
              <a:gd name="connsiteX8841" fmla="*/ 7641894 w 10567974"/>
              <a:gd name="connsiteY8841" fmla="*/ 1489230 h 5630204"/>
              <a:gd name="connsiteX8842" fmla="*/ 7615605 w 10567974"/>
              <a:gd name="connsiteY8842" fmla="*/ 1515520 h 5630204"/>
              <a:gd name="connsiteX8843" fmla="*/ 7589316 w 10567974"/>
              <a:gd name="connsiteY8843" fmla="*/ 1489230 h 5630204"/>
              <a:gd name="connsiteX8844" fmla="*/ 7615605 w 10567974"/>
              <a:gd name="connsiteY8844" fmla="*/ 1462935 h 5630204"/>
              <a:gd name="connsiteX8845" fmla="*/ 8255685 w 10567974"/>
              <a:gd name="connsiteY8845" fmla="*/ 1462934 h 5630204"/>
              <a:gd name="connsiteX8846" fmla="*/ 8281974 w 10567974"/>
              <a:gd name="connsiteY8846" fmla="*/ 1489229 h 5630204"/>
              <a:gd name="connsiteX8847" fmla="*/ 8255685 w 10567974"/>
              <a:gd name="connsiteY8847" fmla="*/ 1515518 h 5630204"/>
              <a:gd name="connsiteX8848" fmla="*/ 8229396 w 10567974"/>
              <a:gd name="connsiteY8848" fmla="*/ 1489229 h 5630204"/>
              <a:gd name="connsiteX8849" fmla="*/ 8255685 w 10567974"/>
              <a:gd name="connsiteY8849" fmla="*/ 1462934 h 5630204"/>
              <a:gd name="connsiteX8850" fmla="*/ 8164245 w 10567974"/>
              <a:gd name="connsiteY8850" fmla="*/ 1462934 h 5630204"/>
              <a:gd name="connsiteX8851" fmla="*/ 8190534 w 10567974"/>
              <a:gd name="connsiteY8851" fmla="*/ 1489229 h 5630204"/>
              <a:gd name="connsiteX8852" fmla="*/ 8164245 w 10567974"/>
              <a:gd name="connsiteY8852" fmla="*/ 1515518 h 5630204"/>
              <a:gd name="connsiteX8853" fmla="*/ 8137956 w 10567974"/>
              <a:gd name="connsiteY8853" fmla="*/ 1489229 h 5630204"/>
              <a:gd name="connsiteX8854" fmla="*/ 8164245 w 10567974"/>
              <a:gd name="connsiteY8854" fmla="*/ 1462934 h 5630204"/>
              <a:gd name="connsiteX8855" fmla="*/ 8072805 w 10567974"/>
              <a:gd name="connsiteY8855" fmla="*/ 1462934 h 5630204"/>
              <a:gd name="connsiteX8856" fmla="*/ 8099094 w 10567974"/>
              <a:gd name="connsiteY8856" fmla="*/ 1489229 h 5630204"/>
              <a:gd name="connsiteX8857" fmla="*/ 8072805 w 10567974"/>
              <a:gd name="connsiteY8857" fmla="*/ 1515518 h 5630204"/>
              <a:gd name="connsiteX8858" fmla="*/ 8046516 w 10567974"/>
              <a:gd name="connsiteY8858" fmla="*/ 1489229 h 5630204"/>
              <a:gd name="connsiteX8859" fmla="*/ 8072805 w 10567974"/>
              <a:gd name="connsiteY8859" fmla="*/ 1462934 h 5630204"/>
              <a:gd name="connsiteX8860" fmla="*/ 7981365 w 10567974"/>
              <a:gd name="connsiteY8860" fmla="*/ 1462934 h 5630204"/>
              <a:gd name="connsiteX8861" fmla="*/ 8007654 w 10567974"/>
              <a:gd name="connsiteY8861" fmla="*/ 1489229 h 5630204"/>
              <a:gd name="connsiteX8862" fmla="*/ 7981365 w 10567974"/>
              <a:gd name="connsiteY8862" fmla="*/ 1515518 h 5630204"/>
              <a:gd name="connsiteX8863" fmla="*/ 7955076 w 10567974"/>
              <a:gd name="connsiteY8863" fmla="*/ 1489229 h 5630204"/>
              <a:gd name="connsiteX8864" fmla="*/ 7981365 w 10567974"/>
              <a:gd name="connsiteY8864" fmla="*/ 1462934 h 5630204"/>
              <a:gd name="connsiteX8865" fmla="*/ 8621445 w 10567974"/>
              <a:gd name="connsiteY8865" fmla="*/ 1462934 h 5630204"/>
              <a:gd name="connsiteX8866" fmla="*/ 8647734 w 10567974"/>
              <a:gd name="connsiteY8866" fmla="*/ 1489229 h 5630204"/>
              <a:gd name="connsiteX8867" fmla="*/ 8621445 w 10567974"/>
              <a:gd name="connsiteY8867" fmla="*/ 1515518 h 5630204"/>
              <a:gd name="connsiteX8868" fmla="*/ 8595156 w 10567974"/>
              <a:gd name="connsiteY8868" fmla="*/ 1489229 h 5630204"/>
              <a:gd name="connsiteX8869" fmla="*/ 8621445 w 10567974"/>
              <a:gd name="connsiteY8869" fmla="*/ 1462934 h 5630204"/>
              <a:gd name="connsiteX8870" fmla="*/ 8530005 w 10567974"/>
              <a:gd name="connsiteY8870" fmla="*/ 1462934 h 5630204"/>
              <a:gd name="connsiteX8871" fmla="*/ 8556294 w 10567974"/>
              <a:gd name="connsiteY8871" fmla="*/ 1489229 h 5630204"/>
              <a:gd name="connsiteX8872" fmla="*/ 8530005 w 10567974"/>
              <a:gd name="connsiteY8872" fmla="*/ 1515518 h 5630204"/>
              <a:gd name="connsiteX8873" fmla="*/ 8503716 w 10567974"/>
              <a:gd name="connsiteY8873" fmla="*/ 1489229 h 5630204"/>
              <a:gd name="connsiteX8874" fmla="*/ 8530005 w 10567974"/>
              <a:gd name="connsiteY8874" fmla="*/ 1462934 h 5630204"/>
              <a:gd name="connsiteX8875" fmla="*/ 8438565 w 10567974"/>
              <a:gd name="connsiteY8875" fmla="*/ 1462934 h 5630204"/>
              <a:gd name="connsiteX8876" fmla="*/ 8464854 w 10567974"/>
              <a:gd name="connsiteY8876" fmla="*/ 1489229 h 5630204"/>
              <a:gd name="connsiteX8877" fmla="*/ 8438565 w 10567974"/>
              <a:gd name="connsiteY8877" fmla="*/ 1515518 h 5630204"/>
              <a:gd name="connsiteX8878" fmla="*/ 8412276 w 10567974"/>
              <a:gd name="connsiteY8878" fmla="*/ 1489229 h 5630204"/>
              <a:gd name="connsiteX8879" fmla="*/ 8438565 w 10567974"/>
              <a:gd name="connsiteY8879" fmla="*/ 1462934 h 5630204"/>
              <a:gd name="connsiteX8880" fmla="*/ 8347125 w 10567974"/>
              <a:gd name="connsiteY8880" fmla="*/ 1462934 h 5630204"/>
              <a:gd name="connsiteX8881" fmla="*/ 8373414 w 10567974"/>
              <a:gd name="connsiteY8881" fmla="*/ 1489229 h 5630204"/>
              <a:gd name="connsiteX8882" fmla="*/ 8347125 w 10567974"/>
              <a:gd name="connsiteY8882" fmla="*/ 1515518 h 5630204"/>
              <a:gd name="connsiteX8883" fmla="*/ 8320836 w 10567974"/>
              <a:gd name="connsiteY8883" fmla="*/ 1489229 h 5630204"/>
              <a:gd name="connsiteX8884" fmla="*/ 8347125 w 10567974"/>
              <a:gd name="connsiteY8884" fmla="*/ 1462934 h 5630204"/>
              <a:gd name="connsiteX8885" fmla="*/ 8987205 w 10567974"/>
              <a:gd name="connsiteY8885" fmla="*/ 1462934 h 5630204"/>
              <a:gd name="connsiteX8886" fmla="*/ 9013494 w 10567974"/>
              <a:gd name="connsiteY8886" fmla="*/ 1489229 h 5630204"/>
              <a:gd name="connsiteX8887" fmla="*/ 8987205 w 10567974"/>
              <a:gd name="connsiteY8887" fmla="*/ 1515517 h 5630204"/>
              <a:gd name="connsiteX8888" fmla="*/ 8960916 w 10567974"/>
              <a:gd name="connsiteY8888" fmla="*/ 1489229 h 5630204"/>
              <a:gd name="connsiteX8889" fmla="*/ 8987205 w 10567974"/>
              <a:gd name="connsiteY8889" fmla="*/ 1462934 h 5630204"/>
              <a:gd name="connsiteX8890" fmla="*/ 8895765 w 10567974"/>
              <a:gd name="connsiteY8890" fmla="*/ 1462934 h 5630204"/>
              <a:gd name="connsiteX8891" fmla="*/ 8922054 w 10567974"/>
              <a:gd name="connsiteY8891" fmla="*/ 1489229 h 5630204"/>
              <a:gd name="connsiteX8892" fmla="*/ 8895765 w 10567974"/>
              <a:gd name="connsiteY8892" fmla="*/ 1515518 h 5630204"/>
              <a:gd name="connsiteX8893" fmla="*/ 8869476 w 10567974"/>
              <a:gd name="connsiteY8893" fmla="*/ 1489229 h 5630204"/>
              <a:gd name="connsiteX8894" fmla="*/ 8895765 w 10567974"/>
              <a:gd name="connsiteY8894" fmla="*/ 1462934 h 5630204"/>
              <a:gd name="connsiteX8895" fmla="*/ 8804325 w 10567974"/>
              <a:gd name="connsiteY8895" fmla="*/ 1462934 h 5630204"/>
              <a:gd name="connsiteX8896" fmla="*/ 8830614 w 10567974"/>
              <a:gd name="connsiteY8896" fmla="*/ 1489229 h 5630204"/>
              <a:gd name="connsiteX8897" fmla="*/ 8804325 w 10567974"/>
              <a:gd name="connsiteY8897" fmla="*/ 1515518 h 5630204"/>
              <a:gd name="connsiteX8898" fmla="*/ 8778036 w 10567974"/>
              <a:gd name="connsiteY8898" fmla="*/ 1489229 h 5630204"/>
              <a:gd name="connsiteX8899" fmla="*/ 8804325 w 10567974"/>
              <a:gd name="connsiteY8899" fmla="*/ 1462934 h 5630204"/>
              <a:gd name="connsiteX8900" fmla="*/ 8712885 w 10567974"/>
              <a:gd name="connsiteY8900" fmla="*/ 1462934 h 5630204"/>
              <a:gd name="connsiteX8901" fmla="*/ 8739174 w 10567974"/>
              <a:gd name="connsiteY8901" fmla="*/ 1489229 h 5630204"/>
              <a:gd name="connsiteX8902" fmla="*/ 8712885 w 10567974"/>
              <a:gd name="connsiteY8902" fmla="*/ 1515518 h 5630204"/>
              <a:gd name="connsiteX8903" fmla="*/ 8686596 w 10567974"/>
              <a:gd name="connsiteY8903" fmla="*/ 1489229 h 5630204"/>
              <a:gd name="connsiteX8904" fmla="*/ 8712885 w 10567974"/>
              <a:gd name="connsiteY8904" fmla="*/ 1462934 h 5630204"/>
              <a:gd name="connsiteX8905" fmla="*/ 9627285 w 10567974"/>
              <a:gd name="connsiteY8905" fmla="*/ 1462933 h 5630204"/>
              <a:gd name="connsiteX8906" fmla="*/ 9653574 w 10567974"/>
              <a:gd name="connsiteY8906" fmla="*/ 1489229 h 5630204"/>
              <a:gd name="connsiteX8907" fmla="*/ 9627285 w 10567974"/>
              <a:gd name="connsiteY8907" fmla="*/ 1515517 h 5630204"/>
              <a:gd name="connsiteX8908" fmla="*/ 9600996 w 10567974"/>
              <a:gd name="connsiteY8908" fmla="*/ 1489229 h 5630204"/>
              <a:gd name="connsiteX8909" fmla="*/ 9627285 w 10567974"/>
              <a:gd name="connsiteY8909" fmla="*/ 1462933 h 5630204"/>
              <a:gd name="connsiteX8910" fmla="*/ 9535845 w 10567974"/>
              <a:gd name="connsiteY8910" fmla="*/ 1462933 h 5630204"/>
              <a:gd name="connsiteX8911" fmla="*/ 9562134 w 10567974"/>
              <a:gd name="connsiteY8911" fmla="*/ 1489229 h 5630204"/>
              <a:gd name="connsiteX8912" fmla="*/ 9535845 w 10567974"/>
              <a:gd name="connsiteY8912" fmla="*/ 1515517 h 5630204"/>
              <a:gd name="connsiteX8913" fmla="*/ 9509556 w 10567974"/>
              <a:gd name="connsiteY8913" fmla="*/ 1489229 h 5630204"/>
              <a:gd name="connsiteX8914" fmla="*/ 9535845 w 10567974"/>
              <a:gd name="connsiteY8914" fmla="*/ 1462933 h 5630204"/>
              <a:gd name="connsiteX8915" fmla="*/ 9444405 w 10567974"/>
              <a:gd name="connsiteY8915" fmla="*/ 1462933 h 5630204"/>
              <a:gd name="connsiteX8916" fmla="*/ 9470694 w 10567974"/>
              <a:gd name="connsiteY8916" fmla="*/ 1489229 h 5630204"/>
              <a:gd name="connsiteX8917" fmla="*/ 9444405 w 10567974"/>
              <a:gd name="connsiteY8917" fmla="*/ 1515517 h 5630204"/>
              <a:gd name="connsiteX8918" fmla="*/ 9418116 w 10567974"/>
              <a:gd name="connsiteY8918" fmla="*/ 1489229 h 5630204"/>
              <a:gd name="connsiteX8919" fmla="*/ 9444405 w 10567974"/>
              <a:gd name="connsiteY8919" fmla="*/ 1462933 h 5630204"/>
              <a:gd name="connsiteX8920" fmla="*/ 9352965 w 10567974"/>
              <a:gd name="connsiteY8920" fmla="*/ 1462933 h 5630204"/>
              <a:gd name="connsiteX8921" fmla="*/ 9379254 w 10567974"/>
              <a:gd name="connsiteY8921" fmla="*/ 1489229 h 5630204"/>
              <a:gd name="connsiteX8922" fmla="*/ 9352965 w 10567974"/>
              <a:gd name="connsiteY8922" fmla="*/ 1515517 h 5630204"/>
              <a:gd name="connsiteX8923" fmla="*/ 9326676 w 10567974"/>
              <a:gd name="connsiteY8923" fmla="*/ 1489229 h 5630204"/>
              <a:gd name="connsiteX8924" fmla="*/ 9352965 w 10567974"/>
              <a:gd name="connsiteY8924" fmla="*/ 1462933 h 5630204"/>
              <a:gd name="connsiteX8925" fmla="*/ 9261525 w 10567974"/>
              <a:gd name="connsiteY8925" fmla="*/ 1462933 h 5630204"/>
              <a:gd name="connsiteX8926" fmla="*/ 9287814 w 10567974"/>
              <a:gd name="connsiteY8926" fmla="*/ 1489229 h 5630204"/>
              <a:gd name="connsiteX8927" fmla="*/ 9261525 w 10567974"/>
              <a:gd name="connsiteY8927" fmla="*/ 1515517 h 5630204"/>
              <a:gd name="connsiteX8928" fmla="*/ 9235236 w 10567974"/>
              <a:gd name="connsiteY8928" fmla="*/ 1489229 h 5630204"/>
              <a:gd name="connsiteX8929" fmla="*/ 9261525 w 10567974"/>
              <a:gd name="connsiteY8929" fmla="*/ 1462933 h 5630204"/>
              <a:gd name="connsiteX8930" fmla="*/ 9170085 w 10567974"/>
              <a:gd name="connsiteY8930" fmla="*/ 1462933 h 5630204"/>
              <a:gd name="connsiteX8931" fmla="*/ 9196374 w 10567974"/>
              <a:gd name="connsiteY8931" fmla="*/ 1489229 h 5630204"/>
              <a:gd name="connsiteX8932" fmla="*/ 9170085 w 10567974"/>
              <a:gd name="connsiteY8932" fmla="*/ 1515517 h 5630204"/>
              <a:gd name="connsiteX8933" fmla="*/ 9143796 w 10567974"/>
              <a:gd name="connsiteY8933" fmla="*/ 1489229 h 5630204"/>
              <a:gd name="connsiteX8934" fmla="*/ 9170085 w 10567974"/>
              <a:gd name="connsiteY8934" fmla="*/ 1462933 h 5630204"/>
              <a:gd name="connsiteX8935" fmla="*/ 9078645 w 10567974"/>
              <a:gd name="connsiteY8935" fmla="*/ 1462933 h 5630204"/>
              <a:gd name="connsiteX8936" fmla="*/ 9104934 w 10567974"/>
              <a:gd name="connsiteY8936" fmla="*/ 1489229 h 5630204"/>
              <a:gd name="connsiteX8937" fmla="*/ 9078645 w 10567974"/>
              <a:gd name="connsiteY8937" fmla="*/ 1515517 h 5630204"/>
              <a:gd name="connsiteX8938" fmla="*/ 9052356 w 10567974"/>
              <a:gd name="connsiteY8938" fmla="*/ 1489229 h 5630204"/>
              <a:gd name="connsiteX8939" fmla="*/ 9078645 w 10567974"/>
              <a:gd name="connsiteY8939" fmla="*/ 1462933 h 5630204"/>
              <a:gd name="connsiteX8940" fmla="*/ 9993045 w 10567974"/>
              <a:gd name="connsiteY8940" fmla="*/ 1462933 h 5630204"/>
              <a:gd name="connsiteX8941" fmla="*/ 10019334 w 10567974"/>
              <a:gd name="connsiteY8941" fmla="*/ 1489229 h 5630204"/>
              <a:gd name="connsiteX8942" fmla="*/ 9993045 w 10567974"/>
              <a:gd name="connsiteY8942" fmla="*/ 1515517 h 5630204"/>
              <a:gd name="connsiteX8943" fmla="*/ 9966756 w 10567974"/>
              <a:gd name="connsiteY8943" fmla="*/ 1489229 h 5630204"/>
              <a:gd name="connsiteX8944" fmla="*/ 9993045 w 10567974"/>
              <a:gd name="connsiteY8944" fmla="*/ 1462933 h 5630204"/>
              <a:gd name="connsiteX8945" fmla="*/ 9901605 w 10567974"/>
              <a:gd name="connsiteY8945" fmla="*/ 1462933 h 5630204"/>
              <a:gd name="connsiteX8946" fmla="*/ 9927894 w 10567974"/>
              <a:gd name="connsiteY8946" fmla="*/ 1489229 h 5630204"/>
              <a:gd name="connsiteX8947" fmla="*/ 9901605 w 10567974"/>
              <a:gd name="connsiteY8947" fmla="*/ 1515517 h 5630204"/>
              <a:gd name="connsiteX8948" fmla="*/ 9875316 w 10567974"/>
              <a:gd name="connsiteY8948" fmla="*/ 1489229 h 5630204"/>
              <a:gd name="connsiteX8949" fmla="*/ 9901605 w 10567974"/>
              <a:gd name="connsiteY8949" fmla="*/ 1462933 h 5630204"/>
              <a:gd name="connsiteX8950" fmla="*/ 9810165 w 10567974"/>
              <a:gd name="connsiteY8950" fmla="*/ 1462933 h 5630204"/>
              <a:gd name="connsiteX8951" fmla="*/ 9836454 w 10567974"/>
              <a:gd name="connsiteY8951" fmla="*/ 1489229 h 5630204"/>
              <a:gd name="connsiteX8952" fmla="*/ 9810165 w 10567974"/>
              <a:gd name="connsiteY8952" fmla="*/ 1515517 h 5630204"/>
              <a:gd name="connsiteX8953" fmla="*/ 9783876 w 10567974"/>
              <a:gd name="connsiteY8953" fmla="*/ 1489229 h 5630204"/>
              <a:gd name="connsiteX8954" fmla="*/ 9810165 w 10567974"/>
              <a:gd name="connsiteY8954" fmla="*/ 1462933 h 5630204"/>
              <a:gd name="connsiteX8955" fmla="*/ 9718725 w 10567974"/>
              <a:gd name="connsiteY8955" fmla="*/ 1462933 h 5630204"/>
              <a:gd name="connsiteX8956" fmla="*/ 9745014 w 10567974"/>
              <a:gd name="connsiteY8956" fmla="*/ 1489229 h 5630204"/>
              <a:gd name="connsiteX8957" fmla="*/ 9718725 w 10567974"/>
              <a:gd name="connsiteY8957" fmla="*/ 1515517 h 5630204"/>
              <a:gd name="connsiteX8958" fmla="*/ 9692436 w 10567974"/>
              <a:gd name="connsiteY8958" fmla="*/ 1489229 h 5630204"/>
              <a:gd name="connsiteX8959" fmla="*/ 9718725 w 10567974"/>
              <a:gd name="connsiteY8959" fmla="*/ 1462933 h 5630204"/>
              <a:gd name="connsiteX8960" fmla="*/ 10267365 w 10567974"/>
              <a:gd name="connsiteY8960" fmla="*/ 1462933 h 5630204"/>
              <a:gd name="connsiteX8961" fmla="*/ 10293654 w 10567974"/>
              <a:gd name="connsiteY8961" fmla="*/ 1489226 h 5630204"/>
              <a:gd name="connsiteX8962" fmla="*/ 10267365 w 10567974"/>
              <a:gd name="connsiteY8962" fmla="*/ 1515517 h 5630204"/>
              <a:gd name="connsiteX8963" fmla="*/ 10241076 w 10567974"/>
              <a:gd name="connsiteY8963" fmla="*/ 1489226 h 5630204"/>
              <a:gd name="connsiteX8964" fmla="*/ 10267365 w 10567974"/>
              <a:gd name="connsiteY8964" fmla="*/ 1462933 h 5630204"/>
              <a:gd name="connsiteX8965" fmla="*/ 10175925 w 10567974"/>
              <a:gd name="connsiteY8965" fmla="*/ 1462933 h 5630204"/>
              <a:gd name="connsiteX8966" fmla="*/ 10202214 w 10567974"/>
              <a:gd name="connsiteY8966" fmla="*/ 1489226 h 5630204"/>
              <a:gd name="connsiteX8967" fmla="*/ 10175925 w 10567974"/>
              <a:gd name="connsiteY8967" fmla="*/ 1515517 h 5630204"/>
              <a:gd name="connsiteX8968" fmla="*/ 10149636 w 10567974"/>
              <a:gd name="connsiteY8968" fmla="*/ 1489226 h 5630204"/>
              <a:gd name="connsiteX8969" fmla="*/ 10175925 w 10567974"/>
              <a:gd name="connsiteY8969" fmla="*/ 1462933 h 5630204"/>
              <a:gd name="connsiteX8970" fmla="*/ 10084485 w 10567974"/>
              <a:gd name="connsiteY8970" fmla="*/ 1462933 h 5630204"/>
              <a:gd name="connsiteX8971" fmla="*/ 10110774 w 10567974"/>
              <a:gd name="connsiteY8971" fmla="*/ 1489226 h 5630204"/>
              <a:gd name="connsiteX8972" fmla="*/ 10084485 w 10567974"/>
              <a:gd name="connsiteY8972" fmla="*/ 1515517 h 5630204"/>
              <a:gd name="connsiteX8973" fmla="*/ 10058196 w 10567974"/>
              <a:gd name="connsiteY8973" fmla="*/ 1489226 h 5630204"/>
              <a:gd name="connsiteX8974" fmla="*/ 10084485 w 10567974"/>
              <a:gd name="connsiteY8974" fmla="*/ 1462933 h 5630204"/>
              <a:gd name="connsiteX8975" fmla="*/ 300676 w 10567974"/>
              <a:gd name="connsiteY8975" fmla="*/ 1371520 h 5630204"/>
              <a:gd name="connsiteX8976" fmla="*/ 326968 w 10567974"/>
              <a:gd name="connsiteY8976" fmla="*/ 1397804 h 5630204"/>
              <a:gd name="connsiteX8977" fmla="*/ 300676 w 10567974"/>
              <a:gd name="connsiteY8977" fmla="*/ 1424090 h 5630204"/>
              <a:gd name="connsiteX8978" fmla="*/ 274383 w 10567974"/>
              <a:gd name="connsiteY8978" fmla="*/ 1397804 h 5630204"/>
              <a:gd name="connsiteX8979" fmla="*/ 300676 w 10567974"/>
              <a:gd name="connsiteY8979" fmla="*/ 1371520 h 5630204"/>
              <a:gd name="connsiteX8980" fmla="*/ 209233 w 10567974"/>
              <a:gd name="connsiteY8980" fmla="*/ 1371520 h 5630204"/>
              <a:gd name="connsiteX8981" fmla="*/ 235528 w 10567974"/>
              <a:gd name="connsiteY8981" fmla="*/ 1397806 h 5630204"/>
              <a:gd name="connsiteX8982" fmla="*/ 209233 w 10567974"/>
              <a:gd name="connsiteY8982" fmla="*/ 1424090 h 5630204"/>
              <a:gd name="connsiteX8983" fmla="*/ 182947 w 10567974"/>
              <a:gd name="connsiteY8983" fmla="*/ 1397806 h 5630204"/>
              <a:gd name="connsiteX8984" fmla="*/ 209233 w 10567974"/>
              <a:gd name="connsiteY8984" fmla="*/ 1371520 h 5630204"/>
              <a:gd name="connsiteX8985" fmla="*/ 117795 w 10567974"/>
              <a:gd name="connsiteY8985" fmla="*/ 1371520 h 5630204"/>
              <a:gd name="connsiteX8986" fmla="*/ 144090 w 10567974"/>
              <a:gd name="connsiteY8986" fmla="*/ 1397806 h 5630204"/>
              <a:gd name="connsiteX8987" fmla="*/ 117795 w 10567974"/>
              <a:gd name="connsiteY8987" fmla="*/ 1424090 h 5630204"/>
              <a:gd name="connsiteX8988" fmla="*/ 91507 w 10567974"/>
              <a:gd name="connsiteY8988" fmla="*/ 1397806 h 5630204"/>
              <a:gd name="connsiteX8989" fmla="*/ 117795 w 10567974"/>
              <a:gd name="connsiteY8989" fmla="*/ 1371520 h 5630204"/>
              <a:gd name="connsiteX8990" fmla="*/ 26358 w 10567974"/>
              <a:gd name="connsiteY8990" fmla="*/ 1371520 h 5630204"/>
              <a:gd name="connsiteX8991" fmla="*/ 52646 w 10567974"/>
              <a:gd name="connsiteY8991" fmla="*/ 1397806 h 5630204"/>
              <a:gd name="connsiteX8992" fmla="*/ 26358 w 10567974"/>
              <a:gd name="connsiteY8992" fmla="*/ 1424090 h 5630204"/>
              <a:gd name="connsiteX8993" fmla="*/ 69 w 10567974"/>
              <a:gd name="connsiteY8993" fmla="*/ 1397806 h 5630204"/>
              <a:gd name="connsiteX8994" fmla="*/ 26358 w 10567974"/>
              <a:gd name="connsiteY8994" fmla="*/ 1371520 h 5630204"/>
              <a:gd name="connsiteX8995" fmla="*/ 1489362 w 10567974"/>
              <a:gd name="connsiteY8995" fmla="*/ 1371519 h 5630204"/>
              <a:gd name="connsiteX8996" fmla="*/ 1515654 w 10567974"/>
              <a:gd name="connsiteY8996" fmla="*/ 1397804 h 5630204"/>
              <a:gd name="connsiteX8997" fmla="*/ 1489362 w 10567974"/>
              <a:gd name="connsiteY8997" fmla="*/ 1424089 h 5630204"/>
              <a:gd name="connsiteX8998" fmla="*/ 1463071 w 10567974"/>
              <a:gd name="connsiteY8998" fmla="*/ 1397804 h 5630204"/>
              <a:gd name="connsiteX8999" fmla="*/ 1489362 w 10567974"/>
              <a:gd name="connsiteY8999" fmla="*/ 1371519 h 5630204"/>
              <a:gd name="connsiteX9000" fmla="*/ 1397914 w 10567974"/>
              <a:gd name="connsiteY9000" fmla="*/ 1371519 h 5630204"/>
              <a:gd name="connsiteX9001" fmla="*/ 1424206 w 10567974"/>
              <a:gd name="connsiteY9001" fmla="*/ 1397804 h 5630204"/>
              <a:gd name="connsiteX9002" fmla="*/ 1397914 w 10567974"/>
              <a:gd name="connsiteY9002" fmla="*/ 1424089 h 5630204"/>
              <a:gd name="connsiteX9003" fmla="*/ 1371622 w 10567974"/>
              <a:gd name="connsiteY9003" fmla="*/ 1397804 h 5630204"/>
              <a:gd name="connsiteX9004" fmla="*/ 1397914 w 10567974"/>
              <a:gd name="connsiteY9004" fmla="*/ 1371519 h 5630204"/>
              <a:gd name="connsiteX9005" fmla="*/ 1306465 w 10567974"/>
              <a:gd name="connsiteY9005" fmla="*/ 1371519 h 5630204"/>
              <a:gd name="connsiteX9006" fmla="*/ 1332757 w 10567974"/>
              <a:gd name="connsiteY9006" fmla="*/ 1397804 h 5630204"/>
              <a:gd name="connsiteX9007" fmla="*/ 1306465 w 10567974"/>
              <a:gd name="connsiteY9007" fmla="*/ 1424089 h 5630204"/>
              <a:gd name="connsiteX9008" fmla="*/ 1280174 w 10567974"/>
              <a:gd name="connsiteY9008" fmla="*/ 1397804 h 5630204"/>
              <a:gd name="connsiteX9009" fmla="*/ 1306465 w 10567974"/>
              <a:gd name="connsiteY9009" fmla="*/ 1371519 h 5630204"/>
              <a:gd name="connsiteX9010" fmla="*/ 1215016 w 10567974"/>
              <a:gd name="connsiteY9010" fmla="*/ 1371519 h 5630204"/>
              <a:gd name="connsiteX9011" fmla="*/ 1241307 w 10567974"/>
              <a:gd name="connsiteY9011" fmla="*/ 1397804 h 5630204"/>
              <a:gd name="connsiteX9012" fmla="*/ 1215016 w 10567974"/>
              <a:gd name="connsiteY9012" fmla="*/ 1424090 h 5630204"/>
              <a:gd name="connsiteX9013" fmla="*/ 1188725 w 10567974"/>
              <a:gd name="connsiteY9013" fmla="*/ 1397804 h 5630204"/>
              <a:gd name="connsiteX9014" fmla="*/ 1215016 w 10567974"/>
              <a:gd name="connsiteY9014" fmla="*/ 1371519 h 5630204"/>
              <a:gd name="connsiteX9015" fmla="*/ 1123622 w 10567974"/>
              <a:gd name="connsiteY9015" fmla="*/ 1371519 h 5630204"/>
              <a:gd name="connsiteX9016" fmla="*/ 1149909 w 10567974"/>
              <a:gd name="connsiteY9016" fmla="*/ 1397804 h 5630204"/>
              <a:gd name="connsiteX9017" fmla="*/ 1123622 w 10567974"/>
              <a:gd name="connsiteY9017" fmla="*/ 1424090 h 5630204"/>
              <a:gd name="connsiteX9018" fmla="*/ 1097335 w 10567974"/>
              <a:gd name="connsiteY9018" fmla="*/ 1397804 h 5630204"/>
              <a:gd name="connsiteX9019" fmla="*/ 1123622 w 10567974"/>
              <a:gd name="connsiteY9019" fmla="*/ 1371519 h 5630204"/>
              <a:gd name="connsiteX9020" fmla="*/ 1032189 w 10567974"/>
              <a:gd name="connsiteY9020" fmla="*/ 1371519 h 5630204"/>
              <a:gd name="connsiteX9021" fmla="*/ 1058476 w 10567974"/>
              <a:gd name="connsiteY9021" fmla="*/ 1397804 h 5630204"/>
              <a:gd name="connsiteX9022" fmla="*/ 1032189 w 10567974"/>
              <a:gd name="connsiteY9022" fmla="*/ 1424090 h 5630204"/>
              <a:gd name="connsiteX9023" fmla="*/ 1005901 w 10567974"/>
              <a:gd name="connsiteY9023" fmla="*/ 1397804 h 5630204"/>
              <a:gd name="connsiteX9024" fmla="*/ 1032189 w 10567974"/>
              <a:gd name="connsiteY9024" fmla="*/ 1371519 h 5630204"/>
              <a:gd name="connsiteX9025" fmla="*/ 940753 w 10567974"/>
              <a:gd name="connsiteY9025" fmla="*/ 1371519 h 5630204"/>
              <a:gd name="connsiteX9026" fmla="*/ 967037 w 10567974"/>
              <a:gd name="connsiteY9026" fmla="*/ 1397804 h 5630204"/>
              <a:gd name="connsiteX9027" fmla="*/ 940753 w 10567974"/>
              <a:gd name="connsiteY9027" fmla="*/ 1424090 h 5630204"/>
              <a:gd name="connsiteX9028" fmla="*/ 914467 w 10567974"/>
              <a:gd name="connsiteY9028" fmla="*/ 1397804 h 5630204"/>
              <a:gd name="connsiteX9029" fmla="*/ 940753 w 10567974"/>
              <a:gd name="connsiteY9029" fmla="*/ 1371519 h 5630204"/>
              <a:gd name="connsiteX9030" fmla="*/ 849312 w 10567974"/>
              <a:gd name="connsiteY9030" fmla="*/ 1371519 h 5630204"/>
              <a:gd name="connsiteX9031" fmla="*/ 875602 w 10567974"/>
              <a:gd name="connsiteY9031" fmla="*/ 1397804 h 5630204"/>
              <a:gd name="connsiteX9032" fmla="*/ 849312 w 10567974"/>
              <a:gd name="connsiteY9032" fmla="*/ 1424090 h 5630204"/>
              <a:gd name="connsiteX9033" fmla="*/ 823024 w 10567974"/>
              <a:gd name="connsiteY9033" fmla="*/ 1397804 h 5630204"/>
              <a:gd name="connsiteX9034" fmla="*/ 849312 w 10567974"/>
              <a:gd name="connsiteY9034" fmla="*/ 1371519 h 5630204"/>
              <a:gd name="connsiteX9035" fmla="*/ 757874 w 10567974"/>
              <a:gd name="connsiteY9035" fmla="*/ 1371519 h 5630204"/>
              <a:gd name="connsiteX9036" fmla="*/ 784165 w 10567974"/>
              <a:gd name="connsiteY9036" fmla="*/ 1397804 h 5630204"/>
              <a:gd name="connsiteX9037" fmla="*/ 757874 w 10567974"/>
              <a:gd name="connsiteY9037" fmla="*/ 1424090 h 5630204"/>
              <a:gd name="connsiteX9038" fmla="*/ 731588 w 10567974"/>
              <a:gd name="connsiteY9038" fmla="*/ 1397804 h 5630204"/>
              <a:gd name="connsiteX9039" fmla="*/ 757874 w 10567974"/>
              <a:gd name="connsiteY9039" fmla="*/ 1371519 h 5630204"/>
              <a:gd name="connsiteX9040" fmla="*/ 666437 w 10567974"/>
              <a:gd name="connsiteY9040" fmla="*/ 1371519 h 5630204"/>
              <a:gd name="connsiteX9041" fmla="*/ 692731 w 10567974"/>
              <a:gd name="connsiteY9041" fmla="*/ 1397804 h 5630204"/>
              <a:gd name="connsiteX9042" fmla="*/ 666437 w 10567974"/>
              <a:gd name="connsiteY9042" fmla="*/ 1424090 h 5630204"/>
              <a:gd name="connsiteX9043" fmla="*/ 640150 w 10567974"/>
              <a:gd name="connsiteY9043" fmla="*/ 1397804 h 5630204"/>
              <a:gd name="connsiteX9044" fmla="*/ 666437 w 10567974"/>
              <a:gd name="connsiteY9044" fmla="*/ 1371519 h 5630204"/>
              <a:gd name="connsiteX9045" fmla="*/ 574994 w 10567974"/>
              <a:gd name="connsiteY9045" fmla="*/ 1371519 h 5630204"/>
              <a:gd name="connsiteX9046" fmla="*/ 601282 w 10567974"/>
              <a:gd name="connsiteY9046" fmla="*/ 1397804 h 5630204"/>
              <a:gd name="connsiteX9047" fmla="*/ 574994 w 10567974"/>
              <a:gd name="connsiteY9047" fmla="*/ 1424090 h 5630204"/>
              <a:gd name="connsiteX9048" fmla="*/ 548704 w 10567974"/>
              <a:gd name="connsiteY9048" fmla="*/ 1397804 h 5630204"/>
              <a:gd name="connsiteX9049" fmla="*/ 574994 w 10567974"/>
              <a:gd name="connsiteY9049" fmla="*/ 1371519 h 5630204"/>
              <a:gd name="connsiteX9050" fmla="*/ 483547 w 10567974"/>
              <a:gd name="connsiteY9050" fmla="*/ 1371519 h 5630204"/>
              <a:gd name="connsiteX9051" fmla="*/ 509841 w 10567974"/>
              <a:gd name="connsiteY9051" fmla="*/ 1397804 h 5630204"/>
              <a:gd name="connsiteX9052" fmla="*/ 483547 w 10567974"/>
              <a:gd name="connsiteY9052" fmla="*/ 1424090 h 5630204"/>
              <a:gd name="connsiteX9053" fmla="*/ 457268 w 10567974"/>
              <a:gd name="connsiteY9053" fmla="*/ 1397804 h 5630204"/>
              <a:gd name="connsiteX9054" fmla="*/ 483547 w 10567974"/>
              <a:gd name="connsiteY9054" fmla="*/ 1371519 h 5630204"/>
              <a:gd name="connsiteX9055" fmla="*/ 392117 w 10567974"/>
              <a:gd name="connsiteY9055" fmla="*/ 1371519 h 5630204"/>
              <a:gd name="connsiteX9056" fmla="*/ 418398 w 10567974"/>
              <a:gd name="connsiteY9056" fmla="*/ 1397804 h 5630204"/>
              <a:gd name="connsiteX9057" fmla="*/ 392117 w 10567974"/>
              <a:gd name="connsiteY9057" fmla="*/ 1424090 h 5630204"/>
              <a:gd name="connsiteX9058" fmla="*/ 365825 w 10567974"/>
              <a:gd name="connsiteY9058" fmla="*/ 1397804 h 5630204"/>
              <a:gd name="connsiteX9059" fmla="*/ 392117 w 10567974"/>
              <a:gd name="connsiteY9059" fmla="*/ 1371519 h 5630204"/>
              <a:gd name="connsiteX9060" fmla="*/ 6061125 w 10567974"/>
              <a:gd name="connsiteY9060" fmla="*/ 1371518 h 5630204"/>
              <a:gd name="connsiteX9061" fmla="*/ 6087414 w 10567974"/>
              <a:gd name="connsiteY9061" fmla="*/ 1397803 h 5630204"/>
              <a:gd name="connsiteX9062" fmla="*/ 6061125 w 10567974"/>
              <a:gd name="connsiteY9062" fmla="*/ 1424086 h 5630204"/>
              <a:gd name="connsiteX9063" fmla="*/ 6034836 w 10567974"/>
              <a:gd name="connsiteY9063" fmla="*/ 1397803 h 5630204"/>
              <a:gd name="connsiteX9064" fmla="*/ 6061125 w 10567974"/>
              <a:gd name="connsiteY9064" fmla="*/ 1371518 h 5630204"/>
              <a:gd name="connsiteX9065" fmla="*/ 5969685 w 10567974"/>
              <a:gd name="connsiteY9065" fmla="*/ 1371518 h 5630204"/>
              <a:gd name="connsiteX9066" fmla="*/ 5995974 w 10567974"/>
              <a:gd name="connsiteY9066" fmla="*/ 1397803 h 5630204"/>
              <a:gd name="connsiteX9067" fmla="*/ 5969685 w 10567974"/>
              <a:gd name="connsiteY9067" fmla="*/ 1424086 h 5630204"/>
              <a:gd name="connsiteX9068" fmla="*/ 5943396 w 10567974"/>
              <a:gd name="connsiteY9068" fmla="*/ 1397803 h 5630204"/>
              <a:gd name="connsiteX9069" fmla="*/ 5969685 w 10567974"/>
              <a:gd name="connsiteY9069" fmla="*/ 1371518 h 5630204"/>
              <a:gd name="connsiteX9070" fmla="*/ 5878245 w 10567974"/>
              <a:gd name="connsiteY9070" fmla="*/ 1371518 h 5630204"/>
              <a:gd name="connsiteX9071" fmla="*/ 5904534 w 10567974"/>
              <a:gd name="connsiteY9071" fmla="*/ 1397803 h 5630204"/>
              <a:gd name="connsiteX9072" fmla="*/ 5878245 w 10567974"/>
              <a:gd name="connsiteY9072" fmla="*/ 1424086 h 5630204"/>
              <a:gd name="connsiteX9073" fmla="*/ 5851956 w 10567974"/>
              <a:gd name="connsiteY9073" fmla="*/ 1397803 h 5630204"/>
              <a:gd name="connsiteX9074" fmla="*/ 5878245 w 10567974"/>
              <a:gd name="connsiteY9074" fmla="*/ 1371518 h 5630204"/>
              <a:gd name="connsiteX9075" fmla="*/ 5786805 w 10567974"/>
              <a:gd name="connsiteY9075" fmla="*/ 1371518 h 5630204"/>
              <a:gd name="connsiteX9076" fmla="*/ 5813094 w 10567974"/>
              <a:gd name="connsiteY9076" fmla="*/ 1397803 h 5630204"/>
              <a:gd name="connsiteX9077" fmla="*/ 5786805 w 10567974"/>
              <a:gd name="connsiteY9077" fmla="*/ 1424088 h 5630204"/>
              <a:gd name="connsiteX9078" fmla="*/ 5760516 w 10567974"/>
              <a:gd name="connsiteY9078" fmla="*/ 1397803 h 5630204"/>
              <a:gd name="connsiteX9079" fmla="*/ 5786805 w 10567974"/>
              <a:gd name="connsiteY9079" fmla="*/ 1371518 h 5630204"/>
              <a:gd name="connsiteX9080" fmla="*/ 5695365 w 10567974"/>
              <a:gd name="connsiteY9080" fmla="*/ 1371518 h 5630204"/>
              <a:gd name="connsiteX9081" fmla="*/ 5721654 w 10567974"/>
              <a:gd name="connsiteY9081" fmla="*/ 1397803 h 5630204"/>
              <a:gd name="connsiteX9082" fmla="*/ 5695365 w 10567974"/>
              <a:gd name="connsiteY9082" fmla="*/ 1424088 h 5630204"/>
              <a:gd name="connsiteX9083" fmla="*/ 5669076 w 10567974"/>
              <a:gd name="connsiteY9083" fmla="*/ 1397803 h 5630204"/>
              <a:gd name="connsiteX9084" fmla="*/ 5695365 w 10567974"/>
              <a:gd name="connsiteY9084" fmla="*/ 1371518 h 5630204"/>
              <a:gd name="connsiteX9085" fmla="*/ 5603925 w 10567974"/>
              <a:gd name="connsiteY9085" fmla="*/ 1371518 h 5630204"/>
              <a:gd name="connsiteX9086" fmla="*/ 5630214 w 10567974"/>
              <a:gd name="connsiteY9086" fmla="*/ 1397803 h 5630204"/>
              <a:gd name="connsiteX9087" fmla="*/ 5603925 w 10567974"/>
              <a:gd name="connsiteY9087" fmla="*/ 1424088 h 5630204"/>
              <a:gd name="connsiteX9088" fmla="*/ 5577636 w 10567974"/>
              <a:gd name="connsiteY9088" fmla="*/ 1397803 h 5630204"/>
              <a:gd name="connsiteX9089" fmla="*/ 5603925 w 10567974"/>
              <a:gd name="connsiteY9089" fmla="*/ 1371518 h 5630204"/>
              <a:gd name="connsiteX9090" fmla="*/ 5512485 w 10567974"/>
              <a:gd name="connsiteY9090" fmla="*/ 1371518 h 5630204"/>
              <a:gd name="connsiteX9091" fmla="*/ 5538774 w 10567974"/>
              <a:gd name="connsiteY9091" fmla="*/ 1397803 h 5630204"/>
              <a:gd name="connsiteX9092" fmla="*/ 5512485 w 10567974"/>
              <a:gd name="connsiteY9092" fmla="*/ 1424088 h 5630204"/>
              <a:gd name="connsiteX9093" fmla="*/ 5486196 w 10567974"/>
              <a:gd name="connsiteY9093" fmla="*/ 1397803 h 5630204"/>
              <a:gd name="connsiteX9094" fmla="*/ 5512485 w 10567974"/>
              <a:gd name="connsiteY9094" fmla="*/ 1371518 h 5630204"/>
              <a:gd name="connsiteX9095" fmla="*/ 5421045 w 10567974"/>
              <a:gd name="connsiteY9095" fmla="*/ 1371518 h 5630204"/>
              <a:gd name="connsiteX9096" fmla="*/ 5447334 w 10567974"/>
              <a:gd name="connsiteY9096" fmla="*/ 1397803 h 5630204"/>
              <a:gd name="connsiteX9097" fmla="*/ 5421045 w 10567974"/>
              <a:gd name="connsiteY9097" fmla="*/ 1424088 h 5630204"/>
              <a:gd name="connsiteX9098" fmla="*/ 5394756 w 10567974"/>
              <a:gd name="connsiteY9098" fmla="*/ 1397803 h 5630204"/>
              <a:gd name="connsiteX9099" fmla="*/ 5421045 w 10567974"/>
              <a:gd name="connsiteY9099" fmla="*/ 1371518 h 5630204"/>
              <a:gd name="connsiteX9100" fmla="*/ 5329605 w 10567974"/>
              <a:gd name="connsiteY9100" fmla="*/ 1371518 h 5630204"/>
              <a:gd name="connsiteX9101" fmla="*/ 5355894 w 10567974"/>
              <a:gd name="connsiteY9101" fmla="*/ 1397803 h 5630204"/>
              <a:gd name="connsiteX9102" fmla="*/ 5329605 w 10567974"/>
              <a:gd name="connsiteY9102" fmla="*/ 1424088 h 5630204"/>
              <a:gd name="connsiteX9103" fmla="*/ 5303316 w 10567974"/>
              <a:gd name="connsiteY9103" fmla="*/ 1397803 h 5630204"/>
              <a:gd name="connsiteX9104" fmla="*/ 5329605 w 10567974"/>
              <a:gd name="connsiteY9104" fmla="*/ 1371518 h 5630204"/>
              <a:gd name="connsiteX9105" fmla="*/ 5238165 w 10567974"/>
              <a:gd name="connsiteY9105" fmla="*/ 1371518 h 5630204"/>
              <a:gd name="connsiteX9106" fmla="*/ 5264454 w 10567974"/>
              <a:gd name="connsiteY9106" fmla="*/ 1397803 h 5630204"/>
              <a:gd name="connsiteX9107" fmla="*/ 5238165 w 10567974"/>
              <a:gd name="connsiteY9107" fmla="*/ 1424088 h 5630204"/>
              <a:gd name="connsiteX9108" fmla="*/ 5211876 w 10567974"/>
              <a:gd name="connsiteY9108" fmla="*/ 1397803 h 5630204"/>
              <a:gd name="connsiteX9109" fmla="*/ 5238165 w 10567974"/>
              <a:gd name="connsiteY9109" fmla="*/ 1371518 h 5630204"/>
              <a:gd name="connsiteX9110" fmla="*/ 3775125 w 10567974"/>
              <a:gd name="connsiteY9110" fmla="*/ 1371518 h 5630204"/>
              <a:gd name="connsiteX9111" fmla="*/ 3801414 w 10567974"/>
              <a:gd name="connsiteY9111" fmla="*/ 1397803 h 5630204"/>
              <a:gd name="connsiteX9112" fmla="*/ 3775125 w 10567974"/>
              <a:gd name="connsiteY9112" fmla="*/ 1424088 h 5630204"/>
              <a:gd name="connsiteX9113" fmla="*/ 3748836 w 10567974"/>
              <a:gd name="connsiteY9113" fmla="*/ 1397803 h 5630204"/>
              <a:gd name="connsiteX9114" fmla="*/ 3775125 w 10567974"/>
              <a:gd name="connsiteY9114" fmla="*/ 1371518 h 5630204"/>
              <a:gd name="connsiteX9115" fmla="*/ 3683685 w 10567974"/>
              <a:gd name="connsiteY9115" fmla="*/ 1371518 h 5630204"/>
              <a:gd name="connsiteX9116" fmla="*/ 3709974 w 10567974"/>
              <a:gd name="connsiteY9116" fmla="*/ 1397803 h 5630204"/>
              <a:gd name="connsiteX9117" fmla="*/ 3683685 w 10567974"/>
              <a:gd name="connsiteY9117" fmla="*/ 1424088 h 5630204"/>
              <a:gd name="connsiteX9118" fmla="*/ 3657396 w 10567974"/>
              <a:gd name="connsiteY9118" fmla="*/ 1397803 h 5630204"/>
              <a:gd name="connsiteX9119" fmla="*/ 3683685 w 10567974"/>
              <a:gd name="connsiteY9119" fmla="*/ 1371518 h 5630204"/>
              <a:gd name="connsiteX9120" fmla="*/ 3043992 w 10567974"/>
              <a:gd name="connsiteY9120" fmla="*/ 1371518 h 5630204"/>
              <a:gd name="connsiteX9121" fmla="*/ 3070284 w 10567974"/>
              <a:gd name="connsiteY9121" fmla="*/ 1397803 h 5630204"/>
              <a:gd name="connsiteX9122" fmla="*/ 3043992 w 10567974"/>
              <a:gd name="connsiteY9122" fmla="*/ 1424088 h 5630204"/>
              <a:gd name="connsiteX9123" fmla="*/ 3017701 w 10567974"/>
              <a:gd name="connsiteY9123" fmla="*/ 1397803 h 5630204"/>
              <a:gd name="connsiteX9124" fmla="*/ 3043992 w 10567974"/>
              <a:gd name="connsiteY9124" fmla="*/ 1371518 h 5630204"/>
              <a:gd name="connsiteX9125" fmla="*/ 2952543 w 10567974"/>
              <a:gd name="connsiteY9125" fmla="*/ 1371518 h 5630204"/>
              <a:gd name="connsiteX9126" fmla="*/ 2978835 w 10567974"/>
              <a:gd name="connsiteY9126" fmla="*/ 1397803 h 5630204"/>
              <a:gd name="connsiteX9127" fmla="*/ 2952543 w 10567974"/>
              <a:gd name="connsiteY9127" fmla="*/ 1424088 h 5630204"/>
              <a:gd name="connsiteX9128" fmla="*/ 2926252 w 10567974"/>
              <a:gd name="connsiteY9128" fmla="*/ 1397803 h 5630204"/>
              <a:gd name="connsiteX9129" fmla="*/ 2952543 w 10567974"/>
              <a:gd name="connsiteY9129" fmla="*/ 1371518 h 5630204"/>
              <a:gd name="connsiteX9130" fmla="*/ 2861095 w 10567974"/>
              <a:gd name="connsiteY9130" fmla="*/ 1371518 h 5630204"/>
              <a:gd name="connsiteX9131" fmla="*/ 2887387 w 10567974"/>
              <a:gd name="connsiteY9131" fmla="*/ 1397803 h 5630204"/>
              <a:gd name="connsiteX9132" fmla="*/ 2861095 w 10567974"/>
              <a:gd name="connsiteY9132" fmla="*/ 1424088 h 5630204"/>
              <a:gd name="connsiteX9133" fmla="*/ 2834804 w 10567974"/>
              <a:gd name="connsiteY9133" fmla="*/ 1397803 h 5630204"/>
              <a:gd name="connsiteX9134" fmla="*/ 2861095 w 10567974"/>
              <a:gd name="connsiteY9134" fmla="*/ 1371518 h 5630204"/>
              <a:gd name="connsiteX9135" fmla="*/ 2769646 w 10567974"/>
              <a:gd name="connsiteY9135" fmla="*/ 1371518 h 5630204"/>
              <a:gd name="connsiteX9136" fmla="*/ 2795937 w 10567974"/>
              <a:gd name="connsiteY9136" fmla="*/ 1397803 h 5630204"/>
              <a:gd name="connsiteX9137" fmla="*/ 2769646 w 10567974"/>
              <a:gd name="connsiteY9137" fmla="*/ 1424088 h 5630204"/>
              <a:gd name="connsiteX9138" fmla="*/ 2743354 w 10567974"/>
              <a:gd name="connsiteY9138" fmla="*/ 1397803 h 5630204"/>
              <a:gd name="connsiteX9139" fmla="*/ 2769646 w 10567974"/>
              <a:gd name="connsiteY9139" fmla="*/ 1371518 h 5630204"/>
              <a:gd name="connsiteX9140" fmla="*/ 2678198 w 10567974"/>
              <a:gd name="connsiteY9140" fmla="*/ 1371518 h 5630204"/>
              <a:gd name="connsiteX9141" fmla="*/ 2704489 w 10567974"/>
              <a:gd name="connsiteY9141" fmla="*/ 1397803 h 5630204"/>
              <a:gd name="connsiteX9142" fmla="*/ 2678198 w 10567974"/>
              <a:gd name="connsiteY9142" fmla="*/ 1424088 h 5630204"/>
              <a:gd name="connsiteX9143" fmla="*/ 2651906 w 10567974"/>
              <a:gd name="connsiteY9143" fmla="*/ 1397803 h 5630204"/>
              <a:gd name="connsiteX9144" fmla="*/ 2678198 w 10567974"/>
              <a:gd name="connsiteY9144" fmla="*/ 1371518 h 5630204"/>
              <a:gd name="connsiteX9145" fmla="*/ 2586748 w 10567974"/>
              <a:gd name="connsiteY9145" fmla="*/ 1371518 h 5630204"/>
              <a:gd name="connsiteX9146" fmla="*/ 2613040 w 10567974"/>
              <a:gd name="connsiteY9146" fmla="*/ 1397803 h 5630204"/>
              <a:gd name="connsiteX9147" fmla="*/ 2586748 w 10567974"/>
              <a:gd name="connsiteY9147" fmla="*/ 1424088 h 5630204"/>
              <a:gd name="connsiteX9148" fmla="*/ 2560458 w 10567974"/>
              <a:gd name="connsiteY9148" fmla="*/ 1397803 h 5630204"/>
              <a:gd name="connsiteX9149" fmla="*/ 2586748 w 10567974"/>
              <a:gd name="connsiteY9149" fmla="*/ 1371518 h 5630204"/>
              <a:gd name="connsiteX9150" fmla="*/ 2495300 w 10567974"/>
              <a:gd name="connsiteY9150" fmla="*/ 1371518 h 5630204"/>
              <a:gd name="connsiteX9151" fmla="*/ 2521591 w 10567974"/>
              <a:gd name="connsiteY9151" fmla="*/ 1397803 h 5630204"/>
              <a:gd name="connsiteX9152" fmla="*/ 2495300 w 10567974"/>
              <a:gd name="connsiteY9152" fmla="*/ 1424088 h 5630204"/>
              <a:gd name="connsiteX9153" fmla="*/ 2469008 w 10567974"/>
              <a:gd name="connsiteY9153" fmla="*/ 1397803 h 5630204"/>
              <a:gd name="connsiteX9154" fmla="*/ 2495300 w 10567974"/>
              <a:gd name="connsiteY9154" fmla="*/ 1371518 h 5630204"/>
              <a:gd name="connsiteX9155" fmla="*/ 2403851 w 10567974"/>
              <a:gd name="connsiteY9155" fmla="*/ 1371518 h 5630204"/>
              <a:gd name="connsiteX9156" fmla="*/ 2430143 w 10567974"/>
              <a:gd name="connsiteY9156" fmla="*/ 1397803 h 5630204"/>
              <a:gd name="connsiteX9157" fmla="*/ 2403851 w 10567974"/>
              <a:gd name="connsiteY9157" fmla="*/ 1424088 h 5630204"/>
              <a:gd name="connsiteX9158" fmla="*/ 2377560 w 10567974"/>
              <a:gd name="connsiteY9158" fmla="*/ 1397803 h 5630204"/>
              <a:gd name="connsiteX9159" fmla="*/ 2403851 w 10567974"/>
              <a:gd name="connsiteY9159" fmla="*/ 1371518 h 5630204"/>
              <a:gd name="connsiteX9160" fmla="*/ 2312402 w 10567974"/>
              <a:gd name="connsiteY9160" fmla="*/ 1371518 h 5630204"/>
              <a:gd name="connsiteX9161" fmla="*/ 2338694 w 10567974"/>
              <a:gd name="connsiteY9161" fmla="*/ 1397803 h 5630204"/>
              <a:gd name="connsiteX9162" fmla="*/ 2312402 w 10567974"/>
              <a:gd name="connsiteY9162" fmla="*/ 1424089 h 5630204"/>
              <a:gd name="connsiteX9163" fmla="*/ 2286111 w 10567974"/>
              <a:gd name="connsiteY9163" fmla="*/ 1397803 h 5630204"/>
              <a:gd name="connsiteX9164" fmla="*/ 2312402 w 10567974"/>
              <a:gd name="connsiteY9164" fmla="*/ 1371518 h 5630204"/>
              <a:gd name="connsiteX9165" fmla="*/ 2220954 w 10567974"/>
              <a:gd name="connsiteY9165" fmla="*/ 1371518 h 5630204"/>
              <a:gd name="connsiteX9166" fmla="*/ 2247245 w 10567974"/>
              <a:gd name="connsiteY9166" fmla="*/ 1397803 h 5630204"/>
              <a:gd name="connsiteX9167" fmla="*/ 2220954 w 10567974"/>
              <a:gd name="connsiteY9167" fmla="*/ 1424089 h 5630204"/>
              <a:gd name="connsiteX9168" fmla="*/ 2194662 w 10567974"/>
              <a:gd name="connsiteY9168" fmla="*/ 1397803 h 5630204"/>
              <a:gd name="connsiteX9169" fmla="*/ 2220954 w 10567974"/>
              <a:gd name="connsiteY9169" fmla="*/ 1371518 h 5630204"/>
              <a:gd name="connsiteX9170" fmla="*/ 2129504 w 10567974"/>
              <a:gd name="connsiteY9170" fmla="*/ 1371518 h 5630204"/>
              <a:gd name="connsiteX9171" fmla="*/ 2155795 w 10567974"/>
              <a:gd name="connsiteY9171" fmla="*/ 1397803 h 5630204"/>
              <a:gd name="connsiteX9172" fmla="*/ 2129504 w 10567974"/>
              <a:gd name="connsiteY9172" fmla="*/ 1424089 h 5630204"/>
              <a:gd name="connsiteX9173" fmla="*/ 2103213 w 10567974"/>
              <a:gd name="connsiteY9173" fmla="*/ 1397803 h 5630204"/>
              <a:gd name="connsiteX9174" fmla="*/ 2129504 w 10567974"/>
              <a:gd name="connsiteY9174" fmla="*/ 1371518 h 5630204"/>
              <a:gd name="connsiteX9175" fmla="*/ 2038056 w 10567974"/>
              <a:gd name="connsiteY9175" fmla="*/ 1371518 h 5630204"/>
              <a:gd name="connsiteX9176" fmla="*/ 2064347 w 10567974"/>
              <a:gd name="connsiteY9176" fmla="*/ 1397803 h 5630204"/>
              <a:gd name="connsiteX9177" fmla="*/ 2038056 w 10567974"/>
              <a:gd name="connsiteY9177" fmla="*/ 1424089 h 5630204"/>
              <a:gd name="connsiteX9178" fmla="*/ 2011764 w 10567974"/>
              <a:gd name="connsiteY9178" fmla="*/ 1397803 h 5630204"/>
              <a:gd name="connsiteX9179" fmla="*/ 2038056 w 10567974"/>
              <a:gd name="connsiteY9179" fmla="*/ 1371518 h 5630204"/>
              <a:gd name="connsiteX9180" fmla="*/ 1946607 w 10567974"/>
              <a:gd name="connsiteY9180" fmla="*/ 1371518 h 5630204"/>
              <a:gd name="connsiteX9181" fmla="*/ 1972899 w 10567974"/>
              <a:gd name="connsiteY9181" fmla="*/ 1397803 h 5630204"/>
              <a:gd name="connsiteX9182" fmla="*/ 1946607 w 10567974"/>
              <a:gd name="connsiteY9182" fmla="*/ 1424089 h 5630204"/>
              <a:gd name="connsiteX9183" fmla="*/ 1920316 w 10567974"/>
              <a:gd name="connsiteY9183" fmla="*/ 1397803 h 5630204"/>
              <a:gd name="connsiteX9184" fmla="*/ 1946607 w 10567974"/>
              <a:gd name="connsiteY9184" fmla="*/ 1371518 h 5630204"/>
              <a:gd name="connsiteX9185" fmla="*/ 1855158 w 10567974"/>
              <a:gd name="connsiteY9185" fmla="*/ 1371518 h 5630204"/>
              <a:gd name="connsiteX9186" fmla="*/ 1881450 w 10567974"/>
              <a:gd name="connsiteY9186" fmla="*/ 1397803 h 5630204"/>
              <a:gd name="connsiteX9187" fmla="*/ 1855158 w 10567974"/>
              <a:gd name="connsiteY9187" fmla="*/ 1424089 h 5630204"/>
              <a:gd name="connsiteX9188" fmla="*/ 1828866 w 10567974"/>
              <a:gd name="connsiteY9188" fmla="*/ 1397803 h 5630204"/>
              <a:gd name="connsiteX9189" fmla="*/ 1855158 w 10567974"/>
              <a:gd name="connsiteY9189" fmla="*/ 1371518 h 5630204"/>
              <a:gd name="connsiteX9190" fmla="*/ 1763710 w 10567974"/>
              <a:gd name="connsiteY9190" fmla="*/ 1371518 h 5630204"/>
              <a:gd name="connsiteX9191" fmla="*/ 1790001 w 10567974"/>
              <a:gd name="connsiteY9191" fmla="*/ 1397804 h 5630204"/>
              <a:gd name="connsiteX9192" fmla="*/ 1763710 w 10567974"/>
              <a:gd name="connsiteY9192" fmla="*/ 1424089 h 5630204"/>
              <a:gd name="connsiteX9193" fmla="*/ 1737418 w 10567974"/>
              <a:gd name="connsiteY9193" fmla="*/ 1397804 h 5630204"/>
              <a:gd name="connsiteX9194" fmla="*/ 1763710 w 10567974"/>
              <a:gd name="connsiteY9194" fmla="*/ 1371518 h 5630204"/>
              <a:gd name="connsiteX9195" fmla="*/ 1672260 w 10567974"/>
              <a:gd name="connsiteY9195" fmla="*/ 1371518 h 5630204"/>
              <a:gd name="connsiteX9196" fmla="*/ 1698552 w 10567974"/>
              <a:gd name="connsiteY9196" fmla="*/ 1397804 h 5630204"/>
              <a:gd name="connsiteX9197" fmla="*/ 1672260 w 10567974"/>
              <a:gd name="connsiteY9197" fmla="*/ 1424089 h 5630204"/>
              <a:gd name="connsiteX9198" fmla="*/ 1645969 w 10567974"/>
              <a:gd name="connsiteY9198" fmla="*/ 1397804 h 5630204"/>
              <a:gd name="connsiteX9199" fmla="*/ 1672260 w 10567974"/>
              <a:gd name="connsiteY9199" fmla="*/ 1371518 h 5630204"/>
              <a:gd name="connsiteX9200" fmla="*/ 1580812 w 10567974"/>
              <a:gd name="connsiteY9200" fmla="*/ 1371518 h 5630204"/>
              <a:gd name="connsiteX9201" fmla="*/ 1607103 w 10567974"/>
              <a:gd name="connsiteY9201" fmla="*/ 1397804 h 5630204"/>
              <a:gd name="connsiteX9202" fmla="*/ 1580812 w 10567974"/>
              <a:gd name="connsiteY9202" fmla="*/ 1424089 h 5630204"/>
              <a:gd name="connsiteX9203" fmla="*/ 1554520 w 10567974"/>
              <a:gd name="connsiteY9203" fmla="*/ 1397804 h 5630204"/>
              <a:gd name="connsiteX9204" fmla="*/ 1580812 w 10567974"/>
              <a:gd name="connsiteY9204" fmla="*/ 1371518 h 5630204"/>
              <a:gd name="connsiteX9205" fmla="*/ 6335445 w 10567974"/>
              <a:gd name="connsiteY9205" fmla="*/ 1371517 h 5630204"/>
              <a:gd name="connsiteX9206" fmla="*/ 6361734 w 10567974"/>
              <a:gd name="connsiteY9206" fmla="*/ 1397803 h 5630204"/>
              <a:gd name="connsiteX9207" fmla="*/ 6335445 w 10567974"/>
              <a:gd name="connsiteY9207" fmla="*/ 1424086 h 5630204"/>
              <a:gd name="connsiteX9208" fmla="*/ 6309156 w 10567974"/>
              <a:gd name="connsiteY9208" fmla="*/ 1397803 h 5630204"/>
              <a:gd name="connsiteX9209" fmla="*/ 6335445 w 10567974"/>
              <a:gd name="connsiteY9209" fmla="*/ 1371517 h 5630204"/>
              <a:gd name="connsiteX9210" fmla="*/ 6244005 w 10567974"/>
              <a:gd name="connsiteY9210" fmla="*/ 1371517 h 5630204"/>
              <a:gd name="connsiteX9211" fmla="*/ 6270294 w 10567974"/>
              <a:gd name="connsiteY9211" fmla="*/ 1397803 h 5630204"/>
              <a:gd name="connsiteX9212" fmla="*/ 6244005 w 10567974"/>
              <a:gd name="connsiteY9212" fmla="*/ 1424086 h 5630204"/>
              <a:gd name="connsiteX9213" fmla="*/ 6217716 w 10567974"/>
              <a:gd name="connsiteY9213" fmla="*/ 1397803 h 5630204"/>
              <a:gd name="connsiteX9214" fmla="*/ 6244005 w 10567974"/>
              <a:gd name="connsiteY9214" fmla="*/ 1371517 h 5630204"/>
              <a:gd name="connsiteX9215" fmla="*/ 6152565 w 10567974"/>
              <a:gd name="connsiteY9215" fmla="*/ 1371517 h 5630204"/>
              <a:gd name="connsiteX9216" fmla="*/ 6178854 w 10567974"/>
              <a:gd name="connsiteY9216" fmla="*/ 1397803 h 5630204"/>
              <a:gd name="connsiteX9217" fmla="*/ 6152565 w 10567974"/>
              <a:gd name="connsiteY9217" fmla="*/ 1424086 h 5630204"/>
              <a:gd name="connsiteX9218" fmla="*/ 6126276 w 10567974"/>
              <a:gd name="connsiteY9218" fmla="*/ 1397803 h 5630204"/>
              <a:gd name="connsiteX9219" fmla="*/ 6152565 w 10567974"/>
              <a:gd name="connsiteY9219" fmla="*/ 1371517 h 5630204"/>
              <a:gd name="connsiteX9220" fmla="*/ 9170085 w 10567974"/>
              <a:gd name="connsiteY9220" fmla="*/ 1371515 h 5630204"/>
              <a:gd name="connsiteX9221" fmla="*/ 9196374 w 10567974"/>
              <a:gd name="connsiteY9221" fmla="*/ 1397800 h 5630204"/>
              <a:gd name="connsiteX9222" fmla="*/ 9170085 w 10567974"/>
              <a:gd name="connsiteY9222" fmla="*/ 1424085 h 5630204"/>
              <a:gd name="connsiteX9223" fmla="*/ 9143796 w 10567974"/>
              <a:gd name="connsiteY9223" fmla="*/ 1397800 h 5630204"/>
              <a:gd name="connsiteX9224" fmla="*/ 9170085 w 10567974"/>
              <a:gd name="connsiteY9224" fmla="*/ 1371515 h 5630204"/>
              <a:gd name="connsiteX9225" fmla="*/ 9078645 w 10567974"/>
              <a:gd name="connsiteY9225" fmla="*/ 1371515 h 5630204"/>
              <a:gd name="connsiteX9226" fmla="*/ 9104934 w 10567974"/>
              <a:gd name="connsiteY9226" fmla="*/ 1397800 h 5630204"/>
              <a:gd name="connsiteX9227" fmla="*/ 9078645 w 10567974"/>
              <a:gd name="connsiteY9227" fmla="*/ 1424085 h 5630204"/>
              <a:gd name="connsiteX9228" fmla="*/ 9052356 w 10567974"/>
              <a:gd name="connsiteY9228" fmla="*/ 1397800 h 5630204"/>
              <a:gd name="connsiteX9229" fmla="*/ 9078645 w 10567974"/>
              <a:gd name="connsiteY9229" fmla="*/ 1371515 h 5630204"/>
              <a:gd name="connsiteX9230" fmla="*/ 8987205 w 10567974"/>
              <a:gd name="connsiteY9230" fmla="*/ 1371515 h 5630204"/>
              <a:gd name="connsiteX9231" fmla="*/ 9013494 w 10567974"/>
              <a:gd name="connsiteY9231" fmla="*/ 1397800 h 5630204"/>
              <a:gd name="connsiteX9232" fmla="*/ 8987205 w 10567974"/>
              <a:gd name="connsiteY9232" fmla="*/ 1424085 h 5630204"/>
              <a:gd name="connsiteX9233" fmla="*/ 8960916 w 10567974"/>
              <a:gd name="connsiteY9233" fmla="*/ 1397800 h 5630204"/>
              <a:gd name="connsiteX9234" fmla="*/ 8987205 w 10567974"/>
              <a:gd name="connsiteY9234" fmla="*/ 1371515 h 5630204"/>
              <a:gd name="connsiteX9235" fmla="*/ 8895765 w 10567974"/>
              <a:gd name="connsiteY9235" fmla="*/ 1371515 h 5630204"/>
              <a:gd name="connsiteX9236" fmla="*/ 8922054 w 10567974"/>
              <a:gd name="connsiteY9236" fmla="*/ 1397800 h 5630204"/>
              <a:gd name="connsiteX9237" fmla="*/ 8895765 w 10567974"/>
              <a:gd name="connsiteY9237" fmla="*/ 1424085 h 5630204"/>
              <a:gd name="connsiteX9238" fmla="*/ 8869476 w 10567974"/>
              <a:gd name="connsiteY9238" fmla="*/ 1397800 h 5630204"/>
              <a:gd name="connsiteX9239" fmla="*/ 8895765 w 10567974"/>
              <a:gd name="connsiteY9239" fmla="*/ 1371515 h 5630204"/>
              <a:gd name="connsiteX9240" fmla="*/ 8804325 w 10567974"/>
              <a:gd name="connsiteY9240" fmla="*/ 1371515 h 5630204"/>
              <a:gd name="connsiteX9241" fmla="*/ 8830614 w 10567974"/>
              <a:gd name="connsiteY9241" fmla="*/ 1397800 h 5630204"/>
              <a:gd name="connsiteX9242" fmla="*/ 8804325 w 10567974"/>
              <a:gd name="connsiteY9242" fmla="*/ 1424085 h 5630204"/>
              <a:gd name="connsiteX9243" fmla="*/ 8778036 w 10567974"/>
              <a:gd name="connsiteY9243" fmla="*/ 1397800 h 5630204"/>
              <a:gd name="connsiteX9244" fmla="*/ 8804325 w 10567974"/>
              <a:gd name="connsiteY9244" fmla="*/ 1371515 h 5630204"/>
              <a:gd name="connsiteX9245" fmla="*/ 8712885 w 10567974"/>
              <a:gd name="connsiteY9245" fmla="*/ 1371515 h 5630204"/>
              <a:gd name="connsiteX9246" fmla="*/ 8739174 w 10567974"/>
              <a:gd name="connsiteY9246" fmla="*/ 1397800 h 5630204"/>
              <a:gd name="connsiteX9247" fmla="*/ 8712885 w 10567974"/>
              <a:gd name="connsiteY9247" fmla="*/ 1424086 h 5630204"/>
              <a:gd name="connsiteX9248" fmla="*/ 8686596 w 10567974"/>
              <a:gd name="connsiteY9248" fmla="*/ 1397800 h 5630204"/>
              <a:gd name="connsiteX9249" fmla="*/ 8712885 w 10567974"/>
              <a:gd name="connsiteY9249" fmla="*/ 1371515 h 5630204"/>
              <a:gd name="connsiteX9250" fmla="*/ 8621445 w 10567974"/>
              <a:gd name="connsiteY9250" fmla="*/ 1371515 h 5630204"/>
              <a:gd name="connsiteX9251" fmla="*/ 8647734 w 10567974"/>
              <a:gd name="connsiteY9251" fmla="*/ 1397800 h 5630204"/>
              <a:gd name="connsiteX9252" fmla="*/ 8621445 w 10567974"/>
              <a:gd name="connsiteY9252" fmla="*/ 1424086 h 5630204"/>
              <a:gd name="connsiteX9253" fmla="*/ 8595156 w 10567974"/>
              <a:gd name="connsiteY9253" fmla="*/ 1397800 h 5630204"/>
              <a:gd name="connsiteX9254" fmla="*/ 8621445 w 10567974"/>
              <a:gd name="connsiteY9254" fmla="*/ 1371515 h 5630204"/>
              <a:gd name="connsiteX9255" fmla="*/ 8530005 w 10567974"/>
              <a:gd name="connsiteY9255" fmla="*/ 1371515 h 5630204"/>
              <a:gd name="connsiteX9256" fmla="*/ 8556294 w 10567974"/>
              <a:gd name="connsiteY9256" fmla="*/ 1397800 h 5630204"/>
              <a:gd name="connsiteX9257" fmla="*/ 8530005 w 10567974"/>
              <a:gd name="connsiteY9257" fmla="*/ 1424086 h 5630204"/>
              <a:gd name="connsiteX9258" fmla="*/ 8503716 w 10567974"/>
              <a:gd name="connsiteY9258" fmla="*/ 1397800 h 5630204"/>
              <a:gd name="connsiteX9259" fmla="*/ 8530005 w 10567974"/>
              <a:gd name="connsiteY9259" fmla="*/ 1371515 h 5630204"/>
              <a:gd name="connsiteX9260" fmla="*/ 8438565 w 10567974"/>
              <a:gd name="connsiteY9260" fmla="*/ 1371515 h 5630204"/>
              <a:gd name="connsiteX9261" fmla="*/ 8464854 w 10567974"/>
              <a:gd name="connsiteY9261" fmla="*/ 1397800 h 5630204"/>
              <a:gd name="connsiteX9262" fmla="*/ 8438565 w 10567974"/>
              <a:gd name="connsiteY9262" fmla="*/ 1424086 h 5630204"/>
              <a:gd name="connsiteX9263" fmla="*/ 8412276 w 10567974"/>
              <a:gd name="connsiteY9263" fmla="*/ 1397800 h 5630204"/>
              <a:gd name="connsiteX9264" fmla="*/ 8438565 w 10567974"/>
              <a:gd name="connsiteY9264" fmla="*/ 1371515 h 5630204"/>
              <a:gd name="connsiteX9265" fmla="*/ 8347125 w 10567974"/>
              <a:gd name="connsiteY9265" fmla="*/ 1371515 h 5630204"/>
              <a:gd name="connsiteX9266" fmla="*/ 8373414 w 10567974"/>
              <a:gd name="connsiteY9266" fmla="*/ 1397800 h 5630204"/>
              <a:gd name="connsiteX9267" fmla="*/ 8347125 w 10567974"/>
              <a:gd name="connsiteY9267" fmla="*/ 1424086 h 5630204"/>
              <a:gd name="connsiteX9268" fmla="*/ 8320836 w 10567974"/>
              <a:gd name="connsiteY9268" fmla="*/ 1397800 h 5630204"/>
              <a:gd name="connsiteX9269" fmla="*/ 8347125 w 10567974"/>
              <a:gd name="connsiteY9269" fmla="*/ 1371515 h 5630204"/>
              <a:gd name="connsiteX9270" fmla="*/ 8255685 w 10567974"/>
              <a:gd name="connsiteY9270" fmla="*/ 1371515 h 5630204"/>
              <a:gd name="connsiteX9271" fmla="*/ 8281974 w 10567974"/>
              <a:gd name="connsiteY9271" fmla="*/ 1397800 h 5630204"/>
              <a:gd name="connsiteX9272" fmla="*/ 8255685 w 10567974"/>
              <a:gd name="connsiteY9272" fmla="*/ 1424086 h 5630204"/>
              <a:gd name="connsiteX9273" fmla="*/ 8229396 w 10567974"/>
              <a:gd name="connsiteY9273" fmla="*/ 1397800 h 5630204"/>
              <a:gd name="connsiteX9274" fmla="*/ 8255685 w 10567974"/>
              <a:gd name="connsiteY9274" fmla="*/ 1371515 h 5630204"/>
              <a:gd name="connsiteX9275" fmla="*/ 8164245 w 10567974"/>
              <a:gd name="connsiteY9275" fmla="*/ 1371515 h 5630204"/>
              <a:gd name="connsiteX9276" fmla="*/ 8190534 w 10567974"/>
              <a:gd name="connsiteY9276" fmla="*/ 1397803 h 5630204"/>
              <a:gd name="connsiteX9277" fmla="*/ 8164245 w 10567974"/>
              <a:gd name="connsiteY9277" fmla="*/ 1424086 h 5630204"/>
              <a:gd name="connsiteX9278" fmla="*/ 8137956 w 10567974"/>
              <a:gd name="connsiteY9278" fmla="*/ 1397803 h 5630204"/>
              <a:gd name="connsiteX9279" fmla="*/ 8164245 w 10567974"/>
              <a:gd name="connsiteY9279" fmla="*/ 1371515 h 5630204"/>
              <a:gd name="connsiteX9280" fmla="*/ 8072805 w 10567974"/>
              <a:gd name="connsiteY9280" fmla="*/ 1371515 h 5630204"/>
              <a:gd name="connsiteX9281" fmla="*/ 8099094 w 10567974"/>
              <a:gd name="connsiteY9281" fmla="*/ 1397803 h 5630204"/>
              <a:gd name="connsiteX9282" fmla="*/ 8072805 w 10567974"/>
              <a:gd name="connsiteY9282" fmla="*/ 1424086 h 5630204"/>
              <a:gd name="connsiteX9283" fmla="*/ 8046516 w 10567974"/>
              <a:gd name="connsiteY9283" fmla="*/ 1397803 h 5630204"/>
              <a:gd name="connsiteX9284" fmla="*/ 8072805 w 10567974"/>
              <a:gd name="connsiteY9284" fmla="*/ 1371515 h 5630204"/>
              <a:gd name="connsiteX9285" fmla="*/ 7981365 w 10567974"/>
              <a:gd name="connsiteY9285" fmla="*/ 1371515 h 5630204"/>
              <a:gd name="connsiteX9286" fmla="*/ 8007654 w 10567974"/>
              <a:gd name="connsiteY9286" fmla="*/ 1397803 h 5630204"/>
              <a:gd name="connsiteX9287" fmla="*/ 7981365 w 10567974"/>
              <a:gd name="connsiteY9287" fmla="*/ 1424086 h 5630204"/>
              <a:gd name="connsiteX9288" fmla="*/ 7955076 w 10567974"/>
              <a:gd name="connsiteY9288" fmla="*/ 1397803 h 5630204"/>
              <a:gd name="connsiteX9289" fmla="*/ 7981365 w 10567974"/>
              <a:gd name="connsiteY9289" fmla="*/ 1371515 h 5630204"/>
              <a:gd name="connsiteX9290" fmla="*/ 7889925 w 10567974"/>
              <a:gd name="connsiteY9290" fmla="*/ 1371515 h 5630204"/>
              <a:gd name="connsiteX9291" fmla="*/ 7916214 w 10567974"/>
              <a:gd name="connsiteY9291" fmla="*/ 1397803 h 5630204"/>
              <a:gd name="connsiteX9292" fmla="*/ 7889925 w 10567974"/>
              <a:gd name="connsiteY9292" fmla="*/ 1424086 h 5630204"/>
              <a:gd name="connsiteX9293" fmla="*/ 7863636 w 10567974"/>
              <a:gd name="connsiteY9293" fmla="*/ 1397803 h 5630204"/>
              <a:gd name="connsiteX9294" fmla="*/ 7889925 w 10567974"/>
              <a:gd name="connsiteY9294" fmla="*/ 1371515 h 5630204"/>
              <a:gd name="connsiteX9295" fmla="*/ 7798485 w 10567974"/>
              <a:gd name="connsiteY9295" fmla="*/ 1371515 h 5630204"/>
              <a:gd name="connsiteX9296" fmla="*/ 7824774 w 10567974"/>
              <a:gd name="connsiteY9296" fmla="*/ 1397803 h 5630204"/>
              <a:gd name="connsiteX9297" fmla="*/ 7798485 w 10567974"/>
              <a:gd name="connsiteY9297" fmla="*/ 1424086 h 5630204"/>
              <a:gd name="connsiteX9298" fmla="*/ 7772196 w 10567974"/>
              <a:gd name="connsiteY9298" fmla="*/ 1397803 h 5630204"/>
              <a:gd name="connsiteX9299" fmla="*/ 7798485 w 10567974"/>
              <a:gd name="connsiteY9299" fmla="*/ 1371515 h 5630204"/>
              <a:gd name="connsiteX9300" fmla="*/ 7707045 w 10567974"/>
              <a:gd name="connsiteY9300" fmla="*/ 1371515 h 5630204"/>
              <a:gd name="connsiteX9301" fmla="*/ 7733334 w 10567974"/>
              <a:gd name="connsiteY9301" fmla="*/ 1397803 h 5630204"/>
              <a:gd name="connsiteX9302" fmla="*/ 7707045 w 10567974"/>
              <a:gd name="connsiteY9302" fmla="*/ 1424086 h 5630204"/>
              <a:gd name="connsiteX9303" fmla="*/ 7680756 w 10567974"/>
              <a:gd name="connsiteY9303" fmla="*/ 1397803 h 5630204"/>
              <a:gd name="connsiteX9304" fmla="*/ 7707045 w 10567974"/>
              <a:gd name="connsiteY9304" fmla="*/ 1371515 h 5630204"/>
              <a:gd name="connsiteX9305" fmla="*/ 7615605 w 10567974"/>
              <a:gd name="connsiteY9305" fmla="*/ 1371515 h 5630204"/>
              <a:gd name="connsiteX9306" fmla="*/ 7641894 w 10567974"/>
              <a:gd name="connsiteY9306" fmla="*/ 1397803 h 5630204"/>
              <a:gd name="connsiteX9307" fmla="*/ 7615605 w 10567974"/>
              <a:gd name="connsiteY9307" fmla="*/ 1424086 h 5630204"/>
              <a:gd name="connsiteX9308" fmla="*/ 7589316 w 10567974"/>
              <a:gd name="connsiteY9308" fmla="*/ 1397803 h 5630204"/>
              <a:gd name="connsiteX9309" fmla="*/ 7615605 w 10567974"/>
              <a:gd name="connsiteY9309" fmla="*/ 1371515 h 5630204"/>
              <a:gd name="connsiteX9310" fmla="*/ 7524165 w 10567974"/>
              <a:gd name="connsiteY9310" fmla="*/ 1371515 h 5630204"/>
              <a:gd name="connsiteX9311" fmla="*/ 7550454 w 10567974"/>
              <a:gd name="connsiteY9311" fmla="*/ 1397803 h 5630204"/>
              <a:gd name="connsiteX9312" fmla="*/ 7524165 w 10567974"/>
              <a:gd name="connsiteY9312" fmla="*/ 1424086 h 5630204"/>
              <a:gd name="connsiteX9313" fmla="*/ 7497876 w 10567974"/>
              <a:gd name="connsiteY9313" fmla="*/ 1397803 h 5630204"/>
              <a:gd name="connsiteX9314" fmla="*/ 7524165 w 10567974"/>
              <a:gd name="connsiteY9314" fmla="*/ 1371515 h 5630204"/>
              <a:gd name="connsiteX9315" fmla="*/ 7432725 w 10567974"/>
              <a:gd name="connsiteY9315" fmla="*/ 1371515 h 5630204"/>
              <a:gd name="connsiteX9316" fmla="*/ 7459014 w 10567974"/>
              <a:gd name="connsiteY9316" fmla="*/ 1397803 h 5630204"/>
              <a:gd name="connsiteX9317" fmla="*/ 7432725 w 10567974"/>
              <a:gd name="connsiteY9317" fmla="*/ 1424086 h 5630204"/>
              <a:gd name="connsiteX9318" fmla="*/ 7406436 w 10567974"/>
              <a:gd name="connsiteY9318" fmla="*/ 1397803 h 5630204"/>
              <a:gd name="connsiteX9319" fmla="*/ 7432725 w 10567974"/>
              <a:gd name="connsiteY9319" fmla="*/ 1371515 h 5630204"/>
              <a:gd name="connsiteX9320" fmla="*/ 7341285 w 10567974"/>
              <a:gd name="connsiteY9320" fmla="*/ 1371515 h 5630204"/>
              <a:gd name="connsiteX9321" fmla="*/ 7367574 w 10567974"/>
              <a:gd name="connsiteY9321" fmla="*/ 1397803 h 5630204"/>
              <a:gd name="connsiteX9322" fmla="*/ 7341285 w 10567974"/>
              <a:gd name="connsiteY9322" fmla="*/ 1424086 h 5630204"/>
              <a:gd name="connsiteX9323" fmla="*/ 7314996 w 10567974"/>
              <a:gd name="connsiteY9323" fmla="*/ 1397803 h 5630204"/>
              <a:gd name="connsiteX9324" fmla="*/ 7341285 w 10567974"/>
              <a:gd name="connsiteY9324" fmla="*/ 1371515 h 5630204"/>
              <a:gd name="connsiteX9325" fmla="*/ 7249845 w 10567974"/>
              <a:gd name="connsiteY9325" fmla="*/ 1371515 h 5630204"/>
              <a:gd name="connsiteX9326" fmla="*/ 7276134 w 10567974"/>
              <a:gd name="connsiteY9326" fmla="*/ 1397803 h 5630204"/>
              <a:gd name="connsiteX9327" fmla="*/ 7249845 w 10567974"/>
              <a:gd name="connsiteY9327" fmla="*/ 1424086 h 5630204"/>
              <a:gd name="connsiteX9328" fmla="*/ 7223556 w 10567974"/>
              <a:gd name="connsiteY9328" fmla="*/ 1397803 h 5630204"/>
              <a:gd name="connsiteX9329" fmla="*/ 7249845 w 10567974"/>
              <a:gd name="connsiteY9329" fmla="*/ 1371515 h 5630204"/>
              <a:gd name="connsiteX9330" fmla="*/ 7158405 w 10567974"/>
              <a:gd name="connsiteY9330" fmla="*/ 1371515 h 5630204"/>
              <a:gd name="connsiteX9331" fmla="*/ 7184694 w 10567974"/>
              <a:gd name="connsiteY9331" fmla="*/ 1397803 h 5630204"/>
              <a:gd name="connsiteX9332" fmla="*/ 7158405 w 10567974"/>
              <a:gd name="connsiteY9332" fmla="*/ 1424086 h 5630204"/>
              <a:gd name="connsiteX9333" fmla="*/ 7132116 w 10567974"/>
              <a:gd name="connsiteY9333" fmla="*/ 1397803 h 5630204"/>
              <a:gd name="connsiteX9334" fmla="*/ 7158405 w 10567974"/>
              <a:gd name="connsiteY9334" fmla="*/ 1371515 h 5630204"/>
              <a:gd name="connsiteX9335" fmla="*/ 7066965 w 10567974"/>
              <a:gd name="connsiteY9335" fmla="*/ 1371515 h 5630204"/>
              <a:gd name="connsiteX9336" fmla="*/ 7093254 w 10567974"/>
              <a:gd name="connsiteY9336" fmla="*/ 1397803 h 5630204"/>
              <a:gd name="connsiteX9337" fmla="*/ 7066965 w 10567974"/>
              <a:gd name="connsiteY9337" fmla="*/ 1424086 h 5630204"/>
              <a:gd name="connsiteX9338" fmla="*/ 7040676 w 10567974"/>
              <a:gd name="connsiteY9338" fmla="*/ 1397803 h 5630204"/>
              <a:gd name="connsiteX9339" fmla="*/ 7066965 w 10567974"/>
              <a:gd name="connsiteY9339" fmla="*/ 1371515 h 5630204"/>
              <a:gd name="connsiteX9340" fmla="*/ 6975525 w 10567974"/>
              <a:gd name="connsiteY9340" fmla="*/ 1371515 h 5630204"/>
              <a:gd name="connsiteX9341" fmla="*/ 7001814 w 10567974"/>
              <a:gd name="connsiteY9341" fmla="*/ 1397803 h 5630204"/>
              <a:gd name="connsiteX9342" fmla="*/ 6975525 w 10567974"/>
              <a:gd name="connsiteY9342" fmla="*/ 1424086 h 5630204"/>
              <a:gd name="connsiteX9343" fmla="*/ 6949236 w 10567974"/>
              <a:gd name="connsiteY9343" fmla="*/ 1397803 h 5630204"/>
              <a:gd name="connsiteX9344" fmla="*/ 6975525 w 10567974"/>
              <a:gd name="connsiteY9344" fmla="*/ 1371515 h 5630204"/>
              <a:gd name="connsiteX9345" fmla="*/ 6884085 w 10567974"/>
              <a:gd name="connsiteY9345" fmla="*/ 1371515 h 5630204"/>
              <a:gd name="connsiteX9346" fmla="*/ 6910374 w 10567974"/>
              <a:gd name="connsiteY9346" fmla="*/ 1397803 h 5630204"/>
              <a:gd name="connsiteX9347" fmla="*/ 6884085 w 10567974"/>
              <a:gd name="connsiteY9347" fmla="*/ 1424086 h 5630204"/>
              <a:gd name="connsiteX9348" fmla="*/ 6857796 w 10567974"/>
              <a:gd name="connsiteY9348" fmla="*/ 1397803 h 5630204"/>
              <a:gd name="connsiteX9349" fmla="*/ 6884085 w 10567974"/>
              <a:gd name="connsiteY9349" fmla="*/ 1371515 h 5630204"/>
              <a:gd name="connsiteX9350" fmla="*/ 6792645 w 10567974"/>
              <a:gd name="connsiteY9350" fmla="*/ 1371515 h 5630204"/>
              <a:gd name="connsiteX9351" fmla="*/ 6818934 w 10567974"/>
              <a:gd name="connsiteY9351" fmla="*/ 1397803 h 5630204"/>
              <a:gd name="connsiteX9352" fmla="*/ 6792645 w 10567974"/>
              <a:gd name="connsiteY9352" fmla="*/ 1424086 h 5630204"/>
              <a:gd name="connsiteX9353" fmla="*/ 6766356 w 10567974"/>
              <a:gd name="connsiteY9353" fmla="*/ 1397803 h 5630204"/>
              <a:gd name="connsiteX9354" fmla="*/ 6792645 w 10567974"/>
              <a:gd name="connsiteY9354" fmla="*/ 1371515 h 5630204"/>
              <a:gd name="connsiteX9355" fmla="*/ 6701205 w 10567974"/>
              <a:gd name="connsiteY9355" fmla="*/ 1371515 h 5630204"/>
              <a:gd name="connsiteX9356" fmla="*/ 6727494 w 10567974"/>
              <a:gd name="connsiteY9356" fmla="*/ 1397803 h 5630204"/>
              <a:gd name="connsiteX9357" fmla="*/ 6701205 w 10567974"/>
              <a:gd name="connsiteY9357" fmla="*/ 1424086 h 5630204"/>
              <a:gd name="connsiteX9358" fmla="*/ 6674916 w 10567974"/>
              <a:gd name="connsiteY9358" fmla="*/ 1397803 h 5630204"/>
              <a:gd name="connsiteX9359" fmla="*/ 6701205 w 10567974"/>
              <a:gd name="connsiteY9359" fmla="*/ 1371515 h 5630204"/>
              <a:gd name="connsiteX9360" fmla="*/ 6609765 w 10567974"/>
              <a:gd name="connsiteY9360" fmla="*/ 1371515 h 5630204"/>
              <a:gd name="connsiteX9361" fmla="*/ 6636054 w 10567974"/>
              <a:gd name="connsiteY9361" fmla="*/ 1397803 h 5630204"/>
              <a:gd name="connsiteX9362" fmla="*/ 6609765 w 10567974"/>
              <a:gd name="connsiteY9362" fmla="*/ 1424086 h 5630204"/>
              <a:gd name="connsiteX9363" fmla="*/ 6583476 w 10567974"/>
              <a:gd name="connsiteY9363" fmla="*/ 1397803 h 5630204"/>
              <a:gd name="connsiteX9364" fmla="*/ 6609765 w 10567974"/>
              <a:gd name="connsiteY9364" fmla="*/ 1371515 h 5630204"/>
              <a:gd name="connsiteX9365" fmla="*/ 6518325 w 10567974"/>
              <a:gd name="connsiteY9365" fmla="*/ 1371515 h 5630204"/>
              <a:gd name="connsiteX9366" fmla="*/ 6544614 w 10567974"/>
              <a:gd name="connsiteY9366" fmla="*/ 1397803 h 5630204"/>
              <a:gd name="connsiteX9367" fmla="*/ 6518325 w 10567974"/>
              <a:gd name="connsiteY9367" fmla="*/ 1424086 h 5630204"/>
              <a:gd name="connsiteX9368" fmla="*/ 6492036 w 10567974"/>
              <a:gd name="connsiteY9368" fmla="*/ 1397803 h 5630204"/>
              <a:gd name="connsiteX9369" fmla="*/ 6518325 w 10567974"/>
              <a:gd name="connsiteY9369" fmla="*/ 1371515 h 5630204"/>
              <a:gd name="connsiteX9370" fmla="*/ 6426885 w 10567974"/>
              <a:gd name="connsiteY9370" fmla="*/ 1371515 h 5630204"/>
              <a:gd name="connsiteX9371" fmla="*/ 6453174 w 10567974"/>
              <a:gd name="connsiteY9371" fmla="*/ 1397803 h 5630204"/>
              <a:gd name="connsiteX9372" fmla="*/ 6426885 w 10567974"/>
              <a:gd name="connsiteY9372" fmla="*/ 1424086 h 5630204"/>
              <a:gd name="connsiteX9373" fmla="*/ 6400596 w 10567974"/>
              <a:gd name="connsiteY9373" fmla="*/ 1397803 h 5630204"/>
              <a:gd name="connsiteX9374" fmla="*/ 6426885 w 10567974"/>
              <a:gd name="connsiteY9374" fmla="*/ 1371515 h 5630204"/>
              <a:gd name="connsiteX9375" fmla="*/ 10267365 w 10567974"/>
              <a:gd name="connsiteY9375" fmla="*/ 1371514 h 5630204"/>
              <a:gd name="connsiteX9376" fmla="*/ 10293654 w 10567974"/>
              <a:gd name="connsiteY9376" fmla="*/ 1397799 h 5630204"/>
              <a:gd name="connsiteX9377" fmla="*/ 10267365 w 10567974"/>
              <a:gd name="connsiteY9377" fmla="*/ 1424084 h 5630204"/>
              <a:gd name="connsiteX9378" fmla="*/ 10241076 w 10567974"/>
              <a:gd name="connsiteY9378" fmla="*/ 1397799 h 5630204"/>
              <a:gd name="connsiteX9379" fmla="*/ 10267365 w 10567974"/>
              <a:gd name="connsiteY9379" fmla="*/ 1371514 h 5630204"/>
              <a:gd name="connsiteX9380" fmla="*/ 10175925 w 10567974"/>
              <a:gd name="connsiteY9380" fmla="*/ 1371514 h 5630204"/>
              <a:gd name="connsiteX9381" fmla="*/ 10202214 w 10567974"/>
              <a:gd name="connsiteY9381" fmla="*/ 1397799 h 5630204"/>
              <a:gd name="connsiteX9382" fmla="*/ 10175925 w 10567974"/>
              <a:gd name="connsiteY9382" fmla="*/ 1424085 h 5630204"/>
              <a:gd name="connsiteX9383" fmla="*/ 10149636 w 10567974"/>
              <a:gd name="connsiteY9383" fmla="*/ 1397799 h 5630204"/>
              <a:gd name="connsiteX9384" fmla="*/ 10175925 w 10567974"/>
              <a:gd name="connsiteY9384" fmla="*/ 1371514 h 5630204"/>
              <a:gd name="connsiteX9385" fmla="*/ 10084485 w 10567974"/>
              <a:gd name="connsiteY9385" fmla="*/ 1371514 h 5630204"/>
              <a:gd name="connsiteX9386" fmla="*/ 10110774 w 10567974"/>
              <a:gd name="connsiteY9386" fmla="*/ 1397799 h 5630204"/>
              <a:gd name="connsiteX9387" fmla="*/ 10084485 w 10567974"/>
              <a:gd name="connsiteY9387" fmla="*/ 1424085 h 5630204"/>
              <a:gd name="connsiteX9388" fmla="*/ 10058196 w 10567974"/>
              <a:gd name="connsiteY9388" fmla="*/ 1397799 h 5630204"/>
              <a:gd name="connsiteX9389" fmla="*/ 10084485 w 10567974"/>
              <a:gd name="connsiteY9389" fmla="*/ 1371514 h 5630204"/>
              <a:gd name="connsiteX9390" fmla="*/ 9993045 w 10567974"/>
              <a:gd name="connsiteY9390" fmla="*/ 1371514 h 5630204"/>
              <a:gd name="connsiteX9391" fmla="*/ 10019334 w 10567974"/>
              <a:gd name="connsiteY9391" fmla="*/ 1397799 h 5630204"/>
              <a:gd name="connsiteX9392" fmla="*/ 9993045 w 10567974"/>
              <a:gd name="connsiteY9392" fmla="*/ 1424085 h 5630204"/>
              <a:gd name="connsiteX9393" fmla="*/ 9966756 w 10567974"/>
              <a:gd name="connsiteY9393" fmla="*/ 1397799 h 5630204"/>
              <a:gd name="connsiteX9394" fmla="*/ 9993045 w 10567974"/>
              <a:gd name="connsiteY9394" fmla="*/ 1371514 h 5630204"/>
              <a:gd name="connsiteX9395" fmla="*/ 9901605 w 10567974"/>
              <a:gd name="connsiteY9395" fmla="*/ 1371514 h 5630204"/>
              <a:gd name="connsiteX9396" fmla="*/ 9927894 w 10567974"/>
              <a:gd name="connsiteY9396" fmla="*/ 1397799 h 5630204"/>
              <a:gd name="connsiteX9397" fmla="*/ 9901605 w 10567974"/>
              <a:gd name="connsiteY9397" fmla="*/ 1424085 h 5630204"/>
              <a:gd name="connsiteX9398" fmla="*/ 9875316 w 10567974"/>
              <a:gd name="connsiteY9398" fmla="*/ 1397799 h 5630204"/>
              <a:gd name="connsiteX9399" fmla="*/ 9901605 w 10567974"/>
              <a:gd name="connsiteY9399" fmla="*/ 1371514 h 5630204"/>
              <a:gd name="connsiteX9400" fmla="*/ 9810165 w 10567974"/>
              <a:gd name="connsiteY9400" fmla="*/ 1371514 h 5630204"/>
              <a:gd name="connsiteX9401" fmla="*/ 9836454 w 10567974"/>
              <a:gd name="connsiteY9401" fmla="*/ 1397799 h 5630204"/>
              <a:gd name="connsiteX9402" fmla="*/ 9810165 w 10567974"/>
              <a:gd name="connsiteY9402" fmla="*/ 1424085 h 5630204"/>
              <a:gd name="connsiteX9403" fmla="*/ 9783876 w 10567974"/>
              <a:gd name="connsiteY9403" fmla="*/ 1397799 h 5630204"/>
              <a:gd name="connsiteX9404" fmla="*/ 9810165 w 10567974"/>
              <a:gd name="connsiteY9404" fmla="*/ 1371514 h 5630204"/>
              <a:gd name="connsiteX9405" fmla="*/ 9718725 w 10567974"/>
              <a:gd name="connsiteY9405" fmla="*/ 1371514 h 5630204"/>
              <a:gd name="connsiteX9406" fmla="*/ 9745014 w 10567974"/>
              <a:gd name="connsiteY9406" fmla="*/ 1397799 h 5630204"/>
              <a:gd name="connsiteX9407" fmla="*/ 9718725 w 10567974"/>
              <a:gd name="connsiteY9407" fmla="*/ 1424085 h 5630204"/>
              <a:gd name="connsiteX9408" fmla="*/ 9692436 w 10567974"/>
              <a:gd name="connsiteY9408" fmla="*/ 1397799 h 5630204"/>
              <a:gd name="connsiteX9409" fmla="*/ 9718725 w 10567974"/>
              <a:gd name="connsiteY9409" fmla="*/ 1371514 h 5630204"/>
              <a:gd name="connsiteX9410" fmla="*/ 9627285 w 10567974"/>
              <a:gd name="connsiteY9410" fmla="*/ 1371514 h 5630204"/>
              <a:gd name="connsiteX9411" fmla="*/ 9653574 w 10567974"/>
              <a:gd name="connsiteY9411" fmla="*/ 1397799 h 5630204"/>
              <a:gd name="connsiteX9412" fmla="*/ 9627285 w 10567974"/>
              <a:gd name="connsiteY9412" fmla="*/ 1424085 h 5630204"/>
              <a:gd name="connsiteX9413" fmla="*/ 9600996 w 10567974"/>
              <a:gd name="connsiteY9413" fmla="*/ 1397799 h 5630204"/>
              <a:gd name="connsiteX9414" fmla="*/ 9627285 w 10567974"/>
              <a:gd name="connsiteY9414" fmla="*/ 1371514 h 5630204"/>
              <a:gd name="connsiteX9415" fmla="*/ 9535845 w 10567974"/>
              <a:gd name="connsiteY9415" fmla="*/ 1371514 h 5630204"/>
              <a:gd name="connsiteX9416" fmla="*/ 9562134 w 10567974"/>
              <a:gd name="connsiteY9416" fmla="*/ 1397800 h 5630204"/>
              <a:gd name="connsiteX9417" fmla="*/ 9535845 w 10567974"/>
              <a:gd name="connsiteY9417" fmla="*/ 1424085 h 5630204"/>
              <a:gd name="connsiteX9418" fmla="*/ 9509556 w 10567974"/>
              <a:gd name="connsiteY9418" fmla="*/ 1397800 h 5630204"/>
              <a:gd name="connsiteX9419" fmla="*/ 9535845 w 10567974"/>
              <a:gd name="connsiteY9419" fmla="*/ 1371514 h 5630204"/>
              <a:gd name="connsiteX9420" fmla="*/ 9444405 w 10567974"/>
              <a:gd name="connsiteY9420" fmla="*/ 1371514 h 5630204"/>
              <a:gd name="connsiteX9421" fmla="*/ 9470694 w 10567974"/>
              <a:gd name="connsiteY9421" fmla="*/ 1397800 h 5630204"/>
              <a:gd name="connsiteX9422" fmla="*/ 9444405 w 10567974"/>
              <a:gd name="connsiteY9422" fmla="*/ 1424085 h 5630204"/>
              <a:gd name="connsiteX9423" fmla="*/ 9418116 w 10567974"/>
              <a:gd name="connsiteY9423" fmla="*/ 1397800 h 5630204"/>
              <a:gd name="connsiteX9424" fmla="*/ 9444405 w 10567974"/>
              <a:gd name="connsiteY9424" fmla="*/ 1371514 h 5630204"/>
              <a:gd name="connsiteX9425" fmla="*/ 9352965 w 10567974"/>
              <a:gd name="connsiteY9425" fmla="*/ 1371514 h 5630204"/>
              <a:gd name="connsiteX9426" fmla="*/ 9379254 w 10567974"/>
              <a:gd name="connsiteY9426" fmla="*/ 1397800 h 5630204"/>
              <a:gd name="connsiteX9427" fmla="*/ 9352965 w 10567974"/>
              <a:gd name="connsiteY9427" fmla="*/ 1424085 h 5630204"/>
              <a:gd name="connsiteX9428" fmla="*/ 9326676 w 10567974"/>
              <a:gd name="connsiteY9428" fmla="*/ 1397800 h 5630204"/>
              <a:gd name="connsiteX9429" fmla="*/ 9352965 w 10567974"/>
              <a:gd name="connsiteY9429" fmla="*/ 1371514 h 5630204"/>
              <a:gd name="connsiteX9430" fmla="*/ 9261525 w 10567974"/>
              <a:gd name="connsiteY9430" fmla="*/ 1371514 h 5630204"/>
              <a:gd name="connsiteX9431" fmla="*/ 9287814 w 10567974"/>
              <a:gd name="connsiteY9431" fmla="*/ 1397800 h 5630204"/>
              <a:gd name="connsiteX9432" fmla="*/ 9261525 w 10567974"/>
              <a:gd name="connsiteY9432" fmla="*/ 1424085 h 5630204"/>
              <a:gd name="connsiteX9433" fmla="*/ 9235236 w 10567974"/>
              <a:gd name="connsiteY9433" fmla="*/ 1397800 h 5630204"/>
              <a:gd name="connsiteX9434" fmla="*/ 9261525 w 10567974"/>
              <a:gd name="connsiteY9434" fmla="*/ 1371514 h 5630204"/>
              <a:gd name="connsiteX9435" fmla="*/ 10450245 w 10567974"/>
              <a:gd name="connsiteY9435" fmla="*/ 1371513 h 5630204"/>
              <a:gd name="connsiteX9436" fmla="*/ 10476534 w 10567974"/>
              <a:gd name="connsiteY9436" fmla="*/ 1397799 h 5630204"/>
              <a:gd name="connsiteX9437" fmla="*/ 10450245 w 10567974"/>
              <a:gd name="connsiteY9437" fmla="*/ 1424084 h 5630204"/>
              <a:gd name="connsiteX9438" fmla="*/ 10423956 w 10567974"/>
              <a:gd name="connsiteY9438" fmla="*/ 1397799 h 5630204"/>
              <a:gd name="connsiteX9439" fmla="*/ 10450245 w 10567974"/>
              <a:gd name="connsiteY9439" fmla="*/ 1371513 h 5630204"/>
              <a:gd name="connsiteX9440" fmla="*/ 209246 w 10567974"/>
              <a:gd name="connsiteY9440" fmla="*/ 1280113 h 5630204"/>
              <a:gd name="connsiteX9441" fmla="*/ 235540 w 10567974"/>
              <a:gd name="connsiteY9441" fmla="*/ 1306362 h 5630204"/>
              <a:gd name="connsiteX9442" fmla="*/ 209246 w 10567974"/>
              <a:gd name="connsiteY9442" fmla="*/ 1332671 h 5630204"/>
              <a:gd name="connsiteX9443" fmla="*/ 182961 w 10567974"/>
              <a:gd name="connsiteY9443" fmla="*/ 1306362 h 5630204"/>
              <a:gd name="connsiteX9444" fmla="*/ 209246 w 10567974"/>
              <a:gd name="connsiteY9444" fmla="*/ 1280113 h 5630204"/>
              <a:gd name="connsiteX9445" fmla="*/ 117809 w 10567974"/>
              <a:gd name="connsiteY9445" fmla="*/ 1280113 h 5630204"/>
              <a:gd name="connsiteX9446" fmla="*/ 144104 w 10567974"/>
              <a:gd name="connsiteY9446" fmla="*/ 1306362 h 5630204"/>
              <a:gd name="connsiteX9447" fmla="*/ 117809 w 10567974"/>
              <a:gd name="connsiteY9447" fmla="*/ 1332671 h 5630204"/>
              <a:gd name="connsiteX9448" fmla="*/ 91520 w 10567974"/>
              <a:gd name="connsiteY9448" fmla="*/ 1306362 h 5630204"/>
              <a:gd name="connsiteX9449" fmla="*/ 117809 w 10567974"/>
              <a:gd name="connsiteY9449" fmla="*/ 1280113 h 5630204"/>
              <a:gd name="connsiteX9450" fmla="*/ 26371 w 10567974"/>
              <a:gd name="connsiteY9450" fmla="*/ 1280113 h 5630204"/>
              <a:gd name="connsiteX9451" fmla="*/ 52659 w 10567974"/>
              <a:gd name="connsiteY9451" fmla="*/ 1306362 h 5630204"/>
              <a:gd name="connsiteX9452" fmla="*/ 26371 w 10567974"/>
              <a:gd name="connsiteY9452" fmla="*/ 1332671 h 5630204"/>
              <a:gd name="connsiteX9453" fmla="*/ 83 w 10567974"/>
              <a:gd name="connsiteY9453" fmla="*/ 1306362 h 5630204"/>
              <a:gd name="connsiteX9454" fmla="*/ 26371 w 10567974"/>
              <a:gd name="connsiteY9454" fmla="*/ 1280113 h 5630204"/>
              <a:gd name="connsiteX9455" fmla="*/ 1032201 w 10567974"/>
              <a:gd name="connsiteY9455" fmla="*/ 1280112 h 5630204"/>
              <a:gd name="connsiteX9456" fmla="*/ 1058489 w 10567974"/>
              <a:gd name="connsiteY9456" fmla="*/ 1306359 h 5630204"/>
              <a:gd name="connsiteX9457" fmla="*/ 1032201 w 10567974"/>
              <a:gd name="connsiteY9457" fmla="*/ 1332671 h 5630204"/>
              <a:gd name="connsiteX9458" fmla="*/ 1005914 w 10567974"/>
              <a:gd name="connsiteY9458" fmla="*/ 1306359 h 5630204"/>
              <a:gd name="connsiteX9459" fmla="*/ 1032201 w 10567974"/>
              <a:gd name="connsiteY9459" fmla="*/ 1280112 h 5630204"/>
              <a:gd name="connsiteX9460" fmla="*/ 940766 w 10567974"/>
              <a:gd name="connsiteY9460" fmla="*/ 1280112 h 5630204"/>
              <a:gd name="connsiteX9461" fmla="*/ 967051 w 10567974"/>
              <a:gd name="connsiteY9461" fmla="*/ 1306359 h 5630204"/>
              <a:gd name="connsiteX9462" fmla="*/ 940766 w 10567974"/>
              <a:gd name="connsiteY9462" fmla="*/ 1332671 h 5630204"/>
              <a:gd name="connsiteX9463" fmla="*/ 914481 w 10567974"/>
              <a:gd name="connsiteY9463" fmla="*/ 1306359 h 5630204"/>
              <a:gd name="connsiteX9464" fmla="*/ 940766 w 10567974"/>
              <a:gd name="connsiteY9464" fmla="*/ 1280112 h 5630204"/>
              <a:gd name="connsiteX9465" fmla="*/ 849325 w 10567974"/>
              <a:gd name="connsiteY9465" fmla="*/ 1280112 h 5630204"/>
              <a:gd name="connsiteX9466" fmla="*/ 875616 w 10567974"/>
              <a:gd name="connsiteY9466" fmla="*/ 1306359 h 5630204"/>
              <a:gd name="connsiteX9467" fmla="*/ 849325 w 10567974"/>
              <a:gd name="connsiteY9467" fmla="*/ 1332671 h 5630204"/>
              <a:gd name="connsiteX9468" fmla="*/ 823037 w 10567974"/>
              <a:gd name="connsiteY9468" fmla="*/ 1306359 h 5630204"/>
              <a:gd name="connsiteX9469" fmla="*/ 849325 w 10567974"/>
              <a:gd name="connsiteY9469" fmla="*/ 1280112 h 5630204"/>
              <a:gd name="connsiteX9470" fmla="*/ 757888 w 10567974"/>
              <a:gd name="connsiteY9470" fmla="*/ 1280112 h 5630204"/>
              <a:gd name="connsiteX9471" fmla="*/ 784178 w 10567974"/>
              <a:gd name="connsiteY9471" fmla="*/ 1306359 h 5630204"/>
              <a:gd name="connsiteX9472" fmla="*/ 757888 w 10567974"/>
              <a:gd name="connsiteY9472" fmla="*/ 1332671 h 5630204"/>
              <a:gd name="connsiteX9473" fmla="*/ 731600 w 10567974"/>
              <a:gd name="connsiteY9473" fmla="*/ 1306359 h 5630204"/>
              <a:gd name="connsiteX9474" fmla="*/ 757888 w 10567974"/>
              <a:gd name="connsiteY9474" fmla="*/ 1280112 h 5630204"/>
              <a:gd name="connsiteX9475" fmla="*/ 666450 w 10567974"/>
              <a:gd name="connsiteY9475" fmla="*/ 1280112 h 5630204"/>
              <a:gd name="connsiteX9476" fmla="*/ 692744 w 10567974"/>
              <a:gd name="connsiteY9476" fmla="*/ 1306362 h 5630204"/>
              <a:gd name="connsiteX9477" fmla="*/ 666450 w 10567974"/>
              <a:gd name="connsiteY9477" fmla="*/ 1332671 h 5630204"/>
              <a:gd name="connsiteX9478" fmla="*/ 640164 w 10567974"/>
              <a:gd name="connsiteY9478" fmla="*/ 1306362 h 5630204"/>
              <a:gd name="connsiteX9479" fmla="*/ 666450 w 10567974"/>
              <a:gd name="connsiteY9479" fmla="*/ 1280112 h 5630204"/>
              <a:gd name="connsiteX9480" fmla="*/ 575006 w 10567974"/>
              <a:gd name="connsiteY9480" fmla="*/ 1280112 h 5630204"/>
              <a:gd name="connsiteX9481" fmla="*/ 601296 w 10567974"/>
              <a:gd name="connsiteY9481" fmla="*/ 1306362 h 5630204"/>
              <a:gd name="connsiteX9482" fmla="*/ 575006 w 10567974"/>
              <a:gd name="connsiteY9482" fmla="*/ 1332671 h 5630204"/>
              <a:gd name="connsiteX9483" fmla="*/ 548716 w 10567974"/>
              <a:gd name="connsiteY9483" fmla="*/ 1306362 h 5630204"/>
              <a:gd name="connsiteX9484" fmla="*/ 575006 w 10567974"/>
              <a:gd name="connsiteY9484" fmla="*/ 1280112 h 5630204"/>
              <a:gd name="connsiteX9485" fmla="*/ 483559 w 10567974"/>
              <a:gd name="connsiteY9485" fmla="*/ 1280112 h 5630204"/>
              <a:gd name="connsiteX9486" fmla="*/ 509856 w 10567974"/>
              <a:gd name="connsiteY9486" fmla="*/ 1306362 h 5630204"/>
              <a:gd name="connsiteX9487" fmla="*/ 483559 w 10567974"/>
              <a:gd name="connsiteY9487" fmla="*/ 1332671 h 5630204"/>
              <a:gd name="connsiteX9488" fmla="*/ 457281 w 10567974"/>
              <a:gd name="connsiteY9488" fmla="*/ 1306362 h 5630204"/>
              <a:gd name="connsiteX9489" fmla="*/ 483559 w 10567974"/>
              <a:gd name="connsiteY9489" fmla="*/ 1280112 h 5630204"/>
              <a:gd name="connsiteX9490" fmla="*/ 392131 w 10567974"/>
              <a:gd name="connsiteY9490" fmla="*/ 1280112 h 5630204"/>
              <a:gd name="connsiteX9491" fmla="*/ 418411 w 10567974"/>
              <a:gd name="connsiteY9491" fmla="*/ 1306362 h 5630204"/>
              <a:gd name="connsiteX9492" fmla="*/ 392131 w 10567974"/>
              <a:gd name="connsiteY9492" fmla="*/ 1332671 h 5630204"/>
              <a:gd name="connsiteX9493" fmla="*/ 365839 w 10567974"/>
              <a:gd name="connsiteY9493" fmla="*/ 1306362 h 5630204"/>
              <a:gd name="connsiteX9494" fmla="*/ 392131 w 10567974"/>
              <a:gd name="connsiteY9494" fmla="*/ 1280112 h 5630204"/>
              <a:gd name="connsiteX9495" fmla="*/ 300689 w 10567974"/>
              <a:gd name="connsiteY9495" fmla="*/ 1280112 h 5630204"/>
              <a:gd name="connsiteX9496" fmla="*/ 326982 w 10567974"/>
              <a:gd name="connsiteY9496" fmla="*/ 1306362 h 5630204"/>
              <a:gd name="connsiteX9497" fmla="*/ 300689 w 10567974"/>
              <a:gd name="connsiteY9497" fmla="*/ 1332671 h 5630204"/>
              <a:gd name="connsiteX9498" fmla="*/ 274397 w 10567974"/>
              <a:gd name="connsiteY9498" fmla="*/ 1306362 h 5630204"/>
              <a:gd name="connsiteX9499" fmla="*/ 300689 w 10567974"/>
              <a:gd name="connsiteY9499" fmla="*/ 1280112 h 5630204"/>
              <a:gd name="connsiteX9500" fmla="*/ 1489376 w 10567974"/>
              <a:gd name="connsiteY9500" fmla="*/ 1280111 h 5630204"/>
              <a:gd name="connsiteX9501" fmla="*/ 1515668 w 10567974"/>
              <a:gd name="connsiteY9501" fmla="*/ 1306359 h 5630204"/>
              <a:gd name="connsiteX9502" fmla="*/ 1489376 w 10567974"/>
              <a:gd name="connsiteY9502" fmla="*/ 1332671 h 5630204"/>
              <a:gd name="connsiteX9503" fmla="*/ 1463084 w 10567974"/>
              <a:gd name="connsiteY9503" fmla="*/ 1306359 h 5630204"/>
              <a:gd name="connsiteX9504" fmla="*/ 1489376 w 10567974"/>
              <a:gd name="connsiteY9504" fmla="*/ 1280111 h 5630204"/>
              <a:gd name="connsiteX9505" fmla="*/ 1397926 w 10567974"/>
              <a:gd name="connsiteY9505" fmla="*/ 1280111 h 5630204"/>
              <a:gd name="connsiteX9506" fmla="*/ 1424218 w 10567974"/>
              <a:gd name="connsiteY9506" fmla="*/ 1306359 h 5630204"/>
              <a:gd name="connsiteX9507" fmla="*/ 1397926 w 10567974"/>
              <a:gd name="connsiteY9507" fmla="*/ 1332671 h 5630204"/>
              <a:gd name="connsiteX9508" fmla="*/ 1371634 w 10567974"/>
              <a:gd name="connsiteY9508" fmla="*/ 1306359 h 5630204"/>
              <a:gd name="connsiteX9509" fmla="*/ 1397926 w 10567974"/>
              <a:gd name="connsiteY9509" fmla="*/ 1280111 h 5630204"/>
              <a:gd name="connsiteX9510" fmla="*/ 1306477 w 10567974"/>
              <a:gd name="connsiteY9510" fmla="*/ 1280111 h 5630204"/>
              <a:gd name="connsiteX9511" fmla="*/ 1332769 w 10567974"/>
              <a:gd name="connsiteY9511" fmla="*/ 1306359 h 5630204"/>
              <a:gd name="connsiteX9512" fmla="*/ 1306477 w 10567974"/>
              <a:gd name="connsiteY9512" fmla="*/ 1332671 h 5630204"/>
              <a:gd name="connsiteX9513" fmla="*/ 1280186 w 10567974"/>
              <a:gd name="connsiteY9513" fmla="*/ 1306359 h 5630204"/>
              <a:gd name="connsiteX9514" fmla="*/ 1306477 w 10567974"/>
              <a:gd name="connsiteY9514" fmla="*/ 1280111 h 5630204"/>
              <a:gd name="connsiteX9515" fmla="*/ 1215027 w 10567974"/>
              <a:gd name="connsiteY9515" fmla="*/ 1280111 h 5630204"/>
              <a:gd name="connsiteX9516" fmla="*/ 1241320 w 10567974"/>
              <a:gd name="connsiteY9516" fmla="*/ 1306359 h 5630204"/>
              <a:gd name="connsiteX9517" fmla="*/ 1215027 w 10567974"/>
              <a:gd name="connsiteY9517" fmla="*/ 1332671 h 5630204"/>
              <a:gd name="connsiteX9518" fmla="*/ 1188736 w 10567974"/>
              <a:gd name="connsiteY9518" fmla="*/ 1306359 h 5630204"/>
              <a:gd name="connsiteX9519" fmla="*/ 1215027 w 10567974"/>
              <a:gd name="connsiteY9519" fmla="*/ 1280111 h 5630204"/>
              <a:gd name="connsiteX9520" fmla="*/ 1123634 w 10567974"/>
              <a:gd name="connsiteY9520" fmla="*/ 1280111 h 5630204"/>
              <a:gd name="connsiteX9521" fmla="*/ 1149922 w 10567974"/>
              <a:gd name="connsiteY9521" fmla="*/ 1306359 h 5630204"/>
              <a:gd name="connsiteX9522" fmla="*/ 1123634 w 10567974"/>
              <a:gd name="connsiteY9522" fmla="*/ 1332671 h 5630204"/>
              <a:gd name="connsiteX9523" fmla="*/ 1097347 w 10567974"/>
              <a:gd name="connsiteY9523" fmla="*/ 1306359 h 5630204"/>
              <a:gd name="connsiteX9524" fmla="*/ 1123634 w 10567974"/>
              <a:gd name="connsiteY9524" fmla="*/ 1280111 h 5630204"/>
              <a:gd name="connsiteX9525" fmla="*/ 2861115 w 10567974"/>
              <a:gd name="connsiteY9525" fmla="*/ 1280111 h 5630204"/>
              <a:gd name="connsiteX9526" fmla="*/ 2887407 w 10567974"/>
              <a:gd name="connsiteY9526" fmla="*/ 1306359 h 5630204"/>
              <a:gd name="connsiteX9527" fmla="*/ 2861115 w 10567974"/>
              <a:gd name="connsiteY9527" fmla="*/ 1332669 h 5630204"/>
              <a:gd name="connsiteX9528" fmla="*/ 2834824 w 10567974"/>
              <a:gd name="connsiteY9528" fmla="*/ 1306359 h 5630204"/>
              <a:gd name="connsiteX9529" fmla="*/ 2861115 w 10567974"/>
              <a:gd name="connsiteY9529" fmla="*/ 1280111 h 5630204"/>
              <a:gd name="connsiteX9530" fmla="*/ 2586767 w 10567974"/>
              <a:gd name="connsiteY9530" fmla="*/ 1280111 h 5630204"/>
              <a:gd name="connsiteX9531" fmla="*/ 2613058 w 10567974"/>
              <a:gd name="connsiteY9531" fmla="*/ 1306359 h 5630204"/>
              <a:gd name="connsiteX9532" fmla="*/ 2586767 w 10567974"/>
              <a:gd name="connsiteY9532" fmla="*/ 1332669 h 5630204"/>
              <a:gd name="connsiteX9533" fmla="*/ 2560475 w 10567974"/>
              <a:gd name="connsiteY9533" fmla="*/ 1306359 h 5630204"/>
              <a:gd name="connsiteX9534" fmla="*/ 2586767 w 10567974"/>
              <a:gd name="connsiteY9534" fmla="*/ 1280111 h 5630204"/>
              <a:gd name="connsiteX9535" fmla="*/ 2495318 w 10567974"/>
              <a:gd name="connsiteY9535" fmla="*/ 1280111 h 5630204"/>
              <a:gd name="connsiteX9536" fmla="*/ 2521610 w 10567974"/>
              <a:gd name="connsiteY9536" fmla="*/ 1306359 h 5630204"/>
              <a:gd name="connsiteX9537" fmla="*/ 2495318 w 10567974"/>
              <a:gd name="connsiteY9537" fmla="*/ 1332669 h 5630204"/>
              <a:gd name="connsiteX9538" fmla="*/ 2469026 w 10567974"/>
              <a:gd name="connsiteY9538" fmla="*/ 1306359 h 5630204"/>
              <a:gd name="connsiteX9539" fmla="*/ 2495318 w 10567974"/>
              <a:gd name="connsiteY9539" fmla="*/ 1280111 h 5630204"/>
              <a:gd name="connsiteX9540" fmla="*/ 2403869 w 10567974"/>
              <a:gd name="connsiteY9540" fmla="*/ 1280111 h 5630204"/>
              <a:gd name="connsiteX9541" fmla="*/ 2430161 w 10567974"/>
              <a:gd name="connsiteY9541" fmla="*/ 1306359 h 5630204"/>
              <a:gd name="connsiteX9542" fmla="*/ 2403869 w 10567974"/>
              <a:gd name="connsiteY9542" fmla="*/ 1332669 h 5630204"/>
              <a:gd name="connsiteX9543" fmla="*/ 2377577 w 10567974"/>
              <a:gd name="connsiteY9543" fmla="*/ 1306359 h 5630204"/>
              <a:gd name="connsiteX9544" fmla="*/ 2403869 w 10567974"/>
              <a:gd name="connsiteY9544" fmla="*/ 1280111 h 5630204"/>
              <a:gd name="connsiteX9545" fmla="*/ 2312419 w 10567974"/>
              <a:gd name="connsiteY9545" fmla="*/ 1280111 h 5630204"/>
              <a:gd name="connsiteX9546" fmla="*/ 2338712 w 10567974"/>
              <a:gd name="connsiteY9546" fmla="*/ 1306359 h 5630204"/>
              <a:gd name="connsiteX9547" fmla="*/ 2312419 w 10567974"/>
              <a:gd name="connsiteY9547" fmla="*/ 1332669 h 5630204"/>
              <a:gd name="connsiteX9548" fmla="*/ 2286128 w 10567974"/>
              <a:gd name="connsiteY9548" fmla="*/ 1306359 h 5630204"/>
              <a:gd name="connsiteX9549" fmla="*/ 2312419 w 10567974"/>
              <a:gd name="connsiteY9549" fmla="*/ 1280111 h 5630204"/>
              <a:gd name="connsiteX9550" fmla="*/ 2220970 w 10567974"/>
              <a:gd name="connsiteY9550" fmla="*/ 1280111 h 5630204"/>
              <a:gd name="connsiteX9551" fmla="*/ 2247262 w 10567974"/>
              <a:gd name="connsiteY9551" fmla="*/ 1306359 h 5630204"/>
              <a:gd name="connsiteX9552" fmla="*/ 2220970 w 10567974"/>
              <a:gd name="connsiteY9552" fmla="*/ 1332671 h 5630204"/>
              <a:gd name="connsiteX9553" fmla="*/ 2194679 w 10567974"/>
              <a:gd name="connsiteY9553" fmla="*/ 1306359 h 5630204"/>
              <a:gd name="connsiteX9554" fmla="*/ 2220970 w 10567974"/>
              <a:gd name="connsiteY9554" fmla="*/ 1280111 h 5630204"/>
              <a:gd name="connsiteX9555" fmla="*/ 2129521 w 10567974"/>
              <a:gd name="connsiteY9555" fmla="*/ 1280111 h 5630204"/>
              <a:gd name="connsiteX9556" fmla="*/ 2155812 w 10567974"/>
              <a:gd name="connsiteY9556" fmla="*/ 1306359 h 5630204"/>
              <a:gd name="connsiteX9557" fmla="*/ 2129521 w 10567974"/>
              <a:gd name="connsiteY9557" fmla="*/ 1332671 h 5630204"/>
              <a:gd name="connsiteX9558" fmla="*/ 2103230 w 10567974"/>
              <a:gd name="connsiteY9558" fmla="*/ 1306359 h 5630204"/>
              <a:gd name="connsiteX9559" fmla="*/ 2129521 w 10567974"/>
              <a:gd name="connsiteY9559" fmla="*/ 1280111 h 5630204"/>
              <a:gd name="connsiteX9560" fmla="*/ 2038071 w 10567974"/>
              <a:gd name="connsiteY9560" fmla="*/ 1280111 h 5630204"/>
              <a:gd name="connsiteX9561" fmla="*/ 2064364 w 10567974"/>
              <a:gd name="connsiteY9561" fmla="*/ 1306359 h 5630204"/>
              <a:gd name="connsiteX9562" fmla="*/ 2038071 w 10567974"/>
              <a:gd name="connsiteY9562" fmla="*/ 1332671 h 5630204"/>
              <a:gd name="connsiteX9563" fmla="*/ 2011779 w 10567974"/>
              <a:gd name="connsiteY9563" fmla="*/ 1306359 h 5630204"/>
              <a:gd name="connsiteX9564" fmla="*/ 2038071 w 10567974"/>
              <a:gd name="connsiteY9564" fmla="*/ 1280111 h 5630204"/>
              <a:gd name="connsiteX9565" fmla="*/ 1946623 w 10567974"/>
              <a:gd name="connsiteY9565" fmla="*/ 1280111 h 5630204"/>
              <a:gd name="connsiteX9566" fmla="*/ 1972914 w 10567974"/>
              <a:gd name="connsiteY9566" fmla="*/ 1306359 h 5630204"/>
              <a:gd name="connsiteX9567" fmla="*/ 1946623 w 10567974"/>
              <a:gd name="connsiteY9567" fmla="*/ 1332671 h 5630204"/>
              <a:gd name="connsiteX9568" fmla="*/ 1920331 w 10567974"/>
              <a:gd name="connsiteY9568" fmla="*/ 1306359 h 5630204"/>
              <a:gd name="connsiteX9569" fmla="*/ 1946623 w 10567974"/>
              <a:gd name="connsiteY9569" fmla="*/ 1280111 h 5630204"/>
              <a:gd name="connsiteX9570" fmla="*/ 1855173 w 10567974"/>
              <a:gd name="connsiteY9570" fmla="*/ 1280111 h 5630204"/>
              <a:gd name="connsiteX9571" fmla="*/ 1881465 w 10567974"/>
              <a:gd name="connsiteY9571" fmla="*/ 1306359 h 5630204"/>
              <a:gd name="connsiteX9572" fmla="*/ 1855173 w 10567974"/>
              <a:gd name="connsiteY9572" fmla="*/ 1332671 h 5630204"/>
              <a:gd name="connsiteX9573" fmla="*/ 1828881 w 10567974"/>
              <a:gd name="connsiteY9573" fmla="*/ 1306359 h 5630204"/>
              <a:gd name="connsiteX9574" fmla="*/ 1855173 w 10567974"/>
              <a:gd name="connsiteY9574" fmla="*/ 1280111 h 5630204"/>
              <a:gd name="connsiteX9575" fmla="*/ 1763724 w 10567974"/>
              <a:gd name="connsiteY9575" fmla="*/ 1280111 h 5630204"/>
              <a:gd name="connsiteX9576" fmla="*/ 1790015 w 10567974"/>
              <a:gd name="connsiteY9576" fmla="*/ 1306359 h 5630204"/>
              <a:gd name="connsiteX9577" fmla="*/ 1763724 w 10567974"/>
              <a:gd name="connsiteY9577" fmla="*/ 1332671 h 5630204"/>
              <a:gd name="connsiteX9578" fmla="*/ 1737433 w 10567974"/>
              <a:gd name="connsiteY9578" fmla="*/ 1306359 h 5630204"/>
              <a:gd name="connsiteX9579" fmla="*/ 1763724 w 10567974"/>
              <a:gd name="connsiteY9579" fmla="*/ 1280111 h 5630204"/>
              <a:gd name="connsiteX9580" fmla="*/ 1672274 w 10567974"/>
              <a:gd name="connsiteY9580" fmla="*/ 1280111 h 5630204"/>
              <a:gd name="connsiteX9581" fmla="*/ 1698566 w 10567974"/>
              <a:gd name="connsiteY9581" fmla="*/ 1306359 h 5630204"/>
              <a:gd name="connsiteX9582" fmla="*/ 1672274 w 10567974"/>
              <a:gd name="connsiteY9582" fmla="*/ 1332671 h 5630204"/>
              <a:gd name="connsiteX9583" fmla="*/ 1645983 w 10567974"/>
              <a:gd name="connsiteY9583" fmla="*/ 1306359 h 5630204"/>
              <a:gd name="connsiteX9584" fmla="*/ 1672274 w 10567974"/>
              <a:gd name="connsiteY9584" fmla="*/ 1280111 h 5630204"/>
              <a:gd name="connsiteX9585" fmla="*/ 1580825 w 10567974"/>
              <a:gd name="connsiteY9585" fmla="*/ 1280111 h 5630204"/>
              <a:gd name="connsiteX9586" fmla="*/ 1607117 w 10567974"/>
              <a:gd name="connsiteY9586" fmla="*/ 1306359 h 5630204"/>
              <a:gd name="connsiteX9587" fmla="*/ 1580825 w 10567974"/>
              <a:gd name="connsiteY9587" fmla="*/ 1332671 h 5630204"/>
              <a:gd name="connsiteX9588" fmla="*/ 1554534 w 10567974"/>
              <a:gd name="connsiteY9588" fmla="*/ 1306359 h 5630204"/>
              <a:gd name="connsiteX9589" fmla="*/ 1580825 w 10567974"/>
              <a:gd name="connsiteY9589" fmla="*/ 1280111 h 5630204"/>
              <a:gd name="connsiteX9590" fmla="*/ 5421045 w 10567974"/>
              <a:gd name="connsiteY9590" fmla="*/ 1280110 h 5630204"/>
              <a:gd name="connsiteX9591" fmla="*/ 5447334 w 10567974"/>
              <a:gd name="connsiteY9591" fmla="*/ 1306359 h 5630204"/>
              <a:gd name="connsiteX9592" fmla="*/ 5421045 w 10567974"/>
              <a:gd name="connsiteY9592" fmla="*/ 1332669 h 5630204"/>
              <a:gd name="connsiteX9593" fmla="*/ 5394756 w 10567974"/>
              <a:gd name="connsiteY9593" fmla="*/ 1306359 h 5630204"/>
              <a:gd name="connsiteX9594" fmla="*/ 5421045 w 10567974"/>
              <a:gd name="connsiteY9594" fmla="*/ 1280110 h 5630204"/>
              <a:gd name="connsiteX9595" fmla="*/ 5329605 w 10567974"/>
              <a:gd name="connsiteY9595" fmla="*/ 1280110 h 5630204"/>
              <a:gd name="connsiteX9596" fmla="*/ 5355894 w 10567974"/>
              <a:gd name="connsiteY9596" fmla="*/ 1306359 h 5630204"/>
              <a:gd name="connsiteX9597" fmla="*/ 5329605 w 10567974"/>
              <a:gd name="connsiteY9597" fmla="*/ 1332669 h 5630204"/>
              <a:gd name="connsiteX9598" fmla="*/ 5303316 w 10567974"/>
              <a:gd name="connsiteY9598" fmla="*/ 1306359 h 5630204"/>
              <a:gd name="connsiteX9599" fmla="*/ 5329605 w 10567974"/>
              <a:gd name="connsiteY9599" fmla="*/ 1280110 h 5630204"/>
              <a:gd name="connsiteX9600" fmla="*/ 3866565 w 10567974"/>
              <a:gd name="connsiteY9600" fmla="*/ 1280110 h 5630204"/>
              <a:gd name="connsiteX9601" fmla="*/ 3892854 w 10567974"/>
              <a:gd name="connsiteY9601" fmla="*/ 1306359 h 5630204"/>
              <a:gd name="connsiteX9602" fmla="*/ 3866565 w 10567974"/>
              <a:gd name="connsiteY9602" fmla="*/ 1332669 h 5630204"/>
              <a:gd name="connsiteX9603" fmla="*/ 3840276 w 10567974"/>
              <a:gd name="connsiteY9603" fmla="*/ 1306359 h 5630204"/>
              <a:gd name="connsiteX9604" fmla="*/ 3866565 w 10567974"/>
              <a:gd name="connsiteY9604" fmla="*/ 1280110 h 5630204"/>
              <a:gd name="connsiteX9605" fmla="*/ 3775125 w 10567974"/>
              <a:gd name="connsiteY9605" fmla="*/ 1280110 h 5630204"/>
              <a:gd name="connsiteX9606" fmla="*/ 3801414 w 10567974"/>
              <a:gd name="connsiteY9606" fmla="*/ 1306359 h 5630204"/>
              <a:gd name="connsiteX9607" fmla="*/ 3775125 w 10567974"/>
              <a:gd name="connsiteY9607" fmla="*/ 1332669 h 5630204"/>
              <a:gd name="connsiteX9608" fmla="*/ 3748836 w 10567974"/>
              <a:gd name="connsiteY9608" fmla="*/ 1306359 h 5630204"/>
              <a:gd name="connsiteX9609" fmla="*/ 3775125 w 10567974"/>
              <a:gd name="connsiteY9609" fmla="*/ 1280110 h 5630204"/>
              <a:gd name="connsiteX9610" fmla="*/ 3683685 w 10567974"/>
              <a:gd name="connsiteY9610" fmla="*/ 1280110 h 5630204"/>
              <a:gd name="connsiteX9611" fmla="*/ 3709974 w 10567974"/>
              <a:gd name="connsiteY9611" fmla="*/ 1306359 h 5630204"/>
              <a:gd name="connsiteX9612" fmla="*/ 3683685 w 10567974"/>
              <a:gd name="connsiteY9612" fmla="*/ 1332669 h 5630204"/>
              <a:gd name="connsiteX9613" fmla="*/ 3657396 w 10567974"/>
              <a:gd name="connsiteY9613" fmla="*/ 1306359 h 5630204"/>
              <a:gd name="connsiteX9614" fmla="*/ 3683685 w 10567974"/>
              <a:gd name="connsiteY9614" fmla="*/ 1280110 h 5630204"/>
              <a:gd name="connsiteX9615" fmla="*/ 3592245 w 10567974"/>
              <a:gd name="connsiteY9615" fmla="*/ 1280110 h 5630204"/>
              <a:gd name="connsiteX9616" fmla="*/ 3618534 w 10567974"/>
              <a:gd name="connsiteY9616" fmla="*/ 1306359 h 5630204"/>
              <a:gd name="connsiteX9617" fmla="*/ 3592245 w 10567974"/>
              <a:gd name="connsiteY9617" fmla="*/ 1332669 h 5630204"/>
              <a:gd name="connsiteX9618" fmla="*/ 3565956 w 10567974"/>
              <a:gd name="connsiteY9618" fmla="*/ 1306359 h 5630204"/>
              <a:gd name="connsiteX9619" fmla="*/ 3592245 w 10567974"/>
              <a:gd name="connsiteY9619" fmla="*/ 1280110 h 5630204"/>
              <a:gd name="connsiteX9620" fmla="*/ 3135463 w 10567974"/>
              <a:gd name="connsiteY9620" fmla="*/ 1280110 h 5630204"/>
              <a:gd name="connsiteX9621" fmla="*/ 3161755 w 10567974"/>
              <a:gd name="connsiteY9621" fmla="*/ 1306359 h 5630204"/>
              <a:gd name="connsiteX9622" fmla="*/ 3135463 w 10567974"/>
              <a:gd name="connsiteY9622" fmla="*/ 1332669 h 5630204"/>
              <a:gd name="connsiteX9623" fmla="*/ 3109172 w 10567974"/>
              <a:gd name="connsiteY9623" fmla="*/ 1306359 h 5630204"/>
              <a:gd name="connsiteX9624" fmla="*/ 3135463 w 10567974"/>
              <a:gd name="connsiteY9624" fmla="*/ 1280110 h 5630204"/>
              <a:gd name="connsiteX9625" fmla="*/ 3044014 w 10567974"/>
              <a:gd name="connsiteY9625" fmla="*/ 1280110 h 5630204"/>
              <a:gd name="connsiteX9626" fmla="*/ 3070305 w 10567974"/>
              <a:gd name="connsiteY9626" fmla="*/ 1306359 h 5630204"/>
              <a:gd name="connsiteX9627" fmla="*/ 3044014 w 10567974"/>
              <a:gd name="connsiteY9627" fmla="*/ 1332669 h 5630204"/>
              <a:gd name="connsiteX9628" fmla="*/ 3017722 w 10567974"/>
              <a:gd name="connsiteY9628" fmla="*/ 1306359 h 5630204"/>
              <a:gd name="connsiteX9629" fmla="*/ 3044014 w 10567974"/>
              <a:gd name="connsiteY9629" fmla="*/ 1280110 h 5630204"/>
              <a:gd name="connsiteX9630" fmla="*/ 2952565 w 10567974"/>
              <a:gd name="connsiteY9630" fmla="*/ 1280110 h 5630204"/>
              <a:gd name="connsiteX9631" fmla="*/ 2978856 w 10567974"/>
              <a:gd name="connsiteY9631" fmla="*/ 1306359 h 5630204"/>
              <a:gd name="connsiteX9632" fmla="*/ 2952565 w 10567974"/>
              <a:gd name="connsiteY9632" fmla="*/ 1332669 h 5630204"/>
              <a:gd name="connsiteX9633" fmla="*/ 2926273 w 10567974"/>
              <a:gd name="connsiteY9633" fmla="*/ 1306359 h 5630204"/>
              <a:gd name="connsiteX9634" fmla="*/ 2952565 w 10567974"/>
              <a:gd name="connsiteY9634" fmla="*/ 1280110 h 5630204"/>
              <a:gd name="connsiteX9635" fmla="*/ 6244005 w 10567974"/>
              <a:gd name="connsiteY9635" fmla="*/ 1280109 h 5630204"/>
              <a:gd name="connsiteX9636" fmla="*/ 6270294 w 10567974"/>
              <a:gd name="connsiteY9636" fmla="*/ 1306359 h 5630204"/>
              <a:gd name="connsiteX9637" fmla="*/ 6244005 w 10567974"/>
              <a:gd name="connsiteY9637" fmla="*/ 1332669 h 5630204"/>
              <a:gd name="connsiteX9638" fmla="*/ 6217716 w 10567974"/>
              <a:gd name="connsiteY9638" fmla="*/ 1306359 h 5630204"/>
              <a:gd name="connsiteX9639" fmla="*/ 6244005 w 10567974"/>
              <a:gd name="connsiteY9639" fmla="*/ 1280109 h 5630204"/>
              <a:gd name="connsiteX9640" fmla="*/ 6152565 w 10567974"/>
              <a:gd name="connsiteY9640" fmla="*/ 1280109 h 5630204"/>
              <a:gd name="connsiteX9641" fmla="*/ 6178854 w 10567974"/>
              <a:gd name="connsiteY9641" fmla="*/ 1306359 h 5630204"/>
              <a:gd name="connsiteX9642" fmla="*/ 6152565 w 10567974"/>
              <a:gd name="connsiteY9642" fmla="*/ 1332669 h 5630204"/>
              <a:gd name="connsiteX9643" fmla="*/ 6126276 w 10567974"/>
              <a:gd name="connsiteY9643" fmla="*/ 1306359 h 5630204"/>
              <a:gd name="connsiteX9644" fmla="*/ 6152565 w 10567974"/>
              <a:gd name="connsiteY9644" fmla="*/ 1280109 h 5630204"/>
              <a:gd name="connsiteX9645" fmla="*/ 6061125 w 10567974"/>
              <a:gd name="connsiteY9645" fmla="*/ 1280109 h 5630204"/>
              <a:gd name="connsiteX9646" fmla="*/ 6087414 w 10567974"/>
              <a:gd name="connsiteY9646" fmla="*/ 1306359 h 5630204"/>
              <a:gd name="connsiteX9647" fmla="*/ 6061125 w 10567974"/>
              <a:gd name="connsiteY9647" fmla="*/ 1332669 h 5630204"/>
              <a:gd name="connsiteX9648" fmla="*/ 6034836 w 10567974"/>
              <a:gd name="connsiteY9648" fmla="*/ 1306359 h 5630204"/>
              <a:gd name="connsiteX9649" fmla="*/ 6061125 w 10567974"/>
              <a:gd name="connsiteY9649" fmla="*/ 1280109 h 5630204"/>
              <a:gd name="connsiteX9650" fmla="*/ 5969685 w 10567974"/>
              <a:gd name="connsiteY9650" fmla="*/ 1280109 h 5630204"/>
              <a:gd name="connsiteX9651" fmla="*/ 5995974 w 10567974"/>
              <a:gd name="connsiteY9651" fmla="*/ 1306359 h 5630204"/>
              <a:gd name="connsiteX9652" fmla="*/ 5969685 w 10567974"/>
              <a:gd name="connsiteY9652" fmla="*/ 1332669 h 5630204"/>
              <a:gd name="connsiteX9653" fmla="*/ 5943396 w 10567974"/>
              <a:gd name="connsiteY9653" fmla="*/ 1306359 h 5630204"/>
              <a:gd name="connsiteX9654" fmla="*/ 5969685 w 10567974"/>
              <a:gd name="connsiteY9654" fmla="*/ 1280109 h 5630204"/>
              <a:gd name="connsiteX9655" fmla="*/ 5878245 w 10567974"/>
              <a:gd name="connsiteY9655" fmla="*/ 1280109 h 5630204"/>
              <a:gd name="connsiteX9656" fmla="*/ 5904534 w 10567974"/>
              <a:gd name="connsiteY9656" fmla="*/ 1306359 h 5630204"/>
              <a:gd name="connsiteX9657" fmla="*/ 5878245 w 10567974"/>
              <a:gd name="connsiteY9657" fmla="*/ 1332669 h 5630204"/>
              <a:gd name="connsiteX9658" fmla="*/ 5851956 w 10567974"/>
              <a:gd name="connsiteY9658" fmla="*/ 1306359 h 5630204"/>
              <a:gd name="connsiteX9659" fmla="*/ 5878245 w 10567974"/>
              <a:gd name="connsiteY9659" fmla="*/ 1280109 h 5630204"/>
              <a:gd name="connsiteX9660" fmla="*/ 5786805 w 10567974"/>
              <a:gd name="connsiteY9660" fmla="*/ 1280109 h 5630204"/>
              <a:gd name="connsiteX9661" fmla="*/ 5813094 w 10567974"/>
              <a:gd name="connsiteY9661" fmla="*/ 1306359 h 5630204"/>
              <a:gd name="connsiteX9662" fmla="*/ 5786805 w 10567974"/>
              <a:gd name="connsiteY9662" fmla="*/ 1332669 h 5630204"/>
              <a:gd name="connsiteX9663" fmla="*/ 5760516 w 10567974"/>
              <a:gd name="connsiteY9663" fmla="*/ 1306359 h 5630204"/>
              <a:gd name="connsiteX9664" fmla="*/ 5786805 w 10567974"/>
              <a:gd name="connsiteY9664" fmla="*/ 1280109 h 5630204"/>
              <a:gd name="connsiteX9665" fmla="*/ 5695365 w 10567974"/>
              <a:gd name="connsiteY9665" fmla="*/ 1280109 h 5630204"/>
              <a:gd name="connsiteX9666" fmla="*/ 5721654 w 10567974"/>
              <a:gd name="connsiteY9666" fmla="*/ 1306359 h 5630204"/>
              <a:gd name="connsiteX9667" fmla="*/ 5695365 w 10567974"/>
              <a:gd name="connsiteY9667" fmla="*/ 1332669 h 5630204"/>
              <a:gd name="connsiteX9668" fmla="*/ 5669076 w 10567974"/>
              <a:gd name="connsiteY9668" fmla="*/ 1306359 h 5630204"/>
              <a:gd name="connsiteX9669" fmla="*/ 5695365 w 10567974"/>
              <a:gd name="connsiteY9669" fmla="*/ 1280109 h 5630204"/>
              <a:gd name="connsiteX9670" fmla="*/ 5603925 w 10567974"/>
              <a:gd name="connsiteY9670" fmla="*/ 1280109 h 5630204"/>
              <a:gd name="connsiteX9671" fmla="*/ 5630214 w 10567974"/>
              <a:gd name="connsiteY9671" fmla="*/ 1306359 h 5630204"/>
              <a:gd name="connsiteX9672" fmla="*/ 5603925 w 10567974"/>
              <a:gd name="connsiteY9672" fmla="*/ 1332669 h 5630204"/>
              <a:gd name="connsiteX9673" fmla="*/ 5577636 w 10567974"/>
              <a:gd name="connsiteY9673" fmla="*/ 1306359 h 5630204"/>
              <a:gd name="connsiteX9674" fmla="*/ 5603925 w 10567974"/>
              <a:gd name="connsiteY9674" fmla="*/ 1280109 h 5630204"/>
              <a:gd name="connsiteX9675" fmla="*/ 5512485 w 10567974"/>
              <a:gd name="connsiteY9675" fmla="*/ 1280109 h 5630204"/>
              <a:gd name="connsiteX9676" fmla="*/ 5538774 w 10567974"/>
              <a:gd name="connsiteY9676" fmla="*/ 1306359 h 5630204"/>
              <a:gd name="connsiteX9677" fmla="*/ 5512485 w 10567974"/>
              <a:gd name="connsiteY9677" fmla="*/ 1332669 h 5630204"/>
              <a:gd name="connsiteX9678" fmla="*/ 5486196 w 10567974"/>
              <a:gd name="connsiteY9678" fmla="*/ 1306359 h 5630204"/>
              <a:gd name="connsiteX9679" fmla="*/ 5512485 w 10567974"/>
              <a:gd name="connsiteY9679" fmla="*/ 1280109 h 5630204"/>
              <a:gd name="connsiteX9680" fmla="*/ 7066965 w 10567974"/>
              <a:gd name="connsiteY9680" fmla="*/ 1280108 h 5630204"/>
              <a:gd name="connsiteX9681" fmla="*/ 7093254 w 10567974"/>
              <a:gd name="connsiteY9681" fmla="*/ 1306359 h 5630204"/>
              <a:gd name="connsiteX9682" fmla="*/ 7066965 w 10567974"/>
              <a:gd name="connsiteY9682" fmla="*/ 1332667 h 5630204"/>
              <a:gd name="connsiteX9683" fmla="*/ 7040676 w 10567974"/>
              <a:gd name="connsiteY9683" fmla="*/ 1306359 h 5630204"/>
              <a:gd name="connsiteX9684" fmla="*/ 7066965 w 10567974"/>
              <a:gd name="connsiteY9684" fmla="*/ 1280108 h 5630204"/>
              <a:gd name="connsiteX9685" fmla="*/ 6975525 w 10567974"/>
              <a:gd name="connsiteY9685" fmla="*/ 1280108 h 5630204"/>
              <a:gd name="connsiteX9686" fmla="*/ 7001814 w 10567974"/>
              <a:gd name="connsiteY9686" fmla="*/ 1306359 h 5630204"/>
              <a:gd name="connsiteX9687" fmla="*/ 6975525 w 10567974"/>
              <a:gd name="connsiteY9687" fmla="*/ 1332667 h 5630204"/>
              <a:gd name="connsiteX9688" fmla="*/ 6949236 w 10567974"/>
              <a:gd name="connsiteY9688" fmla="*/ 1306359 h 5630204"/>
              <a:gd name="connsiteX9689" fmla="*/ 6975525 w 10567974"/>
              <a:gd name="connsiteY9689" fmla="*/ 1280108 h 5630204"/>
              <a:gd name="connsiteX9690" fmla="*/ 6884085 w 10567974"/>
              <a:gd name="connsiteY9690" fmla="*/ 1280108 h 5630204"/>
              <a:gd name="connsiteX9691" fmla="*/ 6910374 w 10567974"/>
              <a:gd name="connsiteY9691" fmla="*/ 1306359 h 5630204"/>
              <a:gd name="connsiteX9692" fmla="*/ 6884085 w 10567974"/>
              <a:gd name="connsiteY9692" fmla="*/ 1332667 h 5630204"/>
              <a:gd name="connsiteX9693" fmla="*/ 6857796 w 10567974"/>
              <a:gd name="connsiteY9693" fmla="*/ 1306359 h 5630204"/>
              <a:gd name="connsiteX9694" fmla="*/ 6884085 w 10567974"/>
              <a:gd name="connsiteY9694" fmla="*/ 1280108 h 5630204"/>
              <a:gd name="connsiteX9695" fmla="*/ 6792645 w 10567974"/>
              <a:gd name="connsiteY9695" fmla="*/ 1280108 h 5630204"/>
              <a:gd name="connsiteX9696" fmla="*/ 6818934 w 10567974"/>
              <a:gd name="connsiteY9696" fmla="*/ 1306359 h 5630204"/>
              <a:gd name="connsiteX9697" fmla="*/ 6792645 w 10567974"/>
              <a:gd name="connsiteY9697" fmla="*/ 1332667 h 5630204"/>
              <a:gd name="connsiteX9698" fmla="*/ 6766356 w 10567974"/>
              <a:gd name="connsiteY9698" fmla="*/ 1306359 h 5630204"/>
              <a:gd name="connsiteX9699" fmla="*/ 6792645 w 10567974"/>
              <a:gd name="connsiteY9699" fmla="*/ 1280108 h 5630204"/>
              <a:gd name="connsiteX9700" fmla="*/ 6701205 w 10567974"/>
              <a:gd name="connsiteY9700" fmla="*/ 1280108 h 5630204"/>
              <a:gd name="connsiteX9701" fmla="*/ 6727494 w 10567974"/>
              <a:gd name="connsiteY9701" fmla="*/ 1306359 h 5630204"/>
              <a:gd name="connsiteX9702" fmla="*/ 6701205 w 10567974"/>
              <a:gd name="connsiteY9702" fmla="*/ 1332667 h 5630204"/>
              <a:gd name="connsiteX9703" fmla="*/ 6674916 w 10567974"/>
              <a:gd name="connsiteY9703" fmla="*/ 1306359 h 5630204"/>
              <a:gd name="connsiteX9704" fmla="*/ 6701205 w 10567974"/>
              <a:gd name="connsiteY9704" fmla="*/ 1280108 h 5630204"/>
              <a:gd name="connsiteX9705" fmla="*/ 6609765 w 10567974"/>
              <a:gd name="connsiteY9705" fmla="*/ 1280108 h 5630204"/>
              <a:gd name="connsiteX9706" fmla="*/ 6636054 w 10567974"/>
              <a:gd name="connsiteY9706" fmla="*/ 1306359 h 5630204"/>
              <a:gd name="connsiteX9707" fmla="*/ 6609765 w 10567974"/>
              <a:gd name="connsiteY9707" fmla="*/ 1332667 h 5630204"/>
              <a:gd name="connsiteX9708" fmla="*/ 6583476 w 10567974"/>
              <a:gd name="connsiteY9708" fmla="*/ 1306359 h 5630204"/>
              <a:gd name="connsiteX9709" fmla="*/ 6609765 w 10567974"/>
              <a:gd name="connsiteY9709" fmla="*/ 1280108 h 5630204"/>
              <a:gd name="connsiteX9710" fmla="*/ 6518325 w 10567974"/>
              <a:gd name="connsiteY9710" fmla="*/ 1280108 h 5630204"/>
              <a:gd name="connsiteX9711" fmla="*/ 6544614 w 10567974"/>
              <a:gd name="connsiteY9711" fmla="*/ 1306359 h 5630204"/>
              <a:gd name="connsiteX9712" fmla="*/ 6518325 w 10567974"/>
              <a:gd name="connsiteY9712" fmla="*/ 1332667 h 5630204"/>
              <a:gd name="connsiteX9713" fmla="*/ 6492036 w 10567974"/>
              <a:gd name="connsiteY9713" fmla="*/ 1306359 h 5630204"/>
              <a:gd name="connsiteX9714" fmla="*/ 6518325 w 10567974"/>
              <a:gd name="connsiteY9714" fmla="*/ 1280108 h 5630204"/>
              <a:gd name="connsiteX9715" fmla="*/ 6426885 w 10567974"/>
              <a:gd name="connsiteY9715" fmla="*/ 1280108 h 5630204"/>
              <a:gd name="connsiteX9716" fmla="*/ 6453174 w 10567974"/>
              <a:gd name="connsiteY9716" fmla="*/ 1306359 h 5630204"/>
              <a:gd name="connsiteX9717" fmla="*/ 6426885 w 10567974"/>
              <a:gd name="connsiteY9717" fmla="*/ 1332667 h 5630204"/>
              <a:gd name="connsiteX9718" fmla="*/ 6400596 w 10567974"/>
              <a:gd name="connsiteY9718" fmla="*/ 1306359 h 5630204"/>
              <a:gd name="connsiteX9719" fmla="*/ 6426885 w 10567974"/>
              <a:gd name="connsiteY9719" fmla="*/ 1280108 h 5630204"/>
              <a:gd name="connsiteX9720" fmla="*/ 6335445 w 10567974"/>
              <a:gd name="connsiteY9720" fmla="*/ 1280108 h 5630204"/>
              <a:gd name="connsiteX9721" fmla="*/ 6361734 w 10567974"/>
              <a:gd name="connsiteY9721" fmla="*/ 1306359 h 5630204"/>
              <a:gd name="connsiteX9722" fmla="*/ 6335445 w 10567974"/>
              <a:gd name="connsiteY9722" fmla="*/ 1332667 h 5630204"/>
              <a:gd name="connsiteX9723" fmla="*/ 6309156 w 10567974"/>
              <a:gd name="connsiteY9723" fmla="*/ 1306359 h 5630204"/>
              <a:gd name="connsiteX9724" fmla="*/ 6335445 w 10567974"/>
              <a:gd name="connsiteY9724" fmla="*/ 1280108 h 5630204"/>
              <a:gd name="connsiteX9725" fmla="*/ 7889925 w 10567974"/>
              <a:gd name="connsiteY9725" fmla="*/ 1280108 h 5630204"/>
              <a:gd name="connsiteX9726" fmla="*/ 7916214 w 10567974"/>
              <a:gd name="connsiteY9726" fmla="*/ 1306357 h 5630204"/>
              <a:gd name="connsiteX9727" fmla="*/ 7889925 w 10567974"/>
              <a:gd name="connsiteY9727" fmla="*/ 1332667 h 5630204"/>
              <a:gd name="connsiteX9728" fmla="*/ 7863636 w 10567974"/>
              <a:gd name="connsiteY9728" fmla="*/ 1306357 h 5630204"/>
              <a:gd name="connsiteX9729" fmla="*/ 7889925 w 10567974"/>
              <a:gd name="connsiteY9729" fmla="*/ 1280108 h 5630204"/>
              <a:gd name="connsiteX9730" fmla="*/ 7798485 w 10567974"/>
              <a:gd name="connsiteY9730" fmla="*/ 1280108 h 5630204"/>
              <a:gd name="connsiteX9731" fmla="*/ 7824774 w 10567974"/>
              <a:gd name="connsiteY9731" fmla="*/ 1306357 h 5630204"/>
              <a:gd name="connsiteX9732" fmla="*/ 7798485 w 10567974"/>
              <a:gd name="connsiteY9732" fmla="*/ 1332667 h 5630204"/>
              <a:gd name="connsiteX9733" fmla="*/ 7772196 w 10567974"/>
              <a:gd name="connsiteY9733" fmla="*/ 1306357 h 5630204"/>
              <a:gd name="connsiteX9734" fmla="*/ 7798485 w 10567974"/>
              <a:gd name="connsiteY9734" fmla="*/ 1280108 h 5630204"/>
              <a:gd name="connsiteX9735" fmla="*/ 7707045 w 10567974"/>
              <a:gd name="connsiteY9735" fmla="*/ 1280108 h 5630204"/>
              <a:gd name="connsiteX9736" fmla="*/ 7733334 w 10567974"/>
              <a:gd name="connsiteY9736" fmla="*/ 1306357 h 5630204"/>
              <a:gd name="connsiteX9737" fmla="*/ 7707045 w 10567974"/>
              <a:gd name="connsiteY9737" fmla="*/ 1332667 h 5630204"/>
              <a:gd name="connsiteX9738" fmla="*/ 7680756 w 10567974"/>
              <a:gd name="connsiteY9738" fmla="*/ 1306357 h 5630204"/>
              <a:gd name="connsiteX9739" fmla="*/ 7707045 w 10567974"/>
              <a:gd name="connsiteY9739" fmla="*/ 1280108 h 5630204"/>
              <a:gd name="connsiteX9740" fmla="*/ 7615605 w 10567974"/>
              <a:gd name="connsiteY9740" fmla="*/ 1280108 h 5630204"/>
              <a:gd name="connsiteX9741" fmla="*/ 7641894 w 10567974"/>
              <a:gd name="connsiteY9741" fmla="*/ 1306357 h 5630204"/>
              <a:gd name="connsiteX9742" fmla="*/ 7615605 w 10567974"/>
              <a:gd name="connsiteY9742" fmla="*/ 1332667 h 5630204"/>
              <a:gd name="connsiteX9743" fmla="*/ 7589316 w 10567974"/>
              <a:gd name="connsiteY9743" fmla="*/ 1306357 h 5630204"/>
              <a:gd name="connsiteX9744" fmla="*/ 7615605 w 10567974"/>
              <a:gd name="connsiteY9744" fmla="*/ 1280108 h 5630204"/>
              <a:gd name="connsiteX9745" fmla="*/ 7524165 w 10567974"/>
              <a:gd name="connsiteY9745" fmla="*/ 1280108 h 5630204"/>
              <a:gd name="connsiteX9746" fmla="*/ 7550454 w 10567974"/>
              <a:gd name="connsiteY9746" fmla="*/ 1306357 h 5630204"/>
              <a:gd name="connsiteX9747" fmla="*/ 7524165 w 10567974"/>
              <a:gd name="connsiteY9747" fmla="*/ 1332667 h 5630204"/>
              <a:gd name="connsiteX9748" fmla="*/ 7497876 w 10567974"/>
              <a:gd name="connsiteY9748" fmla="*/ 1306357 h 5630204"/>
              <a:gd name="connsiteX9749" fmla="*/ 7524165 w 10567974"/>
              <a:gd name="connsiteY9749" fmla="*/ 1280108 h 5630204"/>
              <a:gd name="connsiteX9750" fmla="*/ 7432725 w 10567974"/>
              <a:gd name="connsiteY9750" fmla="*/ 1280108 h 5630204"/>
              <a:gd name="connsiteX9751" fmla="*/ 7459014 w 10567974"/>
              <a:gd name="connsiteY9751" fmla="*/ 1306357 h 5630204"/>
              <a:gd name="connsiteX9752" fmla="*/ 7432725 w 10567974"/>
              <a:gd name="connsiteY9752" fmla="*/ 1332667 h 5630204"/>
              <a:gd name="connsiteX9753" fmla="*/ 7406436 w 10567974"/>
              <a:gd name="connsiteY9753" fmla="*/ 1306357 h 5630204"/>
              <a:gd name="connsiteX9754" fmla="*/ 7432725 w 10567974"/>
              <a:gd name="connsiteY9754" fmla="*/ 1280108 h 5630204"/>
              <a:gd name="connsiteX9755" fmla="*/ 7341285 w 10567974"/>
              <a:gd name="connsiteY9755" fmla="*/ 1280108 h 5630204"/>
              <a:gd name="connsiteX9756" fmla="*/ 7367574 w 10567974"/>
              <a:gd name="connsiteY9756" fmla="*/ 1306357 h 5630204"/>
              <a:gd name="connsiteX9757" fmla="*/ 7341285 w 10567974"/>
              <a:gd name="connsiteY9757" fmla="*/ 1332667 h 5630204"/>
              <a:gd name="connsiteX9758" fmla="*/ 7314996 w 10567974"/>
              <a:gd name="connsiteY9758" fmla="*/ 1306357 h 5630204"/>
              <a:gd name="connsiteX9759" fmla="*/ 7341285 w 10567974"/>
              <a:gd name="connsiteY9759" fmla="*/ 1280108 h 5630204"/>
              <a:gd name="connsiteX9760" fmla="*/ 7249845 w 10567974"/>
              <a:gd name="connsiteY9760" fmla="*/ 1280108 h 5630204"/>
              <a:gd name="connsiteX9761" fmla="*/ 7276134 w 10567974"/>
              <a:gd name="connsiteY9761" fmla="*/ 1306357 h 5630204"/>
              <a:gd name="connsiteX9762" fmla="*/ 7249845 w 10567974"/>
              <a:gd name="connsiteY9762" fmla="*/ 1332667 h 5630204"/>
              <a:gd name="connsiteX9763" fmla="*/ 7223556 w 10567974"/>
              <a:gd name="connsiteY9763" fmla="*/ 1306357 h 5630204"/>
              <a:gd name="connsiteX9764" fmla="*/ 7249845 w 10567974"/>
              <a:gd name="connsiteY9764" fmla="*/ 1280108 h 5630204"/>
              <a:gd name="connsiteX9765" fmla="*/ 7158405 w 10567974"/>
              <a:gd name="connsiteY9765" fmla="*/ 1280108 h 5630204"/>
              <a:gd name="connsiteX9766" fmla="*/ 7184694 w 10567974"/>
              <a:gd name="connsiteY9766" fmla="*/ 1306357 h 5630204"/>
              <a:gd name="connsiteX9767" fmla="*/ 7158405 w 10567974"/>
              <a:gd name="connsiteY9767" fmla="*/ 1332667 h 5630204"/>
              <a:gd name="connsiteX9768" fmla="*/ 7132116 w 10567974"/>
              <a:gd name="connsiteY9768" fmla="*/ 1306357 h 5630204"/>
              <a:gd name="connsiteX9769" fmla="*/ 7158405 w 10567974"/>
              <a:gd name="connsiteY9769" fmla="*/ 1280108 h 5630204"/>
              <a:gd name="connsiteX9770" fmla="*/ 8347125 w 10567974"/>
              <a:gd name="connsiteY9770" fmla="*/ 1280108 h 5630204"/>
              <a:gd name="connsiteX9771" fmla="*/ 8373414 w 10567974"/>
              <a:gd name="connsiteY9771" fmla="*/ 1306357 h 5630204"/>
              <a:gd name="connsiteX9772" fmla="*/ 8347125 w 10567974"/>
              <a:gd name="connsiteY9772" fmla="*/ 1332667 h 5630204"/>
              <a:gd name="connsiteX9773" fmla="*/ 8320836 w 10567974"/>
              <a:gd name="connsiteY9773" fmla="*/ 1306357 h 5630204"/>
              <a:gd name="connsiteX9774" fmla="*/ 8347125 w 10567974"/>
              <a:gd name="connsiteY9774" fmla="*/ 1280108 h 5630204"/>
              <a:gd name="connsiteX9775" fmla="*/ 8255685 w 10567974"/>
              <a:gd name="connsiteY9775" fmla="*/ 1280108 h 5630204"/>
              <a:gd name="connsiteX9776" fmla="*/ 8281974 w 10567974"/>
              <a:gd name="connsiteY9776" fmla="*/ 1306357 h 5630204"/>
              <a:gd name="connsiteX9777" fmla="*/ 8255685 w 10567974"/>
              <a:gd name="connsiteY9777" fmla="*/ 1332667 h 5630204"/>
              <a:gd name="connsiteX9778" fmla="*/ 8229396 w 10567974"/>
              <a:gd name="connsiteY9778" fmla="*/ 1306357 h 5630204"/>
              <a:gd name="connsiteX9779" fmla="*/ 8255685 w 10567974"/>
              <a:gd name="connsiteY9779" fmla="*/ 1280108 h 5630204"/>
              <a:gd name="connsiteX9780" fmla="*/ 8164245 w 10567974"/>
              <a:gd name="connsiteY9780" fmla="*/ 1280108 h 5630204"/>
              <a:gd name="connsiteX9781" fmla="*/ 8190534 w 10567974"/>
              <a:gd name="connsiteY9781" fmla="*/ 1306357 h 5630204"/>
              <a:gd name="connsiteX9782" fmla="*/ 8164245 w 10567974"/>
              <a:gd name="connsiteY9782" fmla="*/ 1332667 h 5630204"/>
              <a:gd name="connsiteX9783" fmla="*/ 8137956 w 10567974"/>
              <a:gd name="connsiteY9783" fmla="*/ 1306357 h 5630204"/>
              <a:gd name="connsiteX9784" fmla="*/ 8164245 w 10567974"/>
              <a:gd name="connsiteY9784" fmla="*/ 1280108 h 5630204"/>
              <a:gd name="connsiteX9785" fmla="*/ 8072805 w 10567974"/>
              <a:gd name="connsiteY9785" fmla="*/ 1280108 h 5630204"/>
              <a:gd name="connsiteX9786" fmla="*/ 8099094 w 10567974"/>
              <a:gd name="connsiteY9786" fmla="*/ 1306357 h 5630204"/>
              <a:gd name="connsiteX9787" fmla="*/ 8072805 w 10567974"/>
              <a:gd name="connsiteY9787" fmla="*/ 1332667 h 5630204"/>
              <a:gd name="connsiteX9788" fmla="*/ 8046516 w 10567974"/>
              <a:gd name="connsiteY9788" fmla="*/ 1306357 h 5630204"/>
              <a:gd name="connsiteX9789" fmla="*/ 8072805 w 10567974"/>
              <a:gd name="connsiteY9789" fmla="*/ 1280108 h 5630204"/>
              <a:gd name="connsiteX9790" fmla="*/ 7981365 w 10567974"/>
              <a:gd name="connsiteY9790" fmla="*/ 1280108 h 5630204"/>
              <a:gd name="connsiteX9791" fmla="*/ 8007654 w 10567974"/>
              <a:gd name="connsiteY9791" fmla="*/ 1306357 h 5630204"/>
              <a:gd name="connsiteX9792" fmla="*/ 7981365 w 10567974"/>
              <a:gd name="connsiteY9792" fmla="*/ 1332667 h 5630204"/>
              <a:gd name="connsiteX9793" fmla="*/ 7955076 w 10567974"/>
              <a:gd name="connsiteY9793" fmla="*/ 1306357 h 5630204"/>
              <a:gd name="connsiteX9794" fmla="*/ 7981365 w 10567974"/>
              <a:gd name="connsiteY9794" fmla="*/ 1280108 h 5630204"/>
              <a:gd name="connsiteX9795" fmla="*/ 9170085 w 10567974"/>
              <a:gd name="connsiteY9795" fmla="*/ 1280107 h 5630204"/>
              <a:gd name="connsiteX9796" fmla="*/ 9196374 w 10567974"/>
              <a:gd name="connsiteY9796" fmla="*/ 1306357 h 5630204"/>
              <a:gd name="connsiteX9797" fmla="*/ 9170085 w 10567974"/>
              <a:gd name="connsiteY9797" fmla="*/ 1332665 h 5630204"/>
              <a:gd name="connsiteX9798" fmla="*/ 9143796 w 10567974"/>
              <a:gd name="connsiteY9798" fmla="*/ 1306357 h 5630204"/>
              <a:gd name="connsiteX9799" fmla="*/ 9170085 w 10567974"/>
              <a:gd name="connsiteY9799" fmla="*/ 1280107 h 5630204"/>
              <a:gd name="connsiteX9800" fmla="*/ 9078645 w 10567974"/>
              <a:gd name="connsiteY9800" fmla="*/ 1280107 h 5630204"/>
              <a:gd name="connsiteX9801" fmla="*/ 9104934 w 10567974"/>
              <a:gd name="connsiteY9801" fmla="*/ 1306357 h 5630204"/>
              <a:gd name="connsiteX9802" fmla="*/ 9078645 w 10567974"/>
              <a:gd name="connsiteY9802" fmla="*/ 1332665 h 5630204"/>
              <a:gd name="connsiteX9803" fmla="*/ 9052356 w 10567974"/>
              <a:gd name="connsiteY9803" fmla="*/ 1306357 h 5630204"/>
              <a:gd name="connsiteX9804" fmla="*/ 9078645 w 10567974"/>
              <a:gd name="connsiteY9804" fmla="*/ 1280107 h 5630204"/>
              <a:gd name="connsiteX9805" fmla="*/ 8987205 w 10567974"/>
              <a:gd name="connsiteY9805" fmla="*/ 1280107 h 5630204"/>
              <a:gd name="connsiteX9806" fmla="*/ 9013494 w 10567974"/>
              <a:gd name="connsiteY9806" fmla="*/ 1306357 h 5630204"/>
              <a:gd name="connsiteX9807" fmla="*/ 8987205 w 10567974"/>
              <a:gd name="connsiteY9807" fmla="*/ 1332665 h 5630204"/>
              <a:gd name="connsiteX9808" fmla="*/ 8960916 w 10567974"/>
              <a:gd name="connsiteY9808" fmla="*/ 1306357 h 5630204"/>
              <a:gd name="connsiteX9809" fmla="*/ 8987205 w 10567974"/>
              <a:gd name="connsiteY9809" fmla="*/ 1280107 h 5630204"/>
              <a:gd name="connsiteX9810" fmla="*/ 8895765 w 10567974"/>
              <a:gd name="connsiteY9810" fmla="*/ 1280107 h 5630204"/>
              <a:gd name="connsiteX9811" fmla="*/ 8922054 w 10567974"/>
              <a:gd name="connsiteY9811" fmla="*/ 1306357 h 5630204"/>
              <a:gd name="connsiteX9812" fmla="*/ 8895765 w 10567974"/>
              <a:gd name="connsiteY9812" fmla="*/ 1332665 h 5630204"/>
              <a:gd name="connsiteX9813" fmla="*/ 8869476 w 10567974"/>
              <a:gd name="connsiteY9813" fmla="*/ 1306357 h 5630204"/>
              <a:gd name="connsiteX9814" fmla="*/ 8895765 w 10567974"/>
              <a:gd name="connsiteY9814" fmla="*/ 1280107 h 5630204"/>
              <a:gd name="connsiteX9815" fmla="*/ 8804325 w 10567974"/>
              <a:gd name="connsiteY9815" fmla="*/ 1280107 h 5630204"/>
              <a:gd name="connsiteX9816" fmla="*/ 8830614 w 10567974"/>
              <a:gd name="connsiteY9816" fmla="*/ 1306357 h 5630204"/>
              <a:gd name="connsiteX9817" fmla="*/ 8804325 w 10567974"/>
              <a:gd name="connsiteY9817" fmla="*/ 1332665 h 5630204"/>
              <a:gd name="connsiteX9818" fmla="*/ 8778036 w 10567974"/>
              <a:gd name="connsiteY9818" fmla="*/ 1306357 h 5630204"/>
              <a:gd name="connsiteX9819" fmla="*/ 8804325 w 10567974"/>
              <a:gd name="connsiteY9819" fmla="*/ 1280107 h 5630204"/>
              <a:gd name="connsiteX9820" fmla="*/ 8712885 w 10567974"/>
              <a:gd name="connsiteY9820" fmla="*/ 1280107 h 5630204"/>
              <a:gd name="connsiteX9821" fmla="*/ 8739174 w 10567974"/>
              <a:gd name="connsiteY9821" fmla="*/ 1306357 h 5630204"/>
              <a:gd name="connsiteX9822" fmla="*/ 8712885 w 10567974"/>
              <a:gd name="connsiteY9822" fmla="*/ 1332665 h 5630204"/>
              <a:gd name="connsiteX9823" fmla="*/ 8686596 w 10567974"/>
              <a:gd name="connsiteY9823" fmla="*/ 1306357 h 5630204"/>
              <a:gd name="connsiteX9824" fmla="*/ 8712885 w 10567974"/>
              <a:gd name="connsiteY9824" fmla="*/ 1280107 h 5630204"/>
              <a:gd name="connsiteX9825" fmla="*/ 8621445 w 10567974"/>
              <a:gd name="connsiteY9825" fmla="*/ 1280107 h 5630204"/>
              <a:gd name="connsiteX9826" fmla="*/ 8647734 w 10567974"/>
              <a:gd name="connsiteY9826" fmla="*/ 1306357 h 5630204"/>
              <a:gd name="connsiteX9827" fmla="*/ 8621445 w 10567974"/>
              <a:gd name="connsiteY9827" fmla="*/ 1332667 h 5630204"/>
              <a:gd name="connsiteX9828" fmla="*/ 8595156 w 10567974"/>
              <a:gd name="connsiteY9828" fmla="*/ 1306357 h 5630204"/>
              <a:gd name="connsiteX9829" fmla="*/ 8621445 w 10567974"/>
              <a:gd name="connsiteY9829" fmla="*/ 1280107 h 5630204"/>
              <a:gd name="connsiteX9830" fmla="*/ 8530005 w 10567974"/>
              <a:gd name="connsiteY9830" fmla="*/ 1280107 h 5630204"/>
              <a:gd name="connsiteX9831" fmla="*/ 8556294 w 10567974"/>
              <a:gd name="connsiteY9831" fmla="*/ 1306357 h 5630204"/>
              <a:gd name="connsiteX9832" fmla="*/ 8530005 w 10567974"/>
              <a:gd name="connsiteY9832" fmla="*/ 1332667 h 5630204"/>
              <a:gd name="connsiteX9833" fmla="*/ 8503716 w 10567974"/>
              <a:gd name="connsiteY9833" fmla="*/ 1306357 h 5630204"/>
              <a:gd name="connsiteX9834" fmla="*/ 8530005 w 10567974"/>
              <a:gd name="connsiteY9834" fmla="*/ 1280107 h 5630204"/>
              <a:gd name="connsiteX9835" fmla="*/ 8438565 w 10567974"/>
              <a:gd name="connsiteY9835" fmla="*/ 1280107 h 5630204"/>
              <a:gd name="connsiteX9836" fmla="*/ 8464854 w 10567974"/>
              <a:gd name="connsiteY9836" fmla="*/ 1306357 h 5630204"/>
              <a:gd name="connsiteX9837" fmla="*/ 8438565 w 10567974"/>
              <a:gd name="connsiteY9837" fmla="*/ 1332667 h 5630204"/>
              <a:gd name="connsiteX9838" fmla="*/ 8412276 w 10567974"/>
              <a:gd name="connsiteY9838" fmla="*/ 1306357 h 5630204"/>
              <a:gd name="connsiteX9839" fmla="*/ 8438565 w 10567974"/>
              <a:gd name="connsiteY9839" fmla="*/ 1280107 h 5630204"/>
              <a:gd name="connsiteX9840" fmla="*/ 9993045 w 10567974"/>
              <a:gd name="connsiteY9840" fmla="*/ 1280106 h 5630204"/>
              <a:gd name="connsiteX9841" fmla="*/ 10019334 w 10567974"/>
              <a:gd name="connsiteY9841" fmla="*/ 1306354 h 5630204"/>
              <a:gd name="connsiteX9842" fmla="*/ 9993045 w 10567974"/>
              <a:gd name="connsiteY9842" fmla="*/ 1332665 h 5630204"/>
              <a:gd name="connsiteX9843" fmla="*/ 9966756 w 10567974"/>
              <a:gd name="connsiteY9843" fmla="*/ 1306354 h 5630204"/>
              <a:gd name="connsiteX9844" fmla="*/ 9993045 w 10567974"/>
              <a:gd name="connsiteY9844" fmla="*/ 1280106 h 5630204"/>
              <a:gd name="connsiteX9845" fmla="*/ 9901605 w 10567974"/>
              <a:gd name="connsiteY9845" fmla="*/ 1280106 h 5630204"/>
              <a:gd name="connsiteX9846" fmla="*/ 9927894 w 10567974"/>
              <a:gd name="connsiteY9846" fmla="*/ 1306357 h 5630204"/>
              <a:gd name="connsiteX9847" fmla="*/ 9901605 w 10567974"/>
              <a:gd name="connsiteY9847" fmla="*/ 1332665 h 5630204"/>
              <a:gd name="connsiteX9848" fmla="*/ 9875316 w 10567974"/>
              <a:gd name="connsiteY9848" fmla="*/ 1306357 h 5630204"/>
              <a:gd name="connsiteX9849" fmla="*/ 9901605 w 10567974"/>
              <a:gd name="connsiteY9849" fmla="*/ 1280106 h 5630204"/>
              <a:gd name="connsiteX9850" fmla="*/ 9810165 w 10567974"/>
              <a:gd name="connsiteY9850" fmla="*/ 1280106 h 5630204"/>
              <a:gd name="connsiteX9851" fmla="*/ 9836454 w 10567974"/>
              <a:gd name="connsiteY9851" fmla="*/ 1306357 h 5630204"/>
              <a:gd name="connsiteX9852" fmla="*/ 9810165 w 10567974"/>
              <a:gd name="connsiteY9852" fmla="*/ 1332665 h 5630204"/>
              <a:gd name="connsiteX9853" fmla="*/ 9783876 w 10567974"/>
              <a:gd name="connsiteY9853" fmla="*/ 1306357 h 5630204"/>
              <a:gd name="connsiteX9854" fmla="*/ 9810165 w 10567974"/>
              <a:gd name="connsiteY9854" fmla="*/ 1280106 h 5630204"/>
              <a:gd name="connsiteX9855" fmla="*/ 9718725 w 10567974"/>
              <a:gd name="connsiteY9855" fmla="*/ 1280106 h 5630204"/>
              <a:gd name="connsiteX9856" fmla="*/ 9745014 w 10567974"/>
              <a:gd name="connsiteY9856" fmla="*/ 1306357 h 5630204"/>
              <a:gd name="connsiteX9857" fmla="*/ 9718725 w 10567974"/>
              <a:gd name="connsiteY9857" fmla="*/ 1332665 h 5630204"/>
              <a:gd name="connsiteX9858" fmla="*/ 9692436 w 10567974"/>
              <a:gd name="connsiteY9858" fmla="*/ 1306357 h 5630204"/>
              <a:gd name="connsiteX9859" fmla="*/ 9718725 w 10567974"/>
              <a:gd name="connsiteY9859" fmla="*/ 1280106 h 5630204"/>
              <a:gd name="connsiteX9860" fmla="*/ 9627285 w 10567974"/>
              <a:gd name="connsiteY9860" fmla="*/ 1280106 h 5630204"/>
              <a:gd name="connsiteX9861" fmla="*/ 9653574 w 10567974"/>
              <a:gd name="connsiteY9861" fmla="*/ 1306357 h 5630204"/>
              <a:gd name="connsiteX9862" fmla="*/ 9627285 w 10567974"/>
              <a:gd name="connsiteY9862" fmla="*/ 1332665 h 5630204"/>
              <a:gd name="connsiteX9863" fmla="*/ 9600996 w 10567974"/>
              <a:gd name="connsiteY9863" fmla="*/ 1306357 h 5630204"/>
              <a:gd name="connsiteX9864" fmla="*/ 9627285 w 10567974"/>
              <a:gd name="connsiteY9864" fmla="*/ 1280106 h 5630204"/>
              <a:gd name="connsiteX9865" fmla="*/ 9535845 w 10567974"/>
              <a:gd name="connsiteY9865" fmla="*/ 1280106 h 5630204"/>
              <a:gd name="connsiteX9866" fmla="*/ 9562134 w 10567974"/>
              <a:gd name="connsiteY9866" fmla="*/ 1306357 h 5630204"/>
              <a:gd name="connsiteX9867" fmla="*/ 9535845 w 10567974"/>
              <a:gd name="connsiteY9867" fmla="*/ 1332665 h 5630204"/>
              <a:gd name="connsiteX9868" fmla="*/ 9509556 w 10567974"/>
              <a:gd name="connsiteY9868" fmla="*/ 1306357 h 5630204"/>
              <a:gd name="connsiteX9869" fmla="*/ 9535845 w 10567974"/>
              <a:gd name="connsiteY9869" fmla="*/ 1280106 h 5630204"/>
              <a:gd name="connsiteX9870" fmla="*/ 9444405 w 10567974"/>
              <a:gd name="connsiteY9870" fmla="*/ 1280106 h 5630204"/>
              <a:gd name="connsiteX9871" fmla="*/ 9470694 w 10567974"/>
              <a:gd name="connsiteY9871" fmla="*/ 1306357 h 5630204"/>
              <a:gd name="connsiteX9872" fmla="*/ 9444405 w 10567974"/>
              <a:gd name="connsiteY9872" fmla="*/ 1332665 h 5630204"/>
              <a:gd name="connsiteX9873" fmla="*/ 9418116 w 10567974"/>
              <a:gd name="connsiteY9873" fmla="*/ 1306357 h 5630204"/>
              <a:gd name="connsiteX9874" fmla="*/ 9444405 w 10567974"/>
              <a:gd name="connsiteY9874" fmla="*/ 1280106 h 5630204"/>
              <a:gd name="connsiteX9875" fmla="*/ 9352965 w 10567974"/>
              <a:gd name="connsiteY9875" fmla="*/ 1280106 h 5630204"/>
              <a:gd name="connsiteX9876" fmla="*/ 9379254 w 10567974"/>
              <a:gd name="connsiteY9876" fmla="*/ 1306357 h 5630204"/>
              <a:gd name="connsiteX9877" fmla="*/ 9352965 w 10567974"/>
              <a:gd name="connsiteY9877" fmla="*/ 1332665 h 5630204"/>
              <a:gd name="connsiteX9878" fmla="*/ 9326676 w 10567974"/>
              <a:gd name="connsiteY9878" fmla="*/ 1306357 h 5630204"/>
              <a:gd name="connsiteX9879" fmla="*/ 9352965 w 10567974"/>
              <a:gd name="connsiteY9879" fmla="*/ 1280106 h 5630204"/>
              <a:gd name="connsiteX9880" fmla="*/ 9261525 w 10567974"/>
              <a:gd name="connsiteY9880" fmla="*/ 1280106 h 5630204"/>
              <a:gd name="connsiteX9881" fmla="*/ 9287814 w 10567974"/>
              <a:gd name="connsiteY9881" fmla="*/ 1306357 h 5630204"/>
              <a:gd name="connsiteX9882" fmla="*/ 9261525 w 10567974"/>
              <a:gd name="connsiteY9882" fmla="*/ 1332665 h 5630204"/>
              <a:gd name="connsiteX9883" fmla="*/ 9235236 w 10567974"/>
              <a:gd name="connsiteY9883" fmla="*/ 1306357 h 5630204"/>
              <a:gd name="connsiteX9884" fmla="*/ 9261525 w 10567974"/>
              <a:gd name="connsiteY9884" fmla="*/ 1280106 h 5630204"/>
              <a:gd name="connsiteX9885" fmla="*/ 10358805 w 10567974"/>
              <a:gd name="connsiteY9885" fmla="*/ 1280105 h 5630204"/>
              <a:gd name="connsiteX9886" fmla="*/ 10385094 w 10567974"/>
              <a:gd name="connsiteY9886" fmla="*/ 1306354 h 5630204"/>
              <a:gd name="connsiteX9887" fmla="*/ 10358805 w 10567974"/>
              <a:gd name="connsiteY9887" fmla="*/ 1332665 h 5630204"/>
              <a:gd name="connsiteX9888" fmla="*/ 10332516 w 10567974"/>
              <a:gd name="connsiteY9888" fmla="*/ 1306354 h 5630204"/>
              <a:gd name="connsiteX9889" fmla="*/ 10358805 w 10567974"/>
              <a:gd name="connsiteY9889" fmla="*/ 1280105 h 5630204"/>
              <a:gd name="connsiteX9890" fmla="*/ 10267365 w 10567974"/>
              <a:gd name="connsiteY9890" fmla="*/ 1280105 h 5630204"/>
              <a:gd name="connsiteX9891" fmla="*/ 10293654 w 10567974"/>
              <a:gd name="connsiteY9891" fmla="*/ 1306354 h 5630204"/>
              <a:gd name="connsiteX9892" fmla="*/ 10267365 w 10567974"/>
              <a:gd name="connsiteY9892" fmla="*/ 1332665 h 5630204"/>
              <a:gd name="connsiteX9893" fmla="*/ 10241076 w 10567974"/>
              <a:gd name="connsiteY9893" fmla="*/ 1306354 h 5630204"/>
              <a:gd name="connsiteX9894" fmla="*/ 10267365 w 10567974"/>
              <a:gd name="connsiteY9894" fmla="*/ 1280105 h 5630204"/>
              <a:gd name="connsiteX9895" fmla="*/ 10175925 w 10567974"/>
              <a:gd name="connsiteY9895" fmla="*/ 1280105 h 5630204"/>
              <a:gd name="connsiteX9896" fmla="*/ 10202214 w 10567974"/>
              <a:gd name="connsiteY9896" fmla="*/ 1306354 h 5630204"/>
              <a:gd name="connsiteX9897" fmla="*/ 10175925 w 10567974"/>
              <a:gd name="connsiteY9897" fmla="*/ 1332665 h 5630204"/>
              <a:gd name="connsiteX9898" fmla="*/ 10149636 w 10567974"/>
              <a:gd name="connsiteY9898" fmla="*/ 1306354 h 5630204"/>
              <a:gd name="connsiteX9899" fmla="*/ 10175925 w 10567974"/>
              <a:gd name="connsiteY9899" fmla="*/ 1280105 h 5630204"/>
              <a:gd name="connsiteX9900" fmla="*/ 10084485 w 10567974"/>
              <a:gd name="connsiteY9900" fmla="*/ 1280105 h 5630204"/>
              <a:gd name="connsiteX9901" fmla="*/ 10110774 w 10567974"/>
              <a:gd name="connsiteY9901" fmla="*/ 1306354 h 5630204"/>
              <a:gd name="connsiteX9902" fmla="*/ 10084485 w 10567974"/>
              <a:gd name="connsiteY9902" fmla="*/ 1332665 h 5630204"/>
              <a:gd name="connsiteX9903" fmla="*/ 10058196 w 10567974"/>
              <a:gd name="connsiteY9903" fmla="*/ 1306354 h 5630204"/>
              <a:gd name="connsiteX9904" fmla="*/ 10084485 w 10567974"/>
              <a:gd name="connsiteY9904" fmla="*/ 1280105 h 5630204"/>
              <a:gd name="connsiteX9905" fmla="*/ 10541685 w 10567974"/>
              <a:gd name="connsiteY9905" fmla="*/ 1280105 h 5630204"/>
              <a:gd name="connsiteX9906" fmla="*/ 10567974 w 10567974"/>
              <a:gd name="connsiteY9906" fmla="*/ 1306354 h 5630204"/>
              <a:gd name="connsiteX9907" fmla="*/ 10541685 w 10567974"/>
              <a:gd name="connsiteY9907" fmla="*/ 1332665 h 5630204"/>
              <a:gd name="connsiteX9908" fmla="*/ 10515396 w 10567974"/>
              <a:gd name="connsiteY9908" fmla="*/ 1306354 h 5630204"/>
              <a:gd name="connsiteX9909" fmla="*/ 10541685 w 10567974"/>
              <a:gd name="connsiteY9909" fmla="*/ 1280105 h 5630204"/>
              <a:gd name="connsiteX9910" fmla="*/ 10450245 w 10567974"/>
              <a:gd name="connsiteY9910" fmla="*/ 1280105 h 5630204"/>
              <a:gd name="connsiteX9911" fmla="*/ 10476534 w 10567974"/>
              <a:gd name="connsiteY9911" fmla="*/ 1306354 h 5630204"/>
              <a:gd name="connsiteX9912" fmla="*/ 10450245 w 10567974"/>
              <a:gd name="connsiteY9912" fmla="*/ 1332665 h 5630204"/>
              <a:gd name="connsiteX9913" fmla="*/ 10423956 w 10567974"/>
              <a:gd name="connsiteY9913" fmla="*/ 1306354 h 5630204"/>
              <a:gd name="connsiteX9914" fmla="*/ 10450245 w 10567974"/>
              <a:gd name="connsiteY9914" fmla="*/ 1280105 h 5630204"/>
              <a:gd name="connsiteX9915" fmla="*/ 940778 w 10567974"/>
              <a:gd name="connsiteY9915" fmla="*/ 1188657 h 5630204"/>
              <a:gd name="connsiteX9916" fmla="*/ 967064 w 10567974"/>
              <a:gd name="connsiteY9916" fmla="*/ 1214973 h 5630204"/>
              <a:gd name="connsiteX9917" fmla="*/ 940778 w 10567974"/>
              <a:gd name="connsiteY9917" fmla="*/ 1241234 h 5630204"/>
              <a:gd name="connsiteX9918" fmla="*/ 914492 w 10567974"/>
              <a:gd name="connsiteY9918" fmla="*/ 1214973 h 5630204"/>
              <a:gd name="connsiteX9919" fmla="*/ 940778 w 10567974"/>
              <a:gd name="connsiteY9919" fmla="*/ 1188657 h 5630204"/>
              <a:gd name="connsiteX9920" fmla="*/ 849338 w 10567974"/>
              <a:gd name="connsiteY9920" fmla="*/ 1188657 h 5630204"/>
              <a:gd name="connsiteX9921" fmla="*/ 875628 w 10567974"/>
              <a:gd name="connsiteY9921" fmla="*/ 1214973 h 5630204"/>
              <a:gd name="connsiteX9922" fmla="*/ 849338 w 10567974"/>
              <a:gd name="connsiteY9922" fmla="*/ 1241234 h 5630204"/>
              <a:gd name="connsiteX9923" fmla="*/ 823051 w 10567974"/>
              <a:gd name="connsiteY9923" fmla="*/ 1214973 h 5630204"/>
              <a:gd name="connsiteX9924" fmla="*/ 849338 w 10567974"/>
              <a:gd name="connsiteY9924" fmla="*/ 1188657 h 5630204"/>
              <a:gd name="connsiteX9925" fmla="*/ 757900 w 10567974"/>
              <a:gd name="connsiteY9925" fmla="*/ 1188657 h 5630204"/>
              <a:gd name="connsiteX9926" fmla="*/ 784191 w 10567974"/>
              <a:gd name="connsiteY9926" fmla="*/ 1214973 h 5630204"/>
              <a:gd name="connsiteX9927" fmla="*/ 757900 w 10567974"/>
              <a:gd name="connsiteY9927" fmla="*/ 1241234 h 5630204"/>
              <a:gd name="connsiteX9928" fmla="*/ 731612 w 10567974"/>
              <a:gd name="connsiteY9928" fmla="*/ 1214973 h 5630204"/>
              <a:gd name="connsiteX9929" fmla="*/ 757900 w 10567974"/>
              <a:gd name="connsiteY9929" fmla="*/ 1188657 h 5630204"/>
              <a:gd name="connsiteX9930" fmla="*/ 666463 w 10567974"/>
              <a:gd name="connsiteY9930" fmla="*/ 1188657 h 5630204"/>
              <a:gd name="connsiteX9931" fmla="*/ 692759 w 10567974"/>
              <a:gd name="connsiteY9931" fmla="*/ 1214973 h 5630204"/>
              <a:gd name="connsiteX9932" fmla="*/ 666463 w 10567974"/>
              <a:gd name="connsiteY9932" fmla="*/ 1241234 h 5630204"/>
              <a:gd name="connsiteX9933" fmla="*/ 640178 w 10567974"/>
              <a:gd name="connsiteY9933" fmla="*/ 1214973 h 5630204"/>
              <a:gd name="connsiteX9934" fmla="*/ 666463 w 10567974"/>
              <a:gd name="connsiteY9934" fmla="*/ 1188657 h 5630204"/>
              <a:gd name="connsiteX9935" fmla="*/ 575020 w 10567974"/>
              <a:gd name="connsiteY9935" fmla="*/ 1188657 h 5630204"/>
              <a:gd name="connsiteX9936" fmla="*/ 601309 w 10567974"/>
              <a:gd name="connsiteY9936" fmla="*/ 1214974 h 5630204"/>
              <a:gd name="connsiteX9937" fmla="*/ 575020 w 10567974"/>
              <a:gd name="connsiteY9937" fmla="*/ 1241234 h 5630204"/>
              <a:gd name="connsiteX9938" fmla="*/ 548728 w 10567974"/>
              <a:gd name="connsiteY9938" fmla="*/ 1214974 h 5630204"/>
              <a:gd name="connsiteX9939" fmla="*/ 575020 w 10567974"/>
              <a:gd name="connsiteY9939" fmla="*/ 1188657 h 5630204"/>
              <a:gd name="connsiteX9940" fmla="*/ 483574 w 10567974"/>
              <a:gd name="connsiteY9940" fmla="*/ 1188657 h 5630204"/>
              <a:gd name="connsiteX9941" fmla="*/ 509868 w 10567974"/>
              <a:gd name="connsiteY9941" fmla="*/ 1214974 h 5630204"/>
              <a:gd name="connsiteX9942" fmla="*/ 483574 w 10567974"/>
              <a:gd name="connsiteY9942" fmla="*/ 1241234 h 5630204"/>
              <a:gd name="connsiteX9943" fmla="*/ 457294 w 10567974"/>
              <a:gd name="connsiteY9943" fmla="*/ 1214974 h 5630204"/>
              <a:gd name="connsiteX9944" fmla="*/ 483574 w 10567974"/>
              <a:gd name="connsiteY9944" fmla="*/ 1188657 h 5630204"/>
              <a:gd name="connsiteX9945" fmla="*/ 392144 w 10567974"/>
              <a:gd name="connsiteY9945" fmla="*/ 1188657 h 5630204"/>
              <a:gd name="connsiteX9946" fmla="*/ 418424 w 10567974"/>
              <a:gd name="connsiteY9946" fmla="*/ 1214974 h 5630204"/>
              <a:gd name="connsiteX9947" fmla="*/ 392144 w 10567974"/>
              <a:gd name="connsiteY9947" fmla="*/ 1241235 h 5630204"/>
              <a:gd name="connsiteX9948" fmla="*/ 365852 w 10567974"/>
              <a:gd name="connsiteY9948" fmla="*/ 1214974 h 5630204"/>
              <a:gd name="connsiteX9949" fmla="*/ 392144 w 10567974"/>
              <a:gd name="connsiteY9949" fmla="*/ 1188657 h 5630204"/>
              <a:gd name="connsiteX9950" fmla="*/ 300703 w 10567974"/>
              <a:gd name="connsiteY9950" fmla="*/ 1188657 h 5630204"/>
              <a:gd name="connsiteX9951" fmla="*/ 326995 w 10567974"/>
              <a:gd name="connsiteY9951" fmla="*/ 1214974 h 5630204"/>
              <a:gd name="connsiteX9952" fmla="*/ 300703 w 10567974"/>
              <a:gd name="connsiteY9952" fmla="*/ 1241235 h 5630204"/>
              <a:gd name="connsiteX9953" fmla="*/ 274410 w 10567974"/>
              <a:gd name="connsiteY9953" fmla="*/ 1214974 h 5630204"/>
              <a:gd name="connsiteX9954" fmla="*/ 300703 w 10567974"/>
              <a:gd name="connsiteY9954" fmla="*/ 1188657 h 5630204"/>
              <a:gd name="connsiteX9955" fmla="*/ 209259 w 10567974"/>
              <a:gd name="connsiteY9955" fmla="*/ 1188657 h 5630204"/>
              <a:gd name="connsiteX9956" fmla="*/ 235554 w 10567974"/>
              <a:gd name="connsiteY9956" fmla="*/ 1214974 h 5630204"/>
              <a:gd name="connsiteX9957" fmla="*/ 209259 w 10567974"/>
              <a:gd name="connsiteY9957" fmla="*/ 1241235 h 5630204"/>
              <a:gd name="connsiteX9958" fmla="*/ 182974 w 10567974"/>
              <a:gd name="connsiteY9958" fmla="*/ 1214974 h 5630204"/>
              <a:gd name="connsiteX9959" fmla="*/ 209259 w 10567974"/>
              <a:gd name="connsiteY9959" fmla="*/ 1188657 h 5630204"/>
              <a:gd name="connsiteX9960" fmla="*/ 117822 w 10567974"/>
              <a:gd name="connsiteY9960" fmla="*/ 1188657 h 5630204"/>
              <a:gd name="connsiteX9961" fmla="*/ 144117 w 10567974"/>
              <a:gd name="connsiteY9961" fmla="*/ 1214974 h 5630204"/>
              <a:gd name="connsiteX9962" fmla="*/ 117822 w 10567974"/>
              <a:gd name="connsiteY9962" fmla="*/ 1241235 h 5630204"/>
              <a:gd name="connsiteX9963" fmla="*/ 91534 w 10567974"/>
              <a:gd name="connsiteY9963" fmla="*/ 1214974 h 5630204"/>
              <a:gd name="connsiteX9964" fmla="*/ 117822 w 10567974"/>
              <a:gd name="connsiteY9964" fmla="*/ 1188657 h 5630204"/>
              <a:gd name="connsiteX9965" fmla="*/ 26384 w 10567974"/>
              <a:gd name="connsiteY9965" fmla="*/ 1188657 h 5630204"/>
              <a:gd name="connsiteX9966" fmla="*/ 52673 w 10567974"/>
              <a:gd name="connsiteY9966" fmla="*/ 1214974 h 5630204"/>
              <a:gd name="connsiteX9967" fmla="*/ 26384 w 10567974"/>
              <a:gd name="connsiteY9967" fmla="*/ 1241235 h 5630204"/>
              <a:gd name="connsiteX9968" fmla="*/ 96 w 10567974"/>
              <a:gd name="connsiteY9968" fmla="*/ 1214974 h 5630204"/>
              <a:gd name="connsiteX9969" fmla="*/ 26384 w 10567974"/>
              <a:gd name="connsiteY9969" fmla="*/ 1188657 h 5630204"/>
              <a:gd name="connsiteX9970" fmla="*/ 2495336 w 10567974"/>
              <a:gd name="connsiteY9970" fmla="*/ 1188656 h 5630204"/>
              <a:gd name="connsiteX9971" fmla="*/ 2521628 w 10567974"/>
              <a:gd name="connsiteY9971" fmla="*/ 1214972 h 5630204"/>
              <a:gd name="connsiteX9972" fmla="*/ 2495336 w 10567974"/>
              <a:gd name="connsiteY9972" fmla="*/ 1241232 h 5630204"/>
              <a:gd name="connsiteX9973" fmla="*/ 2469044 w 10567974"/>
              <a:gd name="connsiteY9973" fmla="*/ 1214972 h 5630204"/>
              <a:gd name="connsiteX9974" fmla="*/ 2495336 w 10567974"/>
              <a:gd name="connsiteY9974" fmla="*/ 1188656 h 5630204"/>
              <a:gd name="connsiteX9975" fmla="*/ 2403887 w 10567974"/>
              <a:gd name="connsiteY9975" fmla="*/ 1188656 h 5630204"/>
              <a:gd name="connsiteX9976" fmla="*/ 2430179 w 10567974"/>
              <a:gd name="connsiteY9976" fmla="*/ 1214972 h 5630204"/>
              <a:gd name="connsiteX9977" fmla="*/ 2403887 w 10567974"/>
              <a:gd name="connsiteY9977" fmla="*/ 1241233 h 5630204"/>
              <a:gd name="connsiteX9978" fmla="*/ 2377595 w 10567974"/>
              <a:gd name="connsiteY9978" fmla="*/ 1214972 h 5630204"/>
              <a:gd name="connsiteX9979" fmla="*/ 2403887 w 10567974"/>
              <a:gd name="connsiteY9979" fmla="*/ 1188656 h 5630204"/>
              <a:gd name="connsiteX9980" fmla="*/ 2312437 w 10567974"/>
              <a:gd name="connsiteY9980" fmla="*/ 1188656 h 5630204"/>
              <a:gd name="connsiteX9981" fmla="*/ 2338729 w 10567974"/>
              <a:gd name="connsiteY9981" fmla="*/ 1214972 h 5630204"/>
              <a:gd name="connsiteX9982" fmla="*/ 2312437 w 10567974"/>
              <a:gd name="connsiteY9982" fmla="*/ 1241233 h 5630204"/>
              <a:gd name="connsiteX9983" fmla="*/ 2286145 w 10567974"/>
              <a:gd name="connsiteY9983" fmla="*/ 1214972 h 5630204"/>
              <a:gd name="connsiteX9984" fmla="*/ 2312437 w 10567974"/>
              <a:gd name="connsiteY9984" fmla="*/ 1188656 h 5630204"/>
              <a:gd name="connsiteX9985" fmla="*/ 2220987 w 10567974"/>
              <a:gd name="connsiteY9985" fmla="*/ 1188656 h 5630204"/>
              <a:gd name="connsiteX9986" fmla="*/ 2247279 w 10567974"/>
              <a:gd name="connsiteY9986" fmla="*/ 1214972 h 5630204"/>
              <a:gd name="connsiteX9987" fmla="*/ 2220987 w 10567974"/>
              <a:gd name="connsiteY9987" fmla="*/ 1241233 h 5630204"/>
              <a:gd name="connsiteX9988" fmla="*/ 2194696 w 10567974"/>
              <a:gd name="connsiteY9988" fmla="*/ 1214972 h 5630204"/>
              <a:gd name="connsiteX9989" fmla="*/ 2220987 w 10567974"/>
              <a:gd name="connsiteY9989" fmla="*/ 1188656 h 5630204"/>
              <a:gd name="connsiteX9990" fmla="*/ 2129538 w 10567974"/>
              <a:gd name="connsiteY9990" fmla="*/ 1188656 h 5630204"/>
              <a:gd name="connsiteX9991" fmla="*/ 2155828 w 10567974"/>
              <a:gd name="connsiteY9991" fmla="*/ 1214972 h 5630204"/>
              <a:gd name="connsiteX9992" fmla="*/ 2129538 w 10567974"/>
              <a:gd name="connsiteY9992" fmla="*/ 1241233 h 5630204"/>
              <a:gd name="connsiteX9993" fmla="*/ 2103246 w 10567974"/>
              <a:gd name="connsiteY9993" fmla="*/ 1214972 h 5630204"/>
              <a:gd name="connsiteX9994" fmla="*/ 2129538 w 10567974"/>
              <a:gd name="connsiteY9994" fmla="*/ 1188656 h 5630204"/>
              <a:gd name="connsiteX9995" fmla="*/ 2038086 w 10567974"/>
              <a:gd name="connsiteY9995" fmla="*/ 1188656 h 5630204"/>
              <a:gd name="connsiteX9996" fmla="*/ 2064380 w 10567974"/>
              <a:gd name="connsiteY9996" fmla="*/ 1214972 h 5630204"/>
              <a:gd name="connsiteX9997" fmla="*/ 2038086 w 10567974"/>
              <a:gd name="connsiteY9997" fmla="*/ 1241233 h 5630204"/>
              <a:gd name="connsiteX9998" fmla="*/ 2011795 w 10567974"/>
              <a:gd name="connsiteY9998" fmla="*/ 1214972 h 5630204"/>
              <a:gd name="connsiteX9999" fmla="*/ 2038086 w 10567974"/>
              <a:gd name="connsiteY9999" fmla="*/ 1188656 h 5630204"/>
              <a:gd name="connsiteX10000" fmla="*/ 1946638 w 10567974"/>
              <a:gd name="connsiteY10000" fmla="*/ 1188656 h 5630204"/>
              <a:gd name="connsiteX10001" fmla="*/ 1972930 w 10567974"/>
              <a:gd name="connsiteY10001" fmla="*/ 1214972 h 5630204"/>
              <a:gd name="connsiteX10002" fmla="*/ 1946638 w 10567974"/>
              <a:gd name="connsiteY10002" fmla="*/ 1241233 h 5630204"/>
              <a:gd name="connsiteX10003" fmla="*/ 1920345 w 10567974"/>
              <a:gd name="connsiteY10003" fmla="*/ 1214972 h 5630204"/>
              <a:gd name="connsiteX10004" fmla="*/ 1946638 w 10567974"/>
              <a:gd name="connsiteY10004" fmla="*/ 1188656 h 5630204"/>
              <a:gd name="connsiteX10005" fmla="*/ 1855188 w 10567974"/>
              <a:gd name="connsiteY10005" fmla="*/ 1188656 h 5630204"/>
              <a:gd name="connsiteX10006" fmla="*/ 1881480 w 10567974"/>
              <a:gd name="connsiteY10006" fmla="*/ 1214972 h 5630204"/>
              <a:gd name="connsiteX10007" fmla="*/ 1855188 w 10567974"/>
              <a:gd name="connsiteY10007" fmla="*/ 1241233 h 5630204"/>
              <a:gd name="connsiteX10008" fmla="*/ 1828896 w 10567974"/>
              <a:gd name="connsiteY10008" fmla="*/ 1214972 h 5630204"/>
              <a:gd name="connsiteX10009" fmla="*/ 1855188 w 10567974"/>
              <a:gd name="connsiteY10009" fmla="*/ 1188656 h 5630204"/>
              <a:gd name="connsiteX10010" fmla="*/ 1763739 w 10567974"/>
              <a:gd name="connsiteY10010" fmla="*/ 1188656 h 5630204"/>
              <a:gd name="connsiteX10011" fmla="*/ 1790030 w 10567974"/>
              <a:gd name="connsiteY10011" fmla="*/ 1214972 h 5630204"/>
              <a:gd name="connsiteX10012" fmla="*/ 1763739 w 10567974"/>
              <a:gd name="connsiteY10012" fmla="*/ 1241233 h 5630204"/>
              <a:gd name="connsiteX10013" fmla="*/ 1737447 w 10567974"/>
              <a:gd name="connsiteY10013" fmla="*/ 1214972 h 5630204"/>
              <a:gd name="connsiteX10014" fmla="*/ 1763739 w 10567974"/>
              <a:gd name="connsiteY10014" fmla="*/ 1188656 h 5630204"/>
              <a:gd name="connsiteX10015" fmla="*/ 1672289 w 10567974"/>
              <a:gd name="connsiteY10015" fmla="*/ 1188656 h 5630204"/>
              <a:gd name="connsiteX10016" fmla="*/ 1698580 w 10567974"/>
              <a:gd name="connsiteY10016" fmla="*/ 1214972 h 5630204"/>
              <a:gd name="connsiteX10017" fmla="*/ 1672289 w 10567974"/>
              <a:gd name="connsiteY10017" fmla="*/ 1241233 h 5630204"/>
              <a:gd name="connsiteX10018" fmla="*/ 1645996 w 10567974"/>
              <a:gd name="connsiteY10018" fmla="*/ 1214972 h 5630204"/>
              <a:gd name="connsiteX10019" fmla="*/ 1672289 w 10567974"/>
              <a:gd name="connsiteY10019" fmla="*/ 1188656 h 5630204"/>
              <a:gd name="connsiteX10020" fmla="*/ 1580839 w 10567974"/>
              <a:gd name="connsiteY10020" fmla="*/ 1188656 h 5630204"/>
              <a:gd name="connsiteX10021" fmla="*/ 1607130 w 10567974"/>
              <a:gd name="connsiteY10021" fmla="*/ 1214972 h 5630204"/>
              <a:gd name="connsiteX10022" fmla="*/ 1580839 w 10567974"/>
              <a:gd name="connsiteY10022" fmla="*/ 1241233 h 5630204"/>
              <a:gd name="connsiteX10023" fmla="*/ 1554547 w 10567974"/>
              <a:gd name="connsiteY10023" fmla="*/ 1214972 h 5630204"/>
              <a:gd name="connsiteX10024" fmla="*/ 1580839 w 10567974"/>
              <a:gd name="connsiteY10024" fmla="*/ 1188656 h 5630204"/>
              <a:gd name="connsiteX10025" fmla="*/ 1489389 w 10567974"/>
              <a:gd name="connsiteY10025" fmla="*/ 1188656 h 5630204"/>
              <a:gd name="connsiteX10026" fmla="*/ 1515680 w 10567974"/>
              <a:gd name="connsiteY10026" fmla="*/ 1214972 h 5630204"/>
              <a:gd name="connsiteX10027" fmla="*/ 1489389 w 10567974"/>
              <a:gd name="connsiteY10027" fmla="*/ 1241233 h 5630204"/>
              <a:gd name="connsiteX10028" fmla="*/ 1463097 w 10567974"/>
              <a:gd name="connsiteY10028" fmla="*/ 1214972 h 5630204"/>
              <a:gd name="connsiteX10029" fmla="*/ 1489389 w 10567974"/>
              <a:gd name="connsiteY10029" fmla="*/ 1188656 h 5630204"/>
              <a:gd name="connsiteX10030" fmla="*/ 1397939 w 10567974"/>
              <a:gd name="connsiteY10030" fmla="*/ 1188656 h 5630204"/>
              <a:gd name="connsiteX10031" fmla="*/ 1424231 w 10567974"/>
              <a:gd name="connsiteY10031" fmla="*/ 1214972 h 5630204"/>
              <a:gd name="connsiteX10032" fmla="*/ 1397939 w 10567974"/>
              <a:gd name="connsiteY10032" fmla="*/ 1241233 h 5630204"/>
              <a:gd name="connsiteX10033" fmla="*/ 1371647 w 10567974"/>
              <a:gd name="connsiteY10033" fmla="*/ 1214972 h 5630204"/>
              <a:gd name="connsiteX10034" fmla="*/ 1397939 w 10567974"/>
              <a:gd name="connsiteY10034" fmla="*/ 1188656 h 5630204"/>
              <a:gd name="connsiteX10035" fmla="*/ 1306490 w 10567974"/>
              <a:gd name="connsiteY10035" fmla="*/ 1188656 h 5630204"/>
              <a:gd name="connsiteX10036" fmla="*/ 1332781 w 10567974"/>
              <a:gd name="connsiteY10036" fmla="*/ 1214973 h 5630204"/>
              <a:gd name="connsiteX10037" fmla="*/ 1306490 w 10567974"/>
              <a:gd name="connsiteY10037" fmla="*/ 1241234 h 5630204"/>
              <a:gd name="connsiteX10038" fmla="*/ 1280197 w 10567974"/>
              <a:gd name="connsiteY10038" fmla="*/ 1214973 h 5630204"/>
              <a:gd name="connsiteX10039" fmla="*/ 1306490 w 10567974"/>
              <a:gd name="connsiteY10039" fmla="*/ 1188656 h 5630204"/>
              <a:gd name="connsiteX10040" fmla="*/ 1215039 w 10567974"/>
              <a:gd name="connsiteY10040" fmla="*/ 1188656 h 5630204"/>
              <a:gd name="connsiteX10041" fmla="*/ 1241331 w 10567974"/>
              <a:gd name="connsiteY10041" fmla="*/ 1214973 h 5630204"/>
              <a:gd name="connsiteX10042" fmla="*/ 1215039 w 10567974"/>
              <a:gd name="connsiteY10042" fmla="*/ 1241234 h 5630204"/>
              <a:gd name="connsiteX10043" fmla="*/ 1188748 w 10567974"/>
              <a:gd name="connsiteY10043" fmla="*/ 1214973 h 5630204"/>
              <a:gd name="connsiteX10044" fmla="*/ 1215039 w 10567974"/>
              <a:gd name="connsiteY10044" fmla="*/ 1188656 h 5630204"/>
              <a:gd name="connsiteX10045" fmla="*/ 1123646 w 10567974"/>
              <a:gd name="connsiteY10045" fmla="*/ 1188656 h 5630204"/>
              <a:gd name="connsiteX10046" fmla="*/ 1149934 w 10567974"/>
              <a:gd name="connsiteY10046" fmla="*/ 1214973 h 5630204"/>
              <a:gd name="connsiteX10047" fmla="*/ 1123646 w 10567974"/>
              <a:gd name="connsiteY10047" fmla="*/ 1241234 h 5630204"/>
              <a:gd name="connsiteX10048" fmla="*/ 1097360 w 10567974"/>
              <a:gd name="connsiteY10048" fmla="*/ 1214973 h 5630204"/>
              <a:gd name="connsiteX10049" fmla="*/ 1123646 w 10567974"/>
              <a:gd name="connsiteY10049" fmla="*/ 1188656 h 5630204"/>
              <a:gd name="connsiteX10050" fmla="*/ 1032214 w 10567974"/>
              <a:gd name="connsiteY10050" fmla="*/ 1188656 h 5630204"/>
              <a:gd name="connsiteX10051" fmla="*/ 1058501 w 10567974"/>
              <a:gd name="connsiteY10051" fmla="*/ 1214973 h 5630204"/>
              <a:gd name="connsiteX10052" fmla="*/ 1032214 w 10567974"/>
              <a:gd name="connsiteY10052" fmla="*/ 1241234 h 5630204"/>
              <a:gd name="connsiteX10053" fmla="*/ 1005926 w 10567974"/>
              <a:gd name="connsiteY10053" fmla="*/ 1214973 h 5630204"/>
              <a:gd name="connsiteX10054" fmla="*/ 1032214 w 10567974"/>
              <a:gd name="connsiteY10054" fmla="*/ 1188656 h 5630204"/>
              <a:gd name="connsiteX10055" fmla="*/ 5969685 w 10567974"/>
              <a:gd name="connsiteY10055" fmla="*/ 1188655 h 5630204"/>
              <a:gd name="connsiteX10056" fmla="*/ 5995974 w 10567974"/>
              <a:gd name="connsiteY10056" fmla="*/ 1214970 h 5630204"/>
              <a:gd name="connsiteX10057" fmla="*/ 5969685 w 10567974"/>
              <a:gd name="connsiteY10057" fmla="*/ 1241231 h 5630204"/>
              <a:gd name="connsiteX10058" fmla="*/ 5943396 w 10567974"/>
              <a:gd name="connsiteY10058" fmla="*/ 1214970 h 5630204"/>
              <a:gd name="connsiteX10059" fmla="*/ 5969685 w 10567974"/>
              <a:gd name="connsiteY10059" fmla="*/ 1188655 h 5630204"/>
              <a:gd name="connsiteX10060" fmla="*/ 5878245 w 10567974"/>
              <a:gd name="connsiteY10060" fmla="*/ 1188655 h 5630204"/>
              <a:gd name="connsiteX10061" fmla="*/ 5904534 w 10567974"/>
              <a:gd name="connsiteY10061" fmla="*/ 1214970 h 5630204"/>
              <a:gd name="connsiteX10062" fmla="*/ 5878245 w 10567974"/>
              <a:gd name="connsiteY10062" fmla="*/ 1241231 h 5630204"/>
              <a:gd name="connsiteX10063" fmla="*/ 5851956 w 10567974"/>
              <a:gd name="connsiteY10063" fmla="*/ 1214970 h 5630204"/>
              <a:gd name="connsiteX10064" fmla="*/ 5878245 w 10567974"/>
              <a:gd name="connsiteY10064" fmla="*/ 1188655 h 5630204"/>
              <a:gd name="connsiteX10065" fmla="*/ 5786805 w 10567974"/>
              <a:gd name="connsiteY10065" fmla="*/ 1188655 h 5630204"/>
              <a:gd name="connsiteX10066" fmla="*/ 5813094 w 10567974"/>
              <a:gd name="connsiteY10066" fmla="*/ 1214970 h 5630204"/>
              <a:gd name="connsiteX10067" fmla="*/ 5786805 w 10567974"/>
              <a:gd name="connsiteY10067" fmla="*/ 1241231 h 5630204"/>
              <a:gd name="connsiteX10068" fmla="*/ 5760516 w 10567974"/>
              <a:gd name="connsiteY10068" fmla="*/ 1214970 h 5630204"/>
              <a:gd name="connsiteX10069" fmla="*/ 5786805 w 10567974"/>
              <a:gd name="connsiteY10069" fmla="*/ 1188655 h 5630204"/>
              <a:gd name="connsiteX10070" fmla="*/ 5695365 w 10567974"/>
              <a:gd name="connsiteY10070" fmla="*/ 1188655 h 5630204"/>
              <a:gd name="connsiteX10071" fmla="*/ 5721654 w 10567974"/>
              <a:gd name="connsiteY10071" fmla="*/ 1214970 h 5630204"/>
              <a:gd name="connsiteX10072" fmla="*/ 5695365 w 10567974"/>
              <a:gd name="connsiteY10072" fmla="*/ 1241231 h 5630204"/>
              <a:gd name="connsiteX10073" fmla="*/ 5669076 w 10567974"/>
              <a:gd name="connsiteY10073" fmla="*/ 1214970 h 5630204"/>
              <a:gd name="connsiteX10074" fmla="*/ 5695365 w 10567974"/>
              <a:gd name="connsiteY10074" fmla="*/ 1188655 h 5630204"/>
              <a:gd name="connsiteX10075" fmla="*/ 5603925 w 10567974"/>
              <a:gd name="connsiteY10075" fmla="*/ 1188655 h 5630204"/>
              <a:gd name="connsiteX10076" fmla="*/ 5630214 w 10567974"/>
              <a:gd name="connsiteY10076" fmla="*/ 1214970 h 5630204"/>
              <a:gd name="connsiteX10077" fmla="*/ 5603925 w 10567974"/>
              <a:gd name="connsiteY10077" fmla="*/ 1241232 h 5630204"/>
              <a:gd name="connsiteX10078" fmla="*/ 5577636 w 10567974"/>
              <a:gd name="connsiteY10078" fmla="*/ 1214970 h 5630204"/>
              <a:gd name="connsiteX10079" fmla="*/ 5603925 w 10567974"/>
              <a:gd name="connsiteY10079" fmla="*/ 1188655 h 5630204"/>
              <a:gd name="connsiteX10080" fmla="*/ 5512485 w 10567974"/>
              <a:gd name="connsiteY10080" fmla="*/ 1188655 h 5630204"/>
              <a:gd name="connsiteX10081" fmla="*/ 5538774 w 10567974"/>
              <a:gd name="connsiteY10081" fmla="*/ 1214970 h 5630204"/>
              <a:gd name="connsiteX10082" fmla="*/ 5512485 w 10567974"/>
              <a:gd name="connsiteY10082" fmla="*/ 1241232 h 5630204"/>
              <a:gd name="connsiteX10083" fmla="*/ 5486196 w 10567974"/>
              <a:gd name="connsiteY10083" fmla="*/ 1214970 h 5630204"/>
              <a:gd name="connsiteX10084" fmla="*/ 5512485 w 10567974"/>
              <a:gd name="connsiteY10084" fmla="*/ 1188655 h 5630204"/>
              <a:gd name="connsiteX10085" fmla="*/ 5421045 w 10567974"/>
              <a:gd name="connsiteY10085" fmla="*/ 1188655 h 5630204"/>
              <a:gd name="connsiteX10086" fmla="*/ 5447334 w 10567974"/>
              <a:gd name="connsiteY10086" fmla="*/ 1214972 h 5630204"/>
              <a:gd name="connsiteX10087" fmla="*/ 5421045 w 10567974"/>
              <a:gd name="connsiteY10087" fmla="*/ 1241232 h 5630204"/>
              <a:gd name="connsiteX10088" fmla="*/ 5394756 w 10567974"/>
              <a:gd name="connsiteY10088" fmla="*/ 1214972 h 5630204"/>
              <a:gd name="connsiteX10089" fmla="*/ 5421045 w 10567974"/>
              <a:gd name="connsiteY10089" fmla="*/ 1188655 h 5630204"/>
              <a:gd name="connsiteX10090" fmla="*/ 3866565 w 10567974"/>
              <a:gd name="connsiteY10090" fmla="*/ 1188655 h 5630204"/>
              <a:gd name="connsiteX10091" fmla="*/ 3892854 w 10567974"/>
              <a:gd name="connsiteY10091" fmla="*/ 1214972 h 5630204"/>
              <a:gd name="connsiteX10092" fmla="*/ 3866565 w 10567974"/>
              <a:gd name="connsiteY10092" fmla="*/ 1241232 h 5630204"/>
              <a:gd name="connsiteX10093" fmla="*/ 3840276 w 10567974"/>
              <a:gd name="connsiteY10093" fmla="*/ 1214972 h 5630204"/>
              <a:gd name="connsiteX10094" fmla="*/ 3866565 w 10567974"/>
              <a:gd name="connsiteY10094" fmla="*/ 1188655 h 5630204"/>
              <a:gd name="connsiteX10095" fmla="*/ 3775125 w 10567974"/>
              <a:gd name="connsiteY10095" fmla="*/ 1188655 h 5630204"/>
              <a:gd name="connsiteX10096" fmla="*/ 3801414 w 10567974"/>
              <a:gd name="connsiteY10096" fmla="*/ 1214972 h 5630204"/>
              <a:gd name="connsiteX10097" fmla="*/ 3775125 w 10567974"/>
              <a:gd name="connsiteY10097" fmla="*/ 1241232 h 5630204"/>
              <a:gd name="connsiteX10098" fmla="*/ 3748836 w 10567974"/>
              <a:gd name="connsiteY10098" fmla="*/ 1214972 h 5630204"/>
              <a:gd name="connsiteX10099" fmla="*/ 3775125 w 10567974"/>
              <a:gd name="connsiteY10099" fmla="*/ 1188655 h 5630204"/>
              <a:gd name="connsiteX10100" fmla="*/ 3683685 w 10567974"/>
              <a:gd name="connsiteY10100" fmla="*/ 1188655 h 5630204"/>
              <a:gd name="connsiteX10101" fmla="*/ 3709974 w 10567974"/>
              <a:gd name="connsiteY10101" fmla="*/ 1214972 h 5630204"/>
              <a:gd name="connsiteX10102" fmla="*/ 3683685 w 10567974"/>
              <a:gd name="connsiteY10102" fmla="*/ 1241232 h 5630204"/>
              <a:gd name="connsiteX10103" fmla="*/ 3657396 w 10567974"/>
              <a:gd name="connsiteY10103" fmla="*/ 1214972 h 5630204"/>
              <a:gd name="connsiteX10104" fmla="*/ 3683685 w 10567974"/>
              <a:gd name="connsiteY10104" fmla="*/ 1188655 h 5630204"/>
              <a:gd name="connsiteX10105" fmla="*/ 3592245 w 10567974"/>
              <a:gd name="connsiteY10105" fmla="*/ 1188655 h 5630204"/>
              <a:gd name="connsiteX10106" fmla="*/ 3618534 w 10567974"/>
              <a:gd name="connsiteY10106" fmla="*/ 1214972 h 5630204"/>
              <a:gd name="connsiteX10107" fmla="*/ 3592245 w 10567974"/>
              <a:gd name="connsiteY10107" fmla="*/ 1241232 h 5630204"/>
              <a:gd name="connsiteX10108" fmla="*/ 3565956 w 10567974"/>
              <a:gd name="connsiteY10108" fmla="*/ 1214972 h 5630204"/>
              <a:gd name="connsiteX10109" fmla="*/ 3592245 w 10567974"/>
              <a:gd name="connsiteY10109" fmla="*/ 1188655 h 5630204"/>
              <a:gd name="connsiteX10110" fmla="*/ 3044034 w 10567974"/>
              <a:gd name="connsiteY10110" fmla="*/ 1188655 h 5630204"/>
              <a:gd name="connsiteX10111" fmla="*/ 3070326 w 10567974"/>
              <a:gd name="connsiteY10111" fmla="*/ 1214972 h 5630204"/>
              <a:gd name="connsiteX10112" fmla="*/ 3044034 w 10567974"/>
              <a:gd name="connsiteY10112" fmla="*/ 1241232 h 5630204"/>
              <a:gd name="connsiteX10113" fmla="*/ 3017742 w 10567974"/>
              <a:gd name="connsiteY10113" fmla="*/ 1214972 h 5630204"/>
              <a:gd name="connsiteX10114" fmla="*/ 3044034 w 10567974"/>
              <a:gd name="connsiteY10114" fmla="*/ 1188655 h 5630204"/>
              <a:gd name="connsiteX10115" fmla="*/ 2952585 w 10567974"/>
              <a:gd name="connsiteY10115" fmla="*/ 1188655 h 5630204"/>
              <a:gd name="connsiteX10116" fmla="*/ 2978877 w 10567974"/>
              <a:gd name="connsiteY10116" fmla="*/ 1214972 h 5630204"/>
              <a:gd name="connsiteX10117" fmla="*/ 2952585 w 10567974"/>
              <a:gd name="connsiteY10117" fmla="*/ 1241232 h 5630204"/>
              <a:gd name="connsiteX10118" fmla="*/ 2926293 w 10567974"/>
              <a:gd name="connsiteY10118" fmla="*/ 1214972 h 5630204"/>
              <a:gd name="connsiteX10119" fmla="*/ 2952585 w 10567974"/>
              <a:gd name="connsiteY10119" fmla="*/ 1188655 h 5630204"/>
              <a:gd name="connsiteX10120" fmla="*/ 2861135 w 10567974"/>
              <a:gd name="connsiteY10120" fmla="*/ 1188655 h 5630204"/>
              <a:gd name="connsiteX10121" fmla="*/ 2887426 w 10567974"/>
              <a:gd name="connsiteY10121" fmla="*/ 1214972 h 5630204"/>
              <a:gd name="connsiteX10122" fmla="*/ 2861135 w 10567974"/>
              <a:gd name="connsiteY10122" fmla="*/ 1241232 h 5630204"/>
              <a:gd name="connsiteX10123" fmla="*/ 2834844 w 10567974"/>
              <a:gd name="connsiteY10123" fmla="*/ 1214972 h 5630204"/>
              <a:gd name="connsiteX10124" fmla="*/ 2861135 w 10567974"/>
              <a:gd name="connsiteY10124" fmla="*/ 1188655 h 5630204"/>
              <a:gd name="connsiteX10125" fmla="*/ 2769685 w 10567974"/>
              <a:gd name="connsiteY10125" fmla="*/ 1188655 h 5630204"/>
              <a:gd name="connsiteX10126" fmla="*/ 2795977 w 10567974"/>
              <a:gd name="connsiteY10126" fmla="*/ 1214972 h 5630204"/>
              <a:gd name="connsiteX10127" fmla="*/ 2769685 w 10567974"/>
              <a:gd name="connsiteY10127" fmla="*/ 1241232 h 5630204"/>
              <a:gd name="connsiteX10128" fmla="*/ 2743394 w 10567974"/>
              <a:gd name="connsiteY10128" fmla="*/ 1214972 h 5630204"/>
              <a:gd name="connsiteX10129" fmla="*/ 2769685 w 10567974"/>
              <a:gd name="connsiteY10129" fmla="*/ 1188655 h 5630204"/>
              <a:gd name="connsiteX10130" fmla="*/ 2678236 w 10567974"/>
              <a:gd name="connsiteY10130" fmla="*/ 1188655 h 5630204"/>
              <a:gd name="connsiteX10131" fmla="*/ 2704528 w 10567974"/>
              <a:gd name="connsiteY10131" fmla="*/ 1214972 h 5630204"/>
              <a:gd name="connsiteX10132" fmla="*/ 2678236 w 10567974"/>
              <a:gd name="connsiteY10132" fmla="*/ 1241232 h 5630204"/>
              <a:gd name="connsiteX10133" fmla="*/ 2651943 w 10567974"/>
              <a:gd name="connsiteY10133" fmla="*/ 1214972 h 5630204"/>
              <a:gd name="connsiteX10134" fmla="*/ 2678236 w 10567974"/>
              <a:gd name="connsiteY10134" fmla="*/ 1188655 h 5630204"/>
              <a:gd name="connsiteX10135" fmla="*/ 2586786 w 10567974"/>
              <a:gd name="connsiteY10135" fmla="*/ 1188655 h 5630204"/>
              <a:gd name="connsiteX10136" fmla="*/ 2613077 w 10567974"/>
              <a:gd name="connsiteY10136" fmla="*/ 1214972 h 5630204"/>
              <a:gd name="connsiteX10137" fmla="*/ 2586786 w 10567974"/>
              <a:gd name="connsiteY10137" fmla="*/ 1241232 h 5630204"/>
              <a:gd name="connsiteX10138" fmla="*/ 2560493 w 10567974"/>
              <a:gd name="connsiteY10138" fmla="*/ 1214972 h 5630204"/>
              <a:gd name="connsiteX10139" fmla="*/ 2586786 w 10567974"/>
              <a:gd name="connsiteY10139" fmla="*/ 1188655 h 5630204"/>
              <a:gd name="connsiteX10140" fmla="*/ 7524165 w 10567974"/>
              <a:gd name="connsiteY10140" fmla="*/ 1188654 h 5630204"/>
              <a:gd name="connsiteX10141" fmla="*/ 7550454 w 10567974"/>
              <a:gd name="connsiteY10141" fmla="*/ 1214968 h 5630204"/>
              <a:gd name="connsiteX10142" fmla="*/ 7524165 w 10567974"/>
              <a:gd name="connsiteY10142" fmla="*/ 1241229 h 5630204"/>
              <a:gd name="connsiteX10143" fmla="*/ 7497876 w 10567974"/>
              <a:gd name="connsiteY10143" fmla="*/ 1214968 h 5630204"/>
              <a:gd name="connsiteX10144" fmla="*/ 7524165 w 10567974"/>
              <a:gd name="connsiteY10144" fmla="*/ 1188654 h 5630204"/>
              <a:gd name="connsiteX10145" fmla="*/ 7432725 w 10567974"/>
              <a:gd name="connsiteY10145" fmla="*/ 1188654 h 5630204"/>
              <a:gd name="connsiteX10146" fmla="*/ 7459014 w 10567974"/>
              <a:gd name="connsiteY10146" fmla="*/ 1214968 h 5630204"/>
              <a:gd name="connsiteX10147" fmla="*/ 7432725 w 10567974"/>
              <a:gd name="connsiteY10147" fmla="*/ 1241230 h 5630204"/>
              <a:gd name="connsiteX10148" fmla="*/ 7406436 w 10567974"/>
              <a:gd name="connsiteY10148" fmla="*/ 1214968 h 5630204"/>
              <a:gd name="connsiteX10149" fmla="*/ 7432725 w 10567974"/>
              <a:gd name="connsiteY10149" fmla="*/ 1188654 h 5630204"/>
              <a:gd name="connsiteX10150" fmla="*/ 7341285 w 10567974"/>
              <a:gd name="connsiteY10150" fmla="*/ 1188654 h 5630204"/>
              <a:gd name="connsiteX10151" fmla="*/ 7367574 w 10567974"/>
              <a:gd name="connsiteY10151" fmla="*/ 1214968 h 5630204"/>
              <a:gd name="connsiteX10152" fmla="*/ 7341285 w 10567974"/>
              <a:gd name="connsiteY10152" fmla="*/ 1241230 h 5630204"/>
              <a:gd name="connsiteX10153" fmla="*/ 7314996 w 10567974"/>
              <a:gd name="connsiteY10153" fmla="*/ 1214968 h 5630204"/>
              <a:gd name="connsiteX10154" fmla="*/ 7341285 w 10567974"/>
              <a:gd name="connsiteY10154" fmla="*/ 1188654 h 5630204"/>
              <a:gd name="connsiteX10155" fmla="*/ 7249845 w 10567974"/>
              <a:gd name="connsiteY10155" fmla="*/ 1188654 h 5630204"/>
              <a:gd name="connsiteX10156" fmla="*/ 7276134 w 10567974"/>
              <a:gd name="connsiteY10156" fmla="*/ 1214969 h 5630204"/>
              <a:gd name="connsiteX10157" fmla="*/ 7249845 w 10567974"/>
              <a:gd name="connsiteY10157" fmla="*/ 1241230 h 5630204"/>
              <a:gd name="connsiteX10158" fmla="*/ 7223556 w 10567974"/>
              <a:gd name="connsiteY10158" fmla="*/ 1214969 h 5630204"/>
              <a:gd name="connsiteX10159" fmla="*/ 7249845 w 10567974"/>
              <a:gd name="connsiteY10159" fmla="*/ 1188654 h 5630204"/>
              <a:gd name="connsiteX10160" fmla="*/ 7158405 w 10567974"/>
              <a:gd name="connsiteY10160" fmla="*/ 1188654 h 5630204"/>
              <a:gd name="connsiteX10161" fmla="*/ 7184694 w 10567974"/>
              <a:gd name="connsiteY10161" fmla="*/ 1214969 h 5630204"/>
              <a:gd name="connsiteX10162" fmla="*/ 7158405 w 10567974"/>
              <a:gd name="connsiteY10162" fmla="*/ 1241230 h 5630204"/>
              <a:gd name="connsiteX10163" fmla="*/ 7132116 w 10567974"/>
              <a:gd name="connsiteY10163" fmla="*/ 1214969 h 5630204"/>
              <a:gd name="connsiteX10164" fmla="*/ 7158405 w 10567974"/>
              <a:gd name="connsiteY10164" fmla="*/ 1188654 h 5630204"/>
              <a:gd name="connsiteX10165" fmla="*/ 7066965 w 10567974"/>
              <a:gd name="connsiteY10165" fmla="*/ 1188654 h 5630204"/>
              <a:gd name="connsiteX10166" fmla="*/ 7093254 w 10567974"/>
              <a:gd name="connsiteY10166" fmla="*/ 1214969 h 5630204"/>
              <a:gd name="connsiteX10167" fmla="*/ 7066965 w 10567974"/>
              <a:gd name="connsiteY10167" fmla="*/ 1241230 h 5630204"/>
              <a:gd name="connsiteX10168" fmla="*/ 7040676 w 10567974"/>
              <a:gd name="connsiteY10168" fmla="*/ 1214969 h 5630204"/>
              <a:gd name="connsiteX10169" fmla="*/ 7066965 w 10567974"/>
              <a:gd name="connsiteY10169" fmla="*/ 1188654 h 5630204"/>
              <a:gd name="connsiteX10170" fmla="*/ 6975525 w 10567974"/>
              <a:gd name="connsiteY10170" fmla="*/ 1188654 h 5630204"/>
              <a:gd name="connsiteX10171" fmla="*/ 7001814 w 10567974"/>
              <a:gd name="connsiteY10171" fmla="*/ 1214969 h 5630204"/>
              <a:gd name="connsiteX10172" fmla="*/ 6975525 w 10567974"/>
              <a:gd name="connsiteY10172" fmla="*/ 1241230 h 5630204"/>
              <a:gd name="connsiteX10173" fmla="*/ 6949236 w 10567974"/>
              <a:gd name="connsiteY10173" fmla="*/ 1214969 h 5630204"/>
              <a:gd name="connsiteX10174" fmla="*/ 6975525 w 10567974"/>
              <a:gd name="connsiteY10174" fmla="*/ 1188654 h 5630204"/>
              <a:gd name="connsiteX10175" fmla="*/ 6884085 w 10567974"/>
              <a:gd name="connsiteY10175" fmla="*/ 1188654 h 5630204"/>
              <a:gd name="connsiteX10176" fmla="*/ 6910374 w 10567974"/>
              <a:gd name="connsiteY10176" fmla="*/ 1214970 h 5630204"/>
              <a:gd name="connsiteX10177" fmla="*/ 6884085 w 10567974"/>
              <a:gd name="connsiteY10177" fmla="*/ 1241230 h 5630204"/>
              <a:gd name="connsiteX10178" fmla="*/ 6857796 w 10567974"/>
              <a:gd name="connsiteY10178" fmla="*/ 1214970 h 5630204"/>
              <a:gd name="connsiteX10179" fmla="*/ 6884085 w 10567974"/>
              <a:gd name="connsiteY10179" fmla="*/ 1188654 h 5630204"/>
              <a:gd name="connsiteX10180" fmla="*/ 6792645 w 10567974"/>
              <a:gd name="connsiteY10180" fmla="*/ 1188654 h 5630204"/>
              <a:gd name="connsiteX10181" fmla="*/ 6818934 w 10567974"/>
              <a:gd name="connsiteY10181" fmla="*/ 1214970 h 5630204"/>
              <a:gd name="connsiteX10182" fmla="*/ 6792645 w 10567974"/>
              <a:gd name="connsiteY10182" fmla="*/ 1241230 h 5630204"/>
              <a:gd name="connsiteX10183" fmla="*/ 6766356 w 10567974"/>
              <a:gd name="connsiteY10183" fmla="*/ 1214970 h 5630204"/>
              <a:gd name="connsiteX10184" fmla="*/ 6792645 w 10567974"/>
              <a:gd name="connsiteY10184" fmla="*/ 1188654 h 5630204"/>
              <a:gd name="connsiteX10185" fmla="*/ 6701205 w 10567974"/>
              <a:gd name="connsiteY10185" fmla="*/ 1188654 h 5630204"/>
              <a:gd name="connsiteX10186" fmla="*/ 6727494 w 10567974"/>
              <a:gd name="connsiteY10186" fmla="*/ 1214970 h 5630204"/>
              <a:gd name="connsiteX10187" fmla="*/ 6701205 w 10567974"/>
              <a:gd name="connsiteY10187" fmla="*/ 1241230 h 5630204"/>
              <a:gd name="connsiteX10188" fmla="*/ 6674916 w 10567974"/>
              <a:gd name="connsiteY10188" fmla="*/ 1214970 h 5630204"/>
              <a:gd name="connsiteX10189" fmla="*/ 6701205 w 10567974"/>
              <a:gd name="connsiteY10189" fmla="*/ 1188654 h 5630204"/>
              <a:gd name="connsiteX10190" fmla="*/ 6609765 w 10567974"/>
              <a:gd name="connsiteY10190" fmla="*/ 1188654 h 5630204"/>
              <a:gd name="connsiteX10191" fmla="*/ 6636054 w 10567974"/>
              <a:gd name="connsiteY10191" fmla="*/ 1214970 h 5630204"/>
              <a:gd name="connsiteX10192" fmla="*/ 6609765 w 10567974"/>
              <a:gd name="connsiteY10192" fmla="*/ 1241231 h 5630204"/>
              <a:gd name="connsiteX10193" fmla="*/ 6583476 w 10567974"/>
              <a:gd name="connsiteY10193" fmla="*/ 1214970 h 5630204"/>
              <a:gd name="connsiteX10194" fmla="*/ 6609765 w 10567974"/>
              <a:gd name="connsiteY10194" fmla="*/ 1188654 h 5630204"/>
              <a:gd name="connsiteX10195" fmla="*/ 6518325 w 10567974"/>
              <a:gd name="connsiteY10195" fmla="*/ 1188654 h 5630204"/>
              <a:gd name="connsiteX10196" fmla="*/ 6544614 w 10567974"/>
              <a:gd name="connsiteY10196" fmla="*/ 1214970 h 5630204"/>
              <a:gd name="connsiteX10197" fmla="*/ 6518325 w 10567974"/>
              <a:gd name="connsiteY10197" fmla="*/ 1241231 h 5630204"/>
              <a:gd name="connsiteX10198" fmla="*/ 6492036 w 10567974"/>
              <a:gd name="connsiteY10198" fmla="*/ 1214970 h 5630204"/>
              <a:gd name="connsiteX10199" fmla="*/ 6518325 w 10567974"/>
              <a:gd name="connsiteY10199" fmla="*/ 1188654 h 5630204"/>
              <a:gd name="connsiteX10200" fmla="*/ 6426885 w 10567974"/>
              <a:gd name="connsiteY10200" fmla="*/ 1188654 h 5630204"/>
              <a:gd name="connsiteX10201" fmla="*/ 6453174 w 10567974"/>
              <a:gd name="connsiteY10201" fmla="*/ 1214970 h 5630204"/>
              <a:gd name="connsiteX10202" fmla="*/ 6426885 w 10567974"/>
              <a:gd name="connsiteY10202" fmla="*/ 1241231 h 5630204"/>
              <a:gd name="connsiteX10203" fmla="*/ 6400596 w 10567974"/>
              <a:gd name="connsiteY10203" fmla="*/ 1214970 h 5630204"/>
              <a:gd name="connsiteX10204" fmla="*/ 6426885 w 10567974"/>
              <a:gd name="connsiteY10204" fmla="*/ 1188654 h 5630204"/>
              <a:gd name="connsiteX10205" fmla="*/ 6335445 w 10567974"/>
              <a:gd name="connsiteY10205" fmla="*/ 1188654 h 5630204"/>
              <a:gd name="connsiteX10206" fmla="*/ 6361734 w 10567974"/>
              <a:gd name="connsiteY10206" fmla="*/ 1214970 h 5630204"/>
              <a:gd name="connsiteX10207" fmla="*/ 6335445 w 10567974"/>
              <a:gd name="connsiteY10207" fmla="*/ 1241231 h 5630204"/>
              <a:gd name="connsiteX10208" fmla="*/ 6309156 w 10567974"/>
              <a:gd name="connsiteY10208" fmla="*/ 1214970 h 5630204"/>
              <a:gd name="connsiteX10209" fmla="*/ 6335445 w 10567974"/>
              <a:gd name="connsiteY10209" fmla="*/ 1188654 h 5630204"/>
              <a:gd name="connsiteX10210" fmla="*/ 6244005 w 10567974"/>
              <a:gd name="connsiteY10210" fmla="*/ 1188654 h 5630204"/>
              <a:gd name="connsiteX10211" fmla="*/ 6270294 w 10567974"/>
              <a:gd name="connsiteY10211" fmla="*/ 1214970 h 5630204"/>
              <a:gd name="connsiteX10212" fmla="*/ 6244005 w 10567974"/>
              <a:gd name="connsiteY10212" fmla="*/ 1241231 h 5630204"/>
              <a:gd name="connsiteX10213" fmla="*/ 6217716 w 10567974"/>
              <a:gd name="connsiteY10213" fmla="*/ 1214970 h 5630204"/>
              <a:gd name="connsiteX10214" fmla="*/ 6244005 w 10567974"/>
              <a:gd name="connsiteY10214" fmla="*/ 1188654 h 5630204"/>
              <a:gd name="connsiteX10215" fmla="*/ 6152565 w 10567974"/>
              <a:gd name="connsiteY10215" fmla="*/ 1188654 h 5630204"/>
              <a:gd name="connsiteX10216" fmla="*/ 6178854 w 10567974"/>
              <a:gd name="connsiteY10216" fmla="*/ 1214970 h 5630204"/>
              <a:gd name="connsiteX10217" fmla="*/ 6152565 w 10567974"/>
              <a:gd name="connsiteY10217" fmla="*/ 1241231 h 5630204"/>
              <a:gd name="connsiteX10218" fmla="*/ 6126276 w 10567974"/>
              <a:gd name="connsiteY10218" fmla="*/ 1214970 h 5630204"/>
              <a:gd name="connsiteX10219" fmla="*/ 6152565 w 10567974"/>
              <a:gd name="connsiteY10219" fmla="*/ 1188654 h 5630204"/>
              <a:gd name="connsiteX10220" fmla="*/ 6061125 w 10567974"/>
              <a:gd name="connsiteY10220" fmla="*/ 1188654 h 5630204"/>
              <a:gd name="connsiteX10221" fmla="*/ 6087414 w 10567974"/>
              <a:gd name="connsiteY10221" fmla="*/ 1214970 h 5630204"/>
              <a:gd name="connsiteX10222" fmla="*/ 6061125 w 10567974"/>
              <a:gd name="connsiteY10222" fmla="*/ 1241231 h 5630204"/>
              <a:gd name="connsiteX10223" fmla="*/ 6034836 w 10567974"/>
              <a:gd name="connsiteY10223" fmla="*/ 1214970 h 5630204"/>
              <a:gd name="connsiteX10224" fmla="*/ 6061125 w 10567974"/>
              <a:gd name="connsiteY10224" fmla="*/ 1188654 h 5630204"/>
              <a:gd name="connsiteX10225" fmla="*/ 8895765 w 10567974"/>
              <a:gd name="connsiteY10225" fmla="*/ 1188652 h 5630204"/>
              <a:gd name="connsiteX10226" fmla="*/ 8922054 w 10567974"/>
              <a:gd name="connsiteY10226" fmla="*/ 1214968 h 5630204"/>
              <a:gd name="connsiteX10227" fmla="*/ 8895765 w 10567974"/>
              <a:gd name="connsiteY10227" fmla="*/ 1241228 h 5630204"/>
              <a:gd name="connsiteX10228" fmla="*/ 8869476 w 10567974"/>
              <a:gd name="connsiteY10228" fmla="*/ 1214968 h 5630204"/>
              <a:gd name="connsiteX10229" fmla="*/ 8895765 w 10567974"/>
              <a:gd name="connsiteY10229" fmla="*/ 1188652 h 5630204"/>
              <a:gd name="connsiteX10230" fmla="*/ 8804325 w 10567974"/>
              <a:gd name="connsiteY10230" fmla="*/ 1188652 h 5630204"/>
              <a:gd name="connsiteX10231" fmla="*/ 8830614 w 10567974"/>
              <a:gd name="connsiteY10231" fmla="*/ 1214968 h 5630204"/>
              <a:gd name="connsiteX10232" fmla="*/ 8804325 w 10567974"/>
              <a:gd name="connsiteY10232" fmla="*/ 1241228 h 5630204"/>
              <a:gd name="connsiteX10233" fmla="*/ 8778036 w 10567974"/>
              <a:gd name="connsiteY10233" fmla="*/ 1214968 h 5630204"/>
              <a:gd name="connsiteX10234" fmla="*/ 8804325 w 10567974"/>
              <a:gd name="connsiteY10234" fmla="*/ 1188652 h 5630204"/>
              <a:gd name="connsiteX10235" fmla="*/ 8712885 w 10567974"/>
              <a:gd name="connsiteY10235" fmla="*/ 1188652 h 5630204"/>
              <a:gd name="connsiteX10236" fmla="*/ 8739174 w 10567974"/>
              <a:gd name="connsiteY10236" fmla="*/ 1214968 h 5630204"/>
              <a:gd name="connsiteX10237" fmla="*/ 8712885 w 10567974"/>
              <a:gd name="connsiteY10237" fmla="*/ 1241229 h 5630204"/>
              <a:gd name="connsiteX10238" fmla="*/ 8686596 w 10567974"/>
              <a:gd name="connsiteY10238" fmla="*/ 1214968 h 5630204"/>
              <a:gd name="connsiteX10239" fmla="*/ 8712885 w 10567974"/>
              <a:gd name="connsiteY10239" fmla="*/ 1188652 h 5630204"/>
              <a:gd name="connsiteX10240" fmla="*/ 8621445 w 10567974"/>
              <a:gd name="connsiteY10240" fmla="*/ 1188652 h 5630204"/>
              <a:gd name="connsiteX10241" fmla="*/ 8647734 w 10567974"/>
              <a:gd name="connsiteY10241" fmla="*/ 1214968 h 5630204"/>
              <a:gd name="connsiteX10242" fmla="*/ 8621445 w 10567974"/>
              <a:gd name="connsiteY10242" fmla="*/ 1241229 h 5630204"/>
              <a:gd name="connsiteX10243" fmla="*/ 8595156 w 10567974"/>
              <a:gd name="connsiteY10243" fmla="*/ 1214968 h 5630204"/>
              <a:gd name="connsiteX10244" fmla="*/ 8621445 w 10567974"/>
              <a:gd name="connsiteY10244" fmla="*/ 1188652 h 5630204"/>
              <a:gd name="connsiteX10245" fmla="*/ 8530005 w 10567974"/>
              <a:gd name="connsiteY10245" fmla="*/ 1188652 h 5630204"/>
              <a:gd name="connsiteX10246" fmla="*/ 8556294 w 10567974"/>
              <a:gd name="connsiteY10246" fmla="*/ 1214968 h 5630204"/>
              <a:gd name="connsiteX10247" fmla="*/ 8530005 w 10567974"/>
              <a:gd name="connsiteY10247" fmla="*/ 1241229 h 5630204"/>
              <a:gd name="connsiteX10248" fmla="*/ 8503716 w 10567974"/>
              <a:gd name="connsiteY10248" fmla="*/ 1214968 h 5630204"/>
              <a:gd name="connsiteX10249" fmla="*/ 8530005 w 10567974"/>
              <a:gd name="connsiteY10249" fmla="*/ 1188652 h 5630204"/>
              <a:gd name="connsiteX10250" fmla="*/ 8438565 w 10567974"/>
              <a:gd name="connsiteY10250" fmla="*/ 1188652 h 5630204"/>
              <a:gd name="connsiteX10251" fmla="*/ 8464854 w 10567974"/>
              <a:gd name="connsiteY10251" fmla="*/ 1214968 h 5630204"/>
              <a:gd name="connsiteX10252" fmla="*/ 8438565 w 10567974"/>
              <a:gd name="connsiteY10252" fmla="*/ 1241229 h 5630204"/>
              <a:gd name="connsiteX10253" fmla="*/ 8412276 w 10567974"/>
              <a:gd name="connsiteY10253" fmla="*/ 1214968 h 5630204"/>
              <a:gd name="connsiteX10254" fmla="*/ 8438565 w 10567974"/>
              <a:gd name="connsiteY10254" fmla="*/ 1188652 h 5630204"/>
              <a:gd name="connsiteX10255" fmla="*/ 8347125 w 10567974"/>
              <a:gd name="connsiteY10255" fmla="*/ 1188652 h 5630204"/>
              <a:gd name="connsiteX10256" fmla="*/ 8373414 w 10567974"/>
              <a:gd name="connsiteY10256" fmla="*/ 1214968 h 5630204"/>
              <a:gd name="connsiteX10257" fmla="*/ 8347125 w 10567974"/>
              <a:gd name="connsiteY10257" fmla="*/ 1241229 h 5630204"/>
              <a:gd name="connsiteX10258" fmla="*/ 8320836 w 10567974"/>
              <a:gd name="connsiteY10258" fmla="*/ 1214968 h 5630204"/>
              <a:gd name="connsiteX10259" fmla="*/ 8347125 w 10567974"/>
              <a:gd name="connsiteY10259" fmla="*/ 1188652 h 5630204"/>
              <a:gd name="connsiteX10260" fmla="*/ 8255685 w 10567974"/>
              <a:gd name="connsiteY10260" fmla="*/ 1188652 h 5630204"/>
              <a:gd name="connsiteX10261" fmla="*/ 8281974 w 10567974"/>
              <a:gd name="connsiteY10261" fmla="*/ 1214968 h 5630204"/>
              <a:gd name="connsiteX10262" fmla="*/ 8255685 w 10567974"/>
              <a:gd name="connsiteY10262" fmla="*/ 1241229 h 5630204"/>
              <a:gd name="connsiteX10263" fmla="*/ 8229396 w 10567974"/>
              <a:gd name="connsiteY10263" fmla="*/ 1214968 h 5630204"/>
              <a:gd name="connsiteX10264" fmla="*/ 8255685 w 10567974"/>
              <a:gd name="connsiteY10264" fmla="*/ 1188652 h 5630204"/>
              <a:gd name="connsiteX10265" fmla="*/ 8164245 w 10567974"/>
              <a:gd name="connsiteY10265" fmla="*/ 1188652 h 5630204"/>
              <a:gd name="connsiteX10266" fmla="*/ 8190534 w 10567974"/>
              <a:gd name="connsiteY10266" fmla="*/ 1214968 h 5630204"/>
              <a:gd name="connsiteX10267" fmla="*/ 8164245 w 10567974"/>
              <a:gd name="connsiteY10267" fmla="*/ 1241229 h 5630204"/>
              <a:gd name="connsiteX10268" fmla="*/ 8137956 w 10567974"/>
              <a:gd name="connsiteY10268" fmla="*/ 1214968 h 5630204"/>
              <a:gd name="connsiteX10269" fmla="*/ 8164245 w 10567974"/>
              <a:gd name="connsiteY10269" fmla="*/ 1188652 h 5630204"/>
              <a:gd name="connsiteX10270" fmla="*/ 8072805 w 10567974"/>
              <a:gd name="connsiteY10270" fmla="*/ 1188652 h 5630204"/>
              <a:gd name="connsiteX10271" fmla="*/ 8099094 w 10567974"/>
              <a:gd name="connsiteY10271" fmla="*/ 1214968 h 5630204"/>
              <a:gd name="connsiteX10272" fmla="*/ 8072805 w 10567974"/>
              <a:gd name="connsiteY10272" fmla="*/ 1241229 h 5630204"/>
              <a:gd name="connsiteX10273" fmla="*/ 8046516 w 10567974"/>
              <a:gd name="connsiteY10273" fmla="*/ 1214968 h 5630204"/>
              <a:gd name="connsiteX10274" fmla="*/ 8072805 w 10567974"/>
              <a:gd name="connsiteY10274" fmla="*/ 1188652 h 5630204"/>
              <a:gd name="connsiteX10275" fmla="*/ 7981365 w 10567974"/>
              <a:gd name="connsiteY10275" fmla="*/ 1188652 h 5630204"/>
              <a:gd name="connsiteX10276" fmla="*/ 8007654 w 10567974"/>
              <a:gd name="connsiteY10276" fmla="*/ 1214968 h 5630204"/>
              <a:gd name="connsiteX10277" fmla="*/ 7981365 w 10567974"/>
              <a:gd name="connsiteY10277" fmla="*/ 1241229 h 5630204"/>
              <a:gd name="connsiteX10278" fmla="*/ 7955076 w 10567974"/>
              <a:gd name="connsiteY10278" fmla="*/ 1214968 h 5630204"/>
              <a:gd name="connsiteX10279" fmla="*/ 7981365 w 10567974"/>
              <a:gd name="connsiteY10279" fmla="*/ 1188652 h 5630204"/>
              <a:gd name="connsiteX10280" fmla="*/ 7889925 w 10567974"/>
              <a:gd name="connsiteY10280" fmla="*/ 1188652 h 5630204"/>
              <a:gd name="connsiteX10281" fmla="*/ 7916214 w 10567974"/>
              <a:gd name="connsiteY10281" fmla="*/ 1214968 h 5630204"/>
              <a:gd name="connsiteX10282" fmla="*/ 7889925 w 10567974"/>
              <a:gd name="connsiteY10282" fmla="*/ 1241229 h 5630204"/>
              <a:gd name="connsiteX10283" fmla="*/ 7863636 w 10567974"/>
              <a:gd name="connsiteY10283" fmla="*/ 1214968 h 5630204"/>
              <a:gd name="connsiteX10284" fmla="*/ 7889925 w 10567974"/>
              <a:gd name="connsiteY10284" fmla="*/ 1188652 h 5630204"/>
              <a:gd name="connsiteX10285" fmla="*/ 7798485 w 10567974"/>
              <a:gd name="connsiteY10285" fmla="*/ 1188652 h 5630204"/>
              <a:gd name="connsiteX10286" fmla="*/ 7824774 w 10567974"/>
              <a:gd name="connsiteY10286" fmla="*/ 1214968 h 5630204"/>
              <a:gd name="connsiteX10287" fmla="*/ 7798485 w 10567974"/>
              <a:gd name="connsiteY10287" fmla="*/ 1241229 h 5630204"/>
              <a:gd name="connsiteX10288" fmla="*/ 7772196 w 10567974"/>
              <a:gd name="connsiteY10288" fmla="*/ 1214968 h 5630204"/>
              <a:gd name="connsiteX10289" fmla="*/ 7798485 w 10567974"/>
              <a:gd name="connsiteY10289" fmla="*/ 1188652 h 5630204"/>
              <a:gd name="connsiteX10290" fmla="*/ 7707045 w 10567974"/>
              <a:gd name="connsiteY10290" fmla="*/ 1188652 h 5630204"/>
              <a:gd name="connsiteX10291" fmla="*/ 7733334 w 10567974"/>
              <a:gd name="connsiteY10291" fmla="*/ 1214968 h 5630204"/>
              <a:gd name="connsiteX10292" fmla="*/ 7707045 w 10567974"/>
              <a:gd name="connsiteY10292" fmla="*/ 1241229 h 5630204"/>
              <a:gd name="connsiteX10293" fmla="*/ 7680756 w 10567974"/>
              <a:gd name="connsiteY10293" fmla="*/ 1214968 h 5630204"/>
              <a:gd name="connsiteX10294" fmla="*/ 7707045 w 10567974"/>
              <a:gd name="connsiteY10294" fmla="*/ 1188652 h 5630204"/>
              <a:gd name="connsiteX10295" fmla="*/ 7615605 w 10567974"/>
              <a:gd name="connsiteY10295" fmla="*/ 1188652 h 5630204"/>
              <a:gd name="connsiteX10296" fmla="*/ 7641894 w 10567974"/>
              <a:gd name="connsiteY10296" fmla="*/ 1214968 h 5630204"/>
              <a:gd name="connsiteX10297" fmla="*/ 7615605 w 10567974"/>
              <a:gd name="connsiteY10297" fmla="*/ 1241229 h 5630204"/>
              <a:gd name="connsiteX10298" fmla="*/ 7589316 w 10567974"/>
              <a:gd name="connsiteY10298" fmla="*/ 1214968 h 5630204"/>
              <a:gd name="connsiteX10299" fmla="*/ 7615605 w 10567974"/>
              <a:gd name="connsiteY10299" fmla="*/ 1188652 h 5630204"/>
              <a:gd name="connsiteX10300" fmla="*/ 10358805 w 10567974"/>
              <a:gd name="connsiteY10300" fmla="*/ 1188651 h 5630204"/>
              <a:gd name="connsiteX10301" fmla="*/ 10385094 w 10567974"/>
              <a:gd name="connsiteY10301" fmla="*/ 1214966 h 5630204"/>
              <a:gd name="connsiteX10302" fmla="*/ 10358805 w 10567974"/>
              <a:gd name="connsiteY10302" fmla="*/ 1241227 h 5630204"/>
              <a:gd name="connsiteX10303" fmla="*/ 10332516 w 10567974"/>
              <a:gd name="connsiteY10303" fmla="*/ 1214966 h 5630204"/>
              <a:gd name="connsiteX10304" fmla="*/ 10358805 w 10567974"/>
              <a:gd name="connsiteY10304" fmla="*/ 1188651 h 5630204"/>
              <a:gd name="connsiteX10305" fmla="*/ 10267365 w 10567974"/>
              <a:gd name="connsiteY10305" fmla="*/ 1188651 h 5630204"/>
              <a:gd name="connsiteX10306" fmla="*/ 10293654 w 10567974"/>
              <a:gd name="connsiteY10306" fmla="*/ 1214966 h 5630204"/>
              <a:gd name="connsiteX10307" fmla="*/ 10267365 w 10567974"/>
              <a:gd name="connsiteY10307" fmla="*/ 1241227 h 5630204"/>
              <a:gd name="connsiteX10308" fmla="*/ 10241076 w 10567974"/>
              <a:gd name="connsiteY10308" fmla="*/ 1214966 h 5630204"/>
              <a:gd name="connsiteX10309" fmla="*/ 10267365 w 10567974"/>
              <a:gd name="connsiteY10309" fmla="*/ 1188651 h 5630204"/>
              <a:gd name="connsiteX10310" fmla="*/ 10175925 w 10567974"/>
              <a:gd name="connsiteY10310" fmla="*/ 1188651 h 5630204"/>
              <a:gd name="connsiteX10311" fmla="*/ 10202214 w 10567974"/>
              <a:gd name="connsiteY10311" fmla="*/ 1214966 h 5630204"/>
              <a:gd name="connsiteX10312" fmla="*/ 10175925 w 10567974"/>
              <a:gd name="connsiteY10312" fmla="*/ 1241227 h 5630204"/>
              <a:gd name="connsiteX10313" fmla="*/ 10149636 w 10567974"/>
              <a:gd name="connsiteY10313" fmla="*/ 1214966 h 5630204"/>
              <a:gd name="connsiteX10314" fmla="*/ 10175925 w 10567974"/>
              <a:gd name="connsiteY10314" fmla="*/ 1188651 h 5630204"/>
              <a:gd name="connsiteX10315" fmla="*/ 10084485 w 10567974"/>
              <a:gd name="connsiteY10315" fmla="*/ 1188651 h 5630204"/>
              <a:gd name="connsiteX10316" fmla="*/ 10110774 w 10567974"/>
              <a:gd name="connsiteY10316" fmla="*/ 1214966 h 5630204"/>
              <a:gd name="connsiteX10317" fmla="*/ 10084485 w 10567974"/>
              <a:gd name="connsiteY10317" fmla="*/ 1241227 h 5630204"/>
              <a:gd name="connsiteX10318" fmla="*/ 10058196 w 10567974"/>
              <a:gd name="connsiteY10318" fmla="*/ 1214966 h 5630204"/>
              <a:gd name="connsiteX10319" fmla="*/ 10084485 w 10567974"/>
              <a:gd name="connsiteY10319" fmla="*/ 1188651 h 5630204"/>
              <a:gd name="connsiteX10320" fmla="*/ 9993045 w 10567974"/>
              <a:gd name="connsiteY10320" fmla="*/ 1188651 h 5630204"/>
              <a:gd name="connsiteX10321" fmla="*/ 10019334 w 10567974"/>
              <a:gd name="connsiteY10321" fmla="*/ 1214966 h 5630204"/>
              <a:gd name="connsiteX10322" fmla="*/ 9993045 w 10567974"/>
              <a:gd name="connsiteY10322" fmla="*/ 1241227 h 5630204"/>
              <a:gd name="connsiteX10323" fmla="*/ 9966756 w 10567974"/>
              <a:gd name="connsiteY10323" fmla="*/ 1214966 h 5630204"/>
              <a:gd name="connsiteX10324" fmla="*/ 9993045 w 10567974"/>
              <a:gd name="connsiteY10324" fmla="*/ 1188651 h 5630204"/>
              <a:gd name="connsiteX10325" fmla="*/ 9901605 w 10567974"/>
              <a:gd name="connsiteY10325" fmla="*/ 1188651 h 5630204"/>
              <a:gd name="connsiteX10326" fmla="*/ 9927894 w 10567974"/>
              <a:gd name="connsiteY10326" fmla="*/ 1214966 h 5630204"/>
              <a:gd name="connsiteX10327" fmla="*/ 9901605 w 10567974"/>
              <a:gd name="connsiteY10327" fmla="*/ 1241227 h 5630204"/>
              <a:gd name="connsiteX10328" fmla="*/ 9875316 w 10567974"/>
              <a:gd name="connsiteY10328" fmla="*/ 1214966 h 5630204"/>
              <a:gd name="connsiteX10329" fmla="*/ 9901605 w 10567974"/>
              <a:gd name="connsiteY10329" fmla="*/ 1188651 h 5630204"/>
              <a:gd name="connsiteX10330" fmla="*/ 9810165 w 10567974"/>
              <a:gd name="connsiteY10330" fmla="*/ 1188651 h 5630204"/>
              <a:gd name="connsiteX10331" fmla="*/ 9836454 w 10567974"/>
              <a:gd name="connsiteY10331" fmla="*/ 1214966 h 5630204"/>
              <a:gd name="connsiteX10332" fmla="*/ 9810165 w 10567974"/>
              <a:gd name="connsiteY10332" fmla="*/ 1241227 h 5630204"/>
              <a:gd name="connsiteX10333" fmla="*/ 9783876 w 10567974"/>
              <a:gd name="connsiteY10333" fmla="*/ 1214966 h 5630204"/>
              <a:gd name="connsiteX10334" fmla="*/ 9810165 w 10567974"/>
              <a:gd name="connsiteY10334" fmla="*/ 1188651 h 5630204"/>
              <a:gd name="connsiteX10335" fmla="*/ 9718725 w 10567974"/>
              <a:gd name="connsiteY10335" fmla="*/ 1188651 h 5630204"/>
              <a:gd name="connsiteX10336" fmla="*/ 9745014 w 10567974"/>
              <a:gd name="connsiteY10336" fmla="*/ 1214966 h 5630204"/>
              <a:gd name="connsiteX10337" fmla="*/ 9718725 w 10567974"/>
              <a:gd name="connsiteY10337" fmla="*/ 1241228 h 5630204"/>
              <a:gd name="connsiteX10338" fmla="*/ 9692436 w 10567974"/>
              <a:gd name="connsiteY10338" fmla="*/ 1214966 h 5630204"/>
              <a:gd name="connsiteX10339" fmla="*/ 9718725 w 10567974"/>
              <a:gd name="connsiteY10339" fmla="*/ 1188651 h 5630204"/>
              <a:gd name="connsiteX10340" fmla="*/ 9627285 w 10567974"/>
              <a:gd name="connsiteY10340" fmla="*/ 1188651 h 5630204"/>
              <a:gd name="connsiteX10341" fmla="*/ 9653574 w 10567974"/>
              <a:gd name="connsiteY10341" fmla="*/ 1214967 h 5630204"/>
              <a:gd name="connsiteX10342" fmla="*/ 9627285 w 10567974"/>
              <a:gd name="connsiteY10342" fmla="*/ 1241228 h 5630204"/>
              <a:gd name="connsiteX10343" fmla="*/ 9600996 w 10567974"/>
              <a:gd name="connsiteY10343" fmla="*/ 1214967 h 5630204"/>
              <a:gd name="connsiteX10344" fmla="*/ 9627285 w 10567974"/>
              <a:gd name="connsiteY10344" fmla="*/ 1188651 h 5630204"/>
              <a:gd name="connsiteX10345" fmla="*/ 9535845 w 10567974"/>
              <a:gd name="connsiteY10345" fmla="*/ 1188651 h 5630204"/>
              <a:gd name="connsiteX10346" fmla="*/ 9562134 w 10567974"/>
              <a:gd name="connsiteY10346" fmla="*/ 1214967 h 5630204"/>
              <a:gd name="connsiteX10347" fmla="*/ 9535845 w 10567974"/>
              <a:gd name="connsiteY10347" fmla="*/ 1241228 h 5630204"/>
              <a:gd name="connsiteX10348" fmla="*/ 9509556 w 10567974"/>
              <a:gd name="connsiteY10348" fmla="*/ 1214967 h 5630204"/>
              <a:gd name="connsiteX10349" fmla="*/ 9535845 w 10567974"/>
              <a:gd name="connsiteY10349" fmla="*/ 1188651 h 5630204"/>
              <a:gd name="connsiteX10350" fmla="*/ 9444405 w 10567974"/>
              <a:gd name="connsiteY10350" fmla="*/ 1188651 h 5630204"/>
              <a:gd name="connsiteX10351" fmla="*/ 9470694 w 10567974"/>
              <a:gd name="connsiteY10351" fmla="*/ 1214967 h 5630204"/>
              <a:gd name="connsiteX10352" fmla="*/ 9444405 w 10567974"/>
              <a:gd name="connsiteY10352" fmla="*/ 1241228 h 5630204"/>
              <a:gd name="connsiteX10353" fmla="*/ 9418116 w 10567974"/>
              <a:gd name="connsiteY10353" fmla="*/ 1214967 h 5630204"/>
              <a:gd name="connsiteX10354" fmla="*/ 9444405 w 10567974"/>
              <a:gd name="connsiteY10354" fmla="*/ 1188651 h 5630204"/>
              <a:gd name="connsiteX10355" fmla="*/ 9352965 w 10567974"/>
              <a:gd name="connsiteY10355" fmla="*/ 1188651 h 5630204"/>
              <a:gd name="connsiteX10356" fmla="*/ 9379254 w 10567974"/>
              <a:gd name="connsiteY10356" fmla="*/ 1214967 h 5630204"/>
              <a:gd name="connsiteX10357" fmla="*/ 9352965 w 10567974"/>
              <a:gd name="connsiteY10357" fmla="*/ 1241228 h 5630204"/>
              <a:gd name="connsiteX10358" fmla="*/ 9326676 w 10567974"/>
              <a:gd name="connsiteY10358" fmla="*/ 1214967 h 5630204"/>
              <a:gd name="connsiteX10359" fmla="*/ 9352965 w 10567974"/>
              <a:gd name="connsiteY10359" fmla="*/ 1188651 h 5630204"/>
              <a:gd name="connsiteX10360" fmla="*/ 9261525 w 10567974"/>
              <a:gd name="connsiteY10360" fmla="*/ 1188651 h 5630204"/>
              <a:gd name="connsiteX10361" fmla="*/ 9287814 w 10567974"/>
              <a:gd name="connsiteY10361" fmla="*/ 1214967 h 5630204"/>
              <a:gd name="connsiteX10362" fmla="*/ 9261525 w 10567974"/>
              <a:gd name="connsiteY10362" fmla="*/ 1241228 h 5630204"/>
              <a:gd name="connsiteX10363" fmla="*/ 9235236 w 10567974"/>
              <a:gd name="connsiteY10363" fmla="*/ 1214967 h 5630204"/>
              <a:gd name="connsiteX10364" fmla="*/ 9261525 w 10567974"/>
              <a:gd name="connsiteY10364" fmla="*/ 1188651 h 5630204"/>
              <a:gd name="connsiteX10365" fmla="*/ 9170085 w 10567974"/>
              <a:gd name="connsiteY10365" fmla="*/ 1188651 h 5630204"/>
              <a:gd name="connsiteX10366" fmla="*/ 9196374 w 10567974"/>
              <a:gd name="connsiteY10366" fmla="*/ 1214967 h 5630204"/>
              <a:gd name="connsiteX10367" fmla="*/ 9170085 w 10567974"/>
              <a:gd name="connsiteY10367" fmla="*/ 1241228 h 5630204"/>
              <a:gd name="connsiteX10368" fmla="*/ 9143796 w 10567974"/>
              <a:gd name="connsiteY10368" fmla="*/ 1214967 h 5630204"/>
              <a:gd name="connsiteX10369" fmla="*/ 9170085 w 10567974"/>
              <a:gd name="connsiteY10369" fmla="*/ 1188651 h 5630204"/>
              <a:gd name="connsiteX10370" fmla="*/ 9078645 w 10567974"/>
              <a:gd name="connsiteY10370" fmla="*/ 1188651 h 5630204"/>
              <a:gd name="connsiteX10371" fmla="*/ 9104934 w 10567974"/>
              <a:gd name="connsiteY10371" fmla="*/ 1214967 h 5630204"/>
              <a:gd name="connsiteX10372" fmla="*/ 9078645 w 10567974"/>
              <a:gd name="connsiteY10372" fmla="*/ 1241228 h 5630204"/>
              <a:gd name="connsiteX10373" fmla="*/ 9052356 w 10567974"/>
              <a:gd name="connsiteY10373" fmla="*/ 1214967 h 5630204"/>
              <a:gd name="connsiteX10374" fmla="*/ 9078645 w 10567974"/>
              <a:gd name="connsiteY10374" fmla="*/ 1188651 h 5630204"/>
              <a:gd name="connsiteX10375" fmla="*/ 8987205 w 10567974"/>
              <a:gd name="connsiteY10375" fmla="*/ 1188651 h 5630204"/>
              <a:gd name="connsiteX10376" fmla="*/ 9013494 w 10567974"/>
              <a:gd name="connsiteY10376" fmla="*/ 1214968 h 5630204"/>
              <a:gd name="connsiteX10377" fmla="*/ 8987205 w 10567974"/>
              <a:gd name="connsiteY10377" fmla="*/ 1241228 h 5630204"/>
              <a:gd name="connsiteX10378" fmla="*/ 8960916 w 10567974"/>
              <a:gd name="connsiteY10378" fmla="*/ 1214968 h 5630204"/>
              <a:gd name="connsiteX10379" fmla="*/ 8987205 w 10567974"/>
              <a:gd name="connsiteY10379" fmla="*/ 1188651 h 5630204"/>
              <a:gd name="connsiteX10380" fmla="*/ 1215051 w 10567974"/>
              <a:gd name="connsiteY10380" fmla="*/ 1097259 h 5630204"/>
              <a:gd name="connsiteX10381" fmla="*/ 1241343 w 10567974"/>
              <a:gd name="connsiteY10381" fmla="*/ 1123527 h 5630204"/>
              <a:gd name="connsiteX10382" fmla="*/ 1215051 w 10567974"/>
              <a:gd name="connsiteY10382" fmla="*/ 1149826 h 5630204"/>
              <a:gd name="connsiteX10383" fmla="*/ 1188760 w 10567974"/>
              <a:gd name="connsiteY10383" fmla="*/ 1123527 h 5630204"/>
              <a:gd name="connsiteX10384" fmla="*/ 1215051 w 10567974"/>
              <a:gd name="connsiteY10384" fmla="*/ 1097259 h 5630204"/>
              <a:gd name="connsiteX10385" fmla="*/ 1123658 w 10567974"/>
              <a:gd name="connsiteY10385" fmla="*/ 1097259 h 5630204"/>
              <a:gd name="connsiteX10386" fmla="*/ 1149945 w 10567974"/>
              <a:gd name="connsiteY10386" fmla="*/ 1123527 h 5630204"/>
              <a:gd name="connsiteX10387" fmla="*/ 1123658 w 10567974"/>
              <a:gd name="connsiteY10387" fmla="*/ 1149826 h 5630204"/>
              <a:gd name="connsiteX10388" fmla="*/ 1097371 w 10567974"/>
              <a:gd name="connsiteY10388" fmla="*/ 1123527 h 5630204"/>
              <a:gd name="connsiteX10389" fmla="*/ 1123658 w 10567974"/>
              <a:gd name="connsiteY10389" fmla="*/ 1097259 h 5630204"/>
              <a:gd name="connsiteX10390" fmla="*/ 849349 w 10567974"/>
              <a:gd name="connsiteY10390" fmla="*/ 1097259 h 5630204"/>
              <a:gd name="connsiteX10391" fmla="*/ 875640 w 10567974"/>
              <a:gd name="connsiteY10391" fmla="*/ 1123527 h 5630204"/>
              <a:gd name="connsiteX10392" fmla="*/ 849349 w 10567974"/>
              <a:gd name="connsiteY10392" fmla="*/ 1149826 h 5630204"/>
              <a:gd name="connsiteX10393" fmla="*/ 823062 w 10567974"/>
              <a:gd name="connsiteY10393" fmla="*/ 1123527 h 5630204"/>
              <a:gd name="connsiteX10394" fmla="*/ 849349 w 10567974"/>
              <a:gd name="connsiteY10394" fmla="*/ 1097259 h 5630204"/>
              <a:gd name="connsiteX10395" fmla="*/ 757911 w 10567974"/>
              <a:gd name="connsiteY10395" fmla="*/ 1097259 h 5630204"/>
              <a:gd name="connsiteX10396" fmla="*/ 784202 w 10567974"/>
              <a:gd name="connsiteY10396" fmla="*/ 1123527 h 5630204"/>
              <a:gd name="connsiteX10397" fmla="*/ 757911 w 10567974"/>
              <a:gd name="connsiteY10397" fmla="*/ 1149826 h 5630204"/>
              <a:gd name="connsiteX10398" fmla="*/ 731624 w 10567974"/>
              <a:gd name="connsiteY10398" fmla="*/ 1123527 h 5630204"/>
              <a:gd name="connsiteX10399" fmla="*/ 757911 w 10567974"/>
              <a:gd name="connsiteY10399" fmla="*/ 1097259 h 5630204"/>
              <a:gd name="connsiteX10400" fmla="*/ 666474 w 10567974"/>
              <a:gd name="connsiteY10400" fmla="*/ 1097259 h 5630204"/>
              <a:gd name="connsiteX10401" fmla="*/ 692769 w 10567974"/>
              <a:gd name="connsiteY10401" fmla="*/ 1123527 h 5630204"/>
              <a:gd name="connsiteX10402" fmla="*/ 666474 w 10567974"/>
              <a:gd name="connsiteY10402" fmla="*/ 1149826 h 5630204"/>
              <a:gd name="connsiteX10403" fmla="*/ 640188 w 10567974"/>
              <a:gd name="connsiteY10403" fmla="*/ 1123527 h 5630204"/>
              <a:gd name="connsiteX10404" fmla="*/ 666474 w 10567974"/>
              <a:gd name="connsiteY10404" fmla="*/ 1097259 h 5630204"/>
              <a:gd name="connsiteX10405" fmla="*/ 575031 w 10567974"/>
              <a:gd name="connsiteY10405" fmla="*/ 1097259 h 5630204"/>
              <a:gd name="connsiteX10406" fmla="*/ 601320 w 10567974"/>
              <a:gd name="connsiteY10406" fmla="*/ 1123527 h 5630204"/>
              <a:gd name="connsiteX10407" fmla="*/ 575031 w 10567974"/>
              <a:gd name="connsiteY10407" fmla="*/ 1149826 h 5630204"/>
              <a:gd name="connsiteX10408" fmla="*/ 548740 w 10567974"/>
              <a:gd name="connsiteY10408" fmla="*/ 1123527 h 5630204"/>
              <a:gd name="connsiteX10409" fmla="*/ 575031 w 10567974"/>
              <a:gd name="connsiteY10409" fmla="*/ 1097259 h 5630204"/>
              <a:gd name="connsiteX10410" fmla="*/ 483586 w 10567974"/>
              <a:gd name="connsiteY10410" fmla="*/ 1097259 h 5630204"/>
              <a:gd name="connsiteX10411" fmla="*/ 509881 w 10567974"/>
              <a:gd name="connsiteY10411" fmla="*/ 1123527 h 5630204"/>
              <a:gd name="connsiteX10412" fmla="*/ 483586 w 10567974"/>
              <a:gd name="connsiteY10412" fmla="*/ 1149826 h 5630204"/>
              <a:gd name="connsiteX10413" fmla="*/ 457306 w 10567974"/>
              <a:gd name="connsiteY10413" fmla="*/ 1123527 h 5630204"/>
              <a:gd name="connsiteX10414" fmla="*/ 483586 w 10567974"/>
              <a:gd name="connsiteY10414" fmla="*/ 1097259 h 5630204"/>
              <a:gd name="connsiteX10415" fmla="*/ 392155 w 10567974"/>
              <a:gd name="connsiteY10415" fmla="*/ 1097259 h 5630204"/>
              <a:gd name="connsiteX10416" fmla="*/ 418435 w 10567974"/>
              <a:gd name="connsiteY10416" fmla="*/ 1123527 h 5630204"/>
              <a:gd name="connsiteX10417" fmla="*/ 392155 w 10567974"/>
              <a:gd name="connsiteY10417" fmla="*/ 1149828 h 5630204"/>
              <a:gd name="connsiteX10418" fmla="*/ 365863 w 10567974"/>
              <a:gd name="connsiteY10418" fmla="*/ 1123527 h 5630204"/>
              <a:gd name="connsiteX10419" fmla="*/ 392155 w 10567974"/>
              <a:gd name="connsiteY10419" fmla="*/ 1097259 h 5630204"/>
              <a:gd name="connsiteX10420" fmla="*/ 300713 w 10567974"/>
              <a:gd name="connsiteY10420" fmla="*/ 1097259 h 5630204"/>
              <a:gd name="connsiteX10421" fmla="*/ 327007 w 10567974"/>
              <a:gd name="connsiteY10421" fmla="*/ 1123527 h 5630204"/>
              <a:gd name="connsiteX10422" fmla="*/ 300713 w 10567974"/>
              <a:gd name="connsiteY10422" fmla="*/ 1149828 h 5630204"/>
              <a:gd name="connsiteX10423" fmla="*/ 274421 w 10567974"/>
              <a:gd name="connsiteY10423" fmla="*/ 1123527 h 5630204"/>
              <a:gd name="connsiteX10424" fmla="*/ 300713 w 10567974"/>
              <a:gd name="connsiteY10424" fmla="*/ 1097259 h 5630204"/>
              <a:gd name="connsiteX10425" fmla="*/ 209271 w 10567974"/>
              <a:gd name="connsiteY10425" fmla="*/ 1097259 h 5630204"/>
              <a:gd name="connsiteX10426" fmla="*/ 235564 w 10567974"/>
              <a:gd name="connsiteY10426" fmla="*/ 1123527 h 5630204"/>
              <a:gd name="connsiteX10427" fmla="*/ 209271 w 10567974"/>
              <a:gd name="connsiteY10427" fmla="*/ 1149828 h 5630204"/>
              <a:gd name="connsiteX10428" fmla="*/ 182986 w 10567974"/>
              <a:gd name="connsiteY10428" fmla="*/ 1123527 h 5630204"/>
              <a:gd name="connsiteX10429" fmla="*/ 209271 w 10567974"/>
              <a:gd name="connsiteY10429" fmla="*/ 1097259 h 5630204"/>
              <a:gd name="connsiteX10430" fmla="*/ 1489402 w 10567974"/>
              <a:gd name="connsiteY10430" fmla="*/ 1097257 h 5630204"/>
              <a:gd name="connsiteX10431" fmla="*/ 1515693 w 10567974"/>
              <a:gd name="connsiteY10431" fmla="*/ 1123527 h 5630204"/>
              <a:gd name="connsiteX10432" fmla="*/ 1489402 w 10567974"/>
              <a:gd name="connsiteY10432" fmla="*/ 1149826 h 5630204"/>
              <a:gd name="connsiteX10433" fmla="*/ 1463111 w 10567974"/>
              <a:gd name="connsiteY10433" fmla="*/ 1123527 h 5630204"/>
              <a:gd name="connsiteX10434" fmla="*/ 1489402 w 10567974"/>
              <a:gd name="connsiteY10434" fmla="*/ 1097257 h 5630204"/>
              <a:gd name="connsiteX10435" fmla="*/ 1397952 w 10567974"/>
              <a:gd name="connsiteY10435" fmla="*/ 1097257 h 5630204"/>
              <a:gd name="connsiteX10436" fmla="*/ 1424244 w 10567974"/>
              <a:gd name="connsiteY10436" fmla="*/ 1123527 h 5630204"/>
              <a:gd name="connsiteX10437" fmla="*/ 1397952 w 10567974"/>
              <a:gd name="connsiteY10437" fmla="*/ 1149826 h 5630204"/>
              <a:gd name="connsiteX10438" fmla="*/ 1371659 w 10567974"/>
              <a:gd name="connsiteY10438" fmla="*/ 1123527 h 5630204"/>
              <a:gd name="connsiteX10439" fmla="*/ 1397952 w 10567974"/>
              <a:gd name="connsiteY10439" fmla="*/ 1097257 h 5630204"/>
              <a:gd name="connsiteX10440" fmla="*/ 1306501 w 10567974"/>
              <a:gd name="connsiteY10440" fmla="*/ 1097257 h 5630204"/>
              <a:gd name="connsiteX10441" fmla="*/ 1332794 w 10567974"/>
              <a:gd name="connsiteY10441" fmla="*/ 1123527 h 5630204"/>
              <a:gd name="connsiteX10442" fmla="*/ 1306501 w 10567974"/>
              <a:gd name="connsiteY10442" fmla="*/ 1149826 h 5630204"/>
              <a:gd name="connsiteX10443" fmla="*/ 1280210 w 10567974"/>
              <a:gd name="connsiteY10443" fmla="*/ 1123527 h 5630204"/>
              <a:gd name="connsiteX10444" fmla="*/ 1306501 w 10567974"/>
              <a:gd name="connsiteY10444" fmla="*/ 1097257 h 5630204"/>
              <a:gd name="connsiteX10445" fmla="*/ 3866565 w 10567974"/>
              <a:gd name="connsiteY10445" fmla="*/ 1097256 h 5630204"/>
              <a:gd name="connsiteX10446" fmla="*/ 3892854 w 10567974"/>
              <a:gd name="connsiteY10446" fmla="*/ 1123524 h 5630204"/>
              <a:gd name="connsiteX10447" fmla="*/ 3866565 w 10567974"/>
              <a:gd name="connsiteY10447" fmla="*/ 1149824 h 5630204"/>
              <a:gd name="connsiteX10448" fmla="*/ 3840276 w 10567974"/>
              <a:gd name="connsiteY10448" fmla="*/ 1123524 h 5630204"/>
              <a:gd name="connsiteX10449" fmla="*/ 3866565 w 10567974"/>
              <a:gd name="connsiteY10449" fmla="*/ 1097256 h 5630204"/>
              <a:gd name="connsiteX10450" fmla="*/ 3775125 w 10567974"/>
              <a:gd name="connsiteY10450" fmla="*/ 1097256 h 5630204"/>
              <a:gd name="connsiteX10451" fmla="*/ 3801414 w 10567974"/>
              <a:gd name="connsiteY10451" fmla="*/ 1123524 h 5630204"/>
              <a:gd name="connsiteX10452" fmla="*/ 3775125 w 10567974"/>
              <a:gd name="connsiteY10452" fmla="*/ 1149824 h 5630204"/>
              <a:gd name="connsiteX10453" fmla="*/ 3748836 w 10567974"/>
              <a:gd name="connsiteY10453" fmla="*/ 1123524 h 5630204"/>
              <a:gd name="connsiteX10454" fmla="*/ 3775125 w 10567974"/>
              <a:gd name="connsiteY10454" fmla="*/ 1097256 h 5630204"/>
              <a:gd name="connsiteX10455" fmla="*/ 3683685 w 10567974"/>
              <a:gd name="connsiteY10455" fmla="*/ 1097256 h 5630204"/>
              <a:gd name="connsiteX10456" fmla="*/ 3709974 w 10567974"/>
              <a:gd name="connsiteY10456" fmla="*/ 1123524 h 5630204"/>
              <a:gd name="connsiteX10457" fmla="*/ 3683685 w 10567974"/>
              <a:gd name="connsiteY10457" fmla="*/ 1149824 h 5630204"/>
              <a:gd name="connsiteX10458" fmla="*/ 3657396 w 10567974"/>
              <a:gd name="connsiteY10458" fmla="*/ 1123524 h 5630204"/>
              <a:gd name="connsiteX10459" fmla="*/ 3683685 w 10567974"/>
              <a:gd name="connsiteY10459" fmla="*/ 1097256 h 5630204"/>
              <a:gd name="connsiteX10460" fmla="*/ 3592245 w 10567974"/>
              <a:gd name="connsiteY10460" fmla="*/ 1097256 h 5630204"/>
              <a:gd name="connsiteX10461" fmla="*/ 3618534 w 10567974"/>
              <a:gd name="connsiteY10461" fmla="*/ 1123524 h 5630204"/>
              <a:gd name="connsiteX10462" fmla="*/ 3592245 w 10567974"/>
              <a:gd name="connsiteY10462" fmla="*/ 1149824 h 5630204"/>
              <a:gd name="connsiteX10463" fmla="*/ 3565956 w 10567974"/>
              <a:gd name="connsiteY10463" fmla="*/ 1123524 h 5630204"/>
              <a:gd name="connsiteX10464" fmla="*/ 3592245 w 10567974"/>
              <a:gd name="connsiteY10464" fmla="*/ 1097256 h 5630204"/>
              <a:gd name="connsiteX10465" fmla="*/ 3500805 w 10567974"/>
              <a:gd name="connsiteY10465" fmla="*/ 1097256 h 5630204"/>
              <a:gd name="connsiteX10466" fmla="*/ 3527094 w 10567974"/>
              <a:gd name="connsiteY10466" fmla="*/ 1123524 h 5630204"/>
              <a:gd name="connsiteX10467" fmla="*/ 3500805 w 10567974"/>
              <a:gd name="connsiteY10467" fmla="*/ 1149824 h 5630204"/>
              <a:gd name="connsiteX10468" fmla="*/ 3474516 w 10567974"/>
              <a:gd name="connsiteY10468" fmla="*/ 1123524 h 5630204"/>
              <a:gd name="connsiteX10469" fmla="*/ 3500805 w 10567974"/>
              <a:gd name="connsiteY10469" fmla="*/ 1097256 h 5630204"/>
              <a:gd name="connsiteX10470" fmla="*/ 2952602 w 10567974"/>
              <a:gd name="connsiteY10470" fmla="*/ 1097256 h 5630204"/>
              <a:gd name="connsiteX10471" fmla="*/ 2978895 w 10567974"/>
              <a:gd name="connsiteY10471" fmla="*/ 1123524 h 5630204"/>
              <a:gd name="connsiteX10472" fmla="*/ 2952602 w 10567974"/>
              <a:gd name="connsiteY10472" fmla="*/ 1149824 h 5630204"/>
              <a:gd name="connsiteX10473" fmla="*/ 2926310 w 10567974"/>
              <a:gd name="connsiteY10473" fmla="*/ 1123524 h 5630204"/>
              <a:gd name="connsiteX10474" fmla="*/ 2952602 w 10567974"/>
              <a:gd name="connsiteY10474" fmla="*/ 1097256 h 5630204"/>
              <a:gd name="connsiteX10475" fmla="*/ 2861154 w 10567974"/>
              <a:gd name="connsiteY10475" fmla="*/ 1097256 h 5630204"/>
              <a:gd name="connsiteX10476" fmla="*/ 2887444 w 10567974"/>
              <a:gd name="connsiteY10476" fmla="*/ 1123525 h 5630204"/>
              <a:gd name="connsiteX10477" fmla="*/ 2861154 w 10567974"/>
              <a:gd name="connsiteY10477" fmla="*/ 1149826 h 5630204"/>
              <a:gd name="connsiteX10478" fmla="*/ 2834862 w 10567974"/>
              <a:gd name="connsiteY10478" fmla="*/ 1123525 h 5630204"/>
              <a:gd name="connsiteX10479" fmla="*/ 2861154 w 10567974"/>
              <a:gd name="connsiteY10479" fmla="*/ 1097256 h 5630204"/>
              <a:gd name="connsiteX10480" fmla="*/ 2769704 w 10567974"/>
              <a:gd name="connsiteY10480" fmla="*/ 1097256 h 5630204"/>
              <a:gd name="connsiteX10481" fmla="*/ 2795997 w 10567974"/>
              <a:gd name="connsiteY10481" fmla="*/ 1123525 h 5630204"/>
              <a:gd name="connsiteX10482" fmla="*/ 2769704 w 10567974"/>
              <a:gd name="connsiteY10482" fmla="*/ 1149826 h 5630204"/>
              <a:gd name="connsiteX10483" fmla="*/ 2743412 w 10567974"/>
              <a:gd name="connsiteY10483" fmla="*/ 1123525 h 5630204"/>
              <a:gd name="connsiteX10484" fmla="*/ 2769704 w 10567974"/>
              <a:gd name="connsiteY10484" fmla="*/ 1097256 h 5630204"/>
              <a:gd name="connsiteX10485" fmla="*/ 2678256 w 10567974"/>
              <a:gd name="connsiteY10485" fmla="*/ 1097256 h 5630204"/>
              <a:gd name="connsiteX10486" fmla="*/ 2704548 w 10567974"/>
              <a:gd name="connsiteY10486" fmla="*/ 1123525 h 5630204"/>
              <a:gd name="connsiteX10487" fmla="*/ 2678256 w 10567974"/>
              <a:gd name="connsiteY10487" fmla="*/ 1149826 h 5630204"/>
              <a:gd name="connsiteX10488" fmla="*/ 2651961 w 10567974"/>
              <a:gd name="connsiteY10488" fmla="*/ 1123525 h 5630204"/>
              <a:gd name="connsiteX10489" fmla="*/ 2678256 w 10567974"/>
              <a:gd name="connsiteY10489" fmla="*/ 1097256 h 5630204"/>
              <a:gd name="connsiteX10490" fmla="*/ 2586802 w 10567974"/>
              <a:gd name="connsiteY10490" fmla="*/ 1097256 h 5630204"/>
              <a:gd name="connsiteX10491" fmla="*/ 2613094 w 10567974"/>
              <a:gd name="connsiteY10491" fmla="*/ 1123525 h 5630204"/>
              <a:gd name="connsiteX10492" fmla="*/ 2586802 w 10567974"/>
              <a:gd name="connsiteY10492" fmla="*/ 1149826 h 5630204"/>
              <a:gd name="connsiteX10493" fmla="*/ 2560511 w 10567974"/>
              <a:gd name="connsiteY10493" fmla="*/ 1123525 h 5630204"/>
              <a:gd name="connsiteX10494" fmla="*/ 2586802 w 10567974"/>
              <a:gd name="connsiteY10494" fmla="*/ 1097256 h 5630204"/>
              <a:gd name="connsiteX10495" fmla="*/ 2495355 w 10567974"/>
              <a:gd name="connsiteY10495" fmla="*/ 1097256 h 5630204"/>
              <a:gd name="connsiteX10496" fmla="*/ 2521645 w 10567974"/>
              <a:gd name="connsiteY10496" fmla="*/ 1123525 h 5630204"/>
              <a:gd name="connsiteX10497" fmla="*/ 2495355 w 10567974"/>
              <a:gd name="connsiteY10497" fmla="*/ 1149826 h 5630204"/>
              <a:gd name="connsiteX10498" fmla="*/ 2469062 w 10567974"/>
              <a:gd name="connsiteY10498" fmla="*/ 1123525 h 5630204"/>
              <a:gd name="connsiteX10499" fmla="*/ 2495355 w 10567974"/>
              <a:gd name="connsiteY10499" fmla="*/ 1097256 h 5630204"/>
              <a:gd name="connsiteX10500" fmla="*/ 2403904 w 10567974"/>
              <a:gd name="connsiteY10500" fmla="*/ 1097256 h 5630204"/>
              <a:gd name="connsiteX10501" fmla="*/ 2430197 w 10567974"/>
              <a:gd name="connsiteY10501" fmla="*/ 1123525 h 5630204"/>
              <a:gd name="connsiteX10502" fmla="*/ 2403904 w 10567974"/>
              <a:gd name="connsiteY10502" fmla="*/ 1149826 h 5630204"/>
              <a:gd name="connsiteX10503" fmla="*/ 2377612 w 10567974"/>
              <a:gd name="connsiteY10503" fmla="*/ 1123525 h 5630204"/>
              <a:gd name="connsiteX10504" fmla="*/ 2403904 w 10567974"/>
              <a:gd name="connsiteY10504" fmla="*/ 1097256 h 5630204"/>
              <a:gd name="connsiteX10505" fmla="*/ 2312455 w 10567974"/>
              <a:gd name="connsiteY10505" fmla="*/ 1097256 h 5630204"/>
              <a:gd name="connsiteX10506" fmla="*/ 2338747 w 10567974"/>
              <a:gd name="connsiteY10506" fmla="*/ 1123525 h 5630204"/>
              <a:gd name="connsiteX10507" fmla="*/ 2312455 w 10567974"/>
              <a:gd name="connsiteY10507" fmla="*/ 1149826 h 5630204"/>
              <a:gd name="connsiteX10508" fmla="*/ 2286162 w 10567974"/>
              <a:gd name="connsiteY10508" fmla="*/ 1123525 h 5630204"/>
              <a:gd name="connsiteX10509" fmla="*/ 2312455 w 10567974"/>
              <a:gd name="connsiteY10509" fmla="*/ 1097256 h 5630204"/>
              <a:gd name="connsiteX10510" fmla="*/ 2221004 w 10567974"/>
              <a:gd name="connsiteY10510" fmla="*/ 1097256 h 5630204"/>
              <a:gd name="connsiteX10511" fmla="*/ 2247296 w 10567974"/>
              <a:gd name="connsiteY10511" fmla="*/ 1123525 h 5630204"/>
              <a:gd name="connsiteX10512" fmla="*/ 2221004 w 10567974"/>
              <a:gd name="connsiteY10512" fmla="*/ 1149826 h 5630204"/>
              <a:gd name="connsiteX10513" fmla="*/ 2194713 w 10567974"/>
              <a:gd name="connsiteY10513" fmla="*/ 1123525 h 5630204"/>
              <a:gd name="connsiteX10514" fmla="*/ 2221004 w 10567974"/>
              <a:gd name="connsiteY10514" fmla="*/ 1097256 h 5630204"/>
              <a:gd name="connsiteX10515" fmla="*/ 2129554 w 10567974"/>
              <a:gd name="connsiteY10515" fmla="*/ 1097256 h 5630204"/>
              <a:gd name="connsiteX10516" fmla="*/ 2155847 w 10567974"/>
              <a:gd name="connsiteY10516" fmla="*/ 1123527 h 5630204"/>
              <a:gd name="connsiteX10517" fmla="*/ 2129554 w 10567974"/>
              <a:gd name="connsiteY10517" fmla="*/ 1149826 h 5630204"/>
              <a:gd name="connsiteX10518" fmla="*/ 2103263 w 10567974"/>
              <a:gd name="connsiteY10518" fmla="*/ 1123527 h 5630204"/>
              <a:gd name="connsiteX10519" fmla="*/ 2129554 w 10567974"/>
              <a:gd name="connsiteY10519" fmla="*/ 1097256 h 5630204"/>
              <a:gd name="connsiteX10520" fmla="*/ 2038103 w 10567974"/>
              <a:gd name="connsiteY10520" fmla="*/ 1097256 h 5630204"/>
              <a:gd name="connsiteX10521" fmla="*/ 2064395 w 10567974"/>
              <a:gd name="connsiteY10521" fmla="*/ 1123527 h 5630204"/>
              <a:gd name="connsiteX10522" fmla="*/ 2038103 w 10567974"/>
              <a:gd name="connsiteY10522" fmla="*/ 1149826 h 5630204"/>
              <a:gd name="connsiteX10523" fmla="*/ 2011811 w 10567974"/>
              <a:gd name="connsiteY10523" fmla="*/ 1123527 h 5630204"/>
              <a:gd name="connsiteX10524" fmla="*/ 2038103 w 10567974"/>
              <a:gd name="connsiteY10524" fmla="*/ 1097256 h 5630204"/>
              <a:gd name="connsiteX10525" fmla="*/ 1946654 w 10567974"/>
              <a:gd name="connsiteY10525" fmla="*/ 1097256 h 5630204"/>
              <a:gd name="connsiteX10526" fmla="*/ 1972946 w 10567974"/>
              <a:gd name="connsiteY10526" fmla="*/ 1123527 h 5630204"/>
              <a:gd name="connsiteX10527" fmla="*/ 1946654 w 10567974"/>
              <a:gd name="connsiteY10527" fmla="*/ 1149826 h 5630204"/>
              <a:gd name="connsiteX10528" fmla="*/ 1920362 w 10567974"/>
              <a:gd name="connsiteY10528" fmla="*/ 1123527 h 5630204"/>
              <a:gd name="connsiteX10529" fmla="*/ 1946654 w 10567974"/>
              <a:gd name="connsiteY10529" fmla="*/ 1097256 h 5630204"/>
              <a:gd name="connsiteX10530" fmla="*/ 1855203 w 10567974"/>
              <a:gd name="connsiteY10530" fmla="*/ 1097256 h 5630204"/>
              <a:gd name="connsiteX10531" fmla="*/ 1881496 w 10567974"/>
              <a:gd name="connsiteY10531" fmla="*/ 1123527 h 5630204"/>
              <a:gd name="connsiteX10532" fmla="*/ 1855203 w 10567974"/>
              <a:gd name="connsiteY10532" fmla="*/ 1149826 h 5630204"/>
              <a:gd name="connsiteX10533" fmla="*/ 1828911 w 10567974"/>
              <a:gd name="connsiteY10533" fmla="*/ 1123527 h 5630204"/>
              <a:gd name="connsiteX10534" fmla="*/ 1855203 w 10567974"/>
              <a:gd name="connsiteY10534" fmla="*/ 1097256 h 5630204"/>
              <a:gd name="connsiteX10535" fmla="*/ 1763753 w 10567974"/>
              <a:gd name="connsiteY10535" fmla="*/ 1097256 h 5630204"/>
              <a:gd name="connsiteX10536" fmla="*/ 1790045 w 10567974"/>
              <a:gd name="connsiteY10536" fmla="*/ 1123527 h 5630204"/>
              <a:gd name="connsiteX10537" fmla="*/ 1763753 w 10567974"/>
              <a:gd name="connsiteY10537" fmla="*/ 1149826 h 5630204"/>
              <a:gd name="connsiteX10538" fmla="*/ 1737462 w 10567974"/>
              <a:gd name="connsiteY10538" fmla="*/ 1123527 h 5630204"/>
              <a:gd name="connsiteX10539" fmla="*/ 1763753 w 10567974"/>
              <a:gd name="connsiteY10539" fmla="*/ 1097256 h 5630204"/>
              <a:gd name="connsiteX10540" fmla="*/ 1672302 w 10567974"/>
              <a:gd name="connsiteY10540" fmla="*/ 1097256 h 5630204"/>
              <a:gd name="connsiteX10541" fmla="*/ 1698595 w 10567974"/>
              <a:gd name="connsiteY10541" fmla="*/ 1123527 h 5630204"/>
              <a:gd name="connsiteX10542" fmla="*/ 1672302 w 10567974"/>
              <a:gd name="connsiteY10542" fmla="*/ 1149826 h 5630204"/>
              <a:gd name="connsiteX10543" fmla="*/ 1646011 w 10567974"/>
              <a:gd name="connsiteY10543" fmla="*/ 1123527 h 5630204"/>
              <a:gd name="connsiteX10544" fmla="*/ 1672302 w 10567974"/>
              <a:gd name="connsiteY10544" fmla="*/ 1097256 h 5630204"/>
              <a:gd name="connsiteX10545" fmla="*/ 1580853 w 10567974"/>
              <a:gd name="connsiteY10545" fmla="*/ 1097256 h 5630204"/>
              <a:gd name="connsiteX10546" fmla="*/ 1607145 w 10567974"/>
              <a:gd name="connsiteY10546" fmla="*/ 1123527 h 5630204"/>
              <a:gd name="connsiteX10547" fmla="*/ 1580853 w 10567974"/>
              <a:gd name="connsiteY10547" fmla="*/ 1149826 h 5630204"/>
              <a:gd name="connsiteX10548" fmla="*/ 1554560 w 10567974"/>
              <a:gd name="connsiteY10548" fmla="*/ 1123527 h 5630204"/>
              <a:gd name="connsiteX10549" fmla="*/ 1580853 w 10567974"/>
              <a:gd name="connsiteY10549" fmla="*/ 1097256 h 5630204"/>
              <a:gd name="connsiteX10550" fmla="*/ 7615605 w 10567974"/>
              <a:gd name="connsiteY10550" fmla="*/ 1097255 h 5630204"/>
              <a:gd name="connsiteX10551" fmla="*/ 7641894 w 10567974"/>
              <a:gd name="connsiteY10551" fmla="*/ 1123524 h 5630204"/>
              <a:gd name="connsiteX10552" fmla="*/ 7615605 w 10567974"/>
              <a:gd name="connsiteY10552" fmla="*/ 1149824 h 5630204"/>
              <a:gd name="connsiteX10553" fmla="*/ 7589316 w 10567974"/>
              <a:gd name="connsiteY10553" fmla="*/ 1123524 h 5630204"/>
              <a:gd name="connsiteX10554" fmla="*/ 7615605 w 10567974"/>
              <a:gd name="connsiteY10554" fmla="*/ 1097255 h 5630204"/>
              <a:gd name="connsiteX10555" fmla="*/ 7524165 w 10567974"/>
              <a:gd name="connsiteY10555" fmla="*/ 1097255 h 5630204"/>
              <a:gd name="connsiteX10556" fmla="*/ 7550454 w 10567974"/>
              <a:gd name="connsiteY10556" fmla="*/ 1123524 h 5630204"/>
              <a:gd name="connsiteX10557" fmla="*/ 7524165 w 10567974"/>
              <a:gd name="connsiteY10557" fmla="*/ 1149824 h 5630204"/>
              <a:gd name="connsiteX10558" fmla="*/ 7497876 w 10567974"/>
              <a:gd name="connsiteY10558" fmla="*/ 1123524 h 5630204"/>
              <a:gd name="connsiteX10559" fmla="*/ 7524165 w 10567974"/>
              <a:gd name="connsiteY10559" fmla="*/ 1097255 h 5630204"/>
              <a:gd name="connsiteX10560" fmla="*/ 7432725 w 10567974"/>
              <a:gd name="connsiteY10560" fmla="*/ 1097255 h 5630204"/>
              <a:gd name="connsiteX10561" fmla="*/ 7459014 w 10567974"/>
              <a:gd name="connsiteY10561" fmla="*/ 1123524 h 5630204"/>
              <a:gd name="connsiteX10562" fmla="*/ 7432725 w 10567974"/>
              <a:gd name="connsiteY10562" fmla="*/ 1149824 h 5630204"/>
              <a:gd name="connsiteX10563" fmla="*/ 7406436 w 10567974"/>
              <a:gd name="connsiteY10563" fmla="*/ 1123524 h 5630204"/>
              <a:gd name="connsiteX10564" fmla="*/ 7432725 w 10567974"/>
              <a:gd name="connsiteY10564" fmla="*/ 1097255 h 5630204"/>
              <a:gd name="connsiteX10565" fmla="*/ 7341285 w 10567974"/>
              <a:gd name="connsiteY10565" fmla="*/ 1097255 h 5630204"/>
              <a:gd name="connsiteX10566" fmla="*/ 7367574 w 10567974"/>
              <a:gd name="connsiteY10566" fmla="*/ 1123524 h 5630204"/>
              <a:gd name="connsiteX10567" fmla="*/ 7341285 w 10567974"/>
              <a:gd name="connsiteY10567" fmla="*/ 1149824 h 5630204"/>
              <a:gd name="connsiteX10568" fmla="*/ 7314996 w 10567974"/>
              <a:gd name="connsiteY10568" fmla="*/ 1123524 h 5630204"/>
              <a:gd name="connsiteX10569" fmla="*/ 7341285 w 10567974"/>
              <a:gd name="connsiteY10569" fmla="*/ 1097255 h 5630204"/>
              <a:gd name="connsiteX10570" fmla="*/ 7249845 w 10567974"/>
              <a:gd name="connsiteY10570" fmla="*/ 1097255 h 5630204"/>
              <a:gd name="connsiteX10571" fmla="*/ 7276134 w 10567974"/>
              <a:gd name="connsiteY10571" fmla="*/ 1123524 h 5630204"/>
              <a:gd name="connsiteX10572" fmla="*/ 7249845 w 10567974"/>
              <a:gd name="connsiteY10572" fmla="*/ 1149824 h 5630204"/>
              <a:gd name="connsiteX10573" fmla="*/ 7223556 w 10567974"/>
              <a:gd name="connsiteY10573" fmla="*/ 1123524 h 5630204"/>
              <a:gd name="connsiteX10574" fmla="*/ 7249845 w 10567974"/>
              <a:gd name="connsiteY10574" fmla="*/ 1097255 h 5630204"/>
              <a:gd name="connsiteX10575" fmla="*/ 7158405 w 10567974"/>
              <a:gd name="connsiteY10575" fmla="*/ 1097255 h 5630204"/>
              <a:gd name="connsiteX10576" fmla="*/ 7184694 w 10567974"/>
              <a:gd name="connsiteY10576" fmla="*/ 1123524 h 5630204"/>
              <a:gd name="connsiteX10577" fmla="*/ 7158405 w 10567974"/>
              <a:gd name="connsiteY10577" fmla="*/ 1149824 h 5630204"/>
              <a:gd name="connsiteX10578" fmla="*/ 7132116 w 10567974"/>
              <a:gd name="connsiteY10578" fmla="*/ 1123524 h 5630204"/>
              <a:gd name="connsiteX10579" fmla="*/ 7158405 w 10567974"/>
              <a:gd name="connsiteY10579" fmla="*/ 1097255 h 5630204"/>
              <a:gd name="connsiteX10580" fmla="*/ 7066965 w 10567974"/>
              <a:gd name="connsiteY10580" fmla="*/ 1097255 h 5630204"/>
              <a:gd name="connsiteX10581" fmla="*/ 7093254 w 10567974"/>
              <a:gd name="connsiteY10581" fmla="*/ 1123524 h 5630204"/>
              <a:gd name="connsiteX10582" fmla="*/ 7066965 w 10567974"/>
              <a:gd name="connsiteY10582" fmla="*/ 1149824 h 5630204"/>
              <a:gd name="connsiteX10583" fmla="*/ 7040676 w 10567974"/>
              <a:gd name="connsiteY10583" fmla="*/ 1123524 h 5630204"/>
              <a:gd name="connsiteX10584" fmla="*/ 7066965 w 10567974"/>
              <a:gd name="connsiteY10584" fmla="*/ 1097255 h 5630204"/>
              <a:gd name="connsiteX10585" fmla="*/ 6975525 w 10567974"/>
              <a:gd name="connsiteY10585" fmla="*/ 1097255 h 5630204"/>
              <a:gd name="connsiteX10586" fmla="*/ 7001814 w 10567974"/>
              <a:gd name="connsiteY10586" fmla="*/ 1123524 h 5630204"/>
              <a:gd name="connsiteX10587" fmla="*/ 6975525 w 10567974"/>
              <a:gd name="connsiteY10587" fmla="*/ 1149824 h 5630204"/>
              <a:gd name="connsiteX10588" fmla="*/ 6949236 w 10567974"/>
              <a:gd name="connsiteY10588" fmla="*/ 1123524 h 5630204"/>
              <a:gd name="connsiteX10589" fmla="*/ 6975525 w 10567974"/>
              <a:gd name="connsiteY10589" fmla="*/ 1097255 h 5630204"/>
              <a:gd name="connsiteX10590" fmla="*/ 6884085 w 10567974"/>
              <a:gd name="connsiteY10590" fmla="*/ 1097255 h 5630204"/>
              <a:gd name="connsiteX10591" fmla="*/ 6910374 w 10567974"/>
              <a:gd name="connsiteY10591" fmla="*/ 1123524 h 5630204"/>
              <a:gd name="connsiteX10592" fmla="*/ 6884085 w 10567974"/>
              <a:gd name="connsiteY10592" fmla="*/ 1149824 h 5630204"/>
              <a:gd name="connsiteX10593" fmla="*/ 6857796 w 10567974"/>
              <a:gd name="connsiteY10593" fmla="*/ 1123524 h 5630204"/>
              <a:gd name="connsiteX10594" fmla="*/ 6884085 w 10567974"/>
              <a:gd name="connsiteY10594" fmla="*/ 1097255 h 5630204"/>
              <a:gd name="connsiteX10595" fmla="*/ 6792645 w 10567974"/>
              <a:gd name="connsiteY10595" fmla="*/ 1097255 h 5630204"/>
              <a:gd name="connsiteX10596" fmla="*/ 6818934 w 10567974"/>
              <a:gd name="connsiteY10596" fmla="*/ 1123524 h 5630204"/>
              <a:gd name="connsiteX10597" fmla="*/ 6792645 w 10567974"/>
              <a:gd name="connsiteY10597" fmla="*/ 1149824 h 5630204"/>
              <a:gd name="connsiteX10598" fmla="*/ 6766356 w 10567974"/>
              <a:gd name="connsiteY10598" fmla="*/ 1123524 h 5630204"/>
              <a:gd name="connsiteX10599" fmla="*/ 6792645 w 10567974"/>
              <a:gd name="connsiteY10599" fmla="*/ 1097255 h 5630204"/>
              <a:gd name="connsiteX10600" fmla="*/ 6426885 w 10567974"/>
              <a:gd name="connsiteY10600" fmla="*/ 1097255 h 5630204"/>
              <a:gd name="connsiteX10601" fmla="*/ 6453174 w 10567974"/>
              <a:gd name="connsiteY10601" fmla="*/ 1123524 h 5630204"/>
              <a:gd name="connsiteX10602" fmla="*/ 6426885 w 10567974"/>
              <a:gd name="connsiteY10602" fmla="*/ 1149824 h 5630204"/>
              <a:gd name="connsiteX10603" fmla="*/ 6400596 w 10567974"/>
              <a:gd name="connsiteY10603" fmla="*/ 1123524 h 5630204"/>
              <a:gd name="connsiteX10604" fmla="*/ 6426885 w 10567974"/>
              <a:gd name="connsiteY10604" fmla="*/ 1097255 h 5630204"/>
              <a:gd name="connsiteX10605" fmla="*/ 5878245 w 10567974"/>
              <a:gd name="connsiteY10605" fmla="*/ 1097255 h 5630204"/>
              <a:gd name="connsiteX10606" fmla="*/ 5904534 w 10567974"/>
              <a:gd name="connsiteY10606" fmla="*/ 1123524 h 5630204"/>
              <a:gd name="connsiteX10607" fmla="*/ 5878245 w 10567974"/>
              <a:gd name="connsiteY10607" fmla="*/ 1149824 h 5630204"/>
              <a:gd name="connsiteX10608" fmla="*/ 5851956 w 10567974"/>
              <a:gd name="connsiteY10608" fmla="*/ 1123524 h 5630204"/>
              <a:gd name="connsiteX10609" fmla="*/ 5878245 w 10567974"/>
              <a:gd name="connsiteY10609" fmla="*/ 1097255 h 5630204"/>
              <a:gd name="connsiteX10610" fmla="*/ 5786805 w 10567974"/>
              <a:gd name="connsiteY10610" fmla="*/ 1097255 h 5630204"/>
              <a:gd name="connsiteX10611" fmla="*/ 5813094 w 10567974"/>
              <a:gd name="connsiteY10611" fmla="*/ 1123524 h 5630204"/>
              <a:gd name="connsiteX10612" fmla="*/ 5786805 w 10567974"/>
              <a:gd name="connsiteY10612" fmla="*/ 1149824 h 5630204"/>
              <a:gd name="connsiteX10613" fmla="*/ 5760516 w 10567974"/>
              <a:gd name="connsiteY10613" fmla="*/ 1123524 h 5630204"/>
              <a:gd name="connsiteX10614" fmla="*/ 5786805 w 10567974"/>
              <a:gd name="connsiteY10614" fmla="*/ 1097255 h 5630204"/>
              <a:gd name="connsiteX10615" fmla="*/ 5695365 w 10567974"/>
              <a:gd name="connsiteY10615" fmla="*/ 1097255 h 5630204"/>
              <a:gd name="connsiteX10616" fmla="*/ 5721654 w 10567974"/>
              <a:gd name="connsiteY10616" fmla="*/ 1123524 h 5630204"/>
              <a:gd name="connsiteX10617" fmla="*/ 5695365 w 10567974"/>
              <a:gd name="connsiteY10617" fmla="*/ 1149824 h 5630204"/>
              <a:gd name="connsiteX10618" fmla="*/ 5669076 w 10567974"/>
              <a:gd name="connsiteY10618" fmla="*/ 1123524 h 5630204"/>
              <a:gd name="connsiteX10619" fmla="*/ 5695365 w 10567974"/>
              <a:gd name="connsiteY10619" fmla="*/ 1097255 h 5630204"/>
              <a:gd name="connsiteX10620" fmla="*/ 5603925 w 10567974"/>
              <a:gd name="connsiteY10620" fmla="*/ 1097255 h 5630204"/>
              <a:gd name="connsiteX10621" fmla="*/ 5630214 w 10567974"/>
              <a:gd name="connsiteY10621" fmla="*/ 1123524 h 5630204"/>
              <a:gd name="connsiteX10622" fmla="*/ 5603925 w 10567974"/>
              <a:gd name="connsiteY10622" fmla="*/ 1149824 h 5630204"/>
              <a:gd name="connsiteX10623" fmla="*/ 5577636 w 10567974"/>
              <a:gd name="connsiteY10623" fmla="*/ 1123524 h 5630204"/>
              <a:gd name="connsiteX10624" fmla="*/ 5603925 w 10567974"/>
              <a:gd name="connsiteY10624" fmla="*/ 1097255 h 5630204"/>
              <a:gd name="connsiteX10625" fmla="*/ 5512485 w 10567974"/>
              <a:gd name="connsiteY10625" fmla="*/ 1097255 h 5630204"/>
              <a:gd name="connsiteX10626" fmla="*/ 5538774 w 10567974"/>
              <a:gd name="connsiteY10626" fmla="*/ 1123524 h 5630204"/>
              <a:gd name="connsiteX10627" fmla="*/ 5512485 w 10567974"/>
              <a:gd name="connsiteY10627" fmla="*/ 1149824 h 5630204"/>
              <a:gd name="connsiteX10628" fmla="*/ 5486196 w 10567974"/>
              <a:gd name="connsiteY10628" fmla="*/ 1123524 h 5630204"/>
              <a:gd name="connsiteX10629" fmla="*/ 5512485 w 10567974"/>
              <a:gd name="connsiteY10629" fmla="*/ 1097255 h 5630204"/>
              <a:gd name="connsiteX10630" fmla="*/ 4049445 w 10567974"/>
              <a:gd name="connsiteY10630" fmla="*/ 1097255 h 5630204"/>
              <a:gd name="connsiteX10631" fmla="*/ 4075734 w 10567974"/>
              <a:gd name="connsiteY10631" fmla="*/ 1123524 h 5630204"/>
              <a:gd name="connsiteX10632" fmla="*/ 4049445 w 10567974"/>
              <a:gd name="connsiteY10632" fmla="*/ 1149824 h 5630204"/>
              <a:gd name="connsiteX10633" fmla="*/ 4023156 w 10567974"/>
              <a:gd name="connsiteY10633" fmla="*/ 1123524 h 5630204"/>
              <a:gd name="connsiteX10634" fmla="*/ 4049445 w 10567974"/>
              <a:gd name="connsiteY10634" fmla="*/ 1097255 h 5630204"/>
              <a:gd name="connsiteX10635" fmla="*/ 3958005 w 10567974"/>
              <a:gd name="connsiteY10635" fmla="*/ 1097255 h 5630204"/>
              <a:gd name="connsiteX10636" fmla="*/ 3984294 w 10567974"/>
              <a:gd name="connsiteY10636" fmla="*/ 1123524 h 5630204"/>
              <a:gd name="connsiteX10637" fmla="*/ 3958005 w 10567974"/>
              <a:gd name="connsiteY10637" fmla="*/ 1149824 h 5630204"/>
              <a:gd name="connsiteX10638" fmla="*/ 3931716 w 10567974"/>
              <a:gd name="connsiteY10638" fmla="*/ 1123524 h 5630204"/>
              <a:gd name="connsiteX10639" fmla="*/ 3958005 w 10567974"/>
              <a:gd name="connsiteY10639" fmla="*/ 1097255 h 5630204"/>
              <a:gd name="connsiteX10640" fmla="*/ 8438565 w 10567974"/>
              <a:gd name="connsiteY10640" fmla="*/ 1097253 h 5630204"/>
              <a:gd name="connsiteX10641" fmla="*/ 8464854 w 10567974"/>
              <a:gd name="connsiteY10641" fmla="*/ 1123523 h 5630204"/>
              <a:gd name="connsiteX10642" fmla="*/ 8438565 w 10567974"/>
              <a:gd name="connsiteY10642" fmla="*/ 1149822 h 5630204"/>
              <a:gd name="connsiteX10643" fmla="*/ 8412276 w 10567974"/>
              <a:gd name="connsiteY10643" fmla="*/ 1123523 h 5630204"/>
              <a:gd name="connsiteX10644" fmla="*/ 8438565 w 10567974"/>
              <a:gd name="connsiteY10644" fmla="*/ 1097253 h 5630204"/>
              <a:gd name="connsiteX10645" fmla="*/ 8347125 w 10567974"/>
              <a:gd name="connsiteY10645" fmla="*/ 1097253 h 5630204"/>
              <a:gd name="connsiteX10646" fmla="*/ 8373414 w 10567974"/>
              <a:gd name="connsiteY10646" fmla="*/ 1123523 h 5630204"/>
              <a:gd name="connsiteX10647" fmla="*/ 8347125 w 10567974"/>
              <a:gd name="connsiteY10647" fmla="*/ 1149822 h 5630204"/>
              <a:gd name="connsiteX10648" fmla="*/ 8320836 w 10567974"/>
              <a:gd name="connsiteY10648" fmla="*/ 1123523 h 5630204"/>
              <a:gd name="connsiteX10649" fmla="*/ 8347125 w 10567974"/>
              <a:gd name="connsiteY10649" fmla="*/ 1097253 h 5630204"/>
              <a:gd name="connsiteX10650" fmla="*/ 8255685 w 10567974"/>
              <a:gd name="connsiteY10650" fmla="*/ 1097253 h 5630204"/>
              <a:gd name="connsiteX10651" fmla="*/ 8281974 w 10567974"/>
              <a:gd name="connsiteY10651" fmla="*/ 1123523 h 5630204"/>
              <a:gd name="connsiteX10652" fmla="*/ 8255685 w 10567974"/>
              <a:gd name="connsiteY10652" fmla="*/ 1149822 h 5630204"/>
              <a:gd name="connsiteX10653" fmla="*/ 8229396 w 10567974"/>
              <a:gd name="connsiteY10653" fmla="*/ 1123523 h 5630204"/>
              <a:gd name="connsiteX10654" fmla="*/ 8255685 w 10567974"/>
              <a:gd name="connsiteY10654" fmla="*/ 1097253 h 5630204"/>
              <a:gd name="connsiteX10655" fmla="*/ 8164245 w 10567974"/>
              <a:gd name="connsiteY10655" fmla="*/ 1097253 h 5630204"/>
              <a:gd name="connsiteX10656" fmla="*/ 8190534 w 10567974"/>
              <a:gd name="connsiteY10656" fmla="*/ 1123524 h 5630204"/>
              <a:gd name="connsiteX10657" fmla="*/ 8164245 w 10567974"/>
              <a:gd name="connsiteY10657" fmla="*/ 1149822 h 5630204"/>
              <a:gd name="connsiteX10658" fmla="*/ 8137956 w 10567974"/>
              <a:gd name="connsiteY10658" fmla="*/ 1123524 h 5630204"/>
              <a:gd name="connsiteX10659" fmla="*/ 8164245 w 10567974"/>
              <a:gd name="connsiteY10659" fmla="*/ 1097253 h 5630204"/>
              <a:gd name="connsiteX10660" fmla="*/ 8072805 w 10567974"/>
              <a:gd name="connsiteY10660" fmla="*/ 1097253 h 5630204"/>
              <a:gd name="connsiteX10661" fmla="*/ 8099094 w 10567974"/>
              <a:gd name="connsiteY10661" fmla="*/ 1123524 h 5630204"/>
              <a:gd name="connsiteX10662" fmla="*/ 8072805 w 10567974"/>
              <a:gd name="connsiteY10662" fmla="*/ 1149822 h 5630204"/>
              <a:gd name="connsiteX10663" fmla="*/ 8046516 w 10567974"/>
              <a:gd name="connsiteY10663" fmla="*/ 1123524 h 5630204"/>
              <a:gd name="connsiteX10664" fmla="*/ 8072805 w 10567974"/>
              <a:gd name="connsiteY10664" fmla="*/ 1097253 h 5630204"/>
              <a:gd name="connsiteX10665" fmla="*/ 7981365 w 10567974"/>
              <a:gd name="connsiteY10665" fmla="*/ 1097253 h 5630204"/>
              <a:gd name="connsiteX10666" fmla="*/ 8007654 w 10567974"/>
              <a:gd name="connsiteY10666" fmla="*/ 1123524 h 5630204"/>
              <a:gd name="connsiteX10667" fmla="*/ 7981365 w 10567974"/>
              <a:gd name="connsiteY10667" fmla="*/ 1149822 h 5630204"/>
              <a:gd name="connsiteX10668" fmla="*/ 7955076 w 10567974"/>
              <a:gd name="connsiteY10668" fmla="*/ 1123524 h 5630204"/>
              <a:gd name="connsiteX10669" fmla="*/ 7981365 w 10567974"/>
              <a:gd name="connsiteY10669" fmla="*/ 1097253 h 5630204"/>
              <a:gd name="connsiteX10670" fmla="*/ 7889925 w 10567974"/>
              <a:gd name="connsiteY10670" fmla="*/ 1097253 h 5630204"/>
              <a:gd name="connsiteX10671" fmla="*/ 7916214 w 10567974"/>
              <a:gd name="connsiteY10671" fmla="*/ 1123524 h 5630204"/>
              <a:gd name="connsiteX10672" fmla="*/ 7889925 w 10567974"/>
              <a:gd name="connsiteY10672" fmla="*/ 1149822 h 5630204"/>
              <a:gd name="connsiteX10673" fmla="*/ 7863636 w 10567974"/>
              <a:gd name="connsiteY10673" fmla="*/ 1123524 h 5630204"/>
              <a:gd name="connsiteX10674" fmla="*/ 7889925 w 10567974"/>
              <a:gd name="connsiteY10674" fmla="*/ 1097253 h 5630204"/>
              <a:gd name="connsiteX10675" fmla="*/ 7798485 w 10567974"/>
              <a:gd name="connsiteY10675" fmla="*/ 1097253 h 5630204"/>
              <a:gd name="connsiteX10676" fmla="*/ 7824774 w 10567974"/>
              <a:gd name="connsiteY10676" fmla="*/ 1123524 h 5630204"/>
              <a:gd name="connsiteX10677" fmla="*/ 7798485 w 10567974"/>
              <a:gd name="connsiteY10677" fmla="*/ 1149822 h 5630204"/>
              <a:gd name="connsiteX10678" fmla="*/ 7772196 w 10567974"/>
              <a:gd name="connsiteY10678" fmla="*/ 1123524 h 5630204"/>
              <a:gd name="connsiteX10679" fmla="*/ 7798485 w 10567974"/>
              <a:gd name="connsiteY10679" fmla="*/ 1097253 h 5630204"/>
              <a:gd name="connsiteX10680" fmla="*/ 7707045 w 10567974"/>
              <a:gd name="connsiteY10680" fmla="*/ 1097253 h 5630204"/>
              <a:gd name="connsiteX10681" fmla="*/ 7733334 w 10567974"/>
              <a:gd name="connsiteY10681" fmla="*/ 1123524 h 5630204"/>
              <a:gd name="connsiteX10682" fmla="*/ 7707045 w 10567974"/>
              <a:gd name="connsiteY10682" fmla="*/ 1149824 h 5630204"/>
              <a:gd name="connsiteX10683" fmla="*/ 7680756 w 10567974"/>
              <a:gd name="connsiteY10683" fmla="*/ 1123524 h 5630204"/>
              <a:gd name="connsiteX10684" fmla="*/ 7707045 w 10567974"/>
              <a:gd name="connsiteY10684" fmla="*/ 1097253 h 5630204"/>
              <a:gd name="connsiteX10685" fmla="*/ 9718725 w 10567974"/>
              <a:gd name="connsiteY10685" fmla="*/ 1097253 h 5630204"/>
              <a:gd name="connsiteX10686" fmla="*/ 9745014 w 10567974"/>
              <a:gd name="connsiteY10686" fmla="*/ 1123522 h 5630204"/>
              <a:gd name="connsiteX10687" fmla="*/ 9718725 w 10567974"/>
              <a:gd name="connsiteY10687" fmla="*/ 1149822 h 5630204"/>
              <a:gd name="connsiteX10688" fmla="*/ 9692436 w 10567974"/>
              <a:gd name="connsiteY10688" fmla="*/ 1123522 h 5630204"/>
              <a:gd name="connsiteX10689" fmla="*/ 9718725 w 10567974"/>
              <a:gd name="connsiteY10689" fmla="*/ 1097253 h 5630204"/>
              <a:gd name="connsiteX10690" fmla="*/ 9627285 w 10567974"/>
              <a:gd name="connsiteY10690" fmla="*/ 1097253 h 5630204"/>
              <a:gd name="connsiteX10691" fmla="*/ 9653574 w 10567974"/>
              <a:gd name="connsiteY10691" fmla="*/ 1123522 h 5630204"/>
              <a:gd name="connsiteX10692" fmla="*/ 9627285 w 10567974"/>
              <a:gd name="connsiteY10692" fmla="*/ 1149822 h 5630204"/>
              <a:gd name="connsiteX10693" fmla="*/ 9600996 w 10567974"/>
              <a:gd name="connsiteY10693" fmla="*/ 1123522 h 5630204"/>
              <a:gd name="connsiteX10694" fmla="*/ 9627285 w 10567974"/>
              <a:gd name="connsiteY10694" fmla="*/ 1097253 h 5630204"/>
              <a:gd name="connsiteX10695" fmla="*/ 9535845 w 10567974"/>
              <a:gd name="connsiteY10695" fmla="*/ 1097253 h 5630204"/>
              <a:gd name="connsiteX10696" fmla="*/ 9562134 w 10567974"/>
              <a:gd name="connsiteY10696" fmla="*/ 1123522 h 5630204"/>
              <a:gd name="connsiteX10697" fmla="*/ 9535845 w 10567974"/>
              <a:gd name="connsiteY10697" fmla="*/ 1149822 h 5630204"/>
              <a:gd name="connsiteX10698" fmla="*/ 9509556 w 10567974"/>
              <a:gd name="connsiteY10698" fmla="*/ 1123522 h 5630204"/>
              <a:gd name="connsiteX10699" fmla="*/ 9535845 w 10567974"/>
              <a:gd name="connsiteY10699" fmla="*/ 1097253 h 5630204"/>
              <a:gd name="connsiteX10700" fmla="*/ 9444405 w 10567974"/>
              <a:gd name="connsiteY10700" fmla="*/ 1097253 h 5630204"/>
              <a:gd name="connsiteX10701" fmla="*/ 9470694 w 10567974"/>
              <a:gd name="connsiteY10701" fmla="*/ 1123522 h 5630204"/>
              <a:gd name="connsiteX10702" fmla="*/ 9444405 w 10567974"/>
              <a:gd name="connsiteY10702" fmla="*/ 1149822 h 5630204"/>
              <a:gd name="connsiteX10703" fmla="*/ 9418116 w 10567974"/>
              <a:gd name="connsiteY10703" fmla="*/ 1123522 h 5630204"/>
              <a:gd name="connsiteX10704" fmla="*/ 9444405 w 10567974"/>
              <a:gd name="connsiteY10704" fmla="*/ 1097253 h 5630204"/>
              <a:gd name="connsiteX10705" fmla="*/ 9352965 w 10567974"/>
              <a:gd name="connsiteY10705" fmla="*/ 1097253 h 5630204"/>
              <a:gd name="connsiteX10706" fmla="*/ 9379254 w 10567974"/>
              <a:gd name="connsiteY10706" fmla="*/ 1123522 h 5630204"/>
              <a:gd name="connsiteX10707" fmla="*/ 9352965 w 10567974"/>
              <a:gd name="connsiteY10707" fmla="*/ 1149822 h 5630204"/>
              <a:gd name="connsiteX10708" fmla="*/ 9326676 w 10567974"/>
              <a:gd name="connsiteY10708" fmla="*/ 1123522 h 5630204"/>
              <a:gd name="connsiteX10709" fmla="*/ 9352965 w 10567974"/>
              <a:gd name="connsiteY10709" fmla="*/ 1097253 h 5630204"/>
              <a:gd name="connsiteX10710" fmla="*/ 9261525 w 10567974"/>
              <a:gd name="connsiteY10710" fmla="*/ 1097253 h 5630204"/>
              <a:gd name="connsiteX10711" fmla="*/ 9287814 w 10567974"/>
              <a:gd name="connsiteY10711" fmla="*/ 1123522 h 5630204"/>
              <a:gd name="connsiteX10712" fmla="*/ 9261525 w 10567974"/>
              <a:gd name="connsiteY10712" fmla="*/ 1149822 h 5630204"/>
              <a:gd name="connsiteX10713" fmla="*/ 9235236 w 10567974"/>
              <a:gd name="connsiteY10713" fmla="*/ 1123522 h 5630204"/>
              <a:gd name="connsiteX10714" fmla="*/ 9261525 w 10567974"/>
              <a:gd name="connsiteY10714" fmla="*/ 1097253 h 5630204"/>
              <a:gd name="connsiteX10715" fmla="*/ 9170085 w 10567974"/>
              <a:gd name="connsiteY10715" fmla="*/ 1097253 h 5630204"/>
              <a:gd name="connsiteX10716" fmla="*/ 9196374 w 10567974"/>
              <a:gd name="connsiteY10716" fmla="*/ 1123522 h 5630204"/>
              <a:gd name="connsiteX10717" fmla="*/ 9170085 w 10567974"/>
              <a:gd name="connsiteY10717" fmla="*/ 1149822 h 5630204"/>
              <a:gd name="connsiteX10718" fmla="*/ 9143796 w 10567974"/>
              <a:gd name="connsiteY10718" fmla="*/ 1123522 h 5630204"/>
              <a:gd name="connsiteX10719" fmla="*/ 9170085 w 10567974"/>
              <a:gd name="connsiteY10719" fmla="*/ 1097253 h 5630204"/>
              <a:gd name="connsiteX10720" fmla="*/ 9078645 w 10567974"/>
              <a:gd name="connsiteY10720" fmla="*/ 1097253 h 5630204"/>
              <a:gd name="connsiteX10721" fmla="*/ 9104934 w 10567974"/>
              <a:gd name="connsiteY10721" fmla="*/ 1123523 h 5630204"/>
              <a:gd name="connsiteX10722" fmla="*/ 9078645 w 10567974"/>
              <a:gd name="connsiteY10722" fmla="*/ 1149822 h 5630204"/>
              <a:gd name="connsiteX10723" fmla="*/ 9052356 w 10567974"/>
              <a:gd name="connsiteY10723" fmla="*/ 1123523 h 5630204"/>
              <a:gd name="connsiteX10724" fmla="*/ 9078645 w 10567974"/>
              <a:gd name="connsiteY10724" fmla="*/ 1097253 h 5630204"/>
              <a:gd name="connsiteX10725" fmla="*/ 8987205 w 10567974"/>
              <a:gd name="connsiteY10725" fmla="*/ 1097253 h 5630204"/>
              <a:gd name="connsiteX10726" fmla="*/ 9013494 w 10567974"/>
              <a:gd name="connsiteY10726" fmla="*/ 1123523 h 5630204"/>
              <a:gd name="connsiteX10727" fmla="*/ 8987205 w 10567974"/>
              <a:gd name="connsiteY10727" fmla="*/ 1149822 h 5630204"/>
              <a:gd name="connsiteX10728" fmla="*/ 8960916 w 10567974"/>
              <a:gd name="connsiteY10728" fmla="*/ 1123523 h 5630204"/>
              <a:gd name="connsiteX10729" fmla="*/ 8987205 w 10567974"/>
              <a:gd name="connsiteY10729" fmla="*/ 1097253 h 5630204"/>
              <a:gd name="connsiteX10730" fmla="*/ 8895765 w 10567974"/>
              <a:gd name="connsiteY10730" fmla="*/ 1097253 h 5630204"/>
              <a:gd name="connsiteX10731" fmla="*/ 8922054 w 10567974"/>
              <a:gd name="connsiteY10731" fmla="*/ 1123523 h 5630204"/>
              <a:gd name="connsiteX10732" fmla="*/ 8895765 w 10567974"/>
              <a:gd name="connsiteY10732" fmla="*/ 1149822 h 5630204"/>
              <a:gd name="connsiteX10733" fmla="*/ 8869476 w 10567974"/>
              <a:gd name="connsiteY10733" fmla="*/ 1123523 h 5630204"/>
              <a:gd name="connsiteX10734" fmla="*/ 8895765 w 10567974"/>
              <a:gd name="connsiteY10734" fmla="*/ 1097253 h 5630204"/>
              <a:gd name="connsiteX10735" fmla="*/ 8804325 w 10567974"/>
              <a:gd name="connsiteY10735" fmla="*/ 1097253 h 5630204"/>
              <a:gd name="connsiteX10736" fmla="*/ 8830614 w 10567974"/>
              <a:gd name="connsiteY10736" fmla="*/ 1123523 h 5630204"/>
              <a:gd name="connsiteX10737" fmla="*/ 8804325 w 10567974"/>
              <a:gd name="connsiteY10737" fmla="*/ 1149822 h 5630204"/>
              <a:gd name="connsiteX10738" fmla="*/ 8778036 w 10567974"/>
              <a:gd name="connsiteY10738" fmla="*/ 1123523 h 5630204"/>
              <a:gd name="connsiteX10739" fmla="*/ 8804325 w 10567974"/>
              <a:gd name="connsiteY10739" fmla="*/ 1097253 h 5630204"/>
              <a:gd name="connsiteX10740" fmla="*/ 8712885 w 10567974"/>
              <a:gd name="connsiteY10740" fmla="*/ 1097253 h 5630204"/>
              <a:gd name="connsiteX10741" fmla="*/ 8739174 w 10567974"/>
              <a:gd name="connsiteY10741" fmla="*/ 1123523 h 5630204"/>
              <a:gd name="connsiteX10742" fmla="*/ 8712885 w 10567974"/>
              <a:gd name="connsiteY10742" fmla="*/ 1149822 h 5630204"/>
              <a:gd name="connsiteX10743" fmla="*/ 8686596 w 10567974"/>
              <a:gd name="connsiteY10743" fmla="*/ 1123523 h 5630204"/>
              <a:gd name="connsiteX10744" fmla="*/ 8712885 w 10567974"/>
              <a:gd name="connsiteY10744" fmla="*/ 1097253 h 5630204"/>
              <a:gd name="connsiteX10745" fmla="*/ 8621445 w 10567974"/>
              <a:gd name="connsiteY10745" fmla="*/ 1097253 h 5630204"/>
              <a:gd name="connsiteX10746" fmla="*/ 8647734 w 10567974"/>
              <a:gd name="connsiteY10746" fmla="*/ 1123523 h 5630204"/>
              <a:gd name="connsiteX10747" fmla="*/ 8621445 w 10567974"/>
              <a:gd name="connsiteY10747" fmla="*/ 1149822 h 5630204"/>
              <a:gd name="connsiteX10748" fmla="*/ 8595156 w 10567974"/>
              <a:gd name="connsiteY10748" fmla="*/ 1123523 h 5630204"/>
              <a:gd name="connsiteX10749" fmla="*/ 8621445 w 10567974"/>
              <a:gd name="connsiteY10749" fmla="*/ 1097253 h 5630204"/>
              <a:gd name="connsiteX10750" fmla="*/ 8530005 w 10567974"/>
              <a:gd name="connsiteY10750" fmla="*/ 1097253 h 5630204"/>
              <a:gd name="connsiteX10751" fmla="*/ 8556294 w 10567974"/>
              <a:gd name="connsiteY10751" fmla="*/ 1123523 h 5630204"/>
              <a:gd name="connsiteX10752" fmla="*/ 8530005 w 10567974"/>
              <a:gd name="connsiteY10752" fmla="*/ 1149822 h 5630204"/>
              <a:gd name="connsiteX10753" fmla="*/ 8503716 w 10567974"/>
              <a:gd name="connsiteY10753" fmla="*/ 1123523 h 5630204"/>
              <a:gd name="connsiteX10754" fmla="*/ 8530005 w 10567974"/>
              <a:gd name="connsiteY10754" fmla="*/ 1097253 h 5630204"/>
              <a:gd name="connsiteX10755" fmla="*/ 10175925 w 10567974"/>
              <a:gd name="connsiteY10755" fmla="*/ 1097252 h 5630204"/>
              <a:gd name="connsiteX10756" fmla="*/ 10202214 w 10567974"/>
              <a:gd name="connsiteY10756" fmla="*/ 1123522 h 5630204"/>
              <a:gd name="connsiteX10757" fmla="*/ 10175925 w 10567974"/>
              <a:gd name="connsiteY10757" fmla="*/ 1149821 h 5630204"/>
              <a:gd name="connsiteX10758" fmla="*/ 10149636 w 10567974"/>
              <a:gd name="connsiteY10758" fmla="*/ 1123522 h 5630204"/>
              <a:gd name="connsiteX10759" fmla="*/ 10175925 w 10567974"/>
              <a:gd name="connsiteY10759" fmla="*/ 1097252 h 5630204"/>
              <a:gd name="connsiteX10760" fmla="*/ 10084485 w 10567974"/>
              <a:gd name="connsiteY10760" fmla="*/ 1097252 h 5630204"/>
              <a:gd name="connsiteX10761" fmla="*/ 10110774 w 10567974"/>
              <a:gd name="connsiteY10761" fmla="*/ 1123522 h 5630204"/>
              <a:gd name="connsiteX10762" fmla="*/ 10084485 w 10567974"/>
              <a:gd name="connsiteY10762" fmla="*/ 1149821 h 5630204"/>
              <a:gd name="connsiteX10763" fmla="*/ 10058196 w 10567974"/>
              <a:gd name="connsiteY10763" fmla="*/ 1123522 h 5630204"/>
              <a:gd name="connsiteX10764" fmla="*/ 10084485 w 10567974"/>
              <a:gd name="connsiteY10764" fmla="*/ 1097252 h 5630204"/>
              <a:gd name="connsiteX10765" fmla="*/ 9993045 w 10567974"/>
              <a:gd name="connsiteY10765" fmla="*/ 1097252 h 5630204"/>
              <a:gd name="connsiteX10766" fmla="*/ 10019334 w 10567974"/>
              <a:gd name="connsiteY10766" fmla="*/ 1123522 h 5630204"/>
              <a:gd name="connsiteX10767" fmla="*/ 9993045 w 10567974"/>
              <a:gd name="connsiteY10767" fmla="*/ 1149821 h 5630204"/>
              <a:gd name="connsiteX10768" fmla="*/ 9966756 w 10567974"/>
              <a:gd name="connsiteY10768" fmla="*/ 1123522 h 5630204"/>
              <a:gd name="connsiteX10769" fmla="*/ 9993045 w 10567974"/>
              <a:gd name="connsiteY10769" fmla="*/ 1097252 h 5630204"/>
              <a:gd name="connsiteX10770" fmla="*/ 9901605 w 10567974"/>
              <a:gd name="connsiteY10770" fmla="*/ 1097252 h 5630204"/>
              <a:gd name="connsiteX10771" fmla="*/ 9927894 w 10567974"/>
              <a:gd name="connsiteY10771" fmla="*/ 1123522 h 5630204"/>
              <a:gd name="connsiteX10772" fmla="*/ 9901605 w 10567974"/>
              <a:gd name="connsiteY10772" fmla="*/ 1149821 h 5630204"/>
              <a:gd name="connsiteX10773" fmla="*/ 9875316 w 10567974"/>
              <a:gd name="connsiteY10773" fmla="*/ 1123522 h 5630204"/>
              <a:gd name="connsiteX10774" fmla="*/ 9901605 w 10567974"/>
              <a:gd name="connsiteY10774" fmla="*/ 1097252 h 5630204"/>
              <a:gd name="connsiteX10775" fmla="*/ 9810165 w 10567974"/>
              <a:gd name="connsiteY10775" fmla="*/ 1097252 h 5630204"/>
              <a:gd name="connsiteX10776" fmla="*/ 9836454 w 10567974"/>
              <a:gd name="connsiteY10776" fmla="*/ 1123522 h 5630204"/>
              <a:gd name="connsiteX10777" fmla="*/ 9810165 w 10567974"/>
              <a:gd name="connsiteY10777" fmla="*/ 1149821 h 5630204"/>
              <a:gd name="connsiteX10778" fmla="*/ 9783876 w 10567974"/>
              <a:gd name="connsiteY10778" fmla="*/ 1123522 h 5630204"/>
              <a:gd name="connsiteX10779" fmla="*/ 9810165 w 10567974"/>
              <a:gd name="connsiteY10779" fmla="*/ 1097252 h 5630204"/>
              <a:gd name="connsiteX10780" fmla="*/ 1946666 w 10567974"/>
              <a:gd name="connsiteY10780" fmla="*/ 1005805 h 5630204"/>
              <a:gd name="connsiteX10781" fmla="*/ 1972958 w 10567974"/>
              <a:gd name="connsiteY10781" fmla="*/ 1032080 h 5630204"/>
              <a:gd name="connsiteX10782" fmla="*/ 1946666 w 10567974"/>
              <a:gd name="connsiteY10782" fmla="*/ 1058369 h 5630204"/>
              <a:gd name="connsiteX10783" fmla="*/ 1920374 w 10567974"/>
              <a:gd name="connsiteY10783" fmla="*/ 1032080 h 5630204"/>
              <a:gd name="connsiteX10784" fmla="*/ 1946666 w 10567974"/>
              <a:gd name="connsiteY10784" fmla="*/ 1005805 h 5630204"/>
              <a:gd name="connsiteX10785" fmla="*/ 1855216 w 10567974"/>
              <a:gd name="connsiteY10785" fmla="*/ 1005805 h 5630204"/>
              <a:gd name="connsiteX10786" fmla="*/ 1881508 w 10567974"/>
              <a:gd name="connsiteY10786" fmla="*/ 1032080 h 5630204"/>
              <a:gd name="connsiteX10787" fmla="*/ 1855216 w 10567974"/>
              <a:gd name="connsiteY10787" fmla="*/ 1058369 h 5630204"/>
              <a:gd name="connsiteX10788" fmla="*/ 1828925 w 10567974"/>
              <a:gd name="connsiteY10788" fmla="*/ 1032080 h 5630204"/>
              <a:gd name="connsiteX10789" fmla="*/ 1855216 w 10567974"/>
              <a:gd name="connsiteY10789" fmla="*/ 1005805 h 5630204"/>
              <a:gd name="connsiteX10790" fmla="*/ 1763766 w 10567974"/>
              <a:gd name="connsiteY10790" fmla="*/ 1005805 h 5630204"/>
              <a:gd name="connsiteX10791" fmla="*/ 1790058 w 10567974"/>
              <a:gd name="connsiteY10791" fmla="*/ 1032080 h 5630204"/>
              <a:gd name="connsiteX10792" fmla="*/ 1763766 w 10567974"/>
              <a:gd name="connsiteY10792" fmla="*/ 1058369 h 5630204"/>
              <a:gd name="connsiteX10793" fmla="*/ 1737474 w 10567974"/>
              <a:gd name="connsiteY10793" fmla="*/ 1032080 h 5630204"/>
              <a:gd name="connsiteX10794" fmla="*/ 1763766 w 10567974"/>
              <a:gd name="connsiteY10794" fmla="*/ 1005805 h 5630204"/>
              <a:gd name="connsiteX10795" fmla="*/ 1672316 w 10567974"/>
              <a:gd name="connsiteY10795" fmla="*/ 1005805 h 5630204"/>
              <a:gd name="connsiteX10796" fmla="*/ 1698607 w 10567974"/>
              <a:gd name="connsiteY10796" fmla="*/ 1032080 h 5630204"/>
              <a:gd name="connsiteX10797" fmla="*/ 1672316 w 10567974"/>
              <a:gd name="connsiteY10797" fmla="*/ 1058369 h 5630204"/>
              <a:gd name="connsiteX10798" fmla="*/ 1646025 w 10567974"/>
              <a:gd name="connsiteY10798" fmla="*/ 1032080 h 5630204"/>
              <a:gd name="connsiteX10799" fmla="*/ 1672316 w 10567974"/>
              <a:gd name="connsiteY10799" fmla="*/ 1005805 h 5630204"/>
              <a:gd name="connsiteX10800" fmla="*/ 1580866 w 10567974"/>
              <a:gd name="connsiteY10800" fmla="*/ 1005805 h 5630204"/>
              <a:gd name="connsiteX10801" fmla="*/ 1607158 w 10567974"/>
              <a:gd name="connsiteY10801" fmla="*/ 1032080 h 5630204"/>
              <a:gd name="connsiteX10802" fmla="*/ 1580866 w 10567974"/>
              <a:gd name="connsiteY10802" fmla="*/ 1058369 h 5630204"/>
              <a:gd name="connsiteX10803" fmla="*/ 1554574 w 10567974"/>
              <a:gd name="connsiteY10803" fmla="*/ 1032080 h 5630204"/>
              <a:gd name="connsiteX10804" fmla="*/ 1580866 w 10567974"/>
              <a:gd name="connsiteY10804" fmla="*/ 1005805 h 5630204"/>
              <a:gd name="connsiteX10805" fmla="*/ 1489416 w 10567974"/>
              <a:gd name="connsiteY10805" fmla="*/ 1005805 h 5630204"/>
              <a:gd name="connsiteX10806" fmla="*/ 1515708 w 10567974"/>
              <a:gd name="connsiteY10806" fmla="*/ 1032080 h 5630204"/>
              <a:gd name="connsiteX10807" fmla="*/ 1489416 w 10567974"/>
              <a:gd name="connsiteY10807" fmla="*/ 1058369 h 5630204"/>
              <a:gd name="connsiteX10808" fmla="*/ 1463124 w 10567974"/>
              <a:gd name="connsiteY10808" fmla="*/ 1032080 h 5630204"/>
              <a:gd name="connsiteX10809" fmla="*/ 1489416 w 10567974"/>
              <a:gd name="connsiteY10809" fmla="*/ 1005805 h 5630204"/>
              <a:gd name="connsiteX10810" fmla="*/ 1397965 w 10567974"/>
              <a:gd name="connsiteY10810" fmla="*/ 1005805 h 5630204"/>
              <a:gd name="connsiteX10811" fmla="*/ 1424258 w 10567974"/>
              <a:gd name="connsiteY10811" fmla="*/ 1032080 h 5630204"/>
              <a:gd name="connsiteX10812" fmla="*/ 1397965 w 10567974"/>
              <a:gd name="connsiteY10812" fmla="*/ 1058369 h 5630204"/>
              <a:gd name="connsiteX10813" fmla="*/ 1371674 w 10567974"/>
              <a:gd name="connsiteY10813" fmla="*/ 1032080 h 5630204"/>
              <a:gd name="connsiteX10814" fmla="*/ 1397965 w 10567974"/>
              <a:gd name="connsiteY10814" fmla="*/ 1005805 h 5630204"/>
              <a:gd name="connsiteX10815" fmla="*/ 1306517 w 10567974"/>
              <a:gd name="connsiteY10815" fmla="*/ 1005805 h 5630204"/>
              <a:gd name="connsiteX10816" fmla="*/ 1332808 w 10567974"/>
              <a:gd name="connsiteY10816" fmla="*/ 1032080 h 5630204"/>
              <a:gd name="connsiteX10817" fmla="*/ 1306517 w 10567974"/>
              <a:gd name="connsiteY10817" fmla="*/ 1058369 h 5630204"/>
              <a:gd name="connsiteX10818" fmla="*/ 1280224 w 10567974"/>
              <a:gd name="connsiteY10818" fmla="*/ 1032080 h 5630204"/>
              <a:gd name="connsiteX10819" fmla="*/ 1306517 w 10567974"/>
              <a:gd name="connsiteY10819" fmla="*/ 1005805 h 5630204"/>
              <a:gd name="connsiteX10820" fmla="*/ 483597 w 10567974"/>
              <a:gd name="connsiteY10820" fmla="*/ 1005805 h 5630204"/>
              <a:gd name="connsiteX10821" fmla="*/ 509891 w 10567974"/>
              <a:gd name="connsiteY10821" fmla="*/ 1032080 h 5630204"/>
              <a:gd name="connsiteX10822" fmla="*/ 483597 w 10567974"/>
              <a:gd name="connsiteY10822" fmla="*/ 1058369 h 5630204"/>
              <a:gd name="connsiteX10823" fmla="*/ 457316 w 10567974"/>
              <a:gd name="connsiteY10823" fmla="*/ 1032080 h 5630204"/>
              <a:gd name="connsiteX10824" fmla="*/ 483597 w 10567974"/>
              <a:gd name="connsiteY10824" fmla="*/ 1005805 h 5630204"/>
              <a:gd name="connsiteX10825" fmla="*/ 392166 w 10567974"/>
              <a:gd name="connsiteY10825" fmla="*/ 1005805 h 5630204"/>
              <a:gd name="connsiteX10826" fmla="*/ 418444 w 10567974"/>
              <a:gd name="connsiteY10826" fmla="*/ 1032080 h 5630204"/>
              <a:gd name="connsiteX10827" fmla="*/ 392166 w 10567974"/>
              <a:gd name="connsiteY10827" fmla="*/ 1058369 h 5630204"/>
              <a:gd name="connsiteX10828" fmla="*/ 365873 w 10567974"/>
              <a:gd name="connsiteY10828" fmla="*/ 1032080 h 5630204"/>
              <a:gd name="connsiteX10829" fmla="*/ 392166 w 10567974"/>
              <a:gd name="connsiteY10829" fmla="*/ 1005805 h 5630204"/>
              <a:gd name="connsiteX10830" fmla="*/ 300722 w 10567974"/>
              <a:gd name="connsiteY10830" fmla="*/ 1005805 h 5630204"/>
              <a:gd name="connsiteX10831" fmla="*/ 327016 w 10567974"/>
              <a:gd name="connsiteY10831" fmla="*/ 1032080 h 5630204"/>
              <a:gd name="connsiteX10832" fmla="*/ 300722 w 10567974"/>
              <a:gd name="connsiteY10832" fmla="*/ 1058369 h 5630204"/>
              <a:gd name="connsiteX10833" fmla="*/ 274430 w 10567974"/>
              <a:gd name="connsiteY10833" fmla="*/ 1032080 h 5630204"/>
              <a:gd name="connsiteX10834" fmla="*/ 300722 w 10567974"/>
              <a:gd name="connsiteY10834" fmla="*/ 1005805 h 5630204"/>
              <a:gd name="connsiteX10835" fmla="*/ 3683685 w 10567974"/>
              <a:gd name="connsiteY10835" fmla="*/ 1005804 h 5630204"/>
              <a:gd name="connsiteX10836" fmla="*/ 3709974 w 10567974"/>
              <a:gd name="connsiteY10836" fmla="*/ 1032079 h 5630204"/>
              <a:gd name="connsiteX10837" fmla="*/ 3683685 w 10567974"/>
              <a:gd name="connsiteY10837" fmla="*/ 1058368 h 5630204"/>
              <a:gd name="connsiteX10838" fmla="*/ 3657396 w 10567974"/>
              <a:gd name="connsiteY10838" fmla="*/ 1032079 h 5630204"/>
              <a:gd name="connsiteX10839" fmla="*/ 3683685 w 10567974"/>
              <a:gd name="connsiteY10839" fmla="*/ 1005804 h 5630204"/>
              <a:gd name="connsiteX10840" fmla="*/ 3592245 w 10567974"/>
              <a:gd name="connsiteY10840" fmla="*/ 1005804 h 5630204"/>
              <a:gd name="connsiteX10841" fmla="*/ 3618534 w 10567974"/>
              <a:gd name="connsiteY10841" fmla="*/ 1032079 h 5630204"/>
              <a:gd name="connsiteX10842" fmla="*/ 3592245 w 10567974"/>
              <a:gd name="connsiteY10842" fmla="*/ 1058368 h 5630204"/>
              <a:gd name="connsiteX10843" fmla="*/ 3565956 w 10567974"/>
              <a:gd name="connsiteY10843" fmla="*/ 1032079 h 5630204"/>
              <a:gd name="connsiteX10844" fmla="*/ 3592245 w 10567974"/>
              <a:gd name="connsiteY10844" fmla="*/ 1005804 h 5630204"/>
              <a:gd name="connsiteX10845" fmla="*/ 3500805 w 10567974"/>
              <a:gd name="connsiteY10845" fmla="*/ 1005804 h 5630204"/>
              <a:gd name="connsiteX10846" fmla="*/ 3527094 w 10567974"/>
              <a:gd name="connsiteY10846" fmla="*/ 1032079 h 5630204"/>
              <a:gd name="connsiteX10847" fmla="*/ 3500805 w 10567974"/>
              <a:gd name="connsiteY10847" fmla="*/ 1058368 h 5630204"/>
              <a:gd name="connsiteX10848" fmla="*/ 3474516 w 10567974"/>
              <a:gd name="connsiteY10848" fmla="*/ 1032079 h 5630204"/>
              <a:gd name="connsiteX10849" fmla="*/ 3500805 w 10567974"/>
              <a:gd name="connsiteY10849" fmla="*/ 1005804 h 5630204"/>
              <a:gd name="connsiteX10850" fmla="*/ 2861168 w 10567974"/>
              <a:gd name="connsiteY10850" fmla="*/ 1005804 h 5630204"/>
              <a:gd name="connsiteX10851" fmla="*/ 2887459 w 10567974"/>
              <a:gd name="connsiteY10851" fmla="*/ 1032079 h 5630204"/>
              <a:gd name="connsiteX10852" fmla="*/ 2861168 w 10567974"/>
              <a:gd name="connsiteY10852" fmla="*/ 1058368 h 5630204"/>
              <a:gd name="connsiteX10853" fmla="*/ 2834877 w 10567974"/>
              <a:gd name="connsiteY10853" fmla="*/ 1032079 h 5630204"/>
              <a:gd name="connsiteX10854" fmla="*/ 2861168 w 10567974"/>
              <a:gd name="connsiteY10854" fmla="*/ 1005804 h 5630204"/>
              <a:gd name="connsiteX10855" fmla="*/ 2769718 w 10567974"/>
              <a:gd name="connsiteY10855" fmla="*/ 1005804 h 5630204"/>
              <a:gd name="connsiteX10856" fmla="*/ 2796009 w 10567974"/>
              <a:gd name="connsiteY10856" fmla="*/ 1032079 h 5630204"/>
              <a:gd name="connsiteX10857" fmla="*/ 2769718 w 10567974"/>
              <a:gd name="connsiteY10857" fmla="*/ 1058368 h 5630204"/>
              <a:gd name="connsiteX10858" fmla="*/ 2743426 w 10567974"/>
              <a:gd name="connsiteY10858" fmla="*/ 1032079 h 5630204"/>
              <a:gd name="connsiteX10859" fmla="*/ 2769718 w 10567974"/>
              <a:gd name="connsiteY10859" fmla="*/ 1005804 h 5630204"/>
              <a:gd name="connsiteX10860" fmla="*/ 2678267 w 10567974"/>
              <a:gd name="connsiteY10860" fmla="*/ 1005804 h 5630204"/>
              <a:gd name="connsiteX10861" fmla="*/ 2704561 w 10567974"/>
              <a:gd name="connsiteY10861" fmla="*/ 1032079 h 5630204"/>
              <a:gd name="connsiteX10862" fmla="*/ 2678267 w 10567974"/>
              <a:gd name="connsiteY10862" fmla="*/ 1058368 h 5630204"/>
              <a:gd name="connsiteX10863" fmla="*/ 2651974 w 10567974"/>
              <a:gd name="connsiteY10863" fmla="*/ 1032079 h 5630204"/>
              <a:gd name="connsiteX10864" fmla="*/ 2678267 w 10567974"/>
              <a:gd name="connsiteY10864" fmla="*/ 1005804 h 5630204"/>
              <a:gd name="connsiteX10865" fmla="*/ 2586818 w 10567974"/>
              <a:gd name="connsiteY10865" fmla="*/ 1005804 h 5630204"/>
              <a:gd name="connsiteX10866" fmla="*/ 2613110 w 10567974"/>
              <a:gd name="connsiteY10866" fmla="*/ 1032079 h 5630204"/>
              <a:gd name="connsiteX10867" fmla="*/ 2586818 w 10567974"/>
              <a:gd name="connsiteY10867" fmla="*/ 1058368 h 5630204"/>
              <a:gd name="connsiteX10868" fmla="*/ 2560526 w 10567974"/>
              <a:gd name="connsiteY10868" fmla="*/ 1032079 h 5630204"/>
              <a:gd name="connsiteX10869" fmla="*/ 2586818 w 10567974"/>
              <a:gd name="connsiteY10869" fmla="*/ 1005804 h 5630204"/>
              <a:gd name="connsiteX10870" fmla="*/ 2495368 w 10567974"/>
              <a:gd name="connsiteY10870" fmla="*/ 1005804 h 5630204"/>
              <a:gd name="connsiteX10871" fmla="*/ 2521660 w 10567974"/>
              <a:gd name="connsiteY10871" fmla="*/ 1032079 h 5630204"/>
              <a:gd name="connsiteX10872" fmla="*/ 2495368 w 10567974"/>
              <a:gd name="connsiteY10872" fmla="*/ 1058368 h 5630204"/>
              <a:gd name="connsiteX10873" fmla="*/ 2469074 w 10567974"/>
              <a:gd name="connsiteY10873" fmla="*/ 1032079 h 5630204"/>
              <a:gd name="connsiteX10874" fmla="*/ 2495368 w 10567974"/>
              <a:gd name="connsiteY10874" fmla="*/ 1005804 h 5630204"/>
              <a:gd name="connsiteX10875" fmla="*/ 2403917 w 10567974"/>
              <a:gd name="connsiteY10875" fmla="*/ 1005804 h 5630204"/>
              <a:gd name="connsiteX10876" fmla="*/ 2430209 w 10567974"/>
              <a:gd name="connsiteY10876" fmla="*/ 1032079 h 5630204"/>
              <a:gd name="connsiteX10877" fmla="*/ 2403917 w 10567974"/>
              <a:gd name="connsiteY10877" fmla="*/ 1058369 h 5630204"/>
              <a:gd name="connsiteX10878" fmla="*/ 2377626 w 10567974"/>
              <a:gd name="connsiteY10878" fmla="*/ 1032079 h 5630204"/>
              <a:gd name="connsiteX10879" fmla="*/ 2403917 w 10567974"/>
              <a:gd name="connsiteY10879" fmla="*/ 1005804 h 5630204"/>
              <a:gd name="connsiteX10880" fmla="*/ 2312468 w 10567974"/>
              <a:gd name="connsiteY10880" fmla="*/ 1005804 h 5630204"/>
              <a:gd name="connsiteX10881" fmla="*/ 2338761 w 10567974"/>
              <a:gd name="connsiteY10881" fmla="*/ 1032079 h 5630204"/>
              <a:gd name="connsiteX10882" fmla="*/ 2312468 w 10567974"/>
              <a:gd name="connsiteY10882" fmla="*/ 1058369 h 5630204"/>
              <a:gd name="connsiteX10883" fmla="*/ 2286176 w 10567974"/>
              <a:gd name="connsiteY10883" fmla="*/ 1032079 h 5630204"/>
              <a:gd name="connsiteX10884" fmla="*/ 2312468 w 10567974"/>
              <a:gd name="connsiteY10884" fmla="*/ 1005804 h 5630204"/>
              <a:gd name="connsiteX10885" fmla="*/ 2221019 w 10567974"/>
              <a:gd name="connsiteY10885" fmla="*/ 1005804 h 5630204"/>
              <a:gd name="connsiteX10886" fmla="*/ 2247310 w 10567974"/>
              <a:gd name="connsiteY10886" fmla="*/ 1032079 h 5630204"/>
              <a:gd name="connsiteX10887" fmla="*/ 2221019 w 10567974"/>
              <a:gd name="connsiteY10887" fmla="*/ 1058369 h 5630204"/>
              <a:gd name="connsiteX10888" fmla="*/ 2194727 w 10567974"/>
              <a:gd name="connsiteY10888" fmla="*/ 1032079 h 5630204"/>
              <a:gd name="connsiteX10889" fmla="*/ 2221019 w 10567974"/>
              <a:gd name="connsiteY10889" fmla="*/ 1005804 h 5630204"/>
              <a:gd name="connsiteX10890" fmla="*/ 2129567 w 10567974"/>
              <a:gd name="connsiteY10890" fmla="*/ 1005804 h 5630204"/>
              <a:gd name="connsiteX10891" fmla="*/ 2155857 w 10567974"/>
              <a:gd name="connsiteY10891" fmla="*/ 1032079 h 5630204"/>
              <a:gd name="connsiteX10892" fmla="*/ 2129567 w 10567974"/>
              <a:gd name="connsiteY10892" fmla="*/ 1058369 h 5630204"/>
              <a:gd name="connsiteX10893" fmla="*/ 2103274 w 10567974"/>
              <a:gd name="connsiteY10893" fmla="*/ 1032079 h 5630204"/>
              <a:gd name="connsiteX10894" fmla="*/ 2129567 w 10567974"/>
              <a:gd name="connsiteY10894" fmla="*/ 1005804 h 5630204"/>
              <a:gd name="connsiteX10895" fmla="*/ 2038115 w 10567974"/>
              <a:gd name="connsiteY10895" fmla="*/ 1005804 h 5630204"/>
              <a:gd name="connsiteX10896" fmla="*/ 2064407 w 10567974"/>
              <a:gd name="connsiteY10896" fmla="*/ 1032080 h 5630204"/>
              <a:gd name="connsiteX10897" fmla="*/ 2038115 w 10567974"/>
              <a:gd name="connsiteY10897" fmla="*/ 1058369 h 5630204"/>
              <a:gd name="connsiteX10898" fmla="*/ 2011824 w 10567974"/>
              <a:gd name="connsiteY10898" fmla="*/ 1032080 h 5630204"/>
              <a:gd name="connsiteX10899" fmla="*/ 2038115 w 10567974"/>
              <a:gd name="connsiteY10899" fmla="*/ 1005804 h 5630204"/>
              <a:gd name="connsiteX10900" fmla="*/ 6975525 w 10567974"/>
              <a:gd name="connsiteY10900" fmla="*/ 1005803 h 5630204"/>
              <a:gd name="connsiteX10901" fmla="*/ 7001814 w 10567974"/>
              <a:gd name="connsiteY10901" fmla="*/ 1032077 h 5630204"/>
              <a:gd name="connsiteX10902" fmla="*/ 6975525 w 10567974"/>
              <a:gd name="connsiteY10902" fmla="*/ 1058367 h 5630204"/>
              <a:gd name="connsiteX10903" fmla="*/ 6949236 w 10567974"/>
              <a:gd name="connsiteY10903" fmla="*/ 1032077 h 5630204"/>
              <a:gd name="connsiteX10904" fmla="*/ 6975525 w 10567974"/>
              <a:gd name="connsiteY10904" fmla="*/ 1005803 h 5630204"/>
              <a:gd name="connsiteX10905" fmla="*/ 6701205 w 10567974"/>
              <a:gd name="connsiteY10905" fmla="*/ 1005803 h 5630204"/>
              <a:gd name="connsiteX10906" fmla="*/ 6727494 w 10567974"/>
              <a:gd name="connsiteY10906" fmla="*/ 1032077 h 5630204"/>
              <a:gd name="connsiteX10907" fmla="*/ 6701205 w 10567974"/>
              <a:gd name="connsiteY10907" fmla="*/ 1058367 h 5630204"/>
              <a:gd name="connsiteX10908" fmla="*/ 6674916 w 10567974"/>
              <a:gd name="connsiteY10908" fmla="*/ 1032077 h 5630204"/>
              <a:gd name="connsiteX10909" fmla="*/ 6701205 w 10567974"/>
              <a:gd name="connsiteY10909" fmla="*/ 1005803 h 5630204"/>
              <a:gd name="connsiteX10910" fmla="*/ 6609765 w 10567974"/>
              <a:gd name="connsiteY10910" fmla="*/ 1005803 h 5630204"/>
              <a:gd name="connsiteX10911" fmla="*/ 6636054 w 10567974"/>
              <a:gd name="connsiteY10911" fmla="*/ 1032077 h 5630204"/>
              <a:gd name="connsiteX10912" fmla="*/ 6609765 w 10567974"/>
              <a:gd name="connsiteY10912" fmla="*/ 1058367 h 5630204"/>
              <a:gd name="connsiteX10913" fmla="*/ 6583476 w 10567974"/>
              <a:gd name="connsiteY10913" fmla="*/ 1032077 h 5630204"/>
              <a:gd name="connsiteX10914" fmla="*/ 6609765 w 10567974"/>
              <a:gd name="connsiteY10914" fmla="*/ 1005803 h 5630204"/>
              <a:gd name="connsiteX10915" fmla="*/ 6518325 w 10567974"/>
              <a:gd name="connsiteY10915" fmla="*/ 1005803 h 5630204"/>
              <a:gd name="connsiteX10916" fmla="*/ 6544614 w 10567974"/>
              <a:gd name="connsiteY10916" fmla="*/ 1032077 h 5630204"/>
              <a:gd name="connsiteX10917" fmla="*/ 6518325 w 10567974"/>
              <a:gd name="connsiteY10917" fmla="*/ 1058367 h 5630204"/>
              <a:gd name="connsiteX10918" fmla="*/ 6492036 w 10567974"/>
              <a:gd name="connsiteY10918" fmla="*/ 1032077 h 5630204"/>
              <a:gd name="connsiteX10919" fmla="*/ 6518325 w 10567974"/>
              <a:gd name="connsiteY10919" fmla="*/ 1005803 h 5630204"/>
              <a:gd name="connsiteX10920" fmla="*/ 5878245 w 10567974"/>
              <a:gd name="connsiteY10920" fmla="*/ 1005803 h 5630204"/>
              <a:gd name="connsiteX10921" fmla="*/ 5904534 w 10567974"/>
              <a:gd name="connsiteY10921" fmla="*/ 1032077 h 5630204"/>
              <a:gd name="connsiteX10922" fmla="*/ 5878245 w 10567974"/>
              <a:gd name="connsiteY10922" fmla="*/ 1058367 h 5630204"/>
              <a:gd name="connsiteX10923" fmla="*/ 5851956 w 10567974"/>
              <a:gd name="connsiteY10923" fmla="*/ 1032077 h 5630204"/>
              <a:gd name="connsiteX10924" fmla="*/ 5878245 w 10567974"/>
              <a:gd name="connsiteY10924" fmla="*/ 1005803 h 5630204"/>
              <a:gd name="connsiteX10925" fmla="*/ 5786805 w 10567974"/>
              <a:gd name="connsiteY10925" fmla="*/ 1005803 h 5630204"/>
              <a:gd name="connsiteX10926" fmla="*/ 5813094 w 10567974"/>
              <a:gd name="connsiteY10926" fmla="*/ 1032078 h 5630204"/>
              <a:gd name="connsiteX10927" fmla="*/ 5786805 w 10567974"/>
              <a:gd name="connsiteY10927" fmla="*/ 1058367 h 5630204"/>
              <a:gd name="connsiteX10928" fmla="*/ 5760516 w 10567974"/>
              <a:gd name="connsiteY10928" fmla="*/ 1032078 h 5630204"/>
              <a:gd name="connsiteX10929" fmla="*/ 5786805 w 10567974"/>
              <a:gd name="connsiteY10929" fmla="*/ 1005803 h 5630204"/>
              <a:gd name="connsiteX10930" fmla="*/ 4232325 w 10567974"/>
              <a:gd name="connsiteY10930" fmla="*/ 1005803 h 5630204"/>
              <a:gd name="connsiteX10931" fmla="*/ 4258614 w 10567974"/>
              <a:gd name="connsiteY10931" fmla="*/ 1032078 h 5630204"/>
              <a:gd name="connsiteX10932" fmla="*/ 4232325 w 10567974"/>
              <a:gd name="connsiteY10932" fmla="*/ 1058368 h 5630204"/>
              <a:gd name="connsiteX10933" fmla="*/ 4206036 w 10567974"/>
              <a:gd name="connsiteY10933" fmla="*/ 1032078 h 5630204"/>
              <a:gd name="connsiteX10934" fmla="*/ 4232325 w 10567974"/>
              <a:gd name="connsiteY10934" fmla="*/ 1005803 h 5630204"/>
              <a:gd name="connsiteX10935" fmla="*/ 4140885 w 10567974"/>
              <a:gd name="connsiteY10935" fmla="*/ 1005803 h 5630204"/>
              <a:gd name="connsiteX10936" fmla="*/ 4167174 w 10567974"/>
              <a:gd name="connsiteY10936" fmla="*/ 1032078 h 5630204"/>
              <a:gd name="connsiteX10937" fmla="*/ 4140885 w 10567974"/>
              <a:gd name="connsiteY10937" fmla="*/ 1058368 h 5630204"/>
              <a:gd name="connsiteX10938" fmla="*/ 4114596 w 10567974"/>
              <a:gd name="connsiteY10938" fmla="*/ 1032078 h 5630204"/>
              <a:gd name="connsiteX10939" fmla="*/ 4140885 w 10567974"/>
              <a:gd name="connsiteY10939" fmla="*/ 1005803 h 5630204"/>
              <a:gd name="connsiteX10940" fmla="*/ 4049445 w 10567974"/>
              <a:gd name="connsiteY10940" fmla="*/ 1005803 h 5630204"/>
              <a:gd name="connsiteX10941" fmla="*/ 4075734 w 10567974"/>
              <a:gd name="connsiteY10941" fmla="*/ 1032078 h 5630204"/>
              <a:gd name="connsiteX10942" fmla="*/ 4049445 w 10567974"/>
              <a:gd name="connsiteY10942" fmla="*/ 1058368 h 5630204"/>
              <a:gd name="connsiteX10943" fmla="*/ 4023156 w 10567974"/>
              <a:gd name="connsiteY10943" fmla="*/ 1032078 h 5630204"/>
              <a:gd name="connsiteX10944" fmla="*/ 4049445 w 10567974"/>
              <a:gd name="connsiteY10944" fmla="*/ 1005803 h 5630204"/>
              <a:gd name="connsiteX10945" fmla="*/ 3958005 w 10567974"/>
              <a:gd name="connsiteY10945" fmla="*/ 1005803 h 5630204"/>
              <a:gd name="connsiteX10946" fmla="*/ 3984294 w 10567974"/>
              <a:gd name="connsiteY10946" fmla="*/ 1032078 h 5630204"/>
              <a:gd name="connsiteX10947" fmla="*/ 3958005 w 10567974"/>
              <a:gd name="connsiteY10947" fmla="*/ 1058368 h 5630204"/>
              <a:gd name="connsiteX10948" fmla="*/ 3931716 w 10567974"/>
              <a:gd name="connsiteY10948" fmla="*/ 1032078 h 5630204"/>
              <a:gd name="connsiteX10949" fmla="*/ 3958005 w 10567974"/>
              <a:gd name="connsiteY10949" fmla="*/ 1005803 h 5630204"/>
              <a:gd name="connsiteX10950" fmla="*/ 3866565 w 10567974"/>
              <a:gd name="connsiteY10950" fmla="*/ 1005803 h 5630204"/>
              <a:gd name="connsiteX10951" fmla="*/ 3892854 w 10567974"/>
              <a:gd name="connsiteY10951" fmla="*/ 1032078 h 5630204"/>
              <a:gd name="connsiteX10952" fmla="*/ 3866565 w 10567974"/>
              <a:gd name="connsiteY10952" fmla="*/ 1058368 h 5630204"/>
              <a:gd name="connsiteX10953" fmla="*/ 3840276 w 10567974"/>
              <a:gd name="connsiteY10953" fmla="*/ 1032078 h 5630204"/>
              <a:gd name="connsiteX10954" fmla="*/ 3866565 w 10567974"/>
              <a:gd name="connsiteY10954" fmla="*/ 1005803 h 5630204"/>
              <a:gd name="connsiteX10955" fmla="*/ 3775125 w 10567974"/>
              <a:gd name="connsiteY10955" fmla="*/ 1005803 h 5630204"/>
              <a:gd name="connsiteX10956" fmla="*/ 3801414 w 10567974"/>
              <a:gd name="connsiteY10956" fmla="*/ 1032079 h 5630204"/>
              <a:gd name="connsiteX10957" fmla="*/ 3775125 w 10567974"/>
              <a:gd name="connsiteY10957" fmla="*/ 1058368 h 5630204"/>
              <a:gd name="connsiteX10958" fmla="*/ 3748836 w 10567974"/>
              <a:gd name="connsiteY10958" fmla="*/ 1032079 h 5630204"/>
              <a:gd name="connsiteX10959" fmla="*/ 3775125 w 10567974"/>
              <a:gd name="connsiteY10959" fmla="*/ 1005803 h 5630204"/>
              <a:gd name="connsiteX10960" fmla="*/ 8164245 w 10567974"/>
              <a:gd name="connsiteY10960" fmla="*/ 1005802 h 5630204"/>
              <a:gd name="connsiteX10961" fmla="*/ 8190534 w 10567974"/>
              <a:gd name="connsiteY10961" fmla="*/ 1032076 h 5630204"/>
              <a:gd name="connsiteX10962" fmla="*/ 8164245 w 10567974"/>
              <a:gd name="connsiteY10962" fmla="*/ 1058365 h 5630204"/>
              <a:gd name="connsiteX10963" fmla="*/ 8137956 w 10567974"/>
              <a:gd name="connsiteY10963" fmla="*/ 1032076 h 5630204"/>
              <a:gd name="connsiteX10964" fmla="*/ 8164245 w 10567974"/>
              <a:gd name="connsiteY10964" fmla="*/ 1005802 h 5630204"/>
              <a:gd name="connsiteX10965" fmla="*/ 8072805 w 10567974"/>
              <a:gd name="connsiteY10965" fmla="*/ 1005802 h 5630204"/>
              <a:gd name="connsiteX10966" fmla="*/ 8099094 w 10567974"/>
              <a:gd name="connsiteY10966" fmla="*/ 1032076 h 5630204"/>
              <a:gd name="connsiteX10967" fmla="*/ 8072805 w 10567974"/>
              <a:gd name="connsiteY10967" fmla="*/ 1058365 h 5630204"/>
              <a:gd name="connsiteX10968" fmla="*/ 8046516 w 10567974"/>
              <a:gd name="connsiteY10968" fmla="*/ 1032076 h 5630204"/>
              <a:gd name="connsiteX10969" fmla="*/ 8072805 w 10567974"/>
              <a:gd name="connsiteY10969" fmla="*/ 1005802 h 5630204"/>
              <a:gd name="connsiteX10970" fmla="*/ 7981365 w 10567974"/>
              <a:gd name="connsiteY10970" fmla="*/ 1005802 h 5630204"/>
              <a:gd name="connsiteX10971" fmla="*/ 8007654 w 10567974"/>
              <a:gd name="connsiteY10971" fmla="*/ 1032077 h 5630204"/>
              <a:gd name="connsiteX10972" fmla="*/ 7981365 w 10567974"/>
              <a:gd name="connsiteY10972" fmla="*/ 1058365 h 5630204"/>
              <a:gd name="connsiteX10973" fmla="*/ 7955076 w 10567974"/>
              <a:gd name="connsiteY10973" fmla="*/ 1032077 h 5630204"/>
              <a:gd name="connsiteX10974" fmla="*/ 7981365 w 10567974"/>
              <a:gd name="connsiteY10974" fmla="*/ 1005802 h 5630204"/>
              <a:gd name="connsiteX10975" fmla="*/ 7889925 w 10567974"/>
              <a:gd name="connsiteY10975" fmla="*/ 1005802 h 5630204"/>
              <a:gd name="connsiteX10976" fmla="*/ 7916214 w 10567974"/>
              <a:gd name="connsiteY10976" fmla="*/ 1032077 h 5630204"/>
              <a:gd name="connsiteX10977" fmla="*/ 7889925 w 10567974"/>
              <a:gd name="connsiteY10977" fmla="*/ 1058366 h 5630204"/>
              <a:gd name="connsiteX10978" fmla="*/ 7863636 w 10567974"/>
              <a:gd name="connsiteY10978" fmla="*/ 1032077 h 5630204"/>
              <a:gd name="connsiteX10979" fmla="*/ 7889925 w 10567974"/>
              <a:gd name="connsiteY10979" fmla="*/ 1005802 h 5630204"/>
              <a:gd name="connsiteX10980" fmla="*/ 7798485 w 10567974"/>
              <a:gd name="connsiteY10980" fmla="*/ 1005802 h 5630204"/>
              <a:gd name="connsiteX10981" fmla="*/ 7824774 w 10567974"/>
              <a:gd name="connsiteY10981" fmla="*/ 1032077 h 5630204"/>
              <a:gd name="connsiteX10982" fmla="*/ 7798485 w 10567974"/>
              <a:gd name="connsiteY10982" fmla="*/ 1058366 h 5630204"/>
              <a:gd name="connsiteX10983" fmla="*/ 7772196 w 10567974"/>
              <a:gd name="connsiteY10983" fmla="*/ 1032077 h 5630204"/>
              <a:gd name="connsiteX10984" fmla="*/ 7798485 w 10567974"/>
              <a:gd name="connsiteY10984" fmla="*/ 1005802 h 5630204"/>
              <a:gd name="connsiteX10985" fmla="*/ 7707045 w 10567974"/>
              <a:gd name="connsiteY10985" fmla="*/ 1005802 h 5630204"/>
              <a:gd name="connsiteX10986" fmla="*/ 7733334 w 10567974"/>
              <a:gd name="connsiteY10986" fmla="*/ 1032077 h 5630204"/>
              <a:gd name="connsiteX10987" fmla="*/ 7707045 w 10567974"/>
              <a:gd name="connsiteY10987" fmla="*/ 1058366 h 5630204"/>
              <a:gd name="connsiteX10988" fmla="*/ 7680756 w 10567974"/>
              <a:gd name="connsiteY10988" fmla="*/ 1032077 h 5630204"/>
              <a:gd name="connsiteX10989" fmla="*/ 7707045 w 10567974"/>
              <a:gd name="connsiteY10989" fmla="*/ 1005802 h 5630204"/>
              <a:gd name="connsiteX10990" fmla="*/ 7615605 w 10567974"/>
              <a:gd name="connsiteY10990" fmla="*/ 1005802 h 5630204"/>
              <a:gd name="connsiteX10991" fmla="*/ 7641894 w 10567974"/>
              <a:gd name="connsiteY10991" fmla="*/ 1032077 h 5630204"/>
              <a:gd name="connsiteX10992" fmla="*/ 7615605 w 10567974"/>
              <a:gd name="connsiteY10992" fmla="*/ 1058366 h 5630204"/>
              <a:gd name="connsiteX10993" fmla="*/ 7589316 w 10567974"/>
              <a:gd name="connsiteY10993" fmla="*/ 1032077 h 5630204"/>
              <a:gd name="connsiteX10994" fmla="*/ 7615605 w 10567974"/>
              <a:gd name="connsiteY10994" fmla="*/ 1005802 h 5630204"/>
              <a:gd name="connsiteX10995" fmla="*/ 7524165 w 10567974"/>
              <a:gd name="connsiteY10995" fmla="*/ 1005802 h 5630204"/>
              <a:gd name="connsiteX10996" fmla="*/ 7550454 w 10567974"/>
              <a:gd name="connsiteY10996" fmla="*/ 1032077 h 5630204"/>
              <a:gd name="connsiteX10997" fmla="*/ 7524165 w 10567974"/>
              <a:gd name="connsiteY10997" fmla="*/ 1058366 h 5630204"/>
              <a:gd name="connsiteX10998" fmla="*/ 7497876 w 10567974"/>
              <a:gd name="connsiteY10998" fmla="*/ 1032077 h 5630204"/>
              <a:gd name="connsiteX10999" fmla="*/ 7524165 w 10567974"/>
              <a:gd name="connsiteY10999" fmla="*/ 1005802 h 5630204"/>
              <a:gd name="connsiteX11000" fmla="*/ 7432725 w 10567974"/>
              <a:gd name="connsiteY11000" fmla="*/ 1005802 h 5630204"/>
              <a:gd name="connsiteX11001" fmla="*/ 7459014 w 10567974"/>
              <a:gd name="connsiteY11001" fmla="*/ 1032077 h 5630204"/>
              <a:gd name="connsiteX11002" fmla="*/ 7432725 w 10567974"/>
              <a:gd name="connsiteY11002" fmla="*/ 1058366 h 5630204"/>
              <a:gd name="connsiteX11003" fmla="*/ 7406436 w 10567974"/>
              <a:gd name="connsiteY11003" fmla="*/ 1032077 h 5630204"/>
              <a:gd name="connsiteX11004" fmla="*/ 7432725 w 10567974"/>
              <a:gd name="connsiteY11004" fmla="*/ 1005802 h 5630204"/>
              <a:gd name="connsiteX11005" fmla="*/ 7341285 w 10567974"/>
              <a:gd name="connsiteY11005" fmla="*/ 1005802 h 5630204"/>
              <a:gd name="connsiteX11006" fmla="*/ 7367574 w 10567974"/>
              <a:gd name="connsiteY11006" fmla="*/ 1032077 h 5630204"/>
              <a:gd name="connsiteX11007" fmla="*/ 7341285 w 10567974"/>
              <a:gd name="connsiteY11007" fmla="*/ 1058366 h 5630204"/>
              <a:gd name="connsiteX11008" fmla="*/ 7314996 w 10567974"/>
              <a:gd name="connsiteY11008" fmla="*/ 1032077 h 5630204"/>
              <a:gd name="connsiteX11009" fmla="*/ 7341285 w 10567974"/>
              <a:gd name="connsiteY11009" fmla="*/ 1005802 h 5630204"/>
              <a:gd name="connsiteX11010" fmla="*/ 7249845 w 10567974"/>
              <a:gd name="connsiteY11010" fmla="*/ 1005802 h 5630204"/>
              <a:gd name="connsiteX11011" fmla="*/ 7276134 w 10567974"/>
              <a:gd name="connsiteY11011" fmla="*/ 1032077 h 5630204"/>
              <a:gd name="connsiteX11012" fmla="*/ 7249845 w 10567974"/>
              <a:gd name="connsiteY11012" fmla="*/ 1058366 h 5630204"/>
              <a:gd name="connsiteX11013" fmla="*/ 7223556 w 10567974"/>
              <a:gd name="connsiteY11013" fmla="*/ 1032077 h 5630204"/>
              <a:gd name="connsiteX11014" fmla="*/ 7249845 w 10567974"/>
              <a:gd name="connsiteY11014" fmla="*/ 1005802 h 5630204"/>
              <a:gd name="connsiteX11015" fmla="*/ 7158405 w 10567974"/>
              <a:gd name="connsiteY11015" fmla="*/ 1005802 h 5630204"/>
              <a:gd name="connsiteX11016" fmla="*/ 7184694 w 10567974"/>
              <a:gd name="connsiteY11016" fmla="*/ 1032077 h 5630204"/>
              <a:gd name="connsiteX11017" fmla="*/ 7158405 w 10567974"/>
              <a:gd name="connsiteY11017" fmla="*/ 1058366 h 5630204"/>
              <a:gd name="connsiteX11018" fmla="*/ 7132116 w 10567974"/>
              <a:gd name="connsiteY11018" fmla="*/ 1032077 h 5630204"/>
              <a:gd name="connsiteX11019" fmla="*/ 7158405 w 10567974"/>
              <a:gd name="connsiteY11019" fmla="*/ 1005802 h 5630204"/>
              <a:gd name="connsiteX11020" fmla="*/ 7066965 w 10567974"/>
              <a:gd name="connsiteY11020" fmla="*/ 1005802 h 5630204"/>
              <a:gd name="connsiteX11021" fmla="*/ 7093254 w 10567974"/>
              <a:gd name="connsiteY11021" fmla="*/ 1032077 h 5630204"/>
              <a:gd name="connsiteX11022" fmla="*/ 7066965 w 10567974"/>
              <a:gd name="connsiteY11022" fmla="*/ 1058366 h 5630204"/>
              <a:gd name="connsiteX11023" fmla="*/ 7040676 w 10567974"/>
              <a:gd name="connsiteY11023" fmla="*/ 1032077 h 5630204"/>
              <a:gd name="connsiteX11024" fmla="*/ 7066965 w 10567974"/>
              <a:gd name="connsiteY11024" fmla="*/ 1005802 h 5630204"/>
              <a:gd name="connsiteX11025" fmla="*/ 9444405 w 10567974"/>
              <a:gd name="connsiteY11025" fmla="*/ 1005801 h 5630204"/>
              <a:gd name="connsiteX11026" fmla="*/ 9470694 w 10567974"/>
              <a:gd name="connsiteY11026" fmla="*/ 1032075 h 5630204"/>
              <a:gd name="connsiteX11027" fmla="*/ 9444405 w 10567974"/>
              <a:gd name="connsiteY11027" fmla="*/ 1058365 h 5630204"/>
              <a:gd name="connsiteX11028" fmla="*/ 9418116 w 10567974"/>
              <a:gd name="connsiteY11028" fmla="*/ 1032075 h 5630204"/>
              <a:gd name="connsiteX11029" fmla="*/ 9444405 w 10567974"/>
              <a:gd name="connsiteY11029" fmla="*/ 1005801 h 5630204"/>
              <a:gd name="connsiteX11030" fmla="*/ 9352965 w 10567974"/>
              <a:gd name="connsiteY11030" fmla="*/ 1005801 h 5630204"/>
              <a:gd name="connsiteX11031" fmla="*/ 9379254 w 10567974"/>
              <a:gd name="connsiteY11031" fmla="*/ 1032075 h 5630204"/>
              <a:gd name="connsiteX11032" fmla="*/ 9352965 w 10567974"/>
              <a:gd name="connsiteY11032" fmla="*/ 1058365 h 5630204"/>
              <a:gd name="connsiteX11033" fmla="*/ 9326676 w 10567974"/>
              <a:gd name="connsiteY11033" fmla="*/ 1032075 h 5630204"/>
              <a:gd name="connsiteX11034" fmla="*/ 9352965 w 10567974"/>
              <a:gd name="connsiteY11034" fmla="*/ 1005801 h 5630204"/>
              <a:gd name="connsiteX11035" fmla="*/ 9261525 w 10567974"/>
              <a:gd name="connsiteY11035" fmla="*/ 1005801 h 5630204"/>
              <a:gd name="connsiteX11036" fmla="*/ 9287814 w 10567974"/>
              <a:gd name="connsiteY11036" fmla="*/ 1032075 h 5630204"/>
              <a:gd name="connsiteX11037" fmla="*/ 9261525 w 10567974"/>
              <a:gd name="connsiteY11037" fmla="*/ 1058365 h 5630204"/>
              <a:gd name="connsiteX11038" fmla="*/ 9235236 w 10567974"/>
              <a:gd name="connsiteY11038" fmla="*/ 1032075 h 5630204"/>
              <a:gd name="connsiteX11039" fmla="*/ 9261525 w 10567974"/>
              <a:gd name="connsiteY11039" fmla="*/ 1005801 h 5630204"/>
              <a:gd name="connsiteX11040" fmla="*/ 9170085 w 10567974"/>
              <a:gd name="connsiteY11040" fmla="*/ 1005801 h 5630204"/>
              <a:gd name="connsiteX11041" fmla="*/ 9196374 w 10567974"/>
              <a:gd name="connsiteY11041" fmla="*/ 1032075 h 5630204"/>
              <a:gd name="connsiteX11042" fmla="*/ 9170085 w 10567974"/>
              <a:gd name="connsiteY11042" fmla="*/ 1058365 h 5630204"/>
              <a:gd name="connsiteX11043" fmla="*/ 9143796 w 10567974"/>
              <a:gd name="connsiteY11043" fmla="*/ 1032075 h 5630204"/>
              <a:gd name="connsiteX11044" fmla="*/ 9170085 w 10567974"/>
              <a:gd name="connsiteY11044" fmla="*/ 1005801 h 5630204"/>
              <a:gd name="connsiteX11045" fmla="*/ 9078645 w 10567974"/>
              <a:gd name="connsiteY11045" fmla="*/ 1005801 h 5630204"/>
              <a:gd name="connsiteX11046" fmla="*/ 9104934 w 10567974"/>
              <a:gd name="connsiteY11046" fmla="*/ 1032075 h 5630204"/>
              <a:gd name="connsiteX11047" fmla="*/ 9078645 w 10567974"/>
              <a:gd name="connsiteY11047" fmla="*/ 1058365 h 5630204"/>
              <a:gd name="connsiteX11048" fmla="*/ 9052356 w 10567974"/>
              <a:gd name="connsiteY11048" fmla="*/ 1032075 h 5630204"/>
              <a:gd name="connsiteX11049" fmla="*/ 9078645 w 10567974"/>
              <a:gd name="connsiteY11049" fmla="*/ 1005801 h 5630204"/>
              <a:gd name="connsiteX11050" fmla="*/ 8987205 w 10567974"/>
              <a:gd name="connsiteY11050" fmla="*/ 1005801 h 5630204"/>
              <a:gd name="connsiteX11051" fmla="*/ 9013494 w 10567974"/>
              <a:gd name="connsiteY11051" fmla="*/ 1032076 h 5630204"/>
              <a:gd name="connsiteX11052" fmla="*/ 8987205 w 10567974"/>
              <a:gd name="connsiteY11052" fmla="*/ 1058365 h 5630204"/>
              <a:gd name="connsiteX11053" fmla="*/ 8960916 w 10567974"/>
              <a:gd name="connsiteY11053" fmla="*/ 1032076 h 5630204"/>
              <a:gd name="connsiteX11054" fmla="*/ 8987205 w 10567974"/>
              <a:gd name="connsiteY11054" fmla="*/ 1005801 h 5630204"/>
              <a:gd name="connsiteX11055" fmla="*/ 8895765 w 10567974"/>
              <a:gd name="connsiteY11055" fmla="*/ 1005801 h 5630204"/>
              <a:gd name="connsiteX11056" fmla="*/ 8922054 w 10567974"/>
              <a:gd name="connsiteY11056" fmla="*/ 1032076 h 5630204"/>
              <a:gd name="connsiteX11057" fmla="*/ 8895765 w 10567974"/>
              <a:gd name="connsiteY11057" fmla="*/ 1058365 h 5630204"/>
              <a:gd name="connsiteX11058" fmla="*/ 8869476 w 10567974"/>
              <a:gd name="connsiteY11058" fmla="*/ 1032076 h 5630204"/>
              <a:gd name="connsiteX11059" fmla="*/ 8895765 w 10567974"/>
              <a:gd name="connsiteY11059" fmla="*/ 1005801 h 5630204"/>
              <a:gd name="connsiteX11060" fmla="*/ 8804325 w 10567974"/>
              <a:gd name="connsiteY11060" fmla="*/ 1005801 h 5630204"/>
              <a:gd name="connsiteX11061" fmla="*/ 8830614 w 10567974"/>
              <a:gd name="connsiteY11061" fmla="*/ 1032076 h 5630204"/>
              <a:gd name="connsiteX11062" fmla="*/ 8804325 w 10567974"/>
              <a:gd name="connsiteY11062" fmla="*/ 1058365 h 5630204"/>
              <a:gd name="connsiteX11063" fmla="*/ 8778036 w 10567974"/>
              <a:gd name="connsiteY11063" fmla="*/ 1032076 h 5630204"/>
              <a:gd name="connsiteX11064" fmla="*/ 8804325 w 10567974"/>
              <a:gd name="connsiteY11064" fmla="*/ 1005801 h 5630204"/>
              <a:gd name="connsiteX11065" fmla="*/ 8712885 w 10567974"/>
              <a:gd name="connsiteY11065" fmla="*/ 1005801 h 5630204"/>
              <a:gd name="connsiteX11066" fmla="*/ 8739174 w 10567974"/>
              <a:gd name="connsiteY11066" fmla="*/ 1032076 h 5630204"/>
              <a:gd name="connsiteX11067" fmla="*/ 8712885 w 10567974"/>
              <a:gd name="connsiteY11067" fmla="*/ 1058365 h 5630204"/>
              <a:gd name="connsiteX11068" fmla="*/ 8686596 w 10567974"/>
              <a:gd name="connsiteY11068" fmla="*/ 1032076 h 5630204"/>
              <a:gd name="connsiteX11069" fmla="*/ 8712885 w 10567974"/>
              <a:gd name="connsiteY11069" fmla="*/ 1005801 h 5630204"/>
              <a:gd name="connsiteX11070" fmla="*/ 8621445 w 10567974"/>
              <a:gd name="connsiteY11070" fmla="*/ 1005801 h 5630204"/>
              <a:gd name="connsiteX11071" fmla="*/ 8647734 w 10567974"/>
              <a:gd name="connsiteY11071" fmla="*/ 1032076 h 5630204"/>
              <a:gd name="connsiteX11072" fmla="*/ 8621445 w 10567974"/>
              <a:gd name="connsiteY11072" fmla="*/ 1058365 h 5630204"/>
              <a:gd name="connsiteX11073" fmla="*/ 8595156 w 10567974"/>
              <a:gd name="connsiteY11073" fmla="*/ 1032076 h 5630204"/>
              <a:gd name="connsiteX11074" fmla="*/ 8621445 w 10567974"/>
              <a:gd name="connsiteY11074" fmla="*/ 1005801 h 5630204"/>
              <a:gd name="connsiteX11075" fmla="*/ 8530005 w 10567974"/>
              <a:gd name="connsiteY11075" fmla="*/ 1005801 h 5630204"/>
              <a:gd name="connsiteX11076" fmla="*/ 8556294 w 10567974"/>
              <a:gd name="connsiteY11076" fmla="*/ 1032076 h 5630204"/>
              <a:gd name="connsiteX11077" fmla="*/ 8530005 w 10567974"/>
              <a:gd name="connsiteY11077" fmla="*/ 1058365 h 5630204"/>
              <a:gd name="connsiteX11078" fmla="*/ 8503716 w 10567974"/>
              <a:gd name="connsiteY11078" fmla="*/ 1032076 h 5630204"/>
              <a:gd name="connsiteX11079" fmla="*/ 8530005 w 10567974"/>
              <a:gd name="connsiteY11079" fmla="*/ 1005801 h 5630204"/>
              <a:gd name="connsiteX11080" fmla="*/ 8438565 w 10567974"/>
              <a:gd name="connsiteY11080" fmla="*/ 1005801 h 5630204"/>
              <a:gd name="connsiteX11081" fmla="*/ 8464854 w 10567974"/>
              <a:gd name="connsiteY11081" fmla="*/ 1032076 h 5630204"/>
              <a:gd name="connsiteX11082" fmla="*/ 8438565 w 10567974"/>
              <a:gd name="connsiteY11082" fmla="*/ 1058365 h 5630204"/>
              <a:gd name="connsiteX11083" fmla="*/ 8412276 w 10567974"/>
              <a:gd name="connsiteY11083" fmla="*/ 1032076 h 5630204"/>
              <a:gd name="connsiteX11084" fmla="*/ 8438565 w 10567974"/>
              <a:gd name="connsiteY11084" fmla="*/ 1005801 h 5630204"/>
              <a:gd name="connsiteX11085" fmla="*/ 8347125 w 10567974"/>
              <a:gd name="connsiteY11085" fmla="*/ 1005801 h 5630204"/>
              <a:gd name="connsiteX11086" fmla="*/ 8373414 w 10567974"/>
              <a:gd name="connsiteY11086" fmla="*/ 1032076 h 5630204"/>
              <a:gd name="connsiteX11087" fmla="*/ 8347125 w 10567974"/>
              <a:gd name="connsiteY11087" fmla="*/ 1058365 h 5630204"/>
              <a:gd name="connsiteX11088" fmla="*/ 8320836 w 10567974"/>
              <a:gd name="connsiteY11088" fmla="*/ 1032076 h 5630204"/>
              <a:gd name="connsiteX11089" fmla="*/ 8347125 w 10567974"/>
              <a:gd name="connsiteY11089" fmla="*/ 1005801 h 5630204"/>
              <a:gd name="connsiteX11090" fmla="*/ 8255685 w 10567974"/>
              <a:gd name="connsiteY11090" fmla="*/ 1005801 h 5630204"/>
              <a:gd name="connsiteX11091" fmla="*/ 8281974 w 10567974"/>
              <a:gd name="connsiteY11091" fmla="*/ 1032076 h 5630204"/>
              <a:gd name="connsiteX11092" fmla="*/ 8255685 w 10567974"/>
              <a:gd name="connsiteY11092" fmla="*/ 1058365 h 5630204"/>
              <a:gd name="connsiteX11093" fmla="*/ 8229396 w 10567974"/>
              <a:gd name="connsiteY11093" fmla="*/ 1032076 h 5630204"/>
              <a:gd name="connsiteX11094" fmla="*/ 8255685 w 10567974"/>
              <a:gd name="connsiteY11094" fmla="*/ 1005801 h 5630204"/>
              <a:gd name="connsiteX11095" fmla="*/ 10358805 w 10567974"/>
              <a:gd name="connsiteY11095" fmla="*/ 1005800 h 5630204"/>
              <a:gd name="connsiteX11096" fmla="*/ 10385094 w 10567974"/>
              <a:gd name="connsiteY11096" fmla="*/ 1032075 h 5630204"/>
              <a:gd name="connsiteX11097" fmla="*/ 10358805 w 10567974"/>
              <a:gd name="connsiteY11097" fmla="*/ 1058365 h 5630204"/>
              <a:gd name="connsiteX11098" fmla="*/ 10332516 w 10567974"/>
              <a:gd name="connsiteY11098" fmla="*/ 1032075 h 5630204"/>
              <a:gd name="connsiteX11099" fmla="*/ 10358805 w 10567974"/>
              <a:gd name="connsiteY11099" fmla="*/ 1005800 h 5630204"/>
              <a:gd name="connsiteX11100" fmla="*/ 10267365 w 10567974"/>
              <a:gd name="connsiteY11100" fmla="*/ 1005800 h 5630204"/>
              <a:gd name="connsiteX11101" fmla="*/ 10293654 w 10567974"/>
              <a:gd name="connsiteY11101" fmla="*/ 1032075 h 5630204"/>
              <a:gd name="connsiteX11102" fmla="*/ 10267365 w 10567974"/>
              <a:gd name="connsiteY11102" fmla="*/ 1058365 h 5630204"/>
              <a:gd name="connsiteX11103" fmla="*/ 10241076 w 10567974"/>
              <a:gd name="connsiteY11103" fmla="*/ 1032075 h 5630204"/>
              <a:gd name="connsiteX11104" fmla="*/ 10267365 w 10567974"/>
              <a:gd name="connsiteY11104" fmla="*/ 1005800 h 5630204"/>
              <a:gd name="connsiteX11105" fmla="*/ 9535845 w 10567974"/>
              <a:gd name="connsiteY11105" fmla="*/ 1005800 h 5630204"/>
              <a:gd name="connsiteX11106" fmla="*/ 9562134 w 10567974"/>
              <a:gd name="connsiteY11106" fmla="*/ 1032075 h 5630204"/>
              <a:gd name="connsiteX11107" fmla="*/ 9535845 w 10567974"/>
              <a:gd name="connsiteY11107" fmla="*/ 1058365 h 5630204"/>
              <a:gd name="connsiteX11108" fmla="*/ 9509556 w 10567974"/>
              <a:gd name="connsiteY11108" fmla="*/ 1032075 h 5630204"/>
              <a:gd name="connsiteX11109" fmla="*/ 9535845 w 10567974"/>
              <a:gd name="connsiteY11109" fmla="*/ 1005800 h 5630204"/>
              <a:gd name="connsiteX11110" fmla="*/ 1397969 w 10567974"/>
              <a:gd name="connsiteY11110" fmla="*/ 914379 h 5630204"/>
              <a:gd name="connsiteX11111" fmla="*/ 1424260 w 10567974"/>
              <a:gd name="connsiteY11111" fmla="*/ 940638 h 5630204"/>
              <a:gd name="connsiteX11112" fmla="*/ 1397969 w 10567974"/>
              <a:gd name="connsiteY11112" fmla="*/ 966934 h 5630204"/>
              <a:gd name="connsiteX11113" fmla="*/ 1371675 w 10567974"/>
              <a:gd name="connsiteY11113" fmla="*/ 940638 h 5630204"/>
              <a:gd name="connsiteX11114" fmla="*/ 1397969 w 10567974"/>
              <a:gd name="connsiteY11114" fmla="*/ 914379 h 5630204"/>
              <a:gd name="connsiteX11115" fmla="*/ 1306518 w 10567974"/>
              <a:gd name="connsiteY11115" fmla="*/ 914379 h 5630204"/>
              <a:gd name="connsiteX11116" fmla="*/ 1332808 w 10567974"/>
              <a:gd name="connsiteY11116" fmla="*/ 940638 h 5630204"/>
              <a:gd name="connsiteX11117" fmla="*/ 1306518 w 10567974"/>
              <a:gd name="connsiteY11117" fmla="*/ 966934 h 5630204"/>
              <a:gd name="connsiteX11118" fmla="*/ 1280225 w 10567974"/>
              <a:gd name="connsiteY11118" fmla="*/ 940638 h 5630204"/>
              <a:gd name="connsiteX11119" fmla="*/ 1306518 w 10567974"/>
              <a:gd name="connsiteY11119" fmla="*/ 914379 h 5630204"/>
              <a:gd name="connsiteX11120" fmla="*/ 2129570 w 10567974"/>
              <a:gd name="connsiteY11120" fmla="*/ 914378 h 5630204"/>
              <a:gd name="connsiteX11121" fmla="*/ 2155860 w 10567974"/>
              <a:gd name="connsiteY11121" fmla="*/ 940637 h 5630204"/>
              <a:gd name="connsiteX11122" fmla="*/ 2129570 w 10567974"/>
              <a:gd name="connsiteY11122" fmla="*/ 966934 h 5630204"/>
              <a:gd name="connsiteX11123" fmla="*/ 2103277 w 10567974"/>
              <a:gd name="connsiteY11123" fmla="*/ 940637 h 5630204"/>
              <a:gd name="connsiteX11124" fmla="*/ 2129570 w 10567974"/>
              <a:gd name="connsiteY11124" fmla="*/ 914378 h 5630204"/>
              <a:gd name="connsiteX11125" fmla="*/ 2038119 w 10567974"/>
              <a:gd name="connsiteY11125" fmla="*/ 914378 h 5630204"/>
              <a:gd name="connsiteX11126" fmla="*/ 2064412 w 10567974"/>
              <a:gd name="connsiteY11126" fmla="*/ 940637 h 5630204"/>
              <a:gd name="connsiteX11127" fmla="*/ 2038119 w 10567974"/>
              <a:gd name="connsiteY11127" fmla="*/ 966934 h 5630204"/>
              <a:gd name="connsiteX11128" fmla="*/ 2011826 w 10567974"/>
              <a:gd name="connsiteY11128" fmla="*/ 940637 h 5630204"/>
              <a:gd name="connsiteX11129" fmla="*/ 2038119 w 10567974"/>
              <a:gd name="connsiteY11129" fmla="*/ 914378 h 5630204"/>
              <a:gd name="connsiteX11130" fmla="*/ 1946668 w 10567974"/>
              <a:gd name="connsiteY11130" fmla="*/ 914378 h 5630204"/>
              <a:gd name="connsiteX11131" fmla="*/ 1972961 w 10567974"/>
              <a:gd name="connsiteY11131" fmla="*/ 940637 h 5630204"/>
              <a:gd name="connsiteX11132" fmla="*/ 1946668 w 10567974"/>
              <a:gd name="connsiteY11132" fmla="*/ 966934 h 5630204"/>
              <a:gd name="connsiteX11133" fmla="*/ 1920376 w 10567974"/>
              <a:gd name="connsiteY11133" fmla="*/ 940637 h 5630204"/>
              <a:gd name="connsiteX11134" fmla="*/ 1946668 w 10567974"/>
              <a:gd name="connsiteY11134" fmla="*/ 914378 h 5630204"/>
              <a:gd name="connsiteX11135" fmla="*/ 1855218 w 10567974"/>
              <a:gd name="connsiteY11135" fmla="*/ 914378 h 5630204"/>
              <a:gd name="connsiteX11136" fmla="*/ 1881510 w 10567974"/>
              <a:gd name="connsiteY11136" fmla="*/ 940637 h 5630204"/>
              <a:gd name="connsiteX11137" fmla="*/ 1855218 w 10567974"/>
              <a:gd name="connsiteY11137" fmla="*/ 966934 h 5630204"/>
              <a:gd name="connsiteX11138" fmla="*/ 1828927 w 10567974"/>
              <a:gd name="connsiteY11138" fmla="*/ 940637 h 5630204"/>
              <a:gd name="connsiteX11139" fmla="*/ 1855218 w 10567974"/>
              <a:gd name="connsiteY11139" fmla="*/ 914378 h 5630204"/>
              <a:gd name="connsiteX11140" fmla="*/ 1763768 w 10567974"/>
              <a:gd name="connsiteY11140" fmla="*/ 914378 h 5630204"/>
              <a:gd name="connsiteX11141" fmla="*/ 1790061 w 10567974"/>
              <a:gd name="connsiteY11141" fmla="*/ 940637 h 5630204"/>
              <a:gd name="connsiteX11142" fmla="*/ 1763768 w 10567974"/>
              <a:gd name="connsiteY11142" fmla="*/ 966934 h 5630204"/>
              <a:gd name="connsiteX11143" fmla="*/ 1737478 w 10567974"/>
              <a:gd name="connsiteY11143" fmla="*/ 940637 h 5630204"/>
              <a:gd name="connsiteX11144" fmla="*/ 1763768 w 10567974"/>
              <a:gd name="connsiteY11144" fmla="*/ 914378 h 5630204"/>
              <a:gd name="connsiteX11145" fmla="*/ 1672317 w 10567974"/>
              <a:gd name="connsiteY11145" fmla="*/ 914378 h 5630204"/>
              <a:gd name="connsiteX11146" fmla="*/ 1698610 w 10567974"/>
              <a:gd name="connsiteY11146" fmla="*/ 940637 h 5630204"/>
              <a:gd name="connsiteX11147" fmla="*/ 1672317 w 10567974"/>
              <a:gd name="connsiteY11147" fmla="*/ 966934 h 5630204"/>
              <a:gd name="connsiteX11148" fmla="*/ 1646028 w 10567974"/>
              <a:gd name="connsiteY11148" fmla="*/ 940637 h 5630204"/>
              <a:gd name="connsiteX11149" fmla="*/ 1672317 w 10567974"/>
              <a:gd name="connsiteY11149" fmla="*/ 914378 h 5630204"/>
              <a:gd name="connsiteX11150" fmla="*/ 1580868 w 10567974"/>
              <a:gd name="connsiteY11150" fmla="*/ 914378 h 5630204"/>
              <a:gd name="connsiteX11151" fmla="*/ 1607159 w 10567974"/>
              <a:gd name="connsiteY11151" fmla="*/ 940637 h 5630204"/>
              <a:gd name="connsiteX11152" fmla="*/ 1580868 w 10567974"/>
              <a:gd name="connsiteY11152" fmla="*/ 966934 h 5630204"/>
              <a:gd name="connsiteX11153" fmla="*/ 1554576 w 10567974"/>
              <a:gd name="connsiteY11153" fmla="*/ 940637 h 5630204"/>
              <a:gd name="connsiteX11154" fmla="*/ 1580868 w 10567974"/>
              <a:gd name="connsiteY11154" fmla="*/ 914378 h 5630204"/>
              <a:gd name="connsiteX11155" fmla="*/ 1489419 w 10567974"/>
              <a:gd name="connsiteY11155" fmla="*/ 914378 h 5630204"/>
              <a:gd name="connsiteX11156" fmla="*/ 1515708 w 10567974"/>
              <a:gd name="connsiteY11156" fmla="*/ 940638 h 5630204"/>
              <a:gd name="connsiteX11157" fmla="*/ 1489419 w 10567974"/>
              <a:gd name="connsiteY11157" fmla="*/ 966934 h 5630204"/>
              <a:gd name="connsiteX11158" fmla="*/ 1463126 w 10567974"/>
              <a:gd name="connsiteY11158" fmla="*/ 940638 h 5630204"/>
              <a:gd name="connsiteX11159" fmla="*/ 1489419 w 10567974"/>
              <a:gd name="connsiteY11159" fmla="*/ 914378 h 5630204"/>
              <a:gd name="connsiteX11160" fmla="*/ 3500805 w 10567974"/>
              <a:gd name="connsiteY11160" fmla="*/ 914378 h 5630204"/>
              <a:gd name="connsiteX11161" fmla="*/ 3527094 w 10567974"/>
              <a:gd name="connsiteY11161" fmla="*/ 940637 h 5630204"/>
              <a:gd name="connsiteX11162" fmla="*/ 3500805 w 10567974"/>
              <a:gd name="connsiteY11162" fmla="*/ 966934 h 5630204"/>
              <a:gd name="connsiteX11163" fmla="*/ 3474516 w 10567974"/>
              <a:gd name="connsiteY11163" fmla="*/ 940637 h 5630204"/>
              <a:gd name="connsiteX11164" fmla="*/ 3500805 w 10567974"/>
              <a:gd name="connsiteY11164" fmla="*/ 914378 h 5630204"/>
              <a:gd name="connsiteX11165" fmla="*/ 2678270 w 10567974"/>
              <a:gd name="connsiteY11165" fmla="*/ 914378 h 5630204"/>
              <a:gd name="connsiteX11166" fmla="*/ 2704563 w 10567974"/>
              <a:gd name="connsiteY11166" fmla="*/ 940637 h 5630204"/>
              <a:gd name="connsiteX11167" fmla="*/ 2678270 w 10567974"/>
              <a:gd name="connsiteY11167" fmla="*/ 966934 h 5630204"/>
              <a:gd name="connsiteX11168" fmla="*/ 2651977 w 10567974"/>
              <a:gd name="connsiteY11168" fmla="*/ 940637 h 5630204"/>
              <a:gd name="connsiteX11169" fmla="*/ 2678270 w 10567974"/>
              <a:gd name="connsiteY11169" fmla="*/ 914378 h 5630204"/>
              <a:gd name="connsiteX11170" fmla="*/ 2586818 w 10567974"/>
              <a:gd name="connsiteY11170" fmla="*/ 914378 h 5630204"/>
              <a:gd name="connsiteX11171" fmla="*/ 2613114 w 10567974"/>
              <a:gd name="connsiteY11171" fmla="*/ 940637 h 5630204"/>
              <a:gd name="connsiteX11172" fmla="*/ 2586818 w 10567974"/>
              <a:gd name="connsiteY11172" fmla="*/ 966934 h 5630204"/>
              <a:gd name="connsiteX11173" fmla="*/ 2560532 w 10567974"/>
              <a:gd name="connsiteY11173" fmla="*/ 940637 h 5630204"/>
              <a:gd name="connsiteX11174" fmla="*/ 2586818 w 10567974"/>
              <a:gd name="connsiteY11174" fmla="*/ 914378 h 5630204"/>
              <a:gd name="connsiteX11175" fmla="*/ 2495368 w 10567974"/>
              <a:gd name="connsiteY11175" fmla="*/ 914378 h 5630204"/>
              <a:gd name="connsiteX11176" fmla="*/ 2521663 w 10567974"/>
              <a:gd name="connsiteY11176" fmla="*/ 940637 h 5630204"/>
              <a:gd name="connsiteX11177" fmla="*/ 2495368 w 10567974"/>
              <a:gd name="connsiteY11177" fmla="*/ 966934 h 5630204"/>
              <a:gd name="connsiteX11178" fmla="*/ 2469080 w 10567974"/>
              <a:gd name="connsiteY11178" fmla="*/ 940637 h 5630204"/>
              <a:gd name="connsiteX11179" fmla="*/ 2495368 w 10567974"/>
              <a:gd name="connsiteY11179" fmla="*/ 914378 h 5630204"/>
              <a:gd name="connsiteX11180" fmla="*/ 2403919 w 10567974"/>
              <a:gd name="connsiteY11180" fmla="*/ 914378 h 5630204"/>
              <a:gd name="connsiteX11181" fmla="*/ 2430212 w 10567974"/>
              <a:gd name="connsiteY11181" fmla="*/ 940637 h 5630204"/>
              <a:gd name="connsiteX11182" fmla="*/ 2403919 w 10567974"/>
              <a:gd name="connsiteY11182" fmla="*/ 966934 h 5630204"/>
              <a:gd name="connsiteX11183" fmla="*/ 2377630 w 10567974"/>
              <a:gd name="connsiteY11183" fmla="*/ 940637 h 5630204"/>
              <a:gd name="connsiteX11184" fmla="*/ 2403919 w 10567974"/>
              <a:gd name="connsiteY11184" fmla="*/ 914378 h 5630204"/>
              <a:gd name="connsiteX11185" fmla="*/ 2312472 w 10567974"/>
              <a:gd name="connsiteY11185" fmla="*/ 914378 h 5630204"/>
              <a:gd name="connsiteX11186" fmla="*/ 2338763 w 10567974"/>
              <a:gd name="connsiteY11186" fmla="*/ 940637 h 5630204"/>
              <a:gd name="connsiteX11187" fmla="*/ 2312472 w 10567974"/>
              <a:gd name="connsiteY11187" fmla="*/ 966934 h 5630204"/>
              <a:gd name="connsiteX11188" fmla="*/ 2286178 w 10567974"/>
              <a:gd name="connsiteY11188" fmla="*/ 940637 h 5630204"/>
              <a:gd name="connsiteX11189" fmla="*/ 2312472 w 10567974"/>
              <a:gd name="connsiteY11189" fmla="*/ 914378 h 5630204"/>
              <a:gd name="connsiteX11190" fmla="*/ 2221021 w 10567974"/>
              <a:gd name="connsiteY11190" fmla="*/ 914378 h 5630204"/>
              <a:gd name="connsiteX11191" fmla="*/ 2247312 w 10567974"/>
              <a:gd name="connsiteY11191" fmla="*/ 940637 h 5630204"/>
              <a:gd name="connsiteX11192" fmla="*/ 2221021 w 10567974"/>
              <a:gd name="connsiteY11192" fmla="*/ 966934 h 5630204"/>
              <a:gd name="connsiteX11193" fmla="*/ 2194728 w 10567974"/>
              <a:gd name="connsiteY11193" fmla="*/ 940637 h 5630204"/>
              <a:gd name="connsiteX11194" fmla="*/ 2221021 w 10567974"/>
              <a:gd name="connsiteY11194" fmla="*/ 914378 h 5630204"/>
              <a:gd name="connsiteX11195" fmla="*/ 4232325 w 10567974"/>
              <a:gd name="connsiteY11195" fmla="*/ 914377 h 5630204"/>
              <a:gd name="connsiteX11196" fmla="*/ 4258614 w 10567974"/>
              <a:gd name="connsiteY11196" fmla="*/ 940636 h 5630204"/>
              <a:gd name="connsiteX11197" fmla="*/ 4232325 w 10567974"/>
              <a:gd name="connsiteY11197" fmla="*/ 966933 h 5630204"/>
              <a:gd name="connsiteX11198" fmla="*/ 4206036 w 10567974"/>
              <a:gd name="connsiteY11198" fmla="*/ 940636 h 5630204"/>
              <a:gd name="connsiteX11199" fmla="*/ 4232325 w 10567974"/>
              <a:gd name="connsiteY11199" fmla="*/ 914377 h 5630204"/>
              <a:gd name="connsiteX11200" fmla="*/ 4140885 w 10567974"/>
              <a:gd name="connsiteY11200" fmla="*/ 914377 h 5630204"/>
              <a:gd name="connsiteX11201" fmla="*/ 4167174 w 10567974"/>
              <a:gd name="connsiteY11201" fmla="*/ 940636 h 5630204"/>
              <a:gd name="connsiteX11202" fmla="*/ 4140885 w 10567974"/>
              <a:gd name="connsiteY11202" fmla="*/ 966933 h 5630204"/>
              <a:gd name="connsiteX11203" fmla="*/ 4114596 w 10567974"/>
              <a:gd name="connsiteY11203" fmla="*/ 940636 h 5630204"/>
              <a:gd name="connsiteX11204" fmla="*/ 4140885 w 10567974"/>
              <a:gd name="connsiteY11204" fmla="*/ 914377 h 5630204"/>
              <a:gd name="connsiteX11205" fmla="*/ 4049445 w 10567974"/>
              <a:gd name="connsiteY11205" fmla="*/ 914377 h 5630204"/>
              <a:gd name="connsiteX11206" fmla="*/ 4075734 w 10567974"/>
              <a:gd name="connsiteY11206" fmla="*/ 940636 h 5630204"/>
              <a:gd name="connsiteX11207" fmla="*/ 4049445 w 10567974"/>
              <a:gd name="connsiteY11207" fmla="*/ 966933 h 5630204"/>
              <a:gd name="connsiteX11208" fmla="*/ 4023156 w 10567974"/>
              <a:gd name="connsiteY11208" fmla="*/ 940636 h 5630204"/>
              <a:gd name="connsiteX11209" fmla="*/ 4049445 w 10567974"/>
              <a:gd name="connsiteY11209" fmla="*/ 914377 h 5630204"/>
              <a:gd name="connsiteX11210" fmla="*/ 3958005 w 10567974"/>
              <a:gd name="connsiteY11210" fmla="*/ 914377 h 5630204"/>
              <a:gd name="connsiteX11211" fmla="*/ 3984294 w 10567974"/>
              <a:gd name="connsiteY11211" fmla="*/ 940636 h 5630204"/>
              <a:gd name="connsiteX11212" fmla="*/ 3958005 w 10567974"/>
              <a:gd name="connsiteY11212" fmla="*/ 966933 h 5630204"/>
              <a:gd name="connsiteX11213" fmla="*/ 3931716 w 10567974"/>
              <a:gd name="connsiteY11213" fmla="*/ 940636 h 5630204"/>
              <a:gd name="connsiteX11214" fmla="*/ 3958005 w 10567974"/>
              <a:gd name="connsiteY11214" fmla="*/ 914377 h 5630204"/>
              <a:gd name="connsiteX11215" fmla="*/ 3866565 w 10567974"/>
              <a:gd name="connsiteY11215" fmla="*/ 914377 h 5630204"/>
              <a:gd name="connsiteX11216" fmla="*/ 3892854 w 10567974"/>
              <a:gd name="connsiteY11216" fmla="*/ 940636 h 5630204"/>
              <a:gd name="connsiteX11217" fmla="*/ 3866565 w 10567974"/>
              <a:gd name="connsiteY11217" fmla="*/ 966933 h 5630204"/>
              <a:gd name="connsiteX11218" fmla="*/ 3840276 w 10567974"/>
              <a:gd name="connsiteY11218" fmla="*/ 940636 h 5630204"/>
              <a:gd name="connsiteX11219" fmla="*/ 3866565 w 10567974"/>
              <a:gd name="connsiteY11219" fmla="*/ 914377 h 5630204"/>
              <a:gd name="connsiteX11220" fmla="*/ 3775125 w 10567974"/>
              <a:gd name="connsiteY11220" fmla="*/ 914377 h 5630204"/>
              <a:gd name="connsiteX11221" fmla="*/ 3801414 w 10567974"/>
              <a:gd name="connsiteY11221" fmla="*/ 940636 h 5630204"/>
              <a:gd name="connsiteX11222" fmla="*/ 3775125 w 10567974"/>
              <a:gd name="connsiteY11222" fmla="*/ 966933 h 5630204"/>
              <a:gd name="connsiteX11223" fmla="*/ 3748836 w 10567974"/>
              <a:gd name="connsiteY11223" fmla="*/ 940636 h 5630204"/>
              <a:gd name="connsiteX11224" fmla="*/ 3775125 w 10567974"/>
              <a:gd name="connsiteY11224" fmla="*/ 914377 h 5630204"/>
              <a:gd name="connsiteX11225" fmla="*/ 3683685 w 10567974"/>
              <a:gd name="connsiteY11225" fmla="*/ 914377 h 5630204"/>
              <a:gd name="connsiteX11226" fmla="*/ 3709974 w 10567974"/>
              <a:gd name="connsiteY11226" fmla="*/ 940636 h 5630204"/>
              <a:gd name="connsiteX11227" fmla="*/ 3683685 w 10567974"/>
              <a:gd name="connsiteY11227" fmla="*/ 966933 h 5630204"/>
              <a:gd name="connsiteX11228" fmla="*/ 3657396 w 10567974"/>
              <a:gd name="connsiteY11228" fmla="*/ 940636 h 5630204"/>
              <a:gd name="connsiteX11229" fmla="*/ 3683685 w 10567974"/>
              <a:gd name="connsiteY11229" fmla="*/ 914377 h 5630204"/>
              <a:gd name="connsiteX11230" fmla="*/ 3592245 w 10567974"/>
              <a:gd name="connsiteY11230" fmla="*/ 914377 h 5630204"/>
              <a:gd name="connsiteX11231" fmla="*/ 3618534 w 10567974"/>
              <a:gd name="connsiteY11231" fmla="*/ 940636 h 5630204"/>
              <a:gd name="connsiteX11232" fmla="*/ 3592245 w 10567974"/>
              <a:gd name="connsiteY11232" fmla="*/ 966933 h 5630204"/>
              <a:gd name="connsiteX11233" fmla="*/ 3565956 w 10567974"/>
              <a:gd name="connsiteY11233" fmla="*/ 940636 h 5630204"/>
              <a:gd name="connsiteX11234" fmla="*/ 3592245 w 10567974"/>
              <a:gd name="connsiteY11234" fmla="*/ 914377 h 5630204"/>
              <a:gd name="connsiteX11235" fmla="*/ 7249845 w 10567974"/>
              <a:gd name="connsiteY11235" fmla="*/ 914376 h 5630204"/>
              <a:gd name="connsiteX11236" fmla="*/ 7276134 w 10567974"/>
              <a:gd name="connsiteY11236" fmla="*/ 940636 h 5630204"/>
              <a:gd name="connsiteX11237" fmla="*/ 7249845 w 10567974"/>
              <a:gd name="connsiteY11237" fmla="*/ 966932 h 5630204"/>
              <a:gd name="connsiteX11238" fmla="*/ 7223556 w 10567974"/>
              <a:gd name="connsiteY11238" fmla="*/ 940636 h 5630204"/>
              <a:gd name="connsiteX11239" fmla="*/ 7249845 w 10567974"/>
              <a:gd name="connsiteY11239" fmla="*/ 914376 h 5630204"/>
              <a:gd name="connsiteX11240" fmla="*/ 7158405 w 10567974"/>
              <a:gd name="connsiteY11240" fmla="*/ 914376 h 5630204"/>
              <a:gd name="connsiteX11241" fmla="*/ 7184694 w 10567974"/>
              <a:gd name="connsiteY11241" fmla="*/ 940636 h 5630204"/>
              <a:gd name="connsiteX11242" fmla="*/ 7158405 w 10567974"/>
              <a:gd name="connsiteY11242" fmla="*/ 966932 h 5630204"/>
              <a:gd name="connsiteX11243" fmla="*/ 7132116 w 10567974"/>
              <a:gd name="connsiteY11243" fmla="*/ 940636 h 5630204"/>
              <a:gd name="connsiteX11244" fmla="*/ 7158405 w 10567974"/>
              <a:gd name="connsiteY11244" fmla="*/ 914376 h 5630204"/>
              <a:gd name="connsiteX11245" fmla="*/ 7066965 w 10567974"/>
              <a:gd name="connsiteY11245" fmla="*/ 914376 h 5630204"/>
              <a:gd name="connsiteX11246" fmla="*/ 7093254 w 10567974"/>
              <a:gd name="connsiteY11246" fmla="*/ 940636 h 5630204"/>
              <a:gd name="connsiteX11247" fmla="*/ 7066965 w 10567974"/>
              <a:gd name="connsiteY11247" fmla="*/ 966932 h 5630204"/>
              <a:gd name="connsiteX11248" fmla="*/ 7040676 w 10567974"/>
              <a:gd name="connsiteY11248" fmla="*/ 940636 h 5630204"/>
              <a:gd name="connsiteX11249" fmla="*/ 7066965 w 10567974"/>
              <a:gd name="connsiteY11249" fmla="*/ 914376 h 5630204"/>
              <a:gd name="connsiteX11250" fmla="*/ 6701205 w 10567974"/>
              <a:gd name="connsiteY11250" fmla="*/ 914376 h 5630204"/>
              <a:gd name="connsiteX11251" fmla="*/ 6727494 w 10567974"/>
              <a:gd name="connsiteY11251" fmla="*/ 940636 h 5630204"/>
              <a:gd name="connsiteX11252" fmla="*/ 6701205 w 10567974"/>
              <a:gd name="connsiteY11252" fmla="*/ 966933 h 5630204"/>
              <a:gd name="connsiteX11253" fmla="*/ 6674916 w 10567974"/>
              <a:gd name="connsiteY11253" fmla="*/ 940636 h 5630204"/>
              <a:gd name="connsiteX11254" fmla="*/ 6701205 w 10567974"/>
              <a:gd name="connsiteY11254" fmla="*/ 914376 h 5630204"/>
              <a:gd name="connsiteX11255" fmla="*/ 6609765 w 10567974"/>
              <a:gd name="connsiteY11255" fmla="*/ 914376 h 5630204"/>
              <a:gd name="connsiteX11256" fmla="*/ 6636054 w 10567974"/>
              <a:gd name="connsiteY11256" fmla="*/ 940636 h 5630204"/>
              <a:gd name="connsiteX11257" fmla="*/ 6609765 w 10567974"/>
              <a:gd name="connsiteY11257" fmla="*/ 966933 h 5630204"/>
              <a:gd name="connsiteX11258" fmla="*/ 6583476 w 10567974"/>
              <a:gd name="connsiteY11258" fmla="*/ 940636 h 5630204"/>
              <a:gd name="connsiteX11259" fmla="*/ 6609765 w 10567974"/>
              <a:gd name="connsiteY11259" fmla="*/ 914376 h 5630204"/>
              <a:gd name="connsiteX11260" fmla="*/ 4415205 w 10567974"/>
              <a:gd name="connsiteY11260" fmla="*/ 914376 h 5630204"/>
              <a:gd name="connsiteX11261" fmla="*/ 4441494 w 10567974"/>
              <a:gd name="connsiteY11261" fmla="*/ 940636 h 5630204"/>
              <a:gd name="connsiteX11262" fmla="*/ 4415205 w 10567974"/>
              <a:gd name="connsiteY11262" fmla="*/ 966933 h 5630204"/>
              <a:gd name="connsiteX11263" fmla="*/ 4388916 w 10567974"/>
              <a:gd name="connsiteY11263" fmla="*/ 940636 h 5630204"/>
              <a:gd name="connsiteX11264" fmla="*/ 4415205 w 10567974"/>
              <a:gd name="connsiteY11264" fmla="*/ 914376 h 5630204"/>
              <a:gd name="connsiteX11265" fmla="*/ 4323765 w 10567974"/>
              <a:gd name="connsiteY11265" fmla="*/ 914376 h 5630204"/>
              <a:gd name="connsiteX11266" fmla="*/ 4350054 w 10567974"/>
              <a:gd name="connsiteY11266" fmla="*/ 940636 h 5630204"/>
              <a:gd name="connsiteX11267" fmla="*/ 4323765 w 10567974"/>
              <a:gd name="connsiteY11267" fmla="*/ 966933 h 5630204"/>
              <a:gd name="connsiteX11268" fmla="*/ 4297476 w 10567974"/>
              <a:gd name="connsiteY11268" fmla="*/ 940636 h 5630204"/>
              <a:gd name="connsiteX11269" fmla="*/ 4323765 w 10567974"/>
              <a:gd name="connsiteY11269" fmla="*/ 914376 h 5630204"/>
              <a:gd name="connsiteX11270" fmla="*/ 7889925 w 10567974"/>
              <a:gd name="connsiteY11270" fmla="*/ 914376 h 5630204"/>
              <a:gd name="connsiteX11271" fmla="*/ 7916214 w 10567974"/>
              <a:gd name="connsiteY11271" fmla="*/ 940635 h 5630204"/>
              <a:gd name="connsiteX11272" fmla="*/ 7889925 w 10567974"/>
              <a:gd name="connsiteY11272" fmla="*/ 966932 h 5630204"/>
              <a:gd name="connsiteX11273" fmla="*/ 7863636 w 10567974"/>
              <a:gd name="connsiteY11273" fmla="*/ 940635 h 5630204"/>
              <a:gd name="connsiteX11274" fmla="*/ 7889925 w 10567974"/>
              <a:gd name="connsiteY11274" fmla="*/ 914376 h 5630204"/>
              <a:gd name="connsiteX11275" fmla="*/ 7798485 w 10567974"/>
              <a:gd name="connsiteY11275" fmla="*/ 914376 h 5630204"/>
              <a:gd name="connsiteX11276" fmla="*/ 7824774 w 10567974"/>
              <a:gd name="connsiteY11276" fmla="*/ 940635 h 5630204"/>
              <a:gd name="connsiteX11277" fmla="*/ 7798485 w 10567974"/>
              <a:gd name="connsiteY11277" fmla="*/ 966932 h 5630204"/>
              <a:gd name="connsiteX11278" fmla="*/ 7772196 w 10567974"/>
              <a:gd name="connsiteY11278" fmla="*/ 940635 h 5630204"/>
              <a:gd name="connsiteX11279" fmla="*/ 7798485 w 10567974"/>
              <a:gd name="connsiteY11279" fmla="*/ 914376 h 5630204"/>
              <a:gd name="connsiteX11280" fmla="*/ 7707045 w 10567974"/>
              <a:gd name="connsiteY11280" fmla="*/ 914376 h 5630204"/>
              <a:gd name="connsiteX11281" fmla="*/ 7733334 w 10567974"/>
              <a:gd name="connsiteY11281" fmla="*/ 940635 h 5630204"/>
              <a:gd name="connsiteX11282" fmla="*/ 7707045 w 10567974"/>
              <a:gd name="connsiteY11282" fmla="*/ 966932 h 5630204"/>
              <a:gd name="connsiteX11283" fmla="*/ 7680756 w 10567974"/>
              <a:gd name="connsiteY11283" fmla="*/ 940635 h 5630204"/>
              <a:gd name="connsiteX11284" fmla="*/ 7707045 w 10567974"/>
              <a:gd name="connsiteY11284" fmla="*/ 914376 h 5630204"/>
              <a:gd name="connsiteX11285" fmla="*/ 7615605 w 10567974"/>
              <a:gd name="connsiteY11285" fmla="*/ 914376 h 5630204"/>
              <a:gd name="connsiteX11286" fmla="*/ 7641894 w 10567974"/>
              <a:gd name="connsiteY11286" fmla="*/ 940635 h 5630204"/>
              <a:gd name="connsiteX11287" fmla="*/ 7615605 w 10567974"/>
              <a:gd name="connsiteY11287" fmla="*/ 966932 h 5630204"/>
              <a:gd name="connsiteX11288" fmla="*/ 7589316 w 10567974"/>
              <a:gd name="connsiteY11288" fmla="*/ 940635 h 5630204"/>
              <a:gd name="connsiteX11289" fmla="*/ 7615605 w 10567974"/>
              <a:gd name="connsiteY11289" fmla="*/ 914376 h 5630204"/>
              <a:gd name="connsiteX11290" fmla="*/ 7524165 w 10567974"/>
              <a:gd name="connsiteY11290" fmla="*/ 914376 h 5630204"/>
              <a:gd name="connsiteX11291" fmla="*/ 7550454 w 10567974"/>
              <a:gd name="connsiteY11291" fmla="*/ 940635 h 5630204"/>
              <a:gd name="connsiteX11292" fmla="*/ 7524165 w 10567974"/>
              <a:gd name="connsiteY11292" fmla="*/ 966932 h 5630204"/>
              <a:gd name="connsiteX11293" fmla="*/ 7497876 w 10567974"/>
              <a:gd name="connsiteY11293" fmla="*/ 940635 h 5630204"/>
              <a:gd name="connsiteX11294" fmla="*/ 7524165 w 10567974"/>
              <a:gd name="connsiteY11294" fmla="*/ 914376 h 5630204"/>
              <a:gd name="connsiteX11295" fmla="*/ 7432725 w 10567974"/>
              <a:gd name="connsiteY11295" fmla="*/ 914376 h 5630204"/>
              <a:gd name="connsiteX11296" fmla="*/ 7459014 w 10567974"/>
              <a:gd name="connsiteY11296" fmla="*/ 940636 h 5630204"/>
              <a:gd name="connsiteX11297" fmla="*/ 7432725 w 10567974"/>
              <a:gd name="connsiteY11297" fmla="*/ 966932 h 5630204"/>
              <a:gd name="connsiteX11298" fmla="*/ 7406436 w 10567974"/>
              <a:gd name="connsiteY11298" fmla="*/ 940636 h 5630204"/>
              <a:gd name="connsiteX11299" fmla="*/ 7432725 w 10567974"/>
              <a:gd name="connsiteY11299" fmla="*/ 914376 h 5630204"/>
              <a:gd name="connsiteX11300" fmla="*/ 7341285 w 10567974"/>
              <a:gd name="connsiteY11300" fmla="*/ 914376 h 5630204"/>
              <a:gd name="connsiteX11301" fmla="*/ 7367574 w 10567974"/>
              <a:gd name="connsiteY11301" fmla="*/ 940636 h 5630204"/>
              <a:gd name="connsiteX11302" fmla="*/ 7341285 w 10567974"/>
              <a:gd name="connsiteY11302" fmla="*/ 966932 h 5630204"/>
              <a:gd name="connsiteX11303" fmla="*/ 7314996 w 10567974"/>
              <a:gd name="connsiteY11303" fmla="*/ 940636 h 5630204"/>
              <a:gd name="connsiteX11304" fmla="*/ 7341285 w 10567974"/>
              <a:gd name="connsiteY11304" fmla="*/ 914376 h 5630204"/>
              <a:gd name="connsiteX11305" fmla="*/ 8530005 w 10567974"/>
              <a:gd name="connsiteY11305" fmla="*/ 914375 h 5630204"/>
              <a:gd name="connsiteX11306" fmla="*/ 8556294 w 10567974"/>
              <a:gd name="connsiteY11306" fmla="*/ 940635 h 5630204"/>
              <a:gd name="connsiteX11307" fmla="*/ 8530005 w 10567974"/>
              <a:gd name="connsiteY11307" fmla="*/ 966931 h 5630204"/>
              <a:gd name="connsiteX11308" fmla="*/ 8503716 w 10567974"/>
              <a:gd name="connsiteY11308" fmla="*/ 940635 h 5630204"/>
              <a:gd name="connsiteX11309" fmla="*/ 8530005 w 10567974"/>
              <a:gd name="connsiteY11309" fmla="*/ 914375 h 5630204"/>
              <a:gd name="connsiteX11310" fmla="*/ 8438565 w 10567974"/>
              <a:gd name="connsiteY11310" fmla="*/ 914375 h 5630204"/>
              <a:gd name="connsiteX11311" fmla="*/ 8464854 w 10567974"/>
              <a:gd name="connsiteY11311" fmla="*/ 940635 h 5630204"/>
              <a:gd name="connsiteX11312" fmla="*/ 8438565 w 10567974"/>
              <a:gd name="connsiteY11312" fmla="*/ 966931 h 5630204"/>
              <a:gd name="connsiteX11313" fmla="*/ 8412276 w 10567974"/>
              <a:gd name="connsiteY11313" fmla="*/ 940635 h 5630204"/>
              <a:gd name="connsiteX11314" fmla="*/ 8438565 w 10567974"/>
              <a:gd name="connsiteY11314" fmla="*/ 914375 h 5630204"/>
              <a:gd name="connsiteX11315" fmla="*/ 8347125 w 10567974"/>
              <a:gd name="connsiteY11315" fmla="*/ 914375 h 5630204"/>
              <a:gd name="connsiteX11316" fmla="*/ 8373414 w 10567974"/>
              <a:gd name="connsiteY11316" fmla="*/ 940635 h 5630204"/>
              <a:gd name="connsiteX11317" fmla="*/ 8347125 w 10567974"/>
              <a:gd name="connsiteY11317" fmla="*/ 966931 h 5630204"/>
              <a:gd name="connsiteX11318" fmla="*/ 8320836 w 10567974"/>
              <a:gd name="connsiteY11318" fmla="*/ 940635 h 5630204"/>
              <a:gd name="connsiteX11319" fmla="*/ 8347125 w 10567974"/>
              <a:gd name="connsiteY11319" fmla="*/ 914375 h 5630204"/>
              <a:gd name="connsiteX11320" fmla="*/ 8255685 w 10567974"/>
              <a:gd name="connsiteY11320" fmla="*/ 914375 h 5630204"/>
              <a:gd name="connsiteX11321" fmla="*/ 8281974 w 10567974"/>
              <a:gd name="connsiteY11321" fmla="*/ 940635 h 5630204"/>
              <a:gd name="connsiteX11322" fmla="*/ 8255685 w 10567974"/>
              <a:gd name="connsiteY11322" fmla="*/ 966932 h 5630204"/>
              <a:gd name="connsiteX11323" fmla="*/ 8229396 w 10567974"/>
              <a:gd name="connsiteY11323" fmla="*/ 940635 h 5630204"/>
              <a:gd name="connsiteX11324" fmla="*/ 8255685 w 10567974"/>
              <a:gd name="connsiteY11324" fmla="*/ 914375 h 5630204"/>
              <a:gd name="connsiteX11325" fmla="*/ 8164245 w 10567974"/>
              <a:gd name="connsiteY11325" fmla="*/ 914375 h 5630204"/>
              <a:gd name="connsiteX11326" fmla="*/ 8190534 w 10567974"/>
              <a:gd name="connsiteY11326" fmla="*/ 940635 h 5630204"/>
              <a:gd name="connsiteX11327" fmla="*/ 8164245 w 10567974"/>
              <a:gd name="connsiteY11327" fmla="*/ 966932 h 5630204"/>
              <a:gd name="connsiteX11328" fmla="*/ 8137956 w 10567974"/>
              <a:gd name="connsiteY11328" fmla="*/ 940635 h 5630204"/>
              <a:gd name="connsiteX11329" fmla="*/ 8164245 w 10567974"/>
              <a:gd name="connsiteY11329" fmla="*/ 914375 h 5630204"/>
              <a:gd name="connsiteX11330" fmla="*/ 8072805 w 10567974"/>
              <a:gd name="connsiteY11330" fmla="*/ 914375 h 5630204"/>
              <a:gd name="connsiteX11331" fmla="*/ 8099094 w 10567974"/>
              <a:gd name="connsiteY11331" fmla="*/ 940635 h 5630204"/>
              <a:gd name="connsiteX11332" fmla="*/ 8072805 w 10567974"/>
              <a:gd name="connsiteY11332" fmla="*/ 966932 h 5630204"/>
              <a:gd name="connsiteX11333" fmla="*/ 8046516 w 10567974"/>
              <a:gd name="connsiteY11333" fmla="*/ 940635 h 5630204"/>
              <a:gd name="connsiteX11334" fmla="*/ 8072805 w 10567974"/>
              <a:gd name="connsiteY11334" fmla="*/ 914375 h 5630204"/>
              <a:gd name="connsiteX11335" fmla="*/ 7981365 w 10567974"/>
              <a:gd name="connsiteY11335" fmla="*/ 914375 h 5630204"/>
              <a:gd name="connsiteX11336" fmla="*/ 8007654 w 10567974"/>
              <a:gd name="connsiteY11336" fmla="*/ 940635 h 5630204"/>
              <a:gd name="connsiteX11337" fmla="*/ 7981365 w 10567974"/>
              <a:gd name="connsiteY11337" fmla="*/ 966932 h 5630204"/>
              <a:gd name="connsiteX11338" fmla="*/ 7955076 w 10567974"/>
              <a:gd name="connsiteY11338" fmla="*/ 940635 h 5630204"/>
              <a:gd name="connsiteX11339" fmla="*/ 7981365 w 10567974"/>
              <a:gd name="connsiteY11339" fmla="*/ 914375 h 5630204"/>
              <a:gd name="connsiteX11340" fmla="*/ 9261525 w 10567974"/>
              <a:gd name="connsiteY11340" fmla="*/ 914374 h 5630204"/>
              <a:gd name="connsiteX11341" fmla="*/ 9287814 w 10567974"/>
              <a:gd name="connsiteY11341" fmla="*/ 940634 h 5630204"/>
              <a:gd name="connsiteX11342" fmla="*/ 9261525 w 10567974"/>
              <a:gd name="connsiteY11342" fmla="*/ 966931 h 5630204"/>
              <a:gd name="connsiteX11343" fmla="*/ 9235236 w 10567974"/>
              <a:gd name="connsiteY11343" fmla="*/ 940634 h 5630204"/>
              <a:gd name="connsiteX11344" fmla="*/ 9261525 w 10567974"/>
              <a:gd name="connsiteY11344" fmla="*/ 914374 h 5630204"/>
              <a:gd name="connsiteX11345" fmla="*/ 9170085 w 10567974"/>
              <a:gd name="connsiteY11345" fmla="*/ 914374 h 5630204"/>
              <a:gd name="connsiteX11346" fmla="*/ 9196374 w 10567974"/>
              <a:gd name="connsiteY11346" fmla="*/ 940634 h 5630204"/>
              <a:gd name="connsiteX11347" fmla="*/ 9170085 w 10567974"/>
              <a:gd name="connsiteY11347" fmla="*/ 966931 h 5630204"/>
              <a:gd name="connsiteX11348" fmla="*/ 9143796 w 10567974"/>
              <a:gd name="connsiteY11348" fmla="*/ 940634 h 5630204"/>
              <a:gd name="connsiteX11349" fmla="*/ 9170085 w 10567974"/>
              <a:gd name="connsiteY11349" fmla="*/ 914374 h 5630204"/>
              <a:gd name="connsiteX11350" fmla="*/ 8804325 w 10567974"/>
              <a:gd name="connsiteY11350" fmla="*/ 914374 h 5630204"/>
              <a:gd name="connsiteX11351" fmla="*/ 8830614 w 10567974"/>
              <a:gd name="connsiteY11351" fmla="*/ 940634 h 5630204"/>
              <a:gd name="connsiteX11352" fmla="*/ 8804325 w 10567974"/>
              <a:gd name="connsiteY11352" fmla="*/ 966931 h 5630204"/>
              <a:gd name="connsiteX11353" fmla="*/ 8778036 w 10567974"/>
              <a:gd name="connsiteY11353" fmla="*/ 940634 h 5630204"/>
              <a:gd name="connsiteX11354" fmla="*/ 8804325 w 10567974"/>
              <a:gd name="connsiteY11354" fmla="*/ 914374 h 5630204"/>
              <a:gd name="connsiteX11355" fmla="*/ 8712885 w 10567974"/>
              <a:gd name="connsiteY11355" fmla="*/ 914374 h 5630204"/>
              <a:gd name="connsiteX11356" fmla="*/ 8739174 w 10567974"/>
              <a:gd name="connsiteY11356" fmla="*/ 940635 h 5630204"/>
              <a:gd name="connsiteX11357" fmla="*/ 8712885 w 10567974"/>
              <a:gd name="connsiteY11357" fmla="*/ 966931 h 5630204"/>
              <a:gd name="connsiteX11358" fmla="*/ 8686596 w 10567974"/>
              <a:gd name="connsiteY11358" fmla="*/ 940635 h 5630204"/>
              <a:gd name="connsiteX11359" fmla="*/ 8712885 w 10567974"/>
              <a:gd name="connsiteY11359" fmla="*/ 914374 h 5630204"/>
              <a:gd name="connsiteX11360" fmla="*/ 8621445 w 10567974"/>
              <a:gd name="connsiteY11360" fmla="*/ 914374 h 5630204"/>
              <a:gd name="connsiteX11361" fmla="*/ 8647734 w 10567974"/>
              <a:gd name="connsiteY11361" fmla="*/ 940635 h 5630204"/>
              <a:gd name="connsiteX11362" fmla="*/ 8621445 w 10567974"/>
              <a:gd name="connsiteY11362" fmla="*/ 966931 h 5630204"/>
              <a:gd name="connsiteX11363" fmla="*/ 8595156 w 10567974"/>
              <a:gd name="connsiteY11363" fmla="*/ 940635 h 5630204"/>
              <a:gd name="connsiteX11364" fmla="*/ 8621445 w 10567974"/>
              <a:gd name="connsiteY11364" fmla="*/ 914374 h 5630204"/>
              <a:gd name="connsiteX11365" fmla="*/ 1397969 w 10567974"/>
              <a:gd name="connsiteY11365" fmla="*/ 822913 h 5630204"/>
              <a:gd name="connsiteX11366" fmla="*/ 1424260 w 10567974"/>
              <a:gd name="connsiteY11366" fmla="*/ 849208 h 5630204"/>
              <a:gd name="connsiteX11367" fmla="*/ 1397969 w 10567974"/>
              <a:gd name="connsiteY11367" fmla="*/ 875494 h 5630204"/>
              <a:gd name="connsiteX11368" fmla="*/ 1371675 w 10567974"/>
              <a:gd name="connsiteY11368" fmla="*/ 849208 h 5630204"/>
              <a:gd name="connsiteX11369" fmla="*/ 1397969 w 10567974"/>
              <a:gd name="connsiteY11369" fmla="*/ 822913 h 5630204"/>
              <a:gd name="connsiteX11370" fmla="*/ 1580869 w 10567974"/>
              <a:gd name="connsiteY11370" fmla="*/ 822913 h 5630204"/>
              <a:gd name="connsiteX11371" fmla="*/ 1607159 w 10567974"/>
              <a:gd name="connsiteY11371" fmla="*/ 849208 h 5630204"/>
              <a:gd name="connsiteX11372" fmla="*/ 1580869 w 10567974"/>
              <a:gd name="connsiteY11372" fmla="*/ 875494 h 5630204"/>
              <a:gd name="connsiteX11373" fmla="*/ 1554576 w 10567974"/>
              <a:gd name="connsiteY11373" fmla="*/ 849208 h 5630204"/>
              <a:gd name="connsiteX11374" fmla="*/ 1580869 w 10567974"/>
              <a:gd name="connsiteY11374" fmla="*/ 822913 h 5630204"/>
              <a:gd name="connsiteX11375" fmla="*/ 1489419 w 10567974"/>
              <a:gd name="connsiteY11375" fmla="*/ 822913 h 5630204"/>
              <a:gd name="connsiteX11376" fmla="*/ 1515709 w 10567974"/>
              <a:gd name="connsiteY11376" fmla="*/ 849208 h 5630204"/>
              <a:gd name="connsiteX11377" fmla="*/ 1489419 w 10567974"/>
              <a:gd name="connsiteY11377" fmla="*/ 875494 h 5630204"/>
              <a:gd name="connsiteX11378" fmla="*/ 1463126 w 10567974"/>
              <a:gd name="connsiteY11378" fmla="*/ 849208 h 5630204"/>
              <a:gd name="connsiteX11379" fmla="*/ 1489419 w 10567974"/>
              <a:gd name="connsiteY11379" fmla="*/ 822913 h 5630204"/>
              <a:gd name="connsiteX11380" fmla="*/ 2312472 w 10567974"/>
              <a:gd name="connsiteY11380" fmla="*/ 822913 h 5630204"/>
              <a:gd name="connsiteX11381" fmla="*/ 2338763 w 10567974"/>
              <a:gd name="connsiteY11381" fmla="*/ 849208 h 5630204"/>
              <a:gd name="connsiteX11382" fmla="*/ 2312472 w 10567974"/>
              <a:gd name="connsiteY11382" fmla="*/ 875494 h 5630204"/>
              <a:gd name="connsiteX11383" fmla="*/ 2286178 w 10567974"/>
              <a:gd name="connsiteY11383" fmla="*/ 849208 h 5630204"/>
              <a:gd name="connsiteX11384" fmla="*/ 2312472 w 10567974"/>
              <a:gd name="connsiteY11384" fmla="*/ 822913 h 5630204"/>
              <a:gd name="connsiteX11385" fmla="*/ 1672317 w 10567974"/>
              <a:gd name="connsiteY11385" fmla="*/ 822913 h 5630204"/>
              <a:gd name="connsiteX11386" fmla="*/ 1698610 w 10567974"/>
              <a:gd name="connsiteY11386" fmla="*/ 849208 h 5630204"/>
              <a:gd name="connsiteX11387" fmla="*/ 1672317 w 10567974"/>
              <a:gd name="connsiteY11387" fmla="*/ 875494 h 5630204"/>
              <a:gd name="connsiteX11388" fmla="*/ 1646028 w 10567974"/>
              <a:gd name="connsiteY11388" fmla="*/ 849208 h 5630204"/>
              <a:gd name="connsiteX11389" fmla="*/ 1672317 w 10567974"/>
              <a:gd name="connsiteY11389" fmla="*/ 822913 h 5630204"/>
              <a:gd name="connsiteX11390" fmla="*/ 2586818 w 10567974"/>
              <a:gd name="connsiteY11390" fmla="*/ 822912 h 5630204"/>
              <a:gd name="connsiteX11391" fmla="*/ 2613114 w 10567974"/>
              <a:gd name="connsiteY11391" fmla="*/ 849208 h 5630204"/>
              <a:gd name="connsiteX11392" fmla="*/ 2586818 w 10567974"/>
              <a:gd name="connsiteY11392" fmla="*/ 875494 h 5630204"/>
              <a:gd name="connsiteX11393" fmla="*/ 2560532 w 10567974"/>
              <a:gd name="connsiteY11393" fmla="*/ 849208 h 5630204"/>
              <a:gd name="connsiteX11394" fmla="*/ 2586818 w 10567974"/>
              <a:gd name="connsiteY11394" fmla="*/ 822912 h 5630204"/>
              <a:gd name="connsiteX11395" fmla="*/ 2495368 w 10567974"/>
              <a:gd name="connsiteY11395" fmla="*/ 822912 h 5630204"/>
              <a:gd name="connsiteX11396" fmla="*/ 2521666 w 10567974"/>
              <a:gd name="connsiteY11396" fmla="*/ 849208 h 5630204"/>
              <a:gd name="connsiteX11397" fmla="*/ 2495368 w 10567974"/>
              <a:gd name="connsiteY11397" fmla="*/ 875494 h 5630204"/>
              <a:gd name="connsiteX11398" fmla="*/ 2469080 w 10567974"/>
              <a:gd name="connsiteY11398" fmla="*/ 849208 h 5630204"/>
              <a:gd name="connsiteX11399" fmla="*/ 2495368 w 10567974"/>
              <a:gd name="connsiteY11399" fmla="*/ 822912 h 5630204"/>
              <a:gd name="connsiteX11400" fmla="*/ 2403924 w 10567974"/>
              <a:gd name="connsiteY11400" fmla="*/ 822912 h 5630204"/>
              <a:gd name="connsiteX11401" fmla="*/ 2430212 w 10567974"/>
              <a:gd name="connsiteY11401" fmla="*/ 849208 h 5630204"/>
              <a:gd name="connsiteX11402" fmla="*/ 2403924 w 10567974"/>
              <a:gd name="connsiteY11402" fmla="*/ 875494 h 5630204"/>
              <a:gd name="connsiteX11403" fmla="*/ 2377630 w 10567974"/>
              <a:gd name="connsiteY11403" fmla="*/ 849208 h 5630204"/>
              <a:gd name="connsiteX11404" fmla="*/ 2403924 w 10567974"/>
              <a:gd name="connsiteY11404" fmla="*/ 822912 h 5630204"/>
              <a:gd name="connsiteX11405" fmla="*/ 3592245 w 10567974"/>
              <a:gd name="connsiteY11405" fmla="*/ 822912 h 5630204"/>
              <a:gd name="connsiteX11406" fmla="*/ 3618534 w 10567974"/>
              <a:gd name="connsiteY11406" fmla="*/ 849207 h 5630204"/>
              <a:gd name="connsiteX11407" fmla="*/ 3592245 w 10567974"/>
              <a:gd name="connsiteY11407" fmla="*/ 875494 h 5630204"/>
              <a:gd name="connsiteX11408" fmla="*/ 3565956 w 10567974"/>
              <a:gd name="connsiteY11408" fmla="*/ 849207 h 5630204"/>
              <a:gd name="connsiteX11409" fmla="*/ 3592245 w 10567974"/>
              <a:gd name="connsiteY11409" fmla="*/ 822912 h 5630204"/>
              <a:gd name="connsiteX11410" fmla="*/ 3500805 w 10567974"/>
              <a:gd name="connsiteY11410" fmla="*/ 822912 h 5630204"/>
              <a:gd name="connsiteX11411" fmla="*/ 3527094 w 10567974"/>
              <a:gd name="connsiteY11411" fmla="*/ 849208 h 5630204"/>
              <a:gd name="connsiteX11412" fmla="*/ 3500805 w 10567974"/>
              <a:gd name="connsiteY11412" fmla="*/ 875494 h 5630204"/>
              <a:gd name="connsiteX11413" fmla="*/ 3474516 w 10567974"/>
              <a:gd name="connsiteY11413" fmla="*/ 849208 h 5630204"/>
              <a:gd name="connsiteX11414" fmla="*/ 3500805 w 10567974"/>
              <a:gd name="connsiteY11414" fmla="*/ 822912 h 5630204"/>
              <a:gd name="connsiteX11415" fmla="*/ 2678270 w 10567974"/>
              <a:gd name="connsiteY11415" fmla="*/ 822912 h 5630204"/>
              <a:gd name="connsiteX11416" fmla="*/ 2704563 w 10567974"/>
              <a:gd name="connsiteY11416" fmla="*/ 849208 h 5630204"/>
              <a:gd name="connsiteX11417" fmla="*/ 2678270 w 10567974"/>
              <a:gd name="connsiteY11417" fmla="*/ 875494 h 5630204"/>
              <a:gd name="connsiteX11418" fmla="*/ 2651980 w 10567974"/>
              <a:gd name="connsiteY11418" fmla="*/ 849208 h 5630204"/>
              <a:gd name="connsiteX11419" fmla="*/ 2678270 w 10567974"/>
              <a:gd name="connsiteY11419" fmla="*/ 822912 h 5630204"/>
              <a:gd name="connsiteX11420" fmla="*/ 3775125 w 10567974"/>
              <a:gd name="connsiteY11420" fmla="*/ 822912 h 5630204"/>
              <a:gd name="connsiteX11421" fmla="*/ 3801414 w 10567974"/>
              <a:gd name="connsiteY11421" fmla="*/ 849207 h 5630204"/>
              <a:gd name="connsiteX11422" fmla="*/ 3775125 w 10567974"/>
              <a:gd name="connsiteY11422" fmla="*/ 875494 h 5630204"/>
              <a:gd name="connsiteX11423" fmla="*/ 3748836 w 10567974"/>
              <a:gd name="connsiteY11423" fmla="*/ 849207 h 5630204"/>
              <a:gd name="connsiteX11424" fmla="*/ 3775125 w 10567974"/>
              <a:gd name="connsiteY11424" fmla="*/ 822912 h 5630204"/>
              <a:gd name="connsiteX11425" fmla="*/ 3683685 w 10567974"/>
              <a:gd name="connsiteY11425" fmla="*/ 822912 h 5630204"/>
              <a:gd name="connsiteX11426" fmla="*/ 3709974 w 10567974"/>
              <a:gd name="connsiteY11426" fmla="*/ 849207 h 5630204"/>
              <a:gd name="connsiteX11427" fmla="*/ 3683685 w 10567974"/>
              <a:gd name="connsiteY11427" fmla="*/ 875494 h 5630204"/>
              <a:gd name="connsiteX11428" fmla="*/ 3657396 w 10567974"/>
              <a:gd name="connsiteY11428" fmla="*/ 849207 h 5630204"/>
              <a:gd name="connsiteX11429" fmla="*/ 3683685 w 10567974"/>
              <a:gd name="connsiteY11429" fmla="*/ 822912 h 5630204"/>
              <a:gd name="connsiteX11430" fmla="*/ 4049445 w 10567974"/>
              <a:gd name="connsiteY11430" fmla="*/ 822912 h 5630204"/>
              <a:gd name="connsiteX11431" fmla="*/ 4075734 w 10567974"/>
              <a:gd name="connsiteY11431" fmla="*/ 849207 h 5630204"/>
              <a:gd name="connsiteX11432" fmla="*/ 4049445 w 10567974"/>
              <a:gd name="connsiteY11432" fmla="*/ 875493 h 5630204"/>
              <a:gd name="connsiteX11433" fmla="*/ 4023156 w 10567974"/>
              <a:gd name="connsiteY11433" fmla="*/ 849207 h 5630204"/>
              <a:gd name="connsiteX11434" fmla="*/ 4049445 w 10567974"/>
              <a:gd name="connsiteY11434" fmla="*/ 822912 h 5630204"/>
              <a:gd name="connsiteX11435" fmla="*/ 3958005 w 10567974"/>
              <a:gd name="connsiteY11435" fmla="*/ 822912 h 5630204"/>
              <a:gd name="connsiteX11436" fmla="*/ 3984294 w 10567974"/>
              <a:gd name="connsiteY11436" fmla="*/ 849207 h 5630204"/>
              <a:gd name="connsiteX11437" fmla="*/ 3958005 w 10567974"/>
              <a:gd name="connsiteY11437" fmla="*/ 875493 h 5630204"/>
              <a:gd name="connsiteX11438" fmla="*/ 3931716 w 10567974"/>
              <a:gd name="connsiteY11438" fmla="*/ 849207 h 5630204"/>
              <a:gd name="connsiteX11439" fmla="*/ 3958005 w 10567974"/>
              <a:gd name="connsiteY11439" fmla="*/ 822912 h 5630204"/>
              <a:gd name="connsiteX11440" fmla="*/ 3866565 w 10567974"/>
              <a:gd name="connsiteY11440" fmla="*/ 822912 h 5630204"/>
              <a:gd name="connsiteX11441" fmla="*/ 3892854 w 10567974"/>
              <a:gd name="connsiteY11441" fmla="*/ 849207 h 5630204"/>
              <a:gd name="connsiteX11442" fmla="*/ 3866565 w 10567974"/>
              <a:gd name="connsiteY11442" fmla="*/ 875493 h 5630204"/>
              <a:gd name="connsiteX11443" fmla="*/ 3840276 w 10567974"/>
              <a:gd name="connsiteY11443" fmla="*/ 849207 h 5630204"/>
              <a:gd name="connsiteX11444" fmla="*/ 3866565 w 10567974"/>
              <a:gd name="connsiteY11444" fmla="*/ 822912 h 5630204"/>
              <a:gd name="connsiteX11445" fmla="*/ 4232325 w 10567974"/>
              <a:gd name="connsiteY11445" fmla="*/ 822912 h 5630204"/>
              <a:gd name="connsiteX11446" fmla="*/ 4258614 w 10567974"/>
              <a:gd name="connsiteY11446" fmla="*/ 849207 h 5630204"/>
              <a:gd name="connsiteX11447" fmla="*/ 4232325 w 10567974"/>
              <a:gd name="connsiteY11447" fmla="*/ 875493 h 5630204"/>
              <a:gd name="connsiteX11448" fmla="*/ 4206036 w 10567974"/>
              <a:gd name="connsiteY11448" fmla="*/ 849207 h 5630204"/>
              <a:gd name="connsiteX11449" fmla="*/ 4232325 w 10567974"/>
              <a:gd name="connsiteY11449" fmla="*/ 822912 h 5630204"/>
              <a:gd name="connsiteX11450" fmla="*/ 4140885 w 10567974"/>
              <a:gd name="connsiteY11450" fmla="*/ 822912 h 5630204"/>
              <a:gd name="connsiteX11451" fmla="*/ 4167174 w 10567974"/>
              <a:gd name="connsiteY11451" fmla="*/ 849207 h 5630204"/>
              <a:gd name="connsiteX11452" fmla="*/ 4140885 w 10567974"/>
              <a:gd name="connsiteY11452" fmla="*/ 875493 h 5630204"/>
              <a:gd name="connsiteX11453" fmla="*/ 4114596 w 10567974"/>
              <a:gd name="connsiteY11453" fmla="*/ 849207 h 5630204"/>
              <a:gd name="connsiteX11454" fmla="*/ 4140885 w 10567974"/>
              <a:gd name="connsiteY11454" fmla="*/ 822912 h 5630204"/>
              <a:gd name="connsiteX11455" fmla="*/ 6792645 w 10567974"/>
              <a:gd name="connsiteY11455" fmla="*/ 822912 h 5630204"/>
              <a:gd name="connsiteX11456" fmla="*/ 6818934 w 10567974"/>
              <a:gd name="connsiteY11456" fmla="*/ 849206 h 5630204"/>
              <a:gd name="connsiteX11457" fmla="*/ 6792645 w 10567974"/>
              <a:gd name="connsiteY11457" fmla="*/ 875493 h 5630204"/>
              <a:gd name="connsiteX11458" fmla="*/ 6766356 w 10567974"/>
              <a:gd name="connsiteY11458" fmla="*/ 849206 h 5630204"/>
              <a:gd name="connsiteX11459" fmla="*/ 6792645 w 10567974"/>
              <a:gd name="connsiteY11459" fmla="*/ 822912 h 5630204"/>
              <a:gd name="connsiteX11460" fmla="*/ 6701205 w 10567974"/>
              <a:gd name="connsiteY11460" fmla="*/ 822912 h 5630204"/>
              <a:gd name="connsiteX11461" fmla="*/ 6727494 w 10567974"/>
              <a:gd name="connsiteY11461" fmla="*/ 849206 h 5630204"/>
              <a:gd name="connsiteX11462" fmla="*/ 6701205 w 10567974"/>
              <a:gd name="connsiteY11462" fmla="*/ 875493 h 5630204"/>
              <a:gd name="connsiteX11463" fmla="*/ 6674916 w 10567974"/>
              <a:gd name="connsiteY11463" fmla="*/ 849206 h 5630204"/>
              <a:gd name="connsiteX11464" fmla="*/ 6701205 w 10567974"/>
              <a:gd name="connsiteY11464" fmla="*/ 822912 h 5630204"/>
              <a:gd name="connsiteX11465" fmla="*/ 4415205 w 10567974"/>
              <a:gd name="connsiteY11465" fmla="*/ 822912 h 5630204"/>
              <a:gd name="connsiteX11466" fmla="*/ 4441494 w 10567974"/>
              <a:gd name="connsiteY11466" fmla="*/ 849206 h 5630204"/>
              <a:gd name="connsiteX11467" fmla="*/ 4415205 w 10567974"/>
              <a:gd name="connsiteY11467" fmla="*/ 875493 h 5630204"/>
              <a:gd name="connsiteX11468" fmla="*/ 4388916 w 10567974"/>
              <a:gd name="connsiteY11468" fmla="*/ 849206 h 5630204"/>
              <a:gd name="connsiteX11469" fmla="*/ 4415205 w 10567974"/>
              <a:gd name="connsiteY11469" fmla="*/ 822912 h 5630204"/>
              <a:gd name="connsiteX11470" fmla="*/ 4323765 w 10567974"/>
              <a:gd name="connsiteY11470" fmla="*/ 822912 h 5630204"/>
              <a:gd name="connsiteX11471" fmla="*/ 4350054 w 10567974"/>
              <a:gd name="connsiteY11471" fmla="*/ 849207 h 5630204"/>
              <a:gd name="connsiteX11472" fmla="*/ 4323765 w 10567974"/>
              <a:gd name="connsiteY11472" fmla="*/ 875493 h 5630204"/>
              <a:gd name="connsiteX11473" fmla="*/ 4297476 w 10567974"/>
              <a:gd name="connsiteY11473" fmla="*/ 849207 h 5630204"/>
              <a:gd name="connsiteX11474" fmla="*/ 4323765 w 10567974"/>
              <a:gd name="connsiteY11474" fmla="*/ 822912 h 5630204"/>
              <a:gd name="connsiteX11475" fmla="*/ 7615605 w 10567974"/>
              <a:gd name="connsiteY11475" fmla="*/ 822911 h 5630204"/>
              <a:gd name="connsiteX11476" fmla="*/ 7641894 w 10567974"/>
              <a:gd name="connsiteY11476" fmla="*/ 849206 h 5630204"/>
              <a:gd name="connsiteX11477" fmla="*/ 7615605 w 10567974"/>
              <a:gd name="connsiteY11477" fmla="*/ 875493 h 5630204"/>
              <a:gd name="connsiteX11478" fmla="*/ 7589316 w 10567974"/>
              <a:gd name="connsiteY11478" fmla="*/ 849206 h 5630204"/>
              <a:gd name="connsiteX11479" fmla="*/ 7615605 w 10567974"/>
              <a:gd name="connsiteY11479" fmla="*/ 822911 h 5630204"/>
              <a:gd name="connsiteX11480" fmla="*/ 7524165 w 10567974"/>
              <a:gd name="connsiteY11480" fmla="*/ 822911 h 5630204"/>
              <a:gd name="connsiteX11481" fmla="*/ 7550454 w 10567974"/>
              <a:gd name="connsiteY11481" fmla="*/ 849206 h 5630204"/>
              <a:gd name="connsiteX11482" fmla="*/ 7524165 w 10567974"/>
              <a:gd name="connsiteY11482" fmla="*/ 875493 h 5630204"/>
              <a:gd name="connsiteX11483" fmla="*/ 7497876 w 10567974"/>
              <a:gd name="connsiteY11483" fmla="*/ 849206 h 5630204"/>
              <a:gd name="connsiteX11484" fmla="*/ 7524165 w 10567974"/>
              <a:gd name="connsiteY11484" fmla="*/ 822911 h 5630204"/>
              <a:gd name="connsiteX11485" fmla="*/ 7798485 w 10567974"/>
              <a:gd name="connsiteY11485" fmla="*/ 822911 h 5630204"/>
              <a:gd name="connsiteX11486" fmla="*/ 7824774 w 10567974"/>
              <a:gd name="connsiteY11486" fmla="*/ 849206 h 5630204"/>
              <a:gd name="connsiteX11487" fmla="*/ 7798485 w 10567974"/>
              <a:gd name="connsiteY11487" fmla="*/ 875493 h 5630204"/>
              <a:gd name="connsiteX11488" fmla="*/ 7772196 w 10567974"/>
              <a:gd name="connsiteY11488" fmla="*/ 849206 h 5630204"/>
              <a:gd name="connsiteX11489" fmla="*/ 7798485 w 10567974"/>
              <a:gd name="connsiteY11489" fmla="*/ 822911 h 5630204"/>
              <a:gd name="connsiteX11490" fmla="*/ 7707045 w 10567974"/>
              <a:gd name="connsiteY11490" fmla="*/ 822911 h 5630204"/>
              <a:gd name="connsiteX11491" fmla="*/ 7733334 w 10567974"/>
              <a:gd name="connsiteY11491" fmla="*/ 849206 h 5630204"/>
              <a:gd name="connsiteX11492" fmla="*/ 7707045 w 10567974"/>
              <a:gd name="connsiteY11492" fmla="*/ 875493 h 5630204"/>
              <a:gd name="connsiteX11493" fmla="*/ 7680756 w 10567974"/>
              <a:gd name="connsiteY11493" fmla="*/ 849206 h 5630204"/>
              <a:gd name="connsiteX11494" fmla="*/ 7707045 w 10567974"/>
              <a:gd name="connsiteY11494" fmla="*/ 822911 h 5630204"/>
              <a:gd name="connsiteX11495" fmla="*/ 8072805 w 10567974"/>
              <a:gd name="connsiteY11495" fmla="*/ 822911 h 5630204"/>
              <a:gd name="connsiteX11496" fmla="*/ 8099094 w 10567974"/>
              <a:gd name="connsiteY11496" fmla="*/ 849206 h 5630204"/>
              <a:gd name="connsiteX11497" fmla="*/ 8072805 w 10567974"/>
              <a:gd name="connsiteY11497" fmla="*/ 875492 h 5630204"/>
              <a:gd name="connsiteX11498" fmla="*/ 8046516 w 10567974"/>
              <a:gd name="connsiteY11498" fmla="*/ 849206 h 5630204"/>
              <a:gd name="connsiteX11499" fmla="*/ 8072805 w 10567974"/>
              <a:gd name="connsiteY11499" fmla="*/ 822911 h 5630204"/>
              <a:gd name="connsiteX11500" fmla="*/ 7981365 w 10567974"/>
              <a:gd name="connsiteY11500" fmla="*/ 822911 h 5630204"/>
              <a:gd name="connsiteX11501" fmla="*/ 8007654 w 10567974"/>
              <a:gd name="connsiteY11501" fmla="*/ 849206 h 5630204"/>
              <a:gd name="connsiteX11502" fmla="*/ 7981365 w 10567974"/>
              <a:gd name="connsiteY11502" fmla="*/ 875492 h 5630204"/>
              <a:gd name="connsiteX11503" fmla="*/ 7955076 w 10567974"/>
              <a:gd name="connsiteY11503" fmla="*/ 849206 h 5630204"/>
              <a:gd name="connsiteX11504" fmla="*/ 7981365 w 10567974"/>
              <a:gd name="connsiteY11504" fmla="*/ 822911 h 5630204"/>
              <a:gd name="connsiteX11505" fmla="*/ 7889925 w 10567974"/>
              <a:gd name="connsiteY11505" fmla="*/ 822911 h 5630204"/>
              <a:gd name="connsiteX11506" fmla="*/ 7916214 w 10567974"/>
              <a:gd name="connsiteY11506" fmla="*/ 849206 h 5630204"/>
              <a:gd name="connsiteX11507" fmla="*/ 7889925 w 10567974"/>
              <a:gd name="connsiteY11507" fmla="*/ 875493 h 5630204"/>
              <a:gd name="connsiteX11508" fmla="*/ 7863636 w 10567974"/>
              <a:gd name="connsiteY11508" fmla="*/ 849206 h 5630204"/>
              <a:gd name="connsiteX11509" fmla="*/ 7889925 w 10567974"/>
              <a:gd name="connsiteY11509" fmla="*/ 822911 h 5630204"/>
              <a:gd name="connsiteX11510" fmla="*/ 8347125 w 10567974"/>
              <a:gd name="connsiteY11510" fmla="*/ 822911 h 5630204"/>
              <a:gd name="connsiteX11511" fmla="*/ 8373414 w 10567974"/>
              <a:gd name="connsiteY11511" fmla="*/ 849205 h 5630204"/>
              <a:gd name="connsiteX11512" fmla="*/ 8347125 w 10567974"/>
              <a:gd name="connsiteY11512" fmla="*/ 875492 h 5630204"/>
              <a:gd name="connsiteX11513" fmla="*/ 8320836 w 10567974"/>
              <a:gd name="connsiteY11513" fmla="*/ 849205 h 5630204"/>
              <a:gd name="connsiteX11514" fmla="*/ 8347125 w 10567974"/>
              <a:gd name="connsiteY11514" fmla="*/ 822911 h 5630204"/>
              <a:gd name="connsiteX11515" fmla="*/ 8255685 w 10567974"/>
              <a:gd name="connsiteY11515" fmla="*/ 822911 h 5630204"/>
              <a:gd name="connsiteX11516" fmla="*/ 8281974 w 10567974"/>
              <a:gd name="connsiteY11516" fmla="*/ 849206 h 5630204"/>
              <a:gd name="connsiteX11517" fmla="*/ 8255685 w 10567974"/>
              <a:gd name="connsiteY11517" fmla="*/ 875492 h 5630204"/>
              <a:gd name="connsiteX11518" fmla="*/ 8229396 w 10567974"/>
              <a:gd name="connsiteY11518" fmla="*/ 849206 h 5630204"/>
              <a:gd name="connsiteX11519" fmla="*/ 8255685 w 10567974"/>
              <a:gd name="connsiteY11519" fmla="*/ 822911 h 5630204"/>
              <a:gd name="connsiteX11520" fmla="*/ 8164245 w 10567974"/>
              <a:gd name="connsiteY11520" fmla="*/ 822911 h 5630204"/>
              <a:gd name="connsiteX11521" fmla="*/ 8190534 w 10567974"/>
              <a:gd name="connsiteY11521" fmla="*/ 849206 h 5630204"/>
              <a:gd name="connsiteX11522" fmla="*/ 8164245 w 10567974"/>
              <a:gd name="connsiteY11522" fmla="*/ 875492 h 5630204"/>
              <a:gd name="connsiteX11523" fmla="*/ 8137956 w 10567974"/>
              <a:gd name="connsiteY11523" fmla="*/ 849206 h 5630204"/>
              <a:gd name="connsiteX11524" fmla="*/ 8164245 w 10567974"/>
              <a:gd name="connsiteY11524" fmla="*/ 822911 h 5630204"/>
              <a:gd name="connsiteX11525" fmla="*/ 9170085 w 10567974"/>
              <a:gd name="connsiteY11525" fmla="*/ 822911 h 5630204"/>
              <a:gd name="connsiteX11526" fmla="*/ 9196374 w 10567974"/>
              <a:gd name="connsiteY11526" fmla="*/ 849205 h 5630204"/>
              <a:gd name="connsiteX11527" fmla="*/ 9170085 w 10567974"/>
              <a:gd name="connsiteY11527" fmla="*/ 875492 h 5630204"/>
              <a:gd name="connsiteX11528" fmla="*/ 9143796 w 10567974"/>
              <a:gd name="connsiteY11528" fmla="*/ 849205 h 5630204"/>
              <a:gd name="connsiteX11529" fmla="*/ 9170085 w 10567974"/>
              <a:gd name="connsiteY11529" fmla="*/ 822911 h 5630204"/>
              <a:gd name="connsiteX11530" fmla="*/ 9078645 w 10567974"/>
              <a:gd name="connsiteY11530" fmla="*/ 822911 h 5630204"/>
              <a:gd name="connsiteX11531" fmla="*/ 9104934 w 10567974"/>
              <a:gd name="connsiteY11531" fmla="*/ 849205 h 5630204"/>
              <a:gd name="connsiteX11532" fmla="*/ 9078645 w 10567974"/>
              <a:gd name="connsiteY11532" fmla="*/ 875492 h 5630204"/>
              <a:gd name="connsiteX11533" fmla="*/ 9052356 w 10567974"/>
              <a:gd name="connsiteY11533" fmla="*/ 849205 h 5630204"/>
              <a:gd name="connsiteX11534" fmla="*/ 9078645 w 10567974"/>
              <a:gd name="connsiteY11534" fmla="*/ 822911 h 5630204"/>
              <a:gd name="connsiteX11535" fmla="*/ 9444405 w 10567974"/>
              <a:gd name="connsiteY11535" fmla="*/ 822910 h 5630204"/>
              <a:gd name="connsiteX11536" fmla="*/ 9470694 w 10567974"/>
              <a:gd name="connsiteY11536" fmla="*/ 849205 h 5630204"/>
              <a:gd name="connsiteX11537" fmla="*/ 9444405 w 10567974"/>
              <a:gd name="connsiteY11537" fmla="*/ 875492 h 5630204"/>
              <a:gd name="connsiteX11538" fmla="*/ 9418116 w 10567974"/>
              <a:gd name="connsiteY11538" fmla="*/ 849205 h 5630204"/>
              <a:gd name="connsiteX11539" fmla="*/ 9444405 w 10567974"/>
              <a:gd name="connsiteY11539" fmla="*/ 822910 h 5630204"/>
              <a:gd name="connsiteX11540" fmla="*/ 9352965 w 10567974"/>
              <a:gd name="connsiteY11540" fmla="*/ 822910 h 5630204"/>
              <a:gd name="connsiteX11541" fmla="*/ 9379254 w 10567974"/>
              <a:gd name="connsiteY11541" fmla="*/ 849205 h 5630204"/>
              <a:gd name="connsiteX11542" fmla="*/ 9352965 w 10567974"/>
              <a:gd name="connsiteY11542" fmla="*/ 875492 h 5630204"/>
              <a:gd name="connsiteX11543" fmla="*/ 9326676 w 10567974"/>
              <a:gd name="connsiteY11543" fmla="*/ 849205 h 5630204"/>
              <a:gd name="connsiteX11544" fmla="*/ 9352965 w 10567974"/>
              <a:gd name="connsiteY11544" fmla="*/ 822910 h 5630204"/>
              <a:gd name="connsiteX11545" fmla="*/ 9261525 w 10567974"/>
              <a:gd name="connsiteY11545" fmla="*/ 822910 h 5630204"/>
              <a:gd name="connsiteX11546" fmla="*/ 9287814 w 10567974"/>
              <a:gd name="connsiteY11546" fmla="*/ 849205 h 5630204"/>
              <a:gd name="connsiteX11547" fmla="*/ 9261525 w 10567974"/>
              <a:gd name="connsiteY11547" fmla="*/ 875492 h 5630204"/>
              <a:gd name="connsiteX11548" fmla="*/ 9235236 w 10567974"/>
              <a:gd name="connsiteY11548" fmla="*/ 849205 h 5630204"/>
              <a:gd name="connsiteX11549" fmla="*/ 9261525 w 10567974"/>
              <a:gd name="connsiteY11549" fmla="*/ 822910 h 5630204"/>
              <a:gd name="connsiteX11550" fmla="*/ 1397969 w 10567974"/>
              <a:gd name="connsiteY11550" fmla="*/ 731479 h 5630204"/>
              <a:gd name="connsiteX11551" fmla="*/ 1424261 w 10567974"/>
              <a:gd name="connsiteY11551" fmla="*/ 757767 h 5630204"/>
              <a:gd name="connsiteX11552" fmla="*/ 1397969 w 10567974"/>
              <a:gd name="connsiteY11552" fmla="*/ 784057 h 5630204"/>
              <a:gd name="connsiteX11553" fmla="*/ 1371675 w 10567974"/>
              <a:gd name="connsiteY11553" fmla="*/ 757767 h 5630204"/>
              <a:gd name="connsiteX11554" fmla="*/ 1397969 w 10567974"/>
              <a:gd name="connsiteY11554" fmla="*/ 731479 h 5630204"/>
              <a:gd name="connsiteX11555" fmla="*/ 1489419 w 10567974"/>
              <a:gd name="connsiteY11555" fmla="*/ 731478 h 5630204"/>
              <a:gd name="connsiteX11556" fmla="*/ 1515709 w 10567974"/>
              <a:gd name="connsiteY11556" fmla="*/ 757767 h 5630204"/>
              <a:gd name="connsiteX11557" fmla="*/ 1489419 w 10567974"/>
              <a:gd name="connsiteY11557" fmla="*/ 784057 h 5630204"/>
              <a:gd name="connsiteX11558" fmla="*/ 1463126 w 10567974"/>
              <a:gd name="connsiteY11558" fmla="*/ 757767 h 5630204"/>
              <a:gd name="connsiteX11559" fmla="*/ 1489419 w 10567974"/>
              <a:gd name="connsiteY11559" fmla="*/ 731478 h 5630204"/>
              <a:gd name="connsiteX11560" fmla="*/ 1672322 w 10567974"/>
              <a:gd name="connsiteY11560" fmla="*/ 731478 h 5630204"/>
              <a:gd name="connsiteX11561" fmla="*/ 1698612 w 10567974"/>
              <a:gd name="connsiteY11561" fmla="*/ 757767 h 5630204"/>
              <a:gd name="connsiteX11562" fmla="*/ 1672322 w 10567974"/>
              <a:gd name="connsiteY11562" fmla="*/ 784057 h 5630204"/>
              <a:gd name="connsiteX11563" fmla="*/ 1646028 w 10567974"/>
              <a:gd name="connsiteY11563" fmla="*/ 757767 h 5630204"/>
              <a:gd name="connsiteX11564" fmla="*/ 1672322 w 10567974"/>
              <a:gd name="connsiteY11564" fmla="*/ 731478 h 5630204"/>
              <a:gd name="connsiteX11565" fmla="*/ 1580869 w 10567974"/>
              <a:gd name="connsiteY11565" fmla="*/ 731478 h 5630204"/>
              <a:gd name="connsiteX11566" fmla="*/ 1607164 w 10567974"/>
              <a:gd name="connsiteY11566" fmla="*/ 757767 h 5630204"/>
              <a:gd name="connsiteX11567" fmla="*/ 1580869 w 10567974"/>
              <a:gd name="connsiteY11567" fmla="*/ 784057 h 5630204"/>
              <a:gd name="connsiteX11568" fmla="*/ 1554576 w 10567974"/>
              <a:gd name="connsiteY11568" fmla="*/ 757767 h 5630204"/>
              <a:gd name="connsiteX11569" fmla="*/ 1580869 w 10567974"/>
              <a:gd name="connsiteY11569" fmla="*/ 731478 h 5630204"/>
              <a:gd name="connsiteX11570" fmla="*/ 1763770 w 10567974"/>
              <a:gd name="connsiteY11570" fmla="*/ 731478 h 5630204"/>
              <a:gd name="connsiteX11571" fmla="*/ 1790061 w 10567974"/>
              <a:gd name="connsiteY11571" fmla="*/ 757767 h 5630204"/>
              <a:gd name="connsiteX11572" fmla="*/ 1763770 w 10567974"/>
              <a:gd name="connsiteY11572" fmla="*/ 784057 h 5630204"/>
              <a:gd name="connsiteX11573" fmla="*/ 1737478 w 10567974"/>
              <a:gd name="connsiteY11573" fmla="*/ 757767 h 5630204"/>
              <a:gd name="connsiteX11574" fmla="*/ 1763770 w 10567974"/>
              <a:gd name="connsiteY11574" fmla="*/ 731478 h 5630204"/>
              <a:gd name="connsiteX11575" fmla="*/ 1855219 w 10567974"/>
              <a:gd name="connsiteY11575" fmla="*/ 731478 h 5630204"/>
              <a:gd name="connsiteX11576" fmla="*/ 1881510 w 10567974"/>
              <a:gd name="connsiteY11576" fmla="*/ 757767 h 5630204"/>
              <a:gd name="connsiteX11577" fmla="*/ 1855219 w 10567974"/>
              <a:gd name="connsiteY11577" fmla="*/ 784057 h 5630204"/>
              <a:gd name="connsiteX11578" fmla="*/ 1828929 w 10567974"/>
              <a:gd name="connsiteY11578" fmla="*/ 757767 h 5630204"/>
              <a:gd name="connsiteX11579" fmla="*/ 1855219 w 10567974"/>
              <a:gd name="connsiteY11579" fmla="*/ 731478 h 5630204"/>
              <a:gd name="connsiteX11580" fmla="*/ 1946669 w 10567974"/>
              <a:gd name="connsiteY11580" fmla="*/ 731478 h 5630204"/>
              <a:gd name="connsiteX11581" fmla="*/ 1972961 w 10567974"/>
              <a:gd name="connsiteY11581" fmla="*/ 757767 h 5630204"/>
              <a:gd name="connsiteX11582" fmla="*/ 1946669 w 10567974"/>
              <a:gd name="connsiteY11582" fmla="*/ 784057 h 5630204"/>
              <a:gd name="connsiteX11583" fmla="*/ 1920379 w 10567974"/>
              <a:gd name="connsiteY11583" fmla="*/ 757767 h 5630204"/>
              <a:gd name="connsiteX11584" fmla="*/ 1946669 w 10567974"/>
              <a:gd name="connsiteY11584" fmla="*/ 731478 h 5630204"/>
              <a:gd name="connsiteX11585" fmla="*/ 2038119 w 10567974"/>
              <a:gd name="connsiteY11585" fmla="*/ 731478 h 5630204"/>
              <a:gd name="connsiteX11586" fmla="*/ 2064412 w 10567974"/>
              <a:gd name="connsiteY11586" fmla="*/ 757767 h 5630204"/>
              <a:gd name="connsiteX11587" fmla="*/ 2038119 w 10567974"/>
              <a:gd name="connsiteY11587" fmla="*/ 784057 h 5630204"/>
              <a:gd name="connsiteX11588" fmla="*/ 2011826 w 10567974"/>
              <a:gd name="connsiteY11588" fmla="*/ 757767 h 5630204"/>
              <a:gd name="connsiteX11589" fmla="*/ 2038119 w 10567974"/>
              <a:gd name="connsiteY11589" fmla="*/ 731478 h 5630204"/>
              <a:gd name="connsiteX11590" fmla="*/ 2129570 w 10567974"/>
              <a:gd name="connsiteY11590" fmla="*/ 731478 h 5630204"/>
              <a:gd name="connsiteX11591" fmla="*/ 2155863 w 10567974"/>
              <a:gd name="connsiteY11591" fmla="*/ 757767 h 5630204"/>
              <a:gd name="connsiteX11592" fmla="*/ 2129570 w 10567974"/>
              <a:gd name="connsiteY11592" fmla="*/ 784057 h 5630204"/>
              <a:gd name="connsiteX11593" fmla="*/ 2103277 w 10567974"/>
              <a:gd name="connsiteY11593" fmla="*/ 757767 h 5630204"/>
              <a:gd name="connsiteX11594" fmla="*/ 2129570 w 10567974"/>
              <a:gd name="connsiteY11594" fmla="*/ 731478 h 5630204"/>
              <a:gd name="connsiteX11595" fmla="*/ 2221021 w 10567974"/>
              <a:gd name="connsiteY11595" fmla="*/ 731478 h 5630204"/>
              <a:gd name="connsiteX11596" fmla="*/ 2247314 w 10567974"/>
              <a:gd name="connsiteY11596" fmla="*/ 757766 h 5630204"/>
              <a:gd name="connsiteX11597" fmla="*/ 2221021 w 10567974"/>
              <a:gd name="connsiteY11597" fmla="*/ 784057 h 5630204"/>
              <a:gd name="connsiteX11598" fmla="*/ 2194728 w 10567974"/>
              <a:gd name="connsiteY11598" fmla="*/ 757766 h 5630204"/>
              <a:gd name="connsiteX11599" fmla="*/ 2221021 w 10567974"/>
              <a:gd name="connsiteY11599" fmla="*/ 731478 h 5630204"/>
              <a:gd name="connsiteX11600" fmla="*/ 2312472 w 10567974"/>
              <a:gd name="connsiteY11600" fmla="*/ 731478 h 5630204"/>
              <a:gd name="connsiteX11601" fmla="*/ 2338763 w 10567974"/>
              <a:gd name="connsiteY11601" fmla="*/ 757766 h 5630204"/>
              <a:gd name="connsiteX11602" fmla="*/ 2312472 w 10567974"/>
              <a:gd name="connsiteY11602" fmla="*/ 784057 h 5630204"/>
              <a:gd name="connsiteX11603" fmla="*/ 2286178 w 10567974"/>
              <a:gd name="connsiteY11603" fmla="*/ 757766 h 5630204"/>
              <a:gd name="connsiteX11604" fmla="*/ 2312472 w 10567974"/>
              <a:gd name="connsiteY11604" fmla="*/ 731478 h 5630204"/>
              <a:gd name="connsiteX11605" fmla="*/ 3500805 w 10567974"/>
              <a:gd name="connsiteY11605" fmla="*/ 731478 h 5630204"/>
              <a:gd name="connsiteX11606" fmla="*/ 3527094 w 10567974"/>
              <a:gd name="connsiteY11606" fmla="*/ 757766 h 5630204"/>
              <a:gd name="connsiteX11607" fmla="*/ 3500805 w 10567974"/>
              <a:gd name="connsiteY11607" fmla="*/ 784057 h 5630204"/>
              <a:gd name="connsiteX11608" fmla="*/ 3474516 w 10567974"/>
              <a:gd name="connsiteY11608" fmla="*/ 757766 h 5630204"/>
              <a:gd name="connsiteX11609" fmla="*/ 3500805 w 10567974"/>
              <a:gd name="connsiteY11609" fmla="*/ 731478 h 5630204"/>
              <a:gd name="connsiteX11610" fmla="*/ 2403924 w 10567974"/>
              <a:gd name="connsiteY11610" fmla="*/ 731478 h 5630204"/>
              <a:gd name="connsiteX11611" fmla="*/ 2430212 w 10567974"/>
              <a:gd name="connsiteY11611" fmla="*/ 757766 h 5630204"/>
              <a:gd name="connsiteX11612" fmla="*/ 2403924 w 10567974"/>
              <a:gd name="connsiteY11612" fmla="*/ 784057 h 5630204"/>
              <a:gd name="connsiteX11613" fmla="*/ 2377630 w 10567974"/>
              <a:gd name="connsiteY11613" fmla="*/ 757766 h 5630204"/>
              <a:gd name="connsiteX11614" fmla="*/ 2403924 w 10567974"/>
              <a:gd name="connsiteY11614" fmla="*/ 731478 h 5630204"/>
              <a:gd name="connsiteX11615" fmla="*/ 3592245 w 10567974"/>
              <a:gd name="connsiteY11615" fmla="*/ 731478 h 5630204"/>
              <a:gd name="connsiteX11616" fmla="*/ 3618534 w 10567974"/>
              <a:gd name="connsiteY11616" fmla="*/ 757766 h 5630204"/>
              <a:gd name="connsiteX11617" fmla="*/ 3592245 w 10567974"/>
              <a:gd name="connsiteY11617" fmla="*/ 784056 h 5630204"/>
              <a:gd name="connsiteX11618" fmla="*/ 3565956 w 10567974"/>
              <a:gd name="connsiteY11618" fmla="*/ 757766 h 5630204"/>
              <a:gd name="connsiteX11619" fmla="*/ 3592245 w 10567974"/>
              <a:gd name="connsiteY11619" fmla="*/ 731478 h 5630204"/>
              <a:gd name="connsiteX11620" fmla="*/ 3683685 w 10567974"/>
              <a:gd name="connsiteY11620" fmla="*/ 731477 h 5630204"/>
              <a:gd name="connsiteX11621" fmla="*/ 3709974 w 10567974"/>
              <a:gd name="connsiteY11621" fmla="*/ 757766 h 5630204"/>
              <a:gd name="connsiteX11622" fmla="*/ 3683685 w 10567974"/>
              <a:gd name="connsiteY11622" fmla="*/ 784056 h 5630204"/>
              <a:gd name="connsiteX11623" fmla="*/ 3657396 w 10567974"/>
              <a:gd name="connsiteY11623" fmla="*/ 757766 h 5630204"/>
              <a:gd name="connsiteX11624" fmla="*/ 3683685 w 10567974"/>
              <a:gd name="connsiteY11624" fmla="*/ 731477 h 5630204"/>
              <a:gd name="connsiteX11625" fmla="*/ 3775125 w 10567974"/>
              <a:gd name="connsiteY11625" fmla="*/ 731477 h 5630204"/>
              <a:gd name="connsiteX11626" fmla="*/ 3801414 w 10567974"/>
              <a:gd name="connsiteY11626" fmla="*/ 757766 h 5630204"/>
              <a:gd name="connsiteX11627" fmla="*/ 3775125 w 10567974"/>
              <a:gd name="connsiteY11627" fmla="*/ 784056 h 5630204"/>
              <a:gd name="connsiteX11628" fmla="*/ 3748836 w 10567974"/>
              <a:gd name="connsiteY11628" fmla="*/ 757766 h 5630204"/>
              <a:gd name="connsiteX11629" fmla="*/ 3775125 w 10567974"/>
              <a:gd name="connsiteY11629" fmla="*/ 731477 h 5630204"/>
              <a:gd name="connsiteX11630" fmla="*/ 3866565 w 10567974"/>
              <a:gd name="connsiteY11630" fmla="*/ 731477 h 5630204"/>
              <a:gd name="connsiteX11631" fmla="*/ 3892854 w 10567974"/>
              <a:gd name="connsiteY11631" fmla="*/ 757766 h 5630204"/>
              <a:gd name="connsiteX11632" fmla="*/ 3866565 w 10567974"/>
              <a:gd name="connsiteY11632" fmla="*/ 784056 h 5630204"/>
              <a:gd name="connsiteX11633" fmla="*/ 3840276 w 10567974"/>
              <a:gd name="connsiteY11633" fmla="*/ 757766 h 5630204"/>
              <a:gd name="connsiteX11634" fmla="*/ 3866565 w 10567974"/>
              <a:gd name="connsiteY11634" fmla="*/ 731477 h 5630204"/>
              <a:gd name="connsiteX11635" fmla="*/ 3958005 w 10567974"/>
              <a:gd name="connsiteY11635" fmla="*/ 731477 h 5630204"/>
              <a:gd name="connsiteX11636" fmla="*/ 3984294 w 10567974"/>
              <a:gd name="connsiteY11636" fmla="*/ 757766 h 5630204"/>
              <a:gd name="connsiteX11637" fmla="*/ 3958005 w 10567974"/>
              <a:gd name="connsiteY11637" fmla="*/ 784056 h 5630204"/>
              <a:gd name="connsiteX11638" fmla="*/ 3931716 w 10567974"/>
              <a:gd name="connsiteY11638" fmla="*/ 757766 h 5630204"/>
              <a:gd name="connsiteX11639" fmla="*/ 3958005 w 10567974"/>
              <a:gd name="connsiteY11639" fmla="*/ 731477 h 5630204"/>
              <a:gd name="connsiteX11640" fmla="*/ 4049445 w 10567974"/>
              <a:gd name="connsiteY11640" fmla="*/ 731477 h 5630204"/>
              <a:gd name="connsiteX11641" fmla="*/ 4075734 w 10567974"/>
              <a:gd name="connsiteY11641" fmla="*/ 757766 h 5630204"/>
              <a:gd name="connsiteX11642" fmla="*/ 4049445 w 10567974"/>
              <a:gd name="connsiteY11642" fmla="*/ 784056 h 5630204"/>
              <a:gd name="connsiteX11643" fmla="*/ 4023156 w 10567974"/>
              <a:gd name="connsiteY11643" fmla="*/ 757766 h 5630204"/>
              <a:gd name="connsiteX11644" fmla="*/ 4049445 w 10567974"/>
              <a:gd name="connsiteY11644" fmla="*/ 731477 h 5630204"/>
              <a:gd name="connsiteX11645" fmla="*/ 4232325 w 10567974"/>
              <a:gd name="connsiteY11645" fmla="*/ 731477 h 5630204"/>
              <a:gd name="connsiteX11646" fmla="*/ 4258614 w 10567974"/>
              <a:gd name="connsiteY11646" fmla="*/ 757766 h 5630204"/>
              <a:gd name="connsiteX11647" fmla="*/ 4232325 w 10567974"/>
              <a:gd name="connsiteY11647" fmla="*/ 784056 h 5630204"/>
              <a:gd name="connsiteX11648" fmla="*/ 4206036 w 10567974"/>
              <a:gd name="connsiteY11648" fmla="*/ 757766 h 5630204"/>
              <a:gd name="connsiteX11649" fmla="*/ 4232325 w 10567974"/>
              <a:gd name="connsiteY11649" fmla="*/ 731477 h 5630204"/>
              <a:gd name="connsiteX11650" fmla="*/ 4140885 w 10567974"/>
              <a:gd name="connsiteY11650" fmla="*/ 731477 h 5630204"/>
              <a:gd name="connsiteX11651" fmla="*/ 4167174 w 10567974"/>
              <a:gd name="connsiteY11651" fmla="*/ 757766 h 5630204"/>
              <a:gd name="connsiteX11652" fmla="*/ 4140885 w 10567974"/>
              <a:gd name="connsiteY11652" fmla="*/ 784056 h 5630204"/>
              <a:gd name="connsiteX11653" fmla="*/ 4114596 w 10567974"/>
              <a:gd name="connsiteY11653" fmla="*/ 757766 h 5630204"/>
              <a:gd name="connsiteX11654" fmla="*/ 4140885 w 10567974"/>
              <a:gd name="connsiteY11654" fmla="*/ 731477 h 5630204"/>
              <a:gd name="connsiteX11655" fmla="*/ 4323765 w 10567974"/>
              <a:gd name="connsiteY11655" fmla="*/ 731477 h 5630204"/>
              <a:gd name="connsiteX11656" fmla="*/ 4350054 w 10567974"/>
              <a:gd name="connsiteY11656" fmla="*/ 757766 h 5630204"/>
              <a:gd name="connsiteX11657" fmla="*/ 4323765 w 10567974"/>
              <a:gd name="connsiteY11657" fmla="*/ 784056 h 5630204"/>
              <a:gd name="connsiteX11658" fmla="*/ 4297476 w 10567974"/>
              <a:gd name="connsiteY11658" fmla="*/ 757766 h 5630204"/>
              <a:gd name="connsiteX11659" fmla="*/ 4323765 w 10567974"/>
              <a:gd name="connsiteY11659" fmla="*/ 731477 h 5630204"/>
              <a:gd name="connsiteX11660" fmla="*/ 4415205 w 10567974"/>
              <a:gd name="connsiteY11660" fmla="*/ 731477 h 5630204"/>
              <a:gd name="connsiteX11661" fmla="*/ 4441494 w 10567974"/>
              <a:gd name="connsiteY11661" fmla="*/ 757766 h 5630204"/>
              <a:gd name="connsiteX11662" fmla="*/ 4415205 w 10567974"/>
              <a:gd name="connsiteY11662" fmla="*/ 784056 h 5630204"/>
              <a:gd name="connsiteX11663" fmla="*/ 4388916 w 10567974"/>
              <a:gd name="connsiteY11663" fmla="*/ 757766 h 5630204"/>
              <a:gd name="connsiteX11664" fmla="*/ 4415205 w 10567974"/>
              <a:gd name="connsiteY11664" fmla="*/ 731477 h 5630204"/>
              <a:gd name="connsiteX11665" fmla="*/ 6701205 w 10567974"/>
              <a:gd name="connsiteY11665" fmla="*/ 731477 h 5630204"/>
              <a:gd name="connsiteX11666" fmla="*/ 6727494 w 10567974"/>
              <a:gd name="connsiteY11666" fmla="*/ 757766 h 5630204"/>
              <a:gd name="connsiteX11667" fmla="*/ 6701205 w 10567974"/>
              <a:gd name="connsiteY11667" fmla="*/ 784056 h 5630204"/>
              <a:gd name="connsiteX11668" fmla="*/ 6674916 w 10567974"/>
              <a:gd name="connsiteY11668" fmla="*/ 757766 h 5630204"/>
              <a:gd name="connsiteX11669" fmla="*/ 6701205 w 10567974"/>
              <a:gd name="connsiteY11669" fmla="*/ 731477 h 5630204"/>
              <a:gd name="connsiteX11670" fmla="*/ 6792645 w 10567974"/>
              <a:gd name="connsiteY11670" fmla="*/ 731477 h 5630204"/>
              <a:gd name="connsiteX11671" fmla="*/ 6818934 w 10567974"/>
              <a:gd name="connsiteY11671" fmla="*/ 757766 h 5630204"/>
              <a:gd name="connsiteX11672" fmla="*/ 6792645 w 10567974"/>
              <a:gd name="connsiteY11672" fmla="*/ 784056 h 5630204"/>
              <a:gd name="connsiteX11673" fmla="*/ 6766356 w 10567974"/>
              <a:gd name="connsiteY11673" fmla="*/ 757766 h 5630204"/>
              <a:gd name="connsiteX11674" fmla="*/ 6792645 w 10567974"/>
              <a:gd name="connsiteY11674" fmla="*/ 731477 h 5630204"/>
              <a:gd name="connsiteX11675" fmla="*/ 6884085 w 10567974"/>
              <a:gd name="connsiteY11675" fmla="*/ 731477 h 5630204"/>
              <a:gd name="connsiteX11676" fmla="*/ 6910374 w 10567974"/>
              <a:gd name="connsiteY11676" fmla="*/ 757766 h 5630204"/>
              <a:gd name="connsiteX11677" fmla="*/ 6884085 w 10567974"/>
              <a:gd name="connsiteY11677" fmla="*/ 784056 h 5630204"/>
              <a:gd name="connsiteX11678" fmla="*/ 6857796 w 10567974"/>
              <a:gd name="connsiteY11678" fmla="*/ 757766 h 5630204"/>
              <a:gd name="connsiteX11679" fmla="*/ 6884085 w 10567974"/>
              <a:gd name="connsiteY11679" fmla="*/ 731477 h 5630204"/>
              <a:gd name="connsiteX11680" fmla="*/ 6975525 w 10567974"/>
              <a:gd name="connsiteY11680" fmla="*/ 731477 h 5630204"/>
              <a:gd name="connsiteX11681" fmla="*/ 7001814 w 10567974"/>
              <a:gd name="connsiteY11681" fmla="*/ 757766 h 5630204"/>
              <a:gd name="connsiteX11682" fmla="*/ 6975525 w 10567974"/>
              <a:gd name="connsiteY11682" fmla="*/ 784056 h 5630204"/>
              <a:gd name="connsiteX11683" fmla="*/ 6949236 w 10567974"/>
              <a:gd name="connsiteY11683" fmla="*/ 757766 h 5630204"/>
              <a:gd name="connsiteX11684" fmla="*/ 6975525 w 10567974"/>
              <a:gd name="connsiteY11684" fmla="*/ 731477 h 5630204"/>
              <a:gd name="connsiteX11685" fmla="*/ 7707045 w 10567974"/>
              <a:gd name="connsiteY11685" fmla="*/ 731476 h 5630204"/>
              <a:gd name="connsiteX11686" fmla="*/ 7733334 w 10567974"/>
              <a:gd name="connsiteY11686" fmla="*/ 757765 h 5630204"/>
              <a:gd name="connsiteX11687" fmla="*/ 7707045 w 10567974"/>
              <a:gd name="connsiteY11687" fmla="*/ 784055 h 5630204"/>
              <a:gd name="connsiteX11688" fmla="*/ 7680756 w 10567974"/>
              <a:gd name="connsiteY11688" fmla="*/ 757765 h 5630204"/>
              <a:gd name="connsiteX11689" fmla="*/ 7707045 w 10567974"/>
              <a:gd name="connsiteY11689" fmla="*/ 731476 h 5630204"/>
              <a:gd name="connsiteX11690" fmla="*/ 7066965 w 10567974"/>
              <a:gd name="connsiteY11690" fmla="*/ 731476 h 5630204"/>
              <a:gd name="connsiteX11691" fmla="*/ 7093254 w 10567974"/>
              <a:gd name="connsiteY11691" fmla="*/ 757766 h 5630204"/>
              <a:gd name="connsiteX11692" fmla="*/ 7066965 w 10567974"/>
              <a:gd name="connsiteY11692" fmla="*/ 784056 h 5630204"/>
              <a:gd name="connsiteX11693" fmla="*/ 7040676 w 10567974"/>
              <a:gd name="connsiteY11693" fmla="*/ 757766 h 5630204"/>
              <a:gd name="connsiteX11694" fmla="*/ 7066965 w 10567974"/>
              <a:gd name="connsiteY11694" fmla="*/ 731476 h 5630204"/>
              <a:gd name="connsiteX11695" fmla="*/ 7798485 w 10567974"/>
              <a:gd name="connsiteY11695" fmla="*/ 731476 h 5630204"/>
              <a:gd name="connsiteX11696" fmla="*/ 7824774 w 10567974"/>
              <a:gd name="connsiteY11696" fmla="*/ 757765 h 5630204"/>
              <a:gd name="connsiteX11697" fmla="*/ 7798485 w 10567974"/>
              <a:gd name="connsiteY11697" fmla="*/ 784055 h 5630204"/>
              <a:gd name="connsiteX11698" fmla="*/ 7772196 w 10567974"/>
              <a:gd name="connsiteY11698" fmla="*/ 757765 h 5630204"/>
              <a:gd name="connsiteX11699" fmla="*/ 7798485 w 10567974"/>
              <a:gd name="connsiteY11699" fmla="*/ 731476 h 5630204"/>
              <a:gd name="connsiteX11700" fmla="*/ 7889925 w 10567974"/>
              <a:gd name="connsiteY11700" fmla="*/ 731476 h 5630204"/>
              <a:gd name="connsiteX11701" fmla="*/ 7916214 w 10567974"/>
              <a:gd name="connsiteY11701" fmla="*/ 757765 h 5630204"/>
              <a:gd name="connsiteX11702" fmla="*/ 7889925 w 10567974"/>
              <a:gd name="connsiteY11702" fmla="*/ 784055 h 5630204"/>
              <a:gd name="connsiteX11703" fmla="*/ 7863636 w 10567974"/>
              <a:gd name="connsiteY11703" fmla="*/ 757765 h 5630204"/>
              <a:gd name="connsiteX11704" fmla="*/ 7889925 w 10567974"/>
              <a:gd name="connsiteY11704" fmla="*/ 731476 h 5630204"/>
              <a:gd name="connsiteX11705" fmla="*/ 7981365 w 10567974"/>
              <a:gd name="connsiteY11705" fmla="*/ 731476 h 5630204"/>
              <a:gd name="connsiteX11706" fmla="*/ 8007654 w 10567974"/>
              <a:gd name="connsiteY11706" fmla="*/ 757765 h 5630204"/>
              <a:gd name="connsiteX11707" fmla="*/ 7981365 w 10567974"/>
              <a:gd name="connsiteY11707" fmla="*/ 784055 h 5630204"/>
              <a:gd name="connsiteX11708" fmla="*/ 7955076 w 10567974"/>
              <a:gd name="connsiteY11708" fmla="*/ 757765 h 5630204"/>
              <a:gd name="connsiteX11709" fmla="*/ 7981365 w 10567974"/>
              <a:gd name="connsiteY11709" fmla="*/ 731476 h 5630204"/>
              <a:gd name="connsiteX11710" fmla="*/ 8072805 w 10567974"/>
              <a:gd name="connsiteY11710" fmla="*/ 731476 h 5630204"/>
              <a:gd name="connsiteX11711" fmla="*/ 8099094 w 10567974"/>
              <a:gd name="connsiteY11711" fmla="*/ 757765 h 5630204"/>
              <a:gd name="connsiteX11712" fmla="*/ 8072805 w 10567974"/>
              <a:gd name="connsiteY11712" fmla="*/ 784055 h 5630204"/>
              <a:gd name="connsiteX11713" fmla="*/ 8046516 w 10567974"/>
              <a:gd name="connsiteY11713" fmla="*/ 757765 h 5630204"/>
              <a:gd name="connsiteX11714" fmla="*/ 8072805 w 10567974"/>
              <a:gd name="connsiteY11714" fmla="*/ 731476 h 5630204"/>
              <a:gd name="connsiteX11715" fmla="*/ 8164245 w 10567974"/>
              <a:gd name="connsiteY11715" fmla="*/ 731476 h 5630204"/>
              <a:gd name="connsiteX11716" fmla="*/ 8190534 w 10567974"/>
              <a:gd name="connsiteY11716" fmla="*/ 757765 h 5630204"/>
              <a:gd name="connsiteX11717" fmla="*/ 8164245 w 10567974"/>
              <a:gd name="connsiteY11717" fmla="*/ 784055 h 5630204"/>
              <a:gd name="connsiteX11718" fmla="*/ 8137956 w 10567974"/>
              <a:gd name="connsiteY11718" fmla="*/ 757765 h 5630204"/>
              <a:gd name="connsiteX11719" fmla="*/ 8164245 w 10567974"/>
              <a:gd name="connsiteY11719" fmla="*/ 731476 h 5630204"/>
              <a:gd name="connsiteX11720" fmla="*/ 8255685 w 10567974"/>
              <a:gd name="connsiteY11720" fmla="*/ 731476 h 5630204"/>
              <a:gd name="connsiteX11721" fmla="*/ 8281974 w 10567974"/>
              <a:gd name="connsiteY11721" fmla="*/ 757765 h 5630204"/>
              <a:gd name="connsiteX11722" fmla="*/ 8255685 w 10567974"/>
              <a:gd name="connsiteY11722" fmla="*/ 784055 h 5630204"/>
              <a:gd name="connsiteX11723" fmla="*/ 8229396 w 10567974"/>
              <a:gd name="connsiteY11723" fmla="*/ 757765 h 5630204"/>
              <a:gd name="connsiteX11724" fmla="*/ 8255685 w 10567974"/>
              <a:gd name="connsiteY11724" fmla="*/ 731476 h 5630204"/>
              <a:gd name="connsiteX11725" fmla="*/ 9078645 w 10567974"/>
              <a:gd name="connsiteY11725" fmla="*/ 731476 h 5630204"/>
              <a:gd name="connsiteX11726" fmla="*/ 9104934 w 10567974"/>
              <a:gd name="connsiteY11726" fmla="*/ 757764 h 5630204"/>
              <a:gd name="connsiteX11727" fmla="*/ 9078645 w 10567974"/>
              <a:gd name="connsiteY11727" fmla="*/ 784054 h 5630204"/>
              <a:gd name="connsiteX11728" fmla="*/ 9052356 w 10567974"/>
              <a:gd name="connsiteY11728" fmla="*/ 757764 h 5630204"/>
              <a:gd name="connsiteX11729" fmla="*/ 9078645 w 10567974"/>
              <a:gd name="connsiteY11729" fmla="*/ 731476 h 5630204"/>
              <a:gd name="connsiteX11730" fmla="*/ 8347125 w 10567974"/>
              <a:gd name="connsiteY11730" fmla="*/ 731476 h 5630204"/>
              <a:gd name="connsiteX11731" fmla="*/ 8373414 w 10567974"/>
              <a:gd name="connsiteY11731" fmla="*/ 757765 h 5630204"/>
              <a:gd name="connsiteX11732" fmla="*/ 8347125 w 10567974"/>
              <a:gd name="connsiteY11732" fmla="*/ 784055 h 5630204"/>
              <a:gd name="connsiteX11733" fmla="*/ 8320836 w 10567974"/>
              <a:gd name="connsiteY11733" fmla="*/ 757765 h 5630204"/>
              <a:gd name="connsiteX11734" fmla="*/ 8347125 w 10567974"/>
              <a:gd name="connsiteY11734" fmla="*/ 731476 h 5630204"/>
              <a:gd name="connsiteX11735" fmla="*/ 9170085 w 10567974"/>
              <a:gd name="connsiteY11735" fmla="*/ 731476 h 5630204"/>
              <a:gd name="connsiteX11736" fmla="*/ 9196374 w 10567974"/>
              <a:gd name="connsiteY11736" fmla="*/ 757764 h 5630204"/>
              <a:gd name="connsiteX11737" fmla="*/ 9170085 w 10567974"/>
              <a:gd name="connsiteY11737" fmla="*/ 784054 h 5630204"/>
              <a:gd name="connsiteX11738" fmla="*/ 9143796 w 10567974"/>
              <a:gd name="connsiteY11738" fmla="*/ 757764 h 5630204"/>
              <a:gd name="connsiteX11739" fmla="*/ 9170085 w 10567974"/>
              <a:gd name="connsiteY11739" fmla="*/ 731476 h 5630204"/>
              <a:gd name="connsiteX11740" fmla="*/ 9261525 w 10567974"/>
              <a:gd name="connsiteY11740" fmla="*/ 731476 h 5630204"/>
              <a:gd name="connsiteX11741" fmla="*/ 9287814 w 10567974"/>
              <a:gd name="connsiteY11741" fmla="*/ 757764 h 5630204"/>
              <a:gd name="connsiteX11742" fmla="*/ 9261525 w 10567974"/>
              <a:gd name="connsiteY11742" fmla="*/ 784054 h 5630204"/>
              <a:gd name="connsiteX11743" fmla="*/ 9235236 w 10567974"/>
              <a:gd name="connsiteY11743" fmla="*/ 757764 h 5630204"/>
              <a:gd name="connsiteX11744" fmla="*/ 9261525 w 10567974"/>
              <a:gd name="connsiteY11744" fmla="*/ 731476 h 5630204"/>
              <a:gd name="connsiteX11745" fmla="*/ 1489419 w 10567974"/>
              <a:gd name="connsiteY11745" fmla="*/ 640044 h 5630204"/>
              <a:gd name="connsiteX11746" fmla="*/ 1515713 w 10567974"/>
              <a:gd name="connsiteY11746" fmla="*/ 666332 h 5630204"/>
              <a:gd name="connsiteX11747" fmla="*/ 1489419 w 10567974"/>
              <a:gd name="connsiteY11747" fmla="*/ 692620 h 5630204"/>
              <a:gd name="connsiteX11748" fmla="*/ 1463126 w 10567974"/>
              <a:gd name="connsiteY11748" fmla="*/ 666332 h 5630204"/>
              <a:gd name="connsiteX11749" fmla="*/ 1489419 w 10567974"/>
              <a:gd name="connsiteY11749" fmla="*/ 640044 h 5630204"/>
              <a:gd name="connsiteX11750" fmla="*/ 1580869 w 10567974"/>
              <a:gd name="connsiteY11750" fmla="*/ 640044 h 5630204"/>
              <a:gd name="connsiteX11751" fmla="*/ 1607164 w 10567974"/>
              <a:gd name="connsiteY11751" fmla="*/ 666332 h 5630204"/>
              <a:gd name="connsiteX11752" fmla="*/ 1580869 w 10567974"/>
              <a:gd name="connsiteY11752" fmla="*/ 692620 h 5630204"/>
              <a:gd name="connsiteX11753" fmla="*/ 1554576 w 10567974"/>
              <a:gd name="connsiteY11753" fmla="*/ 666332 h 5630204"/>
              <a:gd name="connsiteX11754" fmla="*/ 1580869 w 10567974"/>
              <a:gd name="connsiteY11754" fmla="*/ 640044 h 5630204"/>
              <a:gd name="connsiteX11755" fmla="*/ 1672322 w 10567974"/>
              <a:gd name="connsiteY11755" fmla="*/ 640044 h 5630204"/>
              <a:gd name="connsiteX11756" fmla="*/ 1698612 w 10567974"/>
              <a:gd name="connsiteY11756" fmla="*/ 666332 h 5630204"/>
              <a:gd name="connsiteX11757" fmla="*/ 1672322 w 10567974"/>
              <a:gd name="connsiteY11757" fmla="*/ 692620 h 5630204"/>
              <a:gd name="connsiteX11758" fmla="*/ 1646028 w 10567974"/>
              <a:gd name="connsiteY11758" fmla="*/ 666332 h 5630204"/>
              <a:gd name="connsiteX11759" fmla="*/ 1672322 w 10567974"/>
              <a:gd name="connsiteY11759" fmla="*/ 640044 h 5630204"/>
              <a:gd name="connsiteX11760" fmla="*/ 1855219 w 10567974"/>
              <a:gd name="connsiteY11760" fmla="*/ 640044 h 5630204"/>
              <a:gd name="connsiteX11761" fmla="*/ 1881510 w 10567974"/>
              <a:gd name="connsiteY11761" fmla="*/ 666332 h 5630204"/>
              <a:gd name="connsiteX11762" fmla="*/ 1855219 w 10567974"/>
              <a:gd name="connsiteY11762" fmla="*/ 692620 h 5630204"/>
              <a:gd name="connsiteX11763" fmla="*/ 1828929 w 10567974"/>
              <a:gd name="connsiteY11763" fmla="*/ 666332 h 5630204"/>
              <a:gd name="connsiteX11764" fmla="*/ 1855219 w 10567974"/>
              <a:gd name="connsiteY11764" fmla="*/ 640044 h 5630204"/>
              <a:gd name="connsiteX11765" fmla="*/ 1763770 w 10567974"/>
              <a:gd name="connsiteY11765" fmla="*/ 640044 h 5630204"/>
              <a:gd name="connsiteX11766" fmla="*/ 1790061 w 10567974"/>
              <a:gd name="connsiteY11766" fmla="*/ 666332 h 5630204"/>
              <a:gd name="connsiteX11767" fmla="*/ 1763770 w 10567974"/>
              <a:gd name="connsiteY11767" fmla="*/ 692620 h 5630204"/>
              <a:gd name="connsiteX11768" fmla="*/ 1737478 w 10567974"/>
              <a:gd name="connsiteY11768" fmla="*/ 666332 h 5630204"/>
              <a:gd name="connsiteX11769" fmla="*/ 1763770 w 10567974"/>
              <a:gd name="connsiteY11769" fmla="*/ 640044 h 5630204"/>
              <a:gd name="connsiteX11770" fmla="*/ 1946669 w 10567974"/>
              <a:gd name="connsiteY11770" fmla="*/ 640043 h 5630204"/>
              <a:gd name="connsiteX11771" fmla="*/ 1972961 w 10567974"/>
              <a:gd name="connsiteY11771" fmla="*/ 666332 h 5630204"/>
              <a:gd name="connsiteX11772" fmla="*/ 1946669 w 10567974"/>
              <a:gd name="connsiteY11772" fmla="*/ 692620 h 5630204"/>
              <a:gd name="connsiteX11773" fmla="*/ 1920379 w 10567974"/>
              <a:gd name="connsiteY11773" fmla="*/ 666332 h 5630204"/>
              <a:gd name="connsiteX11774" fmla="*/ 1946669 w 10567974"/>
              <a:gd name="connsiteY11774" fmla="*/ 640043 h 5630204"/>
              <a:gd name="connsiteX11775" fmla="*/ 2038119 w 10567974"/>
              <a:gd name="connsiteY11775" fmla="*/ 640043 h 5630204"/>
              <a:gd name="connsiteX11776" fmla="*/ 2064412 w 10567974"/>
              <a:gd name="connsiteY11776" fmla="*/ 666331 h 5630204"/>
              <a:gd name="connsiteX11777" fmla="*/ 2038119 w 10567974"/>
              <a:gd name="connsiteY11777" fmla="*/ 692620 h 5630204"/>
              <a:gd name="connsiteX11778" fmla="*/ 2011826 w 10567974"/>
              <a:gd name="connsiteY11778" fmla="*/ 666331 h 5630204"/>
              <a:gd name="connsiteX11779" fmla="*/ 2038119 w 10567974"/>
              <a:gd name="connsiteY11779" fmla="*/ 640043 h 5630204"/>
              <a:gd name="connsiteX11780" fmla="*/ 2129570 w 10567974"/>
              <a:gd name="connsiteY11780" fmla="*/ 640043 h 5630204"/>
              <a:gd name="connsiteX11781" fmla="*/ 2155863 w 10567974"/>
              <a:gd name="connsiteY11781" fmla="*/ 666331 h 5630204"/>
              <a:gd name="connsiteX11782" fmla="*/ 2129570 w 10567974"/>
              <a:gd name="connsiteY11782" fmla="*/ 692619 h 5630204"/>
              <a:gd name="connsiteX11783" fmla="*/ 2103278 w 10567974"/>
              <a:gd name="connsiteY11783" fmla="*/ 666331 h 5630204"/>
              <a:gd name="connsiteX11784" fmla="*/ 2129570 w 10567974"/>
              <a:gd name="connsiteY11784" fmla="*/ 640043 h 5630204"/>
              <a:gd name="connsiteX11785" fmla="*/ 2221021 w 10567974"/>
              <a:gd name="connsiteY11785" fmla="*/ 640043 h 5630204"/>
              <a:gd name="connsiteX11786" fmla="*/ 2247314 w 10567974"/>
              <a:gd name="connsiteY11786" fmla="*/ 666331 h 5630204"/>
              <a:gd name="connsiteX11787" fmla="*/ 2221021 w 10567974"/>
              <a:gd name="connsiteY11787" fmla="*/ 692619 h 5630204"/>
              <a:gd name="connsiteX11788" fmla="*/ 2194728 w 10567974"/>
              <a:gd name="connsiteY11788" fmla="*/ 666331 h 5630204"/>
              <a:gd name="connsiteX11789" fmla="*/ 2221021 w 10567974"/>
              <a:gd name="connsiteY11789" fmla="*/ 640043 h 5630204"/>
              <a:gd name="connsiteX11790" fmla="*/ 3409365 w 10567974"/>
              <a:gd name="connsiteY11790" fmla="*/ 640043 h 5630204"/>
              <a:gd name="connsiteX11791" fmla="*/ 3435654 w 10567974"/>
              <a:gd name="connsiteY11791" fmla="*/ 666331 h 5630204"/>
              <a:gd name="connsiteX11792" fmla="*/ 3409365 w 10567974"/>
              <a:gd name="connsiteY11792" fmla="*/ 692619 h 5630204"/>
              <a:gd name="connsiteX11793" fmla="*/ 3383076 w 10567974"/>
              <a:gd name="connsiteY11793" fmla="*/ 666331 h 5630204"/>
              <a:gd name="connsiteX11794" fmla="*/ 3409365 w 10567974"/>
              <a:gd name="connsiteY11794" fmla="*/ 640043 h 5630204"/>
              <a:gd name="connsiteX11795" fmla="*/ 3500805 w 10567974"/>
              <a:gd name="connsiteY11795" fmla="*/ 640043 h 5630204"/>
              <a:gd name="connsiteX11796" fmla="*/ 3527094 w 10567974"/>
              <a:gd name="connsiteY11796" fmla="*/ 666331 h 5630204"/>
              <a:gd name="connsiteX11797" fmla="*/ 3500805 w 10567974"/>
              <a:gd name="connsiteY11797" fmla="*/ 692619 h 5630204"/>
              <a:gd name="connsiteX11798" fmla="*/ 3474516 w 10567974"/>
              <a:gd name="connsiteY11798" fmla="*/ 666331 h 5630204"/>
              <a:gd name="connsiteX11799" fmla="*/ 3500805 w 10567974"/>
              <a:gd name="connsiteY11799" fmla="*/ 640043 h 5630204"/>
              <a:gd name="connsiteX11800" fmla="*/ 3592245 w 10567974"/>
              <a:gd name="connsiteY11800" fmla="*/ 640043 h 5630204"/>
              <a:gd name="connsiteX11801" fmla="*/ 3618534 w 10567974"/>
              <a:gd name="connsiteY11801" fmla="*/ 666331 h 5630204"/>
              <a:gd name="connsiteX11802" fmla="*/ 3592245 w 10567974"/>
              <a:gd name="connsiteY11802" fmla="*/ 692619 h 5630204"/>
              <a:gd name="connsiteX11803" fmla="*/ 3565956 w 10567974"/>
              <a:gd name="connsiteY11803" fmla="*/ 666331 h 5630204"/>
              <a:gd name="connsiteX11804" fmla="*/ 3592245 w 10567974"/>
              <a:gd name="connsiteY11804" fmla="*/ 640043 h 5630204"/>
              <a:gd name="connsiteX11805" fmla="*/ 3683685 w 10567974"/>
              <a:gd name="connsiteY11805" fmla="*/ 640043 h 5630204"/>
              <a:gd name="connsiteX11806" fmla="*/ 3709974 w 10567974"/>
              <a:gd name="connsiteY11806" fmla="*/ 666331 h 5630204"/>
              <a:gd name="connsiteX11807" fmla="*/ 3683685 w 10567974"/>
              <a:gd name="connsiteY11807" fmla="*/ 692619 h 5630204"/>
              <a:gd name="connsiteX11808" fmla="*/ 3657396 w 10567974"/>
              <a:gd name="connsiteY11808" fmla="*/ 666331 h 5630204"/>
              <a:gd name="connsiteX11809" fmla="*/ 3683685 w 10567974"/>
              <a:gd name="connsiteY11809" fmla="*/ 640043 h 5630204"/>
              <a:gd name="connsiteX11810" fmla="*/ 3866565 w 10567974"/>
              <a:gd name="connsiteY11810" fmla="*/ 640043 h 5630204"/>
              <a:gd name="connsiteX11811" fmla="*/ 3892854 w 10567974"/>
              <a:gd name="connsiteY11811" fmla="*/ 666331 h 5630204"/>
              <a:gd name="connsiteX11812" fmla="*/ 3866565 w 10567974"/>
              <a:gd name="connsiteY11812" fmla="*/ 692619 h 5630204"/>
              <a:gd name="connsiteX11813" fmla="*/ 3840276 w 10567974"/>
              <a:gd name="connsiteY11813" fmla="*/ 666331 h 5630204"/>
              <a:gd name="connsiteX11814" fmla="*/ 3866565 w 10567974"/>
              <a:gd name="connsiteY11814" fmla="*/ 640043 h 5630204"/>
              <a:gd name="connsiteX11815" fmla="*/ 3775125 w 10567974"/>
              <a:gd name="connsiteY11815" fmla="*/ 640043 h 5630204"/>
              <a:gd name="connsiteX11816" fmla="*/ 3801414 w 10567974"/>
              <a:gd name="connsiteY11816" fmla="*/ 666331 h 5630204"/>
              <a:gd name="connsiteX11817" fmla="*/ 3775125 w 10567974"/>
              <a:gd name="connsiteY11817" fmla="*/ 692619 h 5630204"/>
              <a:gd name="connsiteX11818" fmla="*/ 3748836 w 10567974"/>
              <a:gd name="connsiteY11818" fmla="*/ 666331 h 5630204"/>
              <a:gd name="connsiteX11819" fmla="*/ 3775125 w 10567974"/>
              <a:gd name="connsiteY11819" fmla="*/ 640043 h 5630204"/>
              <a:gd name="connsiteX11820" fmla="*/ 3958005 w 10567974"/>
              <a:gd name="connsiteY11820" fmla="*/ 640043 h 5630204"/>
              <a:gd name="connsiteX11821" fmla="*/ 3984294 w 10567974"/>
              <a:gd name="connsiteY11821" fmla="*/ 666331 h 5630204"/>
              <a:gd name="connsiteX11822" fmla="*/ 3958005 w 10567974"/>
              <a:gd name="connsiteY11822" fmla="*/ 692619 h 5630204"/>
              <a:gd name="connsiteX11823" fmla="*/ 3931716 w 10567974"/>
              <a:gd name="connsiteY11823" fmla="*/ 666331 h 5630204"/>
              <a:gd name="connsiteX11824" fmla="*/ 3958005 w 10567974"/>
              <a:gd name="connsiteY11824" fmla="*/ 640043 h 5630204"/>
              <a:gd name="connsiteX11825" fmla="*/ 4049445 w 10567974"/>
              <a:gd name="connsiteY11825" fmla="*/ 640043 h 5630204"/>
              <a:gd name="connsiteX11826" fmla="*/ 4075734 w 10567974"/>
              <a:gd name="connsiteY11826" fmla="*/ 666331 h 5630204"/>
              <a:gd name="connsiteX11827" fmla="*/ 4049445 w 10567974"/>
              <a:gd name="connsiteY11827" fmla="*/ 692619 h 5630204"/>
              <a:gd name="connsiteX11828" fmla="*/ 4023156 w 10567974"/>
              <a:gd name="connsiteY11828" fmla="*/ 666331 h 5630204"/>
              <a:gd name="connsiteX11829" fmla="*/ 4049445 w 10567974"/>
              <a:gd name="connsiteY11829" fmla="*/ 640043 h 5630204"/>
              <a:gd name="connsiteX11830" fmla="*/ 4140885 w 10567974"/>
              <a:gd name="connsiteY11830" fmla="*/ 640043 h 5630204"/>
              <a:gd name="connsiteX11831" fmla="*/ 4167174 w 10567974"/>
              <a:gd name="connsiteY11831" fmla="*/ 666331 h 5630204"/>
              <a:gd name="connsiteX11832" fmla="*/ 4140885 w 10567974"/>
              <a:gd name="connsiteY11832" fmla="*/ 692619 h 5630204"/>
              <a:gd name="connsiteX11833" fmla="*/ 4114596 w 10567974"/>
              <a:gd name="connsiteY11833" fmla="*/ 666331 h 5630204"/>
              <a:gd name="connsiteX11834" fmla="*/ 4140885 w 10567974"/>
              <a:gd name="connsiteY11834" fmla="*/ 640043 h 5630204"/>
              <a:gd name="connsiteX11835" fmla="*/ 4232325 w 10567974"/>
              <a:gd name="connsiteY11835" fmla="*/ 640042 h 5630204"/>
              <a:gd name="connsiteX11836" fmla="*/ 4258614 w 10567974"/>
              <a:gd name="connsiteY11836" fmla="*/ 666331 h 5630204"/>
              <a:gd name="connsiteX11837" fmla="*/ 4232325 w 10567974"/>
              <a:gd name="connsiteY11837" fmla="*/ 692619 h 5630204"/>
              <a:gd name="connsiteX11838" fmla="*/ 4206036 w 10567974"/>
              <a:gd name="connsiteY11838" fmla="*/ 666331 h 5630204"/>
              <a:gd name="connsiteX11839" fmla="*/ 4232325 w 10567974"/>
              <a:gd name="connsiteY11839" fmla="*/ 640042 h 5630204"/>
              <a:gd name="connsiteX11840" fmla="*/ 4323765 w 10567974"/>
              <a:gd name="connsiteY11840" fmla="*/ 640042 h 5630204"/>
              <a:gd name="connsiteX11841" fmla="*/ 4350054 w 10567974"/>
              <a:gd name="connsiteY11841" fmla="*/ 666330 h 5630204"/>
              <a:gd name="connsiteX11842" fmla="*/ 4323765 w 10567974"/>
              <a:gd name="connsiteY11842" fmla="*/ 692619 h 5630204"/>
              <a:gd name="connsiteX11843" fmla="*/ 4297476 w 10567974"/>
              <a:gd name="connsiteY11843" fmla="*/ 666330 h 5630204"/>
              <a:gd name="connsiteX11844" fmla="*/ 4323765 w 10567974"/>
              <a:gd name="connsiteY11844" fmla="*/ 640042 h 5630204"/>
              <a:gd name="connsiteX11845" fmla="*/ 4415205 w 10567974"/>
              <a:gd name="connsiteY11845" fmla="*/ 640042 h 5630204"/>
              <a:gd name="connsiteX11846" fmla="*/ 4441494 w 10567974"/>
              <a:gd name="connsiteY11846" fmla="*/ 666330 h 5630204"/>
              <a:gd name="connsiteX11847" fmla="*/ 4415205 w 10567974"/>
              <a:gd name="connsiteY11847" fmla="*/ 692618 h 5630204"/>
              <a:gd name="connsiteX11848" fmla="*/ 4388916 w 10567974"/>
              <a:gd name="connsiteY11848" fmla="*/ 666330 h 5630204"/>
              <a:gd name="connsiteX11849" fmla="*/ 4415205 w 10567974"/>
              <a:gd name="connsiteY11849" fmla="*/ 640042 h 5630204"/>
              <a:gd name="connsiteX11850" fmla="*/ 4506645 w 10567974"/>
              <a:gd name="connsiteY11850" fmla="*/ 640042 h 5630204"/>
              <a:gd name="connsiteX11851" fmla="*/ 4532934 w 10567974"/>
              <a:gd name="connsiteY11851" fmla="*/ 666330 h 5630204"/>
              <a:gd name="connsiteX11852" fmla="*/ 4506645 w 10567974"/>
              <a:gd name="connsiteY11852" fmla="*/ 692618 h 5630204"/>
              <a:gd name="connsiteX11853" fmla="*/ 4480356 w 10567974"/>
              <a:gd name="connsiteY11853" fmla="*/ 666330 h 5630204"/>
              <a:gd name="connsiteX11854" fmla="*/ 4506645 w 10567974"/>
              <a:gd name="connsiteY11854" fmla="*/ 640042 h 5630204"/>
              <a:gd name="connsiteX11855" fmla="*/ 5512485 w 10567974"/>
              <a:gd name="connsiteY11855" fmla="*/ 640042 h 5630204"/>
              <a:gd name="connsiteX11856" fmla="*/ 5538774 w 10567974"/>
              <a:gd name="connsiteY11856" fmla="*/ 666330 h 5630204"/>
              <a:gd name="connsiteX11857" fmla="*/ 5512485 w 10567974"/>
              <a:gd name="connsiteY11857" fmla="*/ 692618 h 5630204"/>
              <a:gd name="connsiteX11858" fmla="*/ 5486196 w 10567974"/>
              <a:gd name="connsiteY11858" fmla="*/ 666330 h 5630204"/>
              <a:gd name="connsiteX11859" fmla="*/ 5512485 w 10567974"/>
              <a:gd name="connsiteY11859" fmla="*/ 640042 h 5630204"/>
              <a:gd name="connsiteX11860" fmla="*/ 5421045 w 10567974"/>
              <a:gd name="connsiteY11860" fmla="*/ 640042 h 5630204"/>
              <a:gd name="connsiteX11861" fmla="*/ 5447334 w 10567974"/>
              <a:gd name="connsiteY11861" fmla="*/ 666330 h 5630204"/>
              <a:gd name="connsiteX11862" fmla="*/ 5421045 w 10567974"/>
              <a:gd name="connsiteY11862" fmla="*/ 692618 h 5630204"/>
              <a:gd name="connsiteX11863" fmla="*/ 5394756 w 10567974"/>
              <a:gd name="connsiteY11863" fmla="*/ 666330 h 5630204"/>
              <a:gd name="connsiteX11864" fmla="*/ 5421045 w 10567974"/>
              <a:gd name="connsiteY11864" fmla="*/ 640042 h 5630204"/>
              <a:gd name="connsiteX11865" fmla="*/ 5695365 w 10567974"/>
              <a:gd name="connsiteY11865" fmla="*/ 640042 h 5630204"/>
              <a:gd name="connsiteX11866" fmla="*/ 5721654 w 10567974"/>
              <a:gd name="connsiteY11866" fmla="*/ 666330 h 5630204"/>
              <a:gd name="connsiteX11867" fmla="*/ 5695365 w 10567974"/>
              <a:gd name="connsiteY11867" fmla="*/ 692618 h 5630204"/>
              <a:gd name="connsiteX11868" fmla="*/ 5669076 w 10567974"/>
              <a:gd name="connsiteY11868" fmla="*/ 666330 h 5630204"/>
              <a:gd name="connsiteX11869" fmla="*/ 5695365 w 10567974"/>
              <a:gd name="connsiteY11869" fmla="*/ 640042 h 5630204"/>
              <a:gd name="connsiteX11870" fmla="*/ 7981365 w 10567974"/>
              <a:gd name="connsiteY11870" fmla="*/ 640042 h 5630204"/>
              <a:gd name="connsiteX11871" fmla="*/ 8007654 w 10567974"/>
              <a:gd name="connsiteY11871" fmla="*/ 666330 h 5630204"/>
              <a:gd name="connsiteX11872" fmla="*/ 7981365 w 10567974"/>
              <a:gd name="connsiteY11872" fmla="*/ 692618 h 5630204"/>
              <a:gd name="connsiteX11873" fmla="*/ 7955076 w 10567974"/>
              <a:gd name="connsiteY11873" fmla="*/ 666330 h 5630204"/>
              <a:gd name="connsiteX11874" fmla="*/ 7981365 w 10567974"/>
              <a:gd name="connsiteY11874" fmla="*/ 640042 h 5630204"/>
              <a:gd name="connsiteX11875" fmla="*/ 8072805 w 10567974"/>
              <a:gd name="connsiteY11875" fmla="*/ 640042 h 5630204"/>
              <a:gd name="connsiteX11876" fmla="*/ 8099094 w 10567974"/>
              <a:gd name="connsiteY11876" fmla="*/ 666330 h 5630204"/>
              <a:gd name="connsiteX11877" fmla="*/ 8072805 w 10567974"/>
              <a:gd name="connsiteY11877" fmla="*/ 692618 h 5630204"/>
              <a:gd name="connsiteX11878" fmla="*/ 8046516 w 10567974"/>
              <a:gd name="connsiteY11878" fmla="*/ 666330 h 5630204"/>
              <a:gd name="connsiteX11879" fmla="*/ 8072805 w 10567974"/>
              <a:gd name="connsiteY11879" fmla="*/ 640042 h 5630204"/>
              <a:gd name="connsiteX11880" fmla="*/ 8164245 w 10567974"/>
              <a:gd name="connsiteY11880" fmla="*/ 640042 h 5630204"/>
              <a:gd name="connsiteX11881" fmla="*/ 8190534 w 10567974"/>
              <a:gd name="connsiteY11881" fmla="*/ 666330 h 5630204"/>
              <a:gd name="connsiteX11882" fmla="*/ 8164245 w 10567974"/>
              <a:gd name="connsiteY11882" fmla="*/ 692618 h 5630204"/>
              <a:gd name="connsiteX11883" fmla="*/ 8137956 w 10567974"/>
              <a:gd name="connsiteY11883" fmla="*/ 666330 h 5630204"/>
              <a:gd name="connsiteX11884" fmla="*/ 8164245 w 10567974"/>
              <a:gd name="connsiteY11884" fmla="*/ 640042 h 5630204"/>
              <a:gd name="connsiteX11885" fmla="*/ 1763770 w 10567974"/>
              <a:gd name="connsiteY11885" fmla="*/ 548610 h 5630204"/>
              <a:gd name="connsiteX11886" fmla="*/ 1790061 w 10567974"/>
              <a:gd name="connsiteY11886" fmla="*/ 574898 h 5630204"/>
              <a:gd name="connsiteX11887" fmla="*/ 1763770 w 10567974"/>
              <a:gd name="connsiteY11887" fmla="*/ 601186 h 5630204"/>
              <a:gd name="connsiteX11888" fmla="*/ 1737478 w 10567974"/>
              <a:gd name="connsiteY11888" fmla="*/ 574898 h 5630204"/>
              <a:gd name="connsiteX11889" fmla="*/ 1763770 w 10567974"/>
              <a:gd name="connsiteY11889" fmla="*/ 548610 h 5630204"/>
              <a:gd name="connsiteX11890" fmla="*/ 1855222 w 10567974"/>
              <a:gd name="connsiteY11890" fmla="*/ 548609 h 5630204"/>
              <a:gd name="connsiteX11891" fmla="*/ 1881510 w 10567974"/>
              <a:gd name="connsiteY11891" fmla="*/ 574897 h 5630204"/>
              <a:gd name="connsiteX11892" fmla="*/ 1855222 w 10567974"/>
              <a:gd name="connsiteY11892" fmla="*/ 601186 h 5630204"/>
              <a:gd name="connsiteX11893" fmla="*/ 1828929 w 10567974"/>
              <a:gd name="connsiteY11893" fmla="*/ 574897 h 5630204"/>
              <a:gd name="connsiteX11894" fmla="*/ 1855222 w 10567974"/>
              <a:gd name="connsiteY11894" fmla="*/ 548609 h 5630204"/>
              <a:gd name="connsiteX11895" fmla="*/ 1946669 w 10567974"/>
              <a:gd name="connsiteY11895" fmla="*/ 548609 h 5630204"/>
              <a:gd name="connsiteX11896" fmla="*/ 1972961 w 10567974"/>
              <a:gd name="connsiteY11896" fmla="*/ 574897 h 5630204"/>
              <a:gd name="connsiteX11897" fmla="*/ 1946669 w 10567974"/>
              <a:gd name="connsiteY11897" fmla="*/ 601185 h 5630204"/>
              <a:gd name="connsiteX11898" fmla="*/ 1920379 w 10567974"/>
              <a:gd name="connsiteY11898" fmla="*/ 574897 h 5630204"/>
              <a:gd name="connsiteX11899" fmla="*/ 1946669 w 10567974"/>
              <a:gd name="connsiteY11899" fmla="*/ 548609 h 5630204"/>
              <a:gd name="connsiteX11900" fmla="*/ 2038119 w 10567974"/>
              <a:gd name="connsiteY11900" fmla="*/ 548609 h 5630204"/>
              <a:gd name="connsiteX11901" fmla="*/ 2064412 w 10567974"/>
              <a:gd name="connsiteY11901" fmla="*/ 574897 h 5630204"/>
              <a:gd name="connsiteX11902" fmla="*/ 2038119 w 10567974"/>
              <a:gd name="connsiteY11902" fmla="*/ 601185 h 5630204"/>
              <a:gd name="connsiteX11903" fmla="*/ 2011826 w 10567974"/>
              <a:gd name="connsiteY11903" fmla="*/ 574897 h 5630204"/>
              <a:gd name="connsiteX11904" fmla="*/ 2038119 w 10567974"/>
              <a:gd name="connsiteY11904" fmla="*/ 548609 h 5630204"/>
              <a:gd name="connsiteX11905" fmla="*/ 2129571 w 10567974"/>
              <a:gd name="connsiteY11905" fmla="*/ 548609 h 5630204"/>
              <a:gd name="connsiteX11906" fmla="*/ 2155863 w 10567974"/>
              <a:gd name="connsiteY11906" fmla="*/ 574897 h 5630204"/>
              <a:gd name="connsiteX11907" fmla="*/ 2129571 w 10567974"/>
              <a:gd name="connsiteY11907" fmla="*/ 601185 h 5630204"/>
              <a:gd name="connsiteX11908" fmla="*/ 2103278 w 10567974"/>
              <a:gd name="connsiteY11908" fmla="*/ 574897 h 5630204"/>
              <a:gd name="connsiteX11909" fmla="*/ 2129571 w 10567974"/>
              <a:gd name="connsiteY11909" fmla="*/ 548609 h 5630204"/>
              <a:gd name="connsiteX11910" fmla="*/ 3044071 w 10567974"/>
              <a:gd name="connsiteY11910" fmla="*/ 548609 h 5630204"/>
              <a:gd name="connsiteX11911" fmla="*/ 3070367 w 10567974"/>
              <a:gd name="connsiteY11911" fmla="*/ 574897 h 5630204"/>
              <a:gd name="connsiteX11912" fmla="*/ 3044071 w 10567974"/>
              <a:gd name="connsiteY11912" fmla="*/ 601185 h 5630204"/>
              <a:gd name="connsiteX11913" fmla="*/ 3017778 w 10567974"/>
              <a:gd name="connsiteY11913" fmla="*/ 574897 h 5630204"/>
              <a:gd name="connsiteX11914" fmla="*/ 3044071 w 10567974"/>
              <a:gd name="connsiteY11914" fmla="*/ 548609 h 5630204"/>
              <a:gd name="connsiteX11915" fmla="*/ 3135522 w 10567974"/>
              <a:gd name="connsiteY11915" fmla="*/ 548609 h 5630204"/>
              <a:gd name="connsiteX11916" fmla="*/ 3161817 w 10567974"/>
              <a:gd name="connsiteY11916" fmla="*/ 574897 h 5630204"/>
              <a:gd name="connsiteX11917" fmla="*/ 3135522 w 10567974"/>
              <a:gd name="connsiteY11917" fmla="*/ 601185 h 5630204"/>
              <a:gd name="connsiteX11918" fmla="*/ 3109230 w 10567974"/>
              <a:gd name="connsiteY11918" fmla="*/ 574897 h 5630204"/>
              <a:gd name="connsiteX11919" fmla="*/ 3135522 w 10567974"/>
              <a:gd name="connsiteY11919" fmla="*/ 548609 h 5630204"/>
              <a:gd name="connsiteX11920" fmla="*/ 3226975 w 10567974"/>
              <a:gd name="connsiteY11920" fmla="*/ 548609 h 5630204"/>
              <a:gd name="connsiteX11921" fmla="*/ 3253266 w 10567974"/>
              <a:gd name="connsiteY11921" fmla="*/ 574897 h 5630204"/>
              <a:gd name="connsiteX11922" fmla="*/ 3226975 w 10567974"/>
              <a:gd name="connsiteY11922" fmla="*/ 601185 h 5630204"/>
              <a:gd name="connsiteX11923" fmla="*/ 3200681 w 10567974"/>
              <a:gd name="connsiteY11923" fmla="*/ 574897 h 5630204"/>
              <a:gd name="connsiteX11924" fmla="*/ 3226975 w 10567974"/>
              <a:gd name="connsiteY11924" fmla="*/ 548609 h 5630204"/>
              <a:gd name="connsiteX11925" fmla="*/ 3317925 w 10567974"/>
              <a:gd name="connsiteY11925" fmla="*/ 548609 h 5630204"/>
              <a:gd name="connsiteX11926" fmla="*/ 3344214 w 10567974"/>
              <a:gd name="connsiteY11926" fmla="*/ 574897 h 5630204"/>
              <a:gd name="connsiteX11927" fmla="*/ 3317925 w 10567974"/>
              <a:gd name="connsiteY11927" fmla="*/ 601185 h 5630204"/>
              <a:gd name="connsiteX11928" fmla="*/ 3291636 w 10567974"/>
              <a:gd name="connsiteY11928" fmla="*/ 574897 h 5630204"/>
              <a:gd name="connsiteX11929" fmla="*/ 3317925 w 10567974"/>
              <a:gd name="connsiteY11929" fmla="*/ 548609 h 5630204"/>
              <a:gd name="connsiteX11930" fmla="*/ 3409365 w 10567974"/>
              <a:gd name="connsiteY11930" fmla="*/ 548609 h 5630204"/>
              <a:gd name="connsiteX11931" fmla="*/ 3435654 w 10567974"/>
              <a:gd name="connsiteY11931" fmla="*/ 574897 h 5630204"/>
              <a:gd name="connsiteX11932" fmla="*/ 3409365 w 10567974"/>
              <a:gd name="connsiteY11932" fmla="*/ 601185 h 5630204"/>
              <a:gd name="connsiteX11933" fmla="*/ 3383076 w 10567974"/>
              <a:gd name="connsiteY11933" fmla="*/ 574897 h 5630204"/>
              <a:gd name="connsiteX11934" fmla="*/ 3409365 w 10567974"/>
              <a:gd name="connsiteY11934" fmla="*/ 548609 h 5630204"/>
              <a:gd name="connsiteX11935" fmla="*/ 3592245 w 10567974"/>
              <a:gd name="connsiteY11935" fmla="*/ 548609 h 5630204"/>
              <a:gd name="connsiteX11936" fmla="*/ 3618534 w 10567974"/>
              <a:gd name="connsiteY11936" fmla="*/ 574897 h 5630204"/>
              <a:gd name="connsiteX11937" fmla="*/ 3592245 w 10567974"/>
              <a:gd name="connsiteY11937" fmla="*/ 601185 h 5630204"/>
              <a:gd name="connsiteX11938" fmla="*/ 3565956 w 10567974"/>
              <a:gd name="connsiteY11938" fmla="*/ 574897 h 5630204"/>
              <a:gd name="connsiteX11939" fmla="*/ 3592245 w 10567974"/>
              <a:gd name="connsiteY11939" fmla="*/ 548609 h 5630204"/>
              <a:gd name="connsiteX11940" fmla="*/ 3500805 w 10567974"/>
              <a:gd name="connsiteY11940" fmla="*/ 548609 h 5630204"/>
              <a:gd name="connsiteX11941" fmla="*/ 3527094 w 10567974"/>
              <a:gd name="connsiteY11941" fmla="*/ 574897 h 5630204"/>
              <a:gd name="connsiteX11942" fmla="*/ 3500805 w 10567974"/>
              <a:gd name="connsiteY11942" fmla="*/ 601185 h 5630204"/>
              <a:gd name="connsiteX11943" fmla="*/ 3474516 w 10567974"/>
              <a:gd name="connsiteY11943" fmla="*/ 574897 h 5630204"/>
              <a:gd name="connsiteX11944" fmla="*/ 3500805 w 10567974"/>
              <a:gd name="connsiteY11944" fmla="*/ 548609 h 5630204"/>
              <a:gd name="connsiteX11945" fmla="*/ 3683685 w 10567974"/>
              <a:gd name="connsiteY11945" fmla="*/ 548609 h 5630204"/>
              <a:gd name="connsiteX11946" fmla="*/ 3709974 w 10567974"/>
              <a:gd name="connsiteY11946" fmla="*/ 574897 h 5630204"/>
              <a:gd name="connsiteX11947" fmla="*/ 3683685 w 10567974"/>
              <a:gd name="connsiteY11947" fmla="*/ 601185 h 5630204"/>
              <a:gd name="connsiteX11948" fmla="*/ 3657396 w 10567974"/>
              <a:gd name="connsiteY11948" fmla="*/ 574897 h 5630204"/>
              <a:gd name="connsiteX11949" fmla="*/ 3683685 w 10567974"/>
              <a:gd name="connsiteY11949" fmla="*/ 548609 h 5630204"/>
              <a:gd name="connsiteX11950" fmla="*/ 3775125 w 10567974"/>
              <a:gd name="connsiteY11950" fmla="*/ 548609 h 5630204"/>
              <a:gd name="connsiteX11951" fmla="*/ 3801414 w 10567974"/>
              <a:gd name="connsiteY11951" fmla="*/ 574897 h 5630204"/>
              <a:gd name="connsiteX11952" fmla="*/ 3775125 w 10567974"/>
              <a:gd name="connsiteY11952" fmla="*/ 601185 h 5630204"/>
              <a:gd name="connsiteX11953" fmla="*/ 3748836 w 10567974"/>
              <a:gd name="connsiteY11953" fmla="*/ 574897 h 5630204"/>
              <a:gd name="connsiteX11954" fmla="*/ 3775125 w 10567974"/>
              <a:gd name="connsiteY11954" fmla="*/ 548609 h 5630204"/>
              <a:gd name="connsiteX11955" fmla="*/ 3866565 w 10567974"/>
              <a:gd name="connsiteY11955" fmla="*/ 548608 h 5630204"/>
              <a:gd name="connsiteX11956" fmla="*/ 3892854 w 10567974"/>
              <a:gd name="connsiteY11956" fmla="*/ 574897 h 5630204"/>
              <a:gd name="connsiteX11957" fmla="*/ 3866565 w 10567974"/>
              <a:gd name="connsiteY11957" fmla="*/ 601185 h 5630204"/>
              <a:gd name="connsiteX11958" fmla="*/ 3840276 w 10567974"/>
              <a:gd name="connsiteY11958" fmla="*/ 574897 h 5630204"/>
              <a:gd name="connsiteX11959" fmla="*/ 3866565 w 10567974"/>
              <a:gd name="connsiteY11959" fmla="*/ 548608 h 5630204"/>
              <a:gd name="connsiteX11960" fmla="*/ 3958005 w 10567974"/>
              <a:gd name="connsiteY11960" fmla="*/ 548608 h 5630204"/>
              <a:gd name="connsiteX11961" fmla="*/ 3984294 w 10567974"/>
              <a:gd name="connsiteY11961" fmla="*/ 574896 h 5630204"/>
              <a:gd name="connsiteX11962" fmla="*/ 3958005 w 10567974"/>
              <a:gd name="connsiteY11962" fmla="*/ 601185 h 5630204"/>
              <a:gd name="connsiteX11963" fmla="*/ 3931716 w 10567974"/>
              <a:gd name="connsiteY11963" fmla="*/ 574896 h 5630204"/>
              <a:gd name="connsiteX11964" fmla="*/ 3958005 w 10567974"/>
              <a:gd name="connsiteY11964" fmla="*/ 548608 h 5630204"/>
              <a:gd name="connsiteX11965" fmla="*/ 4049445 w 10567974"/>
              <a:gd name="connsiteY11965" fmla="*/ 548608 h 5630204"/>
              <a:gd name="connsiteX11966" fmla="*/ 4075734 w 10567974"/>
              <a:gd name="connsiteY11966" fmla="*/ 574896 h 5630204"/>
              <a:gd name="connsiteX11967" fmla="*/ 4049445 w 10567974"/>
              <a:gd name="connsiteY11967" fmla="*/ 601184 h 5630204"/>
              <a:gd name="connsiteX11968" fmla="*/ 4023156 w 10567974"/>
              <a:gd name="connsiteY11968" fmla="*/ 574896 h 5630204"/>
              <a:gd name="connsiteX11969" fmla="*/ 4049445 w 10567974"/>
              <a:gd name="connsiteY11969" fmla="*/ 548608 h 5630204"/>
              <a:gd name="connsiteX11970" fmla="*/ 4140885 w 10567974"/>
              <a:gd name="connsiteY11970" fmla="*/ 548608 h 5630204"/>
              <a:gd name="connsiteX11971" fmla="*/ 4167174 w 10567974"/>
              <a:gd name="connsiteY11971" fmla="*/ 574896 h 5630204"/>
              <a:gd name="connsiteX11972" fmla="*/ 4140885 w 10567974"/>
              <a:gd name="connsiteY11972" fmla="*/ 601184 h 5630204"/>
              <a:gd name="connsiteX11973" fmla="*/ 4114596 w 10567974"/>
              <a:gd name="connsiteY11973" fmla="*/ 574896 h 5630204"/>
              <a:gd name="connsiteX11974" fmla="*/ 4140885 w 10567974"/>
              <a:gd name="connsiteY11974" fmla="*/ 548608 h 5630204"/>
              <a:gd name="connsiteX11975" fmla="*/ 4232325 w 10567974"/>
              <a:gd name="connsiteY11975" fmla="*/ 548608 h 5630204"/>
              <a:gd name="connsiteX11976" fmla="*/ 4258614 w 10567974"/>
              <a:gd name="connsiteY11976" fmla="*/ 574896 h 5630204"/>
              <a:gd name="connsiteX11977" fmla="*/ 4232325 w 10567974"/>
              <a:gd name="connsiteY11977" fmla="*/ 601184 h 5630204"/>
              <a:gd name="connsiteX11978" fmla="*/ 4206036 w 10567974"/>
              <a:gd name="connsiteY11978" fmla="*/ 574896 h 5630204"/>
              <a:gd name="connsiteX11979" fmla="*/ 4232325 w 10567974"/>
              <a:gd name="connsiteY11979" fmla="*/ 548608 h 5630204"/>
              <a:gd name="connsiteX11980" fmla="*/ 4323765 w 10567974"/>
              <a:gd name="connsiteY11980" fmla="*/ 548608 h 5630204"/>
              <a:gd name="connsiteX11981" fmla="*/ 4350054 w 10567974"/>
              <a:gd name="connsiteY11981" fmla="*/ 574896 h 5630204"/>
              <a:gd name="connsiteX11982" fmla="*/ 4323765 w 10567974"/>
              <a:gd name="connsiteY11982" fmla="*/ 601184 h 5630204"/>
              <a:gd name="connsiteX11983" fmla="*/ 4297476 w 10567974"/>
              <a:gd name="connsiteY11983" fmla="*/ 574896 h 5630204"/>
              <a:gd name="connsiteX11984" fmla="*/ 4323765 w 10567974"/>
              <a:gd name="connsiteY11984" fmla="*/ 548608 h 5630204"/>
              <a:gd name="connsiteX11985" fmla="*/ 4506645 w 10567974"/>
              <a:gd name="connsiteY11985" fmla="*/ 548608 h 5630204"/>
              <a:gd name="connsiteX11986" fmla="*/ 4532934 w 10567974"/>
              <a:gd name="connsiteY11986" fmla="*/ 574896 h 5630204"/>
              <a:gd name="connsiteX11987" fmla="*/ 4506645 w 10567974"/>
              <a:gd name="connsiteY11987" fmla="*/ 601184 h 5630204"/>
              <a:gd name="connsiteX11988" fmla="*/ 4480356 w 10567974"/>
              <a:gd name="connsiteY11988" fmla="*/ 574896 h 5630204"/>
              <a:gd name="connsiteX11989" fmla="*/ 4506645 w 10567974"/>
              <a:gd name="connsiteY11989" fmla="*/ 548608 h 5630204"/>
              <a:gd name="connsiteX11990" fmla="*/ 4415205 w 10567974"/>
              <a:gd name="connsiteY11990" fmla="*/ 548608 h 5630204"/>
              <a:gd name="connsiteX11991" fmla="*/ 4441494 w 10567974"/>
              <a:gd name="connsiteY11991" fmla="*/ 574896 h 5630204"/>
              <a:gd name="connsiteX11992" fmla="*/ 4415205 w 10567974"/>
              <a:gd name="connsiteY11992" fmla="*/ 601184 h 5630204"/>
              <a:gd name="connsiteX11993" fmla="*/ 4388916 w 10567974"/>
              <a:gd name="connsiteY11993" fmla="*/ 574896 h 5630204"/>
              <a:gd name="connsiteX11994" fmla="*/ 4415205 w 10567974"/>
              <a:gd name="connsiteY11994" fmla="*/ 548608 h 5630204"/>
              <a:gd name="connsiteX11995" fmla="*/ 5329605 w 10567974"/>
              <a:gd name="connsiteY11995" fmla="*/ 548608 h 5630204"/>
              <a:gd name="connsiteX11996" fmla="*/ 5355894 w 10567974"/>
              <a:gd name="connsiteY11996" fmla="*/ 574896 h 5630204"/>
              <a:gd name="connsiteX11997" fmla="*/ 5329605 w 10567974"/>
              <a:gd name="connsiteY11997" fmla="*/ 601184 h 5630204"/>
              <a:gd name="connsiteX11998" fmla="*/ 5303316 w 10567974"/>
              <a:gd name="connsiteY11998" fmla="*/ 574896 h 5630204"/>
              <a:gd name="connsiteX11999" fmla="*/ 5329605 w 10567974"/>
              <a:gd name="connsiteY11999" fmla="*/ 548608 h 5630204"/>
              <a:gd name="connsiteX12000" fmla="*/ 5421045 w 10567974"/>
              <a:gd name="connsiteY12000" fmla="*/ 548608 h 5630204"/>
              <a:gd name="connsiteX12001" fmla="*/ 5447334 w 10567974"/>
              <a:gd name="connsiteY12001" fmla="*/ 574896 h 5630204"/>
              <a:gd name="connsiteX12002" fmla="*/ 5421045 w 10567974"/>
              <a:gd name="connsiteY12002" fmla="*/ 601184 h 5630204"/>
              <a:gd name="connsiteX12003" fmla="*/ 5394756 w 10567974"/>
              <a:gd name="connsiteY12003" fmla="*/ 574896 h 5630204"/>
              <a:gd name="connsiteX12004" fmla="*/ 5421045 w 10567974"/>
              <a:gd name="connsiteY12004" fmla="*/ 548608 h 5630204"/>
              <a:gd name="connsiteX12005" fmla="*/ 5512485 w 10567974"/>
              <a:gd name="connsiteY12005" fmla="*/ 548608 h 5630204"/>
              <a:gd name="connsiteX12006" fmla="*/ 5538774 w 10567974"/>
              <a:gd name="connsiteY12006" fmla="*/ 574896 h 5630204"/>
              <a:gd name="connsiteX12007" fmla="*/ 5512485 w 10567974"/>
              <a:gd name="connsiteY12007" fmla="*/ 601184 h 5630204"/>
              <a:gd name="connsiteX12008" fmla="*/ 5486196 w 10567974"/>
              <a:gd name="connsiteY12008" fmla="*/ 574896 h 5630204"/>
              <a:gd name="connsiteX12009" fmla="*/ 5512485 w 10567974"/>
              <a:gd name="connsiteY12009" fmla="*/ 548608 h 5630204"/>
              <a:gd name="connsiteX12010" fmla="*/ 5603925 w 10567974"/>
              <a:gd name="connsiteY12010" fmla="*/ 548608 h 5630204"/>
              <a:gd name="connsiteX12011" fmla="*/ 5630214 w 10567974"/>
              <a:gd name="connsiteY12011" fmla="*/ 574896 h 5630204"/>
              <a:gd name="connsiteX12012" fmla="*/ 5603925 w 10567974"/>
              <a:gd name="connsiteY12012" fmla="*/ 601184 h 5630204"/>
              <a:gd name="connsiteX12013" fmla="*/ 5577636 w 10567974"/>
              <a:gd name="connsiteY12013" fmla="*/ 574896 h 5630204"/>
              <a:gd name="connsiteX12014" fmla="*/ 5603925 w 10567974"/>
              <a:gd name="connsiteY12014" fmla="*/ 548608 h 5630204"/>
              <a:gd name="connsiteX12015" fmla="*/ 5695365 w 10567974"/>
              <a:gd name="connsiteY12015" fmla="*/ 548608 h 5630204"/>
              <a:gd name="connsiteX12016" fmla="*/ 5721654 w 10567974"/>
              <a:gd name="connsiteY12016" fmla="*/ 574896 h 5630204"/>
              <a:gd name="connsiteX12017" fmla="*/ 5695365 w 10567974"/>
              <a:gd name="connsiteY12017" fmla="*/ 601184 h 5630204"/>
              <a:gd name="connsiteX12018" fmla="*/ 5669076 w 10567974"/>
              <a:gd name="connsiteY12018" fmla="*/ 574896 h 5630204"/>
              <a:gd name="connsiteX12019" fmla="*/ 5695365 w 10567974"/>
              <a:gd name="connsiteY12019" fmla="*/ 548608 h 5630204"/>
              <a:gd name="connsiteX12020" fmla="*/ 7707045 w 10567974"/>
              <a:gd name="connsiteY12020" fmla="*/ 548607 h 5630204"/>
              <a:gd name="connsiteX12021" fmla="*/ 7733334 w 10567974"/>
              <a:gd name="connsiteY12021" fmla="*/ 574896 h 5630204"/>
              <a:gd name="connsiteX12022" fmla="*/ 7707045 w 10567974"/>
              <a:gd name="connsiteY12022" fmla="*/ 601184 h 5630204"/>
              <a:gd name="connsiteX12023" fmla="*/ 7680756 w 10567974"/>
              <a:gd name="connsiteY12023" fmla="*/ 574896 h 5630204"/>
              <a:gd name="connsiteX12024" fmla="*/ 7707045 w 10567974"/>
              <a:gd name="connsiteY12024" fmla="*/ 548607 h 5630204"/>
              <a:gd name="connsiteX12025" fmla="*/ 7798485 w 10567974"/>
              <a:gd name="connsiteY12025" fmla="*/ 548607 h 5630204"/>
              <a:gd name="connsiteX12026" fmla="*/ 7824774 w 10567974"/>
              <a:gd name="connsiteY12026" fmla="*/ 574895 h 5630204"/>
              <a:gd name="connsiteX12027" fmla="*/ 7798485 w 10567974"/>
              <a:gd name="connsiteY12027" fmla="*/ 601184 h 5630204"/>
              <a:gd name="connsiteX12028" fmla="*/ 7772196 w 10567974"/>
              <a:gd name="connsiteY12028" fmla="*/ 574895 h 5630204"/>
              <a:gd name="connsiteX12029" fmla="*/ 7798485 w 10567974"/>
              <a:gd name="connsiteY12029" fmla="*/ 548607 h 5630204"/>
              <a:gd name="connsiteX12030" fmla="*/ 7889925 w 10567974"/>
              <a:gd name="connsiteY12030" fmla="*/ 548607 h 5630204"/>
              <a:gd name="connsiteX12031" fmla="*/ 7916214 w 10567974"/>
              <a:gd name="connsiteY12031" fmla="*/ 574895 h 5630204"/>
              <a:gd name="connsiteX12032" fmla="*/ 7889925 w 10567974"/>
              <a:gd name="connsiteY12032" fmla="*/ 601183 h 5630204"/>
              <a:gd name="connsiteX12033" fmla="*/ 7863636 w 10567974"/>
              <a:gd name="connsiteY12033" fmla="*/ 574895 h 5630204"/>
              <a:gd name="connsiteX12034" fmla="*/ 7889925 w 10567974"/>
              <a:gd name="connsiteY12034" fmla="*/ 548607 h 5630204"/>
              <a:gd name="connsiteX12035" fmla="*/ 7981365 w 10567974"/>
              <a:gd name="connsiteY12035" fmla="*/ 548607 h 5630204"/>
              <a:gd name="connsiteX12036" fmla="*/ 8007654 w 10567974"/>
              <a:gd name="connsiteY12036" fmla="*/ 574895 h 5630204"/>
              <a:gd name="connsiteX12037" fmla="*/ 7981365 w 10567974"/>
              <a:gd name="connsiteY12037" fmla="*/ 601183 h 5630204"/>
              <a:gd name="connsiteX12038" fmla="*/ 7955076 w 10567974"/>
              <a:gd name="connsiteY12038" fmla="*/ 574895 h 5630204"/>
              <a:gd name="connsiteX12039" fmla="*/ 7981365 w 10567974"/>
              <a:gd name="connsiteY12039" fmla="*/ 548607 h 5630204"/>
              <a:gd name="connsiteX12040" fmla="*/ 8072805 w 10567974"/>
              <a:gd name="connsiteY12040" fmla="*/ 548607 h 5630204"/>
              <a:gd name="connsiteX12041" fmla="*/ 8099094 w 10567974"/>
              <a:gd name="connsiteY12041" fmla="*/ 574895 h 5630204"/>
              <a:gd name="connsiteX12042" fmla="*/ 8072805 w 10567974"/>
              <a:gd name="connsiteY12042" fmla="*/ 601183 h 5630204"/>
              <a:gd name="connsiteX12043" fmla="*/ 8046516 w 10567974"/>
              <a:gd name="connsiteY12043" fmla="*/ 574895 h 5630204"/>
              <a:gd name="connsiteX12044" fmla="*/ 8072805 w 10567974"/>
              <a:gd name="connsiteY12044" fmla="*/ 548607 h 5630204"/>
              <a:gd name="connsiteX12045" fmla="*/ 2038119 w 10567974"/>
              <a:gd name="connsiteY12045" fmla="*/ 457175 h 5630204"/>
              <a:gd name="connsiteX12046" fmla="*/ 2064412 w 10567974"/>
              <a:gd name="connsiteY12046" fmla="*/ 483463 h 5630204"/>
              <a:gd name="connsiteX12047" fmla="*/ 2038119 w 10567974"/>
              <a:gd name="connsiteY12047" fmla="*/ 509751 h 5630204"/>
              <a:gd name="connsiteX12048" fmla="*/ 2011826 w 10567974"/>
              <a:gd name="connsiteY12048" fmla="*/ 483463 h 5630204"/>
              <a:gd name="connsiteX12049" fmla="*/ 2038119 w 10567974"/>
              <a:gd name="connsiteY12049" fmla="*/ 457175 h 5630204"/>
              <a:gd name="connsiteX12050" fmla="*/ 2495372 w 10567974"/>
              <a:gd name="connsiteY12050" fmla="*/ 457175 h 5630204"/>
              <a:gd name="connsiteX12051" fmla="*/ 2521666 w 10567974"/>
              <a:gd name="connsiteY12051" fmla="*/ 483463 h 5630204"/>
              <a:gd name="connsiteX12052" fmla="*/ 2495372 w 10567974"/>
              <a:gd name="connsiteY12052" fmla="*/ 509751 h 5630204"/>
              <a:gd name="connsiteX12053" fmla="*/ 2469080 w 10567974"/>
              <a:gd name="connsiteY12053" fmla="*/ 483463 h 5630204"/>
              <a:gd name="connsiteX12054" fmla="*/ 2495372 w 10567974"/>
              <a:gd name="connsiteY12054" fmla="*/ 457175 h 5630204"/>
              <a:gd name="connsiteX12055" fmla="*/ 2678274 w 10567974"/>
              <a:gd name="connsiteY12055" fmla="*/ 457175 h 5630204"/>
              <a:gd name="connsiteX12056" fmla="*/ 2704563 w 10567974"/>
              <a:gd name="connsiteY12056" fmla="*/ 483463 h 5630204"/>
              <a:gd name="connsiteX12057" fmla="*/ 2678274 w 10567974"/>
              <a:gd name="connsiteY12057" fmla="*/ 509751 h 5630204"/>
              <a:gd name="connsiteX12058" fmla="*/ 2651980 w 10567974"/>
              <a:gd name="connsiteY12058" fmla="*/ 483463 h 5630204"/>
              <a:gd name="connsiteX12059" fmla="*/ 2678274 w 10567974"/>
              <a:gd name="connsiteY12059" fmla="*/ 457175 h 5630204"/>
              <a:gd name="connsiteX12060" fmla="*/ 2586822 w 10567974"/>
              <a:gd name="connsiteY12060" fmla="*/ 457175 h 5630204"/>
              <a:gd name="connsiteX12061" fmla="*/ 2613116 w 10567974"/>
              <a:gd name="connsiteY12061" fmla="*/ 483463 h 5630204"/>
              <a:gd name="connsiteX12062" fmla="*/ 2586822 w 10567974"/>
              <a:gd name="connsiteY12062" fmla="*/ 509751 h 5630204"/>
              <a:gd name="connsiteX12063" fmla="*/ 2560532 w 10567974"/>
              <a:gd name="connsiteY12063" fmla="*/ 483463 h 5630204"/>
              <a:gd name="connsiteX12064" fmla="*/ 2586822 w 10567974"/>
              <a:gd name="connsiteY12064" fmla="*/ 457175 h 5630204"/>
              <a:gd name="connsiteX12065" fmla="*/ 2952621 w 10567974"/>
              <a:gd name="connsiteY12065" fmla="*/ 457175 h 5630204"/>
              <a:gd name="connsiteX12066" fmla="*/ 2978915 w 10567974"/>
              <a:gd name="connsiteY12066" fmla="*/ 483463 h 5630204"/>
              <a:gd name="connsiteX12067" fmla="*/ 2952621 w 10567974"/>
              <a:gd name="connsiteY12067" fmla="*/ 509751 h 5630204"/>
              <a:gd name="connsiteX12068" fmla="*/ 2926333 w 10567974"/>
              <a:gd name="connsiteY12068" fmla="*/ 483463 h 5630204"/>
              <a:gd name="connsiteX12069" fmla="*/ 2952621 w 10567974"/>
              <a:gd name="connsiteY12069" fmla="*/ 457175 h 5630204"/>
              <a:gd name="connsiteX12070" fmla="*/ 3044071 w 10567974"/>
              <a:gd name="connsiteY12070" fmla="*/ 457175 h 5630204"/>
              <a:gd name="connsiteX12071" fmla="*/ 3070367 w 10567974"/>
              <a:gd name="connsiteY12071" fmla="*/ 483463 h 5630204"/>
              <a:gd name="connsiteX12072" fmla="*/ 3044071 w 10567974"/>
              <a:gd name="connsiteY12072" fmla="*/ 509751 h 5630204"/>
              <a:gd name="connsiteX12073" fmla="*/ 3017778 w 10567974"/>
              <a:gd name="connsiteY12073" fmla="*/ 483463 h 5630204"/>
              <a:gd name="connsiteX12074" fmla="*/ 3044071 w 10567974"/>
              <a:gd name="connsiteY12074" fmla="*/ 457175 h 5630204"/>
              <a:gd name="connsiteX12075" fmla="*/ 3135523 w 10567974"/>
              <a:gd name="connsiteY12075" fmla="*/ 457175 h 5630204"/>
              <a:gd name="connsiteX12076" fmla="*/ 3161817 w 10567974"/>
              <a:gd name="connsiteY12076" fmla="*/ 483463 h 5630204"/>
              <a:gd name="connsiteX12077" fmla="*/ 3135523 w 10567974"/>
              <a:gd name="connsiteY12077" fmla="*/ 509751 h 5630204"/>
              <a:gd name="connsiteX12078" fmla="*/ 3109230 w 10567974"/>
              <a:gd name="connsiteY12078" fmla="*/ 483463 h 5630204"/>
              <a:gd name="connsiteX12079" fmla="*/ 3135523 w 10567974"/>
              <a:gd name="connsiteY12079" fmla="*/ 457175 h 5630204"/>
              <a:gd name="connsiteX12080" fmla="*/ 3226975 w 10567974"/>
              <a:gd name="connsiteY12080" fmla="*/ 457175 h 5630204"/>
              <a:gd name="connsiteX12081" fmla="*/ 3253266 w 10567974"/>
              <a:gd name="connsiteY12081" fmla="*/ 483463 h 5630204"/>
              <a:gd name="connsiteX12082" fmla="*/ 3226975 w 10567974"/>
              <a:gd name="connsiteY12082" fmla="*/ 509751 h 5630204"/>
              <a:gd name="connsiteX12083" fmla="*/ 3200681 w 10567974"/>
              <a:gd name="connsiteY12083" fmla="*/ 483463 h 5630204"/>
              <a:gd name="connsiteX12084" fmla="*/ 3226975 w 10567974"/>
              <a:gd name="connsiteY12084" fmla="*/ 457175 h 5630204"/>
              <a:gd name="connsiteX12085" fmla="*/ 3317925 w 10567974"/>
              <a:gd name="connsiteY12085" fmla="*/ 457175 h 5630204"/>
              <a:gd name="connsiteX12086" fmla="*/ 3344214 w 10567974"/>
              <a:gd name="connsiteY12086" fmla="*/ 483463 h 5630204"/>
              <a:gd name="connsiteX12087" fmla="*/ 3317925 w 10567974"/>
              <a:gd name="connsiteY12087" fmla="*/ 509751 h 5630204"/>
              <a:gd name="connsiteX12088" fmla="*/ 3291636 w 10567974"/>
              <a:gd name="connsiteY12088" fmla="*/ 483463 h 5630204"/>
              <a:gd name="connsiteX12089" fmla="*/ 3317925 w 10567974"/>
              <a:gd name="connsiteY12089" fmla="*/ 457175 h 5630204"/>
              <a:gd name="connsiteX12090" fmla="*/ 3409365 w 10567974"/>
              <a:gd name="connsiteY12090" fmla="*/ 457174 h 5630204"/>
              <a:gd name="connsiteX12091" fmla="*/ 3435654 w 10567974"/>
              <a:gd name="connsiteY12091" fmla="*/ 483463 h 5630204"/>
              <a:gd name="connsiteX12092" fmla="*/ 3409365 w 10567974"/>
              <a:gd name="connsiteY12092" fmla="*/ 509751 h 5630204"/>
              <a:gd name="connsiteX12093" fmla="*/ 3383076 w 10567974"/>
              <a:gd name="connsiteY12093" fmla="*/ 483463 h 5630204"/>
              <a:gd name="connsiteX12094" fmla="*/ 3409365 w 10567974"/>
              <a:gd name="connsiteY12094" fmla="*/ 457174 h 5630204"/>
              <a:gd name="connsiteX12095" fmla="*/ 3500805 w 10567974"/>
              <a:gd name="connsiteY12095" fmla="*/ 457174 h 5630204"/>
              <a:gd name="connsiteX12096" fmla="*/ 3527094 w 10567974"/>
              <a:gd name="connsiteY12096" fmla="*/ 483462 h 5630204"/>
              <a:gd name="connsiteX12097" fmla="*/ 3500805 w 10567974"/>
              <a:gd name="connsiteY12097" fmla="*/ 509750 h 5630204"/>
              <a:gd name="connsiteX12098" fmla="*/ 3474516 w 10567974"/>
              <a:gd name="connsiteY12098" fmla="*/ 483462 h 5630204"/>
              <a:gd name="connsiteX12099" fmla="*/ 3500805 w 10567974"/>
              <a:gd name="connsiteY12099" fmla="*/ 457174 h 5630204"/>
              <a:gd name="connsiteX12100" fmla="*/ 3592245 w 10567974"/>
              <a:gd name="connsiteY12100" fmla="*/ 457174 h 5630204"/>
              <a:gd name="connsiteX12101" fmla="*/ 3618534 w 10567974"/>
              <a:gd name="connsiteY12101" fmla="*/ 483462 h 5630204"/>
              <a:gd name="connsiteX12102" fmla="*/ 3592245 w 10567974"/>
              <a:gd name="connsiteY12102" fmla="*/ 509750 h 5630204"/>
              <a:gd name="connsiteX12103" fmla="*/ 3565956 w 10567974"/>
              <a:gd name="connsiteY12103" fmla="*/ 483462 h 5630204"/>
              <a:gd name="connsiteX12104" fmla="*/ 3592245 w 10567974"/>
              <a:gd name="connsiteY12104" fmla="*/ 457174 h 5630204"/>
              <a:gd name="connsiteX12105" fmla="*/ 3683685 w 10567974"/>
              <a:gd name="connsiteY12105" fmla="*/ 457174 h 5630204"/>
              <a:gd name="connsiteX12106" fmla="*/ 3709974 w 10567974"/>
              <a:gd name="connsiteY12106" fmla="*/ 483462 h 5630204"/>
              <a:gd name="connsiteX12107" fmla="*/ 3683685 w 10567974"/>
              <a:gd name="connsiteY12107" fmla="*/ 509750 h 5630204"/>
              <a:gd name="connsiteX12108" fmla="*/ 3657396 w 10567974"/>
              <a:gd name="connsiteY12108" fmla="*/ 483462 h 5630204"/>
              <a:gd name="connsiteX12109" fmla="*/ 3683685 w 10567974"/>
              <a:gd name="connsiteY12109" fmla="*/ 457174 h 5630204"/>
              <a:gd name="connsiteX12110" fmla="*/ 3775125 w 10567974"/>
              <a:gd name="connsiteY12110" fmla="*/ 457174 h 5630204"/>
              <a:gd name="connsiteX12111" fmla="*/ 3801414 w 10567974"/>
              <a:gd name="connsiteY12111" fmla="*/ 483462 h 5630204"/>
              <a:gd name="connsiteX12112" fmla="*/ 3775125 w 10567974"/>
              <a:gd name="connsiteY12112" fmla="*/ 509750 h 5630204"/>
              <a:gd name="connsiteX12113" fmla="*/ 3748836 w 10567974"/>
              <a:gd name="connsiteY12113" fmla="*/ 483462 h 5630204"/>
              <a:gd name="connsiteX12114" fmla="*/ 3775125 w 10567974"/>
              <a:gd name="connsiteY12114" fmla="*/ 457174 h 5630204"/>
              <a:gd name="connsiteX12115" fmla="*/ 3866565 w 10567974"/>
              <a:gd name="connsiteY12115" fmla="*/ 457174 h 5630204"/>
              <a:gd name="connsiteX12116" fmla="*/ 3892854 w 10567974"/>
              <a:gd name="connsiteY12116" fmla="*/ 483462 h 5630204"/>
              <a:gd name="connsiteX12117" fmla="*/ 3866565 w 10567974"/>
              <a:gd name="connsiteY12117" fmla="*/ 509750 h 5630204"/>
              <a:gd name="connsiteX12118" fmla="*/ 3840276 w 10567974"/>
              <a:gd name="connsiteY12118" fmla="*/ 483462 h 5630204"/>
              <a:gd name="connsiteX12119" fmla="*/ 3866565 w 10567974"/>
              <a:gd name="connsiteY12119" fmla="*/ 457174 h 5630204"/>
              <a:gd name="connsiteX12120" fmla="*/ 3958005 w 10567974"/>
              <a:gd name="connsiteY12120" fmla="*/ 457174 h 5630204"/>
              <a:gd name="connsiteX12121" fmla="*/ 3984294 w 10567974"/>
              <a:gd name="connsiteY12121" fmla="*/ 483462 h 5630204"/>
              <a:gd name="connsiteX12122" fmla="*/ 3958005 w 10567974"/>
              <a:gd name="connsiteY12122" fmla="*/ 509750 h 5630204"/>
              <a:gd name="connsiteX12123" fmla="*/ 3931716 w 10567974"/>
              <a:gd name="connsiteY12123" fmla="*/ 483462 h 5630204"/>
              <a:gd name="connsiteX12124" fmla="*/ 3958005 w 10567974"/>
              <a:gd name="connsiteY12124" fmla="*/ 457174 h 5630204"/>
              <a:gd name="connsiteX12125" fmla="*/ 4140885 w 10567974"/>
              <a:gd name="connsiteY12125" fmla="*/ 457174 h 5630204"/>
              <a:gd name="connsiteX12126" fmla="*/ 4167174 w 10567974"/>
              <a:gd name="connsiteY12126" fmla="*/ 483462 h 5630204"/>
              <a:gd name="connsiteX12127" fmla="*/ 4140885 w 10567974"/>
              <a:gd name="connsiteY12127" fmla="*/ 509750 h 5630204"/>
              <a:gd name="connsiteX12128" fmla="*/ 4114596 w 10567974"/>
              <a:gd name="connsiteY12128" fmla="*/ 483462 h 5630204"/>
              <a:gd name="connsiteX12129" fmla="*/ 4140885 w 10567974"/>
              <a:gd name="connsiteY12129" fmla="*/ 457174 h 5630204"/>
              <a:gd name="connsiteX12130" fmla="*/ 4049445 w 10567974"/>
              <a:gd name="connsiteY12130" fmla="*/ 457174 h 5630204"/>
              <a:gd name="connsiteX12131" fmla="*/ 4075734 w 10567974"/>
              <a:gd name="connsiteY12131" fmla="*/ 483462 h 5630204"/>
              <a:gd name="connsiteX12132" fmla="*/ 4049445 w 10567974"/>
              <a:gd name="connsiteY12132" fmla="*/ 509750 h 5630204"/>
              <a:gd name="connsiteX12133" fmla="*/ 4023156 w 10567974"/>
              <a:gd name="connsiteY12133" fmla="*/ 483462 h 5630204"/>
              <a:gd name="connsiteX12134" fmla="*/ 4049445 w 10567974"/>
              <a:gd name="connsiteY12134" fmla="*/ 457174 h 5630204"/>
              <a:gd name="connsiteX12135" fmla="*/ 4232325 w 10567974"/>
              <a:gd name="connsiteY12135" fmla="*/ 457174 h 5630204"/>
              <a:gd name="connsiteX12136" fmla="*/ 4258614 w 10567974"/>
              <a:gd name="connsiteY12136" fmla="*/ 483462 h 5630204"/>
              <a:gd name="connsiteX12137" fmla="*/ 4232325 w 10567974"/>
              <a:gd name="connsiteY12137" fmla="*/ 509750 h 5630204"/>
              <a:gd name="connsiteX12138" fmla="*/ 4206036 w 10567974"/>
              <a:gd name="connsiteY12138" fmla="*/ 483462 h 5630204"/>
              <a:gd name="connsiteX12139" fmla="*/ 4232325 w 10567974"/>
              <a:gd name="connsiteY12139" fmla="*/ 457174 h 5630204"/>
              <a:gd name="connsiteX12140" fmla="*/ 4323765 w 10567974"/>
              <a:gd name="connsiteY12140" fmla="*/ 457174 h 5630204"/>
              <a:gd name="connsiteX12141" fmla="*/ 4350054 w 10567974"/>
              <a:gd name="connsiteY12141" fmla="*/ 483462 h 5630204"/>
              <a:gd name="connsiteX12142" fmla="*/ 4323765 w 10567974"/>
              <a:gd name="connsiteY12142" fmla="*/ 509750 h 5630204"/>
              <a:gd name="connsiteX12143" fmla="*/ 4297476 w 10567974"/>
              <a:gd name="connsiteY12143" fmla="*/ 483462 h 5630204"/>
              <a:gd name="connsiteX12144" fmla="*/ 4323765 w 10567974"/>
              <a:gd name="connsiteY12144" fmla="*/ 457174 h 5630204"/>
              <a:gd name="connsiteX12145" fmla="*/ 4415205 w 10567974"/>
              <a:gd name="connsiteY12145" fmla="*/ 457174 h 5630204"/>
              <a:gd name="connsiteX12146" fmla="*/ 4441494 w 10567974"/>
              <a:gd name="connsiteY12146" fmla="*/ 483462 h 5630204"/>
              <a:gd name="connsiteX12147" fmla="*/ 4415205 w 10567974"/>
              <a:gd name="connsiteY12147" fmla="*/ 509750 h 5630204"/>
              <a:gd name="connsiteX12148" fmla="*/ 4388916 w 10567974"/>
              <a:gd name="connsiteY12148" fmla="*/ 483462 h 5630204"/>
              <a:gd name="connsiteX12149" fmla="*/ 4415205 w 10567974"/>
              <a:gd name="connsiteY12149" fmla="*/ 457174 h 5630204"/>
              <a:gd name="connsiteX12150" fmla="*/ 4506645 w 10567974"/>
              <a:gd name="connsiteY12150" fmla="*/ 457174 h 5630204"/>
              <a:gd name="connsiteX12151" fmla="*/ 4532934 w 10567974"/>
              <a:gd name="connsiteY12151" fmla="*/ 483462 h 5630204"/>
              <a:gd name="connsiteX12152" fmla="*/ 4506645 w 10567974"/>
              <a:gd name="connsiteY12152" fmla="*/ 509750 h 5630204"/>
              <a:gd name="connsiteX12153" fmla="*/ 4480356 w 10567974"/>
              <a:gd name="connsiteY12153" fmla="*/ 483462 h 5630204"/>
              <a:gd name="connsiteX12154" fmla="*/ 4506645 w 10567974"/>
              <a:gd name="connsiteY12154" fmla="*/ 457174 h 5630204"/>
              <a:gd name="connsiteX12155" fmla="*/ 5512485 w 10567974"/>
              <a:gd name="connsiteY12155" fmla="*/ 457173 h 5630204"/>
              <a:gd name="connsiteX12156" fmla="*/ 5538774 w 10567974"/>
              <a:gd name="connsiteY12156" fmla="*/ 483462 h 5630204"/>
              <a:gd name="connsiteX12157" fmla="*/ 5512485 w 10567974"/>
              <a:gd name="connsiteY12157" fmla="*/ 509750 h 5630204"/>
              <a:gd name="connsiteX12158" fmla="*/ 5486196 w 10567974"/>
              <a:gd name="connsiteY12158" fmla="*/ 483462 h 5630204"/>
              <a:gd name="connsiteX12159" fmla="*/ 5512485 w 10567974"/>
              <a:gd name="connsiteY12159" fmla="*/ 457173 h 5630204"/>
              <a:gd name="connsiteX12160" fmla="*/ 5603925 w 10567974"/>
              <a:gd name="connsiteY12160" fmla="*/ 457173 h 5630204"/>
              <a:gd name="connsiteX12161" fmla="*/ 5630214 w 10567974"/>
              <a:gd name="connsiteY12161" fmla="*/ 483461 h 5630204"/>
              <a:gd name="connsiteX12162" fmla="*/ 5603925 w 10567974"/>
              <a:gd name="connsiteY12162" fmla="*/ 509750 h 5630204"/>
              <a:gd name="connsiteX12163" fmla="*/ 5577636 w 10567974"/>
              <a:gd name="connsiteY12163" fmla="*/ 483461 h 5630204"/>
              <a:gd name="connsiteX12164" fmla="*/ 5603925 w 10567974"/>
              <a:gd name="connsiteY12164" fmla="*/ 457173 h 5630204"/>
              <a:gd name="connsiteX12165" fmla="*/ 5695365 w 10567974"/>
              <a:gd name="connsiteY12165" fmla="*/ 457173 h 5630204"/>
              <a:gd name="connsiteX12166" fmla="*/ 5721654 w 10567974"/>
              <a:gd name="connsiteY12166" fmla="*/ 483461 h 5630204"/>
              <a:gd name="connsiteX12167" fmla="*/ 5695365 w 10567974"/>
              <a:gd name="connsiteY12167" fmla="*/ 509749 h 5630204"/>
              <a:gd name="connsiteX12168" fmla="*/ 5669076 w 10567974"/>
              <a:gd name="connsiteY12168" fmla="*/ 483461 h 5630204"/>
              <a:gd name="connsiteX12169" fmla="*/ 5695365 w 10567974"/>
              <a:gd name="connsiteY12169" fmla="*/ 457173 h 5630204"/>
              <a:gd name="connsiteX12170" fmla="*/ 5786805 w 10567974"/>
              <a:gd name="connsiteY12170" fmla="*/ 457173 h 5630204"/>
              <a:gd name="connsiteX12171" fmla="*/ 5813094 w 10567974"/>
              <a:gd name="connsiteY12171" fmla="*/ 483461 h 5630204"/>
              <a:gd name="connsiteX12172" fmla="*/ 5786805 w 10567974"/>
              <a:gd name="connsiteY12172" fmla="*/ 509749 h 5630204"/>
              <a:gd name="connsiteX12173" fmla="*/ 5760516 w 10567974"/>
              <a:gd name="connsiteY12173" fmla="*/ 483461 h 5630204"/>
              <a:gd name="connsiteX12174" fmla="*/ 5786805 w 10567974"/>
              <a:gd name="connsiteY12174" fmla="*/ 457173 h 5630204"/>
              <a:gd name="connsiteX12175" fmla="*/ 5878245 w 10567974"/>
              <a:gd name="connsiteY12175" fmla="*/ 457173 h 5630204"/>
              <a:gd name="connsiteX12176" fmla="*/ 5904534 w 10567974"/>
              <a:gd name="connsiteY12176" fmla="*/ 483461 h 5630204"/>
              <a:gd name="connsiteX12177" fmla="*/ 5878245 w 10567974"/>
              <a:gd name="connsiteY12177" fmla="*/ 509749 h 5630204"/>
              <a:gd name="connsiteX12178" fmla="*/ 5851956 w 10567974"/>
              <a:gd name="connsiteY12178" fmla="*/ 483461 h 5630204"/>
              <a:gd name="connsiteX12179" fmla="*/ 5878245 w 10567974"/>
              <a:gd name="connsiteY12179" fmla="*/ 457173 h 5630204"/>
              <a:gd name="connsiteX12180" fmla="*/ 7707045 w 10567974"/>
              <a:gd name="connsiteY12180" fmla="*/ 457173 h 5630204"/>
              <a:gd name="connsiteX12181" fmla="*/ 7733334 w 10567974"/>
              <a:gd name="connsiteY12181" fmla="*/ 483461 h 5630204"/>
              <a:gd name="connsiteX12182" fmla="*/ 7707045 w 10567974"/>
              <a:gd name="connsiteY12182" fmla="*/ 509749 h 5630204"/>
              <a:gd name="connsiteX12183" fmla="*/ 7680756 w 10567974"/>
              <a:gd name="connsiteY12183" fmla="*/ 483461 h 5630204"/>
              <a:gd name="connsiteX12184" fmla="*/ 7707045 w 10567974"/>
              <a:gd name="connsiteY12184" fmla="*/ 457173 h 5630204"/>
              <a:gd name="connsiteX12185" fmla="*/ 7798485 w 10567974"/>
              <a:gd name="connsiteY12185" fmla="*/ 457173 h 5630204"/>
              <a:gd name="connsiteX12186" fmla="*/ 7824774 w 10567974"/>
              <a:gd name="connsiteY12186" fmla="*/ 483461 h 5630204"/>
              <a:gd name="connsiteX12187" fmla="*/ 7798485 w 10567974"/>
              <a:gd name="connsiteY12187" fmla="*/ 509749 h 5630204"/>
              <a:gd name="connsiteX12188" fmla="*/ 7772196 w 10567974"/>
              <a:gd name="connsiteY12188" fmla="*/ 483461 h 5630204"/>
              <a:gd name="connsiteX12189" fmla="*/ 7798485 w 10567974"/>
              <a:gd name="connsiteY12189" fmla="*/ 457173 h 5630204"/>
              <a:gd name="connsiteX12190" fmla="*/ 7889925 w 10567974"/>
              <a:gd name="connsiteY12190" fmla="*/ 457173 h 5630204"/>
              <a:gd name="connsiteX12191" fmla="*/ 7916214 w 10567974"/>
              <a:gd name="connsiteY12191" fmla="*/ 483461 h 5630204"/>
              <a:gd name="connsiteX12192" fmla="*/ 7889925 w 10567974"/>
              <a:gd name="connsiteY12192" fmla="*/ 509749 h 5630204"/>
              <a:gd name="connsiteX12193" fmla="*/ 7863636 w 10567974"/>
              <a:gd name="connsiteY12193" fmla="*/ 483461 h 5630204"/>
              <a:gd name="connsiteX12194" fmla="*/ 7889925 w 10567974"/>
              <a:gd name="connsiteY12194" fmla="*/ 457173 h 5630204"/>
              <a:gd name="connsiteX12195" fmla="*/ 2312472 w 10567974"/>
              <a:gd name="connsiteY12195" fmla="*/ 365740 h 5630204"/>
              <a:gd name="connsiteX12196" fmla="*/ 2338763 w 10567974"/>
              <a:gd name="connsiteY12196" fmla="*/ 392029 h 5630204"/>
              <a:gd name="connsiteX12197" fmla="*/ 2312472 w 10567974"/>
              <a:gd name="connsiteY12197" fmla="*/ 418317 h 5630204"/>
              <a:gd name="connsiteX12198" fmla="*/ 2286182 w 10567974"/>
              <a:gd name="connsiteY12198" fmla="*/ 392029 h 5630204"/>
              <a:gd name="connsiteX12199" fmla="*/ 2312472 w 10567974"/>
              <a:gd name="connsiteY12199" fmla="*/ 365740 h 5630204"/>
              <a:gd name="connsiteX12200" fmla="*/ 2403924 w 10567974"/>
              <a:gd name="connsiteY12200" fmla="*/ 365740 h 5630204"/>
              <a:gd name="connsiteX12201" fmla="*/ 2430212 w 10567974"/>
              <a:gd name="connsiteY12201" fmla="*/ 392028 h 5630204"/>
              <a:gd name="connsiteX12202" fmla="*/ 2403924 w 10567974"/>
              <a:gd name="connsiteY12202" fmla="*/ 418316 h 5630204"/>
              <a:gd name="connsiteX12203" fmla="*/ 2377630 w 10567974"/>
              <a:gd name="connsiteY12203" fmla="*/ 392028 h 5630204"/>
              <a:gd name="connsiteX12204" fmla="*/ 2403924 w 10567974"/>
              <a:gd name="connsiteY12204" fmla="*/ 365740 h 5630204"/>
              <a:gd name="connsiteX12205" fmla="*/ 2495372 w 10567974"/>
              <a:gd name="connsiteY12205" fmla="*/ 365740 h 5630204"/>
              <a:gd name="connsiteX12206" fmla="*/ 2521666 w 10567974"/>
              <a:gd name="connsiteY12206" fmla="*/ 392028 h 5630204"/>
              <a:gd name="connsiteX12207" fmla="*/ 2495372 w 10567974"/>
              <a:gd name="connsiteY12207" fmla="*/ 418316 h 5630204"/>
              <a:gd name="connsiteX12208" fmla="*/ 2469080 w 10567974"/>
              <a:gd name="connsiteY12208" fmla="*/ 392028 h 5630204"/>
              <a:gd name="connsiteX12209" fmla="*/ 2495372 w 10567974"/>
              <a:gd name="connsiteY12209" fmla="*/ 365740 h 5630204"/>
              <a:gd name="connsiteX12210" fmla="*/ 2586822 w 10567974"/>
              <a:gd name="connsiteY12210" fmla="*/ 365740 h 5630204"/>
              <a:gd name="connsiteX12211" fmla="*/ 2613116 w 10567974"/>
              <a:gd name="connsiteY12211" fmla="*/ 392028 h 5630204"/>
              <a:gd name="connsiteX12212" fmla="*/ 2586822 w 10567974"/>
              <a:gd name="connsiteY12212" fmla="*/ 418316 h 5630204"/>
              <a:gd name="connsiteX12213" fmla="*/ 2560532 w 10567974"/>
              <a:gd name="connsiteY12213" fmla="*/ 392028 h 5630204"/>
              <a:gd name="connsiteX12214" fmla="*/ 2586822 w 10567974"/>
              <a:gd name="connsiteY12214" fmla="*/ 365740 h 5630204"/>
              <a:gd name="connsiteX12215" fmla="*/ 2769722 w 10567974"/>
              <a:gd name="connsiteY12215" fmla="*/ 365740 h 5630204"/>
              <a:gd name="connsiteX12216" fmla="*/ 2796014 w 10567974"/>
              <a:gd name="connsiteY12216" fmla="*/ 392028 h 5630204"/>
              <a:gd name="connsiteX12217" fmla="*/ 2769722 w 10567974"/>
              <a:gd name="connsiteY12217" fmla="*/ 418316 h 5630204"/>
              <a:gd name="connsiteX12218" fmla="*/ 2743432 w 10567974"/>
              <a:gd name="connsiteY12218" fmla="*/ 392028 h 5630204"/>
              <a:gd name="connsiteX12219" fmla="*/ 2769722 w 10567974"/>
              <a:gd name="connsiteY12219" fmla="*/ 365740 h 5630204"/>
              <a:gd name="connsiteX12220" fmla="*/ 2678274 w 10567974"/>
              <a:gd name="connsiteY12220" fmla="*/ 365740 h 5630204"/>
              <a:gd name="connsiteX12221" fmla="*/ 2704563 w 10567974"/>
              <a:gd name="connsiteY12221" fmla="*/ 392028 h 5630204"/>
              <a:gd name="connsiteX12222" fmla="*/ 2678274 w 10567974"/>
              <a:gd name="connsiteY12222" fmla="*/ 418316 h 5630204"/>
              <a:gd name="connsiteX12223" fmla="*/ 2651980 w 10567974"/>
              <a:gd name="connsiteY12223" fmla="*/ 392028 h 5630204"/>
              <a:gd name="connsiteX12224" fmla="*/ 2678274 w 10567974"/>
              <a:gd name="connsiteY12224" fmla="*/ 365740 h 5630204"/>
              <a:gd name="connsiteX12225" fmla="*/ 2952621 w 10567974"/>
              <a:gd name="connsiteY12225" fmla="*/ 365740 h 5630204"/>
              <a:gd name="connsiteX12226" fmla="*/ 2978915 w 10567974"/>
              <a:gd name="connsiteY12226" fmla="*/ 392028 h 5630204"/>
              <a:gd name="connsiteX12227" fmla="*/ 2952621 w 10567974"/>
              <a:gd name="connsiteY12227" fmla="*/ 418316 h 5630204"/>
              <a:gd name="connsiteX12228" fmla="*/ 2926333 w 10567974"/>
              <a:gd name="connsiteY12228" fmla="*/ 392028 h 5630204"/>
              <a:gd name="connsiteX12229" fmla="*/ 2952621 w 10567974"/>
              <a:gd name="connsiteY12229" fmla="*/ 365740 h 5630204"/>
              <a:gd name="connsiteX12230" fmla="*/ 3044071 w 10567974"/>
              <a:gd name="connsiteY12230" fmla="*/ 365740 h 5630204"/>
              <a:gd name="connsiteX12231" fmla="*/ 3070367 w 10567974"/>
              <a:gd name="connsiteY12231" fmla="*/ 392028 h 5630204"/>
              <a:gd name="connsiteX12232" fmla="*/ 3044071 w 10567974"/>
              <a:gd name="connsiteY12232" fmla="*/ 418316 h 5630204"/>
              <a:gd name="connsiteX12233" fmla="*/ 3017778 w 10567974"/>
              <a:gd name="connsiteY12233" fmla="*/ 392028 h 5630204"/>
              <a:gd name="connsiteX12234" fmla="*/ 3044071 w 10567974"/>
              <a:gd name="connsiteY12234" fmla="*/ 365740 h 5630204"/>
              <a:gd name="connsiteX12235" fmla="*/ 3135523 w 10567974"/>
              <a:gd name="connsiteY12235" fmla="*/ 365740 h 5630204"/>
              <a:gd name="connsiteX12236" fmla="*/ 3161817 w 10567974"/>
              <a:gd name="connsiteY12236" fmla="*/ 392028 h 5630204"/>
              <a:gd name="connsiteX12237" fmla="*/ 3135523 w 10567974"/>
              <a:gd name="connsiteY12237" fmla="*/ 418316 h 5630204"/>
              <a:gd name="connsiteX12238" fmla="*/ 3109230 w 10567974"/>
              <a:gd name="connsiteY12238" fmla="*/ 392028 h 5630204"/>
              <a:gd name="connsiteX12239" fmla="*/ 3135523 w 10567974"/>
              <a:gd name="connsiteY12239" fmla="*/ 365740 h 5630204"/>
              <a:gd name="connsiteX12240" fmla="*/ 3226975 w 10567974"/>
              <a:gd name="connsiteY12240" fmla="*/ 365740 h 5630204"/>
              <a:gd name="connsiteX12241" fmla="*/ 3253266 w 10567974"/>
              <a:gd name="connsiteY12241" fmla="*/ 392028 h 5630204"/>
              <a:gd name="connsiteX12242" fmla="*/ 3226975 w 10567974"/>
              <a:gd name="connsiteY12242" fmla="*/ 418316 h 5630204"/>
              <a:gd name="connsiteX12243" fmla="*/ 3200681 w 10567974"/>
              <a:gd name="connsiteY12243" fmla="*/ 392028 h 5630204"/>
              <a:gd name="connsiteX12244" fmla="*/ 3226975 w 10567974"/>
              <a:gd name="connsiteY12244" fmla="*/ 365740 h 5630204"/>
              <a:gd name="connsiteX12245" fmla="*/ 3317925 w 10567974"/>
              <a:gd name="connsiteY12245" fmla="*/ 365740 h 5630204"/>
              <a:gd name="connsiteX12246" fmla="*/ 3344214 w 10567974"/>
              <a:gd name="connsiteY12246" fmla="*/ 392028 h 5630204"/>
              <a:gd name="connsiteX12247" fmla="*/ 3317925 w 10567974"/>
              <a:gd name="connsiteY12247" fmla="*/ 418316 h 5630204"/>
              <a:gd name="connsiteX12248" fmla="*/ 3291636 w 10567974"/>
              <a:gd name="connsiteY12248" fmla="*/ 392028 h 5630204"/>
              <a:gd name="connsiteX12249" fmla="*/ 3317925 w 10567974"/>
              <a:gd name="connsiteY12249" fmla="*/ 365740 h 5630204"/>
              <a:gd name="connsiteX12250" fmla="*/ 3409365 w 10567974"/>
              <a:gd name="connsiteY12250" fmla="*/ 365740 h 5630204"/>
              <a:gd name="connsiteX12251" fmla="*/ 3435654 w 10567974"/>
              <a:gd name="connsiteY12251" fmla="*/ 392028 h 5630204"/>
              <a:gd name="connsiteX12252" fmla="*/ 3409365 w 10567974"/>
              <a:gd name="connsiteY12252" fmla="*/ 418316 h 5630204"/>
              <a:gd name="connsiteX12253" fmla="*/ 3383076 w 10567974"/>
              <a:gd name="connsiteY12253" fmla="*/ 392028 h 5630204"/>
              <a:gd name="connsiteX12254" fmla="*/ 3409365 w 10567974"/>
              <a:gd name="connsiteY12254" fmla="*/ 365740 h 5630204"/>
              <a:gd name="connsiteX12255" fmla="*/ 3500805 w 10567974"/>
              <a:gd name="connsiteY12255" fmla="*/ 365740 h 5630204"/>
              <a:gd name="connsiteX12256" fmla="*/ 3527094 w 10567974"/>
              <a:gd name="connsiteY12256" fmla="*/ 392028 h 5630204"/>
              <a:gd name="connsiteX12257" fmla="*/ 3500805 w 10567974"/>
              <a:gd name="connsiteY12257" fmla="*/ 418316 h 5630204"/>
              <a:gd name="connsiteX12258" fmla="*/ 3474516 w 10567974"/>
              <a:gd name="connsiteY12258" fmla="*/ 392028 h 5630204"/>
              <a:gd name="connsiteX12259" fmla="*/ 3500805 w 10567974"/>
              <a:gd name="connsiteY12259" fmla="*/ 365740 h 5630204"/>
              <a:gd name="connsiteX12260" fmla="*/ 3592245 w 10567974"/>
              <a:gd name="connsiteY12260" fmla="*/ 365739 h 5630204"/>
              <a:gd name="connsiteX12261" fmla="*/ 3618534 w 10567974"/>
              <a:gd name="connsiteY12261" fmla="*/ 392028 h 5630204"/>
              <a:gd name="connsiteX12262" fmla="*/ 3592245 w 10567974"/>
              <a:gd name="connsiteY12262" fmla="*/ 418316 h 5630204"/>
              <a:gd name="connsiteX12263" fmla="*/ 3565956 w 10567974"/>
              <a:gd name="connsiteY12263" fmla="*/ 392028 h 5630204"/>
              <a:gd name="connsiteX12264" fmla="*/ 3592245 w 10567974"/>
              <a:gd name="connsiteY12264" fmla="*/ 365739 h 5630204"/>
              <a:gd name="connsiteX12265" fmla="*/ 3683685 w 10567974"/>
              <a:gd name="connsiteY12265" fmla="*/ 365739 h 5630204"/>
              <a:gd name="connsiteX12266" fmla="*/ 3709974 w 10567974"/>
              <a:gd name="connsiteY12266" fmla="*/ 392027 h 5630204"/>
              <a:gd name="connsiteX12267" fmla="*/ 3683685 w 10567974"/>
              <a:gd name="connsiteY12267" fmla="*/ 418315 h 5630204"/>
              <a:gd name="connsiteX12268" fmla="*/ 3657396 w 10567974"/>
              <a:gd name="connsiteY12268" fmla="*/ 392027 h 5630204"/>
              <a:gd name="connsiteX12269" fmla="*/ 3683685 w 10567974"/>
              <a:gd name="connsiteY12269" fmla="*/ 365739 h 5630204"/>
              <a:gd name="connsiteX12270" fmla="*/ 3775125 w 10567974"/>
              <a:gd name="connsiteY12270" fmla="*/ 365739 h 5630204"/>
              <a:gd name="connsiteX12271" fmla="*/ 3801414 w 10567974"/>
              <a:gd name="connsiteY12271" fmla="*/ 392027 h 5630204"/>
              <a:gd name="connsiteX12272" fmla="*/ 3775125 w 10567974"/>
              <a:gd name="connsiteY12272" fmla="*/ 418315 h 5630204"/>
              <a:gd name="connsiteX12273" fmla="*/ 3748836 w 10567974"/>
              <a:gd name="connsiteY12273" fmla="*/ 392027 h 5630204"/>
              <a:gd name="connsiteX12274" fmla="*/ 3775125 w 10567974"/>
              <a:gd name="connsiteY12274" fmla="*/ 365739 h 5630204"/>
              <a:gd name="connsiteX12275" fmla="*/ 3866565 w 10567974"/>
              <a:gd name="connsiteY12275" fmla="*/ 365739 h 5630204"/>
              <a:gd name="connsiteX12276" fmla="*/ 3892854 w 10567974"/>
              <a:gd name="connsiteY12276" fmla="*/ 392027 h 5630204"/>
              <a:gd name="connsiteX12277" fmla="*/ 3866565 w 10567974"/>
              <a:gd name="connsiteY12277" fmla="*/ 418315 h 5630204"/>
              <a:gd name="connsiteX12278" fmla="*/ 3840276 w 10567974"/>
              <a:gd name="connsiteY12278" fmla="*/ 392027 h 5630204"/>
              <a:gd name="connsiteX12279" fmla="*/ 3866565 w 10567974"/>
              <a:gd name="connsiteY12279" fmla="*/ 365739 h 5630204"/>
              <a:gd name="connsiteX12280" fmla="*/ 3958005 w 10567974"/>
              <a:gd name="connsiteY12280" fmla="*/ 365739 h 5630204"/>
              <a:gd name="connsiteX12281" fmla="*/ 3984294 w 10567974"/>
              <a:gd name="connsiteY12281" fmla="*/ 392027 h 5630204"/>
              <a:gd name="connsiteX12282" fmla="*/ 3958005 w 10567974"/>
              <a:gd name="connsiteY12282" fmla="*/ 418315 h 5630204"/>
              <a:gd name="connsiteX12283" fmla="*/ 3931716 w 10567974"/>
              <a:gd name="connsiteY12283" fmla="*/ 392027 h 5630204"/>
              <a:gd name="connsiteX12284" fmla="*/ 3958005 w 10567974"/>
              <a:gd name="connsiteY12284" fmla="*/ 365739 h 5630204"/>
              <a:gd name="connsiteX12285" fmla="*/ 4049445 w 10567974"/>
              <a:gd name="connsiteY12285" fmla="*/ 365739 h 5630204"/>
              <a:gd name="connsiteX12286" fmla="*/ 4075734 w 10567974"/>
              <a:gd name="connsiteY12286" fmla="*/ 392027 h 5630204"/>
              <a:gd name="connsiteX12287" fmla="*/ 4049445 w 10567974"/>
              <a:gd name="connsiteY12287" fmla="*/ 418315 h 5630204"/>
              <a:gd name="connsiteX12288" fmla="*/ 4023156 w 10567974"/>
              <a:gd name="connsiteY12288" fmla="*/ 392027 h 5630204"/>
              <a:gd name="connsiteX12289" fmla="*/ 4049445 w 10567974"/>
              <a:gd name="connsiteY12289" fmla="*/ 365739 h 5630204"/>
              <a:gd name="connsiteX12290" fmla="*/ 4140885 w 10567974"/>
              <a:gd name="connsiteY12290" fmla="*/ 365739 h 5630204"/>
              <a:gd name="connsiteX12291" fmla="*/ 4167174 w 10567974"/>
              <a:gd name="connsiteY12291" fmla="*/ 392027 h 5630204"/>
              <a:gd name="connsiteX12292" fmla="*/ 4140885 w 10567974"/>
              <a:gd name="connsiteY12292" fmla="*/ 418315 h 5630204"/>
              <a:gd name="connsiteX12293" fmla="*/ 4114596 w 10567974"/>
              <a:gd name="connsiteY12293" fmla="*/ 392027 h 5630204"/>
              <a:gd name="connsiteX12294" fmla="*/ 4140885 w 10567974"/>
              <a:gd name="connsiteY12294" fmla="*/ 365739 h 5630204"/>
              <a:gd name="connsiteX12295" fmla="*/ 4232325 w 10567974"/>
              <a:gd name="connsiteY12295" fmla="*/ 365739 h 5630204"/>
              <a:gd name="connsiteX12296" fmla="*/ 4258614 w 10567974"/>
              <a:gd name="connsiteY12296" fmla="*/ 392027 h 5630204"/>
              <a:gd name="connsiteX12297" fmla="*/ 4232325 w 10567974"/>
              <a:gd name="connsiteY12297" fmla="*/ 418315 h 5630204"/>
              <a:gd name="connsiteX12298" fmla="*/ 4206036 w 10567974"/>
              <a:gd name="connsiteY12298" fmla="*/ 392027 h 5630204"/>
              <a:gd name="connsiteX12299" fmla="*/ 4232325 w 10567974"/>
              <a:gd name="connsiteY12299" fmla="*/ 365739 h 5630204"/>
              <a:gd name="connsiteX12300" fmla="*/ 4415205 w 10567974"/>
              <a:gd name="connsiteY12300" fmla="*/ 365739 h 5630204"/>
              <a:gd name="connsiteX12301" fmla="*/ 4441494 w 10567974"/>
              <a:gd name="connsiteY12301" fmla="*/ 392027 h 5630204"/>
              <a:gd name="connsiteX12302" fmla="*/ 4415205 w 10567974"/>
              <a:gd name="connsiteY12302" fmla="*/ 418315 h 5630204"/>
              <a:gd name="connsiteX12303" fmla="*/ 4388916 w 10567974"/>
              <a:gd name="connsiteY12303" fmla="*/ 392027 h 5630204"/>
              <a:gd name="connsiteX12304" fmla="*/ 4415205 w 10567974"/>
              <a:gd name="connsiteY12304" fmla="*/ 365739 h 5630204"/>
              <a:gd name="connsiteX12305" fmla="*/ 4323765 w 10567974"/>
              <a:gd name="connsiteY12305" fmla="*/ 365739 h 5630204"/>
              <a:gd name="connsiteX12306" fmla="*/ 4350054 w 10567974"/>
              <a:gd name="connsiteY12306" fmla="*/ 392027 h 5630204"/>
              <a:gd name="connsiteX12307" fmla="*/ 4323765 w 10567974"/>
              <a:gd name="connsiteY12307" fmla="*/ 418315 h 5630204"/>
              <a:gd name="connsiteX12308" fmla="*/ 4297476 w 10567974"/>
              <a:gd name="connsiteY12308" fmla="*/ 392027 h 5630204"/>
              <a:gd name="connsiteX12309" fmla="*/ 4323765 w 10567974"/>
              <a:gd name="connsiteY12309" fmla="*/ 365739 h 5630204"/>
              <a:gd name="connsiteX12310" fmla="*/ 4506645 w 10567974"/>
              <a:gd name="connsiteY12310" fmla="*/ 365739 h 5630204"/>
              <a:gd name="connsiteX12311" fmla="*/ 4532934 w 10567974"/>
              <a:gd name="connsiteY12311" fmla="*/ 392027 h 5630204"/>
              <a:gd name="connsiteX12312" fmla="*/ 4506645 w 10567974"/>
              <a:gd name="connsiteY12312" fmla="*/ 418315 h 5630204"/>
              <a:gd name="connsiteX12313" fmla="*/ 4480356 w 10567974"/>
              <a:gd name="connsiteY12313" fmla="*/ 392027 h 5630204"/>
              <a:gd name="connsiteX12314" fmla="*/ 4506645 w 10567974"/>
              <a:gd name="connsiteY12314" fmla="*/ 365739 h 5630204"/>
              <a:gd name="connsiteX12315" fmla="*/ 7798485 w 10567974"/>
              <a:gd name="connsiteY12315" fmla="*/ 365739 h 5630204"/>
              <a:gd name="connsiteX12316" fmla="*/ 7824774 w 10567974"/>
              <a:gd name="connsiteY12316" fmla="*/ 392027 h 5630204"/>
              <a:gd name="connsiteX12317" fmla="*/ 7798485 w 10567974"/>
              <a:gd name="connsiteY12317" fmla="*/ 418315 h 5630204"/>
              <a:gd name="connsiteX12318" fmla="*/ 7772196 w 10567974"/>
              <a:gd name="connsiteY12318" fmla="*/ 392027 h 5630204"/>
              <a:gd name="connsiteX12319" fmla="*/ 7798485 w 10567974"/>
              <a:gd name="connsiteY12319" fmla="*/ 365739 h 5630204"/>
              <a:gd name="connsiteX12320" fmla="*/ 2312472 w 10567974"/>
              <a:gd name="connsiteY12320" fmla="*/ 274306 h 5630204"/>
              <a:gd name="connsiteX12321" fmla="*/ 2338763 w 10567974"/>
              <a:gd name="connsiteY12321" fmla="*/ 300594 h 5630204"/>
              <a:gd name="connsiteX12322" fmla="*/ 2312472 w 10567974"/>
              <a:gd name="connsiteY12322" fmla="*/ 326882 h 5630204"/>
              <a:gd name="connsiteX12323" fmla="*/ 2286182 w 10567974"/>
              <a:gd name="connsiteY12323" fmla="*/ 300594 h 5630204"/>
              <a:gd name="connsiteX12324" fmla="*/ 2312472 w 10567974"/>
              <a:gd name="connsiteY12324" fmla="*/ 274306 h 5630204"/>
              <a:gd name="connsiteX12325" fmla="*/ 2403924 w 10567974"/>
              <a:gd name="connsiteY12325" fmla="*/ 274306 h 5630204"/>
              <a:gd name="connsiteX12326" fmla="*/ 2430212 w 10567974"/>
              <a:gd name="connsiteY12326" fmla="*/ 300594 h 5630204"/>
              <a:gd name="connsiteX12327" fmla="*/ 2403924 w 10567974"/>
              <a:gd name="connsiteY12327" fmla="*/ 326882 h 5630204"/>
              <a:gd name="connsiteX12328" fmla="*/ 2377630 w 10567974"/>
              <a:gd name="connsiteY12328" fmla="*/ 300594 h 5630204"/>
              <a:gd name="connsiteX12329" fmla="*/ 2403924 w 10567974"/>
              <a:gd name="connsiteY12329" fmla="*/ 274306 h 5630204"/>
              <a:gd name="connsiteX12330" fmla="*/ 2495372 w 10567974"/>
              <a:gd name="connsiteY12330" fmla="*/ 274306 h 5630204"/>
              <a:gd name="connsiteX12331" fmla="*/ 2521666 w 10567974"/>
              <a:gd name="connsiteY12331" fmla="*/ 300594 h 5630204"/>
              <a:gd name="connsiteX12332" fmla="*/ 2495372 w 10567974"/>
              <a:gd name="connsiteY12332" fmla="*/ 326882 h 5630204"/>
              <a:gd name="connsiteX12333" fmla="*/ 2469080 w 10567974"/>
              <a:gd name="connsiteY12333" fmla="*/ 300594 h 5630204"/>
              <a:gd name="connsiteX12334" fmla="*/ 2495372 w 10567974"/>
              <a:gd name="connsiteY12334" fmla="*/ 274306 h 5630204"/>
              <a:gd name="connsiteX12335" fmla="*/ 2586822 w 10567974"/>
              <a:gd name="connsiteY12335" fmla="*/ 274306 h 5630204"/>
              <a:gd name="connsiteX12336" fmla="*/ 2613116 w 10567974"/>
              <a:gd name="connsiteY12336" fmla="*/ 300594 h 5630204"/>
              <a:gd name="connsiteX12337" fmla="*/ 2586822 w 10567974"/>
              <a:gd name="connsiteY12337" fmla="*/ 326882 h 5630204"/>
              <a:gd name="connsiteX12338" fmla="*/ 2560532 w 10567974"/>
              <a:gd name="connsiteY12338" fmla="*/ 300594 h 5630204"/>
              <a:gd name="connsiteX12339" fmla="*/ 2586822 w 10567974"/>
              <a:gd name="connsiteY12339" fmla="*/ 274306 h 5630204"/>
              <a:gd name="connsiteX12340" fmla="*/ 2678274 w 10567974"/>
              <a:gd name="connsiteY12340" fmla="*/ 274306 h 5630204"/>
              <a:gd name="connsiteX12341" fmla="*/ 2704563 w 10567974"/>
              <a:gd name="connsiteY12341" fmla="*/ 300594 h 5630204"/>
              <a:gd name="connsiteX12342" fmla="*/ 2678274 w 10567974"/>
              <a:gd name="connsiteY12342" fmla="*/ 326882 h 5630204"/>
              <a:gd name="connsiteX12343" fmla="*/ 2651980 w 10567974"/>
              <a:gd name="connsiteY12343" fmla="*/ 300594 h 5630204"/>
              <a:gd name="connsiteX12344" fmla="*/ 2678274 w 10567974"/>
              <a:gd name="connsiteY12344" fmla="*/ 274306 h 5630204"/>
              <a:gd name="connsiteX12345" fmla="*/ 2769722 w 10567974"/>
              <a:gd name="connsiteY12345" fmla="*/ 274306 h 5630204"/>
              <a:gd name="connsiteX12346" fmla="*/ 2796014 w 10567974"/>
              <a:gd name="connsiteY12346" fmla="*/ 300594 h 5630204"/>
              <a:gd name="connsiteX12347" fmla="*/ 2769722 w 10567974"/>
              <a:gd name="connsiteY12347" fmla="*/ 326882 h 5630204"/>
              <a:gd name="connsiteX12348" fmla="*/ 2743432 w 10567974"/>
              <a:gd name="connsiteY12348" fmla="*/ 300594 h 5630204"/>
              <a:gd name="connsiteX12349" fmla="*/ 2769722 w 10567974"/>
              <a:gd name="connsiteY12349" fmla="*/ 274306 h 5630204"/>
              <a:gd name="connsiteX12350" fmla="*/ 2861172 w 10567974"/>
              <a:gd name="connsiteY12350" fmla="*/ 274305 h 5630204"/>
              <a:gd name="connsiteX12351" fmla="*/ 2887465 w 10567974"/>
              <a:gd name="connsiteY12351" fmla="*/ 300594 h 5630204"/>
              <a:gd name="connsiteX12352" fmla="*/ 2861172 w 10567974"/>
              <a:gd name="connsiteY12352" fmla="*/ 326882 h 5630204"/>
              <a:gd name="connsiteX12353" fmla="*/ 2834883 w 10567974"/>
              <a:gd name="connsiteY12353" fmla="*/ 300594 h 5630204"/>
              <a:gd name="connsiteX12354" fmla="*/ 2861172 w 10567974"/>
              <a:gd name="connsiteY12354" fmla="*/ 274305 h 5630204"/>
              <a:gd name="connsiteX12355" fmla="*/ 2952621 w 10567974"/>
              <a:gd name="connsiteY12355" fmla="*/ 274305 h 5630204"/>
              <a:gd name="connsiteX12356" fmla="*/ 2978915 w 10567974"/>
              <a:gd name="connsiteY12356" fmla="*/ 300593 h 5630204"/>
              <a:gd name="connsiteX12357" fmla="*/ 2952621 w 10567974"/>
              <a:gd name="connsiteY12357" fmla="*/ 326881 h 5630204"/>
              <a:gd name="connsiteX12358" fmla="*/ 2926333 w 10567974"/>
              <a:gd name="connsiteY12358" fmla="*/ 300593 h 5630204"/>
              <a:gd name="connsiteX12359" fmla="*/ 2952621 w 10567974"/>
              <a:gd name="connsiteY12359" fmla="*/ 274305 h 5630204"/>
              <a:gd name="connsiteX12360" fmla="*/ 3044071 w 10567974"/>
              <a:gd name="connsiteY12360" fmla="*/ 274305 h 5630204"/>
              <a:gd name="connsiteX12361" fmla="*/ 3070367 w 10567974"/>
              <a:gd name="connsiteY12361" fmla="*/ 300593 h 5630204"/>
              <a:gd name="connsiteX12362" fmla="*/ 3044071 w 10567974"/>
              <a:gd name="connsiteY12362" fmla="*/ 326881 h 5630204"/>
              <a:gd name="connsiteX12363" fmla="*/ 3017778 w 10567974"/>
              <a:gd name="connsiteY12363" fmla="*/ 300593 h 5630204"/>
              <a:gd name="connsiteX12364" fmla="*/ 3044071 w 10567974"/>
              <a:gd name="connsiteY12364" fmla="*/ 274305 h 5630204"/>
              <a:gd name="connsiteX12365" fmla="*/ 3135523 w 10567974"/>
              <a:gd name="connsiteY12365" fmla="*/ 274305 h 5630204"/>
              <a:gd name="connsiteX12366" fmla="*/ 3161817 w 10567974"/>
              <a:gd name="connsiteY12366" fmla="*/ 300593 h 5630204"/>
              <a:gd name="connsiteX12367" fmla="*/ 3135523 w 10567974"/>
              <a:gd name="connsiteY12367" fmla="*/ 326881 h 5630204"/>
              <a:gd name="connsiteX12368" fmla="*/ 3109230 w 10567974"/>
              <a:gd name="connsiteY12368" fmla="*/ 300593 h 5630204"/>
              <a:gd name="connsiteX12369" fmla="*/ 3135523 w 10567974"/>
              <a:gd name="connsiteY12369" fmla="*/ 274305 h 5630204"/>
              <a:gd name="connsiteX12370" fmla="*/ 3226975 w 10567974"/>
              <a:gd name="connsiteY12370" fmla="*/ 274305 h 5630204"/>
              <a:gd name="connsiteX12371" fmla="*/ 3253266 w 10567974"/>
              <a:gd name="connsiteY12371" fmla="*/ 300593 h 5630204"/>
              <a:gd name="connsiteX12372" fmla="*/ 3226975 w 10567974"/>
              <a:gd name="connsiteY12372" fmla="*/ 326881 h 5630204"/>
              <a:gd name="connsiteX12373" fmla="*/ 3200681 w 10567974"/>
              <a:gd name="connsiteY12373" fmla="*/ 300593 h 5630204"/>
              <a:gd name="connsiteX12374" fmla="*/ 3226975 w 10567974"/>
              <a:gd name="connsiteY12374" fmla="*/ 274305 h 5630204"/>
              <a:gd name="connsiteX12375" fmla="*/ 3409365 w 10567974"/>
              <a:gd name="connsiteY12375" fmla="*/ 274305 h 5630204"/>
              <a:gd name="connsiteX12376" fmla="*/ 3435654 w 10567974"/>
              <a:gd name="connsiteY12376" fmla="*/ 300593 h 5630204"/>
              <a:gd name="connsiteX12377" fmla="*/ 3409365 w 10567974"/>
              <a:gd name="connsiteY12377" fmla="*/ 326881 h 5630204"/>
              <a:gd name="connsiteX12378" fmla="*/ 3383076 w 10567974"/>
              <a:gd name="connsiteY12378" fmla="*/ 300593 h 5630204"/>
              <a:gd name="connsiteX12379" fmla="*/ 3409365 w 10567974"/>
              <a:gd name="connsiteY12379" fmla="*/ 274305 h 5630204"/>
              <a:gd name="connsiteX12380" fmla="*/ 3317925 w 10567974"/>
              <a:gd name="connsiteY12380" fmla="*/ 274305 h 5630204"/>
              <a:gd name="connsiteX12381" fmla="*/ 3344214 w 10567974"/>
              <a:gd name="connsiteY12381" fmla="*/ 300593 h 5630204"/>
              <a:gd name="connsiteX12382" fmla="*/ 3317925 w 10567974"/>
              <a:gd name="connsiteY12382" fmla="*/ 326881 h 5630204"/>
              <a:gd name="connsiteX12383" fmla="*/ 3291636 w 10567974"/>
              <a:gd name="connsiteY12383" fmla="*/ 300593 h 5630204"/>
              <a:gd name="connsiteX12384" fmla="*/ 3317925 w 10567974"/>
              <a:gd name="connsiteY12384" fmla="*/ 274305 h 5630204"/>
              <a:gd name="connsiteX12385" fmla="*/ 3500805 w 10567974"/>
              <a:gd name="connsiteY12385" fmla="*/ 274305 h 5630204"/>
              <a:gd name="connsiteX12386" fmla="*/ 3527094 w 10567974"/>
              <a:gd name="connsiteY12386" fmla="*/ 300593 h 5630204"/>
              <a:gd name="connsiteX12387" fmla="*/ 3500805 w 10567974"/>
              <a:gd name="connsiteY12387" fmla="*/ 326881 h 5630204"/>
              <a:gd name="connsiteX12388" fmla="*/ 3474516 w 10567974"/>
              <a:gd name="connsiteY12388" fmla="*/ 300593 h 5630204"/>
              <a:gd name="connsiteX12389" fmla="*/ 3500805 w 10567974"/>
              <a:gd name="connsiteY12389" fmla="*/ 274305 h 5630204"/>
              <a:gd name="connsiteX12390" fmla="*/ 3592245 w 10567974"/>
              <a:gd name="connsiteY12390" fmla="*/ 274305 h 5630204"/>
              <a:gd name="connsiteX12391" fmla="*/ 3618534 w 10567974"/>
              <a:gd name="connsiteY12391" fmla="*/ 300593 h 5630204"/>
              <a:gd name="connsiteX12392" fmla="*/ 3592245 w 10567974"/>
              <a:gd name="connsiteY12392" fmla="*/ 326881 h 5630204"/>
              <a:gd name="connsiteX12393" fmla="*/ 3565956 w 10567974"/>
              <a:gd name="connsiteY12393" fmla="*/ 300593 h 5630204"/>
              <a:gd name="connsiteX12394" fmla="*/ 3592245 w 10567974"/>
              <a:gd name="connsiteY12394" fmla="*/ 274305 h 5630204"/>
              <a:gd name="connsiteX12395" fmla="*/ 3683685 w 10567974"/>
              <a:gd name="connsiteY12395" fmla="*/ 274305 h 5630204"/>
              <a:gd name="connsiteX12396" fmla="*/ 3709974 w 10567974"/>
              <a:gd name="connsiteY12396" fmla="*/ 300593 h 5630204"/>
              <a:gd name="connsiteX12397" fmla="*/ 3683685 w 10567974"/>
              <a:gd name="connsiteY12397" fmla="*/ 326881 h 5630204"/>
              <a:gd name="connsiteX12398" fmla="*/ 3657396 w 10567974"/>
              <a:gd name="connsiteY12398" fmla="*/ 300593 h 5630204"/>
              <a:gd name="connsiteX12399" fmla="*/ 3683685 w 10567974"/>
              <a:gd name="connsiteY12399" fmla="*/ 274305 h 5630204"/>
              <a:gd name="connsiteX12400" fmla="*/ 3775125 w 10567974"/>
              <a:gd name="connsiteY12400" fmla="*/ 274305 h 5630204"/>
              <a:gd name="connsiteX12401" fmla="*/ 3801414 w 10567974"/>
              <a:gd name="connsiteY12401" fmla="*/ 300593 h 5630204"/>
              <a:gd name="connsiteX12402" fmla="*/ 3775125 w 10567974"/>
              <a:gd name="connsiteY12402" fmla="*/ 326881 h 5630204"/>
              <a:gd name="connsiteX12403" fmla="*/ 3748836 w 10567974"/>
              <a:gd name="connsiteY12403" fmla="*/ 300593 h 5630204"/>
              <a:gd name="connsiteX12404" fmla="*/ 3775125 w 10567974"/>
              <a:gd name="connsiteY12404" fmla="*/ 274305 h 5630204"/>
              <a:gd name="connsiteX12405" fmla="*/ 3866565 w 10567974"/>
              <a:gd name="connsiteY12405" fmla="*/ 274305 h 5630204"/>
              <a:gd name="connsiteX12406" fmla="*/ 3892854 w 10567974"/>
              <a:gd name="connsiteY12406" fmla="*/ 300593 h 5630204"/>
              <a:gd name="connsiteX12407" fmla="*/ 3866565 w 10567974"/>
              <a:gd name="connsiteY12407" fmla="*/ 326881 h 5630204"/>
              <a:gd name="connsiteX12408" fmla="*/ 3840276 w 10567974"/>
              <a:gd name="connsiteY12408" fmla="*/ 300593 h 5630204"/>
              <a:gd name="connsiteX12409" fmla="*/ 3866565 w 10567974"/>
              <a:gd name="connsiteY12409" fmla="*/ 274305 h 5630204"/>
              <a:gd name="connsiteX12410" fmla="*/ 3958005 w 10567974"/>
              <a:gd name="connsiteY12410" fmla="*/ 274305 h 5630204"/>
              <a:gd name="connsiteX12411" fmla="*/ 3984294 w 10567974"/>
              <a:gd name="connsiteY12411" fmla="*/ 300593 h 5630204"/>
              <a:gd name="connsiteX12412" fmla="*/ 3958005 w 10567974"/>
              <a:gd name="connsiteY12412" fmla="*/ 326881 h 5630204"/>
              <a:gd name="connsiteX12413" fmla="*/ 3931716 w 10567974"/>
              <a:gd name="connsiteY12413" fmla="*/ 300593 h 5630204"/>
              <a:gd name="connsiteX12414" fmla="*/ 3958005 w 10567974"/>
              <a:gd name="connsiteY12414" fmla="*/ 274305 h 5630204"/>
              <a:gd name="connsiteX12415" fmla="*/ 4049445 w 10567974"/>
              <a:gd name="connsiteY12415" fmla="*/ 274304 h 5630204"/>
              <a:gd name="connsiteX12416" fmla="*/ 4075734 w 10567974"/>
              <a:gd name="connsiteY12416" fmla="*/ 300592 h 5630204"/>
              <a:gd name="connsiteX12417" fmla="*/ 4049445 w 10567974"/>
              <a:gd name="connsiteY12417" fmla="*/ 326880 h 5630204"/>
              <a:gd name="connsiteX12418" fmla="*/ 4023156 w 10567974"/>
              <a:gd name="connsiteY12418" fmla="*/ 300592 h 5630204"/>
              <a:gd name="connsiteX12419" fmla="*/ 4049445 w 10567974"/>
              <a:gd name="connsiteY12419" fmla="*/ 274304 h 5630204"/>
              <a:gd name="connsiteX12420" fmla="*/ 4140885 w 10567974"/>
              <a:gd name="connsiteY12420" fmla="*/ 274304 h 5630204"/>
              <a:gd name="connsiteX12421" fmla="*/ 4167174 w 10567974"/>
              <a:gd name="connsiteY12421" fmla="*/ 300592 h 5630204"/>
              <a:gd name="connsiteX12422" fmla="*/ 4140885 w 10567974"/>
              <a:gd name="connsiteY12422" fmla="*/ 326880 h 5630204"/>
              <a:gd name="connsiteX12423" fmla="*/ 4114596 w 10567974"/>
              <a:gd name="connsiteY12423" fmla="*/ 300592 h 5630204"/>
              <a:gd name="connsiteX12424" fmla="*/ 4140885 w 10567974"/>
              <a:gd name="connsiteY12424" fmla="*/ 274304 h 5630204"/>
              <a:gd name="connsiteX12425" fmla="*/ 4232325 w 10567974"/>
              <a:gd name="connsiteY12425" fmla="*/ 274304 h 5630204"/>
              <a:gd name="connsiteX12426" fmla="*/ 4258614 w 10567974"/>
              <a:gd name="connsiteY12426" fmla="*/ 300592 h 5630204"/>
              <a:gd name="connsiteX12427" fmla="*/ 4232325 w 10567974"/>
              <a:gd name="connsiteY12427" fmla="*/ 326880 h 5630204"/>
              <a:gd name="connsiteX12428" fmla="*/ 4206036 w 10567974"/>
              <a:gd name="connsiteY12428" fmla="*/ 300592 h 5630204"/>
              <a:gd name="connsiteX12429" fmla="*/ 4232325 w 10567974"/>
              <a:gd name="connsiteY12429" fmla="*/ 274304 h 5630204"/>
              <a:gd name="connsiteX12430" fmla="*/ 4323765 w 10567974"/>
              <a:gd name="connsiteY12430" fmla="*/ 274304 h 5630204"/>
              <a:gd name="connsiteX12431" fmla="*/ 4350054 w 10567974"/>
              <a:gd name="connsiteY12431" fmla="*/ 300592 h 5630204"/>
              <a:gd name="connsiteX12432" fmla="*/ 4323765 w 10567974"/>
              <a:gd name="connsiteY12432" fmla="*/ 326880 h 5630204"/>
              <a:gd name="connsiteX12433" fmla="*/ 4297476 w 10567974"/>
              <a:gd name="connsiteY12433" fmla="*/ 300592 h 5630204"/>
              <a:gd name="connsiteX12434" fmla="*/ 4323765 w 10567974"/>
              <a:gd name="connsiteY12434" fmla="*/ 274304 h 5630204"/>
              <a:gd name="connsiteX12435" fmla="*/ 4415205 w 10567974"/>
              <a:gd name="connsiteY12435" fmla="*/ 274304 h 5630204"/>
              <a:gd name="connsiteX12436" fmla="*/ 4441494 w 10567974"/>
              <a:gd name="connsiteY12436" fmla="*/ 300592 h 5630204"/>
              <a:gd name="connsiteX12437" fmla="*/ 4415205 w 10567974"/>
              <a:gd name="connsiteY12437" fmla="*/ 326880 h 5630204"/>
              <a:gd name="connsiteX12438" fmla="*/ 4388916 w 10567974"/>
              <a:gd name="connsiteY12438" fmla="*/ 300592 h 5630204"/>
              <a:gd name="connsiteX12439" fmla="*/ 4415205 w 10567974"/>
              <a:gd name="connsiteY12439" fmla="*/ 274304 h 5630204"/>
              <a:gd name="connsiteX12440" fmla="*/ 4506645 w 10567974"/>
              <a:gd name="connsiteY12440" fmla="*/ 274304 h 5630204"/>
              <a:gd name="connsiteX12441" fmla="*/ 4532934 w 10567974"/>
              <a:gd name="connsiteY12441" fmla="*/ 300592 h 5630204"/>
              <a:gd name="connsiteX12442" fmla="*/ 4506645 w 10567974"/>
              <a:gd name="connsiteY12442" fmla="*/ 326880 h 5630204"/>
              <a:gd name="connsiteX12443" fmla="*/ 4480356 w 10567974"/>
              <a:gd name="connsiteY12443" fmla="*/ 300592 h 5630204"/>
              <a:gd name="connsiteX12444" fmla="*/ 4506645 w 10567974"/>
              <a:gd name="connsiteY12444" fmla="*/ 274304 h 5630204"/>
              <a:gd name="connsiteX12445" fmla="*/ 4598085 w 10567974"/>
              <a:gd name="connsiteY12445" fmla="*/ 274304 h 5630204"/>
              <a:gd name="connsiteX12446" fmla="*/ 4624374 w 10567974"/>
              <a:gd name="connsiteY12446" fmla="*/ 300592 h 5630204"/>
              <a:gd name="connsiteX12447" fmla="*/ 4598085 w 10567974"/>
              <a:gd name="connsiteY12447" fmla="*/ 326880 h 5630204"/>
              <a:gd name="connsiteX12448" fmla="*/ 4571796 w 10567974"/>
              <a:gd name="connsiteY12448" fmla="*/ 300592 h 5630204"/>
              <a:gd name="connsiteX12449" fmla="*/ 4598085 w 10567974"/>
              <a:gd name="connsiteY12449" fmla="*/ 274304 h 5630204"/>
              <a:gd name="connsiteX12450" fmla="*/ 2312472 w 10567974"/>
              <a:gd name="connsiteY12450" fmla="*/ 182872 h 5630204"/>
              <a:gd name="connsiteX12451" fmla="*/ 2338763 w 10567974"/>
              <a:gd name="connsiteY12451" fmla="*/ 209160 h 5630204"/>
              <a:gd name="connsiteX12452" fmla="*/ 2312472 w 10567974"/>
              <a:gd name="connsiteY12452" fmla="*/ 235448 h 5630204"/>
              <a:gd name="connsiteX12453" fmla="*/ 2286182 w 10567974"/>
              <a:gd name="connsiteY12453" fmla="*/ 209160 h 5630204"/>
              <a:gd name="connsiteX12454" fmla="*/ 2312472 w 10567974"/>
              <a:gd name="connsiteY12454" fmla="*/ 182872 h 5630204"/>
              <a:gd name="connsiteX12455" fmla="*/ 2403924 w 10567974"/>
              <a:gd name="connsiteY12455" fmla="*/ 182872 h 5630204"/>
              <a:gd name="connsiteX12456" fmla="*/ 2430212 w 10567974"/>
              <a:gd name="connsiteY12456" fmla="*/ 209160 h 5630204"/>
              <a:gd name="connsiteX12457" fmla="*/ 2403924 w 10567974"/>
              <a:gd name="connsiteY12457" fmla="*/ 235448 h 5630204"/>
              <a:gd name="connsiteX12458" fmla="*/ 2377630 w 10567974"/>
              <a:gd name="connsiteY12458" fmla="*/ 209160 h 5630204"/>
              <a:gd name="connsiteX12459" fmla="*/ 2403924 w 10567974"/>
              <a:gd name="connsiteY12459" fmla="*/ 182872 h 5630204"/>
              <a:gd name="connsiteX12460" fmla="*/ 2495372 w 10567974"/>
              <a:gd name="connsiteY12460" fmla="*/ 182872 h 5630204"/>
              <a:gd name="connsiteX12461" fmla="*/ 2521666 w 10567974"/>
              <a:gd name="connsiteY12461" fmla="*/ 209160 h 5630204"/>
              <a:gd name="connsiteX12462" fmla="*/ 2495372 w 10567974"/>
              <a:gd name="connsiteY12462" fmla="*/ 235448 h 5630204"/>
              <a:gd name="connsiteX12463" fmla="*/ 2469080 w 10567974"/>
              <a:gd name="connsiteY12463" fmla="*/ 209160 h 5630204"/>
              <a:gd name="connsiteX12464" fmla="*/ 2495372 w 10567974"/>
              <a:gd name="connsiteY12464" fmla="*/ 182872 h 5630204"/>
              <a:gd name="connsiteX12465" fmla="*/ 2586822 w 10567974"/>
              <a:gd name="connsiteY12465" fmla="*/ 182871 h 5630204"/>
              <a:gd name="connsiteX12466" fmla="*/ 2613116 w 10567974"/>
              <a:gd name="connsiteY12466" fmla="*/ 209159 h 5630204"/>
              <a:gd name="connsiteX12467" fmla="*/ 2586822 w 10567974"/>
              <a:gd name="connsiteY12467" fmla="*/ 235447 h 5630204"/>
              <a:gd name="connsiteX12468" fmla="*/ 2560532 w 10567974"/>
              <a:gd name="connsiteY12468" fmla="*/ 209159 h 5630204"/>
              <a:gd name="connsiteX12469" fmla="*/ 2586822 w 10567974"/>
              <a:gd name="connsiteY12469" fmla="*/ 182871 h 5630204"/>
              <a:gd name="connsiteX12470" fmla="*/ 2678274 w 10567974"/>
              <a:gd name="connsiteY12470" fmla="*/ 182871 h 5630204"/>
              <a:gd name="connsiteX12471" fmla="*/ 2704563 w 10567974"/>
              <a:gd name="connsiteY12471" fmla="*/ 209159 h 5630204"/>
              <a:gd name="connsiteX12472" fmla="*/ 2678274 w 10567974"/>
              <a:gd name="connsiteY12472" fmla="*/ 235447 h 5630204"/>
              <a:gd name="connsiteX12473" fmla="*/ 2651980 w 10567974"/>
              <a:gd name="connsiteY12473" fmla="*/ 209159 h 5630204"/>
              <a:gd name="connsiteX12474" fmla="*/ 2678274 w 10567974"/>
              <a:gd name="connsiteY12474" fmla="*/ 182871 h 5630204"/>
              <a:gd name="connsiteX12475" fmla="*/ 2769722 w 10567974"/>
              <a:gd name="connsiteY12475" fmla="*/ 182871 h 5630204"/>
              <a:gd name="connsiteX12476" fmla="*/ 2796014 w 10567974"/>
              <a:gd name="connsiteY12476" fmla="*/ 209159 h 5630204"/>
              <a:gd name="connsiteX12477" fmla="*/ 2769722 w 10567974"/>
              <a:gd name="connsiteY12477" fmla="*/ 235447 h 5630204"/>
              <a:gd name="connsiteX12478" fmla="*/ 2743432 w 10567974"/>
              <a:gd name="connsiteY12478" fmla="*/ 209159 h 5630204"/>
              <a:gd name="connsiteX12479" fmla="*/ 2769722 w 10567974"/>
              <a:gd name="connsiteY12479" fmla="*/ 182871 h 5630204"/>
              <a:gd name="connsiteX12480" fmla="*/ 2861172 w 10567974"/>
              <a:gd name="connsiteY12480" fmla="*/ 182871 h 5630204"/>
              <a:gd name="connsiteX12481" fmla="*/ 2887465 w 10567974"/>
              <a:gd name="connsiteY12481" fmla="*/ 209159 h 5630204"/>
              <a:gd name="connsiteX12482" fmla="*/ 2861172 w 10567974"/>
              <a:gd name="connsiteY12482" fmla="*/ 235447 h 5630204"/>
              <a:gd name="connsiteX12483" fmla="*/ 2834883 w 10567974"/>
              <a:gd name="connsiteY12483" fmla="*/ 209159 h 5630204"/>
              <a:gd name="connsiteX12484" fmla="*/ 2861172 w 10567974"/>
              <a:gd name="connsiteY12484" fmla="*/ 182871 h 5630204"/>
              <a:gd name="connsiteX12485" fmla="*/ 2952621 w 10567974"/>
              <a:gd name="connsiteY12485" fmla="*/ 182871 h 5630204"/>
              <a:gd name="connsiteX12486" fmla="*/ 2978915 w 10567974"/>
              <a:gd name="connsiteY12486" fmla="*/ 209159 h 5630204"/>
              <a:gd name="connsiteX12487" fmla="*/ 2952621 w 10567974"/>
              <a:gd name="connsiteY12487" fmla="*/ 235447 h 5630204"/>
              <a:gd name="connsiteX12488" fmla="*/ 2926333 w 10567974"/>
              <a:gd name="connsiteY12488" fmla="*/ 209159 h 5630204"/>
              <a:gd name="connsiteX12489" fmla="*/ 2952621 w 10567974"/>
              <a:gd name="connsiteY12489" fmla="*/ 182871 h 5630204"/>
              <a:gd name="connsiteX12490" fmla="*/ 3044071 w 10567974"/>
              <a:gd name="connsiteY12490" fmla="*/ 182871 h 5630204"/>
              <a:gd name="connsiteX12491" fmla="*/ 3070367 w 10567974"/>
              <a:gd name="connsiteY12491" fmla="*/ 209159 h 5630204"/>
              <a:gd name="connsiteX12492" fmla="*/ 3044071 w 10567974"/>
              <a:gd name="connsiteY12492" fmla="*/ 235447 h 5630204"/>
              <a:gd name="connsiteX12493" fmla="*/ 3017778 w 10567974"/>
              <a:gd name="connsiteY12493" fmla="*/ 209159 h 5630204"/>
              <a:gd name="connsiteX12494" fmla="*/ 3044071 w 10567974"/>
              <a:gd name="connsiteY12494" fmla="*/ 182871 h 5630204"/>
              <a:gd name="connsiteX12495" fmla="*/ 3135523 w 10567974"/>
              <a:gd name="connsiteY12495" fmla="*/ 182871 h 5630204"/>
              <a:gd name="connsiteX12496" fmla="*/ 3161817 w 10567974"/>
              <a:gd name="connsiteY12496" fmla="*/ 209159 h 5630204"/>
              <a:gd name="connsiteX12497" fmla="*/ 3135523 w 10567974"/>
              <a:gd name="connsiteY12497" fmla="*/ 235447 h 5630204"/>
              <a:gd name="connsiteX12498" fmla="*/ 3109230 w 10567974"/>
              <a:gd name="connsiteY12498" fmla="*/ 209159 h 5630204"/>
              <a:gd name="connsiteX12499" fmla="*/ 3135523 w 10567974"/>
              <a:gd name="connsiteY12499" fmla="*/ 182871 h 5630204"/>
              <a:gd name="connsiteX12500" fmla="*/ 3226975 w 10567974"/>
              <a:gd name="connsiteY12500" fmla="*/ 182871 h 5630204"/>
              <a:gd name="connsiteX12501" fmla="*/ 3253266 w 10567974"/>
              <a:gd name="connsiteY12501" fmla="*/ 209159 h 5630204"/>
              <a:gd name="connsiteX12502" fmla="*/ 3226975 w 10567974"/>
              <a:gd name="connsiteY12502" fmla="*/ 235447 h 5630204"/>
              <a:gd name="connsiteX12503" fmla="*/ 3200681 w 10567974"/>
              <a:gd name="connsiteY12503" fmla="*/ 209159 h 5630204"/>
              <a:gd name="connsiteX12504" fmla="*/ 3226975 w 10567974"/>
              <a:gd name="connsiteY12504" fmla="*/ 182871 h 5630204"/>
              <a:gd name="connsiteX12505" fmla="*/ 3317925 w 10567974"/>
              <a:gd name="connsiteY12505" fmla="*/ 182871 h 5630204"/>
              <a:gd name="connsiteX12506" fmla="*/ 3344214 w 10567974"/>
              <a:gd name="connsiteY12506" fmla="*/ 209159 h 5630204"/>
              <a:gd name="connsiteX12507" fmla="*/ 3317925 w 10567974"/>
              <a:gd name="connsiteY12507" fmla="*/ 235447 h 5630204"/>
              <a:gd name="connsiteX12508" fmla="*/ 3291636 w 10567974"/>
              <a:gd name="connsiteY12508" fmla="*/ 209159 h 5630204"/>
              <a:gd name="connsiteX12509" fmla="*/ 3317925 w 10567974"/>
              <a:gd name="connsiteY12509" fmla="*/ 182871 h 5630204"/>
              <a:gd name="connsiteX12510" fmla="*/ 3409365 w 10567974"/>
              <a:gd name="connsiteY12510" fmla="*/ 182871 h 5630204"/>
              <a:gd name="connsiteX12511" fmla="*/ 3435654 w 10567974"/>
              <a:gd name="connsiteY12511" fmla="*/ 209159 h 5630204"/>
              <a:gd name="connsiteX12512" fmla="*/ 3409365 w 10567974"/>
              <a:gd name="connsiteY12512" fmla="*/ 235447 h 5630204"/>
              <a:gd name="connsiteX12513" fmla="*/ 3383076 w 10567974"/>
              <a:gd name="connsiteY12513" fmla="*/ 209159 h 5630204"/>
              <a:gd name="connsiteX12514" fmla="*/ 3409365 w 10567974"/>
              <a:gd name="connsiteY12514" fmla="*/ 182871 h 5630204"/>
              <a:gd name="connsiteX12515" fmla="*/ 3500805 w 10567974"/>
              <a:gd name="connsiteY12515" fmla="*/ 182871 h 5630204"/>
              <a:gd name="connsiteX12516" fmla="*/ 3527094 w 10567974"/>
              <a:gd name="connsiteY12516" fmla="*/ 209159 h 5630204"/>
              <a:gd name="connsiteX12517" fmla="*/ 3500805 w 10567974"/>
              <a:gd name="connsiteY12517" fmla="*/ 235447 h 5630204"/>
              <a:gd name="connsiteX12518" fmla="*/ 3474516 w 10567974"/>
              <a:gd name="connsiteY12518" fmla="*/ 209159 h 5630204"/>
              <a:gd name="connsiteX12519" fmla="*/ 3500805 w 10567974"/>
              <a:gd name="connsiteY12519" fmla="*/ 182871 h 5630204"/>
              <a:gd name="connsiteX12520" fmla="*/ 3592245 w 10567974"/>
              <a:gd name="connsiteY12520" fmla="*/ 182871 h 5630204"/>
              <a:gd name="connsiteX12521" fmla="*/ 3618534 w 10567974"/>
              <a:gd name="connsiteY12521" fmla="*/ 209159 h 5630204"/>
              <a:gd name="connsiteX12522" fmla="*/ 3592245 w 10567974"/>
              <a:gd name="connsiteY12522" fmla="*/ 235447 h 5630204"/>
              <a:gd name="connsiteX12523" fmla="*/ 3565956 w 10567974"/>
              <a:gd name="connsiteY12523" fmla="*/ 209159 h 5630204"/>
              <a:gd name="connsiteX12524" fmla="*/ 3592245 w 10567974"/>
              <a:gd name="connsiteY12524" fmla="*/ 182871 h 5630204"/>
              <a:gd name="connsiteX12525" fmla="*/ 3683685 w 10567974"/>
              <a:gd name="connsiteY12525" fmla="*/ 182870 h 5630204"/>
              <a:gd name="connsiteX12526" fmla="*/ 3709974 w 10567974"/>
              <a:gd name="connsiteY12526" fmla="*/ 209158 h 5630204"/>
              <a:gd name="connsiteX12527" fmla="*/ 3683685 w 10567974"/>
              <a:gd name="connsiteY12527" fmla="*/ 235446 h 5630204"/>
              <a:gd name="connsiteX12528" fmla="*/ 3657396 w 10567974"/>
              <a:gd name="connsiteY12528" fmla="*/ 209158 h 5630204"/>
              <a:gd name="connsiteX12529" fmla="*/ 3683685 w 10567974"/>
              <a:gd name="connsiteY12529" fmla="*/ 182870 h 5630204"/>
              <a:gd name="connsiteX12530" fmla="*/ 3775125 w 10567974"/>
              <a:gd name="connsiteY12530" fmla="*/ 182870 h 5630204"/>
              <a:gd name="connsiteX12531" fmla="*/ 3801414 w 10567974"/>
              <a:gd name="connsiteY12531" fmla="*/ 209158 h 5630204"/>
              <a:gd name="connsiteX12532" fmla="*/ 3775125 w 10567974"/>
              <a:gd name="connsiteY12532" fmla="*/ 235446 h 5630204"/>
              <a:gd name="connsiteX12533" fmla="*/ 3748836 w 10567974"/>
              <a:gd name="connsiteY12533" fmla="*/ 209158 h 5630204"/>
              <a:gd name="connsiteX12534" fmla="*/ 3775125 w 10567974"/>
              <a:gd name="connsiteY12534" fmla="*/ 182870 h 5630204"/>
              <a:gd name="connsiteX12535" fmla="*/ 3866565 w 10567974"/>
              <a:gd name="connsiteY12535" fmla="*/ 182870 h 5630204"/>
              <a:gd name="connsiteX12536" fmla="*/ 3892854 w 10567974"/>
              <a:gd name="connsiteY12536" fmla="*/ 209158 h 5630204"/>
              <a:gd name="connsiteX12537" fmla="*/ 3866565 w 10567974"/>
              <a:gd name="connsiteY12537" fmla="*/ 235446 h 5630204"/>
              <a:gd name="connsiteX12538" fmla="*/ 3840276 w 10567974"/>
              <a:gd name="connsiteY12538" fmla="*/ 209158 h 5630204"/>
              <a:gd name="connsiteX12539" fmla="*/ 3866565 w 10567974"/>
              <a:gd name="connsiteY12539" fmla="*/ 182870 h 5630204"/>
              <a:gd name="connsiteX12540" fmla="*/ 3958005 w 10567974"/>
              <a:gd name="connsiteY12540" fmla="*/ 182870 h 5630204"/>
              <a:gd name="connsiteX12541" fmla="*/ 3984294 w 10567974"/>
              <a:gd name="connsiteY12541" fmla="*/ 209158 h 5630204"/>
              <a:gd name="connsiteX12542" fmla="*/ 3958005 w 10567974"/>
              <a:gd name="connsiteY12542" fmla="*/ 235446 h 5630204"/>
              <a:gd name="connsiteX12543" fmla="*/ 3931716 w 10567974"/>
              <a:gd name="connsiteY12543" fmla="*/ 209158 h 5630204"/>
              <a:gd name="connsiteX12544" fmla="*/ 3958005 w 10567974"/>
              <a:gd name="connsiteY12544" fmla="*/ 182870 h 5630204"/>
              <a:gd name="connsiteX12545" fmla="*/ 4049445 w 10567974"/>
              <a:gd name="connsiteY12545" fmla="*/ 182870 h 5630204"/>
              <a:gd name="connsiteX12546" fmla="*/ 4075734 w 10567974"/>
              <a:gd name="connsiteY12546" fmla="*/ 209158 h 5630204"/>
              <a:gd name="connsiteX12547" fmla="*/ 4049445 w 10567974"/>
              <a:gd name="connsiteY12547" fmla="*/ 235446 h 5630204"/>
              <a:gd name="connsiteX12548" fmla="*/ 4023156 w 10567974"/>
              <a:gd name="connsiteY12548" fmla="*/ 209158 h 5630204"/>
              <a:gd name="connsiteX12549" fmla="*/ 4049445 w 10567974"/>
              <a:gd name="connsiteY12549" fmla="*/ 182870 h 5630204"/>
              <a:gd name="connsiteX12550" fmla="*/ 4140885 w 10567974"/>
              <a:gd name="connsiteY12550" fmla="*/ 182870 h 5630204"/>
              <a:gd name="connsiteX12551" fmla="*/ 4167174 w 10567974"/>
              <a:gd name="connsiteY12551" fmla="*/ 209158 h 5630204"/>
              <a:gd name="connsiteX12552" fmla="*/ 4140885 w 10567974"/>
              <a:gd name="connsiteY12552" fmla="*/ 235446 h 5630204"/>
              <a:gd name="connsiteX12553" fmla="*/ 4114596 w 10567974"/>
              <a:gd name="connsiteY12553" fmla="*/ 209158 h 5630204"/>
              <a:gd name="connsiteX12554" fmla="*/ 4140885 w 10567974"/>
              <a:gd name="connsiteY12554" fmla="*/ 182870 h 5630204"/>
              <a:gd name="connsiteX12555" fmla="*/ 4232325 w 10567974"/>
              <a:gd name="connsiteY12555" fmla="*/ 182870 h 5630204"/>
              <a:gd name="connsiteX12556" fmla="*/ 4258614 w 10567974"/>
              <a:gd name="connsiteY12556" fmla="*/ 209158 h 5630204"/>
              <a:gd name="connsiteX12557" fmla="*/ 4232325 w 10567974"/>
              <a:gd name="connsiteY12557" fmla="*/ 235446 h 5630204"/>
              <a:gd name="connsiteX12558" fmla="*/ 4206036 w 10567974"/>
              <a:gd name="connsiteY12558" fmla="*/ 209158 h 5630204"/>
              <a:gd name="connsiteX12559" fmla="*/ 4232325 w 10567974"/>
              <a:gd name="connsiteY12559" fmla="*/ 182870 h 5630204"/>
              <a:gd name="connsiteX12560" fmla="*/ 4323765 w 10567974"/>
              <a:gd name="connsiteY12560" fmla="*/ 182870 h 5630204"/>
              <a:gd name="connsiteX12561" fmla="*/ 4350054 w 10567974"/>
              <a:gd name="connsiteY12561" fmla="*/ 209158 h 5630204"/>
              <a:gd name="connsiteX12562" fmla="*/ 4323765 w 10567974"/>
              <a:gd name="connsiteY12562" fmla="*/ 235446 h 5630204"/>
              <a:gd name="connsiteX12563" fmla="*/ 4297476 w 10567974"/>
              <a:gd name="connsiteY12563" fmla="*/ 209158 h 5630204"/>
              <a:gd name="connsiteX12564" fmla="*/ 4323765 w 10567974"/>
              <a:gd name="connsiteY12564" fmla="*/ 182870 h 5630204"/>
              <a:gd name="connsiteX12565" fmla="*/ 4415205 w 10567974"/>
              <a:gd name="connsiteY12565" fmla="*/ 182870 h 5630204"/>
              <a:gd name="connsiteX12566" fmla="*/ 4441494 w 10567974"/>
              <a:gd name="connsiteY12566" fmla="*/ 209158 h 5630204"/>
              <a:gd name="connsiteX12567" fmla="*/ 4415205 w 10567974"/>
              <a:gd name="connsiteY12567" fmla="*/ 235446 h 5630204"/>
              <a:gd name="connsiteX12568" fmla="*/ 4388916 w 10567974"/>
              <a:gd name="connsiteY12568" fmla="*/ 209158 h 5630204"/>
              <a:gd name="connsiteX12569" fmla="*/ 4415205 w 10567974"/>
              <a:gd name="connsiteY12569" fmla="*/ 182870 h 5630204"/>
              <a:gd name="connsiteX12570" fmla="*/ 4506645 w 10567974"/>
              <a:gd name="connsiteY12570" fmla="*/ 182870 h 5630204"/>
              <a:gd name="connsiteX12571" fmla="*/ 4532934 w 10567974"/>
              <a:gd name="connsiteY12571" fmla="*/ 209158 h 5630204"/>
              <a:gd name="connsiteX12572" fmla="*/ 4506645 w 10567974"/>
              <a:gd name="connsiteY12572" fmla="*/ 235446 h 5630204"/>
              <a:gd name="connsiteX12573" fmla="*/ 4480356 w 10567974"/>
              <a:gd name="connsiteY12573" fmla="*/ 209158 h 5630204"/>
              <a:gd name="connsiteX12574" fmla="*/ 4506645 w 10567974"/>
              <a:gd name="connsiteY12574" fmla="*/ 182870 h 5630204"/>
              <a:gd name="connsiteX12575" fmla="*/ 4598085 w 10567974"/>
              <a:gd name="connsiteY12575" fmla="*/ 182870 h 5630204"/>
              <a:gd name="connsiteX12576" fmla="*/ 4624374 w 10567974"/>
              <a:gd name="connsiteY12576" fmla="*/ 209158 h 5630204"/>
              <a:gd name="connsiteX12577" fmla="*/ 4598085 w 10567974"/>
              <a:gd name="connsiteY12577" fmla="*/ 235446 h 5630204"/>
              <a:gd name="connsiteX12578" fmla="*/ 4571796 w 10567974"/>
              <a:gd name="connsiteY12578" fmla="*/ 209158 h 5630204"/>
              <a:gd name="connsiteX12579" fmla="*/ 4598085 w 10567974"/>
              <a:gd name="connsiteY12579" fmla="*/ 182870 h 5630204"/>
              <a:gd name="connsiteX12580" fmla="*/ 4689525 w 10567974"/>
              <a:gd name="connsiteY12580" fmla="*/ 182870 h 5630204"/>
              <a:gd name="connsiteX12581" fmla="*/ 4715814 w 10567974"/>
              <a:gd name="connsiteY12581" fmla="*/ 209158 h 5630204"/>
              <a:gd name="connsiteX12582" fmla="*/ 4689525 w 10567974"/>
              <a:gd name="connsiteY12582" fmla="*/ 235446 h 5630204"/>
              <a:gd name="connsiteX12583" fmla="*/ 4663236 w 10567974"/>
              <a:gd name="connsiteY12583" fmla="*/ 209158 h 5630204"/>
              <a:gd name="connsiteX12584" fmla="*/ 4689525 w 10567974"/>
              <a:gd name="connsiteY12584" fmla="*/ 182870 h 5630204"/>
              <a:gd name="connsiteX12585" fmla="*/ 4780965 w 10567974"/>
              <a:gd name="connsiteY12585" fmla="*/ 182869 h 5630204"/>
              <a:gd name="connsiteX12586" fmla="*/ 4807254 w 10567974"/>
              <a:gd name="connsiteY12586" fmla="*/ 209158 h 5630204"/>
              <a:gd name="connsiteX12587" fmla="*/ 4780965 w 10567974"/>
              <a:gd name="connsiteY12587" fmla="*/ 235445 h 5630204"/>
              <a:gd name="connsiteX12588" fmla="*/ 4754676 w 10567974"/>
              <a:gd name="connsiteY12588" fmla="*/ 209158 h 5630204"/>
              <a:gd name="connsiteX12589" fmla="*/ 4780965 w 10567974"/>
              <a:gd name="connsiteY12589" fmla="*/ 182869 h 5630204"/>
              <a:gd name="connsiteX12590" fmla="*/ 4323765 w 10567974"/>
              <a:gd name="connsiteY12590" fmla="*/ 91437 h 5630204"/>
              <a:gd name="connsiteX12591" fmla="*/ 4350054 w 10567974"/>
              <a:gd name="connsiteY12591" fmla="*/ 117725 h 5630204"/>
              <a:gd name="connsiteX12592" fmla="*/ 4323765 w 10567974"/>
              <a:gd name="connsiteY12592" fmla="*/ 144013 h 5630204"/>
              <a:gd name="connsiteX12593" fmla="*/ 4297476 w 10567974"/>
              <a:gd name="connsiteY12593" fmla="*/ 117725 h 5630204"/>
              <a:gd name="connsiteX12594" fmla="*/ 4323765 w 10567974"/>
              <a:gd name="connsiteY12594" fmla="*/ 91437 h 5630204"/>
              <a:gd name="connsiteX12595" fmla="*/ 4415205 w 10567974"/>
              <a:gd name="connsiteY12595" fmla="*/ 91437 h 5630204"/>
              <a:gd name="connsiteX12596" fmla="*/ 4441494 w 10567974"/>
              <a:gd name="connsiteY12596" fmla="*/ 117725 h 5630204"/>
              <a:gd name="connsiteX12597" fmla="*/ 4415205 w 10567974"/>
              <a:gd name="connsiteY12597" fmla="*/ 144013 h 5630204"/>
              <a:gd name="connsiteX12598" fmla="*/ 4388916 w 10567974"/>
              <a:gd name="connsiteY12598" fmla="*/ 117725 h 5630204"/>
              <a:gd name="connsiteX12599" fmla="*/ 4415205 w 10567974"/>
              <a:gd name="connsiteY12599" fmla="*/ 91437 h 5630204"/>
              <a:gd name="connsiteX12600" fmla="*/ 4506645 w 10567974"/>
              <a:gd name="connsiteY12600" fmla="*/ 91437 h 5630204"/>
              <a:gd name="connsiteX12601" fmla="*/ 4532934 w 10567974"/>
              <a:gd name="connsiteY12601" fmla="*/ 117725 h 5630204"/>
              <a:gd name="connsiteX12602" fmla="*/ 4506645 w 10567974"/>
              <a:gd name="connsiteY12602" fmla="*/ 144013 h 5630204"/>
              <a:gd name="connsiteX12603" fmla="*/ 4480356 w 10567974"/>
              <a:gd name="connsiteY12603" fmla="*/ 117725 h 5630204"/>
              <a:gd name="connsiteX12604" fmla="*/ 4506645 w 10567974"/>
              <a:gd name="connsiteY12604" fmla="*/ 91437 h 5630204"/>
              <a:gd name="connsiteX12605" fmla="*/ 4232325 w 10567974"/>
              <a:gd name="connsiteY12605" fmla="*/ 91437 h 5630204"/>
              <a:gd name="connsiteX12606" fmla="*/ 4258614 w 10567974"/>
              <a:gd name="connsiteY12606" fmla="*/ 117725 h 5630204"/>
              <a:gd name="connsiteX12607" fmla="*/ 4232325 w 10567974"/>
              <a:gd name="connsiteY12607" fmla="*/ 144012 h 5630204"/>
              <a:gd name="connsiteX12608" fmla="*/ 4206036 w 10567974"/>
              <a:gd name="connsiteY12608" fmla="*/ 117725 h 5630204"/>
              <a:gd name="connsiteX12609" fmla="*/ 4232325 w 10567974"/>
              <a:gd name="connsiteY12609" fmla="*/ 91437 h 5630204"/>
              <a:gd name="connsiteX12610" fmla="*/ 4140885 w 10567974"/>
              <a:gd name="connsiteY12610" fmla="*/ 91436 h 5630204"/>
              <a:gd name="connsiteX12611" fmla="*/ 4167174 w 10567974"/>
              <a:gd name="connsiteY12611" fmla="*/ 117724 h 5630204"/>
              <a:gd name="connsiteX12612" fmla="*/ 4140885 w 10567974"/>
              <a:gd name="connsiteY12612" fmla="*/ 144012 h 5630204"/>
              <a:gd name="connsiteX12613" fmla="*/ 4114596 w 10567974"/>
              <a:gd name="connsiteY12613" fmla="*/ 117724 h 5630204"/>
              <a:gd name="connsiteX12614" fmla="*/ 4140885 w 10567974"/>
              <a:gd name="connsiteY12614" fmla="*/ 91436 h 5630204"/>
              <a:gd name="connsiteX12615" fmla="*/ 4049445 w 10567974"/>
              <a:gd name="connsiteY12615" fmla="*/ 91436 h 5630204"/>
              <a:gd name="connsiteX12616" fmla="*/ 4075734 w 10567974"/>
              <a:gd name="connsiteY12616" fmla="*/ 117724 h 5630204"/>
              <a:gd name="connsiteX12617" fmla="*/ 4049445 w 10567974"/>
              <a:gd name="connsiteY12617" fmla="*/ 144012 h 5630204"/>
              <a:gd name="connsiteX12618" fmla="*/ 4023156 w 10567974"/>
              <a:gd name="connsiteY12618" fmla="*/ 117724 h 5630204"/>
              <a:gd name="connsiteX12619" fmla="*/ 4049445 w 10567974"/>
              <a:gd name="connsiteY12619" fmla="*/ 91436 h 5630204"/>
              <a:gd name="connsiteX12620" fmla="*/ 3958005 w 10567974"/>
              <a:gd name="connsiteY12620" fmla="*/ 91436 h 5630204"/>
              <a:gd name="connsiteX12621" fmla="*/ 3984294 w 10567974"/>
              <a:gd name="connsiteY12621" fmla="*/ 117724 h 5630204"/>
              <a:gd name="connsiteX12622" fmla="*/ 3958005 w 10567974"/>
              <a:gd name="connsiteY12622" fmla="*/ 144012 h 5630204"/>
              <a:gd name="connsiteX12623" fmla="*/ 3931716 w 10567974"/>
              <a:gd name="connsiteY12623" fmla="*/ 117724 h 5630204"/>
              <a:gd name="connsiteX12624" fmla="*/ 3958005 w 10567974"/>
              <a:gd name="connsiteY12624" fmla="*/ 91436 h 5630204"/>
              <a:gd name="connsiteX12625" fmla="*/ 3866565 w 10567974"/>
              <a:gd name="connsiteY12625" fmla="*/ 91436 h 5630204"/>
              <a:gd name="connsiteX12626" fmla="*/ 3892854 w 10567974"/>
              <a:gd name="connsiteY12626" fmla="*/ 117724 h 5630204"/>
              <a:gd name="connsiteX12627" fmla="*/ 3866565 w 10567974"/>
              <a:gd name="connsiteY12627" fmla="*/ 144012 h 5630204"/>
              <a:gd name="connsiteX12628" fmla="*/ 3840276 w 10567974"/>
              <a:gd name="connsiteY12628" fmla="*/ 117724 h 5630204"/>
              <a:gd name="connsiteX12629" fmla="*/ 3866565 w 10567974"/>
              <a:gd name="connsiteY12629" fmla="*/ 91436 h 5630204"/>
              <a:gd name="connsiteX12630" fmla="*/ 3775125 w 10567974"/>
              <a:gd name="connsiteY12630" fmla="*/ 91436 h 5630204"/>
              <a:gd name="connsiteX12631" fmla="*/ 3801414 w 10567974"/>
              <a:gd name="connsiteY12631" fmla="*/ 117724 h 5630204"/>
              <a:gd name="connsiteX12632" fmla="*/ 3775125 w 10567974"/>
              <a:gd name="connsiteY12632" fmla="*/ 144012 h 5630204"/>
              <a:gd name="connsiteX12633" fmla="*/ 3748836 w 10567974"/>
              <a:gd name="connsiteY12633" fmla="*/ 117724 h 5630204"/>
              <a:gd name="connsiteX12634" fmla="*/ 3775125 w 10567974"/>
              <a:gd name="connsiteY12634" fmla="*/ 91436 h 5630204"/>
              <a:gd name="connsiteX12635" fmla="*/ 3683685 w 10567974"/>
              <a:gd name="connsiteY12635" fmla="*/ 91436 h 5630204"/>
              <a:gd name="connsiteX12636" fmla="*/ 3709974 w 10567974"/>
              <a:gd name="connsiteY12636" fmla="*/ 117724 h 5630204"/>
              <a:gd name="connsiteX12637" fmla="*/ 3683685 w 10567974"/>
              <a:gd name="connsiteY12637" fmla="*/ 144012 h 5630204"/>
              <a:gd name="connsiteX12638" fmla="*/ 3657396 w 10567974"/>
              <a:gd name="connsiteY12638" fmla="*/ 117724 h 5630204"/>
              <a:gd name="connsiteX12639" fmla="*/ 3683685 w 10567974"/>
              <a:gd name="connsiteY12639" fmla="*/ 91436 h 5630204"/>
              <a:gd name="connsiteX12640" fmla="*/ 3592245 w 10567974"/>
              <a:gd name="connsiteY12640" fmla="*/ 91436 h 5630204"/>
              <a:gd name="connsiteX12641" fmla="*/ 3618534 w 10567974"/>
              <a:gd name="connsiteY12641" fmla="*/ 117724 h 5630204"/>
              <a:gd name="connsiteX12642" fmla="*/ 3592245 w 10567974"/>
              <a:gd name="connsiteY12642" fmla="*/ 144012 h 5630204"/>
              <a:gd name="connsiteX12643" fmla="*/ 3565956 w 10567974"/>
              <a:gd name="connsiteY12643" fmla="*/ 117724 h 5630204"/>
              <a:gd name="connsiteX12644" fmla="*/ 3592245 w 10567974"/>
              <a:gd name="connsiteY12644" fmla="*/ 91436 h 5630204"/>
              <a:gd name="connsiteX12645" fmla="*/ 3226975 w 10567974"/>
              <a:gd name="connsiteY12645" fmla="*/ 91436 h 5630204"/>
              <a:gd name="connsiteX12646" fmla="*/ 3253266 w 10567974"/>
              <a:gd name="connsiteY12646" fmla="*/ 117724 h 5630204"/>
              <a:gd name="connsiteX12647" fmla="*/ 3226975 w 10567974"/>
              <a:gd name="connsiteY12647" fmla="*/ 144012 h 5630204"/>
              <a:gd name="connsiteX12648" fmla="*/ 3200681 w 10567974"/>
              <a:gd name="connsiteY12648" fmla="*/ 117724 h 5630204"/>
              <a:gd name="connsiteX12649" fmla="*/ 3226975 w 10567974"/>
              <a:gd name="connsiteY12649" fmla="*/ 91436 h 5630204"/>
              <a:gd name="connsiteX12650" fmla="*/ 3135523 w 10567974"/>
              <a:gd name="connsiteY12650" fmla="*/ 91436 h 5630204"/>
              <a:gd name="connsiteX12651" fmla="*/ 3161817 w 10567974"/>
              <a:gd name="connsiteY12651" fmla="*/ 117724 h 5630204"/>
              <a:gd name="connsiteX12652" fmla="*/ 3135523 w 10567974"/>
              <a:gd name="connsiteY12652" fmla="*/ 144012 h 5630204"/>
              <a:gd name="connsiteX12653" fmla="*/ 3109230 w 10567974"/>
              <a:gd name="connsiteY12653" fmla="*/ 117724 h 5630204"/>
              <a:gd name="connsiteX12654" fmla="*/ 3135523 w 10567974"/>
              <a:gd name="connsiteY12654" fmla="*/ 91436 h 5630204"/>
              <a:gd name="connsiteX12655" fmla="*/ 3044071 w 10567974"/>
              <a:gd name="connsiteY12655" fmla="*/ 91436 h 5630204"/>
              <a:gd name="connsiteX12656" fmla="*/ 3070367 w 10567974"/>
              <a:gd name="connsiteY12656" fmla="*/ 117724 h 5630204"/>
              <a:gd name="connsiteX12657" fmla="*/ 3044071 w 10567974"/>
              <a:gd name="connsiteY12657" fmla="*/ 144012 h 5630204"/>
              <a:gd name="connsiteX12658" fmla="*/ 3017778 w 10567974"/>
              <a:gd name="connsiteY12658" fmla="*/ 117724 h 5630204"/>
              <a:gd name="connsiteX12659" fmla="*/ 3044071 w 10567974"/>
              <a:gd name="connsiteY12659" fmla="*/ 91436 h 5630204"/>
              <a:gd name="connsiteX12660" fmla="*/ 2952621 w 10567974"/>
              <a:gd name="connsiteY12660" fmla="*/ 91436 h 5630204"/>
              <a:gd name="connsiteX12661" fmla="*/ 2978915 w 10567974"/>
              <a:gd name="connsiteY12661" fmla="*/ 117724 h 5630204"/>
              <a:gd name="connsiteX12662" fmla="*/ 2952621 w 10567974"/>
              <a:gd name="connsiteY12662" fmla="*/ 144012 h 5630204"/>
              <a:gd name="connsiteX12663" fmla="*/ 2926333 w 10567974"/>
              <a:gd name="connsiteY12663" fmla="*/ 117724 h 5630204"/>
              <a:gd name="connsiteX12664" fmla="*/ 2952621 w 10567974"/>
              <a:gd name="connsiteY12664" fmla="*/ 91436 h 5630204"/>
              <a:gd name="connsiteX12665" fmla="*/ 2861172 w 10567974"/>
              <a:gd name="connsiteY12665" fmla="*/ 91436 h 5630204"/>
              <a:gd name="connsiteX12666" fmla="*/ 2887465 w 10567974"/>
              <a:gd name="connsiteY12666" fmla="*/ 117723 h 5630204"/>
              <a:gd name="connsiteX12667" fmla="*/ 2861172 w 10567974"/>
              <a:gd name="connsiteY12667" fmla="*/ 144012 h 5630204"/>
              <a:gd name="connsiteX12668" fmla="*/ 2834883 w 10567974"/>
              <a:gd name="connsiteY12668" fmla="*/ 117723 h 5630204"/>
              <a:gd name="connsiteX12669" fmla="*/ 2861172 w 10567974"/>
              <a:gd name="connsiteY12669" fmla="*/ 91436 h 5630204"/>
              <a:gd name="connsiteX12670" fmla="*/ 2769722 w 10567974"/>
              <a:gd name="connsiteY12670" fmla="*/ 91435 h 5630204"/>
              <a:gd name="connsiteX12671" fmla="*/ 2796014 w 10567974"/>
              <a:gd name="connsiteY12671" fmla="*/ 117723 h 5630204"/>
              <a:gd name="connsiteX12672" fmla="*/ 2769722 w 10567974"/>
              <a:gd name="connsiteY12672" fmla="*/ 144011 h 5630204"/>
              <a:gd name="connsiteX12673" fmla="*/ 2743432 w 10567974"/>
              <a:gd name="connsiteY12673" fmla="*/ 117723 h 5630204"/>
              <a:gd name="connsiteX12674" fmla="*/ 2769722 w 10567974"/>
              <a:gd name="connsiteY12674" fmla="*/ 91435 h 5630204"/>
              <a:gd name="connsiteX12675" fmla="*/ 2678274 w 10567974"/>
              <a:gd name="connsiteY12675" fmla="*/ 91435 h 5630204"/>
              <a:gd name="connsiteX12676" fmla="*/ 2704563 w 10567974"/>
              <a:gd name="connsiteY12676" fmla="*/ 117723 h 5630204"/>
              <a:gd name="connsiteX12677" fmla="*/ 2678274 w 10567974"/>
              <a:gd name="connsiteY12677" fmla="*/ 144011 h 5630204"/>
              <a:gd name="connsiteX12678" fmla="*/ 2651980 w 10567974"/>
              <a:gd name="connsiteY12678" fmla="*/ 117723 h 5630204"/>
              <a:gd name="connsiteX12679" fmla="*/ 2678274 w 10567974"/>
              <a:gd name="connsiteY12679" fmla="*/ 91435 h 5630204"/>
              <a:gd name="connsiteX12680" fmla="*/ 2586822 w 10567974"/>
              <a:gd name="connsiteY12680" fmla="*/ 91435 h 5630204"/>
              <a:gd name="connsiteX12681" fmla="*/ 2613116 w 10567974"/>
              <a:gd name="connsiteY12681" fmla="*/ 117723 h 5630204"/>
              <a:gd name="connsiteX12682" fmla="*/ 2586822 w 10567974"/>
              <a:gd name="connsiteY12682" fmla="*/ 144011 h 5630204"/>
              <a:gd name="connsiteX12683" fmla="*/ 2560532 w 10567974"/>
              <a:gd name="connsiteY12683" fmla="*/ 117723 h 5630204"/>
              <a:gd name="connsiteX12684" fmla="*/ 2586822 w 10567974"/>
              <a:gd name="connsiteY12684" fmla="*/ 91435 h 5630204"/>
              <a:gd name="connsiteX12685" fmla="*/ 2495372 w 10567974"/>
              <a:gd name="connsiteY12685" fmla="*/ 91435 h 5630204"/>
              <a:gd name="connsiteX12686" fmla="*/ 2521666 w 10567974"/>
              <a:gd name="connsiteY12686" fmla="*/ 117723 h 5630204"/>
              <a:gd name="connsiteX12687" fmla="*/ 2495372 w 10567974"/>
              <a:gd name="connsiteY12687" fmla="*/ 144011 h 5630204"/>
              <a:gd name="connsiteX12688" fmla="*/ 2469080 w 10567974"/>
              <a:gd name="connsiteY12688" fmla="*/ 117723 h 5630204"/>
              <a:gd name="connsiteX12689" fmla="*/ 2495372 w 10567974"/>
              <a:gd name="connsiteY12689" fmla="*/ 91435 h 5630204"/>
              <a:gd name="connsiteX12690" fmla="*/ 3958005 w 10567974"/>
              <a:gd name="connsiteY12690" fmla="*/ 1 h 5630204"/>
              <a:gd name="connsiteX12691" fmla="*/ 3984294 w 10567974"/>
              <a:gd name="connsiteY12691" fmla="*/ 26289 h 5630204"/>
              <a:gd name="connsiteX12692" fmla="*/ 3958005 w 10567974"/>
              <a:gd name="connsiteY12692" fmla="*/ 52577 h 5630204"/>
              <a:gd name="connsiteX12693" fmla="*/ 3931716 w 10567974"/>
              <a:gd name="connsiteY12693" fmla="*/ 26289 h 5630204"/>
              <a:gd name="connsiteX12694" fmla="*/ 3958005 w 10567974"/>
              <a:gd name="connsiteY12694" fmla="*/ 1 h 5630204"/>
              <a:gd name="connsiteX12695" fmla="*/ 4049445 w 10567974"/>
              <a:gd name="connsiteY12695" fmla="*/ 1 h 5630204"/>
              <a:gd name="connsiteX12696" fmla="*/ 4075734 w 10567974"/>
              <a:gd name="connsiteY12696" fmla="*/ 26289 h 5630204"/>
              <a:gd name="connsiteX12697" fmla="*/ 4049445 w 10567974"/>
              <a:gd name="connsiteY12697" fmla="*/ 52577 h 5630204"/>
              <a:gd name="connsiteX12698" fmla="*/ 4023156 w 10567974"/>
              <a:gd name="connsiteY12698" fmla="*/ 26289 h 5630204"/>
              <a:gd name="connsiteX12699" fmla="*/ 4049445 w 10567974"/>
              <a:gd name="connsiteY12699" fmla="*/ 1 h 5630204"/>
              <a:gd name="connsiteX12700" fmla="*/ 4140885 w 10567974"/>
              <a:gd name="connsiteY12700" fmla="*/ 0 h 5630204"/>
              <a:gd name="connsiteX12701" fmla="*/ 4167174 w 10567974"/>
              <a:gd name="connsiteY12701" fmla="*/ 26288 h 5630204"/>
              <a:gd name="connsiteX12702" fmla="*/ 4140885 w 10567974"/>
              <a:gd name="connsiteY12702" fmla="*/ 52576 h 5630204"/>
              <a:gd name="connsiteX12703" fmla="*/ 4114596 w 10567974"/>
              <a:gd name="connsiteY12703" fmla="*/ 26288 h 5630204"/>
              <a:gd name="connsiteX12704" fmla="*/ 4140885 w 10567974"/>
              <a:gd name="connsiteY12704" fmla="*/ 0 h 5630204"/>
              <a:gd name="connsiteX12705" fmla="*/ 4232325 w 10567974"/>
              <a:gd name="connsiteY12705" fmla="*/ 0 h 5630204"/>
              <a:gd name="connsiteX12706" fmla="*/ 4258614 w 10567974"/>
              <a:gd name="connsiteY12706" fmla="*/ 26288 h 5630204"/>
              <a:gd name="connsiteX12707" fmla="*/ 4232325 w 10567974"/>
              <a:gd name="connsiteY12707" fmla="*/ 52576 h 5630204"/>
              <a:gd name="connsiteX12708" fmla="*/ 4206036 w 10567974"/>
              <a:gd name="connsiteY12708" fmla="*/ 26288 h 5630204"/>
              <a:gd name="connsiteX12709" fmla="*/ 4232325 w 10567974"/>
              <a:gd name="connsiteY12709" fmla="*/ 0 h 5630204"/>
              <a:gd name="connsiteX12710" fmla="*/ 4323765 w 10567974"/>
              <a:gd name="connsiteY12710" fmla="*/ 0 h 5630204"/>
              <a:gd name="connsiteX12711" fmla="*/ 4350054 w 10567974"/>
              <a:gd name="connsiteY12711" fmla="*/ 26288 h 5630204"/>
              <a:gd name="connsiteX12712" fmla="*/ 4323765 w 10567974"/>
              <a:gd name="connsiteY12712" fmla="*/ 52576 h 5630204"/>
              <a:gd name="connsiteX12713" fmla="*/ 4297476 w 10567974"/>
              <a:gd name="connsiteY12713" fmla="*/ 26288 h 5630204"/>
              <a:gd name="connsiteX12714" fmla="*/ 4323765 w 10567974"/>
              <a:gd name="connsiteY12714" fmla="*/ 0 h 563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</a:cxnLst>
            <a:rect l="l" t="t" r="r" b="b"/>
            <a:pathLst>
              <a:path w="10567974" h="5630204">
                <a:moveTo>
                  <a:pt x="3044071" y="5577626"/>
                </a:moveTo>
                <a:cubicBezTo>
                  <a:pt x="3058591" y="5577626"/>
                  <a:pt x="3070367" y="5589396"/>
                  <a:pt x="3070367" y="5603915"/>
                </a:cubicBezTo>
                <a:cubicBezTo>
                  <a:pt x="3070367" y="5618434"/>
                  <a:pt x="3058591" y="5630204"/>
                  <a:pt x="3044071" y="5630204"/>
                </a:cubicBezTo>
                <a:cubicBezTo>
                  <a:pt x="3029550" y="5630204"/>
                  <a:pt x="3017778" y="5618434"/>
                  <a:pt x="3017778" y="5603915"/>
                </a:cubicBezTo>
                <a:cubicBezTo>
                  <a:pt x="3017778" y="5589396"/>
                  <a:pt x="3029550" y="5577626"/>
                  <a:pt x="3044071" y="5577626"/>
                </a:cubicBezTo>
                <a:close/>
                <a:moveTo>
                  <a:pt x="3043605" y="5486186"/>
                </a:moveTo>
                <a:cubicBezTo>
                  <a:pt x="3058124" y="5486186"/>
                  <a:pt x="3069894" y="5497956"/>
                  <a:pt x="3069894" y="5512475"/>
                </a:cubicBezTo>
                <a:cubicBezTo>
                  <a:pt x="3069894" y="5526994"/>
                  <a:pt x="3058124" y="5538764"/>
                  <a:pt x="3043605" y="5538764"/>
                </a:cubicBezTo>
                <a:cubicBezTo>
                  <a:pt x="3029086" y="5538764"/>
                  <a:pt x="3017316" y="5526994"/>
                  <a:pt x="3017316" y="5512475"/>
                </a:cubicBezTo>
                <a:cubicBezTo>
                  <a:pt x="3017316" y="5497956"/>
                  <a:pt x="3029086" y="5486186"/>
                  <a:pt x="3043605" y="5486186"/>
                </a:cubicBezTo>
                <a:close/>
                <a:moveTo>
                  <a:pt x="2952165" y="5486186"/>
                </a:moveTo>
                <a:cubicBezTo>
                  <a:pt x="2966684" y="5486186"/>
                  <a:pt x="2978454" y="5497956"/>
                  <a:pt x="2978454" y="5512475"/>
                </a:cubicBezTo>
                <a:cubicBezTo>
                  <a:pt x="2978454" y="5526994"/>
                  <a:pt x="2966684" y="5538764"/>
                  <a:pt x="2952165" y="5538764"/>
                </a:cubicBezTo>
                <a:cubicBezTo>
                  <a:pt x="2937646" y="5538764"/>
                  <a:pt x="2925876" y="5526994"/>
                  <a:pt x="2925876" y="5512475"/>
                </a:cubicBezTo>
                <a:cubicBezTo>
                  <a:pt x="2925876" y="5497956"/>
                  <a:pt x="2937646" y="5486186"/>
                  <a:pt x="2952165" y="5486186"/>
                </a:cubicBezTo>
                <a:close/>
                <a:moveTo>
                  <a:pt x="2952165" y="5394746"/>
                </a:moveTo>
                <a:cubicBezTo>
                  <a:pt x="2966685" y="5394746"/>
                  <a:pt x="2978455" y="5406516"/>
                  <a:pt x="2978455" y="5421035"/>
                </a:cubicBezTo>
                <a:cubicBezTo>
                  <a:pt x="2978455" y="5435554"/>
                  <a:pt x="2966685" y="5447324"/>
                  <a:pt x="2952165" y="5447324"/>
                </a:cubicBezTo>
                <a:cubicBezTo>
                  <a:pt x="2937646" y="5447324"/>
                  <a:pt x="2925876" y="5435554"/>
                  <a:pt x="2925876" y="5421035"/>
                </a:cubicBezTo>
                <a:cubicBezTo>
                  <a:pt x="2925876" y="5406516"/>
                  <a:pt x="2937646" y="5394746"/>
                  <a:pt x="2952165" y="5394746"/>
                </a:cubicBezTo>
                <a:close/>
                <a:moveTo>
                  <a:pt x="2860726" y="5394746"/>
                </a:moveTo>
                <a:cubicBezTo>
                  <a:pt x="2875244" y="5394746"/>
                  <a:pt x="2887014" y="5406516"/>
                  <a:pt x="2887014" y="5421035"/>
                </a:cubicBezTo>
                <a:cubicBezTo>
                  <a:pt x="2887014" y="5435554"/>
                  <a:pt x="2875244" y="5447324"/>
                  <a:pt x="2860726" y="5447324"/>
                </a:cubicBezTo>
                <a:cubicBezTo>
                  <a:pt x="2846207" y="5447324"/>
                  <a:pt x="2834437" y="5435554"/>
                  <a:pt x="2834437" y="5421035"/>
                </a:cubicBezTo>
                <a:cubicBezTo>
                  <a:pt x="2834437" y="5406516"/>
                  <a:pt x="2846207" y="5394746"/>
                  <a:pt x="2860726" y="5394746"/>
                </a:cubicBezTo>
                <a:close/>
                <a:moveTo>
                  <a:pt x="2860726" y="5303306"/>
                </a:moveTo>
                <a:cubicBezTo>
                  <a:pt x="2875245" y="5303306"/>
                  <a:pt x="2887015" y="5315076"/>
                  <a:pt x="2887015" y="5329595"/>
                </a:cubicBezTo>
                <a:cubicBezTo>
                  <a:pt x="2887015" y="5344114"/>
                  <a:pt x="2875245" y="5355884"/>
                  <a:pt x="2860726" y="5355884"/>
                </a:cubicBezTo>
                <a:cubicBezTo>
                  <a:pt x="2846207" y="5355884"/>
                  <a:pt x="2834437" y="5344114"/>
                  <a:pt x="2834437" y="5329595"/>
                </a:cubicBezTo>
                <a:cubicBezTo>
                  <a:pt x="2834437" y="5315076"/>
                  <a:pt x="2846207" y="5303306"/>
                  <a:pt x="2860726" y="5303306"/>
                </a:cubicBezTo>
                <a:close/>
                <a:moveTo>
                  <a:pt x="2769286" y="5303306"/>
                </a:moveTo>
                <a:cubicBezTo>
                  <a:pt x="2783805" y="5303306"/>
                  <a:pt x="2795575" y="5315076"/>
                  <a:pt x="2795575" y="5329595"/>
                </a:cubicBezTo>
                <a:cubicBezTo>
                  <a:pt x="2795575" y="5344114"/>
                  <a:pt x="2783805" y="5355884"/>
                  <a:pt x="2769286" y="5355884"/>
                </a:cubicBezTo>
                <a:cubicBezTo>
                  <a:pt x="2754767" y="5355884"/>
                  <a:pt x="2742997" y="5344114"/>
                  <a:pt x="2742997" y="5329595"/>
                </a:cubicBezTo>
                <a:cubicBezTo>
                  <a:pt x="2742997" y="5315076"/>
                  <a:pt x="2754767" y="5303306"/>
                  <a:pt x="2769286" y="5303306"/>
                </a:cubicBezTo>
                <a:close/>
                <a:moveTo>
                  <a:pt x="2860726" y="5211866"/>
                </a:moveTo>
                <a:cubicBezTo>
                  <a:pt x="2875245" y="5211866"/>
                  <a:pt x="2887015" y="5223636"/>
                  <a:pt x="2887015" y="5238155"/>
                </a:cubicBezTo>
                <a:cubicBezTo>
                  <a:pt x="2887015" y="5252674"/>
                  <a:pt x="2875245" y="5264444"/>
                  <a:pt x="2860726" y="5264444"/>
                </a:cubicBezTo>
                <a:cubicBezTo>
                  <a:pt x="2846207" y="5264444"/>
                  <a:pt x="2834437" y="5252674"/>
                  <a:pt x="2834437" y="5238155"/>
                </a:cubicBezTo>
                <a:cubicBezTo>
                  <a:pt x="2834437" y="5223636"/>
                  <a:pt x="2846207" y="5211866"/>
                  <a:pt x="2860726" y="5211866"/>
                </a:cubicBezTo>
                <a:close/>
                <a:moveTo>
                  <a:pt x="2769287" y="5211866"/>
                </a:moveTo>
                <a:cubicBezTo>
                  <a:pt x="2783805" y="5211866"/>
                  <a:pt x="2795575" y="5223636"/>
                  <a:pt x="2795575" y="5238155"/>
                </a:cubicBezTo>
                <a:cubicBezTo>
                  <a:pt x="2795575" y="5252674"/>
                  <a:pt x="2783805" y="5264444"/>
                  <a:pt x="2769287" y="5264444"/>
                </a:cubicBezTo>
                <a:cubicBezTo>
                  <a:pt x="2754767" y="5264444"/>
                  <a:pt x="2742997" y="5252674"/>
                  <a:pt x="2742997" y="5238155"/>
                </a:cubicBezTo>
                <a:cubicBezTo>
                  <a:pt x="2742997" y="5223636"/>
                  <a:pt x="2754767" y="5211866"/>
                  <a:pt x="2769287" y="5211866"/>
                </a:cubicBezTo>
                <a:close/>
                <a:moveTo>
                  <a:pt x="10084485" y="5120426"/>
                </a:moveTo>
                <a:cubicBezTo>
                  <a:pt x="10099004" y="5120426"/>
                  <a:pt x="10110774" y="5132196"/>
                  <a:pt x="10110774" y="5146715"/>
                </a:cubicBezTo>
                <a:cubicBezTo>
                  <a:pt x="10110774" y="5161234"/>
                  <a:pt x="10099004" y="5173004"/>
                  <a:pt x="10084485" y="5173004"/>
                </a:cubicBezTo>
                <a:cubicBezTo>
                  <a:pt x="10069966" y="5173004"/>
                  <a:pt x="10058196" y="5161234"/>
                  <a:pt x="10058196" y="5146715"/>
                </a:cubicBezTo>
                <a:cubicBezTo>
                  <a:pt x="10058196" y="5132196"/>
                  <a:pt x="10069966" y="5120426"/>
                  <a:pt x="10084485" y="5120426"/>
                </a:cubicBezTo>
                <a:close/>
                <a:moveTo>
                  <a:pt x="9993045" y="5120426"/>
                </a:moveTo>
                <a:cubicBezTo>
                  <a:pt x="10007564" y="5120426"/>
                  <a:pt x="10019334" y="5132196"/>
                  <a:pt x="10019334" y="5146715"/>
                </a:cubicBezTo>
                <a:cubicBezTo>
                  <a:pt x="10019334" y="5161234"/>
                  <a:pt x="10007564" y="5173004"/>
                  <a:pt x="9993045" y="5173004"/>
                </a:cubicBezTo>
                <a:cubicBezTo>
                  <a:pt x="9978526" y="5173004"/>
                  <a:pt x="9966756" y="5161234"/>
                  <a:pt x="9966756" y="5146715"/>
                </a:cubicBezTo>
                <a:cubicBezTo>
                  <a:pt x="9966756" y="5132196"/>
                  <a:pt x="9978526" y="5120426"/>
                  <a:pt x="9993045" y="5120426"/>
                </a:cubicBezTo>
                <a:close/>
                <a:moveTo>
                  <a:pt x="2952167" y="5120426"/>
                </a:moveTo>
                <a:cubicBezTo>
                  <a:pt x="2966686" y="5120426"/>
                  <a:pt x="2978456" y="5132196"/>
                  <a:pt x="2978456" y="5146715"/>
                </a:cubicBezTo>
                <a:cubicBezTo>
                  <a:pt x="2978456" y="5161234"/>
                  <a:pt x="2966686" y="5173004"/>
                  <a:pt x="2952167" y="5173004"/>
                </a:cubicBezTo>
                <a:cubicBezTo>
                  <a:pt x="2937648" y="5173004"/>
                  <a:pt x="2925878" y="5161234"/>
                  <a:pt x="2925878" y="5146715"/>
                </a:cubicBezTo>
                <a:cubicBezTo>
                  <a:pt x="2925878" y="5132196"/>
                  <a:pt x="2937648" y="5120426"/>
                  <a:pt x="2952167" y="5120426"/>
                </a:cubicBezTo>
                <a:close/>
                <a:moveTo>
                  <a:pt x="2860727" y="5120426"/>
                </a:moveTo>
                <a:cubicBezTo>
                  <a:pt x="2875246" y="5120426"/>
                  <a:pt x="2887016" y="5132196"/>
                  <a:pt x="2887016" y="5146715"/>
                </a:cubicBezTo>
                <a:cubicBezTo>
                  <a:pt x="2887016" y="5161234"/>
                  <a:pt x="2875246" y="5173004"/>
                  <a:pt x="2860727" y="5173004"/>
                </a:cubicBezTo>
                <a:cubicBezTo>
                  <a:pt x="2846208" y="5173004"/>
                  <a:pt x="2834438" y="5161234"/>
                  <a:pt x="2834438" y="5146715"/>
                </a:cubicBezTo>
                <a:cubicBezTo>
                  <a:pt x="2834438" y="5132196"/>
                  <a:pt x="2846208" y="5120426"/>
                  <a:pt x="2860727" y="5120426"/>
                </a:cubicBezTo>
                <a:close/>
                <a:moveTo>
                  <a:pt x="2769287" y="5120426"/>
                </a:moveTo>
                <a:cubicBezTo>
                  <a:pt x="2783807" y="5120426"/>
                  <a:pt x="2795577" y="5132196"/>
                  <a:pt x="2795577" y="5146715"/>
                </a:cubicBezTo>
                <a:cubicBezTo>
                  <a:pt x="2795577" y="5161234"/>
                  <a:pt x="2783807" y="5173004"/>
                  <a:pt x="2769287" y="5173004"/>
                </a:cubicBezTo>
                <a:cubicBezTo>
                  <a:pt x="2754768" y="5173004"/>
                  <a:pt x="2742998" y="5161234"/>
                  <a:pt x="2742998" y="5146715"/>
                </a:cubicBezTo>
                <a:cubicBezTo>
                  <a:pt x="2742998" y="5132196"/>
                  <a:pt x="2754768" y="5120426"/>
                  <a:pt x="2769287" y="5120426"/>
                </a:cubicBezTo>
                <a:close/>
                <a:moveTo>
                  <a:pt x="10084485" y="5028986"/>
                </a:moveTo>
                <a:cubicBezTo>
                  <a:pt x="10099004" y="5028986"/>
                  <a:pt x="10110774" y="5040756"/>
                  <a:pt x="10110774" y="5055275"/>
                </a:cubicBezTo>
                <a:cubicBezTo>
                  <a:pt x="10110774" y="5069794"/>
                  <a:pt x="10099004" y="5081564"/>
                  <a:pt x="10084485" y="5081564"/>
                </a:cubicBezTo>
                <a:cubicBezTo>
                  <a:pt x="10069966" y="5081564"/>
                  <a:pt x="10058196" y="5069794"/>
                  <a:pt x="10058196" y="5055275"/>
                </a:cubicBezTo>
                <a:cubicBezTo>
                  <a:pt x="10058196" y="5040756"/>
                  <a:pt x="10069966" y="5028986"/>
                  <a:pt x="10084485" y="5028986"/>
                </a:cubicBezTo>
                <a:close/>
                <a:moveTo>
                  <a:pt x="9993045" y="5028986"/>
                </a:moveTo>
                <a:cubicBezTo>
                  <a:pt x="10007564" y="5028986"/>
                  <a:pt x="10019334" y="5040756"/>
                  <a:pt x="10019334" y="5055275"/>
                </a:cubicBezTo>
                <a:cubicBezTo>
                  <a:pt x="10019334" y="5069794"/>
                  <a:pt x="10007564" y="5081564"/>
                  <a:pt x="9993045" y="5081564"/>
                </a:cubicBezTo>
                <a:cubicBezTo>
                  <a:pt x="9978526" y="5081564"/>
                  <a:pt x="9966756" y="5069794"/>
                  <a:pt x="9966756" y="5055275"/>
                </a:cubicBezTo>
                <a:cubicBezTo>
                  <a:pt x="9966756" y="5040756"/>
                  <a:pt x="9978526" y="5028986"/>
                  <a:pt x="9993045" y="5028986"/>
                </a:cubicBezTo>
                <a:close/>
                <a:moveTo>
                  <a:pt x="5603925" y="5028986"/>
                </a:moveTo>
                <a:cubicBezTo>
                  <a:pt x="5618444" y="5028986"/>
                  <a:pt x="5630214" y="5040756"/>
                  <a:pt x="5630214" y="5055275"/>
                </a:cubicBezTo>
                <a:cubicBezTo>
                  <a:pt x="5630214" y="5069794"/>
                  <a:pt x="5618444" y="5081564"/>
                  <a:pt x="5603925" y="5081564"/>
                </a:cubicBezTo>
                <a:cubicBezTo>
                  <a:pt x="5589406" y="5081564"/>
                  <a:pt x="5577636" y="5069794"/>
                  <a:pt x="5577636" y="5055275"/>
                </a:cubicBezTo>
                <a:cubicBezTo>
                  <a:pt x="5577636" y="5040756"/>
                  <a:pt x="5589406" y="5028986"/>
                  <a:pt x="5603925" y="5028986"/>
                </a:cubicBezTo>
                <a:close/>
                <a:moveTo>
                  <a:pt x="5512485" y="5028986"/>
                </a:moveTo>
                <a:cubicBezTo>
                  <a:pt x="5527004" y="5028986"/>
                  <a:pt x="5538774" y="5040756"/>
                  <a:pt x="5538774" y="5055275"/>
                </a:cubicBezTo>
                <a:cubicBezTo>
                  <a:pt x="5538774" y="5069794"/>
                  <a:pt x="5527004" y="5081564"/>
                  <a:pt x="5512485" y="5081564"/>
                </a:cubicBezTo>
                <a:cubicBezTo>
                  <a:pt x="5497966" y="5081564"/>
                  <a:pt x="5486196" y="5069794"/>
                  <a:pt x="5486196" y="5055275"/>
                </a:cubicBezTo>
                <a:cubicBezTo>
                  <a:pt x="5486196" y="5040756"/>
                  <a:pt x="5497966" y="5028986"/>
                  <a:pt x="5512485" y="5028986"/>
                </a:cubicBezTo>
                <a:close/>
                <a:moveTo>
                  <a:pt x="3043609" y="5028986"/>
                </a:moveTo>
                <a:cubicBezTo>
                  <a:pt x="3058127" y="5028986"/>
                  <a:pt x="3069897" y="5040756"/>
                  <a:pt x="3069897" y="5055275"/>
                </a:cubicBezTo>
                <a:cubicBezTo>
                  <a:pt x="3069897" y="5069794"/>
                  <a:pt x="3058127" y="5081564"/>
                  <a:pt x="3043609" y="5081564"/>
                </a:cubicBezTo>
                <a:cubicBezTo>
                  <a:pt x="3029089" y="5081564"/>
                  <a:pt x="3017319" y="5069794"/>
                  <a:pt x="3017319" y="5055275"/>
                </a:cubicBezTo>
                <a:cubicBezTo>
                  <a:pt x="3017319" y="5040756"/>
                  <a:pt x="3029089" y="5028986"/>
                  <a:pt x="3043609" y="5028986"/>
                </a:cubicBezTo>
                <a:close/>
                <a:moveTo>
                  <a:pt x="2952168" y="5028986"/>
                </a:moveTo>
                <a:cubicBezTo>
                  <a:pt x="2966688" y="5028986"/>
                  <a:pt x="2978458" y="5040756"/>
                  <a:pt x="2978458" y="5055275"/>
                </a:cubicBezTo>
                <a:cubicBezTo>
                  <a:pt x="2978458" y="5069794"/>
                  <a:pt x="2966688" y="5081564"/>
                  <a:pt x="2952168" y="5081564"/>
                </a:cubicBezTo>
                <a:cubicBezTo>
                  <a:pt x="2937649" y="5081564"/>
                  <a:pt x="2925879" y="5069794"/>
                  <a:pt x="2925879" y="5055275"/>
                </a:cubicBezTo>
                <a:cubicBezTo>
                  <a:pt x="2925879" y="5040756"/>
                  <a:pt x="2937649" y="5028986"/>
                  <a:pt x="2952168" y="5028986"/>
                </a:cubicBezTo>
                <a:close/>
                <a:moveTo>
                  <a:pt x="2860729" y="5028986"/>
                </a:moveTo>
                <a:cubicBezTo>
                  <a:pt x="2875247" y="5028986"/>
                  <a:pt x="2887017" y="5040756"/>
                  <a:pt x="2887017" y="5055275"/>
                </a:cubicBezTo>
                <a:cubicBezTo>
                  <a:pt x="2887017" y="5069794"/>
                  <a:pt x="2875247" y="5081564"/>
                  <a:pt x="2860729" y="5081564"/>
                </a:cubicBezTo>
                <a:cubicBezTo>
                  <a:pt x="2846209" y="5081564"/>
                  <a:pt x="2834439" y="5069794"/>
                  <a:pt x="2834439" y="5055275"/>
                </a:cubicBezTo>
                <a:cubicBezTo>
                  <a:pt x="2834439" y="5040756"/>
                  <a:pt x="2846209" y="5028986"/>
                  <a:pt x="2860729" y="5028986"/>
                </a:cubicBezTo>
                <a:close/>
                <a:moveTo>
                  <a:pt x="2769288" y="5028986"/>
                </a:moveTo>
                <a:cubicBezTo>
                  <a:pt x="2783807" y="5028986"/>
                  <a:pt x="2795577" y="5040756"/>
                  <a:pt x="2795577" y="5055275"/>
                </a:cubicBezTo>
                <a:cubicBezTo>
                  <a:pt x="2795577" y="5069794"/>
                  <a:pt x="2783807" y="5081564"/>
                  <a:pt x="2769288" y="5081564"/>
                </a:cubicBezTo>
                <a:cubicBezTo>
                  <a:pt x="2754770" y="5081564"/>
                  <a:pt x="2743000" y="5069794"/>
                  <a:pt x="2743000" y="5055275"/>
                </a:cubicBezTo>
                <a:cubicBezTo>
                  <a:pt x="2743000" y="5040756"/>
                  <a:pt x="2754770" y="5028986"/>
                  <a:pt x="2769288" y="5028986"/>
                </a:cubicBezTo>
                <a:close/>
                <a:moveTo>
                  <a:pt x="10175925" y="4937546"/>
                </a:moveTo>
                <a:cubicBezTo>
                  <a:pt x="10190444" y="4937546"/>
                  <a:pt x="10202214" y="4949316"/>
                  <a:pt x="10202214" y="4963835"/>
                </a:cubicBezTo>
                <a:cubicBezTo>
                  <a:pt x="10202214" y="4978354"/>
                  <a:pt x="10190444" y="4990124"/>
                  <a:pt x="10175925" y="4990124"/>
                </a:cubicBezTo>
                <a:cubicBezTo>
                  <a:pt x="10161406" y="4990124"/>
                  <a:pt x="10149636" y="4978354"/>
                  <a:pt x="10149636" y="4963835"/>
                </a:cubicBezTo>
                <a:cubicBezTo>
                  <a:pt x="10149636" y="4949316"/>
                  <a:pt x="10161406" y="4937546"/>
                  <a:pt x="10175925" y="4937546"/>
                </a:cubicBezTo>
                <a:close/>
                <a:moveTo>
                  <a:pt x="10084485" y="4937546"/>
                </a:moveTo>
                <a:cubicBezTo>
                  <a:pt x="10099004" y="4937546"/>
                  <a:pt x="10110774" y="4949316"/>
                  <a:pt x="10110774" y="4963835"/>
                </a:cubicBezTo>
                <a:cubicBezTo>
                  <a:pt x="10110774" y="4978354"/>
                  <a:pt x="10099004" y="4990124"/>
                  <a:pt x="10084485" y="4990124"/>
                </a:cubicBezTo>
                <a:cubicBezTo>
                  <a:pt x="10069966" y="4990124"/>
                  <a:pt x="10058196" y="4978354"/>
                  <a:pt x="10058196" y="4963835"/>
                </a:cubicBezTo>
                <a:cubicBezTo>
                  <a:pt x="10058196" y="4949316"/>
                  <a:pt x="10069966" y="4937546"/>
                  <a:pt x="10084485" y="4937546"/>
                </a:cubicBezTo>
                <a:close/>
                <a:moveTo>
                  <a:pt x="9352965" y="4937546"/>
                </a:moveTo>
                <a:cubicBezTo>
                  <a:pt x="9367484" y="4937546"/>
                  <a:pt x="9379254" y="4949316"/>
                  <a:pt x="9379254" y="4963835"/>
                </a:cubicBezTo>
                <a:cubicBezTo>
                  <a:pt x="9379254" y="4978354"/>
                  <a:pt x="9367484" y="4990124"/>
                  <a:pt x="9352965" y="4990124"/>
                </a:cubicBezTo>
                <a:cubicBezTo>
                  <a:pt x="9338446" y="4990124"/>
                  <a:pt x="9326676" y="4978354"/>
                  <a:pt x="9326676" y="4963835"/>
                </a:cubicBezTo>
                <a:cubicBezTo>
                  <a:pt x="9326676" y="4949316"/>
                  <a:pt x="9338446" y="4937546"/>
                  <a:pt x="9352965" y="4937546"/>
                </a:cubicBezTo>
                <a:close/>
                <a:moveTo>
                  <a:pt x="5695365" y="4937546"/>
                </a:moveTo>
                <a:cubicBezTo>
                  <a:pt x="5709884" y="4937546"/>
                  <a:pt x="5721654" y="4949316"/>
                  <a:pt x="5721654" y="4963835"/>
                </a:cubicBezTo>
                <a:cubicBezTo>
                  <a:pt x="5721654" y="4978354"/>
                  <a:pt x="5709884" y="4990124"/>
                  <a:pt x="5695365" y="4990124"/>
                </a:cubicBezTo>
                <a:cubicBezTo>
                  <a:pt x="5680846" y="4990124"/>
                  <a:pt x="5669076" y="4978354"/>
                  <a:pt x="5669076" y="4963835"/>
                </a:cubicBezTo>
                <a:cubicBezTo>
                  <a:pt x="5669076" y="4949316"/>
                  <a:pt x="5680846" y="4937546"/>
                  <a:pt x="5695365" y="4937546"/>
                </a:cubicBezTo>
                <a:close/>
                <a:moveTo>
                  <a:pt x="5603925" y="4937546"/>
                </a:moveTo>
                <a:cubicBezTo>
                  <a:pt x="5618444" y="4937546"/>
                  <a:pt x="5630214" y="4949316"/>
                  <a:pt x="5630214" y="4963835"/>
                </a:cubicBezTo>
                <a:cubicBezTo>
                  <a:pt x="5630214" y="4978354"/>
                  <a:pt x="5618444" y="4990124"/>
                  <a:pt x="5603925" y="4990124"/>
                </a:cubicBezTo>
                <a:cubicBezTo>
                  <a:pt x="5589406" y="4990124"/>
                  <a:pt x="5577636" y="4978354"/>
                  <a:pt x="5577636" y="4963835"/>
                </a:cubicBezTo>
                <a:cubicBezTo>
                  <a:pt x="5577636" y="4949316"/>
                  <a:pt x="5589406" y="4937546"/>
                  <a:pt x="5603925" y="4937546"/>
                </a:cubicBezTo>
                <a:close/>
                <a:moveTo>
                  <a:pt x="5512485" y="4937546"/>
                </a:moveTo>
                <a:cubicBezTo>
                  <a:pt x="5527004" y="4937546"/>
                  <a:pt x="5538774" y="4949316"/>
                  <a:pt x="5538774" y="4963835"/>
                </a:cubicBezTo>
                <a:cubicBezTo>
                  <a:pt x="5538774" y="4978354"/>
                  <a:pt x="5527004" y="4990124"/>
                  <a:pt x="5512485" y="4990124"/>
                </a:cubicBezTo>
                <a:cubicBezTo>
                  <a:pt x="5497966" y="4990124"/>
                  <a:pt x="5486196" y="4978354"/>
                  <a:pt x="5486196" y="4963835"/>
                </a:cubicBezTo>
                <a:cubicBezTo>
                  <a:pt x="5486196" y="4949316"/>
                  <a:pt x="5497966" y="4937546"/>
                  <a:pt x="5512485" y="4937546"/>
                </a:cubicBezTo>
                <a:close/>
                <a:moveTo>
                  <a:pt x="3135051" y="4937546"/>
                </a:moveTo>
                <a:cubicBezTo>
                  <a:pt x="3149570" y="4937546"/>
                  <a:pt x="3161340" y="4949316"/>
                  <a:pt x="3161340" y="4963835"/>
                </a:cubicBezTo>
                <a:cubicBezTo>
                  <a:pt x="3161340" y="4978354"/>
                  <a:pt x="3149570" y="4990124"/>
                  <a:pt x="3135051" y="4990124"/>
                </a:cubicBezTo>
                <a:cubicBezTo>
                  <a:pt x="3120532" y="4990124"/>
                  <a:pt x="3108762" y="4978354"/>
                  <a:pt x="3108762" y="4963835"/>
                </a:cubicBezTo>
                <a:cubicBezTo>
                  <a:pt x="3108762" y="4949316"/>
                  <a:pt x="3120532" y="4937546"/>
                  <a:pt x="3135051" y="4937546"/>
                </a:cubicBezTo>
                <a:close/>
                <a:moveTo>
                  <a:pt x="3043611" y="4937546"/>
                </a:moveTo>
                <a:cubicBezTo>
                  <a:pt x="3058131" y="4937546"/>
                  <a:pt x="3069901" y="4949316"/>
                  <a:pt x="3069901" y="4963835"/>
                </a:cubicBezTo>
                <a:cubicBezTo>
                  <a:pt x="3069901" y="4978354"/>
                  <a:pt x="3058131" y="4990124"/>
                  <a:pt x="3043611" y="4990124"/>
                </a:cubicBezTo>
                <a:cubicBezTo>
                  <a:pt x="3029092" y="4990124"/>
                  <a:pt x="3017322" y="4978354"/>
                  <a:pt x="3017322" y="4963835"/>
                </a:cubicBezTo>
                <a:cubicBezTo>
                  <a:pt x="3017322" y="4949316"/>
                  <a:pt x="3029092" y="4937546"/>
                  <a:pt x="3043611" y="4937546"/>
                </a:cubicBezTo>
                <a:close/>
                <a:moveTo>
                  <a:pt x="2952171" y="4937546"/>
                </a:moveTo>
                <a:cubicBezTo>
                  <a:pt x="2966690" y="4937546"/>
                  <a:pt x="2978460" y="4949316"/>
                  <a:pt x="2978460" y="4963835"/>
                </a:cubicBezTo>
                <a:cubicBezTo>
                  <a:pt x="2978460" y="4978354"/>
                  <a:pt x="2966690" y="4990124"/>
                  <a:pt x="2952171" y="4990124"/>
                </a:cubicBezTo>
                <a:cubicBezTo>
                  <a:pt x="2937652" y="4990124"/>
                  <a:pt x="2925882" y="4978354"/>
                  <a:pt x="2925882" y="4963835"/>
                </a:cubicBezTo>
                <a:cubicBezTo>
                  <a:pt x="2925882" y="4949316"/>
                  <a:pt x="2937652" y="4937546"/>
                  <a:pt x="2952171" y="4937546"/>
                </a:cubicBezTo>
                <a:close/>
                <a:moveTo>
                  <a:pt x="2860731" y="4937546"/>
                </a:moveTo>
                <a:cubicBezTo>
                  <a:pt x="2875250" y="4937546"/>
                  <a:pt x="2887020" y="4949316"/>
                  <a:pt x="2887020" y="4963835"/>
                </a:cubicBezTo>
                <a:cubicBezTo>
                  <a:pt x="2887020" y="4978354"/>
                  <a:pt x="2875250" y="4990124"/>
                  <a:pt x="2860731" y="4990124"/>
                </a:cubicBezTo>
                <a:cubicBezTo>
                  <a:pt x="2846212" y="4990124"/>
                  <a:pt x="2834442" y="4978354"/>
                  <a:pt x="2834442" y="4963835"/>
                </a:cubicBezTo>
                <a:cubicBezTo>
                  <a:pt x="2834442" y="4949316"/>
                  <a:pt x="2846212" y="4937546"/>
                  <a:pt x="2860731" y="4937546"/>
                </a:cubicBezTo>
                <a:close/>
                <a:moveTo>
                  <a:pt x="2769291" y="4937546"/>
                </a:moveTo>
                <a:cubicBezTo>
                  <a:pt x="2783810" y="4937546"/>
                  <a:pt x="2795580" y="4949316"/>
                  <a:pt x="2795580" y="4963835"/>
                </a:cubicBezTo>
                <a:cubicBezTo>
                  <a:pt x="2795580" y="4978354"/>
                  <a:pt x="2783810" y="4990124"/>
                  <a:pt x="2769291" y="4990124"/>
                </a:cubicBezTo>
                <a:cubicBezTo>
                  <a:pt x="2754772" y="4990124"/>
                  <a:pt x="2743002" y="4978354"/>
                  <a:pt x="2743002" y="4963835"/>
                </a:cubicBezTo>
                <a:cubicBezTo>
                  <a:pt x="2743002" y="4949316"/>
                  <a:pt x="2754772" y="4937546"/>
                  <a:pt x="2769291" y="4937546"/>
                </a:cubicBezTo>
                <a:close/>
                <a:moveTo>
                  <a:pt x="10267365" y="4846106"/>
                </a:moveTo>
                <a:cubicBezTo>
                  <a:pt x="10281884" y="4846106"/>
                  <a:pt x="10293654" y="4857876"/>
                  <a:pt x="10293654" y="4872395"/>
                </a:cubicBezTo>
                <a:cubicBezTo>
                  <a:pt x="10293654" y="4886914"/>
                  <a:pt x="10281884" y="4898684"/>
                  <a:pt x="10267365" y="4898684"/>
                </a:cubicBezTo>
                <a:cubicBezTo>
                  <a:pt x="10252846" y="4898684"/>
                  <a:pt x="10241076" y="4886914"/>
                  <a:pt x="10241076" y="4872395"/>
                </a:cubicBezTo>
                <a:cubicBezTo>
                  <a:pt x="10241076" y="4857876"/>
                  <a:pt x="10252846" y="4846106"/>
                  <a:pt x="10267365" y="4846106"/>
                </a:cubicBezTo>
                <a:close/>
                <a:moveTo>
                  <a:pt x="10175925" y="4846106"/>
                </a:moveTo>
                <a:cubicBezTo>
                  <a:pt x="10190444" y="4846106"/>
                  <a:pt x="10202214" y="4857876"/>
                  <a:pt x="10202214" y="4872395"/>
                </a:cubicBezTo>
                <a:cubicBezTo>
                  <a:pt x="10202214" y="4886914"/>
                  <a:pt x="10190444" y="4898684"/>
                  <a:pt x="10175925" y="4898684"/>
                </a:cubicBezTo>
                <a:cubicBezTo>
                  <a:pt x="10161406" y="4898684"/>
                  <a:pt x="10149636" y="4886914"/>
                  <a:pt x="10149636" y="4872395"/>
                </a:cubicBezTo>
                <a:cubicBezTo>
                  <a:pt x="10149636" y="4857876"/>
                  <a:pt x="10161406" y="4846106"/>
                  <a:pt x="10175925" y="4846106"/>
                </a:cubicBezTo>
                <a:close/>
                <a:moveTo>
                  <a:pt x="10084485" y="4846106"/>
                </a:moveTo>
                <a:cubicBezTo>
                  <a:pt x="10099004" y="4846106"/>
                  <a:pt x="10110774" y="4857876"/>
                  <a:pt x="10110774" y="4872395"/>
                </a:cubicBezTo>
                <a:cubicBezTo>
                  <a:pt x="10110774" y="4886914"/>
                  <a:pt x="10099004" y="4898684"/>
                  <a:pt x="10084485" y="4898684"/>
                </a:cubicBezTo>
                <a:cubicBezTo>
                  <a:pt x="10069966" y="4898684"/>
                  <a:pt x="10058196" y="4886914"/>
                  <a:pt x="10058196" y="4872395"/>
                </a:cubicBezTo>
                <a:cubicBezTo>
                  <a:pt x="10058196" y="4857876"/>
                  <a:pt x="10069966" y="4846106"/>
                  <a:pt x="10084485" y="4846106"/>
                </a:cubicBezTo>
                <a:close/>
                <a:moveTo>
                  <a:pt x="9352965" y="4846106"/>
                </a:moveTo>
                <a:cubicBezTo>
                  <a:pt x="9367484" y="4846106"/>
                  <a:pt x="9379254" y="4857876"/>
                  <a:pt x="9379254" y="4872395"/>
                </a:cubicBezTo>
                <a:cubicBezTo>
                  <a:pt x="9379254" y="4886914"/>
                  <a:pt x="9367484" y="4898684"/>
                  <a:pt x="9352965" y="4898684"/>
                </a:cubicBezTo>
                <a:cubicBezTo>
                  <a:pt x="9338446" y="4898684"/>
                  <a:pt x="9326676" y="4886914"/>
                  <a:pt x="9326676" y="4872395"/>
                </a:cubicBezTo>
                <a:cubicBezTo>
                  <a:pt x="9326676" y="4857876"/>
                  <a:pt x="9338446" y="4846106"/>
                  <a:pt x="9352965" y="4846106"/>
                </a:cubicBezTo>
                <a:close/>
                <a:moveTo>
                  <a:pt x="9261525" y="4846106"/>
                </a:moveTo>
                <a:cubicBezTo>
                  <a:pt x="9276044" y="4846106"/>
                  <a:pt x="9287814" y="4857876"/>
                  <a:pt x="9287814" y="4872395"/>
                </a:cubicBezTo>
                <a:cubicBezTo>
                  <a:pt x="9287814" y="4886914"/>
                  <a:pt x="9276044" y="4898684"/>
                  <a:pt x="9261525" y="4898684"/>
                </a:cubicBezTo>
                <a:cubicBezTo>
                  <a:pt x="9247006" y="4898684"/>
                  <a:pt x="9235236" y="4886914"/>
                  <a:pt x="9235236" y="4872395"/>
                </a:cubicBezTo>
                <a:cubicBezTo>
                  <a:pt x="9235236" y="4857876"/>
                  <a:pt x="9247006" y="4846106"/>
                  <a:pt x="9261525" y="4846106"/>
                </a:cubicBezTo>
                <a:close/>
                <a:moveTo>
                  <a:pt x="5786805" y="4846106"/>
                </a:moveTo>
                <a:cubicBezTo>
                  <a:pt x="5801324" y="4846106"/>
                  <a:pt x="5813094" y="4857876"/>
                  <a:pt x="5813094" y="4872395"/>
                </a:cubicBezTo>
                <a:cubicBezTo>
                  <a:pt x="5813094" y="4886914"/>
                  <a:pt x="5801324" y="4898684"/>
                  <a:pt x="5786805" y="4898684"/>
                </a:cubicBezTo>
                <a:cubicBezTo>
                  <a:pt x="5772286" y="4898684"/>
                  <a:pt x="5760516" y="4886914"/>
                  <a:pt x="5760516" y="4872395"/>
                </a:cubicBezTo>
                <a:cubicBezTo>
                  <a:pt x="5760516" y="4857876"/>
                  <a:pt x="5772286" y="4846106"/>
                  <a:pt x="5786805" y="4846106"/>
                </a:cubicBezTo>
                <a:close/>
                <a:moveTo>
                  <a:pt x="5695365" y="4846106"/>
                </a:moveTo>
                <a:cubicBezTo>
                  <a:pt x="5709884" y="4846106"/>
                  <a:pt x="5721654" y="4857876"/>
                  <a:pt x="5721654" y="4872395"/>
                </a:cubicBezTo>
                <a:cubicBezTo>
                  <a:pt x="5721654" y="4886914"/>
                  <a:pt x="5709884" y="4898684"/>
                  <a:pt x="5695365" y="4898684"/>
                </a:cubicBezTo>
                <a:cubicBezTo>
                  <a:pt x="5680846" y="4898684"/>
                  <a:pt x="5669076" y="4886914"/>
                  <a:pt x="5669076" y="4872395"/>
                </a:cubicBezTo>
                <a:cubicBezTo>
                  <a:pt x="5669076" y="4857876"/>
                  <a:pt x="5680846" y="4846106"/>
                  <a:pt x="5695365" y="4846106"/>
                </a:cubicBezTo>
                <a:close/>
                <a:moveTo>
                  <a:pt x="5603925" y="4846106"/>
                </a:moveTo>
                <a:cubicBezTo>
                  <a:pt x="5618444" y="4846106"/>
                  <a:pt x="5630214" y="4857876"/>
                  <a:pt x="5630214" y="4872395"/>
                </a:cubicBezTo>
                <a:cubicBezTo>
                  <a:pt x="5630214" y="4886914"/>
                  <a:pt x="5618444" y="4898684"/>
                  <a:pt x="5603925" y="4898684"/>
                </a:cubicBezTo>
                <a:cubicBezTo>
                  <a:pt x="5589406" y="4898684"/>
                  <a:pt x="5577636" y="4886914"/>
                  <a:pt x="5577636" y="4872395"/>
                </a:cubicBezTo>
                <a:cubicBezTo>
                  <a:pt x="5577636" y="4857876"/>
                  <a:pt x="5589406" y="4846106"/>
                  <a:pt x="5603925" y="4846106"/>
                </a:cubicBezTo>
                <a:close/>
                <a:moveTo>
                  <a:pt x="5512485" y="4846106"/>
                </a:moveTo>
                <a:cubicBezTo>
                  <a:pt x="5527004" y="4846106"/>
                  <a:pt x="5538774" y="4857876"/>
                  <a:pt x="5538774" y="4872395"/>
                </a:cubicBezTo>
                <a:cubicBezTo>
                  <a:pt x="5538774" y="4886914"/>
                  <a:pt x="5527004" y="4898684"/>
                  <a:pt x="5512485" y="4898684"/>
                </a:cubicBezTo>
                <a:cubicBezTo>
                  <a:pt x="5497966" y="4898684"/>
                  <a:pt x="5486196" y="4886914"/>
                  <a:pt x="5486196" y="4872395"/>
                </a:cubicBezTo>
                <a:cubicBezTo>
                  <a:pt x="5486196" y="4857876"/>
                  <a:pt x="5497966" y="4846106"/>
                  <a:pt x="5512485" y="4846106"/>
                </a:cubicBezTo>
                <a:close/>
                <a:moveTo>
                  <a:pt x="3226494" y="4846106"/>
                </a:moveTo>
                <a:cubicBezTo>
                  <a:pt x="3241013" y="4846106"/>
                  <a:pt x="3252783" y="4857876"/>
                  <a:pt x="3252783" y="4872395"/>
                </a:cubicBezTo>
                <a:cubicBezTo>
                  <a:pt x="3252783" y="4886914"/>
                  <a:pt x="3241013" y="4898684"/>
                  <a:pt x="3226494" y="4898684"/>
                </a:cubicBezTo>
                <a:cubicBezTo>
                  <a:pt x="3211975" y="4898684"/>
                  <a:pt x="3200205" y="4886914"/>
                  <a:pt x="3200205" y="4872395"/>
                </a:cubicBezTo>
                <a:cubicBezTo>
                  <a:pt x="3200205" y="4857876"/>
                  <a:pt x="3211975" y="4846106"/>
                  <a:pt x="3226494" y="4846106"/>
                </a:cubicBezTo>
                <a:close/>
                <a:moveTo>
                  <a:pt x="3135054" y="4846106"/>
                </a:moveTo>
                <a:cubicBezTo>
                  <a:pt x="3149573" y="4846106"/>
                  <a:pt x="3161343" y="4857876"/>
                  <a:pt x="3161343" y="4872395"/>
                </a:cubicBezTo>
                <a:cubicBezTo>
                  <a:pt x="3161343" y="4886914"/>
                  <a:pt x="3149573" y="4898684"/>
                  <a:pt x="3135054" y="4898684"/>
                </a:cubicBezTo>
                <a:cubicBezTo>
                  <a:pt x="3120535" y="4898684"/>
                  <a:pt x="3108765" y="4886914"/>
                  <a:pt x="3108765" y="4872395"/>
                </a:cubicBezTo>
                <a:cubicBezTo>
                  <a:pt x="3108765" y="4857876"/>
                  <a:pt x="3120535" y="4846106"/>
                  <a:pt x="3135054" y="4846106"/>
                </a:cubicBezTo>
                <a:close/>
                <a:moveTo>
                  <a:pt x="3043614" y="4846106"/>
                </a:moveTo>
                <a:cubicBezTo>
                  <a:pt x="3058134" y="4846106"/>
                  <a:pt x="3069904" y="4857876"/>
                  <a:pt x="3069904" y="4872395"/>
                </a:cubicBezTo>
                <a:cubicBezTo>
                  <a:pt x="3069904" y="4886914"/>
                  <a:pt x="3058134" y="4898684"/>
                  <a:pt x="3043614" y="4898684"/>
                </a:cubicBezTo>
                <a:cubicBezTo>
                  <a:pt x="3029095" y="4898684"/>
                  <a:pt x="3017325" y="4886914"/>
                  <a:pt x="3017325" y="4872395"/>
                </a:cubicBezTo>
                <a:cubicBezTo>
                  <a:pt x="3017325" y="4857876"/>
                  <a:pt x="3029095" y="4846106"/>
                  <a:pt x="3043614" y="4846106"/>
                </a:cubicBezTo>
                <a:close/>
                <a:moveTo>
                  <a:pt x="2952174" y="4846106"/>
                </a:moveTo>
                <a:cubicBezTo>
                  <a:pt x="2966693" y="4846106"/>
                  <a:pt x="2978463" y="4857876"/>
                  <a:pt x="2978463" y="4872395"/>
                </a:cubicBezTo>
                <a:cubicBezTo>
                  <a:pt x="2978463" y="4886914"/>
                  <a:pt x="2966693" y="4898684"/>
                  <a:pt x="2952174" y="4898684"/>
                </a:cubicBezTo>
                <a:cubicBezTo>
                  <a:pt x="2937655" y="4898684"/>
                  <a:pt x="2925885" y="4886914"/>
                  <a:pt x="2925885" y="4872395"/>
                </a:cubicBezTo>
                <a:cubicBezTo>
                  <a:pt x="2925885" y="4857876"/>
                  <a:pt x="2937655" y="4846106"/>
                  <a:pt x="2952174" y="4846106"/>
                </a:cubicBezTo>
                <a:close/>
                <a:moveTo>
                  <a:pt x="2860734" y="4846106"/>
                </a:moveTo>
                <a:cubicBezTo>
                  <a:pt x="2875253" y="4846106"/>
                  <a:pt x="2887023" y="4857876"/>
                  <a:pt x="2887023" y="4872395"/>
                </a:cubicBezTo>
                <a:cubicBezTo>
                  <a:pt x="2887023" y="4886914"/>
                  <a:pt x="2875253" y="4898684"/>
                  <a:pt x="2860734" y="4898684"/>
                </a:cubicBezTo>
                <a:cubicBezTo>
                  <a:pt x="2846215" y="4898684"/>
                  <a:pt x="2834445" y="4886914"/>
                  <a:pt x="2834445" y="4872395"/>
                </a:cubicBezTo>
                <a:cubicBezTo>
                  <a:pt x="2834445" y="4857876"/>
                  <a:pt x="2846215" y="4846106"/>
                  <a:pt x="2860734" y="4846106"/>
                </a:cubicBezTo>
                <a:close/>
                <a:moveTo>
                  <a:pt x="10175925" y="4754666"/>
                </a:moveTo>
                <a:cubicBezTo>
                  <a:pt x="10190444" y="4754666"/>
                  <a:pt x="10202214" y="4766436"/>
                  <a:pt x="10202214" y="4780955"/>
                </a:cubicBezTo>
                <a:cubicBezTo>
                  <a:pt x="10202214" y="4795474"/>
                  <a:pt x="10190444" y="4807244"/>
                  <a:pt x="10175925" y="4807244"/>
                </a:cubicBezTo>
                <a:cubicBezTo>
                  <a:pt x="10161406" y="4807244"/>
                  <a:pt x="10149636" y="4795474"/>
                  <a:pt x="10149636" y="4780955"/>
                </a:cubicBezTo>
                <a:cubicBezTo>
                  <a:pt x="10149636" y="4766436"/>
                  <a:pt x="10161406" y="4754666"/>
                  <a:pt x="10175925" y="4754666"/>
                </a:cubicBezTo>
                <a:close/>
                <a:moveTo>
                  <a:pt x="10084485" y="4754666"/>
                </a:moveTo>
                <a:cubicBezTo>
                  <a:pt x="10099004" y="4754666"/>
                  <a:pt x="10110774" y="4766436"/>
                  <a:pt x="10110774" y="4780955"/>
                </a:cubicBezTo>
                <a:cubicBezTo>
                  <a:pt x="10110774" y="4795474"/>
                  <a:pt x="10099004" y="4807244"/>
                  <a:pt x="10084485" y="4807244"/>
                </a:cubicBezTo>
                <a:cubicBezTo>
                  <a:pt x="10069966" y="4807244"/>
                  <a:pt x="10058196" y="4795474"/>
                  <a:pt x="10058196" y="4780955"/>
                </a:cubicBezTo>
                <a:cubicBezTo>
                  <a:pt x="10058196" y="4766436"/>
                  <a:pt x="10069966" y="4754666"/>
                  <a:pt x="10084485" y="4754666"/>
                </a:cubicBezTo>
                <a:close/>
                <a:moveTo>
                  <a:pt x="9444405" y="4754666"/>
                </a:moveTo>
                <a:cubicBezTo>
                  <a:pt x="9458924" y="4754666"/>
                  <a:pt x="9470694" y="4766436"/>
                  <a:pt x="9470694" y="4780955"/>
                </a:cubicBezTo>
                <a:cubicBezTo>
                  <a:pt x="9470694" y="4795474"/>
                  <a:pt x="9458924" y="4807244"/>
                  <a:pt x="9444405" y="4807244"/>
                </a:cubicBezTo>
                <a:cubicBezTo>
                  <a:pt x="9429886" y="4807244"/>
                  <a:pt x="9418116" y="4795474"/>
                  <a:pt x="9418116" y="4780955"/>
                </a:cubicBezTo>
                <a:cubicBezTo>
                  <a:pt x="9418116" y="4766436"/>
                  <a:pt x="9429886" y="4754666"/>
                  <a:pt x="9444405" y="4754666"/>
                </a:cubicBezTo>
                <a:close/>
                <a:moveTo>
                  <a:pt x="9352965" y="4754666"/>
                </a:moveTo>
                <a:cubicBezTo>
                  <a:pt x="9367484" y="4754666"/>
                  <a:pt x="9379254" y="4766436"/>
                  <a:pt x="9379254" y="4780955"/>
                </a:cubicBezTo>
                <a:cubicBezTo>
                  <a:pt x="9379254" y="4795474"/>
                  <a:pt x="9367484" y="4807244"/>
                  <a:pt x="9352965" y="4807244"/>
                </a:cubicBezTo>
                <a:cubicBezTo>
                  <a:pt x="9338446" y="4807244"/>
                  <a:pt x="9326676" y="4795474"/>
                  <a:pt x="9326676" y="4780955"/>
                </a:cubicBezTo>
                <a:cubicBezTo>
                  <a:pt x="9326676" y="4766436"/>
                  <a:pt x="9338446" y="4754666"/>
                  <a:pt x="9352965" y="4754666"/>
                </a:cubicBezTo>
                <a:close/>
                <a:moveTo>
                  <a:pt x="9261525" y="4754666"/>
                </a:moveTo>
                <a:cubicBezTo>
                  <a:pt x="9276044" y="4754666"/>
                  <a:pt x="9287814" y="4766436"/>
                  <a:pt x="9287814" y="4780955"/>
                </a:cubicBezTo>
                <a:cubicBezTo>
                  <a:pt x="9287814" y="4795474"/>
                  <a:pt x="9276044" y="4807244"/>
                  <a:pt x="9261525" y="4807244"/>
                </a:cubicBezTo>
                <a:cubicBezTo>
                  <a:pt x="9247006" y="4807244"/>
                  <a:pt x="9235236" y="4795474"/>
                  <a:pt x="9235236" y="4780955"/>
                </a:cubicBezTo>
                <a:cubicBezTo>
                  <a:pt x="9235236" y="4766436"/>
                  <a:pt x="9247006" y="4754666"/>
                  <a:pt x="9261525" y="4754666"/>
                </a:cubicBezTo>
                <a:close/>
                <a:moveTo>
                  <a:pt x="9170085" y="4754666"/>
                </a:moveTo>
                <a:cubicBezTo>
                  <a:pt x="9184604" y="4754666"/>
                  <a:pt x="9196374" y="4766436"/>
                  <a:pt x="9196374" y="4780955"/>
                </a:cubicBezTo>
                <a:cubicBezTo>
                  <a:pt x="9196374" y="4795474"/>
                  <a:pt x="9184604" y="4807244"/>
                  <a:pt x="9170085" y="4807244"/>
                </a:cubicBezTo>
                <a:cubicBezTo>
                  <a:pt x="9155566" y="4807244"/>
                  <a:pt x="9143796" y="4795474"/>
                  <a:pt x="9143796" y="4780955"/>
                </a:cubicBezTo>
                <a:cubicBezTo>
                  <a:pt x="9143796" y="4766436"/>
                  <a:pt x="9155566" y="4754666"/>
                  <a:pt x="9170085" y="4754666"/>
                </a:cubicBezTo>
                <a:close/>
                <a:moveTo>
                  <a:pt x="5878245" y="4754666"/>
                </a:moveTo>
                <a:cubicBezTo>
                  <a:pt x="5892764" y="4754666"/>
                  <a:pt x="5904534" y="4766436"/>
                  <a:pt x="5904534" y="4780955"/>
                </a:cubicBezTo>
                <a:cubicBezTo>
                  <a:pt x="5904534" y="4795474"/>
                  <a:pt x="5892764" y="4807244"/>
                  <a:pt x="5878245" y="4807244"/>
                </a:cubicBezTo>
                <a:cubicBezTo>
                  <a:pt x="5863726" y="4807244"/>
                  <a:pt x="5851956" y="4795474"/>
                  <a:pt x="5851956" y="4780955"/>
                </a:cubicBezTo>
                <a:cubicBezTo>
                  <a:pt x="5851956" y="4766436"/>
                  <a:pt x="5863726" y="4754666"/>
                  <a:pt x="5878245" y="4754666"/>
                </a:cubicBezTo>
                <a:close/>
                <a:moveTo>
                  <a:pt x="5786805" y="4754666"/>
                </a:moveTo>
                <a:cubicBezTo>
                  <a:pt x="5801324" y="4754666"/>
                  <a:pt x="5813094" y="4766436"/>
                  <a:pt x="5813094" y="4780955"/>
                </a:cubicBezTo>
                <a:cubicBezTo>
                  <a:pt x="5813094" y="4795474"/>
                  <a:pt x="5801324" y="4807244"/>
                  <a:pt x="5786805" y="4807244"/>
                </a:cubicBezTo>
                <a:cubicBezTo>
                  <a:pt x="5772286" y="4807244"/>
                  <a:pt x="5760516" y="4795474"/>
                  <a:pt x="5760516" y="4780955"/>
                </a:cubicBezTo>
                <a:cubicBezTo>
                  <a:pt x="5760516" y="4766436"/>
                  <a:pt x="5772286" y="4754666"/>
                  <a:pt x="5786805" y="4754666"/>
                </a:cubicBezTo>
                <a:close/>
                <a:moveTo>
                  <a:pt x="5695365" y="4754666"/>
                </a:moveTo>
                <a:cubicBezTo>
                  <a:pt x="5709884" y="4754666"/>
                  <a:pt x="5721654" y="4766436"/>
                  <a:pt x="5721654" y="4780955"/>
                </a:cubicBezTo>
                <a:cubicBezTo>
                  <a:pt x="5721654" y="4795474"/>
                  <a:pt x="5709884" y="4807244"/>
                  <a:pt x="5695365" y="4807244"/>
                </a:cubicBezTo>
                <a:cubicBezTo>
                  <a:pt x="5680846" y="4807244"/>
                  <a:pt x="5669076" y="4795474"/>
                  <a:pt x="5669076" y="4780955"/>
                </a:cubicBezTo>
                <a:cubicBezTo>
                  <a:pt x="5669076" y="4766436"/>
                  <a:pt x="5680846" y="4754666"/>
                  <a:pt x="5695365" y="4754666"/>
                </a:cubicBezTo>
                <a:close/>
                <a:moveTo>
                  <a:pt x="5603925" y="4754666"/>
                </a:moveTo>
                <a:cubicBezTo>
                  <a:pt x="5618444" y="4754666"/>
                  <a:pt x="5630214" y="4766436"/>
                  <a:pt x="5630214" y="4780955"/>
                </a:cubicBezTo>
                <a:cubicBezTo>
                  <a:pt x="5630214" y="4795474"/>
                  <a:pt x="5618444" y="4807244"/>
                  <a:pt x="5603925" y="4807244"/>
                </a:cubicBezTo>
                <a:cubicBezTo>
                  <a:pt x="5589406" y="4807244"/>
                  <a:pt x="5577636" y="4795474"/>
                  <a:pt x="5577636" y="4780955"/>
                </a:cubicBezTo>
                <a:cubicBezTo>
                  <a:pt x="5577636" y="4766436"/>
                  <a:pt x="5589406" y="4754666"/>
                  <a:pt x="5603925" y="4754666"/>
                </a:cubicBezTo>
                <a:close/>
                <a:moveTo>
                  <a:pt x="5512485" y="4754666"/>
                </a:moveTo>
                <a:cubicBezTo>
                  <a:pt x="5527004" y="4754666"/>
                  <a:pt x="5538774" y="4766436"/>
                  <a:pt x="5538774" y="4780955"/>
                </a:cubicBezTo>
                <a:cubicBezTo>
                  <a:pt x="5538774" y="4795474"/>
                  <a:pt x="5527004" y="4807244"/>
                  <a:pt x="5512485" y="4807244"/>
                </a:cubicBezTo>
                <a:cubicBezTo>
                  <a:pt x="5497966" y="4807244"/>
                  <a:pt x="5486196" y="4795474"/>
                  <a:pt x="5486196" y="4780955"/>
                </a:cubicBezTo>
                <a:cubicBezTo>
                  <a:pt x="5486196" y="4766436"/>
                  <a:pt x="5497966" y="4754666"/>
                  <a:pt x="5512485" y="4754666"/>
                </a:cubicBezTo>
                <a:close/>
                <a:moveTo>
                  <a:pt x="3317925" y="4754666"/>
                </a:moveTo>
                <a:cubicBezTo>
                  <a:pt x="3332444" y="4754666"/>
                  <a:pt x="3344214" y="4766436"/>
                  <a:pt x="3344214" y="4780955"/>
                </a:cubicBezTo>
                <a:cubicBezTo>
                  <a:pt x="3344214" y="4795474"/>
                  <a:pt x="3332444" y="4807244"/>
                  <a:pt x="3317925" y="4807244"/>
                </a:cubicBezTo>
                <a:cubicBezTo>
                  <a:pt x="3303406" y="4807244"/>
                  <a:pt x="3291636" y="4795474"/>
                  <a:pt x="3291636" y="4780955"/>
                </a:cubicBezTo>
                <a:cubicBezTo>
                  <a:pt x="3291636" y="4766436"/>
                  <a:pt x="3303406" y="4754666"/>
                  <a:pt x="3317925" y="4754666"/>
                </a:cubicBezTo>
                <a:close/>
                <a:moveTo>
                  <a:pt x="3226498" y="4754666"/>
                </a:moveTo>
                <a:cubicBezTo>
                  <a:pt x="3241017" y="4754666"/>
                  <a:pt x="3252787" y="4766436"/>
                  <a:pt x="3252787" y="4780955"/>
                </a:cubicBezTo>
                <a:cubicBezTo>
                  <a:pt x="3252787" y="4795474"/>
                  <a:pt x="3241017" y="4807244"/>
                  <a:pt x="3226498" y="4807244"/>
                </a:cubicBezTo>
                <a:cubicBezTo>
                  <a:pt x="3211979" y="4807244"/>
                  <a:pt x="3200209" y="4795474"/>
                  <a:pt x="3200209" y="4780955"/>
                </a:cubicBezTo>
                <a:cubicBezTo>
                  <a:pt x="3200209" y="4766436"/>
                  <a:pt x="3211979" y="4754666"/>
                  <a:pt x="3226498" y="4754666"/>
                </a:cubicBezTo>
                <a:close/>
                <a:moveTo>
                  <a:pt x="3135058" y="4754666"/>
                </a:moveTo>
                <a:cubicBezTo>
                  <a:pt x="3149577" y="4754666"/>
                  <a:pt x="3161347" y="4766436"/>
                  <a:pt x="3161347" y="4780955"/>
                </a:cubicBezTo>
                <a:cubicBezTo>
                  <a:pt x="3161347" y="4795474"/>
                  <a:pt x="3149577" y="4807244"/>
                  <a:pt x="3135058" y="4807244"/>
                </a:cubicBezTo>
                <a:cubicBezTo>
                  <a:pt x="3120539" y="4807244"/>
                  <a:pt x="3108769" y="4795474"/>
                  <a:pt x="3108769" y="4780955"/>
                </a:cubicBezTo>
                <a:cubicBezTo>
                  <a:pt x="3108769" y="4766436"/>
                  <a:pt x="3120539" y="4754666"/>
                  <a:pt x="3135058" y="4754666"/>
                </a:cubicBezTo>
                <a:close/>
                <a:moveTo>
                  <a:pt x="3043618" y="4754666"/>
                </a:moveTo>
                <a:cubicBezTo>
                  <a:pt x="3058137" y="4754666"/>
                  <a:pt x="3069907" y="4766436"/>
                  <a:pt x="3069907" y="4780955"/>
                </a:cubicBezTo>
                <a:cubicBezTo>
                  <a:pt x="3069907" y="4795474"/>
                  <a:pt x="3058137" y="4807244"/>
                  <a:pt x="3043618" y="4807244"/>
                </a:cubicBezTo>
                <a:cubicBezTo>
                  <a:pt x="3029099" y="4807244"/>
                  <a:pt x="3017329" y="4795474"/>
                  <a:pt x="3017329" y="4780955"/>
                </a:cubicBezTo>
                <a:cubicBezTo>
                  <a:pt x="3017329" y="4766436"/>
                  <a:pt x="3029099" y="4754666"/>
                  <a:pt x="3043618" y="4754666"/>
                </a:cubicBezTo>
                <a:close/>
                <a:moveTo>
                  <a:pt x="2952177" y="4754666"/>
                </a:moveTo>
                <a:cubicBezTo>
                  <a:pt x="2966697" y="4754666"/>
                  <a:pt x="2978467" y="4766436"/>
                  <a:pt x="2978467" y="4780955"/>
                </a:cubicBezTo>
                <a:cubicBezTo>
                  <a:pt x="2978467" y="4795474"/>
                  <a:pt x="2966697" y="4807244"/>
                  <a:pt x="2952177" y="4807244"/>
                </a:cubicBezTo>
                <a:cubicBezTo>
                  <a:pt x="2937659" y="4807244"/>
                  <a:pt x="2925889" y="4795474"/>
                  <a:pt x="2925889" y="4780955"/>
                </a:cubicBezTo>
                <a:cubicBezTo>
                  <a:pt x="2925889" y="4766436"/>
                  <a:pt x="2937659" y="4754666"/>
                  <a:pt x="2952177" y="4754666"/>
                </a:cubicBezTo>
                <a:close/>
                <a:moveTo>
                  <a:pt x="2860737" y="4754666"/>
                </a:moveTo>
                <a:cubicBezTo>
                  <a:pt x="2875257" y="4754666"/>
                  <a:pt x="2887027" y="4766436"/>
                  <a:pt x="2887027" y="4780955"/>
                </a:cubicBezTo>
                <a:cubicBezTo>
                  <a:pt x="2887027" y="4795474"/>
                  <a:pt x="2875257" y="4807244"/>
                  <a:pt x="2860737" y="4807244"/>
                </a:cubicBezTo>
                <a:cubicBezTo>
                  <a:pt x="2846218" y="4807244"/>
                  <a:pt x="2834448" y="4795474"/>
                  <a:pt x="2834448" y="4780955"/>
                </a:cubicBezTo>
                <a:cubicBezTo>
                  <a:pt x="2834448" y="4766436"/>
                  <a:pt x="2846218" y="4754666"/>
                  <a:pt x="2860737" y="4754666"/>
                </a:cubicBezTo>
                <a:close/>
                <a:moveTo>
                  <a:pt x="10084485" y="4663226"/>
                </a:moveTo>
                <a:cubicBezTo>
                  <a:pt x="10099004" y="4663226"/>
                  <a:pt x="10110774" y="4674996"/>
                  <a:pt x="10110774" y="4689515"/>
                </a:cubicBezTo>
                <a:cubicBezTo>
                  <a:pt x="10110774" y="4704034"/>
                  <a:pt x="10099004" y="4715804"/>
                  <a:pt x="10084485" y="4715804"/>
                </a:cubicBezTo>
                <a:cubicBezTo>
                  <a:pt x="10069966" y="4715804"/>
                  <a:pt x="10058196" y="4704034"/>
                  <a:pt x="10058196" y="4689515"/>
                </a:cubicBezTo>
                <a:cubicBezTo>
                  <a:pt x="10058196" y="4674996"/>
                  <a:pt x="10069966" y="4663226"/>
                  <a:pt x="10084485" y="4663226"/>
                </a:cubicBezTo>
                <a:close/>
                <a:moveTo>
                  <a:pt x="9444405" y="4663226"/>
                </a:moveTo>
                <a:cubicBezTo>
                  <a:pt x="9458924" y="4663226"/>
                  <a:pt x="9470694" y="4674996"/>
                  <a:pt x="9470694" y="4689515"/>
                </a:cubicBezTo>
                <a:cubicBezTo>
                  <a:pt x="9470694" y="4704034"/>
                  <a:pt x="9458924" y="4715804"/>
                  <a:pt x="9444405" y="4715804"/>
                </a:cubicBezTo>
                <a:cubicBezTo>
                  <a:pt x="9429886" y="4715804"/>
                  <a:pt x="9418116" y="4704034"/>
                  <a:pt x="9418116" y="4689515"/>
                </a:cubicBezTo>
                <a:cubicBezTo>
                  <a:pt x="9418116" y="4674996"/>
                  <a:pt x="9429886" y="4663226"/>
                  <a:pt x="9444405" y="4663226"/>
                </a:cubicBezTo>
                <a:close/>
                <a:moveTo>
                  <a:pt x="9352965" y="4663226"/>
                </a:moveTo>
                <a:cubicBezTo>
                  <a:pt x="9367484" y="4663226"/>
                  <a:pt x="9379254" y="4674996"/>
                  <a:pt x="9379254" y="4689515"/>
                </a:cubicBezTo>
                <a:cubicBezTo>
                  <a:pt x="9379254" y="4704034"/>
                  <a:pt x="9367484" y="4715804"/>
                  <a:pt x="9352965" y="4715804"/>
                </a:cubicBezTo>
                <a:cubicBezTo>
                  <a:pt x="9338446" y="4715804"/>
                  <a:pt x="9326676" y="4704034"/>
                  <a:pt x="9326676" y="4689515"/>
                </a:cubicBezTo>
                <a:cubicBezTo>
                  <a:pt x="9326676" y="4674996"/>
                  <a:pt x="9338446" y="4663226"/>
                  <a:pt x="9352965" y="4663226"/>
                </a:cubicBezTo>
                <a:close/>
                <a:moveTo>
                  <a:pt x="9261525" y="4663226"/>
                </a:moveTo>
                <a:cubicBezTo>
                  <a:pt x="9276044" y="4663226"/>
                  <a:pt x="9287814" y="4674996"/>
                  <a:pt x="9287814" y="4689515"/>
                </a:cubicBezTo>
                <a:cubicBezTo>
                  <a:pt x="9287814" y="4704034"/>
                  <a:pt x="9276044" y="4715804"/>
                  <a:pt x="9261525" y="4715804"/>
                </a:cubicBezTo>
                <a:cubicBezTo>
                  <a:pt x="9247006" y="4715804"/>
                  <a:pt x="9235236" y="4704034"/>
                  <a:pt x="9235236" y="4689515"/>
                </a:cubicBezTo>
                <a:cubicBezTo>
                  <a:pt x="9235236" y="4674996"/>
                  <a:pt x="9247006" y="4663226"/>
                  <a:pt x="9261525" y="4663226"/>
                </a:cubicBezTo>
                <a:close/>
                <a:moveTo>
                  <a:pt x="9170085" y="4663226"/>
                </a:moveTo>
                <a:cubicBezTo>
                  <a:pt x="9184604" y="4663226"/>
                  <a:pt x="9196374" y="4674996"/>
                  <a:pt x="9196374" y="4689515"/>
                </a:cubicBezTo>
                <a:cubicBezTo>
                  <a:pt x="9196374" y="4704034"/>
                  <a:pt x="9184604" y="4715804"/>
                  <a:pt x="9170085" y="4715804"/>
                </a:cubicBezTo>
                <a:cubicBezTo>
                  <a:pt x="9155566" y="4715804"/>
                  <a:pt x="9143796" y="4704034"/>
                  <a:pt x="9143796" y="4689515"/>
                </a:cubicBezTo>
                <a:cubicBezTo>
                  <a:pt x="9143796" y="4674996"/>
                  <a:pt x="9155566" y="4663226"/>
                  <a:pt x="9170085" y="4663226"/>
                </a:cubicBezTo>
                <a:close/>
                <a:moveTo>
                  <a:pt x="9078645" y="4663226"/>
                </a:moveTo>
                <a:cubicBezTo>
                  <a:pt x="9093164" y="4663226"/>
                  <a:pt x="9104934" y="4674996"/>
                  <a:pt x="9104934" y="4689515"/>
                </a:cubicBezTo>
                <a:cubicBezTo>
                  <a:pt x="9104934" y="4704034"/>
                  <a:pt x="9093164" y="4715804"/>
                  <a:pt x="9078645" y="4715804"/>
                </a:cubicBezTo>
                <a:cubicBezTo>
                  <a:pt x="9064126" y="4715804"/>
                  <a:pt x="9052356" y="4704034"/>
                  <a:pt x="9052356" y="4689515"/>
                </a:cubicBezTo>
                <a:cubicBezTo>
                  <a:pt x="9052356" y="4674996"/>
                  <a:pt x="9064126" y="4663226"/>
                  <a:pt x="9078645" y="4663226"/>
                </a:cubicBezTo>
                <a:close/>
                <a:moveTo>
                  <a:pt x="8987205" y="4663226"/>
                </a:moveTo>
                <a:cubicBezTo>
                  <a:pt x="9001724" y="4663226"/>
                  <a:pt x="9013494" y="4674996"/>
                  <a:pt x="9013494" y="4689515"/>
                </a:cubicBezTo>
                <a:cubicBezTo>
                  <a:pt x="9013494" y="4704034"/>
                  <a:pt x="9001724" y="4715804"/>
                  <a:pt x="8987205" y="4715804"/>
                </a:cubicBezTo>
                <a:cubicBezTo>
                  <a:pt x="8972686" y="4715804"/>
                  <a:pt x="8960916" y="4704034"/>
                  <a:pt x="8960916" y="4689515"/>
                </a:cubicBezTo>
                <a:cubicBezTo>
                  <a:pt x="8960916" y="4674996"/>
                  <a:pt x="8972686" y="4663226"/>
                  <a:pt x="8987205" y="4663226"/>
                </a:cubicBezTo>
                <a:close/>
                <a:moveTo>
                  <a:pt x="8621445" y="4663226"/>
                </a:moveTo>
                <a:cubicBezTo>
                  <a:pt x="8635964" y="4663226"/>
                  <a:pt x="8647734" y="4674996"/>
                  <a:pt x="8647734" y="4689515"/>
                </a:cubicBezTo>
                <a:cubicBezTo>
                  <a:pt x="8647734" y="4704034"/>
                  <a:pt x="8635964" y="4715804"/>
                  <a:pt x="8621445" y="4715804"/>
                </a:cubicBezTo>
                <a:cubicBezTo>
                  <a:pt x="8606926" y="4715804"/>
                  <a:pt x="8595156" y="4704034"/>
                  <a:pt x="8595156" y="4689515"/>
                </a:cubicBezTo>
                <a:cubicBezTo>
                  <a:pt x="8595156" y="4674996"/>
                  <a:pt x="8606926" y="4663226"/>
                  <a:pt x="8621445" y="4663226"/>
                </a:cubicBezTo>
                <a:close/>
                <a:moveTo>
                  <a:pt x="8530005" y="4663226"/>
                </a:moveTo>
                <a:cubicBezTo>
                  <a:pt x="8544524" y="4663226"/>
                  <a:pt x="8556294" y="4674996"/>
                  <a:pt x="8556294" y="4689515"/>
                </a:cubicBezTo>
                <a:cubicBezTo>
                  <a:pt x="8556294" y="4704034"/>
                  <a:pt x="8544524" y="4715804"/>
                  <a:pt x="8530005" y="4715804"/>
                </a:cubicBezTo>
                <a:cubicBezTo>
                  <a:pt x="8515486" y="4715804"/>
                  <a:pt x="8503716" y="4704034"/>
                  <a:pt x="8503716" y="4689515"/>
                </a:cubicBezTo>
                <a:cubicBezTo>
                  <a:pt x="8503716" y="4674996"/>
                  <a:pt x="8515486" y="4663226"/>
                  <a:pt x="8530005" y="4663226"/>
                </a:cubicBezTo>
                <a:close/>
                <a:moveTo>
                  <a:pt x="8438565" y="4663226"/>
                </a:moveTo>
                <a:cubicBezTo>
                  <a:pt x="8453084" y="4663226"/>
                  <a:pt x="8464854" y="4674996"/>
                  <a:pt x="8464854" y="4689515"/>
                </a:cubicBezTo>
                <a:cubicBezTo>
                  <a:pt x="8464854" y="4704034"/>
                  <a:pt x="8453084" y="4715804"/>
                  <a:pt x="8438565" y="4715804"/>
                </a:cubicBezTo>
                <a:cubicBezTo>
                  <a:pt x="8424046" y="4715804"/>
                  <a:pt x="8412276" y="4704034"/>
                  <a:pt x="8412276" y="4689515"/>
                </a:cubicBezTo>
                <a:cubicBezTo>
                  <a:pt x="8412276" y="4674996"/>
                  <a:pt x="8424046" y="4663226"/>
                  <a:pt x="8438565" y="4663226"/>
                </a:cubicBezTo>
                <a:close/>
                <a:moveTo>
                  <a:pt x="5878245" y="4663226"/>
                </a:moveTo>
                <a:cubicBezTo>
                  <a:pt x="5892764" y="4663226"/>
                  <a:pt x="5904534" y="4674996"/>
                  <a:pt x="5904534" y="4689515"/>
                </a:cubicBezTo>
                <a:cubicBezTo>
                  <a:pt x="5904534" y="4704034"/>
                  <a:pt x="5892764" y="4715804"/>
                  <a:pt x="5878245" y="4715804"/>
                </a:cubicBezTo>
                <a:cubicBezTo>
                  <a:pt x="5863726" y="4715804"/>
                  <a:pt x="5851956" y="4704034"/>
                  <a:pt x="5851956" y="4689515"/>
                </a:cubicBezTo>
                <a:cubicBezTo>
                  <a:pt x="5851956" y="4674996"/>
                  <a:pt x="5863726" y="4663226"/>
                  <a:pt x="5878245" y="4663226"/>
                </a:cubicBezTo>
                <a:close/>
                <a:moveTo>
                  <a:pt x="5786805" y="4663226"/>
                </a:moveTo>
                <a:cubicBezTo>
                  <a:pt x="5801324" y="4663226"/>
                  <a:pt x="5813094" y="4674996"/>
                  <a:pt x="5813094" y="4689515"/>
                </a:cubicBezTo>
                <a:cubicBezTo>
                  <a:pt x="5813094" y="4704034"/>
                  <a:pt x="5801324" y="4715804"/>
                  <a:pt x="5786805" y="4715804"/>
                </a:cubicBezTo>
                <a:cubicBezTo>
                  <a:pt x="5772286" y="4715804"/>
                  <a:pt x="5760516" y="4704034"/>
                  <a:pt x="5760516" y="4689515"/>
                </a:cubicBezTo>
                <a:cubicBezTo>
                  <a:pt x="5760516" y="4674996"/>
                  <a:pt x="5772286" y="4663226"/>
                  <a:pt x="5786805" y="4663226"/>
                </a:cubicBezTo>
                <a:close/>
                <a:moveTo>
                  <a:pt x="5695365" y="4663226"/>
                </a:moveTo>
                <a:cubicBezTo>
                  <a:pt x="5709884" y="4663226"/>
                  <a:pt x="5721654" y="4674996"/>
                  <a:pt x="5721654" y="4689515"/>
                </a:cubicBezTo>
                <a:cubicBezTo>
                  <a:pt x="5721654" y="4704034"/>
                  <a:pt x="5709884" y="4715804"/>
                  <a:pt x="5695365" y="4715804"/>
                </a:cubicBezTo>
                <a:cubicBezTo>
                  <a:pt x="5680846" y="4715804"/>
                  <a:pt x="5669076" y="4704034"/>
                  <a:pt x="5669076" y="4689515"/>
                </a:cubicBezTo>
                <a:cubicBezTo>
                  <a:pt x="5669076" y="4674996"/>
                  <a:pt x="5680846" y="4663226"/>
                  <a:pt x="5695365" y="4663226"/>
                </a:cubicBezTo>
                <a:close/>
                <a:moveTo>
                  <a:pt x="5603925" y="4663226"/>
                </a:moveTo>
                <a:cubicBezTo>
                  <a:pt x="5618444" y="4663226"/>
                  <a:pt x="5630214" y="4674996"/>
                  <a:pt x="5630214" y="4689515"/>
                </a:cubicBezTo>
                <a:cubicBezTo>
                  <a:pt x="5630214" y="4704034"/>
                  <a:pt x="5618444" y="4715804"/>
                  <a:pt x="5603925" y="4715804"/>
                </a:cubicBezTo>
                <a:cubicBezTo>
                  <a:pt x="5589406" y="4715804"/>
                  <a:pt x="5577636" y="4704034"/>
                  <a:pt x="5577636" y="4689515"/>
                </a:cubicBezTo>
                <a:cubicBezTo>
                  <a:pt x="5577636" y="4674996"/>
                  <a:pt x="5589406" y="4663226"/>
                  <a:pt x="5603925" y="4663226"/>
                </a:cubicBezTo>
                <a:close/>
                <a:moveTo>
                  <a:pt x="5512485" y="4663226"/>
                </a:moveTo>
                <a:cubicBezTo>
                  <a:pt x="5527004" y="4663226"/>
                  <a:pt x="5538774" y="4674996"/>
                  <a:pt x="5538774" y="4689515"/>
                </a:cubicBezTo>
                <a:cubicBezTo>
                  <a:pt x="5538774" y="4704034"/>
                  <a:pt x="5527004" y="4715804"/>
                  <a:pt x="5512485" y="4715804"/>
                </a:cubicBezTo>
                <a:cubicBezTo>
                  <a:pt x="5497966" y="4715804"/>
                  <a:pt x="5486196" y="4704034"/>
                  <a:pt x="5486196" y="4689515"/>
                </a:cubicBezTo>
                <a:cubicBezTo>
                  <a:pt x="5486196" y="4674996"/>
                  <a:pt x="5497966" y="4663226"/>
                  <a:pt x="5512485" y="4663226"/>
                </a:cubicBezTo>
                <a:close/>
                <a:moveTo>
                  <a:pt x="3409365" y="4663226"/>
                </a:moveTo>
                <a:cubicBezTo>
                  <a:pt x="3423884" y="4663226"/>
                  <a:pt x="3435654" y="4674996"/>
                  <a:pt x="3435654" y="4689515"/>
                </a:cubicBezTo>
                <a:cubicBezTo>
                  <a:pt x="3435654" y="4704034"/>
                  <a:pt x="3423884" y="4715804"/>
                  <a:pt x="3409365" y="4715804"/>
                </a:cubicBezTo>
                <a:cubicBezTo>
                  <a:pt x="3394846" y="4715804"/>
                  <a:pt x="3383076" y="4704034"/>
                  <a:pt x="3383076" y="4689515"/>
                </a:cubicBezTo>
                <a:cubicBezTo>
                  <a:pt x="3383076" y="4674996"/>
                  <a:pt x="3394846" y="4663226"/>
                  <a:pt x="3409365" y="4663226"/>
                </a:cubicBezTo>
                <a:close/>
                <a:moveTo>
                  <a:pt x="3317925" y="4663226"/>
                </a:moveTo>
                <a:cubicBezTo>
                  <a:pt x="3332444" y="4663226"/>
                  <a:pt x="3344214" y="4674996"/>
                  <a:pt x="3344214" y="4689515"/>
                </a:cubicBezTo>
                <a:cubicBezTo>
                  <a:pt x="3344214" y="4704034"/>
                  <a:pt x="3332444" y="4715804"/>
                  <a:pt x="3317925" y="4715804"/>
                </a:cubicBezTo>
                <a:cubicBezTo>
                  <a:pt x="3303406" y="4715804"/>
                  <a:pt x="3291636" y="4704034"/>
                  <a:pt x="3291636" y="4689515"/>
                </a:cubicBezTo>
                <a:cubicBezTo>
                  <a:pt x="3291636" y="4674996"/>
                  <a:pt x="3303406" y="4663226"/>
                  <a:pt x="3317925" y="4663226"/>
                </a:cubicBezTo>
                <a:close/>
                <a:moveTo>
                  <a:pt x="3226503" y="4663226"/>
                </a:moveTo>
                <a:cubicBezTo>
                  <a:pt x="3241022" y="4663226"/>
                  <a:pt x="3252792" y="4674996"/>
                  <a:pt x="3252792" y="4689515"/>
                </a:cubicBezTo>
                <a:cubicBezTo>
                  <a:pt x="3252792" y="4704034"/>
                  <a:pt x="3241022" y="4715804"/>
                  <a:pt x="3226503" y="4715804"/>
                </a:cubicBezTo>
                <a:cubicBezTo>
                  <a:pt x="3211984" y="4715804"/>
                  <a:pt x="3200214" y="4704034"/>
                  <a:pt x="3200214" y="4689515"/>
                </a:cubicBezTo>
                <a:cubicBezTo>
                  <a:pt x="3200214" y="4674996"/>
                  <a:pt x="3211984" y="4663226"/>
                  <a:pt x="3226503" y="4663226"/>
                </a:cubicBezTo>
                <a:close/>
                <a:moveTo>
                  <a:pt x="3135063" y="4663226"/>
                </a:moveTo>
                <a:cubicBezTo>
                  <a:pt x="3149582" y="4663226"/>
                  <a:pt x="3161352" y="4674996"/>
                  <a:pt x="3161352" y="4689515"/>
                </a:cubicBezTo>
                <a:cubicBezTo>
                  <a:pt x="3161352" y="4704034"/>
                  <a:pt x="3149582" y="4715804"/>
                  <a:pt x="3135063" y="4715804"/>
                </a:cubicBezTo>
                <a:cubicBezTo>
                  <a:pt x="3120543" y="4715804"/>
                  <a:pt x="3108773" y="4704034"/>
                  <a:pt x="3108773" y="4689515"/>
                </a:cubicBezTo>
                <a:cubicBezTo>
                  <a:pt x="3108773" y="4674996"/>
                  <a:pt x="3120543" y="4663226"/>
                  <a:pt x="3135063" y="4663226"/>
                </a:cubicBezTo>
                <a:close/>
                <a:moveTo>
                  <a:pt x="3043623" y="4663226"/>
                </a:moveTo>
                <a:cubicBezTo>
                  <a:pt x="3058141" y="4663226"/>
                  <a:pt x="3069911" y="4674996"/>
                  <a:pt x="3069911" y="4689515"/>
                </a:cubicBezTo>
                <a:cubicBezTo>
                  <a:pt x="3069911" y="4704034"/>
                  <a:pt x="3058141" y="4715804"/>
                  <a:pt x="3043623" y="4715804"/>
                </a:cubicBezTo>
                <a:cubicBezTo>
                  <a:pt x="3029103" y="4715804"/>
                  <a:pt x="3017333" y="4704034"/>
                  <a:pt x="3017333" y="4689515"/>
                </a:cubicBezTo>
                <a:cubicBezTo>
                  <a:pt x="3017333" y="4674996"/>
                  <a:pt x="3029103" y="4663226"/>
                  <a:pt x="3043623" y="4663226"/>
                </a:cubicBezTo>
                <a:close/>
                <a:moveTo>
                  <a:pt x="2952182" y="4663226"/>
                </a:moveTo>
                <a:cubicBezTo>
                  <a:pt x="2966701" y="4663226"/>
                  <a:pt x="2978471" y="4674996"/>
                  <a:pt x="2978471" y="4689515"/>
                </a:cubicBezTo>
                <a:cubicBezTo>
                  <a:pt x="2978471" y="4704034"/>
                  <a:pt x="2966701" y="4715804"/>
                  <a:pt x="2952182" y="4715804"/>
                </a:cubicBezTo>
                <a:cubicBezTo>
                  <a:pt x="2937663" y="4715804"/>
                  <a:pt x="2925893" y="4704034"/>
                  <a:pt x="2925893" y="4689515"/>
                </a:cubicBezTo>
                <a:cubicBezTo>
                  <a:pt x="2925893" y="4674996"/>
                  <a:pt x="2937663" y="4663226"/>
                  <a:pt x="2952182" y="4663226"/>
                </a:cubicBezTo>
                <a:close/>
                <a:moveTo>
                  <a:pt x="2860742" y="4663226"/>
                </a:moveTo>
                <a:cubicBezTo>
                  <a:pt x="2875261" y="4663226"/>
                  <a:pt x="2887031" y="4674996"/>
                  <a:pt x="2887031" y="4689515"/>
                </a:cubicBezTo>
                <a:cubicBezTo>
                  <a:pt x="2887031" y="4704034"/>
                  <a:pt x="2875261" y="4715804"/>
                  <a:pt x="2860742" y="4715804"/>
                </a:cubicBezTo>
                <a:cubicBezTo>
                  <a:pt x="2846223" y="4715804"/>
                  <a:pt x="2834453" y="4704034"/>
                  <a:pt x="2834453" y="4689515"/>
                </a:cubicBezTo>
                <a:cubicBezTo>
                  <a:pt x="2834453" y="4674996"/>
                  <a:pt x="2846223" y="4663226"/>
                  <a:pt x="2860742" y="4663226"/>
                </a:cubicBezTo>
                <a:close/>
                <a:moveTo>
                  <a:pt x="9535845" y="4571786"/>
                </a:moveTo>
                <a:cubicBezTo>
                  <a:pt x="9550364" y="4571786"/>
                  <a:pt x="9562134" y="4583556"/>
                  <a:pt x="9562134" y="4598075"/>
                </a:cubicBezTo>
                <a:cubicBezTo>
                  <a:pt x="9562134" y="4612594"/>
                  <a:pt x="9550364" y="4624364"/>
                  <a:pt x="9535845" y="4624364"/>
                </a:cubicBezTo>
                <a:cubicBezTo>
                  <a:pt x="9521326" y="4624364"/>
                  <a:pt x="9509556" y="4612594"/>
                  <a:pt x="9509556" y="4598075"/>
                </a:cubicBezTo>
                <a:cubicBezTo>
                  <a:pt x="9509556" y="4583556"/>
                  <a:pt x="9521326" y="4571786"/>
                  <a:pt x="9535845" y="4571786"/>
                </a:cubicBezTo>
                <a:close/>
                <a:moveTo>
                  <a:pt x="9444405" y="4571786"/>
                </a:moveTo>
                <a:cubicBezTo>
                  <a:pt x="9458924" y="4571786"/>
                  <a:pt x="9470694" y="4583556"/>
                  <a:pt x="9470694" y="4598075"/>
                </a:cubicBezTo>
                <a:cubicBezTo>
                  <a:pt x="9470694" y="4612594"/>
                  <a:pt x="9458924" y="4624364"/>
                  <a:pt x="9444405" y="4624364"/>
                </a:cubicBezTo>
                <a:cubicBezTo>
                  <a:pt x="9429886" y="4624364"/>
                  <a:pt x="9418116" y="4612594"/>
                  <a:pt x="9418116" y="4598075"/>
                </a:cubicBezTo>
                <a:cubicBezTo>
                  <a:pt x="9418116" y="4583556"/>
                  <a:pt x="9429886" y="4571786"/>
                  <a:pt x="9444405" y="4571786"/>
                </a:cubicBezTo>
                <a:close/>
                <a:moveTo>
                  <a:pt x="9352965" y="4571786"/>
                </a:moveTo>
                <a:cubicBezTo>
                  <a:pt x="9367484" y="4571786"/>
                  <a:pt x="9379254" y="4583556"/>
                  <a:pt x="9379254" y="4598075"/>
                </a:cubicBezTo>
                <a:cubicBezTo>
                  <a:pt x="9379254" y="4612594"/>
                  <a:pt x="9367484" y="4624364"/>
                  <a:pt x="9352965" y="4624364"/>
                </a:cubicBezTo>
                <a:cubicBezTo>
                  <a:pt x="9338446" y="4624364"/>
                  <a:pt x="9326676" y="4612594"/>
                  <a:pt x="9326676" y="4598075"/>
                </a:cubicBezTo>
                <a:cubicBezTo>
                  <a:pt x="9326676" y="4583556"/>
                  <a:pt x="9338446" y="4571786"/>
                  <a:pt x="9352965" y="4571786"/>
                </a:cubicBezTo>
                <a:close/>
                <a:moveTo>
                  <a:pt x="9261525" y="4571786"/>
                </a:moveTo>
                <a:cubicBezTo>
                  <a:pt x="9276044" y="4571786"/>
                  <a:pt x="9287814" y="4583556"/>
                  <a:pt x="9287814" y="4598075"/>
                </a:cubicBezTo>
                <a:cubicBezTo>
                  <a:pt x="9287814" y="4612594"/>
                  <a:pt x="9276044" y="4624364"/>
                  <a:pt x="9261525" y="4624364"/>
                </a:cubicBezTo>
                <a:cubicBezTo>
                  <a:pt x="9247006" y="4624364"/>
                  <a:pt x="9235236" y="4612594"/>
                  <a:pt x="9235236" y="4598075"/>
                </a:cubicBezTo>
                <a:cubicBezTo>
                  <a:pt x="9235236" y="4583556"/>
                  <a:pt x="9247006" y="4571786"/>
                  <a:pt x="9261525" y="4571786"/>
                </a:cubicBezTo>
                <a:close/>
                <a:moveTo>
                  <a:pt x="9170085" y="4571786"/>
                </a:moveTo>
                <a:cubicBezTo>
                  <a:pt x="9184604" y="4571786"/>
                  <a:pt x="9196374" y="4583556"/>
                  <a:pt x="9196374" y="4598075"/>
                </a:cubicBezTo>
                <a:cubicBezTo>
                  <a:pt x="9196374" y="4612594"/>
                  <a:pt x="9184604" y="4624364"/>
                  <a:pt x="9170085" y="4624364"/>
                </a:cubicBezTo>
                <a:cubicBezTo>
                  <a:pt x="9155566" y="4624364"/>
                  <a:pt x="9143796" y="4612594"/>
                  <a:pt x="9143796" y="4598075"/>
                </a:cubicBezTo>
                <a:cubicBezTo>
                  <a:pt x="9143796" y="4583556"/>
                  <a:pt x="9155566" y="4571786"/>
                  <a:pt x="9170085" y="4571786"/>
                </a:cubicBezTo>
                <a:close/>
                <a:moveTo>
                  <a:pt x="9078645" y="4571786"/>
                </a:moveTo>
                <a:cubicBezTo>
                  <a:pt x="9093164" y="4571786"/>
                  <a:pt x="9104934" y="4583556"/>
                  <a:pt x="9104934" y="4598075"/>
                </a:cubicBezTo>
                <a:cubicBezTo>
                  <a:pt x="9104934" y="4612594"/>
                  <a:pt x="9093164" y="4624364"/>
                  <a:pt x="9078645" y="4624364"/>
                </a:cubicBezTo>
                <a:cubicBezTo>
                  <a:pt x="9064126" y="4624364"/>
                  <a:pt x="9052356" y="4612594"/>
                  <a:pt x="9052356" y="4598075"/>
                </a:cubicBezTo>
                <a:cubicBezTo>
                  <a:pt x="9052356" y="4583556"/>
                  <a:pt x="9064126" y="4571786"/>
                  <a:pt x="9078645" y="4571786"/>
                </a:cubicBezTo>
                <a:close/>
                <a:moveTo>
                  <a:pt x="8987205" y="4571786"/>
                </a:moveTo>
                <a:cubicBezTo>
                  <a:pt x="9001724" y="4571786"/>
                  <a:pt x="9013494" y="4583556"/>
                  <a:pt x="9013494" y="4598075"/>
                </a:cubicBezTo>
                <a:cubicBezTo>
                  <a:pt x="9013494" y="4612594"/>
                  <a:pt x="9001724" y="4624364"/>
                  <a:pt x="8987205" y="4624364"/>
                </a:cubicBezTo>
                <a:cubicBezTo>
                  <a:pt x="8972686" y="4624364"/>
                  <a:pt x="8960916" y="4612594"/>
                  <a:pt x="8960916" y="4598075"/>
                </a:cubicBezTo>
                <a:cubicBezTo>
                  <a:pt x="8960916" y="4583556"/>
                  <a:pt x="8972686" y="4571786"/>
                  <a:pt x="8987205" y="4571786"/>
                </a:cubicBezTo>
                <a:close/>
                <a:moveTo>
                  <a:pt x="8895765" y="4571786"/>
                </a:moveTo>
                <a:cubicBezTo>
                  <a:pt x="8910284" y="4571786"/>
                  <a:pt x="8922054" y="4583556"/>
                  <a:pt x="8922054" y="4598075"/>
                </a:cubicBezTo>
                <a:cubicBezTo>
                  <a:pt x="8922054" y="4612594"/>
                  <a:pt x="8910284" y="4624364"/>
                  <a:pt x="8895765" y="4624364"/>
                </a:cubicBezTo>
                <a:cubicBezTo>
                  <a:pt x="8881246" y="4624364"/>
                  <a:pt x="8869476" y="4612594"/>
                  <a:pt x="8869476" y="4598075"/>
                </a:cubicBezTo>
                <a:cubicBezTo>
                  <a:pt x="8869476" y="4583556"/>
                  <a:pt x="8881246" y="4571786"/>
                  <a:pt x="8895765" y="4571786"/>
                </a:cubicBezTo>
                <a:close/>
                <a:moveTo>
                  <a:pt x="8804325" y="4571786"/>
                </a:moveTo>
                <a:cubicBezTo>
                  <a:pt x="8818844" y="4571786"/>
                  <a:pt x="8830614" y="4583556"/>
                  <a:pt x="8830614" y="4598075"/>
                </a:cubicBezTo>
                <a:cubicBezTo>
                  <a:pt x="8830614" y="4612594"/>
                  <a:pt x="8818844" y="4624364"/>
                  <a:pt x="8804325" y="4624364"/>
                </a:cubicBezTo>
                <a:cubicBezTo>
                  <a:pt x="8789806" y="4624364"/>
                  <a:pt x="8778036" y="4612594"/>
                  <a:pt x="8778036" y="4598075"/>
                </a:cubicBezTo>
                <a:cubicBezTo>
                  <a:pt x="8778036" y="4583556"/>
                  <a:pt x="8789806" y="4571786"/>
                  <a:pt x="8804325" y="4571786"/>
                </a:cubicBezTo>
                <a:close/>
                <a:moveTo>
                  <a:pt x="8712885" y="4571786"/>
                </a:moveTo>
                <a:cubicBezTo>
                  <a:pt x="8727404" y="4571786"/>
                  <a:pt x="8739174" y="4583556"/>
                  <a:pt x="8739174" y="4598075"/>
                </a:cubicBezTo>
                <a:cubicBezTo>
                  <a:pt x="8739174" y="4612594"/>
                  <a:pt x="8727404" y="4624364"/>
                  <a:pt x="8712885" y="4624364"/>
                </a:cubicBezTo>
                <a:cubicBezTo>
                  <a:pt x="8698366" y="4624364"/>
                  <a:pt x="8686596" y="4612594"/>
                  <a:pt x="8686596" y="4598075"/>
                </a:cubicBezTo>
                <a:cubicBezTo>
                  <a:pt x="8686596" y="4583556"/>
                  <a:pt x="8698366" y="4571786"/>
                  <a:pt x="8712885" y="4571786"/>
                </a:cubicBezTo>
                <a:close/>
                <a:moveTo>
                  <a:pt x="8621445" y="4571786"/>
                </a:moveTo>
                <a:cubicBezTo>
                  <a:pt x="8635964" y="4571786"/>
                  <a:pt x="8647734" y="4583556"/>
                  <a:pt x="8647734" y="4598075"/>
                </a:cubicBezTo>
                <a:cubicBezTo>
                  <a:pt x="8647734" y="4612594"/>
                  <a:pt x="8635964" y="4624364"/>
                  <a:pt x="8621445" y="4624364"/>
                </a:cubicBezTo>
                <a:cubicBezTo>
                  <a:pt x="8606926" y="4624364"/>
                  <a:pt x="8595156" y="4612594"/>
                  <a:pt x="8595156" y="4598075"/>
                </a:cubicBezTo>
                <a:cubicBezTo>
                  <a:pt x="8595156" y="4583556"/>
                  <a:pt x="8606926" y="4571786"/>
                  <a:pt x="8621445" y="4571786"/>
                </a:cubicBezTo>
                <a:close/>
                <a:moveTo>
                  <a:pt x="8530005" y="4571786"/>
                </a:moveTo>
                <a:cubicBezTo>
                  <a:pt x="8544524" y="4571786"/>
                  <a:pt x="8556294" y="4583556"/>
                  <a:pt x="8556294" y="4598075"/>
                </a:cubicBezTo>
                <a:cubicBezTo>
                  <a:pt x="8556294" y="4612594"/>
                  <a:pt x="8544524" y="4624364"/>
                  <a:pt x="8530005" y="4624364"/>
                </a:cubicBezTo>
                <a:cubicBezTo>
                  <a:pt x="8515486" y="4624364"/>
                  <a:pt x="8503716" y="4612594"/>
                  <a:pt x="8503716" y="4598075"/>
                </a:cubicBezTo>
                <a:cubicBezTo>
                  <a:pt x="8503716" y="4583556"/>
                  <a:pt x="8515486" y="4571786"/>
                  <a:pt x="8530005" y="4571786"/>
                </a:cubicBezTo>
                <a:close/>
                <a:moveTo>
                  <a:pt x="8438565" y="4571786"/>
                </a:moveTo>
                <a:cubicBezTo>
                  <a:pt x="8453084" y="4571786"/>
                  <a:pt x="8464854" y="4583556"/>
                  <a:pt x="8464854" y="4598075"/>
                </a:cubicBezTo>
                <a:cubicBezTo>
                  <a:pt x="8464854" y="4612594"/>
                  <a:pt x="8453084" y="4624364"/>
                  <a:pt x="8438565" y="4624364"/>
                </a:cubicBezTo>
                <a:cubicBezTo>
                  <a:pt x="8424046" y="4624364"/>
                  <a:pt x="8412276" y="4612594"/>
                  <a:pt x="8412276" y="4598075"/>
                </a:cubicBezTo>
                <a:cubicBezTo>
                  <a:pt x="8412276" y="4583556"/>
                  <a:pt x="8424046" y="4571786"/>
                  <a:pt x="8438565" y="4571786"/>
                </a:cubicBezTo>
                <a:close/>
                <a:moveTo>
                  <a:pt x="5969685" y="4571786"/>
                </a:moveTo>
                <a:cubicBezTo>
                  <a:pt x="5984204" y="4571786"/>
                  <a:pt x="5995974" y="4583556"/>
                  <a:pt x="5995974" y="4598075"/>
                </a:cubicBezTo>
                <a:cubicBezTo>
                  <a:pt x="5995974" y="4612594"/>
                  <a:pt x="5984204" y="4624364"/>
                  <a:pt x="5969685" y="4624364"/>
                </a:cubicBezTo>
                <a:cubicBezTo>
                  <a:pt x="5955166" y="4624364"/>
                  <a:pt x="5943396" y="4612594"/>
                  <a:pt x="5943396" y="4598075"/>
                </a:cubicBezTo>
                <a:cubicBezTo>
                  <a:pt x="5943396" y="4583556"/>
                  <a:pt x="5955166" y="4571786"/>
                  <a:pt x="5969685" y="4571786"/>
                </a:cubicBezTo>
                <a:close/>
                <a:moveTo>
                  <a:pt x="5878245" y="4571786"/>
                </a:moveTo>
                <a:cubicBezTo>
                  <a:pt x="5892764" y="4571786"/>
                  <a:pt x="5904534" y="4583556"/>
                  <a:pt x="5904534" y="4598075"/>
                </a:cubicBezTo>
                <a:cubicBezTo>
                  <a:pt x="5904534" y="4612594"/>
                  <a:pt x="5892764" y="4624364"/>
                  <a:pt x="5878245" y="4624364"/>
                </a:cubicBezTo>
                <a:cubicBezTo>
                  <a:pt x="5863726" y="4624364"/>
                  <a:pt x="5851956" y="4612594"/>
                  <a:pt x="5851956" y="4598075"/>
                </a:cubicBezTo>
                <a:cubicBezTo>
                  <a:pt x="5851956" y="4583556"/>
                  <a:pt x="5863726" y="4571786"/>
                  <a:pt x="5878245" y="4571786"/>
                </a:cubicBezTo>
                <a:close/>
                <a:moveTo>
                  <a:pt x="5786805" y="4571786"/>
                </a:moveTo>
                <a:cubicBezTo>
                  <a:pt x="5801324" y="4571786"/>
                  <a:pt x="5813094" y="4583556"/>
                  <a:pt x="5813094" y="4598075"/>
                </a:cubicBezTo>
                <a:cubicBezTo>
                  <a:pt x="5813094" y="4612594"/>
                  <a:pt x="5801324" y="4624364"/>
                  <a:pt x="5786805" y="4624364"/>
                </a:cubicBezTo>
                <a:cubicBezTo>
                  <a:pt x="5772286" y="4624364"/>
                  <a:pt x="5760516" y="4612594"/>
                  <a:pt x="5760516" y="4598075"/>
                </a:cubicBezTo>
                <a:cubicBezTo>
                  <a:pt x="5760516" y="4583556"/>
                  <a:pt x="5772286" y="4571786"/>
                  <a:pt x="5786805" y="4571786"/>
                </a:cubicBezTo>
                <a:close/>
                <a:moveTo>
                  <a:pt x="5695365" y="4571786"/>
                </a:moveTo>
                <a:cubicBezTo>
                  <a:pt x="5709884" y="4571786"/>
                  <a:pt x="5721654" y="4583556"/>
                  <a:pt x="5721654" y="4598075"/>
                </a:cubicBezTo>
                <a:cubicBezTo>
                  <a:pt x="5721654" y="4612594"/>
                  <a:pt x="5709884" y="4624364"/>
                  <a:pt x="5695365" y="4624364"/>
                </a:cubicBezTo>
                <a:cubicBezTo>
                  <a:pt x="5680846" y="4624364"/>
                  <a:pt x="5669076" y="4612594"/>
                  <a:pt x="5669076" y="4598075"/>
                </a:cubicBezTo>
                <a:cubicBezTo>
                  <a:pt x="5669076" y="4583556"/>
                  <a:pt x="5680846" y="4571786"/>
                  <a:pt x="5695365" y="4571786"/>
                </a:cubicBezTo>
                <a:close/>
                <a:moveTo>
                  <a:pt x="5603925" y="4571786"/>
                </a:moveTo>
                <a:cubicBezTo>
                  <a:pt x="5618444" y="4571786"/>
                  <a:pt x="5630214" y="4583556"/>
                  <a:pt x="5630214" y="4598075"/>
                </a:cubicBezTo>
                <a:cubicBezTo>
                  <a:pt x="5630214" y="4612594"/>
                  <a:pt x="5618444" y="4624364"/>
                  <a:pt x="5603925" y="4624364"/>
                </a:cubicBezTo>
                <a:cubicBezTo>
                  <a:pt x="5589406" y="4624364"/>
                  <a:pt x="5577636" y="4612594"/>
                  <a:pt x="5577636" y="4598075"/>
                </a:cubicBezTo>
                <a:cubicBezTo>
                  <a:pt x="5577636" y="4583556"/>
                  <a:pt x="5589406" y="4571786"/>
                  <a:pt x="5603925" y="4571786"/>
                </a:cubicBezTo>
                <a:close/>
                <a:moveTo>
                  <a:pt x="5512485" y="4571786"/>
                </a:moveTo>
                <a:cubicBezTo>
                  <a:pt x="5527004" y="4571786"/>
                  <a:pt x="5538774" y="4583556"/>
                  <a:pt x="5538774" y="4598075"/>
                </a:cubicBezTo>
                <a:cubicBezTo>
                  <a:pt x="5538774" y="4612594"/>
                  <a:pt x="5527004" y="4624364"/>
                  <a:pt x="5512485" y="4624364"/>
                </a:cubicBezTo>
                <a:cubicBezTo>
                  <a:pt x="5497966" y="4624364"/>
                  <a:pt x="5486196" y="4612594"/>
                  <a:pt x="5486196" y="4598075"/>
                </a:cubicBezTo>
                <a:cubicBezTo>
                  <a:pt x="5486196" y="4583556"/>
                  <a:pt x="5497966" y="4571786"/>
                  <a:pt x="5512485" y="4571786"/>
                </a:cubicBezTo>
                <a:close/>
                <a:moveTo>
                  <a:pt x="3500805" y="4571786"/>
                </a:moveTo>
                <a:cubicBezTo>
                  <a:pt x="3515324" y="4571786"/>
                  <a:pt x="3527094" y="4583556"/>
                  <a:pt x="3527094" y="4598075"/>
                </a:cubicBezTo>
                <a:cubicBezTo>
                  <a:pt x="3527094" y="4612594"/>
                  <a:pt x="3515324" y="4624364"/>
                  <a:pt x="3500805" y="4624364"/>
                </a:cubicBezTo>
                <a:cubicBezTo>
                  <a:pt x="3486286" y="4624364"/>
                  <a:pt x="3474516" y="4612594"/>
                  <a:pt x="3474516" y="4598075"/>
                </a:cubicBezTo>
                <a:cubicBezTo>
                  <a:pt x="3474516" y="4583556"/>
                  <a:pt x="3486286" y="4571786"/>
                  <a:pt x="3500805" y="4571786"/>
                </a:cubicBezTo>
                <a:close/>
                <a:moveTo>
                  <a:pt x="3409365" y="4571786"/>
                </a:moveTo>
                <a:cubicBezTo>
                  <a:pt x="3423884" y="4571786"/>
                  <a:pt x="3435654" y="4583556"/>
                  <a:pt x="3435654" y="4598075"/>
                </a:cubicBezTo>
                <a:cubicBezTo>
                  <a:pt x="3435654" y="4612594"/>
                  <a:pt x="3423884" y="4624364"/>
                  <a:pt x="3409365" y="4624364"/>
                </a:cubicBezTo>
                <a:cubicBezTo>
                  <a:pt x="3394846" y="4624364"/>
                  <a:pt x="3383076" y="4612594"/>
                  <a:pt x="3383076" y="4598075"/>
                </a:cubicBezTo>
                <a:cubicBezTo>
                  <a:pt x="3383076" y="4583556"/>
                  <a:pt x="3394846" y="4571786"/>
                  <a:pt x="3409365" y="4571786"/>
                </a:cubicBezTo>
                <a:close/>
                <a:moveTo>
                  <a:pt x="3317925" y="4571786"/>
                </a:moveTo>
                <a:cubicBezTo>
                  <a:pt x="3332444" y="4571786"/>
                  <a:pt x="3344214" y="4583556"/>
                  <a:pt x="3344214" y="4598075"/>
                </a:cubicBezTo>
                <a:cubicBezTo>
                  <a:pt x="3344214" y="4612594"/>
                  <a:pt x="3332444" y="4624364"/>
                  <a:pt x="3317925" y="4624364"/>
                </a:cubicBezTo>
                <a:cubicBezTo>
                  <a:pt x="3303406" y="4624364"/>
                  <a:pt x="3291636" y="4612594"/>
                  <a:pt x="3291636" y="4598075"/>
                </a:cubicBezTo>
                <a:cubicBezTo>
                  <a:pt x="3291636" y="4583556"/>
                  <a:pt x="3303406" y="4571786"/>
                  <a:pt x="3317925" y="4571786"/>
                </a:cubicBezTo>
                <a:close/>
                <a:moveTo>
                  <a:pt x="3226509" y="4571786"/>
                </a:moveTo>
                <a:cubicBezTo>
                  <a:pt x="3241028" y="4571786"/>
                  <a:pt x="3252798" y="4583556"/>
                  <a:pt x="3252798" y="4598075"/>
                </a:cubicBezTo>
                <a:cubicBezTo>
                  <a:pt x="3252798" y="4612594"/>
                  <a:pt x="3241028" y="4624364"/>
                  <a:pt x="3226509" y="4624364"/>
                </a:cubicBezTo>
                <a:cubicBezTo>
                  <a:pt x="3211990" y="4624364"/>
                  <a:pt x="3200220" y="4612594"/>
                  <a:pt x="3200220" y="4598075"/>
                </a:cubicBezTo>
                <a:cubicBezTo>
                  <a:pt x="3200220" y="4583556"/>
                  <a:pt x="3211990" y="4571786"/>
                  <a:pt x="3226509" y="4571786"/>
                </a:cubicBezTo>
                <a:close/>
                <a:moveTo>
                  <a:pt x="3135068" y="4571786"/>
                </a:moveTo>
                <a:cubicBezTo>
                  <a:pt x="3149588" y="4571786"/>
                  <a:pt x="3161358" y="4583556"/>
                  <a:pt x="3161358" y="4598075"/>
                </a:cubicBezTo>
                <a:cubicBezTo>
                  <a:pt x="3161358" y="4612594"/>
                  <a:pt x="3149588" y="4624364"/>
                  <a:pt x="3135068" y="4624364"/>
                </a:cubicBezTo>
                <a:cubicBezTo>
                  <a:pt x="3120549" y="4624364"/>
                  <a:pt x="3108779" y="4612594"/>
                  <a:pt x="3108779" y="4598075"/>
                </a:cubicBezTo>
                <a:cubicBezTo>
                  <a:pt x="3108779" y="4583556"/>
                  <a:pt x="3120549" y="4571786"/>
                  <a:pt x="3135068" y="4571786"/>
                </a:cubicBezTo>
                <a:close/>
                <a:moveTo>
                  <a:pt x="3043628" y="4571786"/>
                </a:moveTo>
                <a:cubicBezTo>
                  <a:pt x="3058147" y="4571786"/>
                  <a:pt x="3069917" y="4583556"/>
                  <a:pt x="3069917" y="4598075"/>
                </a:cubicBezTo>
                <a:cubicBezTo>
                  <a:pt x="3069917" y="4612594"/>
                  <a:pt x="3058147" y="4624364"/>
                  <a:pt x="3043628" y="4624364"/>
                </a:cubicBezTo>
                <a:cubicBezTo>
                  <a:pt x="3029109" y="4624364"/>
                  <a:pt x="3017339" y="4612594"/>
                  <a:pt x="3017339" y="4598075"/>
                </a:cubicBezTo>
                <a:cubicBezTo>
                  <a:pt x="3017339" y="4583556"/>
                  <a:pt x="3029109" y="4571786"/>
                  <a:pt x="3043628" y="4571786"/>
                </a:cubicBezTo>
                <a:close/>
                <a:moveTo>
                  <a:pt x="2952188" y="4571786"/>
                </a:moveTo>
                <a:cubicBezTo>
                  <a:pt x="2966706" y="4571786"/>
                  <a:pt x="2978476" y="4583556"/>
                  <a:pt x="2978476" y="4598075"/>
                </a:cubicBezTo>
                <a:cubicBezTo>
                  <a:pt x="2978476" y="4612594"/>
                  <a:pt x="2966706" y="4624364"/>
                  <a:pt x="2952188" y="4624364"/>
                </a:cubicBezTo>
                <a:cubicBezTo>
                  <a:pt x="2937668" y="4624364"/>
                  <a:pt x="2925898" y="4612594"/>
                  <a:pt x="2925898" y="4598075"/>
                </a:cubicBezTo>
                <a:cubicBezTo>
                  <a:pt x="2925898" y="4583556"/>
                  <a:pt x="2937668" y="4571786"/>
                  <a:pt x="2952188" y="4571786"/>
                </a:cubicBezTo>
                <a:close/>
                <a:moveTo>
                  <a:pt x="2860747" y="4571786"/>
                </a:moveTo>
                <a:cubicBezTo>
                  <a:pt x="2875266" y="4571786"/>
                  <a:pt x="2887036" y="4583556"/>
                  <a:pt x="2887036" y="4598075"/>
                </a:cubicBezTo>
                <a:cubicBezTo>
                  <a:pt x="2887036" y="4612594"/>
                  <a:pt x="2875266" y="4624364"/>
                  <a:pt x="2860747" y="4624364"/>
                </a:cubicBezTo>
                <a:cubicBezTo>
                  <a:pt x="2846228" y="4624364"/>
                  <a:pt x="2834458" y="4612594"/>
                  <a:pt x="2834458" y="4598075"/>
                </a:cubicBezTo>
                <a:cubicBezTo>
                  <a:pt x="2834458" y="4583556"/>
                  <a:pt x="2846228" y="4571786"/>
                  <a:pt x="2860747" y="4571786"/>
                </a:cubicBezTo>
                <a:close/>
                <a:moveTo>
                  <a:pt x="9535845" y="4480346"/>
                </a:moveTo>
                <a:cubicBezTo>
                  <a:pt x="9550364" y="4480346"/>
                  <a:pt x="9562134" y="4492116"/>
                  <a:pt x="9562134" y="4506635"/>
                </a:cubicBezTo>
                <a:cubicBezTo>
                  <a:pt x="9562134" y="4521154"/>
                  <a:pt x="9550364" y="4532924"/>
                  <a:pt x="9535845" y="4532924"/>
                </a:cubicBezTo>
                <a:cubicBezTo>
                  <a:pt x="9521326" y="4532924"/>
                  <a:pt x="9509556" y="4521154"/>
                  <a:pt x="9509556" y="4506635"/>
                </a:cubicBezTo>
                <a:cubicBezTo>
                  <a:pt x="9509556" y="4492116"/>
                  <a:pt x="9521326" y="4480346"/>
                  <a:pt x="9535845" y="4480346"/>
                </a:cubicBezTo>
                <a:close/>
                <a:moveTo>
                  <a:pt x="9444405" y="4480346"/>
                </a:moveTo>
                <a:cubicBezTo>
                  <a:pt x="9458924" y="4480346"/>
                  <a:pt x="9470694" y="4492116"/>
                  <a:pt x="9470694" y="4506635"/>
                </a:cubicBezTo>
                <a:cubicBezTo>
                  <a:pt x="9470694" y="4521154"/>
                  <a:pt x="9458924" y="4532924"/>
                  <a:pt x="9444405" y="4532924"/>
                </a:cubicBezTo>
                <a:cubicBezTo>
                  <a:pt x="9429886" y="4532924"/>
                  <a:pt x="9418116" y="4521154"/>
                  <a:pt x="9418116" y="4506635"/>
                </a:cubicBezTo>
                <a:cubicBezTo>
                  <a:pt x="9418116" y="4492116"/>
                  <a:pt x="9429886" y="4480346"/>
                  <a:pt x="9444405" y="4480346"/>
                </a:cubicBezTo>
                <a:close/>
                <a:moveTo>
                  <a:pt x="9352965" y="4480346"/>
                </a:moveTo>
                <a:cubicBezTo>
                  <a:pt x="9367484" y="4480346"/>
                  <a:pt x="9379254" y="4492116"/>
                  <a:pt x="9379254" y="4506635"/>
                </a:cubicBezTo>
                <a:cubicBezTo>
                  <a:pt x="9379254" y="4521154"/>
                  <a:pt x="9367484" y="4532924"/>
                  <a:pt x="9352965" y="4532924"/>
                </a:cubicBezTo>
                <a:cubicBezTo>
                  <a:pt x="9338446" y="4532924"/>
                  <a:pt x="9326676" y="4521154"/>
                  <a:pt x="9326676" y="4506635"/>
                </a:cubicBezTo>
                <a:cubicBezTo>
                  <a:pt x="9326676" y="4492116"/>
                  <a:pt x="9338446" y="4480346"/>
                  <a:pt x="9352965" y="4480346"/>
                </a:cubicBezTo>
                <a:close/>
                <a:moveTo>
                  <a:pt x="9261525" y="4480346"/>
                </a:moveTo>
                <a:cubicBezTo>
                  <a:pt x="9276044" y="4480346"/>
                  <a:pt x="9287814" y="4492116"/>
                  <a:pt x="9287814" y="4506635"/>
                </a:cubicBezTo>
                <a:cubicBezTo>
                  <a:pt x="9287814" y="4521154"/>
                  <a:pt x="9276044" y="4532924"/>
                  <a:pt x="9261525" y="4532924"/>
                </a:cubicBezTo>
                <a:cubicBezTo>
                  <a:pt x="9247006" y="4532924"/>
                  <a:pt x="9235236" y="4521154"/>
                  <a:pt x="9235236" y="4506635"/>
                </a:cubicBezTo>
                <a:cubicBezTo>
                  <a:pt x="9235236" y="4492116"/>
                  <a:pt x="9247006" y="4480346"/>
                  <a:pt x="9261525" y="4480346"/>
                </a:cubicBezTo>
                <a:close/>
                <a:moveTo>
                  <a:pt x="9170085" y="4480346"/>
                </a:moveTo>
                <a:cubicBezTo>
                  <a:pt x="9184604" y="4480346"/>
                  <a:pt x="9196374" y="4492116"/>
                  <a:pt x="9196374" y="4506635"/>
                </a:cubicBezTo>
                <a:cubicBezTo>
                  <a:pt x="9196374" y="4521154"/>
                  <a:pt x="9184604" y="4532924"/>
                  <a:pt x="9170085" y="4532924"/>
                </a:cubicBezTo>
                <a:cubicBezTo>
                  <a:pt x="9155566" y="4532924"/>
                  <a:pt x="9143796" y="4521154"/>
                  <a:pt x="9143796" y="4506635"/>
                </a:cubicBezTo>
                <a:cubicBezTo>
                  <a:pt x="9143796" y="4492116"/>
                  <a:pt x="9155566" y="4480346"/>
                  <a:pt x="9170085" y="4480346"/>
                </a:cubicBezTo>
                <a:close/>
                <a:moveTo>
                  <a:pt x="9078645" y="4480346"/>
                </a:moveTo>
                <a:cubicBezTo>
                  <a:pt x="9093164" y="4480346"/>
                  <a:pt x="9104934" y="4492116"/>
                  <a:pt x="9104934" y="4506635"/>
                </a:cubicBezTo>
                <a:cubicBezTo>
                  <a:pt x="9104934" y="4521154"/>
                  <a:pt x="9093164" y="4532924"/>
                  <a:pt x="9078645" y="4532924"/>
                </a:cubicBezTo>
                <a:cubicBezTo>
                  <a:pt x="9064126" y="4532924"/>
                  <a:pt x="9052356" y="4521154"/>
                  <a:pt x="9052356" y="4506635"/>
                </a:cubicBezTo>
                <a:cubicBezTo>
                  <a:pt x="9052356" y="4492116"/>
                  <a:pt x="9064126" y="4480346"/>
                  <a:pt x="9078645" y="4480346"/>
                </a:cubicBezTo>
                <a:close/>
                <a:moveTo>
                  <a:pt x="8987205" y="4480346"/>
                </a:moveTo>
                <a:cubicBezTo>
                  <a:pt x="9001724" y="4480346"/>
                  <a:pt x="9013494" y="4492116"/>
                  <a:pt x="9013494" y="4506635"/>
                </a:cubicBezTo>
                <a:cubicBezTo>
                  <a:pt x="9013494" y="4521154"/>
                  <a:pt x="9001724" y="4532924"/>
                  <a:pt x="8987205" y="4532924"/>
                </a:cubicBezTo>
                <a:cubicBezTo>
                  <a:pt x="8972686" y="4532924"/>
                  <a:pt x="8960916" y="4521154"/>
                  <a:pt x="8960916" y="4506635"/>
                </a:cubicBezTo>
                <a:cubicBezTo>
                  <a:pt x="8960916" y="4492116"/>
                  <a:pt x="8972686" y="4480346"/>
                  <a:pt x="8987205" y="4480346"/>
                </a:cubicBezTo>
                <a:close/>
                <a:moveTo>
                  <a:pt x="8895765" y="4480346"/>
                </a:moveTo>
                <a:cubicBezTo>
                  <a:pt x="8910284" y="4480346"/>
                  <a:pt x="8922054" y="4492116"/>
                  <a:pt x="8922054" y="4506635"/>
                </a:cubicBezTo>
                <a:cubicBezTo>
                  <a:pt x="8922054" y="4521154"/>
                  <a:pt x="8910284" y="4532924"/>
                  <a:pt x="8895765" y="4532924"/>
                </a:cubicBezTo>
                <a:cubicBezTo>
                  <a:pt x="8881246" y="4532924"/>
                  <a:pt x="8869476" y="4521154"/>
                  <a:pt x="8869476" y="4506635"/>
                </a:cubicBezTo>
                <a:cubicBezTo>
                  <a:pt x="8869476" y="4492116"/>
                  <a:pt x="8881246" y="4480346"/>
                  <a:pt x="8895765" y="4480346"/>
                </a:cubicBezTo>
                <a:close/>
                <a:moveTo>
                  <a:pt x="8804325" y="4480346"/>
                </a:moveTo>
                <a:cubicBezTo>
                  <a:pt x="8818844" y="4480346"/>
                  <a:pt x="8830614" y="4492116"/>
                  <a:pt x="8830614" y="4506635"/>
                </a:cubicBezTo>
                <a:cubicBezTo>
                  <a:pt x="8830614" y="4521154"/>
                  <a:pt x="8818844" y="4532924"/>
                  <a:pt x="8804325" y="4532924"/>
                </a:cubicBezTo>
                <a:cubicBezTo>
                  <a:pt x="8789806" y="4532924"/>
                  <a:pt x="8778036" y="4521154"/>
                  <a:pt x="8778036" y="4506635"/>
                </a:cubicBezTo>
                <a:cubicBezTo>
                  <a:pt x="8778036" y="4492116"/>
                  <a:pt x="8789806" y="4480346"/>
                  <a:pt x="8804325" y="4480346"/>
                </a:cubicBezTo>
                <a:close/>
                <a:moveTo>
                  <a:pt x="8712885" y="4480346"/>
                </a:moveTo>
                <a:cubicBezTo>
                  <a:pt x="8727404" y="4480346"/>
                  <a:pt x="8739174" y="4492116"/>
                  <a:pt x="8739174" y="4506635"/>
                </a:cubicBezTo>
                <a:cubicBezTo>
                  <a:pt x="8739174" y="4521154"/>
                  <a:pt x="8727404" y="4532924"/>
                  <a:pt x="8712885" y="4532924"/>
                </a:cubicBezTo>
                <a:cubicBezTo>
                  <a:pt x="8698366" y="4532924"/>
                  <a:pt x="8686596" y="4521154"/>
                  <a:pt x="8686596" y="4506635"/>
                </a:cubicBezTo>
                <a:cubicBezTo>
                  <a:pt x="8686596" y="4492116"/>
                  <a:pt x="8698366" y="4480346"/>
                  <a:pt x="8712885" y="4480346"/>
                </a:cubicBezTo>
                <a:close/>
                <a:moveTo>
                  <a:pt x="8621445" y="4480346"/>
                </a:moveTo>
                <a:cubicBezTo>
                  <a:pt x="8635964" y="4480346"/>
                  <a:pt x="8647734" y="4492116"/>
                  <a:pt x="8647734" y="4506635"/>
                </a:cubicBezTo>
                <a:cubicBezTo>
                  <a:pt x="8647734" y="4521154"/>
                  <a:pt x="8635964" y="4532924"/>
                  <a:pt x="8621445" y="4532924"/>
                </a:cubicBezTo>
                <a:cubicBezTo>
                  <a:pt x="8606926" y="4532924"/>
                  <a:pt x="8595156" y="4521154"/>
                  <a:pt x="8595156" y="4506635"/>
                </a:cubicBezTo>
                <a:cubicBezTo>
                  <a:pt x="8595156" y="4492116"/>
                  <a:pt x="8606926" y="4480346"/>
                  <a:pt x="8621445" y="4480346"/>
                </a:cubicBezTo>
                <a:close/>
                <a:moveTo>
                  <a:pt x="8530005" y="4480346"/>
                </a:moveTo>
                <a:cubicBezTo>
                  <a:pt x="8544524" y="4480346"/>
                  <a:pt x="8556294" y="4492116"/>
                  <a:pt x="8556294" y="4506635"/>
                </a:cubicBezTo>
                <a:cubicBezTo>
                  <a:pt x="8556294" y="4521154"/>
                  <a:pt x="8544524" y="4532924"/>
                  <a:pt x="8530005" y="4532924"/>
                </a:cubicBezTo>
                <a:cubicBezTo>
                  <a:pt x="8515486" y="4532924"/>
                  <a:pt x="8503716" y="4521154"/>
                  <a:pt x="8503716" y="4506635"/>
                </a:cubicBezTo>
                <a:cubicBezTo>
                  <a:pt x="8503716" y="4492116"/>
                  <a:pt x="8515486" y="4480346"/>
                  <a:pt x="8530005" y="4480346"/>
                </a:cubicBezTo>
                <a:close/>
                <a:moveTo>
                  <a:pt x="8438565" y="4480346"/>
                </a:moveTo>
                <a:cubicBezTo>
                  <a:pt x="8453084" y="4480346"/>
                  <a:pt x="8464854" y="4492116"/>
                  <a:pt x="8464854" y="4506635"/>
                </a:cubicBezTo>
                <a:cubicBezTo>
                  <a:pt x="8464854" y="4521154"/>
                  <a:pt x="8453084" y="4532924"/>
                  <a:pt x="8438565" y="4532924"/>
                </a:cubicBezTo>
                <a:cubicBezTo>
                  <a:pt x="8424046" y="4532924"/>
                  <a:pt x="8412276" y="4521154"/>
                  <a:pt x="8412276" y="4506635"/>
                </a:cubicBezTo>
                <a:cubicBezTo>
                  <a:pt x="8412276" y="4492116"/>
                  <a:pt x="8424046" y="4480346"/>
                  <a:pt x="8438565" y="4480346"/>
                </a:cubicBezTo>
                <a:close/>
                <a:moveTo>
                  <a:pt x="8347125" y="4480346"/>
                </a:moveTo>
                <a:cubicBezTo>
                  <a:pt x="8361644" y="4480346"/>
                  <a:pt x="8373414" y="4492116"/>
                  <a:pt x="8373414" y="4506635"/>
                </a:cubicBezTo>
                <a:cubicBezTo>
                  <a:pt x="8373414" y="4521154"/>
                  <a:pt x="8361644" y="4532924"/>
                  <a:pt x="8347125" y="4532924"/>
                </a:cubicBezTo>
                <a:cubicBezTo>
                  <a:pt x="8332606" y="4532924"/>
                  <a:pt x="8320836" y="4521154"/>
                  <a:pt x="8320836" y="4506635"/>
                </a:cubicBezTo>
                <a:cubicBezTo>
                  <a:pt x="8320836" y="4492116"/>
                  <a:pt x="8332606" y="4480346"/>
                  <a:pt x="8347125" y="4480346"/>
                </a:cubicBezTo>
                <a:close/>
                <a:moveTo>
                  <a:pt x="6061125" y="4480346"/>
                </a:moveTo>
                <a:cubicBezTo>
                  <a:pt x="6075644" y="4480346"/>
                  <a:pt x="6087414" y="4492116"/>
                  <a:pt x="6087414" y="4506635"/>
                </a:cubicBezTo>
                <a:cubicBezTo>
                  <a:pt x="6087414" y="4521154"/>
                  <a:pt x="6075644" y="4532924"/>
                  <a:pt x="6061125" y="4532924"/>
                </a:cubicBezTo>
                <a:cubicBezTo>
                  <a:pt x="6046606" y="4532924"/>
                  <a:pt x="6034836" y="4521154"/>
                  <a:pt x="6034836" y="4506635"/>
                </a:cubicBezTo>
                <a:cubicBezTo>
                  <a:pt x="6034836" y="4492116"/>
                  <a:pt x="6046606" y="4480346"/>
                  <a:pt x="6061125" y="4480346"/>
                </a:cubicBezTo>
                <a:close/>
                <a:moveTo>
                  <a:pt x="5969685" y="4480346"/>
                </a:moveTo>
                <a:cubicBezTo>
                  <a:pt x="5984204" y="4480346"/>
                  <a:pt x="5995974" y="4492116"/>
                  <a:pt x="5995974" y="4506635"/>
                </a:cubicBezTo>
                <a:cubicBezTo>
                  <a:pt x="5995974" y="4521154"/>
                  <a:pt x="5984204" y="4532924"/>
                  <a:pt x="5969685" y="4532924"/>
                </a:cubicBezTo>
                <a:cubicBezTo>
                  <a:pt x="5955166" y="4532924"/>
                  <a:pt x="5943396" y="4521154"/>
                  <a:pt x="5943396" y="4506635"/>
                </a:cubicBezTo>
                <a:cubicBezTo>
                  <a:pt x="5943396" y="4492116"/>
                  <a:pt x="5955166" y="4480346"/>
                  <a:pt x="5969685" y="4480346"/>
                </a:cubicBezTo>
                <a:close/>
                <a:moveTo>
                  <a:pt x="5878245" y="4480346"/>
                </a:moveTo>
                <a:cubicBezTo>
                  <a:pt x="5892764" y="4480346"/>
                  <a:pt x="5904534" y="4492116"/>
                  <a:pt x="5904534" y="4506635"/>
                </a:cubicBezTo>
                <a:cubicBezTo>
                  <a:pt x="5904534" y="4521154"/>
                  <a:pt x="5892764" y="4532924"/>
                  <a:pt x="5878245" y="4532924"/>
                </a:cubicBezTo>
                <a:cubicBezTo>
                  <a:pt x="5863726" y="4532924"/>
                  <a:pt x="5851956" y="4521154"/>
                  <a:pt x="5851956" y="4506635"/>
                </a:cubicBezTo>
                <a:cubicBezTo>
                  <a:pt x="5851956" y="4492116"/>
                  <a:pt x="5863726" y="4480346"/>
                  <a:pt x="5878245" y="4480346"/>
                </a:cubicBezTo>
                <a:close/>
                <a:moveTo>
                  <a:pt x="5786805" y="4480346"/>
                </a:moveTo>
                <a:cubicBezTo>
                  <a:pt x="5801324" y="4480346"/>
                  <a:pt x="5813094" y="4492116"/>
                  <a:pt x="5813094" y="4506635"/>
                </a:cubicBezTo>
                <a:cubicBezTo>
                  <a:pt x="5813094" y="4521154"/>
                  <a:pt x="5801324" y="4532924"/>
                  <a:pt x="5786805" y="4532924"/>
                </a:cubicBezTo>
                <a:cubicBezTo>
                  <a:pt x="5772286" y="4532924"/>
                  <a:pt x="5760516" y="4521154"/>
                  <a:pt x="5760516" y="4506635"/>
                </a:cubicBezTo>
                <a:cubicBezTo>
                  <a:pt x="5760516" y="4492116"/>
                  <a:pt x="5772286" y="4480346"/>
                  <a:pt x="5786805" y="4480346"/>
                </a:cubicBezTo>
                <a:close/>
                <a:moveTo>
                  <a:pt x="5695365" y="4480346"/>
                </a:moveTo>
                <a:cubicBezTo>
                  <a:pt x="5709884" y="4480346"/>
                  <a:pt x="5721654" y="4492116"/>
                  <a:pt x="5721654" y="4506635"/>
                </a:cubicBezTo>
                <a:cubicBezTo>
                  <a:pt x="5721654" y="4521154"/>
                  <a:pt x="5709884" y="4532924"/>
                  <a:pt x="5695365" y="4532924"/>
                </a:cubicBezTo>
                <a:cubicBezTo>
                  <a:pt x="5680846" y="4532924"/>
                  <a:pt x="5669076" y="4521154"/>
                  <a:pt x="5669076" y="4506635"/>
                </a:cubicBezTo>
                <a:cubicBezTo>
                  <a:pt x="5669076" y="4492116"/>
                  <a:pt x="5680846" y="4480346"/>
                  <a:pt x="5695365" y="4480346"/>
                </a:cubicBezTo>
                <a:close/>
                <a:moveTo>
                  <a:pt x="5603925" y="4480346"/>
                </a:moveTo>
                <a:cubicBezTo>
                  <a:pt x="5618444" y="4480346"/>
                  <a:pt x="5630214" y="4492116"/>
                  <a:pt x="5630214" y="4506635"/>
                </a:cubicBezTo>
                <a:cubicBezTo>
                  <a:pt x="5630214" y="4521154"/>
                  <a:pt x="5618444" y="4532924"/>
                  <a:pt x="5603925" y="4532924"/>
                </a:cubicBezTo>
                <a:cubicBezTo>
                  <a:pt x="5589406" y="4532924"/>
                  <a:pt x="5577636" y="4521154"/>
                  <a:pt x="5577636" y="4506635"/>
                </a:cubicBezTo>
                <a:cubicBezTo>
                  <a:pt x="5577636" y="4492116"/>
                  <a:pt x="5589406" y="4480346"/>
                  <a:pt x="5603925" y="4480346"/>
                </a:cubicBezTo>
                <a:close/>
                <a:moveTo>
                  <a:pt x="5512485" y="4480346"/>
                </a:moveTo>
                <a:cubicBezTo>
                  <a:pt x="5527004" y="4480346"/>
                  <a:pt x="5538774" y="4492116"/>
                  <a:pt x="5538774" y="4506635"/>
                </a:cubicBezTo>
                <a:cubicBezTo>
                  <a:pt x="5538774" y="4521154"/>
                  <a:pt x="5527004" y="4532924"/>
                  <a:pt x="5512485" y="4532924"/>
                </a:cubicBezTo>
                <a:cubicBezTo>
                  <a:pt x="5497966" y="4532924"/>
                  <a:pt x="5486196" y="4521154"/>
                  <a:pt x="5486196" y="4506635"/>
                </a:cubicBezTo>
                <a:cubicBezTo>
                  <a:pt x="5486196" y="4492116"/>
                  <a:pt x="5497966" y="4480346"/>
                  <a:pt x="5512485" y="4480346"/>
                </a:cubicBezTo>
                <a:close/>
                <a:moveTo>
                  <a:pt x="3500805" y="4480346"/>
                </a:moveTo>
                <a:cubicBezTo>
                  <a:pt x="3515324" y="4480346"/>
                  <a:pt x="3527094" y="4492116"/>
                  <a:pt x="3527094" y="4506635"/>
                </a:cubicBezTo>
                <a:cubicBezTo>
                  <a:pt x="3527094" y="4521154"/>
                  <a:pt x="3515324" y="4532924"/>
                  <a:pt x="3500805" y="4532924"/>
                </a:cubicBezTo>
                <a:cubicBezTo>
                  <a:pt x="3486286" y="4532924"/>
                  <a:pt x="3474516" y="4521154"/>
                  <a:pt x="3474516" y="4506635"/>
                </a:cubicBezTo>
                <a:cubicBezTo>
                  <a:pt x="3474516" y="4492116"/>
                  <a:pt x="3486286" y="4480346"/>
                  <a:pt x="3500805" y="4480346"/>
                </a:cubicBezTo>
                <a:close/>
                <a:moveTo>
                  <a:pt x="3409365" y="4480346"/>
                </a:moveTo>
                <a:cubicBezTo>
                  <a:pt x="3423884" y="4480346"/>
                  <a:pt x="3435654" y="4492116"/>
                  <a:pt x="3435654" y="4506635"/>
                </a:cubicBezTo>
                <a:cubicBezTo>
                  <a:pt x="3435654" y="4521154"/>
                  <a:pt x="3423884" y="4532924"/>
                  <a:pt x="3409365" y="4532924"/>
                </a:cubicBezTo>
                <a:cubicBezTo>
                  <a:pt x="3394846" y="4532924"/>
                  <a:pt x="3383076" y="4521154"/>
                  <a:pt x="3383076" y="4506635"/>
                </a:cubicBezTo>
                <a:cubicBezTo>
                  <a:pt x="3383076" y="4492116"/>
                  <a:pt x="3394846" y="4480346"/>
                  <a:pt x="3409365" y="4480346"/>
                </a:cubicBezTo>
                <a:close/>
                <a:moveTo>
                  <a:pt x="3317925" y="4480346"/>
                </a:moveTo>
                <a:cubicBezTo>
                  <a:pt x="3332444" y="4480346"/>
                  <a:pt x="3344214" y="4492116"/>
                  <a:pt x="3344214" y="4506635"/>
                </a:cubicBezTo>
                <a:cubicBezTo>
                  <a:pt x="3344214" y="4521154"/>
                  <a:pt x="3332444" y="4532924"/>
                  <a:pt x="3317925" y="4532924"/>
                </a:cubicBezTo>
                <a:cubicBezTo>
                  <a:pt x="3303406" y="4532924"/>
                  <a:pt x="3291636" y="4521154"/>
                  <a:pt x="3291636" y="4506635"/>
                </a:cubicBezTo>
                <a:cubicBezTo>
                  <a:pt x="3291636" y="4492116"/>
                  <a:pt x="3303406" y="4480346"/>
                  <a:pt x="3317925" y="4480346"/>
                </a:cubicBezTo>
                <a:close/>
                <a:moveTo>
                  <a:pt x="3226515" y="4480346"/>
                </a:moveTo>
                <a:cubicBezTo>
                  <a:pt x="3241034" y="4480346"/>
                  <a:pt x="3252805" y="4492116"/>
                  <a:pt x="3252805" y="4506635"/>
                </a:cubicBezTo>
                <a:cubicBezTo>
                  <a:pt x="3252805" y="4521154"/>
                  <a:pt x="3241034" y="4532924"/>
                  <a:pt x="3226515" y="4532924"/>
                </a:cubicBezTo>
                <a:cubicBezTo>
                  <a:pt x="3211996" y="4532924"/>
                  <a:pt x="3200226" y="4521154"/>
                  <a:pt x="3200226" y="4506635"/>
                </a:cubicBezTo>
                <a:cubicBezTo>
                  <a:pt x="3200226" y="4492116"/>
                  <a:pt x="3211996" y="4480346"/>
                  <a:pt x="3226515" y="4480346"/>
                </a:cubicBezTo>
                <a:close/>
                <a:moveTo>
                  <a:pt x="3135075" y="4480346"/>
                </a:moveTo>
                <a:cubicBezTo>
                  <a:pt x="3149594" y="4480346"/>
                  <a:pt x="3161364" y="4492116"/>
                  <a:pt x="3161364" y="4506635"/>
                </a:cubicBezTo>
                <a:cubicBezTo>
                  <a:pt x="3161364" y="4521154"/>
                  <a:pt x="3149594" y="4532924"/>
                  <a:pt x="3135075" y="4532924"/>
                </a:cubicBezTo>
                <a:cubicBezTo>
                  <a:pt x="3120555" y="4532924"/>
                  <a:pt x="3108785" y="4521154"/>
                  <a:pt x="3108785" y="4506635"/>
                </a:cubicBezTo>
                <a:cubicBezTo>
                  <a:pt x="3108785" y="4492116"/>
                  <a:pt x="3120555" y="4480346"/>
                  <a:pt x="3135075" y="4480346"/>
                </a:cubicBezTo>
                <a:close/>
                <a:moveTo>
                  <a:pt x="3043634" y="4480346"/>
                </a:moveTo>
                <a:cubicBezTo>
                  <a:pt x="3058154" y="4480346"/>
                  <a:pt x="3069924" y="4492116"/>
                  <a:pt x="3069924" y="4506635"/>
                </a:cubicBezTo>
                <a:cubicBezTo>
                  <a:pt x="3069924" y="4521154"/>
                  <a:pt x="3058154" y="4532924"/>
                  <a:pt x="3043634" y="4532924"/>
                </a:cubicBezTo>
                <a:cubicBezTo>
                  <a:pt x="3029115" y="4532924"/>
                  <a:pt x="3017345" y="4521154"/>
                  <a:pt x="3017345" y="4506635"/>
                </a:cubicBezTo>
                <a:cubicBezTo>
                  <a:pt x="3017345" y="4492116"/>
                  <a:pt x="3029115" y="4480346"/>
                  <a:pt x="3043634" y="4480346"/>
                </a:cubicBezTo>
                <a:close/>
                <a:moveTo>
                  <a:pt x="2952194" y="4480346"/>
                </a:moveTo>
                <a:cubicBezTo>
                  <a:pt x="2966713" y="4480346"/>
                  <a:pt x="2978483" y="4492116"/>
                  <a:pt x="2978483" y="4506635"/>
                </a:cubicBezTo>
                <a:cubicBezTo>
                  <a:pt x="2978483" y="4521154"/>
                  <a:pt x="2966713" y="4532924"/>
                  <a:pt x="2952194" y="4532924"/>
                </a:cubicBezTo>
                <a:cubicBezTo>
                  <a:pt x="2937674" y="4532924"/>
                  <a:pt x="2925904" y="4521154"/>
                  <a:pt x="2925904" y="4506635"/>
                </a:cubicBezTo>
                <a:cubicBezTo>
                  <a:pt x="2925904" y="4492116"/>
                  <a:pt x="2937674" y="4480346"/>
                  <a:pt x="2952194" y="4480346"/>
                </a:cubicBezTo>
                <a:close/>
                <a:moveTo>
                  <a:pt x="2860753" y="4480346"/>
                </a:moveTo>
                <a:cubicBezTo>
                  <a:pt x="2875272" y="4480346"/>
                  <a:pt x="2887042" y="4492116"/>
                  <a:pt x="2887042" y="4506635"/>
                </a:cubicBezTo>
                <a:cubicBezTo>
                  <a:pt x="2887042" y="4521154"/>
                  <a:pt x="2875272" y="4532924"/>
                  <a:pt x="2860753" y="4532924"/>
                </a:cubicBezTo>
                <a:cubicBezTo>
                  <a:pt x="2846234" y="4532924"/>
                  <a:pt x="2834463" y="4521154"/>
                  <a:pt x="2834463" y="4506635"/>
                </a:cubicBezTo>
                <a:cubicBezTo>
                  <a:pt x="2834463" y="4492116"/>
                  <a:pt x="2846234" y="4480346"/>
                  <a:pt x="2860753" y="4480346"/>
                </a:cubicBezTo>
                <a:close/>
                <a:moveTo>
                  <a:pt x="9535845" y="4388906"/>
                </a:moveTo>
                <a:cubicBezTo>
                  <a:pt x="9550364" y="4388906"/>
                  <a:pt x="9562134" y="4400676"/>
                  <a:pt x="9562134" y="4415195"/>
                </a:cubicBezTo>
                <a:cubicBezTo>
                  <a:pt x="9562134" y="4429714"/>
                  <a:pt x="9550364" y="4441484"/>
                  <a:pt x="9535845" y="4441484"/>
                </a:cubicBezTo>
                <a:cubicBezTo>
                  <a:pt x="9521326" y="4441484"/>
                  <a:pt x="9509556" y="4429714"/>
                  <a:pt x="9509556" y="4415195"/>
                </a:cubicBezTo>
                <a:cubicBezTo>
                  <a:pt x="9509556" y="4400676"/>
                  <a:pt x="9521326" y="4388906"/>
                  <a:pt x="9535845" y="4388906"/>
                </a:cubicBezTo>
                <a:close/>
                <a:moveTo>
                  <a:pt x="9444405" y="4388906"/>
                </a:moveTo>
                <a:cubicBezTo>
                  <a:pt x="9458924" y="4388906"/>
                  <a:pt x="9470694" y="4400676"/>
                  <a:pt x="9470694" y="4415195"/>
                </a:cubicBezTo>
                <a:cubicBezTo>
                  <a:pt x="9470694" y="4429714"/>
                  <a:pt x="9458924" y="4441484"/>
                  <a:pt x="9444405" y="4441484"/>
                </a:cubicBezTo>
                <a:cubicBezTo>
                  <a:pt x="9429886" y="4441484"/>
                  <a:pt x="9418116" y="4429714"/>
                  <a:pt x="9418116" y="4415195"/>
                </a:cubicBezTo>
                <a:cubicBezTo>
                  <a:pt x="9418116" y="4400676"/>
                  <a:pt x="9429886" y="4388906"/>
                  <a:pt x="9444405" y="4388906"/>
                </a:cubicBezTo>
                <a:close/>
                <a:moveTo>
                  <a:pt x="9352965" y="4388906"/>
                </a:moveTo>
                <a:cubicBezTo>
                  <a:pt x="9367484" y="4388906"/>
                  <a:pt x="9379254" y="4400676"/>
                  <a:pt x="9379254" y="4415195"/>
                </a:cubicBezTo>
                <a:cubicBezTo>
                  <a:pt x="9379254" y="4429714"/>
                  <a:pt x="9367484" y="4441484"/>
                  <a:pt x="9352965" y="4441484"/>
                </a:cubicBezTo>
                <a:cubicBezTo>
                  <a:pt x="9338446" y="4441484"/>
                  <a:pt x="9326676" y="4429714"/>
                  <a:pt x="9326676" y="4415195"/>
                </a:cubicBezTo>
                <a:cubicBezTo>
                  <a:pt x="9326676" y="4400676"/>
                  <a:pt x="9338446" y="4388906"/>
                  <a:pt x="9352965" y="4388906"/>
                </a:cubicBezTo>
                <a:close/>
                <a:moveTo>
                  <a:pt x="9261525" y="4388906"/>
                </a:moveTo>
                <a:cubicBezTo>
                  <a:pt x="9276044" y="4388906"/>
                  <a:pt x="9287814" y="4400676"/>
                  <a:pt x="9287814" y="4415195"/>
                </a:cubicBezTo>
                <a:cubicBezTo>
                  <a:pt x="9287814" y="4429714"/>
                  <a:pt x="9276044" y="4441484"/>
                  <a:pt x="9261525" y="4441484"/>
                </a:cubicBezTo>
                <a:cubicBezTo>
                  <a:pt x="9247006" y="4441484"/>
                  <a:pt x="9235236" y="4429714"/>
                  <a:pt x="9235236" y="4415195"/>
                </a:cubicBezTo>
                <a:cubicBezTo>
                  <a:pt x="9235236" y="4400676"/>
                  <a:pt x="9247006" y="4388906"/>
                  <a:pt x="9261525" y="4388906"/>
                </a:cubicBezTo>
                <a:close/>
                <a:moveTo>
                  <a:pt x="9170085" y="4388906"/>
                </a:moveTo>
                <a:cubicBezTo>
                  <a:pt x="9184604" y="4388906"/>
                  <a:pt x="9196374" y="4400676"/>
                  <a:pt x="9196374" y="4415195"/>
                </a:cubicBezTo>
                <a:cubicBezTo>
                  <a:pt x="9196374" y="4429714"/>
                  <a:pt x="9184604" y="4441484"/>
                  <a:pt x="9170085" y="4441484"/>
                </a:cubicBezTo>
                <a:cubicBezTo>
                  <a:pt x="9155566" y="4441484"/>
                  <a:pt x="9143796" y="4429714"/>
                  <a:pt x="9143796" y="4415195"/>
                </a:cubicBezTo>
                <a:cubicBezTo>
                  <a:pt x="9143796" y="4400676"/>
                  <a:pt x="9155566" y="4388906"/>
                  <a:pt x="9170085" y="4388906"/>
                </a:cubicBezTo>
                <a:close/>
                <a:moveTo>
                  <a:pt x="9078645" y="4388906"/>
                </a:moveTo>
                <a:cubicBezTo>
                  <a:pt x="9093164" y="4388906"/>
                  <a:pt x="9104934" y="4400676"/>
                  <a:pt x="9104934" y="4415195"/>
                </a:cubicBezTo>
                <a:cubicBezTo>
                  <a:pt x="9104934" y="4429714"/>
                  <a:pt x="9093164" y="4441484"/>
                  <a:pt x="9078645" y="4441484"/>
                </a:cubicBezTo>
                <a:cubicBezTo>
                  <a:pt x="9064126" y="4441484"/>
                  <a:pt x="9052356" y="4429714"/>
                  <a:pt x="9052356" y="4415195"/>
                </a:cubicBezTo>
                <a:cubicBezTo>
                  <a:pt x="9052356" y="4400676"/>
                  <a:pt x="9064126" y="4388906"/>
                  <a:pt x="9078645" y="4388906"/>
                </a:cubicBezTo>
                <a:close/>
                <a:moveTo>
                  <a:pt x="8987205" y="4388906"/>
                </a:moveTo>
                <a:cubicBezTo>
                  <a:pt x="9001724" y="4388906"/>
                  <a:pt x="9013494" y="4400676"/>
                  <a:pt x="9013494" y="4415195"/>
                </a:cubicBezTo>
                <a:cubicBezTo>
                  <a:pt x="9013494" y="4429714"/>
                  <a:pt x="9001724" y="4441484"/>
                  <a:pt x="8987205" y="4441484"/>
                </a:cubicBezTo>
                <a:cubicBezTo>
                  <a:pt x="8972686" y="4441484"/>
                  <a:pt x="8960916" y="4429714"/>
                  <a:pt x="8960916" y="4415195"/>
                </a:cubicBezTo>
                <a:cubicBezTo>
                  <a:pt x="8960916" y="4400676"/>
                  <a:pt x="8972686" y="4388906"/>
                  <a:pt x="8987205" y="4388906"/>
                </a:cubicBezTo>
                <a:close/>
                <a:moveTo>
                  <a:pt x="8895765" y="4388906"/>
                </a:moveTo>
                <a:cubicBezTo>
                  <a:pt x="8910284" y="4388906"/>
                  <a:pt x="8922054" y="4400676"/>
                  <a:pt x="8922054" y="4415195"/>
                </a:cubicBezTo>
                <a:cubicBezTo>
                  <a:pt x="8922054" y="4429714"/>
                  <a:pt x="8910284" y="4441484"/>
                  <a:pt x="8895765" y="4441484"/>
                </a:cubicBezTo>
                <a:cubicBezTo>
                  <a:pt x="8881246" y="4441484"/>
                  <a:pt x="8869476" y="4429714"/>
                  <a:pt x="8869476" y="4415195"/>
                </a:cubicBezTo>
                <a:cubicBezTo>
                  <a:pt x="8869476" y="4400676"/>
                  <a:pt x="8881246" y="4388906"/>
                  <a:pt x="8895765" y="4388906"/>
                </a:cubicBezTo>
                <a:close/>
                <a:moveTo>
                  <a:pt x="8804325" y="4388906"/>
                </a:moveTo>
                <a:cubicBezTo>
                  <a:pt x="8818844" y="4388906"/>
                  <a:pt x="8830614" y="4400676"/>
                  <a:pt x="8830614" y="4415195"/>
                </a:cubicBezTo>
                <a:cubicBezTo>
                  <a:pt x="8830614" y="4429714"/>
                  <a:pt x="8818844" y="4441484"/>
                  <a:pt x="8804325" y="4441484"/>
                </a:cubicBezTo>
                <a:cubicBezTo>
                  <a:pt x="8789806" y="4441484"/>
                  <a:pt x="8778036" y="4429714"/>
                  <a:pt x="8778036" y="4415195"/>
                </a:cubicBezTo>
                <a:cubicBezTo>
                  <a:pt x="8778036" y="4400676"/>
                  <a:pt x="8789806" y="4388906"/>
                  <a:pt x="8804325" y="4388906"/>
                </a:cubicBezTo>
                <a:close/>
                <a:moveTo>
                  <a:pt x="8712885" y="4388906"/>
                </a:moveTo>
                <a:cubicBezTo>
                  <a:pt x="8727404" y="4388906"/>
                  <a:pt x="8739174" y="4400676"/>
                  <a:pt x="8739174" y="4415195"/>
                </a:cubicBezTo>
                <a:cubicBezTo>
                  <a:pt x="8739174" y="4429714"/>
                  <a:pt x="8727404" y="4441484"/>
                  <a:pt x="8712885" y="4441484"/>
                </a:cubicBezTo>
                <a:cubicBezTo>
                  <a:pt x="8698366" y="4441484"/>
                  <a:pt x="8686596" y="4429714"/>
                  <a:pt x="8686596" y="4415195"/>
                </a:cubicBezTo>
                <a:cubicBezTo>
                  <a:pt x="8686596" y="4400676"/>
                  <a:pt x="8698366" y="4388906"/>
                  <a:pt x="8712885" y="4388906"/>
                </a:cubicBezTo>
                <a:close/>
                <a:moveTo>
                  <a:pt x="8621445" y="4388906"/>
                </a:moveTo>
                <a:cubicBezTo>
                  <a:pt x="8635964" y="4388906"/>
                  <a:pt x="8647734" y="4400676"/>
                  <a:pt x="8647734" y="4415195"/>
                </a:cubicBezTo>
                <a:cubicBezTo>
                  <a:pt x="8647734" y="4429714"/>
                  <a:pt x="8635964" y="4441484"/>
                  <a:pt x="8621445" y="4441484"/>
                </a:cubicBezTo>
                <a:cubicBezTo>
                  <a:pt x="8606926" y="4441484"/>
                  <a:pt x="8595156" y="4429714"/>
                  <a:pt x="8595156" y="4415195"/>
                </a:cubicBezTo>
                <a:cubicBezTo>
                  <a:pt x="8595156" y="4400676"/>
                  <a:pt x="8606926" y="4388906"/>
                  <a:pt x="8621445" y="4388906"/>
                </a:cubicBezTo>
                <a:close/>
                <a:moveTo>
                  <a:pt x="8530005" y="4388906"/>
                </a:moveTo>
                <a:cubicBezTo>
                  <a:pt x="8544524" y="4388906"/>
                  <a:pt x="8556294" y="4400676"/>
                  <a:pt x="8556294" y="4415195"/>
                </a:cubicBezTo>
                <a:cubicBezTo>
                  <a:pt x="8556294" y="4429714"/>
                  <a:pt x="8544524" y="4441484"/>
                  <a:pt x="8530005" y="4441484"/>
                </a:cubicBezTo>
                <a:cubicBezTo>
                  <a:pt x="8515486" y="4441484"/>
                  <a:pt x="8503716" y="4429714"/>
                  <a:pt x="8503716" y="4415195"/>
                </a:cubicBezTo>
                <a:cubicBezTo>
                  <a:pt x="8503716" y="4400676"/>
                  <a:pt x="8515486" y="4388906"/>
                  <a:pt x="8530005" y="4388906"/>
                </a:cubicBezTo>
                <a:close/>
                <a:moveTo>
                  <a:pt x="8438565" y="4388906"/>
                </a:moveTo>
                <a:cubicBezTo>
                  <a:pt x="8453084" y="4388906"/>
                  <a:pt x="8464854" y="4400676"/>
                  <a:pt x="8464854" y="4415195"/>
                </a:cubicBezTo>
                <a:cubicBezTo>
                  <a:pt x="8464854" y="4429714"/>
                  <a:pt x="8453084" y="4441484"/>
                  <a:pt x="8438565" y="4441484"/>
                </a:cubicBezTo>
                <a:cubicBezTo>
                  <a:pt x="8424046" y="4441484"/>
                  <a:pt x="8412276" y="4429714"/>
                  <a:pt x="8412276" y="4415195"/>
                </a:cubicBezTo>
                <a:cubicBezTo>
                  <a:pt x="8412276" y="4400676"/>
                  <a:pt x="8424046" y="4388906"/>
                  <a:pt x="8438565" y="4388906"/>
                </a:cubicBezTo>
                <a:close/>
                <a:moveTo>
                  <a:pt x="8347125" y="4388906"/>
                </a:moveTo>
                <a:cubicBezTo>
                  <a:pt x="8361644" y="4388906"/>
                  <a:pt x="8373414" y="4400676"/>
                  <a:pt x="8373414" y="4415195"/>
                </a:cubicBezTo>
                <a:cubicBezTo>
                  <a:pt x="8373414" y="4429714"/>
                  <a:pt x="8361644" y="4441484"/>
                  <a:pt x="8347125" y="4441484"/>
                </a:cubicBezTo>
                <a:cubicBezTo>
                  <a:pt x="8332606" y="4441484"/>
                  <a:pt x="8320836" y="4429714"/>
                  <a:pt x="8320836" y="4415195"/>
                </a:cubicBezTo>
                <a:cubicBezTo>
                  <a:pt x="8320836" y="4400676"/>
                  <a:pt x="8332606" y="4388906"/>
                  <a:pt x="8347125" y="4388906"/>
                </a:cubicBezTo>
                <a:close/>
                <a:moveTo>
                  <a:pt x="6335445" y="4388906"/>
                </a:moveTo>
                <a:cubicBezTo>
                  <a:pt x="6349964" y="4388906"/>
                  <a:pt x="6361734" y="4400676"/>
                  <a:pt x="6361734" y="4415195"/>
                </a:cubicBezTo>
                <a:cubicBezTo>
                  <a:pt x="6361734" y="4429714"/>
                  <a:pt x="6349964" y="4441484"/>
                  <a:pt x="6335445" y="4441484"/>
                </a:cubicBezTo>
                <a:cubicBezTo>
                  <a:pt x="6320926" y="4441484"/>
                  <a:pt x="6309156" y="4429714"/>
                  <a:pt x="6309156" y="4415195"/>
                </a:cubicBezTo>
                <a:cubicBezTo>
                  <a:pt x="6309156" y="4400676"/>
                  <a:pt x="6320926" y="4388906"/>
                  <a:pt x="6335445" y="4388906"/>
                </a:cubicBezTo>
                <a:close/>
                <a:moveTo>
                  <a:pt x="6061125" y="4388906"/>
                </a:moveTo>
                <a:cubicBezTo>
                  <a:pt x="6075644" y="4388906"/>
                  <a:pt x="6087414" y="4400676"/>
                  <a:pt x="6087414" y="4415195"/>
                </a:cubicBezTo>
                <a:cubicBezTo>
                  <a:pt x="6087414" y="4429714"/>
                  <a:pt x="6075644" y="4441484"/>
                  <a:pt x="6061125" y="4441484"/>
                </a:cubicBezTo>
                <a:cubicBezTo>
                  <a:pt x="6046606" y="4441484"/>
                  <a:pt x="6034836" y="4429714"/>
                  <a:pt x="6034836" y="4415195"/>
                </a:cubicBezTo>
                <a:cubicBezTo>
                  <a:pt x="6034836" y="4400676"/>
                  <a:pt x="6046606" y="4388906"/>
                  <a:pt x="6061125" y="4388906"/>
                </a:cubicBezTo>
                <a:close/>
                <a:moveTo>
                  <a:pt x="5969685" y="4388906"/>
                </a:moveTo>
                <a:cubicBezTo>
                  <a:pt x="5984204" y="4388906"/>
                  <a:pt x="5995974" y="4400676"/>
                  <a:pt x="5995974" y="4415195"/>
                </a:cubicBezTo>
                <a:cubicBezTo>
                  <a:pt x="5995974" y="4429714"/>
                  <a:pt x="5984204" y="4441484"/>
                  <a:pt x="5969685" y="4441484"/>
                </a:cubicBezTo>
                <a:cubicBezTo>
                  <a:pt x="5955166" y="4441484"/>
                  <a:pt x="5943396" y="4429714"/>
                  <a:pt x="5943396" y="4415195"/>
                </a:cubicBezTo>
                <a:cubicBezTo>
                  <a:pt x="5943396" y="4400676"/>
                  <a:pt x="5955166" y="4388906"/>
                  <a:pt x="5969685" y="4388906"/>
                </a:cubicBezTo>
                <a:close/>
                <a:moveTo>
                  <a:pt x="5878245" y="4388906"/>
                </a:moveTo>
                <a:cubicBezTo>
                  <a:pt x="5892764" y="4388906"/>
                  <a:pt x="5904534" y="4400676"/>
                  <a:pt x="5904534" y="4415195"/>
                </a:cubicBezTo>
                <a:cubicBezTo>
                  <a:pt x="5904534" y="4429714"/>
                  <a:pt x="5892764" y="4441484"/>
                  <a:pt x="5878245" y="4441484"/>
                </a:cubicBezTo>
                <a:cubicBezTo>
                  <a:pt x="5863726" y="4441484"/>
                  <a:pt x="5851956" y="4429714"/>
                  <a:pt x="5851956" y="4415195"/>
                </a:cubicBezTo>
                <a:cubicBezTo>
                  <a:pt x="5851956" y="4400676"/>
                  <a:pt x="5863726" y="4388906"/>
                  <a:pt x="5878245" y="4388906"/>
                </a:cubicBezTo>
                <a:close/>
                <a:moveTo>
                  <a:pt x="5786805" y="4388906"/>
                </a:moveTo>
                <a:cubicBezTo>
                  <a:pt x="5801324" y="4388906"/>
                  <a:pt x="5813094" y="4400676"/>
                  <a:pt x="5813094" y="4415195"/>
                </a:cubicBezTo>
                <a:cubicBezTo>
                  <a:pt x="5813094" y="4429714"/>
                  <a:pt x="5801324" y="4441484"/>
                  <a:pt x="5786805" y="4441484"/>
                </a:cubicBezTo>
                <a:cubicBezTo>
                  <a:pt x="5772286" y="4441484"/>
                  <a:pt x="5760516" y="4429714"/>
                  <a:pt x="5760516" y="4415195"/>
                </a:cubicBezTo>
                <a:cubicBezTo>
                  <a:pt x="5760516" y="4400676"/>
                  <a:pt x="5772286" y="4388906"/>
                  <a:pt x="5786805" y="4388906"/>
                </a:cubicBezTo>
                <a:close/>
                <a:moveTo>
                  <a:pt x="5695365" y="4388906"/>
                </a:moveTo>
                <a:cubicBezTo>
                  <a:pt x="5709884" y="4388906"/>
                  <a:pt x="5721654" y="4400676"/>
                  <a:pt x="5721654" y="4415195"/>
                </a:cubicBezTo>
                <a:cubicBezTo>
                  <a:pt x="5721654" y="4429714"/>
                  <a:pt x="5709884" y="4441484"/>
                  <a:pt x="5695365" y="4441484"/>
                </a:cubicBezTo>
                <a:cubicBezTo>
                  <a:pt x="5680846" y="4441484"/>
                  <a:pt x="5669076" y="4429714"/>
                  <a:pt x="5669076" y="4415195"/>
                </a:cubicBezTo>
                <a:cubicBezTo>
                  <a:pt x="5669076" y="4400676"/>
                  <a:pt x="5680846" y="4388906"/>
                  <a:pt x="5695365" y="4388906"/>
                </a:cubicBezTo>
                <a:close/>
                <a:moveTo>
                  <a:pt x="5603925" y="4388906"/>
                </a:moveTo>
                <a:cubicBezTo>
                  <a:pt x="5618444" y="4388906"/>
                  <a:pt x="5630214" y="4400676"/>
                  <a:pt x="5630214" y="4415195"/>
                </a:cubicBezTo>
                <a:cubicBezTo>
                  <a:pt x="5630214" y="4429714"/>
                  <a:pt x="5618444" y="4441484"/>
                  <a:pt x="5603925" y="4441484"/>
                </a:cubicBezTo>
                <a:cubicBezTo>
                  <a:pt x="5589406" y="4441484"/>
                  <a:pt x="5577636" y="4429714"/>
                  <a:pt x="5577636" y="4415195"/>
                </a:cubicBezTo>
                <a:cubicBezTo>
                  <a:pt x="5577636" y="4400676"/>
                  <a:pt x="5589406" y="4388906"/>
                  <a:pt x="5603925" y="4388906"/>
                </a:cubicBezTo>
                <a:close/>
                <a:moveTo>
                  <a:pt x="5512485" y="4388906"/>
                </a:moveTo>
                <a:cubicBezTo>
                  <a:pt x="5527004" y="4388906"/>
                  <a:pt x="5538774" y="4400676"/>
                  <a:pt x="5538774" y="4415195"/>
                </a:cubicBezTo>
                <a:cubicBezTo>
                  <a:pt x="5538774" y="4429714"/>
                  <a:pt x="5527004" y="4441484"/>
                  <a:pt x="5512485" y="4441484"/>
                </a:cubicBezTo>
                <a:cubicBezTo>
                  <a:pt x="5497966" y="4441484"/>
                  <a:pt x="5486196" y="4429714"/>
                  <a:pt x="5486196" y="4415195"/>
                </a:cubicBezTo>
                <a:cubicBezTo>
                  <a:pt x="5486196" y="4400676"/>
                  <a:pt x="5497966" y="4388906"/>
                  <a:pt x="5512485" y="4388906"/>
                </a:cubicBezTo>
                <a:close/>
                <a:moveTo>
                  <a:pt x="5421045" y="4388906"/>
                </a:moveTo>
                <a:cubicBezTo>
                  <a:pt x="5435564" y="4388906"/>
                  <a:pt x="5447334" y="4400676"/>
                  <a:pt x="5447334" y="4415195"/>
                </a:cubicBezTo>
                <a:cubicBezTo>
                  <a:pt x="5447334" y="4429714"/>
                  <a:pt x="5435564" y="4441484"/>
                  <a:pt x="5421045" y="4441484"/>
                </a:cubicBezTo>
                <a:cubicBezTo>
                  <a:pt x="5406526" y="4441484"/>
                  <a:pt x="5394756" y="4429714"/>
                  <a:pt x="5394756" y="4415195"/>
                </a:cubicBezTo>
                <a:cubicBezTo>
                  <a:pt x="5394756" y="4400676"/>
                  <a:pt x="5406526" y="4388906"/>
                  <a:pt x="5421045" y="4388906"/>
                </a:cubicBezTo>
                <a:close/>
                <a:moveTo>
                  <a:pt x="3592245" y="4388906"/>
                </a:moveTo>
                <a:cubicBezTo>
                  <a:pt x="3606764" y="4388906"/>
                  <a:pt x="3618534" y="4400676"/>
                  <a:pt x="3618534" y="4415195"/>
                </a:cubicBezTo>
                <a:cubicBezTo>
                  <a:pt x="3618534" y="4429714"/>
                  <a:pt x="3606764" y="4441484"/>
                  <a:pt x="3592245" y="4441484"/>
                </a:cubicBezTo>
                <a:cubicBezTo>
                  <a:pt x="3577726" y="4441484"/>
                  <a:pt x="3565956" y="4429714"/>
                  <a:pt x="3565956" y="4415195"/>
                </a:cubicBezTo>
                <a:cubicBezTo>
                  <a:pt x="3565956" y="4400676"/>
                  <a:pt x="3577726" y="4388906"/>
                  <a:pt x="3592245" y="4388906"/>
                </a:cubicBezTo>
                <a:close/>
                <a:moveTo>
                  <a:pt x="3500805" y="4388906"/>
                </a:moveTo>
                <a:cubicBezTo>
                  <a:pt x="3515324" y="4388906"/>
                  <a:pt x="3527094" y="4400676"/>
                  <a:pt x="3527094" y="4415195"/>
                </a:cubicBezTo>
                <a:cubicBezTo>
                  <a:pt x="3527094" y="4429714"/>
                  <a:pt x="3515324" y="4441484"/>
                  <a:pt x="3500805" y="4441484"/>
                </a:cubicBezTo>
                <a:cubicBezTo>
                  <a:pt x="3486286" y="4441484"/>
                  <a:pt x="3474516" y="4429714"/>
                  <a:pt x="3474516" y="4415195"/>
                </a:cubicBezTo>
                <a:cubicBezTo>
                  <a:pt x="3474516" y="4400676"/>
                  <a:pt x="3486286" y="4388906"/>
                  <a:pt x="3500805" y="4388906"/>
                </a:cubicBezTo>
                <a:close/>
                <a:moveTo>
                  <a:pt x="3409365" y="4388906"/>
                </a:moveTo>
                <a:cubicBezTo>
                  <a:pt x="3423884" y="4388906"/>
                  <a:pt x="3435654" y="4400676"/>
                  <a:pt x="3435654" y="4415195"/>
                </a:cubicBezTo>
                <a:cubicBezTo>
                  <a:pt x="3435654" y="4429714"/>
                  <a:pt x="3423884" y="4441484"/>
                  <a:pt x="3409365" y="4441484"/>
                </a:cubicBezTo>
                <a:cubicBezTo>
                  <a:pt x="3394846" y="4441484"/>
                  <a:pt x="3383076" y="4429714"/>
                  <a:pt x="3383076" y="4415195"/>
                </a:cubicBezTo>
                <a:cubicBezTo>
                  <a:pt x="3383076" y="4400676"/>
                  <a:pt x="3394846" y="4388906"/>
                  <a:pt x="3409365" y="4388906"/>
                </a:cubicBezTo>
                <a:close/>
                <a:moveTo>
                  <a:pt x="3317925" y="4388906"/>
                </a:moveTo>
                <a:cubicBezTo>
                  <a:pt x="3332444" y="4388906"/>
                  <a:pt x="3344214" y="4400676"/>
                  <a:pt x="3344214" y="4415195"/>
                </a:cubicBezTo>
                <a:cubicBezTo>
                  <a:pt x="3344214" y="4429714"/>
                  <a:pt x="3332444" y="4441484"/>
                  <a:pt x="3317925" y="4441484"/>
                </a:cubicBezTo>
                <a:cubicBezTo>
                  <a:pt x="3303406" y="4441484"/>
                  <a:pt x="3291636" y="4429714"/>
                  <a:pt x="3291636" y="4415195"/>
                </a:cubicBezTo>
                <a:cubicBezTo>
                  <a:pt x="3291636" y="4400676"/>
                  <a:pt x="3303406" y="4388906"/>
                  <a:pt x="3317925" y="4388906"/>
                </a:cubicBezTo>
                <a:close/>
                <a:moveTo>
                  <a:pt x="3226522" y="4388906"/>
                </a:moveTo>
                <a:cubicBezTo>
                  <a:pt x="3241041" y="4388906"/>
                  <a:pt x="3252811" y="4400676"/>
                  <a:pt x="3252811" y="4415195"/>
                </a:cubicBezTo>
                <a:cubicBezTo>
                  <a:pt x="3252811" y="4429714"/>
                  <a:pt x="3241041" y="4441484"/>
                  <a:pt x="3226522" y="4441484"/>
                </a:cubicBezTo>
                <a:cubicBezTo>
                  <a:pt x="3212003" y="4441484"/>
                  <a:pt x="3200233" y="4429714"/>
                  <a:pt x="3200233" y="4415195"/>
                </a:cubicBezTo>
                <a:cubicBezTo>
                  <a:pt x="3200233" y="4400676"/>
                  <a:pt x="3212003" y="4388906"/>
                  <a:pt x="3226522" y="4388906"/>
                </a:cubicBezTo>
                <a:close/>
                <a:moveTo>
                  <a:pt x="3135082" y="4388906"/>
                </a:moveTo>
                <a:cubicBezTo>
                  <a:pt x="3149600" y="4388906"/>
                  <a:pt x="3161371" y="4400676"/>
                  <a:pt x="3161371" y="4415195"/>
                </a:cubicBezTo>
                <a:cubicBezTo>
                  <a:pt x="3161371" y="4429714"/>
                  <a:pt x="3149600" y="4441484"/>
                  <a:pt x="3135082" y="4441484"/>
                </a:cubicBezTo>
                <a:cubicBezTo>
                  <a:pt x="3120562" y="4441484"/>
                  <a:pt x="3108792" y="4429714"/>
                  <a:pt x="3108792" y="4415195"/>
                </a:cubicBezTo>
                <a:cubicBezTo>
                  <a:pt x="3108792" y="4400676"/>
                  <a:pt x="3120562" y="4388906"/>
                  <a:pt x="3135082" y="4388906"/>
                </a:cubicBezTo>
                <a:close/>
                <a:moveTo>
                  <a:pt x="3043641" y="4388906"/>
                </a:moveTo>
                <a:cubicBezTo>
                  <a:pt x="3058160" y="4388906"/>
                  <a:pt x="3069930" y="4400676"/>
                  <a:pt x="3069930" y="4415195"/>
                </a:cubicBezTo>
                <a:cubicBezTo>
                  <a:pt x="3069930" y="4429714"/>
                  <a:pt x="3058160" y="4441484"/>
                  <a:pt x="3043641" y="4441484"/>
                </a:cubicBezTo>
                <a:cubicBezTo>
                  <a:pt x="3029122" y="4441484"/>
                  <a:pt x="3017351" y="4429714"/>
                  <a:pt x="3017351" y="4415195"/>
                </a:cubicBezTo>
                <a:cubicBezTo>
                  <a:pt x="3017351" y="4400676"/>
                  <a:pt x="3029122" y="4388906"/>
                  <a:pt x="3043641" y="4388906"/>
                </a:cubicBezTo>
                <a:close/>
                <a:moveTo>
                  <a:pt x="2952200" y="4388906"/>
                </a:moveTo>
                <a:cubicBezTo>
                  <a:pt x="2966719" y="4388906"/>
                  <a:pt x="2978489" y="4400676"/>
                  <a:pt x="2978489" y="4415195"/>
                </a:cubicBezTo>
                <a:cubicBezTo>
                  <a:pt x="2978489" y="4429714"/>
                  <a:pt x="2966719" y="4441484"/>
                  <a:pt x="2952200" y="4441484"/>
                </a:cubicBezTo>
                <a:cubicBezTo>
                  <a:pt x="2937681" y="4441484"/>
                  <a:pt x="2925911" y="4429714"/>
                  <a:pt x="2925911" y="4415195"/>
                </a:cubicBezTo>
                <a:cubicBezTo>
                  <a:pt x="2925911" y="4400676"/>
                  <a:pt x="2937681" y="4388906"/>
                  <a:pt x="2952200" y="4388906"/>
                </a:cubicBezTo>
                <a:close/>
                <a:moveTo>
                  <a:pt x="9993045" y="4297466"/>
                </a:moveTo>
                <a:cubicBezTo>
                  <a:pt x="10007564" y="4297466"/>
                  <a:pt x="10019334" y="4309236"/>
                  <a:pt x="10019334" y="4323755"/>
                </a:cubicBezTo>
                <a:cubicBezTo>
                  <a:pt x="10019334" y="4338274"/>
                  <a:pt x="10007564" y="4350044"/>
                  <a:pt x="9993045" y="4350044"/>
                </a:cubicBezTo>
                <a:cubicBezTo>
                  <a:pt x="9978526" y="4350044"/>
                  <a:pt x="9966756" y="4338274"/>
                  <a:pt x="9966756" y="4323755"/>
                </a:cubicBezTo>
                <a:cubicBezTo>
                  <a:pt x="9966756" y="4309236"/>
                  <a:pt x="9978526" y="4297466"/>
                  <a:pt x="9993045" y="4297466"/>
                </a:cubicBezTo>
                <a:close/>
                <a:moveTo>
                  <a:pt x="9901605" y="4297466"/>
                </a:moveTo>
                <a:cubicBezTo>
                  <a:pt x="9916124" y="4297466"/>
                  <a:pt x="9927894" y="4309236"/>
                  <a:pt x="9927894" y="4323755"/>
                </a:cubicBezTo>
                <a:cubicBezTo>
                  <a:pt x="9927894" y="4338274"/>
                  <a:pt x="9916124" y="4350044"/>
                  <a:pt x="9901605" y="4350044"/>
                </a:cubicBezTo>
                <a:cubicBezTo>
                  <a:pt x="9887086" y="4350044"/>
                  <a:pt x="9875316" y="4338274"/>
                  <a:pt x="9875316" y="4323755"/>
                </a:cubicBezTo>
                <a:cubicBezTo>
                  <a:pt x="9875316" y="4309236"/>
                  <a:pt x="9887086" y="4297466"/>
                  <a:pt x="9901605" y="4297466"/>
                </a:cubicBezTo>
                <a:close/>
                <a:moveTo>
                  <a:pt x="9444405" y="4297466"/>
                </a:moveTo>
                <a:cubicBezTo>
                  <a:pt x="9458924" y="4297466"/>
                  <a:pt x="9470694" y="4309236"/>
                  <a:pt x="9470694" y="4323755"/>
                </a:cubicBezTo>
                <a:cubicBezTo>
                  <a:pt x="9470694" y="4338274"/>
                  <a:pt x="9458924" y="4350044"/>
                  <a:pt x="9444405" y="4350044"/>
                </a:cubicBezTo>
                <a:cubicBezTo>
                  <a:pt x="9429886" y="4350044"/>
                  <a:pt x="9418116" y="4338274"/>
                  <a:pt x="9418116" y="4323755"/>
                </a:cubicBezTo>
                <a:cubicBezTo>
                  <a:pt x="9418116" y="4309236"/>
                  <a:pt x="9429886" y="4297466"/>
                  <a:pt x="9444405" y="4297466"/>
                </a:cubicBezTo>
                <a:close/>
                <a:moveTo>
                  <a:pt x="9352965" y="4297466"/>
                </a:moveTo>
                <a:cubicBezTo>
                  <a:pt x="9367484" y="4297466"/>
                  <a:pt x="9379254" y="4309236"/>
                  <a:pt x="9379254" y="4323755"/>
                </a:cubicBezTo>
                <a:cubicBezTo>
                  <a:pt x="9379254" y="4338274"/>
                  <a:pt x="9367484" y="4350044"/>
                  <a:pt x="9352965" y="4350044"/>
                </a:cubicBezTo>
                <a:cubicBezTo>
                  <a:pt x="9338446" y="4350044"/>
                  <a:pt x="9326676" y="4338274"/>
                  <a:pt x="9326676" y="4323755"/>
                </a:cubicBezTo>
                <a:cubicBezTo>
                  <a:pt x="9326676" y="4309236"/>
                  <a:pt x="9338446" y="4297466"/>
                  <a:pt x="9352965" y="4297466"/>
                </a:cubicBezTo>
                <a:close/>
                <a:moveTo>
                  <a:pt x="9261525" y="4297466"/>
                </a:moveTo>
                <a:cubicBezTo>
                  <a:pt x="9276044" y="4297466"/>
                  <a:pt x="9287814" y="4309236"/>
                  <a:pt x="9287814" y="4323755"/>
                </a:cubicBezTo>
                <a:cubicBezTo>
                  <a:pt x="9287814" y="4338274"/>
                  <a:pt x="9276044" y="4350044"/>
                  <a:pt x="9261525" y="4350044"/>
                </a:cubicBezTo>
                <a:cubicBezTo>
                  <a:pt x="9247006" y="4350044"/>
                  <a:pt x="9235236" y="4338274"/>
                  <a:pt x="9235236" y="4323755"/>
                </a:cubicBezTo>
                <a:cubicBezTo>
                  <a:pt x="9235236" y="4309236"/>
                  <a:pt x="9247006" y="4297466"/>
                  <a:pt x="9261525" y="4297466"/>
                </a:cubicBezTo>
                <a:close/>
                <a:moveTo>
                  <a:pt x="9170085" y="4297466"/>
                </a:moveTo>
                <a:cubicBezTo>
                  <a:pt x="9184604" y="4297466"/>
                  <a:pt x="9196374" y="4309236"/>
                  <a:pt x="9196374" y="4323755"/>
                </a:cubicBezTo>
                <a:cubicBezTo>
                  <a:pt x="9196374" y="4338274"/>
                  <a:pt x="9184604" y="4350044"/>
                  <a:pt x="9170085" y="4350044"/>
                </a:cubicBezTo>
                <a:cubicBezTo>
                  <a:pt x="9155566" y="4350044"/>
                  <a:pt x="9143796" y="4338274"/>
                  <a:pt x="9143796" y="4323755"/>
                </a:cubicBezTo>
                <a:cubicBezTo>
                  <a:pt x="9143796" y="4309236"/>
                  <a:pt x="9155566" y="4297466"/>
                  <a:pt x="9170085" y="4297466"/>
                </a:cubicBezTo>
                <a:close/>
                <a:moveTo>
                  <a:pt x="9078645" y="4297466"/>
                </a:moveTo>
                <a:cubicBezTo>
                  <a:pt x="9093164" y="4297466"/>
                  <a:pt x="9104934" y="4309236"/>
                  <a:pt x="9104934" y="4323755"/>
                </a:cubicBezTo>
                <a:cubicBezTo>
                  <a:pt x="9104934" y="4338274"/>
                  <a:pt x="9093164" y="4350044"/>
                  <a:pt x="9078645" y="4350044"/>
                </a:cubicBezTo>
                <a:cubicBezTo>
                  <a:pt x="9064126" y="4350044"/>
                  <a:pt x="9052356" y="4338274"/>
                  <a:pt x="9052356" y="4323755"/>
                </a:cubicBezTo>
                <a:cubicBezTo>
                  <a:pt x="9052356" y="4309236"/>
                  <a:pt x="9064126" y="4297466"/>
                  <a:pt x="9078645" y="4297466"/>
                </a:cubicBezTo>
                <a:close/>
                <a:moveTo>
                  <a:pt x="8987205" y="4297466"/>
                </a:moveTo>
                <a:cubicBezTo>
                  <a:pt x="9001724" y="4297466"/>
                  <a:pt x="9013494" y="4309236"/>
                  <a:pt x="9013494" y="4323755"/>
                </a:cubicBezTo>
                <a:cubicBezTo>
                  <a:pt x="9013494" y="4338274"/>
                  <a:pt x="9001724" y="4350044"/>
                  <a:pt x="8987205" y="4350044"/>
                </a:cubicBezTo>
                <a:cubicBezTo>
                  <a:pt x="8972686" y="4350044"/>
                  <a:pt x="8960916" y="4338274"/>
                  <a:pt x="8960916" y="4323755"/>
                </a:cubicBezTo>
                <a:cubicBezTo>
                  <a:pt x="8960916" y="4309236"/>
                  <a:pt x="8972686" y="4297466"/>
                  <a:pt x="8987205" y="4297466"/>
                </a:cubicBezTo>
                <a:close/>
                <a:moveTo>
                  <a:pt x="8895765" y="4297466"/>
                </a:moveTo>
                <a:cubicBezTo>
                  <a:pt x="8910284" y="4297466"/>
                  <a:pt x="8922054" y="4309236"/>
                  <a:pt x="8922054" y="4323755"/>
                </a:cubicBezTo>
                <a:cubicBezTo>
                  <a:pt x="8922054" y="4338274"/>
                  <a:pt x="8910284" y="4350044"/>
                  <a:pt x="8895765" y="4350044"/>
                </a:cubicBezTo>
                <a:cubicBezTo>
                  <a:pt x="8881246" y="4350044"/>
                  <a:pt x="8869476" y="4338274"/>
                  <a:pt x="8869476" y="4323755"/>
                </a:cubicBezTo>
                <a:cubicBezTo>
                  <a:pt x="8869476" y="4309236"/>
                  <a:pt x="8881246" y="4297466"/>
                  <a:pt x="8895765" y="4297466"/>
                </a:cubicBezTo>
                <a:close/>
                <a:moveTo>
                  <a:pt x="8804325" y="4297466"/>
                </a:moveTo>
                <a:cubicBezTo>
                  <a:pt x="8818844" y="4297466"/>
                  <a:pt x="8830614" y="4309236"/>
                  <a:pt x="8830614" y="4323755"/>
                </a:cubicBezTo>
                <a:cubicBezTo>
                  <a:pt x="8830614" y="4338274"/>
                  <a:pt x="8818844" y="4350044"/>
                  <a:pt x="8804325" y="4350044"/>
                </a:cubicBezTo>
                <a:cubicBezTo>
                  <a:pt x="8789806" y="4350044"/>
                  <a:pt x="8778036" y="4338274"/>
                  <a:pt x="8778036" y="4323755"/>
                </a:cubicBezTo>
                <a:cubicBezTo>
                  <a:pt x="8778036" y="4309236"/>
                  <a:pt x="8789806" y="4297466"/>
                  <a:pt x="8804325" y="4297466"/>
                </a:cubicBezTo>
                <a:close/>
                <a:moveTo>
                  <a:pt x="8712885" y="4297466"/>
                </a:moveTo>
                <a:cubicBezTo>
                  <a:pt x="8727404" y="4297466"/>
                  <a:pt x="8739174" y="4309236"/>
                  <a:pt x="8739174" y="4323755"/>
                </a:cubicBezTo>
                <a:cubicBezTo>
                  <a:pt x="8739174" y="4338274"/>
                  <a:pt x="8727404" y="4350044"/>
                  <a:pt x="8712885" y="4350044"/>
                </a:cubicBezTo>
                <a:cubicBezTo>
                  <a:pt x="8698366" y="4350044"/>
                  <a:pt x="8686596" y="4338274"/>
                  <a:pt x="8686596" y="4323755"/>
                </a:cubicBezTo>
                <a:cubicBezTo>
                  <a:pt x="8686596" y="4309236"/>
                  <a:pt x="8698366" y="4297466"/>
                  <a:pt x="8712885" y="4297466"/>
                </a:cubicBezTo>
                <a:close/>
                <a:moveTo>
                  <a:pt x="8621445" y="4297466"/>
                </a:moveTo>
                <a:cubicBezTo>
                  <a:pt x="8635964" y="4297466"/>
                  <a:pt x="8647734" y="4309236"/>
                  <a:pt x="8647734" y="4323755"/>
                </a:cubicBezTo>
                <a:cubicBezTo>
                  <a:pt x="8647734" y="4338274"/>
                  <a:pt x="8635964" y="4350044"/>
                  <a:pt x="8621445" y="4350044"/>
                </a:cubicBezTo>
                <a:cubicBezTo>
                  <a:pt x="8606926" y="4350044"/>
                  <a:pt x="8595156" y="4338274"/>
                  <a:pt x="8595156" y="4323755"/>
                </a:cubicBezTo>
                <a:cubicBezTo>
                  <a:pt x="8595156" y="4309236"/>
                  <a:pt x="8606926" y="4297466"/>
                  <a:pt x="8621445" y="4297466"/>
                </a:cubicBezTo>
                <a:close/>
                <a:moveTo>
                  <a:pt x="8530005" y="4297466"/>
                </a:moveTo>
                <a:cubicBezTo>
                  <a:pt x="8544524" y="4297466"/>
                  <a:pt x="8556294" y="4309236"/>
                  <a:pt x="8556294" y="4323755"/>
                </a:cubicBezTo>
                <a:cubicBezTo>
                  <a:pt x="8556294" y="4338274"/>
                  <a:pt x="8544524" y="4350044"/>
                  <a:pt x="8530005" y="4350044"/>
                </a:cubicBezTo>
                <a:cubicBezTo>
                  <a:pt x="8515486" y="4350044"/>
                  <a:pt x="8503716" y="4338274"/>
                  <a:pt x="8503716" y="4323755"/>
                </a:cubicBezTo>
                <a:cubicBezTo>
                  <a:pt x="8503716" y="4309236"/>
                  <a:pt x="8515486" y="4297466"/>
                  <a:pt x="8530005" y="4297466"/>
                </a:cubicBezTo>
                <a:close/>
                <a:moveTo>
                  <a:pt x="8438565" y="4297466"/>
                </a:moveTo>
                <a:cubicBezTo>
                  <a:pt x="8453084" y="4297466"/>
                  <a:pt x="8464854" y="4309236"/>
                  <a:pt x="8464854" y="4323755"/>
                </a:cubicBezTo>
                <a:cubicBezTo>
                  <a:pt x="8464854" y="4338274"/>
                  <a:pt x="8453084" y="4350044"/>
                  <a:pt x="8438565" y="4350044"/>
                </a:cubicBezTo>
                <a:cubicBezTo>
                  <a:pt x="8424046" y="4350044"/>
                  <a:pt x="8412276" y="4338274"/>
                  <a:pt x="8412276" y="4323755"/>
                </a:cubicBezTo>
                <a:cubicBezTo>
                  <a:pt x="8412276" y="4309236"/>
                  <a:pt x="8424046" y="4297466"/>
                  <a:pt x="8438565" y="4297466"/>
                </a:cubicBezTo>
                <a:close/>
                <a:moveTo>
                  <a:pt x="8347125" y="4297466"/>
                </a:moveTo>
                <a:cubicBezTo>
                  <a:pt x="8361644" y="4297466"/>
                  <a:pt x="8373414" y="4309236"/>
                  <a:pt x="8373414" y="4323755"/>
                </a:cubicBezTo>
                <a:cubicBezTo>
                  <a:pt x="8373414" y="4338274"/>
                  <a:pt x="8361644" y="4350044"/>
                  <a:pt x="8347125" y="4350044"/>
                </a:cubicBezTo>
                <a:cubicBezTo>
                  <a:pt x="8332606" y="4350044"/>
                  <a:pt x="8320836" y="4338274"/>
                  <a:pt x="8320836" y="4323755"/>
                </a:cubicBezTo>
                <a:cubicBezTo>
                  <a:pt x="8320836" y="4309236"/>
                  <a:pt x="8332606" y="4297466"/>
                  <a:pt x="8347125" y="4297466"/>
                </a:cubicBezTo>
                <a:close/>
                <a:moveTo>
                  <a:pt x="6426885" y="4297466"/>
                </a:moveTo>
                <a:cubicBezTo>
                  <a:pt x="6441404" y="4297466"/>
                  <a:pt x="6453174" y="4309236"/>
                  <a:pt x="6453174" y="4323755"/>
                </a:cubicBezTo>
                <a:cubicBezTo>
                  <a:pt x="6453174" y="4338274"/>
                  <a:pt x="6441404" y="4350044"/>
                  <a:pt x="6426885" y="4350044"/>
                </a:cubicBezTo>
                <a:cubicBezTo>
                  <a:pt x="6412366" y="4350044"/>
                  <a:pt x="6400596" y="4338274"/>
                  <a:pt x="6400596" y="4323755"/>
                </a:cubicBezTo>
                <a:cubicBezTo>
                  <a:pt x="6400596" y="4309236"/>
                  <a:pt x="6412366" y="4297466"/>
                  <a:pt x="6426885" y="4297466"/>
                </a:cubicBezTo>
                <a:close/>
                <a:moveTo>
                  <a:pt x="6335445" y="4297466"/>
                </a:moveTo>
                <a:cubicBezTo>
                  <a:pt x="6349964" y="4297466"/>
                  <a:pt x="6361734" y="4309236"/>
                  <a:pt x="6361734" y="4323755"/>
                </a:cubicBezTo>
                <a:cubicBezTo>
                  <a:pt x="6361734" y="4338274"/>
                  <a:pt x="6349964" y="4350044"/>
                  <a:pt x="6335445" y="4350044"/>
                </a:cubicBezTo>
                <a:cubicBezTo>
                  <a:pt x="6320926" y="4350044"/>
                  <a:pt x="6309156" y="4338274"/>
                  <a:pt x="6309156" y="4323755"/>
                </a:cubicBezTo>
                <a:cubicBezTo>
                  <a:pt x="6309156" y="4309236"/>
                  <a:pt x="6320926" y="4297466"/>
                  <a:pt x="6335445" y="4297466"/>
                </a:cubicBezTo>
                <a:close/>
                <a:moveTo>
                  <a:pt x="6152565" y="4297466"/>
                </a:moveTo>
                <a:cubicBezTo>
                  <a:pt x="6167084" y="4297466"/>
                  <a:pt x="6178854" y="4309236"/>
                  <a:pt x="6178854" y="4323755"/>
                </a:cubicBezTo>
                <a:cubicBezTo>
                  <a:pt x="6178854" y="4338274"/>
                  <a:pt x="6167084" y="4350044"/>
                  <a:pt x="6152565" y="4350044"/>
                </a:cubicBezTo>
                <a:cubicBezTo>
                  <a:pt x="6138046" y="4350044"/>
                  <a:pt x="6126276" y="4338274"/>
                  <a:pt x="6126276" y="4323755"/>
                </a:cubicBezTo>
                <a:cubicBezTo>
                  <a:pt x="6126276" y="4309236"/>
                  <a:pt x="6138046" y="4297466"/>
                  <a:pt x="6152565" y="4297466"/>
                </a:cubicBezTo>
                <a:close/>
                <a:moveTo>
                  <a:pt x="6061125" y="4297466"/>
                </a:moveTo>
                <a:cubicBezTo>
                  <a:pt x="6075644" y="4297466"/>
                  <a:pt x="6087414" y="4309236"/>
                  <a:pt x="6087414" y="4323755"/>
                </a:cubicBezTo>
                <a:cubicBezTo>
                  <a:pt x="6087414" y="4338274"/>
                  <a:pt x="6075644" y="4350044"/>
                  <a:pt x="6061125" y="4350044"/>
                </a:cubicBezTo>
                <a:cubicBezTo>
                  <a:pt x="6046606" y="4350044"/>
                  <a:pt x="6034836" y="4338274"/>
                  <a:pt x="6034836" y="4323755"/>
                </a:cubicBezTo>
                <a:cubicBezTo>
                  <a:pt x="6034836" y="4309236"/>
                  <a:pt x="6046606" y="4297466"/>
                  <a:pt x="6061125" y="4297466"/>
                </a:cubicBezTo>
                <a:close/>
                <a:moveTo>
                  <a:pt x="5969685" y="4297466"/>
                </a:moveTo>
                <a:cubicBezTo>
                  <a:pt x="5984204" y="4297466"/>
                  <a:pt x="5995974" y="4309236"/>
                  <a:pt x="5995974" y="4323755"/>
                </a:cubicBezTo>
                <a:cubicBezTo>
                  <a:pt x="5995974" y="4338274"/>
                  <a:pt x="5984204" y="4350044"/>
                  <a:pt x="5969685" y="4350044"/>
                </a:cubicBezTo>
                <a:cubicBezTo>
                  <a:pt x="5955166" y="4350044"/>
                  <a:pt x="5943396" y="4338274"/>
                  <a:pt x="5943396" y="4323755"/>
                </a:cubicBezTo>
                <a:cubicBezTo>
                  <a:pt x="5943396" y="4309236"/>
                  <a:pt x="5955166" y="4297466"/>
                  <a:pt x="5969685" y="4297466"/>
                </a:cubicBezTo>
                <a:close/>
                <a:moveTo>
                  <a:pt x="5878245" y="4297466"/>
                </a:moveTo>
                <a:cubicBezTo>
                  <a:pt x="5892764" y="4297466"/>
                  <a:pt x="5904534" y="4309236"/>
                  <a:pt x="5904534" y="4323755"/>
                </a:cubicBezTo>
                <a:cubicBezTo>
                  <a:pt x="5904534" y="4338274"/>
                  <a:pt x="5892764" y="4350044"/>
                  <a:pt x="5878245" y="4350044"/>
                </a:cubicBezTo>
                <a:cubicBezTo>
                  <a:pt x="5863726" y="4350044"/>
                  <a:pt x="5851956" y="4338274"/>
                  <a:pt x="5851956" y="4323755"/>
                </a:cubicBezTo>
                <a:cubicBezTo>
                  <a:pt x="5851956" y="4309236"/>
                  <a:pt x="5863726" y="4297466"/>
                  <a:pt x="5878245" y="4297466"/>
                </a:cubicBezTo>
                <a:close/>
                <a:moveTo>
                  <a:pt x="5786805" y="4297466"/>
                </a:moveTo>
                <a:cubicBezTo>
                  <a:pt x="5801324" y="4297466"/>
                  <a:pt x="5813094" y="4309236"/>
                  <a:pt x="5813094" y="4323755"/>
                </a:cubicBezTo>
                <a:cubicBezTo>
                  <a:pt x="5813094" y="4338274"/>
                  <a:pt x="5801324" y="4350044"/>
                  <a:pt x="5786805" y="4350044"/>
                </a:cubicBezTo>
                <a:cubicBezTo>
                  <a:pt x="5772286" y="4350044"/>
                  <a:pt x="5760516" y="4338274"/>
                  <a:pt x="5760516" y="4323755"/>
                </a:cubicBezTo>
                <a:cubicBezTo>
                  <a:pt x="5760516" y="4309236"/>
                  <a:pt x="5772286" y="4297466"/>
                  <a:pt x="5786805" y="4297466"/>
                </a:cubicBezTo>
                <a:close/>
                <a:moveTo>
                  <a:pt x="5695365" y="4297466"/>
                </a:moveTo>
                <a:cubicBezTo>
                  <a:pt x="5709884" y="4297466"/>
                  <a:pt x="5721654" y="4309236"/>
                  <a:pt x="5721654" y="4323755"/>
                </a:cubicBezTo>
                <a:cubicBezTo>
                  <a:pt x="5721654" y="4338274"/>
                  <a:pt x="5709884" y="4350044"/>
                  <a:pt x="5695365" y="4350044"/>
                </a:cubicBezTo>
                <a:cubicBezTo>
                  <a:pt x="5680846" y="4350044"/>
                  <a:pt x="5669076" y="4338274"/>
                  <a:pt x="5669076" y="4323755"/>
                </a:cubicBezTo>
                <a:cubicBezTo>
                  <a:pt x="5669076" y="4309236"/>
                  <a:pt x="5680846" y="4297466"/>
                  <a:pt x="5695365" y="4297466"/>
                </a:cubicBezTo>
                <a:close/>
                <a:moveTo>
                  <a:pt x="5603925" y="4297466"/>
                </a:moveTo>
                <a:cubicBezTo>
                  <a:pt x="5618444" y="4297466"/>
                  <a:pt x="5630214" y="4309236"/>
                  <a:pt x="5630214" y="4323755"/>
                </a:cubicBezTo>
                <a:cubicBezTo>
                  <a:pt x="5630214" y="4338274"/>
                  <a:pt x="5618444" y="4350044"/>
                  <a:pt x="5603925" y="4350044"/>
                </a:cubicBezTo>
                <a:cubicBezTo>
                  <a:pt x="5589406" y="4350044"/>
                  <a:pt x="5577636" y="4338274"/>
                  <a:pt x="5577636" y="4323755"/>
                </a:cubicBezTo>
                <a:cubicBezTo>
                  <a:pt x="5577636" y="4309236"/>
                  <a:pt x="5589406" y="4297466"/>
                  <a:pt x="5603925" y="4297466"/>
                </a:cubicBezTo>
                <a:close/>
                <a:moveTo>
                  <a:pt x="5512485" y="4297466"/>
                </a:moveTo>
                <a:cubicBezTo>
                  <a:pt x="5527004" y="4297466"/>
                  <a:pt x="5538774" y="4309236"/>
                  <a:pt x="5538774" y="4323755"/>
                </a:cubicBezTo>
                <a:cubicBezTo>
                  <a:pt x="5538774" y="4338274"/>
                  <a:pt x="5527004" y="4350044"/>
                  <a:pt x="5512485" y="4350044"/>
                </a:cubicBezTo>
                <a:cubicBezTo>
                  <a:pt x="5497966" y="4350044"/>
                  <a:pt x="5486196" y="4338274"/>
                  <a:pt x="5486196" y="4323755"/>
                </a:cubicBezTo>
                <a:cubicBezTo>
                  <a:pt x="5486196" y="4309236"/>
                  <a:pt x="5497966" y="4297466"/>
                  <a:pt x="5512485" y="4297466"/>
                </a:cubicBezTo>
                <a:close/>
                <a:moveTo>
                  <a:pt x="5421045" y="4297466"/>
                </a:moveTo>
                <a:cubicBezTo>
                  <a:pt x="5435564" y="4297466"/>
                  <a:pt x="5447334" y="4309236"/>
                  <a:pt x="5447334" y="4323755"/>
                </a:cubicBezTo>
                <a:cubicBezTo>
                  <a:pt x="5447334" y="4338274"/>
                  <a:pt x="5435564" y="4350044"/>
                  <a:pt x="5421045" y="4350044"/>
                </a:cubicBezTo>
                <a:cubicBezTo>
                  <a:pt x="5406526" y="4350044"/>
                  <a:pt x="5394756" y="4338274"/>
                  <a:pt x="5394756" y="4323755"/>
                </a:cubicBezTo>
                <a:cubicBezTo>
                  <a:pt x="5394756" y="4309236"/>
                  <a:pt x="5406526" y="4297466"/>
                  <a:pt x="5421045" y="4297466"/>
                </a:cubicBezTo>
                <a:close/>
                <a:moveTo>
                  <a:pt x="3775125" y="4297466"/>
                </a:moveTo>
                <a:cubicBezTo>
                  <a:pt x="3789644" y="4297466"/>
                  <a:pt x="3801414" y="4309236"/>
                  <a:pt x="3801414" y="4323755"/>
                </a:cubicBezTo>
                <a:cubicBezTo>
                  <a:pt x="3801414" y="4338274"/>
                  <a:pt x="3789644" y="4350044"/>
                  <a:pt x="3775125" y="4350044"/>
                </a:cubicBezTo>
                <a:cubicBezTo>
                  <a:pt x="3760606" y="4350044"/>
                  <a:pt x="3748836" y="4338274"/>
                  <a:pt x="3748836" y="4323755"/>
                </a:cubicBezTo>
                <a:cubicBezTo>
                  <a:pt x="3748836" y="4309236"/>
                  <a:pt x="3760606" y="4297466"/>
                  <a:pt x="3775125" y="4297466"/>
                </a:cubicBezTo>
                <a:close/>
                <a:moveTo>
                  <a:pt x="3683685" y="4297466"/>
                </a:moveTo>
                <a:cubicBezTo>
                  <a:pt x="3698204" y="4297466"/>
                  <a:pt x="3709974" y="4309236"/>
                  <a:pt x="3709974" y="4323755"/>
                </a:cubicBezTo>
                <a:cubicBezTo>
                  <a:pt x="3709974" y="4338274"/>
                  <a:pt x="3698204" y="4350044"/>
                  <a:pt x="3683685" y="4350044"/>
                </a:cubicBezTo>
                <a:cubicBezTo>
                  <a:pt x="3669166" y="4350044"/>
                  <a:pt x="3657396" y="4338274"/>
                  <a:pt x="3657396" y="4323755"/>
                </a:cubicBezTo>
                <a:cubicBezTo>
                  <a:pt x="3657396" y="4309236"/>
                  <a:pt x="3669166" y="4297466"/>
                  <a:pt x="3683685" y="4297466"/>
                </a:cubicBezTo>
                <a:close/>
                <a:moveTo>
                  <a:pt x="3592245" y="4297466"/>
                </a:moveTo>
                <a:cubicBezTo>
                  <a:pt x="3606764" y="4297466"/>
                  <a:pt x="3618534" y="4309236"/>
                  <a:pt x="3618534" y="4323755"/>
                </a:cubicBezTo>
                <a:cubicBezTo>
                  <a:pt x="3618534" y="4338274"/>
                  <a:pt x="3606764" y="4350044"/>
                  <a:pt x="3592245" y="4350044"/>
                </a:cubicBezTo>
                <a:cubicBezTo>
                  <a:pt x="3577726" y="4350044"/>
                  <a:pt x="3565956" y="4338274"/>
                  <a:pt x="3565956" y="4323755"/>
                </a:cubicBezTo>
                <a:cubicBezTo>
                  <a:pt x="3565956" y="4309236"/>
                  <a:pt x="3577726" y="4297466"/>
                  <a:pt x="3592245" y="4297466"/>
                </a:cubicBezTo>
                <a:close/>
                <a:moveTo>
                  <a:pt x="3500805" y="4297466"/>
                </a:moveTo>
                <a:cubicBezTo>
                  <a:pt x="3515324" y="4297466"/>
                  <a:pt x="3527094" y="4309236"/>
                  <a:pt x="3527094" y="4323755"/>
                </a:cubicBezTo>
                <a:cubicBezTo>
                  <a:pt x="3527094" y="4338274"/>
                  <a:pt x="3515324" y="4350044"/>
                  <a:pt x="3500805" y="4350044"/>
                </a:cubicBezTo>
                <a:cubicBezTo>
                  <a:pt x="3486286" y="4350044"/>
                  <a:pt x="3474516" y="4338274"/>
                  <a:pt x="3474516" y="4323755"/>
                </a:cubicBezTo>
                <a:cubicBezTo>
                  <a:pt x="3474516" y="4309236"/>
                  <a:pt x="3486286" y="4297466"/>
                  <a:pt x="3500805" y="4297466"/>
                </a:cubicBezTo>
                <a:close/>
                <a:moveTo>
                  <a:pt x="3409365" y="4297466"/>
                </a:moveTo>
                <a:cubicBezTo>
                  <a:pt x="3423884" y="4297466"/>
                  <a:pt x="3435654" y="4309236"/>
                  <a:pt x="3435654" y="4323755"/>
                </a:cubicBezTo>
                <a:cubicBezTo>
                  <a:pt x="3435654" y="4338274"/>
                  <a:pt x="3423884" y="4350044"/>
                  <a:pt x="3409365" y="4350044"/>
                </a:cubicBezTo>
                <a:cubicBezTo>
                  <a:pt x="3394846" y="4350044"/>
                  <a:pt x="3383076" y="4338274"/>
                  <a:pt x="3383076" y="4323755"/>
                </a:cubicBezTo>
                <a:cubicBezTo>
                  <a:pt x="3383076" y="4309236"/>
                  <a:pt x="3394846" y="4297466"/>
                  <a:pt x="3409365" y="4297466"/>
                </a:cubicBezTo>
                <a:close/>
                <a:moveTo>
                  <a:pt x="3317925" y="4297466"/>
                </a:moveTo>
                <a:cubicBezTo>
                  <a:pt x="3332444" y="4297466"/>
                  <a:pt x="3344214" y="4309236"/>
                  <a:pt x="3344214" y="4323755"/>
                </a:cubicBezTo>
                <a:cubicBezTo>
                  <a:pt x="3344214" y="4338274"/>
                  <a:pt x="3332444" y="4350044"/>
                  <a:pt x="3317925" y="4350044"/>
                </a:cubicBezTo>
                <a:cubicBezTo>
                  <a:pt x="3303406" y="4350044"/>
                  <a:pt x="3291636" y="4338274"/>
                  <a:pt x="3291636" y="4323755"/>
                </a:cubicBezTo>
                <a:cubicBezTo>
                  <a:pt x="3291636" y="4309236"/>
                  <a:pt x="3303406" y="4297466"/>
                  <a:pt x="3317925" y="4297466"/>
                </a:cubicBezTo>
                <a:close/>
                <a:moveTo>
                  <a:pt x="3226530" y="4297466"/>
                </a:moveTo>
                <a:cubicBezTo>
                  <a:pt x="3241049" y="4297466"/>
                  <a:pt x="3252819" y="4309236"/>
                  <a:pt x="3252819" y="4323755"/>
                </a:cubicBezTo>
                <a:cubicBezTo>
                  <a:pt x="3252819" y="4338274"/>
                  <a:pt x="3241049" y="4350044"/>
                  <a:pt x="3226530" y="4350044"/>
                </a:cubicBezTo>
                <a:cubicBezTo>
                  <a:pt x="3212011" y="4350044"/>
                  <a:pt x="3200241" y="4338274"/>
                  <a:pt x="3200241" y="4323755"/>
                </a:cubicBezTo>
                <a:cubicBezTo>
                  <a:pt x="3200241" y="4309236"/>
                  <a:pt x="3212011" y="4297466"/>
                  <a:pt x="3226530" y="4297466"/>
                </a:cubicBezTo>
                <a:close/>
                <a:moveTo>
                  <a:pt x="3135089" y="4297466"/>
                </a:moveTo>
                <a:cubicBezTo>
                  <a:pt x="3149608" y="4297466"/>
                  <a:pt x="3161378" y="4309236"/>
                  <a:pt x="3161378" y="4323755"/>
                </a:cubicBezTo>
                <a:cubicBezTo>
                  <a:pt x="3161378" y="4338274"/>
                  <a:pt x="3149608" y="4350044"/>
                  <a:pt x="3135089" y="4350044"/>
                </a:cubicBezTo>
                <a:cubicBezTo>
                  <a:pt x="3120570" y="4350044"/>
                  <a:pt x="3108800" y="4338274"/>
                  <a:pt x="3108800" y="4323755"/>
                </a:cubicBezTo>
                <a:cubicBezTo>
                  <a:pt x="3108800" y="4309236"/>
                  <a:pt x="3120570" y="4297466"/>
                  <a:pt x="3135089" y="4297466"/>
                </a:cubicBezTo>
                <a:close/>
                <a:moveTo>
                  <a:pt x="3043649" y="4297466"/>
                </a:moveTo>
                <a:cubicBezTo>
                  <a:pt x="3058168" y="4297466"/>
                  <a:pt x="3069937" y="4309236"/>
                  <a:pt x="3069937" y="4323755"/>
                </a:cubicBezTo>
                <a:cubicBezTo>
                  <a:pt x="3069937" y="4338274"/>
                  <a:pt x="3058168" y="4350044"/>
                  <a:pt x="3043649" y="4350044"/>
                </a:cubicBezTo>
                <a:cubicBezTo>
                  <a:pt x="3029129" y="4350044"/>
                  <a:pt x="3017359" y="4338274"/>
                  <a:pt x="3017359" y="4323755"/>
                </a:cubicBezTo>
                <a:cubicBezTo>
                  <a:pt x="3017359" y="4309236"/>
                  <a:pt x="3029129" y="4297466"/>
                  <a:pt x="3043649" y="4297466"/>
                </a:cubicBezTo>
                <a:close/>
                <a:moveTo>
                  <a:pt x="2952208" y="4297466"/>
                </a:moveTo>
                <a:cubicBezTo>
                  <a:pt x="2966726" y="4297466"/>
                  <a:pt x="2978496" y="4309236"/>
                  <a:pt x="2978496" y="4323755"/>
                </a:cubicBezTo>
                <a:cubicBezTo>
                  <a:pt x="2978496" y="4338274"/>
                  <a:pt x="2966726" y="4350044"/>
                  <a:pt x="2952208" y="4350044"/>
                </a:cubicBezTo>
                <a:cubicBezTo>
                  <a:pt x="2937688" y="4350044"/>
                  <a:pt x="2925918" y="4338274"/>
                  <a:pt x="2925918" y="4323755"/>
                </a:cubicBezTo>
                <a:cubicBezTo>
                  <a:pt x="2925918" y="4309236"/>
                  <a:pt x="2937688" y="4297466"/>
                  <a:pt x="2952208" y="4297466"/>
                </a:cubicBezTo>
                <a:close/>
                <a:moveTo>
                  <a:pt x="9993045" y="4206026"/>
                </a:moveTo>
                <a:cubicBezTo>
                  <a:pt x="10007564" y="4206026"/>
                  <a:pt x="10019334" y="4217796"/>
                  <a:pt x="10019334" y="4232315"/>
                </a:cubicBezTo>
                <a:cubicBezTo>
                  <a:pt x="10019334" y="4246834"/>
                  <a:pt x="10007564" y="4258604"/>
                  <a:pt x="9993045" y="4258604"/>
                </a:cubicBezTo>
                <a:cubicBezTo>
                  <a:pt x="9978526" y="4258604"/>
                  <a:pt x="9966756" y="4246834"/>
                  <a:pt x="9966756" y="4232315"/>
                </a:cubicBezTo>
                <a:cubicBezTo>
                  <a:pt x="9966756" y="4217796"/>
                  <a:pt x="9978526" y="4206026"/>
                  <a:pt x="9993045" y="4206026"/>
                </a:cubicBezTo>
                <a:close/>
                <a:moveTo>
                  <a:pt x="9901605" y="4206026"/>
                </a:moveTo>
                <a:cubicBezTo>
                  <a:pt x="9916124" y="4206026"/>
                  <a:pt x="9927894" y="4217796"/>
                  <a:pt x="9927894" y="4232315"/>
                </a:cubicBezTo>
                <a:cubicBezTo>
                  <a:pt x="9927894" y="4246834"/>
                  <a:pt x="9916124" y="4258604"/>
                  <a:pt x="9901605" y="4258604"/>
                </a:cubicBezTo>
                <a:cubicBezTo>
                  <a:pt x="9887086" y="4258604"/>
                  <a:pt x="9875316" y="4246834"/>
                  <a:pt x="9875316" y="4232315"/>
                </a:cubicBezTo>
                <a:cubicBezTo>
                  <a:pt x="9875316" y="4217796"/>
                  <a:pt x="9887086" y="4206026"/>
                  <a:pt x="9901605" y="4206026"/>
                </a:cubicBezTo>
                <a:close/>
                <a:moveTo>
                  <a:pt x="9352965" y="4206026"/>
                </a:moveTo>
                <a:cubicBezTo>
                  <a:pt x="9367484" y="4206026"/>
                  <a:pt x="9379254" y="4217796"/>
                  <a:pt x="9379254" y="4232315"/>
                </a:cubicBezTo>
                <a:cubicBezTo>
                  <a:pt x="9379254" y="4246834"/>
                  <a:pt x="9367484" y="4258604"/>
                  <a:pt x="9352965" y="4258604"/>
                </a:cubicBezTo>
                <a:cubicBezTo>
                  <a:pt x="9338446" y="4258604"/>
                  <a:pt x="9326676" y="4246834"/>
                  <a:pt x="9326676" y="4232315"/>
                </a:cubicBezTo>
                <a:cubicBezTo>
                  <a:pt x="9326676" y="4217796"/>
                  <a:pt x="9338446" y="4206026"/>
                  <a:pt x="9352965" y="4206026"/>
                </a:cubicBezTo>
                <a:close/>
                <a:moveTo>
                  <a:pt x="9261525" y="4206026"/>
                </a:moveTo>
                <a:cubicBezTo>
                  <a:pt x="9276044" y="4206026"/>
                  <a:pt x="9287814" y="4217796"/>
                  <a:pt x="9287814" y="4232315"/>
                </a:cubicBezTo>
                <a:cubicBezTo>
                  <a:pt x="9287814" y="4246834"/>
                  <a:pt x="9276044" y="4258604"/>
                  <a:pt x="9261525" y="4258604"/>
                </a:cubicBezTo>
                <a:cubicBezTo>
                  <a:pt x="9247006" y="4258604"/>
                  <a:pt x="9235236" y="4246834"/>
                  <a:pt x="9235236" y="4232315"/>
                </a:cubicBezTo>
                <a:cubicBezTo>
                  <a:pt x="9235236" y="4217796"/>
                  <a:pt x="9247006" y="4206026"/>
                  <a:pt x="9261525" y="4206026"/>
                </a:cubicBezTo>
                <a:close/>
                <a:moveTo>
                  <a:pt x="9170085" y="4206026"/>
                </a:moveTo>
                <a:cubicBezTo>
                  <a:pt x="9184604" y="4206026"/>
                  <a:pt x="9196374" y="4217796"/>
                  <a:pt x="9196374" y="4232315"/>
                </a:cubicBezTo>
                <a:cubicBezTo>
                  <a:pt x="9196374" y="4246834"/>
                  <a:pt x="9184604" y="4258604"/>
                  <a:pt x="9170085" y="4258604"/>
                </a:cubicBezTo>
                <a:cubicBezTo>
                  <a:pt x="9155566" y="4258604"/>
                  <a:pt x="9143796" y="4246834"/>
                  <a:pt x="9143796" y="4232315"/>
                </a:cubicBezTo>
                <a:cubicBezTo>
                  <a:pt x="9143796" y="4217796"/>
                  <a:pt x="9155566" y="4206026"/>
                  <a:pt x="9170085" y="4206026"/>
                </a:cubicBezTo>
                <a:close/>
                <a:moveTo>
                  <a:pt x="9078645" y="4206026"/>
                </a:moveTo>
                <a:cubicBezTo>
                  <a:pt x="9093164" y="4206026"/>
                  <a:pt x="9104934" y="4217796"/>
                  <a:pt x="9104934" y="4232315"/>
                </a:cubicBezTo>
                <a:cubicBezTo>
                  <a:pt x="9104934" y="4246834"/>
                  <a:pt x="9093164" y="4258604"/>
                  <a:pt x="9078645" y="4258604"/>
                </a:cubicBezTo>
                <a:cubicBezTo>
                  <a:pt x="9064126" y="4258604"/>
                  <a:pt x="9052356" y="4246834"/>
                  <a:pt x="9052356" y="4232315"/>
                </a:cubicBezTo>
                <a:cubicBezTo>
                  <a:pt x="9052356" y="4217796"/>
                  <a:pt x="9064126" y="4206026"/>
                  <a:pt x="9078645" y="4206026"/>
                </a:cubicBezTo>
                <a:close/>
                <a:moveTo>
                  <a:pt x="8987205" y="4206026"/>
                </a:moveTo>
                <a:cubicBezTo>
                  <a:pt x="9001724" y="4206026"/>
                  <a:pt x="9013494" y="4217796"/>
                  <a:pt x="9013494" y="4232315"/>
                </a:cubicBezTo>
                <a:cubicBezTo>
                  <a:pt x="9013494" y="4246834"/>
                  <a:pt x="9001724" y="4258604"/>
                  <a:pt x="8987205" y="4258604"/>
                </a:cubicBezTo>
                <a:cubicBezTo>
                  <a:pt x="8972686" y="4258604"/>
                  <a:pt x="8960916" y="4246834"/>
                  <a:pt x="8960916" y="4232315"/>
                </a:cubicBezTo>
                <a:cubicBezTo>
                  <a:pt x="8960916" y="4217796"/>
                  <a:pt x="8972686" y="4206026"/>
                  <a:pt x="8987205" y="4206026"/>
                </a:cubicBezTo>
                <a:close/>
                <a:moveTo>
                  <a:pt x="8895765" y="4206026"/>
                </a:moveTo>
                <a:cubicBezTo>
                  <a:pt x="8910284" y="4206026"/>
                  <a:pt x="8922054" y="4217796"/>
                  <a:pt x="8922054" y="4232315"/>
                </a:cubicBezTo>
                <a:cubicBezTo>
                  <a:pt x="8922054" y="4246834"/>
                  <a:pt x="8910284" y="4258604"/>
                  <a:pt x="8895765" y="4258604"/>
                </a:cubicBezTo>
                <a:cubicBezTo>
                  <a:pt x="8881246" y="4258604"/>
                  <a:pt x="8869476" y="4246834"/>
                  <a:pt x="8869476" y="4232315"/>
                </a:cubicBezTo>
                <a:cubicBezTo>
                  <a:pt x="8869476" y="4217796"/>
                  <a:pt x="8881246" y="4206026"/>
                  <a:pt x="8895765" y="4206026"/>
                </a:cubicBezTo>
                <a:close/>
                <a:moveTo>
                  <a:pt x="8804325" y="4206026"/>
                </a:moveTo>
                <a:cubicBezTo>
                  <a:pt x="8818844" y="4206026"/>
                  <a:pt x="8830614" y="4217796"/>
                  <a:pt x="8830614" y="4232315"/>
                </a:cubicBezTo>
                <a:cubicBezTo>
                  <a:pt x="8830614" y="4246834"/>
                  <a:pt x="8818844" y="4258604"/>
                  <a:pt x="8804325" y="4258604"/>
                </a:cubicBezTo>
                <a:cubicBezTo>
                  <a:pt x="8789806" y="4258604"/>
                  <a:pt x="8778036" y="4246834"/>
                  <a:pt x="8778036" y="4232315"/>
                </a:cubicBezTo>
                <a:cubicBezTo>
                  <a:pt x="8778036" y="4217796"/>
                  <a:pt x="8789806" y="4206026"/>
                  <a:pt x="8804325" y="4206026"/>
                </a:cubicBezTo>
                <a:close/>
                <a:moveTo>
                  <a:pt x="8712885" y="4206026"/>
                </a:moveTo>
                <a:cubicBezTo>
                  <a:pt x="8727404" y="4206026"/>
                  <a:pt x="8739174" y="4217796"/>
                  <a:pt x="8739174" y="4232315"/>
                </a:cubicBezTo>
                <a:cubicBezTo>
                  <a:pt x="8739174" y="4246834"/>
                  <a:pt x="8727404" y="4258604"/>
                  <a:pt x="8712885" y="4258604"/>
                </a:cubicBezTo>
                <a:cubicBezTo>
                  <a:pt x="8698366" y="4258604"/>
                  <a:pt x="8686596" y="4246834"/>
                  <a:pt x="8686596" y="4232315"/>
                </a:cubicBezTo>
                <a:cubicBezTo>
                  <a:pt x="8686596" y="4217796"/>
                  <a:pt x="8698366" y="4206026"/>
                  <a:pt x="8712885" y="4206026"/>
                </a:cubicBezTo>
                <a:close/>
                <a:moveTo>
                  <a:pt x="8621445" y="4206026"/>
                </a:moveTo>
                <a:cubicBezTo>
                  <a:pt x="8635964" y="4206026"/>
                  <a:pt x="8647734" y="4217796"/>
                  <a:pt x="8647734" y="4232315"/>
                </a:cubicBezTo>
                <a:cubicBezTo>
                  <a:pt x="8647734" y="4246834"/>
                  <a:pt x="8635964" y="4258604"/>
                  <a:pt x="8621445" y="4258604"/>
                </a:cubicBezTo>
                <a:cubicBezTo>
                  <a:pt x="8606926" y="4258604"/>
                  <a:pt x="8595156" y="4246834"/>
                  <a:pt x="8595156" y="4232315"/>
                </a:cubicBezTo>
                <a:cubicBezTo>
                  <a:pt x="8595156" y="4217796"/>
                  <a:pt x="8606926" y="4206026"/>
                  <a:pt x="8621445" y="4206026"/>
                </a:cubicBezTo>
                <a:close/>
                <a:moveTo>
                  <a:pt x="8530005" y="4206026"/>
                </a:moveTo>
                <a:cubicBezTo>
                  <a:pt x="8544524" y="4206026"/>
                  <a:pt x="8556294" y="4217796"/>
                  <a:pt x="8556294" y="4232315"/>
                </a:cubicBezTo>
                <a:cubicBezTo>
                  <a:pt x="8556294" y="4246834"/>
                  <a:pt x="8544524" y="4258604"/>
                  <a:pt x="8530005" y="4258604"/>
                </a:cubicBezTo>
                <a:cubicBezTo>
                  <a:pt x="8515486" y="4258604"/>
                  <a:pt x="8503716" y="4246834"/>
                  <a:pt x="8503716" y="4232315"/>
                </a:cubicBezTo>
                <a:cubicBezTo>
                  <a:pt x="8503716" y="4217796"/>
                  <a:pt x="8515486" y="4206026"/>
                  <a:pt x="8530005" y="4206026"/>
                </a:cubicBezTo>
                <a:close/>
                <a:moveTo>
                  <a:pt x="6426885" y="4206026"/>
                </a:moveTo>
                <a:cubicBezTo>
                  <a:pt x="6441404" y="4206026"/>
                  <a:pt x="6453174" y="4217796"/>
                  <a:pt x="6453174" y="4232315"/>
                </a:cubicBezTo>
                <a:cubicBezTo>
                  <a:pt x="6453174" y="4246834"/>
                  <a:pt x="6441404" y="4258604"/>
                  <a:pt x="6426885" y="4258604"/>
                </a:cubicBezTo>
                <a:cubicBezTo>
                  <a:pt x="6412366" y="4258604"/>
                  <a:pt x="6400596" y="4246834"/>
                  <a:pt x="6400596" y="4232315"/>
                </a:cubicBezTo>
                <a:cubicBezTo>
                  <a:pt x="6400596" y="4217796"/>
                  <a:pt x="6412366" y="4206026"/>
                  <a:pt x="6426885" y="4206026"/>
                </a:cubicBezTo>
                <a:close/>
                <a:moveTo>
                  <a:pt x="6335445" y="4206026"/>
                </a:moveTo>
                <a:cubicBezTo>
                  <a:pt x="6349964" y="4206026"/>
                  <a:pt x="6361734" y="4217796"/>
                  <a:pt x="6361734" y="4232315"/>
                </a:cubicBezTo>
                <a:cubicBezTo>
                  <a:pt x="6361734" y="4246834"/>
                  <a:pt x="6349964" y="4258604"/>
                  <a:pt x="6335445" y="4258604"/>
                </a:cubicBezTo>
                <a:cubicBezTo>
                  <a:pt x="6320926" y="4258604"/>
                  <a:pt x="6309156" y="4246834"/>
                  <a:pt x="6309156" y="4232315"/>
                </a:cubicBezTo>
                <a:cubicBezTo>
                  <a:pt x="6309156" y="4217796"/>
                  <a:pt x="6320926" y="4206026"/>
                  <a:pt x="6335445" y="4206026"/>
                </a:cubicBezTo>
                <a:close/>
                <a:moveTo>
                  <a:pt x="6152565" y="4206026"/>
                </a:moveTo>
                <a:cubicBezTo>
                  <a:pt x="6167084" y="4206026"/>
                  <a:pt x="6178854" y="4217796"/>
                  <a:pt x="6178854" y="4232315"/>
                </a:cubicBezTo>
                <a:cubicBezTo>
                  <a:pt x="6178854" y="4246834"/>
                  <a:pt x="6167084" y="4258604"/>
                  <a:pt x="6152565" y="4258604"/>
                </a:cubicBezTo>
                <a:cubicBezTo>
                  <a:pt x="6138046" y="4258604"/>
                  <a:pt x="6126276" y="4246834"/>
                  <a:pt x="6126276" y="4232315"/>
                </a:cubicBezTo>
                <a:cubicBezTo>
                  <a:pt x="6126276" y="4217796"/>
                  <a:pt x="6138046" y="4206026"/>
                  <a:pt x="6152565" y="4206026"/>
                </a:cubicBezTo>
                <a:close/>
                <a:moveTo>
                  <a:pt x="6061125" y="4206026"/>
                </a:moveTo>
                <a:cubicBezTo>
                  <a:pt x="6075644" y="4206026"/>
                  <a:pt x="6087414" y="4217796"/>
                  <a:pt x="6087414" y="4232315"/>
                </a:cubicBezTo>
                <a:cubicBezTo>
                  <a:pt x="6087414" y="4246834"/>
                  <a:pt x="6075644" y="4258604"/>
                  <a:pt x="6061125" y="4258604"/>
                </a:cubicBezTo>
                <a:cubicBezTo>
                  <a:pt x="6046606" y="4258604"/>
                  <a:pt x="6034836" y="4246834"/>
                  <a:pt x="6034836" y="4232315"/>
                </a:cubicBezTo>
                <a:cubicBezTo>
                  <a:pt x="6034836" y="4217796"/>
                  <a:pt x="6046606" y="4206026"/>
                  <a:pt x="6061125" y="4206026"/>
                </a:cubicBezTo>
                <a:close/>
                <a:moveTo>
                  <a:pt x="5969685" y="4206026"/>
                </a:moveTo>
                <a:cubicBezTo>
                  <a:pt x="5984204" y="4206026"/>
                  <a:pt x="5995974" y="4217796"/>
                  <a:pt x="5995974" y="4232315"/>
                </a:cubicBezTo>
                <a:cubicBezTo>
                  <a:pt x="5995974" y="4246834"/>
                  <a:pt x="5984204" y="4258604"/>
                  <a:pt x="5969685" y="4258604"/>
                </a:cubicBezTo>
                <a:cubicBezTo>
                  <a:pt x="5955166" y="4258604"/>
                  <a:pt x="5943396" y="4246834"/>
                  <a:pt x="5943396" y="4232315"/>
                </a:cubicBezTo>
                <a:cubicBezTo>
                  <a:pt x="5943396" y="4217796"/>
                  <a:pt x="5955166" y="4206026"/>
                  <a:pt x="5969685" y="4206026"/>
                </a:cubicBezTo>
                <a:close/>
                <a:moveTo>
                  <a:pt x="5878245" y="4206026"/>
                </a:moveTo>
                <a:cubicBezTo>
                  <a:pt x="5892764" y="4206026"/>
                  <a:pt x="5904534" y="4217796"/>
                  <a:pt x="5904534" y="4232315"/>
                </a:cubicBezTo>
                <a:cubicBezTo>
                  <a:pt x="5904534" y="4246834"/>
                  <a:pt x="5892764" y="4258604"/>
                  <a:pt x="5878245" y="4258604"/>
                </a:cubicBezTo>
                <a:cubicBezTo>
                  <a:pt x="5863726" y="4258604"/>
                  <a:pt x="5851956" y="4246834"/>
                  <a:pt x="5851956" y="4232315"/>
                </a:cubicBezTo>
                <a:cubicBezTo>
                  <a:pt x="5851956" y="4217796"/>
                  <a:pt x="5863726" y="4206026"/>
                  <a:pt x="5878245" y="4206026"/>
                </a:cubicBezTo>
                <a:close/>
                <a:moveTo>
                  <a:pt x="5786805" y="4206026"/>
                </a:moveTo>
                <a:cubicBezTo>
                  <a:pt x="5801324" y="4206026"/>
                  <a:pt x="5813094" y="4217796"/>
                  <a:pt x="5813094" y="4232315"/>
                </a:cubicBezTo>
                <a:cubicBezTo>
                  <a:pt x="5813094" y="4246834"/>
                  <a:pt x="5801324" y="4258604"/>
                  <a:pt x="5786805" y="4258604"/>
                </a:cubicBezTo>
                <a:cubicBezTo>
                  <a:pt x="5772286" y="4258604"/>
                  <a:pt x="5760516" y="4246834"/>
                  <a:pt x="5760516" y="4232315"/>
                </a:cubicBezTo>
                <a:cubicBezTo>
                  <a:pt x="5760516" y="4217796"/>
                  <a:pt x="5772286" y="4206026"/>
                  <a:pt x="5786805" y="4206026"/>
                </a:cubicBezTo>
                <a:close/>
                <a:moveTo>
                  <a:pt x="5695365" y="4206026"/>
                </a:moveTo>
                <a:cubicBezTo>
                  <a:pt x="5709884" y="4206026"/>
                  <a:pt x="5721654" y="4217796"/>
                  <a:pt x="5721654" y="4232315"/>
                </a:cubicBezTo>
                <a:cubicBezTo>
                  <a:pt x="5721654" y="4246834"/>
                  <a:pt x="5709884" y="4258604"/>
                  <a:pt x="5695365" y="4258604"/>
                </a:cubicBezTo>
                <a:cubicBezTo>
                  <a:pt x="5680846" y="4258604"/>
                  <a:pt x="5669076" y="4246834"/>
                  <a:pt x="5669076" y="4232315"/>
                </a:cubicBezTo>
                <a:cubicBezTo>
                  <a:pt x="5669076" y="4217796"/>
                  <a:pt x="5680846" y="4206026"/>
                  <a:pt x="5695365" y="4206026"/>
                </a:cubicBezTo>
                <a:close/>
                <a:moveTo>
                  <a:pt x="5603925" y="4206026"/>
                </a:moveTo>
                <a:cubicBezTo>
                  <a:pt x="5618444" y="4206026"/>
                  <a:pt x="5630214" y="4217796"/>
                  <a:pt x="5630214" y="4232315"/>
                </a:cubicBezTo>
                <a:cubicBezTo>
                  <a:pt x="5630214" y="4246834"/>
                  <a:pt x="5618444" y="4258604"/>
                  <a:pt x="5603925" y="4258604"/>
                </a:cubicBezTo>
                <a:cubicBezTo>
                  <a:pt x="5589406" y="4258604"/>
                  <a:pt x="5577636" y="4246834"/>
                  <a:pt x="5577636" y="4232315"/>
                </a:cubicBezTo>
                <a:cubicBezTo>
                  <a:pt x="5577636" y="4217796"/>
                  <a:pt x="5589406" y="4206026"/>
                  <a:pt x="5603925" y="4206026"/>
                </a:cubicBezTo>
                <a:close/>
                <a:moveTo>
                  <a:pt x="5512485" y="4206026"/>
                </a:moveTo>
                <a:cubicBezTo>
                  <a:pt x="5527004" y="4206026"/>
                  <a:pt x="5538774" y="4217796"/>
                  <a:pt x="5538774" y="4232315"/>
                </a:cubicBezTo>
                <a:cubicBezTo>
                  <a:pt x="5538774" y="4246834"/>
                  <a:pt x="5527004" y="4258604"/>
                  <a:pt x="5512485" y="4258604"/>
                </a:cubicBezTo>
                <a:cubicBezTo>
                  <a:pt x="5497966" y="4258604"/>
                  <a:pt x="5486196" y="4246834"/>
                  <a:pt x="5486196" y="4232315"/>
                </a:cubicBezTo>
                <a:cubicBezTo>
                  <a:pt x="5486196" y="4217796"/>
                  <a:pt x="5497966" y="4206026"/>
                  <a:pt x="5512485" y="4206026"/>
                </a:cubicBezTo>
                <a:close/>
                <a:moveTo>
                  <a:pt x="5421045" y="4206026"/>
                </a:moveTo>
                <a:cubicBezTo>
                  <a:pt x="5435564" y="4206026"/>
                  <a:pt x="5447334" y="4217796"/>
                  <a:pt x="5447334" y="4232315"/>
                </a:cubicBezTo>
                <a:cubicBezTo>
                  <a:pt x="5447334" y="4246834"/>
                  <a:pt x="5435564" y="4258604"/>
                  <a:pt x="5421045" y="4258604"/>
                </a:cubicBezTo>
                <a:cubicBezTo>
                  <a:pt x="5406526" y="4258604"/>
                  <a:pt x="5394756" y="4246834"/>
                  <a:pt x="5394756" y="4232315"/>
                </a:cubicBezTo>
                <a:cubicBezTo>
                  <a:pt x="5394756" y="4217796"/>
                  <a:pt x="5406526" y="4206026"/>
                  <a:pt x="5421045" y="4206026"/>
                </a:cubicBezTo>
                <a:close/>
                <a:moveTo>
                  <a:pt x="3775125" y="4206026"/>
                </a:moveTo>
                <a:cubicBezTo>
                  <a:pt x="3789644" y="4206026"/>
                  <a:pt x="3801414" y="4217796"/>
                  <a:pt x="3801414" y="4232315"/>
                </a:cubicBezTo>
                <a:cubicBezTo>
                  <a:pt x="3801414" y="4246834"/>
                  <a:pt x="3789644" y="4258604"/>
                  <a:pt x="3775125" y="4258604"/>
                </a:cubicBezTo>
                <a:cubicBezTo>
                  <a:pt x="3760606" y="4258604"/>
                  <a:pt x="3748836" y="4246834"/>
                  <a:pt x="3748836" y="4232315"/>
                </a:cubicBezTo>
                <a:cubicBezTo>
                  <a:pt x="3748836" y="4217796"/>
                  <a:pt x="3760606" y="4206026"/>
                  <a:pt x="3775125" y="4206026"/>
                </a:cubicBezTo>
                <a:close/>
                <a:moveTo>
                  <a:pt x="3683685" y="4206026"/>
                </a:moveTo>
                <a:cubicBezTo>
                  <a:pt x="3698204" y="4206026"/>
                  <a:pt x="3709974" y="4217796"/>
                  <a:pt x="3709974" y="4232315"/>
                </a:cubicBezTo>
                <a:cubicBezTo>
                  <a:pt x="3709974" y="4246834"/>
                  <a:pt x="3698204" y="4258604"/>
                  <a:pt x="3683685" y="4258604"/>
                </a:cubicBezTo>
                <a:cubicBezTo>
                  <a:pt x="3669166" y="4258604"/>
                  <a:pt x="3657396" y="4246834"/>
                  <a:pt x="3657396" y="4232315"/>
                </a:cubicBezTo>
                <a:cubicBezTo>
                  <a:pt x="3657396" y="4217796"/>
                  <a:pt x="3669166" y="4206026"/>
                  <a:pt x="3683685" y="4206026"/>
                </a:cubicBezTo>
                <a:close/>
                <a:moveTo>
                  <a:pt x="3592245" y="4206026"/>
                </a:moveTo>
                <a:cubicBezTo>
                  <a:pt x="3606764" y="4206026"/>
                  <a:pt x="3618534" y="4217796"/>
                  <a:pt x="3618534" y="4232315"/>
                </a:cubicBezTo>
                <a:cubicBezTo>
                  <a:pt x="3618534" y="4246834"/>
                  <a:pt x="3606764" y="4258604"/>
                  <a:pt x="3592245" y="4258604"/>
                </a:cubicBezTo>
                <a:cubicBezTo>
                  <a:pt x="3577726" y="4258604"/>
                  <a:pt x="3565956" y="4246834"/>
                  <a:pt x="3565956" y="4232315"/>
                </a:cubicBezTo>
                <a:cubicBezTo>
                  <a:pt x="3565956" y="4217796"/>
                  <a:pt x="3577726" y="4206026"/>
                  <a:pt x="3592245" y="4206026"/>
                </a:cubicBezTo>
                <a:close/>
                <a:moveTo>
                  <a:pt x="3500805" y="4206026"/>
                </a:moveTo>
                <a:cubicBezTo>
                  <a:pt x="3515324" y="4206026"/>
                  <a:pt x="3527094" y="4217796"/>
                  <a:pt x="3527094" y="4232315"/>
                </a:cubicBezTo>
                <a:cubicBezTo>
                  <a:pt x="3527094" y="4246834"/>
                  <a:pt x="3515324" y="4258604"/>
                  <a:pt x="3500805" y="4258604"/>
                </a:cubicBezTo>
                <a:cubicBezTo>
                  <a:pt x="3486286" y="4258604"/>
                  <a:pt x="3474516" y="4246834"/>
                  <a:pt x="3474516" y="4232315"/>
                </a:cubicBezTo>
                <a:cubicBezTo>
                  <a:pt x="3474516" y="4217796"/>
                  <a:pt x="3486286" y="4206026"/>
                  <a:pt x="3500805" y="4206026"/>
                </a:cubicBezTo>
                <a:close/>
                <a:moveTo>
                  <a:pt x="3409365" y="4206026"/>
                </a:moveTo>
                <a:cubicBezTo>
                  <a:pt x="3423884" y="4206026"/>
                  <a:pt x="3435654" y="4217796"/>
                  <a:pt x="3435654" y="4232315"/>
                </a:cubicBezTo>
                <a:cubicBezTo>
                  <a:pt x="3435654" y="4246834"/>
                  <a:pt x="3423884" y="4258604"/>
                  <a:pt x="3409365" y="4258604"/>
                </a:cubicBezTo>
                <a:cubicBezTo>
                  <a:pt x="3394846" y="4258604"/>
                  <a:pt x="3383076" y="4246834"/>
                  <a:pt x="3383076" y="4232315"/>
                </a:cubicBezTo>
                <a:cubicBezTo>
                  <a:pt x="3383076" y="4217796"/>
                  <a:pt x="3394846" y="4206026"/>
                  <a:pt x="3409365" y="4206026"/>
                </a:cubicBezTo>
                <a:close/>
                <a:moveTo>
                  <a:pt x="3317925" y="4206026"/>
                </a:moveTo>
                <a:cubicBezTo>
                  <a:pt x="3332444" y="4206026"/>
                  <a:pt x="3344214" y="4217796"/>
                  <a:pt x="3344214" y="4232315"/>
                </a:cubicBezTo>
                <a:cubicBezTo>
                  <a:pt x="3344214" y="4246834"/>
                  <a:pt x="3332444" y="4258604"/>
                  <a:pt x="3317925" y="4258604"/>
                </a:cubicBezTo>
                <a:cubicBezTo>
                  <a:pt x="3303406" y="4258604"/>
                  <a:pt x="3291636" y="4246834"/>
                  <a:pt x="3291636" y="4232315"/>
                </a:cubicBezTo>
                <a:cubicBezTo>
                  <a:pt x="3291636" y="4217796"/>
                  <a:pt x="3303406" y="4206026"/>
                  <a:pt x="3317925" y="4206026"/>
                </a:cubicBezTo>
                <a:close/>
                <a:moveTo>
                  <a:pt x="3226537" y="4206026"/>
                </a:moveTo>
                <a:cubicBezTo>
                  <a:pt x="3241056" y="4206026"/>
                  <a:pt x="3252826" y="4217796"/>
                  <a:pt x="3252826" y="4232315"/>
                </a:cubicBezTo>
                <a:cubicBezTo>
                  <a:pt x="3252826" y="4246834"/>
                  <a:pt x="3241056" y="4258604"/>
                  <a:pt x="3226537" y="4258604"/>
                </a:cubicBezTo>
                <a:cubicBezTo>
                  <a:pt x="3212018" y="4258604"/>
                  <a:pt x="3200248" y="4246834"/>
                  <a:pt x="3200248" y="4232315"/>
                </a:cubicBezTo>
                <a:cubicBezTo>
                  <a:pt x="3200248" y="4217796"/>
                  <a:pt x="3212018" y="4206026"/>
                  <a:pt x="3226537" y="4206026"/>
                </a:cubicBezTo>
                <a:close/>
                <a:moveTo>
                  <a:pt x="3135096" y="4206026"/>
                </a:moveTo>
                <a:cubicBezTo>
                  <a:pt x="3149616" y="4206026"/>
                  <a:pt x="3161386" y="4217796"/>
                  <a:pt x="3161386" y="4232315"/>
                </a:cubicBezTo>
                <a:cubicBezTo>
                  <a:pt x="3161386" y="4246834"/>
                  <a:pt x="3149616" y="4258604"/>
                  <a:pt x="3135096" y="4258604"/>
                </a:cubicBezTo>
                <a:cubicBezTo>
                  <a:pt x="3120577" y="4258604"/>
                  <a:pt x="3108807" y="4246834"/>
                  <a:pt x="3108807" y="4232315"/>
                </a:cubicBezTo>
                <a:cubicBezTo>
                  <a:pt x="3108807" y="4217796"/>
                  <a:pt x="3120577" y="4206026"/>
                  <a:pt x="3135096" y="4206026"/>
                </a:cubicBezTo>
                <a:close/>
                <a:moveTo>
                  <a:pt x="3043655" y="4206026"/>
                </a:moveTo>
                <a:cubicBezTo>
                  <a:pt x="3058175" y="4206026"/>
                  <a:pt x="3069945" y="4217796"/>
                  <a:pt x="3069945" y="4232315"/>
                </a:cubicBezTo>
                <a:cubicBezTo>
                  <a:pt x="3069945" y="4246834"/>
                  <a:pt x="3058175" y="4258604"/>
                  <a:pt x="3043655" y="4258604"/>
                </a:cubicBezTo>
                <a:cubicBezTo>
                  <a:pt x="3029136" y="4258604"/>
                  <a:pt x="3017366" y="4246834"/>
                  <a:pt x="3017366" y="4232315"/>
                </a:cubicBezTo>
                <a:cubicBezTo>
                  <a:pt x="3017366" y="4217796"/>
                  <a:pt x="3029136" y="4206026"/>
                  <a:pt x="3043655" y="4206026"/>
                </a:cubicBezTo>
                <a:close/>
                <a:moveTo>
                  <a:pt x="2952214" y="4206026"/>
                </a:moveTo>
                <a:cubicBezTo>
                  <a:pt x="2966733" y="4206026"/>
                  <a:pt x="2978503" y="4217796"/>
                  <a:pt x="2978503" y="4232315"/>
                </a:cubicBezTo>
                <a:cubicBezTo>
                  <a:pt x="2978503" y="4246834"/>
                  <a:pt x="2966733" y="4258604"/>
                  <a:pt x="2952214" y="4258604"/>
                </a:cubicBezTo>
                <a:cubicBezTo>
                  <a:pt x="2937695" y="4258604"/>
                  <a:pt x="2925925" y="4246834"/>
                  <a:pt x="2925925" y="4232315"/>
                </a:cubicBezTo>
                <a:cubicBezTo>
                  <a:pt x="2925925" y="4217796"/>
                  <a:pt x="2937695" y="4206026"/>
                  <a:pt x="2952214" y="4206026"/>
                </a:cubicBezTo>
                <a:close/>
                <a:moveTo>
                  <a:pt x="9352965" y="4114586"/>
                </a:moveTo>
                <a:cubicBezTo>
                  <a:pt x="9367484" y="4114586"/>
                  <a:pt x="9379254" y="4126356"/>
                  <a:pt x="9379254" y="4140875"/>
                </a:cubicBezTo>
                <a:cubicBezTo>
                  <a:pt x="9379254" y="4155394"/>
                  <a:pt x="9367484" y="4167164"/>
                  <a:pt x="9352965" y="4167164"/>
                </a:cubicBezTo>
                <a:cubicBezTo>
                  <a:pt x="9338446" y="4167164"/>
                  <a:pt x="9326676" y="4155394"/>
                  <a:pt x="9326676" y="4140875"/>
                </a:cubicBezTo>
                <a:cubicBezTo>
                  <a:pt x="9326676" y="4126356"/>
                  <a:pt x="9338446" y="4114586"/>
                  <a:pt x="9352965" y="4114586"/>
                </a:cubicBezTo>
                <a:close/>
                <a:moveTo>
                  <a:pt x="9261525" y="4114586"/>
                </a:moveTo>
                <a:cubicBezTo>
                  <a:pt x="9276044" y="4114586"/>
                  <a:pt x="9287814" y="4126356"/>
                  <a:pt x="9287814" y="4140875"/>
                </a:cubicBezTo>
                <a:cubicBezTo>
                  <a:pt x="9287814" y="4155394"/>
                  <a:pt x="9276044" y="4167164"/>
                  <a:pt x="9261525" y="4167164"/>
                </a:cubicBezTo>
                <a:cubicBezTo>
                  <a:pt x="9247006" y="4167164"/>
                  <a:pt x="9235236" y="4155394"/>
                  <a:pt x="9235236" y="4140875"/>
                </a:cubicBezTo>
                <a:cubicBezTo>
                  <a:pt x="9235236" y="4126356"/>
                  <a:pt x="9247006" y="4114586"/>
                  <a:pt x="9261525" y="4114586"/>
                </a:cubicBezTo>
                <a:close/>
                <a:moveTo>
                  <a:pt x="9170085" y="4114586"/>
                </a:moveTo>
                <a:cubicBezTo>
                  <a:pt x="9184604" y="4114586"/>
                  <a:pt x="9196374" y="4126356"/>
                  <a:pt x="9196374" y="4140875"/>
                </a:cubicBezTo>
                <a:cubicBezTo>
                  <a:pt x="9196374" y="4155394"/>
                  <a:pt x="9184604" y="4167164"/>
                  <a:pt x="9170085" y="4167164"/>
                </a:cubicBezTo>
                <a:cubicBezTo>
                  <a:pt x="9155566" y="4167164"/>
                  <a:pt x="9143796" y="4155394"/>
                  <a:pt x="9143796" y="4140875"/>
                </a:cubicBezTo>
                <a:cubicBezTo>
                  <a:pt x="9143796" y="4126356"/>
                  <a:pt x="9155566" y="4114586"/>
                  <a:pt x="9170085" y="4114586"/>
                </a:cubicBezTo>
                <a:close/>
                <a:moveTo>
                  <a:pt x="9078645" y="4114586"/>
                </a:moveTo>
                <a:cubicBezTo>
                  <a:pt x="9093164" y="4114586"/>
                  <a:pt x="9104934" y="4126356"/>
                  <a:pt x="9104934" y="4140875"/>
                </a:cubicBezTo>
                <a:cubicBezTo>
                  <a:pt x="9104934" y="4155394"/>
                  <a:pt x="9093164" y="4167164"/>
                  <a:pt x="9078645" y="4167164"/>
                </a:cubicBezTo>
                <a:cubicBezTo>
                  <a:pt x="9064126" y="4167164"/>
                  <a:pt x="9052356" y="4155394"/>
                  <a:pt x="9052356" y="4140875"/>
                </a:cubicBezTo>
                <a:cubicBezTo>
                  <a:pt x="9052356" y="4126356"/>
                  <a:pt x="9064126" y="4114586"/>
                  <a:pt x="9078645" y="4114586"/>
                </a:cubicBezTo>
                <a:close/>
                <a:moveTo>
                  <a:pt x="8987205" y="4114586"/>
                </a:moveTo>
                <a:cubicBezTo>
                  <a:pt x="9001724" y="4114586"/>
                  <a:pt x="9013494" y="4126356"/>
                  <a:pt x="9013494" y="4140875"/>
                </a:cubicBezTo>
                <a:cubicBezTo>
                  <a:pt x="9013494" y="4155394"/>
                  <a:pt x="9001724" y="4167164"/>
                  <a:pt x="8987205" y="4167164"/>
                </a:cubicBezTo>
                <a:cubicBezTo>
                  <a:pt x="8972686" y="4167164"/>
                  <a:pt x="8960916" y="4155394"/>
                  <a:pt x="8960916" y="4140875"/>
                </a:cubicBezTo>
                <a:cubicBezTo>
                  <a:pt x="8960916" y="4126356"/>
                  <a:pt x="8972686" y="4114586"/>
                  <a:pt x="8987205" y="4114586"/>
                </a:cubicBezTo>
                <a:close/>
                <a:moveTo>
                  <a:pt x="8895765" y="4114586"/>
                </a:moveTo>
                <a:cubicBezTo>
                  <a:pt x="8910284" y="4114586"/>
                  <a:pt x="8922054" y="4126356"/>
                  <a:pt x="8922054" y="4140875"/>
                </a:cubicBezTo>
                <a:cubicBezTo>
                  <a:pt x="8922054" y="4155394"/>
                  <a:pt x="8910284" y="4167164"/>
                  <a:pt x="8895765" y="4167164"/>
                </a:cubicBezTo>
                <a:cubicBezTo>
                  <a:pt x="8881246" y="4167164"/>
                  <a:pt x="8869476" y="4155394"/>
                  <a:pt x="8869476" y="4140875"/>
                </a:cubicBezTo>
                <a:cubicBezTo>
                  <a:pt x="8869476" y="4126356"/>
                  <a:pt x="8881246" y="4114586"/>
                  <a:pt x="8895765" y="4114586"/>
                </a:cubicBezTo>
                <a:close/>
                <a:moveTo>
                  <a:pt x="8804325" y="4114586"/>
                </a:moveTo>
                <a:cubicBezTo>
                  <a:pt x="8818844" y="4114586"/>
                  <a:pt x="8830614" y="4126356"/>
                  <a:pt x="8830614" y="4140875"/>
                </a:cubicBezTo>
                <a:cubicBezTo>
                  <a:pt x="8830614" y="4155394"/>
                  <a:pt x="8818844" y="4167164"/>
                  <a:pt x="8804325" y="4167164"/>
                </a:cubicBezTo>
                <a:cubicBezTo>
                  <a:pt x="8789806" y="4167164"/>
                  <a:pt x="8778036" y="4155394"/>
                  <a:pt x="8778036" y="4140875"/>
                </a:cubicBezTo>
                <a:cubicBezTo>
                  <a:pt x="8778036" y="4126356"/>
                  <a:pt x="8789806" y="4114586"/>
                  <a:pt x="8804325" y="4114586"/>
                </a:cubicBezTo>
                <a:close/>
                <a:moveTo>
                  <a:pt x="8712885" y="4114586"/>
                </a:moveTo>
                <a:cubicBezTo>
                  <a:pt x="8727404" y="4114586"/>
                  <a:pt x="8739174" y="4126356"/>
                  <a:pt x="8739174" y="4140875"/>
                </a:cubicBezTo>
                <a:cubicBezTo>
                  <a:pt x="8739174" y="4155394"/>
                  <a:pt x="8727404" y="4167164"/>
                  <a:pt x="8712885" y="4167164"/>
                </a:cubicBezTo>
                <a:cubicBezTo>
                  <a:pt x="8698366" y="4167164"/>
                  <a:pt x="8686596" y="4155394"/>
                  <a:pt x="8686596" y="4140875"/>
                </a:cubicBezTo>
                <a:cubicBezTo>
                  <a:pt x="8686596" y="4126356"/>
                  <a:pt x="8698366" y="4114586"/>
                  <a:pt x="8712885" y="4114586"/>
                </a:cubicBezTo>
                <a:close/>
                <a:moveTo>
                  <a:pt x="8621445" y="4114586"/>
                </a:moveTo>
                <a:cubicBezTo>
                  <a:pt x="8635964" y="4114586"/>
                  <a:pt x="8647734" y="4126356"/>
                  <a:pt x="8647734" y="4140875"/>
                </a:cubicBezTo>
                <a:cubicBezTo>
                  <a:pt x="8647734" y="4155394"/>
                  <a:pt x="8635964" y="4167164"/>
                  <a:pt x="8621445" y="4167164"/>
                </a:cubicBezTo>
                <a:cubicBezTo>
                  <a:pt x="8606926" y="4167164"/>
                  <a:pt x="8595156" y="4155394"/>
                  <a:pt x="8595156" y="4140875"/>
                </a:cubicBezTo>
                <a:cubicBezTo>
                  <a:pt x="8595156" y="4126356"/>
                  <a:pt x="8606926" y="4114586"/>
                  <a:pt x="8621445" y="4114586"/>
                </a:cubicBezTo>
                <a:close/>
                <a:moveTo>
                  <a:pt x="8530005" y="4114586"/>
                </a:moveTo>
                <a:cubicBezTo>
                  <a:pt x="8544524" y="4114586"/>
                  <a:pt x="8556294" y="4126356"/>
                  <a:pt x="8556294" y="4140875"/>
                </a:cubicBezTo>
                <a:cubicBezTo>
                  <a:pt x="8556294" y="4155394"/>
                  <a:pt x="8544524" y="4167164"/>
                  <a:pt x="8530005" y="4167164"/>
                </a:cubicBezTo>
                <a:cubicBezTo>
                  <a:pt x="8515486" y="4167164"/>
                  <a:pt x="8503716" y="4155394"/>
                  <a:pt x="8503716" y="4140875"/>
                </a:cubicBezTo>
                <a:cubicBezTo>
                  <a:pt x="8503716" y="4126356"/>
                  <a:pt x="8515486" y="4114586"/>
                  <a:pt x="8530005" y="4114586"/>
                </a:cubicBezTo>
                <a:close/>
                <a:moveTo>
                  <a:pt x="6426885" y="4114586"/>
                </a:moveTo>
                <a:cubicBezTo>
                  <a:pt x="6441404" y="4114586"/>
                  <a:pt x="6453174" y="4126356"/>
                  <a:pt x="6453174" y="4140875"/>
                </a:cubicBezTo>
                <a:cubicBezTo>
                  <a:pt x="6453174" y="4155394"/>
                  <a:pt x="6441404" y="4167164"/>
                  <a:pt x="6426885" y="4167164"/>
                </a:cubicBezTo>
                <a:cubicBezTo>
                  <a:pt x="6412366" y="4167164"/>
                  <a:pt x="6400596" y="4155394"/>
                  <a:pt x="6400596" y="4140875"/>
                </a:cubicBezTo>
                <a:cubicBezTo>
                  <a:pt x="6400596" y="4126356"/>
                  <a:pt x="6412366" y="4114586"/>
                  <a:pt x="6426885" y="4114586"/>
                </a:cubicBezTo>
                <a:close/>
                <a:moveTo>
                  <a:pt x="6335445" y="4114586"/>
                </a:moveTo>
                <a:cubicBezTo>
                  <a:pt x="6349964" y="4114586"/>
                  <a:pt x="6361734" y="4126356"/>
                  <a:pt x="6361734" y="4140875"/>
                </a:cubicBezTo>
                <a:cubicBezTo>
                  <a:pt x="6361734" y="4155394"/>
                  <a:pt x="6349964" y="4167164"/>
                  <a:pt x="6335445" y="4167164"/>
                </a:cubicBezTo>
                <a:cubicBezTo>
                  <a:pt x="6320926" y="4167164"/>
                  <a:pt x="6309156" y="4155394"/>
                  <a:pt x="6309156" y="4140875"/>
                </a:cubicBezTo>
                <a:cubicBezTo>
                  <a:pt x="6309156" y="4126356"/>
                  <a:pt x="6320926" y="4114586"/>
                  <a:pt x="6335445" y="4114586"/>
                </a:cubicBezTo>
                <a:close/>
                <a:moveTo>
                  <a:pt x="6152565" y="4114586"/>
                </a:moveTo>
                <a:cubicBezTo>
                  <a:pt x="6167084" y="4114586"/>
                  <a:pt x="6178854" y="4126356"/>
                  <a:pt x="6178854" y="4140875"/>
                </a:cubicBezTo>
                <a:cubicBezTo>
                  <a:pt x="6178854" y="4155394"/>
                  <a:pt x="6167084" y="4167164"/>
                  <a:pt x="6152565" y="4167164"/>
                </a:cubicBezTo>
                <a:cubicBezTo>
                  <a:pt x="6138046" y="4167164"/>
                  <a:pt x="6126276" y="4155394"/>
                  <a:pt x="6126276" y="4140875"/>
                </a:cubicBezTo>
                <a:cubicBezTo>
                  <a:pt x="6126276" y="4126356"/>
                  <a:pt x="6138046" y="4114586"/>
                  <a:pt x="6152565" y="4114586"/>
                </a:cubicBezTo>
                <a:close/>
                <a:moveTo>
                  <a:pt x="6061125" y="4114586"/>
                </a:moveTo>
                <a:cubicBezTo>
                  <a:pt x="6075644" y="4114586"/>
                  <a:pt x="6087414" y="4126356"/>
                  <a:pt x="6087414" y="4140875"/>
                </a:cubicBezTo>
                <a:cubicBezTo>
                  <a:pt x="6087414" y="4155394"/>
                  <a:pt x="6075644" y="4167164"/>
                  <a:pt x="6061125" y="4167164"/>
                </a:cubicBezTo>
                <a:cubicBezTo>
                  <a:pt x="6046606" y="4167164"/>
                  <a:pt x="6034836" y="4155394"/>
                  <a:pt x="6034836" y="4140875"/>
                </a:cubicBezTo>
                <a:cubicBezTo>
                  <a:pt x="6034836" y="4126356"/>
                  <a:pt x="6046606" y="4114586"/>
                  <a:pt x="6061125" y="4114586"/>
                </a:cubicBezTo>
                <a:close/>
                <a:moveTo>
                  <a:pt x="5969685" y="4114586"/>
                </a:moveTo>
                <a:cubicBezTo>
                  <a:pt x="5984204" y="4114586"/>
                  <a:pt x="5995974" y="4126356"/>
                  <a:pt x="5995974" y="4140875"/>
                </a:cubicBezTo>
                <a:cubicBezTo>
                  <a:pt x="5995974" y="4155394"/>
                  <a:pt x="5984204" y="4167164"/>
                  <a:pt x="5969685" y="4167164"/>
                </a:cubicBezTo>
                <a:cubicBezTo>
                  <a:pt x="5955166" y="4167164"/>
                  <a:pt x="5943396" y="4155394"/>
                  <a:pt x="5943396" y="4140875"/>
                </a:cubicBezTo>
                <a:cubicBezTo>
                  <a:pt x="5943396" y="4126356"/>
                  <a:pt x="5955166" y="4114586"/>
                  <a:pt x="5969685" y="4114586"/>
                </a:cubicBezTo>
                <a:close/>
                <a:moveTo>
                  <a:pt x="5878245" y="4114586"/>
                </a:moveTo>
                <a:cubicBezTo>
                  <a:pt x="5892764" y="4114586"/>
                  <a:pt x="5904534" y="4126356"/>
                  <a:pt x="5904534" y="4140875"/>
                </a:cubicBezTo>
                <a:cubicBezTo>
                  <a:pt x="5904534" y="4155394"/>
                  <a:pt x="5892764" y="4167164"/>
                  <a:pt x="5878245" y="4167164"/>
                </a:cubicBezTo>
                <a:cubicBezTo>
                  <a:pt x="5863726" y="4167164"/>
                  <a:pt x="5851956" y="4155394"/>
                  <a:pt x="5851956" y="4140875"/>
                </a:cubicBezTo>
                <a:cubicBezTo>
                  <a:pt x="5851956" y="4126356"/>
                  <a:pt x="5863726" y="4114586"/>
                  <a:pt x="5878245" y="4114586"/>
                </a:cubicBezTo>
                <a:close/>
                <a:moveTo>
                  <a:pt x="5786805" y="4114586"/>
                </a:moveTo>
                <a:cubicBezTo>
                  <a:pt x="5801324" y="4114586"/>
                  <a:pt x="5813094" y="4126356"/>
                  <a:pt x="5813094" y="4140875"/>
                </a:cubicBezTo>
                <a:cubicBezTo>
                  <a:pt x="5813094" y="4155394"/>
                  <a:pt x="5801324" y="4167164"/>
                  <a:pt x="5786805" y="4167164"/>
                </a:cubicBezTo>
                <a:cubicBezTo>
                  <a:pt x="5772286" y="4167164"/>
                  <a:pt x="5760516" y="4155394"/>
                  <a:pt x="5760516" y="4140875"/>
                </a:cubicBezTo>
                <a:cubicBezTo>
                  <a:pt x="5760516" y="4126356"/>
                  <a:pt x="5772286" y="4114586"/>
                  <a:pt x="5786805" y="4114586"/>
                </a:cubicBezTo>
                <a:close/>
                <a:moveTo>
                  <a:pt x="5695365" y="4114586"/>
                </a:moveTo>
                <a:cubicBezTo>
                  <a:pt x="5709884" y="4114586"/>
                  <a:pt x="5721654" y="4126356"/>
                  <a:pt x="5721654" y="4140875"/>
                </a:cubicBezTo>
                <a:cubicBezTo>
                  <a:pt x="5721654" y="4155394"/>
                  <a:pt x="5709884" y="4167164"/>
                  <a:pt x="5695365" y="4167164"/>
                </a:cubicBezTo>
                <a:cubicBezTo>
                  <a:pt x="5680846" y="4167164"/>
                  <a:pt x="5669076" y="4155394"/>
                  <a:pt x="5669076" y="4140875"/>
                </a:cubicBezTo>
                <a:cubicBezTo>
                  <a:pt x="5669076" y="4126356"/>
                  <a:pt x="5680846" y="4114586"/>
                  <a:pt x="5695365" y="4114586"/>
                </a:cubicBezTo>
                <a:close/>
                <a:moveTo>
                  <a:pt x="5603925" y="4114586"/>
                </a:moveTo>
                <a:cubicBezTo>
                  <a:pt x="5618444" y="4114586"/>
                  <a:pt x="5630214" y="4126356"/>
                  <a:pt x="5630214" y="4140875"/>
                </a:cubicBezTo>
                <a:cubicBezTo>
                  <a:pt x="5630214" y="4155394"/>
                  <a:pt x="5618444" y="4167164"/>
                  <a:pt x="5603925" y="4167164"/>
                </a:cubicBezTo>
                <a:cubicBezTo>
                  <a:pt x="5589406" y="4167164"/>
                  <a:pt x="5577636" y="4155394"/>
                  <a:pt x="5577636" y="4140875"/>
                </a:cubicBezTo>
                <a:cubicBezTo>
                  <a:pt x="5577636" y="4126356"/>
                  <a:pt x="5589406" y="4114586"/>
                  <a:pt x="5603925" y="4114586"/>
                </a:cubicBezTo>
                <a:close/>
                <a:moveTo>
                  <a:pt x="5512485" y="4114586"/>
                </a:moveTo>
                <a:cubicBezTo>
                  <a:pt x="5527004" y="4114586"/>
                  <a:pt x="5538774" y="4126356"/>
                  <a:pt x="5538774" y="4140875"/>
                </a:cubicBezTo>
                <a:cubicBezTo>
                  <a:pt x="5538774" y="4155394"/>
                  <a:pt x="5527004" y="4167164"/>
                  <a:pt x="5512485" y="4167164"/>
                </a:cubicBezTo>
                <a:cubicBezTo>
                  <a:pt x="5497966" y="4167164"/>
                  <a:pt x="5486196" y="4155394"/>
                  <a:pt x="5486196" y="4140875"/>
                </a:cubicBezTo>
                <a:cubicBezTo>
                  <a:pt x="5486196" y="4126356"/>
                  <a:pt x="5497966" y="4114586"/>
                  <a:pt x="5512485" y="4114586"/>
                </a:cubicBezTo>
                <a:close/>
                <a:moveTo>
                  <a:pt x="5421045" y="4114586"/>
                </a:moveTo>
                <a:cubicBezTo>
                  <a:pt x="5435564" y="4114586"/>
                  <a:pt x="5447334" y="4126356"/>
                  <a:pt x="5447334" y="4140875"/>
                </a:cubicBezTo>
                <a:cubicBezTo>
                  <a:pt x="5447334" y="4155394"/>
                  <a:pt x="5435564" y="4167164"/>
                  <a:pt x="5421045" y="4167164"/>
                </a:cubicBezTo>
                <a:cubicBezTo>
                  <a:pt x="5406526" y="4167164"/>
                  <a:pt x="5394756" y="4155394"/>
                  <a:pt x="5394756" y="4140875"/>
                </a:cubicBezTo>
                <a:cubicBezTo>
                  <a:pt x="5394756" y="4126356"/>
                  <a:pt x="5406526" y="4114586"/>
                  <a:pt x="5421045" y="4114586"/>
                </a:cubicBezTo>
                <a:close/>
                <a:moveTo>
                  <a:pt x="5329605" y="4114586"/>
                </a:moveTo>
                <a:cubicBezTo>
                  <a:pt x="5344124" y="4114586"/>
                  <a:pt x="5355894" y="4126356"/>
                  <a:pt x="5355894" y="4140875"/>
                </a:cubicBezTo>
                <a:cubicBezTo>
                  <a:pt x="5355894" y="4155394"/>
                  <a:pt x="5344124" y="4167164"/>
                  <a:pt x="5329605" y="4167164"/>
                </a:cubicBezTo>
                <a:cubicBezTo>
                  <a:pt x="5315086" y="4167164"/>
                  <a:pt x="5303316" y="4155394"/>
                  <a:pt x="5303316" y="4140875"/>
                </a:cubicBezTo>
                <a:cubicBezTo>
                  <a:pt x="5303316" y="4126356"/>
                  <a:pt x="5315086" y="4114586"/>
                  <a:pt x="5329605" y="4114586"/>
                </a:cubicBezTo>
                <a:close/>
                <a:moveTo>
                  <a:pt x="3866565" y="4114586"/>
                </a:moveTo>
                <a:cubicBezTo>
                  <a:pt x="3881084" y="4114586"/>
                  <a:pt x="3892854" y="4126356"/>
                  <a:pt x="3892854" y="4140875"/>
                </a:cubicBezTo>
                <a:cubicBezTo>
                  <a:pt x="3892854" y="4155394"/>
                  <a:pt x="3881084" y="4167164"/>
                  <a:pt x="3866565" y="4167164"/>
                </a:cubicBezTo>
                <a:cubicBezTo>
                  <a:pt x="3852046" y="4167164"/>
                  <a:pt x="3840276" y="4155394"/>
                  <a:pt x="3840276" y="4140875"/>
                </a:cubicBezTo>
                <a:cubicBezTo>
                  <a:pt x="3840276" y="4126356"/>
                  <a:pt x="3852046" y="4114586"/>
                  <a:pt x="3866565" y="4114586"/>
                </a:cubicBezTo>
                <a:close/>
                <a:moveTo>
                  <a:pt x="3775125" y="4114586"/>
                </a:moveTo>
                <a:cubicBezTo>
                  <a:pt x="3789644" y="4114586"/>
                  <a:pt x="3801414" y="4126356"/>
                  <a:pt x="3801414" y="4140875"/>
                </a:cubicBezTo>
                <a:cubicBezTo>
                  <a:pt x="3801414" y="4155394"/>
                  <a:pt x="3789644" y="4167164"/>
                  <a:pt x="3775125" y="4167164"/>
                </a:cubicBezTo>
                <a:cubicBezTo>
                  <a:pt x="3760606" y="4167164"/>
                  <a:pt x="3748836" y="4155394"/>
                  <a:pt x="3748836" y="4140875"/>
                </a:cubicBezTo>
                <a:cubicBezTo>
                  <a:pt x="3748836" y="4126356"/>
                  <a:pt x="3760606" y="4114586"/>
                  <a:pt x="3775125" y="4114586"/>
                </a:cubicBezTo>
                <a:close/>
                <a:moveTo>
                  <a:pt x="3683685" y="4114586"/>
                </a:moveTo>
                <a:cubicBezTo>
                  <a:pt x="3698204" y="4114586"/>
                  <a:pt x="3709974" y="4126356"/>
                  <a:pt x="3709974" y="4140875"/>
                </a:cubicBezTo>
                <a:cubicBezTo>
                  <a:pt x="3709974" y="4155394"/>
                  <a:pt x="3698204" y="4167164"/>
                  <a:pt x="3683685" y="4167164"/>
                </a:cubicBezTo>
                <a:cubicBezTo>
                  <a:pt x="3669166" y="4167164"/>
                  <a:pt x="3657396" y="4155394"/>
                  <a:pt x="3657396" y="4140875"/>
                </a:cubicBezTo>
                <a:cubicBezTo>
                  <a:pt x="3657396" y="4126356"/>
                  <a:pt x="3669166" y="4114586"/>
                  <a:pt x="3683685" y="4114586"/>
                </a:cubicBezTo>
                <a:close/>
                <a:moveTo>
                  <a:pt x="3592245" y="4114586"/>
                </a:moveTo>
                <a:cubicBezTo>
                  <a:pt x="3606764" y="4114586"/>
                  <a:pt x="3618534" y="4126356"/>
                  <a:pt x="3618534" y="4140875"/>
                </a:cubicBezTo>
                <a:cubicBezTo>
                  <a:pt x="3618534" y="4155394"/>
                  <a:pt x="3606764" y="4167164"/>
                  <a:pt x="3592245" y="4167164"/>
                </a:cubicBezTo>
                <a:cubicBezTo>
                  <a:pt x="3577726" y="4167164"/>
                  <a:pt x="3565956" y="4155394"/>
                  <a:pt x="3565956" y="4140875"/>
                </a:cubicBezTo>
                <a:cubicBezTo>
                  <a:pt x="3565956" y="4126356"/>
                  <a:pt x="3577726" y="4114586"/>
                  <a:pt x="3592245" y="4114586"/>
                </a:cubicBezTo>
                <a:close/>
                <a:moveTo>
                  <a:pt x="3500805" y="4114586"/>
                </a:moveTo>
                <a:cubicBezTo>
                  <a:pt x="3515324" y="4114586"/>
                  <a:pt x="3527094" y="4126356"/>
                  <a:pt x="3527094" y="4140875"/>
                </a:cubicBezTo>
                <a:cubicBezTo>
                  <a:pt x="3527094" y="4155394"/>
                  <a:pt x="3515324" y="4167164"/>
                  <a:pt x="3500805" y="4167164"/>
                </a:cubicBezTo>
                <a:cubicBezTo>
                  <a:pt x="3486286" y="4167164"/>
                  <a:pt x="3474516" y="4155394"/>
                  <a:pt x="3474516" y="4140875"/>
                </a:cubicBezTo>
                <a:cubicBezTo>
                  <a:pt x="3474516" y="4126356"/>
                  <a:pt x="3486286" y="4114586"/>
                  <a:pt x="3500805" y="4114586"/>
                </a:cubicBezTo>
                <a:close/>
                <a:moveTo>
                  <a:pt x="3409365" y="4114586"/>
                </a:moveTo>
                <a:cubicBezTo>
                  <a:pt x="3423884" y="4114586"/>
                  <a:pt x="3435654" y="4126356"/>
                  <a:pt x="3435654" y="4140875"/>
                </a:cubicBezTo>
                <a:cubicBezTo>
                  <a:pt x="3435654" y="4155394"/>
                  <a:pt x="3423884" y="4167164"/>
                  <a:pt x="3409365" y="4167164"/>
                </a:cubicBezTo>
                <a:cubicBezTo>
                  <a:pt x="3394846" y="4167164"/>
                  <a:pt x="3383076" y="4155394"/>
                  <a:pt x="3383076" y="4140875"/>
                </a:cubicBezTo>
                <a:cubicBezTo>
                  <a:pt x="3383076" y="4126356"/>
                  <a:pt x="3394846" y="4114586"/>
                  <a:pt x="3409365" y="4114586"/>
                </a:cubicBezTo>
                <a:close/>
                <a:moveTo>
                  <a:pt x="3317925" y="4114586"/>
                </a:moveTo>
                <a:cubicBezTo>
                  <a:pt x="3332444" y="4114586"/>
                  <a:pt x="3344214" y="4126356"/>
                  <a:pt x="3344214" y="4140875"/>
                </a:cubicBezTo>
                <a:cubicBezTo>
                  <a:pt x="3344214" y="4155394"/>
                  <a:pt x="3332444" y="4167164"/>
                  <a:pt x="3317925" y="4167164"/>
                </a:cubicBezTo>
                <a:cubicBezTo>
                  <a:pt x="3303406" y="4167164"/>
                  <a:pt x="3291636" y="4155394"/>
                  <a:pt x="3291636" y="4140875"/>
                </a:cubicBezTo>
                <a:cubicBezTo>
                  <a:pt x="3291636" y="4126356"/>
                  <a:pt x="3303406" y="4114586"/>
                  <a:pt x="3317925" y="4114586"/>
                </a:cubicBezTo>
                <a:close/>
                <a:moveTo>
                  <a:pt x="3226544" y="4114586"/>
                </a:moveTo>
                <a:cubicBezTo>
                  <a:pt x="3241064" y="4114586"/>
                  <a:pt x="3252834" y="4126356"/>
                  <a:pt x="3252834" y="4140875"/>
                </a:cubicBezTo>
                <a:cubicBezTo>
                  <a:pt x="3252834" y="4155394"/>
                  <a:pt x="3241064" y="4167164"/>
                  <a:pt x="3226544" y="4167164"/>
                </a:cubicBezTo>
                <a:cubicBezTo>
                  <a:pt x="3212025" y="4167164"/>
                  <a:pt x="3200255" y="4155394"/>
                  <a:pt x="3200255" y="4140875"/>
                </a:cubicBezTo>
                <a:cubicBezTo>
                  <a:pt x="3200255" y="4126356"/>
                  <a:pt x="3212025" y="4114586"/>
                  <a:pt x="3226544" y="4114586"/>
                </a:cubicBezTo>
                <a:close/>
                <a:moveTo>
                  <a:pt x="3135103" y="4114586"/>
                </a:moveTo>
                <a:cubicBezTo>
                  <a:pt x="3149622" y="4114586"/>
                  <a:pt x="3161393" y="4126356"/>
                  <a:pt x="3161393" y="4140875"/>
                </a:cubicBezTo>
                <a:cubicBezTo>
                  <a:pt x="3161393" y="4155394"/>
                  <a:pt x="3149622" y="4167164"/>
                  <a:pt x="3135103" y="4167164"/>
                </a:cubicBezTo>
                <a:cubicBezTo>
                  <a:pt x="3120584" y="4167164"/>
                  <a:pt x="3108814" y="4155394"/>
                  <a:pt x="3108814" y="4140875"/>
                </a:cubicBezTo>
                <a:cubicBezTo>
                  <a:pt x="3108814" y="4126356"/>
                  <a:pt x="3120584" y="4114586"/>
                  <a:pt x="3135103" y="4114586"/>
                </a:cubicBezTo>
                <a:close/>
                <a:moveTo>
                  <a:pt x="3043662" y="4114586"/>
                </a:moveTo>
                <a:cubicBezTo>
                  <a:pt x="3058181" y="4114586"/>
                  <a:pt x="3069951" y="4126356"/>
                  <a:pt x="3069951" y="4140875"/>
                </a:cubicBezTo>
                <a:cubicBezTo>
                  <a:pt x="3069951" y="4155394"/>
                  <a:pt x="3058181" y="4167164"/>
                  <a:pt x="3043662" y="4167164"/>
                </a:cubicBezTo>
                <a:cubicBezTo>
                  <a:pt x="3029143" y="4167164"/>
                  <a:pt x="3017373" y="4155394"/>
                  <a:pt x="3017373" y="4140875"/>
                </a:cubicBezTo>
                <a:cubicBezTo>
                  <a:pt x="3017373" y="4126356"/>
                  <a:pt x="3029143" y="4114586"/>
                  <a:pt x="3043662" y="4114586"/>
                </a:cubicBezTo>
                <a:close/>
                <a:moveTo>
                  <a:pt x="2952221" y="4114586"/>
                </a:moveTo>
                <a:cubicBezTo>
                  <a:pt x="2966740" y="4114586"/>
                  <a:pt x="2978510" y="4126356"/>
                  <a:pt x="2978510" y="4140875"/>
                </a:cubicBezTo>
                <a:cubicBezTo>
                  <a:pt x="2978510" y="4155394"/>
                  <a:pt x="2966740" y="4167164"/>
                  <a:pt x="2952221" y="4167164"/>
                </a:cubicBezTo>
                <a:cubicBezTo>
                  <a:pt x="2937702" y="4167164"/>
                  <a:pt x="2925932" y="4155394"/>
                  <a:pt x="2925932" y="4140875"/>
                </a:cubicBezTo>
                <a:cubicBezTo>
                  <a:pt x="2925932" y="4126356"/>
                  <a:pt x="2937702" y="4114586"/>
                  <a:pt x="2952221" y="4114586"/>
                </a:cubicBezTo>
                <a:close/>
                <a:moveTo>
                  <a:pt x="2860780" y="4114586"/>
                </a:moveTo>
                <a:cubicBezTo>
                  <a:pt x="2875299" y="4114586"/>
                  <a:pt x="2887069" y="4126356"/>
                  <a:pt x="2887069" y="4140875"/>
                </a:cubicBezTo>
                <a:cubicBezTo>
                  <a:pt x="2887069" y="4155394"/>
                  <a:pt x="2875299" y="4167164"/>
                  <a:pt x="2860780" y="4167164"/>
                </a:cubicBezTo>
                <a:cubicBezTo>
                  <a:pt x="2846261" y="4167164"/>
                  <a:pt x="2834490" y="4155394"/>
                  <a:pt x="2834490" y="4140875"/>
                </a:cubicBezTo>
                <a:cubicBezTo>
                  <a:pt x="2834490" y="4126356"/>
                  <a:pt x="2846261" y="4114586"/>
                  <a:pt x="2860780" y="4114586"/>
                </a:cubicBezTo>
                <a:close/>
                <a:moveTo>
                  <a:pt x="9261525" y="4023146"/>
                </a:moveTo>
                <a:cubicBezTo>
                  <a:pt x="9276044" y="4023146"/>
                  <a:pt x="9287814" y="4034916"/>
                  <a:pt x="9287814" y="4049435"/>
                </a:cubicBezTo>
                <a:cubicBezTo>
                  <a:pt x="9287814" y="4063954"/>
                  <a:pt x="9276044" y="4075724"/>
                  <a:pt x="9261525" y="4075724"/>
                </a:cubicBezTo>
                <a:cubicBezTo>
                  <a:pt x="9247006" y="4075724"/>
                  <a:pt x="9235236" y="4063954"/>
                  <a:pt x="9235236" y="4049435"/>
                </a:cubicBezTo>
                <a:cubicBezTo>
                  <a:pt x="9235236" y="4034916"/>
                  <a:pt x="9247006" y="4023146"/>
                  <a:pt x="9261525" y="4023146"/>
                </a:cubicBezTo>
                <a:close/>
                <a:moveTo>
                  <a:pt x="9170085" y="4023146"/>
                </a:moveTo>
                <a:cubicBezTo>
                  <a:pt x="9184604" y="4023146"/>
                  <a:pt x="9196374" y="4034916"/>
                  <a:pt x="9196374" y="4049435"/>
                </a:cubicBezTo>
                <a:cubicBezTo>
                  <a:pt x="9196374" y="4063954"/>
                  <a:pt x="9184604" y="4075724"/>
                  <a:pt x="9170085" y="4075724"/>
                </a:cubicBezTo>
                <a:cubicBezTo>
                  <a:pt x="9155566" y="4075724"/>
                  <a:pt x="9143796" y="4063954"/>
                  <a:pt x="9143796" y="4049435"/>
                </a:cubicBezTo>
                <a:cubicBezTo>
                  <a:pt x="9143796" y="4034916"/>
                  <a:pt x="9155566" y="4023146"/>
                  <a:pt x="9170085" y="4023146"/>
                </a:cubicBezTo>
                <a:close/>
                <a:moveTo>
                  <a:pt x="9078645" y="4023146"/>
                </a:moveTo>
                <a:cubicBezTo>
                  <a:pt x="9093164" y="4023146"/>
                  <a:pt x="9104934" y="4034916"/>
                  <a:pt x="9104934" y="4049435"/>
                </a:cubicBezTo>
                <a:cubicBezTo>
                  <a:pt x="9104934" y="4063954"/>
                  <a:pt x="9093164" y="4075724"/>
                  <a:pt x="9078645" y="4075724"/>
                </a:cubicBezTo>
                <a:cubicBezTo>
                  <a:pt x="9064126" y="4075724"/>
                  <a:pt x="9052356" y="4063954"/>
                  <a:pt x="9052356" y="4049435"/>
                </a:cubicBezTo>
                <a:cubicBezTo>
                  <a:pt x="9052356" y="4034916"/>
                  <a:pt x="9064126" y="4023146"/>
                  <a:pt x="9078645" y="4023146"/>
                </a:cubicBezTo>
                <a:close/>
                <a:moveTo>
                  <a:pt x="8987205" y="4023146"/>
                </a:moveTo>
                <a:cubicBezTo>
                  <a:pt x="9001724" y="4023146"/>
                  <a:pt x="9013494" y="4034916"/>
                  <a:pt x="9013494" y="4049435"/>
                </a:cubicBezTo>
                <a:cubicBezTo>
                  <a:pt x="9013494" y="4063954"/>
                  <a:pt x="9001724" y="4075724"/>
                  <a:pt x="8987205" y="4075724"/>
                </a:cubicBezTo>
                <a:cubicBezTo>
                  <a:pt x="8972686" y="4075724"/>
                  <a:pt x="8960916" y="4063954"/>
                  <a:pt x="8960916" y="4049435"/>
                </a:cubicBezTo>
                <a:cubicBezTo>
                  <a:pt x="8960916" y="4034916"/>
                  <a:pt x="8972686" y="4023146"/>
                  <a:pt x="8987205" y="4023146"/>
                </a:cubicBezTo>
                <a:close/>
                <a:moveTo>
                  <a:pt x="8895765" y="4023146"/>
                </a:moveTo>
                <a:cubicBezTo>
                  <a:pt x="8910284" y="4023146"/>
                  <a:pt x="8922054" y="4034916"/>
                  <a:pt x="8922054" y="4049435"/>
                </a:cubicBezTo>
                <a:cubicBezTo>
                  <a:pt x="8922054" y="4063954"/>
                  <a:pt x="8910284" y="4075724"/>
                  <a:pt x="8895765" y="4075724"/>
                </a:cubicBezTo>
                <a:cubicBezTo>
                  <a:pt x="8881246" y="4075724"/>
                  <a:pt x="8869476" y="4063954"/>
                  <a:pt x="8869476" y="4049435"/>
                </a:cubicBezTo>
                <a:cubicBezTo>
                  <a:pt x="8869476" y="4034916"/>
                  <a:pt x="8881246" y="4023146"/>
                  <a:pt x="8895765" y="4023146"/>
                </a:cubicBezTo>
                <a:close/>
                <a:moveTo>
                  <a:pt x="8804325" y="4023146"/>
                </a:moveTo>
                <a:cubicBezTo>
                  <a:pt x="8818844" y="4023146"/>
                  <a:pt x="8830614" y="4034916"/>
                  <a:pt x="8830614" y="4049435"/>
                </a:cubicBezTo>
                <a:cubicBezTo>
                  <a:pt x="8830614" y="4063954"/>
                  <a:pt x="8818844" y="4075724"/>
                  <a:pt x="8804325" y="4075724"/>
                </a:cubicBezTo>
                <a:cubicBezTo>
                  <a:pt x="8789806" y="4075724"/>
                  <a:pt x="8778036" y="4063954"/>
                  <a:pt x="8778036" y="4049435"/>
                </a:cubicBezTo>
                <a:cubicBezTo>
                  <a:pt x="8778036" y="4034916"/>
                  <a:pt x="8789806" y="4023146"/>
                  <a:pt x="8804325" y="4023146"/>
                </a:cubicBezTo>
                <a:close/>
                <a:moveTo>
                  <a:pt x="8712885" y="4023146"/>
                </a:moveTo>
                <a:cubicBezTo>
                  <a:pt x="8727404" y="4023146"/>
                  <a:pt x="8739174" y="4034916"/>
                  <a:pt x="8739174" y="4049435"/>
                </a:cubicBezTo>
                <a:cubicBezTo>
                  <a:pt x="8739174" y="4063954"/>
                  <a:pt x="8727404" y="4075724"/>
                  <a:pt x="8712885" y="4075724"/>
                </a:cubicBezTo>
                <a:cubicBezTo>
                  <a:pt x="8698366" y="4075724"/>
                  <a:pt x="8686596" y="4063954"/>
                  <a:pt x="8686596" y="4049435"/>
                </a:cubicBezTo>
                <a:cubicBezTo>
                  <a:pt x="8686596" y="4034916"/>
                  <a:pt x="8698366" y="4023146"/>
                  <a:pt x="8712885" y="4023146"/>
                </a:cubicBezTo>
                <a:close/>
                <a:moveTo>
                  <a:pt x="8621445" y="4023146"/>
                </a:moveTo>
                <a:cubicBezTo>
                  <a:pt x="8635964" y="4023146"/>
                  <a:pt x="8647734" y="4034916"/>
                  <a:pt x="8647734" y="4049435"/>
                </a:cubicBezTo>
                <a:cubicBezTo>
                  <a:pt x="8647734" y="4063954"/>
                  <a:pt x="8635964" y="4075724"/>
                  <a:pt x="8621445" y="4075724"/>
                </a:cubicBezTo>
                <a:cubicBezTo>
                  <a:pt x="8606926" y="4075724"/>
                  <a:pt x="8595156" y="4063954"/>
                  <a:pt x="8595156" y="4049435"/>
                </a:cubicBezTo>
                <a:cubicBezTo>
                  <a:pt x="8595156" y="4034916"/>
                  <a:pt x="8606926" y="4023146"/>
                  <a:pt x="8621445" y="4023146"/>
                </a:cubicBezTo>
                <a:close/>
                <a:moveTo>
                  <a:pt x="6518325" y="4023146"/>
                </a:moveTo>
                <a:cubicBezTo>
                  <a:pt x="6532844" y="4023146"/>
                  <a:pt x="6544614" y="4034916"/>
                  <a:pt x="6544614" y="4049435"/>
                </a:cubicBezTo>
                <a:cubicBezTo>
                  <a:pt x="6544614" y="4063954"/>
                  <a:pt x="6532844" y="4075724"/>
                  <a:pt x="6518325" y="4075724"/>
                </a:cubicBezTo>
                <a:cubicBezTo>
                  <a:pt x="6503806" y="4075724"/>
                  <a:pt x="6492036" y="4063954"/>
                  <a:pt x="6492036" y="4049435"/>
                </a:cubicBezTo>
                <a:cubicBezTo>
                  <a:pt x="6492036" y="4034916"/>
                  <a:pt x="6503806" y="4023146"/>
                  <a:pt x="6518325" y="4023146"/>
                </a:cubicBezTo>
                <a:close/>
                <a:moveTo>
                  <a:pt x="6426885" y="4023146"/>
                </a:moveTo>
                <a:cubicBezTo>
                  <a:pt x="6441404" y="4023146"/>
                  <a:pt x="6453174" y="4034916"/>
                  <a:pt x="6453174" y="4049435"/>
                </a:cubicBezTo>
                <a:cubicBezTo>
                  <a:pt x="6453174" y="4063954"/>
                  <a:pt x="6441404" y="4075724"/>
                  <a:pt x="6426885" y="4075724"/>
                </a:cubicBezTo>
                <a:cubicBezTo>
                  <a:pt x="6412366" y="4075724"/>
                  <a:pt x="6400596" y="4063954"/>
                  <a:pt x="6400596" y="4049435"/>
                </a:cubicBezTo>
                <a:cubicBezTo>
                  <a:pt x="6400596" y="4034916"/>
                  <a:pt x="6412366" y="4023146"/>
                  <a:pt x="6426885" y="4023146"/>
                </a:cubicBezTo>
                <a:close/>
                <a:moveTo>
                  <a:pt x="6244005" y="4023146"/>
                </a:moveTo>
                <a:cubicBezTo>
                  <a:pt x="6258524" y="4023146"/>
                  <a:pt x="6270294" y="4034916"/>
                  <a:pt x="6270294" y="4049435"/>
                </a:cubicBezTo>
                <a:cubicBezTo>
                  <a:pt x="6270294" y="4063954"/>
                  <a:pt x="6258524" y="4075724"/>
                  <a:pt x="6244005" y="4075724"/>
                </a:cubicBezTo>
                <a:cubicBezTo>
                  <a:pt x="6229486" y="4075724"/>
                  <a:pt x="6217716" y="4063954"/>
                  <a:pt x="6217716" y="4049435"/>
                </a:cubicBezTo>
                <a:cubicBezTo>
                  <a:pt x="6217716" y="4034916"/>
                  <a:pt x="6229486" y="4023146"/>
                  <a:pt x="6244005" y="4023146"/>
                </a:cubicBezTo>
                <a:close/>
                <a:moveTo>
                  <a:pt x="6152565" y="4023146"/>
                </a:moveTo>
                <a:cubicBezTo>
                  <a:pt x="6167084" y="4023146"/>
                  <a:pt x="6178854" y="4034916"/>
                  <a:pt x="6178854" y="4049435"/>
                </a:cubicBezTo>
                <a:cubicBezTo>
                  <a:pt x="6178854" y="4063954"/>
                  <a:pt x="6167084" y="4075724"/>
                  <a:pt x="6152565" y="4075724"/>
                </a:cubicBezTo>
                <a:cubicBezTo>
                  <a:pt x="6138046" y="4075724"/>
                  <a:pt x="6126276" y="4063954"/>
                  <a:pt x="6126276" y="4049435"/>
                </a:cubicBezTo>
                <a:cubicBezTo>
                  <a:pt x="6126276" y="4034916"/>
                  <a:pt x="6138046" y="4023146"/>
                  <a:pt x="6152565" y="4023146"/>
                </a:cubicBezTo>
                <a:close/>
                <a:moveTo>
                  <a:pt x="6061125" y="4023146"/>
                </a:moveTo>
                <a:cubicBezTo>
                  <a:pt x="6075644" y="4023146"/>
                  <a:pt x="6087414" y="4034916"/>
                  <a:pt x="6087414" y="4049435"/>
                </a:cubicBezTo>
                <a:cubicBezTo>
                  <a:pt x="6087414" y="4063954"/>
                  <a:pt x="6075644" y="4075724"/>
                  <a:pt x="6061125" y="4075724"/>
                </a:cubicBezTo>
                <a:cubicBezTo>
                  <a:pt x="6046606" y="4075724"/>
                  <a:pt x="6034836" y="4063954"/>
                  <a:pt x="6034836" y="4049435"/>
                </a:cubicBezTo>
                <a:cubicBezTo>
                  <a:pt x="6034836" y="4034916"/>
                  <a:pt x="6046606" y="4023146"/>
                  <a:pt x="6061125" y="4023146"/>
                </a:cubicBezTo>
                <a:close/>
                <a:moveTo>
                  <a:pt x="5969685" y="4023146"/>
                </a:moveTo>
                <a:cubicBezTo>
                  <a:pt x="5984204" y="4023146"/>
                  <a:pt x="5995974" y="4034916"/>
                  <a:pt x="5995974" y="4049435"/>
                </a:cubicBezTo>
                <a:cubicBezTo>
                  <a:pt x="5995974" y="4063954"/>
                  <a:pt x="5984204" y="4075724"/>
                  <a:pt x="5969685" y="4075724"/>
                </a:cubicBezTo>
                <a:cubicBezTo>
                  <a:pt x="5955166" y="4075724"/>
                  <a:pt x="5943396" y="4063954"/>
                  <a:pt x="5943396" y="4049435"/>
                </a:cubicBezTo>
                <a:cubicBezTo>
                  <a:pt x="5943396" y="4034916"/>
                  <a:pt x="5955166" y="4023146"/>
                  <a:pt x="5969685" y="4023146"/>
                </a:cubicBezTo>
                <a:close/>
                <a:moveTo>
                  <a:pt x="5878245" y="4023146"/>
                </a:moveTo>
                <a:cubicBezTo>
                  <a:pt x="5892764" y="4023146"/>
                  <a:pt x="5904534" y="4034916"/>
                  <a:pt x="5904534" y="4049435"/>
                </a:cubicBezTo>
                <a:cubicBezTo>
                  <a:pt x="5904534" y="4063954"/>
                  <a:pt x="5892764" y="4075724"/>
                  <a:pt x="5878245" y="4075724"/>
                </a:cubicBezTo>
                <a:cubicBezTo>
                  <a:pt x="5863726" y="4075724"/>
                  <a:pt x="5851956" y="4063954"/>
                  <a:pt x="5851956" y="4049435"/>
                </a:cubicBezTo>
                <a:cubicBezTo>
                  <a:pt x="5851956" y="4034916"/>
                  <a:pt x="5863726" y="4023146"/>
                  <a:pt x="5878245" y="4023146"/>
                </a:cubicBezTo>
                <a:close/>
                <a:moveTo>
                  <a:pt x="5786805" y="4023146"/>
                </a:moveTo>
                <a:cubicBezTo>
                  <a:pt x="5801324" y="4023146"/>
                  <a:pt x="5813094" y="4034916"/>
                  <a:pt x="5813094" y="4049435"/>
                </a:cubicBezTo>
                <a:cubicBezTo>
                  <a:pt x="5813094" y="4063954"/>
                  <a:pt x="5801324" y="4075724"/>
                  <a:pt x="5786805" y="4075724"/>
                </a:cubicBezTo>
                <a:cubicBezTo>
                  <a:pt x="5772286" y="4075724"/>
                  <a:pt x="5760516" y="4063954"/>
                  <a:pt x="5760516" y="4049435"/>
                </a:cubicBezTo>
                <a:cubicBezTo>
                  <a:pt x="5760516" y="4034916"/>
                  <a:pt x="5772286" y="4023146"/>
                  <a:pt x="5786805" y="4023146"/>
                </a:cubicBezTo>
                <a:close/>
                <a:moveTo>
                  <a:pt x="5695365" y="4023146"/>
                </a:moveTo>
                <a:cubicBezTo>
                  <a:pt x="5709884" y="4023146"/>
                  <a:pt x="5721654" y="4034916"/>
                  <a:pt x="5721654" y="4049435"/>
                </a:cubicBezTo>
                <a:cubicBezTo>
                  <a:pt x="5721654" y="4063954"/>
                  <a:pt x="5709884" y="4075724"/>
                  <a:pt x="5695365" y="4075724"/>
                </a:cubicBezTo>
                <a:cubicBezTo>
                  <a:pt x="5680846" y="4075724"/>
                  <a:pt x="5669076" y="4063954"/>
                  <a:pt x="5669076" y="4049435"/>
                </a:cubicBezTo>
                <a:cubicBezTo>
                  <a:pt x="5669076" y="4034916"/>
                  <a:pt x="5680846" y="4023146"/>
                  <a:pt x="5695365" y="4023146"/>
                </a:cubicBezTo>
                <a:close/>
                <a:moveTo>
                  <a:pt x="5603925" y="4023146"/>
                </a:moveTo>
                <a:cubicBezTo>
                  <a:pt x="5618444" y="4023146"/>
                  <a:pt x="5630214" y="4034916"/>
                  <a:pt x="5630214" y="4049435"/>
                </a:cubicBezTo>
                <a:cubicBezTo>
                  <a:pt x="5630214" y="4063954"/>
                  <a:pt x="5618444" y="4075724"/>
                  <a:pt x="5603925" y="4075724"/>
                </a:cubicBezTo>
                <a:cubicBezTo>
                  <a:pt x="5589406" y="4075724"/>
                  <a:pt x="5577636" y="4063954"/>
                  <a:pt x="5577636" y="4049435"/>
                </a:cubicBezTo>
                <a:cubicBezTo>
                  <a:pt x="5577636" y="4034916"/>
                  <a:pt x="5589406" y="4023146"/>
                  <a:pt x="5603925" y="4023146"/>
                </a:cubicBezTo>
                <a:close/>
                <a:moveTo>
                  <a:pt x="5512485" y="4023146"/>
                </a:moveTo>
                <a:cubicBezTo>
                  <a:pt x="5527004" y="4023146"/>
                  <a:pt x="5538774" y="4034916"/>
                  <a:pt x="5538774" y="4049435"/>
                </a:cubicBezTo>
                <a:cubicBezTo>
                  <a:pt x="5538774" y="4063954"/>
                  <a:pt x="5527004" y="4075724"/>
                  <a:pt x="5512485" y="4075724"/>
                </a:cubicBezTo>
                <a:cubicBezTo>
                  <a:pt x="5497966" y="4075724"/>
                  <a:pt x="5486196" y="4063954"/>
                  <a:pt x="5486196" y="4049435"/>
                </a:cubicBezTo>
                <a:cubicBezTo>
                  <a:pt x="5486196" y="4034916"/>
                  <a:pt x="5497966" y="4023146"/>
                  <a:pt x="5512485" y="4023146"/>
                </a:cubicBezTo>
                <a:close/>
                <a:moveTo>
                  <a:pt x="5421045" y="4023146"/>
                </a:moveTo>
                <a:cubicBezTo>
                  <a:pt x="5435564" y="4023146"/>
                  <a:pt x="5447334" y="4034916"/>
                  <a:pt x="5447334" y="4049435"/>
                </a:cubicBezTo>
                <a:cubicBezTo>
                  <a:pt x="5447334" y="4063954"/>
                  <a:pt x="5435564" y="4075724"/>
                  <a:pt x="5421045" y="4075724"/>
                </a:cubicBezTo>
                <a:cubicBezTo>
                  <a:pt x="5406526" y="4075724"/>
                  <a:pt x="5394756" y="4063954"/>
                  <a:pt x="5394756" y="4049435"/>
                </a:cubicBezTo>
                <a:cubicBezTo>
                  <a:pt x="5394756" y="4034916"/>
                  <a:pt x="5406526" y="4023146"/>
                  <a:pt x="5421045" y="4023146"/>
                </a:cubicBezTo>
                <a:close/>
                <a:moveTo>
                  <a:pt x="5329605" y="4023146"/>
                </a:moveTo>
                <a:cubicBezTo>
                  <a:pt x="5344124" y="4023146"/>
                  <a:pt x="5355894" y="4034916"/>
                  <a:pt x="5355894" y="4049435"/>
                </a:cubicBezTo>
                <a:cubicBezTo>
                  <a:pt x="5355894" y="4063954"/>
                  <a:pt x="5344124" y="4075724"/>
                  <a:pt x="5329605" y="4075724"/>
                </a:cubicBezTo>
                <a:cubicBezTo>
                  <a:pt x="5315086" y="4075724"/>
                  <a:pt x="5303316" y="4063954"/>
                  <a:pt x="5303316" y="4049435"/>
                </a:cubicBezTo>
                <a:cubicBezTo>
                  <a:pt x="5303316" y="4034916"/>
                  <a:pt x="5315086" y="4023146"/>
                  <a:pt x="5329605" y="4023146"/>
                </a:cubicBezTo>
                <a:close/>
                <a:moveTo>
                  <a:pt x="3866565" y="4023146"/>
                </a:moveTo>
                <a:cubicBezTo>
                  <a:pt x="3881084" y="4023146"/>
                  <a:pt x="3892854" y="4034916"/>
                  <a:pt x="3892854" y="4049435"/>
                </a:cubicBezTo>
                <a:cubicBezTo>
                  <a:pt x="3892854" y="4063954"/>
                  <a:pt x="3881084" y="4075724"/>
                  <a:pt x="3866565" y="4075724"/>
                </a:cubicBezTo>
                <a:cubicBezTo>
                  <a:pt x="3852046" y="4075724"/>
                  <a:pt x="3840276" y="4063954"/>
                  <a:pt x="3840276" y="4049435"/>
                </a:cubicBezTo>
                <a:cubicBezTo>
                  <a:pt x="3840276" y="4034916"/>
                  <a:pt x="3852046" y="4023146"/>
                  <a:pt x="3866565" y="4023146"/>
                </a:cubicBezTo>
                <a:close/>
                <a:moveTo>
                  <a:pt x="3775125" y="4023146"/>
                </a:moveTo>
                <a:cubicBezTo>
                  <a:pt x="3789644" y="4023146"/>
                  <a:pt x="3801414" y="4034916"/>
                  <a:pt x="3801414" y="4049435"/>
                </a:cubicBezTo>
                <a:cubicBezTo>
                  <a:pt x="3801414" y="4063954"/>
                  <a:pt x="3789644" y="4075724"/>
                  <a:pt x="3775125" y="4075724"/>
                </a:cubicBezTo>
                <a:cubicBezTo>
                  <a:pt x="3760606" y="4075724"/>
                  <a:pt x="3748836" y="4063954"/>
                  <a:pt x="3748836" y="4049435"/>
                </a:cubicBezTo>
                <a:cubicBezTo>
                  <a:pt x="3748836" y="4034916"/>
                  <a:pt x="3760606" y="4023146"/>
                  <a:pt x="3775125" y="4023146"/>
                </a:cubicBezTo>
                <a:close/>
                <a:moveTo>
                  <a:pt x="3683685" y="4023146"/>
                </a:moveTo>
                <a:cubicBezTo>
                  <a:pt x="3698204" y="4023146"/>
                  <a:pt x="3709974" y="4034916"/>
                  <a:pt x="3709974" y="4049435"/>
                </a:cubicBezTo>
                <a:cubicBezTo>
                  <a:pt x="3709974" y="4063954"/>
                  <a:pt x="3698204" y="4075724"/>
                  <a:pt x="3683685" y="4075724"/>
                </a:cubicBezTo>
                <a:cubicBezTo>
                  <a:pt x="3669166" y="4075724"/>
                  <a:pt x="3657396" y="4063954"/>
                  <a:pt x="3657396" y="4049435"/>
                </a:cubicBezTo>
                <a:cubicBezTo>
                  <a:pt x="3657396" y="4034916"/>
                  <a:pt x="3669166" y="4023146"/>
                  <a:pt x="3683685" y="4023146"/>
                </a:cubicBezTo>
                <a:close/>
                <a:moveTo>
                  <a:pt x="3592245" y="4023146"/>
                </a:moveTo>
                <a:cubicBezTo>
                  <a:pt x="3606764" y="4023146"/>
                  <a:pt x="3618534" y="4034916"/>
                  <a:pt x="3618534" y="4049435"/>
                </a:cubicBezTo>
                <a:cubicBezTo>
                  <a:pt x="3618534" y="4063954"/>
                  <a:pt x="3606764" y="4075724"/>
                  <a:pt x="3592245" y="4075724"/>
                </a:cubicBezTo>
                <a:cubicBezTo>
                  <a:pt x="3577726" y="4075724"/>
                  <a:pt x="3565956" y="4063954"/>
                  <a:pt x="3565956" y="4049435"/>
                </a:cubicBezTo>
                <a:cubicBezTo>
                  <a:pt x="3565956" y="4034916"/>
                  <a:pt x="3577726" y="4023146"/>
                  <a:pt x="3592245" y="4023146"/>
                </a:cubicBezTo>
                <a:close/>
                <a:moveTo>
                  <a:pt x="3500805" y="4023146"/>
                </a:moveTo>
                <a:cubicBezTo>
                  <a:pt x="3515324" y="4023146"/>
                  <a:pt x="3527094" y="4034916"/>
                  <a:pt x="3527094" y="4049435"/>
                </a:cubicBezTo>
                <a:cubicBezTo>
                  <a:pt x="3527094" y="4063954"/>
                  <a:pt x="3515324" y="4075724"/>
                  <a:pt x="3500805" y="4075724"/>
                </a:cubicBezTo>
                <a:cubicBezTo>
                  <a:pt x="3486286" y="4075724"/>
                  <a:pt x="3474516" y="4063954"/>
                  <a:pt x="3474516" y="4049435"/>
                </a:cubicBezTo>
                <a:cubicBezTo>
                  <a:pt x="3474516" y="4034916"/>
                  <a:pt x="3486286" y="4023146"/>
                  <a:pt x="3500805" y="4023146"/>
                </a:cubicBezTo>
                <a:close/>
                <a:moveTo>
                  <a:pt x="3409365" y="4023146"/>
                </a:moveTo>
                <a:cubicBezTo>
                  <a:pt x="3423884" y="4023146"/>
                  <a:pt x="3435654" y="4034916"/>
                  <a:pt x="3435654" y="4049435"/>
                </a:cubicBezTo>
                <a:cubicBezTo>
                  <a:pt x="3435654" y="4063954"/>
                  <a:pt x="3423884" y="4075724"/>
                  <a:pt x="3409365" y="4075724"/>
                </a:cubicBezTo>
                <a:cubicBezTo>
                  <a:pt x="3394846" y="4075724"/>
                  <a:pt x="3383076" y="4063954"/>
                  <a:pt x="3383076" y="4049435"/>
                </a:cubicBezTo>
                <a:cubicBezTo>
                  <a:pt x="3383076" y="4034916"/>
                  <a:pt x="3394846" y="4023146"/>
                  <a:pt x="3409365" y="4023146"/>
                </a:cubicBezTo>
                <a:close/>
                <a:moveTo>
                  <a:pt x="3317925" y="4023146"/>
                </a:moveTo>
                <a:cubicBezTo>
                  <a:pt x="3332444" y="4023146"/>
                  <a:pt x="3344214" y="4034916"/>
                  <a:pt x="3344214" y="4049435"/>
                </a:cubicBezTo>
                <a:cubicBezTo>
                  <a:pt x="3344214" y="4063954"/>
                  <a:pt x="3332444" y="4075724"/>
                  <a:pt x="3317925" y="4075724"/>
                </a:cubicBezTo>
                <a:cubicBezTo>
                  <a:pt x="3303406" y="4075724"/>
                  <a:pt x="3291636" y="4063954"/>
                  <a:pt x="3291636" y="4049435"/>
                </a:cubicBezTo>
                <a:cubicBezTo>
                  <a:pt x="3291636" y="4034916"/>
                  <a:pt x="3303406" y="4023146"/>
                  <a:pt x="3317925" y="4023146"/>
                </a:cubicBezTo>
                <a:close/>
                <a:moveTo>
                  <a:pt x="3226552" y="4023146"/>
                </a:moveTo>
                <a:cubicBezTo>
                  <a:pt x="3241071" y="4023146"/>
                  <a:pt x="3252841" y="4034916"/>
                  <a:pt x="3252841" y="4049435"/>
                </a:cubicBezTo>
                <a:cubicBezTo>
                  <a:pt x="3252841" y="4063954"/>
                  <a:pt x="3241071" y="4075724"/>
                  <a:pt x="3226552" y="4075724"/>
                </a:cubicBezTo>
                <a:cubicBezTo>
                  <a:pt x="3212033" y="4075724"/>
                  <a:pt x="3200263" y="4063954"/>
                  <a:pt x="3200263" y="4049435"/>
                </a:cubicBezTo>
                <a:cubicBezTo>
                  <a:pt x="3200263" y="4034916"/>
                  <a:pt x="3212033" y="4023146"/>
                  <a:pt x="3226552" y="4023146"/>
                </a:cubicBezTo>
                <a:close/>
                <a:moveTo>
                  <a:pt x="3135111" y="4023146"/>
                </a:moveTo>
                <a:cubicBezTo>
                  <a:pt x="3149630" y="4023146"/>
                  <a:pt x="3161400" y="4034916"/>
                  <a:pt x="3161400" y="4049435"/>
                </a:cubicBezTo>
                <a:cubicBezTo>
                  <a:pt x="3161400" y="4063954"/>
                  <a:pt x="3149630" y="4075724"/>
                  <a:pt x="3135111" y="4075724"/>
                </a:cubicBezTo>
                <a:cubicBezTo>
                  <a:pt x="3120591" y="4075724"/>
                  <a:pt x="3108821" y="4063954"/>
                  <a:pt x="3108821" y="4049435"/>
                </a:cubicBezTo>
                <a:cubicBezTo>
                  <a:pt x="3108821" y="4034916"/>
                  <a:pt x="3120591" y="4023146"/>
                  <a:pt x="3135111" y="4023146"/>
                </a:cubicBezTo>
                <a:close/>
                <a:moveTo>
                  <a:pt x="3043669" y="4023146"/>
                </a:moveTo>
                <a:cubicBezTo>
                  <a:pt x="3058189" y="4023146"/>
                  <a:pt x="3069959" y="4034916"/>
                  <a:pt x="3069959" y="4049435"/>
                </a:cubicBezTo>
                <a:cubicBezTo>
                  <a:pt x="3069959" y="4063954"/>
                  <a:pt x="3058189" y="4075724"/>
                  <a:pt x="3043669" y="4075724"/>
                </a:cubicBezTo>
                <a:cubicBezTo>
                  <a:pt x="3029150" y="4075724"/>
                  <a:pt x="3017380" y="4063954"/>
                  <a:pt x="3017380" y="4049435"/>
                </a:cubicBezTo>
                <a:cubicBezTo>
                  <a:pt x="3017380" y="4034916"/>
                  <a:pt x="3029150" y="4023146"/>
                  <a:pt x="3043669" y="4023146"/>
                </a:cubicBezTo>
                <a:close/>
                <a:moveTo>
                  <a:pt x="2952228" y="4023146"/>
                </a:moveTo>
                <a:cubicBezTo>
                  <a:pt x="2966747" y="4023146"/>
                  <a:pt x="2978517" y="4034916"/>
                  <a:pt x="2978517" y="4049435"/>
                </a:cubicBezTo>
                <a:cubicBezTo>
                  <a:pt x="2978517" y="4063954"/>
                  <a:pt x="2966747" y="4075724"/>
                  <a:pt x="2952228" y="4075724"/>
                </a:cubicBezTo>
                <a:cubicBezTo>
                  <a:pt x="2937709" y="4075724"/>
                  <a:pt x="2925938" y="4063954"/>
                  <a:pt x="2925938" y="4049435"/>
                </a:cubicBezTo>
                <a:cubicBezTo>
                  <a:pt x="2925938" y="4034916"/>
                  <a:pt x="2937709" y="4023146"/>
                  <a:pt x="2952228" y="4023146"/>
                </a:cubicBezTo>
                <a:close/>
                <a:moveTo>
                  <a:pt x="2860786" y="4023146"/>
                </a:moveTo>
                <a:cubicBezTo>
                  <a:pt x="2875306" y="4023146"/>
                  <a:pt x="2887076" y="4034916"/>
                  <a:pt x="2887076" y="4049435"/>
                </a:cubicBezTo>
                <a:cubicBezTo>
                  <a:pt x="2887076" y="4063954"/>
                  <a:pt x="2875306" y="4075724"/>
                  <a:pt x="2860786" y="4075724"/>
                </a:cubicBezTo>
                <a:cubicBezTo>
                  <a:pt x="2846267" y="4075724"/>
                  <a:pt x="2834497" y="4063954"/>
                  <a:pt x="2834497" y="4049435"/>
                </a:cubicBezTo>
                <a:cubicBezTo>
                  <a:pt x="2834497" y="4034916"/>
                  <a:pt x="2846267" y="4023146"/>
                  <a:pt x="2860786" y="4023146"/>
                </a:cubicBezTo>
                <a:close/>
                <a:moveTo>
                  <a:pt x="2769345" y="4023146"/>
                </a:moveTo>
                <a:cubicBezTo>
                  <a:pt x="2783864" y="4023146"/>
                  <a:pt x="2795635" y="4034916"/>
                  <a:pt x="2795635" y="4049435"/>
                </a:cubicBezTo>
                <a:cubicBezTo>
                  <a:pt x="2795635" y="4063954"/>
                  <a:pt x="2783864" y="4075724"/>
                  <a:pt x="2769345" y="4075724"/>
                </a:cubicBezTo>
                <a:cubicBezTo>
                  <a:pt x="2754826" y="4075724"/>
                  <a:pt x="2743056" y="4063954"/>
                  <a:pt x="2743056" y="4049435"/>
                </a:cubicBezTo>
                <a:cubicBezTo>
                  <a:pt x="2743056" y="4034916"/>
                  <a:pt x="2754826" y="4023146"/>
                  <a:pt x="2769345" y="4023146"/>
                </a:cubicBezTo>
                <a:close/>
                <a:moveTo>
                  <a:pt x="9444405" y="3931706"/>
                </a:moveTo>
                <a:cubicBezTo>
                  <a:pt x="9458924" y="3931706"/>
                  <a:pt x="9470694" y="3943476"/>
                  <a:pt x="9470694" y="3957995"/>
                </a:cubicBezTo>
                <a:cubicBezTo>
                  <a:pt x="9470694" y="3972514"/>
                  <a:pt x="9458924" y="3984284"/>
                  <a:pt x="9444405" y="3984284"/>
                </a:cubicBezTo>
                <a:cubicBezTo>
                  <a:pt x="9429886" y="3984284"/>
                  <a:pt x="9418116" y="3972514"/>
                  <a:pt x="9418116" y="3957995"/>
                </a:cubicBezTo>
                <a:cubicBezTo>
                  <a:pt x="9418116" y="3943476"/>
                  <a:pt x="9429886" y="3931706"/>
                  <a:pt x="9444405" y="3931706"/>
                </a:cubicBezTo>
                <a:close/>
                <a:moveTo>
                  <a:pt x="8804325" y="3931706"/>
                </a:moveTo>
                <a:cubicBezTo>
                  <a:pt x="8818844" y="3931706"/>
                  <a:pt x="8830614" y="3943476"/>
                  <a:pt x="8830614" y="3957995"/>
                </a:cubicBezTo>
                <a:cubicBezTo>
                  <a:pt x="8830614" y="3972514"/>
                  <a:pt x="8818844" y="3984284"/>
                  <a:pt x="8804325" y="3984284"/>
                </a:cubicBezTo>
                <a:cubicBezTo>
                  <a:pt x="8789806" y="3984284"/>
                  <a:pt x="8778036" y="3972514"/>
                  <a:pt x="8778036" y="3957995"/>
                </a:cubicBezTo>
                <a:cubicBezTo>
                  <a:pt x="8778036" y="3943476"/>
                  <a:pt x="8789806" y="3931706"/>
                  <a:pt x="8804325" y="3931706"/>
                </a:cubicBezTo>
                <a:close/>
                <a:moveTo>
                  <a:pt x="6244005" y="3931706"/>
                </a:moveTo>
                <a:cubicBezTo>
                  <a:pt x="6258524" y="3931706"/>
                  <a:pt x="6270294" y="3943476"/>
                  <a:pt x="6270294" y="3957995"/>
                </a:cubicBezTo>
                <a:cubicBezTo>
                  <a:pt x="6270294" y="3972514"/>
                  <a:pt x="6258524" y="3984284"/>
                  <a:pt x="6244005" y="3984284"/>
                </a:cubicBezTo>
                <a:cubicBezTo>
                  <a:pt x="6229486" y="3984284"/>
                  <a:pt x="6217716" y="3972514"/>
                  <a:pt x="6217716" y="3957995"/>
                </a:cubicBezTo>
                <a:cubicBezTo>
                  <a:pt x="6217716" y="3943476"/>
                  <a:pt x="6229486" y="3931706"/>
                  <a:pt x="6244005" y="3931706"/>
                </a:cubicBezTo>
                <a:close/>
                <a:moveTo>
                  <a:pt x="6152565" y="3931706"/>
                </a:moveTo>
                <a:cubicBezTo>
                  <a:pt x="6167084" y="3931706"/>
                  <a:pt x="6178854" y="3943476"/>
                  <a:pt x="6178854" y="3957995"/>
                </a:cubicBezTo>
                <a:cubicBezTo>
                  <a:pt x="6178854" y="3972514"/>
                  <a:pt x="6167084" y="3984284"/>
                  <a:pt x="6152565" y="3984284"/>
                </a:cubicBezTo>
                <a:cubicBezTo>
                  <a:pt x="6138046" y="3984284"/>
                  <a:pt x="6126276" y="3972514"/>
                  <a:pt x="6126276" y="3957995"/>
                </a:cubicBezTo>
                <a:cubicBezTo>
                  <a:pt x="6126276" y="3943476"/>
                  <a:pt x="6138046" y="3931706"/>
                  <a:pt x="6152565" y="3931706"/>
                </a:cubicBezTo>
                <a:close/>
                <a:moveTo>
                  <a:pt x="6061125" y="3931706"/>
                </a:moveTo>
                <a:cubicBezTo>
                  <a:pt x="6075644" y="3931706"/>
                  <a:pt x="6087414" y="3943476"/>
                  <a:pt x="6087414" y="3957995"/>
                </a:cubicBezTo>
                <a:cubicBezTo>
                  <a:pt x="6087414" y="3972514"/>
                  <a:pt x="6075644" y="3984284"/>
                  <a:pt x="6061125" y="3984284"/>
                </a:cubicBezTo>
                <a:cubicBezTo>
                  <a:pt x="6046606" y="3984284"/>
                  <a:pt x="6034836" y="3972514"/>
                  <a:pt x="6034836" y="3957995"/>
                </a:cubicBezTo>
                <a:cubicBezTo>
                  <a:pt x="6034836" y="3943476"/>
                  <a:pt x="6046606" y="3931706"/>
                  <a:pt x="6061125" y="3931706"/>
                </a:cubicBezTo>
                <a:close/>
                <a:moveTo>
                  <a:pt x="5969685" y="3931706"/>
                </a:moveTo>
                <a:cubicBezTo>
                  <a:pt x="5984204" y="3931706"/>
                  <a:pt x="5995974" y="3943476"/>
                  <a:pt x="5995974" y="3957995"/>
                </a:cubicBezTo>
                <a:cubicBezTo>
                  <a:pt x="5995974" y="3972514"/>
                  <a:pt x="5984204" y="3984284"/>
                  <a:pt x="5969685" y="3984284"/>
                </a:cubicBezTo>
                <a:cubicBezTo>
                  <a:pt x="5955166" y="3984284"/>
                  <a:pt x="5943396" y="3972514"/>
                  <a:pt x="5943396" y="3957995"/>
                </a:cubicBezTo>
                <a:cubicBezTo>
                  <a:pt x="5943396" y="3943476"/>
                  <a:pt x="5955166" y="3931706"/>
                  <a:pt x="5969685" y="3931706"/>
                </a:cubicBezTo>
                <a:close/>
                <a:moveTo>
                  <a:pt x="5878245" y="3931706"/>
                </a:moveTo>
                <a:cubicBezTo>
                  <a:pt x="5892764" y="3931706"/>
                  <a:pt x="5904534" y="3943476"/>
                  <a:pt x="5904534" y="3957995"/>
                </a:cubicBezTo>
                <a:cubicBezTo>
                  <a:pt x="5904534" y="3972514"/>
                  <a:pt x="5892764" y="3984284"/>
                  <a:pt x="5878245" y="3984284"/>
                </a:cubicBezTo>
                <a:cubicBezTo>
                  <a:pt x="5863726" y="3984284"/>
                  <a:pt x="5851956" y="3972514"/>
                  <a:pt x="5851956" y="3957995"/>
                </a:cubicBezTo>
                <a:cubicBezTo>
                  <a:pt x="5851956" y="3943476"/>
                  <a:pt x="5863726" y="3931706"/>
                  <a:pt x="5878245" y="3931706"/>
                </a:cubicBezTo>
                <a:close/>
                <a:moveTo>
                  <a:pt x="5786805" y="3931706"/>
                </a:moveTo>
                <a:cubicBezTo>
                  <a:pt x="5801324" y="3931706"/>
                  <a:pt x="5813094" y="3943476"/>
                  <a:pt x="5813094" y="3957995"/>
                </a:cubicBezTo>
                <a:cubicBezTo>
                  <a:pt x="5813094" y="3972514"/>
                  <a:pt x="5801324" y="3984284"/>
                  <a:pt x="5786805" y="3984284"/>
                </a:cubicBezTo>
                <a:cubicBezTo>
                  <a:pt x="5772286" y="3984284"/>
                  <a:pt x="5760516" y="3972514"/>
                  <a:pt x="5760516" y="3957995"/>
                </a:cubicBezTo>
                <a:cubicBezTo>
                  <a:pt x="5760516" y="3943476"/>
                  <a:pt x="5772286" y="3931706"/>
                  <a:pt x="5786805" y="3931706"/>
                </a:cubicBezTo>
                <a:close/>
                <a:moveTo>
                  <a:pt x="5695365" y="3931706"/>
                </a:moveTo>
                <a:cubicBezTo>
                  <a:pt x="5709884" y="3931706"/>
                  <a:pt x="5721654" y="3943476"/>
                  <a:pt x="5721654" y="3957995"/>
                </a:cubicBezTo>
                <a:cubicBezTo>
                  <a:pt x="5721654" y="3972514"/>
                  <a:pt x="5709884" y="3984284"/>
                  <a:pt x="5695365" y="3984284"/>
                </a:cubicBezTo>
                <a:cubicBezTo>
                  <a:pt x="5680846" y="3984284"/>
                  <a:pt x="5669076" y="3972514"/>
                  <a:pt x="5669076" y="3957995"/>
                </a:cubicBezTo>
                <a:cubicBezTo>
                  <a:pt x="5669076" y="3943476"/>
                  <a:pt x="5680846" y="3931706"/>
                  <a:pt x="5695365" y="3931706"/>
                </a:cubicBezTo>
                <a:close/>
                <a:moveTo>
                  <a:pt x="5603925" y="3931706"/>
                </a:moveTo>
                <a:cubicBezTo>
                  <a:pt x="5618444" y="3931706"/>
                  <a:pt x="5630214" y="3943476"/>
                  <a:pt x="5630214" y="3957995"/>
                </a:cubicBezTo>
                <a:cubicBezTo>
                  <a:pt x="5630214" y="3972514"/>
                  <a:pt x="5618444" y="3984284"/>
                  <a:pt x="5603925" y="3984284"/>
                </a:cubicBezTo>
                <a:cubicBezTo>
                  <a:pt x="5589406" y="3984284"/>
                  <a:pt x="5577636" y="3972514"/>
                  <a:pt x="5577636" y="3957995"/>
                </a:cubicBezTo>
                <a:cubicBezTo>
                  <a:pt x="5577636" y="3943476"/>
                  <a:pt x="5589406" y="3931706"/>
                  <a:pt x="5603925" y="3931706"/>
                </a:cubicBezTo>
                <a:close/>
                <a:moveTo>
                  <a:pt x="5512485" y="3931706"/>
                </a:moveTo>
                <a:cubicBezTo>
                  <a:pt x="5527004" y="3931706"/>
                  <a:pt x="5538774" y="3943476"/>
                  <a:pt x="5538774" y="3957995"/>
                </a:cubicBezTo>
                <a:cubicBezTo>
                  <a:pt x="5538774" y="3972514"/>
                  <a:pt x="5527004" y="3984284"/>
                  <a:pt x="5512485" y="3984284"/>
                </a:cubicBezTo>
                <a:cubicBezTo>
                  <a:pt x="5497966" y="3984284"/>
                  <a:pt x="5486196" y="3972514"/>
                  <a:pt x="5486196" y="3957995"/>
                </a:cubicBezTo>
                <a:cubicBezTo>
                  <a:pt x="5486196" y="3943476"/>
                  <a:pt x="5497966" y="3931706"/>
                  <a:pt x="5512485" y="3931706"/>
                </a:cubicBezTo>
                <a:close/>
                <a:moveTo>
                  <a:pt x="5421045" y="3931706"/>
                </a:moveTo>
                <a:cubicBezTo>
                  <a:pt x="5435564" y="3931706"/>
                  <a:pt x="5447334" y="3943476"/>
                  <a:pt x="5447334" y="3957995"/>
                </a:cubicBezTo>
                <a:cubicBezTo>
                  <a:pt x="5447334" y="3972514"/>
                  <a:pt x="5435564" y="3984284"/>
                  <a:pt x="5421045" y="3984284"/>
                </a:cubicBezTo>
                <a:cubicBezTo>
                  <a:pt x="5406526" y="3984284"/>
                  <a:pt x="5394756" y="3972514"/>
                  <a:pt x="5394756" y="3957995"/>
                </a:cubicBezTo>
                <a:cubicBezTo>
                  <a:pt x="5394756" y="3943476"/>
                  <a:pt x="5406526" y="3931706"/>
                  <a:pt x="5421045" y="3931706"/>
                </a:cubicBezTo>
                <a:close/>
                <a:moveTo>
                  <a:pt x="3866565" y="3931706"/>
                </a:moveTo>
                <a:cubicBezTo>
                  <a:pt x="3881084" y="3931706"/>
                  <a:pt x="3892854" y="3943476"/>
                  <a:pt x="3892854" y="3957995"/>
                </a:cubicBezTo>
                <a:cubicBezTo>
                  <a:pt x="3892854" y="3972514"/>
                  <a:pt x="3881084" y="3984284"/>
                  <a:pt x="3866565" y="3984284"/>
                </a:cubicBezTo>
                <a:cubicBezTo>
                  <a:pt x="3852046" y="3984284"/>
                  <a:pt x="3840276" y="3972514"/>
                  <a:pt x="3840276" y="3957995"/>
                </a:cubicBezTo>
                <a:cubicBezTo>
                  <a:pt x="3840276" y="3943476"/>
                  <a:pt x="3852046" y="3931706"/>
                  <a:pt x="3866565" y="3931706"/>
                </a:cubicBezTo>
                <a:close/>
                <a:moveTo>
                  <a:pt x="3775125" y="3931706"/>
                </a:moveTo>
                <a:cubicBezTo>
                  <a:pt x="3789644" y="3931706"/>
                  <a:pt x="3801414" y="3943476"/>
                  <a:pt x="3801414" y="3957995"/>
                </a:cubicBezTo>
                <a:cubicBezTo>
                  <a:pt x="3801414" y="3972514"/>
                  <a:pt x="3789644" y="3984284"/>
                  <a:pt x="3775125" y="3984284"/>
                </a:cubicBezTo>
                <a:cubicBezTo>
                  <a:pt x="3760606" y="3984284"/>
                  <a:pt x="3748836" y="3972514"/>
                  <a:pt x="3748836" y="3957995"/>
                </a:cubicBezTo>
                <a:cubicBezTo>
                  <a:pt x="3748836" y="3943476"/>
                  <a:pt x="3760606" y="3931706"/>
                  <a:pt x="3775125" y="3931706"/>
                </a:cubicBezTo>
                <a:close/>
                <a:moveTo>
                  <a:pt x="3683685" y="3931706"/>
                </a:moveTo>
                <a:cubicBezTo>
                  <a:pt x="3698204" y="3931706"/>
                  <a:pt x="3709974" y="3943476"/>
                  <a:pt x="3709974" y="3957995"/>
                </a:cubicBezTo>
                <a:cubicBezTo>
                  <a:pt x="3709974" y="3972514"/>
                  <a:pt x="3698204" y="3984284"/>
                  <a:pt x="3683685" y="3984284"/>
                </a:cubicBezTo>
                <a:cubicBezTo>
                  <a:pt x="3669166" y="3984284"/>
                  <a:pt x="3657396" y="3972514"/>
                  <a:pt x="3657396" y="3957995"/>
                </a:cubicBezTo>
                <a:cubicBezTo>
                  <a:pt x="3657396" y="3943476"/>
                  <a:pt x="3669166" y="3931706"/>
                  <a:pt x="3683685" y="3931706"/>
                </a:cubicBezTo>
                <a:close/>
                <a:moveTo>
                  <a:pt x="3592245" y="3931706"/>
                </a:moveTo>
                <a:cubicBezTo>
                  <a:pt x="3606764" y="3931706"/>
                  <a:pt x="3618534" y="3943476"/>
                  <a:pt x="3618534" y="3957995"/>
                </a:cubicBezTo>
                <a:cubicBezTo>
                  <a:pt x="3618534" y="3972514"/>
                  <a:pt x="3606764" y="3984284"/>
                  <a:pt x="3592245" y="3984284"/>
                </a:cubicBezTo>
                <a:cubicBezTo>
                  <a:pt x="3577726" y="3984284"/>
                  <a:pt x="3565956" y="3972514"/>
                  <a:pt x="3565956" y="3957995"/>
                </a:cubicBezTo>
                <a:cubicBezTo>
                  <a:pt x="3565956" y="3943476"/>
                  <a:pt x="3577726" y="3931706"/>
                  <a:pt x="3592245" y="3931706"/>
                </a:cubicBezTo>
                <a:close/>
                <a:moveTo>
                  <a:pt x="3500805" y="3931706"/>
                </a:moveTo>
                <a:cubicBezTo>
                  <a:pt x="3515324" y="3931706"/>
                  <a:pt x="3527094" y="3943476"/>
                  <a:pt x="3527094" y="3957995"/>
                </a:cubicBezTo>
                <a:cubicBezTo>
                  <a:pt x="3527094" y="3972514"/>
                  <a:pt x="3515324" y="3984284"/>
                  <a:pt x="3500805" y="3984284"/>
                </a:cubicBezTo>
                <a:cubicBezTo>
                  <a:pt x="3486286" y="3984284"/>
                  <a:pt x="3474516" y="3972514"/>
                  <a:pt x="3474516" y="3957995"/>
                </a:cubicBezTo>
                <a:cubicBezTo>
                  <a:pt x="3474516" y="3943476"/>
                  <a:pt x="3486286" y="3931706"/>
                  <a:pt x="3500805" y="3931706"/>
                </a:cubicBezTo>
                <a:close/>
                <a:moveTo>
                  <a:pt x="3409365" y="3931706"/>
                </a:moveTo>
                <a:cubicBezTo>
                  <a:pt x="3423884" y="3931706"/>
                  <a:pt x="3435654" y="3943476"/>
                  <a:pt x="3435654" y="3957995"/>
                </a:cubicBezTo>
                <a:cubicBezTo>
                  <a:pt x="3435654" y="3972514"/>
                  <a:pt x="3423884" y="3984284"/>
                  <a:pt x="3409365" y="3984284"/>
                </a:cubicBezTo>
                <a:cubicBezTo>
                  <a:pt x="3394846" y="3984284"/>
                  <a:pt x="3383076" y="3972514"/>
                  <a:pt x="3383076" y="3957995"/>
                </a:cubicBezTo>
                <a:cubicBezTo>
                  <a:pt x="3383076" y="3943476"/>
                  <a:pt x="3394846" y="3931706"/>
                  <a:pt x="3409365" y="3931706"/>
                </a:cubicBezTo>
                <a:close/>
                <a:moveTo>
                  <a:pt x="3317925" y="3931706"/>
                </a:moveTo>
                <a:cubicBezTo>
                  <a:pt x="3332444" y="3931706"/>
                  <a:pt x="3344214" y="3943476"/>
                  <a:pt x="3344214" y="3957995"/>
                </a:cubicBezTo>
                <a:cubicBezTo>
                  <a:pt x="3344214" y="3972514"/>
                  <a:pt x="3332444" y="3984284"/>
                  <a:pt x="3317925" y="3984284"/>
                </a:cubicBezTo>
                <a:cubicBezTo>
                  <a:pt x="3303406" y="3984284"/>
                  <a:pt x="3291636" y="3972514"/>
                  <a:pt x="3291636" y="3957995"/>
                </a:cubicBezTo>
                <a:cubicBezTo>
                  <a:pt x="3291636" y="3943476"/>
                  <a:pt x="3303406" y="3931706"/>
                  <a:pt x="3317925" y="3931706"/>
                </a:cubicBezTo>
                <a:close/>
                <a:moveTo>
                  <a:pt x="3226557" y="3931706"/>
                </a:moveTo>
                <a:cubicBezTo>
                  <a:pt x="3241076" y="3931706"/>
                  <a:pt x="3252846" y="3943476"/>
                  <a:pt x="3252846" y="3957995"/>
                </a:cubicBezTo>
                <a:cubicBezTo>
                  <a:pt x="3252846" y="3972514"/>
                  <a:pt x="3241076" y="3984284"/>
                  <a:pt x="3226557" y="3984284"/>
                </a:cubicBezTo>
                <a:cubicBezTo>
                  <a:pt x="3212038" y="3984284"/>
                  <a:pt x="3200267" y="3972514"/>
                  <a:pt x="3200267" y="3957995"/>
                </a:cubicBezTo>
                <a:cubicBezTo>
                  <a:pt x="3200267" y="3943476"/>
                  <a:pt x="3212038" y="3931706"/>
                  <a:pt x="3226557" y="3931706"/>
                </a:cubicBezTo>
                <a:close/>
                <a:moveTo>
                  <a:pt x="3135116" y="3931706"/>
                </a:moveTo>
                <a:cubicBezTo>
                  <a:pt x="3149635" y="3931706"/>
                  <a:pt x="3161405" y="3943476"/>
                  <a:pt x="3161405" y="3957995"/>
                </a:cubicBezTo>
                <a:cubicBezTo>
                  <a:pt x="3161405" y="3972514"/>
                  <a:pt x="3149635" y="3984284"/>
                  <a:pt x="3135116" y="3984284"/>
                </a:cubicBezTo>
                <a:cubicBezTo>
                  <a:pt x="3120597" y="3984284"/>
                  <a:pt x="3108826" y="3972514"/>
                  <a:pt x="3108826" y="3957995"/>
                </a:cubicBezTo>
                <a:cubicBezTo>
                  <a:pt x="3108826" y="3943476"/>
                  <a:pt x="3120597" y="3931706"/>
                  <a:pt x="3135116" y="3931706"/>
                </a:cubicBezTo>
                <a:close/>
                <a:moveTo>
                  <a:pt x="3043674" y="3931706"/>
                </a:moveTo>
                <a:cubicBezTo>
                  <a:pt x="3058194" y="3931706"/>
                  <a:pt x="3069964" y="3943476"/>
                  <a:pt x="3069964" y="3957995"/>
                </a:cubicBezTo>
                <a:cubicBezTo>
                  <a:pt x="3069964" y="3972514"/>
                  <a:pt x="3058194" y="3984284"/>
                  <a:pt x="3043674" y="3984284"/>
                </a:cubicBezTo>
                <a:cubicBezTo>
                  <a:pt x="3029155" y="3984284"/>
                  <a:pt x="3017385" y="3972514"/>
                  <a:pt x="3017385" y="3957995"/>
                </a:cubicBezTo>
                <a:cubicBezTo>
                  <a:pt x="3017385" y="3943476"/>
                  <a:pt x="3029155" y="3931706"/>
                  <a:pt x="3043674" y="3931706"/>
                </a:cubicBezTo>
                <a:close/>
                <a:moveTo>
                  <a:pt x="2952232" y="3931706"/>
                </a:moveTo>
                <a:cubicBezTo>
                  <a:pt x="2966752" y="3931706"/>
                  <a:pt x="2978522" y="3943476"/>
                  <a:pt x="2978522" y="3957995"/>
                </a:cubicBezTo>
                <a:cubicBezTo>
                  <a:pt x="2978522" y="3972514"/>
                  <a:pt x="2966752" y="3984284"/>
                  <a:pt x="2952232" y="3984284"/>
                </a:cubicBezTo>
                <a:cubicBezTo>
                  <a:pt x="2937714" y="3984284"/>
                  <a:pt x="2925943" y="3972514"/>
                  <a:pt x="2925943" y="3957995"/>
                </a:cubicBezTo>
                <a:cubicBezTo>
                  <a:pt x="2925943" y="3943476"/>
                  <a:pt x="2937714" y="3931706"/>
                  <a:pt x="2952232" y="3931706"/>
                </a:cubicBezTo>
                <a:close/>
                <a:moveTo>
                  <a:pt x="2860791" y="3931706"/>
                </a:moveTo>
                <a:cubicBezTo>
                  <a:pt x="2875311" y="3931706"/>
                  <a:pt x="2887081" y="3943476"/>
                  <a:pt x="2887081" y="3957995"/>
                </a:cubicBezTo>
                <a:cubicBezTo>
                  <a:pt x="2887081" y="3972514"/>
                  <a:pt x="2875311" y="3984284"/>
                  <a:pt x="2860791" y="3984284"/>
                </a:cubicBezTo>
                <a:cubicBezTo>
                  <a:pt x="2846272" y="3984284"/>
                  <a:pt x="2834502" y="3972514"/>
                  <a:pt x="2834502" y="3957995"/>
                </a:cubicBezTo>
                <a:cubicBezTo>
                  <a:pt x="2834502" y="3943476"/>
                  <a:pt x="2846272" y="3931706"/>
                  <a:pt x="2860791" y="3931706"/>
                </a:cubicBezTo>
                <a:close/>
                <a:moveTo>
                  <a:pt x="2769350" y="3931706"/>
                </a:moveTo>
                <a:cubicBezTo>
                  <a:pt x="2783869" y="3931706"/>
                  <a:pt x="2795639" y="3943476"/>
                  <a:pt x="2795639" y="3957995"/>
                </a:cubicBezTo>
                <a:cubicBezTo>
                  <a:pt x="2795639" y="3972514"/>
                  <a:pt x="2783869" y="3984284"/>
                  <a:pt x="2769350" y="3984284"/>
                </a:cubicBezTo>
                <a:cubicBezTo>
                  <a:pt x="2754831" y="3984284"/>
                  <a:pt x="2743060" y="3972514"/>
                  <a:pt x="2743060" y="3957995"/>
                </a:cubicBezTo>
                <a:cubicBezTo>
                  <a:pt x="2743060" y="3943476"/>
                  <a:pt x="2754831" y="3931706"/>
                  <a:pt x="2769350" y="3931706"/>
                </a:cubicBezTo>
                <a:close/>
                <a:moveTo>
                  <a:pt x="2677908" y="3931706"/>
                </a:moveTo>
                <a:cubicBezTo>
                  <a:pt x="2692428" y="3931706"/>
                  <a:pt x="2704198" y="3943476"/>
                  <a:pt x="2704198" y="3957995"/>
                </a:cubicBezTo>
                <a:cubicBezTo>
                  <a:pt x="2704198" y="3972514"/>
                  <a:pt x="2692428" y="3984284"/>
                  <a:pt x="2677908" y="3984284"/>
                </a:cubicBezTo>
                <a:cubicBezTo>
                  <a:pt x="2663389" y="3984284"/>
                  <a:pt x="2651619" y="3972514"/>
                  <a:pt x="2651619" y="3957995"/>
                </a:cubicBezTo>
                <a:cubicBezTo>
                  <a:pt x="2651619" y="3943476"/>
                  <a:pt x="2663389" y="3931706"/>
                  <a:pt x="2677908" y="3931706"/>
                </a:cubicBezTo>
                <a:close/>
                <a:moveTo>
                  <a:pt x="9718725" y="3840266"/>
                </a:moveTo>
                <a:cubicBezTo>
                  <a:pt x="9733244" y="3840266"/>
                  <a:pt x="9745014" y="3852036"/>
                  <a:pt x="9745014" y="3866555"/>
                </a:cubicBezTo>
                <a:cubicBezTo>
                  <a:pt x="9745014" y="3881074"/>
                  <a:pt x="9733244" y="3892844"/>
                  <a:pt x="9718725" y="3892844"/>
                </a:cubicBezTo>
                <a:cubicBezTo>
                  <a:pt x="9704206" y="3892844"/>
                  <a:pt x="9692436" y="3881074"/>
                  <a:pt x="9692436" y="3866555"/>
                </a:cubicBezTo>
                <a:cubicBezTo>
                  <a:pt x="9692436" y="3852036"/>
                  <a:pt x="9704206" y="3840266"/>
                  <a:pt x="9718725" y="3840266"/>
                </a:cubicBezTo>
                <a:close/>
                <a:moveTo>
                  <a:pt x="9627285" y="3840266"/>
                </a:moveTo>
                <a:cubicBezTo>
                  <a:pt x="9641804" y="3840266"/>
                  <a:pt x="9653574" y="3852036"/>
                  <a:pt x="9653574" y="3866555"/>
                </a:cubicBezTo>
                <a:cubicBezTo>
                  <a:pt x="9653574" y="3881074"/>
                  <a:pt x="9641804" y="3892844"/>
                  <a:pt x="9627285" y="3892844"/>
                </a:cubicBezTo>
                <a:cubicBezTo>
                  <a:pt x="9612766" y="3892844"/>
                  <a:pt x="9600996" y="3881074"/>
                  <a:pt x="9600996" y="3866555"/>
                </a:cubicBezTo>
                <a:cubicBezTo>
                  <a:pt x="9600996" y="3852036"/>
                  <a:pt x="9612766" y="3840266"/>
                  <a:pt x="9627285" y="3840266"/>
                </a:cubicBezTo>
                <a:close/>
                <a:moveTo>
                  <a:pt x="9352965" y="3840266"/>
                </a:moveTo>
                <a:cubicBezTo>
                  <a:pt x="9367484" y="3840266"/>
                  <a:pt x="9379254" y="3852036"/>
                  <a:pt x="9379254" y="3866555"/>
                </a:cubicBezTo>
                <a:cubicBezTo>
                  <a:pt x="9379254" y="3881074"/>
                  <a:pt x="9367484" y="3892844"/>
                  <a:pt x="9352965" y="3892844"/>
                </a:cubicBezTo>
                <a:cubicBezTo>
                  <a:pt x="9338446" y="3892844"/>
                  <a:pt x="9326676" y="3881074"/>
                  <a:pt x="9326676" y="3866555"/>
                </a:cubicBezTo>
                <a:cubicBezTo>
                  <a:pt x="9326676" y="3852036"/>
                  <a:pt x="9338446" y="3840266"/>
                  <a:pt x="9352965" y="3840266"/>
                </a:cubicBezTo>
                <a:close/>
                <a:moveTo>
                  <a:pt x="9261525" y="3840266"/>
                </a:moveTo>
                <a:cubicBezTo>
                  <a:pt x="9276044" y="3840266"/>
                  <a:pt x="9287814" y="3852036"/>
                  <a:pt x="9287814" y="3866555"/>
                </a:cubicBezTo>
                <a:cubicBezTo>
                  <a:pt x="9287814" y="3881074"/>
                  <a:pt x="9276044" y="3892844"/>
                  <a:pt x="9261525" y="3892844"/>
                </a:cubicBezTo>
                <a:cubicBezTo>
                  <a:pt x="9247006" y="3892844"/>
                  <a:pt x="9235236" y="3881074"/>
                  <a:pt x="9235236" y="3866555"/>
                </a:cubicBezTo>
                <a:cubicBezTo>
                  <a:pt x="9235236" y="3852036"/>
                  <a:pt x="9247006" y="3840266"/>
                  <a:pt x="9261525" y="3840266"/>
                </a:cubicBezTo>
                <a:close/>
                <a:moveTo>
                  <a:pt x="9170085" y="3840266"/>
                </a:moveTo>
                <a:cubicBezTo>
                  <a:pt x="9184604" y="3840266"/>
                  <a:pt x="9196374" y="3852036"/>
                  <a:pt x="9196374" y="3866555"/>
                </a:cubicBezTo>
                <a:cubicBezTo>
                  <a:pt x="9196374" y="3881074"/>
                  <a:pt x="9184604" y="3892844"/>
                  <a:pt x="9170085" y="3892844"/>
                </a:cubicBezTo>
                <a:cubicBezTo>
                  <a:pt x="9155566" y="3892844"/>
                  <a:pt x="9143796" y="3881074"/>
                  <a:pt x="9143796" y="3866555"/>
                </a:cubicBezTo>
                <a:cubicBezTo>
                  <a:pt x="9143796" y="3852036"/>
                  <a:pt x="9155566" y="3840266"/>
                  <a:pt x="9170085" y="3840266"/>
                </a:cubicBezTo>
                <a:close/>
                <a:moveTo>
                  <a:pt x="9078645" y="3840266"/>
                </a:moveTo>
                <a:cubicBezTo>
                  <a:pt x="9093164" y="3840266"/>
                  <a:pt x="9104934" y="3852036"/>
                  <a:pt x="9104934" y="3866555"/>
                </a:cubicBezTo>
                <a:cubicBezTo>
                  <a:pt x="9104934" y="3881074"/>
                  <a:pt x="9093164" y="3892844"/>
                  <a:pt x="9078645" y="3892844"/>
                </a:cubicBezTo>
                <a:cubicBezTo>
                  <a:pt x="9064126" y="3892844"/>
                  <a:pt x="9052356" y="3881074"/>
                  <a:pt x="9052356" y="3866555"/>
                </a:cubicBezTo>
                <a:cubicBezTo>
                  <a:pt x="9052356" y="3852036"/>
                  <a:pt x="9064126" y="3840266"/>
                  <a:pt x="9078645" y="3840266"/>
                </a:cubicBezTo>
                <a:close/>
                <a:moveTo>
                  <a:pt x="8987205" y="3840266"/>
                </a:moveTo>
                <a:cubicBezTo>
                  <a:pt x="9001724" y="3840266"/>
                  <a:pt x="9013494" y="3852036"/>
                  <a:pt x="9013494" y="3866555"/>
                </a:cubicBezTo>
                <a:cubicBezTo>
                  <a:pt x="9013494" y="3881074"/>
                  <a:pt x="9001724" y="3892844"/>
                  <a:pt x="8987205" y="3892844"/>
                </a:cubicBezTo>
                <a:cubicBezTo>
                  <a:pt x="8972686" y="3892844"/>
                  <a:pt x="8960916" y="3881074"/>
                  <a:pt x="8960916" y="3866555"/>
                </a:cubicBezTo>
                <a:cubicBezTo>
                  <a:pt x="8960916" y="3852036"/>
                  <a:pt x="8972686" y="3840266"/>
                  <a:pt x="8987205" y="3840266"/>
                </a:cubicBezTo>
                <a:close/>
                <a:moveTo>
                  <a:pt x="8621445" y="3840266"/>
                </a:moveTo>
                <a:cubicBezTo>
                  <a:pt x="8635964" y="3840266"/>
                  <a:pt x="8647734" y="3852036"/>
                  <a:pt x="8647734" y="3866555"/>
                </a:cubicBezTo>
                <a:cubicBezTo>
                  <a:pt x="8647734" y="3881074"/>
                  <a:pt x="8635964" y="3892844"/>
                  <a:pt x="8621445" y="3892844"/>
                </a:cubicBezTo>
                <a:cubicBezTo>
                  <a:pt x="8606926" y="3892844"/>
                  <a:pt x="8595156" y="3881074"/>
                  <a:pt x="8595156" y="3866555"/>
                </a:cubicBezTo>
                <a:cubicBezTo>
                  <a:pt x="8595156" y="3852036"/>
                  <a:pt x="8606926" y="3840266"/>
                  <a:pt x="8621445" y="3840266"/>
                </a:cubicBezTo>
                <a:close/>
                <a:moveTo>
                  <a:pt x="8530005" y="3840266"/>
                </a:moveTo>
                <a:cubicBezTo>
                  <a:pt x="8544524" y="3840266"/>
                  <a:pt x="8556294" y="3852036"/>
                  <a:pt x="8556294" y="3866555"/>
                </a:cubicBezTo>
                <a:cubicBezTo>
                  <a:pt x="8556294" y="3881074"/>
                  <a:pt x="8544524" y="3892844"/>
                  <a:pt x="8530005" y="3892844"/>
                </a:cubicBezTo>
                <a:cubicBezTo>
                  <a:pt x="8515486" y="3892844"/>
                  <a:pt x="8503716" y="3881074"/>
                  <a:pt x="8503716" y="3866555"/>
                </a:cubicBezTo>
                <a:cubicBezTo>
                  <a:pt x="8503716" y="3852036"/>
                  <a:pt x="8515486" y="3840266"/>
                  <a:pt x="8530005" y="3840266"/>
                </a:cubicBezTo>
                <a:close/>
                <a:moveTo>
                  <a:pt x="8438565" y="3840266"/>
                </a:moveTo>
                <a:cubicBezTo>
                  <a:pt x="8453084" y="3840266"/>
                  <a:pt x="8464854" y="3852036"/>
                  <a:pt x="8464854" y="3866555"/>
                </a:cubicBezTo>
                <a:cubicBezTo>
                  <a:pt x="8464854" y="3881074"/>
                  <a:pt x="8453084" y="3892844"/>
                  <a:pt x="8438565" y="3892844"/>
                </a:cubicBezTo>
                <a:cubicBezTo>
                  <a:pt x="8424046" y="3892844"/>
                  <a:pt x="8412276" y="3881074"/>
                  <a:pt x="8412276" y="3866555"/>
                </a:cubicBezTo>
                <a:cubicBezTo>
                  <a:pt x="8412276" y="3852036"/>
                  <a:pt x="8424046" y="3840266"/>
                  <a:pt x="8438565" y="3840266"/>
                </a:cubicBezTo>
                <a:close/>
                <a:moveTo>
                  <a:pt x="8347125" y="3840266"/>
                </a:moveTo>
                <a:cubicBezTo>
                  <a:pt x="8361644" y="3840266"/>
                  <a:pt x="8373414" y="3852036"/>
                  <a:pt x="8373414" y="3866555"/>
                </a:cubicBezTo>
                <a:cubicBezTo>
                  <a:pt x="8373414" y="3881074"/>
                  <a:pt x="8361644" y="3892844"/>
                  <a:pt x="8347125" y="3892844"/>
                </a:cubicBezTo>
                <a:cubicBezTo>
                  <a:pt x="8332606" y="3892844"/>
                  <a:pt x="8320836" y="3881074"/>
                  <a:pt x="8320836" y="3866555"/>
                </a:cubicBezTo>
                <a:cubicBezTo>
                  <a:pt x="8320836" y="3852036"/>
                  <a:pt x="8332606" y="3840266"/>
                  <a:pt x="8347125" y="3840266"/>
                </a:cubicBezTo>
                <a:close/>
                <a:moveTo>
                  <a:pt x="8255685" y="3840266"/>
                </a:moveTo>
                <a:cubicBezTo>
                  <a:pt x="8270204" y="3840266"/>
                  <a:pt x="8281974" y="3852036"/>
                  <a:pt x="8281974" y="3866555"/>
                </a:cubicBezTo>
                <a:cubicBezTo>
                  <a:pt x="8281974" y="3881074"/>
                  <a:pt x="8270204" y="3892844"/>
                  <a:pt x="8255685" y="3892844"/>
                </a:cubicBezTo>
                <a:cubicBezTo>
                  <a:pt x="8241166" y="3892844"/>
                  <a:pt x="8229396" y="3881074"/>
                  <a:pt x="8229396" y="3866555"/>
                </a:cubicBezTo>
                <a:cubicBezTo>
                  <a:pt x="8229396" y="3852036"/>
                  <a:pt x="8241166" y="3840266"/>
                  <a:pt x="8255685" y="3840266"/>
                </a:cubicBezTo>
                <a:close/>
                <a:moveTo>
                  <a:pt x="8164245" y="3840266"/>
                </a:moveTo>
                <a:cubicBezTo>
                  <a:pt x="8178764" y="3840266"/>
                  <a:pt x="8190534" y="3852036"/>
                  <a:pt x="8190534" y="3866555"/>
                </a:cubicBezTo>
                <a:cubicBezTo>
                  <a:pt x="8190534" y="3881074"/>
                  <a:pt x="8178764" y="3892844"/>
                  <a:pt x="8164245" y="3892844"/>
                </a:cubicBezTo>
                <a:cubicBezTo>
                  <a:pt x="8149726" y="3892844"/>
                  <a:pt x="8137956" y="3881074"/>
                  <a:pt x="8137956" y="3866555"/>
                </a:cubicBezTo>
                <a:cubicBezTo>
                  <a:pt x="8137956" y="3852036"/>
                  <a:pt x="8149726" y="3840266"/>
                  <a:pt x="8164245" y="3840266"/>
                </a:cubicBezTo>
                <a:close/>
                <a:moveTo>
                  <a:pt x="6244005" y="3840266"/>
                </a:moveTo>
                <a:cubicBezTo>
                  <a:pt x="6258524" y="3840266"/>
                  <a:pt x="6270294" y="3852036"/>
                  <a:pt x="6270294" y="3866555"/>
                </a:cubicBezTo>
                <a:cubicBezTo>
                  <a:pt x="6270294" y="3881074"/>
                  <a:pt x="6258524" y="3892844"/>
                  <a:pt x="6244005" y="3892844"/>
                </a:cubicBezTo>
                <a:cubicBezTo>
                  <a:pt x="6229486" y="3892844"/>
                  <a:pt x="6217716" y="3881074"/>
                  <a:pt x="6217716" y="3866555"/>
                </a:cubicBezTo>
                <a:cubicBezTo>
                  <a:pt x="6217716" y="3852036"/>
                  <a:pt x="6229486" y="3840266"/>
                  <a:pt x="6244005" y="3840266"/>
                </a:cubicBezTo>
                <a:close/>
                <a:moveTo>
                  <a:pt x="6152565" y="3840266"/>
                </a:moveTo>
                <a:cubicBezTo>
                  <a:pt x="6167084" y="3840266"/>
                  <a:pt x="6178854" y="3852036"/>
                  <a:pt x="6178854" y="3866555"/>
                </a:cubicBezTo>
                <a:cubicBezTo>
                  <a:pt x="6178854" y="3881074"/>
                  <a:pt x="6167084" y="3892844"/>
                  <a:pt x="6152565" y="3892844"/>
                </a:cubicBezTo>
                <a:cubicBezTo>
                  <a:pt x="6138046" y="3892844"/>
                  <a:pt x="6126276" y="3881074"/>
                  <a:pt x="6126276" y="3866555"/>
                </a:cubicBezTo>
                <a:cubicBezTo>
                  <a:pt x="6126276" y="3852036"/>
                  <a:pt x="6138046" y="3840266"/>
                  <a:pt x="6152565" y="3840266"/>
                </a:cubicBezTo>
                <a:close/>
                <a:moveTo>
                  <a:pt x="6061125" y="3840266"/>
                </a:moveTo>
                <a:cubicBezTo>
                  <a:pt x="6075644" y="3840266"/>
                  <a:pt x="6087414" y="3852036"/>
                  <a:pt x="6087414" y="3866555"/>
                </a:cubicBezTo>
                <a:cubicBezTo>
                  <a:pt x="6087414" y="3881074"/>
                  <a:pt x="6075644" y="3892844"/>
                  <a:pt x="6061125" y="3892844"/>
                </a:cubicBezTo>
                <a:cubicBezTo>
                  <a:pt x="6046606" y="3892844"/>
                  <a:pt x="6034836" y="3881074"/>
                  <a:pt x="6034836" y="3866555"/>
                </a:cubicBezTo>
                <a:cubicBezTo>
                  <a:pt x="6034836" y="3852036"/>
                  <a:pt x="6046606" y="3840266"/>
                  <a:pt x="6061125" y="3840266"/>
                </a:cubicBezTo>
                <a:close/>
                <a:moveTo>
                  <a:pt x="5969685" y="3840266"/>
                </a:moveTo>
                <a:cubicBezTo>
                  <a:pt x="5984204" y="3840266"/>
                  <a:pt x="5995974" y="3852036"/>
                  <a:pt x="5995974" y="3866555"/>
                </a:cubicBezTo>
                <a:cubicBezTo>
                  <a:pt x="5995974" y="3881074"/>
                  <a:pt x="5984204" y="3892844"/>
                  <a:pt x="5969685" y="3892844"/>
                </a:cubicBezTo>
                <a:cubicBezTo>
                  <a:pt x="5955166" y="3892844"/>
                  <a:pt x="5943396" y="3881074"/>
                  <a:pt x="5943396" y="3866555"/>
                </a:cubicBezTo>
                <a:cubicBezTo>
                  <a:pt x="5943396" y="3852036"/>
                  <a:pt x="5955166" y="3840266"/>
                  <a:pt x="5969685" y="3840266"/>
                </a:cubicBezTo>
                <a:close/>
                <a:moveTo>
                  <a:pt x="5878245" y="3840266"/>
                </a:moveTo>
                <a:cubicBezTo>
                  <a:pt x="5892764" y="3840266"/>
                  <a:pt x="5904534" y="3852036"/>
                  <a:pt x="5904534" y="3866555"/>
                </a:cubicBezTo>
                <a:cubicBezTo>
                  <a:pt x="5904534" y="3881074"/>
                  <a:pt x="5892764" y="3892844"/>
                  <a:pt x="5878245" y="3892844"/>
                </a:cubicBezTo>
                <a:cubicBezTo>
                  <a:pt x="5863726" y="3892844"/>
                  <a:pt x="5851956" y="3881074"/>
                  <a:pt x="5851956" y="3866555"/>
                </a:cubicBezTo>
                <a:cubicBezTo>
                  <a:pt x="5851956" y="3852036"/>
                  <a:pt x="5863726" y="3840266"/>
                  <a:pt x="5878245" y="3840266"/>
                </a:cubicBezTo>
                <a:close/>
                <a:moveTo>
                  <a:pt x="5786805" y="3840266"/>
                </a:moveTo>
                <a:cubicBezTo>
                  <a:pt x="5801324" y="3840266"/>
                  <a:pt x="5813094" y="3852036"/>
                  <a:pt x="5813094" y="3866555"/>
                </a:cubicBezTo>
                <a:cubicBezTo>
                  <a:pt x="5813094" y="3881074"/>
                  <a:pt x="5801324" y="3892844"/>
                  <a:pt x="5786805" y="3892844"/>
                </a:cubicBezTo>
                <a:cubicBezTo>
                  <a:pt x="5772286" y="3892844"/>
                  <a:pt x="5760516" y="3881074"/>
                  <a:pt x="5760516" y="3866555"/>
                </a:cubicBezTo>
                <a:cubicBezTo>
                  <a:pt x="5760516" y="3852036"/>
                  <a:pt x="5772286" y="3840266"/>
                  <a:pt x="5786805" y="3840266"/>
                </a:cubicBezTo>
                <a:close/>
                <a:moveTo>
                  <a:pt x="5695365" y="3840266"/>
                </a:moveTo>
                <a:cubicBezTo>
                  <a:pt x="5709884" y="3840266"/>
                  <a:pt x="5721654" y="3852036"/>
                  <a:pt x="5721654" y="3866555"/>
                </a:cubicBezTo>
                <a:cubicBezTo>
                  <a:pt x="5721654" y="3881074"/>
                  <a:pt x="5709884" y="3892844"/>
                  <a:pt x="5695365" y="3892844"/>
                </a:cubicBezTo>
                <a:cubicBezTo>
                  <a:pt x="5680846" y="3892844"/>
                  <a:pt x="5669076" y="3881074"/>
                  <a:pt x="5669076" y="3866555"/>
                </a:cubicBezTo>
                <a:cubicBezTo>
                  <a:pt x="5669076" y="3852036"/>
                  <a:pt x="5680846" y="3840266"/>
                  <a:pt x="5695365" y="3840266"/>
                </a:cubicBezTo>
                <a:close/>
                <a:moveTo>
                  <a:pt x="5603925" y="3840266"/>
                </a:moveTo>
                <a:cubicBezTo>
                  <a:pt x="5618444" y="3840266"/>
                  <a:pt x="5630214" y="3852036"/>
                  <a:pt x="5630214" y="3866555"/>
                </a:cubicBezTo>
                <a:cubicBezTo>
                  <a:pt x="5630214" y="3881074"/>
                  <a:pt x="5618444" y="3892844"/>
                  <a:pt x="5603925" y="3892844"/>
                </a:cubicBezTo>
                <a:cubicBezTo>
                  <a:pt x="5589406" y="3892844"/>
                  <a:pt x="5577636" y="3881074"/>
                  <a:pt x="5577636" y="3866555"/>
                </a:cubicBezTo>
                <a:cubicBezTo>
                  <a:pt x="5577636" y="3852036"/>
                  <a:pt x="5589406" y="3840266"/>
                  <a:pt x="5603925" y="3840266"/>
                </a:cubicBezTo>
                <a:close/>
                <a:moveTo>
                  <a:pt x="5512485" y="3840266"/>
                </a:moveTo>
                <a:cubicBezTo>
                  <a:pt x="5527004" y="3840266"/>
                  <a:pt x="5538774" y="3852036"/>
                  <a:pt x="5538774" y="3866555"/>
                </a:cubicBezTo>
                <a:cubicBezTo>
                  <a:pt x="5538774" y="3881074"/>
                  <a:pt x="5527004" y="3892844"/>
                  <a:pt x="5512485" y="3892844"/>
                </a:cubicBezTo>
                <a:cubicBezTo>
                  <a:pt x="5497966" y="3892844"/>
                  <a:pt x="5486196" y="3881074"/>
                  <a:pt x="5486196" y="3866555"/>
                </a:cubicBezTo>
                <a:cubicBezTo>
                  <a:pt x="5486196" y="3852036"/>
                  <a:pt x="5497966" y="3840266"/>
                  <a:pt x="5512485" y="3840266"/>
                </a:cubicBezTo>
                <a:close/>
                <a:moveTo>
                  <a:pt x="5421045" y="3840266"/>
                </a:moveTo>
                <a:cubicBezTo>
                  <a:pt x="5435564" y="3840266"/>
                  <a:pt x="5447334" y="3852036"/>
                  <a:pt x="5447334" y="3866555"/>
                </a:cubicBezTo>
                <a:cubicBezTo>
                  <a:pt x="5447334" y="3881074"/>
                  <a:pt x="5435564" y="3892844"/>
                  <a:pt x="5421045" y="3892844"/>
                </a:cubicBezTo>
                <a:cubicBezTo>
                  <a:pt x="5406526" y="3892844"/>
                  <a:pt x="5394756" y="3881074"/>
                  <a:pt x="5394756" y="3866555"/>
                </a:cubicBezTo>
                <a:cubicBezTo>
                  <a:pt x="5394756" y="3852036"/>
                  <a:pt x="5406526" y="3840266"/>
                  <a:pt x="5421045" y="3840266"/>
                </a:cubicBezTo>
                <a:close/>
                <a:moveTo>
                  <a:pt x="3958005" y="3840266"/>
                </a:moveTo>
                <a:cubicBezTo>
                  <a:pt x="3972524" y="3840266"/>
                  <a:pt x="3984294" y="3852036"/>
                  <a:pt x="3984294" y="3866555"/>
                </a:cubicBezTo>
                <a:cubicBezTo>
                  <a:pt x="3984294" y="3881074"/>
                  <a:pt x="3972524" y="3892844"/>
                  <a:pt x="3958005" y="3892844"/>
                </a:cubicBezTo>
                <a:cubicBezTo>
                  <a:pt x="3943486" y="3892844"/>
                  <a:pt x="3931716" y="3881074"/>
                  <a:pt x="3931716" y="3866555"/>
                </a:cubicBezTo>
                <a:cubicBezTo>
                  <a:pt x="3931716" y="3852036"/>
                  <a:pt x="3943486" y="3840266"/>
                  <a:pt x="3958005" y="3840266"/>
                </a:cubicBezTo>
                <a:close/>
                <a:moveTo>
                  <a:pt x="3866565" y="3840266"/>
                </a:moveTo>
                <a:cubicBezTo>
                  <a:pt x="3881084" y="3840266"/>
                  <a:pt x="3892854" y="3852036"/>
                  <a:pt x="3892854" y="3866555"/>
                </a:cubicBezTo>
                <a:cubicBezTo>
                  <a:pt x="3892854" y="3881074"/>
                  <a:pt x="3881084" y="3892844"/>
                  <a:pt x="3866565" y="3892844"/>
                </a:cubicBezTo>
                <a:cubicBezTo>
                  <a:pt x="3852046" y="3892844"/>
                  <a:pt x="3840276" y="3881074"/>
                  <a:pt x="3840276" y="3866555"/>
                </a:cubicBezTo>
                <a:cubicBezTo>
                  <a:pt x="3840276" y="3852036"/>
                  <a:pt x="3852046" y="3840266"/>
                  <a:pt x="3866565" y="3840266"/>
                </a:cubicBezTo>
                <a:close/>
                <a:moveTo>
                  <a:pt x="3775125" y="3840266"/>
                </a:moveTo>
                <a:cubicBezTo>
                  <a:pt x="3789644" y="3840266"/>
                  <a:pt x="3801414" y="3852036"/>
                  <a:pt x="3801414" y="3866555"/>
                </a:cubicBezTo>
                <a:cubicBezTo>
                  <a:pt x="3801414" y="3881074"/>
                  <a:pt x="3789644" y="3892844"/>
                  <a:pt x="3775125" y="3892844"/>
                </a:cubicBezTo>
                <a:cubicBezTo>
                  <a:pt x="3760606" y="3892844"/>
                  <a:pt x="3748836" y="3881074"/>
                  <a:pt x="3748836" y="3866555"/>
                </a:cubicBezTo>
                <a:cubicBezTo>
                  <a:pt x="3748836" y="3852036"/>
                  <a:pt x="3760606" y="3840266"/>
                  <a:pt x="3775125" y="3840266"/>
                </a:cubicBezTo>
                <a:close/>
                <a:moveTo>
                  <a:pt x="3683685" y="3840266"/>
                </a:moveTo>
                <a:cubicBezTo>
                  <a:pt x="3698204" y="3840266"/>
                  <a:pt x="3709974" y="3852036"/>
                  <a:pt x="3709974" y="3866555"/>
                </a:cubicBezTo>
                <a:cubicBezTo>
                  <a:pt x="3709974" y="3881074"/>
                  <a:pt x="3698204" y="3892844"/>
                  <a:pt x="3683685" y="3892844"/>
                </a:cubicBezTo>
                <a:cubicBezTo>
                  <a:pt x="3669166" y="3892844"/>
                  <a:pt x="3657396" y="3881074"/>
                  <a:pt x="3657396" y="3866555"/>
                </a:cubicBezTo>
                <a:cubicBezTo>
                  <a:pt x="3657396" y="3852036"/>
                  <a:pt x="3669166" y="3840266"/>
                  <a:pt x="3683685" y="3840266"/>
                </a:cubicBezTo>
                <a:close/>
                <a:moveTo>
                  <a:pt x="3592245" y="3840266"/>
                </a:moveTo>
                <a:cubicBezTo>
                  <a:pt x="3606764" y="3840266"/>
                  <a:pt x="3618534" y="3852036"/>
                  <a:pt x="3618534" y="3866555"/>
                </a:cubicBezTo>
                <a:cubicBezTo>
                  <a:pt x="3618534" y="3881074"/>
                  <a:pt x="3606764" y="3892844"/>
                  <a:pt x="3592245" y="3892844"/>
                </a:cubicBezTo>
                <a:cubicBezTo>
                  <a:pt x="3577726" y="3892844"/>
                  <a:pt x="3565956" y="3881074"/>
                  <a:pt x="3565956" y="3866555"/>
                </a:cubicBezTo>
                <a:cubicBezTo>
                  <a:pt x="3565956" y="3852036"/>
                  <a:pt x="3577726" y="3840266"/>
                  <a:pt x="3592245" y="3840266"/>
                </a:cubicBezTo>
                <a:close/>
                <a:moveTo>
                  <a:pt x="3500805" y="3840266"/>
                </a:moveTo>
                <a:cubicBezTo>
                  <a:pt x="3515324" y="3840266"/>
                  <a:pt x="3527094" y="3852036"/>
                  <a:pt x="3527094" y="3866555"/>
                </a:cubicBezTo>
                <a:cubicBezTo>
                  <a:pt x="3527094" y="3881074"/>
                  <a:pt x="3515324" y="3892844"/>
                  <a:pt x="3500805" y="3892844"/>
                </a:cubicBezTo>
                <a:cubicBezTo>
                  <a:pt x="3486286" y="3892844"/>
                  <a:pt x="3474516" y="3881074"/>
                  <a:pt x="3474516" y="3866555"/>
                </a:cubicBezTo>
                <a:cubicBezTo>
                  <a:pt x="3474516" y="3852036"/>
                  <a:pt x="3486286" y="3840266"/>
                  <a:pt x="3500805" y="3840266"/>
                </a:cubicBezTo>
                <a:close/>
                <a:moveTo>
                  <a:pt x="3409365" y="3840266"/>
                </a:moveTo>
                <a:cubicBezTo>
                  <a:pt x="3423884" y="3840266"/>
                  <a:pt x="3435654" y="3852036"/>
                  <a:pt x="3435654" y="3866555"/>
                </a:cubicBezTo>
                <a:cubicBezTo>
                  <a:pt x="3435654" y="3881074"/>
                  <a:pt x="3423884" y="3892844"/>
                  <a:pt x="3409365" y="3892844"/>
                </a:cubicBezTo>
                <a:cubicBezTo>
                  <a:pt x="3394846" y="3892844"/>
                  <a:pt x="3383076" y="3881074"/>
                  <a:pt x="3383076" y="3866555"/>
                </a:cubicBezTo>
                <a:cubicBezTo>
                  <a:pt x="3383076" y="3852036"/>
                  <a:pt x="3394846" y="3840266"/>
                  <a:pt x="3409365" y="3840266"/>
                </a:cubicBezTo>
                <a:close/>
                <a:moveTo>
                  <a:pt x="3317925" y="3840266"/>
                </a:moveTo>
                <a:cubicBezTo>
                  <a:pt x="3332444" y="3840266"/>
                  <a:pt x="3344214" y="3852036"/>
                  <a:pt x="3344214" y="3866555"/>
                </a:cubicBezTo>
                <a:cubicBezTo>
                  <a:pt x="3344214" y="3881074"/>
                  <a:pt x="3332444" y="3892844"/>
                  <a:pt x="3317925" y="3892844"/>
                </a:cubicBezTo>
                <a:cubicBezTo>
                  <a:pt x="3303406" y="3892844"/>
                  <a:pt x="3291636" y="3881074"/>
                  <a:pt x="3291636" y="3866555"/>
                </a:cubicBezTo>
                <a:cubicBezTo>
                  <a:pt x="3291636" y="3852036"/>
                  <a:pt x="3303406" y="3840266"/>
                  <a:pt x="3317925" y="3840266"/>
                </a:cubicBezTo>
                <a:close/>
                <a:moveTo>
                  <a:pt x="3226565" y="3840266"/>
                </a:moveTo>
                <a:cubicBezTo>
                  <a:pt x="3241085" y="3840266"/>
                  <a:pt x="3252855" y="3852036"/>
                  <a:pt x="3252855" y="3866555"/>
                </a:cubicBezTo>
                <a:cubicBezTo>
                  <a:pt x="3252855" y="3881074"/>
                  <a:pt x="3241085" y="3892844"/>
                  <a:pt x="3226565" y="3892844"/>
                </a:cubicBezTo>
                <a:cubicBezTo>
                  <a:pt x="3212046" y="3892844"/>
                  <a:pt x="3200276" y="3881074"/>
                  <a:pt x="3200276" y="3866555"/>
                </a:cubicBezTo>
                <a:cubicBezTo>
                  <a:pt x="3200276" y="3852036"/>
                  <a:pt x="3212046" y="3840266"/>
                  <a:pt x="3226565" y="3840266"/>
                </a:cubicBezTo>
                <a:close/>
                <a:moveTo>
                  <a:pt x="3135124" y="3840266"/>
                </a:moveTo>
                <a:cubicBezTo>
                  <a:pt x="3149643" y="3840266"/>
                  <a:pt x="3161413" y="3852036"/>
                  <a:pt x="3161413" y="3866555"/>
                </a:cubicBezTo>
                <a:cubicBezTo>
                  <a:pt x="3161413" y="3881074"/>
                  <a:pt x="3149643" y="3892844"/>
                  <a:pt x="3135124" y="3892844"/>
                </a:cubicBezTo>
                <a:cubicBezTo>
                  <a:pt x="3120605" y="3892844"/>
                  <a:pt x="3108835" y="3881074"/>
                  <a:pt x="3108835" y="3866555"/>
                </a:cubicBezTo>
                <a:cubicBezTo>
                  <a:pt x="3108835" y="3852036"/>
                  <a:pt x="3120605" y="3840266"/>
                  <a:pt x="3135124" y="3840266"/>
                </a:cubicBezTo>
                <a:close/>
                <a:moveTo>
                  <a:pt x="3043682" y="3840266"/>
                </a:moveTo>
                <a:cubicBezTo>
                  <a:pt x="3058201" y="3840266"/>
                  <a:pt x="3069972" y="3852036"/>
                  <a:pt x="3069972" y="3866555"/>
                </a:cubicBezTo>
                <a:cubicBezTo>
                  <a:pt x="3069972" y="3881074"/>
                  <a:pt x="3058201" y="3892844"/>
                  <a:pt x="3043682" y="3892844"/>
                </a:cubicBezTo>
                <a:cubicBezTo>
                  <a:pt x="3029163" y="3892844"/>
                  <a:pt x="3017393" y="3881074"/>
                  <a:pt x="3017393" y="3866555"/>
                </a:cubicBezTo>
                <a:cubicBezTo>
                  <a:pt x="3017393" y="3852036"/>
                  <a:pt x="3029163" y="3840266"/>
                  <a:pt x="3043682" y="3840266"/>
                </a:cubicBezTo>
                <a:close/>
                <a:moveTo>
                  <a:pt x="2952240" y="3840266"/>
                </a:moveTo>
                <a:cubicBezTo>
                  <a:pt x="2966760" y="3840266"/>
                  <a:pt x="2978530" y="3852036"/>
                  <a:pt x="2978530" y="3866555"/>
                </a:cubicBezTo>
                <a:cubicBezTo>
                  <a:pt x="2978530" y="3881074"/>
                  <a:pt x="2966760" y="3892844"/>
                  <a:pt x="2952240" y="3892844"/>
                </a:cubicBezTo>
                <a:cubicBezTo>
                  <a:pt x="2937721" y="3892844"/>
                  <a:pt x="2925951" y="3881074"/>
                  <a:pt x="2925951" y="3866555"/>
                </a:cubicBezTo>
                <a:cubicBezTo>
                  <a:pt x="2925951" y="3852036"/>
                  <a:pt x="2937721" y="3840266"/>
                  <a:pt x="2952240" y="3840266"/>
                </a:cubicBezTo>
                <a:close/>
                <a:moveTo>
                  <a:pt x="2860799" y="3840266"/>
                </a:moveTo>
                <a:cubicBezTo>
                  <a:pt x="2875318" y="3840266"/>
                  <a:pt x="2887088" y="3852036"/>
                  <a:pt x="2887088" y="3866555"/>
                </a:cubicBezTo>
                <a:cubicBezTo>
                  <a:pt x="2887088" y="3881074"/>
                  <a:pt x="2875318" y="3892844"/>
                  <a:pt x="2860799" y="3892844"/>
                </a:cubicBezTo>
                <a:cubicBezTo>
                  <a:pt x="2846280" y="3892844"/>
                  <a:pt x="2834510" y="3881074"/>
                  <a:pt x="2834510" y="3866555"/>
                </a:cubicBezTo>
                <a:cubicBezTo>
                  <a:pt x="2834510" y="3852036"/>
                  <a:pt x="2846280" y="3840266"/>
                  <a:pt x="2860799" y="3840266"/>
                </a:cubicBezTo>
                <a:close/>
                <a:moveTo>
                  <a:pt x="2769357" y="3840266"/>
                </a:moveTo>
                <a:cubicBezTo>
                  <a:pt x="2783876" y="3840266"/>
                  <a:pt x="2795647" y="3852036"/>
                  <a:pt x="2795647" y="3866555"/>
                </a:cubicBezTo>
                <a:cubicBezTo>
                  <a:pt x="2795647" y="3881074"/>
                  <a:pt x="2783876" y="3892844"/>
                  <a:pt x="2769357" y="3892844"/>
                </a:cubicBezTo>
                <a:cubicBezTo>
                  <a:pt x="2754838" y="3892844"/>
                  <a:pt x="2743068" y="3881074"/>
                  <a:pt x="2743068" y="3866555"/>
                </a:cubicBezTo>
                <a:cubicBezTo>
                  <a:pt x="2743068" y="3852036"/>
                  <a:pt x="2754838" y="3840266"/>
                  <a:pt x="2769357" y="3840266"/>
                </a:cubicBezTo>
                <a:close/>
                <a:moveTo>
                  <a:pt x="2677916" y="3840266"/>
                </a:moveTo>
                <a:cubicBezTo>
                  <a:pt x="2692435" y="3840266"/>
                  <a:pt x="2704205" y="3852036"/>
                  <a:pt x="2704205" y="3866555"/>
                </a:cubicBezTo>
                <a:cubicBezTo>
                  <a:pt x="2704205" y="3881074"/>
                  <a:pt x="2692435" y="3892844"/>
                  <a:pt x="2677916" y="3892844"/>
                </a:cubicBezTo>
                <a:cubicBezTo>
                  <a:pt x="2663396" y="3892844"/>
                  <a:pt x="2651626" y="3881074"/>
                  <a:pt x="2651626" y="3866555"/>
                </a:cubicBezTo>
                <a:cubicBezTo>
                  <a:pt x="2651626" y="3852036"/>
                  <a:pt x="2663396" y="3840266"/>
                  <a:pt x="2677916" y="3840266"/>
                </a:cubicBezTo>
                <a:close/>
                <a:moveTo>
                  <a:pt x="9535845" y="3748826"/>
                </a:moveTo>
                <a:cubicBezTo>
                  <a:pt x="9550364" y="3748826"/>
                  <a:pt x="9562134" y="3760596"/>
                  <a:pt x="9562134" y="3775115"/>
                </a:cubicBezTo>
                <a:cubicBezTo>
                  <a:pt x="9562134" y="3789634"/>
                  <a:pt x="9550364" y="3801404"/>
                  <a:pt x="9535845" y="3801404"/>
                </a:cubicBezTo>
                <a:cubicBezTo>
                  <a:pt x="9521326" y="3801404"/>
                  <a:pt x="9509556" y="3789634"/>
                  <a:pt x="9509556" y="3775115"/>
                </a:cubicBezTo>
                <a:cubicBezTo>
                  <a:pt x="9509556" y="3760596"/>
                  <a:pt x="9521326" y="3748826"/>
                  <a:pt x="9535845" y="3748826"/>
                </a:cubicBezTo>
                <a:close/>
                <a:moveTo>
                  <a:pt x="9444405" y="3748826"/>
                </a:moveTo>
                <a:cubicBezTo>
                  <a:pt x="9458924" y="3748826"/>
                  <a:pt x="9470694" y="3760596"/>
                  <a:pt x="9470694" y="3775115"/>
                </a:cubicBezTo>
                <a:cubicBezTo>
                  <a:pt x="9470694" y="3789634"/>
                  <a:pt x="9458924" y="3801404"/>
                  <a:pt x="9444405" y="3801404"/>
                </a:cubicBezTo>
                <a:cubicBezTo>
                  <a:pt x="9429886" y="3801404"/>
                  <a:pt x="9418116" y="3789634"/>
                  <a:pt x="9418116" y="3775115"/>
                </a:cubicBezTo>
                <a:cubicBezTo>
                  <a:pt x="9418116" y="3760596"/>
                  <a:pt x="9429886" y="3748826"/>
                  <a:pt x="9444405" y="3748826"/>
                </a:cubicBezTo>
                <a:close/>
                <a:moveTo>
                  <a:pt x="9170085" y="3748826"/>
                </a:moveTo>
                <a:cubicBezTo>
                  <a:pt x="9184604" y="3748826"/>
                  <a:pt x="9196374" y="3760596"/>
                  <a:pt x="9196374" y="3775115"/>
                </a:cubicBezTo>
                <a:cubicBezTo>
                  <a:pt x="9196374" y="3789634"/>
                  <a:pt x="9184604" y="3801404"/>
                  <a:pt x="9170085" y="3801404"/>
                </a:cubicBezTo>
                <a:cubicBezTo>
                  <a:pt x="9155566" y="3801404"/>
                  <a:pt x="9143796" y="3789634"/>
                  <a:pt x="9143796" y="3775115"/>
                </a:cubicBezTo>
                <a:cubicBezTo>
                  <a:pt x="9143796" y="3760596"/>
                  <a:pt x="9155566" y="3748826"/>
                  <a:pt x="9170085" y="3748826"/>
                </a:cubicBezTo>
                <a:close/>
                <a:moveTo>
                  <a:pt x="9078645" y="3748826"/>
                </a:moveTo>
                <a:cubicBezTo>
                  <a:pt x="9093164" y="3748826"/>
                  <a:pt x="9104934" y="3760596"/>
                  <a:pt x="9104934" y="3775115"/>
                </a:cubicBezTo>
                <a:cubicBezTo>
                  <a:pt x="9104934" y="3789634"/>
                  <a:pt x="9093164" y="3801404"/>
                  <a:pt x="9078645" y="3801404"/>
                </a:cubicBezTo>
                <a:cubicBezTo>
                  <a:pt x="9064126" y="3801404"/>
                  <a:pt x="9052356" y="3789634"/>
                  <a:pt x="9052356" y="3775115"/>
                </a:cubicBezTo>
                <a:cubicBezTo>
                  <a:pt x="9052356" y="3760596"/>
                  <a:pt x="9064126" y="3748826"/>
                  <a:pt x="9078645" y="3748826"/>
                </a:cubicBezTo>
                <a:close/>
                <a:moveTo>
                  <a:pt x="8987205" y="3748826"/>
                </a:moveTo>
                <a:cubicBezTo>
                  <a:pt x="9001724" y="3748826"/>
                  <a:pt x="9013494" y="3760596"/>
                  <a:pt x="9013494" y="3775115"/>
                </a:cubicBezTo>
                <a:cubicBezTo>
                  <a:pt x="9013494" y="3789634"/>
                  <a:pt x="9001724" y="3801404"/>
                  <a:pt x="8987205" y="3801404"/>
                </a:cubicBezTo>
                <a:cubicBezTo>
                  <a:pt x="8972686" y="3801404"/>
                  <a:pt x="8960916" y="3789634"/>
                  <a:pt x="8960916" y="3775115"/>
                </a:cubicBezTo>
                <a:cubicBezTo>
                  <a:pt x="8960916" y="3760596"/>
                  <a:pt x="8972686" y="3748826"/>
                  <a:pt x="8987205" y="3748826"/>
                </a:cubicBezTo>
                <a:close/>
                <a:moveTo>
                  <a:pt x="8621445" y="3748826"/>
                </a:moveTo>
                <a:cubicBezTo>
                  <a:pt x="8635964" y="3748826"/>
                  <a:pt x="8647734" y="3760596"/>
                  <a:pt x="8647734" y="3775115"/>
                </a:cubicBezTo>
                <a:cubicBezTo>
                  <a:pt x="8647734" y="3789634"/>
                  <a:pt x="8635964" y="3801404"/>
                  <a:pt x="8621445" y="3801404"/>
                </a:cubicBezTo>
                <a:cubicBezTo>
                  <a:pt x="8606926" y="3801404"/>
                  <a:pt x="8595156" y="3789634"/>
                  <a:pt x="8595156" y="3775115"/>
                </a:cubicBezTo>
                <a:cubicBezTo>
                  <a:pt x="8595156" y="3760596"/>
                  <a:pt x="8606926" y="3748826"/>
                  <a:pt x="8621445" y="3748826"/>
                </a:cubicBezTo>
                <a:close/>
                <a:moveTo>
                  <a:pt x="8164245" y="3748826"/>
                </a:moveTo>
                <a:cubicBezTo>
                  <a:pt x="8178764" y="3748826"/>
                  <a:pt x="8190534" y="3760596"/>
                  <a:pt x="8190534" y="3775115"/>
                </a:cubicBezTo>
                <a:cubicBezTo>
                  <a:pt x="8190534" y="3789634"/>
                  <a:pt x="8178764" y="3801404"/>
                  <a:pt x="8164245" y="3801404"/>
                </a:cubicBezTo>
                <a:cubicBezTo>
                  <a:pt x="8149726" y="3801404"/>
                  <a:pt x="8137956" y="3789634"/>
                  <a:pt x="8137956" y="3775115"/>
                </a:cubicBezTo>
                <a:cubicBezTo>
                  <a:pt x="8137956" y="3760596"/>
                  <a:pt x="8149726" y="3748826"/>
                  <a:pt x="8164245" y="3748826"/>
                </a:cubicBezTo>
                <a:close/>
                <a:moveTo>
                  <a:pt x="8072805" y="3748826"/>
                </a:moveTo>
                <a:cubicBezTo>
                  <a:pt x="8087324" y="3748826"/>
                  <a:pt x="8099094" y="3760596"/>
                  <a:pt x="8099094" y="3775115"/>
                </a:cubicBezTo>
                <a:cubicBezTo>
                  <a:pt x="8099094" y="3789634"/>
                  <a:pt x="8087324" y="3801404"/>
                  <a:pt x="8072805" y="3801404"/>
                </a:cubicBezTo>
                <a:cubicBezTo>
                  <a:pt x="8058286" y="3801404"/>
                  <a:pt x="8046516" y="3789634"/>
                  <a:pt x="8046516" y="3775115"/>
                </a:cubicBezTo>
                <a:cubicBezTo>
                  <a:pt x="8046516" y="3760596"/>
                  <a:pt x="8058286" y="3748826"/>
                  <a:pt x="8072805" y="3748826"/>
                </a:cubicBezTo>
                <a:close/>
                <a:moveTo>
                  <a:pt x="6244005" y="3748826"/>
                </a:moveTo>
                <a:cubicBezTo>
                  <a:pt x="6258524" y="3748826"/>
                  <a:pt x="6270294" y="3760596"/>
                  <a:pt x="6270294" y="3775115"/>
                </a:cubicBezTo>
                <a:cubicBezTo>
                  <a:pt x="6270294" y="3789634"/>
                  <a:pt x="6258524" y="3801404"/>
                  <a:pt x="6244005" y="3801404"/>
                </a:cubicBezTo>
                <a:cubicBezTo>
                  <a:pt x="6229486" y="3801404"/>
                  <a:pt x="6217716" y="3789634"/>
                  <a:pt x="6217716" y="3775115"/>
                </a:cubicBezTo>
                <a:cubicBezTo>
                  <a:pt x="6217716" y="3760596"/>
                  <a:pt x="6229486" y="3748826"/>
                  <a:pt x="6244005" y="3748826"/>
                </a:cubicBezTo>
                <a:close/>
                <a:moveTo>
                  <a:pt x="6152565" y="3748826"/>
                </a:moveTo>
                <a:cubicBezTo>
                  <a:pt x="6167084" y="3748826"/>
                  <a:pt x="6178854" y="3760596"/>
                  <a:pt x="6178854" y="3775115"/>
                </a:cubicBezTo>
                <a:cubicBezTo>
                  <a:pt x="6178854" y="3789634"/>
                  <a:pt x="6167084" y="3801404"/>
                  <a:pt x="6152565" y="3801404"/>
                </a:cubicBezTo>
                <a:cubicBezTo>
                  <a:pt x="6138046" y="3801404"/>
                  <a:pt x="6126276" y="3789634"/>
                  <a:pt x="6126276" y="3775115"/>
                </a:cubicBezTo>
                <a:cubicBezTo>
                  <a:pt x="6126276" y="3760596"/>
                  <a:pt x="6138046" y="3748826"/>
                  <a:pt x="6152565" y="3748826"/>
                </a:cubicBezTo>
                <a:close/>
                <a:moveTo>
                  <a:pt x="6061125" y="3748826"/>
                </a:moveTo>
                <a:cubicBezTo>
                  <a:pt x="6075644" y="3748826"/>
                  <a:pt x="6087414" y="3760596"/>
                  <a:pt x="6087414" y="3775115"/>
                </a:cubicBezTo>
                <a:cubicBezTo>
                  <a:pt x="6087414" y="3789634"/>
                  <a:pt x="6075644" y="3801404"/>
                  <a:pt x="6061125" y="3801404"/>
                </a:cubicBezTo>
                <a:cubicBezTo>
                  <a:pt x="6046606" y="3801404"/>
                  <a:pt x="6034836" y="3789634"/>
                  <a:pt x="6034836" y="3775115"/>
                </a:cubicBezTo>
                <a:cubicBezTo>
                  <a:pt x="6034836" y="3760596"/>
                  <a:pt x="6046606" y="3748826"/>
                  <a:pt x="6061125" y="3748826"/>
                </a:cubicBezTo>
                <a:close/>
                <a:moveTo>
                  <a:pt x="5969685" y="3748826"/>
                </a:moveTo>
                <a:cubicBezTo>
                  <a:pt x="5984204" y="3748826"/>
                  <a:pt x="5995974" y="3760596"/>
                  <a:pt x="5995974" y="3775115"/>
                </a:cubicBezTo>
                <a:cubicBezTo>
                  <a:pt x="5995974" y="3789634"/>
                  <a:pt x="5984204" y="3801404"/>
                  <a:pt x="5969685" y="3801404"/>
                </a:cubicBezTo>
                <a:cubicBezTo>
                  <a:pt x="5955166" y="3801404"/>
                  <a:pt x="5943396" y="3789634"/>
                  <a:pt x="5943396" y="3775115"/>
                </a:cubicBezTo>
                <a:cubicBezTo>
                  <a:pt x="5943396" y="3760596"/>
                  <a:pt x="5955166" y="3748826"/>
                  <a:pt x="5969685" y="3748826"/>
                </a:cubicBezTo>
                <a:close/>
                <a:moveTo>
                  <a:pt x="5878245" y="3748826"/>
                </a:moveTo>
                <a:cubicBezTo>
                  <a:pt x="5892764" y="3748826"/>
                  <a:pt x="5904534" y="3760596"/>
                  <a:pt x="5904534" y="3775115"/>
                </a:cubicBezTo>
                <a:cubicBezTo>
                  <a:pt x="5904534" y="3789634"/>
                  <a:pt x="5892764" y="3801404"/>
                  <a:pt x="5878245" y="3801404"/>
                </a:cubicBezTo>
                <a:cubicBezTo>
                  <a:pt x="5863726" y="3801404"/>
                  <a:pt x="5851956" y="3789634"/>
                  <a:pt x="5851956" y="3775115"/>
                </a:cubicBezTo>
                <a:cubicBezTo>
                  <a:pt x="5851956" y="3760596"/>
                  <a:pt x="5863726" y="3748826"/>
                  <a:pt x="5878245" y="3748826"/>
                </a:cubicBezTo>
                <a:close/>
                <a:moveTo>
                  <a:pt x="5786805" y="3748826"/>
                </a:moveTo>
                <a:cubicBezTo>
                  <a:pt x="5801324" y="3748826"/>
                  <a:pt x="5813094" y="3760596"/>
                  <a:pt x="5813094" y="3775115"/>
                </a:cubicBezTo>
                <a:cubicBezTo>
                  <a:pt x="5813094" y="3789634"/>
                  <a:pt x="5801324" y="3801404"/>
                  <a:pt x="5786805" y="3801404"/>
                </a:cubicBezTo>
                <a:cubicBezTo>
                  <a:pt x="5772286" y="3801404"/>
                  <a:pt x="5760516" y="3789634"/>
                  <a:pt x="5760516" y="3775115"/>
                </a:cubicBezTo>
                <a:cubicBezTo>
                  <a:pt x="5760516" y="3760596"/>
                  <a:pt x="5772286" y="3748826"/>
                  <a:pt x="5786805" y="3748826"/>
                </a:cubicBezTo>
                <a:close/>
                <a:moveTo>
                  <a:pt x="5695365" y="3748826"/>
                </a:moveTo>
                <a:cubicBezTo>
                  <a:pt x="5709884" y="3748826"/>
                  <a:pt x="5721654" y="3760596"/>
                  <a:pt x="5721654" y="3775115"/>
                </a:cubicBezTo>
                <a:cubicBezTo>
                  <a:pt x="5721654" y="3789634"/>
                  <a:pt x="5709884" y="3801404"/>
                  <a:pt x="5695365" y="3801404"/>
                </a:cubicBezTo>
                <a:cubicBezTo>
                  <a:pt x="5680846" y="3801404"/>
                  <a:pt x="5669076" y="3789634"/>
                  <a:pt x="5669076" y="3775115"/>
                </a:cubicBezTo>
                <a:cubicBezTo>
                  <a:pt x="5669076" y="3760596"/>
                  <a:pt x="5680846" y="3748826"/>
                  <a:pt x="5695365" y="3748826"/>
                </a:cubicBezTo>
                <a:close/>
                <a:moveTo>
                  <a:pt x="5603925" y="3748826"/>
                </a:moveTo>
                <a:cubicBezTo>
                  <a:pt x="5618444" y="3748826"/>
                  <a:pt x="5630214" y="3760596"/>
                  <a:pt x="5630214" y="3775115"/>
                </a:cubicBezTo>
                <a:cubicBezTo>
                  <a:pt x="5630214" y="3789634"/>
                  <a:pt x="5618444" y="3801404"/>
                  <a:pt x="5603925" y="3801404"/>
                </a:cubicBezTo>
                <a:cubicBezTo>
                  <a:pt x="5589406" y="3801404"/>
                  <a:pt x="5577636" y="3789634"/>
                  <a:pt x="5577636" y="3775115"/>
                </a:cubicBezTo>
                <a:cubicBezTo>
                  <a:pt x="5577636" y="3760596"/>
                  <a:pt x="5589406" y="3748826"/>
                  <a:pt x="5603925" y="3748826"/>
                </a:cubicBezTo>
                <a:close/>
                <a:moveTo>
                  <a:pt x="5512485" y="3748826"/>
                </a:moveTo>
                <a:cubicBezTo>
                  <a:pt x="5527004" y="3748826"/>
                  <a:pt x="5538774" y="3760596"/>
                  <a:pt x="5538774" y="3775115"/>
                </a:cubicBezTo>
                <a:cubicBezTo>
                  <a:pt x="5538774" y="3789634"/>
                  <a:pt x="5527004" y="3801404"/>
                  <a:pt x="5512485" y="3801404"/>
                </a:cubicBezTo>
                <a:cubicBezTo>
                  <a:pt x="5497966" y="3801404"/>
                  <a:pt x="5486196" y="3789634"/>
                  <a:pt x="5486196" y="3775115"/>
                </a:cubicBezTo>
                <a:cubicBezTo>
                  <a:pt x="5486196" y="3760596"/>
                  <a:pt x="5497966" y="3748826"/>
                  <a:pt x="5512485" y="3748826"/>
                </a:cubicBezTo>
                <a:close/>
                <a:moveTo>
                  <a:pt x="5421045" y="3748826"/>
                </a:moveTo>
                <a:cubicBezTo>
                  <a:pt x="5435564" y="3748826"/>
                  <a:pt x="5447334" y="3760596"/>
                  <a:pt x="5447334" y="3775115"/>
                </a:cubicBezTo>
                <a:cubicBezTo>
                  <a:pt x="5447334" y="3789634"/>
                  <a:pt x="5435564" y="3801404"/>
                  <a:pt x="5421045" y="3801404"/>
                </a:cubicBezTo>
                <a:cubicBezTo>
                  <a:pt x="5406526" y="3801404"/>
                  <a:pt x="5394756" y="3789634"/>
                  <a:pt x="5394756" y="3775115"/>
                </a:cubicBezTo>
                <a:cubicBezTo>
                  <a:pt x="5394756" y="3760596"/>
                  <a:pt x="5406526" y="3748826"/>
                  <a:pt x="5421045" y="3748826"/>
                </a:cubicBezTo>
                <a:close/>
                <a:moveTo>
                  <a:pt x="5329605" y="3748826"/>
                </a:moveTo>
                <a:cubicBezTo>
                  <a:pt x="5344124" y="3748826"/>
                  <a:pt x="5355894" y="3760596"/>
                  <a:pt x="5355894" y="3775115"/>
                </a:cubicBezTo>
                <a:cubicBezTo>
                  <a:pt x="5355894" y="3789634"/>
                  <a:pt x="5344124" y="3801404"/>
                  <a:pt x="5329605" y="3801404"/>
                </a:cubicBezTo>
                <a:cubicBezTo>
                  <a:pt x="5315086" y="3801404"/>
                  <a:pt x="5303316" y="3789634"/>
                  <a:pt x="5303316" y="3775115"/>
                </a:cubicBezTo>
                <a:cubicBezTo>
                  <a:pt x="5303316" y="3760596"/>
                  <a:pt x="5315086" y="3748826"/>
                  <a:pt x="5329605" y="3748826"/>
                </a:cubicBezTo>
                <a:close/>
                <a:moveTo>
                  <a:pt x="3958005" y="3748826"/>
                </a:moveTo>
                <a:cubicBezTo>
                  <a:pt x="3972524" y="3748826"/>
                  <a:pt x="3984294" y="3760596"/>
                  <a:pt x="3984294" y="3775115"/>
                </a:cubicBezTo>
                <a:cubicBezTo>
                  <a:pt x="3984294" y="3789634"/>
                  <a:pt x="3972524" y="3801404"/>
                  <a:pt x="3958005" y="3801404"/>
                </a:cubicBezTo>
                <a:cubicBezTo>
                  <a:pt x="3943486" y="3801404"/>
                  <a:pt x="3931716" y="3789634"/>
                  <a:pt x="3931716" y="3775115"/>
                </a:cubicBezTo>
                <a:cubicBezTo>
                  <a:pt x="3931716" y="3760596"/>
                  <a:pt x="3943486" y="3748826"/>
                  <a:pt x="3958005" y="3748826"/>
                </a:cubicBezTo>
                <a:close/>
                <a:moveTo>
                  <a:pt x="3866565" y="3748826"/>
                </a:moveTo>
                <a:cubicBezTo>
                  <a:pt x="3881084" y="3748826"/>
                  <a:pt x="3892854" y="3760596"/>
                  <a:pt x="3892854" y="3775115"/>
                </a:cubicBezTo>
                <a:cubicBezTo>
                  <a:pt x="3892854" y="3789634"/>
                  <a:pt x="3881084" y="3801404"/>
                  <a:pt x="3866565" y="3801404"/>
                </a:cubicBezTo>
                <a:cubicBezTo>
                  <a:pt x="3852046" y="3801404"/>
                  <a:pt x="3840276" y="3789634"/>
                  <a:pt x="3840276" y="3775115"/>
                </a:cubicBezTo>
                <a:cubicBezTo>
                  <a:pt x="3840276" y="3760596"/>
                  <a:pt x="3852046" y="3748826"/>
                  <a:pt x="3866565" y="3748826"/>
                </a:cubicBezTo>
                <a:close/>
                <a:moveTo>
                  <a:pt x="3775125" y="3748826"/>
                </a:moveTo>
                <a:cubicBezTo>
                  <a:pt x="3789644" y="3748826"/>
                  <a:pt x="3801414" y="3760596"/>
                  <a:pt x="3801414" y="3775115"/>
                </a:cubicBezTo>
                <a:cubicBezTo>
                  <a:pt x="3801414" y="3789634"/>
                  <a:pt x="3789644" y="3801404"/>
                  <a:pt x="3775125" y="3801404"/>
                </a:cubicBezTo>
                <a:cubicBezTo>
                  <a:pt x="3760606" y="3801404"/>
                  <a:pt x="3748836" y="3789634"/>
                  <a:pt x="3748836" y="3775115"/>
                </a:cubicBezTo>
                <a:cubicBezTo>
                  <a:pt x="3748836" y="3760596"/>
                  <a:pt x="3760606" y="3748826"/>
                  <a:pt x="3775125" y="3748826"/>
                </a:cubicBezTo>
                <a:close/>
                <a:moveTo>
                  <a:pt x="3683685" y="3748826"/>
                </a:moveTo>
                <a:cubicBezTo>
                  <a:pt x="3698204" y="3748826"/>
                  <a:pt x="3709974" y="3760596"/>
                  <a:pt x="3709974" y="3775115"/>
                </a:cubicBezTo>
                <a:cubicBezTo>
                  <a:pt x="3709974" y="3789634"/>
                  <a:pt x="3698204" y="3801404"/>
                  <a:pt x="3683685" y="3801404"/>
                </a:cubicBezTo>
                <a:cubicBezTo>
                  <a:pt x="3669166" y="3801404"/>
                  <a:pt x="3657396" y="3789634"/>
                  <a:pt x="3657396" y="3775115"/>
                </a:cubicBezTo>
                <a:cubicBezTo>
                  <a:pt x="3657396" y="3760596"/>
                  <a:pt x="3669166" y="3748826"/>
                  <a:pt x="3683685" y="3748826"/>
                </a:cubicBezTo>
                <a:close/>
                <a:moveTo>
                  <a:pt x="3592245" y="3748826"/>
                </a:moveTo>
                <a:cubicBezTo>
                  <a:pt x="3606764" y="3748826"/>
                  <a:pt x="3618534" y="3760596"/>
                  <a:pt x="3618534" y="3775115"/>
                </a:cubicBezTo>
                <a:cubicBezTo>
                  <a:pt x="3618534" y="3789634"/>
                  <a:pt x="3606764" y="3801404"/>
                  <a:pt x="3592245" y="3801404"/>
                </a:cubicBezTo>
                <a:cubicBezTo>
                  <a:pt x="3577726" y="3801404"/>
                  <a:pt x="3565956" y="3789634"/>
                  <a:pt x="3565956" y="3775115"/>
                </a:cubicBezTo>
                <a:cubicBezTo>
                  <a:pt x="3565956" y="3760596"/>
                  <a:pt x="3577726" y="3748826"/>
                  <a:pt x="3592245" y="3748826"/>
                </a:cubicBezTo>
                <a:close/>
                <a:moveTo>
                  <a:pt x="3500805" y="3748826"/>
                </a:moveTo>
                <a:cubicBezTo>
                  <a:pt x="3515324" y="3748826"/>
                  <a:pt x="3527094" y="3760596"/>
                  <a:pt x="3527094" y="3775115"/>
                </a:cubicBezTo>
                <a:cubicBezTo>
                  <a:pt x="3527094" y="3789634"/>
                  <a:pt x="3515324" y="3801404"/>
                  <a:pt x="3500805" y="3801404"/>
                </a:cubicBezTo>
                <a:cubicBezTo>
                  <a:pt x="3486286" y="3801404"/>
                  <a:pt x="3474516" y="3789634"/>
                  <a:pt x="3474516" y="3775115"/>
                </a:cubicBezTo>
                <a:cubicBezTo>
                  <a:pt x="3474516" y="3760596"/>
                  <a:pt x="3486286" y="3748826"/>
                  <a:pt x="3500805" y="3748826"/>
                </a:cubicBezTo>
                <a:close/>
                <a:moveTo>
                  <a:pt x="3409365" y="3748826"/>
                </a:moveTo>
                <a:cubicBezTo>
                  <a:pt x="3423884" y="3748826"/>
                  <a:pt x="3435654" y="3760596"/>
                  <a:pt x="3435654" y="3775115"/>
                </a:cubicBezTo>
                <a:cubicBezTo>
                  <a:pt x="3435654" y="3789634"/>
                  <a:pt x="3423884" y="3801404"/>
                  <a:pt x="3409365" y="3801404"/>
                </a:cubicBezTo>
                <a:cubicBezTo>
                  <a:pt x="3394846" y="3801404"/>
                  <a:pt x="3383076" y="3789634"/>
                  <a:pt x="3383076" y="3775115"/>
                </a:cubicBezTo>
                <a:cubicBezTo>
                  <a:pt x="3383076" y="3760596"/>
                  <a:pt x="3394846" y="3748826"/>
                  <a:pt x="3409365" y="3748826"/>
                </a:cubicBezTo>
                <a:close/>
                <a:moveTo>
                  <a:pt x="3317925" y="3748826"/>
                </a:moveTo>
                <a:cubicBezTo>
                  <a:pt x="3332444" y="3748826"/>
                  <a:pt x="3344214" y="3760596"/>
                  <a:pt x="3344214" y="3775115"/>
                </a:cubicBezTo>
                <a:cubicBezTo>
                  <a:pt x="3344214" y="3789634"/>
                  <a:pt x="3332444" y="3801404"/>
                  <a:pt x="3317925" y="3801404"/>
                </a:cubicBezTo>
                <a:cubicBezTo>
                  <a:pt x="3303406" y="3801404"/>
                  <a:pt x="3291636" y="3789634"/>
                  <a:pt x="3291636" y="3775115"/>
                </a:cubicBezTo>
                <a:cubicBezTo>
                  <a:pt x="3291636" y="3760596"/>
                  <a:pt x="3303406" y="3748826"/>
                  <a:pt x="3317925" y="3748826"/>
                </a:cubicBezTo>
                <a:close/>
                <a:moveTo>
                  <a:pt x="3226573" y="3748826"/>
                </a:moveTo>
                <a:cubicBezTo>
                  <a:pt x="3241092" y="3748826"/>
                  <a:pt x="3252862" y="3760596"/>
                  <a:pt x="3252862" y="3775115"/>
                </a:cubicBezTo>
                <a:cubicBezTo>
                  <a:pt x="3252862" y="3789634"/>
                  <a:pt x="3241092" y="3801404"/>
                  <a:pt x="3226573" y="3801404"/>
                </a:cubicBezTo>
                <a:cubicBezTo>
                  <a:pt x="3212053" y="3801404"/>
                  <a:pt x="3200283" y="3789634"/>
                  <a:pt x="3200283" y="3775115"/>
                </a:cubicBezTo>
                <a:cubicBezTo>
                  <a:pt x="3200283" y="3760596"/>
                  <a:pt x="3212053" y="3748826"/>
                  <a:pt x="3226573" y="3748826"/>
                </a:cubicBezTo>
                <a:close/>
                <a:moveTo>
                  <a:pt x="3135131" y="3748826"/>
                </a:moveTo>
                <a:cubicBezTo>
                  <a:pt x="3149650" y="3748826"/>
                  <a:pt x="3161421" y="3760596"/>
                  <a:pt x="3161421" y="3775115"/>
                </a:cubicBezTo>
                <a:cubicBezTo>
                  <a:pt x="3161421" y="3789634"/>
                  <a:pt x="3149650" y="3801404"/>
                  <a:pt x="3135131" y="3801404"/>
                </a:cubicBezTo>
                <a:cubicBezTo>
                  <a:pt x="3120612" y="3801404"/>
                  <a:pt x="3108841" y="3789634"/>
                  <a:pt x="3108841" y="3775115"/>
                </a:cubicBezTo>
                <a:cubicBezTo>
                  <a:pt x="3108841" y="3760596"/>
                  <a:pt x="3120612" y="3748826"/>
                  <a:pt x="3135131" y="3748826"/>
                </a:cubicBezTo>
                <a:close/>
                <a:moveTo>
                  <a:pt x="3043689" y="3748826"/>
                </a:moveTo>
                <a:cubicBezTo>
                  <a:pt x="3058209" y="3748826"/>
                  <a:pt x="3069979" y="3760596"/>
                  <a:pt x="3069979" y="3775115"/>
                </a:cubicBezTo>
                <a:cubicBezTo>
                  <a:pt x="3069979" y="3789634"/>
                  <a:pt x="3058209" y="3801404"/>
                  <a:pt x="3043689" y="3801404"/>
                </a:cubicBezTo>
                <a:cubicBezTo>
                  <a:pt x="3029170" y="3801404"/>
                  <a:pt x="3017400" y="3789634"/>
                  <a:pt x="3017400" y="3775115"/>
                </a:cubicBezTo>
                <a:cubicBezTo>
                  <a:pt x="3017400" y="3760596"/>
                  <a:pt x="3029170" y="3748826"/>
                  <a:pt x="3043689" y="3748826"/>
                </a:cubicBezTo>
                <a:close/>
                <a:moveTo>
                  <a:pt x="2952248" y="3748826"/>
                </a:moveTo>
                <a:cubicBezTo>
                  <a:pt x="2966766" y="3748826"/>
                  <a:pt x="2978537" y="3760596"/>
                  <a:pt x="2978537" y="3775115"/>
                </a:cubicBezTo>
                <a:cubicBezTo>
                  <a:pt x="2978537" y="3789634"/>
                  <a:pt x="2966766" y="3801404"/>
                  <a:pt x="2952248" y="3801404"/>
                </a:cubicBezTo>
                <a:cubicBezTo>
                  <a:pt x="2937728" y="3801404"/>
                  <a:pt x="2925958" y="3789634"/>
                  <a:pt x="2925958" y="3775115"/>
                </a:cubicBezTo>
                <a:cubicBezTo>
                  <a:pt x="2925958" y="3760596"/>
                  <a:pt x="2937728" y="3748826"/>
                  <a:pt x="2952248" y="3748826"/>
                </a:cubicBezTo>
                <a:close/>
                <a:moveTo>
                  <a:pt x="2860806" y="3748826"/>
                </a:moveTo>
                <a:cubicBezTo>
                  <a:pt x="2875325" y="3748826"/>
                  <a:pt x="2887095" y="3760596"/>
                  <a:pt x="2887095" y="3775115"/>
                </a:cubicBezTo>
                <a:cubicBezTo>
                  <a:pt x="2887095" y="3789634"/>
                  <a:pt x="2875325" y="3801404"/>
                  <a:pt x="2860806" y="3801404"/>
                </a:cubicBezTo>
                <a:cubicBezTo>
                  <a:pt x="2846286" y="3801404"/>
                  <a:pt x="2834516" y="3789634"/>
                  <a:pt x="2834516" y="3775115"/>
                </a:cubicBezTo>
                <a:cubicBezTo>
                  <a:pt x="2834516" y="3760596"/>
                  <a:pt x="2846286" y="3748826"/>
                  <a:pt x="2860806" y="3748826"/>
                </a:cubicBezTo>
                <a:close/>
                <a:moveTo>
                  <a:pt x="2769364" y="3748826"/>
                </a:moveTo>
                <a:cubicBezTo>
                  <a:pt x="2783883" y="3748826"/>
                  <a:pt x="2795654" y="3760596"/>
                  <a:pt x="2795654" y="3775115"/>
                </a:cubicBezTo>
                <a:cubicBezTo>
                  <a:pt x="2795654" y="3789634"/>
                  <a:pt x="2783883" y="3801404"/>
                  <a:pt x="2769364" y="3801404"/>
                </a:cubicBezTo>
                <a:cubicBezTo>
                  <a:pt x="2754845" y="3801404"/>
                  <a:pt x="2743074" y="3789634"/>
                  <a:pt x="2743074" y="3775115"/>
                </a:cubicBezTo>
                <a:cubicBezTo>
                  <a:pt x="2743074" y="3760596"/>
                  <a:pt x="2754845" y="3748826"/>
                  <a:pt x="2769364" y="3748826"/>
                </a:cubicBezTo>
                <a:close/>
                <a:moveTo>
                  <a:pt x="2677922" y="3748826"/>
                </a:moveTo>
                <a:cubicBezTo>
                  <a:pt x="2692442" y="3748826"/>
                  <a:pt x="2704212" y="3760596"/>
                  <a:pt x="2704212" y="3775115"/>
                </a:cubicBezTo>
                <a:cubicBezTo>
                  <a:pt x="2704212" y="3789634"/>
                  <a:pt x="2692442" y="3801404"/>
                  <a:pt x="2677922" y="3801404"/>
                </a:cubicBezTo>
                <a:cubicBezTo>
                  <a:pt x="2663403" y="3801404"/>
                  <a:pt x="2651633" y="3789634"/>
                  <a:pt x="2651633" y="3775115"/>
                </a:cubicBezTo>
                <a:cubicBezTo>
                  <a:pt x="2651633" y="3760596"/>
                  <a:pt x="2663403" y="3748826"/>
                  <a:pt x="2677922" y="3748826"/>
                </a:cubicBezTo>
                <a:close/>
                <a:moveTo>
                  <a:pt x="2586480" y="3748826"/>
                </a:moveTo>
                <a:cubicBezTo>
                  <a:pt x="2601000" y="3748826"/>
                  <a:pt x="2612770" y="3760596"/>
                  <a:pt x="2612770" y="3775115"/>
                </a:cubicBezTo>
                <a:cubicBezTo>
                  <a:pt x="2612770" y="3789634"/>
                  <a:pt x="2601000" y="3801404"/>
                  <a:pt x="2586480" y="3801404"/>
                </a:cubicBezTo>
                <a:cubicBezTo>
                  <a:pt x="2571961" y="3801404"/>
                  <a:pt x="2560191" y="3789634"/>
                  <a:pt x="2560191" y="3775115"/>
                </a:cubicBezTo>
                <a:cubicBezTo>
                  <a:pt x="2560191" y="3760596"/>
                  <a:pt x="2571961" y="3748826"/>
                  <a:pt x="2586480" y="3748826"/>
                </a:cubicBezTo>
                <a:close/>
                <a:moveTo>
                  <a:pt x="9078645" y="3657386"/>
                </a:moveTo>
                <a:cubicBezTo>
                  <a:pt x="9093164" y="3657386"/>
                  <a:pt x="9104934" y="3669156"/>
                  <a:pt x="9104934" y="3683675"/>
                </a:cubicBezTo>
                <a:cubicBezTo>
                  <a:pt x="9104934" y="3698194"/>
                  <a:pt x="9093164" y="3709964"/>
                  <a:pt x="9078645" y="3709964"/>
                </a:cubicBezTo>
                <a:cubicBezTo>
                  <a:pt x="9064126" y="3709964"/>
                  <a:pt x="9052356" y="3698194"/>
                  <a:pt x="9052356" y="3683675"/>
                </a:cubicBezTo>
                <a:cubicBezTo>
                  <a:pt x="9052356" y="3669156"/>
                  <a:pt x="9064126" y="3657386"/>
                  <a:pt x="9078645" y="3657386"/>
                </a:cubicBezTo>
                <a:close/>
                <a:moveTo>
                  <a:pt x="8987205" y="3657386"/>
                </a:moveTo>
                <a:cubicBezTo>
                  <a:pt x="9001724" y="3657386"/>
                  <a:pt x="9013494" y="3669156"/>
                  <a:pt x="9013494" y="3683675"/>
                </a:cubicBezTo>
                <a:cubicBezTo>
                  <a:pt x="9013494" y="3698194"/>
                  <a:pt x="9001724" y="3709964"/>
                  <a:pt x="8987205" y="3709964"/>
                </a:cubicBezTo>
                <a:cubicBezTo>
                  <a:pt x="8972686" y="3709964"/>
                  <a:pt x="8960916" y="3698194"/>
                  <a:pt x="8960916" y="3683675"/>
                </a:cubicBezTo>
                <a:cubicBezTo>
                  <a:pt x="8960916" y="3669156"/>
                  <a:pt x="8972686" y="3657386"/>
                  <a:pt x="8987205" y="3657386"/>
                </a:cubicBezTo>
                <a:close/>
                <a:moveTo>
                  <a:pt x="8895765" y="3657386"/>
                </a:moveTo>
                <a:cubicBezTo>
                  <a:pt x="8910284" y="3657386"/>
                  <a:pt x="8922054" y="3669156"/>
                  <a:pt x="8922054" y="3683675"/>
                </a:cubicBezTo>
                <a:cubicBezTo>
                  <a:pt x="8922054" y="3698194"/>
                  <a:pt x="8910284" y="3709964"/>
                  <a:pt x="8895765" y="3709964"/>
                </a:cubicBezTo>
                <a:cubicBezTo>
                  <a:pt x="8881246" y="3709964"/>
                  <a:pt x="8869476" y="3698194"/>
                  <a:pt x="8869476" y="3683675"/>
                </a:cubicBezTo>
                <a:cubicBezTo>
                  <a:pt x="8869476" y="3669156"/>
                  <a:pt x="8881246" y="3657386"/>
                  <a:pt x="8895765" y="3657386"/>
                </a:cubicBezTo>
                <a:close/>
                <a:moveTo>
                  <a:pt x="8712885" y="3657386"/>
                </a:moveTo>
                <a:cubicBezTo>
                  <a:pt x="8727404" y="3657386"/>
                  <a:pt x="8739174" y="3669156"/>
                  <a:pt x="8739174" y="3683675"/>
                </a:cubicBezTo>
                <a:cubicBezTo>
                  <a:pt x="8739174" y="3698194"/>
                  <a:pt x="8727404" y="3709964"/>
                  <a:pt x="8712885" y="3709964"/>
                </a:cubicBezTo>
                <a:cubicBezTo>
                  <a:pt x="8698366" y="3709964"/>
                  <a:pt x="8686596" y="3698194"/>
                  <a:pt x="8686596" y="3683675"/>
                </a:cubicBezTo>
                <a:cubicBezTo>
                  <a:pt x="8686596" y="3669156"/>
                  <a:pt x="8698366" y="3657386"/>
                  <a:pt x="8712885" y="3657386"/>
                </a:cubicBezTo>
                <a:close/>
                <a:moveTo>
                  <a:pt x="8621445" y="3657386"/>
                </a:moveTo>
                <a:cubicBezTo>
                  <a:pt x="8635964" y="3657386"/>
                  <a:pt x="8647734" y="3669156"/>
                  <a:pt x="8647734" y="3683675"/>
                </a:cubicBezTo>
                <a:cubicBezTo>
                  <a:pt x="8647734" y="3698194"/>
                  <a:pt x="8635964" y="3709964"/>
                  <a:pt x="8621445" y="3709964"/>
                </a:cubicBezTo>
                <a:cubicBezTo>
                  <a:pt x="8606926" y="3709964"/>
                  <a:pt x="8595156" y="3698194"/>
                  <a:pt x="8595156" y="3683675"/>
                </a:cubicBezTo>
                <a:cubicBezTo>
                  <a:pt x="8595156" y="3669156"/>
                  <a:pt x="8606926" y="3657386"/>
                  <a:pt x="8621445" y="3657386"/>
                </a:cubicBezTo>
                <a:close/>
                <a:moveTo>
                  <a:pt x="8530005" y="3657386"/>
                </a:moveTo>
                <a:cubicBezTo>
                  <a:pt x="8544524" y="3657386"/>
                  <a:pt x="8556294" y="3669156"/>
                  <a:pt x="8556294" y="3683675"/>
                </a:cubicBezTo>
                <a:cubicBezTo>
                  <a:pt x="8556294" y="3698194"/>
                  <a:pt x="8544524" y="3709964"/>
                  <a:pt x="8530005" y="3709964"/>
                </a:cubicBezTo>
                <a:cubicBezTo>
                  <a:pt x="8515486" y="3709964"/>
                  <a:pt x="8503716" y="3698194"/>
                  <a:pt x="8503716" y="3683675"/>
                </a:cubicBezTo>
                <a:cubicBezTo>
                  <a:pt x="8503716" y="3669156"/>
                  <a:pt x="8515486" y="3657386"/>
                  <a:pt x="8530005" y="3657386"/>
                </a:cubicBezTo>
                <a:close/>
                <a:moveTo>
                  <a:pt x="8438565" y="3657386"/>
                </a:moveTo>
                <a:cubicBezTo>
                  <a:pt x="8453084" y="3657386"/>
                  <a:pt x="8464854" y="3669156"/>
                  <a:pt x="8464854" y="3683675"/>
                </a:cubicBezTo>
                <a:cubicBezTo>
                  <a:pt x="8464854" y="3698194"/>
                  <a:pt x="8453084" y="3709964"/>
                  <a:pt x="8438565" y="3709964"/>
                </a:cubicBezTo>
                <a:cubicBezTo>
                  <a:pt x="8424046" y="3709964"/>
                  <a:pt x="8412276" y="3698194"/>
                  <a:pt x="8412276" y="3683675"/>
                </a:cubicBezTo>
                <a:cubicBezTo>
                  <a:pt x="8412276" y="3669156"/>
                  <a:pt x="8424046" y="3657386"/>
                  <a:pt x="8438565" y="3657386"/>
                </a:cubicBezTo>
                <a:close/>
                <a:moveTo>
                  <a:pt x="8347125" y="3657386"/>
                </a:moveTo>
                <a:cubicBezTo>
                  <a:pt x="8361644" y="3657386"/>
                  <a:pt x="8373414" y="3669156"/>
                  <a:pt x="8373414" y="3683675"/>
                </a:cubicBezTo>
                <a:cubicBezTo>
                  <a:pt x="8373414" y="3698194"/>
                  <a:pt x="8361644" y="3709964"/>
                  <a:pt x="8347125" y="3709964"/>
                </a:cubicBezTo>
                <a:cubicBezTo>
                  <a:pt x="8332606" y="3709964"/>
                  <a:pt x="8320836" y="3698194"/>
                  <a:pt x="8320836" y="3683675"/>
                </a:cubicBezTo>
                <a:cubicBezTo>
                  <a:pt x="8320836" y="3669156"/>
                  <a:pt x="8332606" y="3657386"/>
                  <a:pt x="8347125" y="3657386"/>
                </a:cubicBezTo>
                <a:close/>
                <a:moveTo>
                  <a:pt x="8072805" y="3657386"/>
                </a:moveTo>
                <a:cubicBezTo>
                  <a:pt x="8087324" y="3657386"/>
                  <a:pt x="8099094" y="3669156"/>
                  <a:pt x="8099094" y="3683675"/>
                </a:cubicBezTo>
                <a:cubicBezTo>
                  <a:pt x="8099094" y="3698194"/>
                  <a:pt x="8087324" y="3709964"/>
                  <a:pt x="8072805" y="3709964"/>
                </a:cubicBezTo>
                <a:cubicBezTo>
                  <a:pt x="8058286" y="3709964"/>
                  <a:pt x="8046516" y="3698194"/>
                  <a:pt x="8046516" y="3683675"/>
                </a:cubicBezTo>
                <a:cubicBezTo>
                  <a:pt x="8046516" y="3669156"/>
                  <a:pt x="8058286" y="3657386"/>
                  <a:pt x="8072805" y="3657386"/>
                </a:cubicBezTo>
                <a:close/>
                <a:moveTo>
                  <a:pt x="7981365" y="3657386"/>
                </a:moveTo>
                <a:cubicBezTo>
                  <a:pt x="7995884" y="3657386"/>
                  <a:pt x="8007654" y="3669156"/>
                  <a:pt x="8007654" y="3683675"/>
                </a:cubicBezTo>
                <a:cubicBezTo>
                  <a:pt x="8007654" y="3698194"/>
                  <a:pt x="7995884" y="3709964"/>
                  <a:pt x="7981365" y="3709964"/>
                </a:cubicBezTo>
                <a:cubicBezTo>
                  <a:pt x="7966846" y="3709964"/>
                  <a:pt x="7955076" y="3698194"/>
                  <a:pt x="7955076" y="3683675"/>
                </a:cubicBezTo>
                <a:cubicBezTo>
                  <a:pt x="7955076" y="3669156"/>
                  <a:pt x="7966846" y="3657386"/>
                  <a:pt x="7981365" y="3657386"/>
                </a:cubicBezTo>
                <a:close/>
                <a:moveTo>
                  <a:pt x="6244005" y="3657386"/>
                </a:moveTo>
                <a:cubicBezTo>
                  <a:pt x="6258524" y="3657386"/>
                  <a:pt x="6270294" y="3669156"/>
                  <a:pt x="6270294" y="3683675"/>
                </a:cubicBezTo>
                <a:cubicBezTo>
                  <a:pt x="6270294" y="3698194"/>
                  <a:pt x="6258524" y="3709964"/>
                  <a:pt x="6244005" y="3709964"/>
                </a:cubicBezTo>
                <a:cubicBezTo>
                  <a:pt x="6229486" y="3709964"/>
                  <a:pt x="6217716" y="3698194"/>
                  <a:pt x="6217716" y="3683675"/>
                </a:cubicBezTo>
                <a:cubicBezTo>
                  <a:pt x="6217716" y="3669156"/>
                  <a:pt x="6229486" y="3657386"/>
                  <a:pt x="6244005" y="3657386"/>
                </a:cubicBezTo>
                <a:close/>
                <a:moveTo>
                  <a:pt x="6152565" y="3657386"/>
                </a:moveTo>
                <a:cubicBezTo>
                  <a:pt x="6167084" y="3657386"/>
                  <a:pt x="6178854" y="3669156"/>
                  <a:pt x="6178854" y="3683675"/>
                </a:cubicBezTo>
                <a:cubicBezTo>
                  <a:pt x="6178854" y="3698194"/>
                  <a:pt x="6167084" y="3709964"/>
                  <a:pt x="6152565" y="3709964"/>
                </a:cubicBezTo>
                <a:cubicBezTo>
                  <a:pt x="6138046" y="3709964"/>
                  <a:pt x="6126276" y="3698194"/>
                  <a:pt x="6126276" y="3683675"/>
                </a:cubicBezTo>
                <a:cubicBezTo>
                  <a:pt x="6126276" y="3669156"/>
                  <a:pt x="6138046" y="3657386"/>
                  <a:pt x="6152565" y="3657386"/>
                </a:cubicBezTo>
                <a:close/>
                <a:moveTo>
                  <a:pt x="6061125" y="3657386"/>
                </a:moveTo>
                <a:cubicBezTo>
                  <a:pt x="6075644" y="3657386"/>
                  <a:pt x="6087414" y="3669156"/>
                  <a:pt x="6087414" y="3683675"/>
                </a:cubicBezTo>
                <a:cubicBezTo>
                  <a:pt x="6087414" y="3698194"/>
                  <a:pt x="6075644" y="3709964"/>
                  <a:pt x="6061125" y="3709964"/>
                </a:cubicBezTo>
                <a:cubicBezTo>
                  <a:pt x="6046606" y="3709964"/>
                  <a:pt x="6034836" y="3698194"/>
                  <a:pt x="6034836" y="3683675"/>
                </a:cubicBezTo>
                <a:cubicBezTo>
                  <a:pt x="6034836" y="3669156"/>
                  <a:pt x="6046606" y="3657386"/>
                  <a:pt x="6061125" y="3657386"/>
                </a:cubicBezTo>
                <a:close/>
                <a:moveTo>
                  <a:pt x="5969685" y="3657386"/>
                </a:moveTo>
                <a:cubicBezTo>
                  <a:pt x="5984204" y="3657386"/>
                  <a:pt x="5995974" y="3669156"/>
                  <a:pt x="5995974" y="3683675"/>
                </a:cubicBezTo>
                <a:cubicBezTo>
                  <a:pt x="5995974" y="3698194"/>
                  <a:pt x="5984204" y="3709964"/>
                  <a:pt x="5969685" y="3709964"/>
                </a:cubicBezTo>
                <a:cubicBezTo>
                  <a:pt x="5955166" y="3709964"/>
                  <a:pt x="5943396" y="3698194"/>
                  <a:pt x="5943396" y="3683675"/>
                </a:cubicBezTo>
                <a:cubicBezTo>
                  <a:pt x="5943396" y="3669156"/>
                  <a:pt x="5955166" y="3657386"/>
                  <a:pt x="5969685" y="3657386"/>
                </a:cubicBezTo>
                <a:close/>
                <a:moveTo>
                  <a:pt x="5878245" y="3657386"/>
                </a:moveTo>
                <a:cubicBezTo>
                  <a:pt x="5892764" y="3657386"/>
                  <a:pt x="5904534" y="3669156"/>
                  <a:pt x="5904534" y="3683675"/>
                </a:cubicBezTo>
                <a:cubicBezTo>
                  <a:pt x="5904534" y="3698194"/>
                  <a:pt x="5892764" y="3709964"/>
                  <a:pt x="5878245" y="3709964"/>
                </a:cubicBezTo>
                <a:cubicBezTo>
                  <a:pt x="5863726" y="3709964"/>
                  <a:pt x="5851956" y="3698194"/>
                  <a:pt x="5851956" y="3683675"/>
                </a:cubicBezTo>
                <a:cubicBezTo>
                  <a:pt x="5851956" y="3669156"/>
                  <a:pt x="5863726" y="3657386"/>
                  <a:pt x="5878245" y="3657386"/>
                </a:cubicBezTo>
                <a:close/>
                <a:moveTo>
                  <a:pt x="5786805" y="3657386"/>
                </a:moveTo>
                <a:cubicBezTo>
                  <a:pt x="5801324" y="3657386"/>
                  <a:pt x="5813094" y="3669156"/>
                  <a:pt x="5813094" y="3683675"/>
                </a:cubicBezTo>
                <a:cubicBezTo>
                  <a:pt x="5813094" y="3698194"/>
                  <a:pt x="5801324" y="3709964"/>
                  <a:pt x="5786805" y="3709964"/>
                </a:cubicBezTo>
                <a:cubicBezTo>
                  <a:pt x="5772286" y="3709964"/>
                  <a:pt x="5760516" y="3698194"/>
                  <a:pt x="5760516" y="3683675"/>
                </a:cubicBezTo>
                <a:cubicBezTo>
                  <a:pt x="5760516" y="3669156"/>
                  <a:pt x="5772286" y="3657386"/>
                  <a:pt x="5786805" y="3657386"/>
                </a:cubicBezTo>
                <a:close/>
                <a:moveTo>
                  <a:pt x="5695365" y="3657386"/>
                </a:moveTo>
                <a:cubicBezTo>
                  <a:pt x="5709884" y="3657386"/>
                  <a:pt x="5721654" y="3669156"/>
                  <a:pt x="5721654" y="3683675"/>
                </a:cubicBezTo>
                <a:cubicBezTo>
                  <a:pt x="5721654" y="3698194"/>
                  <a:pt x="5709884" y="3709964"/>
                  <a:pt x="5695365" y="3709964"/>
                </a:cubicBezTo>
                <a:cubicBezTo>
                  <a:pt x="5680846" y="3709964"/>
                  <a:pt x="5669076" y="3698194"/>
                  <a:pt x="5669076" y="3683675"/>
                </a:cubicBezTo>
                <a:cubicBezTo>
                  <a:pt x="5669076" y="3669156"/>
                  <a:pt x="5680846" y="3657386"/>
                  <a:pt x="5695365" y="3657386"/>
                </a:cubicBezTo>
                <a:close/>
                <a:moveTo>
                  <a:pt x="5603925" y="3657386"/>
                </a:moveTo>
                <a:cubicBezTo>
                  <a:pt x="5618444" y="3657386"/>
                  <a:pt x="5630214" y="3669156"/>
                  <a:pt x="5630214" y="3683675"/>
                </a:cubicBezTo>
                <a:cubicBezTo>
                  <a:pt x="5630214" y="3698194"/>
                  <a:pt x="5618444" y="3709964"/>
                  <a:pt x="5603925" y="3709964"/>
                </a:cubicBezTo>
                <a:cubicBezTo>
                  <a:pt x="5589406" y="3709964"/>
                  <a:pt x="5577636" y="3698194"/>
                  <a:pt x="5577636" y="3683675"/>
                </a:cubicBezTo>
                <a:cubicBezTo>
                  <a:pt x="5577636" y="3669156"/>
                  <a:pt x="5589406" y="3657386"/>
                  <a:pt x="5603925" y="3657386"/>
                </a:cubicBezTo>
                <a:close/>
                <a:moveTo>
                  <a:pt x="5512485" y="3657386"/>
                </a:moveTo>
                <a:cubicBezTo>
                  <a:pt x="5527004" y="3657386"/>
                  <a:pt x="5538774" y="3669156"/>
                  <a:pt x="5538774" y="3683675"/>
                </a:cubicBezTo>
                <a:cubicBezTo>
                  <a:pt x="5538774" y="3698194"/>
                  <a:pt x="5527004" y="3709964"/>
                  <a:pt x="5512485" y="3709964"/>
                </a:cubicBezTo>
                <a:cubicBezTo>
                  <a:pt x="5497966" y="3709964"/>
                  <a:pt x="5486196" y="3698194"/>
                  <a:pt x="5486196" y="3683675"/>
                </a:cubicBezTo>
                <a:cubicBezTo>
                  <a:pt x="5486196" y="3669156"/>
                  <a:pt x="5497966" y="3657386"/>
                  <a:pt x="5512485" y="3657386"/>
                </a:cubicBezTo>
                <a:close/>
                <a:moveTo>
                  <a:pt x="5421045" y="3657386"/>
                </a:moveTo>
                <a:cubicBezTo>
                  <a:pt x="5435564" y="3657386"/>
                  <a:pt x="5447334" y="3669156"/>
                  <a:pt x="5447334" y="3683675"/>
                </a:cubicBezTo>
                <a:cubicBezTo>
                  <a:pt x="5447334" y="3698194"/>
                  <a:pt x="5435564" y="3709964"/>
                  <a:pt x="5421045" y="3709964"/>
                </a:cubicBezTo>
                <a:cubicBezTo>
                  <a:pt x="5406526" y="3709964"/>
                  <a:pt x="5394756" y="3698194"/>
                  <a:pt x="5394756" y="3683675"/>
                </a:cubicBezTo>
                <a:cubicBezTo>
                  <a:pt x="5394756" y="3669156"/>
                  <a:pt x="5406526" y="3657386"/>
                  <a:pt x="5421045" y="3657386"/>
                </a:cubicBezTo>
                <a:close/>
                <a:moveTo>
                  <a:pt x="5329605" y="3657386"/>
                </a:moveTo>
                <a:cubicBezTo>
                  <a:pt x="5344124" y="3657386"/>
                  <a:pt x="5355894" y="3669156"/>
                  <a:pt x="5355894" y="3683675"/>
                </a:cubicBezTo>
                <a:cubicBezTo>
                  <a:pt x="5355894" y="3698194"/>
                  <a:pt x="5344124" y="3709964"/>
                  <a:pt x="5329605" y="3709964"/>
                </a:cubicBezTo>
                <a:cubicBezTo>
                  <a:pt x="5315086" y="3709964"/>
                  <a:pt x="5303316" y="3698194"/>
                  <a:pt x="5303316" y="3683675"/>
                </a:cubicBezTo>
                <a:cubicBezTo>
                  <a:pt x="5303316" y="3669156"/>
                  <a:pt x="5315086" y="3657386"/>
                  <a:pt x="5329605" y="3657386"/>
                </a:cubicBezTo>
                <a:close/>
                <a:moveTo>
                  <a:pt x="5238165" y="3657386"/>
                </a:moveTo>
                <a:cubicBezTo>
                  <a:pt x="5252684" y="3657386"/>
                  <a:pt x="5264454" y="3669156"/>
                  <a:pt x="5264454" y="3683675"/>
                </a:cubicBezTo>
                <a:cubicBezTo>
                  <a:pt x="5264454" y="3698194"/>
                  <a:pt x="5252684" y="3709964"/>
                  <a:pt x="5238165" y="3709964"/>
                </a:cubicBezTo>
                <a:cubicBezTo>
                  <a:pt x="5223646" y="3709964"/>
                  <a:pt x="5211876" y="3698194"/>
                  <a:pt x="5211876" y="3683675"/>
                </a:cubicBezTo>
                <a:cubicBezTo>
                  <a:pt x="5211876" y="3669156"/>
                  <a:pt x="5223646" y="3657386"/>
                  <a:pt x="5238165" y="3657386"/>
                </a:cubicBezTo>
                <a:close/>
                <a:moveTo>
                  <a:pt x="3683685" y="3657386"/>
                </a:moveTo>
                <a:cubicBezTo>
                  <a:pt x="3698204" y="3657386"/>
                  <a:pt x="3709974" y="3669156"/>
                  <a:pt x="3709974" y="3683675"/>
                </a:cubicBezTo>
                <a:cubicBezTo>
                  <a:pt x="3709974" y="3698194"/>
                  <a:pt x="3698204" y="3709964"/>
                  <a:pt x="3683685" y="3709964"/>
                </a:cubicBezTo>
                <a:cubicBezTo>
                  <a:pt x="3669166" y="3709964"/>
                  <a:pt x="3657396" y="3698194"/>
                  <a:pt x="3657396" y="3683675"/>
                </a:cubicBezTo>
                <a:cubicBezTo>
                  <a:pt x="3657396" y="3669156"/>
                  <a:pt x="3669166" y="3657386"/>
                  <a:pt x="3683685" y="3657386"/>
                </a:cubicBezTo>
                <a:close/>
                <a:moveTo>
                  <a:pt x="3592245" y="3657386"/>
                </a:moveTo>
                <a:cubicBezTo>
                  <a:pt x="3606764" y="3657386"/>
                  <a:pt x="3618534" y="3669156"/>
                  <a:pt x="3618534" y="3683675"/>
                </a:cubicBezTo>
                <a:cubicBezTo>
                  <a:pt x="3618534" y="3698194"/>
                  <a:pt x="3606764" y="3709964"/>
                  <a:pt x="3592245" y="3709964"/>
                </a:cubicBezTo>
                <a:cubicBezTo>
                  <a:pt x="3577726" y="3709964"/>
                  <a:pt x="3565956" y="3698194"/>
                  <a:pt x="3565956" y="3683675"/>
                </a:cubicBezTo>
                <a:cubicBezTo>
                  <a:pt x="3565956" y="3669156"/>
                  <a:pt x="3577726" y="3657386"/>
                  <a:pt x="3592245" y="3657386"/>
                </a:cubicBezTo>
                <a:close/>
                <a:moveTo>
                  <a:pt x="3500805" y="3657386"/>
                </a:moveTo>
                <a:cubicBezTo>
                  <a:pt x="3515324" y="3657386"/>
                  <a:pt x="3527094" y="3669156"/>
                  <a:pt x="3527094" y="3683675"/>
                </a:cubicBezTo>
                <a:cubicBezTo>
                  <a:pt x="3527094" y="3698194"/>
                  <a:pt x="3515324" y="3709964"/>
                  <a:pt x="3500805" y="3709964"/>
                </a:cubicBezTo>
                <a:cubicBezTo>
                  <a:pt x="3486286" y="3709964"/>
                  <a:pt x="3474516" y="3698194"/>
                  <a:pt x="3474516" y="3683675"/>
                </a:cubicBezTo>
                <a:cubicBezTo>
                  <a:pt x="3474516" y="3669156"/>
                  <a:pt x="3486286" y="3657386"/>
                  <a:pt x="3500805" y="3657386"/>
                </a:cubicBezTo>
                <a:close/>
                <a:moveTo>
                  <a:pt x="3409365" y="3657386"/>
                </a:moveTo>
                <a:cubicBezTo>
                  <a:pt x="3423884" y="3657386"/>
                  <a:pt x="3435654" y="3669156"/>
                  <a:pt x="3435654" y="3683675"/>
                </a:cubicBezTo>
                <a:cubicBezTo>
                  <a:pt x="3435654" y="3698194"/>
                  <a:pt x="3423884" y="3709964"/>
                  <a:pt x="3409365" y="3709964"/>
                </a:cubicBezTo>
                <a:cubicBezTo>
                  <a:pt x="3394846" y="3709964"/>
                  <a:pt x="3383076" y="3698194"/>
                  <a:pt x="3383076" y="3683675"/>
                </a:cubicBezTo>
                <a:cubicBezTo>
                  <a:pt x="3383076" y="3669156"/>
                  <a:pt x="3394846" y="3657386"/>
                  <a:pt x="3409365" y="3657386"/>
                </a:cubicBezTo>
                <a:close/>
                <a:moveTo>
                  <a:pt x="3317925" y="3657386"/>
                </a:moveTo>
                <a:cubicBezTo>
                  <a:pt x="3332444" y="3657386"/>
                  <a:pt x="3344214" y="3669156"/>
                  <a:pt x="3344214" y="3683675"/>
                </a:cubicBezTo>
                <a:cubicBezTo>
                  <a:pt x="3344214" y="3698194"/>
                  <a:pt x="3332444" y="3709964"/>
                  <a:pt x="3317925" y="3709964"/>
                </a:cubicBezTo>
                <a:cubicBezTo>
                  <a:pt x="3303406" y="3709964"/>
                  <a:pt x="3291636" y="3698194"/>
                  <a:pt x="3291636" y="3683675"/>
                </a:cubicBezTo>
                <a:cubicBezTo>
                  <a:pt x="3291636" y="3669156"/>
                  <a:pt x="3303406" y="3657386"/>
                  <a:pt x="3317925" y="3657386"/>
                </a:cubicBezTo>
                <a:close/>
                <a:moveTo>
                  <a:pt x="3226581" y="3657386"/>
                </a:moveTo>
                <a:cubicBezTo>
                  <a:pt x="3241100" y="3657386"/>
                  <a:pt x="3252870" y="3669156"/>
                  <a:pt x="3252870" y="3683675"/>
                </a:cubicBezTo>
                <a:cubicBezTo>
                  <a:pt x="3252870" y="3698194"/>
                  <a:pt x="3241100" y="3709964"/>
                  <a:pt x="3226581" y="3709964"/>
                </a:cubicBezTo>
                <a:cubicBezTo>
                  <a:pt x="3212061" y="3709964"/>
                  <a:pt x="3200291" y="3698194"/>
                  <a:pt x="3200291" y="3683675"/>
                </a:cubicBezTo>
                <a:cubicBezTo>
                  <a:pt x="3200291" y="3669156"/>
                  <a:pt x="3212061" y="3657386"/>
                  <a:pt x="3226581" y="3657386"/>
                </a:cubicBezTo>
                <a:close/>
                <a:moveTo>
                  <a:pt x="3135139" y="3657386"/>
                </a:moveTo>
                <a:cubicBezTo>
                  <a:pt x="3149658" y="3657386"/>
                  <a:pt x="3161428" y="3669156"/>
                  <a:pt x="3161428" y="3683675"/>
                </a:cubicBezTo>
                <a:cubicBezTo>
                  <a:pt x="3161428" y="3698194"/>
                  <a:pt x="3149658" y="3709964"/>
                  <a:pt x="3135139" y="3709964"/>
                </a:cubicBezTo>
                <a:cubicBezTo>
                  <a:pt x="3120619" y="3709964"/>
                  <a:pt x="3108849" y="3698194"/>
                  <a:pt x="3108849" y="3683675"/>
                </a:cubicBezTo>
                <a:cubicBezTo>
                  <a:pt x="3108849" y="3669156"/>
                  <a:pt x="3120619" y="3657386"/>
                  <a:pt x="3135139" y="3657386"/>
                </a:cubicBezTo>
                <a:close/>
                <a:moveTo>
                  <a:pt x="3043697" y="3657386"/>
                </a:moveTo>
                <a:cubicBezTo>
                  <a:pt x="3058216" y="3657386"/>
                  <a:pt x="3069987" y="3669156"/>
                  <a:pt x="3069987" y="3683675"/>
                </a:cubicBezTo>
                <a:cubicBezTo>
                  <a:pt x="3069987" y="3698194"/>
                  <a:pt x="3058216" y="3709964"/>
                  <a:pt x="3043697" y="3709964"/>
                </a:cubicBezTo>
                <a:cubicBezTo>
                  <a:pt x="3029177" y="3709964"/>
                  <a:pt x="3017407" y="3698194"/>
                  <a:pt x="3017407" y="3683675"/>
                </a:cubicBezTo>
                <a:cubicBezTo>
                  <a:pt x="3017407" y="3669156"/>
                  <a:pt x="3029177" y="3657386"/>
                  <a:pt x="3043697" y="3657386"/>
                </a:cubicBezTo>
                <a:close/>
                <a:moveTo>
                  <a:pt x="2952254" y="3657386"/>
                </a:moveTo>
                <a:cubicBezTo>
                  <a:pt x="2966774" y="3657386"/>
                  <a:pt x="2978544" y="3669156"/>
                  <a:pt x="2978544" y="3683675"/>
                </a:cubicBezTo>
                <a:cubicBezTo>
                  <a:pt x="2978544" y="3698194"/>
                  <a:pt x="2966774" y="3709964"/>
                  <a:pt x="2952254" y="3709964"/>
                </a:cubicBezTo>
                <a:cubicBezTo>
                  <a:pt x="2937735" y="3709964"/>
                  <a:pt x="2925965" y="3698194"/>
                  <a:pt x="2925965" y="3683675"/>
                </a:cubicBezTo>
                <a:cubicBezTo>
                  <a:pt x="2925965" y="3669156"/>
                  <a:pt x="2937735" y="3657386"/>
                  <a:pt x="2952254" y="3657386"/>
                </a:cubicBezTo>
                <a:close/>
                <a:moveTo>
                  <a:pt x="2860813" y="3657386"/>
                </a:moveTo>
                <a:cubicBezTo>
                  <a:pt x="2875332" y="3657386"/>
                  <a:pt x="2887102" y="3669156"/>
                  <a:pt x="2887102" y="3683675"/>
                </a:cubicBezTo>
                <a:cubicBezTo>
                  <a:pt x="2887102" y="3698194"/>
                  <a:pt x="2875332" y="3709964"/>
                  <a:pt x="2860813" y="3709964"/>
                </a:cubicBezTo>
                <a:cubicBezTo>
                  <a:pt x="2846293" y="3709964"/>
                  <a:pt x="2834523" y="3698194"/>
                  <a:pt x="2834523" y="3683675"/>
                </a:cubicBezTo>
                <a:cubicBezTo>
                  <a:pt x="2834523" y="3669156"/>
                  <a:pt x="2846293" y="3657386"/>
                  <a:pt x="2860813" y="3657386"/>
                </a:cubicBezTo>
                <a:close/>
                <a:moveTo>
                  <a:pt x="2769371" y="3657386"/>
                </a:moveTo>
                <a:cubicBezTo>
                  <a:pt x="2783890" y="3657386"/>
                  <a:pt x="2795660" y="3669156"/>
                  <a:pt x="2795660" y="3683675"/>
                </a:cubicBezTo>
                <a:cubicBezTo>
                  <a:pt x="2795660" y="3698194"/>
                  <a:pt x="2783890" y="3709964"/>
                  <a:pt x="2769371" y="3709964"/>
                </a:cubicBezTo>
                <a:cubicBezTo>
                  <a:pt x="2754851" y="3709964"/>
                  <a:pt x="2743081" y="3698194"/>
                  <a:pt x="2743081" y="3683675"/>
                </a:cubicBezTo>
                <a:cubicBezTo>
                  <a:pt x="2743081" y="3669156"/>
                  <a:pt x="2754851" y="3657386"/>
                  <a:pt x="2769371" y="3657386"/>
                </a:cubicBezTo>
                <a:close/>
                <a:moveTo>
                  <a:pt x="2677929" y="3657386"/>
                </a:moveTo>
                <a:cubicBezTo>
                  <a:pt x="2692448" y="3657386"/>
                  <a:pt x="2704218" y="3669156"/>
                  <a:pt x="2704218" y="3683675"/>
                </a:cubicBezTo>
                <a:cubicBezTo>
                  <a:pt x="2704218" y="3698194"/>
                  <a:pt x="2692448" y="3709964"/>
                  <a:pt x="2677929" y="3709964"/>
                </a:cubicBezTo>
                <a:cubicBezTo>
                  <a:pt x="2663409" y="3709964"/>
                  <a:pt x="2651639" y="3698194"/>
                  <a:pt x="2651639" y="3683675"/>
                </a:cubicBezTo>
                <a:cubicBezTo>
                  <a:pt x="2651639" y="3669156"/>
                  <a:pt x="2663409" y="3657386"/>
                  <a:pt x="2677929" y="3657386"/>
                </a:cubicBezTo>
                <a:close/>
                <a:moveTo>
                  <a:pt x="2586487" y="3657386"/>
                </a:moveTo>
                <a:cubicBezTo>
                  <a:pt x="2601006" y="3657386"/>
                  <a:pt x="2612776" y="3669156"/>
                  <a:pt x="2612776" y="3683675"/>
                </a:cubicBezTo>
                <a:cubicBezTo>
                  <a:pt x="2612776" y="3698194"/>
                  <a:pt x="2601006" y="3709964"/>
                  <a:pt x="2586487" y="3709964"/>
                </a:cubicBezTo>
                <a:cubicBezTo>
                  <a:pt x="2571967" y="3709964"/>
                  <a:pt x="2560198" y="3698194"/>
                  <a:pt x="2560198" y="3683675"/>
                </a:cubicBezTo>
                <a:cubicBezTo>
                  <a:pt x="2560198" y="3669156"/>
                  <a:pt x="2571967" y="3657386"/>
                  <a:pt x="2586487" y="3657386"/>
                </a:cubicBezTo>
                <a:close/>
                <a:moveTo>
                  <a:pt x="8804325" y="3565946"/>
                </a:moveTo>
                <a:cubicBezTo>
                  <a:pt x="8818844" y="3565946"/>
                  <a:pt x="8830614" y="3577716"/>
                  <a:pt x="8830614" y="3592235"/>
                </a:cubicBezTo>
                <a:cubicBezTo>
                  <a:pt x="8830614" y="3606754"/>
                  <a:pt x="8818844" y="3618524"/>
                  <a:pt x="8804325" y="3618524"/>
                </a:cubicBezTo>
                <a:cubicBezTo>
                  <a:pt x="8789806" y="3618524"/>
                  <a:pt x="8778036" y="3606754"/>
                  <a:pt x="8778036" y="3592235"/>
                </a:cubicBezTo>
                <a:cubicBezTo>
                  <a:pt x="8778036" y="3577716"/>
                  <a:pt x="8789806" y="3565946"/>
                  <a:pt x="8804325" y="3565946"/>
                </a:cubicBezTo>
                <a:close/>
                <a:moveTo>
                  <a:pt x="8712885" y="3565946"/>
                </a:moveTo>
                <a:cubicBezTo>
                  <a:pt x="8727404" y="3565946"/>
                  <a:pt x="8739174" y="3577716"/>
                  <a:pt x="8739174" y="3592235"/>
                </a:cubicBezTo>
                <a:cubicBezTo>
                  <a:pt x="8739174" y="3606754"/>
                  <a:pt x="8727404" y="3618524"/>
                  <a:pt x="8712885" y="3618524"/>
                </a:cubicBezTo>
                <a:cubicBezTo>
                  <a:pt x="8698366" y="3618524"/>
                  <a:pt x="8686596" y="3606754"/>
                  <a:pt x="8686596" y="3592235"/>
                </a:cubicBezTo>
                <a:cubicBezTo>
                  <a:pt x="8686596" y="3577716"/>
                  <a:pt x="8698366" y="3565946"/>
                  <a:pt x="8712885" y="3565946"/>
                </a:cubicBezTo>
                <a:close/>
                <a:moveTo>
                  <a:pt x="8621445" y="3565946"/>
                </a:moveTo>
                <a:cubicBezTo>
                  <a:pt x="8635964" y="3565946"/>
                  <a:pt x="8647734" y="3577716"/>
                  <a:pt x="8647734" y="3592235"/>
                </a:cubicBezTo>
                <a:cubicBezTo>
                  <a:pt x="8647734" y="3606754"/>
                  <a:pt x="8635964" y="3618524"/>
                  <a:pt x="8621445" y="3618524"/>
                </a:cubicBezTo>
                <a:cubicBezTo>
                  <a:pt x="8606926" y="3618524"/>
                  <a:pt x="8595156" y="3606754"/>
                  <a:pt x="8595156" y="3592235"/>
                </a:cubicBezTo>
                <a:cubicBezTo>
                  <a:pt x="8595156" y="3577716"/>
                  <a:pt x="8606926" y="3565946"/>
                  <a:pt x="8621445" y="3565946"/>
                </a:cubicBezTo>
                <a:close/>
                <a:moveTo>
                  <a:pt x="8530005" y="3565946"/>
                </a:moveTo>
                <a:cubicBezTo>
                  <a:pt x="8544524" y="3565946"/>
                  <a:pt x="8556294" y="3577716"/>
                  <a:pt x="8556294" y="3592235"/>
                </a:cubicBezTo>
                <a:cubicBezTo>
                  <a:pt x="8556294" y="3606754"/>
                  <a:pt x="8544524" y="3618524"/>
                  <a:pt x="8530005" y="3618524"/>
                </a:cubicBezTo>
                <a:cubicBezTo>
                  <a:pt x="8515486" y="3618524"/>
                  <a:pt x="8503716" y="3606754"/>
                  <a:pt x="8503716" y="3592235"/>
                </a:cubicBezTo>
                <a:cubicBezTo>
                  <a:pt x="8503716" y="3577716"/>
                  <a:pt x="8515486" y="3565946"/>
                  <a:pt x="8530005" y="3565946"/>
                </a:cubicBezTo>
                <a:close/>
                <a:moveTo>
                  <a:pt x="8438565" y="3565946"/>
                </a:moveTo>
                <a:cubicBezTo>
                  <a:pt x="8453084" y="3565946"/>
                  <a:pt x="8464854" y="3577716"/>
                  <a:pt x="8464854" y="3592235"/>
                </a:cubicBezTo>
                <a:cubicBezTo>
                  <a:pt x="8464854" y="3606754"/>
                  <a:pt x="8453084" y="3618524"/>
                  <a:pt x="8438565" y="3618524"/>
                </a:cubicBezTo>
                <a:cubicBezTo>
                  <a:pt x="8424046" y="3618524"/>
                  <a:pt x="8412276" y="3606754"/>
                  <a:pt x="8412276" y="3592235"/>
                </a:cubicBezTo>
                <a:cubicBezTo>
                  <a:pt x="8412276" y="3577716"/>
                  <a:pt x="8424046" y="3565946"/>
                  <a:pt x="8438565" y="3565946"/>
                </a:cubicBezTo>
                <a:close/>
                <a:moveTo>
                  <a:pt x="8072805" y="3565946"/>
                </a:moveTo>
                <a:cubicBezTo>
                  <a:pt x="8087324" y="3565946"/>
                  <a:pt x="8099094" y="3577716"/>
                  <a:pt x="8099094" y="3592235"/>
                </a:cubicBezTo>
                <a:cubicBezTo>
                  <a:pt x="8099094" y="3606754"/>
                  <a:pt x="8087324" y="3618524"/>
                  <a:pt x="8072805" y="3618524"/>
                </a:cubicBezTo>
                <a:cubicBezTo>
                  <a:pt x="8058286" y="3618524"/>
                  <a:pt x="8046516" y="3606754"/>
                  <a:pt x="8046516" y="3592235"/>
                </a:cubicBezTo>
                <a:cubicBezTo>
                  <a:pt x="8046516" y="3577716"/>
                  <a:pt x="8058286" y="3565946"/>
                  <a:pt x="8072805" y="3565946"/>
                </a:cubicBezTo>
                <a:close/>
                <a:moveTo>
                  <a:pt x="7981365" y="3565946"/>
                </a:moveTo>
                <a:cubicBezTo>
                  <a:pt x="7995884" y="3565946"/>
                  <a:pt x="8007654" y="3577716"/>
                  <a:pt x="8007654" y="3592235"/>
                </a:cubicBezTo>
                <a:cubicBezTo>
                  <a:pt x="8007654" y="3606754"/>
                  <a:pt x="7995884" y="3618524"/>
                  <a:pt x="7981365" y="3618524"/>
                </a:cubicBezTo>
                <a:cubicBezTo>
                  <a:pt x="7966846" y="3618524"/>
                  <a:pt x="7955076" y="3606754"/>
                  <a:pt x="7955076" y="3592235"/>
                </a:cubicBezTo>
                <a:cubicBezTo>
                  <a:pt x="7955076" y="3577716"/>
                  <a:pt x="7966846" y="3565946"/>
                  <a:pt x="7981365" y="3565946"/>
                </a:cubicBezTo>
                <a:close/>
                <a:moveTo>
                  <a:pt x="7889925" y="3565946"/>
                </a:moveTo>
                <a:cubicBezTo>
                  <a:pt x="7904444" y="3565946"/>
                  <a:pt x="7916214" y="3577716"/>
                  <a:pt x="7916214" y="3592235"/>
                </a:cubicBezTo>
                <a:cubicBezTo>
                  <a:pt x="7916214" y="3606754"/>
                  <a:pt x="7904444" y="3618524"/>
                  <a:pt x="7889925" y="3618524"/>
                </a:cubicBezTo>
                <a:cubicBezTo>
                  <a:pt x="7875406" y="3618524"/>
                  <a:pt x="7863636" y="3606754"/>
                  <a:pt x="7863636" y="3592235"/>
                </a:cubicBezTo>
                <a:cubicBezTo>
                  <a:pt x="7863636" y="3577716"/>
                  <a:pt x="7875406" y="3565946"/>
                  <a:pt x="7889925" y="3565946"/>
                </a:cubicBezTo>
                <a:close/>
                <a:moveTo>
                  <a:pt x="6335445" y="3565946"/>
                </a:moveTo>
                <a:cubicBezTo>
                  <a:pt x="6349964" y="3565946"/>
                  <a:pt x="6361734" y="3577716"/>
                  <a:pt x="6361734" y="3592235"/>
                </a:cubicBezTo>
                <a:cubicBezTo>
                  <a:pt x="6361734" y="3606754"/>
                  <a:pt x="6349964" y="3618524"/>
                  <a:pt x="6335445" y="3618524"/>
                </a:cubicBezTo>
                <a:cubicBezTo>
                  <a:pt x="6320926" y="3618524"/>
                  <a:pt x="6309156" y="3606754"/>
                  <a:pt x="6309156" y="3592235"/>
                </a:cubicBezTo>
                <a:cubicBezTo>
                  <a:pt x="6309156" y="3577716"/>
                  <a:pt x="6320926" y="3565946"/>
                  <a:pt x="6335445" y="3565946"/>
                </a:cubicBezTo>
                <a:close/>
                <a:moveTo>
                  <a:pt x="6244005" y="3565946"/>
                </a:moveTo>
                <a:cubicBezTo>
                  <a:pt x="6258524" y="3565946"/>
                  <a:pt x="6270294" y="3577716"/>
                  <a:pt x="6270294" y="3592235"/>
                </a:cubicBezTo>
                <a:cubicBezTo>
                  <a:pt x="6270294" y="3606754"/>
                  <a:pt x="6258524" y="3618524"/>
                  <a:pt x="6244005" y="3618524"/>
                </a:cubicBezTo>
                <a:cubicBezTo>
                  <a:pt x="6229486" y="3618524"/>
                  <a:pt x="6217716" y="3606754"/>
                  <a:pt x="6217716" y="3592235"/>
                </a:cubicBezTo>
                <a:cubicBezTo>
                  <a:pt x="6217716" y="3577716"/>
                  <a:pt x="6229486" y="3565946"/>
                  <a:pt x="6244005" y="3565946"/>
                </a:cubicBezTo>
                <a:close/>
                <a:moveTo>
                  <a:pt x="6152565" y="3565946"/>
                </a:moveTo>
                <a:cubicBezTo>
                  <a:pt x="6167084" y="3565946"/>
                  <a:pt x="6178854" y="3577716"/>
                  <a:pt x="6178854" y="3592235"/>
                </a:cubicBezTo>
                <a:cubicBezTo>
                  <a:pt x="6178854" y="3606754"/>
                  <a:pt x="6167084" y="3618524"/>
                  <a:pt x="6152565" y="3618524"/>
                </a:cubicBezTo>
                <a:cubicBezTo>
                  <a:pt x="6138046" y="3618524"/>
                  <a:pt x="6126276" y="3606754"/>
                  <a:pt x="6126276" y="3592235"/>
                </a:cubicBezTo>
                <a:cubicBezTo>
                  <a:pt x="6126276" y="3577716"/>
                  <a:pt x="6138046" y="3565946"/>
                  <a:pt x="6152565" y="3565946"/>
                </a:cubicBezTo>
                <a:close/>
                <a:moveTo>
                  <a:pt x="6061125" y="3565946"/>
                </a:moveTo>
                <a:cubicBezTo>
                  <a:pt x="6075644" y="3565946"/>
                  <a:pt x="6087414" y="3577716"/>
                  <a:pt x="6087414" y="3592235"/>
                </a:cubicBezTo>
                <a:cubicBezTo>
                  <a:pt x="6087414" y="3606754"/>
                  <a:pt x="6075644" y="3618524"/>
                  <a:pt x="6061125" y="3618524"/>
                </a:cubicBezTo>
                <a:cubicBezTo>
                  <a:pt x="6046606" y="3618524"/>
                  <a:pt x="6034836" y="3606754"/>
                  <a:pt x="6034836" y="3592235"/>
                </a:cubicBezTo>
                <a:cubicBezTo>
                  <a:pt x="6034836" y="3577716"/>
                  <a:pt x="6046606" y="3565946"/>
                  <a:pt x="6061125" y="3565946"/>
                </a:cubicBezTo>
                <a:close/>
                <a:moveTo>
                  <a:pt x="5969685" y="3565946"/>
                </a:moveTo>
                <a:cubicBezTo>
                  <a:pt x="5984204" y="3565946"/>
                  <a:pt x="5995974" y="3577716"/>
                  <a:pt x="5995974" y="3592235"/>
                </a:cubicBezTo>
                <a:cubicBezTo>
                  <a:pt x="5995974" y="3606754"/>
                  <a:pt x="5984204" y="3618524"/>
                  <a:pt x="5969685" y="3618524"/>
                </a:cubicBezTo>
                <a:cubicBezTo>
                  <a:pt x="5955166" y="3618524"/>
                  <a:pt x="5943396" y="3606754"/>
                  <a:pt x="5943396" y="3592235"/>
                </a:cubicBezTo>
                <a:cubicBezTo>
                  <a:pt x="5943396" y="3577716"/>
                  <a:pt x="5955166" y="3565946"/>
                  <a:pt x="5969685" y="3565946"/>
                </a:cubicBezTo>
                <a:close/>
                <a:moveTo>
                  <a:pt x="5878245" y="3565946"/>
                </a:moveTo>
                <a:cubicBezTo>
                  <a:pt x="5892764" y="3565946"/>
                  <a:pt x="5904534" y="3577716"/>
                  <a:pt x="5904534" y="3592235"/>
                </a:cubicBezTo>
                <a:cubicBezTo>
                  <a:pt x="5904534" y="3606754"/>
                  <a:pt x="5892764" y="3618524"/>
                  <a:pt x="5878245" y="3618524"/>
                </a:cubicBezTo>
                <a:cubicBezTo>
                  <a:pt x="5863726" y="3618524"/>
                  <a:pt x="5851956" y="3606754"/>
                  <a:pt x="5851956" y="3592235"/>
                </a:cubicBezTo>
                <a:cubicBezTo>
                  <a:pt x="5851956" y="3577716"/>
                  <a:pt x="5863726" y="3565946"/>
                  <a:pt x="5878245" y="3565946"/>
                </a:cubicBezTo>
                <a:close/>
                <a:moveTo>
                  <a:pt x="5786805" y="3565946"/>
                </a:moveTo>
                <a:cubicBezTo>
                  <a:pt x="5801324" y="3565946"/>
                  <a:pt x="5813094" y="3577716"/>
                  <a:pt x="5813094" y="3592235"/>
                </a:cubicBezTo>
                <a:cubicBezTo>
                  <a:pt x="5813094" y="3606754"/>
                  <a:pt x="5801324" y="3618524"/>
                  <a:pt x="5786805" y="3618524"/>
                </a:cubicBezTo>
                <a:cubicBezTo>
                  <a:pt x="5772286" y="3618524"/>
                  <a:pt x="5760516" y="3606754"/>
                  <a:pt x="5760516" y="3592235"/>
                </a:cubicBezTo>
                <a:cubicBezTo>
                  <a:pt x="5760516" y="3577716"/>
                  <a:pt x="5772286" y="3565946"/>
                  <a:pt x="5786805" y="3565946"/>
                </a:cubicBezTo>
                <a:close/>
                <a:moveTo>
                  <a:pt x="5695365" y="3565946"/>
                </a:moveTo>
                <a:cubicBezTo>
                  <a:pt x="5709884" y="3565946"/>
                  <a:pt x="5721654" y="3577716"/>
                  <a:pt x="5721654" y="3592235"/>
                </a:cubicBezTo>
                <a:cubicBezTo>
                  <a:pt x="5721654" y="3606754"/>
                  <a:pt x="5709884" y="3618524"/>
                  <a:pt x="5695365" y="3618524"/>
                </a:cubicBezTo>
                <a:cubicBezTo>
                  <a:pt x="5680846" y="3618524"/>
                  <a:pt x="5669076" y="3606754"/>
                  <a:pt x="5669076" y="3592235"/>
                </a:cubicBezTo>
                <a:cubicBezTo>
                  <a:pt x="5669076" y="3577716"/>
                  <a:pt x="5680846" y="3565946"/>
                  <a:pt x="5695365" y="3565946"/>
                </a:cubicBezTo>
                <a:close/>
                <a:moveTo>
                  <a:pt x="5603925" y="3565946"/>
                </a:moveTo>
                <a:cubicBezTo>
                  <a:pt x="5618444" y="3565946"/>
                  <a:pt x="5630214" y="3577716"/>
                  <a:pt x="5630214" y="3592235"/>
                </a:cubicBezTo>
                <a:cubicBezTo>
                  <a:pt x="5630214" y="3606754"/>
                  <a:pt x="5618444" y="3618524"/>
                  <a:pt x="5603925" y="3618524"/>
                </a:cubicBezTo>
                <a:cubicBezTo>
                  <a:pt x="5589406" y="3618524"/>
                  <a:pt x="5577636" y="3606754"/>
                  <a:pt x="5577636" y="3592235"/>
                </a:cubicBezTo>
                <a:cubicBezTo>
                  <a:pt x="5577636" y="3577716"/>
                  <a:pt x="5589406" y="3565946"/>
                  <a:pt x="5603925" y="3565946"/>
                </a:cubicBezTo>
                <a:close/>
                <a:moveTo>
                  <a:pt x="5512485" y="3565946"/>
                </a:moveTo>
                <a:cubicBezTo>
                  <a:pt x="5527004" y="3565946"/>
                  <a:pt x="5538774" y="3577716"/>
                  <a:pt x="5538774" y="3592235"/>
                </a:cubicBezTo>
                <a:cubicBezTo>
                  <a:pt x="5538774" y="3606754"/>
                  <a:pt x="5527004" y="3618524"/>
                  <a:pt x="5512485" y="3618524"/>
                </a:cubicBezTo>
                <a:cubicBezTo>
                  <a:pt x="5497966" y="3618524"/>
                  <a:pt x="5486196" y="3606754"/>
                  <a:pt x="5486196" y="3592235"/>
                </a:cubicBezTo>
                <a:cubicBezTo>
                  <a:pt x="5486196" y="3577716"/>
                  <a:pt x="5497966" y="3565946"/>
                  <a:pt x="5512485" y="3565946"/>
                </a:cubicBezTo>
                <a:close/>
                <a:moveTo>
                  <a:pt x="5421045" y="3565946"/>
                </a:moveTo>
                <a:cubicBezTo>
                  <a:pt x="5435564" y="3565946"/>
                  <a:pt x="5447334" y="3577716"/>
                  <a:pt x="5447334" y="3592235"/>
                </a:cubicBezTo>
                <a:cubicBezTo>
                  <a:pt x="5447334" y="3606754"/>
                  <a:pt x="5435564" y="3618524"/>
                  <a:pt x="5421045" y="3618524"/>
                </a:cubicBezTo>
                <a:cubicBezTo>
                  <a:pt x="5406526" y="3618524"/>
                  <a:pt x="5394756" y="3606754"/>
                  <a:pt x="5394756" y="3592235"/>
                </a:cubicBezTo>
                <a:cubicBezTo>
                  <a:pt x="5394756" y="3577716"/>
                  <a:pt x="5406526" y="3565946"/>
                  <a:pt x="5421045" y="3565946"/>
                </a:cubicBezTo>
                <a:close/>
                <a:moveTo>
                  <a:pt x="5329605" y="3565946"/>
                </a:moveTo>
                <a:cubicBezTo>
                  <a:pt x="5344124" y="3565946"/>
                  <a:pt x="5355894" y="3577716"/>
                  <a:pt x="5355894" y="3592235"/>
                </a:cubicBezTo>
                <a:cubicBezTo>
                  <a:pt x="5355894" y="3606754"/>
                  <a:pt x="5344124" y="3618524"/>
                  <a:pt x="5329605" y="3618524"/>
                </a:cubicBezTo>
                <a:cubicBezTo>
                  <a:pt x="5315086" y="3618524"/>
                  <a:pt x="5303316" y="3606754"/>
                  <a:pt x="5303316" y="3592235"/>
                </a:cubicBezTo>
                <a:cubicBezTo>
                  <a:pt x="5303316" y="3577716"/>
                  <a:pt x="5315086" y="3565946"/>
                  <a:pt x="5329605" y="3565946"/>
                </a:cubicBezTo>
                <a:close/>
                <a:moveTo>
                  <a:pt x="5238165" y="3565946"/>
                </a:moveTo>
                <a:cubicBezTo>
                  <a:pt x="5252684" y="3565946"/>
                  <a:pt x="5264454" y="3577716"/>
                  <a:pt x="5264454" y="3592235"/>
                </a:cubicBezTo>
                <a:cubicBezTo>
                  <a:pt x="5264454" y="3606754"/>
                  <a:pt x="5252684" y="3618524"/>
                  <a:pt x="5238165" y="3618524"/>
                </a:cubicBezTo>
                <a:cubicBezTo>
                  <a:pt x="5223646" y="3618524"/>
                  <a:pt x="5211876" y="3606754"/>
                  <a:pt x="5211876" y="3592235"/>
                </a:cubicBezTo>
                <a:cubicBezTo>
                  <a:pt x="5211876" y="3577716"/>
                  <a:pt x="5223646" y="3565946"/>
                  <a:pt x="5238165" y="3565946"/>
                </a:cubicBezTo>
                <a:close/>
                <a:moveTo>
                  <a:pt x="3500805" y="3565946"/>
                </a:moveTo>
                <a:cubicBezTo>
                  <a:pt x="3515324" y="3565946"/>
                  <a:pt x="3527094" y="3577716"/>
                  <a:pt x="3527094" y="3592235"/>
                </a:cubicBezTo>
                <a:cubicBezTo>
                  <a:pt x="3527094" y="3606754"/>
                  <a:pt x="3515324" y="3618524"/>
                  <a:pt x="3500805" y="3618524"/>
                </a:cubicBezTo>
                <a:cubicBezTo>
                  <a:pt x="3486286" y="3618524"/>
                  <a:pt x="3474516" y="3606754"/>
                  <a:pt x="3474516" y="3592235"/>
                </a:cubicBezTo>
                <a:cubicBezTo>
                  <a:pt x="3474516" y="3577716"/>
                  <a:pt x="3486286" y="3565946"/>
                  <a:pt x="3500805" y="3565946"/>
                </a:cubicBezTo>
                <a:close/>
                <a:moveTo>
                  <a:pt x="3409365" y="3565946"/>
                </a:moveTo>
                <a:cubicBezTo>
                  <a:pt x="3423884" y="3565946"/>
                  <a:pt x="3435654" y="3577716"/>
                  <a:pt x="3435654" y="3592235"/>
                </a:cubicBezTo>
                <a:cubicBezTo>
                  <a:pt x="3435654" y="3606754"/>
                  <a:pt x="3423884" y="3618524"/>
                  <a:pt x="3409365" y="3618524"/>
                </a:cubicBezTo>
                <a:cubicBezTo>
                  <a:pt x="3394846" y="3618524"/>
                  <a:pt x="3383076" y="3606754"/>
                  <a:pt x="3383076" y="3592235"/>
                </a:cubicBezTo>
                <a:cubicBezTo>
                  <a:pt x="3383076" y="3577716"/>
                  <a:pt x="3394846" y="3565946"/>
                  <a:pt x="3409365" y="3565946"/>
                </a:cubicBezTo>
                <a:close/>
                <a:moveTo>
                  <a:pt x="3317925" y="3565946"/>
                </a:moveTo>
                <a:cubicBezTo>
                  <a:pt x="3332444" y="3565946"/>
                  <a:pt x="3344214" y="3577716"/>
                  <a:pt x="3344214" y="3592235"/>
                </a:cubicBezTo>
                <a:cubicBezTo>
                  <a:pt x="3344214" y="3606754"/>
                  <a:pt x="3332444" y="3618524"/>
                  <a:pt x="3317925" y="3618524"/>
                </a:cubicBezTo>
                <a:cubicBezTo>
                  <a:pt x="3303406" y="3618524"/>
                  <a:pt x="3291636" y="3606754"/>
                  <a:pt x="3291636" y="3592235"/>
                </a:cubicBezTo>
                <a:cubicBezTo>
                  <a:pt x="3291636" y="3577716"/>
                  <a:pt x="3303406" y="3565946"/>
                  <a:pt x="3317925" y="3565946"/>
                </a:cubicBezTo>
                <a:close/>
                <a:moveTo>
                  <a:pt x="3226587" y="3565946"/>
                </a:moveTo>
                <a:cubicBezTo>
                  <a:pt x="3241107" y="3565946"/>
                  <a:pt x="3252877" y="3577716"/>
                  <a:pt x="3252877" y="3592235"/>
                </a:cubicBezTo>
                <a:cubicBezTo>
                  <a:pt x="3252877" y="3606754"/>
                  <a:pt x="3241107" y="3618524"/>
                  <a:pt x="3226587" y="3618524"/>
                </a:cubicBezTo>
                <a:cubicBezTo>
                  <a:pt x="3212068" y="3618524"/>
                  <a:pt x="3200298" y="3606754"/>
                  <a:pt x="3200298" y="3592235"/>
                </a:cubicBezTo>
                <a:cubicBezTo>
                  <a:pt x="3200298" y="3577716"/>
                  <a:pt x="3212068" y="3565946"/>
                  <a:pt x="3226587" y="3565946"/>
                </a:cubicBezTo>
                <a:close/>
                <a:moveTo>
                  <a:pt x="3135145" y="3565946"/>
                </a:moveTo>
                <a:cubicBezTo>
                  <a:pt x="3149665" y="3565946"/>
                  <a:pt x="3161435" y="3577716"/>
                  <a:pt x="3161435" y="3592235"/>
                </a:cubicBezTo>
                <a:cubicBezTo>
                  <a:pt x="3161435" y="3606754"/>
                  <a:pt x="3149665" y="3618524"/>
                  <a:pt x="3135145" y="3618524"/>
                </a:cubicBezTo>
                <a:cubicBezTo>
                  <a:pt x="3120626" y="3618524"/>
                  <a:pt x="3108856" y="3606754"/>
                  <a:pt x="3108856" y="3592235"/>
                </a:cubicBezTo>
                <a:cubicBezTo>
                  <a:pt x="3108856" y="3577716"/>
                  <a:pt x="3120626" y="3565946"/>
                  <a:pt x="3135145" y="3565946"/>
                </a:cubicBezTo>
                <a:close/>
                <a:moveTo>
                  <a:pt x="3043703" y="3565946"/>
                </a:moveTo>
                <a:cubicBezTo>
                  <a:pt x="3058223" y="3565946"/>
                  <a:pt x="3069993" y="3577716"/>
                  <a:pt x="3069993" y="3592235"/>
                </a:cubicBezTo>
                <a:cubicBezTo>
                  <a:pt x="3069993" y="3606754"/>
                  <a:pt x="3058223" y="3618524"/>
                  <a:pt x="3043703" y="3618524"/>
                </a:cubicBezTo>
                <a:cubicBezTo>
                  <a:pt x="3029184" y="3618524"/>
                  <a:pt x="3017414" y="3606754"/>
                  <a:pt x="3017414" y="3592235"/>
                </a:cubicBezTo>
                <a:cubicBezTo>
                  <a:pt x="3017414" y="3577716"/>
                  <a:pt x="3029184" y="3565946"/>
                  <a:pt x="3043703" y="3565946"/>
                </a:cubicBezTo>
                <a:close/>
                <a:moveTo>
                  <a:pt x="2952261" y="3565946"/>
                </a:moveTo>
                <a:cubicBezTo>
                  <a:pt x="2966780" y="3565946"/>
                  <a:pt x="2978550" y="3577716"/>
                  <a:pt x="2978550" y="3592235"/>
                </a:cubicBezTo>
                <a:cubicBezTo>
                  <a:pt x="2978550" y="3606754"/>
                  <a:pt x="2966780" y="3618524"/>
                  <a:pt x="2952261" y="3618524"/>
                </a:cubicBezTo>
                <a:cubicBezTo>
                  <a:pt x="2937742" y="3618524"/>
                  <a:pt x="2925972" y="3606754"/>
                  <a:pt x="2925972" y="3592235"/>
                </a:cubicBezTo>
                <a:cubicBezTo>
                  <a:pt x="2925972" y="3577716"/>
                  <a:pt x="2937742" y="3565946"/>
                  <a:pt x="2952261" y="3565946"/>
                </a:cubicBezTo>
                <a:close/>
                <a:moveTo>
                  <a:pt x="2860819" y="3565946"/>
                </a:moveTo>
                <a:cubicBezTo>
                  <a:pt x="2875338" y="3565946"/>
                  <a:pt x="2887108" y="3577716"/>
                  <a:pt x="2887108" y="3592235"/>
                </a:cubicBezTo>
                <a:cubicBezTo>
                  <a:pt x="2887108" y="3606754"/>
                  <a:pt x="2875338" y="3618524"/>
                  <a:pt x="2860819" y="3618524"/>
                </a:cubicBezTo>
                <a:cubicBezTo>
                  <a:pt x="2846300" y="3618524"/>
                  <a:pt x="2834530" y="3606754"/>
                  <a:pt x="2834530" y="3592235"/>
                </a:cubicBezTo>
                <a:cubicBezTo>
                  <a:pt x="2834530" y="3577716"/>
                  <a:pt x="2846300" y="3565946"/>
                  <a:pt x="2860819" y="3565946"/>
                </a:cubicBezTo>
                <a:close/>
                <a:moveTo>
                  <a:pt x="2769377" y="3565946"/>
                </a:moveTo>
                <a:cubicBezTo>
                  <a:pt x="2783896" y="3565946"/>
                  <a:pt x="2795666" y="3577716"/>
                  <a:pt x="2795666" y="3592235"/>
                </a:cubicBezTo>
                <a:cubicBezTo>
                  <a:pt x="2795666" y="3606754"/>
                  <a:pt x="2783896" y="3618524"/>
                  <a:pt x="2769377" y="3618524"/>
                </a:cubicBezTo>
                <a:cubicBezTo>
                  <a:pt x="2754858" y="3618524"/>
                  <a:pt x="2743087" y="3606754"/>
                  <a:pt x="2743087" y="3592235"/>
                </a:cubicBezTo>
                <a:cubicBezTo>
                  <a:pt x="2743087" y="3577716"/>
                  <a:pt x="2754858" y="3565946"/>
                  <a:pt x="2769377" y="3565946"/>
                </a:cubicBezTo>
                <a:close/>
                <a:moveTo>
                  <a:pt x="2677935" y="3565946"/>
                </a:moveTo>
                <a:cubicBezTo>
                  <a:pt x="2692454" y="3565946"/>
                  <a:pt x="2704224" y="3577716"/>
                  <a:pt x="2704224" y="3592235"/>
                </a:cubicBezTo>
                <a:cubicBezTo>
                  <a:pt x="2704224" y="3606754"/>
                  <a:pt x="2692454" y="3618524"/>
                  <a:pt x="2677935" y="3618524"/>
                </a:cubicBezTo>
                <a:cubicBezTo>
                  <a:pt x="2663416" y="3618524"/>
                  <a:pt x="2651645" y="3606754"/>
                  <a:pt x="2651645" y="3592235"/>
                </a:cubicBezTo>
                <a:cubicBezTo>
                  <a:pt x="2651645" y="3577716"/>
                  <a:pt x="2663416" y="3565946"/>
                  <a:pt x="2677935" y="3565946"/>
                </a:cubicBezTo>
                <a:close/>
                <a:moveTo>
                  <a:pt x="2586493" y="3565946"/>
                </a:moveTo>
                <a:cubicBezTo>
                  <a:pt x="2601012" y="3565946"/>
                  <a:pt x="2612782" y="3577716"/>
                  <a:pt x="2612782" y="3592235"/>
                </a:cubicBezTo>
                <a:cubicBezTo>
                  <a:pt x="2612782" y="3606754"/>
                  <a:pt x="2601012" y="3618524"/>
                  <a:pt x="2586493" y="3618524"/>
                </a:cubicBezTo>
                <a:cubicBezTo>
                  <a:pt x="2571974" y="3618524"/>
                  <a:pt x="2560203" y="3606754"/>
                  <a:pt x="2560203" y="3592235"/>
                </a:cubicBezTo>
                <a:cubicBezTo>
                  <a:pt x="2560203" y="3577716"/>
                  <a:pt x="2571974" y="3565946"/>
                  <a:pt x="2586493" y="3565946"/>
                </a:cubicBezTo>
                <a:close/>
                <a:moveTo>
                  <a:pt x="8438565" y="3474506"/>
                </a:moveTo>
                <a:cubicBezTo>
                  <a:pt x="8453084" y="3474506"/>
                  <a:pt x="8464854" y="3486276"/>
                  <a:pt x="8464854" y="3500795"/>
                </a:cubicBezTo>
                <a:cubicBezTo>
                  <a:pt x="8464854" y="3515314"/>
                  <a:pt x="8453084" y="3527084"/>
                  <a:pt x="8438565" y="3527084"/>
                </a:cubicBezTo>
                <a:cubicBezTo>
                  <a:pt x="8424046" y="3527084"/>
                  <a:pt x="8412276" y="3515314"/>
                  <a:pt x="8412276" y="3500795"/>
                </a:cubicBezTo>
                <a:cubicBezTo>
                  <a:pt x="8412276" y="3486276"/>
                  <a:pt x="8424046" y="3474506"/>
                  <a:pt x="8438565" y="3474506"/>
                </a:cubicBezTo>
                <a:close/>
                <a:moveTo>
                  <a:pt x="8072805" y="3474506"/>
                </a:moveTo>
                <a:cubicBezTo>
                  <a:pt x="8087324" y="3474506"/>
                  <a:pt x="8099094" y="3486276"/>
                  <a:pt x="8099094" y="3500795"/>
                </a:cubicBezTo>
                <a:cubicBezTo>
                  <a:pt x="8099094" y="3515314"/>
                  <a:pt x="8087324" y="3527084"/>
                  <a:pt x="8072805" y="3527084"/>
                </a:cubicBezTo>
                <a:cubicBezTo>
                  <a:pt x="8058286" y="3527084"/>
                  <a:pt x="8046516" y="3515314"/>
                  <a:pt x="8046516" y="3500795"/>
                </a:cubicBezTo>
                <a:cubicBezTo>
                  <a:pt x="8046516" y="3486276"/>
                  <a:pt x="8058286" y="3474506"/>
                  <a:pt x="8072805" y="3474506"/>
                </a:cubicBezTo>
                <a:close/>
                <a:moveTo>
                  <a:pt x="7981365" y="3474506"/>
                </a:moveTo>
                <a:cubicBezTo>
                  <a:pt x="7995884" y="3474506"/>
                  <a:pt x="8007654" y="3486276"/>
                  <a:pt x="8007654" y="3500795"/>
                </a:cubicBezTo>
                <a:cubicBezTo>
                  <a:pt x="8007654" y="3515314"/>
                  <a:pt x="7995884" y="3527084"/>
                  <a:pt x="7981365" y="3527084"/>
                </a:cubicBezTo>
                <a:cubicBezTo>
                  <a:pt x="7966846" y="3527084"/>
                  <a:pt x="7955076" y="3515314"/>
                  <a:pt x="7955076" y="3500795"/>
                </a:cubicBezTo>
                <a:cubicBezTo>
                  <a:pt x="7955076" y="3486276"/>
                  <a:pt x="7966846" y="3474506"/>
                  <a:pt x="7981365" y="3474506"/>
                </a:cubicBezTo>
                <a:close/>
                <a:moveTo>
                  <a:pt x="7889925" y="3474506"/>
                </a:moveTo>
                <a:cubicBezTo>
                  <a:pt x="7904444" y="3474506"/>
                  <a:pt x="7916214" y="3486276"/>
                  <a:pt x="7916214" y="3500795"/>
                </a:cubicBezTo>
                <a:cubicBezTo>
                  <a:pt x="7916214" y="3515314"/>
                  <a:pt x="7904444" y="3527084"/>
                  <a:pt x="7889925" y="3527084"/>
                </a:cubicBezTo>
                <a:cubicBezTo>
                  <a:pt x="7875406" y="3527084"/>
                  <a:pt x="7863636" y="3515314"/>
                  <a:pt x="7863636" y="3500795"/>
                </a:cubicBezTo>
                <a:cubicBezTo>
                  <a:pt x="7863636" y="3486276"/>
                  <a:pt x="7875406" y="3474506"/>
                  <a:pt x="7889925" y="3474506"/>
                </a:cubicBezTo>
                <a:close/>
                <a:moveTo>
                  <a:pt x="7798485" y="3474506"/>
                </a:moveTo>
                <a:cubicBezTo>
                  <a:pt x="7813004" y="3474506"/>
                  <a:pt x="7824774" y="3486276"/>
                  <a:pt x="7824774" y="3500795"/>
                </a:cubicBezTo>
                <a:cubicBezTo>
                  <a:pt x="7824774" y="3515314"/>
                  <a:pt x="7813004" y="3527084"/>
                  <a:pt x="7798485" y="3527084"/>
                </a:cubicBezTo>
                <a:cubicBezTo>
                  <a:pt x="7783966" y="3527084"/>
                  <a:pt x="7772196" y="3515314"/>
                  <a:pt x="7772196" y="3500795"/>
                </a:cubicBezTo>
                <a:cubicBezTo>
                  <a:pt x="7772196" y="3486276"/>
                  <a:pt x="7783966" y="3474506"/>
                  <a:pt x="7798485" y="3474506"/>
                </a:cubicBezTo>
                <a:close/>
                <a:moveTo>
                  <a:pt x="6335445" y="3474506"/>
                </a:moveTo>
                <a:cubicBezTo>
                  <a:pt x="6349964" y="3474506"/>
                  <a:pt x="6361734" y="3486276"/>
                  <a:pt x="6361734" y="3500795"/>
                </a:cubicBezTo>
                <a:cubicBezTo>
                  <a:pt x="6361734" y="3515314"/>
                  <a:pt x="6349964" y="3527084"/>
                  <a:pt x="6335445" y="3527084"/>
                </a:cubicBezTo>
                <a:cubicBezTo>
                  <a:pt x="6320926" y="3527084"/>
                  <a:pt x="6309156" y="3515314"/>
                  <a:pt x="6309156" y="3500795"/>
                </a:cubicBezTo>
                <a:cubicBezTo>
                  <a:pt x="6309156" y="3486276"/>
                  <a:pt x="6320926" y="3474506"/>
                  <a:pt x="6335445" y="3474506"/>
                </a:cubicBezTo>
                <a:close/>
                <a:moveTo>
                  <a:pt x="6244005" y="3474506"/>
                </a:moveTo>
                <a:cubicBezTo>
                  <a:pt x="6258524" y="3474506"/>
                  <a:pt x="6270294" y="3486276"/>
                  <a:pt x="6270294" y="3500795"/>
                </a:cubicBezTo>
                <a:cubicBezTo>
                  <a:pt x="6270294" y="3515314"/>
                  <a:pt x="6258524" y="3527084"/>
                  <a:pt x="6244005" y="3527084"/>
                </a:cubicBezTo>
                <a:cubicBezTo>
                  <a:pt x="6229486" y="3527084"/>
                  <a:pt x="6217716" y="3515314"/>
                  <a:pt x="6217716" y="3500795"/>
                </a:cubicBezTo>
                <a:cubicBezTo>
                  <a:pt x="6217716" y="3486276"/>
                  <a:pt x="6229486" y="3474506"/>
                  <a:pt x="6244005" y="3474506"/>
                </a:cubicBezTo>
                <a:close/>
                <a:moveTo>
                  <a:pt x="6152565" y="3474506"/>
                </a:moveTo>
                <a:cubicBezTo>
                  <a:pt x="6167084" y="3474506"/>
                  <a:pt x="6178854" y="3486276"/>
                  <a:pt x="6178854" y="3500795"/>
                </a:cubicBezTo>
                <a:cubicBezTo>
                  <a:pt x="6178854" y="3515314"/>
                  <a:pt x="6167084" y="3527084"/>
                  <a:pt x="6152565" y="3527084"/>
                </a:cubicBezTo>
                <a:cubicBezTo>
                  <a:pt x="6138046" y="3527084"/>
                  <a:pt x="6126276" y="3515314"/>
                  <a:pt x="6126276" y="3500795"/>
                </a:cubicBezTo>
                <a:cubicBezTo>
                  <a:pt x="6126276" y="3486276"/>
                  <a:pt x="6138046" y="3474506"/>
                  <a:pt x="6152565" y="3474506"/>
                </a:cubicBezTo>
                <a:close/>
                <a:moveTo>
                  <a:pt x="6061125" y="3474506"/>
                </a:moveTo>
                <a:cubicBezTo>
                  <a:pt x="6075644" y="3474506"/>
                  <a:pt x="6087414" y="3486276"/>
                  <a:pt x="6087414" y="3500795"/>
                </a:cubicBezTo>
                <a:cubicBezTo>
                  <a:pt x="6087414" y="3515314"/>
                  <a:pt x="6075644" y="3527084"/>
                  <a:pt x="6061125" y="3527084"/>
                </a:cubicBezTo>
                <a:cubicBezTo>
                  <a:pt x="6046606" y="3527084"/>
                  <a:pt x="6034836" y="3515314"/>
                  <a:pt x="6034836" y="3500795"/>
                </a:cubicBezTo>
                <a:cubicBezTo>
                  <a:pt x="6034836" y="3486276"/>
                  <a:pt x="6046606" y="3474506"/>
                  <a:pt x="6061125" y="3474506"/>
                </a:cubicBezTo>
                <a:close/>
                <a:moveTo>
                  <a:pt x="5969685" y="3474506"/>
                </a:moveTo>
                <a:cubicBezTo>
                  <a:pt x="5984204" y="3474506"/>
                  <a:pt x="5995974" y="3486276"/>
                  <a:pt x="5995974" y="3500795"/>
                </a:cubicBezTo>
                <a:cubicBezTo>
                  <a:pt x="5995974" y="3515314"/>
                  <a:pt x="5984204" y="3527084"/>
                  <a:pt x="5969685" y="3527084"/>
                </a:cubicBezTo>
                <a:cubicBezTo>
                  <a:pt x="5955166" y="3527084"/>
                  <a:pt x="5943396" y="3515314"/>
                  <a:pt x="5943396" y="3500795"/>
                </a:cubicBezTo>
                <a:cubicBezTo>
                  <a:pt x="5943396" y="3486276"/>
                  <a:pt x="5955166" y="3474506"/>
                  <a:pt x="5969685" y="3474506"/>
                </a:cubicBezTo>
                <a:close/>
                <a:moveTo>
                  <a:pt x="5878245" y="3474506"/>
                </a:moveTo>
                <a:cubicBezTo>
                  <a:pt x="5892764" y="3474506"/>
                  <a:pt x="5904534" y="3486276"/>
                  <a:pt x="5904534" y="3500795"/>
                </a:cubicBezTo>
                <a:cubicBezTo>
                  <a:pt x="5904534" y="3515314"/>
                  <a:pt x="5892764" y="3527084"/>
                  <a:pt x="5878245" y="3527084"/>
                </a:cubicBezTo>
                <a:cubicBezTo>
                  <a:pt x="5863726" y="3527084"/>
                  <a:pt x="5851956" y="3515314"/>
                  <a:pt x="5851956" y="3500795"/>
                </a:cubicBezTo>
                <a:cubicBezTo>
                  <a:pt x="5851956" y="3486276"/>
                  <a:pt x="5863726" y="3474506"/>
                  <a:pt x="5878245" y="3474506"/>
                </a:cubicBezTo>
                <a:close/>
                <a:moveTo>
                  <a:pt x="5786805" y="3474506"/>
                </a:moveTo>
                <a:cubicBezTo>
                  <a:pt x="5801324" y="3474506"/>
                  <a:pt x="5813094" y="3486276"/>
                  <a:pt x="5813094" y="3500795"/>
                </a:cubicBezTo>
                <a:cubicBezTo>
                  <a:pt x="5813094" y="3515314"/>
                  <a:pt x="5801324" y="3527084"/>
                  <a:pt x="5786805" y="3527084"/>
                </a:cubicBezTo>
                <a:cubicBezTo>
                  <a:pt x="5772286" y="3527084"/>
                  <a:pt x="5760516" y="3515314"/>
                  <a:pt x="5760516" y="3500795"/>
                </a:cubicBezTo>
                <a:cubicBezTo>
                  <a:pt x="5760516" y="3486276"/>
                  <a:pt x="5772286" y="3474506"/>
                  <a:pt x="5786805" y="3474506"/>
                </a:cubicBezTo>
                <a:close/>
                <a:moveTo>
                  <a:pt x="5695365" y="3474506"/>
                </a:moveTo>
                <a:cubicBezTo>
                  <a:pt x="5709884" y="3474506"/>
                  <a:pt x="5721654" y="3486276"/>
                  <a:pt x="5721654" y="3500795"/>
                </a:cubicBezTo>
                <a:cubicBezTo>
                  <a:pt x="5721654" y="3515314"/>
                  <a:pt x="5709884" y="3527084"/>
                  <a:pt x="5695365" y="3527084"/>
                </a:cubicBezTo>
                <a:cubicBezTo>
                  <a:pt x="5680846" y="3527084"/>
                  <a:pt x="5669076" y="3515314"/>
                  <a:pt x="5669076" y="3500795"/>
                </a:cubicBezTo>
                <a:cubicBezTo>
                  <a:pt x="5669076" y="3486276"/>
                  <a:pt x="5680846" y="3474506"/>
                  <a:pt x="5695365" y="3474506"/>
                </a:cubicBezTo>
                <a:close/>
                <a:moveTo>
                  <a:pt x="5603925" y="3474506"/>
                </a:moveTo>
                <a:cubicBezTo>
                  <a:pt x="5618444" y="3474506"/>
                  <a:pt x="5630214" y="3486276"/>
                  <a:pt x="5630214" y="3500795"/>
                </a:cubicBezTo>
                <a:cubicBezTo>
                  <a:pt x="5630214" y="3515314"/>
                  <a:pt x="5618444" y="3527084"/>
                  <a:pt x="5603925" y="3527084"/>
                </a:cubicBezTo>
                <a:cubicBezTo>
                  <a:pt x="5589406" y="3527084"/>
                  <a:pt x="5577636" y="3515314"/>
                  <a:pt x="5577636" y="3500795"/>
                </a:cubicBezTo>
                <a:cubicBezTo>
                  <a:pt x="5577636" y="3486276"/>
                  <a:pt x="5589406" y="3474506"/>
                  <a:pt x="5603925" y="3474506"/>
                </a:cubicBezTo>
                <a:close/>
                <a:moveTo>
                  <a:pt x="5512485" y="3474506"/>
                </a:moveTo>
                <a:cubicBezTo>
                  <a:pt x="5527004" y="3474506"/>
                  <a:pt x="5538774" y="3486276"/>
                  <a:pt x="5538774" y="3500795"/>
                </a:cubicBezTo>
                <a:cubicBezTo>
                  <a:pt x="5538774" y="3515314"/>
                  <a:pt x="5527004" y="3527084"/>
                  <a:pt x="5512485" y="3527084"/>
                </a:cubicBezTo>
                <a:cubicBezTo>
                  <a:pt x="5497966" y="3527084"/>
                  <a:pt x="5486196" y="3515314"/>
                  <a:pt x="5486196" y="3500795"/>
                </a:cubicBezTo>
                <a:cubicBezTo>
                  <a:pt x="5486196" y="3486276"/>
                  <a:pt x="5497966" y="3474506"/>
                  <a:pt x="5512485" y="3474506"/>
                </a:cubicBezTo>
                <a:close/>
                <a:moveTo>
                  <a:pt x="5421045" y="3474506"/>
                </a:moveTo>
                <a:cubicBezTo>
                  <a:pt x="5435564" y="3474506"/>
                  <a:pt x="5447334" y="3486276"/>
                  <a:pt x="5447334" y="3500795"/>
                </a:cubicBezTo>
                <a:cubicBezTo>
                  <a:pt x="5447334" y="3515314"/>
                  <a:pt x="5435564" y="3527084"/>
                  <a:pt x="5421045" y="3527084"/>
                </a:cubicBezTo>
                <a:cubicBezTo>
                  <a:pt x="5406526" y="3527084"/>
                  <a:pt x="5394756" y="3515314"/>
                  <a:pt x="5394756" y="3500795"/>
                </a:cubicBezTo>
                <a:cubicBezTo>
                  <a:pt x="5394756" y="3486276"/>
                  <a:pt x="5406526" y="3474506"/>
                  <a:pt x="5421045" y="3474506"/>
                </a:cubicBezTo>
                <a:close/>
                <a:moveTo>
                  <a:pt x="5329605" y="3474506"/>
                </a:moveTo>
                <a:cubicBezTo>
                  <a:pt x="5344124" y="3474506"/>
                  <a:pt x="5355894" y="3486276"/>
                  <a:pt x="5355894" y="3500795"/>
                </a:cubicBezTo>
                <a:cubicBezTo>
                  <a:pt x="5355894" y="3515314"/>
                  <a:pt x="5344124" y="3527084"/>
                  <a:pt x="5329605" y="3527084"/>
                </a:cubicBezTo>
                <a:cubicBezTo>
                  <a:pt x="5315086" y="3527084"/>
                  <a:pt x="5303316" y="3515314"/>
                  <a:pt x="5303316" y="3500795"/>
                </a:cubicBezTo>
                <a:cubicBezTo>
                  <a:pt x="5303316" y="3486276"/>
                  <a:pt x="5315086" y="3474506"/>
                  <a:pt x="5329605" y="3474506"/>
                </a:cubicBezTo>
                <a:close/>
                <a:moveTo>
                  <a:pt x="5238165" y="3474506"/>
                </a:moveTo>
                <a:cubicBezTo>
                  <a:pt x="5252684" y="3474506"/>
                  <a:pt x="5264454" y="3486276"/>
                  <a:pt x="5264454" y="3500795"/>
                </a:cubicBezTo>
                <a:cubicBezTo>
                  <a:pt x="5264454" y="3515314"/>
                  <a:pt x="5252684" y="3527084"/>
                  <a:pt x="5238165" y="3527084"/>
                </a:cubicBezTo>
                <a:cubicBezTo>
                  <a:pt x="5223646" y="3527084"/>
                  <a:pt x="5211876" y="3515314"/>
                  <a:pt x="5211876" y="3500795"/>
                </a:cubicBezTo>
                <a:cubicBezTo>
                  <a:pt x="5211876" y="3486276"/>
                  <a:pt x="5223646" y="3474506"/>
                  <a:pt x="5238165" y="3474506"/>
                </a:cubicBezTo>
                <a:close/>
                <a:moveTo>
                  <a:pt x="4872405" y="3474506"/>
                </a:moveTo>
                <a:cubicBezTo>
                  <a:pt x="4886924" y="3474506"/>
                  <a:pt x="4898694" y="3486276"/>
                  <a:pt x="4898694" y="3500795"/>
                </a:cubicBezTo>
                <a:cubicBezTo>
                  <a:pt x="4898694" y="3515314"/>
                  <a:pt x="4886924" y="3527084"/>
                  <a:pt x="4872405" y="3527084"/>
                </a:cubicBezTo>
                <a:cubicBezTo>
                  <a:pt x="4857886" y="3527084"/>
                  <a:pt x="4846116" y="3515314"/>
                  <a:pt x="4846116" y="3500795"/>
                </a:cubicBezTo>
                <a:cubicBezTo>
                  <a:pt x="4846116" y="3486276"/>
                  <a:pt x="4857886" y="3474506"/>
                  <a:pt x="4872405" y="3474506"/>
                </a:cubicBezTo>
                <a:close/>
                <a:moveTo>
                  <a:pt x="4780965" y="3474506"/>
                </a:moveTo>
                <a:cubicBezTo>
                  <a:pt x="4795484" y="3474506"/>
                  <a:pt x="4807254" y="3486276"/>
                  <a:pt x="4807254" y="3500795"/>
                </a:cubicBezTo>
                <a:cubicBezTo>
                  <a:pt x="4807254" y="3515314"/>
                  <a:pt x="4795484" y="3527084"/>
                  <a:pt x="4780965" y="3527084"/>
                </a:cubicBezTo>
                <a:cubicBezTo>
                  <a:pt x="4766446" y="3527084"/>
                  <a:pt x="4754676" y="3515314"/>
                  <a:pt x="4754676" y="3500795"/>
                </a:cubicBezTo>
                <a:cubicBezTo>
                  <a:pt x="4754676" y="3486276"/>
                  <a:pt x="4766446" y="3474506"/>
                  <a:pt x="4780965" y="3474506"/>
                </a:cubicBezTo>
                <a:close/>
                <a:moveTo>
                  <a:pt x="4689525" y="3474506"/>
                </a:moveTo>
                <a:cubicBezTo>
                  <a:pt x="4704044" y="3474506"/>
                  <a:pt x="4715814" y="3486276"/>
                  <a:pt x="4715814" y="3500795"/>
                </a:cubicBezTo>
                <a:cubicBezTo>
                  <a:pt x="4715814" y="3515314"/>
                  <a:pt x="4704044" y="3527084"/>
                  <a:pt x="4689525" y="3527084"/>
                </a:cubicBezTo>
                <a:cubicBezTo>
                  <a:pt x="4675006" y="3527084"/>
                  <a:pt x="4663236" y="3515314"/>
                  <a:pt x="4663236" y="3500795"/>
                </a:cubicBezTo>
                <a:cubicBezTo>
                  <a:pt x="4663236" y="3486276"/>
                  <a:pt x="4675006" y="3474506"/>
                  <a:pt x="4689525" y="3474506"/>
                </a:cubicBezTo>
                <a:close/>
                <a:moveTo>
                  <a:pt x="3500805" y="3474506"/>
                </a:moveTo>
                <a:cubicBezTo>
                  <a:pt x="3515324" y="3474506"/>
                  <a:pt x="3527094" y="3486276"/>
                  <a:pt x="3527094" y="3500795"/>
                </a:cubicBezTo>
                <a:cubicBezTo>
                  <a:pt x="3527094" y="3515314"/>
                  <a:pt x="3515324" y="3527084"/>
                  <a:pt x="3500805" y="3527084"/>
                </a:cubicBezTo>
                <a:cubicBezTo>
                  <a:pt x="3486286" y="3527084"/>
                  <a:pt x="3474516" y="3515314"/>
                  <a:pt x="3474516" y="3500795"/>
                </a:cubicBezTo>
                <a:cubicBezTo>
                  <a:pt x="3474516" y="3486276"/>
                  <a:pt x="3486286" y="3474506"/>
                  <a:pt x="3500805" y="3474506"/>
                </a:cubicBezTo>
                <a:close/>
                <a:moveTo>
                  <a:pt x="3409365" y="3474506"/>
                </a:moveTo>
                <a:cubicBezTo>
                  <a:pt x="3423884" y="3474506"/>
                  <a:pt x="3435654" y="3486276"/>
                  <a:pt x="3435654" y="3500795"/>
                </a:cubicBezTo>
                <a:cubicBezTo>
                  <a:pt x="3435654" y="3515314"/>
                  <a:pt x="3423884" y="3527084"/>
                  <a:pt x="3409365" y="3527084"/>
                </a:cubicBezTo>
                <a:cubicBezTo>
                  <a:pt x="3394846" y="3527084"/>
                  <a:pt x="3383076" y="3515314"/>
                  <a:pt x="3383076" y="3500795"/>
                </a:cubicBezTo>
                <a:cubicBezTo>
                  <a:pt x="3383076" y="3486276"/>
                  <a:pt x="3394846" y="3474506"/>
                  <a:pt x="3409365" y="3474506"/>
                </a:cubicBezTo>
                <a:close/>
                <a:moveTo>
                  <a:pt x="3317925" y="3474506"/>
                </a:moveTo>
                <a:cubicBezTo>
                  <a:pt x="3332444" y="3474506"/>
                  <a:pt x="3344214" y="3486276"/>
                  <a:pt x="3344214" y="3500795"/>
                </a:cubicBezTo>
                <a:cubicBezTo>
                  <a:pt x="3344214" y="3515314"/>
                  <a:pt x="3332444" y="3527084"/>
                  <a:pt x="3317925" y="3527084"/>
                </a:cubicBezTo>
                <a:cubicBezTo>
                  <a:pt x="3303406" y="3527084"/>
                  <a:pt x="3291636" y="3515314"/>
                  <a:pt x="3291636" y="3500795"/>
                </a:cubicBezTo>
                <a:cubicBezTo>
                  <a:pt x="3291636" y="3486276"/>
                  <a:pt x="3303406" y="3474506"/>
                  <a:pt x="3317925" y="3474506"/>
                </a:cubicBezTo>
                <a:close/>
                <a:moveTo>
                  <a:pt x="3226594" y="3474506"/>
                </a:moveTo>
                <a:cubicBezTo>
                  <a:pt x="3241114" y="3474506"/>
                  <a:pt x="3252884" y="3486276"/>
                  <a:pt x="3252884" y="3500795"/>
                </a:cubicBezTo>
                <a:cubicBezTo>
                  <a:pt x="3252884" y="3515314"/>
                  <a:pt x="3241114" y="3527084"/>
                  <a:pt x="3226594" y="3527084"/>
                </a:cubicBezTo>
                <a:cubicBezTo>
                  <a:pt x="3212075" y="3527084"/>
                  <a:pt x="3200304" y="3515314"/>
                  <a:pt x="3200304" y="3500795"/>
                </a:cubicBezTo>
                <a:cubicBezTo>
                  <a:pt x="3200304" y="3486276"/>
                  <a:pt x="3212075" y="3474506"/>
                  <a:pt x="3226594" y="3474506"/>
                </a:cubicBezTo>
                <a:close/>
                <a:moveTo>
                  <a:pt x="3135152" y="3474506"/>
                </a:moveTo>
                <a:cubicBezTo>
                  <a:pt x="3149672" y="3474506"/>
                  <a:pt x="3161442" y="3486276"/>
                  <a:pt x="3161442" y="3500795"/>
                </a:cubicBezTo>
                <a:cubicBezTo>
                  <a:pt x="3161442" y="3515314"/>
                  <a:pt x="3149672" y="3527084"/>
                  <a:pt x="3135152" y="3527084"/>
                </a:cubicBezTo>
                <a:cubicBezTo>
                  <a:pt x="3120633" y="3527084"/>
                  <a:pt x="3108862" y="3515314"/>
                  <a:pt x="3108862" y="3500795"/>
                </a:cubicBezTo>
                <a:cubicBezTo>
                  <a:pt x="3108862" y="3486276"/>
                  <a:pt x="3120633" y="3474506"/>
                  <a:pt x="3135152" y="3474506"/>
                </a:cubicBezTo>
                <a:close/>
                <a:moveTo>
                  <a:pt x="3043710" y="3474506"/>
                </a:moveTo>
                <a:cubicBezTo>
                  <a:pt x="3058229" y="3474506"/>
                  <a:pt x="3070000" y="3486276"/>
                  <a:pt x="3070000" y="3500795"/>
                </a:cubicBezTo>
                <a:cubicBezTo>
                  <a:pt x="3070000" y="3515314"/>
                  <a:pt x="3058229" y="3527084"/>
                  <a:pt x="3043710" y="3527084"/>
                </a:cubicBezTo>
                <a:cubicBezTo>
                  <a:pt x="3029190" y="3527084"/>
                  <a:pt x="3017420" y="3515314"/>
                  <a:pt x="3017420" y="3500795"/>
                </a:cubicBezTo>
                <a:cubicBezTo>
                  <a:pt x="3017420" y="3486276"/>
                  <a:pt x="3029190" y="3474506"/>
                  <a:pt x="3043710" y="3474506"/>
                </a:cubicBezTo>
                <a:close/>
                <a:moveTo>
                  <a:pt x="2952268" y="3474506"/>
                </a:moveTo>
                <a:cubicBezTo>
                  <a:pt x="2966787" y="3474506"/>
                  <a:pt x="2978557" y="3486276"/>
                  <a:pt x="2978557" y="3500795"/>
                </a:cubicBezTo>
                <a:cubicBezTo>
                  <a:pt x="2978557" y="3515314"/>
                  <a:pt x="2966787" y="3527084"/>
                  <a:pt x="2952268" y="3527084"/>
                </a:cubicBezTo>
                <a:cubicBezTo>
                  <a:pt x="2937748" y="3527084"/>
                  <a:pt x="2925978" y="3515314"/>
                  <a:pt x="2925978" y="3500795"/>
                </a:cubicBezTo>
                <a:cubicBezTo>
                  <a:pt x="2925978" y="3486276"/>
                  <a:pt x="2937748" y="3474506"/>
                  <a:pt x="2952268" y="3474506"/>
                </a:cubicBezTo>
                <a:close/>
                <a:moveTo>
                  <a:pt x="2860826" y="3474506"/>
                </a:moveTo>
                <a:cubicBezTo>
                  <a:pt x="2875344" y="3474506"/>
                  <a:pt x="2887115" y="3486276"/>
                  <a:pt x="2887115" y="3500795"/>
                </a:cubicBezTo>
                <a:cubicBezTo>
                  <a:pt x="2887115" y="3515314"/>
                  <a:pt x="2875344" y="3527084"/>
                  <a:pt x="2860826" y="3527084"/>
                </a:cubicBezTo>
                <a:cubicBezTo>
                  <a:pt x="2846306" y="3527084"/>
                  <a:pt x="2834536" y="3515314"/>
                  <a:pt x="2834536" y="3500795"/>
                </a:cubicBezTo>
                <a:cubicBezTo>
                  <a:pt x="2834536" y="3486276"/>
                  <a:pt x="2846306" y="3474506"/>
                  <a:pt x="2860826" y="3474506"/>
                </a:cubicBezTo>
                <a:close/>
                <a:moveTo>
                  <a:pt x="2769383" y="3474506"/>
                </a:moveTo>
                <a:cubicBezTo>
                  <a:pt x="2783902" y="3474506"/>
                  <a:pt x="2795673" y="3486276"/>
                  <a:pt x="2795673" y="3500795"/>
                </a:cubicBezTo>
                <a:cubicBezTo>
                  <a:pt x="2795673" y="3515314"/>
                  <a:pt x="2783902" y="3527084"/>
                  <a:pt x="2769383" y="3527084"/>
                </a:cubicBezTo>
                <a:cubicBezTo>
                  <a:pt x="2754864" y="3527084"/>
                  <a:pt x="2743094" y="3515314"/>
                  <a:pt x="2743094" y="3500795"/>
                </a:cubicBezTo>
                <a:cubicBezTo>
                  <a:pt x="2743094" y="3486276"/>
                  <a:pt x="2754864" y="3474506"/>
                  <a:pt x="2769383" y="3474506"/>
                </a:cubicBezTo>
                <a:close/>
                <a:moveTo>
                  <a:pt x="2677941" y="3474506"/>
                </a:moveTo>
                <a:cubicBezTo>
                  <a:pt x="2692460" y="3474506"/>
                  <a:pt x="2704230" y="3486276"/>
                  <a:pt x="2704230" y="3500795"/>
                </a:cubicBezTo>
                <a:cubicBezTo>
                  <a:pt x="2704230" y="3515314"/>
                  <a:pt x="2692460" y="3527084"/>
                  <a:pt x="2677941" y="3527084"/>
                </a:cubicBezTo>
                <a:cubicBezTo>
                  <a:pt x="2663422" y="3527084"/>
                  <a:pt x="2651651" y="3515314"/>
                  <a:pt x="2651651" y="3500795"/>
                </a:cubicBezTo>
                <a:cubicBezTo>
                  <a:pt x="2651651" y="3486276"/>
                  <a:pt x="2663422" y="3474506"/>
                  <a:pt x="2677941" y="3474506"/>
                </a:cubicBezTo>
                <a:close/>
                <a:moveTo>
                  <a:pt x="2586498" y="3474506"/>
                </a:moveTo>
                <a:cubicBezTo>
                  <a:pt x="2601018" y="3474506"/>
                  <a:pt x="2612788" y="3486276"/>
                  <a:pt x="2612788" y="3500795"/>
                </a:cubicBezTo>
                <a:cubicBezTo>
                  <a:pt x="2612788" y="3515314"/>
                  <a:pt x="2601018" y="3527084"/>
                  <a:pt x="2586498" y="3527084"/>
                </a:cubicBezTo>
                <a:cubicBezTo>
                  <a:pt x="2571979" y="3527084"/>
                  <a:pt x="2560209" y="3515314"/>
                  <a:pt x="2560209" y="3500795"/>
                </a:cubicBezTo>
                <a:cubicBezTo>
                  <a:pt x="2560209" y="3486276"/>
                  <a:pt x="2571979" y="3474506"/>
                  <a:pt x="2586498" y="3474506"/>
                </a:cubicBezTo>
                <a:close/>
                <a:moveTo>
                  <a:pt x="8712885" y="3383066"/>
                </a:moveTo>
                <a:cubicBezTo>
                  <a:pt x="8727404" y="3383066"/>
                  <a:pt x="8739174" y="3394836"/>
                  <a:pt x="8739174" y="3409355"/>
                </a:cubicBezTo>
                <a:cubicBezTo>
                  <a:pt x="8739174" y="3423874"/>
                  <a:pt x="8727404" y="3435644"/>
                  <a:pt x="8712885" y="3435644"/>
                </a:cubicBezTo>
                <a:cubicBezTo>
                  <a:pt x="8698366" y="3435644"/>
                  <a:pt x="8686596" y="3423874"/>
                  <a:pt x="8686596" y="3409355"/>
                </a:cubicBezTo>
                <a:cubicBezTo>
                  <a:pt x="8686596" y="3394836"/>
                  <a:pt x="8698366" y="3383066"/>
                  <a:pt x="8712885" y="3383066"/>
                </a:cubicBezTo>
                <a:close/>
                <a:moveTo>
                  <a:pt x="8621445" y="3383066"/>
                </a:moveTo>
                <a:cubicBezTo>
                  <a:pt x="8635964" y="3383066"/>
                  <a:pt x="8647734" y="3394836"/>
                  <a:pt x="8647734" y="3409355"/>
                </a:cubicBezTo>
                <a:cubicBezTo>
                  <a:pt x="8647734" y="3423874"/>
                  <a:pt x="8635964" y="3435644"/>
                  <a:pt x="8621445" y="3435644"/>
                </a:cubicBezTo>
                <a:cubicBezTo>
                  <a:pt x="8606926" y="3435644"/>
                  <a:pt x="8595156" y="3423874"/>
                  <a:pt x="8595156" y="3409355"/>
                </a:cubicBezTo>
                <a:cubicBezTo>
                  <a:pt x="8595156" y="3394836"/>
                  <a:pt x="8606926" y="3383066"/>
                  <a:pt x="8621445" y="3383066"/>
                </a:cubicBezTo>
                <a:close/>
                <a:moveTo>
                  <a:pt x="8438565" y="3383066"/>
                </a:moveTo>
                <a:cubicBezTo>
                  <a:pt x="8453084" y="3383066"/>
                  <a:pt x="8464854" y="3394836"/>
                  <a:pt x="8464854" y="3409355"/>
                </a:cubicBezTo>
                <a:cubicBezTo>
                  <a:pt x="8464854" y="3423874"/>
                  <a:pt x="8453084" y="3435644"/>
                  <a:pt x="8438565" y="3435644"/>
                </a:cubicBezTo>
                <a:cubicBezTo>
                  <a:pt x="8424046" y="3435644"/>
                  <a:pt x="8412276" y="3423874"/>
                  <a:pt x="8412276" y="3409355"/>
                </a:cubicBezTo>
                <a:cubicBezTo>
                  <a:pt x="8412276" y="3394836"/>
                  <a:pt x="8424046" y="3383066"/>
                  <a:pt x="8438565" y="3383066"/>
                </a:cubicBezTo>
                <a:close/>
                <a:moveTo>
                  <a:pt x="8072805" y="3383066"/>
                </a:moveTo>
                <a:cubicBezTo>
                  <a:pt x="8087324" y="3383066"/>
                  <a:pt x="8099094" y="3394836"/>
                  <a:pt x="8099094" y="3409355"/>
                </a:cubicBezTo>
                <a:cubicBezTo>
                  <a:pt x="8099094" y="3423874"/>
                  <a:pt x="8087324" y="3435644"/>
                  <a:pt x="8072805" y="3435644"/>
                </a:cubicBezTo>
                <a:cubicBezTo>
                  <a:pt x="8058286" y="3435644"/>
                  <a:pt x="8046516" y="3423874"/>
                  <a:pt x="8046516" y="3409355"/>
                </a:cubicBezTo>
                <a:cubicBezTo>
                  <a:pt x="8046516" y="3394836"/>
                  <a:pt x="8058286" y="3383066"/>
                  <a:pt x="8072805" y="3383066"/>
                </a:cubicBezTo>
                <a:close/>
                <a:moveTo>
                  <a:pt x="7981365" y="3383066"/>
                </a:moveTo>
                <a:cubicBezTo>
                  <a:pt x="7995884" y="3383066"/>
                  <a:pt x="8007654" y="3394836"/>
                  <a:pt x="8007654" y="3409355"/>
                </a:cubicBezTo>
                <a:cubicBezTo>
                  <a:pt x="8007654" y="3423874"/>
                  <a:pt x="7995884" y="3435644"/>
                  <a:pt x="7981365" y="3435644"/>
                </a:cubicBezTo>
                <a:cubicBezTo>
                  <a:pt x="7966846" y="3435644"/>
                  <a:pt x="7955076" y="3423874"/>
                  <a:pt x="7955076" y="3409355"/>
                </a:cubicBezTo>
                <a:cubicBezTo>
                  <a:pt x="7955076" y="3394836"/>
                  <a:pt x="7966846" y="3383066"/>
                  <a:pt x="7981365" y="3383066"/>
                </a:cubicBezTo>
                <a:close/>
                <a:moveTo>
                  <a:pt x="7889925" y="3383066"/>
                </a:moveTo>
                <a:cubicBezTo>
                  <a:pt x="7904444" y="3383066"/>
                  <a:pt x="7916214" y="3394836"/>
                  <a:pt x="7916214" y="3409355"/>
                </a:cubicBezTo>
                <a:cubicBezTo>
                  <a:pt x="7916214" y="3423874"/>
                  <a:pt x="7904444" y="3435644"/>
                  <a:pt x="7889925" y="3435644"/>
                </a:cubicBezTo>
                <a:cubicBezTo>
                  <a:pt x="7875406" y="3435644"/>
                  <a:pt x="7863636" y="3423874"/>
                  <a:pt x="7863636" y="3409355"/>
                </a:cubicBezTo>
                <a:cubicBezTo>
                  <a:pt x="7863636" y="3394836"/>
                  <a:pt x="7875406" y="3383066"/>
                  <a:pt x="7889925" y="3383066"/>
                </a:cubicBezTo>
                <a:close/>
                <a:moveTo>
                  <a:pt x="7432725" y="3383066"/>
                </a:moveTo>
                <a:cubicBezTo>
                  <a:pt x="7447244" y="3383066"/>
                  <a:pt x="7459014" y="3394836"/>
                  <a:pt x="7459014" y="3409355"/>
                </a:cubicBezTo>
                <a:cubicBezTo>
                  <a:pt x="7459014" y="3423874"/>
                  <a:pt x="7447244" y="3435644"/>
                  <a:pt x="7432725" y="3435644"/>
                </a:cubicBezTo>
                <a:cubicBezTo>
                  <a:pt x="7418206" y="3435644"/>
                  <a:pt x="7406436" y="3423874"/>
                  <a:pt x="7406436" y="3409355"/>
                </a:cubicBezTo>
                <a:cubicBezTo>
                  <a:pt x="7406436" y="3394836"/>
                  <a:pt x="7418206" y="3383066"/>
                  <a:pt x="7432725" y="3383066"/>
                </a:cubicBezTo>
                <a:close/>
                <a:moveTo>
                  <a:pt x="7341285" y="3383066"/>
                </a:moveTo>
                <a:cubicBezTo>
                  <a:pt x="7355804" y="3383066"/>
                  <a:pt x="7367574" y="3394836"/>
                  <a:pt x="7367574" y="3409355"/>
                </a:cubicBezTo>
                <a:cubicBezTo>
                  <a:pt x="7367574" y="3423874"/>
                  <a:pt x="7355804" y="3435644"/>
                  <a:pt x="7341285" y="3435644"/>
                </a:cubicBezTo>
                <a:cubicBezTo>
                  <a:pt x="7326766" y="3435644"/>
                  <a:pt x="7314996" y="3423874"/>
                  <a:pt x="7314996" y="3409355"/>
                </a:cubicBezTo>
                <a:cubicBezTo>
                  <a:pt x="7314996" y="3394836"/>
                  <a:pt x="7326766" y="3383066"/>
                  <a:pt x="7341285" y="3383066"/>
                </a:cubicBezTo>
                <a:close/>
                <a:moveTo>
                  <a:pt x="6518325" y="3383066"/>
                </a:moveTo>
                <a:cubicBezTo>
                  <a:pt x="6532844" y="3383066"/>
                  <a:pt x="6544614" y="3394836"/>
                  <a:pt x="6544614" y="3409355"/>
                </a:cubicBezTo>
                <a:cubicBezTo>
                  <a:pt x="6544614" y="3423874"/>
                  <a:pt x="6532844" y="3435644"/>
                  <a:pt x="6518325" y="3435644"/>
                </a:cubicBezTo>
                <a:cubicBezTo>
                  <a:pt x="6503806" y="3435644"/>
                  <a:pt x="6492036" y="3423874"/>
                  <a:pt x="6492036" y="3409355"/>
                </a:cubicBezTo>
                <a:cubicBezTo>
                  <a:pt x="6492036" y="3394836"/>
                  <a:pt x="6503806" y="3383066"/>
                  <a:pt x="6518325" y="3383066"/>
                </a:cubicBezTo>
                <a:close/>
                <a:moveTo>
                  <a:pt x="6426885" y="3383066"/>
                </a:moveTo>
                <a:cubicBezTo>
                  <a:pt x="6441404" y="3383066"/>
                  <a:pt x="6453174" y="3394836"/>
                  <a:pt x="6453174" y="3409355"/>
                </a:cubicBezTo>
                <a:cubicBezTo>
                  <a:pt x="6453174" y="3423874"/>
                  <a:pt x="6441404" y="3435644"/>
                  <a:pt x="6426885" y="3435644"/>
                </a:cubicBezTo>
                <a:cubicBezTo>
                  <a:pt x="6412366" y="3435644"/>
                  <a:pt x="6400596" y="3423874"/>
                  <a:pt x="6400596" y="3409355"/>
                </a:cubicBezTo>
                <a:cubicBezTo>
                  <a:pt x="6400596" y="3394836"/>
                  <a:pt x="6412366" y="3383066"/>
                  <a:pt x="6426885" y="3383066"/>
                </a:cubicBezTo>
                <a:close/>
                <a:moveTo>
                  <a:pt x="6335445" y="3383066"/>
                </a:moveTo>
                <a:cubicBezTo>
                  <a:pt x="6349964" y="3383066"/>
                  <a:pt x="6361734" y="3394836"/>
                  <a:pt x="6361734" y="3409355"/>
                </a:cubicBezTo>
                <a:cubicBezTo>
                  <a:pt x="6361734" y="3423874"/>
                  <a:pt x="6349964" y="3435644"/>
                  <a:pt x="6335445" y="3435644"/>
                </a:cubicBezTo>
                <a:cubicBezTo>
                  <a:pt x="6320926" y="3435644"/>
                  <a:pt x="6309156" y="3423874"/>
                  <a:pt x="6309156" y="3409355"/>
                </a:cubicBezTo>
                <a:cubicBezTo>
                  <a:pt x="6309156" y="3394836"/>
                  <a:pt x="6320926" y="3383066"/>
                  <a:pt x="6335445" y="3383066"/>
                </a:cubicBezTo>
                <a:close/>
                <a:moveTo>
                  <a:pt x="6244005" y="3383066"/>
                </a:moveTo>
                <a:cubicBezTo>
                  <a:pt x="6258524" y="3383066"/>
                  <a:pt x="6270294" y="3394836"/>
                  <a:pt x="6270294" y="3409355"/>
                </a:cubicBezTo>
                <a:cubicBezTo>
                  <a:pt x="6270294" y="3423874"/>
                  <a:pt x="6258524" y="3435644"/>
                  <a:pt x="6244005" y="3435644"/>
                </a:cubicBezTo>
                <a:cubicBezTo>
                  <a:pt x="6229486" y="3435644"/>
                  <a:pt x="6217716" y="3423874"/>
                  <a:pt x="6217716" y="3409355"/>
                </a:cubicBezTo>
                <a:cubicBezTo>
                  <a:pt x="6217716" y="3394836"/>
                  <a:pt x="6229486" y="3383066"/>
                  <a:pt x="6244005" y="3383066"/>
                </a:cubicBezTo>
                <a:close/>
                <a:moveTo>
                  <a:pt x="6152565" y="3383066"/>
                </a:moveTo>
                <a:cubicBezTo>
                  <a:pt x="6167084" y="3383066"/>
                  <a:pt x="6178854" y="3394836"/>
                  <a:pt x="6178854" y="3409355"/>
                </a:cubicBezTo>
                <a:cubicBezTo>
                  <a:pt x="6178854" y="3423874"/>
                  <a:pt x="6167084" y="3435644"/>
                  <a:pt x="6152565" y="3435644"/>
                </a:cubicBezTo>
                <a:cubicBezTo>
                  <a:pt x="6138046" y="3435644"/>
                  <a:pt x="6126276" y="3423874"/>
                  <a:pt x="6126276" y="3409355"/>
                </a:cubicBezTo>
                <a:cubicBezTo>
                  <a:pt x="6126276" y="3394836"/>
                  <a:pt x="6138046" y="3383066"/>
                  <a:pt x="6152565" y="3383066"/>
                </a:cubicBezTo>
                <a:close/>
                <a:moveTo>
                  <a:pt x="6061125" y="3383066"/>
                </a:moveTo>
                <a:cubicBezTo>
                  <a:pt x="6075644" y="3383066"/>
                  <a:pt x="6087414" y="3394836"/>
                  <a:pt x="6087414" y="3409355"/>
                </a:cubicBezTo>
                <a:cubicBezTo>
                  <a:pt x="6087414" y="3423874"/>
                  <a:pt x="6075644" y="3435644"/>
                  <a:pt x="6061125" y="3435644"/>
                </a:cubicBezTo>
                <a:cubicBezTo>
                  <a:pt x="6046606" y="3435644"/>
                  <a:pt x="6034836" y="3423874"/>
                  <a:pt x="6034836" y="3409355"/>
                </a:cubicBezTo>
                <a:cubicBezTo>
                  <a:pt x="6034836" y="3394836"/>
                  <a:pt x="6046606" y="3383066"/>
                  <a:pt x="6061125" y="3383066"/>
                </a:cubicBezTo>
                <a:close/>
                <a:moveTo>
                  <a:pt x="5969685" y="3383066"/>
                </a:moveTo>
                <a:cubicBezTo>
                  <a:pt x="5984204" y="3383066"/>
                  <a:pt x="5995974" y="3394836"/>
                  <a:pt x="5995974" y="3409355"/>
                </a:cubicBezTo>
                <a:cubicBezTo>
                  <a:pt x="5995974" y="3423874"/>
                  <a:pt x="5984204" y="3435644"/>
                  <a:pt x="5969685" y="3435644"/>
                </a:cubicBezTo>
                <a:cubicBezTo>
                  <a:pt x="5955166" y="3435644"/>
                  <a:pt x="5943396" y="3423874"/>
                  <a:pt x="5943396" y="3409355"/>
                </a:cubicBezTo>
                <a:cubicBezTo>
                  <a:pt x="5943396" y="3394836"/>
                  <a:pt x="5955166" y="3383066"/>
                  <a:pt x="5969685" y="3383066"/>
                </a:cubicBezTo>
                <a:close/>
                <a:moveTo>
                  <a:pt x="5878245" y="3383066"/>
                </a:moveTo>
                <a:cubicBezTo>
                  <a:pt x="5892764" y="3383066"/>
                  <a:pt x="5904534" y="3394836"/>
                  <a:pt x="5904534" y="3409355"/>
                </a:cubicBezTo>
                <a:cubicBezTo>
                  <a:pt x="5904534" y="3423874"/>
                  <a:pt x="5892764" y="3435644"/>
                  <a:pt x="5878245" y="3435644"/>
                </a:cubicBezTo>
                <a:cubicBezTo>
                  <a:pt x="5863726" y="3435644"/>
                  <a:pt x="5851956" y="3423874"/>
                  <a:pt x="5851956" y="3409355"/>
                </a:cubicBezTo>
                <a:cubicBezTo>
                  <a:pt x="5851956" y="3394836"/>
                  <a:pt x="5863726" y="3383066"/>
                  <a:pt x="5878245" y="3383066"/>
                </a:cubicBezTo>
                <a:close/>
                <a:moveTo>
                  <a:pt x="5786805" y="3383066"/>
                </a:moveTo>
                <a:cubicBezTo>
                  <a:pt x="5801324" y="3383066"/>
                  <a:pt x="5813094" y="3394836"/>
                  <a:pt x="5813094" y="3409355"/>
                </a:cubicBezTo>
                <a:cubicBezTo>
                  <a:pt x="5813094" y="3423874"/>
                  <a:pt x="5801324" y="3435644"/>
                  <a:pt x="5786805" y="3435644"/>
                </a:cubicBezTo>
                <a:cubicBezTo>
                  <a:pt x="5772286" y="3435644"/>
                  <a:pt x="5760516" y="3423874"/>
                  <a:pt x="5760516" y="3409355"/>
                </a:cubicBezTo>
                <a:cubicBezTo>
                  <a:pt x="5760516" y="3394836"/>
                  <a:pt x="5772286" y="3383066"/>
                  <a:pt x="5786805" y="3383066"/>
                </a:cubicBezTo>
                <a:close/>
                <a:moveTo>
                  <a:pt x="5695365" y="3383066"/>
                </a:moveTo>
                <a:cubicBezTo>
                  <a:pt x="5709884" y="3383066"/>
                  <a:pt x="5721654" y="3394836"/>
                  <a:pt x="5721654" y="3409355"/>
                </a:cubicBezTo>
                <a:cubicBezTo>
                  <a:pt x="5721654" y="3423874"/>
                  <a:pt x="5709884" y="3435644"/>
                  <a:pt x="5695365" y="3435644"/>
                </a:cubicBezTo>
                <a:cubicBezTo>
                  <a:pt x="5680846" y="3435644"/>
                  <a:pt x="5669076" y="3423874"/>
                  <a:pt x="5669076" y="3409355"/>
                </a:cubicBezTo>
                <a:cubicBezTo>
                  <a:pt x="5669076" y="3394836"/>
                  <a:pt x="5680846" y="3383066"/>
                  <a:pt x="5695365" y="3383066"/>
                </a:cubicBezTo>
                <a:close/>
                <a:moveTo>
                  <a:pt x="5603925" y="3383066"/>
                </a:moveTo>
                <a:cubicBezTo>
                  <a:pt x="5618444" y="3383066"/>
                  <a:pt x="5630214" y="3394836"/>
                  <a:pt x="5630214" y="3409355"/>
                </a:cubicBezTo>
                <a:cubicBezTo>
                  <a:pt x="5630214" y="3423874"/>
                  <a:pt x="5618444" y="3435644"/>
                  <a:pt x="5603925" y="3435644"/>
                </a:cubicBezTo>
                <a:cubicBezTo>
                  <a:pt x="5589406" y="3435644"/>
                  <a:pt x="5577636" y="3423874"/>
                  <a:pt x="5577636" y="3409355"/>
                </a:cubicBezTo>
                <a:cubicBezTo>
                  <a:pt x="5577636" y="3394836"/>
                  <a:pt x="5589406" y="3383066"/>
                  <a:pt x="5603925" y="3383066"/>
                </a:cubicBezTo>
                <a:close/>
                <a:moveTo>
                  <a:pt x="5512485" y="3383066"/>
                </a:moveTo>
                <a:cubicBezTo>
                  <a:pt x="5527004" y="3383066"/>
                  <a:pt x="5538774" y="3394836"/>
                  <a:pt x="5538774" y="3409355"/>
                </a:cubicBezTo>
                <a:cubicBezTo>
                  <a:pt x="5538774" y="3423874"/>
                  <a:pt x="5527004" y="3435644"/>
                  <a:pt x="5512485" y="3435644"/>
                </a:cubicBezTo>
                <a:cubicBezTo>
                  <a:pt x="5497966" y="3435644"/>
                  <a:pt x="5486196" y="3423874"/>
                  <a:pt x="5486196" y="3409355"/>
                </a:cubicBezTo>
                <a:cubicBezTo>
                  <a:pt x="5486196" y="3394836"/>
                  <a:pt x="5497966" y="3383066"/>
                  <a:pt x="5512485" y="3383066"/>
                </a:cubicBezTo>
                <a:close/>
                <a:moveTo>
                  <a:pt x="5421045" y="3383066"/>
                </a:moveTo>
                <a:cubicBezTo>
                  <a:pt x="5435564" y="3383066"/>
                  <a:pt x="5447334" y="3394836"/>
                  <a:pt x="5447334" y="3409355"/>
                </a:cubicBezTo>
                <a:cubicBezTo>
                  <a:pt x="5447334" y="3423874"/>
                  <a:pt x="5435564" y="3435644"/>
                  <a:pt x="5421045" y="3435644"/>
                </a:cubicBezTo>
                <a:cubicBezTo>
                  <a:pt x="5406526" y="3435644"/>
                  <a:pt x="5394756" y="3423874"/>
                  <a:pt x="5394756" y="3409355"/>
                </a:cubicBezTo>
                <a:cubicBezTo>
                  <a:pt x="5394756" y="3394836"/>
                  <a:pt x="5406526" y="3383066"/>
                  <a:pt x="5421045" y="3383066"/>
                </a:cubicBezTo>
                <a:close/>
                <a:moveTo>
                  <a:pt x="5329605" y="3383066"/>
                </a:moveTo>
                <a:cubicBezTo>
                  <a:pt x="5344124" y="3383066"/>
                  <a:pt x="5355894" y="3394836"/>
                  <a:pt x="5355894" y="3409355"/>
                </a:cubicBezTo>
                <a:cubicBezTo>
                  <a:pt x="5355894" y="3423874"/>
                  <a:pt x="5344124" y="3435644"/>
                  <a:pt x="5329605" y="3435644"/>
                </a:cubicBezTo>
                <a:cubicBezTo>
                  <a:pt x="5315086" y="3435644"/>
                  <a:pt x="5303316" y="3423874"/>
                  <a:pt x="5303316" y="3409355"/>
                </a:cubicBezTo>
                <a:cubicBezTo>
                  <a:pt x="5303316" y="3394836"/>
                  <a:pt x="5315086" y="3383066"/>
                  <a:pt x="5329605" y="3383066"/>
                </a:cubicBezTo>
                <a:close/>
                <a:moveTo>
                  <a:pt x="5238165" y="3383066"/>
                </a:moveTo>
                <a:cubicBezTo>
                  <a:pt x="5252684" y="3383066"/>
                  <a:pt x="5264454" y="3394836"/>
                  <a:pt x="5264454" y="3409355"/>
                </a:cubicBezTo>
                <a:cubicBezTo>
                  <a:pt x="5264454" y="3423874"/>
                  <a:pt x="5252684" y="3435644"/>
                  <a:pt x="5238165" y="3435644"/>
                </a:cubicBezTo>
                <a:cubicBezTo>
                  <a:pt x="5223646" y="3435644"/>
                  <a:pt x="5211876" y="3423874"/>
                  <a:pt x="5211876" y="3409355"/>
                </a:cubicBezTo>
                <a:cubicBezTo>
                  <a:pt x="5211876" y="3394836"/>
                  <a:pt x="5223646" y="3383066"/>
                  <a:pt x="5238165" y="3383066"/>
                </a:cubicBezTo>
                <a:close/>
                <a:moveTo>
                  <a:pt x="5146725" y="3383066"/>
                </a:moveTo>
                <a:cubicBezTo>
                  <a:pt x="5161244" y="3383066"/>
                  <a:pt x="5173014" y="3394836"/>
                  <a:pt x="5173014" y="3409355"/>
                </a:cubicBezTo>
                <a:cubicBezTo>
                  <a:pt x="5173014" y="3423874"/>
                  <a:pt x="5161244" y="3435644"/>
                  <a:pt x="5146725" y="3435644"/>
                </a:cubicBezTo>
                <a:cubicBezTo>
                  <a:pt x="5132206" y="3435644"/>
                  <a:pt x="5120436" y="3423874"/>
                  <a:pt x="5120436" y="3409355"/>
                </a:cubicBezTo>
                <a:cubicBezTo>
                  <a:pt x="5120436" y="3394836"/>
                  <a:pt x="5132206" y="3383066"/>
                  <a:pt x="5146725" y="3383066"/>
                </a:cubicBezTo>
                <a:close/>
                <a:moveTo>
                  <a:pt x="5055285" y="3383066"/>
                </a:moveTo>
                <a:cubicBezTo>
                  <a:pt x="5069804" y="3383066"/>
                  <a:pt x="5081574" y="3394836"/>
                  <a:pt x="5081574" y="3409355"/>
                </a:cubicBezTo>
                <a:cubicBezTo>
                  <a:pt x="5081574" y="3423874"/>
                  <a:pt x="5069804" y="3435644"/>
                  <a:pt x="5055285" y="3435644"/>
                </a:cubicBezTo>
                <a:cubicBezTo>
                  <a:pt x="5040766" y="3435644"/>
                  <a:pt x="5028996" y="3423874"/>
                  <a:pt x="5028996" y="3409355"/>
                </a:cubicBezTo>
                <a:cubicBezTo>
                  <a:pt x="5028996" y="3394836"/>
                  <a:pt x="5040766" y="3383066"/>
                  <a:pt x="5055285" y="3383066"/>
                </a:cubicBezTo>
                <a:close/>
                <a:moveTo>
                  <a:pt x="4963845" y="3383066"/>
                </a:moveTo>
                <a:cubicBezTo>
                  <a:pt x="4978364" y="3383066"/>
                  <a:pt x="4990134" y="3394836"/>
                  <a:pt x="4990134" y="3409355"/>
                </a:cubicBezTo>
                <a:cubicBezTo>
                  <a:pt x="4990134" y="3423874"/>
                  <a:pt x="4978364" y="3435644"/>
                  <a:pt x="4963845" y="3435644"/>
                </a:cubicBezTo>
                <a:cubicBezTo>
                  <a:pt x="4949326" y="3435644"/>
                  <a:pt x="4937556" y="3423874"/>
                  <a:pt x="4937556" y="3409355"/>
                </a:cubicBezTo>
                <a:cubicBezTo>
                  <a:pt x="4937556" y="3394836"/>
                  <a:pt x="4949326" y="3383066"/>
                  <a:pt x="4963845" y="3383066"/>
                </a:cubicBezTo>
                <a:close/>
                <a:moveTo>
                  <a:pt x="4872405" y="3383066"/>
                </a:moveTo>
                <a:cubicBezTo>
                  <a:pt x="4886924" y="3383066"/>
                  <a:pt x="4898694" y="3394836"/>
                  <a:pt x="4898694" y="3409355"/>
                </a:cubicBezTo>
                <a:cubicBezTo>
                  <a:pt x="4898694" y="3423874"/>
                  <a:pt x="4886924" y="3435644"/>
                  <a:pt x="4872405" y="3435644"/>
                </a:cubicBezTo>
                <a:cubicBezTo>
                  <a:pt x="4857886" y="3435644"/>
                  <a:pt x="4846116" y="3423874"/>
                  <a:pt x="4846116" y="3409355"/>
                </a:cubicBezTo>
                <a:cubicBezTo>
                  <a:pt x="4846116" y="3394836"/>
                  <a:pt x="4857886" y="3383066"/>
                  <a:pt x="4872405" y="3383066"/>
                </a:cubicBezTo>
                <a:close/>
                <a:moveTo>
                  <a:pt x="4780965" y="3383066"/>
                </a:moveTo>
                <a:cubicBezTo>
                  <a:pt x="4795484" y="3383066"/>
                  <a:pt x="4807254" y="3394836"/>
                  <a:pt x="4807254" y="3409355"/>
                </a:cubicBezTo>
                <a:cubicBezTo>
                  <a:pt x="4807254" y="3423874"/>
                  <a:pt x="4795484" y="3435644"/>
                  <a:pt x="4780965" y="3435644"/>
                </a:cubicBezTo>
                <a:cubicBezTo>
                  <a:pt x="4766446" y="3435644"/>
                  <a:pt x="4754676" y="3423874"/>
                  <a:pt x="4754676" y="3409355"/>
                </a:cubicBezTo>
                <a:cubicBezTo>
                  <a:pt x="4754676" y="3394836"/>
                  <a:pt x="4766446" y="3383066"/>
                  <a:pt x="4780965" y="3383066"/>
                </a:cubicBezTo>
                <a:close/>
                <a:moveTo>
                  <a:pt x="4689525" y="3383066"/>
                </a:moveTo>
                <a:cubicBezTo>
                  <a:pt x="4704044" y="3383066"/>
                  <a:pt x="4715814" y="3394836"/>
                  <a:pt x="4715814" y="3409355"/>
                </a:cubicBezTo>
                <a:cubicBezTo>
                  <a:pt x="4715814" y="3423874"/>
                  <a:pt x="4704044" y="3435644"/>
                  <a:pt x="4689525" y="3435644"/>
                </a:cubicBezTo>
                <a:cubicBezTo>
                  <a:pt x="4675006" y="3435644"/>
                  <a:pt x="4663236" y="3423874"/>
                  <a:pt x="4663236" y="3409355"/>
                </a:cubicBezTo>
                <a:cubicBezTo>
                  <a:pt x="4663236" y="3394836"/>
                  <a:pt x="4675006" y="3383066"/>
                  <a:pt x="4689525" y="3383066"/>
                </a:cubicBezTo>
                <a:close/>
                <a:moveTo>
                  <a:pt x="3226602" y="3383066"/>
                </a:moveTo>
                <a:cubicBezTo>
                  <a:pt x="3241122" y="3383066"/>
                  <a:pt x="3252892" y="3394836"/>
                  <a:pt x="3252892" y="3409355"/>
                </a:cubicBezTo>
                <a:cubicBezTo>
                  <a:pt x="3252892" y="3423874"/>
                  <a:pt x="3241122" y="3435644"/>
                  <a:pt x="3226602" y="3435644"/>
                </a:cubicBezTo>
                <a:cubicBezTo>
                  <a:pt x="3212083" y="3435644"/>
                  <a:pt x="3200313" y="3423874"/>
                  <a:pt x="3200313" y="3409355"/>
                </a:cubicBezTo>
                <a:cubicBezTo>
                  <a:pt x="3200313" y="3394836"/>
                  <a:pt x="3212083" y="3383066"/>
                  <a:pt x="3226602" y="3383066"/>
                </a:cubicBezTo>
                <a:close/>
                <a:moveTo>
                  <a:pt x="3135160" y="3383066"/>
                </a:moveTo>
                <a:cubicBezTo>
                  <a:pt x="3149680" y="3383066"/>
                  <a:pt x="3161450" y="3394836"/>
                  <a:pt x="3161450" y="3409355"/>
                </a:cubicBezTo>
                <a:cubicBezTo>
                  <a:pt x="3161450" y="3423874"/>
                  <a:pt x="3149680" y="3435644"/>
                  <a:pt x="3135160" y="3435644"/>
                </a:cubicBezTo>
                <a:cubicBezTo>
                  <a:pt x="3120641" y="3435644"/>
                  <a:pt x="3108870" y="3423874"/>
                  <a:pt x="3108870" y="3409355"/>
                </a:cubicBezTo>
                <a:cubicBezTo>
                  <a:pt x="3108870" y="3394836"/>
                  <a:pt x="3120641" y="3383066"/>
                  <a:pt x="3135160" y="3383066"/>
                </a:cubicBezTo>
                <a:close/>
                <a:moveTo>
                  <a:pt x="3043718" y="3383066"/>
                </a:moveTo>
                <a:cubicBezTo>
                  <a:pt x="3058237" y="3383066"/>
                  <a:pt x="3070008" y="3394836"/>
                  <a:pt x="3070008" y="3409355"/>
                </a:cubicBezTo>
                <a:cubicBezTo>
                  <a:pt x="3070008" y="3423874"/>
                  <a:pt x="3058237" y="3435644"/>
                  <a:pt x="3043718" y="3435644"/>
                </a:cubicBezTo>
                <a:cubicBezTo>
                  <a:pt x="3029198" y="3435644"/>
                  <a:pt x="3017428" y="3423874"/>
                  <a:pt x="3017428" y="3409355"/>
                </a:cubicBezTo>
                <a:cubicBezTo>
                  <a:pt x="3017428" y="3394836"/>
                  <a:pt x="3029198" y="3383066"/>
                  <a:pt x="3043718" y="3383066"/>
                </a:cubicBezTo>
                <a:close/>
                <a:moveTo>
                  <a:pt x="2952275" y="3383066"/>
                </a:moveTo>
                <a:cubicBezTo>
                  <a:pt x="2966794" y="3383066"/>
                  <a:pt x="2978565" y="3394836"/>
                  <a:pt x="2978565" y="3409355"/>
                </a:cubicBezTo>
                <a:cubicBezTo>
                  <a:pt x="2978565" y="3423874"/>
                  <a:pt x="2966794" y="3435644"/>
                  <a:pt x="2952275" y="3435644"/>
                </a:cubicBezTo>
                <a:cubicBezTo>
                  <a:pt x="2937755" y="3435644"/>
                  <a:pt x="2925985" y="3423874"/>
                  <a:pt x="2925985" y="3409355"/>
                </a:cubicBezTo>
                <a:cubicBezTo>
                  <a:pt x="2925985" y="3394836"/>
                  <a:pt x="2937755" y="3383066"/>
                  <a:pt x="2952275" y="3383066"/>
                </a:cubicBezTo>
                <a:close/>
                <a:moveTo>
                  <a:pt x="2860833" y="3383066"/>
                </a:moveTo>
                <a:cubicBezTo>
                  <a:pt x="2875352" y="3383066"/>
                  <a:pt x="2887122" y="3394836"/>
                  <a:pt x="2887122" y="3409355"/>
                </a:cubicBezTo>
                <a:cubicBezTo>
                  <a:pt x="2887122" y="3423874"/>
                  <a:pt x="2875352" y="3435644"/>
                  <a:pt x="2860833" y="3435644"/>
                </a:cubicBezTo>
                <a:cubicBezTo>
                  <a:pt x="2846313" y="3435644"/>
                  <a:pt x="2834543" y="3423874"/>
                  <a:pt x="2834543" y="3409355"/>
                </a:cubicBezTo>
                <a:cubicBezTo>
                  <a:pt x="2834543" y="3394836"/>
                  <a:pt x="2846313" y="3383066"/>
                  <a:pt x="2860833" y="3383066"/>
                </a:cubicBezTo>
                <a:close/>
                <a:moveTo>
                  <a:pt x="2769390" y="3383066"/>
                </a:moveTo>
                <a:cubicBezTo>
                  <a:pt x="2783910" y="3383066"/>
                  <a:pt x="2795680" y="3394836"/>
                  <a:pt x="2795680" y="3409355"/>
                </a:cubicBezTo>
                <a:cubicBezTo>
                  <a:pt x="2795680" y="3423874"/>
                  <a:pt x="2783910" y="3435644"/>
                  <a:pt x="2769390" y="3435644"/>
                </a:cubicBezTo>
                <a:cubicBezTo>
                  <a:pt x="2754871" y="3435644"/>
                  <a:pt x="2743100" y="3423874"/>
                  <a:pt x="2743100" y="3409355"/>
                </a:cubicBezTo>
                <a:cubicBezTo>
                  <a:pt x="2743100" y="3394836"/>
                  <a:pt x="2754871" y="3383066"/>
                  <a:pt x="2769390" y="3383066"/>
                </a:cubicBezTo>
                <a:close/>
                <a:moveTo>
                  <a:pt x="2677948" y="3383066"/>
                </a:moveTo>
                <a:cubicBezTo>
                  <a:pt x="2692467" y="3383066"/>
                  <a:pt x="2704238" y="3394836"/>
                  <a:pt x="2704238" y="3409355"/>
                </a:cubicBezTo>
                <a:cubicBezTo>
                  <a:pt x="2704238" y="3423874"/>
                  <a:pt x="2692467" y="3435644"/>
                  <a:pt x="2677948" y="3435644"/>
                </a:cubicBezTo>
                <a:cubicBezTo>
                  <a:pt x="2663428" y="3435644"/>
                  <a:pt x="2651658" y="3423874"/>
                  <a:pt x="2651658" y="3409355"/>
                </a:cubicBezTo>
                <a:cubicBezTo>
                  <a:pt x="2651658" y="3394836"/>
                  <a:pt x="2663428" y="3383066"/>
                  <a:pt x="2677948" y="3383066"/>
                </a:cubicBezTo>
                <a:close/>
                <a:moveTo>
                  <a:pt x="2586506" y="3383066"/>
                </a:moveTo>
                <a:cubicBezTo>
                  <a:pt x="2601025" y="3383066"/>
                  <a:pt x="2612795" y="3394836"/>
                  <a:pt x="2612795" y="3409355"/>
                </a:cubicBezTo>
                <a:cubicBezTo>
                  <a:pt x="2612795" y="3423874"/>
                  <a:pt x="2601025" y="3435644"/>
                  <a:pt x="2586506" y="3435644"/>
                </a:cubicBezTo>
                <a:cubicBezTo>
                  <a:pt x="2571986" y="3435644"/>
                  <a:pt x="2560216" y="3423874"/>
                  <a:pt x="2560216" y="3409355"/>
                </a:cubicBezTo>
                <a:cubicBezTo>
                  <a:pt x="2560216" y="3394836"/>
                  <a:pt x="2571986" y="3383066"/>
                  <a:pt x="2586506" y="3383066"/>
                </a:cubicBezTo>
                <a:close/>
                <a:moveTo>
                  <a:pt x="8621445" y="3291626"/>
                </a:moveTo>
                <a:cubicBezTo>
                  <a:pt x="8635964" y="3291626"/>
                  <a:pt x="8647734" y="3303396"/>
                  <a:pt x="8647734" y="3317915"/>
                </a:cubicBezTo>
                <a:cubicBezTo>
                  <a:pt x="8647734" y="3332434"/>
                  <a:pt x="8635964" y="3344204"/>
                  <a:pt x="8621445" y="3344204"/>
                </a:cubicBezTo>
                <a:cubicBezTo>
                  <a:pt x="8606926" y="3344204"/>
                  <a:pt x="8595156" y="3332434"/>
                  <a:pt x="8595156" y="3317915"/>
                </a:cubicBezTo>
                <a:cubicBezTo>
                  <a:pt x="8595156" y="3303396"/>
                  <a:pt x="8606926" y="3291626"/>
                  <a:pt x="8621445" y="3291626"/>
                </a:cubicBezTo>
                <a:close/>
                <a:moveTo>
                  <a:pt x="8072805" y="3291626"/>
                </a:moveTo>
                <a:cubicBezTo>
                  <a:pt x="8087324" y="3291626"/>
                  <a:pt x="8099094" y="3303396"/>
                  <a:pt x="8099094" y="3317915"/>
                </a:cubicBezTo>
                <a:cubicBezTo>
                  <a:pt x="8099094" y="3332434"/>
                  <a:pt x="8087324" y="3344204"/>
                  <a:pt x="8072805" y="3344204"/>
                </a:cubicBezTo>
                <a:cubicBezTo>
                  <a:pt x="8058286" y="3344204"/>
                  <a:pt x="8046516" y="3332434"/>
                  <a:pt x="8046516" y="3317915"/>
                </a:cubicBezTo>
                <a:cubicBezTo>
                  <a:pt x="8046516" y="3303396"/>
                  <a:pt x="8058286" y="3291626"/>
                  <a:pt x="8072805" y="3291626"/>
                </a:cubicBezTo>
                <a:close/>
                <a:moveTo>
                  <a:pt x="7981365" y="3291626"/>
                </a:moveTo>
                <a:cubicBezTo>
                  <a:pt x="7995884" y="3291626"/>
                  <a:pt x="8007654" y="3303396"/>
                  <a:pt x="8007654" y="3317915"/>
                </a:cubicBezTo>
                <a:cubicBezTo>
                  <a:pt x="8007654" y="3332434"/>
                  <a:pt x="7995884" y="3344204"/>
                  <a:pt x="7981365" y="3344204"/>
                </a:cubicBezTo>
                <a:cubicBezTo>
                  <a:pt x="7966846" y="3344204"/>
                  <a:pt x="7955076" y="3332434"/>
                  <a:pt x="7955076" y="3317915"/>
                </a:cubicBezTo>
                <a:cubicBezTo>
                  <a:pt x="7955076" y="3303396"/>
                  <a:pt x="7966846" y="3291626"/>
                  <a:pt x="7981365" y="3291626"/>
                </a:cubicBezTo>
                <a:close/>
                <a:moveTo>
                  <a:pt x="7889925" y="3291626"/>
                </a:moveTo>
                <a:cubicBezTo>
                  <a:pt x="7904444" y="3291626"/>
                  <a:pt x="7916214" y="3303396"/>
                  <a:pt x="7916214" y="3317915"/>
                </a:cubicBezTo>
                <a:cubicBezTo>
                  <a:pt x="7916214" y="3332434"/>
                  <a:pt x="7904444" y="3344204"/>
                  <a:pt x="7889925" y="3344204"/>
                </a:cubicBezTo>
                <a:cubicBezTo>
                  <a:pt x="7875406" y="3344204"/>
                  <a:pt x="7863636" y="3332434"/>
                  <a:pt x="7863636" y="3317915"/>
                </a:cubicBezTo>
                <a:cubicBezTo>
                  <a:pt x="7863636" y="3303396"/>
                  <a:pt x="7875406" y="3291626"/>
                  <a:pt x="7889925" y="3291626"/>
                </a:cubicBezTo>
                <a:close/>
                <a:moveTo>
                  <a:pt x="7341285" y="3291626"/>
                </a:moveTo>
                <a:cubicBezTo>
                  <a:pt x="7355804" y="3291626"/>
                  <a:pt x="7367574" y="3303396"/>
                  <a:pt x="7367574" y="3317915"/>
                </a:cubicBezTo>
                <a:cubicBezTo>
                  <a:pt x="7367574" y="3332434"/>
                  <a:pt x="7355804" y="3344204"/>
                  <a:pt x="7341285" y="3344204"/>
                </a:cubicBezTo>
                <a:cubicBezTo>
                  <a:pt x="7326766" y="3344204"/>
                  <a:pt x="7314996" y="3332434"/>
                  <a:pt x="7314996" y="3317915"/>
                </a:cubicBezTo>
                <a:cubicBezTo>
                  <a:pt x="7314996" y="3303396"/>
                  <a:pt x="7326766" y="3291626"/>
                  <a:pt x="7341285" y="3291626"/>
                </a:cubicBezTo>
                <a:close/>
                <a:moveTo>
                  <a:pt x="7249845" y="3291626"/>
                </a:moveTo>
                <a:cubicBezTo>
                  <a:pt x="7264364" y="3291626"/>
                  <a:pt x="7276134" y="3303396"/>
                  <a:pt x="7276134" y="3317915"/>
                </a:cubicBezTo>
                <a:cubicBezTo>
                  <a:pt x="7276134" y="3332434"/>
                  <a:pt x="7264364" y="3344204"/>
                  <a:pt x="7249845" y="3344204"/>
                </a:cubicBezTo>
                <a:cubicBezTo>
                  <a:pt x="7235326" y="3344204"/>
                  <a:pt x="7223556" y="3332434"/>
                  <a:pt x="7223556" y="3317915"/>
                </a:cubicBezTo>
                <a:cubicBezTo>
                  <a:pt x="7223556" y="3303396"/>
                  <a:pt x="7235326" y="3291626"/>
                  <a:pt x="7249845" y="3291626"/>
                </a:cubicBezTo>
                <a:close/>
                <a:moveTo>
                  <a:pt x="6518325" y="3291626"/>
                </a:moveTo>
                <a:cubicBezTo>
                  <a:pt x="6532844" y="3291626"/>
                  <a:pt x="6544614" y="3303396"/>
                  <a:pt x="6544614" y="3317915"/>
                </a:cubicBezTo>
                <a:cubicBezTo>
                  <a:pt x="6544614" y="3332434"/>
                  <a:pt x="6532844" y="3344204"/>
                  <a:pt x="6518325" y="3344204"/>
                </a:cubicBezTo>
                <a:cubicBezTo>
                  <a:pt x="6503806" y="3344204"/>
                  <a:pt x="6492036" y="3332434"/>
                  <a:pt x="6492036" y="3317915"/>
                </a:cubicBezTo>
                <a:cubicBezTo>
                  <a:pt x="6492036" y="3303396"/>
                  <a:pt x="6503806" y="3291626"/>
                  <a:pt x="6518325" y="3291626"/>
                </a:cubicBezTo>
                <a:close/>
                <a:moveTo>
                  <a:pt x="6426885" y="3291626"/>
                </a:moveTo>
                <a:cubicBezTo>
                  <a:pt x="6441404" y="3291626"/>
                  <a:pt x="6453174" y="3303396"/>
                  <a:pt x="6453174" y="3317915"/>
                </a:cubicBezTo>
                <a:cubicBezTo>
                  <a:pt x="6453174" y="3332434"/>
                  <a:pt x="6441404" y="3344204"/>
                  <a:pt x="6426885" y="3344204"/>
                </a:cubicBezTo>
                <a:cubicBezTo>
                  <a:pt x="6412366" y="3344204"/>
                  <a:pt x="6400596" y="3332434"/>
                  <a:pt x="6400596" y="3317915"/>
                </a:cubicBezTo>
                <a:cubicBezTo>
                  <a:pt x="6400596" y="3303396"/>
                  <a:pt x="6412366" y="3291626"/>
                  <a:pt x="6426885" y="3291626"/>
                </a:cubicBezTo>
                <a:close/>
                <a:moveTo>
                  <a:pt x="6335445" y="3291626"/>
                </a:moveTo>
                <a:cubicBezTo>
                  <a:pt x="6349964" y="3291626"/>
                  <a:pt x="6361734" y="3303396"/>
                  <a:pt x="6361734" y="3317915"/>
                </a:cubicBezTo>
                <a:cubicBezTo>
                  <a:pt x="6361734" y="3332434"/>
                  <a:pt x="6349964" y="3344204"/>
                  <a:pt x="6335445" y="3344204"/>
                </a:cubicBezTo>
                <a:cubicBezTo>
                  <a:pt x="6320926" y="3344204"/>
                  <a:pt x="6309156" y="3332434"/>
                  <a:pt x="6309156" y="3317915"/>
                </a:cubicBezTo>
                <a:cubicBezTo>
                  <a:pt x="6309156" y="3303396"/>
                  <a:pt x="6320926" y="3291626"/>
                  <a:pt x="6335445" y="3291626"/>
                </a:cubicBezTo>
                <a:close/>
                <a:moveTo>
                  <a:pt x="6244005" y="3291626"/>
                </a:moveTo>
                <a:cubicBezTo>
                  <a:pt x="6258524" y="3291626"/>
                  <a:pt x="6270294" y="3303396"/>
                  <a:pt x="6270294" y="3317915"/>
                </a:cubicBezTo>
                <a:cubicBezTo>
                  <a:pt x="6270294" y="3332434"/>
                  <a:pt x="6258524" y="3344204"/>
                  <a:pt x="6244005" y="3344204"/>
                </a:cubicBezTo>
                <a:cubicBezTo>
                  <a:pt x="6229486" y="3344204"/>
                  <a:pt x="6217716" y="3332434"/>
                  <a:pt x="6217716" y="3317915"/>
                </a:cubicBezTo>
                <a:cubicBezTo>
                  <a:pt x="6217716" y="3303396"/>
                  <a:pt x="6229486" y="3291626"/>
                  <a:pt x="6244005" y="3291626"/>
                </a:cubicBezTo>
                <a:close/>
                <a:moveTo>
                  <a:pt x="6152565" y="3291626"/>
                </a:moveTo>
                <a:cubicBezTo>
                  <a:pt x="6167084" y="3291626"/>
                  <a:pt x="6178854" y="3303396"/>
                  <a:pt x="6178854" y="3317915"/>
                </a:cubicBezTo>
                <a:cubicBezTo>
                  <a:pt x="6178854" y="3332434"/>
                  <a:pt x="6167084" y="3344204"/>
                  <a:pt x="6152565" y="3344204"/>
                </a:cubicBezTo>
                <a:cubicBezTo>
                  <a:pt x="6138046" y="3344204"/>
                  <a:pt x="6126276" y="3332434"/>
                  <a:pt x="6126276" y="3317915"/>
                </a:cubicBezTo>
                <a:cubicBezTo>
                  <a:pt x="6126276" y="3303396"/>
                  <a:pt x="6138046" y="3291626"/>
                  <a:pt x="6152565" y="3291626"/>
                </a:cubicBezTo>
                <a:close/>
                <a:moveTo>
                  <a:pt x="6061125" y="3291626"/>
                </a:moveTo>
                <a:cubicBezTo>
                  <a:pt x="6075644" y="3291626"/>
                  <a:pt x="6087414" y="3303396"/>
                  <a:pt x="6087414" y="3317915"/>
                </a:cubicBezTo>
                <a:cubicBezTo>
                  <a:pt x="6087414" y="3332434"/>
                  <a:pt x="6075644" y="3344204"/>
                  <a:pt x="6061125" y="3344204"/>
                </a:cubicBezTo>
                <a:cubicBezTo>
                  <a:pt x="6046606" y="3344204"/>
                  <a:pt x="6034836" y="3332434"/>
                  <a:pt x="6034836" y="3317915"/>
                </a:cubicBezTo>
                <a:cubicBezTo>
                  <a:pt x="6034836" y="3303396"/>
                  <a:pt x="6046606" y="3291626"/>
                  <a:pt x="6061125" y="3291626"/>
                </a:cubicBezTo>
                <a:close/>
                <a:moveTo>
                  <a:pt x="5969685" y="3291626"/>
                </a:moveTo>
                <a:cubicBezTo>
                  <a:pt x="5984204" y="3291626"/>
                  <a:pt x="5995974" y="3303396"/>
                  <a:pt x="5995974" y="3317915"/>
                </a:cubicBezTo>
                <a:cubicBezTo>
                  <a:pt x="5995974" y="3332434"/>
                  <a:pt x="5984204" y="3344204"/>
                  <a:pt x="5969685" y="3344204"/>
                </a:cubicBezTo>
                <a:cubicBezTo>
                  <a:pt x="5955166" y="3344204"/>
                  <a:pt x="5943396" y="3332434"/>
                  <a:pt x="5943396" y="3317915"/>
                </a:cubicBezTo>
                <a:cubicBezTo>
                  <a:pt x="5943396" y="3303396"/>
                  <a:pt x="5955166" y="3291626"/>
                  <a:pt x="5969685" y="3291626"/>
                </a:cubicBezTo>
                <a:close/>
                <a:moveTo>
                  <a:pt x="5878245" y="3291626"/>
                </a:moveTo>
                <a:cubicBezTo>
                  <a:pt x="5892764" y="3291626"/>
                  <a:pt x="5904534" y="3303396"/>
                  <a:pt x="5904534" y="3317915"/>
                </a:cubicBezTo>
                <a:cubicBezTo>
                  <a:pt x="5904534" y="3332434"/>
                  <a:pt x="5892764" y="3344204"/>
                  <a:pt x="5878245" y="3344204"/>
                </a:cubicBezTo>
                <a:cubicBezTo>
                  <a:pt x="5863726" y="3344204"/>
                  <a:pt x="5851956" y="3332434"/>
                  <a:pt x="5851956" y="3317915"/>
                </a:cubicBezTo>
                <a:cubicBezTo>
                  <a:pt x="5851956" y="3303396"/>
                  <a:pt x="5863726" y="3291626"/>
                  <a:pt x="5878245" y="3291626"/>
                </a:cubicBezTo>
                <a:close/>
                <a:moveTo>
                  <a:pt x="5786805" y="3291626"/>
                </a:moveTo>
                <a:cubicBezTo>
                  <a:pt x="5801324" y="3291626"/>
                  <a:pt x="5813094" y="3303396"/>
                  <a:pt x="5813094" y="3317915"/>
                </a:cubicBezTo>
                <a:cubicBezTo>
                  <a:pt x="5813094" y="3332434"/>
                  <a:pt x="5801324" y="3344204"/>
                  <a:pt x="5786805" y="3344204"/>
                </a:cubicBezTo>
                <a:cubicBezTo>
                  <a:pt x="5772286" y="3344204"/>
                  <a:pt x="5760516" y="3332434"/>
                  <a:pt x="5760516" y="3317915"/>
                </a:cubicBezTo>
                <a:cubicBezTo>
                  <a:pt x="5760516" y="3303396"/>
                  <a:pt x="5772286" y="3291626"/>
                  <a:pt x="5786805" y="3291626"/>
                </a:cubicBezTo>
                <a:close/>
                <a:moveTo>
                  <a:pt x="5695365" y="3291626"/>
                </a:moveTo>
                <a:cubicBezTo>
                  <a:pt x="5709884" y="3291626"/>
                  <a:pt x="5721654" y="3303396"/>
                  <a:pt x="5721654" y="3317915"/>
                </a:cubicBezTo>
                <a:cubicBezTo>
                  <a:pt x="5721654" y="3332434"/>
                  <a:pt x="5709884" y="3344204"/>
                  <a:pt x="5695365" y="3344204"/>
                </a:cubicBezTo>
                <a:cubicBezTo>
                  <a:pt x="5680846" y="3344204"/>
                  <a:pt x="5669076" y="3332434"/>
                  <a:pt x="5669076" y="3317915"/>
                </a:cubicBezTo>
                <a:cubicBezTo>
                  <a:pt x="5669076" y="3303396"/>
                  <a:pt x="5680846" y="3291626"/>
                  <a:pt x="5695365" y="3291626"/>
                </a:cubicBezTo>
                <a:close/>
                <a:moveTo>
                  <a:pt x="5603925" y="3291626"/>
                </a:moveTo>
                <a:cubicBezTo>
                  <a:pt x="5618444" y="3291626"/>
                  <a:pt x="5630214" y="3303396"/>
                  <a:pt x="5630214" y="3317915"/>
                </a:cubicBezTo>
                <a:cubicBezTo>
                  <a:pt x="5630214" y="3332434"/>
                  <a:pt x="5618444" y="3344204"/>
                  <a:pt x="5603925" y="3344204"/>
                </a:cubicBezTo>
                <a:cubicBezTo>
                  <a:pt x="5589406" y="3344204"/>
                  <a:pt x="5577636" y="3332434"/>
                  <a:pt x="5577636" y="3317915"/>
                </a:cubicBezTo>
                <a:cubicBezTo>
                  <a:pt x="5577636" y="3303396"/>
                  <a:pt x="5589406" y="3291626"/>
                  <a:pt x="5603925" y="3291626"/>
                </a:cubicBezTo>
                <a:close/>
                <a:moveTo>
                  <a:pt x="5512485" y="3291626"/>
                </a:moveTo>
                <a:cubicBezTo>
                  <a:pt x="5527004" y="3291626"/>
                  <a:pt x="5538774" y="3303396"/>
                  <a:pt x="5538774" y="3317915"/>
                </a:cubicBezTo>
                <a:cubicBezTo>
                  <a:pt x="5538774" y="3332434"/>
                  <a:pt x="5527004" y="3344204"/>
                  <a:pt x="5512485" y="3344204"/>
                </a:cubicBezTo>
                <a:cubicBezTo>
                  <a:pt x="5497966" y="3344204"/>
                  <a:pt x="5486196" y="3332434"/>
                  <a:pt x="5486196" y="3317915"/>
                </a:cubicBezTo>
                <a:cubicBezTo>
                  <a:pt x="5486196" y="3303396"/>
                  <a:pt x="5497966" y="3291626"/>
                  <a:pt x="5512485" y="3291626"/>
                </a:cubicBezTo>
                <a:close/>
                <a:moveTo>
                  <a:pt x="5421045" y="3291626"/>
                </a:moveTo>
                <a:cubicBezTo>
                  <a:pt x="5435564" y="3291626"/>
                  <a:pt x="5447334" y="3303396"/>
                  <a:pt x="5447334" y="3317915"/>
                </a:cubicBezTo>
                <a:cubicBezTo>
                  <a:pt x="5447334" y="3332434"/>
                  <a:pt x="5435564" y="3344204"/>
                  <a:pt x="5421045" y="3344204"/>
                </a:cubicBezTo>
                <a:cubicBezTo>
                  <a:pt x="5406526" y="3344204"/>
                  <a:pt x="5394756" y="3332434"/>
                  <a:pt x="5394756" y="3317915"/>
                </a:cubicBezTo>
                <a:cubicBezTo>
                  <a:pt x="5394756" y="3303396"/>
                  <a:pt x="5406526" y="3291626"/>
                  <a:pt x="5421045" y="3291626"/>
                </a:cubicBezTo>
                <a:close/>
                <a:moveTo>
                  <a:pt x="5329605" y="3291626"/>
                </a:moveTo>
                <a:cubicBezTo>
                  <a:pt x="5344124" y="3291626"/>
                  <a:pt x="5355894" y="3303396"/>
                  <a:pt x="5355894" y="3317915"/>
                </a:cubicBezTo>
                <a:cubicBezTo>
                  <a:pt x="5355894" y="3332434"/>
                  <a:pt x="5344124" y="3344204"/>
                  <a:pt x="5329605" y="3344204"/>
                </a:cubicBezTo>
                <a:cubicBezTo>
                  <a:pt x="5315086" y="3344204"/>
                  <a:pt x="5303316" y="3332434"/>
                  <a:pt x="5303316" y="3317915"/>
                </a:cubicBezTo>
                <a:cubicBezTo>
                  <a:pt x="5303316" y="3303396"/>
                  <a:pt x="5315086" y="3291626"/>
                  <a:pt x="5329605" y="3291626"/>
                </a:cubicBezTo>
                <a:close/>
                <a:moveTo>
                  <a:pt x="5238165" y="3291626"/>
                </a:moveTo>
                <a:cubicBezTo>
                  <a:pt x="5252684" y="3291626"/>
                  <a:pt x="5264454" y="3303396"/>
                  <a:pt x="5264454" y="3317915"/>
                </a:cubicBezTo>
                <a:cubicBezTo>
                  <a:pt x="5264454" y="3332434"/>
                  <a:pt x="5252684" y="3344204"/>
                  <a:pt x="5238165" y="3344204"/>
                </a:cubicBezTo>
                <a:cubicBezTo>
                  <a:pt x="5223646" y="3344204"/>
                  <a:pt x="5211876" y="3332434"/>
                  <a:pt x="5211876" y="3317915"/>
                </a:cubicBezTo>
                <a:cubicBezTo>
                  <a:pt x="5211876" y="3303396"/>
                  <a:pt x="5223646" y="3291626"/>
                  <a:pt x="5238165" y="3291626"/>
                </a:cubicBezTo>
                <a:close/>
                <a:moveTo>
                  <a:pt x="5146725" y="3291626"/>
                </a:moveTo>
                <a:cubicBezTo>
                  <a:pt x="5161244" y="3291626"/>
                  <a:pt x="5173014" y="3303396"/>
                  <a:pt x="5173014" y="3317915"/>
                </a:cubicBezTo>
                <a:cubicBezTo>
                  <a:pt x="5173014" y="3332434"/>
                  <a:pt x="5161244" y="3344204"/>
                  <a:pt x="5146725" y="3344204"/>
                </a:cubicBezTo>
                <a:cubicBezTo>
                  <a:pt x="5132206" y="3344204"/>
                  <a:pt x="5120436" y="3332434"/>
                  <a:pt x="5120436" y="3317915"/>
                </a:cubicBezTo>
                <a:cubicBezTo>
                  <a:pt x="5120436" y="3303396"/>
                  <a:pt x="5132206" y="3291626"/>
                  <a:pt x="5146725" y="3291626"/>
                </a:cubicBezTo>
                <a:close/>
                <a:moveTo>
                  <a:pt x="5055285" y="3291626"/>
                </a:moveTo>
                <a:cubicBezTo>
                  <a:pt x="5069804" y="3291626"/>
                  <a:pt x="5081574" y="3303396"/>
                  <a:pt x="5081574" y="3317915"/>
                </a:cubicBezTo>
                <a:cubicBezTo>
                  <a:pt x="5081574" y="3332434"/>
                  <a:pt x="5069804" y="3344204"/>
                  <a:pt x="5055285" y="3344204"/>
                </a:cubicBezTo>
                <a:cubicBezTo>
                  <a:pt x="5040766" y="3344204"/>
                  <a:pt x="5028996" y="3332434"/>
                  <a:pt x="5028996" y="3317915"/>
                </a:cubicBezTo>
                <a:cubicBezTo>
                  <a:pt x="5028996" y="3303396"/>
                  <a:pt x="5040766" y="3291626"/>
                  <a:pt x="5055285" y="3291626"/>
                </a:cubicBezTo>
                <a:close/>
                <a:moveTo>
                  <a:pt x="4963845" y="3291626"/>
                </a:moveTo>
                <a:cubicBezTo>
                  <a:pt x="4978364" y="3291626"/>
                  <a:pt x="4990134" y="3303396"/>
                  <a:pt x="4990134" y="3317915"/>
                </a:cubicBezTo>
                <a:cubicBezTo>
                  <a:pt x="4990134" y="3332434"/>
                  <a:pt x="4978364" y="3344204"/>
                  <a:pt x="4963845" y="3344204"/>
                </a:cubicBezTo>
                <a:cubicBezTo>
                  <a:pt x="4949326" y="3344204"/>
                  <a:pt x="4937556" y="3332434"/>
                  <a:pt x="4937556" y="3317915"/>
                </a:cubicBezTo>
                <a:cubicBezTo>
                  <a:pt x="4937556" y="3303396"/>
                  <a:pt x="4949326" y="3291626"/>
                  <a:pt x="4963845" y="3291626"/>
                </a:cubicBezTo>
                <a:close/>
                <a:moveTo>
                  <a:pt x="4872405" y="3291626"/>
                </a:moveTo>
                <a:cubicBezTo>
                  <a:pt x="4886924" y="3291626"/>
                  <a:pt x="4898694" y="3303396"/>
                  <a:pt x="4898694" y="3317915"/>
                </a:cubicBezTo>
                <a:cubicBezTo>
                  <a:pt x="4898694" y="3332434"/>
                  <a:pt x="4886924" y="3344204"/>
                  <a:pt x="4872405" y="3344204"/>
                </a:cubicBezTo>
                <a:cubicBezTo>
                  <a:pt x="4857886" y="3344204"/>
                  <a:pt x="4846116" y="3332434"/>
                  <a:pt x="4846116" y="3317915"/>
                </a:cubicBezTo>
                <a:cubicBezTo>
                  <a:pt x="4846116" y="3303396"/>
                  <a:pt x="4857886" y="3291626"/>
                  <a:pt x="4872405" y="3291626"/>
                </a:cubicBezTo>
                <a:close/>
                <a:moveTo>
                  <a:pt x="4780965" y="3291626"/>
                </a:moveTo>
                <a:cubicBezTo>
                  <a:pt x="4795484" y="3291626"/>
                  <a:pt x="4807254" y="3303396"/>
                  <a:pt x="4807254" y="3317915"/>
                </a:cubicBezTo>
                <a:cubicBezTo>
                  <a:pt x="4807254" y="3332434"/>
                  <a:pt x="4795484" y="3344204"/>
                  <a:pt x="4780965" y="3344204"/>
                </a:cubicBezTo>
                <a:cubicBezTo>
                  <a:pt x="4766446" y="3344204"/>
                  <a:pt x="4754676" y="3332434"/>
                  <a:pt x="4754676" y="3317915"/>
                </a:cubicBezTo>
                <a:cubicBezTo>
                  <a:pt x="4754676" y="3303396"/>
                  <a:pt x="4766446" y="3291626"/>
                  <a:pt x="4780965" y="3291626"/>
                </a:cubicBezTo>
                <a:close/>
                <a:moveTo>
                  <a:pt x="4689525" y="3291626"/>
                </a:moveTo>
                <a:cubicBezTo>
                  <a:pt x="4704044" y="3291626"/>
                  <a:pt x="4715814" y="3303396"/>
                  <a:pt x="4715814" y="3317915"/>
                </a:cubicBezTo>
                <a:cubicBezTo>
                  <a:pt x="4715814" y="3332434"/>
                  <a:pt x="4704044" y="3344204"/>
                  <a:pt x="4689525" y="3344204"/>
                </a:cubicBezTo>
                <a:cubicBezTo>
                  <a:pt x="4675006" y="3344204"/>
                  <a:pt x="4663236" y="3332434"/>
                  <a:pt x="4663236" y="3317915"/>
                </a:cubicBezTo>
                <a:cubicBezTo>
                  <a:pt x="4663236" y="3303396"/>
                  <a:pt x="4675006" y="3291626"/>
                  <a:pt x="4689525" y="3291626"/>
                </a:cubicBezTo>
                <a:close/>
                <a:moveTo>
                  <a:pt x="4598085" y="3291626"/>
                </a:moveTo>
                <a:cubicBezTo>
                  <a:pt x="4612604" y="3291626"/>
                  <a:pt x="4624374" y="3303396"/>
                  <a:pt x="4624374" y="3317915"/>
                </a:cubicBezTo>
                <a:cubicBezTo>
                  <a:pt x="4624374" y="3332434"/>
                  <a:pt x="4612604" y="3344204"/>
                  <a:pt x="4598085" y="3344204"/>
                </a:cubicBezTo>
                <a:cubicBezTo>
                  <a:pt x="4583566" y="3344204"/>
                  <a:pt x="4571796" y="3332434"/>
                  <a:pt x="4571796" y="3317915"/>
                </a:cubicBezTo>
                <a:cubicBezTo>
                  <a:pt x="4571796" y="3303396"/>
                  <a:pt x="4583566" y="3291626"/>
                  <a:pt x="4598085" y="3291626"/>
                </a:cubicBezTo>
                <a:close/>
                <a:moveTo>
                  <a:pt x="3135168" y="3291626"/>
                </a:moveTo>
                <a:cubicBezTo>
                  <a:pt x="3149687" y="3291626"/>
                  <a:pt x="3161458" y="3303396"/>
                  <a:pt x="3161458" y="3317915"/>
                </a:cubicBezTo>
                <a:cubicBezTo>
                  <a:pt x="3161458" y="3332434"/>
                  <a:pt x="3149687" y="3344204"/>
                  <a:pt x="3135168" y="3344204"/>
                </a:cubicBezTo>
                <a:cubicBezTo>
                  <a:pt x="3120648" y="3344204"/>
                  <a:pt x="3108878" y="3332434"/>
                  <a:pt x="3108878" y="3317915"/>
                </a:cubicBezTo>
                <a:cubicBezTo>
                  <a:pt x="3108878" y="3303396"/>
                  <a:pt x="3120648" y="3291626"/>
                  <a:pt x="3135168" y="3291626"/>
                </a:cubicBezTo>
                <a:close/>
                <a:moveTo>
                  <a:pt x="3043725" y="3291626"/>
                </a:moveTo>
                <a:cubicBezTo>
                  <a:pt x="3058244" y="3291626"/>
                  <a:pt x="3070015" y="3303396"/>
                  <a:pt x="3070015" y="3317915"/>
                </a:cubicBezTo>
                <a:cubicBezTo>
                  <a:pt x="3070015" y="3332434"/>
                  <a:pt x="3058244" y="3344204"/>
                  <a:pt x="3043725" y="3344204"/>
                </a:cubicBezTo>
                <a:cubicBezTo>
                  <a:pt x="3029206" y="3344204"/>
                  <a:pt x="3017435" y="3332434"/>
                  <a:pt x="3017435" y="3317915"/>
                </a:cubicBezTo>
                <a:cubicBezTo>
                  <a:pt x="3017435" y="3303396"/>
                  <a:pt x="3029206" y="3291626"/>
                  <a:pt x="3043725" y="3291626"/>
                </a:cubicBezTo>
                <a:close/>
                <a:moveTo>
                  <a:pt x="2952282" y="3291626"/>
                </a:moveTo>
                <a:cubicBezTo>
                  <a:pt x="2966802" y="3291626"/>
                  <a:pt x="2978572" y="3303396"/>
                  <a:pt x="2978572" y="3317915"/>
                </a:cubicBezTo>
                <a:cubicBezTo>
                  <a:pt x="2978572" y="3332434"/>
                  <a:pt x="2966802" y="3344204"/>
                  <a:pt x="2952282" y="3344204"/>
                </a:cubicBezTo>
                <a:cubicBezTo>
                  <a:pt x="2937763" y="3344204"/>
                  <a:pt x="2925993" y="3332434"/>
                  <a:pt x="2925993" y="3317915"/>
                </a:cubicBezTo>
                <a:cubicBezTo>
                  <a:pt x="2925993" y="3303396"/>
                  <a:pt x="2937763" y="3291626"/>
                  <a:pt x="2952282" y="3291626"/>
                </a:cubicBezTo>
                <a:close/>
                <a:moveTo>
                  <a:pt x="2860840" y="3291626"/>
                </a:moveTo>
                <a:cubicBezTo>
                  <a:pt x="2875359" y="3291626"/>
                  <a:pt x="2887130" y="3303396"/>
                  <a:pt x="2887130" y="3317915"/>
                </a:cubicBezTo>
                <a:cubicBezTo>
                  <a:pt x="2887130" y="3332434"/>
                  <a:pt x="2875359" y="3344204"/>
                  <a:pt x="2860840" y="3344204"/>
                </a:cubicBezTo>
                <a:cubicBezTo>
                  <a:pt x="2846320" y="3344204"/>
                  <a:pt x="2834550" y="3332434"/>
                  <a:pt x="2834550" y="3317915"/>
                </a:cubicBezTo>
                <a:cubicBezTo>
                  <a:pt x="2834550" y="3303396"/>
                  <a:pt x="2846320" y="3291626"/>
                  <a:pt x="2860840" y="3291626"/>
                </a:cubicBezTo>
                <a:close/>
                <a:moveTo>
                  <a:pt x="2769397" y="3291626"/>
                </a:moveTo>
                <a:cubicBezTo>
                  <a:pt x="2783916" y="3291626"/>
                  <a:pt x="2795687" y="3303396"/>
                  <a:pt x="2795687" y="3317915"/>
                </a:cubicBezTo>
                <a:cubicBezTo>
                  <a:pt x="2795687" y="3332434"/>
                  <a:pt x="2783916" y="3344204"/>
                  <a:pt x="2769397" y="3344204"/>
                </a:cubicBezTo>
                <a:cubicBezTo>
                  <a:pt x="2754878" y="3344204"/>
                  <a:pt x="2743108" y="3332434"/>
                  <a:pt x="2743108" y="3317915"/>
                </a:cubicBezTo>
                <a:cubicBezTo>
                  <a:pt x="2743108" y="3303396"/>
                  <a:pt x="2754878" y="3291626"/>
                  <a:pt x="2769397" y="3291626"/>
                </a:cubicBezTo>
                <a:close/>
                <a:moveTo>
                  <a:pt x="2677954" y="3291626"/>
                </a:moveTo>
                <a:cubicBezTo>
                  <a:pt x="2692474" y="3291626"/>
                  <a:pt x="2704244" y="3303396"/>
                  <a:pt x="2704244" y="3317915"/>
                </a:cubicBezTo>
                <a:cubicBezTo>
                  <a:pt x="2704244" y="3332434"/>
                  <a:pt x="2692474" y="3344204"/>
                  <a:pt x="2677954" y="3344204"/>
                </a:cubicBezTo>
                <a:cubicBezTo>
                  <a:pt x="2663435" y="3344204"/>
                  <a:pt x="2651665" y="3332434"/>
                  <a:pt x="2651665" y="3317915"/>
                </a:cubicBezTo>
                <a:cubicBezTo>
                  <a:pt x="2651665" y="3303396"/>
                  <a:pt x="2663435" y="3291626"/>
                  <a:pt x="2677954" y="3291626"/>
                </a:cubicBezTo>
                <a:close/>
                <a:moveTo>
                  <a:pt x="2586512" y="3291626"/>
                </a:moveTo>
                <a:cubicBezTo>
                  <a:pt x="2601031" y="3291626"/>
                  <a:pt x="2612802" y="3303396"/>
                  <a:pt x="2612802" y="3317915"/>
                </a:cubicBezTo>
                <a:cubicBezTo>
                  <a:pt x="2612802" y="3332434"/>
                  <a:pt x="2601031" y="3344204"/>
                  <a:pt x="2586512" y="3344204"/>
                </a:cubicBezTo>
                <a:cubicBezTo>
                  <a:pt x="2571992" y="3344204"/>
                  <a:pt x="2560222" y="3332434"/>
                  <a:pt x="2560222" y="3317915"/>
                </a:cubicBezTo>
                <a:cubicBezTo>
                  <a:pt x="2560222" y="3303396"/>
                  <a:pt x="2571992" y="3291626"/>
                  <a:pt x="2586512" y="3291626"/>
                </a:cubicBezTo>
                <a:close/>
                <a:moveTo>
                  <a:pt x="2495069" y="3291626"/>
                </a:moveTo>
                <a:cubicBezTo>
                  <a:pt x="2509589" y="3291626"/>
                  <a:pt x="2521359" y="3303396"/>
                  <a:pt x="2521359" y="3317915"/>
                </a:cubicBezTo>
                <a:cubicBezTo>
                  <a:pt x="2521359" y="3332434"/>
                  <a:pt x="2509589" y="3344204"/>
                  <a:pt x="2495069" y="3344204"/>
                </a:cubicBezTo>
                <a:cubicBezTo>
                  <a:pt x="2480550" y="3344204"/>
                  <a:pt x="2468780" y="3332434"/>
                  <a:pt x="2468780" y="3317915"/>
                </a:cubicBezTo>
                <a:cubicBezTo>
                  <a:pt x="2468780" y="3303396"/>
                  <a:pt x="2480550" y="3291626"/>
                  <a:pt x="2495069" y="3291626"/>
                </a:cubicBezTo>
                <a:close/>
                <a:moveTo>
                  <a:pt x="2403627" y="3291626"/>
                </a:moveTo>
                <a:cubicBezTo>
                  <a:pt x="2418146" y="3291626"/>
                  <a:pt x="2429917" y="3303396"/>
                  <a:pt x="2429917" y="3317915"/>
                </a:cubicBezTo>
                <a:cubicBezTo>
                  <a:pt x="2429917" y="3332434"/>
                  <a:pt x="2418146" y="3344204"/>
                  <a:pt x="2403627" y="3344204"/>
                </a:cubicBezTo>
                <a:cubicBezTo>
                  <a:pt x="2389107" y="3344204"/>
                  <a:pt x="2377337" y="3332434"/>
                  <a:pt x="2377337" y="3317915"/>
                </a:cubicBezTo>
                <a:cubicBezTo>
                  <a:pt x="2377337" y="3303396"/>
                  <a:pt x="2389107" y="3291626"/>
                  <a:pt x="2403627" y="3291626"/>
                </a:cubicBezTo>
                <a:close/>
                <a:moveTo>
                  <a:pt x="8621445" y="3200186"/>
                </a:moveTo>
                <a:cubicBezTo>
                  <a:pt x="8635964" y="3200186"/>
                  <a:pt x="8647734" y="3211956"/>
                  <a:pt x="8647734" y="3226475"/>
                </a:cubicBezTo>
                <a:cubicBezTo>
                  <a:pt x="8647734" y="3240994"/>
                  <a:pt x="8635964" y="3252764"/>
                  <a:pt x="8621445" y="3252764"/>
                </a:cubicBezTo>
                <a:cubicBezTo>
                  <a:pt x="8606926" y="3252764"/>
                  <a:pt x="8595156" y="3240994"/>
                  <a:pt x="8595156" y="3226475"/>
                </a:cubicBezTo>
                <a:cubicBezTo>
                  <a:pt x="8595156" y="3211956"/>
                  <a:pt x="8606926" y="3200186"/>
                  <a:pt x="8621445" y="3200186"/>
                </a:cubicBezTo>
                <a:close/>
                <a:moveTo>
                  <a:pt x="8164245" y="3200186"/>
                </a:moveTo>
                <a:cubicBezTo>
                  <a:pt x="8178764" y="3200186"/>
                  <a:pt x="8190534" y="3211956"/>
                  <a:pt x="8190534" y="3226475"/>
                </a:cubicBezTo>
                <a:cubicBezTo>
                  <a:pt x="8190534" y="3240994"/>
                  <a:pt x="8178764" y="3252764"/>
                  <a:pt x="8164245" y="3252764"/>
                </a:cubicBezTo>
                <a:cubicBezTo>
                  <a:pt x="8149726" y="3252764"/>
                  <a:pt x="8137956" y="3240994"/>
                  <a:pt x="8137956" y="3226475"/>
                </a:cubicBezTo>
                <a:cubicBezTo>
                  <a:pt x="8137956" y="3211956"/>
                  <a:pt x="8149726" y="3200186"/>
                  <a:pt x="8164245" y="3200186"/>
                </a:cubicBezTo>
                <a:close/>
                <a:moveTo>
                  <a:pt x="8072805" y="3200186"/>
                </a:moveTo>
                <a:cubicBezTo>
                  <a:pt x="8087324" y="3200186"/>
                  <a:pt x="8099094" y="3211956"/>
                  <a:pt x="8099094" y="3226475"/>
                </a:cubicBezTo>
                <a:cubicBezTo>
                  <a:pt x="8099094" y="3240994"/>
                  <a:pt x="8087324" y="3252764"/>
                  <a:pt x="8072805" y="3252764"/>
                </a:cubicBezTo>
                <a:cubicBezTo>
                  <a:pt x="8058286" y="3252764"/>
                  <a:pt x="8046516" y="3240994"/>
                  <a:pt x="8046516" y="3226475"/>
                </a:cubicBezTo>
                <a:cubicBezTo>
                  <a:pt x="8046516" y="3211956"/>
                  <a:pt x="8058286" y="3200186"/>
                  <a:pt x="8072805" y="3200186"/>
                </a:cubicBezTo>
                <a:close/>
                <a:moveTo>
                  <a:pt x="7981365" y="3200186"/>
                </a:moveTo>
                <a:cubicBezTo>
                  <a:pt x="7995884" y="3200186"/>
                  <a:pt x="8007654" y="3211956"/>
                  <a:pt x="8007654" y="3226475"/>
                </a:cubicBezTo>
                <a:cubicBezTo>
                  <a:pt x="8007654" y="3240994"/>
                  <a:pt x="7995884" y="3252764"/>
                  <a:pt x="7981365" y="3252764"/>
                </a:cubicBezTo>
                <a:cubicBezTo>
                  <a:pt x="7966846" y="3252764"/>
                  <a:pt x="7955076" y="3240994"/>
                  <a:pt x="7955076" y="3226475"/>
                </a:cubicBezTo>
                <a:cubicBezTo>
                  <a:pt x="7955076" y="3211956"/>
                  <a:pt x="7966846" y="3200186"/>
                  <a:pt x="7981365" y="3200186"/>
                </a:cubicBezTo>
                <a:close/>
                <a:moveTo>
                  <a:pt x="7889925" y="3200186"/>
                </a:moveTo>
                <a:cubicBezTo>
                  <a:pt x="7904444" y="3200186"/>
                  <a:pt x="7916214" y="3211956"/>
                  <a:pt x="7916214" y="3226475"/>
                </a:cubicBezTo>
                <a:cubicBezTo>
                  <a:pt x="7916214" y="3240994"/>
                  <a:pt x="7904444" y="3252764"/>
                  <a:pt x="7889925" y="3252764"/>
                </a:cubicBezTo>
                <a:cubicBezTo>
                  <a:pt x="7875406" y="3252764"/>
                  <a:pt x="7863636" y="3240994"/>
                  <a:pt x="7863636" y="3226475"/>
                </a:cubicBezTo>
                <a:cubicBezTo>
                  <a:pt x="7863636" y="3211956"/>
                  <a:pt x="7875406" y="3200186"/>
                  <a:pt x="7889925" y="3200186"/>
                </a:cubicBezTo>
                <a:close/>
                <a:moveTo>
                  <a:pt x="7432725" y="3200186"/>
                </a:moveTo>
                <a:cubicBezTo>
                  <a:pt x="7447244" y="3200186"/>
                  <a:pt x="7459014" y="3211956"/>
                  <a:pt x="7459014" y="3226475"/>
                </a:cubicBezTo>
                <a:cubicBezTo>
                  <a:pt x="7459014" y="3240994"/>
                  <a:pt x="7447244" y="3252764"/>
                  <a:pt x="7432725" y="3252764"/>
                </a:cubicBezTo>
                <a:cubicBezTo>
                  <a:pt x="7418206" y="3252764"/>
                  <a:pt x="7406436" y="3240994"/>
                  <a:pt x="7406436" y="3226475"/>
                </a:cubicBezTo>
                <a:cubicBezTo>
                  <a:pt x="7406436" y="3211956"/>
                  <a:pt x="7418206" y="3200186"/>
                  <a:pt x="7432725" y="3200186"/>
                </a:cubicBezTo>
                <a:close/>
                <a:moveTo>
                  <a:pt x="7341285" y="3200186"/>
                </a:moveTo>
                <a:cubicBezTo>
                  <a:pt x="7355804" y="3200186"/>
                  <a:pt x="7367574" y="3211956"/>
                  <a:pt x="7367574" y="3226475"/>
                </a:cubicBezTo>
                <a:cubicBezTo>
                  <a:pt x="7367574" y="3240994"/>
                  <a:pt x="7355804" y="3252764"/>
                  <a:pt x="7341285" y="3252764"/>
                </a:cubicBezTo>
                <a:cubicBezTo>
                  <a:pt x="7326766" y="3252764"/>
                  <a:pt x="7314996" y="3240994"/>
                  <a:pt x="7314996" y="3226475"/>
                </a:cubicBezTo>
                <a:cubicBezTo>
                  <a:pt x="7314996" y="3211956"/>
                  <a:pt x="7326766" y="3200186"/>
                  <a:pt x="7341285" y="3200186"/>
                </a:cubicBezTo>
                <a:close/>
                <a:moveTo>
                  <a:pt x="7249845" y="3200186"/>
                </a:moveTo>
                <a:cubicBezTo>
                  <a:pt x="7264364" y="3200186"/>
                  <a:pt x="7276134" y="3211956"/>
                  <a:pt x="7276134" y="3226475"/>
                </a:cubicBezTo>
                <a:cubicBezTo>
                  <a:pt x="7276134" y="3240994"/>
                  <a:pt x="7264364" y="3252764"/>
                  <a:pt x="7249845" y="3252764"/>
                </a:cubicBezTo>
                <a:cubicBezTo>
                  <a:pt x="7235326" y="3252764"/>
                  <a:pt x="7223556" y="3240994"/>
                  <a:pt x="7223556" y="3226475"/>
                </a:cubicBezTo>
                <a:cubicBezTo>
                  <a:pt x="7223556" y="3211956"/>
                  <a:pt x="7235326" y="3200186"/>
                  <a:pt x="7249845" y="3200186"/>
                </a:cubicBezTo>
                <a:close/>
                <a:moveTo>
                  <a:pt x="6335445" y="3200186"/>
                </a:moveTo>
                <a:cubicBezTo>
                  <a:pt x="6349964" y="3200186"/>
                  <a:pt x="6361734" y="3211956"/>
                  <a:pt x="6361734" y="3226475"/>
                </a:cubicBezTo>
                <a:cubicBezTo>
                  <a:pt x="6361734" y="3240994"/>
                  <a:pt x="6349964" y="3252764"/>
                  <a:pt x="6335445" y="3252764"/>
                </a:cubicBezTo>
                <a:cubicBezTo>
                  <a:pt x="6320926" y="3252764"/>
                  <a:pt x="6309156" y="3240994"/>
                  <a:pt x="6309156" y="3226475"/>
                </a:cubicBezTo>
                <a:cubicBezTo>
                  <a:pt x="6309156" y="3211956"/>
                  <a:pt x="6320926" y="3200186"/>
                  <a:pt x="6335445" y="3200186"/>
                </a:cubicBezTo>
                <a:close/>
                <a:moveTo>
                  <a:pt x="6244005" y="3200186"/>
                </a:moveTo>
                <a:cubicBezTo>
                  <a:pt x="6258524" y="3200186"/>
                  <a:pt x="6270294" y="3211956"/>
                  <a:pt x="6270294" y="3226475"/>
                </a:cubicBezTo>
                <a:cubicBezTo>
                  <a:pt x="6270294" y="3240994"/>
                  <a:pt x="6258524" y="3252764"/>
                  <a:pt x="6244005" y="3252764"/>
                </a:cubicBezTo>
                <a:cubicBezTo>
                  <a:pt x="6229486" y="3252764"/>
                  <a:pt x="6217716" y="3240994"/>
                  <a:pt x="6217716" y="3226475"/>
                </a:cubicBezTo>
                <a:cubicBezTo>
                  <a:pt x="6217716" y="3211956"/>
                  <a:pt x="6229486" y="3200186"/>
                  <a:pt x="6244005" y="3200186"/>
                </a:cubicBezTo>
                <a:close/>
                <a:moveTo>
                  <a:pt x="6152565" y="3200186"/>
                </a:moveTo>
                <a:cubicBezTo>
                  <a:pt x="6167084" y="3200186"/>
                  <a:pt x="6178854" y="3211956"/>
                  <a:pt x="6178854" y="3226475"/>
                </a:cubicBezTo>
                <a:cubicBezTo>
                  <a:pt x="6178854" y="3240994"/>
                  <a:pt x="6167084" y="3252764"/>
                  <a:pt x="6152565" y="3252764"/>
                </a:cubicBezTo>
                <a:cubicBezTo>
                  <a:pt x="6138046" y="3252764"/>
                  <a:pt x="6126276" y="3240994"/>
                  <a:pt x="6126276" y="3226475"/>
                </a:cubicBezTo>
                <a:cubicBezTo>
                  <a:pt x="6126276" y="3211956"/>
                  <a:pt x="6138046" y="3200186"/>
                  <a:pt x="6152565" y="3200186"/>
                </a:cubicBezTo>
                <a:close/>
                <a:moveTo>
                  <a:pt x="6061125" y="3200186"/>
                </a:moveTo>
                <a:cubicBezTo>
                  <a:pt x="6075644" y="3200186"/>
                  <a:pt x="6087414" y="3211956"/>
                  <a:pt x="6087414" y="3226475"/>
                </a:cubicBezTo>
                <a:cubicBezTo>
                  <a:pt x="6087414" y="3240994"/>
                  <a:pt x="6075644" y="3252764"/>
                  <a:pt x="6061125" y="3252764"/>
                </a:cubicBezTo>
                <a:cubicBezTo>
                  <a:pt x="6046606" y="3252764"/>
                  <a:pt x="6034836" y="3240994"/>
                  <a:pt x="6034836" y="3226475"/>
                </a:cubicBezTo>
                <a:cubicBezTo>
                  <a:pt x="6034836" y="3211956"/>
                  <a:pt x="6046606" y="3200186"/>
                  <a:pt x="6061125" y="3200186"/>
                </a:cubicBezTo>
                <a:close/>
                <a:moveTo>
                  <a:pt x="5969685" y="3200186"/>
                </a:moveTo>
                <a:cubicBezTo>
                  <a:pt x="5984204" y="3200186"/>
                  <a:pt x="5995974" y="3211956"/>
                  <a:pt x="5995974" y="3226475"/>
                </a:cubicBezTo>
                <a:cubicBezTo>
                  <a:pt x="5995974" y="3240994"/>
                  <a:pt x="5984204" y="3252764"/>
                  <a:pt x="5969685" y="3252764"/>
                </a:cubicBezTo>
                <a:cubicBezTo>
                  <a:pt x="5955166" y="3252764"/>
                  <a:pt x="5943396" y="3240994"/>
                  <a:pt x="5943396" y="3226475"/>
                </a:cubicBezTo>
                <a:cubicBezTo>
                  <a:pt x="5943396" y="3211956"/>
                  <a:pt x="5955166" y="3200186"/>
                  <a:pt x="5969685" y="3200186"/>
                </a:cubicBezTo>
                <a:close/>
                <a:moveTo>
                  <a:pt x="5878245" y="3200186"/>
                </a:moveTo>
                <a:cubicBezTo>
                  <a:pt x="5892764" y="3200186"/>
                  <a:pt x="5904534" y="3211956"/>
                  <a:pt x="5904534" y="3226475"/>
                </a:cubicBezTo>
                <a:cubicBezTo>
                  <a:pt x="5904534" y="3240994"/>
                  <a:pt x="5892764" y="3252764"/>
                  <a:pt x="5878245" y="3252764"/>
                </a:cubicBezTo>
                <a:cubicBezTo>
                  <a:pt x="5863726" y="3252764"/>
                  <a:pt x="5851956" y="3240994"/>
                  <a:pt x="5851956" y="3226475"/>
                </a:cubicBezTo>
                <a:cubicBezTo>
                  <a:pt x="5851956" y="3211956"/>
                  <a:pt x="5863726" y="3200186"/>
                  <a:pt x="5878245" y="3200186"/>
                </a:cubicBezTo>
                <a:close/>
                <a:moveTo>
                  <a:pt x="5786805" y="3200186"/>
                </a:moveTo>
                <a:cubicBezTo>
                  <a:pt x="5801324" y="3200186"/>
                  <a:pt x="5813094" y="3211956"/>
                  <a:pt x="5813094" y="3226475"/>
                </a:cubicBezTo>
                <a:cubicBezTo>
                  <a:pt x="5813094" y="3240994"/>
                  <a:pt x="5801324" y="3252764"/>
                  <a:pt x="5786805" y="3252764"/>
                </a:cubicBezTo>
                <a:cubicBezTo>
                  <a:pt x="5772286" y="3252764"/>
                  <a:pt x="5760516" y="3240994"/>
                  <a:pt x="5760516" y="3226475"/>
                </a:cubicBezTo>
                <a:cubicBezTo>
                  <a:pt x="5760516" y="3211956"/>
                  <a:pt x="5772286" y="3200186"/>
                  <a:pt x="5786805" y="3200186"/>
                </a:cubicBezTo>
                <a:close/>
                <a:moveTo>
                  <a:pt x="5695365" y="3200186"/>
                </a:moveTo>
                <a:cubicBezTo>
                  <a:pt x="5709884" y="3200186"/>
                  <a:pt x="5721654" y="3211956"/>
                  <a:pt x="5721654" y="3226475"/>
                </a:cubicBezTo>
                <a:cubicBezTo>
                  <a:pt x="5721654" y="3240994"/>
                  <a:pt x="5709884" y="3252764"/>
                  <a:pt x="5695365" y="3252764"/>
                </a:cubicBezTo>
                <a:cubicBezTo>
                  <a:pt x="5680846" y="3252764"/>
                  <a:pt x="5669076" y="3240994"/>
                  <a:pt x="5669076" y="3226475"/>
                </a:cubicBezTo>
                <a:cubicBezTo>
                  <a:pt x="5669076" y="3211956"/>
                  <a:pt x="5680846" y="3200186"/>
                  <a:pt x="5695365" y="3200186"/>
                </a:cubicBezTo>
                <a:close/>
                <a:moveTo>
                  <a:pt x="5603925" y="3200186"/>
                </a:moveTo>
                <a:cubicBezTo>
                  <a:pt x="5618444" y="3200186"/>
                  <a:pt x="5630214" y="3211956"/>
                  <a:pt x="5630214" y="3226475"/>
                </a:cubicBezTo>
                <a:cubicBezTo>
                  <a:pt x="5630214" y="3240994"/>
                  <a:pt x="5618444" y="3252764"/>
                  <a:pt x="5603925" y="3252764"/>
                </a:cubicBezTo>
                <a:cubicBezTo>
                  <a:pt x="5589406" y="3252764"/>
                  <a:pt x="5577636" y="3240994"/>
                  <a:pt x="5577636" y="3226475"/>
                </a:cubicBezTo>
                <a:cubicBezTo>
                  <a:pt x="5577636" y="3211956"/>
                  <a:pt x="5589406" y="3200186"/>
                  <a:pt x="5603925" y="3200186"/>
                </a:cubicBezTo>
                <a:close/>
                <a:moveTo>
                  <a:pt x="5512485" y="3200186"/>
                </a:moveTo>
                <a:cubicBezTo>
                  <a:pt x="5527004" y="3200186"/>
                  <a:pt x="5538774" y="3211956"/>
                  <a:pt x="5538774" y="3226475"/>
                </a:cubicBezTo>
                <a:cubicBezTo>
                  <a:pt x="5538774" y="3240994"/>
                  <a:pt x="5527004" y="3252764"/>
                  <a:pt x="5512485" y="3252764"/>
                </a:cubicBezTo>
                <a:cubicBezTo>
                  <a:pt x="5497966" y="3252764"/>
                  <a:pt x="5486196" y="3240994"/>
                  <a:pt x="5486196" y="3226475"/>
                </a:cubicBezTo>
                <a:cubicBezTo>
                  <a:pt x="5486196" y="3211956"/>
                  <a:pt x="5497966" y="3200186"/>
                  <a:pt x="5512485" y="3200186"/>
                </a:cubicBezTo>
                <a:close/>
                <a:moveTo>
                  <a:pt x="5421045" y="3200186"/>
                </a:moveTo>
                <a:cubicBezTo>
                  <a:pt x="5435564" y="3200186"/>
                  <a:pt x="5447334" y="3211956"/>
                  <a:pt x="5447334" y="3226475"/>
                </a:cubicBezTo>
                <a:cubicBezTo>
                  <a:pt x="5447334" y="3240994"/>
                  <a:pt x="5435564" y="3252764"/>
                  <a:pt x="5421045" y="3252764"/>
                </a:cubicBezTo>
                <a:cubicBezTo>
                  <a:pt x="5406526" y="3252764"/>
                  <a:pt x="5394756" y="3240994"/>
                  <a:pt x="5394756" y="3226475"/>
                </a:cubicBezTo>
                <a:cubicBezTo>
                  <a:pt x="5394756" y="3211956"/>
                  <a:pt x="5406526" y="3200186"/>
                  <a:pt x="5421045" y="3200186"/>
                </a:cubicBezTo>
                <a:close/>
                <a:moveTo>
                  <a:pt x="5329605" y="3200186"/>
                </a:moveTo>
                <a:cubicBezTo>
                  <a:pt x="5344124" y="3200186"/>
                  <a:pt x="5355894" y="3211956"/>
                  <a:pt x="5355894" y="3226475"/>
                </a:cubicBezTo>
                <a:cubicBezTo>
                  <a:pt x="5355894" y="3240994"/>
                  <a:pt x="5344124" y="3252764"/>
                  <a:pt x="5329605" y="3252764"/>
                </a:cubicBezTo>
                <a:cubicBezTo>
                  <a:pt x="5315086" y="3252764"/>
                  <a:pt x="5303316" y="3240994"/>
                  <a:pt x="5303316" y="3226475"/>
                </a:cubicBezTo>
                <a:cubicBezTo>
                  <a:pt x="5303316" y="3211956"/>
                  <a:pt x="5315086" y="3200186"/>
                  <a:pt x="5329605" y="3200186"/>
                </a:cubicBezTo>
                <a:close/>
                <a:moveTo>
                  <a:pt x="5238165" y="3200186"/>
                </a:moveTo>
                <a:cubicBezTo>
                  <a:pt x="5252684" y="3200186"/>
                  <a:pt x="5264454" y="3211956"/>
                  <a:pt x="5264454" y="3226475"/>
                </a:cubicBezTo>
                <a:cubicBezTo>
                  <a:pt x="5264454" y="3240994"/>
                  <a:pt x="5252684" y="3252764"/>
                  <a:pt x="5238165" y="3252764"/>
                </a:cubicBezTo>
                <a:cubicBezTo>
                  <a:pt x="5223646" y="3252764"/>
                  <a:pt x="5211876" y="3240994"/>
                  <a:pt x="5211876" y="3226475"/>
                </a:cubicBezTo>
                <a:cubicBezTo>
                  <a:pt x="5211876" y="3211956"/>
                  <a:pt x="5223646" y="3200186"/>
                  <a:pt x="5238165" y="3200186"/>
                </a:cubicBezTo>
                <a:close/>
                <a:moveTo>
                  <a:pt x="5146725" y="3200186"/>
                </a:moveTo>
                <a:cubicBezTo>
                  <a:pt x="5161244" y="3200186"/>
                  <a:pt x="5173014" y="3211956"/>
                  <a:pt x="5173014" y="3226475"/>
                </a:cubicBezTo>
                <a:cubicBezTo>
                  <a:pt x="5173014" y="3240994"/>
                  <a:pt x="5161244" y="3252764"/>
                  <a:pt x="5146725" y="3252764"/>
                </a:cubicBezTo>
                <a:cubicBezTo>
                  <a:pt x="5132206" y="3252764"/>
                  <a:pt x="5120436" y="3240994"/>
                  <a:pt x="5120436" y="3226475"/>
                </a:cubicBezTo>
                <a:cubicBezTo>
                  <a:pt x="5120436" y="3211956"/>
                  <a:pt x="5132206" y="3200186"/>
                  <a:pt x="5146725" y="3200186"/>
                </a:cubicBezTo>
                <a:close/>
                <a:moveTo>
                  <a:pt x="5055285" y="3200186"/>
                </a:moveTo>
                <a:cubicBezTo>
                  <a:pt x="5069804" y="3200186"/>
                  <a:pt x="5081574" y="3211956"/>
                  <a:pt x="5081574" y="3226475"/>
                </a:cubicBezTo>
                <a:cubicBezTo>
                  <a:pt x="5081574" y="3240994"/>
                  <a:pt x="5069804" y="3252764"/>
                  <a:pt x="5055285" y="3252764"/>
                </a:cubicBezTo>
                <a:cubicBezTo>
                  <a:pt x="5040766" y="3252764"/>
                  <a:pt x="5028996" y="3240994"/>
                  <a:pt x="5028996" y="3226475"/>
                </a:cubicBezTo>
                <a:cubicBezTo>
                  <a:pt x="5028996" y="3211956"/>
                  <a:pt x="5040766" y="3200186"/>
                  <a:pt x="5055285" y="3200186"/>
                </a:cubicBezTo>
                <a:close/>
                <a:moveTo>
                  <a:pt x="4963845" y="3200186"/>
                </a:moveTo>
                <a:cubicBezTo>
                  <a:pt x="4978364" y="3200186"/>
                  <a:pt x="4990134" y="3211956"/>
                  <a:pt x="4990134" y="3226475"/>
                </a:cubicBezTo>
                <a:cubicBezTo>
                  <a:pt x="4990134" y="3240994"/>
                  <a:pt x="4978364" y="3252764"/>
                  <a:pt x="4963845" y="3252764"/>
                </a:cubicBezTo>
                <a:cubicBezTo>
                  <a:pt x="4949326" y="3252764"/>
                  <a:pt x="4937556" y="3240994"/>
                  <a:pt x="4937556" y="3226475"/>
                </a:cubicBezTo>
                <a:cubicBezTo>
                  <a:pt x="4937556" y="3211956"/>
                  <a:pt x="4949326" y="3200186"/>
                  <a:pt x="4963845" y="3200186"/>
                </a:cubicBezTo>
                <a:close/>
                <a:moveTo>
                  <a:pt x="4872405" y="3200186"/>
                </a:moveTo>
                <a:cubicBezTo>
                  <a:pt x="4886924" y="3200186"/>
                  <a:pt x="4898694" y="3211956"/>
                  <a:pt x="4898694" y="3226475"/>
                </a:cubicBezTo>
                <a:cubicBezTo>
                  <a:pt x="4898694" y="3240994"/>
                  <a:pt x="4886924" y="3252764"/>
                  <a:pt x="4872405" y="3252764"/>
                </a:cubicBezTo>
                <a:cubicBezTo>
                  <a:pt x="4857886" y="3252764"/>
                  <a:pt x="4846116" y="3240994"/>
                  <a:pt x="4846116" y="3226475"/>
                </a:cubicBezTo>
                <a:cubicBezTo>
                  <a:pt x="4846116" y="3211956"/>
                  <a:pt x="4857886" y="3200186"/>
                  <a:pt x="4872405" y="3200186"/>
                </a:cubicBezTo>
                <a:close/>
                <a:moveTo>
                  <a:pt x="4780965" y="3200186"/>
                </a:moveTo>
                <a:cubicBezTo>
                  <a:pt x="4795484" y="3200186"/>
                  <a:pt x="4807254" y="3211956"/>
                  <a:pt x="4807254" y="3226475"/>
                </a:cubicBezTo>
                <a:cubicBezTo>
                  <a:pt x="4807254" y="3240994"/>
                  <a:pt x="4795484" y="3252764"/>
                  <a:pt x="4780965" y="3252764"/>
                </a:cubicBezTo>
                <a:cubicBezTo>
                  <a:pt x="4766446" y="3252764"/>
                  <a:pt x="4754676" y="3240994"/>
                  <a:pt x="4754676" y="3226475"/>
                </a:cubicBezTo>
                <a:cubicBezTo>
                  <a:pt x="4754676" y="3211956"/>
                  <a:pt x="4766446" y="3200186"/>
                  <a:pt x="4780965" y="3200186"/>
                </a:cubicBezTo>
                <a:close/>
                <a:moveTo>
                  <a:pt x="4689525" y="3200186"/>
                </a:moveTo>
                <a:cubicBezTo>
                  <a:pt x="4704044" y="3200186"/>
                  <a:pt x="4715814" y="3211956"/>
                  <a:pt x="4715814" y="3226475"/>
                </a:cubicBezTo>
                <a:cubicBezTo>
                  <a:pt x="4715814" y="3240994"/>
                  <a:pt x="4704044" y="3252764"/>
                  <a:pt x="4689525" y="3252764"/>
                </a:cubicBezTo>
                <a:cubicBezTo>
                  <a:pt x="4675006" y="3252764"/>
                  <a:pt x="4663236" y="3240994"/>
                  <a:pt x="4663236" y="3226475"/>
                </a:cubicBezTo>
                <a:cubicBezTo>
                  <a:pt x="4663236" y="3211956"/>
                  <a:pt x="4675006" y="3200186"/>
                  <a:pt x="4689525" y="3200186"/>
                </a:cubicBezTo>
                <a:close/>
                <a:moveTo>
                  <a:pt x="4598085" y="3200186"/>
                </a:moveTo>
                <a:cubicBezTo>
                  <a:pt x="4612604" y="3200186"/>
                  <a:pt x="4624374" y="3211956"/>
                  <a:pt x="4624374" y="3226475"/>
                </a:cubicBezTo>
                <a:cubicBezTo>
                  <a:pt x="4624374" y="3240994"/>
                  <a:pt x="4612604" y="3252764"/>
                  <a:pt x="4598085" y="3252764"/>
                </a:cubicBezTo>
                <a:cubicBezTo>
                  <a:pt x="4583566" y="3252764"/>
                  <a:pt x="4571796" y="3240994"/>
                  <a:pt x="4571796" y="3226475"/>
                </a:cubicBezTo>
                <a:cubicBezTo>
                  <a:pt x="4571796" y="3211956"/>
                  <a:pt x="4583566" y="3200186"/>
                  <a:pt x="4598085" y="3200186"/>
                </a:cubicBezTo>
                <a:close/>
                <a:moveTo>
                  <a:pt x="2860846" y="3200186"/>
                </a:moveTo>
                <a:cubicBezTo>
                  <a:pt x="2875366" y="3200186"/>
                  <a:pt x="2887136" y="3211956"/>
                  <a:pt x="2887136" y="3226475"/>
                </a:cubicBezTo>
                <a:cubicBezTo>
                  <a:pt x="2887136" y="3240994"/>
                  <a:pt x="2875366" y="3252764"/>
                  <a:pt x="2860846" y="3252764"/>
                </a:cubicBezTo>
                <a:cubicBezTo>
                  <a:pt x="2846327" y="3252764"/>
                  <a:pt x="2834557" y="3240994"/>
                  <a:pt x="2834557" y="3226475"/>
                </a:cubicBezTo>
                <a:cubicBezTo>
                  <a:pt x="2834557" y="3211956"/>
                  <a:pt x="2846327" y="3200186"/>
                  <a:pt x="2860846" y="3200186"/>
                </a:cubicBezTo>
                <a:close/>
                <a:moveTo>
                  <a:pt x="2586518" y="3200186"/>
                </a:moveTo>
                <a:cubicBezTo>
                  <a:pt x="2601037" y="3200186"/>
                  <a:pt x="2612808" y="3211956"/>
                  <a:pt x="2612808" y="3226475"/>
                </a:cubicBezTo>
                <a:cubicBezTo>
                  <a:pt x="2612808" y="3240994"/>
                  <a:pt x="2601037" y="3252764"/>
                  <a:pt x="2586518" y="3252764"/>
                </a:cubicBezTo>
                <a:cubicBezTo>
                  <a:pt x="2571998" y="3252764"/>
                  <a:pt x="2560228" y="3240994"/>
                  <a:pt x="2560228" y="3226475"/>
                </a:cubicBezTo>
                <a:cubicBezTo>
                  <a:pt x="2560228" y="3211956"/>
                  <a:pt x="2571998" y="3200186"/>
                  <a:pt x="2586518" y="3200186"/>
                </a:cubicBezTo>
                <a:close/>
                <a:moveTo>
                  <a:pt x="2495075" y="3200186"/>
                </a:moveTo>
                <a:cubicBezTo>
                  <a:pt x="2509595" y="3200186"/>
                  <a:pt x="2521365" y="3211956"/>
                  <a:pt x="2521365" y="3226475"/>
                </a:cubicBezTo>
                <a:cubicBezTo>
                  <a:pt x="2521365" y="3240994"/>
                  <a:pt x="2509595" y="3252764"/>
                  <a:pt x="2495075" y="3252764"/>
                </a:cubicBezTo>
                <a:cubicBezTo>
                  <a:pt x="2480556" y="3252764"/>
                  <a:pt x="2468785" y="3240994"/>
                  <a:pt x="2468785" y="3226475"/>
                </a:cubicBezTo>
                <a:cubicBezTo>
                  <a:pt x="2468785" y="3211956"/>
                  <a:pt x="2480556" y="3200186"/>
                  <a:pt x="2495075" y="3200186"/>
                </a:cubicBezTo>
                <a:close/>
                <a:moveTo>
                  <a:pt x="2403633" y="3200186"/>
                </a:moveTo>
                <a:cubicBezTo>
                  <a:pt x="2418152" y="3200186"/>
                  <a:pt x="2429922" y="3211956"/>
                  <a:pt x="2429922" y="3226475"/>
                </a:cubicBezTo>
                <a:cubicBezTo>
                  <a:pt x="2429922" y="3240994"/>
                  <a:pt x="2418152" y="3252764"/>
                  <a:pt x="2403633" y="3252764"/>
                </a:cubicBezTo>
                <a:cubicBezTo>
                  <a:pt x="2389113" y="3252764"/>
                  <a:pt x="2377343" y="3240994"/>
                  <a:pt x="2377343" y="3226475"/>
                </a:cubicBezTo>
                <a:cubicBezTo>
                  <a:pt x="2377343" y="3211956"/>
                  <a:pt x="2389113" y="3200186"/>
                  <a:pt x="2403633" y="3200186"/>
                </a:cubicBezTo>
                <a:close/>
                <a:moveTo>
                  <a:pt x="2312189" y="3200186"/>
                </a:moveTo>
                <a:cubicBezTo>
                  <a:pt x="2326709" y="3200186"/>
                  <a:pt x="2338479" y="3211956"/>
                  <a:pt x="2338479" y="3226475"/>
                </a:cubicBezTo>
                <a:cubicBezTo>
                  <a:pt x="2338479" y="3240994"/>
                  <a:pt x="2326709" y="3252764"/>
                  <a:pt x="2312189" y="3252764"/>
                </a:cubicBezTo>
                <a:cubicBezTo>
                  <a:pt x="2297670" y="3252764"/>
                  <a:pt x="2285899" y="3240994"/>
                  <a:pt x="2285899" y="3226475"/>
                </a:cubicBezTo>
                <a:cubicBezTo>
                  <a:pt x="2285899" y="3211956"/>
                  <a:pt x="2297670" y="3200186"/>
                  <a:pt x="2312189" y="3200186"/>
                </a:cubicBezTo>
                <a:close/>
                <a:moveTo>
                  <a:pt x="8621445" y="3108746"/>
                </a:moveTo>
                <a:cubicBezTo>
                  <a:pt x="8635964" y="3108746"/>
                  <a:pt x="8647734" y="3120516"/>
                  <a:pt x="8647734" y="3135035"/>
                </a:cubicBezTo>
                <a:cubicBezTo>
                  <a:pt x="8647734" y="3149554"/>
                  <a:pt x="8635964" y="3161324"/>
                  <a:pt x="8621445" y="3161324"/>
                </a:cubicBezTo>
                <a:cubicBezTo>
                  <a:pt x="8606926" y="3161324"/>
                  <a:pt x="8595156" y="3149554"/>
                  <a:pt x="8595156" y="3135035"/>
                </a:cubicBezTo>
                <a:cubicBezTo>
                  <a:pt x="8595156" y="3120516"/>
                  <a:pt x="8606926" y="3108746"/>
                  <a:pt x="8621445" y="3108746"/>
                </a:cubicBezTo>
                <a:close/>
                <a:moveTo>
                  <a:pt x="8530005" y="3108746"/>
                </a:moveTo>
                <a:cubicBezTo>
                  <a:pt x="8544524" y="3108746"/>
                  <a:pt x="8556294" y="3120516"/>
                  <a:pt x="8556294" y="3135035"/>
                </a:cubicBezTo>
                <a:cubicBezTo>
                  <a:pt x="8556294" y="3149554"/>
                  <a:pt x="8544524" y="3161324"/>
                  <a:pt x="8530005" y="3161324"/>
                </a:cubicBezTo>
                <a:cubicBezTo>
                  <a:pt x="8515486" y="3161324"/>
                  <a:pt x="8503716" y="3149554"/>
                  <a:pt x="8503716" y="3135035"/>
                </a:cubicBezTo>
                <a:cubicBezTo>
                  <a:pt x="8503716" y="3120516"/>
                  <a:pt x="8515486" y="3108746"/>
                  <a:pt x="8530005" y="3108746"/>
                </a:cubicBezTo>
                <a:close/>
                <a:moveTo>
                  <a:pt x="8164245" y="3108746"/>
                </a:moveTo>
                <a:cubicBezTo>
                  <a:pt x="8178764" y="3108746"/>
                  <a:pt x="8190534" y="3120516"/>
                  <a:pt x="8190534" y="3135035"/>
                </a:cubicBezTo>
                <a:cubicBezTo>
                  <a:pt x="8190534" y="3149554"/>
                  <a:pt x="8178764" y="3161324"/>
                  <a:pt x="8164245" y="3161324"/>
                </a:cubicBezTo>
                <a:cubicBezTo>
                  <a:pt x="8149726" y="3161324"/>
                  <a:pt x="8137956" y="3149554"/>
                  <a:pt x="8137956" y="3135035"/>
                </a:cubicBezTo>
                <a:cubicBezTo>
                  <a:pt x="8137956" y="3120516"/>
                  <a:pt x="8149726" y="3108746"/>
                  <a:pt x="8164245" y="3108746"/>
                </a:cubicBezTo>
                <a:close/>
                <a:moveTo>
                  <a:pt x="8072805" y="3108746"/>
                </a:moveTo>
                <a:cubicBezTo>
                  <a:pt x="8087324" y="3108746"/>
                  <a:pt x="8099094" y="3120516"/>
                  <a:pt x="8099094" y="3135035"/>
                </a:cubicBezTo>
                <a:cubicBezTo>
                  <a:pt x="8099094" y="3149554"/>
                  <a:pt x="8087324" y="3161324"/>
                  <a:pt x="8072805" y="3161324"/>
                </a:cubicBezTo>
                <a:cubicBezTo>
                  <a:pt x="8058286" y="3161324"/>
                  <a:pt x="8046516" y="3149554"/>
                  <a:pt x="8046516" y="3135035"/>
                </a:cubicBezTo>
                <a:cubicBezTo>
                  <a:pt x="8046516" y="3120516"/>
                  <a:pt x="8058286" y="3108746"/>
                  <a:pt x="8072805" y="3108746"/>
                </a:cubicBezTo>
                <a:close/>
                <a:moveTo>
                  <a:pt x="7981365" y="3108746"/>
                </a:moveTo>
                <a:cubicBezTo>
                  <a:pt x="7995884" y="3108746"/>
                  <a:pt x="8007654" y="3120516"/>
                  <a:pt x="8007654" y="3135035"/>
                </a:cubicBezTo>
                <a:cubicBezTo>
                  <a:pt x="8007654" y="3149554"/>
                  <a:pt x="7995884" y="3161324"/>
                  <a:pt x="7981365" y="3161324"/>
                </a:cubicBezTo>
                <a:cubicBezTo>
                  <a:pt x="7966846" y="3161324"/>
                  <a:pt x="7955076" y="3149554"/>
                  <a:pt x="7955076" y="3135035"/>
                </a:cubicBezTo>
                <a:cubicBezTo>
                  <a:pt x="7955076" y="3120516"/>
                  <a:pt x="7966846" y="3108746"/>
                  <a:pt x="7981365" y="3108746"/>
                </a:cubicBezTo>
                <a:close/>
                <a:moveTo>
                  <a:pt x="7889925" y="3108746"/>
                </a:moveTo>
                <a:cubicBezTo>
                  <a:pt x="7904444" y="3108746"/>
                  <a:pt x="7916214" y="3120516"/>
                  <a:pt x="7916214" y="3135035"/>
                </a:cubicBezTo>
                <a:cubicBezTo>
                  <a:pt x="7916214" y="3149554"/>
                  <a:pt x="7904444" y="3161324"/>
                  <a:pt x="7889925" y="3161324"/>
                </a:cubicBezTo>
                <a:cubicBezTo>
                  <a:pt x="7875406" y="3161324"/>
                  <a:pt x="7863636" y="3149554"/>
                  <a:pt x="7863636" y="3135035"/>
                </a:cubicBezTo>
                <a:cubicBezTo>
                  <a:pt x="7863636" y="3120516"/>
                  <a:pt x="7875406" y="3108746"/>
                  <a:pt x="7889925" y="3108746"/>
                </a:cubicBezTo>
                <a:close/>
                <a:moveTo>
                  <a:pt x="7432725" y="3108746"/>
                </a:moveTo>
                <a:cubicBezTo>
                  <a:pt x="7447244" y="3108746"/>
                  <a:pt x="7459014" y="3120516"/>
                  <a:pt x="7459014" y="3135035"/>
                </a:cubicBezTo>
                <a:cubicBezTo>
                  <a:pt x="7459014" y="3149554"/>
                  <a:pt x="7447244" y="3161324"/>
                  <a:pt x="7432725" y="3161324"/>
                </a:cubicBezTo>
                <a:cubicBezTo>
                  <a:pt x="7418206" y="3161324"/>
                  <a:pt x="7406436" y="3149554"/>
                  <a:pt x="7406436" y="3135035"/>
                </a:cubicBezTo>
                <a:cubicBezTo>
                  <a:pt x="7406436" y="3120516"/>
                  <a:pt x="7418206" y="3108746"/>
                  <a:pt x="7432725" y="3108746"/>
                </a:cubicBezTo>
                <a:close/>
                <a:moveTo>
                  <a:pt x="7341285" y="3108746"/>
                </a:moveTo>
                <a:cubicBezTo>
                  <a:pt x="7355804" y="3108746"/>
                  <a:pt x="7367574" y="3120516"/>
                  <a:pt x="7367574" y="3135035"/>
                </a:cubicBezTo>
                <a:cubicBezTo>
                  <a:pt x="7367574" y="3149554"/>
                  <a:pt x="7355804" y="3161324"/>
                  <a:pt x="7341285" y="3161324"/>
                </a:cubicBezTo>
                <a:cubicBezTo>
                  <a:pt x="7326766" y="3161324"/>
                  <a:pt x="7314996" y="3149554"/>
                  <a:pt x="7314996" y="3135035"/>
                </a:cubicBezTo>
                <a:cubicBezTo>
                  <a:pt x="7314996" y="3120516"/>
                  <a:pt x="7326766" y="3108746"/>
                  <a:pt x="7341285" y="3108746"/>
                </a:cubicBezTo>
                <a:close/>
                <a:moveTo>
                  <a:pt x="7249845" y="3108746"/>
                </a:moveTo>
                <a:cubicBezTo>
                  <a:pt x="7264364" y="3108746"/>
                  <a:pt x="7276134" y="3120516"/>
                  <a:pt x="7276134" y="3135035"/>
                </a:cubicBezTo>
                <a:cubicBezTo>
                  <a:pt x="7276134" y="3149554"/>
                  <a:pt x="7264364" y="3161324"/>
                  <a:pt x="7249845" y="3161324"/>
                </a:cubicBezTo>
                <a:cubicBezTo>
                  <a:pt x="7235326" y="3161324"/>
                  <a:pt x="7223556" y="3149554"/>
                  <a:pt x="7223556" y="3135035"/>
                </a:cubicBezTo>
                <a:cubicBezTo>
                  <a:pt x="7223556" y="3120516"/>
                  <a:pt x="7235326" y="3108746"/>
                  <a:pt x="7249845" y="3108746"/>
                </a:cubicBezTo>
                <a:close/>
                <a:moveTo>
                  <a:pt x="7158405" y="3108746"/>
                </a:moveTo>
                <a:cubicBezTo>
                  <a:pt x="7172924" y="3108746"/>
                  <a:pt x="7184694" y="3120516"/>
                  <a:pt x="7184694" y="3135035"/>
                </a:cubicBezTo>
                <a:cubicBezTo>
                  <a:pt x="7184694" y="3149554"/>
                  <a:pt x="7172924" y="3161324"/>
                  <a:pt x="7158405" y="3161324"/>
                </a:cubicBezTo>
                <a:cubicBezTo>
                  <a:pt x="7143886" y="3161324"/>
                  <a:pt x="7132116" y="3149554"/>
                  <a:pt x="7132116" y="3135035"/>
                </a:cubicBezTo>
                <a:cubicBezTo>
                  <a:pt x="7132116" y="3120516"/>
                  <a:pt x="7143886" y="3108746"/>
                  <a:pt x="7158405" y="3108746"/>
                </a:cubicBezTo>
                <a:close/>
                <a:moveTo>
                  <a:pt x="6518325" y="3108746"/>
                </a:moveTo>
                <a:cubicBezTo>
                  <a:pt x="6532844" y="3108746"/>
                  <a:pt x="6544614" y="3120516"/>
                  <a:pt x="6544614" y="3135035"/>
                </a:cubicBezTo>
                <a:cubicBezTo>
                  <a:pt x="6544614" y="3149554"/>
                  <a:pt x="6532844" y="3161324"/>
                  <a:pt x="6518325" y="3161324"/>
                </a:cubicBezTo>
                <a:cubicBezTo>
                  <a:pt x="6503806" y="3161324"/>
                  <a:pt x="6492036" y="3149554"/>
                  <a:pt x="6492036" y="3135035"/>
                </a:cubicBezTo>
                <a:cubicBezTo>
                  <a:pt x="6492036" y="3120516"/>
                  <a:pt x="6503806" y="3108746"/>
                  <a:pt x="6518325" y="3108746"/>
                </a:cubicBezTo>
                <a:close/>
                <a:moveTo>
                  <a:pt x="6426885" y="3108746"/>
                </a:moveTo>
                <a:cubicBezTo>
                  <a:pt x="6441404" y="3108746"/>
                  <a:pt x="6453174" y="3120516"/>
                  <a:pt x="6453174" y="3135035"/>
                </a:cubicBezTo>
                <a:cubicBezTo>
                  <a:pt x="6453174" y="3149554"/>
                  <a:pt x="6441404" y="3161324"/>
                  <a:pt x="6426885" y="3161324"/>
                </a:cubicBezTo>
                <a:cubicBezTo>
                  <a:pt x="6412366" y="3161324"/>
                  <a:pt x="6400596" y="3149554"/>
                  <a:pt x="6400596" y="3135035"/>
                </a:cubicBezTo>
                <a:cubicBezTo>
                  <a:pt x="6400596" y="3120516"/>
                  <a:pt x="6412366" y="3108746"/>
                  <a:pt x="6426885" y="3108746"/>
                </a:cubicBezTo>
                <a:close/>
                <a:moveTo>
                  <a:pt x="6335445" y="3108746"/>
                </a:moveTo>
                <a:cubicBezTo>
                  <a:pt x="6349964" y="3108746"/>
                  <a:pt x="6361734" y="3120516"/>
                  <a:pt x="6361734" y="3135035"/>
                </a:cubicBezTo>
                <a:cubicBezTo>
                  <a:pt x="6361734" y="3149554"/>
                  <a:pt x="6349964" y="3161324"/>
                  <a:pt x="6335445" y="3161324"/>
                </a:cubicBezTo>
                <a:cubicBezTo>
                  <a:pt x="6320926" y="3161324"/>
                  <a:pt x="6309156" y="3149554"/>
                  <a:pt x="6309156" y="3135035"/>
                </a:cubicBezTo>
                <a:cubicBezTo>
                  <a:pt x="6309156" y="3120516"/>
                  <a:pt x="6320926" y="3108746"/>
                  <a:pt x="6335445" y="3108746"/>
                </a:cubicBezTo>
                <a:close/>
                <a:moveTo>
                  <a:pt x="6152565" y="3108746"/>
                </a:moveTo>
                <a:cubicBezTo>
                  <a:pt x="6167084" y="3108746"/>
                  <a:pt x="6178854" y="3120516"/>
                  <a:pt x="6178854" y="3135035"/>
                </a:cubicBezTo>
                <a:cubicBezTo>
                  <a:pt x="6178854" y="3149554"/>
                  <a:pt x="6167084" y="3161324"/>
                  <a:pt x="6152565" y="3161324"/>
                </a:cubicBezTo>
                <a:cubicBezTo>
                  <a:pt x="6138046" y="3161324"/>
                  <a:pt x="6126276" y="3149554"/>
                  <a:pt x="6126276" y="3135035"/>
                </a:cubicBezTo>
                <a:cubicBezTo>
                  <a:pt x="6126276" y="3120516"/>
                  <a:pt x="6138046" y="3108746"/>
                  <a:pt x="6152565" y="3108746"/>
                </a:cubicBezTo>
                <a:close/>
                <a:moveTo>
                  <a:pt x="6061125" y="3108746"/>
                </a:moveTo>
                <a:cubicBezTo>
                  <a:pt x="6075644" y="3108746"/>
                  <a:pt x="6087414" y="3120516"/>
                  <a:pt x="6087414" y="3135035"/>
                </a:cubicBezTo>
                <a:cubicBezTo>
                  <a:pt x="6087414" y="3149554"/>
                  <a:pt x="6075644" y="3161324"/>
                  <a:pt x="6061125" y="3161324"/>
                </a:cubicBezTo>
                <a:cubicBezTo>
                  <a:pt x="6046606" y="3161324"/>
                  <a:pt x="6034836" y="3149554"/>
                  <a:pt x="6034836" y="3135035"/>
                </a:cubicBezTo>
                <a:cubicBezTo>
                  <a:pt x="6034836" y="3120516"/>
                  <a:pt x="6046606" y="3108746"/>
                  <a:pt x="6061125" y="3108746"/>
                </a:cubicBezTo>
                <a:close/>
                <a:moveTo>
                  <a:pt x="5969685" y="3108746"/>
                </a:moveTo>
                <a:cubicBezTo>
                  <a:pt x="5984204" y="3108746"/>
                  <a:pt x="5995974" y="3120516"/>
                  <a:pt x="5995974" y="3135035"/>
                </a:cubicBezTo>
                <a:cubicBezTo>
                  <a:pt x="5995974" y="3149554"/>
                  <a:pt x="5984204" y="3161324"/>
                  <a:pt x="5969685" y="3161324"/>
                </a:cubicBezTo>
                <a:cubicBezTo>
                  <a:pt x="5955166" y="3161324"/>
                  <a:pt x="5943396" y="3149554"/>
                  <a:pt x="5943396" y="3135035"/>
                </a:cubicBezTo>
                <a:cubicBezTo>
                  <a:pt x="5943396" y="3120516"/>
                  <a:pt x="5955166" y="3108746"/>
                  <a:pt x="5969685" y="3108746"/>
                </a:cubicBezTo>
                <a:close/>
                <a:moveTo>
                  <a:pt x="5878245" y="3108746"/>
                </a:moveTo>
                <a:cubicBezTo>
                  <a:pt x="5892764" y="3108746"/>
                  <a:pt x="5904534" y="3120516"/>
                  <a:pt x="5904534" y="3135035"/>
                </a:cubicBezTo>
                <a:cubicBezTo>
                  <a:pt x="5904534" y="3149554"/>
                  <a:pt x="5892764" y="3161324"/>
                  <a:pt x="5878245" y="3161324"/>
                </a:cubicBezTo>
                <a:cubicBezTo>
                  <a:pt x="5863726" y="3161324"/>
                  <a:pt x="5851956" y="3149554"/>
                  <a:pt x="5851956" y="3135035"/>
                </a:cubicBezTo>
                <a:cubicBezTo>
                  <a:pt x="5851956" y="3120516"/>
                  <a:pt x="5863726" y="3108746"/>
                  <a:pt x="5878245" y="3108746"/>
                </a:cubicBezTo>
                <a:close/>
                <a:moveTo>
                  <a:pt x="5786805" y="3108746"/>
                </a:moveTo>
                <a:cubicBezTo>
                  <a:pt x="5801324" y="3108746"/>
                  <a:pt x="5813094" y="3120516"/>
                  <a:pt x="5813094" y="3135035"/>
                </a:cubicBezTo>
                <a:cubicBezTo>
                  <a:pt x="5813094" y="3149554"/>
                  <a:pt x="5801324" y="3161324"/>
                  <a:pt x="5786805" y="3161324"/>
                </a:cubicBezTo>
                <a:cubicBezTo>
                  <a:pt x="5772286" y="3161324"/>
                  <a:pt x="5760516" y="3149554"/>
                  <a:pt x="5760516" y="3135035"/>
                </a:cubicBezTo>
                <a:cubicBezTo>
                  <a:pt x="5760516" y="3120516"/>
                  <a:pt x="5772286" y="3108746"/>
                  <a:pt x="5786805" y="3108746"/>
                </a:cubicBezTo>
                <a:close/>
                <a:moveTo>
                  <a:pt x="5695365" y="3108746"/>
                </a:moveTo>
                <a:cubicBezTo>
                  <a:pt x="5709884" y="3108746"/>
                  <a:pt x="5721654" y="3120516"/>
                  <a:pt x="5721654" y="3135035"/>
                </a:cubicBezTo>
                <a:cubicBezTo>
                  <a:pt x="5721654" y="3149554"/>
                  <a:pt x="5709884" y="3161324"/>
                  <a:pt x="5695365" y="3161324"/>
                </a:cubicBezTo>
                <a:cubicBezTo>
                  <a:pt x="5680846" y="3161324"/>
                  <a:pt x="5669076" y="3149554"/>
                  <a:pt x="5669076" y="3135035"/>
                </a:cubicBezTo>
                <a:cubicBezTo>
                  <a:pt x="5669076" y="3120516"/>
                  <a:pt x="5680846" y="3108746"/>
                  <a:pt x="5695365" y="3108746"/>
                </a:cubicBezTo>
                <a:close/>
                <a:moveTo>
                  <a:pt x="5603925" y="3108746"/>
                </a:moveTo>
                <a:cubicBezTo>
                  <a:pt x="5618444" y="3108746"/>
                  <a:pt x="5630214" y="3120516"/>
                  <a:pt x="5630214" y="3135035"/>
                </a:cubicBezTo>
                <a:cubicBezTo>
                  <a:pt x="5630214" y="3149554"/>
                  <a:pt x="5618444" y="3161324"/>
                  <a:pt x="5603925" y="3161324"/>
                </a:cubicBezTo>
                <a:cubicBezTo>
                  <a:pt x="5589406" y="3161324"/>
                  <a:pt x="5577636" y="3149554"/>
                  <a:pt x="5577636" y="3135035"/>
                </a:cubicBezTo>
                <a:cubicBezTo>
                  <a:pt x="5577636" y="3120516"/>
                  <a:pt x="5589406" y="3108746"/>
                  <a:pt x="5603925" y="3108746"/>
                </a:cubicBezTo>
                <a:close/>
                <a:moveTo>
                  <a:pt x="5512485" y="3108746"/>
                </a:moveTo>
                <a:cubicBezTo>
                  <a:pt x="5527004" y="3108746"/>
                  <a:pt x="5538774" y="3120516"/>
                  <a:pt x="5538774" y="3135035"/>
                </a:cubicBezTo>
                <a:cubicBezTo>
                  <a:pt x="5538774" y="3149554"/>
                  <a:pt x="5527004" y="3161324"/>
                  <a:pt x="5512485" y="3161324"/>
                </a:cubicBezTo>
                <a:cubicBezTo>
                  <a:pt x="5497966" y="3161324"/>
                  <a:pt x="5486196" y="3149554"/>
                  <a:pt x="5486196" y="3135035"/>
                </a:cubicBezTo>
                <a:cubicBezTo>
                  <a:pt x="5486196" y="3120516"/>
                  <a:pt x="5497966" y="3108746"/>
                  <a:pt x="5512485" y="3108746"/>
                </a:cubicBezTo>
                <a:close/>
                <a:moveTo>
                  <a:pt x="5421045" y="3108746"/>
                </a:moveTo>
                <a:cubicBezTo>
                  <a:pt x="5435564" y="3108746"/>
                  <a:pt x="5447334" y="3120516"/>
                  <a:pt x="5447334" y="3135035"/>
                </a:cubicBezTo>
                <a:cubicBezTo>
                  <a:pt x="5447334" y="3149554"/>
                  <a:pt x="5435564" y="3161324"/>
                  <a:pt x="5421045" y="3161324"/>
                </a:cubicBezTo>
                <a:cubicBezTo>
                  <a:pt x="5406526" y="3161324"/>
                  <a:pt x="5394756" y="3149554"/>
                  <a:pt x="5394756" y="3135035"/>
                </a:cubicBezTo>
                <a:cubicBezTo>
                  <a:pt x="5394756" y="3120516"/>
                  <a:pt x="5406526" y="3108746"/>
                  <a:pt x="5421045" y="3108746"/>
                </a:cubicBezTo>
                <a:close/>
                <a:moveTo>
                  <a:pt x="5329605" y="3108746"/>
                </a:moveTo>
                <a:cubicBezTo>
                  <a:pt x="5344124" y="3108746"/>
                  <a:pt x="5355894" y="3120516"/>
                  <a:pt x="5355894" y="3135035"/>
                </a:cubicBezTo>
                <a:cubicBezTo>
                  <a:pt x="5355894" y="3149554"/>
                  <a:pt x="5344124" y="3161324"/>
                  <a:pt x="5329605" y="3161324"/>
                </a:cubicBezTo>
                <a:cubicBezTo>
                  <a:pt x="5315086" y="3161324"/>
                  <a:pt x="5303316" y="3149554"/>
                  <a:pt x="5303316" y="3135035"/>
                </a:cubicBezTo>
                <a:cubicBezTo>
                  <a:pt x="5303316" y="3120516"/>
                  <a:pt x="5315086" y="3108746"/>
                  <a:pt x="5329605" y="3108746"/>
                </a:cubicBezTo>
                <a:close/>
                <a:moveTo>
                  <a:pt x="5238165" y="3108746"/>
                </a:moveTo>
                <a:cubicBezTo>
                  <a:pt x="5252684" y="3108746"/>
                  <a:pt x="5264454" y="3120516"/>
                  <a:pt x="5264454" y="3135035"/>
                </a:cubicBezTo>
                <a:cubicBezTo>
                  <a:pt x="5264454" y="3149554"/>
                  <a:pt x="5252684" y="3161324"/>
                  <a:pt x="5238165" y="3161324"/>
                </a:cubicBezTo>
                <a:cubicBezTo>
                  <a:pt x="5223646" y="3161324"/>
                  <a:pt x="5211876" y="3149554"/>
                  <a:pt x="5211876" y="3135035"/>
                </a:cubicBezTo>
                <a:cubicBezTo>
                  <a:pt x="5211876" y="3120516"/>
                  <a:pt x="5223646" y="3108746"/>
                  <a:pt x="5238165" y="3108746"/>
                </a:cubicBezTo>
                <a:close/>
                <a:moveTo>
                  <a:pt x="5146725" y="3108746"/>
                </a:moveTo>
                <a:cubicBezTo>
                  <a:pt x="5161244" y="3108746"/>
                  <a:pt x="5173014" y="3120516"/>
                  <a:pt x="5173014" y="3135035"/>
                </a:cubicBezTo>
                <a:cubicBezTo>
                  <a:pt x="5173014" y="3149554"/>
                  <a:pt x="5161244" y="3161324"/>
                  <a:pt x="5146725" y="3161324"/>
                </a:cubicBezTo>
                <a:cubicBezTo>
                  <a:pt x="5132206" y="3161324"/>
                  <a:pt x="5120436" y="3149554"/>
                  <a:pt x="5120436" y="3135035"/>
                </a:cubicBezTo>
                <a:cubicBezTo>
                  <a:pt x="5120436" y="3120516"/>
                  <a:pt x="5132206" y="3108746"/>
                  <a:pt x="5146725" y="3108746"/>
                </a:cubicBezTo>
                <a:close/>
                <a:moveTo>
                  <a:pt x="5055285" y="3108746"/>
                </a:moveTo>
                <a:cubicBezTo>
                  <a:pt x="5069804" y="3108746"/>
                  <a:pt x="5081574" y="3120516"/>
                  <a:pt x="5081574" y="3135035"/>
                </a:cubicBezTo>
                <a:cubicBezTo>
                  <a:pt x="5081574" y="3149554"/>
                  <a:pt x="5069804" y="3161324"/>
                  <a:pt x="5055285" y="3161324"/>
                </a:cubicBezTo>
                <a:cubicBezTo>
                  <a:pt x="5040766" y="3161324"/>
                  <a:pt x="5028996" y="3149554"/>
                  <a:pt x="5028996" y="3135035"/>
                </a:cubicBezTo>
                <a:cubicBezTo>
                  <a:pt x="5028996" y="3120516"/>
                  <a:pt x="5040766" y="3108746"/>
                  <a:pt x="5055285" y="3108746"/>
                </a:cubicBezTo>
                <a:close/>
                <a:moveTo>
                  <a:pt x="4963845" y="3108746"/>
                </a:moveTo>
                <a:cubicBezTo>
                  <a:pt x="4978364" y="3108746"/>
                  <a:pt x="4990134" y="3120516"/>
                  <a:pt x="4990134" y="3135035"/>
                </a:cubicBezTo>
                <a:cubicBezTo>
                  <a:pt x="4990134" y="3149554"/>
                  <a:pt x="4978364" y="3161324"/>
                  <a:pt x="4963845" y="3161324"/>
                </a:cubicBezTo>
                <a:cubicBezTo>
                  <a:pt x="4949326" y="3161324"/>
                  <a:pt x="4937556" y="3149554"/>
                  <a:pt x="4937556" y="3135035"/>
                </a:cubicBezTo>
                <a:cubicBezTo>
                  <a:pt x="4937556" y="3120516"/>
                  <a:pt x="4949326" y="3108746"/>
                  <a:pt x="4963845" y="3108746"/>
                </a:cubicBezTo>
                <a:close/>
                <a:moveTo>
                  <a:pt x="4872405" y="3108746"/>
                </a:moveTo>
                <a:cubicBezTo>
                  <a:pt x="4886924" y="3108746"/>
                  <a:pt x="4898694" y="3120516"/>
                  <a:pt x="4898694" y="3135035"/>
                </a:cubicBezTo>
                <a:cubicBezTo>
                  <a:pt x="4898694" y="3149554"/>
                  <a:pt x="4886924" y="3161324"/>
                  <a:pt x="4872405" y="3161324"/>
                </a:cubicBezTo>
                <a:cubicBezTo>
                  <a:pt x="4857886" y="3161324"/>
                  <a:pt x="4846116" y="3149554"/>
                  <a:pt x="4846116" y="3135035"/>
                </a:cubicBezTo>
                <a:cubicBezTo>
                  <a:pt x="4846116" y="3120516"/>
                  <a:pt x="4857886" y="3108746"/>
                  <a:pt x="4872405" y="3108746"/>
                </a:cubicBezTo>
                <a:close/>
                <a:moveTo>
                  <a:pt x="4780965" y="3108746"/>
                </a:moveTo>
                <a:cubicBezTo>
                  <a:pt x="4795484" y="3108746"/>
                  <a:pt x="4807254" y="3120516"/>
                  <a:pt x="4807254" y="3135035"/>
                </a:cubicBezTo>
                <a:cubicBezTo>
                  <a:pt x="4807254" y="3149554"/>
                  <a:pt x="4795484" y="3161324"/>
                  <a:pt x="4780965" y="3161324"/>
                </a:cubicBezTo>
                <a:cubicBezTo>
                  <a:pt x="4766446" y="3161324"/>
                  <a:pt x="4754676" y="3149554"/>
                  <a:pt x="4754676" y="3135035"/>
                </a:cubicBezTo>
                <a:cubicBezTo>
                  <a:pt x="4754676" y="3120516"/>
                  <a:pt x="4766446" y="3108746"/>
                  <a:pt x="4780965" y="3108746"/>
                </a:cubicBezTo>
                <a:close/>
                <a:moveTo>
                  <a:pt x="4689525" y="3108746"/>
                </a:moveTo>
                <a:cubicBezTo>
                  <a:pt x="4704044" y="3108746"/>
                  <a:pt x="4715814" y="3120516"/>
                  <a:pt x="4715814" y="3135035"/>
                </a:cubicBezTo>
                <a:cubicBezTo>
                  <a:pt x="4715814" y="3149554"/>
                  <a:pt x="4704044" y="3161324"/>
                  <a:pt x="4689525" y="3161324"/>
                </a:cubicBezTo>
                <a:cubicBezTo>
                  <a:pt x="4675006" y="3161324"/>
                  <a:pt x="4663236" y="3149554"/>
                  <a:pt x="4663236" y="3135035"/>
                </a:cubicBezTo>
                <a:cubicBezTo>
                  <a:pt x="4663236" y="3120516"/>
                  <a:pt x="4675006" y="3108746"/>
                  <a:pt x="4689525" y="3108746"/>
                </a:cubicBezTo>
                <a:close/>
                <a:moveTo>
                  <a:pt x="4598085" y="3108746"/>
                </a:moveTo>
                <a:cubicBezTo>
                  <a:pt x="4612604" y="3108746"/>
                  <a:pt x="4624374" y="3120516"/>
                  <a:pt x="4624374" y="3135035"/>
                </a:cubicBezTo>
                <a:cubicBezTo>
                  <a:pt x="4624374" y="3149554"/>
                  <a:pt x="4612604" y="3161324"/>
                  <a:pt x="4598085" y="3161324"/>
                </a:cubicBezTo>
                <a:cubicBezTo>
                  <a:pt x="4583566" y="3161324"/>
                  <a:pt x="4571796" y="3149554"/>
                  <a:pt x="4571796" y="3135035"/>
                </a:cubicBezTo>
                <a:cubicBezTo>
                  <a:pt x="4571796" y="3120516"/>
                  <a:pt x="4583566" y="3108746"/>
                  <a:pt x="4598085" y="3108746"/>
                </a:cubicBezTo>
                <a:close/>
                <a:moveTo>
                  <a:pt x="2495081" y="3108746"/>
                </a:moveTo>
                <a:cubicBezTo>
                  <a:pt x="2509601" y="3108746"/>
                  <a:pt x="2521371" y="3120516"/>
                  <a:pt x="2521371" y="3135035"/>
                </a:cubicBezTo>
                <a:cubicBezTo>
                  <a:pt x="2521371" y="3149554"/>
                  <a:pt x="2509601" y="3161324"/>
                  <a:pt x="2495081" y="3161324"/>
                </a:cubicBezTo>
                <a:cubicBezTo>
                  <a:pt x="2480562" y="3161324"/>
                  <a:pt x="2468791" y="3149554"/>
                  <a:pt x="2468791" y="3135035"/>
                </a:cubicBezTo>
                <a:cubicBezTo>
                  <a:pt x="2468791" y="3120516"/>
                  <a:pt x="2480562" y="3108746"/>
                  <a:pt x="2495081" y="3108746"/>
                </a:cubicBezTo>
                <a:close/>
                <a:moveTo>
                  <a:pt x="2403638" y="3108746"/>
                </a:moveTo>
                <a:cubicBezTo>
                  <a:pt x="2418158" y="3108746"/>
                  <a:pt x="2429928" y="3120516"/>
                  <a:pt x="2429928" y="3135035"/>
                </a:cubicBezTo>
                <a:cubicBezTo>
                  <a:pt x="2429928" y="3149554"/>
                  <a:pt x="2418158" y="3161324"/>
                  <a:pt x="2403638" y="3161324"/>
                </a:cubicBezTo>
                <a:cubicBezTo>
                  <a:pt x="2389119" y="3161324"/>
                  <a:pt x="2377349" y="3149554"/>
                  <a:pt x="2377349" y="3135035"/>
                </a:cubicBezTo>
                <a:cubicBezTo>
                  <a:pt x="2377349" y="3120516"/>
                  <a:pt x="2389119" y="3108746"/>
                  <a:pt x="2403638" y="3108746"/>
                </a:cubicBezTo>
                <a:close/>
                <a:moveTo>
                  <a:pt x="2312195" y="3108746"/>
                </a:moveTo>
                <a:cubicBezTo>
                  <a:pt x="2326715" y="3108746"/>
                  <a:pt x="2338486" y="3120516"/>
                  <a:pt x="2338486" y="3135035"/>
                </a:cubicBezTo>
                <a:cubicBezTo>
                  <a:pt x="2338486" y="3149554"/>
                  <a:pt x="2326715" y="3161324"/>
                  <a:pt x="2312195" y="3161324"/>
                </a:cubicBezTo>
                <a:cubicBezTo>
                  <a:pt x="2297676" y="3161324"/>
                  <a:pt x="2285905" y="3149554"/>
                  <a:pt x="2285905" y="3135035"/>
                </a:cubicBezTo>
                <a:cubicBezTo>
                  <a:pt x="2285905" y="3120516"/>
                  <a:pt x="2297676" y="3108746"/>
                  <a:pt x="2312195" y="3108746"/>
                </a:cubicBezTo>
                <a:close/>
                <a:moveTo>
                  <a:pt x="2220752" y="3108746"/>
                </a:moveTo>
                <a:cubicBezTo>
                  <a:pt x="2235272" y="3108746"/>
                  <a:pt x="2247042" y="3120516"/>
                  <a:pt x="2247042" y="3135035"/>
                </a:cubicBezTo>
                <a:cubicBezTo>
                  <a:pt x="2247042" y="3149554"/>
                  <a:pt x="2235272" y="3161324"/>
                  <a:pt x="2220752" y="3161324"/>
                </a:cubicBezTo>
                <a:cubicBezTo>
                  <a:pt x="2206233" y="3161324"/>
                  <a:pt x="2194462" y="3149554"/>
                  <a:pt x="2194462" y="3135035"/>
                </a:cubicBezTo>
                <a:cubicBezTo>
                  <a:pt x="2194462" y="3120516"/>
                  <a:pt x="2206233" y="3108746"/>
                  <a:pt x="2220752" y="3108746"/>
                </a:cubicBezTo>
                <a:close/>
                <a:moveTo>
                  <a:pt x="2129310" y="3108746"/>
                </a:moveTo>
                <a:cubicBezTo>
                  <a:pt x="2143829" y="3108746"/>
                  <a:pt x="2155599" y="3120516"/>
                  <a:pt x="2155599" y="3135035"/>
                </a:cubicBezTo>
                <a:cubicBezTo>
                  <a:pt x="2155599" y="3149554"/>
                  <a:pt x="2143829" y="3161324"/>
                  <a:pt x="2129310" y="3161324"/>
                </a:cubicBezTo>
                <a:cubicBezTo>
                  <a:pt x="2114790" y="3161324"/>
                  <a:pt x="2103020" y="3149554"/>
                  <a:pt x="2103020" y="3135035"/>
                </a:cubicBezTo>
                <a:cubicBezTo>
                  <a:pt x="2103020" y="3120516"/>
                  <a:pt x="2114790" y="3108746"/>
                  <a:pt x="2129310" y="3108746"/>
                </a:cubicBezTo>
                <a:close/>
                <a:moveTo>
                  <a:pt x="2037866" y="3108746"/>
                </a:moveTo>
                <a:cubicBezTo>
                  <a:pt x="2052386" y="3108746"/>
                  <a:pt x="2064156" y="3120516"/>
                  <a:pt x="2064156" y="3135035"/>
                </a:cubicBezTo>
                <a:cubicBezTo>
                  <a:pt x="2064156" y="3149554"/>
                  <a:pt x="2052386" y="3161324"/>
                  <a:pt x="2037866" y="3161324"/>
                </a:cubicBezTo>
                <a:cubicBezTo>
                  <a:pt x="2023347" y="3161324"/>
                  <a:pt x="2011576" y="3149554"/>
                  <a:pt x="2011576" y="3135035"/>
                </a:cubicBezTo>
                <a:cubicBezTo>
                  <a:pt x="2011576" y="3120516"/>
                  <a:pt x="2023347" y="3108746"/>
                  <a:pt x="2037866" y="3108746"/>
                </a:cubicBezTo>
                <a:close/>
                <a:moveTo>
                  <a:pt x="8621445" y="3017306"/>
                </a:moveTo>
                <a:cubicBezTo>
                  <a:pt x="8635964" y="3017306"/>
                  <a:pt x="8647734" y="3029076"/>
                  <a:pt x="8647734" y="3043595"/>
                </a:cubicBezTo>
                <a:cubicBezTo>
                  <a:pt x="8647734" y="3058114"/>
                  <a:pt x="8635964" y="3069884"/>
                  <a:pt x="8621445" y="3069884"/>
                </a:cubicBezTo>
                <a:cubicBezTo>
                  <a:pt x="8606926" y="3069884"/>
                  <a:pt x="8595156" y="3058114"/>
                  <a:pt x="8595156" y="3043595"/>
                </a:cubicBezTo>
                <a:cubicBezTo>
                  <a:pt x="8595156" y="3029076"/>
                  <a:pt x="8606926" y="3017306"/>
                  <a:pt x="8621445" y="3017306"/>
                </a:cubicBezTo>
                <a:close/>
                <a:moveTo>
                  <a:pt x="8530005" y="3017306"/>
                </a:moveTo>
                <a:cubicBezTo>
                  <a:pt x="8544524" y="3017306"/>
                  <a:pt x="8556294" y="3029076"/>
                  <a:pt x="8556294" y="3043595"/>
                </a:cubicBezTo>
                <a:cubicBezTo>
                  <a:pt x="8556294" y="3058114"/>
                  <a:pt x="8544524" y="3069884"/>
                  <a:pt x="8530005" y="3069884"/>
                </a:cubicBezTo>
                <a:cubicBezTo>
                  <a:pt x="8515486" y="3069884"/>
                  <a:pt x="8503716" y="3058114"/>
                  <a:pt x="8503716" y="3043595"/>
                </a:cubicBezTo>
                <a:cubicBezTo>
                  <a:pt x="8503716" y="3029076"/>
                  <a:pt x="8515486" y="3017306"/>
                  <a:pt x="8530005" y="3017306"/>
                </a:cubicBezTo>
                <a:close/>
                <a:moveTo>
                  <a:pt x="8255685" y="3017306"/>
                </a:moveTo>
                <a:cubicBezTo>
                  <a:pt x="8270204" y="3017306"/>
                  <a:pt x="8281974" y="3029076"/>
                  <a:pt x="8281974" y="3043595"/>
                </a:cubicBezTo>
                <a:cubicBezTo>
                  <a:pt x="8281974" y="3058114"/>
                  <a:pt x="8270204" y="3069884"/>
                  <a:pt x="8255685" y="3069884"/>
                </a:cubicBezTo>
                <a:cubicBezTo>
                  <a:pt x="8241166" y="3069884"/>
                  <a:pt x="8229396" y="3058114"/>
                  <a:pt x="8229396" y="3043595"/>
                </a:cubicBezTo>
                <a:cubicBezTo>
                  <a:pt x="8229396" y="3029076"/>
                  <a:pt x="8241166" y="3017306"/>
                  <a:pt x="8255685" y="3017306"/>
                </a:cubicBezTo>
                <a:close/>
                <a:moveTo>
                  <a:pt x="8164245" y="3017306"/>
                </a:moveTo>
                <a:cubicBezTo>
                  <a:pt x="8178764" y="3017306"/>
                  <a:pt x="8190534" y="3029076"/>
                  <a:pt x="8190534" y="3043595"/>
                </a:cubicBezTo>
                <a:cubicBezTo>
                  <a:pt x="8190534" y="3058114"/>
                  <a:pt x="8178764" y="3069884"/>
                  <a:pt x="8164245" y="3069884"/>
                </a:cubicBezTo>
                <a:cubicBezTo>
                  <a:pt x="8149726" y="3069884"/>
                  <a:pt x="8137956" y="3058114"/>
                  <a:pt x="8137956" y="3043595"/>
                </a:cubicBezTo>
                <a:cubicBezTo>
                  <a:pt x="8137956" y="3029076"/>
                  <a:pt x="8149726" y="3017306"/>
                  <a:pt x="8164245" y="3017306"/>
                </a:cubicBezTo>
                <a:close/>
                <a:moveTo>
                  <a:pt x="8072805" y="3017306"/>
                </a:moveTo>
                <a:cubicBezTo>
                  <a:pt x="8087324" y="3017306"/>
                  <a:pt x="8099094" y="3029076"/>
                  <a:pt x="8099094" y="3043595"/>
                </a:cubicBezTo>
                <a:cubicBezTo>
                  <a:pt x="8099094" y="3058114"/>
                  <a:pt x="8087324" y="3069884"/>
                  <a:pt x="8072805" y="3069884"/>
                </a:cubicBezTo>
                <a:cubicBezTo>
                  <a:pt x="8058286" y="3069884"/>
                  <a:pt x="8046516" y="3058114"/>
                  <a:pt x="8046516" y="3043595"/>
                </a:cubicBezTo>
                <a:cubicBezTo>
                  <a:pt x="8046516" y="3029076"/>
                  <a:pt x="8058286" y="3017306"/>
                  <a:pt x="8072805" y="3017306"/>
                </a:cubicBezTo>
                <a:close/>
                <a:moveTo>
                  <a:pt x="7981365" y="3017306"/>
                </a:moveTo>
                <a:cubicBezTo>
                  <a:pt x="7995884" y="3017306"/>
                  <a:pt x="8007654" y="3029076"/>
                  <a:pt x="8007654" y="3043595"/>
                </a:cubicBezTo>
                <a:cubicBezTo>
                  <a:pt x="8007654" y="3058114"/>
                  <a:pt x="7995884" y="3069884"/>
                  <a:pt x="7981365" y="3069884"/>
                </a:cubicBezTo>
                <a:cubicBezTo>
                  <a:pt x="7966846" y="3069884"/>
                  <a:pt x="7955076" y="3058114"/>
                  <a:pt x="7955076" y="3043595"/>
                </a:cubicBezTo>
                <a:cubicBezTo>
                  <a:pt x="7955076" y="3029076"/>
                  <a:pt x="7966846" y="3017306"/>
                  <a:pt x="7981365" y="3017306"/>
                </a:cubicBezTo>
                <a:close/>
                <a:moveTo>
                  <a:pt x="7889925" y="3017306"/>
                </a:moveTo>
                <a:cubicBezTo>
                  <a:pt x="7904444" y="3017306"/>
                  <a:pt x="7916214" y="3029076"/>
                  <a:pt x="7916214" y="3043595"/>
                </a:cubicBezTo>
                <a:cubicBezTo>
                  <a:pt x="7916214" y="3058114"/>
                  <a:pt x="7904444" y="3069884"/>
                  <a:pt x="7889925" y="3069884"/>
                </a:cubicBezTo>
                <a:cubicBezTo>
                  <a:pt x="7875406" y="3069884"/>
                  <a:pt x="7863636" y="3058114"/>
                  <a:pt x="7863636" y="3043595"/>
                </a:cubicBezTo>
                <a:cubicBezTo>
                  <a:pt x="7863636" y="3029076"/>
                  <a:pt x="7875406" y="3017306"/>
                  <a:pt x="7889925" y="3017306"/>
                </a:cubicBezTo>
                <a:close/>
                <a:moveTo>
                  <a:pt x="7798485" y="3017306"/>
                </a:moveTo>
                <a:cubicBezTo>
                  <a:pt x="7813004" y="3017306"/>
                  <a:pt x="7824774" y="3029076"/>
                  <a:pt x="7824774" y="3043595"/>
                </a:cubicBezTo>
                <a:cubicBezTo>
                  <a:pt x="7824774" y="3058114"/>
                  <a:pt x="7813004" y="3069884"/>
                  <a:pt x="7798485" y="3069884"/>
                </a:cubicBezTo>
                <a:cubicBezTo>
                  <a:pt x="7783966" y="3069884"/>
                  <a:pt x="7772196" y="3058114"/>
                  <a:pt x="7772196" y="3043595"/>
                </a:cubicBezTo>
                <a:cubicBezTo>
                  <a:pt x="7772196" y="3029076"/>
                  <a:pt x="7783966" y="3017306"/>
                  <a:pt x="7798485" y="3017306"/>
                </a:cubicBezTo>
                <a:close/>
                <a:moveTo>
                  <a:pt x="7524165" y="3017306"/>
                </a:moveTo>
                <a:cubicBezTo>
                  <a:pt x="7538684" y="3017306"/>
                  <a:pt x="7550454" y="3029076"/>
                  <a:pt x="7550454" y="3043595"/>
                </a:cubicBezTo>
                <a:cubicBezTo>
                  <a:pt x="7550454" y="3058114"/>
                  <a:pt x="7538684" y="3069884"/>
                  <a:pt x="7524165" y="3069884"/>
                </a:cubicBezTo>
                <a:cubicBezTo>
                  <a:pt x="7509646" y="3069884"/>
                  <a:pt x="7497876" y="3058114"/>
                  <a:pt x="7497876" y="3043595"/>
                </a:cubicBezTo>
                <a:cubicBezTo>
                  <a:pt x="7497876" y="3029076"/>
                  <a:pt x="7509646" y="3017306"/>
                  <a:pt x="7524165" y="3017306"/>
                </a:cubicBezTo>
                <a:close/>
                <a:moveTo>
                  <a:pt x="7432725" y="3017306"/>
                </a:moveTo>
                <a:cubicBezTo>
                  <a:pt x="7447244" y="3017306"/>
                  <a:pt x="7459014" y="3029076"/>
                  <a:pt x="7459014" y="3043595"/>
                </a:cubicBezTo>
                <a:cubicBezTo>
                  <a:pt x="7459014" y="3058114"/>
                  <a:pt x="7447244" y="3069884"/>
                  <a:pt x="7432725" y="3069884"/>
                </a:cubicBezTo>
                <a:cubicBezTo>
                  <a:pt x="7418206" y="3069884"/>
                  <a:pt x="7406436" y="3058114"/>
                  <a:pt x="7406436" y="3043595"/>
                </a:cubicBezTo>
                <a:cubicBezTo>
                  <a:pt x="7406436" y="3029076"/>
                  <a:pt x="7418206" y="3017306"/>
                  <a:pt x="7432725" y="3017306"/>
                </a:cubicBezTo>
                <a:close/>
                <a:moveTo>
                  <a:pt x="7341285" y="3017306"/>
                </a:moveTo>
                <a:cubicBezTo>
                  <a:pt x="7355804" y="3017306"/>
                  <a:pt x="7367574" y="3029076"/>
                  <a:pt x="7367574" y="3043595"/>
                </a:cubicBezTo>
                <a:cubicBezTo>
                  <a:pt x="7367574" y="3058114"/>
                  <a:pt x="7355804" y="3069884"/>
                  <a:pt x="7341285" y="3069884"/>
                </a:cubicBezTo>
                <a:cubicBezTo>
                  <a:pt x="7326766" y="3069884"/>
                  <a:pt x="7314996" y="3058114"/>
                  <a:pt x="7314996" y="3043595"/>
                </a:cubicBezTo>
                <a:cubicBezTo>
                  <a:pt x="7314996" y="3029076"/>
                  <a:pt x="7326766" y="3017306"/>
                  <a:pt x="7341285" y="3017306"/>
                </a:cubicBezTo>
                <a:close/>
                <a:moveTo>
                  <a:pt x="7249845" y="3017306"/>
                </a:moveTo>
                <a:cubicBezTo>
                  <a:pt x="7264364" y="3017306"/>
                  <a:pt x="7276134" y="3029076"/>
                  <a:pt x="7276134" y="3043595"/>
                </a:cubicBezTo>
                <a:cubicBezTo>
                  <a:pt x="7276134" y="3058114"/>
                  <a:pt x="7264364" y="3069884"/>
                  <a:pt x="7249845" y="3069884"/>
                </a:cubicBezTo>
                <a:cubicBezTo>
                  <a:pt x="7235326" y="3069884"/>
                  <a:pt x="7223556" y="3058114"/>
                  <a:pt x="7223556" y="3043595"/>
                </a:cubicBezTo>
                <a:cubicBezTo>
                  <a:pt x="7223556" y="3029076"/>
                  <a:pt x="7235326" y="3017306"/>
                  <a:pt x="7249845" y="3017306"/>
                </a:cubicBezTo>
                <a:close/>
                <a:moveTo>
                  <a:pt x="7158405" y="3017306"/>
                </a:moveTo>
                <a:cubicBezTo>
                  <a:pt x="7172924" y="3017306"/>
                  <a:pt x="7184694" y="3029076"/>
                  <a:pt x="7184694" y="3043595"/>
                </a:cubicBezTo>
                <a:cubicBezTo>
                  <a:pt x="7184694" y="3058114"/>
                  <a:pt x="7172924" y="3069884"/>
                  <a:pt x="7158405" y="3069884"/>
                </a:cubicBezTo>
                <a:cubicBezTo>
                  <a:pt x="7143886" y="3069884"/>
                  <a:pt x="7132116" y="3058114"/>
                  <a:pt x="7132116" y="3043595"/>
                </a:cubicBezTo>
                <a:cubicBezTo>
                  <a:pt x="7132116" y="3029076"/>
                  <a:pt x="7143886" y="3017306"/>
                  <a:pt x="7158405" y="3017306"/>
                </a:cubicBezTo>
                <a:close/>
                <a:moveTo>
                  <a:pt x="6609765" y="3017306"/>
                </a:moveTo>
                <a:cubicBezTo>
                  <a:pt x="6624284" y="3017306"/>
                  <a:pt x="6636054" y="3029076"/>
                  <a:pt x="6636054" y="3043595"/>
                </a:cubicBezTo>
                <a:cubicBezTo>
                  <a:pt x="6636054" y="3058114"/>
                  <a:pt x="6624284" y="3069884"/>
                  <a:pt x="6609765" y="3069884"/>
                </a:cubicBezTo>
                <a:cubicBezTo>
                  <a:pt x="6595246" y="3069884"/>
                  <a:pt x="6583476" y="3058114"/>
                  <a:pt x="6583476" y="3043595"/>
                </a:cubicBezTo>
                <a:cubicBezTo>
                  <a:pt x="6583476" y="3029076"/>
                  <a:pt x="6595246" y="3017306"/>
                  <a:pt x="6609765" y="3017306"/>
                </a:cubicBezTo>
                <a:close/>
                <a:moveTo>
                  <a:pt x="6518325" y="3017306"/>
                </a:moveTo>
                <a:cubicBezTo>
                  <a:pt x="6532844" y="3017306"/>
                  <a:pt x="6544614" y="3029076"/>
                  <a:pt x="6544614" y="3043595"/>
                </a:cubicBezTo>
                <a:cubicBezTo>
                  <a:pt x="6544614" y="3058114"/>
                  <a:pt x="6532844" y="3069884"/>
                  <a:pt x="6518325" y="3069884"/>
                </a:cubicBezTo>
                <a:cubicBezTo>
                  <a:pt x="6503806" y="3069884"/>
                  <a:pt x="6492036" y="3058114"/>
                  <a:pt x="6492036" y="3043595"/>
                </a:cubicBezTo>
                <a:cubicBezTo>
                  <a:pt x="6492036" y="3029076"/>
                  <a:pt x="6503806" y="3017306"/>
                  <a:pt x="6518325" y="3017306"/>
                </a:cubicBezTo>
                <a:close/>
                <a:moveTo>
                  <a:pt x="6426885" y="3017306"/>
                </a:moveTo>
                <a:cubicBezTo>
                  <a:pt x="6441404" y="3017306"/>
                  <a:pt x="6453174" y="3029076"/>
                  <a:pt x="6453174" y="3043595"/>
                </a:cubicBezTo>
                <a:cubicBezTo>
                  <a:pt x="6453174" y="3058114"/>
                  <a:pt x="6441404" y="3069884"/>
                  <a:pt x="6426885" y="3069884"/>
                </a:cubicBezTo>
                <a:cubicBezTo>
                  <a:pt x="6412366" y="3069884"/>
                  <a:pt x="6400596" y="3058114"/>
                  <a:pt x="6400596" y="3043595"/>
                </a:cubicBezTo>
                <a:cubicBezTo>
                  <a:pt x="6400596" y="3029076"/>
                  <a:pt x="6412366" y="3017306"/>
                  <a:pt x="6426885" y="3017306"/>
                </a:cubicBezTo>
                <a:close/>
                <a:moveTo>
                  <a:pt x="6335445" y="3017306"/>
                </a:moveTo>
                <a:cubicBezTo>
                  <a:pt x="6349964" y="3017306"/>
                  <a:pt x="6361734" y="3029076"/>
                  <a:pt x="6361734" y="3043595"/>
                </a:cubicBezTo>
                <a:cubicBezTo>
                  <a:pt x="6361734" y="3058114"/>
                  <a:pt x="6349964" y="3069884"/>
                  <a:pt x="6335445" y="3069884"/>
                </a:cubicBezTo>
                <a:cubicBezTo>
                  <a:pt x="6320926" y="3069884"/>
                  <a:pt x="6309156" y="3058114"/>
                  <a:pt x="6309156" y="3043595"/>
                </a:cubicBezTo>
                <a:cubicBezTo>
                  <a:pt x="6309156" y="3029076"/>
                  <a:pt x="6320926" y="3017306"/>
                  <a:pt x="6335445" y="3017306"/>
                </a:cubicBezTo>
                <a:close/>
                <a:moveTo>
                  <a:pt x="6244005" y="3017306"/>
                </a:moveTo>
                <a:cubicBezTo>
                  <a:pt x="6258524" y="3017306"/>
                  <a:pt x="6270294" y="3029076"/>
                  <a:pt x="6270294" y="3043595"/>
                </a:cubicBezTo>
                <a:cubicBezTo>
                  <a:pt x="6270294" y="3058114"/>
                  <a:pt x="6258524" y="3069884"/>
                  <a:pt x="6244005" y="3069884"/>
                </a:cubicBezTo>
                <a:cubicBezTo>
                  <a:pt x="6229486" y="3069884"/>
                  <a:pt x="6217716" y="3058114"/>
                  <a:pt x="6217716" y="3043595"/>
                </a:cubicBezTo>
                <a:cubicBezTo>
                  <a:pt x="6217716" y="3029076"/>
                  <a:pt x="6229486" y="3017306"/>
                  <a:pt x="6244005" y="3017306"/>
                </a:cubicBezTo>
                <a:close/>
                <a:moveTo>
                  <a:pt x="6061125" y="3017306"/>
                </a:moveTo>
                <a:cubicBezTo>
                  <a:pt x="6075644" y="3017306"/>
                  <a:pt x="6087414" y="3029076"/>
                  <a:pt x="6087414" y="3043595"/>
                </a:cubicBezTo>
                <a:cubicBezTo>
                  <a:pt x="6087414" y="3058114"/>
                  <a:pt x="6075644" y="3069884"/>
                  <a:pt x="6061125" y="3069884"/>
                </a:cubicBezTo>
                <a:cubicBezTo>
                  <a:pt x="6046606" y="3069884"/>
                  <a:pt x="6034836" y="3058114"/>
                  <a:pt x="6034836" y="3043595"/>
                </a:cubicBezTo>
                <a:cubicBezTo>
                  <a:pt x="6034836" y="3029076"/>
                  <a:pt x="6046606" y="3017306"/>
                  <a:pt x="6061125" y="3017306"/>
                </a:cubicBezTo>
                <a:close/>
                <a:moveTo>
                  <a:pt x="5969685" y="3017306"/>
                </a:moveTo>
                <a:cubicBezTo>
                  <a:pt x="5984204" y="3017306"/>
                  <a:pt x="5995974" y="3029076"/>
                  <a:pt x="5995974" y="3043595"/>
                </a:cubicBezTo>
                <a:cubicBezTo>
                  <a:pt x="5995974" y="3058114"/>
                  <a:pt x="5984204" y="3069884"/>
                  <a:pt x="5969685" y="3069884"/>
                </a:cubicBezTo>
                <a:cubicBezTo>
                  <a:pt x="5955166" y="3069884"/>
                  <a:pt x="5943396" y="3058114"/>
                  <a:pt x="5943396" y="3043595"/>
                </a:cubicBezTo>
                <a:cubicBezTo>
                  <a:pt x="5943396" y="3029076"/>
                  <a:pt x="5955166" y="3017306"/>
                  <a:pt x="5969685" y="3017306"/>
                </a:cubicBezTo>
                <a:close/>
                <a:moveTo>
                  <a:pt x="5878245" y="3017306"/>
                </a:moveTo>
                <a:cubicBezTo>
                  <a:pt x="5892764" y="3017306"/>
                  <a:pt x="5904534" y="3029076"/>
                  <a:pt x="5904534" y="3043595"/>
                </a:cubicBezTo>
                <a:cubicBezTo>
                  <a:pt x="5904534" y="3058114"/>
                  <a:pt x="5892764" y="3069884"/>
                  <a:pt x="5878245" y="3069884"/>
                </a:cubicBezTo>
                <a:cubicBezTo>
                  <a:pt x="5863726" y="3069884"/>
                  <a:pt x="5851956" y="3058114"/>
                  <a:pt x="5851956" y="3043595"/>
                </a:cubicBezTo>
                <a:cubicBezTo>
                  <a:pt x="5851956" y="3029076"/>
                  <a:pt x="5863726" y="3017306"/>
                  <a:pt x="5878245" y="3017306"/>
                </a:cubicBezTo>
                <a:close/>
                <a:moveTo>
                  <a:pt x="5786805" y="3017306"/>
                </a:moveTo>
                <a:cubicBezTo>
                  <a:pt x="5801324" y="3017306"/>
                  <a:pt x="5813094" y="3029076"/>
                  <a:pt x="5813094" y="3043595"/>
                </a:cubicBezTo>
                <a:cubicBezTo>
                  <a:pt x="5813094" y="3058114"/>
                  <a:pt x="5801324" y="3069884"/>
                  <a:pt x="5786805" y="3069884"/>
                </a:cubicBezTo>
                <a:cubicBezTo>
                  <a:pt x="5772286" y="3069884"/>
                  <a:pt x="5760516" y="3058114"/>
                  <a:pt x="5760516" y="3043595"/>
                </a:cubicBezTo>
                <a:cubicBezTo>
                  <a:pt x="5760516" y="3029076"/>
                  <a:pt x="5772286" y="3017306"/>
                  <a:pt x="5786805" y="3017306"/>
                </a:cubicBezTo>
                <a:close/>
                <a:moveTo>
                  <a:pt x="5695365" y="3017306"/>
                </a:moveTo>
                <a:cubicBezTo>
                  <a:pt x="5709884" y="3017306"/>
                  <a:pt x="5721654" y="3029076"/>
                  <a:pt x="5721654" y="3043595"/>
                </a:cubicBezTo>
                <a:cubicBezTo>
                  <a:pt x="5721654" y="3058114"/>
                  <a:pt x="5709884" y="3069884"/>
                  <a:pt x="5695365" y="3069884"/>
                </a:cubicBezTo>
                <a:cubicBezTo>
                  <a:pt x="5680846" y="3069884"/>
                  <a:pt x="5669076" y="3058114"/>
                  <a:pt x="5669076" y="3043595"/>
                </a:cubicBezTo>
                <a:cubicBezTo>
                  <a:pt x="5669076" y="3029076"/>
                  <a:pt x="5680846" y="3017306"/>
                  <a:pt x="5695365" y="3017306"/>
                </a:cubicBezTo>
                <a:close/>
                <a:moveTo>
                  <a:pt x="5603925" y="3017306"/>
                </a:moveTo>
                <a:cubicBezTo>
                  <a:pt x="5618444" y="3017306"/>
                  <a:pt x="5630214" y="3029076"/>
                  <a:pt x="5630214" y="3043595"/>
                </a:cubicBezTo>
                <a:cubicBezTo>
                  <a:pt x="5630214" y="3058114"/>
                  <a:pt x="5618444" y="3069884"/>
                  <a:pt x="5603925" y="3069884"/>
                </a:cubicBezTo>
                <a:cubicBezTo>
                  <a:pt x="5589406" y="3069884"/>
                  <a:pt x="5577636" y="3058114"/>
                  <a:pt x="5577636" y="3043595"/>
                </a:cubicBezTo>
                <a:cubicBezTo>
                  <a:pt x="5577636" y="3029076"/>
                  <a:pt x="5589406" y="3017306"/>
                  <a:pt x="5603925" y="3017306"/>
                </a:cubicBezTo>
                <a:close/>
                <a:moveTo>
                  <a:pt x="5512485" y="3017306"/>
                </a:moveTo>
                <a:cubicBezTo>
                  <a:pt x="5527004" y="3017306"/>
                  <a:pt x="5538774" y="3029076"/>
                  <a:pt x="5538774" y="3043595"/>
                </a:cubicBezTo>
                <a:cubicBezTo>
                  <a:pt x="5538774" y="3058114"/>
                  <a:pt x="5527004" y="3069884"/>
                  <a:pt x="5512485" y="3069884"/>
                </a:cubicBezTo>
                <a:cubicBezTo>
                  <a:pt x="5497966" y="3069884"/>
                  <a:pt x="5486196" y="3058114"/>
                  <a:pt x="5486196" y="3043595"/>
                </a:cubicBezTo>
                <a:cubicBezTo>
                  <a:pt x="5486196" y="3029076"/>
                  <a:pt x="5497966" y="3017306"/>
                  <a:pt x="5512485" y="3017306"/>
                </a:cubicBezTo>
                <a:close/>
                <a:moveTo>
                  <a:pt x="5421045" y="3017306"/>
                </a:moveTo>
                <a:cubicBezTo>
                  <a:pt x="5435564" y="3017306"/>
                  <a:pt x="5447334" y="3029076"/>
                  <a:pt x="5447334" y="3043595"/>
                </a:cubicBezTo>
                <a:cubicBezTo>
                  <a:pt x="5447334" y="3058114"/>
                  <a:pt x="5435564" y="3069884"/>
                  <a:pt x="5421045" y="3069884"/>
                </a:cubicBezTo>
                <a:cubicBezTo>
                  <a:pt x="5406526" y="3069884"/>
                  <a:pt x="5394756" y="3058114"/>
                  <a:pt x="5394756" y="3043595"/>
                </a:cubicBezTo>
                <a:cubicBezTo>
                  <a:pt x="5394756" y="3029076"/>
                  <a:pt x="5406526" y="3017306"/>
                  <a:pt x="5421045" y="3017306"/>
                </a:cubicBezTo>
                <a:close/>
                <a:moveTo>
                  <a:pt x="5329605" y="3017306"/>
                </a:moveTo>
                <a:cubicBezTo>
                  <a:pt x="5344124" y="3017306"/>
                  <a:pt x="5355894" y="3029076"/>
                  <a:pt x="5355894" y="3043595"/>
                </a:cubicBezTo>
                <a:cubicBezTo>
                  <a:pt x="5355894" y="3058114"/>
                  <a:pt x="5344124" y="3069884"/>
                  <a:pt x="5329605" y="3069884"/>
                </a:cubicBezTo>
                <a:cubicBezTo>
                  <a:pt x="5315086" y="3069884"/>
                  <a:pt x="5303316" y="3058114"/>
                  <a:pt x="5303316" y="3043595"/>
                </a:cubicBezTo>
                <a:cubicBezTo>
                  <a:pt x="5303316" y="3029076"/>
                  <a:pt x="5315086" y="3017306"/>
                  <a:pt x="5329605" y="3017306"/>
                </a:cubicBezTo>
                <a:close/>
                <a:moveTo>
                  <a:pt x="5238165" y="3017306"/>
                </a:moveTo>
                <a:cubicBezTo>
                  <a:pt x="5252684" y="3017306"/>
                  <a:pt x="5264454" y="3029076"/>
                  <a:pt x="5264454" y="3043595"/>
                </a:cubicBezTo>
                <a:cubicBezTo>
                  <a:pt x="5264454" y="3058114"/>
                  <a:pt x="5252684" y="3069884"/>
                  <a:pt x="5238165" y="3069884"/>
                </a:cubicBezTo>
                <a:cubicBezTo>
                  <a:pt x="5223646" y="3069884"/>
                  <a:pt x="5211876" y="3058114"/>
                  <a:pt x="5211876" y="3043595"/>
                </a:cubicBezTo>
                <a:cubicBezTo>
                  <a:pt x="5211876" y="3029076"/>
                  <a:pt x="5223646" y="3017306"/>
                  <a:pt x="5238165" y="3017306"/>
                </a:cubicBezTo>
                <a:close/>
                <a:moveTo>
                  <a:pt x="5146725" y="3017306"/>
                </a:moveTo>
                <a:cubicBezTo>
                  <a:pt x="5161244" y="3017306"/>
                  <a:pt x="5173014" y="3029076"/>
                  <a:pt x="5173014" y="3043595"/>
                </a:cubicBezTo>
                <a:cubicBezTo>
                  <a:pt x="5173014" y="3058114"/>
                  <a:pt x="5161244" y="3069884"/>
                  <a:pt x="5146725" y="3069884"/>
                </a:cubicBezTo>
                <a:cubicBezTo>
                  <a:pt x="5132206" y="3069884"/>
                  <a:pt x="5120436" y="3058114"/>
                  <a:pt x="5120436" y="3043595"/>
                </a:cubicBezTo>
                <a:cubicBezTo>
                  <a:pt x="5120436" y="3029076"/>
                  <a:pt x="5132206" y="3017306"/>
                  <a:pt x="5146725" y="3017306"/>
                </a:cubicBezTo>
                <a:close/>
                <a:moveTo>
                  <a:pt x="5055285" y="3017306"/>
                </a:moveTo>
                <a:cubicBezTo>
                  <a:pt x="5069804" y="3017306"/>
                  <a:pt x="5081574" y="3029076"/>
                  <a:pt x="5081574" y="3043595"/>
                </a:cubicBezTo>
                <a:cubicBezTo>
                  <a:pt x="5081574" y="3058114"/>
                  <a:pt x="5069804" y="3069884"/>
                  <a:pt x="5055285" y="3069884"/>
                </a:cubicBezTo>
                <a:cubicBezTo>
                  <a:pt x="5040766" y="3069884"/>
                  <a:pt x="5028996" y="3058114"/>
                  <a:pt x="5028996" y="3043595"/>
                </a:cubicBezTo>
                <a:cubicBezTo>
                  <a:pt x="5028996" y="3029076"/>
                  <a:pt x="5040766" y="3017306"/>
                  <a:pt x="5055285" y="3017306"/>
                </a:cubicBezTo>
                <a:close/>
                <a:moveTo>
                  <a:pt x="4963845" y="3017306"/>
                </a:moveTo>
                <a:cubicBezTo>
                  <a:pt x="4978364" y="3017306"/>
                  <a:pt x="4990134" y="3029076"/>
                  <a:pt x="4990134" y="3043595"/>
                </a:cubicBezTo>
                <a:cubicBezTo>
                  <a:pt x="4990134" y="3058114"/>
                  <a:pt x="4978364" y="3069884"/>
                  <a:pt x="4963845" y="3069884"/>
                </a:cubicBezTo>
                <a:cubicBezTo>
                  <a:pt x="4949326" y="3069884"/>
                  <a:pt x="4937556" y="3058114"/>
                  <a:pt x="4937556" y="3043595"/>
                </a:cubicBezTo>
                <a:cubicBezTo>
                  <a:pt x="4937556" y="3029076"/>
                  <a:pt x="4949326" y="3017306"/>
                  <a:pt x="4963845" y="3017306"/>
                </a:cubicBezTo>
                <a:close/>
                <a:moveTo>
                  <a:pt x="4872405" y="3017306"/>
                </a:moveTo>
                <a:cubicBezTo>
                  <a:pt x="4886924" y="3017306"/>
                  <a:pt x="4898694" y="3029076"/>
                  <a:pt x="4898694" y="3043595"/>
                </a:cubicBezTo>
                <a:cubicBezTo>
                  <a:pt x="4898694" y="3058114"/>
                  <a:pt x="4886924" y="3069884"/>
                  <a:pt x="4872405" y="3069884"/>
                </a:cubicBezTo>
                <a:cubicBezTo>
                  <a:pt x="4857886" y="3069884"/>
                  <a:pt x="4846116" y="3058114"/>
                  <a:pt x="4846116" y="3043595"/>
                </a:cubicBezTo>
                <a:cubicBezTo>
                  <a:pt x="4846116" y="3029076"/>
                  <a:pt x="4857886" y="3017306"/>
                  <a:pt x="4872405" y="3017306"/>
                </a:cubicBezTo>
                <a:close/>
                <a:moveTo>
                  <a:pt x="4780965" y="3017306"/>
                </a:moveTo>
                <a:cubicBezTo>
                  <a:pt x="4795484" y="3017306"/>
                  <a:pt x="4807254" y="3029076"/>
                  <a:pt x="4807254" y="3043595"/>
                </a:cubicBezTo>
                <a:cubicBezTo>
                  <a:pt x="4807254" y="3058114"/>
                  <a:pt x="4795484" y="3069884"/>
                  <a:pt x="4780965" y="3069884"/>
                </a:cubicBezTo>
                <a:cubicBezTo>
                  <a:pt x="4766446" y="3069884"/>
                  <a:pt x="4754676" y="3058114"/>
                  <a:pt x="4754676" y="3043595"/>
                </a:cubicBezTo>
                <a:cubicBezTo>
                  <a:pt x="4754676" y="3029076"/>
                  <a:pt x="4766446" y="3017306"/>
                  <a:pt x="4780965" y="3017306"/>
                </a:cubicBezTo>
                <a:close/>
                <a:moveTo>
                  <a:pt x="4689525" y="3017306"/>
                </a:moveTo>
                <a:cubicBezTo>
                  <a:pt x="4704044" y="3017306"/>
                  <a:pt x="4715814" y="3029076"/>
                  <a:pt x="4715814" y="3043595"/>
                </a:cubicBezTo>
                <a:cubicBezTo>
                  <a:pt x="4715814" y="3058114"/>
                  <a:pt x="4704044" y="3069884"/>
                  <a:pt x="4689525" y="3069884"/>
                </a:cubicBezTo>
                <a:cubicBezTo>
                  <a:pt x="4675006" y="3069884"/>
                  <a:pt x="4663236" y="3058114"/>
                  <a:pt x="4663236" y="3043595"/>
                </a:cubicBezTo>
                <a:cubicBezTo>
                  <a:pt x="4663236" y="3029076"/>
                  <a:pt x="4675006" y="3017306"/>
                  <a:pt x="4689525" y="3017306"/>
                </a:cubicBezTo>
                <a:close/>
                <a:moveTo>
                  <a:pt x="4598085" y="3017306"/>
                </a:moveTo>
                <a:cubicBezTo>
                  <a:pt x="4612604" y="3017306"/>
                  <a:pt x="4624374" y="3029076"/>
                  <a:pt x="4624374" y="3043595"/>
                </a:cubicBezTo>
                <a:cubicBezTo>
                  <a:pt x="4624374" y="3058114"/>
                  <a:pt x="4612604" y="3069884"/>
                  <a:pt x="4598085" y="3069884"/>
                </a:cubicBezTo>
                <a:cubicBezTo>
                  <a:pt x="4583566" y="3069884"/>
                  <a:pt x="4571796" y="3058114"/>
                  <a:pt x="4571796" y="3043595"/>
                </a:cubicBezTo>
                <a:cubicBezTo>
                  <a:pt x="4571796" y="3029076"/>
                  <a:pt x="4583566" y="3017306"/>
                  <a:pt x="4598085" y="3017306"/>
                </a:cubicBezTo>
                <a:close/>
                <a:moveTo>
                  <a:pt x="4506645" y="3017306"/>
                </a:moveTo>
                <a:cubicBezTo>
                  <a:pt x="4521164" y="3017306"/>
                  <a:pt x="4532934" y="3029076"/>
                  <a:pt x="4532934" y="3043595"/>
                </a:cubicBezTo>
                <a:cubicBezTo>
                  <a:pt x="4532934" y="3058114"/>
                  <a:pt x="4521164" y="3069884"/>
                  <a:pt x="4506645" y="3069884"/>
                </a:cubicBezTo>
                <a:cubicBezTo>
                  <a:pt x="4492126" y="3069884"/>
                  <a:pt x="4480356" y="3058114"/>
                  <a:pt x="4480356" y="3043595"/>
                </a:cubicBezTo>
                <a:cubicBezTo>
                  <a:pt x="4480356" y="3029076"/>
                  <a:pt x="4492126" y="3017306"/>
                  <a:pt x="4506645" y="3017306"/>
                </a:cubicBezTo>
                <a:close/>
                <a:moveTo>
                  <a:pt x="3043749" y="3017306"/>
                </a:moveTo>
                <a:cubicBezTo>
                  <a:pt x="3058269" y="3017306"/>
                  <a:pt x="3070039" y="3029076"/>
                  <a:pt x="3070039" y="3043595"/>
                </a:cubicBezTo>
                <a:cubicBezTo>
                  <a:pt x="3070039" y="3058114"/>
                  <a:pt x="3058269" y="3069884"/>
                  <a:pt x="3043749" y="3069884"/>
                </a:cubicBezTo>
                <a:cubicBezTo>
                  <a:pt x="3029229" y="3069884"/>
                  <a:pt x="3017459" y="3058114"/>
                  <a:pt x="3017459" y="3043595"/>
                </a:cubicBezTo>
                <a:cubicBezTo>
                  <a:pt x="3017459" y="3029076"/>
                  <a:pt x="3029229" y="3017306"/>
                  <a:pt x="3043749" y="3017306"/>
                </a:cubicBezTo>
                <a:close/>
                <a:moveTo>
                  <a:pt x="2952306" y="3017306"/>
                </a:moveTo>
                <a:cubicBezTo>
                  <a:pt x="2966825" y="3017306"/>
                  <a:pt x="2978595" y="3029076"/>
                  <a:pt x="2978595" y="3043595"/>
                </a:cubicBezTo>
                <a:cubicBezTo>
                  <a:pt x="2978595" y="3058114"/>
                  <a:pt x="2966825" y="3069884"/>
                  <a:pt x="2952306" y="3069884"/>
                </a:cubicBezTo>
                <a:cubicBezTo>
                  <a:pt x="2937786" y="3069884"/>
                  <a:pt x="2926016" y="3058114"/>
                  <a:pt x="2926016" y="3043595"/>
                </a:cubicBezTo>
                <a:cubicBezTo>
                  <a:pt x="2926016" y="3029076"/>
                  <a:pt x="2937786" y="3017306"/>
                  <a:pt x="2952306" y="3017306"/>
                </a:cubicBezTo>
                <a:close/>
                <a:moveTo>
                  <a:pt x="2860863" y="3017306"/>
                </a:moveTo>
                <a:cubicBezTo>
                  <a:pt x="2875382" y="3017306"/>
                  <a:pt x="2887153" y="3029076"/>
                  <a:pt x="2887153" y="3043595"/>
                </a:cubicBezTo>
                <a:cubicBezTo>
                  <a:pt x="2887153" y="3058114"/>
                  <a:pt x="2875382" y="3069884"/>
                  <a:pt x="2860863" y="3069884"/>
                </a:cubicBezTo>
                <a:cubicBezTo>
                  <a:pt x="2846343" y="3069884"/>
                  <a:pt x="2834573" y="3058114"/>
                  <a:pt x="2834573" y="3043595"/>
                </a:cubicBezTo>
                <a:cubicBezTo>
                  <a:pt x="2834573" y="3029076"/>
                  <a:pt x="2846343" y="3017306"/>
                  <a:pt x="2860863" y="3017306"/>
                </a:cubicBezTo>
                <a:close/>
                <a:moveTo>
                  <a:pt x="2769419" y="3017306"/>
                </a:moveTo>
                <a:cubicBezTo>
                  <a:pt x="2783939" y="3017306"/>
                  <a:pt x="2795709" y="3029076"/>
                  <a:pt x="2795709" y="3043595"/>
                </a:cubicBezTo>
                <a:cubicBezTo>
                  <a:pt x="2795709" y="3058114"/>
                  <a:pt x="2783939" y="3069884"/>
                  <a:pt x="2769419" y="3069884"/>
                </a:cubicBezTo>
                <a:cubicBezTo>
                  <a:pt x="2754900" y="3069884"/>
                  <a:pt x="2743129" y="3058114"/>
                  <a:pt x="2743129" y="3043595"/>
                </a:cubicBezTo>
                <a:cubicBezTo>
                  <a:pt x="2743129" y="3029076"/>
                  <a:pt x="2754900" y="3017306"/>
                  <a:pt x="2769419" y="3017306"/>
                </a:cubicBezTo>
                <a:close/>
                <a:moveTo>
                  <a:pt x="2677976" y="3017306"/>
                </a:moveTo>
                <a:cubicBezTo>
                  <a:pt x="2692496" y="3017306"/>
                  <a:pt x="2704266" y="3029076"/>
                  <a:pt x="2704266" y="3043595"/>
                </a:cubicBezTo>
                <a:cubicBezTo>
                  <a:pt x="2704266" y="3058114"/>
                  <a:pt x="2692496" y="3069884"/>
                  <a:pt x="2677976" y="3069884"/>
                </a:cubicBezTo>
                <a:cubicBezTo>
                  <a:pt x="2663457" y="3069884"/>
                  <a:pt x="2651686" y="3058114"/>
                  <a:pt x="2651686" y="3043595"/>
                </a:cubicBezTo>
                <a:cubicBezTo>
                  <a:pt x="2651686" y="3029076"/>
                  <a:pt x="2663457" y="3017306"/>
                  <a:pt x="2677976" y="3017306"/>
                </a:cubicBezTo>
                <a:close/>
                <a:moveTo>
                  <a:pt x="2403647" y="3017306"/>
                </a:moveTo>
                <a:cubicBezTo>
                  <a:pt x="2418166" y="3017306"/>
                  <a:pt x="2429936" y="3029076"/>
                  <a:pt x="2429936" y="3043595"/>
                </a:cubicBezTo>
                <a:cubicBezTo>
                  <a:pt x="2429936" y="3058114"/>
                  <a:pt x="2418166" y="3069884"/>
                  <a:pt x="2403647" y="3069884"/>
                </a:cubicBezTo>
                <a:cubicBezTo>
                  <a:pt x="2389127" y="3069884"/>
                  <a:pt x="2377357" y="3058114"/>
                  <a:pt x="2377357" y="3043595"/>
                </a:cubicBezTo>
                <a:cubicBezTo>
                  <a:pt x="2377357" y="3029076"/>
                  <a:pt x="2389127" y="3017306"/>
                  <a:pt x="2403647" y="3017306"/>
                </a:cubicBezTo>
                <a:close/>
                <a:moveTo>
                  <a:pt x="2312203" y="3017306"/>
                </a:moveTo>
                <a:cubicBezTo>
                  <a:pt x="2326723" y="3017306"/>
                  <a:pt x="2338493" y="3029076"/>
                  <a:pt x="2338493" y="3043595"/>
                </a:cubicBezTo>
                <a:cubicBezTo>
                  <a:pt x="2338493" y="3058114"/>
                  <a:pt x="2326723" y="3069884"/>
                  <a:pt x="2312203" y="3069884"/>
                </a:cubicBezTo>
                <a:cubicBezTo>
                  <a:pt x="2297684" y="3069884"/>
                  <a:pt x="2285913" y="3058114"/>
                  <a:pt x="2285913" y="3043595"/>
                </a:cubicBezTo>
                <a:cubicBezTo>
                  <a:pt x="2285913" y="3029076"/>
                  <a:pt x="2297684" y="3017306"/>
                  <a:pt x="2312203" y="3017306"/>
                </a:cubicBezTo>
                <a:close/>
                <a:moveTo>
                  <a:pt x="2220760" y="3017306"/>
                </a:moveTo>
                <a:cubicBezTo>
                  <a:pt x="2235280" y="3017306"/>
                  <a:pt x="2247050" y="3029076"/>
                  <a:pt x="2247050" y="3043595"/>
                </a:cubicBezTo>
                <a:cubicBezTo>
                  <a:pt x="2247050" y="3058114"/>
                  <a:pt x="2235280" y="3069884"/>
                  <a:pt x="2220760" y="3069884"/>
                </a:cubicBezTo>
                <a:cubicBezTo>
                  <a:pt x="2206241" y="3069884"/>
                  <a:pt x="2194470" y="3058114"/>
                  <a:pt x="2194470" y="3043595"/>
                </a:cubicBezTo>
                <a:cubicBezTo>
                  <a:pt x="2194470" y="3029076"/>
                  <a:pt x="2206241" y="3017306"/>
                  <a:pt x="2220760" y="3017306"/>
                </a:cubicBezTo>
                <a:close/>
                <a:moveTo>
                  <a:pt x="2129317" y="3017306"/>
                </a:moveTo>
                <a:cubicBezTo>
                  <a:pt x="2143836" y="3017306"/>
                  <a:pt x="2155607" y="3029076"/>
                  <a:pt x="2155607" y="3043595"/>
                </a:cubicBezTo>
                <a:cubicBezTo>
                  <a:pt x="2155607" y="3058114"/>
                  <a:pt x="2143836" y="3069884"/>
                  <a:pt x="2129317" y="3069884"/>
                </a:cubicBezTo>
                <a:cubicBezTo>
                  <a:pt x="2114798" y="3069884"/>
                  <a:pt x="2103027" y="3058114"/>
                  <a:pt x="2103027" y="3043595"/>
                </a:cubicBezTo>
                <a:cubicBezTo>
                  <a:pt x="2103027" y="3029076"/>
                  <a:pt x="2114798" y="3017306"/>
                  <a:pt x="2129317" y="3017306"/>
                </a:cubicBezTo>
                <a:close/>
                <a:moveTo>
                  <a:pt x="2037874" y="3017306"/>
                </a:moveTo>
                <a:cubicBezTo>
                  <a:pt x="2052393" y="3017306"/>
                  <a:pt x="2064164" y="3029076"/>
                  <a:pt x="2064164" y="3043595"/>
                </a:cubicBezTo>
                <a:cubicBezTo>
                  <a:pt x="2064164" y="3058114"/>
                  <a:pt x="2052393" y="3069884"/>
                  <a:pt x="2037874" y="3069884"/>
                </a:cubicBezTo>
                <a:cubicBezTo>
                  <a:pt x="2023354" y="3069884"/>
                  <a:pt x="2011584" y="3058114"/>
                  <a:pt x="2011584" y="3043595"/>
                </a:cubicBezTo>
                <a:cubicBezTo>
                  <a:pt x="2011584" y="3029076"/>
                  <a:pt x="2023354" y="3017306"/>
                  <a:pt x="2037874" y="3017306"/>
                </a:cubicBezTo>
                <a:close/>
                <a:moveTo>
                  <a:pt x="1946431" y="3017306"/>
                </a:moveTo>
                <a:cubicBezTo>
                  <a:pt x="1960950" y="3017306"/>
                  <a:pt x="1972721" y="3029076"/>
                  <a:pt x="1972721" y="3043595"/>
                </a:cubicBezTo>
                <a:cubicBezTo>
                  <a:pt x="1972721" y="3058114"/>
                  <a:pt x="1960950" y="3069884"/>
                  <a:pt x="1946431" y="3069884"/>
                </a:cubicBezTo>
                <a:cubicBezTo>
                  <a:pt x="1931911" y="3069884"/>
                  <a:pt x="1920141" y="3058114"/>
                  <a:pt x="1920141" y="3043595"/>
                </a:cubicBezTo>
                <a:cubicBezTo>
                  <a:pt x="1920141" y="3029076"/>
                  <a:pt x="1931911" y="3017306"/>
                  <a:pt x="1946431" y="3017306"/>
                </a:cubicBezTo>
                <a:close/>
                <a:moveTo>
                  <a:pt x="1854987" y="3017306"/>
                </a:moveTo>
                <a:cubicBezTo>
                  <a:pt x="1869507" y="3017306"/>
                  <a:pt x="1881277" y="3029076"/>
                  <a:pt x="1881277" y="3043595"/>
                </a:cubicBezTo>
                <a:cubicBezTo>
                  <a:pt x="1881277" y="3058114"/>
                  <a:pt x="1869507" y="3069884"/>
                  <a:pt x="1854987" y="3069884"/>
                </a:cubicBezTo>
                <a:cubicBezTo>
                  <a:pt x="1840468" y="3069884"/>
                  <a:pt x="1828697" y="3058114"/>
                  <a:pt x="1828697" y="3043595"/>
                </a:cubicBezTo>
                <a:cubicBezTo>
                  <a:pt x="1828697" y="3029076"/>
                  <a:pt x="1840468" y="3017306"/>
                  <a:pt x="1854987" y="3017306"/>
                </a:cubicBezTo>
                <a:close/>
                <a:moveTo>
                  <a:pt x="8255685" y="2925866"/>
                </a:moveTo>
                <a:cubicBezTo>
                  <a:pt x="8270204" y="2925866"/>
                  <a:pt x="8281974" y="2937636"/>
                  <a:pt x="8281974" y="2952155"/>
                </a:cubicBezTo>
                <a:cubicBezTo>
                  <a:pt x="8281974" y="2966674"/>
                  <a:pt x="8270204" y="2978444"/>
                  <a:pt x="8255685" y="2978444"/>
                </a:cubicBezTo>
                <a:cubicBezTo>
                  <a:pt x="8241166" y="2978444"/>
                  <a:pt x="8229396" y="2966674"/>
                  <a:pt x="8229396" y="2952155"/>
                </a:cubicBezTo>
                <a:cubicBezTo>
                  <a:pt x="8229396" y="2937636"/>
                  <a:pt x="8241166" y="2925866"/>
                  <a:pt x="8255685" y="2925866"/>
                </a:cubicBezTo>
                <a:close/>
                <a:moveTo>
                  <a:pt x="8164245" y="2925866"/>
                </a:moveTo>
                <a:cubicBezTo>
                  <a:pt x="8178764" y="2925866"/>
                  <a:pt x="8190534" y="2937636"/>
                  <a:pt x="8190534" y="2952155"/>
                </a:cubicBezTo>
                <a:cubicBezTo>
                  <a:pt x="8190534" y="2966674"/>
                  <a:pt x="8178764" y="2978444"/>
                  <a:pt x="8164245" y="2978444"/>
                </a:cubicBezTo>
                <a:cubicBezTo>
                  <a:pt x="8149726" y="2978444"/>
                  <a:pt x="8137956" y="2966674"/>
                  <a:pt x="8137956" y="2952155"/>
                </a:cubicBezTo>
                <a:cubicBezTo>
                  <a:pt x="8137956" y="2937636"/>
                  <a:pt x="8149726" y="2925866"/>
                  <a:pt x="8164245" y="2925866"/>
                </a:cubicBezTo>
                <a:close/>
                <a:moveTo>
                  <a:pt x="8072805" y="2925866"/>
                </a:moveTo>
                <a:cubicBezTo>
                  <a:pt x="8087324" y="2925866"/>
                  <a:pt x="8099094" y="2937636"/>
                  <a:pt x="8099094" y="2952155"/>
                </a:cubicBezTo>
                <a:cubicBezTo>
                  <a:pt x="8099094" y="2966674"/>
                  <a:pt x="8087324" y="2978444"/>
                  <a:pt x="8072805" y="2978444"/>
                </a:cubicBezTo>
                <a:cubicBezTo>
                  <a:pt x="8058286" y="2978444"/>
                  <a:pt x="8046516" y="2966674"/>
                  <a:pt x="8046516" y="2952155"/>
                </a:cubicBezTo>
                <a:cubicBezTo>
                  <a:pt x="8046516" y="2937636"/>
                  <a:pt x="8058286" y="2925866"/>
                  <a:pt x="8072805" y="2925866"/>
                </a:cubicBezTo>
                <a:close/>
                <a:moveTo>
                  <a:pt x="7981365" y="2925866"/>
                </a:moveTo>
                <a:cubicBezTo>
                  <a:pt x="7995884" y="2925866"/>
                  <a:pt x="8007654" y="2937636"/>
                  <a:pt x="8007654" y="2952155"/>
                </a:cubicBezTo>
                <a:cubicBezTo>
                  <a:pt x="8007654" y="2966674"/>
                  <a:pt x="7995884" y="2978444"/>
                  <a:pt x="7981365" y="2978444"/>
                </a:cubicBezTo>
                <a:cubicBezTo>
                  <a:pt x="7966846" y="2978444"/>
                  <a:pt x="7955076" y="2966674"/>
                  <a:pt x="7955076" y="2952155"/>
                </a:cubicBezTo>
                <a:cubicBezTo>
                  <a:pt x="7955076" y="2937636"/>
                  <a:pt x="7966846" y="2925866"/>
                  <a:pt x="7981365" y="2925866"/>
                </a:cubicBezTo>
                <a:close/>
                <a:moveTo>
                  <a:pt x="7889925" y="2925866"/>
                </a:moveTo>
                <a:cubicBezTo>
                  <a:pt x="7904444" y="2925866"/>
                  <a:pt x="7916214" y="2937636"/>
                  <a:pt x="7916214" y="2952155"/>
                </a:cubicBezTo>
                <a:cubicBezTo>
                  <a:pt x="7916214" y="2966674"/>
                  <a:pt x="7904444" y="2978444"/>
                  <a:pt x="7889925" y="2978444"/>
                </a:cubicBezTo>
                <a:cubicBezTo>
                  <a:pt x="7875406" y="2978444"/>
                  <a:pt x="7863636" y="2966674"/>
                  <a:pt x="7863636" y="2952155"/>
                </a:cubicBezTo>
                <a:cubicBezTo>
                  <a:pt x="7863636" y="2937636"/>
                  <a:pt x="7875406" y="2925866"/>
                  <a:pt x="7889925" y="2925866"/>
                </a:cubicBezTo>
                <a:close/>
                <a:moveTo>
                  <a:pt x="7798485" y="2925866"/>
                </a:moveTo>
                <a:cubicBezTo>
                  <a:pt x="7813004" y="2925866"/>
                  <a:pt x="7824774" y="2937636"/>
                  <a:pt x="7824774" y="2952155"/>
                </a:cubicBezTo>
                <a:cubicBezTo>
                  <a:pt x="7824774" y="2966674"/>
                  <a:pt x="7813004" y="2978444"/>
                  <a:pt x="7798485" y="2978444"/>
                </a:cubicBezTo>
                <a:cubicBezTo>
                  <a:pt x="7783966" y="2978444"/>
                  <a:pt x="7772196" y="2966674"/>
                  <a:pt x="7772196" y="2952155"/>
                </a:cubicBezTo>
                <a:cubicBezTo>
                  <a:pt x="7772196" y="2937636"/>
                  <a:pt x="7783966" y="2925866"/>
                  <a:pt x="7798485" y="2925866"/>
                </a:cubicBezTo>
                <a:close/>
                <a:moveTo>
                  <a:pt x="7707045" y="2925866"/>
                </a:moveTo>
                <a:cubicBezTo>
                  <a:pt x="7721564" y="2925866"/>
                  <a:pt x="7733334" y="2937636"/>
                  <a:pt x="7733334" y="2952155"/>
                </a:cubicBezTo>
                <a:cubicBezTo>
                  <a:pt x="7733334" y="2966674"/>
                  <a:pt x="7721564" y="2978444"/>
                  <a:pt x="7707045" y="2978444"/>
                </a:cubicBezTo>
                <a:cubicBezTo>
                  <a:pt x="7692526" y="2978444"/>
                  <a:pt x="7680756" y="2966674"/>
                  <a:pt x="7680756" y="2952155"/>
                </a:cubicBezTo>
                <a:cubicBezTo>
                  <a:pt x="7680756" y="2937636"/>
                  <a:pt x="7692526" y="2925866"/>
                  <a:pt x="7707045" y="2925866"/>
                </a:cubicBezTo>
                <a:close/>
                <a:moveTo>
                  <a:pt x="7615605" y="2925866"/>
                </a:moveTo>
                <a:cubicBezTo>
                  <a:pt x="7630124" y="2925866"/>
                  <a:pt x="7641894" y="2937636"/>
                  <a:pt x="7641894" y="2952155"/>
                </a:cubicBezTo>
                <a:cubicBezTo>
                  <a:pt x="7641894" y="2966674"/>
                  <a:pt x="7630124" y="2978444"/>
                  <a:pt x="7615605" y="2978444"/>
                </a:cubicBezTo>
                <a:cubicBezTo>
                  <a:pt x="7601086" y="2978444"/>
                  <a:pt x="7589316" y="2966674"/>
                  <a:pt x="7589316" y="2952155"/>
                </a:cubicBezTo>
                <a:cubicBezTo>
                  <a:pt x="7589316" y="2937636"/>
                  <a:pt x="7601086" y="2925866"/>
                  <a:pt x="7615605" y="2925866"/>
                </a:cubicBezTo>
                <a:close/>
                <a:moveTo>
                  <a:pt x="7524165" y="2925866"/>
                </a:moveTo>
                <a:cubicBezTo>
                  <a:pt x="7538684" y="2925866"/>
                  <a:pt x="7550454" y="2937636"/>
                  <a:pt x="7550454" y="2952155"/>
                </a:cubicBezTo>
                <a:cubicBezTo>
                  <a:pt x="7550454" y="2966674"/>
                  <a:pt x="7538684" y="2978444"/>
                  <a:pt x="7524165" y="2978444"/>
                </a:cubicBezTo>
                <a:cubicBezTo>
                  <a:pt x="7509646" y="2978444"/>
                  <a:pt x="7497876" y="2966674"/>
                  <a:pt x="7497876" y="2952155"/>
                </a:cubicBezTo>
                <a:cubicBezTo>
                  <a:pt x="7497876" y="2937636"/>
                  <a:pt x="7509646" y="2925866"/>
                  <a:pt x="7524165" y="2925866"/>
                </a:cubicBezTo>
                <a:close/>
                <a:moveTo>
                  <a:pt x="7432725" y="2925866"/>
                </a:moveTo>
                <a:cubicBezTo>
                  <a:pt x="7447244" y="2925866"/>
                  <a:pt x="7459014" y="2937636"/>
                  <a:pt x="7459014" y="2952155"/>
                </a:cubicBezTo>
                <a:cubicBezTo>
                  <a:pt x="7459014" y="2966674"/>
                  <a:pt x="7447244" y="2978444"/>
                  <a:pt x="7432725" y="2978444"/>
                </a:cubicBezTo>
                <a:cubicBezTo>
                  <a:pt x="7418206" y="2978444"/>
                  <a:pt x="7406436" y="2966674"/>
                  <a:pt x="7406436" y="2952155"/>
                </a:cubicBezTo>
                <a:cubicBezTo>
                  <a:pt x="7406436" y="2937636"/>
                  <a:pt x="7418206" y="2925866"/>
                  <a:pt x="7432725" y="2925866"/>
                </a:cubicBezTo>
                <a:close/>
                <a:moveTo>
                  <a:pt x="7341285" y="2925866"/>
                </a:moveTo>
                <a:cubicBezTo>
                  <a:pt x="7355804" y="2925866"/>
                  <a:pt x="7367574" y="2937636"/>
                  <a:pt x="7367574" y="2952155"/>
                </a:cubicBezTo>
                <a:cubicBezTo>
                  <a:pt x="7367574" y="2966674"/>
                  <a:pt x="7355804" y="2978444"/>
                  <a:pt x="7341285" y="2978444"/>
                </a:cubicBezTo>
                <a:cubicBezTo>
                  <a:pt x="7326766" y="2978444"/>
                  <a:pt x="7314996" y="2966674"/>
                  <a:pt x="7314996" y="2952155"/>
                </a:cubicBezTo>
                <a:cubicBezTo>
                  <a:pt x="7314996" y="2937636"/>
                  <a:pt x="7326766" y="2925866"/>
                  <a:pt x="7341285" y="2925866"/>
                </a:cubicBezTo>
                <a:close/>
                <a:moveTo>
                  <a:pt x="7249845" y="2925866"/>
                </a:moveTo>
                <a:cubicBezTo>
                  <a:pt x="7264364" y="2925866"/>
                  <a:pt x="7276134" y="2937636"/>
                  <a:pt x="7276134" y="2952155"/>
                </a:cubicBezTo>
                <a:cubicBezTo>
                  <a:pt x="7276134" y="2966674"/>
                  <a:pt x="7264364" y="2978444"/>
                  <a:pt x="7249845" y="2978444"/>
                </a:cubicBezTo>
                <a:cubicBezTo>
                  <a:pt x="7235326" y="2978444"/>
                  <a:pt x="7223556" y="2966674"/>
                  <a:pt x="7223556" y="2952155"/>
                </a:cubicBezTo>
                <a:cubicBezTo>
                  <a:pt x="7223556" y="2937636"/>
                  <a:pt x="7235326" y="2925866"/>
                  <a:pt x="7249845" y="2925866"/>
                </a:cubicBezTo>
                <a:close/>
                <a:moveTo>
                  <a:pt x="7158405" y="2925866"/>
                </a:moveTo>
                <a:cubicBezTo>
                  <a:pt x="7172924" y="2925866"/>
                  <a:pt x="7184694" y="2937636"/>
                  <a:pt x="7184694" y="2952155"/>
                </a:cubicBezTo>
                <a:cubicBezTo>
                  <a:pt x="7184694" y="2966674"/>
                  <a:pt x="7172924" y="2978444"/>
                  <a:pt x="7158405" y="2978444"/>
                </a:cubicBezTo>
                <a:cubicBezTo>
                  <a:pt x="7143886" y="2978444"/>
                  <a:pt x="7132116" y="2966674"/>
                  <a:pt x="7132116" y="2952155"/>
                </a:cubicBezTo>
                <a:cubicBezTo>
                  <a:pt x="7132116" y="2937636"/>
                  <a:pt x="7143886" y="2925866"/>
                  <a:pt x="7158405" y="2925866"/>
                </a:cubicBezTo>
                <a:close/>
                <a:moveTo>
                  <a:pt x="7066965" y="2925866"/>
                </a:moveTo>
                <a:cubicBezTo>
                  <a:pt x="7081484" y="2925866"/>
                  <a:pt x="7093254" y="2937636"/>
                  <a:pt x="7093254" y="2952155"/>
                </a:cubicBezTo>
                <a:cubicBezTo>
                  <a:pt x="7093254" y="2966674"/>
                  <a:pt x="7081484" y="2978444"/>
                  <a:pt x="7066965" y="2978444"/>
                </a:cubicBezTo>
                <a:cubicBezTo>
                  <a:pt x="7052446" y="2978444"/>
                  <a:pt x="7040676" y="2966674"/>
                  <a:pt x="7040676" y="2952155"/>
                </a:cubicBezTo>
                <a:cubicBezTo>
                  <a:pt x="7040676" y="2937636"/>
                  <a:pt x="7052446" y="2925866"/>
                  <a:pt x="7066965" y="2925866"/>
                </a:cubicBezTo>
                <a:close/>
                <a:moveTo>
                  <a:pt x="6701205" y="2925866"/>
                </a:moveTo>
                <a:cubicBezTo>
                  <a:pt x="6715724" y="2925866"/>
                  <a:pt x="6727494" y="2937636"/>
                  <a:pt x="6727494" y="2952155"/>
                </a:cubicBezTo>
                <a:cubicBezTo>
                  <a:pt x="6727494" y="2966674"/>
                  <a:pt x="6715724" y="2978444"/>
                  <a:pt x="6701205" y="2978444"/>
                </a:cubicBezTo>
                <a:cubicBezTo>
                  <a:pt x="6686686" y="2978444"/>
                  <a:pt x="6674916" y="2966674"/>
                  <a:pt x="6674916" y="2952155"/>
                </a:cubicBezTo>
                <a:cubicBezTo>
                  <a:pt x="6674916" y="2937636"/>
                  <a:pt x="6686686" y="2925866"/>
                  <a:pt x="6701205" y="2925866"/>
                </a:cubicBezTo>
                <a:close/>
                <a:moveTo>
                  <a:pt x="6609765" y="2925866"/>
                </a:moveTo>
                <a:cubicBezTo>
                  <a:pt x="6624284" y="2925866"/>
                  <a:pt x="6636054" y="2937636"/>
                  <a:pt x="6636054" y="2952155"/>
                </a:cubicBezTo>
                <a:cubicBezTo>
                  <a:pt x="6636054" y="2966674"/>
                  <a:pt x="6624284" y="2978444"/>
                  <a:pt x="6609765" y="2978444"/>
                </a:cubicBezTo>
                <a:cubicBezTo>
                  <a:pt x="6595246" y="2978444"/>
                  <a:pt x="6583476" y="2966674"/>
                  <a:pt x="6583476" y="2952155"/>
                </a:cubicBezTo>
                <a:cubicBezTo>
                  <a:pt x="6583476" y="2937636"/>
                  <a:pt x="6595246" y="2925866"/>
                  <a:pt x="6609765" y="2925866"/>
                </a:cubicBezTo>
                <a:close/>
                <a:moveTo>
                  <a:pt x="6518325" y="2925866"/>
                </a:moveTo>
                <a:cubicBezTo>
                  <a:pt x="6532844" y="2925866"/>
                  <a:pt x="6544614" y="2937636"/>
                  <a:pt x="6544614" y="2952155"/>
                </a:cubicBezTo>
                <a:cubicBezTo>
                  <a:pt x="6544614" y="2966674"/>
                  <a:pt x="6532844" y="2978444"/>
                  <a:pt x="6518325" y="2978444"/>
                </a:cubicBezTo>
                <a:cubicBezTo>
                  <a:pt x="6503806" y="2978444"/>
                  <a:pt x="6492036" y="2966674"/>
                  <a:pt x="6492036" y="2952155"/>
                </a:cubicBezTo>
                <a:cubicBezTo>
                  <a:pt x="6492036" y="2937636"/>
                  <a:pt x="6503806" y="2925866"/>
                  <a:pt x="6518325" y="2925866"/>
                </a:cubicBezTo>
                <a:close/>
                <a:moveTo>
                  <a:pt x="6426885" y="2925866"/>
                </a:moveTo>
                <a:cubicBezTo>
                  <a:pt x="6441404" y="2925866"/>
                  <a:pt x="6453174" y="2937636"/>
                  <a:pt x="6453174" y="2952155"/>
                </a:cubicBezTo>
                <a:cubicBezTo>
                  <a:pt x="6453174" y="2966674"/>
                  <a:pt x="6441404" y="2978444"/>
                  <a:pt x="6426885" y="2978444"/>
                </a:cubicBezTo>
                <a:cubicBezTo>
                  <a:pt x="6412366" y="2978444"/>
                  <a:pt x="6400596" y="2966674"/>
                  <a:pt x="6400596" y="2952155"/>
                </a:cubicBezTo>
                <a:cubicBezTo>
                  <a:pt x="6400596" y="2937636"/>
                  <a:pt x="6412366" y="2925866"/>
                  <a:pt x="6426885" y="2925866"/>
                </a:cubicBezTo>
                <a:close/>
                <a:moveTo>
                  <a:pt x="6335445" y="2925866"/>
                </a:moveTo>
                <a:cubicBezTo>
                  <a:pt x="6349964" y="2925866"/>
                  <a:pt x="6361734" y="2937636"/>
                  <a:pt x="6361734" y="2952155"/>
                </a:cubicBezTo>
                <a:cubicBezTo>
                  <a:pt x="6361734" y="2966674"/>
                  <a:pt x="6349964" y="2978444"/>
                  <a:pt x="6335445" y="2978444"/>
                </a:cubicBezTo>
                <a:cubicBezTo>
                  <a:pt x="6320926" y="2978444"/>
                  <a:pt x="6309156" y="2966674"/>
                  <a:pt x="6309156" y="2952155"/>
                </a:cubicBezTo>
                <a:cubicBezTo>
                  <a:pt x="6309156" y="2937636"/>
                  <a:pt x="6320926" y="2925866"/>
                  <a:pt x="6335445" y="2925866"/>
                </a:cubicBezTo>
                <a:close/>
                <a:moveTo>
                  <a:pt x="6244005" y="2925866"/>
                </a:moveTo>
                <a:cubicBezTo>
                  <a:pt x="6258524" y="2925866"/>
                  <a:pt x="6270294" y="2937636"/>
                  <a:pt x="6270294" y="2952155"/>
                </a:cubicBezTo>
                <a:cubicBezTo>
                  <a:pt x="6270294" y="2966674"/>
                  <a:pt x="6258524" y="2978444"/>
                  <a:pt x="6244005" y="2978444"/>
                </a:cubicBezTo>
                <a:cubicBezTo>
                  <a:pt x="6229486" y="2978444"/>
                  <a:pt x="6217716" y="2966674"/>
                  <a:pt x="6217716" y="2952155"/>
                </a:cubicBezTo>
                <a:cubicBezTo>
                  <a:pt x="6217716" y="2937636"/>
                  <a:pt x="6229486" y="2925866"/>
                  <a:pt x="6244005" y="2925866"/>
                </a:cubicBezTo>
                <a:close/>
                <a:moveTo>
                  <a:pt x="6152565" y="2925866"/>
                </a:moveTo>
                <a:cubicBezTo>
                  <a:pt x="6167084" y="2925866"/>
                  <a:pt x="6178854" y="2937636"/>
                  <a:pt x="6178854" y="2952155"/>
                </a:cubicBezTo>
                <a:cubicBezTo>
                  <a:pt x="6178854" y="2966674"/>
                  <a:pt x="6167084" y="2978444"/>
                  <a:pt x="6152565" y="2978444"/>
                </a:cubicBezTo>
                <a:cubicBezTo>
                  <a:pt x="6138046" y="2978444"/>
                  <a:pt x="6126276" y="2966674"/>
                  <a:pt x="6126276" y="2952155"/>
                </a:cubicBezTo>
                <a:cubicBezTo>
                  <a:pt x="6126276" y="2937636"/>
                  <a:pt x="6138046" y="2925866"/>
                  <a:pt x="6152565" y="2925866"/>
                </a:cubicBezTo>
                <a:close/>
                <a:moveTo>
                  <a:pt x="6061125" y="2925866"/>
                </a:moveTo>
                <a:cubicBezTo>
                  <a:pt x="6075644" y="2925866"/>
                  <a:pt x="6087414" y="2937636"/>
                  <a:pt x="6087414" y="2952155"/>
                </a:cubicBezTo>
                <a:cubicBezTo>
                  <a:pt x="6087414" y="2966674"/>
                  <a:pt x="6075644" y="2978444"/>
                  <a:pt x="6061125" y="2978444"/>
                </a:cubicBezTo>
                <a:cubicBezTo>
                  <a:pt x="6046606" y="2978444"/>
                  <a:pt x="6034836" y="2966674"/>
                  <a:pt x="6034836" y="2952155"/>
                </a:cubicBezTo>
                <a:cubicBezTo>
                  <a:pt x="6034836" y="2937636"/>
                  <a:pt x="6046606" y="2925866"/>
                  <a:pt x="6061125" y="2925866"/>
                </a:cubicBezTo>
                <a:close/>
                <a:moveTo>
                  <a:pt x="5969685" y="2925866"/>
                </a:moveTo>
                <a:cubicBezTo>
                  <a:pt x="5984204" y="2925866"/>
                  <a:pt x="5995974" y="2937636"/>
                  <a:pt x="5995974" y="2952155"/>
                </a:cubicBezTo>
                <a:cubicBezTo>
                  <a:pt x="5995974" y="2966674"/>
                  <a:pt x="5984204" y="2978444"/>
                  <a:pt x="5969685" y="2978444"/>
                </a:cubicBezTo>
                <a:cubicBezTo>
                  <a:pt x="5955166" y="2978444"/>
                  <a:pt x="5943396" y="2966674"/>
                  <a:pt x="5943396" y="2952155"/>
                </a:cubicBezTo>
                <a:cubicBezTo>
                  <a:pt x="5943396" y="2937636"/>
                  <a:pt x="5955166" y="2925866"/>
                  <a:pt x="5969685" y="2925866"/>
                </a:cubicBezTo>
                <a:close/>
                <a:moveTo>
                  <a:pt x="5878245" y="2925866"/>
                </a:moveTo>
                <a:cubicBezTo>
                  <a:pt x="5892764" y="2925866"/>
                  <a:pt x="5904534" y="2937636"/>
                  <a:pt x="5904534" y="2952155"/>
                </a:cubicBezTo>
                <a:cubicBezTo>
                  <a:pt x="5904534" y="2966674"/>
                  <a:pt x="5892764" y="2978444"/>
                  <a:pt x="5878245" y="2978444"/>
                </a:cubicBezTo>
                <a:cubicBezTo>
                  <a:pt x="5863726" y="2978444"/>
                  <a:pt x="5851956" y="2966674"/>
                  <a:pt x="5851956" y="2952155"/>
                </a:cubicBezTo>
                <a:cubicBezTo>
                  <a:pt x="5851956" y="2937636"/>
                  <a:pt x="5863726" y="2925866"/>
                  <a:pt x="5878245" y="2925866"/>
                </a:cubicBezTo>
                <a:close/>
                <a:moveTo>
                  <a:pt x="5786805" y="2925866"/>
                </a:moveTo>
                <a:cubicBezTo>
                  <a:pt x="5801324" y="2925866"/>
                  <a:pt x="5813094" y="2937636"/>
                  <a:pt x="5813094" y="2952155"/>
                </a:cubicBezTo>
                <a:cubicBezTo>
                  <a:pt x="5813094" y="2966674"/>
                  <a:pt x="5801324" y="2978444"/>
                  <a:pt x="5786805" y="2978444"/>
                </a:cubicBezTo>
                <a:cubicBezTo>
                  <a:pt x="5772286" y="2978444"/>
                  <a:pt x="5760516" y="2966674"/>
                  <a:pt x="5760516" y="2952155"/>
                </a:cubicBezTo>
                <a:cubicBezTo>
                  <a:pt x="5760516" y="2937636"/>
                  <a:pt x="5772286" y="2925866"/>
                  <a:pt x="5786805" y="2925866"/>
                </a:cubicBezTo>
                <a:close/>
                <a:moveTo>
                  <a:pt x="5695365" y="2925866"/>
                </a:moveTo>
                <a:cubicBezTo>
                  <a:pt x="5709884" y="2925866"/>
                  <a:pt x="5721654" y="2937636"/>
                  <a:pt x="5721654" y="2952155"/>
                </a:cubicBezTo>
                <a:cubicBezTo>
                  <a:pt x="5721654" y="2966674"/>
                  <a:pt x="5709884" y="2978444"/>
                  <a:pt x="5695365" y="2978444"/>
                </a:cubicBezTo>
                <a:cubicBezTo>
                  <a:pt x="5680846" y="2978444"/>
                  <a:pt x="5669076" y="2966674"/>
                  <a:pt x="5669076" y="2952155"/>
                </a:cubicBezTo>
                <a:cubicBezTo>
                  <a:pt x="5669076" y="2937636"/>
                  <a:pt x="5680846" y="2925866"/>
                  <a:pt x="5695365" y="2925866"/>
                </a:cubicBezTo>
                <a:close/>
                <a:moveTo>
                  <a:pt x="5603925" y="2925866"/>
                </a:moveTo>
                <a:cubicBezTo>
                  <a:pt x="5618444" y="2925866"/>
                  <a:pt x="5630214" y="2937636"/>
                  <a:pt x="5630214" y="2952155"/>
                </a:cubicBezTo>
                <a:cubicBezTo>
                  <a:pt x="5630214" y="2966674"/>
                  <a:pt x="5618444" y="2978444"/>
                  <a:pt x="5603925" y="2978444"/>
                </a:cubicBezTo>
                <a:cubicBezTo>
                  <a:pt x="5589406" y="2978444"/>
                  <a:pt x="5577636" y="2966674"/>
                  <a:pt x="5577636" y="2952155"/>
                </a:cubicBezTo>
                <a:cubicBezTo>
                  <a:pt x="5577636" y="2937636"/>
                  <a:pt x="5589406" y="2925866"/>
                  <a:pt x="5603925" y="2925866"/>
                </a:cubicBezTo>
                <a:close/>
                <a:moveTo>
                  <a:pt x="5512485" y="2925866"/>
                </a:moveTo>
                <a:cubicBezTo>
                  <a:pt x="5527004" y="2925866"/>
                  <a:pt x="5538774" y="2937636"/>
                  <a:pt x="5538774" y="2952155"/>
                </a:cubicBezTo>
                <a:cubicBezTo>
                  <a:pt x="5538774" y="2966674"/>
                  <a:pt x="5527004" y="2978444"/>
                  <a:pt x="5512485" y="2978444"/>
                </a:cubicBezTo>
                <a:cubicBezTo>
                  <a:pt x="5497966" y="2978444"/>
                  <a:pt x="5486196" y="2966674"/>
                  <a:pt x="5486196" y="2952155"/>
                </a:cubicBezTo>
                <a:cubicBezTo>
                  <a:pt x="5486196" y="2937636"/>
                  <a:pt x="5497966" y="2925866"/>
                  <a:pt x="5512485" y="2925866"/>
                </a:cubicBezTo>
                <a:close/>
                <a:moveTo>
                  <a:pt x="5421045" y="2925866"/>
                </a:moveTo>
                <a:cubicBezTo>
                  <a:pt x="5435564" y="2925866"/>
                  <a:pt x="5447334" y="2937636"/>
                  <a:pt x="5447334" y="2952155"/>
                </a:cubicBezTo>
                <a:cubicBezTo>
                  <a:pt x="5447334" y="2966674"/>
                  <a:pt x="5435564" y="2978444"/>
                  <a:pt x="5421045" y="2978444"/>
                </a:cubicBezTo>
                <a:cubicBezTo>
                  <a:pt x="5406526" y="2978444"/>
                  <a:pt x="5394756" y="2966674"/>
                  <a:pt x="5394756" y="2952155"/>
                </a:cubicBezTo>
                <a:cubicBezTo>
                  <a:pt x="5394756" y="2937636"/>
                  <a:pt x="5406526" y="2925866"/>
                  <a:pt x="5421045" y="2925866"/>
                </a:cubicBezTo>
                <a:close/>
                <a:moveTo>
                  <a:pt x="5329605" y="2925866"/>
                </a:moveTo>
                <a:cubicBezTo>
                  <a:pt x="5344124" y="2925866"/>
                  <a:pt x="5355894" y="2937636"/>
                  <a:pt x="5355894" y="2952155"/>
                </a:cubicBezTo>
                <a:cubicBezTo>
                  <a:pt x="5355894" y="2966674"/>
                  <a:pt x="5344124" y="2978444"/>
                  <a:pt x="5329605" y="2978444"/>
                </a:cubicBezTo>
                <a:cubicBezTo>
                  <a:pt x="5315086" y="2978444"/>
                  <a:pt x="5303316" y="2966674"/>
                  <a:pt x="5303316" y="2952155"/>
                </a:cubicBezTo>
                <a:cubicBezTo>
                  <a:pt x="5303316" y="2937636"/>
                  <a:pt x="5315086" y="2925866"/>
                  <a:pt x="5329605" y="2925866"/>
                </a:cubicBezTo>
                <a:close/>
                <a:moveTo>
                  <a:pt x="5238165" y="2925866"/>
                </a:moveTo>
                <a:cubicBezTo>
                  <a:pt x="5252684" y="2925866"/>
                  <a:pt x="5264454" y="2937636"/>
                  <a:pt x="5264454" y="2952155"/>
                </a:cubicBezTo>
                <a:cubicBezTo>
                  <a:pt x="5264454" y="2966674"/>
                  <a:pt x="5252684" y="2978444"/>
                  <a:pt x="5238165" y="2978444"/>
                </a:cubicBezTo>
                <a:cubicBezTo>
                  <a:pt x="5223646" y="2978444"/>
                  <a:pt x="5211876" y="2966674"/>
                  <a:pt x="5211876" y="2952155"/>
                </a:cubicBezTo>
                <a:cubicBezTo>
                  <a:pt x="5211876" y="2937636"/>
                  <a:pt x="5223646" y="2925866"/>
                  <a:pt x="5238165" y="2925866"/>
                </a:cubicBezTo>
                <a:close/>
                <a:moveTo>
                  <a:pt x="5146725" y="2925866"/>
                </a:moveTo>
                <a:cubicBezTo>
                  <a:pt x="5161244" y="2925866"/>
                  <a:pt x="5173014" y="2937636"/>
                  <a:pt x="5173014" y="2952155"/>
                </a:cubicBezTo>
                <a:cubicBezTo>
                  <a:pt x="5173014" y="2966674"/>
                  <a:pt x="5161244" y="2978444"/>
                  <a:pt x="5146725" y="2978444"/>
                </a:cubicBezTo>
                <a:cubicBezTo>
                  <a:pt x="5132206" y="2978444"/>
                  <a:pt x="5120436" y="2966674"/>
                  <a:pt x="5120436" y="2952155"/>
                </a:cubicBezTo>
                <a:cubicBezTo>
                  <a:pt x="5120436" y="2937636"/>
                  <a:pt x="5132206" y="2925866"/>
                  <a:pt x="5146725" y="2925866"/>
                </a:cubicBezTo>
                <a:close/>
                <a:moveTo>
                  <a:pt x="5055285" y="2925866"/>
                </a:moveTo>
                <a:cubicBezTo>
                  <a:pt x="5069804" y="2925866"/>
                  <a:pt x="5081574" y="2937636"/>
                  <a:pt x="5081574" y="2952155"/>
                </a:cubicBezTo>
                <a:cubicBezTo>
                  <a:pt x="5081574" y="2966674"/>
                  <a:pt x="5069804" y="2978444"/>
                  <a:pt x="5055285" y="2978444"/>
                </a:cubicBezTo>
                <a:cubicBezTo>
                  <a:pt x="5040766" y="2978444"/>
                  <a:pt x="5028996" y="2966674"/>
                  <a:pt x="5028996" y="2952155"/>
                </a:cubicBezTo>
                <a:cubicBezTo>
                  <a:pt x="5028996" y="2937636"/>
                  <a:pt x="5040766" y="2925866"/>
                  <a:pt x="5055285" y="2925866"/>
                </a:cubicBezTo>
                <a:close/>
                <a:moveTo>
                  <a:pt x="4963845" y="2925866"/>
                </a:moveTo>
                <a:cubicBezTo>
                  <a:pt x="4978364" y="2925866"/>
                  <a:pt x="4990134" y="2937636"/>
                  <a:pt x="4990134" y="2952155"/>
                </a:cubicBezTo>
                <a:cubicBezTo>
                  <a:pt x="4990134" y="2966674"/>
                  <a:pt x="4978364" y="2978444"/>
                  <a:pt x="4963845" y="2978444"/>
                </a:cubicBezTo>
                <a:cubicBezTo>
                  <a:pt x="4949326" y="2978444"/>
                  <a:pt x="4937556" y="2966674"/>
                  <a:pt x="4937556" y="2952155"/>
                </a:cubicBezTo>
                <a:cubicBezTo>
                  <a:pt x="4937556" y="2937636"/>
                  <a:pt x="4949326" y="2925866"/>
                  <a:pt x="4963845" y="2925866"/>
                </a:cubicBezTo>
                <a:close/>
                <a:moveTo>
                  <a:pt x="4872405" y="2925866"/>
                </a:moveTo>
                <a:cubicBezTo>
                  <a:pt x="4886924" y="2925866"/>
                  <a:pt x="4898694" y="2937636"/>
                  <a:pt x="4898694" y="2952155"/>
                </a:cubicBezTo>
                <a:cubicBezTo>
                  <a:pt x="4898694" y="2966674"/>
                  <a:pt x="4886924" y="2978444"/>
                  <a:pt x="4872405" y="2978444"/>
                </a:cubicBezTo>
                <a:cubicBezTo>
                  <a:pt x="4857886" y="2978444"/>
                  <a:pt x="4846116" y="2966674"/>
                  <a:pt x="4846116" y="2952155"/>
                </a:cubicBezTo>
                <a:cubicBezTo>
                  <a:pt x="4846116" y="2937636"/>
                  <a:pt x="4857886" y="2925866"/>
                  <a:pt x="4872405" y="2925866"/>
                </a:cubicBezTo>
                <a:close/>
                <a:moveTo>
                  <a:pt x="4780965" y="2925866"/>
                </a:moveTo>
                <a:cubicBezTo>
                  <a:pt x="4795484" y="2925866"/>
                  <a:pt x="4807254" y="2937636"/>
                  <a:pt x="4807254" y="2952155"/>
                </a:cubicBezTo>
                <a:cubicBezTo>
                  <a:pt x="4807254" y="2966674"/>
                  <a:pt x="4795484" y="2978444"/>
                  <a:pt x="4780965" y="2978444"/>
                </a:cubicBezTo>
                <a:cubicBezTo>
                  <a:pt x="4766446" y="2978444"/>
                  <a:pt x="4754676" y="2966674"/>
                  <a:pt x="4754676" y="2952155"/>
                </a:cubicBezTo>
                <a:cubicBezTo>
                  <a:pt x="4754676" y="2937636"/>
                  <a:pt x="4766446" y="2925866"/>
                  <a:pt x="4780965" y="2925866"/>
                </a:cubicBezTo>
                <a:close/>
                <a:moveTo>
                  <a:pt x="4689525" y="2925866"/>
                </a:moveTo>
                <a:cubicBezTo>
                  <a:pt x="4704044" y="2925866"/>
                  <a:pt x="4715814" y="2937636"/>
                  <a:pt x="4715814" y="2952155"/>
                </a:cubicBezTo>
                <a:cubicBezTo>
                  <a:pt x="4715814" y="2966674"/>
                  <a:pt x="4704044" y="2978444"/>
                  <a:pt x="4689525" y="2978444"/>
                </a:cubicBezTo>
                <a:cubicBezTo>
                  <a:pt x="4675006" y="2978444"/>
                  <a:pt x="4663236" y="2966674"/>
                  <a:pt x="4663236" y="2952155"/>
                </a:cubicBezTo>
                <a:cubicBezTo>
                  <a:pt x="4663236" y="2937636"/>
                  <a:pt x="4675006" y="2925866"/>
                  <a:pt x="4689525" y="2925866"/>
                </a:cubicBezTo>
                <a:close/>
                <a:moveTo>
                  <a:pt x="4598085" y="2925866"/>
                </a:moveTo>
                <a:cubicBezTo>
                  <a:pt x="4612604" y="2925866"/>
                  <a:pt x="4624374" y="2937636"/>
                  <a:pt x="4624374" y="2952155"/>
                </a:cubicBezTo>
                <a:cubicBezTo>
                  <a:pt x="4624374" y="2966674"/>
                  <a:pt x="4612604" y="2978444"/>
                  <a:pt x="4598085" y="2978444"/>
                </a:cubicBezTo>
                <a:cubicBezTo>
                  <a:pt x="4583566" y="2978444"/>
                  <a:pt x="4571796" y="2966674"/>
                  <a:pt x="4571796" y="2952155"/>
                </a:cubicBezTo>
                <a:cubicBezTo>
                  <a:pt x="4571796" y="2937636"/>
                  <a:pt x="4583566" y="2925866"/>
                  <a:pt x="4598085" y="2925866"/>
                </a:cubicBezTo>
                <a:close/>
                <a:moveTo>
                  <a:pt x="4506645" y="2925866"/>
                </a:moveTo>
                <a:cubicBezTo>
                  <a:pt x="4521164" y="2925866"/>
                  <a:pt x="4532934" y="2937636"/>
                  <a:pt x="4532934" y="2952155"/>
                </a:cubicBezTo>
                <a:cubicBezTo>
                  <a:pt x="4532934" y="2966674"/>
                  <a:pt x="4521164" y="2978444"/>
                  <a:pt x="4506645" y="2978444"/>
                </a:cubicBezTo>
                <a:cubicBezTo>
                  <a:pt x="4492126" y="2978444"/>
                  <a:pt x="4480356" y="2966674"/>
                  <a:pt x="4480356" y="2952155"/>
                </a:cubicBezTo>
                <a:cubicBezTo>
                  <a:pt x="4480356" y="2937636"/>
                  <a:pt x="4492126" y="2925866"/>
                  <a:pt x="4506645" y="2925866"/>
                </a:cubicBezTo>
                <a:close/>
                <a:moveTo>
                  <a:pt x="2952316" y="2925866"/>
                </a:moveTo>
                <a:cubicBezTo>
                  <a:pt x="2966836" y="2925866"/>
                  <a:pt x="2978606" y="2937636"/>
                  <a:pt x="2978606" y="2952155"/>
                </a:cubicBezTo>
                <a:cubicBezTo>
                  <a:pt x="2978606" y="2966674"/>
                  <a:pt x="2966836" y="2978444"/>
                  <a:pt x="2952316" y="2978444"/>
                </a:cubicBezTo>
                <a:cubicBezTo>
                  <a:pt x="2937796" y="2978444"/>
                  <a:pt x="2926026" y="2966674"/>
                  <a:pt x="2926026" y="2952155"/>
                </a:cubicBezTo>
                <a:cubicBezTo>
                  <a:pt x="2926026" y="2937636"/>
                  <a:pt x="2937796" y="2925866"/>
                  <a:pt x="2952316" y="2925866"/>
                </a:cubicBezTo>
                <a:close/>
                <a:moveTo>
                  <a:pt x="2860872" y="2925866"/>
                </a:moveTo>
                <a:cubicBezTo>
                  <a:pt x="2875392" y="2925866"/>
                  <a:pt x="2887162" y="2937636"/>
                  <a:pt x="2887162" y="2952155"/>
                </a:cubicBezTo>
                <a:cubicBezTo>
                  <a:pt x="2887162" y="2966674"/>
                  <a:pt x="2875392" y="2978444"/>
                  <a:pt x="2860872" y="2978444"/>
                </a:cubicBezTo>
                <a:cubicBezTo>
                  <a:pt x="2846353" y="2978444"/>
                  <a:pt x="2834582" y="2966674"/>
                  <a:pt x="2834582" y="2952155"/>
                </a:cubicBezTo>
                <a:cubicBezTo>
                  <a:pt x="2834582" y="2937636"/>
                  <a:pt x="2846353" y="2925866"/>
                  <a:pt x="2860872" y="2925866"/>
                </a:cubicBezTo>
                <a:close/>
                <a:moveTo>
                  <a:pt x="2769429" y="2925866"/>
                </a:moveTo>
                <a:cubicBezTo>
                  <a:pt x="2783949" y="2925866"/>
                  <a:pt x="2795719" y="2937636"/>
                  <a:pt x="2795719" y="2952155"/>
                </a:cubicBezTo>
                <a:cubicBezTo>
                  <a:pt x="2795719" y="2966674"/>
                  <a:pt x="2783949" y="2978444"/>
                  <a:pt x="2769429" y="2978444"/>
                </a:cubicBezTo>
                <a:cubicBezTo>
                  <a:pt x="2754910" y="2978444"/>
                  <a:pt x="2743139" y="2966674"/>
                  <a:pt x="2743139" y="2952155"/>
                </a:cubicBezTo>
                <a:cubicBezTo>
                  <a:pt x="2743139" y="2937636"/>
                  <a:pt x="2754910" y="2925866"/>
                  <a:pt x="2769429" y="2925866"/>
                </a:cubicBezTo>
                <a:close/>
                <a:moveTo>
                  <a:pt x="2677986" y="2925866"/>
                </a:moveTo>
                <a:cubicBezTo>
                  <a:pt x="2692505" y="2925866"/>
                  <a:pt x="2704276" y="2937636"/>
                  <a:pt x="2704276" y="2952155"/>
                </a:cubicBezTo>
                <a:cubicBezTo>
                  <a:pt x="2704276" y="2966674"/>
                  <a:pt x="2692505" y="2978444"/>
                  <a:pt x="2677986" y="2978444"/>
                </a:cubicBezTo>
                <a:cubicBezTo>
                  <a:pt x="2663466" y="2978444"/>
                  <a:pt x="2651696" y="2966674"/>
                  <a:pt x="2651696" y="2952155"/>
                </a:cubicBezTo>
                <a:cubicBezTo>
                  <a:pt x="2651696" y="2937636"/>
                  <a:pt x="2663466" y="2925866"/>
                  <a:pt x="2677986" y="2925866"/>
                </a:cubicBezTo>
                <a:close/>
                <a:moveTo>
                  <a:pt x="2495099" y="2925866"/>
                </a:moveTo>
                <a:cubicBezTo>
                  <a:pt x="2509618" y="2925866"/>
                  <a:pt x="2521389" y="2937636"/>
                  <a:pt x="2521389" y="2952155"/>
                </a:cubicBezTo>
                <a:cubicBezTo>
                  <a:pt x="2521389" y="2966674"/>
                  <a:pt x="2509618" y="2978444"/>
                  <a:pt x="2495099" y="2978444"/>
                </a:cubicBezTo>
                <a:cubicBezTo>
                  <a:pt x="2480579" y="2978444"/>
                  <a:pt x="2468809" y="2966674"/>
                  <a:pt x="2468809" y="2952155"/>
                </a:cubicBezTo>
                <a:cubicBezTo>
                  <a:pt x="2468809" y="2937636"/>
                  <a:pt x="2480579" y="2925866"/>
                  <a:pt x="2495099" y="2925866"/>
                </a:cubicBezTo>
                <a:close/>
                <a:moveTo>
                  <a:pt x="2403655" y="2925866"/>
                </a:moveTo>
                <a:cubicBezTo>
                  <a:pt x="2418175" y="2925866"/>
                  <a:pt x="2429945" y="2937636"/>
                  <a:pt x="2429945" y="2952155"/>
                </a:cubicBezTo>
                <a:cubicBezTo>
                  <a:pt x="2429945" y="2966674"/>
                  <a:pt x="2418175" y="2978444"/>
                  <a:pt x="2403655" y="2978444"/>
                </a:cubicBezTo>
                <a:cubicBezTo>
                  <a:pt x="2389136" y="2978444"/>
                  <a:pt x="2377365" y="2966674"/>
                  <a:pt x="2377365" y="2952155"/>
                </a:cubicBezTo>
                <a:cubicBezTo>
                  <a:pt x="2377365" y="2937636"/>
                  <a:pt x="2389136" y="2925866"/>
                  <a:pt x="2403655" y="2925866"/>
                </a:cubicBezTo>
                <a:close/>
                <a:moveTo>
                  <a:pt x="2129325" y="2925866"/>
                </a:moveTo>
                <a:cubicBezTo>
                  <a:pt x="2143844" y="2925866"/>
                  <a:pt x="2155615" y="2937636"/>
                  <a:pt x="2155615" y="2952155"/>
                </a:cubicBezTo>
                <a:cubicBezTo>
                  <a:pt x="2155615" y="2966674"/>
                  <a:pt x="2143844" y="2978444"/>
                  <a:pt x="2129325" y="2978444"/>
                </a:cubicBezTo>
                <a:cubicBezTo>
                  <a:pt x="2114805" y="2978444"/>
                  <a:pt x="2103035" y="2966674"/>
                  <a:pt x="2103035" y="2952155"/>
                </a:cubicBezTo>
                <a:cubicBezTo>
                  <a:pt x="2103035" y="2937636"/>
                  <a:pt x="2114805" y="2925866"/>
                  <a:pt x="2129325" y="2925866"/>
                </a:cubicBezTo>
                <a:close/>
                <a:moveTo>
                  <a:pt x="2037881" y="2925866"/>
                </a:moveTo>
                <a:cubicBezTo>
                  <a:pt x="2052401" y="2925866"/>
                  <a:pt x="2064171" y="2937636"/>
                  <a:pt x="2064171" y="2952155"/>
                </a:cubicBezTo>
                <a:cubicBezTo>
                  <a:pt x="2064171" y="2966674"/>
                  <a:pt x="2052401" y="2978444"/>
                  <a:pt x="2037881" y="2978444"/>
                </a:cubicBezTo>
                <a:cubicBezTo>
                  <a:pt x="2023362" y="2978444"/>
                  <a:pt x="2011591" y="2966674"/>
                  <a:pt x="2011591" y="2952155"/>
                </a:cubicBezTo>
                <a:cubicBezTo>
                  <a:pt x="2011591" y="2937636"/>
                  <a:pt x="2023362" y="2925866"/>
                  <a:pt x="2037881" y="2925866"/>
                </a:cubicBezTo>
                <a:close/>
                <a:moveTo>
                  <a:pt x="1946438" y="2925866"/>
                </a:moveTo>
                <a:cubicBezTo>
                  <a:pt x="1960957" y="2925866"/>
                  <a:pt x="1972728" y="2937636"/>
                  <a:pt x="1972728" y="2952155"/>
                </a:cubicBezTo>
                <a:cubicBezTo>
                  <a:pt x="1972728" y="2966674"/>
                  <a:pt x="1960957" y="2978444"/>
                  <a:pt x="1946438" y="2978444"/>
                </a:cubicBezTo>
                <a:cubicBezTo>
                  <a:pt x="1931918" y="2978444"/>
                  <a:pt x="1920148" y="2966674"/>
                  <a:pt x="1920148" y="2952155"/>
                </a:cubicBezTo>
                <a:cubicBezTo>
                  <a:pt x="1920148" y="2937636"/>
                  <a:pt x="1931918" y="2925866"/>
                  <a:pt x="1946438" y="2925866"/>
                </a:cubicBezTo>
                <a:close/>
                <a:moveTo>
                  <a:pt x="1854995" y="2925866"/>
                </a:moveTo>
                <a:cubicBezTo>
                  <a:pt x="1869514" y="2925866"/>
                  <a:pt x="1881285" y="2937636"/>
                  <a:pt x="1881285" y="2952155"/>
                </a:cubicBezTo>
                <a:cubicBezTo>
                  <a:pt x="1881285" y="2966674"/>
                  <a:pt x="1869514" y="2978444"/>
                  <a:pt x="1854995" y="2978444"/>
                </a:cubicBezTo>
                <a:cubicBezTo>
                  <a:pt x="1840475" y="2978444"/>
                  <a:pt x="1828705" y="2966674"/>
                  <a:pt x="1828705" y="2952155"/>
                </a:cubicBezTo>
                <a:cubicBezTo>
                  <a:pt x="1828705" y="2937636"/>
                  <a:pt x="1840475" y="2925866"/>
                  <a:pt x="1854995" y="2925866"/>
                </a:cubicBezTo>
                <a:close/>
                <a:moveTo>
                  <a:pt x="1763551" y="2925866"/>
                </a:moveTo>
                <a:cubicBezTo>
                  <a:pt x="1778070" y="2925866"/>
                  <a:pt x="1789841" y="2937636"/>
                  <a:pt x="1789841" y="2952155"/>
                </a:cubicBezTo>
                <a:cubicBezTo>
                  <a:pt x="1789841" y="2966674"/>
                  <a:pt x="1778070" y="2978444"/>
                  <a:pt x="1763551" y="2978444"/>
                </a:cubicBezTo>
                <a:cubicBezTo>
                  <a:pt x="1749031" y="2978444"/>
                  <a:pt x="1737261" y="2966674"/>
                  <a:pt x="1737261" y="2952155"/>
                </a:cubicBezTo>
                <a:cubicBezTo>
                  <a:pt x="1737261" y="2937636"/>
                  <a:pt x="1749031" y="2925866"/>
                  <a:pt x="1763551" y="2925866"/>
                </a:cubicBezTo>
                <a:close/>
                <a:moveTo>
                  <a:pt x="8804325" y="2834426"/>
                </a:moveTo>
                <a:cubicBezTo>
                  <a:pt x="8818844" y="2834426"/>
                  <a:pt x="8830614" y="2846196"/>
                  <a:pt x="8830614" y="2860715"/>
                </a:cubicBezTo>
                <a:cubicBezTo>
                  <a:pt x="8830614" y="2875234"/>
                  <a:pt x="8818844" y="2887004"/>
                  <a:pt x="8804325" y="2887004"/>
                </a:cubicBezTo>
                <a:cubicBezTo>
                  <a:pt x="8789806" y="2887004"/>
                  <a:pt x="8778036" y="2875234"/>
                  <a:pt x="8778036" y="2860715"/>
                </a:cubicBezTo>
                <a:cubicBezTo>
                  <a:pt x="8778036" y="2846196"/>
                  <a:pt x="8789806" y="2834426"/>
                  <a:pt x="8804325" y="2834426"/>
                </a:cubicBezTo>
                <a:close/>
                <a:moveTo>
                  <a:pt x="8530005" y="2834426"/>
                </a:moveTo>
                <a:cubicBezTo>
                  <a:pt x="8544524" y="2834426"/>
                  <a:pt x="8556294" y="2846196"/>
                  <a:pt x="8556294" y="2860715"/>
                </a:cubicBezTo>
                <a:cubicBezTo>
                  <a:pt x="8556294" y="2875234"/>
                  <a:pt x="8544524" y="2887004"/>
                  <a:pt x="8530005" y="2887004"/>
                </a:cubicBezTo>
                <a:cubicBezTo>
                  <a:pt x="8515486" y="2887004"/>
                  <a:pt x="8503716" y="2875234"/>
                  <a:pt x="8503716" y="2860715"/>
                </a:cubicBezTo>
                <a:cubicBezTo>
                  <a:pt x="8503716" y="2846196"/>
                  <a:pt x="8515486" y="2834426"/>
                  <a:pt x="8530005" y="2834426"/>
                </a:cubicBezTo>
                <a:close/>
                <a:moveTo>
                  <a:pt x="8438565" y="2834426"/>
                </a:moveTo>
                <a:cubicBezTo>
                  <a:pt x="8453084" y="2834426"/>
                  <a:pt x="8464854" y="2846196"/>
                  <a:pt x="8464854" y="2860715"/>
                </a:cubicBezTo>
                <a:cubicBezTo>
                  <a:pt x="8464854" y="2875234"/>
                  <a:pt x="8453084" y="2887004"/>
                  <a:pt x="8438565" y="2887004"/>
                </a:cubicBezTo>
                <a:cubicBezTo>
                  <a:pt x="8424046" y="2887004"/>
                  <a:pt x="8412276" y="2875234"/>
                  <a:pt x="8412276" y="2860715"/>
                </a:cubicBezTo>
                <a:cubicBezTo>
                  <a:pt x="8412276" y="2846196"/>
                  <a:pt x="8424046" y="2834426"/>
                  <a:pt x="8438565" y="2834426"/>
                </a:cubicBezTo>
                <a:close/>
                <a:moveTo>
                  <a:pt x="8347125" y="2834426"/>
                </a:moveTo>
                <a:cubicBezTo>
                  <a:pt x="8361644" y="2834426"/>
                  <a:pt x="8373414" y="2846196"/>
                  <a:pt x="8373414" y="2860715"/>
                </a:cubicBezTo>
                <a:cubicBezTo>
                  <a:pt x="8373414" y="2875234"/>
                  <a:pt x="8361644" y="2887004"/>
                  <a:pt x="8347125" y="2887004"/>
                </a:cubicBezTo>
                <a:cubicBezTo>
                  <a:pt x="8332606" y="2887004"/>
                  <a:pt x="8320836" y="2875234"/>
                  <a:pt x="8320836" y="2860715"/>
                </a:cubicBezTo>
                <a:cubicBezTo>
                  <a:pt x="8320836" y="2846196"/>
                  <a:pt x="8332606" y="2834426"/>
                  <a:pt x="8347125" y="2834426"/>
                </a:cubicBezTo>
                <a:close/>
                <a:moveTo>
                  <a:pt x="8255685" y="2834426"/>
                </a:moveTo>
                <a:cubicBezTo>
                  <a:pt x="8270204" y="2834426"/>
                  <a:pt x="8281974" y="2846196"/>
                  <a:pt x="8281974" y="2860715"/>
                </a:cubicBezTo>
                <a:cubicBezTo>
                  <a:pt x="8281974" y="2875234"/>
                  <a:pt x="8270204" y="2887004"/>
                  <a:pt x="8255685" y="2887004"/>
                </a:cubicBezTo>
                <a:cubicBezTo>
                  <a:pt x="8241166" y="2887004"/>
                  <a:pt x="8229396" y="2875234"/>
                  <a:pt x="8229396" y="2860715"/>
                </a:cubicBezTo>
                <a:cubicBezTo>
                  <a:pt x="8229396" y="2846196"/>
                  <a:pt x="8241166" y="2834426"/>
                  <a:pt x="8255685" y="2834426"/>
                </a:cubicBezTo>
                <a:close/>
                <a:moveTo>
                  <a:pt x="8164245" y="2834426"/>
                </a:moveTo>
                <a:cubicBezTo>
                  <a:pt x="8178764" y="2834426"/>
                  <a:pt x="8190534" y="2846196"/>
                  <a:pt x="8190534" y="2860715"/>
                </a:cubicBezTo>
                <a:cubicBezTo>
                  <a:pt x="8190534" y="2875234"/>
                  <a:pt x="8178764" y="2887004"/>
                  <a:pt x="8164245" y="2887004"/>
                </a:cubicBezTo>
                <a:cubicBezTo>
                  <a:pt x="8149726" y="2887004"/>
                  <a:pt x="8137956" y="2875234"/>
                  <a:pt x="8137956" y="2860715"/>
                </a:cubicBezTo>
                <a:cubicBezTo>
                  <a:pt x="8137956" y="2846196"/>
                  <a:pt x="8149726" y="2834426"/>
                  <a:pt x="8164245" y="2834426"/>
                </a:cubicBezTo>
                <a:close/>
                <a:moveTo>
                  <a:pt x="8072805" y="2834426"/>
                </a:moveTo>
                <a:cubicBezTo>
                  <a:pt x="8087324" y="2834426"/>
                  <a:pt x="8099094" y="2846196"/>
                  <a:pt x="8099094" y="2860715"/>
                </a:cubicBezTo>
                <a:cubicBezTo>
                  <a:pt x="8099094" y="2875234"/>
                  <a:pt x="8087324" y="2887004"/>
                  <a:pt x="8072805" y="2887004"/>
                </a:cubicBezTo>
                <a:cubicBezTo>
                  <a:pt x="8058286" y="2887004"/>
                  <a:pt x="8046516" y="2875234"/>
                  <a:pt x="8046516" y="2860715"/>
                </a:cubicBezTo>
                <a:cubicBezTo>
                  <a:pt x="8046516" y="2846196"/>
                  <a:pt x="8058286" y="2834426"/>
                  <a:pt x="8072805" y="2834426"/>
                </a:cubicBezTo>
                <a:close/>
                <a:moveTo>
                  <a:pt x="7981365" y="2834426"/>
                </a:moveTo>
                <a:cubicBezTo>
                  <a:pt x="7995884" y="2834426"/>
                  <a:pt x="8007654" y="2846196"/>
                  <a:pt x="8007654" y="2860715"/>
                </a:cubicBezTo>
                <a:cubicBezTo>
                  <a:pt x="8007654" y="2875234"/>
                  <a:pt x="7995884" y="2887004"/>
                  <a:pt x="7981365" y="2887004"/>
                </a:cubicBezTo>
                <a:cubicBezTo>
                  <a:pt x="7966846" y="2887004"/>
                  <a:pt x="7955076" y="2875234"/>
                  <a:pt x="7955076" y="2860715"/>
                </a:cubicBezTo>
                <a:cubicBezTo>
                  <a:pt x="7955076" y="2846196"/>
                  <a:pt x="7966846" y="2834426"/>
                  <a:pt x="7981365" y="2834426"/>
                </a:cubicBezTo>
                <a:close/>
                <a:moveTo>
                  <a:pt x="7889925" y="2834426"/>
                </a:moveTo>
                <a:cubicBezTo>
                  <a:pt x="7904444" y="2834426"/>
                  <a:pt x="7916214" y="2846196"/>
                  <a:pt x="7916214" y="2860715"/>
                </a:cubicBezTo>
                <a:cubicBezTo>
                  <a:pt x="7916214" y="2875234"/>
                  <a:pt x="7904444" y="2887004"/>
                  <a:pt x="7889925" y="2887004"/>
                </a:cubicBezTo>
                <a:cubicBezTo>
                  <a:pt x="7875406" y="2887004"/>
                  <a:pt x="7863636" y="2875234"/>
                  <a:pt x="7863636" y="2860715"/>
                </a:cubicBezTo>
                <a:cubicBezTo>
                  <a:pt x="7863636" y="2846196"/>
                  <a:pt x="7875406" y="2834426"/>
                  <a:pt x="7889925" y="2834426"/>
                </a:cubicBezTo>
                <a:close/>
                <a:moveTo>
                  <a:pt x="7798485" y="2834426"/>
                </a:moveTo>
                <a:cubicBezTo>
                  <a:pt x="7813004" y="2834426"/>
                  <a:pt x="7824774" y="2846196"/>
                  <a:pt x="7824774" y="2860715"/>
                </a:cubicBezTo>
                <a:cubicBezTo>
                  <a:pt x="7824774" y="2875234"/>
                  <a:pt x="7813004" y="2887004"/>
                  <a:pt x="7798485" y="2887004"/>
                </a:cubicBezTo>
                <a:cubicBezTo>
                  <a:pt x="7783966" y="2887004"/>
                  <a:pt x="7772196" y="2875234"/>
                  <a:pt x="7772196" y="2860715"/>
                </a:cubicBezTo>
                <a:cubicBezTo>
                  <a:pt x="7772196" y="2846196"/>
                  <a:pt x="7783966" y="2834426"/>
                  <a:pt x="7798485" y="2834426"/>
                </a:cubicBezTo>
                <a:close/>
                <a:moveTo>
                  <a:pt x="7707045" y="2834426"/>
                </a:moveTo>
                <a:cubicBezTo>
                  <a:pt x="7721564" y="2834426"/>
                  <a:pt x="7733334" y="2846196"/>
                  <a:pt x="7733334" y="2860715"/>
                </a:cubicBezTo>
                <a:cubicBezTo>
                  <a:pt x="7733334" y="2875234"/>
                  <a:pt x="7721564" y="2887004"/>
                  <a:pt x="7707045" y="2887004"/>
                </a:cubicBezTo>
                <a:cubicBezTo>
                  <a:pt x="7692526" y="2887004"/>
                  <a:pt x="7680756" y="2875234"/>
                  <a:pt x="7680756" y="2860715"/>
                </a:cubicBezTo>
                <a:cubicBezTo>
                  <a:pt x="7680756" y="2846196"/>
                  <a:pt x="7692526" y="2834426"/>
                  <a:pt x="7707045" y="2834426"/>
                </a:cubicBezTo>
                <a:close/>
                <a:moveTo>
                  <a:pt x="7615605" y="2834426"/>
                </a:moveTo>
                <a:cubicBezTo>
                  <a:pt x="7630124" y="2834426"/>
                  <a:pt x="7641894" y="2846196"/>
                  <a:pt x="7641894" y="2860715"/>
                </a:cubicBezTo>
                <a:cubicBezTo>
                  <a:pt x="7641894" y="2875234"/>
                  <a:pt x="7630124" y="2887004"/>
                  <a:pt x="7615605" y="2887004"/>
                </a:cubicBezTo>
                <a:cubicBezTo>
                  <a:pt x="7601086" y="2887004"/>
                  <a:pt x="7589316" y="2875234"/>
                  <a:pt x="7589316" y="2860715"/>
                </a:cubicBezTo>
                <a:cubicBezTo>
                  <a:pt x="7589316" y="2846196"/>
                  <a:pt x="7601086" y="2834426"/>
                  <a:pt x="7615605" y="2834426"/>
                </a:cubicBezTo>
                <a:close/>
                <a:moveTo>
                  <a:pt x="7524165" y="2834426"/>
                </a:moveTo>
                <a:cubicBezTo>
                  <a:pt x="7538684" y="2834426"/>
                  <a:pt x="7550454" y="2846196"/>
                  <a:pt x="7550454" y="2860715"/>
                </a:cubicBezTo>
                <a:cubicBezTo>
                  <a:pt x="7550454" y="2875234"/>
                  <a:pt x="7538684" y="2887004"/>
                  <a:pt x="7524165" y="2887004"/>
                </a:cubicBezTo>
                <a:cubicBezTo>
                  <a:pt x="7509646" y="2887004"/>
                  <a:pt x="7497876" y="2875234"/>
                  <a:pt x="7497876" y="2860715"/>
                </a:cubicBezTo>
                <a:cubicBezTo>
                  <a:pt x="7497876" y="2846196"/>
                  <a:pt x="7509646" y="2834426"/>
                  <a:pt x="7524165" y="2834426"/>
                </a:cubicBezTo>
                <a:close/>
                <a:moveTo>
                  <a:pt x="7432725" y="2834426"/>
                </a:moveTo>
                <a:cubicBezTo>
                  <a:pt x="7447244" y="2834426"/>
                  <a:pt x="7459014" y="2846196"/>
                  <a:pt x="7459014" y="2860715"/>
                </a:cubicBezTo>
                <a:cubicBezTo>
                  <a:pt x="7459014" y="2875234"/>
                  <a:pt x="7447244" y="2887004"/>
                  <a:pt x="7432725" y="2887004"/>
                </a:cubicBezTo>
                <a:cubicBezTo>
                  <a:pt x="7418206" y="2887004"/>
                  <a:pt x="7406436" y="2875234"/>
                  <a:pt x="7406436" y="2860715"/>
                </a:cubicBezTo>
                <a:cubicBezTo>
                  <a:pt x="7406436" y="2846196"/>
                  <a:pt x="7418206" y="2834426"/>
                  <a:pt x="7432725" y="2834426"/>
                </a:cubicBezTo>
                <a:close/>
                <a:moveTo>
                  <a:pt x="7341285" y="2834426"/>
                </a:moveTo>
                <a:cubicBezTo>
                  <a:pt x="7355804" y="2834426"/>
                  <a:pt x="7367574" y="2846196"/>
                  <a:pt x="7367574" y="2860715"/>
                </a:cubicBezTo>
                <a:cubicBezTo>
                  <a:pt x="7367574" y="2875234"/>
                  <a:pt x="7355804" y="2887004"/>
                  <a:pt x="7341285" y="2887004"/>
                </a:cubicBezTo>
                <a:cubicBezTo>
                  <a:pt x="7326766" y="2887004"/>
                  <a:pt x="7314996" y="2875234"/>
                  <a:pt x="7314996" y="2860715"/>
                </a:cubicBezTo>
                <a:cubicBezTo>
                  <a:pt x="7314996" y="2846196"/>
                  <a:pt x="7326766" y="2834426"/>
                  <a:pt x="7341285" y="2834426"/>
                </a:cubicBezTo>
                <a:close/>
                <a:moveTo>
                  <a:pt x="7249845" y="2834426"/>
                </a:moveTo>
                <a:cubicBezTo>
                  <a:pt x="7264364" y="2834426"/>
                  <a:pt x="7276134" y="2846196"/>
                  <a:pt x="7276134" y="2860715"/>
                </a:cubicBezTo>
                <a:cubicBezTo>
                  <a:pt x="7276134" y="2875234"/>
                  <a:pt x="7264364" y="2887004"/>
                  <a:pt x="7249845" y="2887004"/>
                </a:cubicBezTo>
                <a:cubicBezTo>
                  <a:pt x="7235326" y="2887004"/>
                  <a:pt x="7223556" y="2875234"/>
                  <a:pt x="7223556" y="2860715"/>
                </a:cubicBezTo>
                <a:cubicBezTo>
                  <a:pt x="7223556" y="2846196"/>
                  <a:pt x="7235326" y="2834426"/>
                  <a:pt x="7249845" y="2834426"/>
                </a:cubicBezTo>
                <a:close/>
                <a:moveTo>
                  <a:pt x="7158405" y="2834426"/>
                </a:moveTo>
                <a:cubicBezTo>
                  <a:pt x="7172924" y="2834426"/>
                  <a:pt x="7184694" y="2846196"/>
                  <a:pt x="7184694" y="2860715"/>
                </a:cubicBezTo>
                <a:cubicBezTo>
                  <a:pt x="7184694" y="2875234"/>
                  <a:pt x="7172924" y="2887004"/>
                  <a:pt x="7158405" y="2887004"/>
                </a:cubicBezTo>
                <a:cubicBezTo>
                  <a:pt x="7143886" y="2887004"/>
                  <a:pt x="7132116" y="2875234"/>
                  <a:pt x="7132116" y="2860715"/>
                </a:cubicBezTo>
                <a:cubicBezTo>
                  <a:pt x="7132116" y="2846196"/>
                  <a:pt x="7143886" y="2834426"/>
                  <a:pt x="7158405" y="2834426"/>
                </a:cubicBezTo>
                <a:close/>
                <a:moveTo>
                  <a:pt x="7066965" y="2834426"/>
                </a:moveTo>
                <a:cubicBezTo>
                  <a:pt x="7081484" y="2834426"/>
                  <a:pt x="7093254" y="2846196"/>
                  <a:pt x="7093254" y="2860715"/>
                </a:cubicBezTo>
                <a:cubicBezTo>
                  <a:pt x="7093254" y="2875234"/>
                  <a:pt x="7081484" y="2887004"/>
                  <a:pt x="7066965" y="2887004"/>
                </a:cubicBezTo>
                <a:cubicBezTo>
                  <a:pt x="7052446" y="2887004"/>
                  <a:pt x="7040676" y="2875234"/>
                  <a:pt x="7040676" y="2860715"/>
                </a:cubicBezTo>
                <a:cubicBezTo>
                  <a:pt x="7040676" y="2846196"/>
                  <a:pt x="7052446" y="2834426"/>
                  <a:pt x="7066965" y="2834426"/>
                </a:cubicBezTo>
                <a:close/>
                <a:moveTo>
                  <a:pt x="6975525" y="2834426"/>
                </a:moveTo>
                <a:cubicBezTo>
                  <a:pt x="6990044" y="2834426"/>
                  <a:pt x="7001814" y="2846196"/>
                  <a:pt x="7001814" y="2860715"/>
                </a:cubicBezTo>
                <a:cubicBezTo>
                  <a:pt x="7001814" y="2875234"/>
                  <a:pt x="6990044" y="2887004"/>
                  <a:pt x="6975525" y="2887004"/>
                </a:cubicBezTo>
                <a:cubicBezTo>
                  <a:pt x="6961006" y="2887004"/>
                  <a:pt x="6949236" y="2875234"/>
                  <a:pt x="6949236" y="2860715"/>
                </a:cubicBezTo>
                <a:cubicBezTo>
                  <a:pt x="6949236" y="2846196"/>
                  <a:pt x="6961006" y="2834426"/>
                  <a:pt x="6975525" y="2834426"/>
                </a:cubicBezTo>
                <a:close/>
                <a:moveTo>
                  <a:pt x="6884085" y="2834426"/>
                </a:moveTo>
                <a:cubicBezTo>
                  <a:pt x="6898604" y="2834426"/>
                  <a:pt x="6910374" y="2846196"/>
                  <a:pt x="6910374" y="2860715"/>
                </a:cubicBezTo>
                <a:cubicBezTo>
                  <a:pt x="6910374" y="2875234"/>
                  <a:pt x="6898604" y="2887004"/>
                  <a:pt x="6884085" y="2887004"/>
                </a:cubicBezTo>
                <a:cubicBezTo>
                  <a:pt x="6869566" y="2887004"/>
                  <a:pt x="6857796" y="2875234"/>
                  <a:pt x="6857796" y="2860715"/>
                </a:cubicBezTo>
                <a:cubicBezTo>
                  <a:pt x="6857796" y="2846196"/>
                  <a:pt x="6869566" y="2834426"/>
                  <a:pt x="6884085" y="2834426"/>
                </a:cubicBezTo>
                <a:close/>
                <a:moveTo>
                  <a:pt x="6792645" y="2834426"/>
                </a:moveTo>
                <a:cubicBezTo>
                  <a:pt x="6807164" y="2834426"/>
                  <a:pt x="6818934" y="2846196"/>
                  <a:pt x="6818934" y="2860715"/>
                </a:cubicBezTo>
                <a:cubicBezTo>
                  <a:pt x="6818934" y="2875234"/>
                  <a:pt x="6807164" y="2887004"/>
                  <a:pt x="6792645" y="2887004"/>
                </a:cubicBezTo>
                <a:cubicBezTo>
                  <a:pt x="6778126" y="2887004"/>
                  <a:pt x="6766356" y="2875234"/>
                  <a:pt x="6766356" y="2860715"/>
                </a:cubicBezTo>
                <a:cubicBezTo>
                  <a:pt x="6766356" y="2846196"/>
                  <a:pt x="6778126" y="2834426"/>
                  <a:pt x="6792645" y="2834426"/>
                </a:cubicBezTo>
                <a:close/>
                <a:moveTo>
                  <a:pt x="6701205" y="2834426"/>
                </a:moveTo>
                <a:cubicBezTo>
                  <a:pt x="6715724" y="2834426"/>
                  <a:pt x="6727494" y="2846196"/>
                  <a:pt x="6727494" y="2860715"/>
                </a:cubicBezTo>
                <a:cubicBezTo>
                  <a:pt x="6727494" y="2875234"/>
                  <a:pt x="6715724" y="2887004"/>
                  <a:pt x="6701205" y="2887004"/>
                </a:cubicBezTo>
                <a:cubicBezTo>
                  <a:pt x="6686686" y="2887004"/>
                  <a:pt x="6674916" y="2875234"/>
                  <a:pt x="6674916" y="2860715"/>
                </a:cubicBezTo>
                <a:cubicBezTo>
                  <a:pt x="6674916" y="2846196"/>
                  <a:pt x="6686686" y="2834426"/>
                  <a:pt x="6701205" y="2834426"/>
                </a:cubicBezTo>
                <a:close/>
                <a:moveTo>
                  <a:pt x="6609765" y="2834426"/>
                </a:moveTo>
                <a:cubicBezTo>
                  <a:pt x="6624284" y="2834426"/>
                  <a:pt x="6636054" y="2846196"/>
                  <a:pt x="6636054" y="2860715"/>
                </a:cubicBezTo>
                <a:cubicBezTo>
                  <a:pt x="6636054" y="2875234"/>
                  <a:pt x="6624284" y="2887004"/>
                  <a:pt x="6609765" y="2887004"/>
                </a:cubicBezTo>
                <a:cubicBezTo>
                  <a:pt x="6595246" y="2887004"/>
                  <a:pt x="6583476" y="2875234"/>
                  <a:pt x="6583476" y="2860715"/>
                </a:cubicBezTo>
                <a:cubicBezTo>
                  <a:pt x="6583476" y="2846196"/>
                  <a:pt x="6595246" y="2834426"/>
                  <a:pt x="6609765" y="2834426"/>
                </a:cubicBezTo>
                <a:close/>
                <a:moveTo>
                  <a:pt x="6518325" y="2834426"/>
                </a:moveTo>
                <a:cubicBezTo>
                  <a:pt x="6532844" y="2834426"/>
                  <a:pt x="6544614" y="2846196"/>
                  <a:pt x="6544614" y="2860715"/>
                </a:cubicBezTo>
                <a:cubicBezTo>
                  <a:pt x="6544614" y="2875234"/>
                  <a:pt x="6532844" y="2887004"/>
                  <a:pt x="6518325" y="2887004"/>
                </a:cubicBezTo>
                <a:cubicBezTo>
                  <a:pt x="6503806" y="2887004"/>
                  <a:pt x="6492036" y="2875234"/>
                  <a:pt x="6492036" y="2860715"/>
                </a:cubicBezTo>
                <a:cubicBezTo>
                  <a:pt x="6492036" y="2846196"/>
                  <a:pt x="6503806" y="2834426"/>
                  <a:pt x="6518325" y="2834426"/>
                </a:cubicBezTo>
                <a:close/>
                <a:moveTo>
                  <a:pt x="6426885" y="2834426"/>
                </a:moveTo>
                <a:cubicBezTo>
                  <a:pt x="6441404" y="2834426"/>
                  <a:pt x="6453174" y="2846196"/>
                  <a:pt x="6453174" y="2860715"/>
                </a:cubicBezTo>
                <a:cubicBezTo>
                  <a:pt x="6453174" y="2875234"/>
                  <a:pt x="6441404" y="2887004"/>
                  <a:pt x="6426885" y="2887004"/>
                </a:cubicBezTo>
                <a:cubicBezTo>
                  <a:pt x="6412366" y="2887004"/>
                  <a:pt x="6400596" y="2875234"/>
                  <a:pt x="6400596" y="2860715"/>
                </a:cubicBezTo>
                <a:cubicBezTo>
                  <a:pt x="6400596" y="2846196"/>
                  <a:pt x="6412366" y="2834426"/>
                  <a:pt x="6426885" y="2834426"/>
                </a:cubicBezTo>
                <a:close/>
                <a:moveTo>
                  <a:pt x="6335445" y="2834426"/>
                </a:moveTo>
                <a:cubicBezTo>
                  <a:pt x="6349964" y="2834426"/>
                  <a:pt x="6361734" y="2846196"/>
                  <a:pt x="6361734" y="2860715"/>
                </a:cubicBezTo>
                <a:cubicBezTo>
                  <a:pt x="6361734" y="2875234"/>
                  <a:pt x="6349964" y="2887004"/>
                  <a:pt x="6335445" y="2887004"/>
                </a:cubicBezTo>
                <a:cubicBezTo>
                  <a:pt x="6320926" y="2887004"/>
                  <a:pt x="6309156" y="2875234"/>
                  <a:pt x="6309156" y="2860715"/>
                </a:cubicBezTo>
                <a:cubicBezTo>
                  <a:pt x="6309156" y="2846196"/>
                  <a:pt x="6320926" y="2834426"/>
                  <a:pt x="6335445" y="2834426"/>
                </a:cubicBezTo>
                <a:close/>
                <a:moveTo>
                  <a:pt x="6244005" y="2834426"/>
                </a:moveTo>
                <a:cubicBezTo>
                  <a:pt x="6258524" y="2834426"/>
                  <a:pt x="6270294" y="2846196"/>
                  <a:pt x="6270294" y="2860715"/>
                </a:cubicBezTo>
                <a:cubicBezTo>
                  <a:pt x="6270294" y="2875234"/>
                  <a:pt x="6258524" y="2887004"/>
                  <a:pt x="6244005" y="2887004"/>
                </a:cubicBezTo>
                <a:cubicBezTo>
                  <a:pt x="6229486" y="2887004"/>
                  <a:pt x="6217716" y="2875234"/>
                  <a:pt x="6217716" y="2860715"/>
                </a:cubicBezTo>
                <a:cubicBezTo>
                  <a:pt x="6217716" y="2846196"/>
                  <a:pt x="6229486" y="2834426"/>
                  <a:pt x="6244005" y="2834426"/>
                </a:cubicBezTo>
                <a:close/>
                <a:moveTo>
                  <a:pt x="6152565" y="2834426"/>
                </a:moveTo>
                <a:cubicBezTo>
                  <a:pt x="6167084" y="2834426"/>
                  <a:pt x="6178854" y="2846196"/>
                  <a:pt x="6178854" y="2860715"/>
                </a:cubicBezTo>
                <a:cubicBezTo>
                  <a:pt x="6178854" y="2875234"/>
                  <a:pt x="6167084" y="2887004"/>
                  <a:pt x="6152565" y="2887004"/>
                </a:cubicBezTo>
                <a:cubicBezTo>
                  <a:pt x="6138046" y="2887004"/>
                  <a:pt x="6126276" y="2875234"/>
                  <a:pt x="6126276" y="2860715"/>
                </a:cubicBezTo>
                <a:cubicBezTo>
                  <a:pt x="6126276" y="2846196"/>
                  <a:pt x="6138046" y="2834426"/>
                  <a:pt x="6152565" y="2834426"/>
                </a:cubicBezTo>
                <a:close/>
                <a:moveTo>
                  <a:pt x="5969685" y="2834426"/>
                </a:moveTo>
                <a:cubicBezTo>
                  <a:pt x="5984204" y="2834426"/>
                  <a:pt x="5995974" y="2846196"/>
                  <a:pt x="5995974" y="2860715"/>
                </a:cubicBezTo>
                <a:cubicBezTo>
                  <a:pt x="5995974" y="2875234"/>
                  <a:pt x="5984204" y="2887004"/>
                  <a:pt x="5969685" y="2887004"/>
                </a:cubicBezTo>
                <a:cubicBezTo>
                  <a:pt x="5955166" y="2887004"/>
                  <a:pt x="5943396" y="2875234"/>
                  <a:pt x="5943396" y="2860715"/>
                </a:cubicBezTo>
                <a:cubicBezTo>
                  <a:pt x="5943396" y="2846196"/>
                  <a:pt x="5955166" y="2834426"/>
                  <a:pt x="5969685" y="2834426"/>
                </a:cubicBezTo>
                <a:close/>
                <a:moveTo>
                  <a:pt x="5878245" y="2834426"/>
                </a:moveTo>
                <a:cubicBezTo>
                  <a:pt x="5892764" y="2834426"/>
                  <a:pt x="5904534" y="2846196"/>
                  <a:pt x="5904534" y="2860715"/>
                </a:cubicBezTo>
                <a:cubicBezTo>
                  <a:pt x="5904534" y="2875234"/>
                  <a:pt x="5892764" y="2887004"/>
                  <a:pt x="5878245" y="2887004"/>
                </a:cubicBezTo>
                <a:cubicBezTo>
                  <a:pt x="5863726" y="2887004"/>
                  <a:pt x="5851956" y="2875234"/>
                  <a:pt x="5851956" y="2860715"/>
                </a:cubicBezTo>
                <a:cubicBezTo>
                  <a:pt x="5851956" y="2846196"/>
                  <a:pt x="5863726" y="2834426"/>
                  <a:pt x="5878245" y="2834426"/>
                </a:cubicBezTo>
                <a:close/>
                <a:moveTo>
                  <a:pt x="5786805" y="2834426"/>
                </a:moveTo>
                <a:cubicBezTo>
                  <a:pt x="5801324" y="2834426"/>
                  <a:pt x="5813094" y="2846196"/>
                  <a:pt x="5813094" y="2860715"/>
                </a:cubicBezTo>
                <a:cubicBezTo>
                  <a:pt x="5813094" y="2875234"/>
                  <a:pt x="5801324" y="2887004"/>
                  <a:pt x="5786805" y="2887004"/>
                </a:cubicBezTo>
                <a:cubicBezTo>
                  <a:pt x="5772286" y="2887004"/>
                  <a:pt x="5760516" y="2875234"/>
                  <a:pt x="5760516" y="2860715"/>
                </a:cubicBezTo>
                <a:cubicBezTo>
                  <a:pt x="5760516" y="2846196"/>
                  <a:pt x="5772286" y="2834426"/>
                  <a:pt x="5786805" y="2834426"/>
                </a:cubicBezTo>
                <a:close/>
                <a:moveTo>
                  <a:pt x="5695365" y="2834426"/>
                </a:moveTo>
                <a:cubicBezTo>
                  <a:pt x="5709884" y="2834426"/>
                  <a:pt x="5721654" y="2846196"/>
                  <a:pt x="5721654" y="2860715"/>
                </a:cubicBezTo>
                <a:cubicBezTo>
                  <a:pt x="5721654" y="2875234"/>
                  <a:pt x="5709884" y="2887004"/>
                  <a:pt x="5695365" y="2887004"/>
                </a:cubicBezTo>
                <a:cubicBezTo>
                  <a:pt x="5680846" y="2887004"/>
                  <a:pt x="5669076" y="2875234"/>
                  <a:pt x="5669076" y="2860715"/>
                </a:cubicBezTo>
                <a:cubicBezTo>
                  <a:pt x="5669076" y="2846196"/>
                  <a:pt x="5680846" y="2834426"/>
                  <a:pt x="5695365" y="2834426"/>
                </a:cubicBezTo>
                <a:close/>
                <a:moveTo>
                  <a:pt x="5603925" y="2834426"/>
                </a:moveTo>
                <a:cubicBezTo>
                  <a:pt x="5618444" y="2834426"/>
                  <a:pt x="5630214" y="2846196"/>
                  <a:pt x="5630214" y="2860715"/>
                </a:cubicBezTo>
                <a:cubicBezTo>
                  <a:pt x="5630214" y="2875234"/>
                  <a:pt x="5618444" y="2887004"/>
                  <a:pt x="5603925" y="2887004"/>
                </a:cubicBezTo>
                <a:cubicBezTo>
                  <a:pt x="5589406" y="2887004"/>
                  <a:pt x="5577636" y="2875234"/>
                  <a:pt x="5577636" y="2860715"/>
                </a:cubicBezTo>
                <a:cubicBezTo>
                  <a:pt x="5577636" y="2846196"/>
                  <a:pt x="5589406" y="2834426"/>
                  <a:pt x="5603925" y="2834426"/>
                </a:cubicBezTo>
                <a:close/>
                <a:moveTo>
                  <a:pt x="5512485" y="2834426"/>
                </a:moveTo>
                <a:cubicBezTo>
                  <a:pt x="5527004" y="2834426"/>
                  <a:pt x="5538774" y="2846196"/>
                  <a:pt x="5538774" y="2860715"/>
                </a:cubicBezTo>
                <a:cubicBezTo>
                  <a:pt x="5538774" y="2875234"/>
                  <a:pt x="5527004" y="2887004"/>
                  <a:pt x="5512485" y="2887004"/>
                </a:cubicBezTo>
                <a:cubicBezTo>
                  <a:pt x="5497966" y="2887004"/>
                  <a:pt x="5486196" y="2875234"/>
                  <a:pt x="5486196" y="2860715"/>
                </a:cubicBezTo>
                <a:cubicBezTo>
                  <a:pt x="5486196" y="2846196"/>
                  <a:pt x="5497966" y="2834426"/>
                  <a:pt x="5512485" y="2834426"/>
                </a:cubicBezTo>
                <a:close/>
                <a:moveTo>
                  <a:pt x="5421045" y="2834426"/>
                </a:moveTo>
                <a:cubicBezTo>
                  <a:pt x="5435564" y="2834426"/>
                  <a:pt x="5447334" y="2846196"/>
                  <a:pt x="5447334" y="2860715"/>
                </a:cubicBezTo>
                <a:cubicBezTo>
                  <a:pt x="5447334" y="2875234"/>
                  <a:pt x="5435564" y="2887004"/>
                  <a:pt x="5421045" y="2887004"/>
                </a:cubicBezTo>
                <a:cubicBezTo>
                  <a:pt x="5406526" y="2887004"/>
                  <a:pt x="5394756" y="2875234"/>
                  <a:pt x="5394756" y="2860715"/>
                </a:cubicBezTo>
                <a:cubicBezTo>
                  <a:pt x="5394756" y="2846196"/>
                  <a:pt x="5406526" y="2834426"/>
                  <a:pt x="5421045" y="2834426"/>
                </a:cubicBezTo>
                <a:close/>
                <a:moveTo>
                  <a:pt x="5329605" y="2834426"/>
                </a:moveTo>
                <a:cubicBezTo>
                  <a:pt x="5344124" y="2834426"/>
                  <a:pt x="5355894" y="2846196"/>
                  <a:pt x="5355894" y="2860715"/>
                </a:cubicBezTo>
                <a:cubicBezTo>
                  <a:pt x="5355894" y="2875234"/>
                  <a:pt x="5344124" y="2887004"/>
                  <a:pt x="5329605" y="2887004"/>
                </a:cubicBezTo>
                <a:cubicBezTo>
                  <a:pt x="5315086" y="2887004"/>
                  <a:pt x="5303316" y="2875234"/>
                  <a:pt x="5303316" y="2860715"/>
                </a:cubicBezTo>
                <a:cubicBezTo>
                  <a:pt x="5303316" y="2846196"/>
                  <a:pt x="5315086" y="2834426"/>
                  <a:pt x="5329605" y="2834426"/>
                </a:cubicBezTo>
                <a:close/>
                <a:moveTo>
                  <a:pt x="5238165" y="2834426"/>
                </a:moveTo>
                <a:cubicBezTo>
                  <a:pt x="5252684" y="2834426"/>
                  <a:pt x="5264454" y="2846196"/>
                  <a:pt x="5264454" y="2860715"/>
                </a:cubicBezTo>
                <a:cubicBezTo>
                  <a:pt x="5264454" y="2875234"/>
                  <a:pt x="5252684" y="2887004"/>
                  <a:pt x="5238165" y="2887004"/>
                </a:cubicBezTo>
                <a:cubicBezTo>
                  <a:pt x="5223646" y="2887004"/>
                  <a:pt x="5211876" y="2875234"/>
                  <a:pt x="5211876" y="2860715"/>
                </a:cubicBezTo>
                <a:cubicBezTo>
                  <a:pt x="5211876" y="2846196"/>
                  <a:pt x="5223646" y="2834426"/>
                  <a:pt x="5238165" y="2834426"/>
                </a:cubicBezTo>
                <a:close/>
                <a:moveTo>
                  <a:pt x="5146725" y="2834426"/>
                </a:moveTo>
                <a:cubicBezTo>
                  <a:pt x="5161244" y="2834426"/>
                  <a:pt x="5173014" y="2846196"/>
                  <a:pt x="5173014" y="2860715"/>
                </a:cubicBezTo>
                <a:cubicBezTo>
                  <a:pt x="5173014" y="2875234"/>
                  <a:pt x="5161244" y="2887004"/>
                  <a:pt x="5146725" y="2887004"/>
                </a:cubicBezTo>
                <a:cubicBezTo>
                  <a:pt x="5132206" y="2887004"/>
                  <a:pt x="5120436" y="2875234"/>
                  <a:pt x="5120436" y="2860715"/>
                </a:cubicBezTo>
                <a:cubicBezTo>
                  <a:pt x="5120436" y="2846196"/>
                  <a:pt x="5132206" y="2834426"/>
                  <a:pt x="5146725" y="2834426"/>
                </a:cubicBezTo>
                <a:close/>
                <a:moveTo>
                  <a:pt x="5055285" y="2834426"/>
                </a:moveTo>
                <a:cubicBezTo>
                  <a:pt x="5069804" y="2834426"/>
                  <a:pt x="5081574" y="2846196"/>
                  <a:pt x="5081574" y="2860715"/>
                </a:cubicBezTo>
                <a:cubicBezTo>
                  <a:pt x="5081574" y="2875234"/>
                  <a:pt x="5069804" y="2887004"/>
                  <a:pt x="5055285" y="2887004"/>
                </a:cubicBezTo>
                <a:cubicBezTo>
                  <a:pt x="5040766" y="2887004"/>
                  <a:pt x="5028996" y="2875234"/>
                  <a:pt x="5028996" y="2860715"/>
                </a:cubicBezTo>
                <a:cubicBezTo>
                  <a:pt x="5028996" y="2846196"/>
                  <a:pt x="5040766" y="2834426"/>
                  <a:pt x="5055285" y="2834426"/>
                </a:cubicBezTo>
                <a:close/>
                <a:moveTo>
                  <a:pt x="4963845" y="2834426"/>
                </a:moveTo>
                <a:cubicBezTo>
                  <a:pt x="4978364" y="2834426"/>
                  <a:pt x="4990134" y="2846196"/>
                  <a:pt x="4990134" y="2860715"/>
                </a:cubicBezTo>
                <a:cubicBezTo>
                  <a:pt x="4990134" y="2875234"/>
                  <a:pt x="4978364" y="2887004"/>
                  <a:pt x="4963845" y="2887004"/>
                </a:cubicBezTo>
                <a:cubicBezTo>
                  <a:pt x="4949326" y="2887004"/>
                  <a:pt x="4937556" y="2875234"/>
                  <a:pt x="4937556" y="2860715"/>
                </a:cubicBezTo>
                <a:cubicBezTo>
                  <a:pt x="4937556" y="2846196"/>
                  <a:pt x="4949326" y="2834426"/>
                  <a:pt x="4963845" y="2834426"/>
                </a:cubicBezTo>
                <a:close/>
                <a:moveTo>
                  <a:pt x="4872405" y="2834426"/>
                </a:moveTo>
                <a:cubicBezTo>
                  <a:pt x="4886924" y="2834426"/>
                  <a:pt x="4898694" y="2846196"/>
                  <a:pt x="4898694" y="2860715"/>
                </a:cubicBezTo>
                <a:cubicBezTo>
                  <a:pt x="4898694" y="2875234"/>
                  <a:pt x="4886924" y="2887004"/>
                  <a:pt x="4872405" y="2887004"/>
                </a:cubicBezTo>
                <a:cubicBezTo>
                  <a:pt x="4857886" y="2887004"/>
                  <a:pt x="4846116" y="2875234"/>
                  <a:pt x="4846116" y="2860715"/>
                </a:cubicBezTo>
                <a:cubicBezTo>
                  <a:pt x="4846116" y="2846196"/>
                  <a:pt x="4857886" y="2834426"/>
                  <a:pt x="4872405" y="2834426"/>
                </a:cubicBezTo>
                <a:close/>
                <a:moveTo>
                  <a:pt x="4780965" y="2834426"/>
                </a:moveTo>
                <a:cubicBezTo>
                  <a:pt x="4795484" y="2834426"/>
                  <a:pt x="4807254" y="2846196"/>
                  <a:pt x="4807254" y="2860715"/>
                </a:cubicBezTo>
                <a:cubicBezTo>
                  <a:pt x="4807254" y="2875234"/>
                  <a:pt x="4795484" y="2887004"/>
                  <a:pt x="4780965" y="2887004"/>
                </a:cubicBezTo>
                <a:cubicBezTo>
                  <a:pt x="4766446" y="2887004"/>
                  <a:pt x="4754676" y="2875234"/>
                  <a:pt x="4754676" y="2860715"/>
                </a:cubicBezTo>
                <a:cubicBezTo>
                  <a:pt x="4754676" y="2846196"/>
                  <a:pt x="4766446" y="2834426"/>
                  <a:pt x="4780965" y="2834426"/>
                </a:cubicBezTo>
                <a:close/>
                <a:moveTo>
                  <a:pt x="4689525" y="2834426"/>
                </a:moveTo>
                <a:cubicBezTo>
                  <a:pt x="4704044" y="2834426"/>
                  <a:pt x="4715814" y="2846196"/>
                  <a:pt x="4715814" y="2860715"/>
                </a:cubicBezTo>
                <a:cubicBezTo>
                  <a:pt x="4715814" y="2875234"/>
                  <a:pt x="4704044" y="2887004"/>
                  <a:pt x="4689525" y="2887004"/>
                </a:cubicBezTo>
                <a:cubicBezTo>
                  <a:pt x="4675006" y="2887004"/>
                  <a:pt x="4663236" y="2875234"/>
                  <a:pt x="4663236" y="2860715"/>
                </a:cubicBezTo>
                <a:cubicBezTo>
                  <a:pt x="4663236" y="2846196"/>
                  <a:pt x="4675006" y="2834426"/>
                  <a:pt x="4689525" y="2834426"/>
                </a:cubicBezTo>
                <a:close/>
                <a:moveTo>
                  <a:pt x="4598085" y="2834426"/>
                </a:moveTo>
                <a:cubicBezTo>
                  <a:pt x="4612604" y="2834426"/>
                  <a:pt x="4624374" y="2846196"/>
                  <a:pt x="4624374" y="2860715"/>
                </a:cubicBezTo>
                <a:cubicBezTo>
                  <a:pt x="4624374" y="2875234"/>
                  <a:pt x="4612604" y="2887004"/>
                  <a:pt x="4598085" y="2887004"/>
                </a:cubicBezTo>
                <a:cubicBezTo>
                  <a:pt x="4583566" y="2887004"/>
                  <a:pt x="4571796" y="2875234"/>
                  <a:pt x="4571796" y="2860715"/>
                </a:cubicBezTo>
                <a:cubicBezTo>
                  <a:pt x="4571796" y="2846196"/>
                  <a:pt x="4583566" y="2834426"/>
                  <a:pt x="4598085" y="2834426"/>
                </a:cubicBezTo>
                <a:close/>
                <a:moveTo>
                  <a:pt x="2129333" y="2834426"/>
                </a:moveTo>
                <a:cubicBezTo>
                  <a:pt x="2143852" y="2834426"/>
                  <a:pt x="2155623" y="2846196"/>
                  <a:pt x="2155623" y="2860715"/>
                </a:cubicBezTo>
                <a:cubicBezTo>
                  <a:pt x="2155623" y="2875234"/>
                  <a:pt x="2143852" y="2887004"/>
                  <a:pt x="2129333" y="2887004"/>
                </a:cubicBezTo>
                <a:cubicBezTo>
                  <a:pt x="2114813" y="2887004"/>
                  <a:pt x="2103043" y="2875234"/>
                  <a:pt x="2103043" y="2860715"/>
                </a:cubicBezTo>
                <a:cubicBezTo>
                  <a:pt x="2103043" y="2846196"/>
                  <a:pt x="2114813" y="2834426"/>
                  <a:pt x="2129333" y="2834426"/>
                </a:cubicBezTo>
                <a:close/>
                <a:moveTo>
                  <a:pt x="2037889" y="2834426"/>
                </a:moveTo>
                <a:cubicBezTo>
                  <a:pt x="2052408" y="2834426"/>
                  <a:pt x="2064179" y="2846196"/>
                  <a:pt x="2064179" y="2860715"/>
                </a:cubicBezTo>
                <a:cubicBezTo>
                  <a:pt x="2064179" y="2875234"/>
                  <a:pt x="2052408" y="2887004"/>
                  <a:pt x="2037889" y="2887004"/>
                </a:cubicBezTo>
                <a:cubicBezTo>
                  <a:pt x="2023369" y="2887004"/>
                  <a:pt x="2011599" y="2875234"/>
                  <a:pt x="2011599" y="2860715"/>
                </a:cubicBezTo>
                <a:cubicBezTo>
                  <a:pt x="2011599" y="2846196"/>
                  <a:pt x="2023369" y="2834426"/>
                  <a:pt x="2037889" y="2834426"/>
                </a:cubicBezTo>
                <a:close/>
                <a:moveTo>
                  <a:pt x="1946445" y="2834426"/>
                </a:moveTo>
                <a:cubicBezTo>
                  <a:pt x="1960965" y="2834426"/>
                  <a:pt x="1972735" y="2846196"/>
                  <a:pt x="1972735" y="2860715"/>
                </a:cubicBezTo>
                <a:cubicBezTo>
                  <a:pt x="1972735" y="2875234"/>
                  <a:pt x="1960965" y="2887004"/>
                  <a:pt x="1946445" y="2887004"/>
                </a:cubicBezTo>
                <a:cubicBezTo>
                  <a:pt x="1931926" y="2887004"/>
                  <a:pt x="1920155" y="2875234"/>
                  <a:pt x="1920155" y="2860715"/>
                </a:cubicBezTo>
                <a:cubicBezTo>
                  <a:pt x="1920155" y="2846196"/>
                  <a:pt x="1931926" y="2834426"/>
                  <a:pt x="1946445" y="2834426"/>
                </a:cubicBezTo>
                <a:close/>
                <a:moveTo>
                  <a:pt x="1855001" y="2834426"/>
                </a:moveTo>
                <a:cubicBezTo>
                  <a:pt x="1869521" y="2834426"/>
                  <a:pt x="1881292" y="2846196"/>
                  <a:pt x="1881292" y="2860715"/>
                </a:cubicBezTo>
                <a:cubicBezTo>
                  <a:pt x="1881292" y="2875234"/>
                  <a:pt x="1869521" y="2887004"/>
                  <a:pt x="1855001" y="2887004"/>
                </a:cubicBezTo>
                <a:cubicBezTo>
                  <a:pt x="1840482" y="2887004"/>
                  <a:pt x="1828711" y="2875234"/>
                  <a:pt x="1828711" y="2860715"/>
                </a:cubicBezTo>
                <a:cubicBezTo>
                  <a:pt x="1828711" y="2846196"/>
                  <a:pt x="1840482" y="2834426"/>
                  <a:pt x="1855001" y="2834426"/>
                </a:cubicBezTo>
                <a:close/>
                <a:moveTo>
                  <a:pt x="1763558" y="2834426"/>
                </a:moveTo>
                <a:cubicBezTo>
                  <a:pt x="1778077" y="2834426"/>
                  <a:pt x="1789848" y="2846196"/>
                  <a:pt x="1789848" y="2860715"/>
                </a:cubicBezTo>
                <a:cubicBezTo>
                  <a:pt x="1789848" y="2875234"/>
                  <a:pt x="1778077" y="2887004"/>
                  <a:pt x="1763558" y="2887004"/>
                </a:cubicBezTo>
                <a:cubicBezTo>
                  <a:pt x="1749038" y="2887004"/>
                  <a:pt x="1737268" y="2875234"/>
                  <a:pt x="1737268" y="2860715"/>
                </a:cubicBezTo>
                <a:cubicBezTo>
                  <a:pt x="1737268" y="2846196"/>
                  <a:pt x="1749038" y="2834426"/>
                  <a:pt x="1763558" y="2834426"/>
                </a:cubicBezTo>
                <a:close/>
                <a:moveTo>
                  <a:pt x="1672114" y="2834426"/>
                </a:moveTo>
                <a:cubicBezTo>
                  <a:pt x="1686634" y="2834426"/>
                  <a:pt x="1698404" y="2846196"/>
                  <a:pt x="1698404" y="2860715"/>
                </a:cubicBezTo>
                <a:cubicBezTo>
                  <a:pt x="1698404" y="2875234"/>
                  <a:pt x="1686634" y="2887004"/>
                  <a:pt x="1672114" y="2887004"/>
                </a:cubicBezTo>
                <a:cubicBezTo>
                  <a:pt x="1657595" y="2887004"/>
                  <a:pt x="1645824" y="2875234"/>
                  <a:pt x="1645824" y="2860715"/>
                </a:cubicBezTo>
                <a:cubicBezTo>
                  <a:pt x="1645824" y="2846196"/>
                  <a:pt x="1657595" y="2834426"/>
                  <a:pt x="1672114" y="2834426"/>
                </a:cubicBezTo>
                <a:close/>
                <a:moveTo>
                  <a:pt x="7341285" y="2742989"/>
                </a:moveTo>
                <a:cubicBezTo>
                  <a:pt x="7355804" y="2742989"/>
                  <a:pt x="7367574" y="2754759"/>
                  <a:pt x="7367574" y="2769278"/>
                </a:cubicBezTo>
                <a:cubicBezTo>
                  <a:pt x="7367574" y="2783795"/>
                  <a:pt x="7355804" y="2795565"/>
                  <a:pt x="7341285" y="2795565"/>
                </a:cubicBezTo>
                <a:cubicBezTo>
                  <a:pt x="7326766" y="2795565"/>
                  <a:pt x="7314996" y="2783795"/>
                  <a:pt x="7314996" y="2769278"/>
                </a:cubicBezTo>
                <a:cubicBezTo>
                  <a:pt x="7314996" y="2754759"/>
                  <a:pt x="7326766" y="2742989"/>
                  <a:pt x="7341285" y="2742989"/>
                </a:cubicBezTo>
                <a:close/>
                <a:moveTo>
                  <a:pt x="7249845" y="2742989"/>
                </a:moveTo>
                <a:cubicBezTo>
                  <a:pt x="7264364" y="2742989"/>
                  <a:pt x="7276134" y="2754759"/>
                  <a:pt x="7276134" y="2769278"/>
                </a:cubicBezTo>
                <a:cubicBezTo>
                  <a:pt x="7276134" y="2783795"/>
                  <a:pt x="7264364" y="2795565"/>
                  <a:pt x="7249845" y="2795565"/>
                </a:cubicBezTo>
                <a:cubicBezTo>
                  <a:pt x="7235326" y="2795565"/>
                  <a:pt x="7223556" y="2783795"/>
                  <a:pt x="7223556" y="2769278"/>
                </a:cubicBezTo>
                <a:cubicBezTo>
                  <a:pt x="7223556" y="2754759"/>
                  <a:pt x="7235326" y="2742989"/>
                  <a:pt x="7249845" y="2742989"/>
                </a:cubicBezTo>
                <a:close/>
                <a:moveTo>
                  <a:pt x="7158405" y="2742989"/>
                </a:moveTo>
                <a:cubicBezTo>
                  <a:pt x="7172924" y="2742989"/>
                  <a:pt x="7184694" y="2754759"/>
                  <a:pt x="7184694" y="2769278"/>
                </a:cubicBezTo>
                <a:cubicBezTo>
                  <a:pt x="7184694" y="2783795"/>
                  <a:pt x="7172924" y="2795565"/>
                  <a:pt x="7158405" y="2795565"/>
                </a:cubicBezTo>
                <a:cubicBezTo>
                  <a:pt x="7143886" y="2795565"/>
                  <a:pt x="7132116" y="2783795"/>
                  <a:pt x="7132116" y="2769278"/>
                </a:cubicBezTo>
                <a:cubicBezTo>
                  <a:pt x="7132116" y="2754759"/>
                  <a:pt x="7143886" y="2742989"/>
                  <a:pt x="7158405" y="2742989"/>
                </a:cubicBezTo>
                <a:close/>
                <a:moveTo>
                  <a:pt x="7066965" y="2742989"/>
                </a:moveTo>
                <a:cubicBezTo>
                  <a:pt x="7081484" y="2742989"/>
                  <a:pt x="7093254" y="2754759"/>
                  <a:pt x="7093254" y="2769278"/>
                </a:cubicBezTo>
                <a:cubicBezTo>
                  <a:pt x="7093254" y="2783795"/>
                  <a:pt x="7081484" y="2795565"/>
                  <a:pt x="7066965" y="2795565"/>
                </a:cubicBezTo>
                <a:cubicBezTo>
                  <a:pt x="7052446" y="2795565"/>
                  <a:pt x="7040676" y="2783795"/>
                  <a:pt x="7040676" y="2769278"/>
                </a:cubicBezTo>
                <a:cubicBezTo>
                  <a:pt x="7040676" y="2754759"/>
                  <a:pt x="7052446" y="2742989"/>
                  <a:pt x="7066965" y="2742989"/>
                </a:cubicBezTo>
                <a:close/>
                <a:moveTo>
                  <a:pt x="6975525" y="2742989"/>
                </a:moveTo>
                <a:cubicBezTo>
                  <a:pt x="6990044" y="2742989"/>
                  <a:pt x="7001814" y="2754759"/>
                  <a:pt x="7001814" y="2769278"/>
                </a:cubicBezTo>
                <a:cubicBezTo>
                  <a:pt x="7001814" y="2783795"/>
                  <a:pt x="6990044" y="2795565"/>
                  <a:pt x="6975525" y="2795565"/>
                </a:cubicBezTo>
                <a:cubicBezTo>
                  <a:pt x="6961006" y="2795565"/>
                  <a:pt x="6949236" y="2783795"/>
                  <a:pt x="6949236" y="2769278"/>
                </a:cubicBezTo>
                <a:cubicBezTo>
                  <a:pt x="6949236" y="2754759"/>
                  <a:pt x="6961006" y="2742989"/>
                  <a:pt x="6975525" y="2742989"/>
                </a:cubicBezTo>
                <a:close/>
                <a:moveTo>
                  <a:pt x="6884085" y="2742989"/>
                </a:moveTo>
                <a:cubicBezTo>
                  <a:pt x="6898604" y="2742989"/>
                  <a:pt x="6910374" y="2754759"/>
                  <a:pt x="6910374" y="2769278"/>
                </a:cubicBezTo>
                <a:cubicBezTo>
                  <a:pt x="6910374" y="2783795"/>
                  <a:pt x="6898604" y="2795565"/>
                  <a:pt x="6884085" y="2795565"/>
                </a:cubicBezTo>
                <a:cubicBezTo>
                  <a:pt x="6869566" y="2795565"/>
                  <a:pt x="6857796" y="2783795"/>
                  <a:pt x="6857796" y="2769278"/>
                </a:cubicBezTo>
                <a:cubicBezTo>
                  <a:pt x="6857796" y="2754759"/>
                  <a:pt x="6869566" y="2742989"/>
                  <a:pt x="6884085" y="2742989"/>
                </a:cubicBezTo>
                <a:close/>
                <a:moveTo>
                  <a:pt x="6792645" y="2742989"/>
                </a:moveTo>
                <a:cubicBezTo>
                  <a:pt x="6807164" y="2742989"/>
                  <a:pt x="6818934" y="2754759"/>
                  <a:pt x="6818934" y="2769278"/>
                </a:cubicBezTo>
                <a:cubicBezTo>
                  <a:pt x="6818934" y="2783795"/>
                  <a:pt x="6807164" y="2795565"/>
                  <a:pt x="6792645" y="2795565"/>
                </a:cubicBezTo>
                <a:cubicBezTo>
                  <a:pt x="6778126" y="2795565"/>
                  <a:pt x="6766356" y="2783795"/>
                  <a:pt x="6766356" y="2769278"/>
                </a:cubicBezTo>
                <a:cubicBezTo>
                  <a:pt x="6766356" y="2754759"/>
                  <a:pt x="6778126" y="2742989"/>
                  <a:pt x="6792645" y="2742989"/>
                </a:cubicBezTo>
                <a:close/>
                <a:moveTo>
                  <a:pt x="6701205" y="2742989"/>
                </a:moveTo>
                <a:cubicBezTo>
                  <a:pt x="6715724" y="2742989"/>
                  <a:pt x="6727494" y="2754759"/>
                  <a:pt x="6727494" y="2769278"/>
                </a:cubicBezTo>
                <a:cubicBezTo>
                  <a:pt x="6727494" y="2783795"/>
                  <a:pt x="6715724" y="2795565"/>
                  <a:pt x="6701205" y="2795565"/>
                </a:cubicBezTo>
                <a:cubicBezTo>
                  <a:pt x="6686686" y="2795565"/>
                  <a:pt x="6674916" y="2783795"/>
                  <a:pt x="6674916" y="2769278"/>
                </a:cubicBezTo>
                <a:cubicBezTo>
                  <a:pt x="6674916" y="2754759"/>
                  <a:pt x="6686686" y="2742989"/>
                  <a:pt x="6701205" y="2742989"/>
                </a:cubicBezTo>
                <a:close/>
                <a:moveTo>
                  <a:pt x="6609765" y="2742989"/>
                </a:moveTo>
                <a:cubicBezTo>
                  <a:pt x="6624284" y="2742989"/>
                  <a:pt x="6636054" y="2754759"/>
                  <a:pt x="6636054" y="2769278"/>
                </a:cubicBezTo>
                <a:cubicBezTo>
                  <a:pt x="6636054" y="2783795"/>
                  <a:pt x="6624284" y="2795565"/>
                  <a:pt x="6609765" y="2795565"/>
                </a:cubicBezTo>
                <a:cubicBezTo>
                  <a:pt x="6595246" y="2795565"/>
                  <a:pt x="6583476" y="2783795"/>
                  <a:pt x="6583476" y="2769278"/>
                </a:cubicBezTo>
                <a:cubicBezTo>
                  <a:pt x="6583476" y="2754759"/>
                  <a:pt x="6595246" y="2742989"/>
                  <a:pt x="6609765" y="2742989"/>
                </a:cubicBezTo>
                <a:close/>
                <a:moveTo>
                  <a:pt x="6426885" y="2742989"/>
                </a:moveTo>
                <a:cubicBezTo>
                  <a:pt x="6441404" y="2742989"/>
                  <a:pt x="6453174" y="2754759"/>
                  <a:pt x="6453174" y="2769278"/>
                </a:cubicBezTo>
                <a:cubicBezTo>
                  <a:pt x="6453174" y="2783795"/>
                  <a:pt x="6441404" y="2795565"/>
                  <a:pt x="6426885" y="2795565"/>
                </a:cubicBezTo>
                <a:cubicBezTo>
                  <a:pt x="6412366" y="2795565"/>
                  <a:pt x="6400596" y="2783795"/>
                  <a:pt x="6400596" y="2769278"/>
                </a:cubicBezTo>
                <a:cubicBezTo>
                  <a:pt x="6400596" y="2754759"/>
                  <a:pt x="6412366" y="2742989"/>
                  <a:pt x="6426885" y="2742989"/>
                </a:cubicBezTo>
                <a:close/>
                <a:moveTo>
                  <a:pt x="6335445" y="2742989"/>
                </a:moveTo>
                <a:cubicBezTo>
                  <a:pt x="6349964" y="2742989"/>
                  <a:pt x="6361734" y="2754759"/>
                  <a:pt x="6361734" y="2769278"/>
                </a:cubicBezTo>
                <a:cubicBezTo>
                  <a:pt x="6361734" y="2783795"/>
                  <a:pt x="6349964" y="2795565"/>
                  <a:pt x="6335445" y="2795565"/>
                </a:cubicBezTo>
                <a:cubicBezTo>
                  <a:pt x="6320926" y="2795565"/>
                  <a:pt x="6309156" y="2783795"/>
                  <a:pt x="6309156" y="2769278"/>
                </a:cubicBezTo>
                <a:cubicBezTo>
                  <a:pt x="6309156" y="2754759"/>
                  <a:pt x="6320926" y="2742989"/>
                  <a:pt x="6335445" y="2742989"/>
                </a:cubicBezTo>
                <a:close/>
                <a:moveTo>
                  <a:pt x="6244005" y="2742989"/>
                </a:moveTo>
                <a:cubicBezTo>
                  <a:pt x="6258524" y="2742989"/>
                  <a:pt x="6270294" y="2754759"/>
                  <a:pt x="6270294" y="2769278"/>
                </a:cubicBezTo>
                <a:cubicBezTo>
                  <a:pt x="6270294" y="2783795"/>
                  <a:pt x="6258524" y="2795565"/>
                  <a:pt x="6244005" y="2795565"/>
                </a:cubicBezTo>
                <a:cubicBezTo>
                  <a:pt x="6229486" y="2795565"/>
                  <a:pt x="6217716" y="2783795"/>
                  <a:pt x="6217716" y="2769278"/>
                </a:cubicBezTo>
                <a:cubicBezTo>
                  <a:pt x="6217716" y="2754759"/>
                  <a:pt x="6229486" y="2742989"/>
                  <a:pt x="6244005" y="2742989"/>
                </a:cubicBezTo>
                <a:close/>
                <a:moveTo>
                  <a:pt x="6152565" y="2742989"/>
                </a:moveTo>
                <a:cubicBezTo>
                  <a:pt x="6167084" y="2742989"/>
                  <a:pt x="6178854" y="2754759"/>
                  <a:pt x="6178854" y="2769278"/>
                </a:cubicBezTo>
                <a:cubicBezTo>
                  <a:pt x="6178854" y="2783795"/>
                  <a:pt x="6167084" y="2795565"/>
                  <a:pt x="6152565" y="2795565"/>
                </a:cubicBezTo>
                <a:cubicBezTo>
                  <a:pt x="6138046" y="2795565"/>
                  <a:pt x="6126276" y="2783795"/>
                  <a:pt x="6126276" y="2769278"/>
                </a:cubicBezTo>
                <a:cubicBezTo>
                  <a:pt x="6126276" y="2754759"/>
                  <a:pt x="6138046" y="2742989"/>
                  <a:pt x="6152565" y="2742989"/>
                </a:cubicBezTo>
                <a:close/>
                <a:moveTo>
                  <a:pt x="6061125" y="2742989"/>
                </a:moveTo>
                <a:cubicBezTo>
                  <a:pt x="6075644" y="2742989"/>
                  <a:pt x="6087414" y="2754759"/>
                  <a:pt x="6087414" y="2769278"/>
                </a:cubicBezTo>
                <a:cubicBezTo>
                  <a:pt x="6087414" y="2783795"/>
                  <a:pt x="6075644" y="2795565"/>
                  <a:pt x="6061125" y="2795565"/>
                </a:cubicBezTo>
                <a:cubicBezTo>
                  <a:pt x="6046606" y="2795565"/>
                  <a:pt x="6034836" y="2783795"/>
                  <a:pt x="6034836" y="2769278"/>
                </a:cubicBezTo>
                <a:cubicBezTo>
                  <a:pt x="6034836" y="2754759"/>
                  <a:pt x="6046606" y="2742989"/>
                  <a:pt x="6061125" y="2742989"/>
                </a:cubicBezTo>
                <a:close/>
                <a:moveTo>
                  <a:pt x="5969685" y="2742989"/>
                </a:moveTo>
                <a:cubicBezTo>
                  <a:pt x="5984204" y="2742989"/>
                  <a:pt x="5995974" y="2754759"/>
                  <a:pt x="5995974" y="2769278"/>
                </a:cubicBezTo>
                <a:cubicBezTo>
                  <a:pt x="5995974" y="2783795"/>
                  <a:pt x="5984204" y="2795565"/>
                  <a:pt x="5969685" y="2795565"/>
                </a:cubicBezTo>
                <a:cubicBezTo>
                  <a:pt x="5955166" y="2795565"/>
                  <a:pt x="5943396" y="2783795"/>
                  <a:pt x="5943396" y="2769278"/>
                </a:cubicBezTo>
                <a:cubicBezTo>
                  <a:pt x="5943396" y="2754759"/>
                  <a:pt x="5955166" y="2742989"/>
                  <a:pt x="5969685" y="2742989"/>
                </a:cubicBezTo>
                <a:close/>
                <a:moveTo>
                  <a:pt x="5878245" y="2742989"/>
                </a:moveTo>
                <a:cubicBezTo>
                  <a:pt x="5892764" y="2742989"/>
                  <a:pt x="5904534" y="2754759"/>
                  <a:pt x="5904534" y="2769278"/>
                </a:cubicBezTo>
                <a:cubicBezTo>
                  <a:pt x="5904534" y="2783795"/>
                  <a:pt x="5892764" y="2795565"/>
                  <a:pt x="5878245" y="2795565"/>
                </a:cubicBezTo>
                <a:cubicBezTo>
                  <a:pt x="5863726" y="2795565"/>
                  <a:pt x="5851956" y="2783795"/>
                  <a:pt x="5851956" y="2769278"/>
                </a:cubicBezTo>
                <a:cubicBezTo>
                  <a:pt x="5851956" y="2754759"/>
                  <a:pt x="5863726" y="2742989"/>
                  <a:pt x="5878245" y="2742989"/>
                </a:cubicBezTo>
                <a:close/>
                <a:moveTo>
                  <a:pt x="5786805" y="2742989"/>
                </a:moveTo>
                <a:cubicBezTo>
                  <a:pt x="5801324" y="2742989"/>
                  <a:pt x="5813094" y="2754759"/>
                  <a:pt x="5813094" y="2769278"/>
                </a:cubicBezTo>
                <a:cubicBezTo>
                  <a:pt x="5813094" y="2783795"/>
                  <a:pt x="5801324" y="2795565"/>
                  <a:pt x="5786805" y="2795565"/>
                </a:cubicBezTo>
                <a:cubicBezTo>
                  <a:pt x="5772286" y="2795565"/>
                  <a:pt x="5760516" y="2783795"/>
                  <a:pt x="5760516" y="2769278"/>
                </a:cubicBezTo>
                <a:cubicBezTo>
                  <a:pt x="5760516" y="2754759"/>
                  <a:pt x="5772286" y="2742989"/>
                  <a:pt x="5786805" y="2742989"/>
                </a:cubicBezTo>
                <a:close/>
                <a:moveTo>
                  <a:pt x="5695365" y="2742989"/>
                </a:moveTo>
                <a:cubicBezTo>
                  <a:pt x="5709884" y="2742989"/>
                  <a:pt x="5721654" y="2754759"/>
                  <a:pt x="5721654" y="2769278"/>
                </a:cubicBezTo>
                <a:cubicBezTo>
                  <a:pt x="5721654" y="2783795"/>
                  <a:pt x="5709884" y="2795565"/>
                  <a:pt x="5695365" y="2795565"/>
                </a:cubicBezTo>
                <a:cubicBezTo>
                  <a:pt x="5680846" y="2795565"/>
                  <a:pt x="5669076" y="2783795"/>
                  <a:pt x="5669076" y="2769278"/>
                </a:cubicBezTo>
                <a:cubicBezTo>
                  <a:pt x="5669076" y="2754759"/>
                  <a:pt x="5680846" y="2742989"/>
                  <a:pt x="5695365" y="2742989"/>
                </a:cubicBezTo>
                <a:close/>
                <a:moveTo>
                  <a:pt x="5603925" y="2742989"/>
                </a:moveTo>
                <a:cubicBezTo>
                  <a:pt x="5618444" y="2742989"/>
                  <a:pt x="5630214" y="2754759"/>
                  <a:pt x="5630214" y="2769278"/>
                </a:cubicBezTo>
                <a:cubicBezTo>
                  <a:pt x="5630214" y="2783795"/>
                  <a:pt x="5618444" y="2795565"/>
                  <a:pt x="5603925" y="2795565"/>
                </a:cubicBezTo>
                <a:cubicBezTo>
                  <a:pt x="5589406" y="2795565"/>
                  <a:pt x="5577636" y="2783795"/>
                  <a:pt x="5577636" y="2769278"/>
                </a:cubicBezTo>
                <a:cubicBezTo>
                  <a:pt x="5577636" y="2754759"/>
                  <a:pt x="5589406" y="2742989"/>
                  <a:pt x="5603925" y="2742989"/>
                </a:cubicBezTo>
                <a:close/>
                <a:moveTo>
                  <a:pt x="5512485" y="2742989"/>
                </a:moveTo>
                <a:cubicBezTo>
                  <a:pt x="5527004" y="2742989"/>
                  <a:pt x="5538774" y="2754759"/>
                  <a:pt x="5538774" y="2769278"/>
                </a:cubicBezTo>
                <a:cubicBezTo>
                  <a:pt x="5538774" y="2783795"/>
                  <a:pt x="5527004" y="2795565"/>
                  <a:pt x="5512485" y="2795565"/>
                </a:cubicBezTo>
                <a:cubicBezTo>
                  <a:pt x="5497966" y="2795565"/>
                  <a:pt x="5486196" y="2783795"/>
                  <a:pt x="5486196" y="2769278"/>
                </a:cubicBezTo>
                <a:cubicBezTo>
                  <a:pt x="5486196" y="2754759"/>
                  <a:pt x="5497966" y="2742989"/>
                  <a:pt x="5512485" y="2742989"/>
                </a:cubicBezTo>
                <a:close/>
                <a:moveTo>
                  <a:pt x="5421045" y="2742989"/>
                </a:moveTo>
                <a:cubicBezTo>
                  <a:pt x="5435564" y="2742989"/>
                  <a:pt x="5447334" y="2754759"/>
                  <a:pt x="5447334" y="2769278"/>
                </a:cubicBezTo>
                <a:cubicBezTo>
                  <a:pt x="5447334" y="2783795"/>
                  <a:pt x="5435564" y="2795565"/>
                  <a:pt x="5421045" y="2795565"/>
                </a:cubicBezTo>
                <a:cubicBezTo>
                  <a:pt x="5406526" y="2795565"/>
                  <a:pt x="5394756" y="2783795"/>
                  <a:pt x="5394756" y="2769278"/>
                </a:cubicBezTo>
                <a:cubicBezTo>
                  <a:pt x="5394756" y="2754759"/>
                  <a:pt x="5406526" y="2742989"/>
                  <a:pt x="5421045" y="2742989"/>
                </a:cubicBezTo>
                <a:close/>
                <a:moveTo>
                  <a:pt x="5329605" y="2742989"/>
                </a:moveTo>
                <a:cubicBezTo>
                  <a:pt x="5344124" y="2742989"/>
                  <a:pt x="5355894" y="2754759"/>
                  <a:pt x="5355894" y="2769278"/>
                </a:cubicBezTo>
                <a:cubicBezTo>
                  <a:pt x="5355894" y="2783795"/>
                  <a:pt x="5344124" y="2795565"/>
                  <a:pt x="5329605" y="2795565"/>
                </a:cubicBezTo>
                <a:cubicBezTo>
                  <a:pt x="5315086" y="2795565"/>
                  <a:pt x="5303316" y="2783795"/>
                  <a:pt x="5303316" y="2769278"/>
                </a:cubicBezTo>
                <a:cubicBezTo>
                  <a:pt x="5303316" y="2754759"/>
                  <a:pt x="5315086" y="2742989"/>
                  <a:pt x="5329605" y="2742989"/>
                </a:cubicBezTo>
                <a:close/>
                <a:moveTo>
                  <a:pt x="5238165" y="2742989"/>
                </a:moveTo>
                <a:cubicBezTo>
                  <a:pt x="5252684" y="2742989"/>
                  <a:pt x="5264454" y="2754759"/>
                  <a:pt x="5264454" y="2769278"/>
                </a:cubicBezTo>
                <a:cubicBezTo>
                  <a:pt x="5264454" y="2783795"/>
                  <a:pt x="5252684" y="2795565"/>
                  <a:pt x="5238165" y="2795565"/>
                </a:cubicBezTo>
                <a:cubicBezTo>
                  <a:pt x="5223646" y="2795565"/>
                  <a:pt x="5211876" y="2783795"/>
                  <a:pt x="5211876" y="2769278"/>
                </a:cubicBezTo>
                <a:cubicBezTo>
                  <a:pt x="5211876" y="2754759"/>
                  <a:pt x="5223646" y="2742989"/>
                  <a:pt x="5238165" y="2742989"/>
                </a:cubicBezTo>
                <a:close/>
                <a:moveTo>
                  <a:pt x="5146725" y="2742989"/>
                </a:moveTo>
                <a:cubicBezTo>
                  <a:pt x="5161244" y="2742989"/>
                  <a:pt x="5173014" y="2754759"/>
                  <a:pt x="5173014" y="2769278"/>
                </a:cubicBezTo>
                <a:cubicBezTo>
                  <a:pt x="5173014" y="2783795"/>
                  <a:pt x="5161244" y="2795565"/>
                  <a:pt x="5146725" y="2795565"/>
                </a:cubicBezTo>
                <a:cubicBezTo>
                  <a:pt x="5132206" y="2795565"/>
                  <a:pt x="5120436" y="2783795"/>
                  <a:pt x="5120436" y="2769278"/>
                </a:cubicBezTo>
                <a:cubicBezTo>
                  <a:pt x="5120436" y="2754759"/>
                  <a:pt x="5132206" y="2742989"/>
                  <a:pt x="5146725" y="2742989"/>
                </a:cubicBezTo>
                <a:close/>
                <a:moveTo>
                  <a:pt x="5055285" y="2742989"/>
                </a:moveTo>
                <a:cubicBezTo>
                  <a:pt x="5069804" y="2742989"/>
                  <a:pt x="5081574" y="2754759"/>
                  <a:pt x="5081574" y="2769278"/>
                </a:cubicBezTo>
                <a:cubicBezTo>
                  <a:pt x="5081574" y="2783795"/>
                  <a:pt x="5069804" y="2795565"/>
                  <a:pt x="5055285" y="2795565"/>
                </a:cubicBezTo>
                <a:cubicBezTo>
                  <a:pt x="5040766" y="2795565"/>
                  <a:pt x="5028996" y="2783795"/>
                  <a:pt x="5028996" y="2769278"/>
                </a:cubicBezTo>
                <a:cubicBezTo>
                  <a:pt x="5028996" y="2754759"/>
                  <a:pt x="5040766" y="2742989"/>
                  <a:pt x="5055285" y="2742989"/>
                </a:cubicBezTo>
                <a:close/>
                <a:moveTo>
                  <a:pt x="4963845" y="2742989"/>
                </a:moveTo>
                <a:cubicBezTo>
                  <a:pt x="4978364" y="2742989"/>
                  <a:pt x="4990134" y="2754759"/>
                  <a:pt x="4990134" y="2769278"/>
                </a:cubicBezTo>
                <a:cubicBezTo>
                  <a:pt x="4990134" y="2783795"/>
                  <a:pt x="4978364" y="2795565"/>
                  <a:pt x="4963845" y="2795565"/>
                </a:cubicBezTo>
                <a:cubicBezTo>
                  <a:pt x="4949326" y="2795565"/>
                  <a:pt x="4937556" y="2783795"/>
                  <a:pt x="4937556" y="2769278"/>
                </a:cubicBezTo>
                <a:cubicBezTo>
                  <a:pt x="4937556" y="2754759"/>
                  <a:pt x="4949326" y="2742989"/>
                  <a:pt x="4963845" y="2742989"/>
                </a:cubicBezTo>
                <a:close/>
                <a:moveTo>
                  <a:pt x="4872405" y="2742989"/>
                </a:moveTo>
                <a:cubicBezTo>
                  <a:pt x="4886924" y="2742989"/>
                  <a:pt x="4898694" y="2754759"/>
                  <a:pt x="4898694" y="2769278"/>
                </a:cubicBezTo>
                <a:cubicBezTo>
                  <a:pt x="4898694" y="2783795"/>
                  <a:pt x="4886924" y="2795565"/>
                  <a:pt x="4872405" y="2795565"/>
                </a:cubicBezTo>
                <a:cubicBezTo>
                  <a:pt x="4857886" y="2795565"/>
                  <a:pt x="4846116" y="2783795"/>
                  <a:pt x="4846116" y="2769278"/>
                </a:cubicBezTo>
                <a:cubicBezTo>
                  <a:pt x="4846116" y="2754759"/>
                  <a:pt x="4857886" y="2742989"/>
                  <a:pt x="4872405" y="2742989"/>
                </a:cubicBezTo>
                <a:close/>
                <a:moveTo>
                  <a:pt x="4780965" y="2742989"/>
                </a:moveTo>
                <a:cubicBezTo>
                  <a:pt x="4795484" y="2742989"/>
                  <a:pt x="4807254" y="2754759"/>
                  <a:pt x="4807254" y="2769278"/>
                </a:cubicBezTo>
                <a:cubicBezTo>
                  <a:pt x="4807254" y="2783795"/>
                  <a:pt x="4795484" y="2795565"/>
                  <a:pt x="4780965" y="2795565"/>
                </a:cubicBezTo>
                <a:cubicBezTo>
                  <a:pt x="4766446" y="2795565"/>
                  <a:pt x="4754676" y="2783795"/>
                  <a:pt x="4754676" y="2769278"/>
                </a:cubicBezTo>
                <a:cubicBezTo>
                  <a:pt x="4754676" y="2754759"/>
                  <a:pt x="4766446" y="2742989"/>
                  <a:pt x="4780965" y="2742989"/>
                </a:cubicBezTo>
                <a:close/>
                <a:moveTo>
                  <a:pt x="4689525" y="2742989"/>
                </a:moveTo>
                <a:cubicBezTo>
                  <a:pt x="4704044" y="2742989"/>
                  <a:pt x="4715814" y="2754759"/>
                  <a:pt x="4715814" y="2769278"/>
                </a:cubicBezTo>
                <a:cubicBezTo>
                  <a:pt x="4715814" y="2783795"/>
                  <a:pt x="4704044" y="2795565"/>
                  <a:pt x="4689525" y="2795565"/>
                </a:cubicBezTo>
                <a:cubicBezTo>
                  <a:pt x="4675006" y="2795565"/>
                  <a:pt x="4663236" y="2783795"/>
                  <a:pt x="4663236" y="2769278"/>
                </a:cubicBezTo>
                <a:cubicBezTo>
                  <a:pt x="4663236" y="2754759"/>
                  <a:pt x="4675006" y="2742989"/>
                  <a:pt x="4689525" y="2742989"/>
                </a:cubicBezTo>
                <a:close/>
                <a:moveTo>
                  <a:pt x="2678005" y="2742989"/>
                </a:moveTo>
                <a:cubicBezTo>
                  <a:pt x="2692525" y="2742989"/>
                  <a:pt x="2704295" y="2754759"/>
                  <a:pt x="2704295" y="2769278"/>
                </a:cubicBezTo>
                <a:cubicBezTo>
                  <a:pt x="2704295" y="2783795"/>
                  <a:pt x="2692525" y="2795565"/>
                  <a:pt x="2678005" y="2795565"/>
                </a:cubicBezTo>
                <a:cubicBezTo>
                  <a:pt x="2663485" y="2795565"/>
                  <a:pt x="2651715" y="2783795"/>
                  <a:pt x="2651715" y="2769278"/>
                </a:cubicBezTo>
                <a:cubicBezTo>
                  <a:pt x="2651715" y="2754759"/>
                  <a:pt x="2663485" y="2742989"/>
                  <a:pt x="2678005" y="2742989"/>
                </a:cubicBezTo>
                <a:close/>
                <a:moveTo>
                  <a:pt x="2129341" y="2742989"/>
                </a:moveTo>
                <a:cubicBezTo>
                  <a:pt x="2143861" y="2742989"/>
                  <a:pt x="2155631" y="2754759"/>
                  <a:pt x="2155631" y="2769278"/>
                </a:cubicBezTo>
                <a:cubicBezTo>
                  <a:pt x="2155631" y="2783795"/>
                  <a:pt x="2143861" y="2795565"/>
                  <a:pt x="2129341" y="2795565"/>
                </a:cubicBezTo>
                <a:cubicBezTo>
                  <a:pt x="2114821" y="2795565"/>
                  <a:pt x="2103051" y="2783795"/>
                  <a:pt x="2103051" y="2769278"/>
                </a:cubicBezTo>
                <a:cubicBezTo>
                  <a:pt x="2103051" y="2754759"/>
                  <a:pt x="2114821" y="2742989"/>
                  <a:pt x="2129341" y="2742989"/>
                </a:cubicBezTo>
                <a:close/>
                <a:moveTo>
                  <a:pt x="2037897" y="2742989"/>
                </a:moveTo>
                <a:cubicBezTo>
                  <a:pt x="2052416" y="2742989"/>
                  <a:pt x="2064187" y="2754759"/>
                  <a:pt x="2064187" y="2769278"/>
                </a:cubicBezTo>
                <a:cubicBezTo>
                  <a:pt x="2064187" y="2783795"/>
                  <a:pt x="2052416" y="2795565"/>
                  <a:pt x="2037897" y="2795565"/>
                </a:cubicBezTo>
                <a:cubicBezTo>
                  <a:pt x="2023377" y="2795565"/>
                  <a:pt x="2011607" y="2783795"/>
                  <a:pt x="2011607" y="2769278"/>
                </a:cubicBezTo>
                <a:cubicBezTo>
                  <a:pt x="2011607" y="2754759"/>
                  <a:pt x="2023377" y="2742989"/>
                  <a:pt x="2037897" y="2742989"/>
                </a:cubicBezTo>
                <a:close/>
                <a:moveTo>
                  <a:pt x="1946453" y="2742989"/>
                </a:moveTo>
                <a:cubicBezTo>
                  <a:pt x="1960972" y="2742989"/>
                  <a:pt x="1972743" y="2754759"/>
                  <a:pt x="1972743" y="2769278"/>
                </a:cubicBezTo>
                <a:cubicBezTo>
                  <a:pt x="1972743" y="2783795"/>
                  <a:pt x="1960972" y="2795565"/>
                  <a:pt x="1946453" y="2795565"/>
                </a:cubicBezTo>
                <a:cubicBezTo>
                  <a:pt x="1931934" y="2795565"/>
                  <a:pt x="1920163" y="2783795"/>
                  <a:pt x="1920163" y="2769278"/>
                </a:cubicBezTo>
                <a:cubicBezTo>
                  <a:pt x="1920163" y="2754759"/>
                  <a:pt x="1931934" y="2742989"/>
                  <a:pt x="1946453" y="2742989"/>
                </a:cubicBezTo>
                <a:close/>
                <a:moveTo>
                  <a:pt x="1855009" y="2742989"/>
                </a:moveTo>
                <a:cubicBezTo>
                  <a:pt x="1869529" y="2742989"/>
                  <a:pt x="1881299" y="2754759"/>
                  <a:pt x="1881299" y="2769278"/>
                </a:cubicBezTo>
                <a:cubicBezTo>
                  <a:pt x="1881299" y="2783795"/>
                  <a:pt x="1869529" y="2795565"/>
                  <a:pt x="1855009" y="2795565"/>
                </a:cubicBezTo>
                <a:cubicBezTo>
                  <a:pt x="1840489" y="2795565"/>
                  <a:pt x="1828719" y="2783795"/>
                  <a:pt x="1828719" y="2769278"/>
                </a:cubicBezTo>
                <a:cubicBezTo>
                  <a:pt x="1828719" y="2754759"/>
                  <a:pt x="1840489" y="2742989"/>
                  <a:pt x="1855009" y="2742989"/>
                </a:cubicBezTo>
                <a:close/>
                <a:moveTo>
                  <a:pt x="1763565" y="2742989"/>
                </a:moveTo>
                <a:cubicBezTo>
                  <a:pt x="1778085" y="2742989"/>
                  <a:pt x="1789855" y="2754759"/>
                  <a:pt x="1789855" y="2769278"/>
                </a:cubicBezTo>
                <a:cubicBezTo>
                  <a:pt x="1789855" y="2783795"/>
                  <a:pt x="1778085" y="2795565"/>
                  <a:pt x="1763565" y="2795565"/>
                </a:cubicBezTo>
                <a:cubicBezTo>
                  <a:pt x="1749045" y="2795565"/>
                  <a:pt x="1737275" y="2783795"/>
                  <a:pt x="1737275" y="2769278"/>
                </a:cubicBezTo>
                <a:cubicBezTo>
                  <a:pt x="1737275" y="2754759"/>
                  <a:pt x="1749045" y="2742989"/>
                  <a:pt x="1763565" y="2742989"/>
                </a:cubicBezTo>
                <a:close/>
                <a:moveTo>
                  <a:pt x="1672121" y="2742989"/>
                </a:moveTo>
                <a:cubicBezTo>
                  <a:pt x="1686641" y="2742989"/>
                  <a:pt x="1698412" y="2754759"/>
                  <a:pt x="1698412" y="2769278"/>
                </a:cubicBezTo>
                <a:cubicBezTo>
                  <a:pt x="1698412" y="2783795"/>
                  <a:pt x="1686641" y="2795565"/>
                  <a:pt x="1672121" y="2795565"/>
                </a:cubicBezTo>
                <a:cubicBezTo>
                  <a:pt x="1657601" y="2795565"/>
                  <a:pt x="1645831" y="2783795"/>
                  <a:pt x="1645831" y="2769278"/>
                </a:cubicBezTo>
                <a:cubicBezTo>
                  <a:pt x="1645831" y="2754759"/>
                  <a:pt x="1657601" y="2742989"/>
                  <a:pt x="1672121" y="2742989"/>
                </a:cubicBezTo>
                <a:close/>
                <a:moveTo>
                  <a:pt x="1580677" y="2742989"/>
                </a:moveTo>
                <a:cubicBezTo>
                  <a:pt x="1595197" y="2742989"/>
                  <a:pt x="1606967" y="2754759"/>
                  <a:pt x="1606967" y="2769278"/>
                </a:cubicBezTo>
                <a:cubicBezTo>
                  <a:pt x="1606967" y="2783795"/>
                  <a:pt x="1595197" y="2795565"/>
                  <a:pt x="1580677" y="2795565"/>
                </a:cubicBezTo>
                <a:cubicBezTo>
                  <a:pt x="1566158" y="2795565"/>
                  <a:pt x="1554387" y="2783795"/>
                  <a:pt x="1554387" y="2769278"/>
                </a:cubicBezTo>
                <a:cubicBezTo>
                  <a:pt x="1554387" y="2754759"/>
                  <a:pt x="1566158" y="2742989"/>
                  <a:pt x="1580677" y="2742989"/>
                </a:cubicBezTo>
                <a:close/>
                <a:moveTo>
                  <a:pt x="8895765" y="2742988"/>
                </a:moveTo>
                <a:cubicBezTo>
                  <a:pt x="8910284" y="2742988"/>
                  <a:pt x="8922054" y="2754759"/>
                  <a:pt x="8922054" y="2769278"/>
                </a:cubicBezTo>
                <a:cubicBezTo>
                  <a:pt x="8922054" y="2783795"/>
                  <a:pt x="8910284" y="2795565"/>
                  <a:pt x="8895765" y="2795565"/>
                </a:cubicBezTo>
                <a:cubicBezTo>
                  <a:pt x="8881246" y="2795565"/>
                  <a:pt x="8869476" y="2783795"/>
                  <a:pt x="8869476" y="2769278"/>
                </a:cubicBezTo>
                <a:cubicBezTo>
                  <a:pt x="8869476" y="2754759"/>
                  <a:pt x="8881246" y="2742988"/>
                  <a:pt x="8895765" y="2742988"/>
                </a:cubicBezTo>
                <a:close/>
                <a:moveTo>
                  <a:pt x="8804325" y="2742988"/>
                </a:moveTo>
                <a:cubicBezTo>
                  <a:pt x="8818844" y="2742988"/>
                  <a:pt x="8830614" y="2754759"/>
                  <a:pt x="8830614" y="2769278"/>
                </a:cubicBezTo>
                <a:cubicBezTo>
                  <a:pt x="8830614" y="2783795"/>
                  <a:pt x="8818844" y="2795565"/>
                  <a:pt x="8804325" y="2795565"/>
                </a:cubicBezTo>
                <a:cubicBezTo>
                  <a:pt x="8789806" y="2795565"/>
                  <a:pt x="8778036" y="2783795"/>
                  <a:pt x="8778036" y="2769278"/>
                </a:cubicBezTo>
                <a:cubicBezTo>
                  <a:pt x="8778036" y="2754759"/>
                  <a:pt x="8789806" y="2742988"/>
                  <a:pt x="8804325" y="2742988"/>
                </a:cubicBezTo>
                <a:close/>
                <a:moveTo>
                  <a:pt x="8530005" y="2742988"/>
                </a:moveTo>
                <a:cubicBezTo>
                  <a:pt x="8544524" y="2742988"/>
                  <a:pt x="8556294" y="2754759"/>
                  <a:pt x="8556294" y="2769278"/>
                </a:cubicBezTo>
                <a:cubicBezTo>
                  <a:pt x="8556294" y="2783795"/>
                  <a:pt x="8544524" y="2795565"/>
                  <a:pt x="8530005" y="2795565"/>
                </a:cubicBezTo>
                <a:cubicBezTo>
                  <a:pt x="8515486" y="2795565"/>
                  <a:pt x="8503716" y="2783795"/>
                  <a:pt x="8503716" y="2769278"/>
                </a:cubicBezTo>
                <a:cubicBezTo>
                  <a:pt x="8503716" y="2754759"/>
                  <a:pt x="8515486" y="2742988"/>
                  <a:pt x="8530005" y="2742988"/>
                </a:cubicBezTo>
                <a:close/>
                <a:moveTo>
                  <a:pt x="8438565" y="2742988"/>
                </a:moveTo>
                <a:cubicBezTo>
                  <a:pt x="8453084" y="2742988"/>
                  <a:pt x="8464854" y="2754759"/>
                  <a:pt x="8464854" y="2769278"/>
                </a:cubicBezTo>
                <a:cubicBezTo>
                  <a:pt x="8464854" y="2783795"/>
                  <a:pt x="8453084" y="2795565"/>
                  <a:pt x="8438565" y="2795565"/>
                </a:cubicBezTo>
                <a:cubicBezTo>
                  <a:pt x="8424046" y="2795565"/>
                  <a:pt x="8412276" y="2783795"/>
                  <a:pt x="8412276" y="2769278"/>
                </a:cubicBezTo>
                <a:cubicBezTo>
                  <a:pt x="8412276" y="2754759"/>
                  <a:pt x="8424046" y="2742988"/>
                  <a:pt x="8438565" y="2742988"/>
                </a:cubicBezTo>
                <a:close/>
                <a:moveTo>
                  <a:pt x="8347125" y="2742988"/>
                </a:moveTo>
                <a:cubicBezTo>
                  <a:pt x="8361644" y="2742988"/>
                  <a:pt x="8373414" y="2754759"/>
                  <a:pt x="8373414" y="2769278"/>
                </a:cubicBezTo>
                <a:cubicBezTo>
                  <a:pt x="8373414" y="2783795"/>
                  <a:pt x="8361644" y="2795565"/>
                  <a:pt x="8347125" y="2795565"/>
                </a:cubicBezTo>
                <a:cubicBezTo>
                  <a:pt x="8332606" y="2795565"/>
                  <a:pt x="8320836" y="2783795"/>
                  <a:pt x="8320836" y="2769278"/>
                </a:cubicBezTo>
                <a:cubicBezTo>
                  <a:pt x="8320836" y="2754759"/>
                  <a:pt x="8332606" y="2742988"/>
                  <a:pt x="8347125" y="2742988"/>
                </a:cubicBezTo>
                <a:close/>
                <a:moveTo>
                  <a:pt x="8255685" y="2742988"/>
                </a:moveTo>
                <a:cubicBezTo>
                  <a:pt x="8270204" y="2742988"/>
                  <a:pt x="8281974" y="2754759"/>
                  <a:pt x="8281974" y="2769278"/>
                </a:cubicBezTo>
                <a:cubicBezTo>
                  <a:pt x="8281974" y="2783795"/>
                  <a:pt x="8270204" y="2795565"/>
                  <a:pt x="8255685" y="2795565"/>
                </a:cubicBezTo>
                <a:cubicBezTo>
                  <a:pt x="8241166" y="2795565"/>
                  <a:pt x="8229396" y="2783795"/>
                  <a:pt x="8229396" y="2769278"/>
                </a:cubicBezTo>
                <a:cubicBezTo>
                  <a:pt x="8229396" y="2754759"/>
                  <a:pt x="8241166" y="2742988"/>
                  <a:pt x="8255685" y="2742988"/>
                </a:cubicBezTo>
                <a:close/>
                <a:moveTo>
                  <a:pt x="8164245" y="2742988"/>
                </a:moveTo>
                <a:cubicBezTo>
                  <a:pt x="8178764" y="2742988"/>
                  <a:pt x="8190534" y="2754759"/>
                  <a:pt x="8190534" y="2769278"/>
                </a:cubicBezTo>
                <a:cubicBezTo>
                  <a:pt x="8190534" y="2783795"/>
                  <a:pt x="8178764" y="2795565"/>
                  <a:pt x="8164245" y="2795565"/>
                </a:cubicBezTo>
                <a:cubicBezTo>
                  <a:pt x="8149726" y="2795565"/>
                  <a:pt x="8137956" y="2783795"/>
                  <a:pt x="8137956" y="2769278"/>
                </a:cubicBezTo>
                <a:cubicBezTo>
                  <a:pt x="8137956" y="2754759"/>
                  <a:pt x="8149726" y="2742988"/>
                  <a:pt x="8164245" y="2742988"/>
                </a:cubicBezTo>
                <a:close/>
                <a:moveTo>
                  <a:pt x="8072805" y="2742988"/>
                </a:moveTo>
                <a:cubicBezTo>
                  <a:pt x="8087324" y="2742988"/>
                  <a:pt x="8099094" y="2754759"/>
                  <a:pt x="8099094" y="2769278"/>
                </a:cubicBezTo>
                <a:cubicBezTo>
                  <a:pt x="8099094" y="2783795"/>
                  <a:pt x="8087324" y="2795565"/>
                  <a:pt x="8072805" y="2795565"/>
                </a:cubicBezTo>
                <a:cubicBezTo>
                  <a:pt x="8058286" y="2795565"/>
                  <a:pt x="8046516" y="2783795"/>
                  <a:pt x="8046516" y="2769278"/>
                </a:cubicBezTo>
                <a:cubicBezTo>
                  <a:pt x="8046516" y="2754759"/>
                  <a:pt x="8058286" y="2742988"/>
                  <a:pt x="8072805" y="2742988"/>
                </a:cubicBezTo>
                <a:close/>
                <a:moveTo>
                  <a:pt x="7981365" y="2742988"/>
                </a:moveTo>
                <a:cubicBezTo>
                  <a:pt x="7995884" y="2742988"/>
                  <a:pt x="8007654" y="2754759"/>
                  <a:pt x="8007654" y="2769278"/>
                </a:cubicBezTo>
                <a:cubicBezTo>
                  <a:pt x="8007654" y="2783795"/>
                  <a:pt x="7995884" y="2795565"/>
                  <a:pt x="7981365" y="2795565"/>
                </a:cubicBezTo>
                <a:cubicBezTo>
                  <a:pt x="7966846" y="2795565"/>
                  <a:pt x="7955076" y="2783795"/>
                  <a:pt x="7955076" y="2769278"/>
                </a:cubicBezTo>
                <a:cubicBezTo>
                  <a:pt x="7955076" y="2754759"/>
                  <a:pt x="7966846" y="2742988"/>
                  <a:pt x="7981365" y="2742988"/>
                </a:cubicBezTo>
                <a:close/>
                <a:moveTo>
                  <a:pt x="7889925" y="2742988"/>
                </a:moveTo>
                <a:cubicBezTo>
                  <a:pt x="7904444" y="2742988"/>
                  <a:pt x="7916214" y="2754759"/>
                  <a:pt x="7916214" y="2769278"/>
                </a:cubicBezTo>
                <a:cubicBezTo>
                  <a:pt x="7916214" y="2783795"/>
                  <a:pt x="7904444" y="2795565"/>
                  <a:pt x="7889925" y="2795565"/>
                </a:cubicBezTo>
                <a:cubicBezTo>
                  <a:pt x="7875406" y="2795565"/>
                  <a:pt x="7863636" y="2783795"/>
                  <a:pt x="7863636" y="2769278"/>
                </a:cubicBezTo>
                <a:cubicBezTo>
                  <a:pt x="7863636" y="2754759"/>
                  <a:pt x="7875406" y="2742988"/>
                  <a:pt x="7889925" y="2742988"/>
                </a:cubicBezTo>
                <a:close/>
                <a:moveTo>
                  <a:pt x="7798485" y="2742988"/>
                </a:moveTo>
                <a:cubicBezTo>
                  <a:pt x="7813004" y="2742988"/>
                  <a:pt x="7824774" y="2754759"/>
                  <a:pt x="7824774" y="2769278"/>
                </a:cubicBezTo>
                <a:cubicBezTo>
                  <a:pt x="7824774" y="2783795"/>
                  <a:pt x="7813004" y="2795565"/>
                  <a:pt x="7798485" y="2795565"/>
                </a:cubicBezTo>
                <a:cubicBezTo>
                  <a:pt x="7783966" y="2795565"/>
                  <a:pt x="7772196" y="2783795"/>
                  <a:pt x="7772196" y="2769278"/>
                </a:cubicBezTo>
                <a:cubicBezTo>
                  <a:pt x="7772196" y="2754759"/>
                  <a:pt x="7783966" y="2742988"/>
                  <a:pt x="7798485" y="2742988"/>
                </a:cubicBezTo>
                <a:close/>
                <a:moveTo>
                  <a:pt x="7707045" y="2742988"/>
                </a:moveTo>
                <a:cubicBezTo>
                  <a:pt x="7721564" y="2742988"/>
                  <a:pt x="7733334" y="2754759"/>
                  <a:pt x="7733334" y="2769278"/>
                </a:cubicBezTo>
                <a:cubicBezTo>
                  <a:pt x="7733334" y="2783795"/>
                  <a:pt x="7721564" y="2795565"/>
                  <a:pt x="7707045" y="2795565"/>
                </a:cubicBezTo>
                <a:cubicBezTo>
                  <a:pt x="7692526" y="2795565"/>
                  <a:pt x="7680756" y="2783795"/>
                  <a:pt x="7680756" y="2769278"/>
                </a:cubicBezTo>
                <a:cubicBezTo>
                  <a:pt x="7680756" y="2754759"/>
                  <a:pt x="7692526" y="2742988"/>
                  <a:pt x="7707045" y="2742988"/>
                </a:cubicBezTo>
                <a:close/>
                <a:moveTo>
                  <a:pt x="7615605" y="2742988"/>
                </a:moveTo>
                <a:cubicBezTo>
                  <a:pt x="7630124" y="2742988"/>
                  <a:pt x="7641894" y="2754759"/>
                  <a:pt x="7641894" y="2769278"/>
                </a:cubicBezTo>
                <a:cubicBezTo>
                  <a:pt x="7641894" y="2783795"/>
                  <a:pt x="7630124" y="2795565"/>
                  <a:pt x="7615605" y="2795565"/>
                </a:cubicBezTo>
                <a:cubicBezTo>
                  <a:pt x="7601086" y="2795565"/>
                  <a:pt x="7589316" y="2783795"/>
                  <a:pt x="7589316" y="2769278"/>
                </a:cubicBezTo>
                <a:cubicBezTo>
                  <a:pt x="7589316" y="2754759"/>
                  <a:pt x="7601086" y="2742988"/>
                  <a:pt x="7615605" y="2742988"/>
                </a:cubicBezTo>
                <a:close/>
                <a:moveTo>
                  <a:pt x="7524165" y="2742988"/>
                </a:moveTo>
                <a:cubicBezTo>
                  <a:pt x="7538684" y="2742988"/>
                  <a:pt x="7550454" y="2754759"/>
                  <a:pt x="7550454" y="2769278"/>
                </a:cubicBezTo>
                <a:cubicBezTo>
                  <a:pt x="7550454" y="2783795"/>
                  <a:pt x="7538684" y="2795565"/>
                  <a:pt x="7524165" y="2795565"/>
                </a:cubicBezTo>
                <a:cubicBezTo>
                  <a:pt x="7509646" y="2795565"/>
                  <a:pt x="7497876" y="2783795"/>
                  <a:pt x="7497876" y="2769278"/>
                </a:cubicBezTo>
                <a:cubicBezTo>
                  <a:pt x="7497876" y="2754759"/>
                  <a:pt x="7509646" y="2742988"/>
                  <a:pt x="7524165" y="2742988"/>
                </a:cubicBezTo>
                <a:close/>
                <a:moveTo>
                  <a:pt x="7432725" y="2742988"/>
                </a:moveTo>
                <a:cubicBezTo>
                  <a:pt x="7447244" y="2742988"/>
                  <a:pt x="7459014" y="2754759"/>
                  <a:pt x="7459014" y="2769278"/>
                </a:cubicBezTo>
                <a:cubicBezTo>
                  <a:pt x="7459014" y="2783795"/>
                  <a:pt x="7447244" y="2795565"/>
                  <a:pt x="7432725" y="2795565"/>
                </a:cubicBezTo>
                <a:cubicBezTo>
                  <a:pt x="7418206" y="2795565"/>
                  <a:pt x="7406436" y="2783795"/>
                  <a:pt x="7406436" y="2769278"/>
                </a:cubicBezTo>
                <a:cubicBezTo>
                  <a:pt x="7406436" y="2754759"/>
                  <a:pt x="7418206" y="2742988"/>
                  <a:pt x="7432725" y="2742988"/>
                </a:cubicBezTo>
                <a:close/>
                <a:moveTo>
                  <a:pt x="8895765" y="2651547"/>
                </a:moveTo>
                <a:cubicBezTo>
                  <a:pt x="8910284" y="2651547"/>
                  <a:pt x="8922054" y="2663317"/>
                  <a:pt x="8922054" y="2677837"/>
                </a:cubicBezTo>
                <a:cubicBezTo>
                  <a:pt x="8922054" y="2692356"/>
                  <a:pt x="8910284" y="2704129"/>
                  <a:pt x="8895765" y="2704129"/>
                </a:cubicBezTo>
                <a:cubicBezTo>
                  <a:pt x="8881246" y="2704129"/>
                  <a:pt x="8869476" y="2692356"/>
                  <a:pt x="8869476" y="2677837"/>
                </a:cubicBezTo>
                <a:cubicBezTo>
                  <a:pt x="8869476" y="2663317"/>
                  <a:pt x="8881246" y="2651547"/>
                  <a:pt x="8895765" y="2651547"/>
                </a:cubicBezTo>
                <a:close/>
                <a:moveTo>
                  <a:pt x="8530005" y="2651547"/>
                </a:moveTo>
                <a:cubicBezTo>
                  <a:pt x="8544524" y="2651547"/>
                  <a:pt x="8556294" y="2663317"/>
                  <a:pt x="8556294" y="2677837"/>
                </a:cubicBezTo>
                <a:cubicBezTo>
                  <a:pt x="8556294" y="2692356"/>
                  <a:pt x="8544524" y="2704129"/>
                  <a:pt x="8530005" y="2704129"/>
                </a:cubicBezTo>
                <a:cubicBezTo>
                  <a:pt x="8515486" y="2704129"/>
                  <a:pt x="8503716" y="2692356"/>
                  <a:pt x="8503716" y="2677837"/>
                </a:cubicBezTo>
                <a:cubicBezTo>
                  <a:pt x="8503716" y="2663317"/>
                  <a:pt x="8515486" y="2651547"/>
                  <a:pt x="8530005" y="2651547"/>
                </a:cubicBezTo>
                <a:close/>
                <a:moveTo>
                  <a:pt x="8438565" y="2651547"/>
                </a:moveTo>
                <a:cubicBezTo>
                  <a:pt x="8453084" y="2651547"/>
                  <a:pt x="8464854" y="2663317"/>
                  <a:pt x="8464854" y="2677837"/>
                </a:cubicBezTo>
                <a:cubicBezTo>
                  <a:pt x="8464854" y="2692356"/>
                  <a:pt x="8453084" y="2704129"/>
                  <a:pt x="8438565" y="2704129"/>
                </a:cubicBezTo>
                <a:cubicBezTo>
                  <a:pt x="8424046" y="2704129"/>
                  <a:pt x="8412276" y="2692356"/>
                  <a:pt x="8412276" y="2677837"/>
                </a:cubicBezTo>
                <a:cubicBezTo>
                  <a:pt x="8412276" y="2663317"/>
                  <a:pt x="8424046" y="2651547"/>
                  <a:pt x="8438565" y="2651547"/>
                </a:cubicBezTo>
                <a:close/>
                <a:moveTo>
                  <a:pt x="8347125" y="2651547"/>
                </a:moveTo>
                <a:cubicBezTo>
                  <a:pt x="8361644" y="2651547"/>
                  <a:pt x="8373414" y="2663317"/>
                  <a:pt x="8373414" y="2677837"/>
                </a:cubicBezTo>
                <a:cubicBezTo>
                  <a:pt x="8373414" y="2692356"/>
                  <a:pt x="8361644" y="2704129"/>
                  <a:pt x="8347125" y="2704129"/>
                </a:cubicBezTo>
                <a:cubicBezTo>
                  <a:pt x="8332606" y="2704129"/>
                  <a:pt x="8320836" y="2692356"/>
                  <a:pt x="8320836" y="2677837"/>
                </a:cubicBezTo>
                <a:cubicBezTo>
                  <a:pt x="8320836" y="2663317"/>
                  <a:pt x="8332606" y="2651547"/>
                  <a:pt x="8347125" y="2651547"/>
                </a:cubicBezTo>
                <a:close/>
                <a:moveTo>
                  <a:pt x="8255685" y="2651547"/>
                </a:moveTo>
                <a:cubicBezTo>
                  <a:pt x="8270204" y="2651547"/>
                  <a:pt x="8281974" y="2663317"/>
                  <a:pt x="8281974" y="2677837"/>
                </a:cubicBezTo>
                <a:cubicBezTo>
                  <a:pt x="8281974" y="2692356"/>
                  <a:pt x="8270204" y="2704129"/>
                  <a:pt x="8255685" y="2704129"/>
                </a:cubicBezTo>
                <a:cubicBezTo>
                  <a:pt x="8241166" y="2704129"/>
                  <a:pt x="8229396" y="2692356"/>
                  <a:pt x="8229396" y="2677837"/>
                </a:cubicBezTo>
                <a:cubicBezTo>
                  <a:pt x="8229396" y="2663317"/>
                  <a:pt x="8241166" y="2651547"/>
                  <a:pt x="8255685" y="2651547"/>
                </a:cubicBezTo>
                <a:close/>
                <a:moveTo>
                  <a:pt x="8164245" y="2651547"/>
                </a:moveTo>
                <a:cubicBezTo>
                  <a:pt x="8178764" y="2651547"/>
                  <a:pt x="8190534" y="2663317"/>
                  <a:pt x="8190534" y="2677837"/>
                </a:cubicBezTo>
                <a:cubicBezTo>
                  <a:pt x="8190534" y="2692356"/>
                  <a:pt x="8178764" y="2704129"/>
                  <a:pt x="8164245" y="2704129"/>
                </a:cubicBezTo>
                <a:cubicBezTo>
                  <a:pt x="8149726" y="2704129"/>
                  <a:pt x="8137956" y="2692356"/>
                  <a:pt x="8137956" y="2677837"/>
                </a:cubicBezTo>
                <a:cubicBezTo>
                  <a:pt x="8137956" y="2663317"/>
                  <a:pt x="8149726" y="2651547"/>
                  <a:pt x="8164245" y="2651547"/>
                </a:cubicBezTo>
                <a:close/>
                <a:moveTo>
                  <a:pt x="8072805" y="2651547"/>
                </a:moveTo>
                <a:cubicBezTo>
                  <a:pt x="8087324" y="2651547"/>
                  <a:pt x="8099094" y="2663317"/>
                  <a:pt x="8099094" y="2677837"/>
                </a:cubicBezTo>
                <a:cubicBezTo>
                  <a:pt x="8099094" y="2692356"/>
                  <a:pt x="8087324" y="2704129"/>
                  <a:pt x="8072805" y="2704129"/>
                </a:cubicBezTo>
                <a:cubicBezTo>
                  <a:pt x="8058286" y="2704129"/>
                  <a:pt x="8046516" y="2692356"/>
                  <a:pt x="8046516" y="2677837"/>
                </a:cubicBezTo>
                <a:cubicBezTo>
                  <a:pt x="8046516" y="2663317"/>
                  <a:pt x="8058286" y="2651547"/>
                  <a:pt x="8072805" y="2651547"/>
                </a:cubicBezTo>
                <a:close/>
                <a:moveTo>
                  <a:pt x="7981365" y="2651547"/>
                </a:moveTo>
                <a:cubicBezTo>
                  <a:pt x="7995884" y="2651547"/>
                  <a:pt x="8007654" y="2663317"/>
                  <a:pt x="8007654" y="2677837"/>
                </a:cubicBezTo>
                <a:cubicBezTo>
                  <a:pt x="8007654" y="2692356"/>
                  <a:pt x="7995884" y="2704129"/>
                  <a:pt x="7981365" y="2704129"/>
                </a:cubicBezTo>
                <a:cubicBezTo>
                  <a:pt x="7966846" y="2704129"/>
                  <a:pt x="7955076" y="2692356"/>
                  <a:pt x="7955076" y="2677837"/>
                </a:cubicBezTo>
                <a:cubicBezTo>
                  <a:pt x="7955076" y="2663317"/>
                  <a:pt x="7966846" y="2651547"/>
                  <a:pt x="7981365" y="2651547"/>
                </a:cubicBezTo>
                <a:close/>
                <a:moveTo>
                  <a:pt x="7889925" y="2651547"/>
                </a:moveTo>
                <a:cubicBezTo>
                  <a:pt x="7904444" y="2651547"/>
                  <a:pt x="7916214" y="2663317"/>
                  <a:pt x="7916214" y="2677837"/>
                </a:cubicBezTo>
                <a:cubicBezTo>
                  <a:pt x="7916214" y="2692356"/>
                  <a:pt x="7904444" y="2704129"/>
                  <a:pt x="7889925" y="2704129"/>
                </a:cubicBezTo>
                <a:cubicBezTo>
                  <a:pt x="7875406" y="2704129"/>
                  <a:pt x="7863636" y="2692356"/>
                  <a:pt x="7863636" y="2677837"/>
                </a:cubicBezTo>
                <a:cubicBezTo>
                  <a:pt x="7863636" y="2663317"/>
                  <a:pt x="7875406" y="2651547"/>
                  <a:pt x="7889925" y="2651547"/>
                </a:cubicBezTo>
                <a:close/>
                <a:moveTo>
                  <a:pt x="7798485" y="2651547"/>
                </a:moveTo>
                <a:cubicBezTo>
                  <a:pt x="7813004" y="2651547"/>
                  <a:pt x="7824774" y="2663317"/>
                  <a:pt x="7824774" y="2677837"/>
                </a:cubicBezTo>
                <a:cubicBezTo>
                  <a:pt x="7824774" y="2692356"/>
                  <a:pt x="7813004" y="2704129"/>
                  <a:pt x="7798485" y="2704129"/>
                </a:cubicBezTo>
                <a:cubicBezTo>
                  <a:pt x="7783966" y="2704129"/>
                  <a:pt x="7772196" y="2692356"/>
                  <a:pt x="7772196" y="2677837"/>
                </a:cubicBezTo>
                <a:cubicBezTo>
                  <a:pt x="7772196" y="2663317"/>
                  <a:pt x="7783966" y="2651547"/>
                  <a:pt x="7798485" y="2651547"/>
                </a:cubicBezTo>
                <a:close/>
                <a:moveTo>
                  <a:pt x="7707045" y="2651547"/>
                </a:moveTo>
                <a:cubicBezTo>
                  <a:pt x="7721564" y="2651547"/>
                  <a:pt x="7733334" y="2663317"/>
                  <a:pt x="7733334" y="2677837"/>
                </a:cubicBezTo>
                <a:cubicBezTo>
                  <a:pt x="7733334" y="2692356"/>
                  <a:pt x="7721564" y="2704129"/>
                  <a:pt x="7707045" y="2704129"/>
                </a:cubicBezTo>
                <a:cubicBezTo>
                  <a:pt x="7692526" y="2704129"/>
                  <a:pt x="7680756" y="2692356"/>
                  <a:pt x="7680756" y="2677837"/>
                </a:cubicBezTo>
                <a:cubicBezTo>
                  <a:pt x="7680756" y="2663317"/>
                  <a:pt x="7692526" y="2651547"/>
                  <a:pt x="7707045" y="2651547"/>
                </a:cubicBezTo>
                <a:close/>
                <a:moveTo>
                  <a:pt x="7615605" y="2651547"/>
                </a:moveTo>
                <a:cubicBezTo>
                  <a:pt x="7630124" y="2651547"/>
                  <a:pt x="7641894" y="2663317"/>
                  <a:pt x="7641894" y="2677837"/>
                </a:cubicBezTo>
                <a:cubicBezTo>
                  <a:pt x="7641894" y="2692356"/>
                  <a:pt x="7630124" y="2704129"/>
                  <a:pt x="7615605" y="2704129"/>
                </a:cubicBezTo>
                <a:cubicBezTo>
                  <a:pt x="7601086" y="2704129"/>
                  <a:pt x="7589316" y="2692356"/>
                  <a:pt x="7589316" y="2677837"/>
                </a:cubicBezTo>
                <a:cubicBezTo>
                  <a:pt x="7589316" y="2663317"/>
                  <a:pt x="7601086" y="2651547"/>
                  <a:pt x="7615605" y="2651547"/>
                </a:cubicBezTo>
                <a:close/>
                <a:moveTo>
                  <a:pt x="7524165" y="2651547"/>
                </a:moveTo>
                <a:cubicBezTo>
                  <a:pt x="7538684" y="2651547"/>
                  <a:pt x="7550454" y="2663317"/>
                  <a:pt x="7550454" y="2677837"/>
                </a:cubicBezTo>
                <a:cubicBezTo>
                  <a:pt x="7550454" y="2692356"/>
                  <a:pt x="7538684" y="2704129"/>
                  <a:pt x="7524165" y="2704129"/>
                </a:cubicBezTo>
                <a:cubicBezTo>
                  <a:pt x="7509646" y="2704129"/>
                  <a:pt x="7497876" y="2692356"/>
                  <a:pt x="7497876" y="2677837"/>
                </a:cubicBezTo>
                <a:cubicBezTo>
                  <a:pt x="7497876" y="2663317"/>
                  <a:pt x="7509646" y="2651547"/>
                  <a:pt x="7524165" y="2651547"/>
                </a:cubicBezTo>
                <a:close/>
                <a:moveTo>
                  <a:pt x="7432725" y="2651547"/>
                </a:moveTo>
                <a:cubicBezTo>
                  <a:pt x="7447244" y="2651547"/>
                  <a:pt x="7459014" y="2663317"/>
                  <a:pt x="7459014" y="2677837"/>
                </a:cubicBezTo>
                <a:cubicBezTo>
                  <a:pt x="7459014" y="2692356"/>
                  <a:pt x="7447244" y="2704129"/>
                  <a:pt x="7432725" y="2704129"/>
                </a:cubicBezTo>
                <a:cubicBezTo>
                  <a:pt x="7418206" y="2704129"/>
                  <a:pt x="7406436" y="2692356"/>
                  <a:pt x="7406436" y="2677837"/>
                </a:cubicBezTo>
                <a:cubicBezTo>
                  <a:pt x="7406436" y="2663317"/>
                  <a:pt x="7418206" y="2651547"/>
                  <a:pt x="7432725" y="2651547"/>
                </a:cubicBezTo>
                <a:close/>
                <a:moveTo>
                  <a:pt x="7341285" y="2651547"/>
                </a:moveTo>
                <a:cubicBezTo>
                  <a:pt x="7355804" y="2651547"/>
                  <a:pt x="7367574" y="2663317"/>
                  <a:pt x="7367574" y="2677837"/>
                </a:cubicBezTo>
                <a:cubicBezTo>
                  <a:pt x="7367574" y="2692356"/>
                  <a:pt x="7355804" y="2704129"/>
                  <a:pt x="7341285" y="2704129"/>
                </a:cubicBezTo>
                <a:cubicBezTo>
                  <a:pt x="7326766" y="2704129"/>
                  <a:pt x="7314996" y="2692356"/>
                  <a:pt x="7314996" y="2677837"/>
                </a:cubicBezTo>
                <a:cubicBezTo>
                  <a:pt x="7314996" y="2663317"/>
                  <a:pt x="7326766" y="2651547"/>
                  <a:pt x="7341285" y="2651547"/>
                </a:cubicBezTo>
                <a:close/>
                <a:moveTo>
                  <a:pt x="7249845" y="2651547"/>
                </a:moveTo>
                <a:cubicBezTo>
                  <a:pt x="7264364" y="2651547"/>
                  <a:pt x="7276134" y="2663317"/>
                  <a:pt x="7276134" y="2677837"/>
                </a:cubicBezTo>
                <a:cubicBezTo>
                  <a:pt x="7276134" y="2692356"/>
                  <a:pt x="7264364" y="2704129"/>
                  <a:pt x="7249845" y="2704129"/>
                </a:cubicBezTo>
                <a:cubicBezTo>
                  <a:pt x="7235326" y="2704129"/>
                  <a:pt x="7223556" y="2692356"/>
                  <a:pt x="7223556" y="2677837"/>
                </a:cubicBezTo>
                <a:cubicBezTo>
                  <a:pt x="7223556" y="2663317"/>
                  <a:pt x="7235326" y="2651547"/>
                  <a:pt x="7249845" y="2651547"/>
                </a:cubicBezTo>
                <a:close/>
                <a:moveTo>
                  <a:pt x="7158405" y="2651547"/>
                </a:moveTo>
                <a:cubicBezTo>
                  <a:pt x="7172924" y="2651547"/>
                  <a:pt x="7184694" y="2663317"/>
                  <a:pt x="7184694" y="2677837"/>
                </a:cubicBezTo>
                <a:cubicBezTo>
                  <a:pt x="7184694" y="2692356"/>
                  <a:pt x="7172924" y="2704129"/>
                  <a:pt x="7158405" y="2704129"/>
                </a:cubicBezTo>
                <a:cubicBezTo>
                  <a:pt x="7143886" y="2704129"/>
                  <a:pt x="7132116" y="2692356"/>
                  <a:pt x="7132116" y="2677837"/>
                </a:cubicBezTo>
                <a:cubicBezTo>
                  <a:pt x="7132116" y="2663317"/>
                  <a:pt x="7143886" y="2651547"/>
                  <a:pt x="7158405" y="2651547"/>
                </a:cubicBezTo>
                <a:close/>
                <a:moveTo>
                  <a:pt x="7066965" y="2651547"/>
                </a:moveTo>
                <a:cubicBezTo>
                  <a:pt x="7081484" y="2651547"/>
                  <a:pt x="7093254" y="2663317"/>
                  <a:pt x="7093254" y="2677837"/>
                </a:cubicBezTo>
                <a:cubicBezTo>
                  <a:pt x="7093254" y="2692356"/>
                  <a:pt x="7081484" y="2704129"/>
                  <a:pt x="7066965" y="2704129"/>
                </a:cubicBezTo>
                <a:cubicBezTo>
                  <a:pt x="7052446" y="2704129"/>
                  <a:pt x="7040676" y="2692356"/>
                  <a:pt x="7040676" y="2677837"/>
                </a:cubicBezTo>
                <a:cubicBezTo>
                  <a:pt x="7040676" y="2663317"/>
                  <a:pt x="7052446" y="2651547"/>
                  <a:pt x="7066965" y="2651547"/>
                </a:cubicBezTo>
                <a:close/>
                <a:moveTo>
                  <a:pt x="6975525" y="2651547"/>
                </a:moveTo>
                <a:cubicBezTo>
                  <a:pt x="6990044" y="2651547"/>
                  <a:pt x="7001814" y="2663317"/>
                  <a:pt x="7001814" y="2677837"/>
                </a:cubicBezTo>
                <a:cubicBezTo>
                  <a:pt x="7001814" y="2692356"/>
                  <a:pt x="6990044" y="2704129"/>
                  <a:pt x="6975525" y="2704129"/>
                </a:cubicBezTo>
                <a:cubicBezTo>
                  <a:pt x="6961006" y="2704129"/>
                  <a:pt x="6949236" y="2692356"/>
                  <a:pt x="6949236" y="2677837"/>
                </a:cubicBezTo>
                <a:cubicBezTo>
                  <a:pt x="6949236" y="2663317"/>
                  <a:pt x="6961006" y="2651547"/>
                  <a:pt x="6975525" y="2651547"/>
                </a:cubicBezTo>
                <a:close/>
                <a:moveTo>
                  <a:pt x="6884085" y="2651547"/>
                </a:moveTo>
                <a:cubicBezTo>
                  <a:pt x="6898604" y="2651547"/>
                  <a:pt x="6910374" y="2663317"/>
                  <a:pt x="6910374" y="2677837"/>
                </a:cubicBezTo>
                <a:cubicBezTo>
                  <a:pt x="6910374" y="2692356"/>
                  <a:pt x="6898604" y="2704129"/>
                  <a:pt x="6884085" y="2704129"/>
                </a:cubicBezTo>
                <a:cubicBezTo>
                  <a:pt x="6869566" y="2704129"/>
                  <a:pt x="6857796" y="2692356"/>
                  <a:pt x="6857796" y="2677837"/>
                </a:cubicBezTo>
                <a:cubicBezTo>
                  <a:pt x="6857796" y="2663317"/>
                  <a:pt x="6869566" y="2651547"/>
                  <a:pt x="6884085" y="2651547"/>
                </a:cubicBezTo>
                <a:close/>
                <a:moveTo>
                  <a:pt x="6792645" y="2651547"/>
                </a:moveTo>
                <a:cubicBezTo>
                  <a:pt x="6807164" y="2651547"/>
                  <a:pt x="6818934" y="2663317"/>
                  <a:pt x="6818934" y="2677837"/>
                </a:cubicBezTo>
                <a:cubicBezTo>
                  <a:pt x="6818934" y="2692356"/>
                  <a:pt x="6807164" y="2704129"/>
                  <a:pt x="6792645" y="2704129"/>
                </a:cubicBezTo>
                <a:cubicBezTo>
                  <a:pt x="6778126" y="2704129"/>
                  <a:pt x="6766356" y="2692356"/>
                  <a:pt x="6766356" y="2677837"/>
                </a:cubicBezTo>
                <a:cubicBezTo>
                  <a:pt x="6766356" y="2663317"/>
                  <a:pt x="6778126" y="2651547"/>
                  <a:pt x="6792645" y="2651547"/>
                </a:cubicBezTo>
                <a:close/>
                <a:moveTo>
                  <a:pt x="6701205" y="2651547"/>
                </a:moveTo>
                <a:cubicBezTo>
                  <a:pt x="6715724" y="2651547"/>
                  <a:pt x="6727494" y="2663317"/>
                  <a:pt x="6727494" y="2677837"/>
                </a:cubicBezTo>
                <a:cubicBezTo>
                  <a:pt x="6727494" y="2692356"/>
                  <a:pt x="6715724" y="2704129"/>
                  <a:pt x="6701205" y="2704129"/>
                </a:cubicBezTo>
                <a:cubicBezTo>
                  <a:pt x="6686686" y="2704129"/>
                  <a:pt x="6674916" y="2692356"/>
                  <a:pt x="6674916" y="2677837"/>
                </a:cubicBezTo>
                <a:cubicBezTo>
                  <a:pt x="6674916" y="2663317"/>
                  <a:pt x="6686686" y="2651547"/>
                  <a:pt x="6701205" y="2651547"/>
                </a:cubicBezTo>
                <a:close/>
                <a:moveTo>
                  <a:pt x="6609765" y="2651547"/>
                </a:moveTo>
                <a:cubicBezTo>
                  <a:pt x="6624284" y="2651547"/>
                  <a:pt x="6636054" y="2663317"/>
                  <a:pt x="6636054" y="2677837"/>
                </a:cubicBezTo>
                <a:cubicBezTo>
                  <a:pt x="6636054" y="2692356"/>
                  <a:pt x="6624284" y="2704129"/>
                  <a:pt x="6609765" y="2704129"/>
                </a:cubicBezTo>
                <a:cubicBezTo>
                  <a:pt x="6595246" y="2704129"/>
                  <a:pt x="6583476" y="2692356"/>
                  <a:pt x="6583476" y="2677837"/>
                </a:cubicBezTo>
                <a:cubicBezTo>
                  <a:pt x="6583476" y="2663317"/>
                  <a:pt x="6595246" y="2651547"/>
                  <a:pt x="6609765" y="2651547"/>
                </a:cubicBezTo>
                <a:close/>
                <a:moveTo>
                  <a:pt x="6518325" y="2651547"/>
                </a:moveTo>
                <a:cubicBezTo>
                  <a:pt x="6532844" y="2651547"/>
                  <a:pt x="6544614" y="2663317"/>
                  <a:pt x="6544614" y="2677837"/>
                </a:cubicBezTo>
                <a:cubicBezTo>
                  <a:pt x="6544614" y="2692356"/>
                  <a:pt x="6532844" y="2704129"/>
                  <a:pt x="6518325" y="2704129"/>
                </a:cubicBezTo>
                <a:cubicBezTo>
                  <a:pt x="6503806" y="2704129"/>
                  <a:pt x="6492036" y="2692356"/>
                  <a:pt x="6492036" y="2677837"/>
                </a:cubicBezTo>
                <a:cubicBezTo>
                  <a:pt x="6492036" y="2663317"/>
                  <a:pt x="6503806" y="2651547"/>
                  <a:pt x="6518325" y="2651547"/>
                </a:cubicBezTo>
                <a:close/>
                <a:moveTo>
                  <a:pt x="6426885" y="2651547"/>
                </a:moveTo>
                <a:cubicBezTo>
                  <a:pt x="6441404" y="2651547"/>
                  <a:pt x="6453174" y="2663317"/>
                  <a:pt x="6453174" y="2677837"/>
                </a:cubicBezTo>
                <a:cubicBezTo>
                  <a:pt x="6453174" y="2692356"/>
                  <a:pt x="6441404" y="2704129"/>
                  <a:pt x="6426885" y="2704129"/>
                </a:cubicBezTo>
                <a:cubicBezTo>
                  <a:pt x="6412366" y="2704129"/>
                  <a:pt x="6400596" y="2692356"/>
                  <a:pt x="6400596" y="2677837"/>
                </a:cubicBezTo>
                <a:cubicBezTo>
                  <a:pt x="6400596" y="2663317"/>
                  <a:pt x="6412366" y="2651547"/>
                  <a:pt x="6426885" y="2651547"/>
                </a:cubicBezTo>
                <a:close/>
                <a:moveTo>
                  <a:pt x="6335445" y="2651547"/>
                </a:moveTo>
                <a:cubicBezTo>
                  <a:pt x="6349964" y="2651547"/>
                  <a:pt x="6361734" y="2663317"/>
                  <a:pt x="6361734" y="2677837"/>
                </a:cubicBezTo>
                <a:cubicBezTo>
                  <a:pt x="6361734" y="2692356"/>
                  <a:pt x="6349964" y="2704129"/>
                  <a:pt x="6335445" y="2704129"/>
                </a:cubicBezTo>
                <a:cubicBezTo>
                  <a:pt x="6320926" y="2704129"/>
                  <a:pt x="6309156" y="2692356"/>
                  <a:pt x="6309156" y="2677837"/>
                </a:cubicBezTo>
                <a:cubicBezTo>
                  <a:pt x="6309156" y="2663317"/>
                  <a:pt x="6320926" y="2651547"/>
                  <a:pt x="6335445" y="2651547"/>
                </a:cubicBezTo>
                <a:close/>
                <a:moveTo>
                  <a:pt x="6244005" y="2651547"/>
                </a:moveTo>
                <a:cubicBezTo>
                  <a:pt x="6258524" y="2651547"/>
                  <a:pt x="6270294" y="2663317"/>
                  <a:pt x="6270294" y="2677837"/>
                </a:cubicBezTo>
                <a:cubicBezTo>
                  <a:pt x="6270294" y="2692356"/>
                  <a:pt x="6258524" y="2704129"/>
                  <a:pt x="6244005" y="2704129"/>
                </a:cubicBezTo>
                <a:cubicBezTo>
                  <a:pt x="6229486" y="2704129"/>
                  <a:pt x="6217716" y="2692356"/>
                  <a:pt x="6217716" y="2677837"/>
                </a:cubicBezTo>
                <a:cubicBezTo>
                  <a:pt x="6217716" y="2663317"/>
                  <a:pt x="6229486" y="2651547"/>
                  <a:pt x="6244005" y="2651547"/>
                </a:cubicBezTo>
                <a:close/>
                <a:moveTo>
                  <a:pt x="6152565" y="2651547"/>
                </a:moveTo>
                <a:cubicBezTo>
                  <a:pt x="6167084" y="2651547"/>
                  <a:pt x="6178854" y="2663317"/>
                  <a:pt x="6178854" y="2677837"/>
                </a:cubicBezTo>
                <a:cubicBezTo>
                  <a:pt x="6178854" y="2692356"/>
                  <a:pt x="6167084" y="2704129"/>
                  <a:pt x="6152565" y="2704129"/>
                </a:cubicBezTo>
                <a:cubicBezTo>
                  <a:pt x="6138046" y="2704129"/>
                  <a:pt x="6126276" y="2692356"/>
                  <a:pt x="6126276" y="2677837"/>
                </a:cubicBezTo>
                <a:cubicBezTo>
                  <a:pt x="6126276" y="2663317"/>
                  <a:pt x="6138046" y="2651547"/>
                  <a:pt x="6152565" y="2651547"/>
                </a:cubicBezTo>
                <a:close/>
                <a:moveTo>
                  <a:pt x="6061125" y="2651547"/>
                </a:moveTo>
                <a:cubicBezTo>
                  <a:pt x="6075644" y="2651547"/>
                  <a:pt x="6087414" y="2663317"/>
                  <a:pt x="6087414" y="2677837"/>
                </a:cubicBezTo>
                <a:cubicBezTo>
                  <a:pt x="6087414" y="2692356"/>
                  <a:pt x="6075644" y="2704129"/>
                  <a:pt x="6061125" y="2704129"/>
                </a:cubicBezTo>
                <a:cubicBezTo>
                  <a:pt x="6046606" y="2704129"/>
                  <a:pt x="6034836" y="2692356"/>
                  <a:pt x="6034836" y="2677837"/>
                </a:cubicBezTo>
                <a:cubicBezTo>
                  <a:pt x="6034836" y="2663317"/>
                  <a:pt x="6046606" y="2651547"/>
                  <a:pt x="6061125" y="2651547"/>
                </a:cubicBezTo>
                <a:close/>
                <a:moveTo>
                  <a:pt x="5695365" y="2651547"/>
                </a:moveTo>
                <a:cubicBezTo>
                  <a:pt x="5709884" y="2651547"/>
                  <a:pt x="5721654" y="2663317"/>
                  <a:pt x="5721654" y="2677837"/>
                </a:cubicBezTo>
                <a:cubicBezTo>
                  <a:pt x="5721654" y="2692356"/>
                  <a:pt x="5709884" y="2704129"/>
                  <a:pt x="5695365" y="2704129"/>
                </a:cubicBezTo>
                <a:cubicBezTo>
                  <a:pt x="5680846" y="2704129"/>
                  <a:pt x="5669076" y="2692356"/>
                  <a:pt x="5669076" y="2677837"/>
                </a:cubicBezTo>
                <a:cubicBezTo>
                  <a:pt x="5669076" y="2663317"/>
                  <a:pt x="5680846" y="2651547"/>
                  <a:pt x="5695365" y="2651547"/>
                </a:cubicBezTo>
                <a:close/>
                <a:moveTo>
                  <a:pt x="5603925" y="2651547"/>
                </a:moveTo>
                <a:cubicBezTo>
                  <a:pt x="5618444" y="2651547"/>
                  <a:pt x="5630214" y="2663317"/>
                  <a:pt x="5630214" y="2677837"/>
                </a:cubicBezTo>
                <a:cubicBezTo>
                  <a:pt x="5630214" y="2692356"/>
                  <a:pt x="5618444" y="2704129"/>
                  <a:pt x="5603925" y="2704129"/>
                </a:cubicBezTo>
                <a:cubicBezTo>
                  <a:pt x="5589406" y="2704129"/>
                  <a:pt x="5577636" y="2692356"/>
                  <a:pt x="5577636" y="2677837"/>
                </a:cubicBezTo>
                <a:cubicBezTo>
                  <a:pt x="5577636" y="2663317"/>
                  <a:pt x="5589406" y="2651547"/>
                  <a:pt x="5603925" y="2651547"/>
                </a:cubicBezTo>
                <a:close/>
                <a:moveTo>
                  <a:pt x="5421045" y="2651547"/>
                </a:moveTo>
                <a:cubicBezTo>
                  <a:pt x="5435564" y="2651547"/>
                  <a:pt x="5447334" y="2663317"/>
                  <a:pt x="5447334" y="2677837"/>
                </a:cubicBezTo>
                <a:cubicBezTo>
                  <a:pt x="5447334" y="2692356"/>
                  <a:pt x="5435564" y="2704129"/>
                  <a:pt x="5421045" y="2704129"/>
                </a:cubicBezTo>
                <a:cubicBezTo>
                  <a:pt x="5406526" y="2704129"/>
                  <a:pt x="5394756" y="2692356"/>
                  <a:pt x="5394756" y="2677837"/>
                </a:cubicBezTo>
                <a:cubicBezTo>
                  <a:pt x="5394756" y="2663317"/>
                  <a:pt x="5406526" y="2651547"/>
                  <a:pt x="5421045" y="2651547"/>
                </a:cubicBezTo>
                <a:close/>
                <a:moveTo>
                  <a:pt x="5329605" y="2651547"/>
                </a:moveTo>
                <a:cubicBezTo>
                  <a:pt x="5344124" y="2651547"/>
                  <a:pt x="5355894" y="2663317"/>
                  <a:pt x="5355894" y="2677837"/>
                </a:cubicBezTo>
                <a:cubicBezTo>
                  <a:pt x="5355894" y="2692356"/>
                  <a:pt x="5344124" y="2704129"/>
                  <a:pt x="5329605" y="2704129"/>
                </a:cubicBezTo>
                <a:cubicBezTo>
                  <a:pt x="5315086" y="2704129"/>
                  <a:pt x="5303316" y="2692356"/>
                  <a:pt x="5303316" y="2677837"/>
                </a:cubicBezTo>
                <a:cubicBezTo>
                  <a:pt x="5303316" y="2663317"/>
                  <a:pt x="5315086" y="2651547"/>
                  <a:pt x="5329605" y="2651547"/>
                </a:cubicBezTo>
                <a:close/>
                <a:moveTo>
                  <a:pt x="5238165" y="2651547"/>
                </a:moveTo>
                <a:cubicBezTo>
                  <a:pt x="5252684" y="2651547"/>
                  <a:pt x="5264454" y="2663317"/>
                  <a:pt x="5264454" y="2677837"/>
                </a:cubicBezTo>
                <a:cubicBezTo>
                  <a:pt x="5264454" y="2692356"/>
                  <a:pt x="5252684" y="2704129"/>
                  <a:pt x="5238165" y="2704129"/>
                </a:cubicBezTo>
                <a:cubicBezTo>
                  <a:pt x="5223646" y="2704129"/>
                  <a:pt x="5211876" y="2692356"/>
                  <a:pt x="5211876" y="2677837"/>
                </a:cubicBezTo>
                <a:cubicBezTo>
                  <a:pt x="5211876" y="2663317"/>
                  <a:pt x="5223646" y="2651547"/>
                  <a:pt x="5238165" y="2651547"/>
                </a:cubicBezTo>
                <a:close/>
                <a:moveTo>
                  <a:pt x="5146725" y="2651547"/>
                </a:moveTo>
                <a:cubicBezTo>
                  <a:pt x="5161244" y="2651547"/>
                  <a:pt x="5173014" y="2663317"/>
                  <a:pt x="5173014" y="2677837"/>
                </a:cubicBezTo>
                <a:cubicBezTo>
                  <a:pt x="5173014" y="2692356"/>
                  <a:pt x="5161244" y="2704129"/>
                  <a:pt x="5146725" y="2704129"/>
                </a:cubicBezTo>
                <a:cubicBezTo>
                  <a:pt x="5132206" y="2704129"/>
                  <a:pt x="5120436" y="2692356"/>
                  <a:pt x="5120436" y="2677837"/>
                </a:cubicBezTo>
                <a:cubicBezTo>
                  <a:pt x="5120436" y="2663317"/>
                  <a:pt x="5132206" y="2651547"/>
                  <a:pt x="5146725" y="2651547"/>
                </a:cubicBezTo>
                <a:close/>
                <a:moveTo>
                  <a:pt x="5055285" y="2651547"/>
                </a:moveTo>
                <a:cubicBezTo>
                  <a:pt x="5069804" y="2651547"/>
                  <a:pt x="5081574" y="2663317"/>
                  <a:pt x="5081574" y="2677837"/>
                </a:cubicBezTo>
                <a:cubicBezTo>
                  <a:pt x="5081574" y="2692356"/>
                  <a:pt x="5069804" y="2704129"/>
                  <a:pt x="5055285" y="2704129"/>
                </a:cubicBezTo>
                <a:cubicBezTo>
                  <a:pt x="5040766" y="2704129"/>
                  <a:pt x="5028996" y="2692356"/>
                  <a:pt x="5028996" y="2677837"/>
                </a:cubicBezTo>
                <a:cubicBezTo>
                  <a:pt x="5028996" y="2663317"/>
                  <a:pt x="5040766" y="2651547"/>
                  <a:pt x="5055285" y="2651547"/>
                </a:cubicBezTo>
                <a:close/>
                <a:moveTo>
                  <a:pt x="4963845" y="2651547"/>
                </a:moveTo>
                <a:cubicBezTo>
                  <a:pt x="4978364" y="2651547"/>
                  <a:pt x="4990134" y="2663317"/>
                  <a:pt x="4990134" y="2677837"/>
                </a:cubicBezTo>
                <a:cubicBezTo>
                  <a:pt x="4990134" y="2692356"/>
                  <a:pt x="4978364" y="2704129"/>
                  <a:pt x="4963845" y="2704129"/>
                </a:cubicBezTo>
                <a:cubicBezTo>
                  <a:pt x="4949326" y="2704129"/>
                  <a:pt x="4937556" y="2692356"/>
                  <a:pt x="4937556" y="2677837"/>
                </a:cubicBezTo>
                <a:cubicBezTo>
                  <a:pt x="4937556" y="2663317"/>
                  <a:pt x="4949326" y="2651547"/>
                  <a:pt x="4963845" y="2651547"/>
                </a:cubicBezTo>
                <a:close/>
                <a:moveTo>
                  <a:pt x="4872405" y="2651547"/>
                </a:moveTo>
                <a:cubicBezTo>
                  <a:pt x="4886924" y="2651547"/>
                  <a:pt x="4898694" y="2663317"/>
                  <a:pt x="4898694" y="2677837"/>
                </a:cubicBezTo>
                <a:cubicBezTo>
                  <a:pt x="4898694" y="2692356"/>
                  <a:pt x="4886924" y="2704129"/>
                  <a:pt x="4872405" y="2704129"/>
                </a:cubicBezTo>
                <a:cubicBezTo>
                  <a:pt x="4857886" y="2704129"/>
                  <a:pt x="4846116" y="2692356"/>
                  <a:pt x="4846116" y="2677837"/>
                </a:cubicBezTo>
                <a:cubicBezTo>
                  <a:pt x="4846116" y="2663317"/>
                  <a:pt x="4857886" y="2651547"/>
                  <a:pt x="4872405" y="2651547"/>
                </a:cubicBezTo>
                <a:close/>
                <a:moveTo>
                  <a:pt x="4780965" y="2651547"/>
                </a:moveTo>
                <a:cubicBezTo>
                  <a:pt x="4795484" y="2651547"/>
                  <a:pt x="4807254" y="2663317"/>
                  <a:pt x="4807254" y="2677837"/>
                </a:cubicBezTo>
                <a:cubicBezTo>
                  <a:pt x="4807254" y="2692356"/>
                  <a:pt x="4795484" y="2704129"/>
                  <a:pt x="4780965" y="2704129"/>
                </a:cubicBezTo>
                <a:cubicBezTo>
                  <a:pt x="4766446" y="2704129"/>
                  <a:pt x="4754676" y="2692356"/>
                  <a:pt x="4754676" y="2677837"/>
                </a:cubicBezTo>
                <a:cubicBezTo>
                  <a:pt x="4754676" y="2663317"/>
                  <a:pt x="4766446" y="2651547"/>
                  <a:pt x="4780965" y="2651547"/>
                </a:cubicBezTo>
                <a:close/>
                <a:moveTo>
                  <a:pt x="2678014" y="2651547"/>
                </a:moveTo>
                <a:cubicBezTo>
                  <a:pt x="2692534" y="2651547"/>
                  <a:pt x="2704304" y="2663317"/>
                  <a:pt x="2704304" y="2677837"/>
                </a:cubicBezTo>
                <a:cubicBezTo>
                  <a:pt x="2704304" y="2692356"/>
                  <a:pt x="2692534" y="2704129"/>
                  <a:pt x="2678014" y="2704129"/>
                </a:cubicBezTo>
                <a:cubicBezTo>
                  <a:pt x="2663494" y="2704129"/>
                  <a:pt x="2651724" y="2692356"/>
                  <a:pt x="2651724" y="2677837"/>
                </a:cubicBezTo>
                <a:cubicBezTo>
                  <a:pt x="2651724" y="2663317"/>
                  <a:pt x="2663494" y="2651547"/>
                  <a:pt x="2678014" y="2651547"/>
                </a:cubicBezTo>
                <a:close/>
                <a:moveTo>
                  <a:pt x="2586570" y="2651547"/>
                </a:moveTo>
                <a:cubicBezTo>
                  <a:pt x="2601089" y="2651547"/>
                  <a:pt x="2612860" y="2663317"/>
                  <a:pt x="2612860" y="2677837"/>
                </a:cubicBezTo>
                <a:cubicBezTo>
                  <a:pt x="2612860" y="2692356"/>
                  <a:pt x="2601089" y="2704129"/>
                  <a:pt x="2586570" y="2704129"/>
                </a:cubicBezTo>
                <a:cubicBezTo>
                  <a:pt x="2572050" y="2704129"/>
                  <a:pt x="2560279" y="2692356"/>
                  <a:pt x="2560279" y="2677837"/>
                </a:cubicBezTo>
                <a:cubicBezTo>
                  <a:pt x="2560279" y="2663317"/>
                  <a:pt x="2572050" y="2651547"/>
                  <a:pt x="2586570" y="2651547"/>
                </a:cubicBezTo>
                <a:close/>
                <a:moveTo>
                  <a:pt x="2495126" y="2651547"/>
                </a:moveTo>
                <a:cubicBezTo>
                  <a:pt x="2509646" y="2651547"/>
                  <a:pt x="2521416" y="2663317"/>
                  <a:pt x="2521416" y="2677837"/>
                </a:cubicBezTo>
                <a:cubicBezTo>
                  <a:pt x="2521416" y="2692356"/>
                  <a:pt x="2509646" y="2704129"/>
                  <a:pt x="2495126" y="2704129"/>
                </a:cubicBezTo>
                <a:cubicBezTo>
                  <a:pt x="2480606" y="2704129"/>
                  <a:pt x="2468836" y="2692356"/>
                  <a:pt x="2468836" y="2677837"/>
                </a:cubicBezTo>
                <a:cubicBezTo>
                  <a:pt x="2468836" y="2663317"/>
                  <a:pt x="2480606" y="2651547"/>
                  <a:pt x="2495126" y="2651547"/>
                </a:cubicBezTo>
                <a:close/>
                <a:moveTo>
                  <a:pt x="2403682" y="2651547"/>
                </a:moveTo>
                <a:cubicBezTo>
                  <a:pt x="2418201" y="2651547"/>
                  <a:pt x="2429972" y="2663317"/>
                  <a:pt x="2429972" y="2677837"/>
                </a:cubicBezTo>
                <a:cubicBezTo>
                  <a:pt x="2429972" y="2692356"/>
                  <a:pt x="2418201" y="2704129"/>
                  <a:pt x="2403682" y="2704129"/>
                </a:cubicBezTo>
                <a:cubicBezTo>
                  <a:pt x="2389162" y="2704129"/>
                  <a:pt x="2377391" y="2692356"/>
                  <a:pt x="2377391" y="2677837"/>
                </a:cubicBezTo>
                <a:cubicBezTo>
                  <a:pt x="2377391" y="2663317"/>
                  <a:pt x="2389162" y="2651547"/>
                  <a:pt x="2403682" y="2651547"/>
                </a:cubicBezTo>
                <a:close/>
                <a:moveTo>
                  <a:pt x="2312237" y="2651547"/>
                </a:moveTo>
                <a:cubicBezTo>
                  <a:pt x="2326757" y="2651547"/>
                  <a:pt x="2338528" y="2663317"/>
                  <a:pt x="2338528" y="2677837"/>
                </a:cubicBezTo>
                <a:cubicBezTo>
                  <a:pt x="2338528" y="2692356"/>
                  <a:pt x="2326757" y="2704129"/>
                  <a:pt x="2312237" y="2704129"/>
                </a:cubicBezTo>
                <a:cubicBezTo>
                  <a:pt x="2297718" y="2704129"/>
                  <a:pt x="2285947" y="2692356"/>
                  <a:pt x="2285947" y="2677837"/>
                </a:cubicBezTo>
                <a:cubicBezTo>
                  <a:pt x="2285947" y="2663317"/>
                  <a:pt x="2297718" y="2651547"/>
                  <a:pt x="2312237" y="2651547"/>
                </a:cubicBezTo>
                <a:close/>
                <a:moveTo>
                  <a:pt x="2220793" y="2651547"/>
                </a:moveTo>
                <a:cubicBezTo>
                  <a:pt x="2235313" y="2651547"/>
                  <a:pt x="2247084" y="2663317"/>
                  <a:pt x="2247084" y="2677837"/>
                </a:cubicBezTo>
                <a:cubicBezTo>
                  <a:pt x="2247084" y="2692356"/>
                  <a:pt x="2235313" y="2704129"/>
                  <a:pt x="2220793" y="2704129"/>
                </a:cubicBezTo>
                <a:cubicBezTo>
                  <a:pt x="2206273" y="2704129"/>
                  <a:pt x="2194503" y="2692356"/>
                  <a:pt x="2194503" y="2677837"/>
                </a:cubicBezTo>
                <a:cubicBezTo>
                  <a:pt x="2194503" y="2663317"/>
                  <a:pt x="2206273" y="2651547"/>
                  <a:pt x="2220793" y="2651547"/>
                </a:cubicBezTo>
                <a:close/>
                <a:moveTo>
                  <a:pt x="2129349" y="2651547"/>
                </a:moveTo>
                <a:cubicBezTo>
                  <a:pt x="2143869" y="2651547"/>
                  <a:pt x="2155639" y="2663317"/>
                  <a:pt x="2155639" y="2677837"/>
                </a:cubicBezTo>
                <a:cubicBezTo>
                  <a:pt x="2155639" y="2692356"/>
                  <a:pt x="2143869" y="2704129"/>
                  <a:pt x="2129349" y="2704129"/>
                </a:cubicBezTo>
                <a:cubicBezTo>
                  <a:pt x="2114830" y="2704129"/>
                  <a:pt x="2103059" y="2692356"/>
                  <a:pt x="2103059" y="2677837"/>
                </a:cubicBezTo>
                <a:cubicBezTo>
                  <a:pt x="2103059" y="2663317"/>
                  <a:pt x="2114830" y="2651547"/>
                  <a:pt x="2129349" y="2651547"/>
                </a:cubicBezTo>
                <a:close/>
                <a:moveTo>
                  <a:pt x="2037905" y="2651547"/>
                </a:moveTo>
                <a:cubicBezTo>
                  <a:pt x="2052425" y="2651547"/>
                  <a:pt x="2064195" y="2663317"/>
                  <a:pt x="2064195" y="2677837"/>
                </a:cubicBezTo>
                <a:cubicBezTo>
                  <a:pt x="2064195" y="2692357"/>
                  <a:pt x="2052425" y="2704129"/>
                  <a:pt x="2037905" y="2704129"/>
                </a:cubicBezTo>
                <a:cubicBezTo>
                  <a:pt x="2023385" y="2704129"/>
                  <a:pt x="2011615" y="2692357"/>
                  <a:pt x="2011615" y="2677837"/>
                </a:cubicBezTo>
                <a:cubicBezTo>
                  <a:pt x="2011615" y="2663317"/>
                  <a:pt x="2023385" y="2651547"/>
                  <a:pt x="2037905" y="2651547"/>
                </a:cubicBezTo>
                <a:close/>
                <a:moveTo>
                  <a:pt x="1946461" y="2651547"/>
                </a:moveTo>
                <a:cubicBezTo>
                  <a:pt x="1960980" y="2651547"/>
                  <a:pt x="1972751" y="2663317"/>
                  <a:pt x="1972751" y="2677837"/>
                </a:cubicBezTo>
                <a:cubicBezTo>
                  <a:pt x="1972751" y="2692357"/>
                  <a:pt x="1960980" y="2704129"/>
                  <a:pt x="1946461" y="2704129"/>
                </a:cubicBezTo>
                <a:cubicBezTo>
                  <a:pt x="1931941" y="2704129"/>
                  <a:pt x="1920171" y="2692357"/>
                  <a:pt x="1920171" y="2677837"/>
                </a:cubicBezTo>
                <a:cubicBezTo>
                  <a:pt x="1920171" y="2663317"/>
                  <a:pt x="1931941" y="2651547"/>
                  <a:pt x="1946461" y="2651547"/>
                </a:cubicBezTo>
                <a:close/>
                <a:moveTo>
                  <a:pt x="1855016" y="2651547"/>
                </a:moveTo>
                <a:cubicBezTo>
                  <a:pt x="1869536" y="2651547"/>
                  <a:pt x="1881307" y="2663317"/>
                  <a:pt x="1881307" y="2677837"/>
                </a:cubicBezTo>
                <a:cubicBezTo>
                  <a:pt x="1881307" y="2692357"/>
                  <a:pt x="1869536" y="2704129"/>
                  <a:pt x="1855016" y="2704129"/>
                </a:cubicBezTo>
                <a:cubicBezTo>
                  <a:pt x="1840497" y="2704129"/>
                  <a:pt x="1828726" y="2692357"/>
                  <a:pt x="1828726" y="2677837"/>
                </a:cubicBezTo>
                <a:cubicBezTo>
                  <a:pt x="1828726" y="2663317"/>
                  <a:pt x="1840497" y="2651547"/>
                  <a:pt x="1855016" y="2651547"/>
                </a:cubicBezTo>
                <a:close/>
                <a:moveTo>
                  <a:pt x="1763573" y="2651547"/>
                </a:moveTo>
                <a:cubicBezTo>
                  <a:pt x="1778092" y="2651547"/>
                  <a:pt x="1789863" y="2663317"/>
                  <a:pt x="1789863" y="2677837"/>
                </a:cubicBezTo>
                <a:cubicBezTo>
                  <a:pt x="1789863" y="2692357"/>
                  <a:pt x="1778092" y="2704129"/>
                  <a:pt x="1763573" y="2704129"/>
                </a:cubicBezTo>
                <a:cubicBezTo>
                  <a:pt x="1749053" y="2704129"/>
                  <a:pt x="1737282" y="2692357"/>
                  <a:pt x="1737282" y="2677837"/>
                </a:cubicBezTo>
                <a:cubicBezTo>
                  <a:pt x="1737282" y="2663317"/>
                  <a:pt x="1749053" y="2651547"/>
                  <a:pt x="1763573" y="2651547"/>
                </a:cubicBezTo>
                <a:close/>
                <a:moveTo>
                  <a:pt x="1672128" y="2651547"/>
                </a:moveTo>
                <a:cubicBezTo>
                  <a:pt x="1686648" y="2651547"/>
                  <a:pt x="1698418" y="2663317"/>
                  <a:pt x="1698418" y="2677837"/>
                </a:cubicBezTo>
                <a:cubicBezTo>
                  <a:pt x="1698418" y="2692357"/>
                  <a:pt x="1686648" y="2704129"/>
                  <a:pt x="1672128" y="2704129"/>
                </a:cubicBezTo>
                <a:cubicBezTo>
                  <a:pt x="1657609" y="2704129"/>
                  <a:pt x="1645838" y="2692357"/>
                  <a:pt x="1645838" y="2677837"/>
                </a:cubicBezTo>
                <a:cubicBezTo>
                  <a:pt x="1645838" y="2663317"/>
                  <a:pt x="1657609" y="2651547"/>
                  <a:pt x="1672128" y="2651547"/>
                </a:cubicBezTo>
                <a:close/>
                <a:moveTo>
                  <a:pt x="1580684" y="2651547"/>
                </a:moveTo>
                <a:cubicBezTo>
                  <a:pt x="1595204" y="2651547"/>
                  <a:pt x="1606974" y="2663317"/>
                  <a:pt x="1606974" y="2677837"/>
                </a:cubicBezTo>
                <a:cubicBezTo>
                  <a:pt x="1606974" y="2692357"/>
                  <a:pt x="1595204" y="2704129"/>
                  <a:pt x="1580684" y="2704129"/>
                </a:cubicBezTo>
                <a:cubicBezTo>
                  <a:pt x="1566164" y="2704129"/>
                  <a:pt x="1554394" y="2692357"/>
                  <a:pt x="1554394" y="2677837"/>
                </a:cubicBezTo>
                <a:cubicBezTo>
                  <a:pt x="1554394" y="2663317"/>
                  <a:pt x="1566164" y="2651547"/>
                  <a:pt x="1580684" y="2651547"/>
                </a:cubicBezTo>
                <a:close/>
                <a:moveTo>
                  <a:pt x="9170085" y="2560109"/>
                </a:moveTo>
                <a:cubicBezTo>
                  <a:pt x="9184604" y="2560109"/>
                  <a:pt x="9196374" y="2571879"/>
                  <a:pt x="9196374" y="2586401"/>
                </a:cubicBezTo>
                <a:cubicBezTo>
                  <a:pt x="9196374" y="2600915"/>
                  <a:pt x="9184604" y="2612687"/>
                  <a:pt x="9170085" y="2612687"/>
                </a:cubicBezTo>
                <a:cubicBezTo>
                  <a:pt x="9155566" y="2612687"/>
                  <a:pt x="9143796" y="2600915"/>
                  <a:pt x="9143796" y="2586401"/>
                </a:cubicBezTo>
                <a:cubicBezTo>
                  <a:pt x="9143796" y="2571879"/>
                  <a:pt x="9155566" y="2560109"/>
                  <a:pt x="9170085" y="2560109"/>
                </a:cubicBezTo>
                <a:close/>
                <a:moveTo>
                  <a:pt x="9078645" y="2560109"/>
                </a:moveTo>
                <a:cubicBezTo>
                  <a:pt x="9093164" y="2560109"/>
                  <a:pt x="9104934" y="2571879"/>
                  <a:pt x="9104934" y="2586401"/>
                </a:cubicBezTo>
                <a:cubicBezTo>
                  <a:pt x="9104934" y="2600915"/>
                  <a:pt x="9093164" y="2612687"/>
                  <a:pt x="9078645" y="2612687"/>
                </a:cubicBezTo>
                <a:cubicBezTo>
                  <a:pt x="9064126" y="2612687"/>
                  <a:pt x="9052356" y="2600915"/>
                  <a:pt x="9052356" y="2586401"/>
                </a:cubicBezTo>
                <a:cubicBezTo>
                  <a:pt x="9052356" y="2571879"/>
                  <a:pt x="9064126" y="2560109"/>
                  <a:pt x="9078645" y="2560109"/>
                </a:cubicBezTo>
                <a:close/>
                <a:moveTo>
                  <a:pt x="8987205" y="2560109"/>
                </a:moveTo>
                <a:cubicBezTo>
                  <a:pt x="9001724" y="2560109"/>
                  <a:pt x="9013494" y="2571879"/>
                  <a:pt x="9013494" y="2586401"/>
                </a:cubicBezTo>
                <a:cubicBezTo>
                  <a:pt x="9013494" y="2600915"/>
                  <a:pt x="9001724" y="2612687"/>
                  <a:pt x="8987205" y="2612687"/>
                </a:cubicBezTo>
                <a:cubicBezTo>
                  <a:pt x="8972686" y="2612687"/>
                  <a:pt x="8960916" y="2600915"/>
                  <a:pt x="8960916" y="2586401"/>
                </a:cubicBezTo>
                <a:cubicBezTo>
                  <a:pt x="8960916" y="2571879"/>
                  <a:pt x="8972686" y="2560109"/>
                  <a:pt x="8987205" y="2560109"/>
                </a:cubicBezTo>
                <a:close/>
                <a:moveTo>
                  <a:pt x="8895765" y="2560109"/>
                </a:moveTo>
                <a:cubicBezTo>
                  <a:pt x="8910284" y="2560109"/>
                  <a:pt x="8922054" y="2571879"/>
                  <a:pt x="8922054" y="2586401"/>
                </a:cubicBezTo>
                <a:cubicBezTo>
                  <a:pt x="8922054" y="2600915"/>
                  <a:pt x="8910284" y="2612687"/>
                  <a:pt x="8895765" y="2612687"/>
                </a:cubicBezTo>
                <a:cubicBezTo>
                  <a:pt x="8881246" y="2612687"/>
                  <a:pt x="8869476" y="2600915"/>
                  <a:pt x="8869476" y="2586401"/>
                </a:cubicBezTo>
                <a:cubicBezTo>
                  <a:pt x="8869476" y="2571879"/>
                  <a:pt x="8881246" y="2560109"/>
                  <a:pt x="8895765" y="2560109"/>
                </a:cubicBezTo>
                <a:close/>
                <a:moveTo>
                  <a:pt x="8804325" y="2560109"/>
                </a:moveTo>
                <a:cubicBezTo>
                  <a:pt x="8818844" y="2560109"/>
                  <a:pt x="8830614" y="2571879"/>
                  <a:pt x="8830614" y="2586401"/>
                </a:cubicBezTo>
                <a:cubicBezTo>
                  <a:pt x="8830614" y="2600915"/>
                  <a:pt x="8818844" y="2612687"/>
                  <a:pt x="8804325" y="2612687"/>
                </a:cubicBezTo>
                <a:cubicBezTo>
                  <a:pt x="8789806" y="2612687"/>
                  <a:pt x="8778036" y="2600915"/>
                  <a:pt x="8778036" y="2586401"/>
                </a:cubicBezTo>
                <a:cubicBezTo>
                  <a:pt x="8778036" y="2571879"/>
                  <a:pt x="8789806" y="2560109"/>
                  <a:pt x="8804325" y="2560109"/>
                </a:cubicBezTo>
                <a:close/>
                <a:moveTo>
                  <a:pt x="8530005" y="2560109"/>
                </a:moveTo>
                <a:cubicBezTo>
                  <a:pt x="8544524" y="2560109"/>
                  <a:pt x="8556294" y="2571879"/>
                  <a:pt x="8556294" y="2586401"/>
                </a:cubicBezTo>
                <a:cubicBezTo>
                  <a:pt x="8556294" y="2600915"/>
                  <a:pt x="8544524" y="2612687"/>
                  <a:pt x="8530005" y="2612687"/>
                </a:cubicBezTo>
                <a:cubicBezTo>
                  <a:pt x="8515486" y="2612687"/>
                  <a:pt x="8503716" y="2600915"/>
                  <a:pt x="8503716" y="2586401"/>
                </a:cubicBezTo>
                <a:cubicBezTo>
                  <a:pt x="8503716" y="2571879"/>
                  <a:pt x="8515486" y="2560109"/>
                  <a:pt x="8530005" y="2560109"/>
                </a:cubicBezTo>
                <a:close/>
                <a:moveTo>
                  <a:pt x="8438565" y="2560109"/>
                </a:moveTo>
                <a:cubicBezTo>
                  <a:pt x="8453084" y="2560109"/>
                  <a:pt x="8464854" y="2571879"/>
                  <a:pt x="8464854" y="2586401"/>
                </a:cubicBezTo>
                <a:cubicBezTo>
                  <a:pt x="8464854" y="2600915"/>
                  <a:pt x="8453084" y="2612687"/>
                  <a:pt x="8438565" y="2612687"/>
                </a:cubicBezTo>
                <a:cubicBezTo>
                  <a:pt x="8424046" y="2612687"/>
                  <a:pt x="8412276" y="2600915"/>
                  <a:pt x="8412276" y="2586401"/>
                </a:cubicBezTo>
                <a:cubicBezTo>
                  <a:pt x="8412276" y="2571879"/>
                  <a:pt x="8424046" y="2560109"/>
                  <a:pt x="8438565" y="2560109"/>
                </a:cubicBezTo>
                <a:close/>
                <a:moveTo>
                  <a:pt x="8347125" y="2560109"/>
                </a:moveTo>
                <a:cubicBezTo>
                  <a:pt x="8361644" y="2560109"/>
                  <a:pt x="8373414" y="2571879"/>
                  <a:pt x="8373414" y="2586401"/>
                </a:cubicBezTo>
                <a:cubicBezTo>
                  <a:pt x="8373414" y="2600915"/>
                  <a:pt x="8361644" y="2612687"/>
                  <a:pt x="8347125" y="2612687"/>
                </a:cubicBezTo>
                <a:cubicBezTo>
                  <a:pt x="8332606" y="2612687"/>
                  <a:pt x="8320836" y="2600915"/>
                  <a:pt x="8320836" y="2586401"/>
                </a:cubicBezTo>
                <a:cubicBezTo>
                  <a:pt x="8320836" y="2571879"/>
                  <a:pt x="8332606" y="2560109"/>
                  <a:pt x="8347125" y="2560109"/>
                </a:cubicBezTo>
                <a:close/>
                <a:moveTo>
                  <a:pt x="8255685" y="2560109"/>
                </a:moveTo>
                <a:cubicBezTo>
                  <a:pt x="8270204" y="2560109"/>
                  <a:pt x="8281974" y="2571879"/>
                  <a:pt x="8281974" y="2586401"/>
                </a:cubicBezTo>
                <a:cubicBezTo>
                  <a:pt x="8281974" y="2600915"/>
                  <a:pt x="8270204" y="2612687"/>
                  <a:pt x="8255685" y="2612687"/>
                </a:cubicBezTo>
                <a:cubicBezTo>
                  <a:pt x="8241166" y="2612687"/>
                  <a:pt x="8229396" y="2600915"/>
                  <a:pt x="8229396" y="2586401"/>
                </a:cubicBezTo>
                <a:cubicBezTo>
                  <a:pt x="8229396" y="2571879"/>
                  <a:pt x="8241166" y="2560109"/>
                  <a:pt x="8255685" y="2560109"/>
                </a:cubicBezTo>
                <a:close/>
                <a:moveTo>
                  <a:pt x="8164245" y="2560109"/>
                </a:moveTo>
                <a:cubicBezTo>
                  <a:pt x="8178764" y="2560109"/>
                  <a:pt x="8190534" y="2571879"/>
                  <a:pt x="8190534" y="2586401"/>
                </a:cubicBezTo>
                <a:cubicBezTo>
                  <a:pt x="8190534" y="2600915"/>
                  <a:pt x="8178764" y="2612687"/>
                  <a:pt x="8164245" y="2612687"/>
                </a:cubicBezTo>
                <a:cubicBezTo>
                  <a:pt x="8149726" y="2612687"/>
                  <a:pt x="8137956" y="2600915"/>
                  <a:pt x="8137956" y="2586401"/>
                </a:cubicBezTo>
                <a:cubicBezTo>
                  <a:pt x="8137956" y="2571879"/>
                  <a:pt x="8149726" y="2560109"/>
                  <a:pt x="8164245" y="2560109"/>
                </a:cubicBezTo>
                <a:close/>
                <a:moveTo>
                  <a:pt x="8072805" y="2560109"/>
                </a:moveTo>
                <a:cubicBezTo>
                  <a:pt x="8087324" y="2560109"/>
                  <a:pt x="8099094" y="2571879"/>
                  <a:pt x="8099094" y="2586401"/>
                </a:cubicBezTo>
                <a:cubicBezTo>
                  <a:pt x="8099094" y="2600915"/>
                  <a:pt x="8087324" y="2612687"/>
                  <a:pt x="8072805" y="2612687"/>
                </a:cubicBezTo>
                <a:cubicBezTo>
                  <a:pt x="8058286" y="2612687"/>
                  <a:pt x="8046516" y="2600915"/>
                  <a:pt x="8046516" y="2586401"/>
                </a:cubicBezTo>
                <a:cubicBezTo>
                  <a:pt x="8046516" y="2571879"/>
                  <a:pt x="8058286" y="2560109"/>
                  <a:pt x="8072805" y="2560109"/>
                </a:cubicBezTo>
                <a:close/>
                <a:moveTo>
                  <a:pt x="7981365" y="2560109"/>
                </a:moveTo>
                <a:cubicBezTo>
                  <a:pt x="7995884" y="2560109"/>
                  <a:pt x="8007654" y="2571879"/>
                  <a:pt x="8007654" y="2586401"/>
                </a:cubicBezTo>
                <a:cubicBezTo>
                  <a:pt x="8007654" y="2600915"/>
                  <a:pt x="7995884" y="2612687"/>
                  <a:pt x="7981365" y="2612687"/>
                </a:cubicBezTo>
                <a:cubicBezTo>
                  <a:pt x="7966846" y="2612687"/>
                  <a:pt x="7955076" y="2600915"/>
                  <a:pt x="7955076" y="2586401"/>
                </a:cubicBezTo>
                <a:cubicBezTo>
                  <a:pt x="7955076" y="2571879"/>
                  <a:pt x="7966846" y="2560109"/>
                  <a:pt x="7981365" y="2560109"/>
                </a:cubicBezTo>
                <a:close/>
                <a:moveTo>
                  <a:pt x="7889925" y="2560109"/>
                </a:moveTo>
                <a:cubicBezTo>
                  <a:pt x="7904444" y="2560109"/>
                  <a:pt x="7916214" y="2571879"/>
                  <a:pt x="7916214" y="2586401"/>
                </a:cubicBezTo>
                <a:cubicBezTo>
                  <a:pt x="7916214" y="2600915"/>
                  <a:pt x="7904444" y="2612687"/>
                  <a:pt x="7889925" y="2612687"/>
                </a:cubicBezTo>
                <a:cubicBezTo>
                  <a:pt x="7875406" y="2612687"/>
                  <a:pt x="7863636" y="2600915"/>
                  <a:pt x="7863636" y="2586401"/>
                </a:cubicBezTo>
                <a:cubicBezTo>
                  <a:pt x="7863636" y="2571879"/>
                  <a:pt x="7875406" y="2560109"/>
                  <a:pt x="7889925" y="2560109"/>
                </a:cubicBezTo>
                <a:close/>
                <a:moveTo>
                  <a:pt x="7798485" y="2560109"/>
                </a:moveTo>
                <a:cubicBezTo>
                  <a:pt x="7813004" y="2560109"/>
                  <a:pt x="7824774" y="2571879"/>
                  <a:pt x="7824774" y="2586401"/>
                </a:cubicBezTo>
                <a:cubicBezTo>
                  <a:pt x="7824774" y="2600915"/>
                  <a:pt x="7813004" y="2612687"/>
                  <a:pt x="7798485" y="2612687"/>
                </a:cubicBezTo>
                <a:cubicBezTo>
                  <a:pt x="7783966" y="2612687"/>
                  <a:pt x="7772196" y="2600915"/>
                  <a:pt x="7772196" y="2586401"/>
                </a:cubicBezTo>
                <a:cubicBezTo>
                  <a:pt x="7772196" y="2571879"/>
                  <a:pt x="7783966" y="2560109"/>
                  <a:pt x="7798485" y="2560109"/>
                </a:cubicBezTo>
                <a:close/>
                <a:moveTo>
                  <a:pt x="7707045" y="2560109"/>
                </a:moveTo>
                <a:cubicBezTo>
                  <a:pt x="7721564" y="2560109"/>
                  <a:pt x="7733334" y="2571879"/>
                  <a:pt x="7733334" y="2586401"/>
                </a:cubicBezTo>
                <a:cubicBezTo>
                  <a:pt x="7733334" y="2600915"/>
                  <a:pt x="7721564" y="2612687"/>
                  <a:pt x="7707045" y="2612687"/>
                </a:cubicBezTo>
                <a:cubicBezTo>
                  <a:pt x="7692526" y="2612687"/>
                  <a:pt x="7680756" y="2600915"/>
                  <a:pt x="7680756" y="2586401"/>
                </a:cubicBezTo>
                <a:cubicBezTo>
                  <a:pt x="7680756" y="2571879"/>
                  <a:pt x="7692526" y="2560109"/>
                  <a:pt x="7707045" y="2560109"/>
                </a:cubicBezTo>
                <a:close/>
                <a:moveTo>
                  <a:pt x="7615605" y="2560109"/>
                </a:moveTo>
                <a:cubicBezTo>
                  <a:pt x="7630124" y="2560109"/>
                  <a:pt x="7641894" y="2571879"/>
                  <a:pt x="7641894" y="2586401"/>
                </a:cubicBezTo>
                <a:cubicBezTo>
                  <a:pt x="7641894" y="2600915"/>
                  <a:pt x="7630124" y="2612687"/>
                  <a:pt x="7615605" y="2612687"/>
                </a:cubicBezTo>
                <a:cubicBezTo>
                  <a:pt x="7601086" y="2612687"/>
                  <a:pt x="7589316" y="2600915"/>
                  <a:pt x="7589316" y="2586401"/>
                </a:cubicBezTo>
                <a:cubicBezTo>
                  <a:pt x="7589316" y="2571879"/>
                  <a:pt x="7601086" y="2560109"/>
                  <a:pt x="7615605" y="2560109"/>
                </a:cubicBezTo>
                <a:close/>
                <a:moveTo>
                  <a:pt x="7524165" y="2560109"/>
                </a:moveTo>
                <a:cubicBezTo>
                  <a:pt x="7538684" y="2560109"/>
                  <a:pt x="7550454" y="2571879"/>
                  <a:pt x="7550454" y="2586401"/>
                </a:cubicBezTo>
                <a:cubicBezTo>
                  <a:pt x="7550454" y="2600915"/>
                  <a:pt x="7538684" y="2612687"/>
                  <a:pt x="7524165" y="2612687"/>
                </a:cubicBezTo>
                <a:cubicBezTo>
                  <a:pt x="7509646" y="2612687"/>
                  <a:pt x="7497876" y="2600915"/>
                  <a:pt x="7497876" y="2586401"/>
                </a:cubicBezTo>
                <a:cubicBezTo>
                  <a:pt x="7497876" y="2571879"/>
                  <a:pt x="7509646" y="2560109"/>
                  <a:pt x="7524165" y="2560109"/>
                </a:cubicBezTo>
                <a:close/>
                <a:moveTo>
                  <a:pt x="7432725" y="2560109"/>
                </a:moveTo>
                <a:cubicBezTo>
                  <a:pt x="7447244" y="2560109"/>
                  <a:pt x="7459014" y="2571879"/>
                  <a:pt x="7459014" y="2586401"/>
                </a:cubicBezTo>
                <a:cubicBezTo>
                  <a:pt x="7459014" y="2600915"/>
                  <a:pt x="7447244" y="2612687"/>
                  <a:pt x="7432725" y="2612687"/>
                </a:cubicBezTo>
                <a:cubicBezTo>
                  <a:pt x="7418206" y="2612687"/>
                  <a:pt x="7406436" y="2600915"/>
                  <a:pt x="7406436" y="2586401"/>
                </a:cubicBezTo>
                <a:cubicBezTo>
                  <a:pt x="7406436" y="2571879"/>
                  <a:pt x="7418206" y="2560109"/>
                  <a:pt x="7432725" y="2560109"/>
                </a:cubicBezTo>
                <a:close/>
                <a:moveTo>
                  <a:pt x="7341285" y="2560109"/>
                </a:moveTo>
                <a:cubicBezTo>
                  <a:pt x="7355804" y="2560109"/>
                  <a:pt x="7367574" y="2571879"/>
                  <a:pt x="7367574" y="2586401"/>
                </a:cubicBezTo>
                <a:cubicBezTo>
                  <a:pt x="7367574" y="2600915"/>
                  <a:pt x="7355804" y="2612687"/>
                  <a:pt x="7341285" y="2612687"/>
                </a:cubicBezTo>
                <a:cubicBezTo>
                  <a:pt x="7326766" y="2612687"/>
                  <a:pt x="7314996" y="2600915"/>
                  <a:pt x="7314996" y="2586401"/>
                </a:cubicBezTo>
                <a:cubicBezTo>
                  <a:pt x="7314996" y="2571879"/>
                  <a:pt x="7326766" y="2560109"/>
                  <a:pt x="7341285" y="2560109"/>
                </a:cubicBezTo>
                <a:close/>
                <a:moveTo>
                  <a:pt x="7249845" y="2560109"/>
                </a:moveTo>
                <a:cubicBezTo>
                  <a:pt x="7264364" y="2560109"/>
                  <a:pt x="7276134" y="2571879"/>
                  <a:pt x="7276134" y="2586401"/>
                </a:cubicBezTo>
                <a:cubicBezTo>
                  <a:pt x="7276134" y="2600915"/>
                  <a:pt x="7264364" y="2612687"/>
                  <a:pt x="7249845" y="2612687"/>
                </a:cubicBezTo>
                <a:cubicBezTo>
                  <a:pt x="7235326" y="2612687"/>
                  <a:pt x="7223556" y="2600915"/>
                  <a:pt x="7223556" y="2586401"/>
                </a:cubicBezTo>
                <a:cubicBezTo>
                  <a:pt x="7223556" y="2571879"/>
                  <a:pt x="7235326" y="2560109"/>
                  <a:pt x="7249845" y="2560109"/>
                </a:cubicBezTo>
                <a:close/>
                <a:moveTo>
                  <a:pt x="7158405" y="2560109"/>
                </a:moveTo>
                <a:cubicBezTo>
                  <a:pt x="7172924" y="2560109"/>
                  <a:pt x="7184694" y="2571879"/>
                  <a:pt x="7184694" y="2586401"/>
                </a:cubicBezTo>
                <a:cubicBezTo>
                  <a:pt x="7184694" y="2600915"/>
                  <a:pt x="7172924" y="2612687"/>
                  <a:pt x="7158405" y="2612687"/>
                </a:cubicBezTo>
                <a:cubicBezTo>
                  <a:pt x="7143886" y="2612687"/>
                  <a:pt x="7132116" y="2600915"/>
                  <a:pt x="7132116" y="2586401"/>
                </a:cubicBezTo>
                <a:cubicBezTo>
                  <a:pt x="7132116" y="2571879"/>
                  <a:pt x="7143886" y="2560109"/>
                  <a:pt x="7158405" y="2560109"/>
                </a:cubicBezTo>
                <a:close/>
                <a:moveTo>
                  <a:pt x="7066965" y="2560109"/>
                </a:moveTo>
                <a:cubicBezTo>
                  <a:pt x="7081484" y="2560109"/>
                  <a:pt x="7093254" y="2571879"/>
                  <a:pt x="7093254" y="2586401"/>
                </a:cubicBezTo>
                <a:cubicBezTo>
                  <a:pt x="7093254" y="2600915"/>
                  <a:pt x="7081484" y="2612687"/>
                  <a:pt x="7066965" y="2612687"/>
                </a:cubicBezTo>
                <a:cubicBezTo>
                  <a:pt x="7052446" y="2612687"/>
                  <a:pt x="7040676" y="2600915"/>
                  <a:pt x="7040676" y="2586401"/>
                </a:cubicBezTo>
                <a:cubicBezTo>
                  <a:pt x="7040676" y="2571879"/>
                  <a:pt x="7052446" y="2560109"/>
                  <a:pt x="7066965" y="2560109"/>
                </a:cubicBezTo>
                <a:close/>
                <a:moveTo>
                  <a:pt x="6975525" y="2560109"/>
                </a:moveTo>
                <a:cubicBezTo>
                  <a:pt x="6990044" y="2560109"/>
                  <a:pt x="7001814" y="2571879"/>
                  <a:pt x="7001814" y="2586401"/>
                </a:cubicBezTo>
                <a:cubicBezTo>
                  <a:pt x="7001814" y="2600915"/>
                  <a:pt x="6990044" y="2612687"/>
                  <a:pt x="6975525" y="2612687"/>
                </a:cubicBezTo>
                <a:cubicBezTo>
                  <a:pt x="6961006" y="2612687"/>
                  <a:pt x="6949236" y="2600915"/>
                  <a:pt x="6949236" y="2586401"/>
                </a:cubicBezTo>
                <a:cubicBezTo>
                  <a:pt x="6949236" y="2571879"/>
                  <a:pt x="6961006" y="2560109"/>
                  <a:pt x="6975525" y="2560109"/>
                </a:cubicBezTo>
                <a:close/>
                <a:moveTo>
                  <a:pt x="6884085" y="2560109"/>
                </a:moveTo>
                <a:cubicBezTo>
                  <a:pt x="6898604" y="2560109"/>
                  <a:pt x="6910374" y="2571879"/>
                  <a:pt x="6910374" y="2586401"/>
                </a:cubicBezTo>
                <a:cubicBezTo>
                  <a:pt x="6910374" y="2600915"/>
                  <a:pt x="6898604" y="2612687"/>
                  <a:pt x="6884085" y="2612687"/>
                </a:cubicBezTo>
                <a:cubicBezTo>
                  <a:pt x="6869566" y="2612687"/>
                  <a:pt x="6857796" y="2600915"/>
                  <a:pt x="6857796" y="2586401"/>
                </a:cubicBezTo>
                <a:cubicBezTo>
                  <a:pt x="6857796" y="2571879"/>
                  <a:pt x="6869566" y="2560109"/>
                  <a:pt x="6884085" y="2560109"/>
                </a:cubicBezTo>
                <a:close/>
                <a:moveTo>
                  <a:pt x="6792645" y="2560109"/>
                </a:moveTo>
                <a:cubicBezTo>
                  <a:pt x="6807164" y="2560109"/>
                  <a:pt x="6818934" y="2571879"/>
                  <a:pt x="6818934" y="2586401"/>
                </a:cubicBezTo>
                <a:cubicBezTo>
                  <a:pt x="6818934" y="2600915"/>
                  <a:pt x="6807164" y="2612687"/>
                  <a:pt x="6792645" y="2612687"/>
                </a:cubicBezTo>
                <a:cubicBezTo>
                  <a:pt x="6778126" y="2612687"/>
                  <a:pt x="6766356" y="2600915"/>
                  <a:pt x="6766356" y="2586401"/>
                </a:cubicBezTo>
                <a:cubicBezTo>
                  <a:pt x="6766356" y="2571879"/>
                  <a:pt x="6778126" y="2560109"/>
                  <a:pt x="6792645" y="2560109"/>
                </a:cubicBezTo>
                <a:close/>
                <a:moveTo>
                  <a:pt x="6701205" y="2560109"/>
                </a:moveTo>
                <a:cubicBezTo>
                  <a:pt x="6715724" y="2560109"/>
                  <a:pt x="6727494" y="2571879"/>
                  <a:pt x="6727494" y="2586401"/>
                </a:cubicBezTo>
                <a:cubicBezTo>
                  <a:pt x="6727494" y="2600915"/>
                  <a:pt x="6715724" y="2612687"/>
                  <a:pt x="6701205" y="2612687"/>
                </a:cubicBezTo>
                <a:cubicBezTo>
                  <a:pt x="6686686" y="2612687"/>
                  <a:pt x="6674916" y="2600915"/>
                  <a:pt x="6674916" y="2586401"/>
                </a:cubicBezTo>
                <a:cubicBezTo>
                  <a:pt x="6674916" y="2571879"/>
                  <a:pt x="6686686" y="2560109"/>
                  <a:pt x="6701205" y="2560109"/>
                </a:cubicBezTo>
                <a:close/>
                <a:moveTo>
                  <a:pt x="6609765" y="2560109"/>
                </a:moveTo>
                <a:cubicBezTo>
                  <a:pt x="6624284" y="2560109"/>
                  <a:pt x="6636054" y="2571879"/>
                  <a:pt x="6636054" y="2586401"/>
                </a:cubicBezTo>
                <a:cubicBezTo>
                  <a:pt x="6636054" y="2600915"/>
                  <a:pt x="6624284" y="2612687"/>
                  <a:pt x="6609765" y="2612687"/>
                </a:cubicBezTo>
                <a:cubicBezTo>
                  <a:pt x="6595246" y="2612687"/>
                  <a:pt x="6583476" y="2600915"/>
                  <a:pt x="6583476" y="2586401"/>
                </a:cubicBezTo>
                <a:cubicBezTo>
                  <a:pt x="6583476" y="2571879"/>
                  <a:pt x="6595246" y="2560109"/>
                  <a:pt x="6609765" y="2560109"/>
                </a:cubicBezTo>
                <a:close/>
                <a:moveTo>
                  <a:pt x="6518325" y="2560109"/>
                </a:moveTo>
                <a:cubicBezTo>
                  <a:pt x="6532844" y="2560109"/>
                  <a:pt x="6544614" y="2571879"/>
                  <a:pt x="6544614" y="2586401"/>
                </a:cubicBezTo>
                <a:cubicBezTo>
                  <a:pt x="6544614" y="2600915"/>
                  <a:pt x="6532844" y="2612687"/>
                  <a:pt x="6518325" y="2612687"/>
                </a:cubicBezTo>
                <a:cubicBezTo>
                  <a:pt x="6503806" y="2612687"/>
                  <a:pt x="6492036" y="2600915"/>
                  <a:pt x="6492036" y="2586401"/>
                </a:cubicBezTo>
                <a:cubicBezTo>
                  <a:pt x="6492036" y="2571879"/>
                  <a:pt x="6503806" y="2560109"/>
                  <a:pt x="6518325" y="2560109"/>
                </a:cubicBezTo>
                <a:close/>
                <a:moveTo>
                  <a:pt x="6426885" y="2560109"/>
                </a:moveTo>
                <a:cubicBezTo>
                  <a:pt x="6441404" y="2560109"/>
                  <a:pt x="6453174" y="2571879"/>
                  <a:pt x="6453174" y="2586401"/>
                </a:cubicBezTo>
                <a:cubicBezTo>
                  <a:pt x="6453174" y="2600915"/>
                  <a:pt x="6441404" y="2612687"/>
                  <a:pt x="6426885" y="2612687"/>
                </a:cubicBezTo>
                <a:cubicBezTo>
                  <a:pt x="6412366" y="2612687"/>
                  <a:pt x="6400596" y="2600915"/>
                  <a:pt x="6400596" y="2586401"/>
                </a:cubicBezTo>
                <a:cubicBezTo>
                  <a:pt x="6400596" y="2571879"/>
                  <a:pt x="6412366" y="2560109"/>
                  <a:pt x="6426885" y="2560109"/>
                </a:cubicBezTo>
                <a:close/>
                <a:moveTo>
                  <a:pt x="6335445" y="2560109"/>
                </a:moveTo>
                <a:cubicBezTo>
                  <a:pt x="6349964" y="2560109"/>
                  <a:pt x="6361734" y="2571879"/>
                  <a:pt x="6361734" y="2586401"/>
                </a:cubicBezTo>
                <a:cubicBezTo>
                  <a:pt x="6361734" y="2600915"/>
                  <a:pt x="6349964" y="2612687"/>
                  <a:pt x="6335445" y="2612687"/>
                </a:cubicBezTo>
                <a:cubicBezTo>
                  <a:pt x="6320926" y="2612687"/>
                  <a:pt x="6309156" y="2600915"/>
                  <a:pt x="6309156" y="2586401"/>
                </a:cubicBezTo>
                <a:cubicBezTo>
                  <a:pt x="6309156" y="2571879"/>
                  <a:pt x="6320926" y="2560109"/>
                  <a:pt x="6335445" y="2560109"/>
                </a:cubicBezTo>
                <a:close/>
                <a:moveTo>
                  <a:pt x="6244005" y="2560109"/>
                </a:moveTo>
                <a:cubicBezTo>
                  <a:pt x="6258524" y="2560109"/>
                  <a:pt x="6270294" y="2571879"/>
                  <a:pt x="6270294" y="2586401"/>
                </a:cubicBezTo>
                <a:cubicBezTo>
                  <a:pt x="6270294" y="2600915"/>
                  <a:pt x="6258524" y="2612687"/>
                  <a:pt x="6244005" y="2612687"/>
                </a:cubicBezTo>
                <a:cubicBezTo>
                  <a:pt x="6229486" y="2612687"/>
                  <a:pt x="6217716" y="2600915"/>
                  <a:pt x="6217716" y="2586401"/>
                </a:cubicBezTo>
                <a:cubicBezTo>
                  <a:pt x="6217716" y="2571879"/>
                  <a:pt x="6229486" y="2560109"/>
                  <a:pt x="6244005" y="2560109"/>
                </a:cubicBezTo>
                <a:close/>
                <a:moveTo>
                  <a:pt x="6152565" y="2560109"/>
                </a:moveTo>
                <a:cubicBezTo>
                  <a:pt x="6167084" y="2560109"/>
                  <a:pt x="6178854" y="2571879"/>
                  <a:pt x="6178854" y="2586401"/>
                </a:cubicBezTo>
                <a:cubicBezTo>
                  <a:pt x="6178854" y="2600915"/>
                  <a:pt x="6167084" y="2612687"/>
                  <a:pt x="6152565" y="2612687"/>
                </a:cubicBezTo>
                <a:cubicBezTo>
                  <a:pt x="6138046" y="2612687"/>
                  <a:pt x="6126276" y="2600915"/>
                  <a:pt x="6126276" y="2586401"/>
                </a:cubicBezTo>
                <a:cubicBezTo>
                  <a:pt x="6126276" y="2571879"/>
                  <a:pt x="6138046" y="2560109"/>
                  <a:pt x="6152565" y="2560109"/>
                </a:cubicBezTo>
                <a:close/>
                <a:moveTo>
                  <a:pt x="6061125" y="2560109"/>
                </a:moveTo>
                <a:cubicBezTo>
                  <a:pt x="6075644" y="2560109"/>
                  <a:pt x="6087414" y="2571879"/>
                  <a:pt x="6087414" y="2586401"/>
                </a:cubicBezTo>
                <a:cubicBezTo>
                  <a:pt x="6087414" y="2600915"/>
                  <a:pt x="6075644" y="2612687"/>
                  <a:pt x="6061125" y="2612687"/>
                </a:cubicBezTo>
                <a:cubicBezTo>
                  <a:pt x="6046606" y="2612687"/>
                  <a:pt x="6034836" y="2600915"/>
                  <a:pt x="6034836" y="2586401"/>
                </a:cubicBezTo>
                <a:cubicBezTo>
                  <a:pt x="6034836" y="2571879"/>
                  <a:pt x="6046606" y="2560109"/>
                  <a:pt x="6061125" y="2560109"/>
                </a:cubicBezTo>
                <a:close/>
                <a:moveTo>
                  <a:pt x="5969685" y="2560109"/>
                </a:moveTo>
                <a:cubicBezTo>
                  <a:pt x="5984204" y="2560109"/>
                  <a:pt x="5995974" y="2571879"/>
                  <a:pt x="5995974" y="2586401"/>
                </a:cubicBezTo>
                <a:cubicBezTo>
                  <a:pt x="5995974" y="2600915"/>
                  <a:pt x="5984204" y="2612687"/>
                  <a:pt x="5969685" y="2612687"/>
                </a:cubicBezTo>
                <a:cubicBezTo>
                  <a:pt x="5955166" y="2612687"/>
                  <a:pt x="5943396" y="2600915"/>
                  <a:pt x="5943396" y="2586401"/>
                </a:cubicBezTo>
                <a:cubicBezTo>
                  <a:pt x="5943396" y="2571879"/>
                  <a:pt x="5955166" y="2560109"/>
                  <a:pt x="5969685" y="2560109"/>
                </a:cubicBezTo>
                <a:close/>
                <a:moveTo>
                  <a:pt x="2678023" y="2560109"/>
                </a:moveTo>
                <a:cubicBezTo>
                  <a:pt x="2692542" y="2560109"/>
                  <a:pt x="2704313" y="2571879"/>
                  <a:pt x="2704313" y="2586401"/>
                </a:cubicBezTo>
                <a:cubicBezTo>
                  <a:pt x="2704313" y="2600915"/>
                  <a:pt x="2692542" y="2612687"/>
                  <a:pt x="2678023" y="2612687"/>
                </a:cubicBezTo>
                <a:cubicBezTo>
                  <a:pt x="2663503" y="2612687"/>
                  <a:pt x="2651732" y="2600915"/>
                  <a:pt x="2651732" y="2586401"/>
                </a:cubicBezTo>
                <a:cubicBezTo>
                  <a:pt x="2651732" y="2571879"/>
                  <a:pt x="2663503" y="2560109"/>
                  <a:pt x="2678023" y="2560109"/>
                </a:cubicBezTo>
                <a:close/>
                <a:moveTo>
                  <a:pt x="2586578" y="2560109"/>
                </a:moveTo>
                <a:cubicBezTo>
                  <a:pt x="2601098" y="2560109"/>
                  <a:pt x="2612869" y="2571879"/>
                  <a:pt x="2612869" y="2586401"/>
                </a:cubicBezTo>
                <a:cubicBezTo>
                  <a:pt x="2612869" y="2600915"/>
                  <a:pt x="2601098" y="2612687"/>
                  <a:pt x="2586578" y="2612687"/>
                </a:cubicBezTo>
                <a:cubicBezTo>
                  <a:pt x="2572059" y="2612687"/>
                  <a:pt x="2560288" y="2600915"/>
                  <a:pt x="2560288" y="2586401"/>
                </a:cubicBezTo>
                <a:cubicBezTo>
                  <a:pt x="2560288" y="2571879"/>
                  <a:pt x="2572059" y="2560109"/>
                  <a:pt x="2586578" y="2560109"/>
                </a:cubicBezTo>
                <a:close/>
                <a:moveTo>
                  <a:pt x="2495134" y="2560109"/>
                </a:moveTo>
                <a:cubicBezTo>
                  <a:pt x="2509654" y="2560109"/>
                  <a:pt x="2521425" y="2571879"/>
                  <a:pt x="2521425" y="2586401"/>
                </a:cubicBezTo>
                <a:cubicBezTo>
                  <a:pt x="2521425" y="2600915"/>
                  <a:pt x="2509654" y="2612687"/>
                  <a:pt x="2495134" y="2612687"/>
                </a:cubicBezTo>
                <a:cubicBezTo>
                  <a:pt x="2480615" y="2612687"/>
                  <a:pt x="2468844" y="2600915"/>
                  <a:pt x="2468844" y="2586401"/>
                </a:cubicBezTo>
                <a:cubicBezTo>
                  <a:pt x="2468844" y="2571879"/>
                  <a:pt x="2480615" y="2560109"/>
                  <a:pt x="2495134" y="2560109"/>
                </a:cubicBezTo>
                <a:close/>
                <a:moveTo>
                  <a:pt x="2403690" y="2560109"/>
                </a:moveTo>
                <a:cubicBezTo>
                  <a:pt x="2418210" y="2560109"/>
                  <a:pt x="2429980" y="2571879"/>
                  <a:pt x="2429980" y="2586401"/>
                </a:cubicBezTo>
                <a:cubicBezTo>
                  <a:pt x="2429980" y="2600915"/>
                  <a:pt x="2418210" y="2612687"/>
                  <a:pt x="2403690" y="2612687"/>
                </a:cubicBezTo>
                <a:cubicBezTo>
                  <a:pt x="2389170" y="2612687"/>
                  <a:pt x="2377400" y="2600915"/>
                  <a:pt x="2377400" y="2586401"/>
                </a:cubicBezTo>
                <a:cubicBezTo>
                  <a:pt x="2377400" y="2571879"/>
                  <a:pt x="2389170" y="2560109"/>
                  <a:pt x="2403690" y="2560109"/>
                </a:cubicBezTo>
                <a:close/>
                <a:moveTo>
                  <a:pt x="2312245" y="2560109"/>
                </a:moveTo>
                <a:cubicBezTo>
                  <a:pt x="2326765" y="2560109"/>
                  <a:pt x="2338536" y="2571879"/>
                  <a:pt x="2338536" y="2586401"/>
                </a:cubicBezTo>
                <a:cubicBezTo>
                  <a:pt x="2338536" y="2600915"/>
                  <a:pt x="2326765" y="2612687"/>
                  <a:pt x="2312245" y="2612687"/>
                </a:cubicBezTo>
                <a:cubicBezTo>
                  <a:pt x="2297726" y="2612687"/>
                  <a:pt x="2285955" y="2600915"/>
                  <a:pt x="2285955" y="2586401"/>
                </a:cubicBezTo>
                <a:cubicBezTo>
                  <a:pt x="2285955" y="2571879"/>
                  <a:pt x="2297726" y="2560109"/>
                  <a:pt x="2312245" y="2560109"/>
                </a:cubicBezTo>
                <a:close/>
                <a:moveTo>
                  <a:pt x="2220801" y="2560109"/>
                </a:moveTo>
                <a:cubicBezTo>
                  <a:pt x="2235321" y="2560109"/>
                  <a:pt x="2247091" y="2571879"/>
                  <a:pt x="2247091" y="2586401"/>
                </a:cubicBezTo>
                <a:cubicBezTo>
                  <a:pt x="2247091" y="2600915"/>
                  <a:pt x="2235321" y="2612687"/>
                  <a:pt x="2220801" y="2612687"/>
                </a:cubicBezTo>
                <a:cubicBezTo>
                  <a:pt x="2206281" y="2612687"/>
                  <a:pt x="2194511" y="2600915"/>
                  <a:pt x="2194511" y="2586401"/>
                </a:cubicBezTo>
                <a:cubicBezTo>
                  <a:pt x="2194511" y="2571879"/>
                  <a:pt x="2206281" y="2560109"/>
                  <a:pt x="2220801" y="2560109"/>
                </a:cubicBezTo>
                <a:close/>
                <a:moveTo>
                  <a:pt x="2129357" y="2560109"/>
                </a:moveTo>
                <a:cubicBezTo>
                  <a:pt x="2143876" y="2560109"/>
                  <a:pt x="2155647" y="2571879"/>
                  <a:pt x="2155647" y="2586401"/>
                </a:cubicBezTo>
                <a:cubicBezTo>
                  <a:pt x="2155647" y="2600915"/>
                  <a:pt x="2143876" y="2612687"/>
                  <a:pt x="2129357" y="2612687"/>
                </a:cubicBezTo>
                <a:cubicBezTo>
                  <a:pt x="2114837" y="2612687"/>
                  <a:pt x="2103066" y="2600915"/>
                  <a:pt x="2103066" y="2586401"/>
                </a:cubicBezTo>
                <a:cubicBezTo>
                  <a:pt x="2103066" y="2571879"/>
                  <a:pt x="2114837" y="2560109"/>
                  <a:pt x="2129357" y="2560109"/>
                </a:cubicBezTo>
                <a:close/>
                <a:moveTo>
                  <a:pt x="2037913" y="2560109"/>
                </a:moveTo>
                <a:cubicBezTo>
                  <a:pt x="2052432" y="2560109"/>
                  <a:pt x="2064203" y="2571879"/>
                  <a:pt x="2064203" y="2586401"/>
                </a:cubicBezTo>
                <a:cubicBezTo>
                  <a:pt x="2064203" y="2600915"/>
                  <a:pt x="2052432" y="2612687"/>
                  <a:pt x="2037913" y="2612687"/>
                </a:cubicBezTo>
                <a:cubicBezTo>
                  <a:pt x="2023392" y="2612687"/>
                  <a:pt x="2011622" y="2600915"/>
                  <a:pt x="2011622" y="2586401"/>
                </a:cubicBezTo>
                <a:cubicBezTo>
                  <a:pt x="2011622" y="2571879"/>
                  <a:pt x="2023392" y="2560109"/>
                  <a:pt x="2037913" y="2560109"/>
                </a:cubicBezTo>
                <a:close/>
                <a:moveTo>
                  <a:pt x="1946468" y="2560109"/>
                </a:moveTo>
                <a:cubicBezTo>
                  <a:pt x="1960988" y="2560109"/>
                  <a:pt x="1972758" y="2571879"/>
                  <a:pt x="1972758" y="2586401"/>
                </a:cubicBezTo>
                <a:cubicBezTo>
                  <a:pt x="1972758" y="2600915"/>
                  <a:pt x="1960988" y="2612687"/>
                  <a:pt x="1946468" y="2612687"/>
                </a:cubicBezTo>
                <a:cubicBezTo>
                  <a:pt x="1931948" y="2612687"/>
                  <a:pt x="1920177" y="2600915"/>
                  <a:pt x="1920177" y="2586401"/>
                </a:cubicBezTo>
                <a:cubicBezTo>
                  <a:pt x="1920177" y="2571879"/>
                  <a:pt x="1931948" y="2560109"/>
                  <a:pt x="1946468" y="2560109"/>
                </a:cubicBezTo>
                <a:close/>
                <a:moveTo>
                  <a:pt x="1855024" y="2560109"/>
                </a:moveTo>
                <a:cubicBezTo>
                  <a:pt x="1869543" y="2560109"/>
                  <a:pt x="1881314" y="2571879"/>
                  <a:pt x="1881314" y="2586401"/>
                </a:cubicBezTo>
                <a:cubicBezTo>
                  <a:pt x="1881314" y="2600915"/>
                  <a:pt x="1869543" y="2612687"/>
                  <a:pt x="1855024" y="2612687"/>
                </a:cubicBezTo>
                <a:cubicBezTo>
                  <a:pt x="1840504" y="2612687"/>
                  <a:pt x="1828733" y="2600915"/>
                  <a:pt x="1828733" y="2586401"/>
                </a:cubicBezTo>
                <a:cubicBezTo>
                  <a:pt x="1828733" y="2571879"/>
                  <a:pt x="1840504" y="2560109"/>
                  <a:pt x="1855024" y="2560109"/>
                </a:cubicBezTo>
                <a:close/>
                <a:moveTo>
                  <a:pt x="1763579" y="2560109"/>
                </a:moveTo>
                <a:cubicBezTo>
                  <a:pt x="1778099" y="2560109"/>
                  <a:pt x="1789869" y="2571879"/>
                  <a:pt x="1789869" y="2586401"/>
                </a:cubicBezTo>
                <a:cubicBezTo>
                  <a:pt x="1789869" y="2600915"/>
                  <a:pt x="1778099" y="2612687"/>
                  <a:pt x="1763579" y="2612687"/>
                </a:cubicBezTo>
                <a:cubicBezTo>
                  <a:pt x="1749059" y="2612687"/>
                  <a:pt x="1737289" y="2600915"/>
                  <a:pt x="1737289" y="2586401"/>
                </a:cubicBezTo>
                <a:cubicBezTo>
                  <a:pt x="1737289" y="2571879"/>
                  <a:pt x="1749059" y="2560109"/>
                  <a:pt x="1763579" y="2560109"/>
                </a:cubicBezTo>
                <a:close/>
                <a:moveTo>
                  <a:pt x="1672135" y="2560109"/>
                </a:moveTo>
                <a:cubicBezTo>
                  <a:pt x="1686654" y="2560109"/>
                  <a:pt x="1698425" y="2571879"/>
                  <a:pt x="1698425" y="2586401"/>
                </a:cubicBezTo>
                <a:cubicBezTo>
                  <a:pt x="1698425" y="2600915"/>
                  <a:pt x="1686654" y="2612687"/>
                  <a:pt x="1672135" y="2612687"/>
                </a:cubicBezTo>
                <a:cubicBezTo>
                  <a:pt x="1657615" y="2612687"/>
                  <a:pt x="1645844" y="2600915"/>
                  <a:pt x="1645844" y="2586401"/>
                </a:cubicBezTo>
                <a:cubicBezTo>
                  <a:pt x="1645844" y="2571879"/>
                  <a:pt x="1657615" y="2560109"/>
                  <a:pt x="1672135" y="2560109"/>
                </a:cubicBezTo>
                <a:close/>
                <a:moveTo>
                  <a:pt x="1580690" y="2560109"/>
                </a:moveTo>
                <a:cubicBezTo>
                  <a:pt x="1595210" y="2560109"/>
                  <a:pt x="1606980" y="2571879"/>
                  <a:pt x="1606980" y="2586401"/>
                </a:cubicBezTo>
                <a:cubicBezTo>
                  <a:pt x="1606980" y="2600915"/>
                  <a:pt x="1595210" y="2612687"/>
                  <a:pt x="1580690" y="2612687"/>
                </a:cubicBezTo>
                <a:cubicBezTo>
                  <a:pt x="1566170" y="2612687"/>
                  <a:pt x="1554400" y="2600915"/>
                  <a:pt x="1554400" y="2586401"/>
                </a:cubicBezTo>
                <a:cubicBezTo>
                  <a:pt x="1554400" y="2571879"/>
                  <a:pt x="1566170" y="2560109"/>
                  <a:pt x="1580690" y="2560109"/>
                </a:cubicBezTo>
                <a:close/>
                <a:moveTo>
                  <a:pt x="1489245" y="2560109"/>
                </a:moveTo>
                <a:cubicBezTo>
                  <a:pt x="1503765" y="2560109"/>
                  <a:pt x="1515536" y="2571879"/>
                  <a:pt x="1515536" y="2586401"/>
                </a:cubicBezTo>
                <a:cubicBezTo>
                  <a:pt x="1515536" y="2600915"/>
                  <a:pt x="1503765" y="2612687"/>
                  <a:pt x="1489245" y="2612687"/>
                </a:cubicBezTo>
                <a:cubicBezTo>
                  <a:pt x="1474726" y="2612687"/>
                  <a:pt x="1462955" y="2600915"/>
                  <a:pt x="1462955" y="2586401"/>
                </a:cubicBezTo>
                <a:cubicBezTo>
                  <a:pt x="1462955" y="2571879"/>
                  <a:pt x="1474726" y="2560109"/>
                  <a:pt x="1489245" y="2560109"/>
                </a:cubicBezTo>
                <a:close/>
                <a:moveTo>
                  <a:pt x="4963845" y="2468671"/>
                </a:moveTo>
                <a:cubicBezTo>
                  <a:pt x="4978364" y="2468671"/>
                  <a:pt x="4990134" y="2480440"/>
                  <a:pt x="4990134" y="2494957"/>
                </a:cubicBezTo>
                <a:cubicBezTo>
                  <a:pt x="4990134" y="2509478"/>
                  <a:pt x="4978364" y="2521245"/>
                  <a:pt x="4963845" y="2521245"/>
                </a:cubicBezTo>
                <a:cubicBezTo>
                  <a:pt x="4949326" y="2521245"/>
                  <a:pt x="4937556" y="2509478"/>
                  <a:pt x="4937556" y="2494957"/>
                </a:cubicBezTo>
                <a:cubicBezTo>
                  <a:pt x="4937556" y="2480440"/>
                  <a:pt x="4949326" y="2468671"/>
                  <a:pt x="4963845" y="2468671"/>
                </a:cubicBezTo>
                <a:close/>
                <a:moveTo>
                  <a:pt x="1946477" y="2468671"/>
                </a:moveTo>
                <a:cubicBezTo>
                  <a:pt x="1960996" y="2468671"/>
                  <a:pt x="1972767" y="2480440"/>
                  <a:pt x="1972767" y="2494957"/>
                </a:cubicBezTo>
                <a:cubicBezTo>
                  <a:pt x="1972767" y="2509478"/>
                  <a:pt x="1960996" y="2521245"/>
                  <a:pt x="1946477" y="2521245"/>
                </a:cubicBezTo>
                <a:cubicBezTo>
                  <a:pt x="1931957" y="2521245"/>
                  <a:pt x="1920186" y="2509478"/>
                  <a:pt x="1920186" y="2494957"/>
                </a:cubicBezTo>
                <a:cubicBezTo>
                  <a:pt x="1920186" y="2480440"/>
                  <a:pt x="1931957" y="2468671"/>
                  <a:pt x="1946477" y="2468671"/>
                </a:cubicBezTo>
                <a:close/>
                <a:moveTo>
                  <a:pt x="1855032" y="2468671"/>
                </a:moveTo>
                <a:cubicBezTo>
                  <a:pt x="1869552" y="2468671"/>
                  <a:pt x="1881322" y="2480440"/>
                  <a:pt x="1881322" y="2494957"/>
                </a:cubicBezTo>
                <a:cubicBezTo>
                  <a:pt x="1881322" y="2509478"/>
                  <a:pt x="1869552" y="2521245"/>
                  <a:pt x="1855032" y="2521245"/>
                </a:cubicBezTo>
                <a:cubicBezTo>
                  <a:pt x="1840512" y="2521245"/>
                  <a:pt x="1828742" y="2509478"/>
                  <a:pt x="1828742" y="2494957"/>
                </a:cubicBezTo>
                <a:cubicBezTo>
                  <a:pt x="1828742" y="2480440"/>
                  <a:pt x="1840512" y="2468671"/>
                  <a:pt x="1855032" y="2468671"/>
                </a:cubicBezTo>
                <a:close/>
                <a:moveTo>
                  <a:pt x="1763587" y="2468671"/>
                </a:moveTo>
                <a:cubicBezTo>
                  <a:pt x="1778107" y="2468671"/>
                  <a:pt x="1789878" y="2480440"/>
                  <a:pt x="1789878" y="2494957"/>
                </a:cubicBezTo>
                <a:cubicBezTo>
                  <a:pt x="1789878" y="2509478"/>
                  <a:pt x="1778107" y="2521245"/>
                  <a:pt x="1763587" y="2521245"/>
                </a:cubicBezTo>
                <a:cubicBezTo>
                  <a:pt x="1749067" y="2521245"/>
                  <a:pt x="1737297" y="2509478"/>
                  <a:pt x="1737297" y="2494957"/>
                </a:cubicBezTo>
                <a:cubicBezTo>
                  <a:pt x="1737297" y="2480440"/>
                  <a:pt x="1749067" y="2468671"/>
                  <a:pt x="1763587" y="2468671"/>
                </a:cubicBezTo>
                <a:close/>
                <a:moveTo>
                  <a:pt x="1672142" y="2468671"/>
                </a:moveTo>
                <a:cubicBezTo>
                  <a:pt x="1686662" y="2468671"/>
                  <a:pt x="1698433" y="2480440"/>
                  <a:pt x="1698433" y="2494957"/>
                </a:cubicBezTo>
                <a:cubicBezTo>
                  <a:pt x="1698433" y="2509478"/>
                  <a:pt x="1686662" y="2521245"/>
                  <a:pt x="1672142" y="2521245"/>
                </a:cubicBezTo>
                <a:cubicBezTo>
                  <a:pt x="1657623" y="2521245"/>
                  <a:pt x="1645852" y="2509478"/>
                  <a:pt x="1645852" y="2494957"/>
                </a:cubicBezTo>
                <a:cubicBezTo>
                  <a:pt x="1645852" y="2480440"/>
                  <a:pt x="1657623" y="2468671"/>
                  <a:pt x="1672142" y="2468671"/>
                </a:cubicBezTo>
                <a:close/>
                <a:moveTo>
                  <a:pt x="1580698" y="2468671"/>
                </a:moveTo>
                <a:cubicBezTo>
                  <a:pt x="1595217" y="2468671"/>
                  <a:pt x="1606988" y="2480440"/>
                  <a:pt x="1606988" y="2494957"/>
                </a:cubicBezTo>
                <a:cubicBezTo>
                  <a:pt x="1606988" y="2509478"/>
                  <a:pt x="1595217" y="2521245"/>
                  <a:pt x="1580698" y="2521245"/>
                </a:cubicBezTo>
                <a:cubicBezTo>
                  <a:pt x="1566178" y="2521245"/>
                  <a:pt x="1554407" y="2509478"/>
                  <a:pt x="1554407" y="2494957"/>
                </a:cubicBezTo>
                <a:cubicBezTo>
                  <a:pt x="1554407" y="2480440"/>
                  <a:pt x="1566178" y="2468671"/>
                  <a:pt x="1580698" y="2468671"/>
                </a:cubicBezTo>
                <a:close/>
                <a:moveTo>
                  <a:pt x="1489253" y="2468671"/>
                </a:moveTo>
                <a:cubicBezTo>
                  <a:pt x="1503773" y="2468671"/>
                  <a:pt x="1515543" y="2480440"/>
                  <a:pt x="1515543" y="2494957"/>
                </a:cubicBezTo>
                <a:cubicBezTo>
                  <a:pt x="1515543" y="2509478"/>
                  <a:pt x="1503773" y="2521245"/>
                  <a:pt x="1489253" y="2521245"/>
                </a:cubicBezTo>
                <a:cubicBezTo>
                  <a:pt x="1474733" y="2521245"/>
                  <a:pt x="1462963" y="2509478"/>
                  <a:pt x="1462963" y="2494957"/>
                </a:cubicBezTo>
                <a:cubicBezTo>
                  <a:pt x="1462963" y="2480440"/>
                  <a:pt x="1474733" y="2468671"/>
                  <a:pt x="1489253" y="2468671"/>
                </a:cubicBezTo>
                <a:close/>
                <a:moveTo>
                  <a:pt x="1397808" y="2468671"/>
                </a:moveTo>
                <a:cubicBezTo>
                  <a:pt x="1412328" y="2468671"/>
                  <a:pt x="1424099" y="2480440"/>
                  <a:pt x="1424099" y="2494957"/>
                </a:cubicBezTo>
                <a:cubicBezTo>
                  <a:pt x="1424099" y="2509478"/>
                  <a:pt x="1412328" y="2521245"/>
                  <a:pt x="1397808" y="2521245"/>
                </a:cubicBezTo>
                <a:cubicBezTo>
                  <a:pt x="1383288" y="2521245"/>
                  <a:pt x="1371518" y="2509478"/>
                  <a:pt x="1371518" y="2494957"/>
                </a:cubicBezTo>
                <a:cubicBezTo>
                  <a:pt x="1371518" y="2480440"/>
                  <a:pt x="1383288" y="2468671"/>
                  <a:pt x="1397808" y="2468671"/>
                </a:cubicBezTo>
                <a:close/>
                <a:moveTo>
                  <a:pt x="9170085" y="2468667"/>
                </a:moveTo>
                <a:cubicBezTo>
                  <a:pt x="9184604" y="2468667"/>
                  <a:pt x="9196374" y="2480440"/>
                  <a:pt x="9196374" y="2494957"/>
                </a:cubicBezTo>
                <a:cubicBezTo>
                  <a:pt x="9196374" y="2509478"/>
                  <a:pt x="9184604" y="2521245"/>
                  <a:pt x="9170085" y="2521245"/>
                </a:cubicBezTo>
                <a:cubicBezTo>
                  <a:pt x="9155566" y="2521245"/>
                  <a:pt x="9143796" y="2509478"/>
                  <a:pt x="9143796" y="2494957"/>
                </a:cubicBezTo>
                <a:cubicBezTo>
                  <a:pt x="9143796" y="2480440"/>
                  <a:pt x="9155566" y="2468667"/>
                  <a:pt x="9170085" y="2468667"/>
                </a:cubicBezTo>
                <a:close/>
                <a:moveTo>
                  <a:pt x="9078645" y="2468667"/>
                </a:moveTo>
                <a:cubicBezTo>
                  <a:pt x="9093164" y="2468667"/>
                  <a:pt x="9104934" y="2480440"/>
                  <a:pt x="9104934" y="2494957"/>
                </a:cubicBezTo>
                <a:cubicBezTo>
                  <a:pt x="9104934" y="2509478"/>
                  <a:pt x="9093164" y="2521245"/>
                  <a:pt x="9078645" y="2521245"/>
                </a:cubicBezTo>
                <a:cubicBezTo>
                  <a:pt x="9064126" y="2521245"/>
                  <a:pt x="9052356" y="2509478"/>
                  <a:pt x="9052356" y="2494957"/>
                </a:cubicBezTo>
                <a:cubicBezTo>
                  <a:pt x="9052356" y="2480440"/>
                  <a:pt x="9064126" y="2468667"/>
                  <a:pt x="9078645" y="2468667"/>
                </a:cubicBezTo>
                <a:close/>
                <a:moveTo>
                  <a:pt x="8987205" y="2468667"/>
                </a:moveTo>
                <a:cubicBezTo>
                  <a:pt x="9001724" y="2468667"/>
                  <a:pt x="9013494" y="2480440"/>
                  <a:pt x="9013494" y="2494957"/>
                </a:cubicBezTo>
                <a:cubicBezTo>
                  <a:pt x="9013494" y="2509478"/>
                  <a:pt x="9001724" y="2521245"/>
                  <a:pt x="8987205" y="2521245"/>
                </a:cubicBezTo>
                <a:cubicBezTo>
                  <a:pt x="8972686" y="2521245"/>
                  <a:pt x="8960916" y="2509478"/>
                  <a:pt x="8960916" y="2494957"/>
                </a:cubicBezTo>
                <a:cubicBezTo>
                  <a:pt x="8960916" y="2480440"/>
                  <a:pt x="8972686" y="2468667"/>
                  <a:pt x="8987205" y="2468667"/>
                </a:cubicBezTo>
                <a:close/>
                <a:moveTo>
                  <a:pt x="8895765" y="2468667"/>
                </a:moveTo>
                <a:cubicBezTo>
                  <a:pt x="8910284" y="2468667"/>
                  <a:pt x="8922054" y="2480440"/>
                  <a:pt x="8922054" y="2494957"/>
                </a:cubicBezTo>
                <a:cubicBezTo>
                  <a:pt x="8922054" y="2509478"/>
                  <a:pt x="8910284" y="2521245"/>
                  <a:pt x="8895765" y="2521245"/>
                </a:cubicBezTo>
                <a:cubicBezTo>
                  <a:pt x="8881246" y="2521245"/>
                  <a:pt x="8869476" y="2509478"/>
                  <a:pt x="8869476" y="2494957"/>
                </a:cubicBezTo>
                <a:cubicBezTo>
                  <a:pt x="8869476" y="2480440"/>
                  <a:pt x="8881246" y="2468667"/>
                  <a:pt x="8895765" y="2468667"/>
                </a:cubicBezTo>
                <a:close/>
                <a:moveTo>
                  <a:pt x="8804325" y="2468667"/>
                </a:moveTo>
                <a:cubicBezTo>
                  <a:pt x="8818844" y="2468667"/>
                  <a:pt x="8830614" y="2480440"/>
                  <a:pt x="8830614" y="2494957"/>
                </a:cubicBezTo>
                <a:cubicBezTo>
                  <a:pt x="8830614" y="2509478"/>
                  <a:pt x="8818844" y="2521245"/>
                  <a:pt x="8804325" y="2521245"/>
                </a:cubicBezTo>
                <a:cubicBezTo>
                  <a:pt x="8789806" y="2521245"/>
                  <a:pt x="8778036" y="2509478"/>
                  <a:pt x="8778036" y="2494957"/>
                </a:cubicBezTo>
                <a:cubicBezTo>
                  <a:pt x="8778036" y="2480440"/>
                  <a:pt x="8789806" y="2468667"/>
                  <a:pt x="8804325" y="2468667"/>
                </a:cubicBezTo>
                <a:close/>
                <a:moveTo>
                  <a:pt x="8712885" y="2468667"/>
                </a:moveTo>
                <a:cubicBezTo>
                  <a:pt x="8727404" y="2468667"/>
                  <a:pt x="8739174" y="2480440"/>
                  <a:pt x="8739174" y="2494957"/>
                </a:cubicBezTo>
                <a:cubicBezTo>
                  <a:pt x="8739174" y="2509478"/>
                  <a:pt x="8727404" y="2521245"/>
                  <a:pt x="8712885" y="2521245"/>
                </a:cubicBezTo>
                <a:cubicBezTo>
                  <a:pt x="8698366" y="2521245"/>
                  <a:pt x="8686596" y="2509478"/>
                  <a:pt x="8686596" y="2494957"/>
                </a:cubicBezTo>
                <a:cubicBezTo>
                  <a:pt x="8686596" y="2480440"/>
                  <a:pt x="8698366" y="2468667"/>
                  <a:pt x="8712885" y="2468667"/>
                </a:cubicBezTo>
                <a:close/>
                <a:moveTo>
                  <a:pt x="8530005" y="2468667"/>
                </a:moveTo>
                <a:cubicBezTo>
                  <a:pt x="8544524" y="2468667"/>
                  <a:pt x="8556294" y="2480440"/>
                  <a:pt x="8556294" y="2494957"/>
                </a:cubicBezTo>
                <a:cubicBezTo>
                  <a:pt x="8556294" y="2509478"/>
                  <a:pt x="8544524" y="2521245"/>
                  <a:pt x="8530005" y="2521245"/>
                </a:cubicBezTo>
                <a:cubicBezTo>
                  <a:pt x="8515486" y="2521245"/>
                  <a:pt x="8503716" y="2509478"/>
                  <a:pt x="8503716" y="2494957"/>
                </a:cubicBezTo>
                <a:cubicBezTo>
                  <a:pt x="8503716" y="2480440"/>
                  <a:pt x="8515486" y="2468667"/>
                  <a:pt x="8530005" y="2468667"/>
                </a:cubicBezTo>
                <a:close/>
                <a:moveTo>
                  <a:pt x="8438565" y="2468667"/>
                </a:moveTo>
                <a:cubicBezTo>
                  <a:pt x="8453084" y="2468667"/>
                  <a:pt x="8464854" y="2480440"/>
                  <a:pt x="8464854" y="2494957"/>
                </a:cubicBezTo>
                <a:cubicBezTo>
                  <a:pt x="8464854" y="2509478"/>
                  <a:pt x="8453084" y="2521245"/>
                  <a:pt x="8438565" y="2521245"/>
                </a:cubicBezTo>
                <a:cubicBezTo>
                  <a:pt x="8424046" y="2521245"/>
                  <a:pt x="8412276" y="2509478"/>
                  <a:pt x="8412276" y="2494957"/>
                </a:cubicBezTo>
                <a:cubicBezTo>
                  <a:pt x="8412276" y="2480440"/>
                  <a:pt x="8424046" y="2468667"/>
                  <a:pt x="8438565" y="2468667"/>
                </a:cubicBezTo>
                <a:close/>
                <a:moveTo>
                  <a:pt x="8347125" y="2468667"/>
                </a:moveTo>
                <a:cubicBezTo>
                  <a:pt x="8361644" y="2468667"/>
                  <a:pt x="8373414" y="2480440"/>
                  <a:pt x="8373414" y="2494957"/>
                </a:cubicBezTo>
                <a:cubicBezTo>
                  <a:pt x="8373414" y="2509478"/>
                  <a:pt x="8361644" y="2521245"/>
                  <a:pt x="8347125" y="2521245"/>
                </a:cubicBezTo>
                <a:cubicBezTo>
                  <a:pt x="8332606" y="2521245"/>
                  <a:pt x="8320836" y="2509478"/>
                  <a:pt x="8320836" y="2494957"/>
                </a:cubicBezTo>
                <a:cubicBezTo>
                  <a:pt x="8320836" y="2480440"/>
                  <a:pt x="8332606" y="2468667"/>
                  <a:pt x="8347125" y="2468667"/>
                </a:cubicBezTo>
                <a:close/>
                <a:moveTo>
                  <a:pt x="8255685" y="2468667"/>
                </a:moveTo>
                <a:cubicBezTo>
                  <a:pt x="8270204" y="2468667"/>
                  <a:pt x="8281974" y="2480440"/>
                  <a:pt x="8281974" y="2494957"/>
                </a:cubicBezTo>
                <a:cubicBezTo>
                  <a:pt x="8281974" y="2509478"/>
                  <a:pt x="8270204" y="2521245"/>
                  <a:pt x="8255685" y="2521245"/>
                </a:cubicBezTo>
                <a:cubicBezTo>
                  <a:pt x="8241166" y="2521245"/>
                  <a:pt x="8229396" y="2509478"/>
                  <a:pt x="8229396" y="2494957"/>
                </a:cubicBezTo>
                <a:cubicBezTo>
                  <a:pt x="8229396" y="2480440"/>
                  <a:pt x="8241166" y="2468667"/>
                  <a:pt x="8255685" y="2468667"/>
                </a:cubicBezTo>
                <a:close/>
                <a:moveTo>
                  <a:pt x="8164245" y="2468667"/>
                </a:moveTo>
                <a:cubicBezTo>
                  <a:pt x="8178764" y="2468667"/>
                  <a:pt x="8190534" y="2480440"/>
                  <a:pt x="8190534" y="2494957"/>
                </a:cubicBezTo>
                <a:cubicBezTo>
                  <a:pt x="8190534" y="2509478"/>
                  <a:pt x="8178764" y="2521245"/>
                  <a:pt x="8164245" y="2521245"/>
                </a:cubicBezTo>
                <a:cubicBezTo>
                  <a:pt x="8149726" y="2521245"/>
                  <a:pt x="8137956" y="2509478"/>
                  <a:pt x="8137956" y="2494957"/>
                </a:cubicBezTo>
                <a:cubicBezTo>
                  <a:pt x="8137956" y="2480440"/>
                  <a:pt x="8149726" y="2468667"/>
                  <a:pt x="8164245" y="2468667"/>
                </a:cubicBezTo>
                <a:close/>
                <a:moveTo>
                  <a:pt x="8072805" y="2468667"/>
                </a:moveTo>
                <a:cubicBezTo>
                  <a:pt x="8087324" y="2468667"/>
                  <a:pt x="8099094" y="2480440"/>
                  <a:pt x="8099094" y="2494957"/>
                </a:cubicBezTo>
                <a:cubicBezTo>
                  <a:pt x="8099094" y="2509478"/>
                  <a:pt x="8087324" y="2521245"/>
                  <a:pt x="8072805" y="2521245"/>
                </a:cubicBezTo>
                <a:cubicBezTo>
                  <a:pt x="8058286" y="2521245"/>
                  <a:pt x="8046516" y="2509478"/>
                  <a:pt x="8046516" y="2494957"/>
                </a:cubicBezTo>
                <a:cubicBezTo>
                  <a:pt x="8046516" y="2480440"/>
                  <a:pt x="8058286" y="2468667"/>
                  <a:pt x="8072805" y="2468667"/>
                </a:cubicBezTo>
                <a:close/>
                <a:moveTo>
                  <a:pt x="7981365" y="2468667"/>
                </a:moveTo>
                <a:cubicBezTo>
                  <a:pt x="7995884" y="2468667"/>
                  <a:pt x="8007654" y="2480440"/>
                  <a:pt x="8007654" y="2494957"/>
                </a:cubicBezTo>
                <a:cubicBezTo>
                  <a:pt x="8007654" y="2509478"/>
                  <a:pt x="7995884" y="2521245"/>
                  <a:pt x="7981365" y="2521245"/>
                </a:cubicBezTo>
                <a:cubicBezTo>
                  <a:pt x="7966846" y="2521245"/>
                  <a:pt x="7955076" y="2509478"/>
                  <a:pt x="7955076" y="2494957"/>
                </a:cubicBezTo>
                <a:cubicBezTo>
                  <a:pt x="7955076" y="2480440"/>
                  <a:pt x="7966846" y="2468667"/>
                  <a:pt x="7981365" y="2468667"/>
                </a:cubicBezTo>
                <a:close/>
                <a:moveTo>
                  <a:pt x="7889925" y="2468667"/>
                </a:moveTo>
                <a:cubicBezTo>
                  <a:pt x="7904444" y="2468667"/>
                  <a:pt x="7916214" y="2480440"/>
                  <a:pt x="7916214" y="2494957"/>
                </a:cubicBezTo>
                <a:cubicBezTo>
                  <a:pt x="7916214" y="2509478"/>
                  <a:pt x="7904444" y="2521245"/>
                  <a:pt x="7889925" y="2521245"/>
                </a:cubicBezTo>
                <a:cubicBezTo>
                  <a:pt x="7875406" y="2521245"/>
                  <a:pt x="7863636" y="2509478"/>
                  <a:pt x="7863636" y="2494957"/>
                </a:cubicBezTo>
                <a:cubicBezTo>
                  <a:pt x="7863636" y="2480440"/>
                  <a:pt x="7875406" y="2468667"/>
                  <a:pt x="7889925" y="2468667"/>
                </a:cubicBezTo>
                <a:close/>
                <a:moveTo>
                  <a:pt x="7798485" y="2468667"/>
                </a:moveTo>
                <a:cubicBezTo>
                  <a:pt x="7813004" y="2468667"/>
                  <a:pt x="7824774" y="2480440"/>
                  <a:pt x="7824774" y="2494957"/>
                </a:cubicBezTo>
                <a:cubicBezTo>
                  <a:pt x="7824774" y="2509478"/>
                  <a:pt x="7813004" y="2521245"/>
                  <a:pt x="7798485" y="2521245"/>
                </a:cubicBezTo>
                <a:cubicBezTo>
                  <a:pt x="7783966" y="2521245"/>
                  <a:pt x="7772196" y="2509478"/>
                  <a:pt x="7772196" y="2494957"/>
                </a:cubicBezTo>
                <a:cubicBezTo>
                  <a:pt x="7772196" y="2480440"/>
                  <a:pt x="7783966" y="2468667"/>
                  <a:pt x="7798485" y="2468667"/>
                </a:cubicBezTo>
                <a:close/>
                <a:moveTo>
                  <a:pt x="7707045" y="2468667"/>
                </a:moveTo>
                <a:cubicBezTo>
                  <a:pt x="7721564" y="2468667"/>
                  <a:pt x="7733334" y="2480440"/>
                  <a:pt x="7733334" y="2494957"/>
                </a:cubicBezTo>
                <a:cubicBezTo>
                  <a:pt x="7733334" y="2509478"/>
                  <a:pt x="7721564" y="2521245"/>
                  <a:pt x="7707045" y="2521245"/>
                </a:cubicBezTo>
                <a:cubicBezTo>
                  <a:pt x="7692526" y="2521245"/>
                  <a:pt x="7680756" y="2509478"/>
                  <a:pt x="7680756" y="2494957"/>
                </a:cubicBezTo>
                <a:cubicBezTo>
                  <a:pt x="7680756" y="2480440"/>
                  <a:pt x="7692526" y="2468667"/>
                  <a:pt x="7707045" y="2468667"/>
                </a:cubicBezTo>
                <a:close/>
                <a:moveTo>
                  <a:pt x="7615605" y="2468667"/>
                </a:moveTo>
                <a:cubicBezTo>
                  <a:pt x="7630124" y="2468667"/>
                  <a:pt x="7641894" y="2480440"/>
                  <a:pt x="7641894" y="2494957"/>
                </a:cubicBezTo>
                <a:cubicBezTo>
                  <a:pt x="7641894" y="2509478"/>
                  <a:pt x="7630124" y="2521245"/>
                  <a:pt x="7615605" y="2521245"/>
                </a:cubicBezTo>
                <a:cubicBezTo>
                  <a:pt x="7601086" y="2521245"/>
                  <a:pt x="7589316" y="2509478"/>
                  <a:pt x="7589316" y="2494957"/>
                </a:cubicBezTo>
                <a:cubicBezTo>
                  <a:pt x="7589316" y="2480440"/>
                  <a:pt x="7601086" y="2468667"/>
                  <a:pt x="7615605" y="2468667"/>
                </a:cubicBezTo>
                <a:close/>
                <a:moveTo>
                  <a:pt x="7524165" y="2468667"/>
                </a:moveTo>
                <a:cubicBezTo>
                  <a:pt x="7538684" y="2468667"/>
                  <a:pt x="7550454" y="2480440"/>
                  <a:pt x="7550454" y="2494957"/>
                </a:cubicBezTo>
                <a:cubicBezTo>
                  <a:pt x="7550454" y="2509478"/>
                  <a:pt x="7538684" y="2521245"/>
                  <a:pt x="7524165" y="2521245"/>
                </a:cubicBezTo>
                <a:cubicBezTo>
                  <a:pt x="7509646" y="2521245"/>
                  <a:pt x="7497876" y="2509478"/>
                  <a:pt x="7497876" y="2494957"/>
                </a:cubicBezTo>
                <a:cubicBezTo>
                  <a:pt x="7497876" y="2480440"/>
                  <a:pt x="7509646" y="2468667"/>
                  <a:pt x="7524165" y="2468667"/>
                </a:cubicBezTo>
                <a:close/>
                <a:moveTo>
                  <a:pt x="7432725" y="2468667"/>
                </a:moveTo>
                <a:cubicBezTo>
                  <a:pt x="7447244" y="2468667"/>
                  <a:pt x="7459014" y="2480440"/>
                  <a:pt x="7459014" y="2494957"/>
                </a:cubicBezTo>
                <a:cubicBezTo>
                  <a:pt x="7459014" y="2509478"/>
                  <a:pt x="7447244" y="2521245"/>
                  <a:pt x="7432725" y="2521245"/>
                </a:cubicBezTo>
                <a:cubicBezTo>
                  <a:pt x="7418206" y="2521245"/>
                  <a:pt x="7406436" y="2509478"/>
                  <a:pt x="7406436" y="2494957"/>
                </a:cubicBezTo>
                <a:cubicBezTo>
                  <a:pt x="7406436" y="2480440"/>
                  <a:pt x="7418206" y="2468667"/>
                  <a:pt x="7432725" y="2468667"/>
                </a:cubicBezTo>
                <a:close/>
                <a:moveTo>
                  <a:pt x="7341285" y="2468667"/>
                </a:moveTo>
                <a:cubicBezTo>
                  <a:pt x="7355804" y="2468667"/>
                  <a:pt x="7367574" y="2480440"/>
                  <a:pt x="7367574" y="2494957"/>
                </a:cubicBezTo>
                <a:cubicBezTo>
                  <a:pt x="7367574" y="2509478"/>
                  <a:pt x="7355804" y="2521245"/>
                  <a:pt x="7341285" y="2521245"/>
                </a:cubicBezTo>
                <a:cubicBezTo>
                  <a:pt x="7326766" y="2521245"/>
                  <a:pt x="7314996" y="2509478"/>
                  <a:pt x="7314996" y="2494957"/>
                </a:cubicBezTo>
                <a:cubicBezTo>
                  <a:pt x="7314996" y="2480440"/>
                  <a:pt x="7326766" y="2468667"/>
                  <a:pt x="7341285" y="2468667"/>
                </a:cubicBezTo>
                <a:close/>
                <a:moveTo>
                  <a:pt x="7249845" y="2468667"/>
                </a:moveTo>
                <a:cubicBezTo>
                  <a:pt x="7264364" y="2468667"/>
                  <a:pt x="7276134" y="2480440"/>
                  <a:pt x="7276134" y="2494957"/>
                </a:cubicBezTo>
                <a:cubicBezTo>
                  <a:pt x="7276134" y="2509478"/>
                  <a:pt x="7264364" y="2521245"/>
                  <a:pt x="7249845" y="2521245"/>
                </a:cubicBezTo>
                <a:cubicBezTo>
                  <a:pt x="7235326" y="2521245"/>
                  <a:pt x="7223556" y="2509478"/>
                  <a:pt x="7223556" y="2494957"/>
                </a:cubicBezTo>
                <a:cubicBezTo>
                  <a:pt x="7223556" y="2480440"/>
                  <a:pt x="7235326" y="2468667"/>
                  <a:pt x="7249845" y="2468667"/>
                </a:cubicBezTo>
                <a:close/>
                <a:moveTo>
                  <a:pt x="7158405" y="2468667"/>
                </a:moveTo>
                <a:cubicBezTo>
                  <a:pt x="7172924" y="2468667"/>
                  <a:pt x="7184694" y="2480440"/>
                  <a:pt x="7184694" y="2494957"/>
                </a:cubicBezTo>
                <a:cubicBezTo>
                  <a:pt x="7184694" y="2509478"/>
                  <a:pt x="7172924" y="2521245"/>
                  <a:pt x="7158405" y="2521245"/>
                </a:cubicBezTo>
                <a:cubicBezTo>
                  <a:pt x="7143886" y="2521245"/>
                  <a:pt x="7132116" y="2509478"/>
                  <a:pt x="7132116" y="2494957"/>
                </a:cubicBezTo>
                <a:cubicBezTo>
                  <a:pt x="7132116" y="2480440"/>
                  <a:pt x="7143886" y="2468667"/>
                  <a:pt x="7158405" y="2468667"/>
                </a:cubicBezTo>
                <a:close/>
                <a:moveTo>
                  <a:pt x="7066965" y="2468667"/>
                </a:moveTo>
                <a:cubicBezTo>
                  <a:pt x="7081484" y="2468667"/>
                  <a:pt x="7093254" y="2480440"/>
                  <a:pt x="7093254" y="2494957"/>
                </a:cubicBezTo>
                <a:cubicBezTo>
                  <a:pt x="7093254" y="2509478"/>
                  <a:pt x="7081484" y="2521245"/>
                  <a:pt x="7066965" y="2521245"/>
                </a:cubicBezTo>
                <a:cubicBezTo>
                  <a:pt x="7052446" y="2521245"/>
                  <a:pt x="7040676" y="2509478"/>
                  <a:pt x="7040676" y="2494957"/>
                </a:cubicBezTo>
                <a:cubicBezTo>
                  <a:pt x="7040676" y="2480440"/>
                  <a:pt x="7052446" y="2468667"/>
                  <a:pt x="7066965" y="2468667"/>
                </a:cubicBezTo>
                <a:close/>
                <a:moveTo>
                  <a:pt x="6975525" y="2468667"/>
                </a:moveTo>
                <a:cubicBezTo>
                  <a:pt x="6990044" y="2468667"/>
                  <a:pt x="7001814" y="2480440"/>
                  <a:pt x="7001814" y="2494957"/>
                </a:cubicBezTo>
                <a:cubicBezTo>
                  <a:pt x="7001814" y="2509478"/>
                  <a:pt x="6990044" y="2521245"/>
                  <a:pt x="6975525" y="2521245"/>
                </a:cubicBezTo>
                <a:cubicBezTo>
                  <a:pt x="6961006" y="2521245"/>
                  <a:pt x="6949236" y="2509478"/>
                  <a:pt x="6949236" y="2494957"/>
                </a:cubicBezTo>
                <a:cubicBezTo>
                  <a:pt x="6949236" y="2480440"/>
                  <a:pt x="6961006" y="2468667"/>
                  <a:pt x="6975525" y="2468667"/>
                </a:cubicBezTo>
                <a:close/>
                <a:moveTo>
                  <a:pt x="6884085" y="2468667"/>
                </a:moveTo>
                <a:cubicBezTo>
                  <a:pt x="6898604" y="2468667"/>
                  <a:pt x="6910374" y="2480440"/>
                  <a:pt x="6910374" y="2494957"/>
                </a:cubicBezTo>
                <a:cubicBezTo>
                  <a:pt x="6910374" y="2509478"/>
                  <a:pt x="6898604" y="2521245"/>
                  <a:pt x="6884085" y="2521245"/>
                </a:cubicBezTo>
                <a:cubicBezTo>
                  <a:pt x="6869566" y="2521245"/>
                  <a:pt x="6857796" y="2509478"/>
                  <a:pt x="6857796" y="2494957"/>
                </a:cubicBezTo>
                <a:cubicBezTo>
                  <a:pt x="6857796" y="2480440"/>
                  <a:pt x="6869566" y="2468667"/>
                  <a:pt x="6884085" y="2468667"/>
                </a:cubicBezTo>
                <a:close/>
                <a:moveTo>
                  <a:pt x="6792645" y="2468667"/>
                </a:moveTo>
                <a:cubicBezTo>
                  <a:pt x="6807164" y="2468667"/>
                  <a:pt x="6818934" y="2480440"/>
                  <a:pt x="6818934" y="2494957"/>
                </a:cubicBezTo>
                <a:cubicBezTo>
                  <a:pt x="6818934" y="2509478"/>
                  <a:pt x="6807164" y="2521245"/>
                  <a:pt x="6792645" y="2521245"/>
                </a:cubicBezTo>
                <a:cubicBezTo>
                  <a:pt x="6778126" y="2521245"/>
                  <a:pt x="6766356" y="2509478"/>
                  <a:pt x="6766356" y="2494957"/>
                </a:cubicBezTo>
                <a:cubicBezTo>
                  <a:pt x="6766356" y="2480440"/>
                  <a:pt x="6778126" y="2468667"/>
                  <a:pt x="6792645" y="2468667"/>
                </a:cubicBezTo>
                <a:close/>
                <a:moveTo>
                  <a:pt x="6701205" y="2468667"/>
                </a:moveTo>
                <a:cubicBezTo>
                  <a:pt x="6715724" y="2468667"/>
                  <a:pt x="6727494" y="2480440"/>
                  <a:pt x="6727494" y="2494957"/>
                </a:cubicBezTo>
                <a:cubicBezTo>
                  <a:pt x="6727494" y="2509478"/>
                  <a:pt x="6715724" y="2521245"/>
                  <a:pt x="6701205" y="2521245"/>
                </a:cubicBezTo>
                <a:cubicBezTo>
                  <a:pt x="6686686" y="2521245"/>
                  <a:pt x="6674916" y="2509478"/>
                  <a:pt x="6674916" y="2494957"/>
                </a:cubicBezTo>
                <a:cubicBezTo>
                  <a:pt x="6674916" y="2480440"/>
                  <a:pt x="6686686" y="2468667"/>
                  <a:pt x="6701205" y="2468667"/>
                </a:cubicBezTo>
                <a:close/>
                <a:moveTo>
                  <a:pt x="6609765" y="2468667"/>
                </a:moveTo>
                <a:cubicBezTo>
                  <a:pt x="6624284" y="2468667"/>
                  <a:pt x="6636054" y="2480440"/>
                  <a:pt x="6636054" y="2494957"/>
                </a:cubicBezTo>
                <a:cubicBezTo>
                  <a:pt x="6636054" y="2509478"/>
                  <a:pt x="6624284" y="2521245"/>
                  <a:pt x="6609765" y="2521245"/>
                </a:cubicBezTo>
                <a:cubicBezTo>
                  <a:pt x="6595246" y="2521245"/>
                  <a:pt x="6583476" y="2509478"/>
                  <a:pt x="6583476" y="2494957"/>
                </a:cubicBezTo>
                <a:cubicBezTo>
                  <a:pt x="6583476" y="2480440"/>
                  <a:pt x="6595246" y="2468667"/>
                  <a:pt x="6609765" y="2468667"/>
                </a:cubicBezTo>
                <a:close/>
                <a:moveTo>
                  <a:pt x="6518325" y="2468667"/>
                </a:moveTo>
                <a:cubicBezTo>
                  <a:pt x="6532844" y="2468667"/>
                  <a:pt x="6544614" y="2480440"/>
                  <a:pt x="6544614" y="2494957"/>
                </a:cubicBezTo>
                <a:cubicBezTo>
                  <a:pt x="6544614" y="2509478"/>
                  <a:pt x="6532844" y="2521245"/>
                  <a:pt x="6518325" y="2521245"/>
                </a:cubicBezTo>
                <a:cubicBezTo>
                  <a:pt x="6503806" y="2521245"/>
                  <a:pt x="6492036" y="2509478"/>
                  <a:pt x="6492036" y="2494957"/>
                </a:cubicBezTo>
                <a:cubicBezTo>
                  <a:pt x="6492036" y="2480440"/>
                  <a:pt x="6503806" y="2468667"/>
                  <a:pt x="6518325" y="2468667"/>
                </a:cubicBezTo>
                <a:close/>
                <a:moveTo>
                  <a:pt x="6426885" y="2468667"/>
                </a:moveTo>
                <a:cubicBezTo>
                  <a:pt x="6441404" y="2468667"/>
                  <a:pt x="6453174" y="2480440"/>
                  <a:pt x="6453174" y="2494957"/>
                </a:cubicBezTo>
                <a:cubicBezTo>
                  <a:pt x="6453174" y="2509478"/>
                  <a:pt x="6441404" y="2521245"/>
                  <a:pt x="6426885" y="2521245"/>
                </a:cubicBezTo>
                <a:cubicBezTo>
                  <a:pt x="6412366" y="2521245"/>
                  <a:pt x="6400596" y="2509478"/>
                  <a:pt x="6400596" y="2494957"/>
                </a:cubicBezTo>
                <a:cubicBezTo>
                  <a:pt x="6400596" y="2480440"/>
                  <a:pt x="6412366" y="2468667"/>
                  <a:pt x="6426885" y="2468667"/>
                </a:cubicBezTo>
                <a:close/>
                <a:moveTo>
                  <a:pt x="6335445" y="2468667"/>
                </a:moveTo>
                <a:cubicBezTo>
                  <a:pt x="6349964" y="2468667"/>
                  <a:pt x="6361734" y="2480440"/>
                  <a:pt x="6361734" y="2494957"/>
                </a:cubicBezTo>
                <a:cubicBezTo>
                  <a:pt x="6361734" y="2509478"/>
                  <a:pt x="6349964" y="2521245"/>
                  <a:pt x="6335445" y="2521245"/>
                </a:cubicBezTo>
                <a:cubicBezTo>
                  <a:pt x="6320926" y="2521245"/>
                  <a:pt x="6309156" y="2509478"/>
                  <a:pt x="6309156" y="2494957"/>
                </a:cubicBezTo>
                <a:cubicBezTo>
                  <a:pt x="6309156" y="2480440"/>
                  <a:pt x="6320926" y="2468667"/>
                  <a:pt x="6335445" y="2468667"/>
                </a:cubicBezTo>
                <a:close/>
                <a:moveTo>
                  <a:pt x="6244005" y="2468667"/>
                </a:moveTo>
                <a:cubicBezTo>
                  <a:pt x="6258524" y="2468667"/>
                  <a:pt x="6270294" y="2480440"/>
                  <a:pt x="6270294" y="2494957"/>
                </a:cubicBezTo>
                <a:cubicBezTo>
                  <a:pt x="6270294" y="2509478"/>
                  <a:pt x="6258524" y="2521245"/>
                  <a:pt x="6244005" y="2521245"/>
                </a:cubicBezTo>
                <a:cubicBezTo>
                  <a:pt x="6229486" y="2521245"/>
                  <a:pt x="6217716" y="2509478"/>
                  <a:pt x="6217716" y="2494957"/>
                </a:cubicBezTo>
                <a:cubicBezTo>
                  <a:pt x="6217716" y="2480440"/>
                  <a:pt x="6229486" y="2468667"/>
                  <a:pt x="6244005" y="2468667"/>
                </a:cubicBezTo>
                <a:close/>
                <a:moveTo>
                  <a:pt x="6152565" y="2468667"/>
                </a:moveTo>
                <a:cubicBezTo>
                  <a:pt x="6167084" y="2468667"/>
                  <a:pt x="6178854" y="2480440"/>
                  <a:pt x="6178854" y="2494957"/>
                </a:cubicBezTo>
                <a:cubicBezTo>
                  <a:pt x="6178854" y="2509478"/>
                  <a:pt x="6167084" y="2521245"/>
                  <a:pt x="6152565" y="2521245"/>
                </a:cubicBezTo>
                <a:cubicBezTo>
                  <a:pt x="6138046" y="2521245"/>
                  <a:pt x="6126276" y="2509478"/>
                  <a:pt x="6126276" y="2494957"/>
                </a:cubicBezTo>
                <a:cubicBezTo>
                  <a:pt x="6126276" y="2480440"/>
                  <a:pt x="6138046" y="2468667"/>
                  <a:pt x="6152565" y="2468667"/>
                </a:cubicBezTo>
                <a:close/>
                <a:moveTo>
                  <a:pt x="6061125" y="2468667"/>
                </a:moveTo>
                <a:cubicBezTo>
                  <a:pt x="6075644" y="2468667"/>
                  <a:pt x="6087414" y="2480440"/>
                  <a:pt x="6087414" y="2494957"/>
                </a:cubicBezTo>
                <a:cubicBezTo>
                  <a:pt x="6087414" y="2509478"/>
                  <a:pt x="6075644" y="2521245"/>
                  <a:pt x="6061125" y="2521245"/>
                </a:cubicBezTo>
                <a:cubicBezTo>
                  <a:pt x="6046606" y="2521245"/>
                  <a:pt x="6034836" y="2509478"/>
                  <a:pt x="6034836" y="2494957"/>
                </a:cubicBezTo>
                <a:cubicBezTo>
                  <a:pt x="6034836" y="2480440"/>
                  <a:pt x="6046606" y="2468667"/>
                  <a:pt x="6061125" y="2468667"/>
                </a:cubicBezTo>
                <a:close/>
                <a:moveTo>
                  <a:pt x="5969685" y="2468667"/>
                </a:moveTo>
                <a:cubicBezTo>
                  <a:pt x="5984204" y="2468667"/>
                  <a:pt x="5995974" y="2480440"/>
                  <a:pt x="5995974" y="2494957"/>
                </a:cubicBezTo>
                <a:cubicBezTo>
                  <a:pt x="5995974" y="2509478"/>
                  <a:pt x="5984204" y="2521245"/>
                  <a:pt x="5969685" y="2521245"/>
                </a:cubicBezTo>
                <a:cubicBezTo>
                  <a:pt x="5955166" y="2521245"/>
                  <a:pt x="5943396" y="2509478"/>
                  <a:pt x="5943396" y="2494957"/>
                </a:cubicBezTo>
                <a:cubicBezTo>
                  <a:pt x="5943396" y="2480440"/>
                  <a:pt x="5955166" y="2468667"/>
                  <a:pt x="5969685" y="2468667"/>
                </a:cubicBezTo>
                <a:close/>
                <a:moveTo>
                  <a:pt x="5878245" y="2468667"/>
                </a:moveTo>
                <a:cubicBezTo>
                  <a:pt x="5892764" y="2468667"/>
                  <a:pt x="5904534" y="2480440"/>
                  <a:pt x="5904534" y="2494957"/>
                </a:cubicBezTo>
                <a:cubicBezTo>
                  <a:pt x="5904534" y="2509478"/>
                  <a:pt x="5892764" y="2521245"/>
                  <a:pt x="5878245" y="2521245"/>
                </a:cubicBezTo>
                <a:cubicBezTo>
                  <a:pt x="5863726" y="2521245"/>
                  <a:pt x="5851956" y="2509478"/>
                  <a:pt x="5851956" y="2494957"/>
                </a:cubicBezTo>
                <a:cubicBezTo>
                  <a:pt x="5851956" y="2480440"/>
                  <a:pt x="5863726" y="2468667"/>
                  <a:pt x="5878245" y="2468667"/>
                </a:cubicBezTo>
                <a:close/>
                <a:moveTo>
                  <a:pt x="5786805" y="2468667"/>
                </a:moveTo>
                <a:cubicBezTo>
                  <a:pt x="5801324" y="2468667"/>
                  <a:pt x="5813094" y="2480440"/>
                  <a:pt x="5813094" y="2494957"/>
                </a:cubicBezTo>
                <a:cubicBezTo>
                  <a:pt x="5813094" y="2509478"/>
                  <a:pt x="5801324" y="2521245"/>
                  <a:pt x="5786805" y="2521245"/>
                </a:cubicBezTo>
                <a:cubicBezTo>
                  <a:pt x="5772286" y="2521245"/>
                  <a:pt x="5760516" y="2509478"/>
                  <a:pt x="5760516" y="2494957"/>
                </a:cubicBezTo>
                <a:cubicBezTo>
                  <a:pt x="5760516" y="2480440"/>
                  <a:pt x="5772286" y="2468667"/>
                  <a:pt x="5786805" y="2468667"/>
                </a:cubicBezTo>
                <a:close/>
                <a:moveTo>
                  <a:pt x="5695365" y="2468667"/>
                </a:moveTo>
                <a:cubicBezTo>
                  <a:pt x="5709884" y="2468667"/>
                  <a:pt x="5721654" y="2480440"/>
                  <a:pt x="5721654" y="2494957"/>
                </a:cubicBezTo>
                <a:cubicBezTo>
                  <a:pt x="5721654" y="2509478"/>
                  <a:pt x="5709884" y="2521245"/>
                  <a:pt x="5695365" y="2521245"/>
                </a:cubicBezTo>
                <a:cubicBezTo>
                  <a:pt x="5680846" y="2521245"/>
                  <a:pt x="5669076" y="2509478"/>
                  <a:pt x="5669076" y="2494957"/>
                </a:cubicBezTo>
                <a:cubicBezTo>
                  <a:pt x="5669076" y="2480440"/>
                  <a:pt x="5680846" y="2468667"/>
                  <a:pt x="5695365" y="2468667"/>
                </a:cubicBezTo>
                <a:close/>
                <a:moveTo>
                  <a:pt x="5603925" y="2468667"/>
                </a:moveTo>
                <a:cubicBezTo>
                  <a:pt x="5618444" y="2468667"/>
                  <a:pt x="5630214" y="2480440"/>
                  <a:pt x="5630214" y="2494957"/>
                </a:cubicBezTo>
                <a:cubicBezTo>
                  <a:pt x="5630214" y="2509478"/>
                  <a:pt x="5618444" y="2521245"/>
                  <a:pt x="5603925" y="2521245"/>
                </a:cubicBezTo>
                <a:cubicBezTo>
                  <a:pt x="5589406" y="2521245"/>
                  <a:pt x="5577636" y="2509478"/>
                  <a:pt x="5577636" y="2494957"/>
                </a:cubicBezTo>
                <a:cubicBezTo>
                  <a:pt x="5577636" y="2480440"/>
                  <a:pt x="5589406" y="2468667"/>
                  <a:pt x="5603925" y="2468667"/>
                </a:cubicBezTo>
                <a:close/>
                <a:moveTo>
                  <a:pt x="5421045" y="2468667"/>
                </a:moveTo>
                <a:cubicBezTo>
                  <a:pt x="5435564" y="2468667"/>
                  <a:pt x="5447334" y="2480440"/>
                  <a:pt x="5447334" y="2494957"/>
                </a:cubicBezTo>
                <a:cubicBezTo>
                  <a:pt x="5447334" y="2509478"/>
                  <a:pt x="5435564" y="2521245"/>
                  <a:pt x="5421045" y="2521245"/>
                </a:cubicBezTo>
                <a:cubicBezTo>
                  <a:pt x="5406526" y="2521245"/>
                  <a:pt x="5394756" y="2509478"/>
                  <a:pt x="5394756" y="2494957"/>
                </a:cubicBezTo>
                <a:cubicBezTo>
                  <a:pt x="5394756" y="2480440"/>
                  <a:pt x="5406526" y="2468667"/>
                  <a:pt x="5421045" y="2468667"/>
                </a:cubicBezTo>
                <a:close/>
                <a:moveTo>
                  <a:pt x="5329605" y="2468667"/>
                </a:moveTo>
                <a:cubicBezTo>
                  <a:pt x="5344124" y="2468667"/>
                  <a:pt x="5355894" y="2480440"/>
                  <a:pt x="5355894" y="2494957"/>
                </a:cubicBezTo>
                <a:cubicBezTo>
                  <a:pt x="5355894" y="2509478"/>
                  <a:pt x="5344124" y="2521245"/>
                  <a:pt x="5329605" y="2521245"/>
                </a:cubicBezTo>
                <a:cubicBezTo>
                  <a:pt x="5315086" y="2521245"/>
                  <a:pt x="5303316" y="2509478"/>
                  <a:pt x="5303316" y="2494957"/>
                </a:cubicBezTo>
                <a:cubicBezTo>
                  <a:pt x="5303316" y="2480440"/>
                  <a:pt x="5315086" y="2468667"/>
                  <a:pt x="5329605" y="2468667"/>
                </a:cubicBezTo>
                <a:close/>
                <a:moveTo>
                  <a:pt x="4872405" y="2468667"/>
                </a:moveTo>
                <a:cubicBezTo>
                  <a:pt x="4886924" y="2468667"/>
                  <a:pt x="4898694" y="2480440"/>
                  <a:pt x="4898694" y="2494957"/>
                </a:cubicBezTo>
                <a:cubicBezTo>
                  <a:pt x="4898694" y="2509478"/>
                  <a:pt x="4886924" y="2521245"/>
                  <a:pt x="4872405" y="2521245"/>
                </a:cubicBezTo>
                <a:cubicBezTo>
                  <a:pt x="4857886" y="2521245"/>
                  <a:pt x="4846116" y="2509478"/>
                  <a:pt x="4846116" y="2494957"/>
                </a:cubicBezTo>
                <a:cubicBezTo>
                  <a:pt x="4846116" y="2480440"/>
                  <a:pt x="4857886" y="2468667"/>
                  <a:pt x="4872405" y="2468667"/>
                </a:cubicBezTo>
                <a:close/>
                <a:moveTo>
                  <a:pt x="4780965" y="2468667"/>
                </a:moveTo>
                <a:cubicBezTo>
                  <a:pt x="4795484" y="2468667"/>
                  <a:pt x="4807254" y="2480440"/>
                  <a:pt x="4807254" y="2494957"/>
                </a:cubicBezTo>
                <a:cubicBezTo>
                  <a:pt x="4807254" y="2509478"/>
                  <a:pt x="4795484" y="2521245"/>
                  <a:pt x="4780965" y="2521245"/>
                </a:cubicBezTo>
                <a:cubicBezTo>
                  <a:pt x="4766446" y="2521245"/>
                  <a:pt x="4754676" y="2509478"/>
                  <a:pt x="4754676" y="2494957"/>
                </a:cubicBezTo>
                <a:cubicBezTo>
                  <a:pt x="4754676" y="2480440"/>
                  <a:pt x="4766446" y="2468667"/>
                  <a:pt x="4780965" y="2468667"/>
                </a:cubicBezTo>
                <a:close/>
                <a:moveTo>
                  <a:pt x="2678034" y="2468667"/>
                </a:moveTo>
                <a:cubicBezTo>
                  <a:pt x="2692553" y="2468667"/>
                  <a:pt x="2704324" y="2480440"/>
                  <a:pt x="2704324" y="2494957"/>
                </a:cubicBezTo>
                <a:cubicBezTo>
                  <a:pt x="2704324" y="2509478"/>
                  <a:pt x="2692553" y="2521245"/>
                  <a:pt x="2678034" y="2521245"/>
                </a:cubicBezTo>
                <a:cubicBezTo>
                  <a:pt x="2663514" y="2521245"/>
                  <a:pt x="2651743" y="2509478"/>
                  <a:pt x="2651743" y="2494957"/>
                </a:cubicBezTo>
                <a:cubicBezTo>
                  <a:pt x="2651743" y="2480440"/>
                  <a:pt x="2663514" y="2468667"/>
                  <a:pt x="2678034" y="2468667"/>
                </a:cubicBezTo>
                <a:close/>
                <a:moveTo>
                  <a:pt x="2586589" y="2468667"/>
                </a:moveTo>
                <a:cubicBezTo>
                  <a:pt x="2601109" y="2468667"/>
                  <a:pt x="2612879" y="2480440"/>
                  <a:pt x="2612879" y="2494957"/>
                </a:cubicBezTo>
                <a:cubicBezTo>
                  <a:pt x="2612879" y="2509478"/>
                  <a:pt x="2601109" y="2521245"/>
                  <a:pt x="2586589" y="2521245"/>
                </a:cubicBezTo>
                <a:cubicBezTo>
                  <a:pt x="2572069" y="2521245"/>
                  <a:pt x="2560299" y="2509478"/>
                  <a:pt x="2560299" y="2494957"/>
                </a:cubicBezTo>
                <a:cubicBezTo>
                  <a:pt x="2560299" y="2480440"/>
                  <a:pt x="2572069" y="2468667"/>
                  <a:pt x="2586589" y="2468667"/>
                </a:cubicBezTo>
                <a:close/>
                <a:moveTo>
                  <a:pt x="2495144" y="2468667"/>
                </a:moveTo>
                <a:cubicBezTo>
                  <a:pt x="2509664" y="2468667"/>
                  <a:pt x="2521435" y="2480440"/>
                  <a:pt x="2521435" y="2494957"/>
                </a:cubicBezTo>
                <a:cubicBezTo>
                  <a:pt x="2521435" y="2509478"/>
                  <a:pt x="2509664" y="2521245"/>
                  <a:pt x="2495144" y="2521245"/>
                </a:cubicBezTo>
                <a:cubicBezTo>
                  <a:pt x="2480625" y="2521245"/>
                  <a:pt x="2468854" y="2509478"/>
                  <a:pt x="2468854" y="2494957"/>
                </a:cubicBezTo>
                <a:cubicBezTo>
                  <a:pt x="2468854" y="2480440"/>
                  <a:pt x="2480625" y="2468667"/>
                  <a:pt x="2495144" y="2468667"/>
                </a:cubicBezTo>
                <a:close/>
                <a:moveTo>
                  <a:pt x="2403700" y="2468667"/>
                </a:moveTo>
                <a:cubicBezTo>
                  <a:pt x="2418219" y="2468667"/>
                  <a:pt x="2429990" y="2480440"/>
                  <a:pt x="2429990" y="2494957"/>
                </a:cubicBezTo>
                <a:cubicBezTo>
                  <a:pt x="2429990" y="2509478"/>
                  <a:pt x="2418219" y="2521245"/>
                  <a:pt x="2403700" y="2521245"/>
                </a:cubicBezTo>
                <a:cubicBezTo>
                  <a:pt x="2389180" y="2521245"/>
                  <a:pt x="2377409" y="2509478"/>
                  <a:pt x="2377409" y="2494957"/>
                </a:cubicBezTo>
                <a:cubicBezTo>
                  <a:pt x="2377409" y="2480440"/>
                  <a:pt x="2389180" y="2468667"/>
                  <a:pt x="2403700" y="2468667"/>
                </a:cubicBezTo>
                <a:close/>
                <a:moveTo>
                  <a:pt x="2312255" y="2468667"/>
                </a:moveTo>
                <a:cubicBezTo>
                  <a:pt x="2326775" y="2468667"/>
                  <a:pt x="2338546" y="2480440"/>
                  <a:pt x="2338546" y="2494957"/>
                </a:cubicBezTo>
                <a:cubicBezTo>
                  <a:pt x="2338546" y="2509478"/>
                  <a:pt x="2326775" y="2521245"/>
                  <a:pt x="2312255" y="2521245"/>
                </a:cubicBezTo>
                <a:cubicBezTo>
                  <a:pt x="2297735" y="2521245"/>
                  <a:pt x="2285965" y="2509478"/>
                  <a:pt x="2285965" y="2494957"/>
                </a:cubicBezTo>
                <a:cubicBezTo>
                  <a:pt x="2285965" y="2480440"/>
                  <a:pt x="2297735" y="2468667"/>
                  <a:pt x="2312255" y="2468667"/>
                </a:cubicBezTo>
                <a:close/>
                <a:moveTo>
                  <a:pt x="2220810" y="2468667"/>
                </a:moveTo>
                <a:cubicBezTo>
                  <a:pt x="2235331" y="2468667"/>
                  <a:pt x="2247101" y="2480440"/>
                  <a:pt x="2247101" y="2494957"/>
                </a:cubicBezTo>
                <a:cubicBezTo>
                  <a:pt x="2247101" y="2509478"/>
                  <a:pt x="2235331" y="2521245"/>
                  <a:pt x="2220810" y="2521245"/>
                </a:cubicBezTo>
                <a:cubicBezTo>
                  <a:pt x="2206291" y="2521245"/>
                  <a:pt x="2194520" y="2509478"/>
                  <a:pt x="2194520" y="2494957"/>
                </a:cubicBezTo>
                <a:cubicBezTo>
                  <a:pt x="2194520" y="2480440"/>
                  <a:pt x="2206291" y="2468667"/>
                  <a:pt x="2220810" y="2468667"/>
                </a:cubicBezTo>
                <a:close/>
                <a:moveTo>
                  <a:pt x="2129366" y="2468667"/>
                </a:moveTo>
                <a:cubicBezTo>
                  <a:pt x="2143885" y="2468667"/>
                  <a:pt x="2155656" y="2480440"/>
                  <a:pt x="2155656" y="2494957"/>
                </a:cubicBezTo>
                <a:cubicBezTo>
                  <a:pt x="2155656" y="2509478"/>
                  <a:pt x="2143885" y="2521245"/>
                  <a:pt x="2129366" y="2521245"/>
                </a:cubicBezTo>
                <a:cubicBezTo>
                  <a:pt x="2114846" y="2521245"/>
                  <a:pt x="2103075" y="2509478"/>
                  <a:pt x="2103075" y="2494957"/>
                </a:cubicBezTo>
                <a:cubicBezTo>
                  <a:pt x="2103075" y="2480440"/>
                  <a:pt x="2114846" y="2468667"/>
                  <a:pt x="2129366" y="2468667"/>
                </a:cubicBezTo>
                <a:close/>
                <a:moveTo>
                  <a:pt x="2037921" y="2468667"/>
                </a:moveTo>
                <a:cubicBezTo>
                  <a:pt x="2052441" y="2468667"/>
                  <a:pt x="2064212" y="2480440"/>
                  <a:pt x="2064212" y="2494957"/>
                </a:cubicBezTo>
                <a:cubicBezTo>
                  <a:pt x="2064212" y="2509478"/>
                  <a:pt x="2052441" y="2521245"/>
                  <a:pt x="2037921" y="2521245"/>
                </a:cubicBezTo>
                <a:cubicBezTo>
                  <a:pt x="2023402" y="2521245"/>
                  <a:pt x="2011631" y="2509478"/>
                  <a:pt x="2011631" y="2494957"/>
                </a:cubicBezTo>
                <a:cubicBezTo>
                  <a:pt x="2011631" y="2480440"/>
                  <a:pt x="2023402" y="2468667"/>
                  <a:pt x="2037921" y="2468667"/>
                </a:cubicBezTo>
                <a:close/>
                <a:moveTo>
                  <a:pt x="9170085" y="2377228"/>
                </a:moveTo>
                <a:cubicBezTo>
                  <a:pt x="9184604" y="2377228"/>
                  <a:pt x="9196374" y="2388998"/>
                  <a:pt x="9196374" y="2403519"/>
                </a:cubicBezTo>
                <a:cubicBezTo>
                  <a:pt x="9196374" y="2418035"/>
                  <a:pt x="9184604" y="2429805"/>
                  <a:pt x="9170085" y="2429805"/>
                </a:cubicBezTo>
                <a:cubicBezTo>
                  <a:pt x="9155566" y="2429805"/>
                  <a:pt x="9143796" y="2418035"/>
                  <a:pt x="9143796" y="2403519"/>
                </a:cubicBezTo>
                <a:cubicBezTo>
                  <a:pt x="9143796" y="2388998"/>
                  <a:pt x="9155566" y="2377228"/>
                  <a:pt x="9170085" y="2377228"/>
                </a:cubicBezTo>
                <a:close/>
                <a:moveTo>
                  <a:pt x="9078645" y="2377228"/>
                </a:moveTo>
                <a:cubicBezTo>
                  <a:pt x="9093164" y="2377228"/>
                  <a:pt x="9104934" y="2388998"/>
                  <a:pt x="9104934" y="2403519"/>
                </a:cubicBezTo>
                <a:cubicBezTo>
                  <a:pt x="9104934" y="2418035"/>
                  <a:pt x="9093164" y="2429805"/>
                  <a:pt x="9078645" y="2429805"/>
                </a:cubicBezTo>
                <a:cubicBezTo>
                  <a:pt x="9064126" y="2429805"/>
                  <a:pt x="9052356" y="2418035"/>
                  <a:pt x="9052356" y="2403519"/>
                </a:cubicBezTo>
                <a:cubicBezTo>
                  <a:pt x="9052356" y="2388998"/>
                  <a:pt x="9064126" y="2377228"/>
                  <a:pt x="9078645" y="2377228"/>
                </a:cubicBezTo>
                <a:close/>
                <a:moveTo>
                  <a:pt x="8987205" y="2377228"/>
                </a:moveTo>
                <a:cubicBezTo>
                  <a:pt x="9001724" y="2377228"/>
                  <a:pt x="9013494" y="2388998"/>
                  <a:pt x="9013494" y="2403519"/>
                </a:cubicBezTo>
                <a:cubicBezTo>
                  <a:pt x="9013494" y="2418035"/>
                  <a:pt x="9001724" y="2429805"/>
                  <a:pt x="8987205" y="2429805"/>
                </a:cubicBezTo>
                <a:cubicBezTo>
                  <a:pt x="8972686" y="2429805"/>
                  <a:pt x="8960916" y="2418035"/>
                  <a:pt x="8960916" y="2403519"/>
                </a:cubicBezTo>
                <a:cubicBezTo>
                  <a:pt x="8960916" y="2388998"/>
                  <a:pt x="8972686" y="2377228"/>
                  <a:pt x="8987205" y="2377228"/>
                </a:cubicBezTo>
                <a:close/>
                <a:moveTo>
                  <a:pt x="8895765" y="2377228"/>
                </a:moveTo>
                <a:cubicBezTo>
                  <a:pt x="8910284" y="2377228"/>
                  <a:pt x="8922054" y="2388998"/>
                  <a:pt x="8922054" y="2403519"/>
                </a:cubicBezTo>
                <a:cubicBezTo>
                  <a:pt x="8922054" y="2418035"/>
                  <a:pt x="8910284" y="2429805"/>
                  <a:pt x="8895765" y="2429805"/>
                </a:cubicBezTo>
                <a:cubicBezTo>
                  <a:pt x="8881246" y="2429805"/>
                  <a:pt x="8869476" y="2418035"/>
                  <a:pt x="8869476" y="2403519"/>
                </a:cubicBezTo>
                <a:cubicBezTo>
                  <a:pt x="8869476" y="2388998"/>
                  <a:pt x="8881246" y="2377228"/>
                  <a:pt x="8895765" y="2377228"/>
                </a:cubicBezTo>
                <a:close/>
                <a:moveTo>
                  <a:pt x="8804325" y="2377228"/>
                </a:moveTo>
                <a:cubicBezTo>
                  <a:pt x="8818844" y="2377228"/>
                  <a:pt x="8830614" y="2388998"/>
                  <a:pt x="8830614" y="2403519"/>
                </a:cubicBezTo>
                <a:cubicBezTo>
                  <a:pt x="8830614" y="2418035"/>
                  <a:pt x="8818844" y="2429805"/>
                  <a:pt x="8804325" y="2429805"/>
                </a:cubicBezTo>
                <a:cubicBezTo>
                  <a:pt x="8789806" y="2429805"/>
                  <a:pt x="8778036" y="2418035"/>
                  <a:pt x="8778036" y="2403519"/>
                </a:cubicBezTo>
                <a:cubicBezTo>
                  <a:pt x="8778036" y="2388998"/>
                  <a:pt x="8789806" y="2377228"/>
                  <a:pt x="8804325" y="2377228"/>
                </a:cubicBezTo>
                <a:close/>
                <a:moveTo>
                  <a:pt x="8712885" y="2377228"/>
                </a:moveTo>
                <a:cubicBezTo>
                  <a:pt x="8727404" y="2377228"/>
                  <a:pt x="8739174" y="2388998"/>
                  <a:pt x="8739174" y="2403519"/>
                </a:cubicBezTo>
                <a:cubicBezTo>
                  <a:pt x="8739174" y="2418035"/>
                  <a:pt x="8727404" y="2429805"/>
                  <a:pt x="8712885" y="2429805"/>
                </a:cubicBezTo>
                <a:cubicBezTo>
                  <a:pt x="8698366" y="2429805"/>
                  <a:pt x="8686596" y="2418035"/>
                  <a:pt x="8686596" y="2403519"/>
                </a:cubicBezTo>
                <a:cubicBezTo>
                  <a:pt x="8686596" y="2388998"/>
                  <a:pt x="8698366" y="2377228"/>
                  <a:pt x="8712885" y="2377228"/>
                </a:cubicBezTo>
                <a:close/>
                <a:moveTo>
                  <a:pt x="8621445" y="2377228"/>
                </a:moveTo>
                <a:cubicBezTo>
                  <a:pt x="8635964" y="2377228"/>
                  <a:pt x="8647734" y="2388998"/>
                  <a:pt x="8647734" y="2403519"/>
                </a:cubicBezTo>
                <a:cubicBezTo>
                  <a:pt x="8647734" y="2418035"/>
                  <a:pt x="8635964" y="2429805"/>
                  <a:pt x="8621445" y="2429805"/>
                </a:cubicBezTo>
                <a:cubicBezTo>
                  <a:pt x="8606926" y="2429805"/>
                  <a:pt x="8595156" y="2418035"/>
                  <a:pt x="8595156" y="2403519"/>
                </a:cubicBezTo>
                <a:cubicBezTo>
                  <a:pt x="8595156" y="2388998"/>
                  <a:pt x="8606926" y="2377228"/>
                  <a:pt x="8621445" y="2377228"/>
                </a:cubicBezTo>
                <a:close/>
                <a:moveTo>
                  <a:pt x="8530005" y="2377228"/>
                </a:moveTo>
                <a:cubicBezTo>
                  <a:pt x="8544524" y="2377228"/>
                  <a:pt x="8556294" y="2388998"/>
                  <a:pt x="8556294" y="2403519"/>
                </a:cubicBezTo>
                <a:cubicBezTo>
                  <a:pt x="8556294" y="2418035"/>
                  <a:pt x="8544524" y="2429805"/>
                  <a:pt x="8530005" y="2429805"/>
                </a:cubicBezTo>
                <a:cubicBezTo>
                  <a:pt x="8515486" y="2429805"/>
                  <a:pt x="8503716" y="2418035"/>
                  <a:pt x="8503716" y="2403519"/>
                </a:cubicBezTo>
                <a:cubicBezTo>
                  <a:pt x="8503716" y="2388998"/>
                  <a:pt x="8515486" y="2377228"/>
                  <a:pt x="8530005" y="2377228"/>
                </a:cubicBezTo>
                <a:close/>
                <a:moveTo>
                  <a:pt x="8438565" y="2377228"/>
                </a:moveTo>
                <a:cubicBezTo>
                  <a:pt x="8453084" y="2377228"/>
                  <a:pt x="8464854" y="2388998"/>
                  <a:pt x="8464854" y="2403519"/>
                </a:cubicBezTo>
                <a:cubicBezTo>
                  <a:pt x="8464854" y="2418035"/>
                  <a:pt x="8453084" y="2429805"/>
                  <a:pt x="8438565" y="2429805"/>
                </a:cubicBezTo>
                <a:cubicBezTo>
                  <a:pt x="8424046" y="2429805"/>
                  <a:pt x="8412276" y="2418035"/>
                  <a:pt x="8412276" y="2403519"/>
                </a:cubicBezTo>
                <a:cubicBezTo>
                  <a:pt x="8412276" y="2388998"/>
                  <a:pt x="8424046" y="2377228"/>
                  <a:pt x="8438565" y="2377228"/>
                </a:cubicBezTo>
                <a:close/>
                <a:moveTo>
                  <a:pt x="8347125" y="2377228"/>
                </a:moveTo>
                <a:cubicBezTo>
                  <a:pt x="8361644" y="2377228"/>
                  <a:pt x="8373414" y="2388998"/>
                  <a:pt x="8373414" y="2403519"/>
                </a:cubicBezTo>
                <a:cubicBezTo>
                  <a:pt x="8373414" y="2418035"/>
                  <a:pt x="8361644" y="2429805"/>
                  <a:pt x="8347125" y="2429805"/>
                </a:cubicBezTo>
                <a:cubicBezTo>
                  <a:pt x="8332606" y="2429805"/>
                  <a:pt x="8320836" y="2418035"/>
                  <a:pt x="8320836" y="2403519"/>
                </a:cubicBezTo>
                <a:cubicBezTo>
                  <a:pt x="8320836" y="2388998"/>
                  <a:pt x="8332606" y="2377228"/>
                  <a:pt x="8347125" y="2377228"/>
                </a:cubicBezTo>
                <a:close/>
                <a:moveTo>
                  <a:pt x="8255685" y="2377228"/>
                </a:moveTo>
                <a:cubicBezTo>
                  <a:pt x="8270204" y="2377228"/>
                  <a:pt x="8281974" y="2388998"/>
                  <a:pt x="8281974" y="2403519"/>
                </a:cubicBezTo>
                <a:cubicBezTo>
                  <a:pt x="8281974" y="2418035"/>
                  <a:pt x="8270204" y="2429805"/>
                  <a:pt x="8255685" y="2429805"/>
                </a:cubicBezTo>
                <a:cubicBezTo>
                  <a:pt x="8241166" y="2429805"/>
                  <a:pt x="8229396" y="2418035"/>
                  <a:pt x="8229396" y="2403519"/>
                </a:cubicBezTo>
                <a:cubicBezTo>
                  <a:pt x="8229396" y="2388998"/>
                  <a:pt x="8241166" y="2377228"/>
                  <a:pt x="8255685" y="2377228"/>
                </a:cubicBezTo>
                <a:close/>
                <a:moveTo>
                  <a:pt x="8164245" y="2377228"/>
                </a:moveTo>
                <a:cubicBezTo>
                  <a:pt x="8178764" y="2377228"/>
                  <a:pt x="8190534" y="2388998"/>
                  <a:pt x="8190534" y="2403519"/>
                </a:cubicBezTo>
                <a:cubicBezTo>
                  <a:pt x="8190534" y="2418035"/>
                  <a:pt x="8178764" y="2429805"/>
                  <a:pt x="8164245" y="2429805"/>
                </a:cubicBezTo>
                <a:cubicBezTo>
                  <a:pt x="8149726" y="2429805"/>
                  <a:pt x="8137956" y="2418035"/>
                  <a:pt x="8137956" y="2403519"/>
                </a:cubicBezTo>
                <a:cubicBezTo>
                  <a:pt x="8137956" y="2388998"/>
                  <a:pt x="8149726" y="2377228"/>
                  <a:pt x="8164245" y="2377228"/>
                </a:cubicBezTo>
                <a:close/>
                <a:moveTo>
                  <a:pt x="8072805" y="2377228"/>
                </a:moveTo>
                <a:cubicBezTo>
                  <a:pt x="8087324" y="2377228"/>
                  <a:pt x="8099094" y="2388998"/>
                  <a:pt x="8099094" y="2403519"/>
                </a:cubicBezTo>
                <a:cubicBezTo>
                  <a:pt x="8099094" y="2418035"/>
                  <a:pt x="8087324" y="2429805"/>
                  <a:pt x="8072805" y="2429805"/>
                </a:cubicBezTo>
                <a:cubicBezTo>
                  <a:pt x="8058286" y="2429805"/>
                  <a:pt x="8046516" y="2418035"/>
                  <a:pt x="8046516" y="2403519"/>
                </a:cubicBezTo>
                <a:cubicBezTo>
                  <a:pt x="8046516" y="2388998"/>
                  <a:pt x="8058286" y="2377228"/>
                  <a:pt x="8072805" y="2377228"/>
                </a:cubicBezTo>
                <a:close/>
                <a:moveTo>
                  <a:pt x="7981365" y="2377228"/>
                </a:moveTo>
                <a:cubicBezTo>
                  <a:pt x="7995884" y="2377228"/>
                  <a:pt x="8007654" y="2388998"/>
                  <a:pt x="8007654" y="2403519"/>
                </a:cubicBezTo>
                <a:cubicBezTo>
                  <a:pt x="8007654" y="2418035"/>
                  <a:pt x="7995884" y="2429805"/>
                  <a:pt x="7981365" y="2429805"/>
                </a:cubicBezTo>
                <a:cubicBezTo>
                  <a:pt x="7966846" y="2429805"/>
                  <a:pt x="7955076" y="2418035"/>
                  <a:pt x="7955076" y="2403519"/>
                </a:cubicBezTo>
                <a:cubicBezTo>
                  <a:pt x="7955076" y="2388998"/>
                  <a:pt x="7966846" y="2377228"/>
                  <a:pt x="7981365" y="2377228"/>
                </a:cubicBezTo>
                <a:close/>
                <a:moveTo>
                  <a:pt x="7889925" y="2377228"/>
                </a:moveTo>
                <a:cubicBezTo>
                  <a:pt x="7904444" y="2377228"/>
                  <a:pt x="7916214" y="2388998"/>
                  <a:pt x="7916214" y="2403519"/>
                </a:cubicBezTo>
                <a:cubicBezTo>
                  <a:pt x="7916214" y="2418035"/>
                  <a:pt x="7904444" y="2429805"/>
                  <a:pt x="7889925" y="2429805"/>
                </a:cubicBezTo>
                <a:cubicBezTo>
                  <a:pt x="7875406" y="2429805"/>
                  <a:pt x="7863636" y="2418035"/>
                  <a:pt x="7863636" y="2403519"/>
                </a:cubicBezTo>
                <a:cubicBezTo>
                  <a:pt x="7863636" y="2388998"/>
                  <a:pt x="7875406" y="2377228"/>
                  <a:pt x="7889925" y="2377228"/>
                </a:cubicBezTo>
                <a:close/>
                <a:moveTo>
                  <a:pt x="7798485" y="2377228"/>
                </a:moveTo>
                <a:cubicBezTo>
                  <a:pt x="7813004" y="2377228"/>
                  <a:pt x="7824774" y="2388998"/>
                  <a:pt x="7824774" y="2403519"/>
                </a:cubicBezTo>
                <a:cubicBezTo>
                  <a:pt x="7824774" y="2418035"/>
                  <a:pt x="7813004" y="2429805"/>
                  <a:pt x="7798485" y="2429805"/>
                </a:cubicBezTo>
                <a:cubicBezTo>
                  <a:pt x="7783966" y="2429805"/>
                  <a:pt x="7772196" y="2418035"/>
                  <a:pt x="7772196" y="2403519"/>
                </a:cubicBezTo>
                <a:cubicBezTo>
                  <a:pt x="7772196" y="2388998"/>
                  <a:pt x="7783966" y="2377228"/>
                  <a:pt x="7798485" y="2377228"/>
                </a:cubicBezTo>
                <a:close/>
                <a:moveTo>
                  <a:pt x="7707045" y="2377228"/>
                </a:moveTo>
                <a:cubicBezTo>
                  <a:pt x="7721564" y="2377228"/>
                  <a:pt x="7733334" y="2388998"/>
                  <a:pt x="7733334" y="2403519"/>
                </a:cubicBezTo>
                <a:cubicBezTo>
                  <a:pt x="7733334" y="2418035"/>
                  <a:pt x="7721564" y="2429805"/>
                  <a:pt x="7707045" y="2429805"/>
                </a:cubicBezTo>
                <a:cubicBezTo>
                  <a:pt x="7692526" y="2429805"/>
                  <a:pt x="7680756" y="2418035"/>
                  <a:pt x="7680756" y="2403519"/>
                </a:cubicBezTo>
                <a:cubicBezTo>
                  <a:pt x="7680756" y="2388998"/>
                  <a:pt x="7692526" y="2377228"/>
                  <a:pt x="7707045" y="2377228"/>
                </a:cubicBezTo>
                <a:close/>
                <a:moveTo>
                  <a:pt x="7615605" y="2377228"/>
                </a:moveTo>
                <a:cubicBezTo>
                  <a:pt x="7630124" y="2377228"/>
                  <a:pt x="7641894" y="2388998"/>
                  <a:pt x="7641894" y="2403519"/>
                </a:cubicBezTo>
                <a:cubicBezTo>
                  <a:pt x="7641894" y="2418035"/>
                  <a:pt x="7630124" y="2429805"/>
                  <a:pt x="7615605" y="2429805"/>
                </a:cubicBezTo>
                <a:cubicBezTo>
                  <a:pt x="7601086" y="2429805"/>
                  <a:pt x="7589316" y="2418035"/>
                  <a:pt x="7589316" y="2403519"/>
                </a:cubicBezTo>
                <a:cubicBezTo>
                  <a:pt x="7589316" y="2388998"/>
                  <a:pt x="7601086" y="2377228"/>
                  <a:pt x="7615605" y="2377228"/>
                </a:cubicBezTo>
                <a:close/>
                <a:moveTo>
                  <a:pt x="7524165" y="2377228"/>
                </a:moveTo>
                <a:cubicBezTo>
                  <a:pt x="7538684" y="2377228"/>
                  <a:pt x="7550454" y="2388998"/>
                  <a:pt x="7550454" y="2403519"/>
                </a:cubicBezTo>
                <a:cubicBezTo>
                  <a:pt x="7550454" y="2418035"/>
                  <a:pt x="7538684" y="2429805"/>
                  <a:pt x="7524165" y="2429805"/>
                </a:cubicBezTo>
                <a:cubicBezTo>
                  <a:pt x="7509646" y="2429805"/>
                  <a:pt x="7497876" y="2418035"/>
                  <a:pt x="7497876" y="2403519"/>
                </a:cubicBezTo>
                <a:cubicBezTo>
                  <a:pt x="7497876" y="2388998"/>
                  <a:pt x="7509646" y="2377228"/>
                  <a:pt x="7524165" y="2377228"/>
                </a:cubicBezTo>
                <a:close/>
                <a:moveTo>
                  <a:pt x="7432725" y="2377228"/>
                </a:moveTo>
                <a:cubicBezTo>
                  <a:pt x="7447244" y="2377228"/>
                  <a:pt x="7459014" y="2388998"/>
                  <a:pt x="7459014" y="2403519"/>
                </a:cubicBezTo>
                <a:cubicBezTo>
                  <a:pt x="7459014" y="2418035"/>
                  <a:pt x="7447244" y="2429805"/>
                  <a:pt x="7432725" y="2429805"/>
                </a:cubicBezTo>
                <a:cubicBezTo>
                  <a:pt x="7418206" y="2429805"/>
                  <a:pt x="7406436" y="2418035"/>
                  <a:pt x="7406436" y="2403519"/>
                </a:cubicBezTo>
                <a:cubicBezTo>
                  <a:pt x="7406436" y="2388998"/>
                  <a:pt x="7418206" y="2377228"/>
                  <a:pt x="7432725" y="2377228"/>
                </a:cubicBezTo>
                <a:close/>
                <a:moveTo>
                  <a:pt x="7341285" y="2377228"/>
                </a:moveTo>
                <a:cubicBezTo>
                  <a:pt x="7355804" y="2377228"/>
                  <a:pt x="7367574" y="2388998"/>
                  <a:pt x="7367574" y="2403519"/>
                </a:cubicBezTo>
                <a:cubicBezTo>
                  <a:pt x="7367574" y="2418035"/>
                  <a:pt x="7355804" y="2429805"/>
                  <a:pt x="7341285" y="2429805"/>
                </a:cubicBezTo>
                <a:cubicBezTo>
                  <a:pt x="7326766" y="2429805"/>
                  <a:pt x="7314996" y="2418035"/>
                  <a:pt x="7314996" y="2403519"/>
                </a:cubicBezTo>
                <a:cubicBezTo>
                  <a:pt x="7314996" y="2388998"/>
                  <a:pt x="7326766" y="2377228"/>
                  <a:pt x="7341285" y="2377228"/>
                </a:cubicBezTo>
                <a:close/>
                <a:moveTo>
                  <a:pt x="7249845" y="2377228"/>
                </a:moveTo>
                <a:cubicBezTo>
                  <a:pt x="7264364" y="2377228"/>
                  <a:pt x="7276134" y="2388998"/>
                  <a:pt x="7276134" y="2403519"/>
                </a:cubicBezTo>
                <a:cubicBezTo>
                  <a:pt x="7276134" y="2418035"/>
                  <a:pt x="7264364" y="2429805"/>
                  <a:pt x="7249845" y="2429805"/>
                </a:cubicBezTo>
                <a:cubicBezTo>
                  <a:pt x="7235326" y="2429805"/>
                  <a:pt x="7223556" y="2418035"/>
                  <a:pt x="7223556" y="2403519"/>
                </a:cubicBezTo>
                <a:cubicBezTo>
                  <a:pt x="7223556" y="2388998"/>
                  <a:pt x="7235326" y="2377228"/>
                  <a:pt x="7249845" y="2377228"/>
                </a:cubicBezTo>
                <a:close/>
                <a:moveTo>
                  <a:pt x="7158405" y="2377228"/>
                </a:moveTo>
                <a:cubicBezTo>
                  <a:pt x="7172924" y="2377228"/>
                  <a:pt x="7184694" y="2388998"/>
                  <a:pt x="7184694" y="2403519"/>
                </a:cubicBezTo>
                <a:cubicBezTo>
                  <a:pt x="7184694" y="2418035"/>
                  <a:pt x="7172924" y="2429805"/>
                  <a:pt x="7158405" y="2429805"/>
                </a:cubicBezTo>
                <a:cubicBezTo>
                  <a:pt x="7143886" y="2429805"/>
                  <a:pt x="7132116" y="2418035"/>
                  <a:pt x="7132116" y="2403519"/>
                </a:cubicBezTo>
                <a:cubicBezTo>
                  <a:pt x="7132116" y="2388998"/>
                  <a:pt x="7143886" y="2377228"/>
                  <a:pt x="7158405" y="2377228"/>
                </a:cubicBezTo>
                <a:close/>
                <a:moveTo>
                  <a:pt x="7066965" y="2377228"/>
                </a:moveTo>
                <a:cubicBezTo>
                  <a:pt x="7081484" y="2377228"/>
                  <a:pt x="7093254" y="2388998"/>
                  <a:pt x="7093254" y="2403519"/>
                </a:cubicBezTo>
                <a:cubicBezTo>
                  <a:pt x="7093254" y="2418035"/>
                  <a:pt x="7081484" y="2429805"/>
                  <a:pt x="7066965" y="2429805"/>
                </a:cubicBezTo>
                <a:cubicBezTo>
                  <a:pt x="7052446" y="2429805"/>
                  <a:pt x="7040676" y="2418035"/>
                  <a:pt x="7040676" y="2403519"/>
                </a:cubicBezTo>
                <a:cubicBezTo>
                  <a:pt x="7040676" y="2388998"/>
                  <a:pt x="7052446" y="2377228"/>
                  <a:pt x="7066965" y="2377228"/>
                </a:cubicBezTo>
                <a:close/>
                <a:moveTo>
                  <a:pt x="6975525" y="2377228"/>
                </a:moveTo>
                <a:cubicBezTo>
                  <a:pt x="6990044" y="2377228"/>
                  <a:pt x="7001814" y="2388998"/>
                  <a:pt x="7001814" y="2403519"/>
                </a:cubicBezTo>
                <a:cubicBezTo>
                  <a:pt x="7001814" y="2418035"/>
                  <a:pt x="6990044" y="2429805"/>
                  <a:pt x="6975525" y="2429805"/>
                </a:cubicBezTo>
                <a:cubicBezTo>
                  <a:pt x="6961006" y="2429805"/>
                  <a:pt x="6949236" y="2418035"/>
                  <a:pt x="6949236" y="2403519"/>
                </a:cubicBezTo>
                <a:cubicBezTo>
                  <a:pt x="6949236" y="2388998"/>
                  <a:pt x="6961006" y="2377228"/>
                  <a:pt x="6975525" y="2377228"/>
                </a:cubicBezTo>
                <a:close/>
                <a:moveTo>
                  <a:pt x="6884085" y="2377228"/>
                </a:moveTo>
                <a:cubicBezTo>
                  <a:pt x="6898604" y="2377228"/>
                  <a:pt x="6910374" y="2388998"/>
                  <a:pt x="6910374" y="2403519"/>
                </a:cubicBezTo>
                <a:cubicBezTo>
                  <a:pt x="6910374" y="2418035"/>
                  <a:pt x="6898604" y="2429805"/>
                  <a:pt x="6884085" y="2429805"/>
                </a:cubicBezTo>
                <a:cubicBezTo>
                  <a:pt x="6869566" y="2429805"/>
                  <a:pt x="6857796" y="2418035"/>
                  <a:pt x="6857796" y="2403519"/>
                </a:cubicBezTo>
                <a:cubicBezTo>
                  <a:pt x="6857796" y="2388998"/>
                  <a:pt x="6869566" y="2377228"/>
                  <a:pt x="6884085" y="2377228"/>
                </a:cubicBezTo>
                <a:close/>
                <a:moveTo>
                  <a:pt x="6792645" y="2377228"/>
                </a:moveTo>
                <a:cubicBezTo>
                  <a:pt x="6807164" y="2377228"/>
                  <a:pt x="6818934" y="2388998"/>
                  <a:pt x="6818934" y="2403519"/>
                </a:cubicBezTo>
                <a:cubicBezTo>
                  <a:pt x="6818934" y="2418035"/>
                  <a:pt x="6807164" y="2429805"/>
                  <a:pt x="6792645" y="2429805"/>
                </a:cubicBezTo>
                <a:cubicBezTo>
                  <a:pt x="6778126" y="2429805"/>
                  <a:pt x="6766356" y="2418035"/>
                  <a:pt x="6766356" y="2403519"/>
                </a:cubicBezTo>
                <a:cubicBezTo>
                  <a:pt x="6766356" y="2388998"/>
                  <a:pt x="6778126" y="2377228"/>
                  <a:pt x="6792645" y="2377228"/>
                </a:cubicBezTo>
                <a:close/>
                <a:moveTo>
                  <a:pt x="6701205" y="2377228"/>
                </a:moveTo>
                <a:cubicBezTo>
                  <a:pt x="6715724" y="2377228"/>
                  <a:pt x="6727494" y="2388998"/>
                  <a:pt x="6727494" y="2403519"/>
                </a:cubicBezTo>
                <a:cubicBezTo>
                  <a:pt x="6727494" y="2418035"/>
                  <a:pt x="6715724" y="2429805"/>
                  <a:pt x="6701205" y="2429805"/>
                </a:cubicBezTo>
                <a:cubicBezTo>
                  <a:pt x="6686686" y="2429805"/>
                  <a:pt x="6674916" y="2418035"/>
                  <a:pt x="6674916" y="2403519"/>
                </a:cubicBezTo>
                <a:cubicBezTo>
                  <a:pt x="6674916" y="2388998"/>
                  <a:pt x="6686686" y="2377228"/>
                  <a:pt x="6701205" y="2377228"/>
                </a:cubicBezTo>
                <a:close/>
                <a:moveTo>
                  <a:pt x="6609765" y="2377228"/>
                </a:moveTo>
                <a:cubicBezTo>
                  <a:pt x="6624284" y="2377228"/>
                  <a:pt x="6636054" y="2388998"/>
                  <a:pt x="6636054" y="2403519"/>
                </a:cubicBezTo>
                <a:cubicBezTo>
                  <a:pt x="6636054" y="2418035"/>
                  <a:pt x="6624284" y="2429805"/>
                  <a:pt x="6609765" y="2429805"/>
                </a:cubicBezTo>
                <a:cubicBezTo>
                  <a:pt x="6595246" y="2429805"/>
                  <a:pt x="6583476" y="2418035"/>
                  <a:pt x="6583476" y="2403519"/>
                </a:cubicBezTo>
                <a:cubicBezTo>
                  <a:pt x="6583476" y="2388998"/>
                  <a:pt x="6595246" y="2377228"/>
                  <a:pt x="6609765" y="2377228"/>
                </a:cubicBezTo>
                <a:close/>
                <a:moveTo>
                  <a:pt x="6518325" y="2377228"/>
                </a:moveTo>
                <a:cubicBezTo>
                  <a:pt x="6532844" y="2377228"/>
                  <a:pt x="6544614" y="2388998"/>
                  <a:pt x="6544614" y="2403519"/>
                </a:cubicBezTo>
                <a:cubicBezTo>
                  <a:pt x="6544614" y="2418035"/>
                  <a:pt x="6532844" y="2429805"/>
                  <a:pt x="6518325" y="2429805"/>
                </a:cubicBezTo>
                <a:cubicBezTo>
                  <a:pt x="6503806" y="2429805"/>
                  <a:pt x="6492036" y="2418035"/>
                  <a:pt x="6492036" y="2403519"/>
                </a:cubicBezTo>
                <a:cubicBezTo>
                  <a:pt x="6492036" y="2388998"/>
                  <a:pt x="6503806" y="2377228"/>
                  <a:pt x="6518325" y="2377228"/>
                </a:cubicBezTo>
                <a:close/>
                <a:moveTo>
                  <a:pt x="6426885" y="2377228"/>
                </a:moveTo>
                <a:cubicBezTo>
                  <a:pt x="6441404" y="2377228"/>
                  <a:pt x="6453174" y="2388998"/>
                  <a:pt x="6453174" y="2403519"/>
                </a:cubicBezTo>
                <a:cubicBezTo>
                  <a:pt x="6453174" y="2418035"/>
                  <a:pt x="6441404" y="2429805"/>
                  <a:pt x="6426885" y="2429805"/>
                </a:cubicBezTo>
                <a:cubicBezTo>
                  <a:pt x="6412366" y="2429805"/>
                  <a:pt x="6400596" y="2418035"/>
                  <a:pt x="6400596" y="2403519"/>
                </a:cubicBezTo>
                <a:cubicBezTo>
                  <a:pt x="6400596" y="2388998"/>
                  <a:pt x="6412366" y="2377228"/>
                  <a:pt x="6426885" y="2377228"/>
                </a:cubicBezTo>
                <a:close/>
                <a:moveTo>
                  <a:pt x="6335445" y="2377228"/>
                </a:moveTo>
                <a:cubicBezTo>
                  <a:pt x="6349964" y="2377228"/>
                  <a:pt x="6361734" y="2388998"/>
                  <a:pt x="6361734" y="2403519"/>
                </a:cubicBezTo>
                <a:cubicBezTo>
                  <a:pt x="6361734" y="2418035"/>
                  <a:pt x="6349964" y="2429805"/>
                  <a:pt x="6335445" y="2429805"/>
                </a:cubicBezTo>
                <a:cubicBezTo>
                  <a:pt x="6320926" y="2429805"/>
                  <a:pt x="6309156" y="2418035"/>
                  <a:pt x="6309156" y="2403519"/>
                </a:cubicBezTo>
                <a:cubicBezTo>
                  <a:pt x="6309156" y="2388998"/>
                  <a:pt x="6320926" y="2377228"/>
                  <a:pt x="6335445" y="2377228"/>
                </a:cubicBezTo>
                <a:close/>
                <a:moveTo>
                  <a:pt x="6244005" y="2377228"/>
                </a:moveTo>
                <a:cubicBezTo>
                  <a:pt x="6258524" y="2377228"/>
                  <a:pt x="6270294" y="2388998"/>
                  <a:pt x="6270294" y="2403519"/>
                </a:cubicBezTo>
                <a:cubicBezTo>
                  <a:pt x="6270294" y="2418035"/>
                  <a:pt x="6258524" y="2429805"/>
                  <a:pt x="6244005" y="2429805"/>
                </a:cubicBezTo>
                <a:cubicBezTo>
                  <a:pt x="6229486" y="2429805"/>
                  <a:pt x="6217716" y="2418035"/>
                  <a:pt x="6217716" y="2403519"/>
                </a:cubicBezTo>
                <a:cubicBezTo>
                  <a:pt x="6217716" y="2388998"/>
                  <a:pt x="6229486" y="2377228"/>
                  <a:pt x="6244005" y="2377228"/>
                </a:cubicBezTo>
                <a:close/>
                <a:moveTo>
                  <a:pt x="6152565" y="2377228"/>
                </a:moveTo>
                <a:cubicBezTo>
                  <a:pt x="6167084" y="2377228"/>
                  <a:pt x="6178854" y="2388998"/>
                  <a:pt x="6178854" y="2403519"/>
                </a:cubicBezTo>
                <a:cubicBezTo>
                  <a:pt x="6178854" y="2418035"/>
                  <a:pt x="6167084" y="2429805"/>
                  <a:pt x="6152565" y="2429805"/>
                </a:cubicBezTo>
                <a:cubicBezTo>
                  <a:pt x="6138046" y="2429805"/>
                  <a:pt x="6126276" y="2418035"/>
                  <a:pt x="6126276" y="2403519"/>
                </a:cubicBezTo>
                <a:cubicBezTo>
                  <a:pt x="6126276" y="2388998"/>
                  <a:pt x="6138046" y="2377228"/>
                  <a:pt x="6152565" y="2377228"/>
                </a:cubicBezTo>
                <a:close/>
                <a:moveTo>
                  <a:pt x="6061125" y="2377228"/>
                </a:moveTo>
                <a:cubicBezTo>
                  <a:pt x="6075644" y="2377228"/>
                  <a:pt x="6087414" y="2388998"/>
                  <a:pt x="6087414" y="2403519"/>
                </a:cubicBezTo>
                <a:cubicBezTo>
                  <a:pt x="6087414" y="2418035"/>
                  <a:pt x="6075644" y="2429805"/>
                  <a:pt x="6061125" y="2429805"/>
                </a:cubicBezTo>
                <a:cubicBezTo>
                  <a:pt x="6046606" y="2429805"/>
                  <a:pt x="6034836" y="2418035"/>
                  <a:pt x="6034836" y="2403519"/>
                </a:cubicBezTo>
                <a:cubicBezTo>
                  <a:pt x="6034836" y="2388998"/>
                  <a:pt x="6046606" y="2377228"/>
                  <a:pt x="6061125" y="2377228"/>
                </a:cubicBezTo>
                <a:close/>
                <a:moveTo>
                  <a:pt x="5969685" y="2377228"/>
                </a:moveTo>
                <a:cubicBezTo>
                  <a:pt x="5984204" y="2377228"/>
                  <a:pt x="5995974" y="2388998"/>
                  <a:pt x="5995974" y="2403519"/>
                </a:cubicBezTo>
                <a:cubicBezTo>
                  <a:pt x="5995974" y="2418035"/>
                  <a:pt x="5984204" y="2429805"/>
                  <a:pt x="5969685" y="2429805"/>
                </a:cubicBezTo>
                <a:cubicBezTo>
                  <a:pt x="5955166" y="2429805"/>
                  <a:pt x="5943396" y="2418035"/>
                  <a:pt x="5943396" y="2403519"/>
                </a:cubicBezTo>
                <a:cubicBezTo>
                  <a:pt x="5943396" y="2388998"/>
                  <a:pt x="5955166" y="2377228"/>
                  <a:pt x="5969685" y="2377228"/>
                </a:cubicBezTo>
                <a:close/>
                <a:moveTo>
                  <a:pt x="5878245" y="2377228"/>
                </a:moveTo>
                <a:cubicBezTo>
                  <a:pt x="5892764" y="2377228"/>
                  <a:pt x="5904534" y="2388998"/>
                  <a:pt x="5904534" y="2403519"/>
                </a:cubicBezTo>
                <a:cubicBezTo>
                  <a:pt x="5904534" y="2418035"/>
                  <a:pt x="5892764" y="2429805"/>
                  <a:pt x="5878245" y="2429805"/>
                </a:cubicBezTo>
                <a:cubicBezTo>
                  <a:pt x="5863726" y="2429805"/>
                  <a:pt x="5851956" y="2418035"/>
                  <a:pt x="5851956" y="2403519"/>
                </a:cubicBezTo>
                <a:cubicBezTo>
                  <a:pt x="5851956" y="2388998"/>
                  <a:pt x="5863726" y="2377228"/>
                  <a:pt x="5878245" y="2377228"/>
                </a:cubicBezTo>
                <a:close/>
                <a:moveTo>
                  <a:pt x="5786805" y="2377228"/>
                </a:moveTo>
                <a:cubicBezTo>
                  <a:pt x="5801324" y="2377228"/>
                  <a:pt x="5813094" y="2388998"/>
                  <a:pt x="5813094" y="2403519"/>
                </a:cubicBezTo>
                <a:cubicBezTo>
                  <a:pt x="5813094" y="2418035"/>
                  <a:pt x="5801324" y="2429805"/>
                  <a:pt x="5786805" y="2429805"/>
                </a:cubicBezTo>
                <a:cubicBezTo>
                  <a:pt x="5772286" y="2429805"/>
                  <a:pt x="5760516" y="2418035"/>
                  <a:pt x="5760516" y="2403519"/>
                </a:cubicBezTo>
                <a:cubicBezTo>
                  <a:pt x="5760516" y="2388998"/>
                  <a:pt x="5772286" y="2377228"/>
                  <a:pt x="5786805" y="2377228"/>
                </a:cubicBezTo>
                <a:close/>
                <a:moveTo>
                  <a:pt x="5695365" y="2377228"/>
                </a:moveTo>
                <a:cubicBezTo>
                  <a:pt x="5709884" y="2377228"/>
                  <a:pt x="5721654" y="2388998"/>
                  <a:pt x="5721654" y="2403519"/>
                </a:cubicBezTo>
                <a:cubicBezTo>
                  <a:pt x="5721654" y="2418035"/>
                  <a:pt x="5709884" y="2429805"/>
                  <a:pt x="5695365" y="2429805"/>
                </a:cubicBezTo>
                <a:cubicBezTo>
                  <a:pt x="5680846" y="2429805"/>
                  <a:pt x="5669076" y="2418035"/>
                  <a:pt x="5669076" y="2403519"/>
                </a:cubicBezTo>
                <a:cubicBezTo>
                  <a:pt x="5669076" y="2388998"/>
                  <a:pt x="5680846" y="2377228"/>
                  <a:pt x="5695365" y="2377228"/>
                </a:cubicBezTo>
                <a:close/>
                <a:moveTo>
                  <a:pt x="5603925" y="2377228"/>
                </a:moveTo>
                <a:cubicBezTo>
                  <a:pt x="5618444" y="2377228"/>
                  <a:pt x="5630214" y="2388998"/>
                  <a:pt x="5630214" y="2403519"/>
                </a:cubicBezTo>
                <a:cubicBezTo>
                  <a:pt x="5630214" y="2418035"/>
                  <a:pt x="5618444" y="2429805"/>
                  <a:pt x="5603925" y="2429805"/>
                </a:cubicBezTo>
                <a:cubicBezTo>
                  <a:pt x="5589406" y="2429805"/>
                  <a:pt x="5577636" y="2418035"/>
                  <a:pt x="5577636" y="2403519"/>
                </a:cubicBezTo>
                <a:cubicBezTo>
                  <a:pt x="5577636" y="2388998"/>
                  <a:pt x="5589406" y="2377228"/>
                  <a:pt x="5603925" y="2377228"/>
                </a:cubicBezTo>
                <a:close/>
                <a:moveTo>
                  <a:pt x="5421045" y="2377228"/>
                </a:moveTo>
                <a:cubicBezTo>
                  <a:pt x="5435564" y="2377228"/>
                  <a:pt x="5447334" y="2388998"/>
                  <a:pt x="5447334" y="2403519"/>
                </a:cubicBezTo>
                <a:cubicBezTo>
                  <a:pt x="5447334" y="2418035"/>
                  <a:pt x="5435564" y="2429805"/>
                  <a:pt x="5421045" y="2429805"/>
                </a:cubicBezTo>
                <a:cubicBezTo>
                  <a:pt x="5406526" y="2429805"/>
                  <a:pt x="5394756" y="2418035"/>
                  <a:pt x="5394756" y="2403519"/>
                </a:cubicBezTo>
                <a:cubicBezTo>
                  <a:pt x="5394756" y="2388998"/>
                  <a:pt x="5406526" y="2377228"/>
                  <a:pt x="5421045" y="2377228"/>
                </a:cubicBezTo>
                <a:close/>
                <a:moveTo>
                  <a:pt x="4963845" y="2377228"/>
                </a:moveTo>
                <a:cubicBezTo>
                  <a:pt x="4978364" y="2377228"/>
                  <a:pt x="4990134" y="2388998"/>
                  <a:pt x="4990134" y="2403519"/>
                </a:cubicBezTo>
                <a:cubicBezTo>
                  <a:pt x="4990134" y="2418035"/>
                  <a:pt x="4978364" y="2429805"/>
                  <a:pt x="4963845" y="2429805"/>
                </a:cubicBezTo>
                <a:cubicBezTo>
                  <a:pt x="4949326" y="2429805"/>
                  <a:pt x="4937556" y="2418035"/>
                  <a:pt x="4937556" y="2403519"/>
                </a:cubicBezTo>
                <a:cubicBezTo>
                  <a:pt x="4937556" y="2388998"/>
                  <a:pt x="4949326" y="2377228"/>
                  <a:pt x="4963845" y="2377228"/>
                </a:cubicBezTo>
                <a:close/>
                <a:moveTo>
                  <a:pt x="4872405" y="2377228"/>
                </a:moveTo>
                <a:cubicBezTo>
                  <a:pt x="4886924" y="2377228"/>
                  <a:pt x="4898694" y="2388998"/>
                  <a:pt x="4898694" y="2403519"/>
                </a:cubicBezTo>
                <a:cubicBezTo>
                  <a:pt x="4898694" y="2418035"/>
                  <a:pt x="4886924" y="2429805"/>
                  <a:pt x="4872405" y="2429805"/>
                </a:cubicBezTo>
                <a:cubicBezTo>
                  <a:pt x="4857886" y="2429805"/>
                  <a:pt x="4846116" y="2418035"/>
                  <a:pt x="4846116" y="2403519"/>
                </a:cubicBezTo>
                <a:cubicBezTo>
                  <a:pt x="4846116" y="2388998"/>
                  <a:pt x="4857886" y="2377228"/>
                  <a:pt x="4872405" y="2377228"/>
                </a:cubicBezTo>
                <a:close/>
                <a:moveTo>
                  <a:pt x="4780965" y="2377228"/>
                </a:moveTo>
                <a:cubicBezTo>
                  <a:pt x="4795484" y="2377228"/>
                  <a:pt x="4807254" y="2388998"/>
                  <a:pt x="4807254" y="2403519"/>
                </a:cubicBezTo>
                <a:cubicBezTo>
                  <a:pt x="4807254" y="2418035"/>
                  <a:pt x="4795484" y="2429805"/>
                  <a:pt x="4780965" y="2429805"/>
                </a:cubicBezTo>
                <a:cubicBezTo>
                  <a:pt x="4766446" y="2429805"/>
                  <a:pt x="4754676" y="2418035"/>
                  <a:pt x="4754676" y="2403519"/>
                </a:cubicBezTo>
                <a:cubicBezTo>
                  <a:pt x="4754676" y="2388998"/>
                  <a:pt x="4766446" y="2377228"/>
                  <a:pt x="4780965" y="2377228"/>
                </a:cubicBezTo>
                <a:close/>
                <a:moveTo>
                  <a:pt x="2769490" y="2377228"/>
                </a:moveTo>
                <a:cubicBezTo>
                  <a:pt x="2784010" y="2377228"/>
                  <a:pt x="2795780" y="2388998"/>
                  <a:pt x="2795780" y="2403519"/>
                </a:cubicBezTo>
                <a:cubicBezTo>
                  <a:pt x="2795780" y="2418035"/>
                  <a:pt x="2784010" y="2429805"/>
                  <a:pt x="2769490" y="2429805"/>
                </a:cubicBezTo>
                <a:cubicBezTo>
                  <a:pt x="2754970" y="2429805"/>
                  <a:pt x="2743200" y="2418035"/>
                  <a:pt x="2743200" y="2403519"/>
                </a:cubicBezTo>
                <a:cubicBezTo>
                  <a:pt x="2743200" y="2388998"/>
                  <a:pt x="2754970" y="2377228"/>
                  <a:pt x="2769490" y="2377228"/>
                </a:cubicBezTo>
                <a:close/>
                <a:moveTo>
                  <a:pt x="2678045" y="2377228"/>
                </a:moveTo>
                <a:cubicBezTo>
                  <a:pt x="2692565" y="2377228"/>
                  <a:pt x="2704336" y="2388998"/>
                  <a:pt x="2704336" y="2403519"/>
                </a:cubicBezTo>
                <a:cubicBezTo>
                  <a:pt x="2704336" y="2418035"/>
                  <a:pt x="2692565" y="2429805"/>
                  <a:pt x="2678045" y="2429805"/>
                </a:cubicBezTo>
                <a:cubicBezTo>
                  <a:pt x="2663525" y="2429805"/>
                  <a:pt x="2651755" y="2418035"/>
                  <a:pt x="2651755" y="2403519"/>
                </a:cubicBezTo>
                <a:cubicBezTo>
                  <a:pt x="2651755" y="2388998"/>
                  <a:pt x="2663525" y="2377228"/>
                  <a:pt x="2678045" y="2377228"/>
                </a:cubicBezTo>
                <a:close/>
                <a:moveTo>
                  <a:pt x="2586600" y="2377228"/>
                </a:moveTo>
                <a:cubicBezTo>
                  <a:pt x="2601120" y="2377228"/>
                  <a:pt x="2612891" y="2388998"/>
                  <a:pt x="2612891" y="2403519"/>
                </a:cubicBezTo>
                <a:cubicBezTo>
                  <a:pt x="2612891" y="2418035"/>
                  <a:pt x="2601120" y="2429805"/>
                  <a:pt x="2586600" y="2429805"/>
                </a:cubicBezTo>
                <a:cubicBezTo>
                  <a:pt x="2572080" y="2429805"/>
                  <a:pt x="2560310" y="2418035"/>
                  <a:pt x="2560310" y="2403519"/>
                </a:cubicBezTo>
                <a:cubicBezTo>
                  <a:pt x="2560310" y="2388998"/>
                  <a:pt x="2572080" y="2377228"/>
                  <a:pt x="2586600" y="2377228"/>
                </a:cubicBezTo>
                <a:close/>
                <a:moveTo>
                  <a:pt x="2495155" y="2377228"/>
                </a:moveTo>
                <a:cubicBezTo>
                  <a:pt x="2509675" y="2377228"/>
                  <a:pt x="2521446" y="2388998"/>
                  <a:pt x="2521446" y="2403519"/>
                </a:cubicBezTo>
                <a:cubicBezTo>
                  <a:pt x="2521446" y="2418035"/>
                  <a:pt x="2509675" y="2429805"/>
                  <a:pt x="2495155" y="2429805"/>
                </a:cubicBezTo>
                <a:cubicBezTo>
                  <a:pt x="2480636" y="2429805"/>
                  <a:pt x="2468865" y="2418035"/>
                  <a:pt x="2468865" y="2403519"/>
                </a:cubicBezTo>
                <a:cubicBezTo>
                  <a:pt x="2468865" y="2388998"/>
                  <a:pt x="2480636" y="2377228"/>
                  <a:pt x="2495155" y="2377228"/>
                </a:cubicBezTo>
                <a:close/>
                <a:moveTo>
                  <a:pt x="2403710" y="2377228"/>
                </a:moveTo>
                <a:cubicBezTo>
                  <a:pt x="2418230" y="2377228"/>
                  <a:pt x="2430001" y="2388998"/>
                  <a:pt x="2430001" y="2403519"/>
                </a:cubicBezTo>
                <a:cubicBezTo>
                  <a:pt x="2430001" y="2418035"/>
                  <a:pt x="2418230" y="2429805"/>
                  <a:pt x="2403710" y="2429805"/>
                </a:cubicBezTo>
                <a:cubicBezTo>
                  <a:pt x="2389191" y="2429805"/>
                  <a:pt x="2377420" y="2418035"/>
                  <a:pt x="2377420" y="2403519"/>
                </a:cubicBezTo>
                <a:cubicBezTo>
                  <a:pt x="2377420" y="2388998"/>
                  <a:pt x="2389191" y="2377228"/>
                  <a:pt x="2403710" y="2377228"/>
                </a:cubicBezTo>
                <a:close/>
                <a:moveTo>
                  <a:pt x="2312266" y="2377228"/>
                </a:moveTo>
                <a:cubicBezTo>
                  <a:pt x="2326785" y="2377228"/>
                  <a:pt x="2338556" y="2388998"/>
                  <a:pt x="2338556" y="2403519"/>
                </a:cubicBezTo>
                <a:cubicBezTo>
                  <a:pt x="2338556" y="2418035"/>
                  <a:pt x="2326785" y="2429805"/>
                  <a:pt x="2312266" y="2429805"/>
                </a:cubicBezTo>
                <a:cubicBezTo>
                  <a:pt x="2297746" y="2429805"/>
                  <a:pt x="2285975" y="2418035"/>
                  <a:pt x="2285975" y="2403519"/>
                </a:cubicBezTo>
                <a:cubicBezTo>
                  <a:pt x="2285975" y="2388998"/>
                  <a:pt x="2297746" y="2377228"/>
                  <a:pt x="2312266" y="2377228"/>
                </a:cubicBezTo>
                <a:close/>
                <a:moveTo>
                  <a:pt x="2220821" y="2377228"/>
                </a:moveTo>
                <a:cubicBezTo>
                  <a:pt x="2235340" y="2377228"/>
                  <a:pt x="2247111" y="2388998"/>
                  <a:pt x="2247111" y="2403519"/>
                </a:cubicBezTo>
                <a:cubicBezTo>
                  <a:pt x="2247111" y="2418035"/>
                  <a:pt x="2235340" y="2429805"/>
                  <a:pt x="2220821" y="2429805"/>
                </a:cubicBezTo>
                <a:cubicBezTo>
                  <a:pt x="2206301" y="2429805"/>
                  <a:pt x="2194530" y="2418035"/>
                  <a:pt x="2194530" y="2403519"/>
                </a:cubicBezTo>
                <a:cubicBezTo>
                  <a:pt x="2194530" y="2388998"/>
                  <a:pt x="2206301" y="2377228"/>
                  <a:pt x="2220821" y="2377228"/>
                </a:cubicBezTo>
                <a:close/>
                <a:moveTo>
                  <a:pt x="2129376" y="2377228"/>
                </a:moveTo>
                <a:cubicBezTo>
                  <a:pt x="2143895" y="2377228"/>
                  <a:pt x="2155666" y="2388998"/>
                  <a:pt x="2155666" y="2403519"/>
                </a:cubicBezTo>
                <a:cubicBezTo>
                  <a:pt x="2155666" y="2418035"/>
                  <a:pt x="2143895" y="2429805"/>
                  <a:pt x="2129376" y="2429805"/>
                </a:cubicBezTo>
                <a:cubicBezTo>
                  <a:pt x="2114856" y="2429805"/>
                  <a:pt x="2103085" y="2418035"/>
                  <a:pt x="2103085" y="2403519"/>
                </a:cubicBezTo>
                <a:cubicBezTo>
                  <a:pt x="2103085" y="2388998"/>
                  <a:pt x="2114856" y="2377228"/>
                  <a:pt x="2129376" y="2377228"/>
                </a:cubicBezTo>
                <a:close/>
                <a:moveTo>
                  <a:pt x="2037931" y="2377228"/>
                </a:moveTo>
                <a:cubicBezTo>
                  <a:pt x="2052451" y="2377228"/>
                  <a:pt x="2064221" y="2388998"/>
                  <a:pt x="2064221" y="2403519"/>
                </a:cubicBezTo>
                <a:cubicBezTo>
                  <a:pt x="2064221" y="2418035"/>
                  <a:pt x="2052451" y="2429805"/>
                  <a:pt x="2037931" y="2429805"/>
                </a:cubicBezTo>
                <a:cubicBezTo>
                  <a:pt x="2023411" y="2429805"/>
                  <a:pt x="2011640" y="2418035"/>
                  <a:pt x="2011640" y="2403519"/>
                </a:cubicBezTo>
                <a:cubicBezTo>
                  <a:pt x="2011640" y="2388998"/>
                  <a:pt x="2023411" y="2377228"/>
                  <a:pt x="2037931" y="2377228"/>
                </a:cubicBezTo>
                <a:close/>
                <a:moveTo>
                  <a:pt x="1946486" y="2377228"/>
                </a:moveTo>
                <a:cubicBezTo>
                  <a:pt x="1961006" y="2377228"/>
                  <a:pt x="1972776" y="2388999"/>
                  <a:pt x="1972776" y="2403519"/>
                </a:cubicBezTo>
                <a:cubicBezTo>
                  <a:pt x="1972776" y="2418035"/>
                  <a:pt x="1961006" y="2429805"/>
                  <a:pt x="1946486" y="2429805"/>
                </a:cubicBezTo>
                <a:cubicBezTo>
                  <a:pt x="1931966" y="2429805"/>
                  <a:pt x="1920195" y="2418035"/>
                  <a:pt x="1920195" y="2403519"/>
                </a:cubicBezTo>
                <a:cubicBezTo>
                  <a:pt x="1920195" y="2388999"/>
                  <a:pt x="1931966" y="2377228"/>
                  <a:pt x="1946486" y="2377228"/>
                </a:cubicBezTo>
                <a:close/>
                <a:moveTo>
                  <a:pt x="1855041" y="2377228"/>
                </a:moveTo>
                <a:cubicBezTo>
                  <a:pt x="1869561" y="2377228"/>
                  <a:pt x="1881331" y="2388999"/>
                  <a:pt x="1881331" y="2403519"/>
                </a:cubicBezTo>
                <a:cubicBezTo>
                  <a:pt x="1881331" y="2418035"/>
                  <a:pt x="1869561" y="2429805"/>
                  <a:pt x="1855041" y="2429805"/>
                </a:cubicBezTo>
                <a:cubicBezTo>
                  <a:pt x="1840521" y="2429805"/>
                  <a:pt x="1828750" y="2418035"/>
                  <a:pt x="1828750" y="2403519"/>
                </a:cubicBezTo>
                <a:cubicBezTo>
                  <a:pt x="1828750" y="2388999"/>
                  <a:pt x="1840521" y="2377228"/>
                  <a:pt x="1855041" y="2377228"/>
                </a:cubicBezTo>
                <a:close/>
                <a:moveTo>
                  <a:pt x="1763596" y="2377228"/>
                </a:moveTo>
                <a:cubicBezTo>
                  <a:pt x="1778116" y="2377228"/>
                  <a:pt x="1789886" y="2388999"/>
                  <a:pt x="1789886" y="2403519"/>
                </a:cubicBezTo>
                <a:cubicBezTo>
                  <a:pt x="1789886" y="2418035"/>
                  <a:pt x="1778116" y="2429805"/>
                  <a:pt x="1763596" y="2429805"/>
                </a:cubicBezTo>
                <a:cubicBezTo>
                  <a:pt x="1749076" y="2429805"/>
                  <a:pt x="1737305" y="2418035"/>
                  <a:pt x="1737305" y="2403519"/>
                </a:cubicBezTo>
                <a:cubicBezTo>
                  <a:pt x="1737305" y="2388999"/>
                  <a:pt x="1749076" y="2377228"/>
                  <a:pt x="1763596" y="2377228"/>
                </a:cubicBezTo>
                <a:close/>
                <a:moveTo>
                  <a:pt x="1672151" y="2377228"/>
                </a:moveTo>
                <a:cubicBezTo>
                  <a:pt x="1686671" y="2377228"/>
                  <a:pt x="1698441" y="2388999"/>
                  <a:pt x="1698441" y="2403519"/>
                </a:cubicBezTo>
                <a:cubicBezTo>
                  <a:pt x="1698441" y="2418035"/>
                  <a:pt x="1686671" y="2429805"/>
                  <a:pt x="1672151" y="2429805"/>
                </a:cubicBezTo>
                <a:cubicBezTo>
                  <a:pt x="1657631" y="2429805"/>
                  <a:pt x="1645860" y="2418035"/>
                  <a:pt x="1645860" y="2403519"/>
                </a:cubicBezTo>
                <a:cubicBezTo>
                  <a:pt x="1645860" y="2388999"/>
                  <a:pt x="1657631" y="2377228"/>
                  <a:pt x="1672151" y="2377228"/>
                </a:cubicBezTo>
                <a:close/>
                <a:moveTo>
                  <a:pt x="1580706" y="2377228"/>
                </a:moveTo>
                <a:cubicBezTo>
                  <a:pt x="1595226" y="2377228"/>
                  <a:pt x="1606996" y="2388999"/>
                  <a:pt x="1606996" y="2403519"/>
                </a:cubicBezTo>
                <a:cubicBezTo>
                  <a:pt x="1606996" y="2418035"/>
                  <a:pt x="1595226" y="2429805"/>
                  <a:pt x="1580706" y="2429805"/>
                </a:cubicBezTo>
                <a:cubicBezTo>
                  <a:pt x="1566186" y="2429805"/>
                  <a:pt x="1554416" y="2418035"/>
                  <a:pt x="1554416" y="2403519"/>
                </a:cubicBezTo>
                <a:cubicBezTo>
                  <a:pt x="1554416" y="2388999"/>
                  <a:pt x="1566186" y="2377228"/>
                  <a:pt x="1580706" y="2377228"/>
                </a:cubicBezTo>
                <a:close/>
                <a:moveTo>
                  <a:pt x="1489261" y="2377228"/>
                </a:moveTo>
                <a:cubicBezTo>
                  <a:pt x="1503781" y="2377228"/>
                  <a:pt x="1515551" y="2388999"/>
                  <a:pt x="1515551" y="2403519"/>
                </a:cubicBezTo>
                <a:cubicBezTo>
                  <a:pt x="1515551" y="2418035"/>
                  <a:pt x="1503781" y="2429805"/>
                  <a:pt x="1489261" y="2429805"/>
                </a:cubicBezTo>
                <a:cubicBezTo>
                  <a:pt x="1474741" y="2429805"/>
                  <a:pt x="1462970" y="2418035"/>
                  <a:pt x="1462970" y="2403519"/>
                </a:cubicBezTo>
                <a:cubicBezTo>
                  <a:pt x="1462970" y="2388999"/>
                  <a:pt x="1474741" y="2377228"/>
                  <a:pt x="1489261" y="2377228"/>
                </a:cubicBezTo>
                <a:close/>
                <a:moveTo>
                  <a:pt x="1397816" y="2377228"/>
                </a:moveTo>
                <a:cubicBezTo>
                  <a:pt x="1412336" y="2377228"/>
                  <a:pt x="1424106" y="2388999"/>
                  <a:pt x="1424106" y="2403519"/>
                </a:cubicBezTo>
                <a:cubicBezTo>
                  <a:pt x="1424106" y="2418035"/>
                  <a:pt x="1412336" y="2429805"/>
                  <a:pt x="1397816" y="2429805"/>
                </a:cubicBezTo>
                <a:cubicBezTo>
                  <a:pt x="1383296" y="2429805"/>
                  <a:pt x="1371525" y="2418035"/>
                  <a:pt x="1371525" y="2403519"/>
                </a:cubicBezTo>
                <a:cubicBezTo>
                  <a:pt x="1371525" y="2388999"/>
                  <a:pt x="1383296" y="2377228"/>
                  <a:pt x="1397816" y="2377228"/>
                </a:cubicBezTo>
                <a:close/>
                <a:moveTo>
                  <a:pt x="9261525" y="2285793"/>
                </a:moveTo>
                <a:cubicBezTo>
                  <a:pt x="9276044" y="2285793"/>
                  <a:pt x="9287814" y="2297566"/>
                  <a:pt x="9287814" y="2312081"/>
                </a:cubicBezTo>
                <a:cubicBezTo>
                  <a:pt x="9287814" y="2326597"/>
                  <a:pt x="9276044" y="2338366"/>
                  <a:pt x="9261525" y="2338366"/>
                </a:cubicBezTo>
                <a:cubicBezTo>
                  <a:pt x="9247006" y="2338366"/>
                  <a:pt x="9235236" y="2326597"/>
                  <a:pt x="9235236" y="2312081"/>
                </a:cubicBezTo>
                <a:cubicBezTo>
                  <a:pt x="9235236" y="2297566"/>
                  <a:pt x="9247006" y="2285793"/>
                  <a:pt x="9261525" y="2285793"/>
                </a:cubicBezTo>
                <a:close/>
                <a:moveTo>
                  <a:pt x="9170085" y="2285793"/>
                </a:moveTo>
                <a:cubicBezTo>
                  <a:pt x="9184604" y="2285793"/>
                  <a:pt x="9196374" y="2297566"/>
                  <a:pt x="9196374" y="2312081"/>
                </a:cubicBezTo>
                <a:cubicBezTo>
                  <a:pt x="9196374" y="2326597"/>
                  <a:pt x="9184604" y="2338366"/>
                  <a:pt x="9170085" y="2338366"/>
                </a:cubicBezTo>
                <a:cubicBezTo>
                  <a:pt x="9155566" y="2338366"/>
                  <a:pt x="9143796" y="2326597"/>
                  <a:pt x="9143796" y="2312081"/>
                </a:cubicBezTo>
                <a:cubicBezTo>
                  <a:pt x="9143796" y="2297566"/>
                  <a:pt x="9155566" y="2285793"/>
                  <a:pt x="9170085" y="2285793"/>
                </a:cubicBezTo>
                <a:close/>
                <a:moveTo>
                  <a:pt x="9078645" y="2285793"/>
                </a:moveTo>
                <a:cubicBezTo>
                  <a:pt x="9093164" y="2285793"/>
                  <a:pt x="9104934" y="2297566"/>
                  <a:pt x="9104934" y="2312081"/>
                </a:cubicBezTo>
                <a:cubicBezTo>
                  <a:pt x="9104934" y="2326597"/>
                  <a:pt x="9093164" y="2338366"/>
                  <a:pt x="9078645" y="2338366"/>
                </a:cubicBezTo>
                <a:cubicBezTo>
                  <a:pt x="9064126" y="2338366"/>
                  <a:pt x="9052356" y="2326597"/>
                  <a:pt x="9052356" y="2312081"/>
                </a:cubicBezTo>
                <a:cubicBezTo>
                  <a:pt x="9052356" y="2297566"/>
                  <a:pt x="9064126" y="2285793"/>
                  <a:pt x="9078645" y="2285793"/>
                </a:cubicBezTo>
                <a:close/>
                <a:moveTo>
                  <a:pt x="8987205" y="2285793"/>
                </a:moveTo>
                <a:cubicBezTo>
                  <a:pt x="9001724" y="2285793"/>
                  <a:pt x="9013494" y="2297566"/>
                  <a:pt x="9013494" y="2312081"/>
                </a:cubicBezTo>
                <a:cubicBezTo>
                  <a:pt x="9013494" y="2326597"/>
                  <a:pt x="9001724" y="2338366"/>
                  <a:pt x="8987205" y="2338366"/>
                </a:cubicBezTo>
                <a:cubicBezTo>
                  <a:pt x="8972686" y="2338366"/>
                  <a:pt x="8960916" y="2326597"/>
                  <a:pt x="8960916" y="2312081"/>
                </a:cubicBezTo>
                <a:cubicBezTo>
                  <a:pt x="8960916" y="2297566"/>
                  <a:pt x="8972686" y="2285793"/>
                  <a:pt x="8987205" y="2285793"/>
                </a:cubicBezTo>
                <a:close/>
                <a:moveTo>
                  <a:pt x="8895765" y="2285793"/>
                </a:moveTo>
                <a:cubicBezTo>
                  <a:pt x="8910284" y="2285793"/>
                  <a:pt x="8922054" y="2297566"/>
                  <a:pt x="8922054" y="2312081"/>
                </a:cubicBezTo>
                <a:cubicBezTo>
                  <a:pt x="8922054" y="2326597"/>
                  <a:pt x="8910284" y="2338366"/>
                  <a:pt x="8895765" y="2338366"/>
                </a:cubicBezTo>
                <a:cubicBezTo>
                  <a:pt x="8881246" y="2338366"/>
                  <a:pt x="8869476" y="2326597"/>
                  <a:pt x="8869476" y="2312081"/>
                </a:cubicBezTo>
                <a:cubicBezTo>
                  <a:pt x="8869476" y="2297566"/>
                  <a:pt x="8881246" y="2285793"/>
                  <a:pt x="8895765" y="2285793"/>
                </a:cubicBezTo>
                <a:close/>
                <a:moveTo>
                  <a:pt x="8804325" y="2285793"/>
                </a:moveTo>
                <a:cubicBezTo>
                  <a:pt x="8818844" y="2285793"/>
                  <a:pt x="8830614" y="2297566"/>
                  <a:pt x="8830614" y="2312081"/>
                </a:cubicBezTo>
                <a:cubicBezTo>
                  <a:pt x="8830614" y="2326597"/>
                  <a:pt x="8818844" y="2338366"/>
                  <a:pt x="8804325" y="2338366"/>
                </a:cubicBezTo>
                <a:cubicBezTo>
                  <a:pt x="8789806" y="2338366"/>
                  <a:pt x="8778036" y="2326597"/>
                  <a:pt x="8778036" y="2312081"/>
                </a:cubicBezTo>
                <a:cubicBezTo>
                  <a:pt x="8778036" y="2297566"/>
                  <a:pt x="8789806" y="2285793"/>
                  <a:pt x="8804325" y="2285793"/>
                </a:cubicBezTo>
                <a:close/>
                <a:moveTo>
                  <a:pt x="8712885" y="2285793"/>
                </a:moveTo>
                <a:cubicBezTo>
                  <a:pt x="8727404" y="2285793"/>
                  <a:pt x="8739174" y="2297566"/>
                  <a:pt x="8739174" y="2312081"/>
                </a:cubicBezTo>
                <a:cubicBezTo>
                  <a:pt x="8739174" y="2326597"/>
                  <a:pt x="8727404" y="2338366"/>
                  <a:pt x="8712885" y="2338366"/>
                </a:cubicBezTo>
                <a:cubicBezTo>
                  <a:pt x="8698366" y="2338366"/>
                  <a:pt x="8686596" y="2326597"/>
                  <a:pt x="8686596" y="2312081"/>
                </a:cubicBezTo>
                <a:cubicBezTo>
                  <a:pt x="8686596" y="2297566"/>
                  <a:pt x="8698366" y="2285793"/>
                  <a:pt x="8712885" y="2285793"/>
                </a:cubicBezTo>
                <a:close/>
                <a:moveTo>
                  <a:pt x="8621445" y="2285793"/>
                </a:moveTo>
                <a:cubicBezTo>
                  <a:pt x="8635964" y="2285793"/>
                  <a:pt x="8647734" y="2297566"/>
                  <a:pt x="8647734" y="2312081"/>
                </a:cubicBezTo>
                <a:cubicBezTo>
                  <a:pt x="8647734" y="2326597"/>
                  <a:pt x="8635964" y="2338366"/>
                  <a:pt x="8621445" y="2338366"/>
                </a:cubicBezTo>
                <a:cubicBezTo>
                  <a:pt x="8606926" y="2338366"/>
                  <a:pt x="8595156" y="2326597"/>
                  <a:pt x="8595156" y="2312081"/>
                </a:cubicBezTo>
                <a:cubicBezTo>
                  <a:pt x="8595156" y="2297566"/>
                  <a:pt x="8606926" y="2285793"/>
                  <a:pt x="8621445" y="2285793"/>
                </a:cubicBezTo>
                <a:close/>
                <a:moveTo>
                  <a:pt x="8530005" y="2285793"/>
                </a:moveTo>
                <a:cubicBezTo>
                  <a:pt x="8544524" y="2285793"/>
                  <a:pt x="8556294" y="2297566"/>
                  <a:pt x="8556294" y="2312081"/>
                </a:cubicBezTo>
                <a:cubicBezTo>
                  <a:pt x="8556294" y="2326597"/>
                  <a:pt x="8544524" y="2338366"/>
                  <a:pt x="8530005" y="2338366"/>
                </a:cubicBezTo>
                <a:cubicBezTo>
                  <a:pt x="8515486" y="2338366"/>
                  <a:pt x="8503716" y="2326597"/>
                  <a:pt x="8503716" y="2312081"/>
                </a:cubicBezTo>
                <a:cubicBezTo>
                  <a:pt x="8503716" y="2297566"/>
                  <a:pt x="8515486" y="2285793"/>
                  <a:pt x="8530005" y="2285793"/>
                </a:cubicBezTo>
                <a:close/>
                <a:moveTo>
                  <a:pt x="8438565" y="2285793"/>
                </a:moveTo>
                <a:cubicBezTo>
                  <a:pt x="8453084" y="2285793"/>
                  <a:pt x="8464854" y="2297566"/>
                  <a:pt x="8464854" y="2312081"/>
                </a:cubicBezTo>
                <a:cubicBezTo>
                  <a:pt x="8464854" y="2326597"/>
                  <a:pt x="8453084" y="2338366"/>
                  <a:pt x="8438565" y="2338366"/>
                </a:cubicBezTo>
                <a:cubicBezTo>
                  <a:pt x="8424046" y="2338366"/>
                  <a:pt x="8412276" y="2326597"/>
                  <a:pt x="8412276" y="2312081"/>
                </a:cubicBezTo>
                <a:cubicBezTo>
                  <a:pt x="8412276" y="2297566"/>
                  <a:pt x="8424046" y="2285793"/>
                  <a:pt x="8438565" y="2285793"/>
                </a:cubicBezTo>
                <a:close/>
                <a:moveTo>
                  <a:pt x="8347125" y="2285793"/>
                </a:moveTo>
                <a:cubicBezTo>
                  <a:pt x="8361644" y="2285793"/>
                  <a:pt x="8373414" y="2297566"/>
                  <a:pt x="8373414" y="2312081"/>
                </a:cubicBezTo>
                <a:cubicBezTo>
                  <a:pt x="8373414" y="2326597"/>
                  <a:pt x="8361644" y="2338366"/>
                  <a:pt x="8347125" y="2338366"/>
                </a:cubicBezTo>
                <a:cubicBezTo>
                  <a:pt x="8332606" y="2338366"/>
                  <a:pt x="8320836" y="2326597"/>
                  <a:pt x="8320836" y="2312081"/>
                </a:cubicBezTo>
                <a:cubicBezTo>
                  <a:pt x="8320836" y="2297566"/>
                  <a:pt x="8332606" y="2285793"/>
                  <a:pt x="8347125" y="2285793"/>
                </a:cubicBezTo>
                <a:close/>
                <a:moveTo>
                  <a:pt x="8255685" y="2285793"/>
                </a:moveTo>
                <a:cubicBezTo>
                  <a:pt x="8270204" y="2285793"/>
                  <a:pt x="8281974" y="2297566"/>
                  <a:pt x="8281974" y="2312081"/>
                </a:cubicBezTo>
                <a:cubicBezTo>
                  <a:pt x="8281974" y="2326597"/>
                  <a:pt x="8270204" y="2338366"/>
                  <a:pt x="8255685" y="2338366"/>
                </a:cubicBezTo>
                <a:cubicBezTo>
                  <a:pt x="8241166" y="2338366"/>
                  <a:pt x="8229396" y="2326597"/>
                  <a:pt x="8229396" y="2312081"/>
                </a:cubicBezTo>
                <a:cubicBezTo>
                  <a:pt x="8229396" y="2297566"/>
                  <a:pt x="8241166" y="2285793"/>
                  <a:pt x="8255685" y="2285793"/>
                </a:cubicBezTo>
                <a:close/>
                <a:moveTo>
                  <a:pt x="8164245" y="2285793"/>
                </a:moveTo>
                <a:cubicBezTo>
                  <a:pt x="8178764" y="2285793"/>
                  <a:pt x="8190534" y="2297566"/>
                  <a:pt x="8190534" y="2312081"/>
                </a:cubicBezTo>
                <a:cubicBezTo>
                  <a:pt x="8190534" y="2326597"/>
                  <a:pt x="8178764" y="2338366"/>
                  <a:pt x="8164245" y="2338366"/>
                </a:cubicBezTo>
                <a:cubicBezTo>
                  <a:pt x="8149726" y="2338366"/>
                  <a:pt x="8137956" y="2326597"/>
                  <a:pt x="8137956" y="2312081"/>
                </a:cubicBezTo>
                <a:cubicBezTo>
                  <a:pt x="8137956" y="2297566"/>
                  <a:pt x="8149726" y="2285793"/>
                  <a:pt x="8164245" y="2285793"/>
                </a:cubicBezTo>
                <a:close/>
                <a:moveTo>
                  <a:pt x="8072805" y="2285793"/>
                </a:moveTo>
                <a:cubicBezTo>
                  <a:pt x="8087324" y="2285793"/>
                  <a:pt x="8099094" y="2297566"/>
                  <a:pt x="8099094" y="2312081"/>
                </a:cubicBezTo>
                <a:cubicBezTo>
                  <a:pt x="8099094" y="2326597"/>
                  <a:pt x="8087324" y="2338366"/>
                  <a:pt x="8072805" y="2338366"/>
                </a:cubicBezTo>
                <a:cubicBezTo>
                  <a:pt x="8058286" y="2338366"/>
                  <a:pt x="8046516" y="2326597"/>
                  <a:pt x="8046516" y="2312081"/>
                </a:cubicBezTo>
                <a:cubicBezTo>
                  <a:pt x="8046516" y="2297566"/>
                  <a:pt x="8058286" y="2285793"/>
                  <a:pt x="8072805" y="2285793"/>
                </a:cubicBezTo>
                <a:close/>
                <a:moveTo>
                  <a:pt x="7981365" y="2285793"/>
                </a:moveTo>
                <a:cubicBezTo>
                  <a:pt x="7995884" y="2285793"/>
                  <a:pt x="8007654" y="2297566"/>
                  <a:pt x="8007654" y="2312081"/>
                </a:cubicBezTo>
                <a:cubicBezTo>
                  <a:pt x="8007654" y="2326597"/>
                  <a:pt x="7995884" y="2338366"/>
                  <a:pt x="7981365" y="2338366"/>
                </a:cubicBezTo>
                <a:cubicBezTo>
                  <a:pt x="7966846" y="2338366"/>
                  <a:pt x="7955076" y="2326597"/>
                  <a:pt x="7955076" y="2312081"/>
                </a:cubicBezTo>
                <a:cubicBezTo>
                  <a:pt x="7955076" y="2297566"/>
                  <a:pt x="7966846" y="2285793"/>
                  <a:pt x="7981365" y="2285793"/>
                </a:cubicBezTo>
                <a:close/>
                <a:moveTo>
                  <a:pt x="7889925" y="2285793"/>
                </a:moveTo>
                <a:cubicBezTo>
                  <a:pt x="7904444" y="2285793"/>
                  <a:pt x="7916214" y="2297566"/>
                  <a:pt x="7916214" y="2312081"/>
                </a:cubicBezTo>
                <a:cubicBezTo>
                  <a:pt x="7916214" y="2326597"/>
                  <a:pt x="7904444" y="2338366"/>
                  <a:pt x="7889925" y="2338366"/>
                </a:cubicBezTo>
                <a:cubicBezTo>
                  <a:pt x="7875406" y="2338366"/>
                  <a:pt x="7863636" y="2326597"/>
                  <a:pt x="7863636" y="2312081"/>
                </a:cubicBezTo>
                <a:cubicBezTo>
                  <a:pt x="7863636" y="2297566"/>
                  <a:pt x="7875406" y="2285793"/>
                  <a:pt x="7889925" y="2285793"/>
                </a:cubicBezTo>
                <a:close/>
                <a:moveTo>
                  <a:pt x="7798485" y="2285793"/>
                </a:moveTo>
                <a:cubicBezTo>
                  <a:pt x="7813004" y="2285793"/>
                  <a:pt x="7824774" y="2297566"/>
                  <a:pt x="7824774" y="2312081"/>
                </a:cubicBezTo>
                <a:cubicBezTo>
                  <a:pt x="7824774" y="2326597"/>
                  <a:pt x="7813004" y="2338366"/>
                  <a:pt x="7798485" y="2338366"/>
                </a:cubicBezTo>
                <a:cubicBezTo>
                  <a:pt x="7783966" y="2338366"/>
                  <a:pt x="7772196" y="2326597"/>
                  <a:pt x="7772196" y="2312081"/>
                </a:cubicBezTo>
                <a:cubicBezTo>
                  <a:pt x="7772196" y="2297566"/>
                  <a:pt x="7783966" y="2285793"/>
                  <a:pt x="7798485" y="2285793"/>
                </a:cubicBezTo>
                <a:close/>
                <a:moveTo>
                  <a:pt x="7707045" y="2285793"/>
                </a:moveTo>
                <a:cubicBezTo>
                  <a:pt x="7721564" y="2285793"/>
                  <a:pt x="7733334" y="2297566"/>
                  <a:pt x="7733334" y="2312081"/>
                </a:cubicBezTo>
                <a:cubicBezTo>
                  <a:pt x="7733334" y="2326597"/>
                  <a:pt x="7721564" y="2338366"/>
                  <a:pt x="7707045" y="2338366"/>
                </a:cubicBezTo>
                <a:cubicBezTo>
                  <a:pt x="7692526" y="2338366"/>
                  <a:pt x="7680756" y="2326597"/>
                  <a:pt x="7680756" y="2312081"/>
                </a:cubicBezTo>
                <a:cubicBezTo>
                  <a:pt x="7680756" y="2297566"/>
                  <a:pt x="7692526" y="2285793"/>
                  <a:pt x="7707045" y="2285793"/>
                </a:cubicBezTo>
                <a:close/>
                <a:moveTo>
                  <a:pt x="7615605" y="2285793"/>
                </a:moveTo>
                <a:cubicBezTo>
                  <a:pt x="7630124" y="2285793"/>
                  <a:pt x="7641894" y="2297566"/>
                  <a:pt x="7641894" y="2312081"/>
                </a:cubicBezTo>
                <a:cubicBezTo>
                  <a:pt x="7641894" y="2326597"/>
                  <a:pt x="7630124" y="2338366"/>
                  <a:pt x="7615605" y="2338366"/>
                </a:cubicBezTo>
                <a:cubicBezTo>
                  <a:pt x="7601086" y="2338366"/>
                  <a:pt x="7589316" y="2326597"/>
                  <a:pt x="7589316" y="2312081"/>
                </a:cubicBezTo>
                <a:cubicBezTo>
                  <a:pt x="7589316" y="2297566"/>
                  <a:pt x="7601086" y="2285793"/>
                  <a:pt x="7615605" y="2285793"/>
                </a:cubicBezTo>
                <a:close/>
                <a:moveTo>
                  <a:pt x="7524165" y="2285793"/>
                </a:moveTo>
                <a:cubicBezTo>
                  <a:pt x="7538684" y="2285793"/>
                  <a:pt x="7550454" y="2297566"/>
                  <a:pt x="7550454" y="2312081"/>
                </a:cubicBezTo>
                <a:cubicBezTo>
                  <a:pt x="7550454" y="2326597"/>
                  <a:pt x="7538684" y="2338366"/>
                  <a:pt x="7524165" y="2338366"/>
                </a:cubicBezTo>
                <a:cubicBezTo>
                  <a:pt x="7509646" y="2338366"/>
                  <a:pt x="7497876" y="2326597"/>
                  <a:pt x="7497876" y="2312081"/>
                </a:cubicBezTo>
                <a:cubicBezTo>
                  <a:pt x="7497876" y="2297566"/>
                  <a:pt x="7509646" y="2285793"/>
                  <a:pt x="7524165" y="2285793"/>
                </a:cubicBezTo>
                <a:close/>
                <a:moveTo>
                  <a:pt x="7432725" y="2285793"/>
                </a:moveTo>
                <a:cubicBezTo>
                  <a:pt x="7447244" y="2285793"/>
                  <a:pt x="7459014" y="2297566"/>
                  <a:pt x="7459014" y="2312081"/>
                </a:cubicBezTo>
                <a:cubicBezTo>
                  <a:pt x="7459014" y="2326597"/>
                  <a:pt x="7447244" y="2338366"/>
                  <a:pt x="7432725" y="2338366"/>
                </a:cubicBezTo>
                <a:cubicBezTo>
                  <a:pt x="7418206" y="2338366"/>
                  <a:pt x="7406436" y="2326597"/>
                  <a:pt x="7406436" y="2312081"/>
                </a:cubicBezTo>
                <a:cubicBezTo>
                  <a:pt x="7406436" y="2297566"/>
                  <a:pt x="7418206" y="2285793"/>
                  <a:pt x="7432725" y="2285793"/>
                </a:cubicBezTo>
                <a:close/>
                <a:moveTo>
                  <a:pt x="7341285" y="2285793"/>
                </a:moveTo>
                <a:cubicBezTo>
                  <a:pt x="7355804" y="2285793"/>
                  <a:pt x="7367574" y="2297566"/>
                  <a:pt x="7367574" y="2312081"/>
                </a:cubicBezTo>
                <a:cubicBezTo>
                  <a:pt x="7367574" y="2326597"/>
                  <a:pt x="7355804" y="2338366"/>
                  <a:pt x="7341285" y="2338366"/>
                </a:cubicBezTo>
                <a:cubicBezTo>
                  <a:pt x="7326766" y="2338366"/>
                  <a:pt x="7314996" y="2326597"/>
                  <a:pt x="7314996" y="2312081"/>
                </a:cubicBezTo>
                <a:cubicBezTo>
                  <a:pt x="7314996" y="2297566"/>
                  <a:pt x="7326766" y="2285793"/>
                  <a:pt x="7341285" y="2285793"/>
                </a:cubicBezTo>
                <a:close/>
                <a:moveTo>
                  <a:pt x="7249845" y="2285793"/>
                </a:moveTo>
                <a:cubicBezTo>
                  <a:pt x="7264364" y="2285793"/>
                  <a:pt x="7276134" y="2297566"/>
                  <a:pt x="7276134" y="2312081"/>
                </a:cubicBezTo>
                <a:cubicBezTo>
                  <a:pt x="7276134" y="2326597"/>
                  <a:pt x="7264364" y="2338366"/>
                  <a:pt x="7249845" y="2338366"/>
                </a:cubicBezTo>
                <a:cubicBezTo>
                  <a:pt x="7235326" y="2338366"/>
                  <a:pt x="7223556" y="2326597"/>
                  <a:pt x="7223556" y="2312081"/>
                </a:cubicBezTo>
                <a:cubicBezTo>
                  <a:pt x="7223556" y="2297566"/>
                  <a:pt x="7235326" y="2285793"/>
                  <a:pt x="7249845" y="2285793"/>
                </a:cubicBezTo>
                <a:close/>
                <a:moveTo>
                  <a:pt x="7158405" y="2285793"/>
                </a:moveTo>
                <a:cubicBezTo>
                  <a:pt x="7172924" y="2285793"/>
                  <a:pt x="7184694" y="2297566"/>
                  <a:pt x="7184694" y="2312081"/>
                </a:cubicBezTo>
                <a:cubicBezTo>
                  <a:pt x="7184694" y="2326597"/>
                  <a:pt x="7172924" y="2338366"/>
                  <a:pt x="7158405" y="2338366"/>
                </a:cubicBezTo>
                <a:cubicBezTo>
                  <a:pt x="7143886" y="2338366"/>
                  <a:pt x="7132116" y="2326597"/>
                  <a:pt x="7132116" y="2312081"/>
                </a:cubicBezTo>
                <a:cubicBezTo>
                  <a:pt x="7132116" y="2297566"/>
                  <a:pt x="7143886" y="2285793"/>
                  <a:pt x="7158405" y="2285793"/>
                </a:cubicBezTo>
                <a:close/>
                <a:moveTo>
                  <a:pt x="7066965" y="2285793"/>
                </a:moveTo>
                <a:cubicBezTo>
                  <a:pt x="7081484" y="2285793"/>
                  <a:pt x="7093254" y="2297566"/>
                  <a:pt x="7093254" y="2312081"/>
                </a:cubicBezTo>
                <a:cubicBezTo>
                  <a:pt x="7093254" y="2326597"/>
                  <a:pt x="7081484" y="2338366"/>
                  <a:pt x="7066965" y="2338366"/>
                </a:cubicBezTo>
                <a:cubicBezTo>
                  <a:pt x="7052446" y="2338366"/>
                  <a:pt x="7040676" y="2326597"/>
                  <a:pt x="7040676" y="2312081"/>
                </a:cubicBezTo>
                <a:cubicBezTo>
                  <a:pt x="7040676" y="2297566"/>
                  <a:pt x="7052446" y="2285793"/>
                  <a:pt x="7066965" y="2285793"/>
                </a:cubicBezTo>
                <a:close/>
                <a:moveTo>
                  <a:pt x="6975525" y="2285793"/>
                </a:moveTo>
                <a:cubicBezTo>
                  <a:pt x="6990044" y="2285793"/>
                  <a:pt x="7001814" y="2297566"/>
                  <a:pt x="7001814" y="2312081"/>
                </a:cubicBezTo>
                <a:cubicBezTo>
                  <a:pt x="7001814" y="2326597"/>
                  <a:pt x="6990044" y="2338366"/>
                  <a:pt x="6975525" y="2338366"/>
                </a:cubicBezTo>
                <a:cubicBezTo>
                  <a:pt x="6961006" y="2338366"/>
                  <a:pt x="6949236" y="2326597"/>
                  <a:pt x="6949236" y="2312081"/>
                </a:cubicBezTo>
                <a:cubicBezTo>
                  <a:pt x="6949236" y="2297566"/>
                  <a:pt x="6961006" y="2285793"/>
                  <a:pt x="6975525" y="2285793"/>
                </a:cubicBezTo>
                <a:close/>
                <a:moveTo>
                  <a:pt x="6884085" y="2285793"/>
                </a:moveTo>
                <a:cubicBezTo>
                  <a:pt x="6898604" y="2285793"/>
                  <a:pt x="6910374" y="2297566"/>
                  <a:pt x="6910374" y="2312081"/>
                </a:cubicBezTo>
                <a:cubicBezTo>
                  <a:pt x="6910374" y="2326597"/>
                  <a:pt x="6898604" y="2338366"/>
                  <a:pt x="6884085" y="2338366"/>
                </a:cubicBezTo>
                <a:cubicBezTo>
                  <a:pt x="6869566" y="2338366"/>
                  <a:pt x="6857796" y="2326597"/>
                  <a:pt x="6857796" y="2312081"/>
                </a:cubicBezTo>
                <a:cubicBezTo>
                  <a:pt x="6857796" y="2297566"/>
                  <a:pt x="6869566" y="2285793"/>
                  <a:pt x="6884085" y="2285793"/>
                </a:cubicBezTo>
                <a:close/>
                <a:moveTo>
                  <a:pt x="6792645" y="2285793"/>
                </a:moveTo>
                <a:cubicBezTo>
                  <a:pt x="6807164" y="2285793"/>
                  <a:pt x="6818934" y="2297566"/>
                  <a:pt x="6818934" y="2312081"/>
                </a:cubicBezTo>
                <a:cubicBezTo>
                  <a:pt x="6818934" y="2326597"/>
                  <a:pt x="6807164" y="2338366"/>
                  <a:pt x="6792645" y="2338366"/>
                </a:cubicBezTo>
                <a:cubicBezTo>
                  <a:pt x="6778126" y="2338366"/>
                  <a:pt x="6766356" y="2326597"/>
                  <a:pt x="6766356" y="2312081"/>
                </a:cubicBezTo>
                <a:cubicBezTo>
                  <a:pt x="6766356" y="2297566"/>
                  <a:pt x="6778126" y="2285793"/>
                  <a:pt x="6792645" y="2285793"/>
                </a:cubicBezTo>
                <a:close/>
                <a:moveTo>
                  <a:pt x="6701205" y="2285793"/>
                </a:moveTo>
                <a:cubicBezTo>
                  <a:pt x="6715724" y="2285793"/>
                  <a:pt x="6727494" y="2297566"/>
                  <a:pt x="6727494" y="2312081"/>
                </a:cubicBezTo>
                <a:cubicBezTo>
                  <a:pt x="6727494" y="2326597"/>
                  <a:pt x="6715724" y="2338366"/>
                  <a:pt x="6701205" y="2338366"/>
                </a:cubicBezTo>
                <a:cubicBezTo>
                  <a:pt x="6686686" y="2338366"/>
                  <a:pt x="6674916" y="2326597"/>
                  <a:pt x="6674916" y="2312081"/>
                </a:cubicBezTo>
                <a:cubicBezTo>
                  <a:pt x="6674916" y="2297566"/>
                  <a:pt x="6686686" y="2285793"/>
                  <a:pt x="6701205" y="2285793"/>
                </a:cubicBezTo>
                <a:close/>
                <a:moveTo>
                  <a:pt x="6609765" y="2285793"/>
                </a:moveTo>
                <a:cubicBezTo>
                  <a:pt x="6624284" y="2285793"/>
                  <a:pt x="6636054" y="2297566"/>
                  <a:pt x="6636054" y="2312081"/>
                </a:cubicBezTo>
                <a:cubicBezTo>
                  <a:pt x="6636054" y="2326597"/>
                  <a:pt x="6624284" y="2338366"/>
                  <a:pt x="6609765" y="2338366"/>
                </a:cubicBezTo>
                <a:cubicBezTo>
                  <a:pt x="6595246" y="2338366"/>
                  <a:pt x="6583476" y="2326597"/>
                  <a:pt x="6583476" y="2312081"/>
                </a:cubicBezTo>
                <a:cubicBezTo>
                  <a:pt x="6583476" y="2297566"/>
                  <a:pt x="6595246" y="2285793"/>
                  <a:pt x="6609765" y="2285793"/>
                </a:cubicBezTo>
                <a:close/>
                <a:moveTo>
                  <a:pt x="6518325" y="2285793"/>
                </a:moveTo>
                <a:cubicBezTo>
                  <a:pt x="6532844" y="2285793"/>
                  <a:pt x="6544614" y="2297566"/>
                  <a:pt x="6544614" y="2312081"/>
                </a:cubicBezTo>
                <a:cubicBezTo>
                  <a:pt x="6544614" y="2326597"/>
                  <a:pt x="6532844" y="2338366"/>
                  <a:pt x="6518325" y="2338366"/>
                </a:cubicBezTo>
                <a:cubicBezTo>
                  <a:pt x="6503806" y="2338366"/>
                  <a:pt x="6492036" y="2326597"/>
                  <a:pt x="6492036" y="2312081"/>
                </a:cubicBezTo>
                <a:cubicBezTo>
                  <a:pt x="6492036" y="2297566"/>
                  <a:pt x="6503806" y="2285793"/>
                  <a:pt x="6518325" y="2285793"/>
                </a:cubicBezTo>
                <a:close/>
                <a:moveTo>
                  <a:pt x="6426885" y="2285793"/>
                </a:moveTo>
                <a:cubicBezTo>
                  <a:pt x="6441404" y="2285793"/>
                  <a:pt x="6453174" y="2297566"/>
                  <a:pt x="6453174" y="2312081"/>
                </a:cubicBezTo>
                <a:cubicBezTo>
                  <a:pt x="6453174" y="2326597"/>
                  <a:pt x="6441404" y="2338366"/>
                  <a:pt x="6426885" y="2338366"/>
                </a:cubicBezTo>
                <a:cubicBezTo>
                  <a:pt x="6412366" y="2338366"/>
                  <a:pt x="6400596" y="2326597"/>
                  <a:pt x="6400596" y="2312081"/>
                </a:cubicBezTo>
                <a:cubicBezTo>
                  <a:pt x="6400596" y="2297566"/>
                  <a:pt x="6412366" y="2285793"/>
                  <a:pt x="6426885" y="2285793"/>
                </a:cubicBezTo>
                <a:close/>
                <a:moveTo>
                  <a:pt x="6335445" y="2285793"/>
                </a:moveTo>
                <a:cubicBezTo>
                  <a:pt x="6349964" y="2285793"/>
                  <a:pt x="6361734" y="2297566"/>
                  <a:pt x="6361734" y="2312081"/>
                </a:cubicBezTo>
                <a:cubicBezTo>
                  <a:pt x="6361734" y="2326597"/>
                  <a:pt x="6349964" y="2338366"/>
                  <a:pt x="6335445" y="2338366"/>
                </a:cubicBezTo>
                <a:cubicBezTo>
                  <a:pt x="6320926" y="2338366"/>
                  <a:pt x="6309156" y="2326597"/>
                  <a:pt x="6309156" y="2312081"/>
                </a:cubicBezTo>
                <a:cubicBezTo>
                  <a:pt x="6309156" y="2297566"/>
                  <a:pt x="6320926" y="2285793"/>
                  <a:pt x="6335445" y="2285793"/>
                </a:cubicBezTo>
                <a:close/>
                <a:moveTo>
                  <a:pt x="6244005" y="2285793"/>
                </a:moveTo>
                <a:cubicBezTo>
                  <a:pt x="6258524" y="2285793"/>
                  <a:pt x="6270294" y="2297566"/>
                  <a:pt x="6270294" y="2312081"/>
                </a:cubicBezTo>
                <a:cubicBezTo>
                  <a:pt x="6270294" y="2326597"/>
                  <a:pt x="6258524" y="2338366"/>
                  <a:pt x="6244005" y="2338366"/>
                </a:cubicBezTo>
                <a:cubicBezTo>
                  <a:pt x="6229486" y="2338366"/>
                  <a:pt x="6217716" y="2326597"/>
                  <a:pt x="6217716" y="2312081"/>
                </a:cubicBezTo>
                <a:cubicBezTo>
                  <a:pt x="6217716" y="2297566"/>
                  <a:pt x="6229486" y="2285793"/>
                  <a:pt x="6244005" y="2285793"/>
                </a:cubicBezTo>
                <a:close/>
                <a:moveTo>
                  <a:pt x="5786805" y="2285793"/>
                </a:moveTo>
                <a:cubicBezTo>
                  <a:pt x="5801324" y="2285793"/>
                  <a:pt x="5813094" y="2297566"/>
                  <a:pt x="5813094" y="2312081"/>
                </a:cubicBezTo>
                <a:cubicBezTo>
                  <a:pt x="5813094" y="2326597"/>
                  <a:pt x="5801324" y="2338366"/>
                  <a:pt x="5786805" y="2338366"/>
                </a:cubicBezTo>
                <a:cubicBezTo>
                  <a:pt x="5772286" y="2338366"/>
                  <a:pt x="5760516" y="2326597"/>
                  <a:pt x="5760516" y="2312081"/>
                </a:cubicBezTo>
                <a:cubicBezTo>
                  <a:pt x="5760516" y="2297566"/>
                  <a:pt x="5772286" y="2285793"/>
                  <a:pt x="5786805" y="2285793"/>
                </a:cubicBezTo>
                <a:close/>
                <a:moveTo>
                  <a:pt x="5695365" y="2285793"/>
                </a:moveTo>
                <a:cubicBezTo>
                  <a:pt x="5709884" y="2285793"/>
                  <a:pt x="5721654" y="2297566"/>
                  <a:pt x="5721654" y="2312081"/>
                </a:cubicBezTo>
                <a:cubicBezTo>
                  <a:pt x="5721654" y="2326597"/>
                  <a:pt x="5709884" y="2338366"/>
                  <a:pt x="5695365" y="2338366"/>
                </a:cubicBezTo>
                <a:cubicBezTo>
                  <a:pt x="5680846" y="2338366"/>
                  <a:pt x="5669076" y="2326597"/>
                  <a:pt x="5669076" y="2312081"/>
                </a:cubicBezTo>
                <a:cubicBezTo>
                  <a:pt x="5669076" y="2297566"/>
                  <a:pt x="5680846" y="2285793"/>
                  <a:pt x="5695365" y="2285793"/>
                </a:cubicBezTo>
                <a:close/>
                <a:moveTo>
                  <a:pt x="5603925" y="2285793"/>
                </a:moveTo>
                <a:cubicBezTo>
                  <a:pt x="5618444" y="2285793"/>
                  <a:pt x="5630214" y="2297566"/>
                  <a:pt x="5630214" y="2312081"/>
                </a:cubicBezTo>
                <a:cubicBezTo>
                  <a:pt x="5630214" y="2326597"/>
                  <a:pt x="5618444" y="2338366"/>
                  <a:pt x="5603925" y="2338366"/>
                </a:cubicBezTo>
                <a:cubicBezTo>
                  <a:pt x="5589406" y="2338366"/>
                  <a:pt x="5577636" y="2326597"/>
                  <a:pt x="5577636" y="2312081"/>
                </a:cubicBezTo>
                <a:cubicBezTo>
                  <a:pt x="5577636" y="2297566"/>
                  <a:pt x="5589406" y="2285793"/>
                  <a:pt x="5603925" y="2285793"/>
                </a:cubicBezTo>
                <a:close/>
                <a:moveTo>
                  <a:pt x="5421045" y="2285793"/>
                </a:moveTo>
                <a:cubicBezTo>
                  <a:pt x="5435564" y="2285793"/>
                  <a:pt x="5447334" y="2297566"/>
                  <a:pt x="5447334" y="2312081"/>
                </a:cubicBezTo>
                <a:cubicBezTo>
                  <a:pt x="5447334" y="2326597"/>
                  <a:pt x="5435564" y="2338366"/>
                  <a:pt x="5421045" y="2338366"/>
                </a:cubicBezTo>
                <a:cubicBezTo>
                  <a:pt x="5406526" y="2338366"/>
                  <a:pt x="5394756" y="2326597"/>
                  <a:pt x="5394756" y="2312081"/>
                </a:cubicBezTo>
                <a:cubicBezTo>
                  <a:pt x="5394756" y="2297566"/>
                  <a:pt x="5406526" y="2285793"/>
                  <a:pt x="5421045" y="2285793"/>
                </a:cubicBezTo>
                <a:close/>
                <a:moveTo>
                  <a:pt x="5329605" y="2285793"/>
                </a:moveTo>
                <a:cubicBezTo>
                  <a:pt x="5344124" y="2285793"/>
                  <a:pt x="5355894" y="2297566"/>
                  <a:pt x="5355894" y="2312081"/>
                </a:cubicBezTo>
                <a:cubicBezTo>
                  <a:pt x="5355894" y="2326597"/>
                  <a:pt x="5344124" y="2338366"/>
                  <a:pt x="5329605" y="2338366"/>
                </a:cubicBezTo>
                <a:cubicBezTo>
                  <a:pt x="5315086" y="2338366"/>
                  <a:pt x="5303316" y="2326597"/>
                  <a:pt x="5303316" y="2312081"/>
                </a:cubicBezTo>
                <a:cubicBezTo>
                  <a:pt x="5303316" y="2297566"/>
                  <a:pt x="5315086" y="2285793"/>
                  <a:pt x="5329605" y="2285793"/>
                </a:cubicBezTo>
                <a:close/>
                <a:moveTo>
                  <a:pt x="5238165" y="2285793"/>
                </a:moveTo>
                <a:cubicBezTo>
                  <a:pt x="5252684" y="2285793"/>
                  <a:pt x="5264454" y="2297566"/>
                  <a:pt x="5264454" y="2312081"/>
                </a:cubicBezTo>
                <a:cubicBezTo>
                  <a:pt x="5264454" y="2326597"/>
                  <a:pt x="5252684" y="2338366"/>
                  <a:pt x="5238165" y="2338366"/>
                </a:cubicBezTo>
                <a:cubicBezTo>
                  <a:pt x="5223646" y="2338366"/>
                  <a:pt x="5211876" y="2326597"/>
                  <a:pt x="5211876" y="2312081"/>
                </a:cubicBezTo>
                <a:cubicBezTo>
                  <a:pt x="5211876" y="2297566"/>
                  <a:pt x="5223646" y="2285793"/>
                  <a:pt x="5238165" y="2285793"/>
                </a:cubicBezTo>
                <a:close/>
                <a:moveTo>
                  <a:pt x="5055285" y="2285793"/>
                </a:moveTo>
                <a:cubicBezTo>
                  <a:pt x="5069804" y="2285793"/>
                  <a:pt x="5081574" y="2297566"/>
                  <a:pt x="5081574" y="2312081"/>
                </a:cubicBezTo>
                <a:cubicBezTo>
                  <a:pt x="5081574" y="2326597"/>
                  <a:pt x="5069804" y="2338366"/>
                  <a:pt x="5055285" y="2338366"/>
                </a:cubicBezTo>
                <a:cubicBezTo>
                  <a:pt x="5040766" y="2338366"/>
                  <a:pt x="5028996" y="2326597"/>
                  <a:pt x="5028996" y="2312081"/>
                </a:cubicBezTo>
                <a:cubicBezTo>
                  <a:pt x="5028996" y="2297566"/>
                  <a:pt x="5040766" y="2285793"/>
                  <a:pt x="5055285" y="2285793"/>
                </a:cubicBezTo>
                <a:close/>
                <a:moveTo>
                  <a:pt x="4963845" y="2285793"/>
                </a:moveTo>
                <a:cubicBezTo>
                  <a:pt x="4978364" y="2285793"/>
                  <a:pt x="4990134" y="2297566"/>
                  <a:pt x="4990134" y="2312081"/>
                </a:cubicBezTo>
                <a:cubicBezTo>
                  <a:pt x="4990134" y="2326597"/>
                  <a:pt x="4978364" y="2338366"/>
                  <a:pt x="4963845" y="2338366"/>
                </a:cubicBezTo>
                <a:cubicBezTo>
                  <a:pt x="4949326" y="2338366"/>
                  <a:pt x="4937556" y="2326597"/>
                  <a:pt x="4937556" y="2312081"/>
                </a:cubicBezTo>
                <a:cubicBezTo>
                  <a:pt x="4937556" y="2297566"/>
                  <a:pt x="4949326" y="2285793"/>
                  <a:pt x="4963845" y="2285793"/>
                </a:cubicBezTo>
                <a:close/>
                <a:moveTo>
                  <a:pt x="4872405" y="2285793"/>
                </a:moveTo>
                <a:cubicBezTo>
                  <a:pt x="4886924" y="2285793"/>
                  <a:pt x="4898694" y="2297566"/>
                  <a:pt x="4898694" y="2312081"/>
                </a:cubicBezTo>
                <a:cubicBezTo>
                  <a:pt x="4898694" y="2326597"/>
                  <a:pt x="4886924" y="2338366"/>
                  <a:pt x="4872405" y="2338366"/>
                </a:cubicBezTo>
                <a:cubicBezTo>
                  <a:pt x="4857886" y="2338366"/>
                  <a:pt x="4846116" y="2326597"/>
                  <a:pt x="4846116" y="2312081"/>
                </a:cubicBezTo>
                <a:cubicBezTo>
                  <a:pt x="4846116" y="2297566"/>
                  <a:pt x="4857886" y="2285793"/>
                  <a:pt x="4872405" y="2285793"/>
                </a:cubicBezTo>
                <a:close/>
                <a:moveTo>
                  <a:pt x="4780965" y="2285793"/>
                </a:moveTo>
                <a:cubicBezTo>
                  <a:pt x="4795484" y="2285793"/>
                  <a:pt x="4807254" y="2297566"/>
                  <a:pt x="4807254" y="2312081"/>
                </a:cubicBezTo>
                <a:cubicBezTo>
                  <a:pt x="4807254" y="2326597"/>
                  <a:pt x="4795484" y="2338366"/>
                  <a:pt x="4780965" y="2338366"/>
                </a:cubicBezTo>
                <a:cubicBezTo>
                  <a:pt x="4766446" y="2338366"/>
                  <a:pt x="4754676" y="2326597"/>
                  <a:pt x="4754676" y="2312081"/>
                </a:cubicBezTo>
                <a:cubicBezTo>
                  <a:pt x="4754676" y="2297566"/>
                  <a:pt x="4766446" y="2285793"/>
                  <a:pt x="4780965" y="2285793"/>
                </a:cubicBezTo>
                <a:close/>
                <a:moveTo>
                  <a:pt x="2860947" y="2285793"/>
                </a:moveTo>
                <a:cubicBezTo>
                  <a:pt x="2875467" y="2285793"/>
                  <a:pt x="2887238" y="2297566"/>
                  <a:pt x="2887238" y="2312081"/>
                </a:cubicBezTo>
                <a:cubicBezTo>
                  <a:pt x="2887238" y="2326597"/>
                  <a:pt x="2875467" y="2338366"/>
                  <a:pt x="2860947" y="2338366"/>
                </a:cubicBezTo>
                <a:cubicBezTo>
                  <a:pt x="2846427" y="2338366"/>
                  <a:pt x="2834657" y="2326597"/>
                  <a:pt x="2834657" y="2312081"/>
                </a:cubicBezTo>
                <a:cubicBezTo>
                  <a:pt x="2834657" y="2297566"/>
                  <a:pt x="2846427" y="2285793"/>
                  <a:pt x="2860947" y="2285793"/>
                </a:cubicBezTo>
                <a:close/>
                <a:moveTo>
                  <a:pt x="2769502" y="2285793"/>
                </a:moveTo>
                <a:cubicBezTo>
                  <a:pt x="2784022" y="2285793"/>
                  <a:pt x="2795792" y="2297566"/>
                  <a:pt x="2795792" y="2312081"/>
                </a:cubicBezTo>
                <a:cubicBezTo>
                  <a:pt x="2795792" y="2326597"/>
                  <a:pt x="2784022" y="2338366"/>
                  <a:pt x="2769502" y="2338366"/>
                </a:cubicBezTo>
                <a:cubicBezTo>
                  <a:pt x="2754982" y="2338366"/>
                  <a:pt x="2743211" y="2326597"/>
                  <a:pt x="2743211" y="2312081"/>
                </a:cubicBezTo>
                <a:cubicBezTo>
                  <a:pt x="2743211" y="2297566"/>
                  <a:pt x="2754982" y="2285793"/>
                  <a:pt x="2769502" y="2285793"/>
                </a:cubicBezTo>
                <a:close/>
                <a:moveTo>
                  <a:pt x="2678057" y="2285793"/>
                </a:moveTo>
                <a:cubicBezTo>
                  <a:pt x="2692577" y="2285793"/>
                  <a:pt x="2704347" y="2297566"/>
                  <a:pt x="2704347" y="2312081"/>
                </a:cubicBezTo>
                <a:cubicBezTo>
                  <a:pt x="2704347" y="2326597"/>
                  <a:pt x="2692577" y="2338366"/>
                  <a:pt x="2678057" y="2338366"/>
                </a:cubicBezTo>
                <a:cubicBezTo>
                  <a:pt x="2663537" y="2338366"/>
                  <a:pt x="2651766" y="2326597"/>
                  <a:pt x="2651766" y="2312081"/>
                </a:cubicBezTo>
                <a:cubicBezTo>
                  <a:pt x="2651766" y="2297566"/>
                  <a:pt x="2663537" y="2285793"/>
                  <a:pt x="2678057" y="2285793"/>
                </a:cubicBezTo>
                <a:close/>
                <a:moveTo>
                  <a:pt x="2586612" y="2285793"/>
                </a:moveTo>
                <a:cubicBezTo>
                  <a:pt x="2601131" y="2285793"/>
                  <a:pt x="2612902" y="2297566"/>
                  <a:pt x="2612902" y="2312081"/>
                </a:cubicBezTo>
                <a:cubicBezTo>
                  <a:pt x="2612902" y="2326597"/>
                  <a:pt x="2601131" y="2338366"/>
                  <a:pt x="2586612" y="2338366"/>
                </a:cubicBezTo>
                <a:cubicBezTo>
                  <a:pt x="2572092" y="2338366"/>
                  <a:pt x="2560321" y="2326597"/>
                  <a:pt x="2560321" y="2312081"/>
                </a:cubicBezTo>
                <a:cubicBezTo>
                  <a:pt x="2560321" y="2297566"/>
                  <a:pt x="2572092" y="2285793"/>
                  <a:pt x="2586612" y="2285793"/>
                </a:cubicBezTo>
                <a:close/>
                <a:moveTo>
                  <a:pt x="2495166" y="2285793"/>
                </a:moveTo>
                <a:cubicBezTo>
                  <a:pt x="2509686" y="2285793"/>
                  <a:pt x="2521457" y="2297566"/>
                  <a:pt x="2521457" y="2312081"/>
                </a:cubicBezTo>
                <a:cubicBezTo>
                  <a:pt x="2521457" y="2326597"/>
                  <a:pt x="2509686" y="2338366"/>
                  <a:pt x="2495166" y="2338366"/>
                </a:cubicBezTo>
                <a:cubicBezTo>
                  <a:pt x="2480647" y="2338366"/>
                  <a:pt x="2468876" y="2326597"/>
                  <a:pt x="2468876" y="2312081"/>
                </a:cubicBezTo>
                <a:cubicBezTo>
                  <a:pt x="2468876" y="2297566"/>
                  <a:pt x="2480647" y="2285793"/>
                  <a:pt x="2495166" y="2285793"/>
                </a:cubicBezTo>
                <a:close/>
                <a:moveTo>
                  <a:pt x="2403721" y="2285793"/>
                </a:moveTo>
                <a:cubicBezTo>
                  <a:pt x="2418241" y="2285793"/>
                  <a:pt x="2430012" y="2297566"/>
                  <a:pt x="2430012" y="2312081"/>
                </a:cubicBezTo>
                <a:cubicBezTo>
                  <a:pt x="2430012" y="2326597"/>
                  <a:pt x="2418241" y="2338366"/>
                  <a:pt x="2403721" y="2338366"/>
                </a:cubicBezTo>
                <a:cubicBezTo>
                  <a:pt x="2389201" y="2338366"/>
                  <a:pt x="2377430" y="2326597"/>
                  <a:pt x="2377430" y="2312081"/>
                </a:cubicBezTo>
                <a:cubicBezTo>
                  <a:pt x="2377430" y="2297566"/>
                  <a:pt x="2389201" y="2285793"/>
                  <a:pt x="2403721" y="2285793"/>
                </a:cubicBezTo>
                <a:close/>
                <a:moveTo>
                  <a:pt x="2312276" y="2285793"/>
                </a:moveTo>
                <a:cubicBezTo>
                  <a:pt x="2326796" y="2285793"/>
                  <a:pt x="2338567" y="2297566"/>
                  <a:pt x="2338567" y="2312081"/>
                </a:cubicBezTo>
                <a:cubicBezTo>
                  <a:pt x="2338567" y="2326597"/>
                  <a:pt x="2326796" y="2338366"/>
                  <a:pt x="2312276" y="2338366"/>
                </a:cubicBezTo>
                <a:cubicBezTo>
                  <a:pt x="2297756" y="2338366"/>
                  <a:pt x="2285985" y="2326597"/>
                  <a:pt x="2285985" y="2312081"/>
                </a:cubicBezTo>
                <a:cubicBezTo>
                  <a:pt x="2285985" y="2297566"/>
                  <a:pt x="2297756" y="2285793"/>
                  <a:pt x="2312276" y="2285793"/>
                </a:cubicBezTo>
                <a:close/>
                <a:moveTo>
                  <a:pt x="2220830" y="2285793"/>
                </a:moveTo>
                <a:cubicBezTo>
                  <a:pt x="2235351" y="2285793"/>
                  <a:pt x="2247121" y="2297566"/>
                  <a:pt x="2247121" y="2312081"/>
                </a:cubicBezTo>
                <a:cubicBezTo>
                  <a:pt x="2247121" y="2326597"/>
                  <a:pt x="2235351" y="2338366"/>
                  <a:pt x="2220830" y="2338366"/>
                </a:cubicBezTo>
                <a:cubicBezTo>
                  <a:pt x="2206311" y="2338366"/>
                  <a:pt x="2194540" y="2326597"/>
                  <a:pt x="2194540" y="2312081"/>
                </a:cubicBezTo>
                <a:cubicBezTo>
                  <a:pt x="2194540" y="2297566"/>
                  <a:pt x="2206311" y="2285793"/>
                  <a:pt x="2220830" y="2285793"/>
                </a:cubicBezTo>
                <a:close/>
                <a:moveTo>
                  <a:pt x="2129385" y="2285793"/>
                </a:moveTo>
                <a:cubicBezTo>
                  <a:pt x="2143905" y="2285793"/>
                  <a:pt x="2155676" y="2297566"/>
                  <a:pt x="2155676" y="2312081"/>
                </a:cubicBezTo>
                <a:cubicBezTo>
                  <a:pt x="2155676" y="2326597"/>
                  <a:pt x="2143905" y="2338366"/>
                  <a:pt x="2129385" y="2338366"/>
                </a:cubicBezTo>
                <a:cubicBezTo>
                  <a:pt x="2114865" y="2338366"/>
                  <a:pt x="2103095" y="2326597"/>
                  <a:pt x="2103095" y="2312081"/>
                </a:cubicBezTo>
                <a:cubicBezTo>
                  <a:pt x="2103095" y="2297566"/>
                  <a:pt x="2114865" y="2285793"/>
                  <a:pt x="2129385" y="2285793"/>
                </a:cubicBezTo>
                <a:close/>
                <a:moveTo>
                  <a:pt x="2037940" y="2285793"/>
                </a:moveTo>
                <a:cubicBezTo>
                  <a:pt x="2052460" y="2285793"/>
                  <a:pt x="2064231" y="2297566"/>
                  <a:pt x="2064231" y="2312081"/>
                </a:cubicBezTo>
                <a:cubicBezTo>
                  <a:pt x="2064231" y="2326597"/>
                  <a:pt x="2052460" y="2338366"/>
                  <a:pt x="2037940" y="2338366"/>
                </a:cubicBezTo>
                <a:cubicBezTo>
                  <a:pt x="2023420" y="2338366"/>
                  <a:pt x="2011650" y="2326597"/>
                  <a:pt x="2011650" y="2312081"/>
                </a:cubicBezTo>
                <a:cubicBezTo>
                  <a:pt x="2011650" y="2297566"/>
                  <a:pt x="2023420" y="2285793"/>
                  <a:pt x="2037940" y="2285793"/>
                </a:cubicBezTo>
                <a:close/>
                <a:moveTo>
                  <a:pt x="1946495" y="2285793"/>
                </a:moveTo>
                <a:cubicBezTo>
                  <a:pt x="1961015" y="2285793"/>
                  <a:pt x="1972785" y="2297566"/>
                  <a:pt x="1972785" y="2312081"/>
                </a:cubicBezTo>
                <a:cubicBezTo>
                  <a:pt x="1972785" y="2326597"/>
                  <a:pt x="1961015" y="2338366"/>
                  <a:pt x="1946495" y="2338366"/>
                </a:cubicBezTo>
                <a:cubicBezTo>
                  <a:pt x="1931975" y="2338366"/>
                  <a:pt x="1920204" y="2326597"/>
                  <a:pt x="1920204" y="2312081"/>
                </a:cubicBezTo>
                <a:cubicBezTo>
                  <a:pt x="1920204" y="2297566"/>
                  <a:pt x="1931975" y="2285793"/>
                  <a:pt x="1946495" y="2285793"/>
                </a:cubicBezTo>
                <a:close/>
                <a:moveTo>
                  <a:pt x="1855050" y="2285793"/>
                </a:moveTo>
                <a:cubicBezTo>
                  <a:pt x="1869570" y="2285793"/>
                  <a:pt x="1881340" y="2297566"/>
                  <a:pt x="1881340" y="2312081"/>
                </a:cubicBezTo>
                <a:cubicBezTo>
                  <a:pt x="1881340" y="2326597"/>
                  <a:pt x="1869570" y="2338366"/>
                  <a:pt x="1855050" y="2338366"/>
                </a:cubicBezTo>
                <a:cubicBezTo>
                  <a:pt x="1840530" y="2338366"/>
                  <a:pt x="1828759" y="2326597"/>
                  <a:pt x="1828759" y="2312081"/>
                </a:cubicBezTo>
                <a:cubicBezTo>
                  <a:pt x="1828759" y="2297566"/>
                  <a:pt x="1840530" y="2285793"/>
                  <a:pt x="1855050" y="2285793"/>
                </a:cubicBezTo>
                <a:close/>
                <a:moveTo>
                  <a:pt x="1763604" y="2285793"/>
                </a:moveTo>
                <a:cubicBezTo>
                  <a:pt x="1778124" y="2285793"/>
                  <a:pt x="1789895" y="2297566"/>
                  <a:pt x="1789895" y="2312081"/>
                </a:cubicBezTo>
                <a:cubicBezTo>
                  <a:pt x="1789895" y="2326597"/>
                  <a:pt x="1778124" y="2338366"/>
                  <a:pt x="1763604" y="2338366"/>
                </a:cubicBezTo>
                <a:cubicBezTo>
                  <a:pt x="1749085" y="2338366"/>
                  <a:pt x="1737313" y="2326597"/>
                  <a:pt x="1737313" y="2312081"/>
                </a:cubicBezTo>
                <a:cubicBezTo>
                  <a:pt x="1737313" y="2297566"/>
                  <a:pt x="1749085" y="2285793"/>
                  <a:pt x="1763604" y="2285793"/>
                </a:cubicBezTo>
                <a:close/>
                <a:moveTo>
                  <a:pt x="1672159" y="2285793"/>
                </a:moveTo>
                <a:cubicBezTo>
                  <a:pt x="1686679" y="2285793"/>
                  <a:pt x="1698450" y="2297566"/>
                  <a:pt x="1698450" y="2312081"/>
                </a:cubicBezTo>
                <a:cubicBezTo>
                  <a:pt x="1698450" y="2326597"/>
                  <a:pt x="1686679" y="2338366"/>
                  <a:pt x="1672159" y="2338366"/>
                </a:cubicBezTo>
                <a:cubicBezTo>
                  <a:pt x="1657639" y="2338366"/>
                  <a:pt x="1645868" y="2326597"/>
                  <a:pt x="1645868" y="2312081"/>
                </a:cubicBezTo>
                <a:cubicBezTo>
                  <a:pt x="1645868" y="2297566"/>
                  <a:pt x="1657639" y="2285793"/>
                  <a:pt x="1672159" y="2285793"/>
                </a:cubicBezTo>
                <a:close/>
                <a:moveTo>
                  <a:pt x="1580713" y="2285793"/>
                </a:moveTo>
                <a:cubicBezTo>
                  <a:pt x="1595234" y="2285793"/>
                  <a:pt x="1607004" y="2297566"/>
                  <a:pt x="1607004" y="2312081"/>
                </a:cubicBezTo>
                <a:cubicBezTo>
                  <a:pt x="1607004" y="2326597"/>
                  <a:pt x="1595234" y="2338366"/>
                  <a:pt x="1580713" y="2338366"/>
                </a:cubicBezTo>
                <a:cubicBezTo>
                  <a:pt x="1566194" y="2338366"/>
                  <a:pt x="1554423" y="2326597"/>
                  <a:pt x="1554423" y="2312081"/>
                </a:cubicBezTo>
                <a:cubicBezTo>
                  <a:pt x="1554423" y="2297566"/>
                  <a:pt x="1566194" y="2285793"/>
                  <a:pt x="1580713" y="2285793"/>
                </a:cubicBezTo>
                <a:close/>
                <a:moveTo>
                  <a:pt x="1489268" y="2285793"/>
                </a:moveTo>
                <a:cubicBezTo>
                  <a:pt x="1503788" y="2285793"/>
                  <a:pt x="1515559" y="2297566"/>
                  <a:pt x="1515559" y="2312081"/>
                </a:cubicBezTo>
                <a:cubicBezTo>
                  <a:pt x="1515559" y="2326597"/>
                  <a:pt x="1503788" y="2338366"/>
                  <a:pt x="1489268" y="2338366"/>
                </a:cubicBezTo>
                <a:cubicBezTo>
                  <a:pt x="1474748" y="2338366"/>
                  <a:pt x="1462978" y="2326597"/>
                  <a:pt x="1462978" y="2312081"/>
                </a:cubicBezTo>
                <a:cubicBezTo>
                  <a:pt x="1462978" y="2297566"/>
                  <a:pt x="1474748" y="2285793"/>
                  <a:pt x="1489268" y="2285793"/>
                </a:cubicBezTo>
                <a:close/>
                <a:moveTo>
                  <a:pt x="1397823" y="2285793"/>
                </a:moveTo>
                <a:cubicBezTo>
                  <a:pt x="1412343" y="2285793"/>
                  <a:pt x="1424113" y="2297566"/>
                  <a:pt x="1424113" y="2312081"/>
                </a:cubicBezTo>
                <a:cubicBezTo>
                  <a:pt x="1424113" y="2326597"/>
                  <a:pt x="1412343" y="2338366"/>
                  <a:pt x="1397823" y="2338366"/>
                </a:cubicBezTo>
                <a:cubicBezTo>
                  <a:pt x="1383303" y="2338366"/>
                  <a:pt x="1371533" y="2326597"/>
                  <a:pt x="1371533" y="2312081"/>
                </a:cubicBezTo>
                <a:cubicBezTo>
                  <a:pt x="1371533" y="2297566"/>
                  <a:pt x="1383303" y="2285793"/>
                  <a:pt x="1397823" y="2285793"/>
                </a:cubicBezTo>
                <a:close/>
                <a:moveTo>
                  <a:pt x="7798485" y="2194352"/>
                </a:moveTo>
                <a:cubicBezTo>
                  <a:pt x="7813004" y="2194352"/>
                  <a:pt x="7824774" y="2206119"/>
                  <a:pt x="7824774" y="2220639"/>
                </a:cubicBezTo>
                <a:cubicBezTo>
                  <a:pt x="7824774" y="2235156"/>
                  <a:pt x="7813004" y="2246925"/>
                  <a:pt x="7798485" y="2246925"/>
                </a:cubicBezTo>
                <a:cubicBezTo>
                  <a:pt x="7783966" y="2246925"/>
                  <a:pt x="7772196" y="2235156"/>
                  <a:pt x="7772196" y="2220639"/>
                </a:cubicBezTo>
                <a:cubicBezTo>
                  <a:pt x="7772196" y="2206119"/>
                  <a:pt x="7783966" y="2194352"/>
                  <a:pt x="7798485" y="2194352"/>
                </a:cubicBezTo>
                <a:close/>
                <a:moveTo>
                  <a:pt x="7707045" y="2194352"/>
                </a:moveTo>
                <a:cubicBezTo>
                  <a:pt x="7721564" y="2194352"/>
                  <a:pt x="7733334" y="2206119"/>
                  <a:pt x="7733334" y="2220639"/>
                </a:cubicBezTo>
                <a:cubicBezTo>
                  <a:pt x="7733334" y="2235156"/>
                  <a:pt x="7721564" y="2246925"/>
                  <a:pt x="7707045" y="2246925"/>
                </a:cubicBezTo>
                <a:cubicBezTo>
                  <a:pt x="7692526" y="2246925"/>
                  <a:pt x="7680756" y="2235156"/>
                  <a:pt x="7680756" y="2220639"/>
                </a:cubicBezTo>
                <a:cubicBezTo>
                  <a:pt x="7680756" y="2206119"/>
                  <a:pt x="7692526" y="2194352"/>
                  <a:pt x="7707045" y="2194352"/>
                </a:cubicBezTo>
                <a:close/>
                <a:moveTo>
                  <a:pt x="7615605" y="2194352"/>
                </a:moveTo>
                <a:cubicBezTo>
                  <a:pt x="7630124" y="2194352"/>
                  <a:pt x="7641894" y="2206119"/>
                  <a:pt x="7641894" y="2220639"/>
                </a:cubicBezTo>
                <a:cubicBezTo>
                  <a:pt x="7641894" y="2235156"/>
                  <a:pt x="7630124" y="2246925"/>
                  <a:pt x="7615605" y="2246925"/>
                </a:cubicBezTo>
                <a:cubicBezTo>
                  <a:pt x="7601086" y="2246925"/>
                  <a:pt x="7589316" y="2235156"/>
                  <a:pt x="7589316" y="2220639"/>
                </a:cubicBezTo>
                <a:cubicBezTo>
                  <a:pt x="7589316" y="2206119"/>
                  <a:pt x="7601086" y="2194352"/>
                  <a:pt x="7615605" y="2194352"/>
                </a:cubicBezTo>
                <a:close/>
                <a:moveTo>
                  <a:pt x="7524165" y="2194352"/>
                </a:moveTo>
                <a:cubicBezTo>
                  <a:pt x="7538684" y="2194352"/>
                  <a:pt x="7550454" y="2206119"/>
                  <a:pt x="7550454" y="2220639"/>
                </a:cubicBezTo>
                <a:cubicBezTo>
                  <a:pt x="7550454" y="2235156"/>
                  <a:pt x="7538684" y="2246925"/>
                  <a:pt x="7524165" y="2246925"/>
                </a:cubicBezTo>
                <a:cubicBezTo>
                  <a:pt x="7509646" y="2246925"/>
                  <a:pt x="7497876" y="2235156"/>
                  <a:pt x="7497876" y="2220639"/>
                </a:cubicBezTo>
                <a:cubicBezTo>
                  <a:pt x="7497876" y="2206119"/>
                  <a:pt x="7509646" y="2194352"/>
                  <a:pt x="7524165" y="2194352"/>
                </a:cubicBezTo>
                <a:close/>
                <a:moveTo>
                  <a:pt x="7432725" y="2194352"/>
                </a:moveTo>
                <a:cubicBezTo>
                  <a:pt x="7447244" y="2194352"/>
                  <a:pt x="7459014" y="2206119"/>
                  <a:pt x="7459014" y="2220639"/>
                </a:cubicBezTo>
                <a:cubicBezTo>
                  <a:pt x="7459014" y="2235156"/>
                  <a:pt x="7447244" y="2246925"/>
                  <a:pt x="7432725" y="2246925"/>
                </a:cubicBezTo>
                <a:cubicBezTo>
                  <a:pt x="7418206" y="2246925"/>
                  <a:pt x="7406436" y="2235156"/>
                  <a:pt x="7406436" y="2220639"/>
                </a:cubicBezTo>
                <a:cubicBezTo>
                  <a:pt x="7406436" y="2206119"/>
                  <a:pt x="7418206" y="2194352"/>
                  <a:pt x="7432725" y="2194352"/>
                </a:cubicBezTo>
                <a:close/>
                <a:moveTo>
                  <a:pt x="7341285" y="2194352"/>
                </a:moveTo>
                <a:cubicBezTo>
                  <a:pt x="7355804" y="2194352"/>
                  <a:pt x="7367574" y="2206119"/>
                  <a:pt x="7367574" y="2220639"/>
                </a:cubicBezTo>
                <a:cubicBezTo>
                  <a:pt x="7367574" y="2235156"/>
                  <a:pt x="7355804" y="2246925"/>
                  <a:pt x="7341285" y="2246925"/>
                </a:cubicBezTo>
                <a:cubicBezTo>
                  <a:pt x="7326766" y="2246925"/>
                  <a:pt x="7314996" y="2235156"/>
                  <a:pt x="7314996" y="2220639"/>
                </a:cubicBezTo>
                <a:cubicBezTo>
                  <a:pt x="7314996" y="2206119"/>
                  <a:pt x="7326766" y="2194352"/>
                  <a:pt x="7341285" y="2194352"/>
                </a:cubicBezTo>
                <a:close/>
                <a:moveTo>
                  <a:pt x="7249845" y="2194352"/>
                </a:moveTo>
                <a:cubicBezTo>
                  <a:pt x="7264364" y="2194352"/>
                  <a:pt x="7276134" y="2206119"/>
                  <a:pt x="7276134" y="2220639"/>
                </a:cubicBezTo>
                <a:cubicBezTo>
                  <a:pt x="7276134" y="2235156"/>
                  <a:pt x="7264364" y="2246925"/>
                  <a:pt x="7249845" y="2246925"/>
                </a:cubicBezTo>
                <a:cubicBezTo>
                  <a:pt x="7235326" y="2246925"/>
                  <a:pt x="7223556" y="2235156"/>
                  <a:pt x="7223556" y="2220639"/>
                </a:cubicBezTo>
                <a:cubicBezTo>
                  <a:pt x="7223556" y="2206119"/>
                  <a:pt x="7235326" y="2194352"/>
                  <a:pt x="7249845" y="2194352"/>
                </a:cubicBezTo>
                <a:close/>
                <a:moveTo>
                  <a:pt x="7158405" y="2194352"/>
                </a:moveTo>
                <a:cubicBezTo>
                  <a:pt x="7172924" y="2194352"/>
                  <a:pt x="7184694" y="2206119"/>
                  <a:pt x="7184694" y="2220639"/>
                </a:cubicBezTo>
                <a:cubicBezTo>
                  <a:pt x="7184694" y="2235156"/>
                  <a:pt x="7172924" y="2246925"/>
                  <a:pt x="7158405" y="2246925"/>
                </a:cubicBezTo>
                <a:cubicBezTo>
                  <a:pt x="7143886" y="2246925"/>
                  <a:pt x="7132116" y="2235156"/>
                  <a:pt x="7132116" y="2220639"/>
                </a:cubicBezTo>
                <a:cubicBezTo>
                  <a:pt x="7132116" y="2206119"/>
                  <a:pt x="7143886" y="2194352"/>
                  <a:pt x="7158405" y="2194352"/>
                </a:cubicBezTo>
                <a:close/>
                <a:moveTo>
                  <a:pt x="7066965" y="2194352"/>
                </a:moveTo>
                <a:cubicBezTo>
                  <a:pt x="7081484" y="2194352"/>
                  <a:pt x="7093254" y="2206119"/>
                  <a:pt x="7093254" y="2220639"/>
                </a:cubicBezTo>
                <a:cubicBezTo>
                  <a:pt x="7093254" y="2235156"/>
                  <a:pt x="7081484" y="2246925"/>
                  <a:pt x="7066965" y="2246925"/>
                </a:cubicBezTo>
                <a:cubicBezTo>
                  <a:pt x="7052446" y="2246925"/>
                  <a:pt x="7040676" y="2235156"/>
                  <a:pt x="7040676" y="2220639"/>
                </a:cubicBezTo>
                <a:cubicBezTo>
                  <a:pt x="7040676" y="2206119"/>
                  <a:pt x="7052446" y="2194352"/>
                  <a:pt x="7066965" y="2194352"/>
                </a:cubicBezTo>
                <a:close/>
                <a:moveTo>
                  <a:pt x="6975525" y="2194352"/>
                </a:moveTo>
                <a:cubicBezTo>
                  <a:pt x="6990044" y="2194352"/>
                  <a:pt x="7001814" y="2206119"/>
                  <a:pt x="7001814" y="2220639"/>
                </a:cubicBezTo>
                <a:cubicBezTo>
                  <a:pt x="7001814" y="2235156"/>
                  <a:pt x="6990044" y="2246925"/>
                  <a:pt x="6975525" y="2246925"/>
                </a:cubicBezTo>
                <a:cubicBezTo>
                  <a:pt x="6961006" y="2246925"/>
                  <a:pt x="6949236" y="2235156"/>
                  <a:pt x="6949236" y="2220639"/>
                </a:cubicBezTo>
                <a:cubicBezTo>
                  <a:pt x="6949236" y="2206119"/>
                  <a:pt x="6961006" y="2194352"/>
                  <a:pt x="6975525" y="2194352"/>
                </a:cubicBezTo>
                <a:close/>
                <a:moveTo>
                  <a:pt x="6884085" y="2194352"/>
                </a:moveTo>
                <a:cubicBezTo>
                  <a:pt x="6898604" y="2194352"/>
                  <a:pt x="6910374" y="2206119"/>
                  <a:pt x="6910374" y="2220639"/>
                </a:cubicBezTo>
                <a:cubicBezTo>
                  <a:pt x="6910374" y="2235156"/>
                  <a:pt x="6898604" y="2246925"/>
                  <a:pt x="6884085" y="2246925"/>
                </a:cubicBezTo>
                <a:cubicBezTo>
                  <a:pt x="6869566" y="2246925"/>
                  <a:pt x="6857796" y="2235156"/>
                  <a:pt x="6857796" y="2220639"/>
                </a:cubicBezTo>
                <a:cubicBezTo>
                  <a:pt x="6857796" y="2206119"/>
                  <a:pt x="6869566" y="2194352"/>
                  <a:pt x="6884085" y="2194352"/>
                </a:cubicBezTo>
                <a:close/>
                <a:moveTo>
                  <a:pt x="6792645" y="2194352"/>
                </a:moveTo>
                <a:cubicBezTo>
                  <a:pt x="6807164" y="2194352"/>
                  <a:pt x="6818934" y="2206119"/>
                  <a:pt x="6818934" y="2220639"/>
                </a:cubicBezTo>
                <a:cubicBezTo>
                  <a:pt x="6818934" y="2235156"/>
                  <a:pt x="6807164" y="2246925"/>
                  <a:pt x="6792645" y="2246925"/>
                </a:cubicBezTo>
                <a:cubicBezTo>
                  <a:pt x="6778126" y="2246925"/>
                  <a:pt x="6766356" y="2235156"/>
                  <a:pt x="6766356" y="2220639"/>
                </a:cubicBezTo>
                <a:cubicBezTo>
                  <a:pt x="6766356" y="2206119"/>
                  <a:pt x="6778126" y="2194352"/>
                  <a:pt x="6792645" y="2194352"/>
                </a:cubicBezTo>
                <a:close/>
                <a:moveTo>
                  <a:pt x="6701205" y="2194352"/>
                </a:moveTo>
                <a:cubicBezTo>
                  <a:pt x="6715724" y="2194352"/>
                  <a:pt x="6727494" y="2206119"/>
                  <a:pt x="6727494" y="2220639"/>
                </a:cubicBezTo>
                <a:cubicBezTo>
                  <a:pt x="6727494" y="2235156"/>
                  <a:pt x="6715724" y="2246925"/>
                  <a:pt x="6701205" y="2246925"/>
                </a:cubicBezTo>
                <a:cubicBezTo>
                  <a:pt x="6686686" y="2246925"/>
                  <a:pt x="6674916" y="2235156"/>
                  <a:pt x="6674916" y="2220639"/>
                </a:cubicBezTo>
                <a:cubicBezTo>
                  <a:pt x="6674916" y="2206119"/>
                  <a:pt x="6686686" y="2194352"/>
                  <a:pt x="6701205" y="2194352"/>
                </a:cubicBezTo>
                <a:close/>
                <a:moveTo>
                  <a:pt x="6609765" y="2194352"/>
                </a:moveTo>
                <a:cubicBezTo>
                  <a:pt x="6624284" y="2194352"/>
                  <a:pt x="6636054" y="2206119"/>
                  <a:pt x="6636054" y="2220639"/>
                </a:cubicBezTo>
                <a:cubicBezTo>
                  <a:pt x="6636054" y="2235156"/>
                  <a:pt x="6624284" y="2246925"/>
                  <a:pt x="6609765" y="2246925"/>
                </a:cubicBezTo>
                <a:cubicBezTo>
                  <a:pt x="6595246" y="2246925"/>
                  <a:pt x="6583476" y="2235156"/>
                  <a:pt x="6583476" y="2220639"/>
                </a:cubicBezTo>
                <a:cubicBezTo>
                  <a:pt x="6583476" y="2206119"/>
                  <a:pt x="6595246" y="2194352"/>
                  <a:pt x="6609765" y="2194352"/>
                </a:cubicBezTo>
                <a:close/>
                <a:moveTo>
                  <a:pt x="6518325" y="2194352"/>
                </a:moveTo>
                <a:cubicBezTo>
                  <a:pt x="6532844" y="2194352"/>
                  <a:pt x="6544614" y="2206119"/>
                  <a:pt x="6544614" y="2220639"/>
                </a:cubicBezTo>
                <a:cubicBezTo>
                  <a:pt x="6544614" y="2235156"/>
                  <a:pt x="6532844" y="2246925"/>
                  <a:pt x="6518325" y="2246925"/>
                </a:cubicBezTo>
                <a:cubicBezTo>
                  <a:pt x="6503806" y="2246925"/>
                  <a:pt x="6492036" y="2235156"/>
                  <a:pt x="6492036" y="2220639"/>
                </a:cubicBezTo>
                <a:cubicBezTo>
                  <a:pt x="6492036" y="2206119"/>
                  <a:pt x="6503806" y="2194352"/>
                  <a:pt x="6518325" y="2194352"/>
                </a:cubicBezTo>
                <a:close/>
                <a:moveTo>
                  <a:pt x="6426885" y="2194352"/>
                </a:moveTo>
                <a:cubicBezTo>
                  <a:pt x="6441404" y="2194352"/>
                  <a:pt x="6453174" y="2206119"/>
                  <a:pt x="6453174" y="2220639"/>
                </a:cubicBezTo>
                <a:cubicBezTo>
                  <a:pt x="6453174" y="2235156"/>
                  <a:pt x="6441404" y="2246925"/>
                  <a:pt x="6426885" y="2246925"/>
                </a:cubicBezTo>
                <a:cubicBezTo>
                  <a:pt x="6412366" y="2246925"/>
                  <a:pt x="6400596" y="2235156"/>
                  <a:pt x="6400596" y="2220639"/>
                </a:cubicBezTo>
                <a:cubicBezTo>
                  <a:pt x="6400596" y="2206119"/>
                  <a:pt x="6412366" y="2194352"/>
                  <a:pt x="6426885" y="2194352"/>
                </a:cubicBezTo>
                <a:close/>
                <a:moveTo>
                  <a:pt x="6335445" y="2194352"/>
                </a:moveTo>
                <a:cubicBezTo>
                  <a:pt x="6349964" y="2194352"/>
                  <a:pt x="6361734" y="2206119"/>
                  <a:pt x="6361734" y="2220639"/>
                </a:cubicBezTo>
                <a:cubicBezTo>
                  <a:pt x="6361734" y="2235156"/>
                  <a:pt x="6349964" y="2246925"/>
                  <a:pt x="6335445" y="2246925"/>
                </a:cubicBezTo>
                <a:cubicBezTo>
                  <a:pt x="6320926" y="2246925"/>
                  <a:pt x="6309156" y="2235156"/>
                  <a:pt x="6309156" y="2220639"/>
                </a:cubicBezTo>
                <a:cubicBezTo>
                  <a:pt x="6309156" y="2206119"/>
                  <a:pt x="6320926" y="2194352"/>
                  <a:pt x="6335445" y="2194352"/>
                </a:cubicBezTo>
                <a:close/>
                <a:moveTo>
                  <a:pt x="6244005" y="2194352"/>
                </a:moveTo>
                <a:cubicBezTo>
                  <a:pt x="6258524" y="2194352"/>
                  <a:pt x="6270294" y="2206119"/>
                  <a:pt x="6270294" y="2220639"/>
                </a:cubicBezTo>
                <a:cubicBezTo>
                  <a:pt x="6270294" y="2235156"/>
                  <a:pt x="6258524" y="2246925"/>
                  <a:pt x="6244005" y="2246925"/>
                </a:cubicBezTo>
                <a:cubicBezTo>
                  <a:pt x="6229486" y="2246925"/>
                  <a:pt x="6217716" y="2235156"/>
                  <a:pt x="6217716" y="2220639"/>
                </a:cubicBezTo>
                <a:cubicBezTo>
                  <a:pt x="6217716" y="2206119"/>
                  <a:pt x="6229486" y="2194352"/>
                  <a:pt x="6244005" y="2194352"/>
                </a:cubicBezTo>
                <a:close/>
                <a:moveTo>
                  <a:pt x="5878245" y="2194352"/>
                </a:moveTo>
                <a:cubicBezTo>
                  <a:pt x="5892764" y="2194352"/>
                  <a:pt x="5904534" y="2206119"/>
                  <a:pt x="5904534" y="2220639"/>
                </a:cubicBezTo>
                <a:cubicBezTo>
                  <a:pt x="5904534" y="2235156"/>
                  <a:pt x="5892764" y="2246925"/>
                  <a:pt x="5878245" y="2246925"/>
                </a:cubicBezTo>
                <a:cubicBezTo>
                  <a:pt x="5863726" y="2246925"/>
                  <a:pt x="5851956" y="2235156"/>
                  <a:pt x="5851956" y="2220639"/>
                </a:cubicBezTo>
                <a:cubicBezTo>
                  <a:pt x="5851956" y="2206119"/>
                  <a:pt x="5863726" y="2194352"/>
                  <a:pt x="5878245" y="2194352"/>
                </a:cubicBezTo>
                <a:close/>
                <a:moveTo>
                  <a:pt x="5786805" y="2194352"/>
                </a:moveTo>
                <a:cubicBezTo>
                  <a:pt x="5801324" y="2194352"/>
                  <a:pt x="5813094" y="2206121"/>
                  <a:pt x="5813094" y="2220639"/>
                </a:cubicBezTo>
                <a:cubicBezTo>
                  <a:pt x="5813094" y="2235156"/>
                  <a:pt x="5801324" y="2246925"/>
                  <a:pt x="5786805" y="2246925"/>
                </a:cubicBezTo>
                <a:cubicBezTo>
                  <a:pt x="5772286" y="2246925"/>
                  <a:pt x="5760516" y="2235156"/>
                  <a:pt x="5760516" y="2220639"/>
                </a:cubicBezTo>
                <a:cubicBezTo>
                  <a:pt x="5760516" y="2206121"/>
                  <a:pt x="5772286" y="2194352"/>
                  <a:pt x="5786805" y="2194352"/>
                </a:cubicBezTo>
                <a:close/>
                <a:moveTo>
                  <a:pt x="5695365" y="2194352"/>
                </a:moveTo>
                <a:cubicBezTo>
                  <a:pt x="5709884" y="2194352"/>
                  <a:pt x="5721654" y="2206121"/>
                  <a:pt x="5721654" y="2220639"/>
                </a:cubicBezTo>
                <a:cubicBezTo>
                  <a:pt x="5721654" y="2235156"/>
                  <a:pt x="5709884" y="2246925"/>
                  <a:pt x="5695365" y="2246925"/>
                </a:cubicBezTo>
                <a:cubicBezTo>
                  <a:pt x="5680846" y="2246925"/>
                  <a:pt x="5669076" y="2235156"/>
                  <a:pt x="5669076" y="2220639"/>
                </a:cubicBezTo>
                <a:cubicBezTo>
                  <a:pt x="5669076" y="2206121"/>
                  <a:pt x="5680846" y="2194352"/>
                  <a:pt x="5695365" y="2194352"/>
                </a:cubicBezTo>
                <a:close/>
                <a:moveTo>
                  <a:pt x="5603925" y="2194352"/>
                </a:moveTo>
                <a:cubicBezTo>
                  <a:pt x="5618444" y="2194352"/>
                  <a:pt x="5630214" y="2206121"/>
                  <a:pt x="5630214" y="2220639"/>
                </a:cubicBezTo>
                <a:cubicBezTo>
                  <a:pt x="5630214" y="2235156"/>
                  <a:pt x="5618444" y="2246925"/>
                  <a:pt x="5603925" y="2246925"/>
                </a:cubicBezTo>
                <a:cubicBezTo>
                  <a:pt x="5589406" y="2246925"/>
                  <a:pt x="5577636" y="2235156"/>
                  <a:pt x="5577636" y="2220639"/>
                </a:cubicBezTo>
                <a:cubicBezTo>
                  <a:pt x="5577636" y="2206121"/>
                  <a:pt x="5589406" y="2194352"/>
                  <a:pt x="5603925" y="2194352"/>
                </a:cubicBezTo>
                <a:close/>
                <a:moveTo>
                  <a:pt x="5512485" y="2194352"/>
                </a:moveTo>
                <a:cubicBezTo>
                  <a:pt x="5527004" y="2194352"/>
                  <a:pt x="5538774" y="2206121"/>
                  <a:pt x="5538774" y="2220639"/>
                </a:cubicBezTo>
                <a:cubicBezTo>
                  <a:pt x="5538774" y="2235156"/>
                  <a:pt x="5527004" y="2246925"/>
                  <a:pt x="5512485" y="2246925"/>
                </a:cubicBezTo>
                <a:cubicBezTo>
                  <a:pt x="5497966" y="2246925"/>
                  <a:pt x="5486196" y="2235156"/>
                  <a:pt x="5486196" y="2220639"/>
                </a:cubicBezTo>
                <a:cubicBezTo>
                  <a:pt x="5486196" y="2206121"/>
                  <a:pt x="5497966" y="2194352"/>
                  <a:pt x="5512485" y="2194352"/>
                </a:cubicBezTo>
                <a:close/>
                <a:moveTo>
                  <a:pt x="5421045" y="2194352"/>
                </a:moveTo>
                <a:cubicBezTo>
                  <a:pt x="5435564" y="2194352"/>
                  <a:pt x="5447334" y="2206121"/>
                  <a:pt x="5447334" y="2220639"/>
                </a:cubicBezTo>
                <a:cubicBezTo>
                  <a:pt x="5447334" y="2235156"/>
                  <a:pt x="5435564" y="2246925"/>
                  <a:pt x="5421045" y="2246925"/>
                </a:cubicBezTo>
                <a:cubicBezTo>
                  <a:pt x="5406526" y="2246925"/>
                  <a:pt x="5394756" y="2235156"/>
                  <a:pt x="5394756" y="2220639"/>
                </a:cubicBezTo>
                <a:cubicBezTo>
                  <a:pt x="5394756" y="2206121"/>
                  <a:pt x="5406526" y="2194352"/>
                  <a:pt x="5421045" y="2194352"/>
                </a:cubicBezTo>
                <a:close/>
                <a:moveTo>
                  <a:pt x="5329605" y="2194352"/>
                </a:moveTo>
                <a:cubicBezTo>
                  <a:pt x="5344124" y="2194352"/>
                  <a:pt x="5355894" y="2206121"/>
                  <a:pt x="5355894" y="2220639"/>
                </a:cubicBezTo>
                <a:cubicBezTo>
                  <a:pt x="5355894" y="2235156"/>
                  <a:pt x="5344124" y="2246925"/>
                  <a:pt x="5329605" y="2246925"/>
                </a:cubicBezTo>
                <a:cubicBezTo>
                  <a:pt x="5315086" y="2246925"/>
                  <a:pt x="5303316" y="2235156"/>
                  <a:pt x="5303316" y="2220639"/>
                </a:cubicBezTo>
                <a:cubicBezTo>
                  <a:pt x="5303316" y="2206121"/>
                  <a:pt x="5315086" y="2194352"/>
                  <a:pt x="5329605" y="2194352"/>
                </a:cubicBezTo>
                <a:close/>
                <a:moveTo>
                  <a:pt x="5238165" y="2194352"/>
                </a:moveTo>
                <a:cubicBezTo>
                  <a:pt x="5252684" y="2194352"/>
                  <a:pt x="5264454" y="2206121"/>
                  <a:pt x="5264454" y="2220639"/>
                </a:cubicBezTo>
                <a:cubicBezTo>
                  <a:pt x="5264454" y="2235156"/>
                  <a:pt x="5252684" y="2246925"/>
                  <a:pt x="5238165" y="2246925"/>
                </a:cubicBezTo>
                <a:cubicBezTo>
                  <a:pt x="5223646" y="2246925"/>
                  <a:pt x="5211876" y="2235156"/>
                  <a:pt x="5211876" y="2220639"/>
                </a:cubicBezTo>
                <a:cubicBezTo>
                  <a:pt x="5211876" y="2206121"/>
                  <a:pt x="5223646" y="2194352"/>
                  <a:pt x="5238165" y="2194352"/>
                </a:cubicBezTo>
                <a:close/>
                <a:moveTo>
                  <a:pt x="5146725" y="2194352"/>
                </a:moveTo>
                <a:cubicBezTo>
                  <a:pt x="5161244" y="2194352"/>
                  <a:pt x="5173014" y="2206121"/>
                  <a:pt x="5173014" y="2220639"/>
                </a:cubicBezTo>
                <a:cubicBezTo>
                  <a:pt x="5173014" y="2235156"/>
                  <a:pt x="5161244" y="2246925"/>
                  <a:pt x="5146725" y="2246925"/>
                </a:cubicBezTo>
                <a:cubicBezTo>
                  <a:pt x="5132206" y="2246925"/>
                  <a:pt x="5120436" y="2235156"/>
                  <a:pt x="5120436" y="2220639"/>
                </a:cubicBezTo>
                <a:cubicBezTo>
                  <a:pt x="5120436" y="2206121"/>
                  <a:pt x="5132206" y="2194352"/>
                  <a:pt x="5146725" y="2194352"/>
                </a:cubicBezTo>
                <a:close/>
                <a:moveTo>
                  <a:pt x="5055285" y="2194352"/>
                </a:moveTo>
                <a:cubicBezTo>
                  <a:pt x="5069804" y="2194352"/>
                  <a:pt x="5081574" y="2206121"/>
                  <a:pt x="5081574" y="2220639"/>
                </a:cubicBezTo>
                <a:cubicBezTo>
                  <a:pt x="5081574" y="2235156"/>
                  <a:pt x="5069804" y="2246925"/>
                  <a:pt x="5055285" y="2246925"/>
                </a:cubicBezTo>
                <a:cubicBezTo>
                  <a:pt x="5040766" y="2246925"/>
                  <a:pt x="5028996" y="2235156"/>
                  <a:pt x="5028996" y="2220639"/>
                </a:cubicBezTo>
                <a:cubicBezTo>
                  <a:pt x="5028996" y="2206121"/>
                  <a:pt x="5040766" y="2194352"/>
                  <a:pt x="5055285" y="2194352"/>
                </a:cubicBezTo>
                <a:close/>
                <a:moveTo>
                  <a:pt x="4963845" y="2194352"/>
                </a:moveTo>
                <a:cubicBezTo>
                  <a:pt x="4978364" y="2194352"/>
                  <a:pt x="4990134" y="2206121"/>
                  <a:pt x="4990134" y="2220639"/>
                </a:cubicBezTo>
                <a:cubicBezTo>
                  <a:pt x="4990134" y="2235156"/>
                  <a:pt x="4978364" y="2246925"/>
                  <a:pt x="4963845" y="2246925"/>
                </a:cubicBezTo>
                <a:cubicBezTo>
                  <a:pt x="4949326" y="2246925"/>
                  <a:pt x="4937556" y="2235156"/>
                  <a:pt x="4937556" y="2220639"/>
                </a:cubicBezTo>
                <a:cubicBezTo>
                  <a:pt x="4937556" y="2206121"/>
                  <a:pt x="4949326" y="2194352"/>
                  <a:pt x="4963845" y="2194352"/>
                </a:cubicBezTo>
                <a:close/>
                <a:moveTo>
                  <a:pt x="4872405" y="2194352"/>
                </a:moveTo>
                <a:cubicBezTo>
                  <a:pt x="4886924" y="2194352"/>
                  <a:pt x="4898694" y="2206121"/>
                  <a:pt x="4898694" y="2220639"/>
                </a:cubicBezTo>
                <a:cubicBezTo>
                  <a:pt x="4898694" y="2235156"/>
                  <a:pt x="4886924" y="2246925"/>
                  <a:pt x="4872405" y="2246925"/>
                </a:cubicBezTo>
                <a:cubicBezTo>
                  <a:pt x="4857886" y="2246925"/>
                  <a:pt x="4846116" y="2235156"/>
                  <a:pt x="4846116" y="2220639"/>
                </a:cubicBezTo>
                <a:cubicBezTo>
                  <a:pt x="4846116" y="2206121"/>
                  <a:pt x="4857886" y="2194352"/>
                  <a:pt x="4872405" y="2194352"/>
                </a:cubicBezTo>
                <a:close/>
                <a:moveTo>
                  <a:pt x="4780965" y="2194352"/>
                </a:moveTo>
                <a:cubicBezTo>
                  <a:pt x="4795484" y="2194352"/>
                  <a:pt x="4807254" y="2206121"/>
                  <a:pt x="4807254" y="2220641"/>
                </a:cubicBezTo>
                <a:cubicBezTo>
                  <a:pt x="4807254" y="2235156"/>
                  <a:pt x="4795484" y="2246925"/>
                  <a:pt x="4780965" y="2246925"/>
                </a:cubicBezTo>
                <a:cubicBezTo>
                  <a:pt x="4766446" y="2246925"/>
                  <a:pt x="4754676" y="2235156"/>
                  <a:pt x="4754676" y="2220641"/>
                </a:cubicBezTo>
                <a:cubicBezTo>
                  <a:pt x="4754676" y="2206121"/>
                  <a:pt x="4766446" y="2194352"/>
                  <a:pt x="4780965" y="2194352"/>
                </a:cubicBezTo>
                <a:close/>
                <a:moveTo>
                  <a:pt x="3135297" y="2194352"/>
                </a:moveTo>
                <a:cubicBezTo>
                  <a:pt x="3149817" y="2194352"/>
                  <a:pt x="3161588" y="2206121"/>
                  <a:pt x="3161588" y="2220641"/>
                </a:cubicBezTo>
                <a:cubicBezTo>
                  <a:pt x="3161588" y="2235156"/>
                  <a:pt x="3149817" y="2246925"/>
                  <a:pt x="3135297" y="2246925"/>
                </a:cubicBezTo>
                <a:cubicBezTo>
                  <a:pt x="3120777" y="2246925"/>
                  <a:pt x="3109007" y="2235156"/>
                  <a:pt x="3109007" y="2220641"/>
                </a:cubicBezTo>
                <a:cubicBezTo>
                  <a:pt x="3109007" y="2206121"/>
                  <a:pt x="3120777" y="2194352"/>
                  <a:pt x="3135297" y="2194352"/>
                </a:cubicBezTo>
                <a:close/>
                <a:moveTo>
                  <a:pt x="3043852" y="2194352"/>
                </a:moveTo>
                <a:cubicBezTo>
                  <a:pt x="3058372" y="2194352"/>
                  <a:pt x="3070142" y="2206121"/>
                  <a:pt x="3070142" y="2220641"/>
                </a:cubicBezTo>
                <a:cubicBezTo>
                  <a:pt x="3070142" y="2235156"/>
                  <a:pt x="3058372" y="2246925"/>
                  <a:pt x="3043852" y="2246925"/>
                </a:cubicBezTo>
                <a:cubicBezTo>
                  <a:pt x="3029332" y="2246925"/>
                  <a:pt x="3017561" y="2235156"/>
                  <a:pt x="3017561" y="2220641"/>
                </a:cubicBezTo>
                <a:cubicBezTo>
                  <a:pt x="3017561" y="2206121"/>
                  <a:pt x="3029332" y="2194352"/>
                  <a:pt x="3043852" y="2194352"/>
                </a:cubicBezTo>
                <a:close/>
                <a:moveTo>
                  <a:pt x="2952406" y="2194352"/>
                </a:moveTo>
                <a:cubicBezTo>
                  <a:pt x="2966926" y="2194352"/>
                  <a:pt x="2978696" y="2206121"/>
                  <a:pt x="2978696" y="2220641"/>
                </a:cubicBezTo>
                <a:cubicBezTo>
                  <a:pt x="2978696" y="2235156"/>
                  <a:pt x="2966926" y="2246925"/>
                  <a:pt x="2952406" y="2246925"/>
                </a:cubicBezTo>
                <a:cubicBezTo>
                  <a:pt x="2937886" y="2246925"/>
                  <a:pt x="2926115" y="2235156"/>
                  <a:pt x="2926115" y="2220641"/>
                </a:cubicBezTo>
                <a:cubicBezTo>
                  <a:pt x="2926115" y="2206121"/>
                  <a:pt x="2937886" y="2194352"/>
                  <a:pt x="2952406" y="2194352"/>
                </a:cubicBezTo>
                <a:close/>
                <a:moveTo>
                  <a:pt x="2860961" y="2194352"/>
                </a:moveTo>
                <a:cubicBezTo>
                  <a:pt x="2875480" y="2194352"/>
                  <a:pt x="2887251" y="2206121"/>
                  <a:pt x="2887251" y="2220641"/>
                </a:cubicBezTo>
                <a:cubicBezTo>
                  <a:pt x="2887251" y="2235156"/>
                  <a:pt x="2875480" y="2246925"/>
                  <a:pt x="2860961" y="2246925"/>
                </a:cubicBezTo>
                <a:cubicBezTo>
                  <a:pt x="2846441" y="2246925"/>
                  <a:pt x="2834670" y="2235156"/>
                  <a:pt x="2834670" y="2220641"/>
                </a:cubicBezTo>
                <a:cubicBezTo>
                  <a:pt x="2834670" y="2206121"/>
                  <a:pt x="2846441" y="2194352"/>
                  <a:pt x="2860961" y="2194352"/>
                </a:cubicBezTo>
                <a:close/>
                <a:moveTo>
                  <a:pt x="2769515" y="2194352"/>
                </a:moveTo>
                <a:cubicBezTo>
                  <a:pt x="2784035" y="2194352"/>
                  <a:pt x="2795806" y="2206121"/>
                  <a:pt x="2795806" y="2220641"/>
                </a:cubicBezTo>
                <a:cubicBezTo>
                  <a:pt x="2795806" y="2235156"/>
                  <a:pt x="2784035" y="2246925"/>
                  <a:pt x="2769515" y="2246925"/>
                </a:cubicBezTo>
                <a:cubicBezTo>
                  <a:pt x="2754995" y="2246925"/>
                  <a:pt x="2743225" y="2235156"/>
                  <a:pt x="2743225" y="2220641"/>
                </a:cubicBezTo>
                <a:cubicBezTo>
                  <a:pt x="2743225" y="2206121"/>
                  <a:pt x="2754995" y="2194352"/>
                  <a:pt x="2769515" y="2194352"/>
                </a:cubicBezTo>
                <a:close/>
                <a:moveTo>
                  <a:pt x="2678070" y="2194352"/>
                </a:moveTo>
                <a:cubicBezTo>
                  <a:pt x="2692590" y="2194352"/>
                  <a:pt x="2704360" y="2206121"/>
                  <a:pt x="2704360" y="2220641"/>
                </a:cubicBezTo>
                <a:cubicBezTo>
                  <a:pt x="2704360" y="2235156"/>
                  <a:pt x="2692590" y="2246925"/>
                  <a:pt x="2678070" y="2246925"/>
                </a:cubicBezTo>
                <a:cubicBezTo>
                  <a:pt x="2663550" y="2246925"/>
                  <a:pt x="2651779" y="2235156"/>
                  <a:pt x="2651779" y="2220641"/>
                </a:cubicBezTo>
                <a:cubicBezTo>
                  <a:pt x="2651779" y="2206121"/>
                  <a:pt x="2663550" y="2194352"/>
                  <a:pt x="2678070" y="2194352"/>
                </a:cubicBezTo>
                <a:close/>
                <a:moveTo>
                  <a:pt x="2586624" y="2194352"/>
                </a:moveTo>
                <a:cubicBezTo>
                  <a:pt x="2601144" y="2194352"/>
                  <a:pt x="2612915" y="2206121"/>
                  <a:pt x="2612915" y="2220641"/>
                </a:cubicBezTo>
                <a:cubicBezTo>
                  <a:pt x="2612915" y="2235156"/>
                  <a:pt x="2601144" y="2246925"/>
                  <a:pt x="2586624" y="2246925"/>
                </a:cubicBezTo>
                <a:cubicBezTo>
                  <a:pt x="2572104" y="2246925"/>
                  <a:pt x="2560333" y="2235156"/>
                  <a:pt x="2560333" y="2220641"/>
                </a:cubicBezTo>
                <a:cubicBezTo>
                  <a:pt x="2560333" y="2206121"/>
                  <a:pt x="2572104" y="2194352"/>
                  <a:pt x="2586624" y="2194352"/>
                </a:cubicBezTo>
                <a:close/>
                <a:moveTo>
                  <a:pt x="2495178" y="2194352"/>
                </a:moveTo>
                <a:cubicBezTo>
                  <a:pt x="2509698" y="2194352"/>
                  <a:pt x="2521469" y="2206121"/>
                  <a:pt x="2521469" y="2220641"/>
                </a:cubicBezTo>
                <a:cubicBezTo>
                  <a:pt x="2521469" y="2235156"/>
                  <a:pt x="2509698" y="2246925"/>
                  <a:pt x="2495178" y="2246925"/>
                </a:cubicBezTo>
                <a:cubicBezTo>
                  <a:pt x="2480658" y="2246925"/>
                  <a:pt x="2468888" y="2235156"/>
                  <a:pt x="2468888" y="2220641"/>
                </a:cubicBezTo>
                <a:cubicBezTo>
                  <a:pt x="2468888" y="2206121"/>
                  <a:pt x="2480658" y="2194352"/>
                  <a:pt x="2495178" y="2194352"/>
                </a:cubicBezTo>
                <a:close/>
                <a:moveTo>
                  <a:pt x="2403733" y="2194352"/>
                </a:moveTo>
                <a:cubicBezTo>
                  <a:pt x="2418253" y="2194352"/>
                  <a:pt x="2430023" y="2206121"/>
                  <a:pt x="2430023" y="2220641"/>
                </a:cubicBezTo>
                <a:cubicBezTo>
                  <a:pt x="2430023" y="2235156"/>
                  <a:pt x="2418253" y="2246925"/>
                  <a:pt x="2403733" y="2246925"/>
                </a:cubicBezTo>
                <a:cubicBezTo>
                  <a:pt x="2389213" y="2246925"/>
                  <a:pt x="2377442" y="2235156"/>
                  <a:pt x="2377442" y="2220641"/>
                </a:cubicBezTo>
                <a:cubicBezTo>
                  <a:pt x="2377442" y="2206121"/>
                  <a:pt x="2389213" y="2194352"/>
                  <a:pt x="2403733" y="2194352"/>
                </a:cubicBezTo>
                <a:close/>
                <a:moveTo>
                  <a:pt x="2312288" y="2194352"/>
                </a:moveTo>
                <a:cubicBezTo>
                  <a:pt x="2326807" y="2194352"/>
                  <a:pt x="2338578" y="2206121"/>
                  <a:pt x="2338578" y="2220641"/>
                </a:cubicBezTo>
                <a:cubicBezTo>
                  <a:pt x="2338578" y="2235156"/>
                  <a:pt x="2326807" y="2246925"/>
                  <a:pt x="2312288" y="2246925"/>
                </a:cubicBezTo>
                <a:cubicBezTo>
                  <a:pt x="2297768" y="2246925"/>
                  <a:pt x="2285997" y="2235156"/>
                  <a:pt x="2285997" y="2220641"/>
                </a:cubicBezTo>
                <a:cubicBezTo>
                  <a:pt x="2285997" y="2206121"/>
                  <a:pt x="2297768" y="2194352"/>
                  <a:pt x="2312288" y="2194352"/>
                </a:cubicBezTo>
                <a:close/>
                <a:moveTo>
                  <a:pt x="2220842" y="2194352"/>
                </a:moveTo>
                <a:cubicBezTo>
                  <a:pt x="2235361" y="2194352"/>
                  <a:pt x="2247133" y="2206121"/>
                  <a:pt x="2247133" y="2220641"/>
                </a:cubicBezTo>
                <a:cubicBezTo>
                  <a:pt x="2247133" y="2235156"/>
                  <a:pt x="2235361" y="2246925"/>
                  <a:pt x="2220842" y="2246925"/>
                </a:cubicBezTo>
                <a:cubicBezTo>
                  <a:pt x="2206322" y="2246925"/>
                  <a:pt x="2194551" y="2235156"/>
                  <a:pt x="2194551" y="2220641"/>
                </a:cubicBezTo>
                <a:cubicBezTo>
                  <a:pt x="2194551" y="2206121"/>
                  <a:pt x="2206322" y="2194352"/>
                  <a:pt x="2220842" y="2194352"/>
                </a:cubicBezTo>
                <a:close/>
                <a:moveTo>
                  <a:pt x="2129396" y="2194352"/>
                </a:moveTo>
                <a:cubicBezTo>
                  <a:pt x="2143916" y="2194352"/>
                  <a:pt x="2155687" y="2206121"/>
                  <a:pt x="2155687" y="2220641"/>
                </a:cubicBezTo>
                <a:cubicBezTo>
                  <a:pt x="2155687" y="2235156"/>
                  <a:pt x="2143916" y="2246925"/>
                  <a:pt x="2129396" y="2246925"/>
                </a:cubicBezTo>
                <a:cubicBezTo>
                  <a:pt x="2114876" y="2246925"/>
                  <a:pt x="2103106" y="2235156"/>
                  <a:pt x="2103106" y="2220641"/>
                </a:cubicBezTo>
                <a:cubicBezTo>
                  <a:pt x="2103106" y="2206121"/>
                  <a:pt x="2114876" y="2194352"/>
                  <a:pt x="2129396" y="2194352"/>
                </a:cubicBezTo>
                <a:close/>
                <a:moveTo>
                  <a:pt x="2037951" y="2194352"/>
                </a:moveTo>
                <a:cubicBezTo>
                  <a:pt x="2052471" y="2194352"/>
                  <a:pt x="2064241" y="2206121"/>
                  <a:pt x="2064241" y="2220641"/>
                </a:cubicBezTo>
                <a:cubicBezTo>
                  <a:pt x="2064241" y="2235156"/>
                  <a:pt x="2052471" y="2246925"/>
                  <a:pt x="2037951" y="2246925"/>
                </a:cubicBezTo>
                <a:cubicBezTo>
                  <a:pt x="2023431" y="2246925"/>
                  <a:pt x="2011660" y="2235156"/>
                  <a:pt x="2011660" y="2220641"/>
                </a:cubicBezTo>
                <a:cubicBezTo>
                  <a:pt x="2011660" y="2206121"/>
                  <a:pt x="2023431" y="2194352"/>
                  <a:pt x="2037951" y="2194352"/>
                </a:cubicBezTo>
                <a:close/>
                <a:moveTo>
                  <a:pt x="1946505" y="2194352"/>
                </a:moveTo>
                <a:cubicBezTo>
                  <a:pt x="1961025" y="2194352"/>
                  <a:pt x="1972796" y="2206121"/>
                  <a:pt x="1972796" y="2220641"/>
                </a:cubicBezTo>
                <a:cubicBezTo>
                  <a:pt x="1972796" y="2235156"/>
                  <a:pt x="1961025" y="2246925"/>
                  <a:pt x="1946505" y="2246925"/>
                </a:cubicBezTo>
                <a:cubicBezTo>
                  <a:pt x="1931985" y="2246925"/>
                  <a:pt x="1920214" y="2235156"/>
                  <a:pt x="1920214" y="2220641"/>
                </a:cubicBezTo>
                <a:cubicBezTo>
                  <a:pt x="1920214" y="2206121"/>
                  <a:pt x="1931985" y="2194352"/>
                  <a:pt x="1946505" y="2194352"/>
                </a:cubicBezTo>
                <a:close/>
                <a:moveTo>
                  <a:pt x="1855059" y="2194352"/>
                </a:moveTo>
                <a:cubicBezTo>
                  <a:pt x="1869579" y="2194352"/>
                  <a:pt x="1881350" y="2206121"/>
                  <a:pt x="1881350" y="2220641"/>
                </a:cubicBezTo>
                <a:cubicBezTo>
                  <a:pt x="1881350" y="2235156"/>
                  <a:pt x="1869579" y="2246925"/>
                  <a:pt x="1855059" y="2246925"/>
                </a:cubicBezTo>
                <a:cubicBezTo>
                  <a:pt x="1840539" y="2246925"/>
                  <a:pt x="1828769" y="2235156"/>
                  <a:pt x="1828769" y="2220641"/>
                </a:cubicBezTo>
                <a:cubicBezTo>
                  <a:pt x="1828769" y="2206121"/>
                  <a:pt x="1840539" y="2194352"/>
                  <a:pt x="1855059" y="2194352"/>
                </a:cubicBezTo>
                <a:close/>
                <a:moveTo>
                  <a:pt x="1763614" y="2194352"/>
                </a:moveTo>
                <a:cubicBezTo>
                  <a:pt x="1778134" y="2194352"/>
                  <a:pt x="1789904" y="2206121"/>
                  <a:pt x="1789904" y="2220641"/>
                </a:cubicBezTo>
                <a:cubicBezTo>
                  <a:pt x="1789904" y="2235156"/>
                  <a:pt x="1778134" y="2246925"/>
                  <a:pt x="1763614" y="2246925"/>
                </a:cubicBezTo>
                <a:cubicBezTo>
                  <a:pt x="1749094" y="2246925"/>
                  <a:pt x="1737323" y="2235156"/>
                  <a:pt x="1737323" y="2220641"/>
                </a:cubicBezTo>
                <a:cubicBezTo>
                  <a:pt x="1737323" y="2206121"/>
                  <a:pt x="1749094" y="2194352"/>
                  <a:pt x="1763614" y="2194352"/>
                </a:cubicBezTo>
                <a:close/>
                <a:moveTo>
                  <a:pt x="1672168" y="2194352"/>
                </a:moveTo>
                <a:cubicBezTo>
                  <a:pt x="1686688" y="2194352"/>
                  <a:pt x="1698459" y="2206121"/>
                  <a:pt x="1698459" y="2220641"/>
                </a:cubicBezTo>
                <a:cubicBezTo>
                  <a:pt x="1698459" y="2235156"/>
                  <a:pt x="1686688" y="2246925"/>
                  <a:pt x="1672168" y="2246925"/>
                </a:cubicBezTo>
                <a:cubicBezTo>
                  <a:pt x="1657648" y="2246925"/>
                  <a:pt x="1645878" y="2235156"/>
                  <a:pt x="1645878" y="2220641"/>
                </a:cubicBezTo>
                <a:cubicBezTo>
                  <a:pt x="1645878" y="2206121"/>
                  <a:pt x="1657648" y="2194352"/>
                  <a:pt x="1672168" y="2194352"/>
                </a:cubicBezTo>
                <a:close/>
                <a:moveTo>
                  <a:pt x="1580723" y="2194352"/>
                </a:moveTo>
                <a:cubicBezTo>
                  <a:pt x="1595243" y="2194352"/>
                  <a:pt x="1607013" y="2206121"/>
                  <a:pt x="1607013" y="2220641"/>
                </a:cubicBezTo>
                <a:cubicBezTo>
                  <a:pt x="1607013" y="2235156"/>
                  <a:pt x="1595243" y="2246925"/>
                  <a:pt x="1580723" y="2246925"/>
                </a:cubicBezTo>
                <a:cubicBezTo>
                  <a:pt x="1566203" y="2246925"/>
                  <a:pt x="1554432" y="2235156"/>
                  <a:pt x="1554432" y="2220641"/>
                </a:cubicBezTo>
                <a:cubicBezTo>
                  <a:pt x="1554432" y="2206121"/>
                  <a:pt x="1566203" y="2194352"/>
                  <a:pt x="1580723" y="2194352"/>
                </a:cubicBezTo>
                <a:close/>
                <a:moveTo>
                  <a:pt x="1489277" y="2194352"/>
                </a:moveTo>
                <a:cubicBezTo>
                  <a:pt x="1503797" y="2194352"/>
                  <a:pt x="1515568" y="2206121"/>
                  <a:pt x="1515568" y="2220641"/>
                </a:cubicBezTo>
                <a:cubicBezTo>
                  <a:pt x="1515568" y="2235156"/>
                  <a:pt x="1503797" y="2246925"/>
                  <a:pt x="1489277" y="2246925"/>
                </a:cubicBezTo>
                <a:cubicBezTo>
                  <a:pt x="1474757" y="2246925"/>
                  <a:pt x="1462986" y="2235156"/>
                  <a:pt x="1462986" y="2220641"/>
                </a:cubicBezTo>
                <a:cubicBezTo>
                  <a:pt x="1462986" y="2206121"/>
                  <a:pt x="1474757" y="2194352"/>
                  <a:pt x="1489277" y="2194352"/>
                </a:cubicBezTo>
                <a:close/>
                <a:moveTo>
                  <a:pt x="1397831" y="2194352"/>
                </a:moveTo>
                <a:cubicBezTo>
                  <a:pt x="1412351" y="2194352"/>
                  <a:pt x="1424122" y="2206121"/>
                  <a:pt x="1424122" y="2220641"/>
                </a:cubicBezTo>
                <a:cubicBezTo>
                  <a:pt x="1424122" y="2235156"/>
                  <a:pt x="1412351" y="2246925"/>
                  <a:pt x="1397831" y="2246925"/>
                </a:cubicBezTo>
                <a:cubicBezTo>
                  <a:pt x="1383311" y="2246925"/>
                  <a:pt x="1371541" y="2235156"/>
                  <a:pt x="1371541" y="2220641"/>
                </a:cubicBezTo>
                <a:cubicBezTo>
                  <a:pt x="1371541" y="2206121"/>
                  <a:pt x="1383311" y="2194352"/>
                  <a:pt x="1397831" y="2194352"/>
                </a:cubicBezTo>
                <a:close/>
                <a:moveTo>
                  <a:pt x="9261525" y="2194351"/>
                </a:moveTo>
                <a:cubicBezTo>
                  <a:pt x="9276044" y="2194351"/>
                  <a:pt x="9287814" y="2206119"/>
                  <a:pt x="9287814" y="2220639"/>
                </a:cubicBezTo>
                <a:cubicBezTo>
                  <a:pt x="9287814" y="2235156"/>
                  <a:pt x="9276044" y="2246925"/>
                  <a:pt x="9261525" y="2246925"/>
                </a:cubicBezTo>
                <a:cubicBezTo>
                  <a:pt x="9247006" y="2246925"/>
                  <a:pt x="9235236" y="2235156"/>
                  <a:pt x="9235236" y="2220639"/>
                </a:cubicBezTo>
                <a:cubicBezTo>
                  <a:pt x="9235236" y="2206119"/>
                  <a:pt x="9247006" y="2194351"/>
                  <a:pt x="9261525" y="2194351"/>
                </a:cubicBezTo>
                <a:close/>
                <a:moveTo>
                  <a:pt x="9170085" y="2194351"/>
                </a:moveTo>
                <a:cubicBezTo>
                  <a:pt x="9184604" y="2194351"/>
                  <a:pt x="9196374" y="2206119"/>
                  <a:pt x="9196374" y="2220639"/>
                </a:cubicBezTo>
                <a:cubicBezTo>
                  <a:pt x="9196374" y="2235156"/>
                  <a:pt x="9184604" y="2246925"/>
                  <a:pt x="9170085" y="2246925"/>
                </a:cubicBezTo>
                <a:cubicBezTo>
                  <a:pt x="9155566" y="2246925"/>
                  <a:pt x="9143796" y="2235156"/>
                  <a:pt x="9143796" y="2220639"/>
                </a:cubicBezTo>
                <a:cubicBezTo>
                  <a:pt x="9143796" y="2206119"/>
                  <a:pt x="9155566" y="2194351"/>
                  <a:pt x="9170085" y="2194351"/>
                </a:cubicBezTo>
                <a:close/>
                <a:moveTo>
                  <a:pt x="9078645" y="2194351"/>
                </a:moveTo>
                <a:cubicBezTo>
                  <a:pt x="9093164" y="2194351"/>
                  <a:pt x="9104934" y="2206119"/>
                  <a:pt x="9104934" y="2220639"/>
                </a:cubicBezTo>
                <a:cubicBezTo>
                  <a:pt x="9104934" y="2235156"/>
                  <a:pt x="9093164" y="2246925"/>
                  <a:pt x="9078645" y="2246925"/>
                </a:cubicBezTo>
                <a:cubicBezTo>
                  <a:pt x="9064126" y="2246925"/>
                  <a:pt x="9052356" y="2235156"/>
                  <a:pt x="9052356" y="2220639"/>
                </a:cubicBezTo>
                <a:cubicBezTo>
                  <a:pt x="9052356" y="2206119"/>
                  <a:pt x="9064126" y="2194351"/>
                  <a:pt x="9078645" y="2194351"/>
                </a:cubicBezTo>
                <a:close/>
                <a:moveTo>
                  <a:pt x="8987205" y="2194351"/>
                </a:moveTo>
                <a:cubicBezTo>
                  <a:pt x="9001724" y="2194351"/>
                  <a:pt x="9013494" y="2206119"/>
                  <a:pt x="9013494" y="2220639"/>
                </a:cubicBezTo>
                <a:cubicBezTo>
                  <a:pt x="9013494" y="2235156"/>
                  <a:pt x="9001724" y="2246925"/>
                  <a:pt x="8987205" y="2246925"/>
                </a:cubicBezTo>
                <a:cubicBezTo>
                  <a:pt x="8972686" y="2246925"/>
                  <a:pt x="8960916" y="2235156"/>
                  <a:pt x="8960916" y="2220639"/>
                </a:cubicBezTo>
                <a:cubicBezTo>
                  <a:pt x="8960916" y="2206119"/>
                  <a:pt x="8972686" y="2194351"/>
                  <a:pt x="8987205" y="2194351"/>
                </a:cubicBezTo>
                <a:close/>
                <a:moveTo>
                  <a:pt x="8895765" y="2194351"/>
                </a:moveTo>
                <a:cubicBezTo>
                  <a:pt x="8910284" y="2194351"/>
                  <a:pt x="8922054" y="2206119"/>
                  <a:pt x="8922054" y="2220639"/>
                </a:cubicBezTo>
                <a:cubicBezTo>
                  <a:pt x="8922054" y="2235156"/>
                  <a:pt x="8910284" y="2246925"/>
                  <a:pt x="8895765" y="2246925"/>
                </a:cubicBezTo>
                <a:cubicBezTo>
                  <a:pt x="8881246" y="2246925"/>
                  <a:pt x="8869476" y="2235156"/>
                  <a:pt x="8869476" y="2220639"/>
                </a:cubicBezTo>
                <a:cubicBezTo>
                  <a:pt x="8869476" y="2206119"/>
                  <a:pt x="8881246" y="2194351"/>
                  <a:pt x="8895765" y="2194351"/>
                </a:cubicBezTo>
                <a:close/>
                <a:moveTo>
                  <a:pt x="8804325" y="2194351"/>
                </a:moveTo>
                <a:cubicBezTo>
                  <a:pt x="8818844" y="2194351"/>
                  <a:pt x="8830614" y="2206119"/>
                  <a:pt x="8830614" y="2220639"/>
                </a:cubicBezTo>
                <a:cubicBezTo>
                  <a:pt x="8830614" y="2235156"/>
                  <a:pt x="8818844" y="2246925"/>
                  <a:pt x="8804325" y="2246925"/>
                </a:cubicBezTo>
                <a:cubicBezTo>
                  <a:pt x="8789806" y="2246925"/>
                  <a:pt x="8778036" y="2235156"/>
                  <a:pt x="8778036" y="2220639"/>
                </a:cubicBezTo>
                <a:cubicBezTo>
                  <a:pt x="8778036" y="2206119"/>
                  <a:pt x="8789806" y="2194351"/>
                  <a:pt x="8804325" y="2194351"/>
                </a:cubicBezTo>
                <a:close/>
                <a:moveTo>
                  <a:pt x="8712885" y="2194351"/>
                </a:moveTo>
                <a:cubicBezTo>
                  <a:pt x="8727404" y="2194351"/>
                  <a:pt x="8739174" y="2206119"/>
                  <a:pt x="8739174" y="2220639"/>
                </a:cubicBezTo>
                <a:cubicBezTo>
                  <a:pt x="8739174" y="2235156"/>
                  <a:pt x="8727404" y="2246925"/>
                  <a:pt x="8712885" y="2246925"/>
                </a:cubicBezTo>
                <a:cubicBezTo>
                  <a:pt x="8698366" y="2246925"/>
                  <a:pt x="8686596" y="2235156"/>
                  <a:pt x="8686596" y="2220639"/>
                </a:cubicBezTo>
                <a:cubicBezTo>
                  <a:pt x="8686596" y="2206119"/>
                  <a:pt x="8698366" y="2194351"/>
                  <a:pt x="8712885" y="2194351"/>
                </a:cubicBezTo>
                <a:close/>
                <a:moveTo>
                  <a:pt x="8621445" y="2194351"/>
                </a:moveTo>
                <a:cubicBezTo>
                  <a:pt x="8635964" y="2194351"/>
                  <a:pt x="8647734" y="2206119"/>
                  <a:pt x="8647734" y="2220639"/>
                </a:cubicBezTo>
                <a:cubicBezTo>
                  <a:pt x="8647734" y="2235156"/>
                  <a:pt x="8635964" y="2246925"/>
                  <a:pt x="8621445" y="2246925"/>
                </a:cubicBezTo>
                <a:cubicBezTo>
                  <a:pt x="8606926" y="2246925"/>
                  <a:pt x="8595156" y="2235156"/>
                  <a:pt x="8595156" y="2220639"/>
                </a:cubicBezTo>
                <a:cubicBezTo>
                  <a:pt x="8595156" y="2206119"/>
                  <a:pt x="8606926" y="2194351"/>
                  <a:pt x="8621445" y="2194351"/>
                </a:cubicBezTo>
                <a:close/>
                <a:moveTo>
                  <a:pt x="8530005" y="2194351"/>
                </a:moveTo>
                <a:cubicBezTo>
                  <a:pt x="8544524" y="2194351"/>
                  <a:pt x="8556294" y="2206119"/>
                  <a:pt x="8556294" y="2220639"/>
                </a:cubicBezTo>
                <a:cubicBezTo>
                  <a:pt x="8556294" y="2235156"/>
                  <a:pt x="8544524" y="2246925"/>
                  <a:pt x="8530005" y="2246925"/>
                </a:cubicBezTo>
                <a:cubicBezTo>
                  <a:pt x="8515486" y="2246925"/>
                  <a:pt x="8503716" y="2235156"/>
                  <a:pt x="8503716" y="2220639"/>
                </a:cubicBezTo>
                <a:cubicBezTo>
                  <a:pt x="8503716" y="2206119"/>
                  <a:pt x="8515486" y="2194351"/>
                  <a:pt x="8530005" y="2194351"/>
                </a:cubicBezTo>
                <a:close/>
                <a:moveTo>
                  <a:pt x="8438565" y="2194351"/>
                </a:moveTo>
                <a:cubicBezTo>
                  <a:pt x="8453084" y="2194351"/>
                  <a:pt x="8464854" y="2206119"/>
                  <a:pt x="8464854" y="2220639"/>
                </a:cubicBezTo>
                <a:cubicBezTo>
                  <a:pt x="8464854" y="2235156"/>
                  <a:pt x="8453084" y="2246925"/>
                  <a:pt x="8438565" y="2246925"/>
                </a:cubicBezTo>
                <a:cubicBezTo>
                  <a:pt x="8424046" y="2246925"/>
                  <a:pt x="8412276" y="2235156"/>
                  <a:pt x="8412276" y="2220639"/>
                </a:cubicBezTo>
                <a:cubicBezTo>
                  <a:pt x="8412276" y="2206119"/>
                  <a:pt x="8424046" y="2194351"/>
                  <a:pt x="8438565" y="2194351"/>
                </a:cubicBezTo>
                <a:close/>
                <a:moveTo>
                  <a:pt x="8347125" y="2194351"/>
                </a:moveTo>
                <a:cubicBezTo>
                  <a:pt x="8361644" y="2194351"/>
                  <a:pt x="8373414" y="2206119"/>
                  <a:pt x="8373414" y="2220639"/>
                </a:cubicBezTo>
                <a:cubicBezTo>
                  <a:pt x="8373414" y="2235156"/>
                  <a:pt x="8361644" y="2246925"/>
                  <a:pt x="8347125" y="2246925"/>
                </a:cubicBezTo>
                <a:cubicBezTo>
                  <a:pt x="8332606" y="2246925"/>
                  <a:pt x="8320836" y="2235156"/>
                  <a:pt x="8320836" y="2220639"/>
                </a:cubicBezTo>
                <a:cubicBezTo>
                  <a:pt x="8320836" y="2206119"/>
                  <a:pt x="8332606" y="2194351"/>
                  <a:pt x="8347125" y="2194351"/>
                </a:cubicBezTo>
                <a:close/>
                <a:moveTo>
                  <a:pt x="8255685" y="2194351"/>
                </a:moveTo>
                <a:cubicBezTo>
                  <a:pt x="8270204" y="2194351"/>
                  <a:pt x="8281974" y="2206119"/>
                  <a:pt x="8281974" y="2220639"/>
                </a:cubicBezTo>
                <a:cubicBezTo>
                  <a:pt x="8281974" y="2235156"/>
                  <a:pt x="8270204" y="2246925"/>
                  <a:pt x="8255685" y="2246925"/>
                </a:cubicBezTo>
                <a:cubicBezTo>
                  <a:pt x="8241166" y="2246925"/>
                  <a:pt x="8229396" y="2235156"/>
                  <a:pt x="8229396" y="2220639"/>
                </a:cubicBezTo>
                <a:cubicBezTo>
                  <a:pt x="8229396" y="2206119"/>
                  <a:pt x="8241166" y="2194351"/>
                  <a:pt x="8255685" y="2194351"/>
                </a:cubicBezTo>
                <a:close/>
                <a:moveTo>
                  <a:pt x="8164245" y="2194351"/>
                </a:moveTo>
                <a:cubicBezTo>
                  <a:pt x="8178764" y="2194351"/>
                  <a:pt x="8190534" y="2206119"/>
                  <a:pt x="8190534" y="2220639"/>
                </a:cubicBezTo>
                <a:cubicBezTo>
                  <a:pt x="8190534" y="2235156"/>
                  <a:pt x="8178764" y="2246925"/>
                  <a:pt x="8164245" y="2246925"/>
                </a:cubicBezTo>
                <a:cubicBezTo>
                  <a:pt x="8149726" y="2246925"/>
                  <a:pt x="8137956" y="2235156"/>
                  <a:pt x="8137956" y="2220639"/>
                </a:cubicBezTo>
                <a:cubicBezTo>
                  <a:pt x="8137956" y="2206119"/>
                  <a:pt x="8149726" y="2194351"/>
                  <a:pt x="8164245" y="2194351"/>
                </a:cubicBezTo>
                <a:close/>
                <a:moveTo>
                  <a:pt x="8072805" y="2194351"/>
                </a:moveTo>
                <a:cubicBezTo>
                  <a:pt x="8087324" y="2194351"/>
                  <a:pt x="8099094" y="2206119"/>
                  <a:pt x="8099094" y="2220639"/>
                </a:cubicBezTo>
                <a:cubicBezTo>
                  <a:pt x="8099094" y="2235156"/>
                  <a:pt x="8087324" y="2246925"/>
                  <a:pt x="8072805" y="2246925"/>
                </a:cubicBezTo>
                <a:cubicBezTo>
                  <a:pt x="8058286" y="2246925"/>
                  <a:pt x="8046516" y="2235156"/>
                  <a:pt x="8046516" y="2220639"/>
                </a:cubicBezTo>
                <a:cubicBezTo>
                  <a:pt x="8046516" y="2206119"/>
                  <a:pt x="8058286" y="2194351"/>
                  <a:pt x="8072805" y="2194351"/>
                </a:cubicBezTo>
                <a:close/>
                <a:moveTo>
                  <a:pt x="7981365" y="2194351"/>
                </a:moveTo>
                <a:cubicBezTo>
                  <a:pt x="7995884" y="2194351"/>
                  <a:pt x="8007654" y="2206119"/>
                  <a:pt x="8007654" y="2220639"/>
                </a:cubicBezTo>
                <a:cubicBezTo>
                  <a:pt x="8007654" y="2235156"/>
                  <a:pt x="7995884" y="2246925"/>
                  <a:pt x="7981365" y="2246925"/>
                </a:cubicBezTo>
                <a:cubicBezTo>
                  <a:pt x="7966846" y="2246925"/>
                  <a:pt x="7955076" y="2235156"/>
                  <a:pt x="7955076" y="2220639"/>
                </a:cubicBezTo>
                <a:cubicBezTo>
                  <a:pt x="7955076" y="2206119"/>
                  <a:pt x="7966846" y="2194351"/>
                  <a:pt x="7981365" y="2194351"/>
                </a:cubicBezTo>
                <a:close/>
                <a:moveTo>
                  <a:pt x="7889925" y="2194351"/>
                </a:moveTo>
                <a:cubicBezTo>
                  <a:pt x="7904444" y="2194351"/>
                  <a:pt x="7916214" y="2206119"/>
                  <a:pt x="7916214" y="2220639"/>
                </a:cubicBezTo>
                <a:cubicBezTo>
                  <a:pt x="7916214" y="2235156"/>
                  <a:pt x="7904444" y="2246925"/>
                  <a:pt x="7889925" y="2246925"/>
                </a:cubicBezTo>
                <a:cubicBezTo>
                  <a:pt x="7875406" y="2246925"/>
                  <a:pt x="7863636" y="2235156"/>
                  <a:pt x="7863636" y="2220639"/>
                </a:cubicBezTo>
                <a:cubicBezTo>
                  <a:pt x="7863636" y="2206119"/>
                  <a:pt x="7875406" y="2194351"/>
                  <a:pt x="7889925" y="2194351"/>
                </a:cubicBezTo>
                <a:close/>
                <a:moveTo>
                  <a:pt x="1397840" y="2103021"/>
                </a:moveTo>
                <a:cubicBezTo>
                  <a:pt x="1412360" y="2103021"/>
                  <a:pt x="1424131" y="2114791"/>
                  <a:pt x="1424131" y="2129311"/>
                </a:cubicBezTo>
                <a:cubicBezTo>
                  <a:pt x="1424131" y="2143721"/>
                  <a:pt x="1412360" y="2155484"/>
                  <a:pt x="1397840" y="2155484"/>
                </a:cubicBezTo>
                <a:cubicBezTo>
                  <a:pt x="1383320" y="2155484"/>
                  <a:pt x="1371549" y="2143721"/>
                  <a:pt x="1371549" y="2129311"/>
                </a:cubicBezTo>
                <a:cubicBezTo>
                  <a:pt x="1371549" y="2114791"/>
                  <a:pt x="1383320" y="2103021"/>
                  <a:pt x="1397840" y="2103021"/>
                </a:cubicBezTo>
                <a:close/>
                <a:moveTo>
                  <a:pt x="1580732" y="2103021"/>
                </a:moveTo>
                <a:cubicBezTo>
                  <a:pt x="1595252" y="2103021"/>
                  <a:pt x="1607023" y="2114791"/>
                  <a:pt x="1607023" y="2129311"/>
                </a:cubicBezTo>
                <a:cubicBezTo>
                  <a:pt x="1607023" y="2143721"/>
                  <a:pt x="1595252" y="2155484"/>
                  <a:pt x="1580732" y="2155484"/>
                </a:cubicBezTo>
                <a:cubicBezTo>
                  <a:pt x="1566212" y="2155484"/>
                  <a:pt x="1554441" y="2143721"/>
                  <a:pt x="1554441" y="2129311"/>
                </a:cubicBezTo>
                <a:cubicBezTo>
                  <a:pt x="1554441" y="2114791"/>
                  <a:pt x="1566212" y="2103021"/>
                  <a:pt x="1580732" y="2103021"/>
                </a:cubicBezTo>
                <a:close/>
                <a:moveTo>
                  <a:pt x="1489286" y="2103021"/>
                </a:moveTo>
                <a:cubicBezTo>
                  <a:pt x="1503806" y="2103021"/>
                  <a:pt x="1515577" y="2114791"/>
                  <a:pt x="1515577" y="2129311"/>
                </a:cubicBezTo>
                <a:cubicBezTo>
                  <a:pt x="1515577" y="2143721"/>
                  <a:pt x="1503806" y="2155484"/>
                  <a:pt x="1489286" y="2155484"/>
                </a:cubicBezTo>
                <a:cubicBezTo>
                  <a:pt x="1474766" y="2155484"/>
                  <a:pt x="1462995" y="2143721"/>
                  <a:pt x="1462995" y="2129311"/>
                </a:cubicBezTo>
                <a:cubicBezTo>
                  <a:pt x="1462995" y="2114791"/>
                  <a:pt x="1474766" y="2103021"/>
                  <a:pt x="1489286" y="2103021"/>
                </a:cubicBezTo>
                <a:close/>
                <a:moveTo>
                  <a:pt x="1855070" y="2103020"/>
                </a:moveTo>
                <a:cubicBezTo>
                  <a:pt x="1869590" y="2103020"/>
                  <a:pt x="1881360" y="2114791"/>
                  <a:pt x="1881360" y="2129311"/>
                </a:cubicBezTo>
                <a:cubicBezTo>
                  <a:pt x="1881360" y="2143721"/>
                  <a:pt x="1869590" y="2155484"/>
                  <a:pt x="1855070" y="2155484"/>
                </a:cubicBezTo>
                <a:cubicBezTo>
                  <a:pt x="1840550" y="2155484"/>
                  <a:pt x="1828779" y="2143721"/>
                  <a:pt x="1828779" y="2129311"/>
                </a:cubicBezTo>
                <a:cubicBezTo>
                  <a:pt x="1828779" y="2114791"/>
                  <a:pt x="1840550" y="2103020"/>
                  <a:pt x="1855070" y="2103020"/>
                </a:cubicBezTo>
                <a:close/>
                <a:moveTo>
                  <a:pt x="1763624" y="2103020"/>
                </a:moveTo>
                <a:cubicBezTo>
                  <a:pt x="1778144" y="2103020"/>
                  <a:pt x="1789915" y="2114791"/>
                  <a:pt x="1789915" y="2129311"/>
                </a:cubicBezTo>
                <a:cubicBezTo>
                  <a:pt x="1789915" y="2143721"/>
                  <a:pt x="1778144" y="2155484"/>
                  <a:pt x="1763624" y="2155484"/>
                </a:cubicBezTo>
                <a:cubicBezTo>
                  <a:pt x="1749104" y="2155484"/>
                  <a:pt x="1737333" y="2143721"/>
                  <a:pt x="1737333" y="2129311"/>
                </a:cubicBezTo>
                <a:cubicBezTo>
                  <a:pt x="1737333" y="2114791"/>
                  <a:pt x="1749104" y="2103020"/>
                  <a:pt x="1763624" y="2103020"/>
                </a:cubicBezTo>
                <a:close/>
                <a:moveTo>
                  <a:pt x="1672178" y="2103020"/>
                </a:moveTo>
                <a:cubicBezTo>
                  <a:pt x="1686698" y="2103020"/>
                  <a:pt x="1698469" y="2114791"/>
                  <a:pt x="1698469" y="2129311"/>
                </a:cubicBezTo>
                <a:cubicBezTo>
                  <a:pt x="1698469" y="2143721"/>
                  <a:pt x="1686698" y="2155484"/>
                  <a:pt x="1672178" y="2155484"/>
                </a:cubicBezTo>
                <a:cubicBezTo>
                  <a:pt x="1657658" y="2155484"/>
                  <a:pt x="1645887" y="2143721"/>
                  <a:pt x="1645887" y="2129311"/>
                </a:cubicBezTo>
                <a:cubicBezTo>
                  <a:pt x="1645887" y="2114791"/>
                  <a:pt x="1657658" y="2103020"/>
                  <a:pt x="1672178" y="2103020"/>
                </a:cubicBezTo>
                <a:close/>
                <a:moveTo>
                  <a:pt x="2129408" y="2103020"/>
                </a:moveTo>
                <a:cubicBezTo>
                  <a:pt x="2143927" y="2103020"/>
                  <a:pt x="2155699" y="2114791"/>
                  <a:pt x="2155699" y="2129310"/>
                </a:cubicBezTo>
                <a:cubicBezTo>
                  <a:pt x="2155699" y="2143721"/>
                  <a:pt x="2143927" y="2155484"/>
                  <a:pt x="2129408" y="2155484"/>
                </a:cubicBezTo>
                <a:cubicBezTo>
                  <a:pt x="2114888" y="2155484"/>
                  <a:pt x="2103117" y="2143721"/>
                  <a:pt x="2103117" y="2129310"/>
                </a:cubicBezTo>
                <a:cubicBezTo>
                  <a:pt x="2103117" y="2114791"/>
                  <a:pt x="2114888" y="2103020"/>
                  <a:pt x="2129408" y="2103020"/>
                </a:cubicBezTo>
                <a:close/>
                <a:moveTo>
                  <a:pt x="2037962" y="2103020"/>
                </a:moveTo>
                <a:cubicBezTo>
                  <a:pt x="2052482" y="2103020"/>
                  <a:pt x="2064252" y="2114791"/>
                  <a:pt x="2064252" y="2129311"/>
                </a:cubicBezTo>
                <a:cubicBezTo>
                  <a:pt x="2064252" y="2143721"/>
                  <a:pt x="2052482" y="2155484"/>
                  <a:pt x="2037962" y="2155484"/>
                </a:cubicBezTo>
                <a:cubicBezTo>
                  <a:pt x="2023442" y="2155484"/>
                  <a:pt x="2011671" y="2143721"/>
                  <a:pt x="2011671" y="2129311"/>
                </a:cubicBezTo>
                <a:cubicBezTo>
                  <a:pt x="2011671" y="2114791"/>
                  <a:pt x="2023442" y="2103020"/>
                  <a:pt x="2037962" y="2103020"/>
                </a:cubicBezTo>
                <a:close/>
                <a:moveTo>
                  <a:pt x="1946516" y="2103020"/>
                </a:moveTo>
                <a:cubicBezTo>
                  <a:pt x="1961036" y="2103020"/>
                  <a:pt x="1972807" y="2114791"/>
                  <a:pt x="1972807" y="2129311"/>
                </a:cubicBezTo>
                <a:cubicBezTo>
                  <a:pt x="1972807" y="2143721"/>
                  <a:pt x="1961036" y="2155484"/>
                  <a:pt x="1946516" y="2155484"/>
                </a:cubicBezTo>
                <a:cubicBezTo>
                  <a:pt x="1931996" y="2155484"/>
                  <a:pt x="1920225" y="2143721"/>
                  <a:pt x="1920225" y="2129311"/>
                </a:cubicBezTo>
                <a:cubicBezTo>
                  <a:pt x="1920225" y="2114791"/>
                  <a:pt x="1931996" y="2103020"/>
                  <a:pt x="1946516" y="2103020"/>
                </a:cubicBezTo>
                <a:close/>
                <a:moveTo>
                  <a:pt x="2403745" y="2103020"/>
                </a:moveTo>
                <a:cubicBezTo>
                  <a:pt x="2418265" y="2103020"/>
                  <a:pt x="2430036" y="2114790"/>
                  <a:pt x="2430036" y="2129310"/>
                </a:cubicBezTo>
                <a:cubicBezTo>
                  <a:pt x="2430036" y="2143721"/>
                  <a:pt x="2418265" y="2155484"/>
                  <a:pt x="2403745" y="2155484"/>
                </a:cubicBezTo>
                <a:cubicBezTo>
                  <a:pt x="2389225" y="2155484"/>
                  <a:pt x="2377455" y="2143721"/>
                  <a:pt x="2377455" y="2129310"/>
                </a:cubicBezTo>
                <a:cubicBezTo>
                  <a:pt x="2377455" y="2114790"/>
                  <a:pt x="2389225" y="2103020"/>
                  <a:pt x="2403745" y="2103020"/>
                </a:cubicBezTo>
                <a:close/>
                <a:moveTo>
                  <a:pt x="2312300" y="2103020"/>
                </a:moveTo>
                <a:cubicBezTo>
                  <a:pt x="2326819" y="2103020"/>
                  <a:pt x="2338590" y="2114791"/>
                  <a:pt x="2338590" y="2129310"/>
                </a:cubicBezTo>
                <a:cubicBezTo>
                  <a:pt x="2338590" y="2143721"/>
                  <a:pt x="2326819" y="2155484"/>
                  <a:pt x="2312300" y="2155484"/>
                </a:cubicBezTo>
                <a:cubicBezTo>
                  <a:pt x="2297780" y="2155484"/>
                  <a:pt x="2286009" y="2143721"/>
                  <a:pt x="2286009" y="2129310"/>
                </a:cubicBezTo>
                <a:cubicBezTo>
                  <a:pt x="2286009" y="2114791"/>
                  <a:pt x="2297780" y="2103020"/>
                  <a:pt x="2312300" y="2103020"/>
                </a:cubicBezTo>
                <a:close/>
                <a:moveTo>
                  <a:pt x="2220854" y="2103020"/>
                </a:moveTo>
                <a:cubicBezTo>
                  <a:pt x="2235374" y="2103020"/>
                  <a:pt x="2247144" y="2114791"/>
                  <a:pt x="2247144" y="2129310"/>
                </a:cubicBezTo>
                <a:cubicBezTo>
                  <a:pt x="2247144" y="2143721"/>
                  <a:pt x="2235374" y="2155484"/>
                  <a:pt x="2220854" y="2155484"/>
                </a:cubicBezTo>
                <a:cubicBezTo>
                  <a:pt x="2206333" y="2155484"/>
                  <a:pt x="2194563" y="2143721"/>
                  <a:pt x="2194563" y="2129310"/>
                </a:cubicBezTo>
                <a:cubicBezTo>
                  <a:pt x="2194563" y="2114791"/>
                  <a:pt x="2206333" y="2103020"/>
                  <a:pt x="2220854" y="2103020"/>
                </a:cubicBezTo>
                <a:close/>
                <a:moveTo>
                  <a:pt x="2586637" y="2103020"/>
                </a:moveTo>
                <a:cubicBezTo>
                  <a:pt x="2601157" y="2103020"/>
                  <a:pt x="2612928" y="2114790"/>
                  <a:pt x="2612928" y="2129310"/>
                </a:cubicBezTo>
                <a:cubicBezTo>
                  <a:pt x="2612928" y="2143721"/>
                  <a:pt x="2601157" y="2155484"/>
                  <a:pt x="2586637" y="2155484"/>
                </a:cubicBezTo>
                <a:cubicBezTo>
                  <a:pt x="2572117" y="2155484"/>
                  <a:pt x="2560347" y="2143721"/>
                  <a:pt x="2560347" y="2129310"/>
                </a:cubicBezTo>
                <a:cubicBezTo>
                  <a:pt x="2560347" y="2114790"/>
                  <a:pt x="2572117" y="2103020"/>
                  <a:pt x="2586637" y="2103020"/>
                </a:cubicBezTo>
                <a:close/>
                <a:moveTo>
                  <a:pt x="2495191" y="2103020"/>
                </a:moveTo>
                <a:cubicBezTo>
                  <a:pt x="2509711" y="2103020"/>
                  <a:pt x="2521482" y="2114790"/>
                  <a:pt x="2521482" y="2129310"/>
                </a:cubicBezTo>
                <a:cubicBezTo>
                  <a:pt x="2521482" y="2143721"/>
                  <a:pt x="2509711" y="2155484"/>
                  <a:pt x="2495191" y="2155484"/>
                </a:cubicBezTo>
                <a:cubicBezTo>
                  <a:pt x="2480672" y="2155484"/>
                  <a:pt x="2468900" y="2143721"/>
                  <a:pt x="2468900" y="2129310"/>
                </a:cubicBezTo>
                <a:cubicBezTo>
                  <a:pt x="2468900" y="2114790"/>
                  <a:pt x="2480672" y="2103020"/>
                  <a:pt x="2495191" y="2103020"/>
                </a:cubicBezTo>
                <a:close/>
                <a:moveTo>
                  <a:pt x="2860975" y="2103019"/>
                </a:moveTo>
                <a:cubicBezTo>
                  <a:pt x="2875495" y="2103019"/>
                  <a:pt x="2887265" y="2114790"/>
                  <a:pt x="2887265" y="2129310"/>
                </a:cubicBezTo>
                <a:cubicBezTo>
                  <a:pt x="2887265" y="2143721"/>
                  <a:pt x="2875495" y="2155484"/>
                  <a:pt x="2860975" y="2155484"/>
                </a:cubicBezTo>
                <a:cubicBezTo>
                  <a:pt x="2846455" y="2155484"/>
                  <a:pt x="2834684" y="2143721"/>
                  <a:pt x="2834684" y="2129310"/>
                </a:cubicBezTo>
                <a:cubicBezTo>
                  <a:pt x="2834684" y="2114790"/>
                  <a:pt x="2846455" y="2103019"/>
                  <a:pt x="2860975" y="2103019"/>
                </a:cubicBezTo>
                <a:close/>
                <a:moveTo>
                  <a:pt x="2769529" y="2103019"/>
                </a:moveTo>
                <a:cubicBezTo>
                  <a:pt x="2784049" y="2103019"/>
                  <a:pt x="2795820" y="2114790"/>
                  <a:pt x="2795820" y="2129310"/>
                </a:cubicBezTo>
                <a:cubicBezTo>
                  <a:pt x="2795820" y="2143721"/>
                  <a:pt x="2784049" y="2155484"/>
                  <a:pt x="2769529" y="2155484"/>
                </a:cubicBezTo>
                <a:cubicBezTo>
                  <a:pt x="2755009" y="2155484"/>
                  <a:pt x="2743238" y="2143721"/>
                  <a:pt x="2743238" y="2129310"/>
                </a:cubicBezTo>
                <a:cubicBezTo>
                  <a:pt x="2743238" y="2114790"/>
                  <a:pt x="2755009" y="2103019"/>
                  <a:pt x="2769529" y="2103019"/>
                </a:cubicBezTo>
                <a:close/>
                <a:moveTo>
                  <a:pt x="2678083" y="2103019"/>
                </a:moveTo>
                <a:cubicBezTo>
                  <a:pt x="2692603" y="2103019"/>
                  <a:pt x="2704374" y="2114790"/>
                  <a:pt x="2704374" y="2129310"/>
                </a:cubicBezTo>
                <a:cubicBezTo>
                  <a:pt x="2704374" y="2143721"/>
                  <a:pt x="2692603" y="2155484"/>
                  <a:pt x="2678083" y="2155484"/>
                </a:cubicBezTo>
                <a:cubicBezTo>
                  <a:pt x="2663563" y="2155484"/>
                  <a:pt x="2651792" y="2143721"/>
                  <a:pt x="2651792" y="2129310"/>
                </a:cubicBezTo>
                <a:cubicBezTo>
                  <a:pt x="2651792" y="2114790"/>
                  <a:pt x="2663563" y="2103019"/>
                  <a:pt x="2678083" y="2103019"/>
                </a:cubicBezTo>
                <a:close/>
                <a:moveTo>
                  <a:pt x="3135313" y="2103019"/>
                </a:moveTo>
                <a:cubicBezTo>
                  <a:pt x="3149833" y="2103019"/>
                  <a:pt x="3161603" y="2114790"/>
                  <a:pt x="3161603" y="2129309"/>
                </a:cubicBezTo>
                <a:cubicBezTo>
                  <a:pt x="3161603" y="2143721"/>
                  <a:pt x="3149833" y="2155484"/>
                  <a:pt x="3135313" y="2155484"/>
                </a:cubicBezTo>
                <a:cubicBezTo>
                  <a:pt x="3120792" y="2155484"/>
                  <a:pt x="3109022" y="2143721"/>
                  <a:pt x="3109022" y="2129309"/>
                </a:cubicBezTo>
                <a:cubicBezTo>
                  <a:pt x="3109022" y="2114790"/>
                  <a:pt x="3120792" y="2103019"/>
                  <a:pt x="3135313" y="2103019"/>
                </a:cubicBezTo>
                <a:close/>
                <a:moveTo>
                  <a:pt x="3043867" y="2103019"/>
                </a:moveTo>
                <a:cubicBezTo>
                  <a:pt x="3058386" y="2103019"/>
                  <a:pt x="3070158" y="2114790"/>
                  <a:pt x="3070158" y="2129310"/>
                </a:cubicBezTo>
                <a:cubicBezTo>
                  <a:pt x="3070158" y="2143721"/>
                  <a:pt x="3058386" y="2155484"/>
                  <a:pt x="3043867" y="2155484"/>
                </a:cubicBezTo>
                <a:cubicBezTo>
                  <a:pt x="3029347" y="2155484"/>
                  <a:pt x="3017576" y="2143721"/>
                  <a:pt x="3017576" y="2129310"/>
                </a:cubicBezTo>
                <a:cubicBezTo>
                  <a:pt x="3017576" y="2114790"/>
                  <a:pt x="3029347" y="2103019"/>
                  <a:pt x="3043867" y="2103019"/>
                </a:cubicBezTo>
                <a:close/>
                <a:moveTo>
                  <a:pt x="2952420" y="2103019"/>
                </a:moveTo>
                <a:cubicBezTo>
                  <a:pt x="2966940" y="2103019"/>
                  <a:pt x="2978711" y="2114790"/>
                  <a:pt x="2978711" y="2129310"/>
                </a:cubicBezTo>
                <a:cubicBezTo>
                  <a:pt x="2978711" y="2143721"/>
                  <a:pt x="2966940" y="2155484"/>
                  <a:pt x="2952420" y="2155484"/>
                </a:cubicBezTo>
                <a:cubicBezTo>
                  <a:pt x="2937900" y="2155484"/>
                  <a:pt x="2926130" y="2143721"/>
                  <a:pt x="2926130" y="2129310"/>
                </a:cubicBezTo>
                <a:cubicBezTo>
                  <a:pt x="2926130" y="2114790"/>
                  <a:pt x="2937900" y="2103019"/>
                  <a:pt x="2952420" y="2103019"/>
                </a:cubicBezTo>
                <a:close/>
                <a:moveTo>
                  <a:pt x="3317925" y="2103019"/>
                </a:moveTo>
                <a:cubicBezTo>
                  <a:pt x="3332444" y="2103019"/>
                  <a:pt x="3344214" y="2114790"/>
                  <a:pt x="3344214" y="2129309"/>
                </a:cubicBezTo>
                <a:cubicBezTo>
                  <a:pt x="3344214" y="2143721"/>
                  <a:pt x="3332444" y="2155484"/>
                  <a:pt x="3317925" y="2155484"/>
                </a:cubicBezTo>
                <a:cubicBezTo>
                  <a:pt x="3303406" y="2155484"/>
                  <a:pt x="3291636" y="2143721"/>
                  <a:pt x="3291636" y="2129309"/>
                </a:cubicBezTo>
                <a:cubicBezTo>
                  <a:pt x="3291636" y="2114790"/>
                  <a:pt x="3303406" y="2103019"/>
                  <a:pt x="3317925" y="2103019"/>
                </a:cubicBezTo>
                <a:close/>
                <a:moveTo>
                  <a:pt x="3226758" y="2103019"/>
                </a:moveTo>
                <a:cubicBezTo>
                  <a:pt x="3241278" y="2103019"/>
                  <a:pt x="3253049" y="2114790"/>
                  <a:pt x="3253049" y="2129309"/>
                </a:cubicBezTo>
                <a:cubicBezTo>
                  <a:pt x="3253049" y="2143721"/>
                  <a:pt x="3241278" y="2155484"/>
                  <a:pt x="3226758" y="2155484"/>
                </a:cubicBezTo>
                <a:cubicBezTo>
                  <a:pt x="3212238" y="2155484"/>
                  <a:pt x="3200468" y="2143721"/>
                  <a:pt x="3200468" y="2129309"/>
                </a:cubicBezTo>
                <a:cubicBezTo>
                  <a:pt x="3200468" y="2114790"/>
                  <a:pt x="3212238" y="2103019"/>
                  <a:pt x="3226758" y="2103019"/>
                </a:cubicBezTo>
                <a:close/>
                <a:moveTo>
                  <a:pt x="5055285" y="2103019"/>
                </a:moveTo>
                <a:cubicBezTo>
                  <a:pt x="5069804" y="2103019"/>
                  <a:pt x="5081574" y="2114789"/>
                  <a:pt x="5081574" y="2129309"/>
                </a:cubicBezTo>
                <a:cubicBezTo>
                  <a:pt x="5081574" y="2143721"/>
                  <a:pt x="5069804" y="2155484"/>
                  <a:pt x="5055285" y="2155484"/>
                </a:cubicBezTo>
                <a:cubicBezTo>
                  <a:pt x="5040766" y="2155484"/>
                  <a:pt x="5028996" y="2143721"/>
                  <a:pt x="5028996" y="2129309"/>
                </a:cubicBezTo>
                <a:cubicBezTo>
                  <a:pt x="5028996" y="2114789"/>
                  <a:pt x="5040766" y="2103019"/>
                  <a:pt x="5055285" y="2103019"/>
                </a:cubicBezTo>
                <a:close/>
                <a:moveTo>
                  <a:pt x="4963845" y="2103019"/>
                </a:moveTo>
                <a:cubicBezTo>
                  <a:pt x="4978364" y="2103019"/>
                  <a:pt x="4990134" y="2114789"/>
                  <a:pt x="4990134" y="2129309"/>
                </a:cubicBezTo>
                <a:cubicBezTo>
                  <a:pt x="4990134" y="2143721"/>
                  <a:pt x="4978364" y="2155484"/>
                  <a:pt x="4963845" y="2155484"/>
                </a:cubicBezTo>
                <a:cubicBezTo>
                  <a:pt x="4949326" y="2155484"/>
                  <a:pt x="4937556" y="2143721"/>
                  <a:pt x="4937556" y="2129309"/>
                </a:cubicBezTo>
                <a:cubicBezTo>
                  <a:pt x="4937556" y="2114789"/>
                  <a:pt x="4949326" y="2103019"/>
                  <a:pt x="4963845" y="2103019"/>
                </a:cubicBezTo>
                <a:close/>
                <a:moveTo>
                  <a:pt x="3409365" y="2103019"/>
                </a:moveTo>
                <a:cubicBezTo>
                  <a:pt x="3423884" y="2103019"/>
                  <a:pt x="3435654" y="2114789"/>
                  <a:pt x="3435654" y="2129309"/>
                </a:cubicBezTo>
                <a:cubicBezTo>
                  <a:pt x="3435654" y="2143721"/>
                  <a:pt x="3423884" y="2155484"/>
                  <a:pt x="3409365" y="2155484"/>
                </a:cubicBezTo>
                <a:cubicBezTo>
                  <a:pt x="3394846" y="2155484"/>
                  <a:pt x="3383076" y="2143721"/>
                  <a:pt x="3383076" y="2129309"/>
                </a:cubicBezTo>
                <a:cubicBezTo>
                  <a:pt x="3383076" y="2114789"/>
                  <a:pt x="3394846" y="2103019"/>
                  <a:pt x="3409365" y="2103019"/>
                </a:cubicBezTo>
                <a:close/>
                <a:moveTo>
                  <a:pt x="5329605" y="2103018"/>
                </a:moveTo>
                <a:cubicBezTo>
                  <a:pt x="5344124" y="2103018"/>
                  <a:pt x="5355894" y="2114789"/>
                  <a:pt x="5355894" y="2129309"/>
                </a:cubicBezTo>
                <a:cubicBezTo>
                  <a:pt x="5355894" y="2143721"/>
                  <a:pt x="5344124" y="2155484"/>
                  <a:pt x="5329605" y="2155484"/>
                </a:cubicBezTo>
                <a:cubicBezTo>
                  <a:pt x="5315086" y="2155484"/>
                  <a:pt x="5303316" y="2143721"/>
                  <a:pt x="5303316" y="2129309"/>
                </a:cubicBezTo>
                <a:cubicBezTo>
                  <a:pt x="5303316" y="2114789"/>
                  <a:pt x="5315086" y="2103018"/>
                  <a:pt x="5329605" y="2103018"/>
                </a:cubicBezTo>
                <a:close/>
                <a:moveTo>
                  <a:pt x="5238165" y="2103018"/>
                </a:moveTo>
                <a:cubicBezTo>
                  <a:pt x="5252684" y="2103018"/>
                  <a:pt x="5264454" y="2114789"/>
                  <a:pt x="5264454" y="2129309"/>
                </a:cubicBezTo>
                <a:cubicBezTo>
                  <a:pt x="5264454" y="2143721"/>
                  <a:pt x="5252684" y="2155484"/>
                  <a:pt x="5238165" y="2155484"/>
                </a:cubicBezTo>
                <a:cubicBezTo>
                  <a:pt x="5223646" y="2155484"/>
                  <a:pt x="5211876" y="2143721"/>
                  <a:pt x="5211876" y="2129309"/>
                </a:cubicBezTo>
                <a:cubicBezTo>
                  <a:pt x="5211876" y="2114789"/>
                  <a:pt x="5223646" y="2103018"/>
                  <a:pt x="5238165" y="2103018"/>
                </a:cubicBezTo>
                <a:close/>
                <a:moveTo>
                  <a:pt x="5146725" y="2103018"/>
                </a:moveTo>
                <a:cubicBezTo>
                  <a:pt x="5161244" y="2103018"/>
                  <a:pt x="5173014" y="2114789"/>
                  <a:pt x="5173014" y="2129309"/>
                </a:cubicBezTo>
                <a:cubicBezTo>
                  <a:pt x="5173014" y="2143721"/>
                  <a:pt x="5161244" y="2155484"/>
                  <a:pt x="5146725" y="2155484"/>
                </a:cubicBezTo>
                <a:cubicBezTo>
                  <a:pt x="5132206" y="2155484"/>
                  <a:pt x="5120436" y="2143721"/>
                  <a:pt x="5120436" y="2129309"/>
                </a:cubicBezTo>
                <a:cubicBezTo>
                  <a:pt x="5120436" y="2114789"/>
                  <a:pt x="5132206" y="2103018"/>
                  <a:pt x="5146725" y="2103018"/>
                </a:cubicBezTo>
                <a:close/>
                <a:moveTo>
                  <a:pt x="5603925" y="2103018"/>
                </a:moveTo>
                <a:cubicBezTo>
                  <a:pt x="5618444" y="2103018"/>
                  <a:pt x="5630214" y="2114789"/>
                  <a:pt x="5630214" y="2129308"/>
                </a:cubicBezTo>
                <a:cubicBezTo>
                  <a:pt x="5630214" y="2143721"/>
                  <a:pt x="5618444" y="2155484"/>
                  <a:pt x="5603925" y="2155484"/>
                </a:cubicBezTo>
                <a:cubicBezTo>
                  <a:pt x="5589406" y="2155484"/>
                  <a:pt x="5577636" y="2143721"/>
                  <a:pt x="5577636" y="2129308"/>
                </a:cubicBezTo>
                <a:cubicBezTo>
                  <a:pt x="5577636" y="2114789"/>
                  <a:pt x="5589406" y="2103018"/>
                  <a:pt x="5603925" y="2103018"/>
                </a:cubicBezTo>
                <a:close/>
                <a:moveTo>
                  <a:pt x="5512485" y="2103018"/>
                </a:moveTo>
                <a:cubicBezTo>
                  <a:pt x="5527004" y="2103018"/>
                  <a:pt x="5538774" y="2114789"/>
                  <a:pt x="5538774" y="2129309"/>
                </a:cubicBezTo>
                <a:cubicBezTo>
                  <a:pt x="5538774" y="2143721"/>
                  <a:pt x="5527004" y="2155484"/>
                  <a:pt x="5512485" y="2155484"/>
                </a:cubicBezTo>
                <a:cubicBezTo>
                  <a:pt x="5497966" y="2155484"/>
                  <a:pt x="5486196" y="2143721"/>
                  <a:pt x="5486196" y="2129309"/>
                </a:cubicBezTo>
                <a:cubicBezTo>
                  <a:pt x="5486196" y="2114789"/>
                  <a:pt x="5497966" y="2103018"/>
                  <a:pt x="5512485" y="2103018"/>
                </a:cubicBezTo>
                <a:close/>
                <a:moveTo>
                  <a:pt x="5421045" y="2103018"/>
                </a:moveTo>
                <a:cubicBezTo>
                  <a:pt x="5435564" y="2103018"/>
                  <a:pt x="5447334" y="2114789"/>
                  <a:pt x="5447334" y="2129309"/>
                </a:cubicBezTo>
                <a:cubicBezTo>
                  <a:pt x="5447334" y="2143721"/>
                  <a:pt x="5435564" y="2155484"/>
                  <a:pt x="5421045" y="2155484"/>
                </a:cubicBezTo>
                <a:cubicBezTo>
                  <a:pt x="5406526" y="2155484"/>
                  <a:pt x="5394756" y="2143721"/>
                  <a:pt x="5394756" y="2129309"/>
                </a:cubicBezTo>
                <a:cubicBezTo>
                  <a:pt x="5394756" y="2114789"/>
                  <a:pt x="5406526" y="2103018"/>
                  <a:pt x="5421045" y="2103018"/>
                </a:cubicBezTo>
                <a:close/>
                <a:moveTo>
                  <a:pt x="5786805" y="2103018"/>
                </a:moveTo>
                <a:cubicBezTo>
                  <a:pt x="5801324" y="2103018"/>
                  <a:pt x="5813094" y="2114789"/>
                  <a:pt x="5813094" y="2129308"/>
                </a:cubicBezTo>
                <a:cubicBezTo>
                  <a:pt x="5813094" y="2143721"/>
                  <a:pt x="5801324" y="2155484"/>
                  <a:pt x="5786805" y="2155484"/>
                </a:cubicBezTo>
                <a:cubicBezTo>
                  <a:pt x="5772286" y="2155484"/>
                  <a:pt x="5760516" y="2143721"/>
                  <a:pt x="5760516" y="2129308"/>
                </a:cubicBezTo>
                <a:cubicBezTo>
                  <a:pt x="5760516" y="2114789"/>
                  <a:pt x="5772286" y="2103018"/>
                  <a:pt x="5786805" y="2103018"/>
                </a:cubicBezTo>
                <a:close/>
                <a:moveTo>
                  <a:pt x="5695365" y="2103018"/>
                </a:moveTo>
                <a:cubicBezTo>
                  <a:pt x="5709884" y="2103018"/>
                  <a:pt x="5721654" y="2114789"/>
                  <a:pt x="5721654" y="2129308"/>
                </a:cubicBezTo>
                <a:cubicBezTo>
                  <a:pt x="5721654" y="2143721"/>
                  <a:pt x="5709884" y="2155484"/>
                  <a:pt x="5695365" y="2155484"/>
                </a:cubicBezTo>
                <a:cubicBezTo>
                  <a:pt x="5680846" y="2155484"/>
                  <a:pt x="5669076" y="2143721"/>
                  <a:pt x="5669076" y="2129308"/>
                </a:cubicBezTo>
                <a:cubicBezTo>
                  <a:pt x="5669076" y="2114789"/>
                  <a:pt x="5680846" y="2103018"/>
                  <a:pt x="5695365" y="2103018"/>
                </a:cubicBezTo>
                <a:close/>
                <a:moveTo>
                  <a:pt x="6061125" y="2103018"/>
                </a:moveTo>
                <a:cubicBezTo>
                  <a:pt x="6075644" y="2103018"/>
                  <a:pt x="6087414" y="2114788"/>
                  <a:pt x="6087414" y="2129308"/>
                </a:cubicBezTo>
                <a:cubicBezTo>
                  <a:pt x="6087414" y="2143721"/>
                  <a:pt x="6075644" y="2155484"/>
                  <a:pt x="6061125" y="2155484"/>
                </a:cubicBezTo>
                <a:cubicBezTo>
                  <a:pt x="6046606" y="2155484"/>
                  <a:pt x="6034836" y="2143721"/>
                  <a:pt x="6034836" y="2129308"/>
                </a:cubicBezTo>
                <a:cubicBezTo>
                  <a:pt x="6034836" y="2114788"/>
                  <a:pt x="6046606" y="2103018"/>
                  <a:pt x="6061125" y="2103018"/>
                </a:cubicBezTo>
                <a:close/>
                <a:moveTo>
                  <a:pt x="5969685" y="2103018"/>
                </a:moveTo>
                <a:cubicBezTo>
                  <a:pt x="5984204" y="2103018"/>
                  <a:pt x="5995974" y="2114788"/>
                  <a:pt x="5995974" y="2129308"/>
                </a:cubicBezTo>
                <a:cubicBezTo>
                  <a:pt x="5995974" y="2143721"/>
                  <a:pt x="5984204" y="2155484"/>
                  <a:pt x="5969685" y="2155484"/>
                </a:cubicBezTo>
                <a:cubicBezTo>
                  <a:pt x="5955166" y="2155484"/>
                  <a:pt x="5943396" y="2143721"/>
                  <a:pt x="5943396" y="2129308"/>
                </a:cubicBezTo>
                <a:cubicBezTo>
                  <a:pt x="5943396" y="2114788"/>
                  <a:pt x="5955166" y="2103018"/>
                  <a:pt x="5969685" y="2103018"/>
                </a:cubicBezTo>
                <a:close/>
                <a:moveTo>
                  <a:pt x="5878245" y="2103018"/>
                </a:moveTo>
                <a:cubicBezTo>
                  <a:pt x="5892764" y="2103018"/>
                  <a:pt x="5904534" y="2114788"/>
                  <a:pt x="5904534" y="2129308"/>
                </a:cubicBezTo>
                <a:cubicBezTo>
                  <a:pt x="5904534" y="2143721"/>
                  <a:pt x="5892764" y="2155484"/>
                  <a:pt x="5878245" y="2155484"/>
                </a:cubicBezTo>
                <a:cubicBezTo>
                  <a:pt x="5863726" y="2155484"/>
                  <a:pt x="5851956" y="2143721"/>
                  <a:pt x="5851956" y="2129308"/>
                </a:cubicBezTo>
                <a:cubicBezTo>
                  <a:pt x="5851956" y="2114788"/>
                  <a:pt x="5863726" y="2103018"/>
                  <a:pt x="5878245" y="2103018"/>
                </a:cubicBezTo>
                <a:close/>
                <a:moveTo>
                  <a:pt x="6335445" y="2103018"/>
                </a:moveTo>
                <a:cubicBezTo>
                  <a:pt x="6349964" y="2103018"/>
                  <a:pt x="6361734" y="2114788"/>
                  <a:pt x="6361734" y="2129308"/>
                </a:cubicBezTo>
                <a:cubicBezTo>
                  <a:pt x="6361734" y="2143721"/>
                  <a:pt x="6349964" y="2155484"/>
                  <a:pt x="6335445" y="2155484"/>
                </a:cubicBezTo>
                <a:cubicBezTo>
                  <a:pt x="6320926" y="2155484"/>
                  <a:pt x="6309156" y="2143721"/>
                  <a:pt x="6309156" y="2129308"/>
                </a:cubicBezTo>
                <a:cubicBezTo>
                  <a:pt x="6309156" y="2114788"/>
                  <a:pt x="6320926" y="2103018"/>
                  <a:pt x="6335445" y="2103018"/>
                </a:cubicBezTo>
                <a:close/>
                <a:moveTo>
                  <a:pt x="6244005" y="2103018"/>
                </a:moveTo>
                <a:cubicBezTo>
                  <a:pt x="6258524" y="2103018"/>
                  <a:pt x="6270294" y="2114788"/>
                  <a:pt x="6270294" y="2129308"/>
                </a:cubicBezTo>
                <a:cubicBezTo>
                  <a:pt x="6270294" y="2143721"/>
                  <a:pt x="6258524" y="2155484"/>
                  <a:pt x="6244005" y="2155484"/>
                </a:cubicBezTo>
                <a:cubicBezTo>
                  <a:pt x="6229486" y="2155484"/>
                  <a:pt x="6217716" y="2143721"/>
                  <a:pt x="6217716" y="2129308"/>
                </a:cubicBezTo>
                <a:cubicBezTo>
                  <a:pt x="6217716" y="2114788"/>
                  <a:pt x="6229486" y="2103018"/>
                  <a:pt x="6244005" y="2103018"/>
                </a:cubicBezTo>
                <a:close/>
                <a:moveTo>
                  <a:pt x="6152565" y="2103018"/>
                </a:moveTo>
                <a:cubicBezTo>
                  <a:pt x="6167084" y="2103018"/>
                  <a:pt x="6178854" y="2114788"/>
                  <a:pt x="6178854" y="2129308"/>
                </a:cubicBezTo>
                <a:cubicBezTo>
                  <a:pt x="6178854" y="2143721"/>
                  <a:pt x="6167084" y="2155484"/>
                  <a:pt x="6152565" y="2155484"/>
                </a:cubicBezTo>
                <a:cubicBezTo>
                  <a:pt x="6138046" y="2155484"/>
                  <a:pt x="6126276" y="2143721"/>
                  <a:pt x="6126276" y="2129308"/>
                </a:cubicBezTo>
                <a:cubicBezTo>
                  <a:pt x="6126276" y="2114788"/>
                  <a:pt x="6138046" y="2103018"/>
                  <a:pt x="6152565" y="2103018"/>
                </a:cubicBezTo>
                <a:close/>
                <a:moveTo>
                  <a:pt x="6518325" y="2103017"/>
                </a:moveTo>
                <a:cubicBezTo>
                  <a:pt x="6532844" y="2103017"/>
                  <a:pt x="6544614" y="2114788"/>
                  <a:pt x="6544614" y="2129308"/>
                </a:cubicBezTo>
                <a:cubicBezTo>
                  <a:pt x="6544614" y="2143721"/>
                  <a:pt x="6532844" y="2155484"/>
                  <a:pt x="6518325" y="2155484"/>
                </a:cubicBezTo>
                <a:cubicBezTo>
                  <a:pt x="6503806" y="2155484"/>
                  <a:pt x="6492036" y="2143721"/>
                  <a:pt x="6492036" y="2129308"/>
                </a:cubicBezTo>
                <a:cubicBezTo>
                  <a:pt x="6492036" y="2114788"/>
                  <a:pt x="6503806" y="2103017"/>
                  <a:pt x="6518325" y="2103017"/>
                </a:cubicBezTo>
                <a:close/>
                <a:moveTo>
                  <a:pt x="6426885" y="2103017"/>
                </a:moveTo>
                <a:cubicBezTo>
                  <a:pt x="6441404" y="2103017"/>
                  <a:pt x="6453174" y="2114788"/>
                  <a:pt x="6453174" y="2129308"/>
                </a:cubicBezTo>
                <a:cubicBezTo>
                  <a:pt x="6453174" y="2143721"/>
                  <a:pt x="6441404" y="2155484"/>
                  <a:pt x="6426885" y="2155484"/>
                </a:cubicBezTo>
                <a:cubicBezTo>
                  <a:pt x="6412366" y="2155484"/>
                  <a:pt x="6400596" y="2143721"/>
                  <a:pt x="6400596" y="2129308"/>
                </a:cubicBezTo>
                <a:cubicBezTo>
                  <a:pt x="6400596" y="2114788"/>
                  <a:pt x="6412366" y="2103017"/>
                  <a:pt x="6426885" y="2103017"/>
                </a:cubicBezTo>
                <a:close/>
                <a:moveTo>
                  <a:pt x="6792645" y="2103017"/>
                </a:moveTo>
                <a:cubicBezTo>
                  <a:pt x="6807164" y="2103017"/>
                  <a:pt x="6818934" y="2114788"/>
                  <a:pt x="6818934" y="2129307"/>
                </a:cubicBezTo>
                <a:cubicBezTo>
                  <a:pt x="6818934" y="2143721"/>
                  <a:pt x="6807164" y="2155484"/>
                  <a:pt x="6792645" y="2155484"/>
                </a:cubicBezTo>
                <a:cubicBezTo>
                  <a:pt x="6778126" y="2155484"/>
                  <a:pt x="6766356" y="2143721"/>
                  <a:pt x="6766356" y="2129307"/>
                </a:cubicBezTo>
                <a:cubicBezTo>
                  <a:pt x="6766356" y="2114788"/>
                  <a:pt x="6778126" y="2103017"/>
                  <a:pt x="6792645" y="2103017"/>
                </a:cubicBezTo>
                <a:close/>
                <a:moveTo>
                  <a:pt x="6701205" y="2103017"/>
                </a:moveTo>
                <a:cubicBezTo>
                  <a:pt x="6715724" y="2103017"/>
                  <a:pt x="6727494" y="2114788"/>
                  <a:pt x="6727494" y="2129308"/>
                </a:cubicBezTo>
                <a:cubicBezTo>
                  <a:pt x="6727494" y="2143721"/>
                  <a:pt x="6715724" y="2155484"/>
                  <a:pt x="6701205" y="2155484"/>
                </a:cubicBezTo>
                <a:cubicBezTo>
                  <a:pt x="6686686" y="2155484"/>
                  <a:pt x="6674916" y="2143721"/>
                  <a:pt x="6674916" y="2129308"/>
                </a:cubicBezTo>
                <a:cubicBezTo>
                  <a:pt x="6674916" y="2114788"/>
                  <a:pt x="6686686" y="2103017"/>
                  <a:pt x="6701205" y="2103017"/>
                </a:cubicBezTo>
                <a:close/>
                <a:moveTo>
                  <a:pt x="6609765" y="2103017"/>
                </a:moveTo>
                <a:cubicBezTo>
                  <a:pt x="6624284" y="2103017"/>
                  <a:pt x="6636054" y="2114788"/>
                  <a:pt x="6636054" y="2129308"/>
                </a:cubicBezTo>
                <a:cubicBezTo>
                  <a:pt x="6636054" y="2143721"/>
                  <a:pt x="6624284" y="2155484"/>
                  <a:pt x="6609765" y="2155484"/>
                </a:cubicBezTo>
                <a:cubicBezTo>
                  <a:pt x="6595246" y="2155484"/>
                  <a:pt x="6583476" y="2143721"/>
                  <a:pt x="6583476" y="2129308"/>
                </a:cubicBezTo>
                <a:cubicBezTo>
                  <a:pt x="6583476" y="2114788"/>
                  <a:pt x="6595246" y="2103017"/>
                  <a:pt x="6609765" y="2103017"/>
                </a:cubicBezTo>
                <a:close/>
                <a:moveTo>
                  <a:pt x="7066965" y="2103017"/>
                </a:moveTo>
                <a:cubicBezTo>
                  <a:pt x="7081484" y="2103017"/>
                  <a:pt x="7093254" y="2114787"/>
                  <a:pt x="7093254" y="2129307"/>
                </a:cubicBezTo>
                <a:cubicBezTo>
                  <a:pt x="7093254" y="2143721"/>
                  <a:pt x="7081484" y="2155484"/>
                  <a:pt x="7066965" y="2155484"/>
                </a:cubicBezTo>
                <a:cubicBezTo>
                  <a:pt x="7052446" y="2155484"/>
                  <a:pt x="7040676" y="2143721"/>
                  <a:pt x="7040676" y="2129307"/>
                </a:cubicBezTo>
                <a:cubicBezTo>
                  <a:pt x="7040676" y="2114787"/>
                  <a:pt x="7052446" y="2103017"/>
                  <a:pt x="7066965" y="2103017"/>
                </a:cubicBezTo>
                <a:close/>
                <a:moveTo>
                  <a:pt x="6975525" y="2103017"/>
                </a:moveTo>
                <a:cubicBezTo>
                  <a:pt x="6990044" y="2103017"/>
                  <a:pt x="7001814" y="2114787"/>
                  <a:pt x="7001814" y="2129307"/>
                </a:cubicBezTo>
                <a:cubicBezTo>
                  <a:pt x="7001814" y="2143721"/>
                  <a:pt x="6990044" y="2155484"/>
                  <a:pt x="6975525" y="2155484"/>
                </a:cubicBezTo>
                <a:cubicBezTo>
                  <a:pt x="6961006" y="2155484"/>
                  <a:pt x="6949236" y="2143721"/>
                  <a:pt x="6949236" y="2129307"/>
                </a:cubicBezTo>
                <a:cubicBezTo>
                  <a:pt x="6949236" y="2114787"/>
                  <a:pt x="6961006" y="2103017"/>
                  <a:pt x="6975525" y="2103017"/>
                </a:cubicBezTo>
                <a:close/>
                <a:moveTo>
                  <a:pt x="6884085" y="2103017"/>
                </a:moveTo>
                <a:cubicBezTo>
                  <a:pt x="6898604" y="2103017"/>
                  <a:pt x="6910374" y="2114787"/>
                  <a:pt x="6910374" y="2129307"/>
                </a:cubicBezTo>
                <a:cubicBezTo>
                  <a:pt x="6910374" y="2143721"/>
                  <a:pt x="6898604" y="2155484"/>
                  <a:pt x="6884085" y="2155484"/>
                </a:cubicBezTo>
                <a:cubicBezTo>
                  <a:pt x="6869566" y="2155484"/>
                  <a:pt x="6857796" y="2143721"/>
                  <a:pt x="6857796" y="2129307"/>
                </a:cubicBezTo>
                <a:cubicBezTo>
                  <a:pt x="6857796" y="2114787"/>
                  <a:pt x="6869566" y="2103017"/>
                  <a:pt x="6884085" y="2103017"/>
                </a:cubicBezTo>
                <a:close/>
                <a:moveTo>
                  <a:pt x="7249845" y="2103017"/>
                </a:moveTo>
                <a:cubicBezTo>
                  <a:pt x="7264364" y="2103017"/>
                  <a:pt x="7276134" y="2114787"/>
                  <a:pt x="7276134" y="2129307"/>
                </a:cubicBezTo>
                <a:cubicBezTo>
                  <a:pt x="7276134" y="2143721"/>
                  <a:pt x="7264364" y="2155484"/>
                  <a:pt x="7249845" y="2155484"/>
                </a:cubicBezTo>
                <a:cubicBezTo>
                  <a:pt x="7235326" y="2155484"/>
                  <a:pt x="7223556" y="2143721"/>
                  <a:pt x="7223556" y="2129307"/>
                </a:cubicBezTo>
                <a:cubicBezTo>
                  <a:pt x="7223556" y="2114787"/>
                  <a:pt x="7235326" y="2103017"/>
                  <a:pt x="7249845" y="2103017"/>
                </a:cubicBezTo>
                <a:close/>
                <a:moveTo>
                  <a:pt x="7158405" y="2103017"/>
                </a:moveTo>
                <a:cubicBezTo>
                  <a:pt x="7172924" y="2103017"/>
                  <a:pt x="7184694" y="2114787"/>
                  <a:pt x="7184694" y="2129307"/>
                </a:cubicBezTo>
                <a:cubicBezTo>
                  <a:pt x="7184694" y="2143721"/>
                  <a:pt x="7172924" y="2155484"/>
                  <a:pt x="7158405" y="2155484"/>
                </a:cubicBezTo>
                <a:cubicBezTo>
                  <a:pt x="7143886" y="2155484"/>
                  <a:pt x="7132116" y="2143721"/>
                  <a:pt x="7132116" y="2129307"/>
                </a:cubicBezTo>
                <a:cubicBezTo>
                  <a:pt x="7132116" y="2114787"/>
                  <a:pt x="7143886" y="2103017"/>
                  <a:pt x="7158405" y="2103017"/>
                </a:cubicBezTo>
                <a:close/>
                <a:moveTo>
                  <a:pt x="7524165" y="2103016"/>
                </a:moveTo>
                <a:cubicBezTo>
                  <a:pt x="7538684" y="2103016"/>
                  <a:pt x="7550454" y="2114787"/>
                  <a:pt x="7550454" y="2129307"/>
                </a:cubicBezTo>
                <a:cubicBezTo>
                  <a:pt x="7550454" y="2143721"/>
                  <a:pt x="7538684" y="2155484"/>
                  <a:pt x="7524165" y="2155484"/>
                </a:cubicBezTo>
                <a:cubicBezTo>
                  <a:pt x="7509646" y="2155484"/>
                  <a:pt x="7497876" y="2143721"/>
                  <a:pt x="7497876" y="2129307"/>
                </a:cubicBezTo>
                <a:cubicBezTo>
                  <a:pt x="7497876" y="2114787"/>
                  <a:pt x="7509646" y="2103016"/>
                  <a:pt x="7524165" y="2103016"/>
                </a:cubicBezTo>
                <a:close/>
                <a:moveTo>
                  <a:pt x="7432725" y="2103016"/>
                </a:moveTo>
                <a:cubicBezTo>
                  <a:pt x="7447244" y="2103016"/>
                  <a:pt x="7459014" y="2114787"/>
                  <a:pt x="7459014" y="2129307"/>
                </a:cubicBezTo>
                <a:cubicBezTo>
                  <a:pt x="7459014" y="2143721"/>
                  <a:pt x="7447244" y="2155484"/>
                  <a:pt x="7432725" y="2155484"/>
                </a:cubicBezTo>
                <a:cubicBezTo>
                  <a:pt x="7418206" y="2155484"/>
                  <a:pt x="7406436" y="2143721"/>
                  <a:pt x="7406436" y="2129307"/>
                </a:cubicBezTo>
                <a:cubicBezTo>
                  <a:pt x="7406436" y="2114787"/>
                  <a:pt x="7418206" y="2103016"/>
                  <a:pt x="7432725" y="2103016"/>
                </a:cubicBezTo>
                <a:close/>
                <a:moveTo>
                  <a:pt x="7341285" y="2103016"/>
                </a:moveTo>
                <a:cubicBezTo>
                  <a:pt x="7355804" y="2103016"/>
                  <a:pt x="7367574" y="2114787"/>
                  <a:pt x="7367574" y="2129307"/>
                </a:cubicBezTo>
                <a:cubicBezTo>
                  <a:pt x="7367574" y="2143721"/>
                  <a:pt x="7355804" y="2155484"/>
                  <a:pt x="7341285" y="2155484"/>
                </a:cubicBezTo>
                <a:cubicBezTo>
                  <a:pt x="7326766" y="2155484"/>
                  <a:pt x="7314996" y="2143721"/>
                  <a:pt x="7314996" y="2129307"/>
                </a:cubicBezTo>
                <a:cubicBezTo>
                  <a:pt x="7314996" y="2114787"/>
                  <a:pt x="7326766" y="2103016"/>
                  <a:pt x="7341285" y="2103016"/>
                </a:cubicBezTo>
                <a:close/>
                <a:moveTo>
                  <a:pt x="7798485" y="2103016"/>
                </a:moveTo>
                <a:cubicBezTo>
                  <a:pt x="7813004" y="2103016"/>
                  <a:pt x="7824774" y="2114786"/>
                  <a:pt x="7824774" y="2129306"/>
                </a:cubicBezTo>
                <a:cubicBezTo>
                  <a:pt x="7824774" y="2143721"/>
                  <a:pt x="7813004" y="2155484"/>
                  <a:pt x="7798485" y="2155484"/>
                </a:cubicBezTo>
                <a:cubicBezTo>
                  <a:pt x="7783966" y="2155484"/>
                  <a:pt x="7772196" y="2143721"/>
                  <a:pt x="7772196" y="2129306"/>
                </a:cubicBezTo>
                <a:cubicBezTo>
                  <a:pt x="7772196" y="2114786"/>
                  <a:pt x="7783966" y="2103016"/>
                  <a:pt x="7798485" y="2103016"/>
                </a:cubicBezTo>
                <a:close/>
                <a:moveTo>
                  <a:pt x="7707045" y="2103016"/>
                </a:moveTo>
                <a:cubicBezTo>
                  <a:pt x="7721564" y="2103016"/>
                  <a:pt x="7733334" y="2114787"/>
                  <a:pt x="7733334" y="2129307"/>
                </a:cubicBezTo>
                <a:cubicBezTo>
                  <a:pt x="7733334" y="2143721"/>
                  <a:pt x="7721564" y="2155484"/>
                  <a:pt x="7707045" y="2155484"/>
                </a:cubicBezTo>
                <a:cubicBezTo>
                  <a:pt x="7692526" y="2155484"/>
                  <a:pt x="7680756" y="2143721"/>
                  <a:pt x="7680756" y="2129307"/>
                </a:cubicBezTo>
                <a:cubicBezTo>
                  <a:pt x="7680756" y="2114787"/>
                  <a:pt x="7692526" y="2103016"/>
                  <a:pt x="7707045" y="2103016"/>
                </a:cubicBezTo>
                <a:close/>
                <a:moveTo>
                  <a:pt x="7615605" y="2103016"/>
                </a:moveTo>
                <a:cubicBezTo>
                  <a:pt x="7630124" y="2103016"/>
                  <a:pt x="7641894" y="2114787"/>
                  <a:pt x="7641894" y="2129307"/>
                </a:cubicBezTo>
                <a:cubicBezTo>
                  <a:pt x="7641894" y="2143721"/>
                  <a:pt x="7630124" y="2155484"/>
                  <a:pt x="7615605" y="2155484"/>
                </a:cubicBezTo>
                <a:cubicBezTo>
                  <a:pt x="7601086" y="2155484"/>
                  <a:pt x="7589316" y="2143721"/>
                  <a:pt x="7589316" y="2129307"/>
                </a:cubicBezTo>
                <a:cubicBezTo>
                  <a:pt x="7589316" y="2114787"/>
                  <a:pt x="7601086" y="2103016"/>
                  <a:pt x="7615605" y="2103016"/>
                </a:cubicBezTo>
                <a:close/>
                <a:moveTo>
                  <a:pt x="8072805" y="2103016"/>
                </a:moveTo>
                <a:cubicBezTo>
                  <a:pt x="8087324" y="2103016"/>
                  <a:pt x="8099094" y="2114786"/>
                  <a:pt x="8099094" y="2129306"/>
                </a:cubicBezTo>
                <a:cubicBezTo>
                  <a:pt x="8099094" y="2143721"/>
                  <a:pt x="8087324" y="2155484"/>
                  <a:pt x="8072805" y="2155484"/>
                </a:cubicBezTo>
                <a:cubicBezTo>
                  <a:pt x="8058286" y="2155484"/>
                  <a:pt x="8046516" y="2143721"/>
                  <a:pt x="8046516" y="2129306"/>
                </a:cubicBezTo>
                <a:cubicBezTo>
                  <a:pt x="8046516" y="2114786"/>
                  <a:pt x="8058286" y="2103016"/>
                  <a:pt x="8072805" y="2103016"/>
                </a:cubicBezTo>
                <a:close/>
                <a:moveTo>
                  <a:pt x="7981365" y="2103016"/>
                </a:moveTo>
                <a:cubicBezTo>
                  <a:pt x="7995884" y="2103016"/>
                  <a:pt x="8007654" y="2114786"/>
                  <a:pt x="8007654" y="2129306"/>
                </a:cubicBezTo>
                <a:cubicBezTo>
                  <a:pt x="8007654" y="2143721"/>
                  <a:pt x="7995884" y="2155484"/>
                  <a:pt x="7981365" y="2155484"/>
                </a:cubicBezTo>
                <a:cubicBezTo>
                  <a:pt x="7966846" y="2155484"/>
                  <a:pt x="7955076" y="2143721"/>
                  <a:pt x="7955076" y="2129306"/>
                </a:cubicBezTo>
                <a:cubicBezTo>
                  <a:pt x="7955076" y="2114786"/>
                  <a:pt x="7966846" y="2103016"/>
                  <a:pt x="7981365" y="2103016"/>
                </a:cubicBezTo>
                <a:close/>
                <a:moveTo>
                  <a:pt x="7889925" y="2103016"/>
                </a:moveTo>
                <a:cubicBezTo>
                  <a:pt x="7904444" y="2103016"/>
                  <a:pt x="7916214" y="2114786"/>
                  <a:pt x="7916214" y="2129306"/>
                </a:cubicBezTo>
                <a:cubicBezTo>
                  <a:pt x="7916214" y="2143721"/>
                  <a:pt x="7904444" y="2155484"/>
                  <a:pt x="7889925" y="2155484"/>
                </a:cubicBezTo>
                <a:cubicBezTo>
                  <a:pt x="7875406" y="2155484"/>
                  <a:pt x="7863636" y="2143721"/>
                  <a:pt x="7863636" y="2129306"/>
                </a:cubicBezTo>
                <a:cubicBezTo>
                  <a:pt x="7863636" y="2114786"/>
                  <a:pt x="7875406" y="2103016"/>
                  <a:pt x="7889925" y="2103016"/>
                </a:cubicBezTo>
                <a:close/>
                <a:moveTo>
                  <a:pt x="8255685" y="2103016"/>
                </a:moveTo>
                <a:cubicBezTo>
                  <a:pt x="8270204" y="2103016"/>
                  <a:pt x="8281974" y="2114786"/>
                  <a:pt x="8281974" y="2129306"/>
                </a:cubicBezTo>
                <a:cubicBezTo>
                  <a:pt x="8281974" y="2143721"/>
                  <a:pt x="8270204" y="2155484"/>
                  <a:pt x="8255685" y="2155484"/>
                </a:cubicBezTo>
                <a:cubicBezTo>
                  <a:pt x="8241166" y="2155484"/>
                  <a:pt x="8229396" y="2143721"/>
                  <a:pt x="8229396" y="2129306"/>
                </a:cubicBezTo>
                <a:cubicBezTo>
                  <a:pt x="8229396" y="2114786"/>
                  <a:pt x="8241166" y="2103016"/>
                  <a:pt x="8255685" y="2103016"/>
                </a:cubicBezTo>
                <a:close/>
                <a:moveTo>
                  <a:pt x="8164245" y="2103016"/>
                </a:moveTo>
                <a:cubicBezTo>
                  <a:pt x="8178764" y="2103016"/>
                  <a:pt x="8190534" y="2114786"/>
                  <a:pt x="8190534" y="2129306"/>
                </a:cubicBezTo>
                <a:cubicBezTo>
                  <a:pt x="8190534" y="2143721"/>
                  <a:pt x="8178764" y="2155484"/>
                  <a:pt x="8164245" y="2155484"/>
                </a:cubicBezTo>
                <a:cubicBezTo>
                  <a:pt x="8149726" y="2155484"/>
                  <a:pt x="8137956" y="2143721"/>
                  <a:pt x="8137956" y="2129306"/>
                </a:cubicBezTo>
                <a:cubicBezTo>
                  <a:pt x="8137956" y="2114786"/>
                  <a:pt x="8149726" y="2103016"/>
                  <a:pt x="8164245" y="2103016"/>
                </a:cubicBezTo>
                <a:close/>
                <a:moveTo>
                  <a:pt x="8530005" y="2103015"/>
                </a:moveTo>
                <a:cubicBezTo>
                  <a:pt x="8544524" y="2103015"/>
                  <a:pt x="8556294" y="2114786"/>
                  <a:pt x="8556294" y="2129306"/>
                </a:cubicBezTo>
                <a:cubicBezTo>
                  <a:pt x="8556294" y="2143721"/>
                  <a:pt x="8544524" y="2155484"/>
                  <a:pt x="8530005" y="2155484"/>
                </a:cubicBezTo>
                <a:cubicBezTo>
                  <a:pt x="8515486" y="2155484"/>
                  <a:pt x="8503716" y="2143721"/>
                  <a:pt x="8503716" y="2129306"/>
                </a:cubicBezTo>
                <a:cubicBezTo>
                  <a:pt x="8503716" y="2114786"/>
                  <a:pt x="8515486" y="2103015"/>
                  <a:pt x="8530005" y="2103015"/>
                </a:cubicBezTo>
                <a:close/>
                <a:moveTo>
                  <a:pt x="8438565" y="2103015"/>
                </a:moveTo>
                <a:cubicBezTo>
                  <a:pt x="8453084" y="2103015"/>
                  <a:pt x="8464854" y="2114786"/>
                  <a:pt x="8464854" y="2129306"/>
                </a:cubicBezTo>
                <a:cubicBezTo>
                  <a:pt x="8464854" y="2143721"/>
                  <a:pt x="8453084" y="2155484"/>
                  <a:pt x="8438565" y="2155484"/>
                </a:cubicBezTo>
                <a:cubicBezTo>
                  <a:pt x="8424046" y="2155484"/>
                  <a:pt x="8412276" y="2143721"/>
                  <a:pt x="8412276" y="2129306"/>
                </a:cubicBezTo>
                <a:cubicBezTo>
                  <a:pt x="8412276" y="2114786"/>
                  <a:pt x="8424046" y="2103015"/>
                  <a:pt x="8438565" y="2103015"/>
                </a:cubicBezTo>
                <a:close/>
                <a:moveTo>
                  <a:pt x="8347125" y="2103015"/>
                </a:moveTo>
                <a:cubicBezTo>
                  <a:pt x="8361644" y="2103015"/>
                  <a:pt x="8373414" y="2114786"/>
                  <a:pt x="8373414" y="2129306"/>
                </a:cubicBezTo>
                <a:cubicBezTo>
                  <a:pt x="8373414" y="2143721"/>
                  <a:pt x="8361644" y="2155484"/>
                  <a:pt x="8347125" y="2155484"/>
                </a:cubicBezTo>
                <a:cubicBezTo>
                  <a:pt x="8332606" y="2155484"/>
                  <a:pt x="8320836" y="2143721"/>
                  <a:pt x="8320836" y="2129306"/>
                </a:cubicBezTo>
                <a:cubicBezTo>
                  <a:pt x="8320836" y="2114786"/>
                  <a:pt x="8332606" y="2103015"/>
                  <a:pt x="8347125" y="2103015"/>
                </a:cubicBezTo>
                <a:close/>
                <a:moveTo>
                  <a:pt x="8804325" y="2103015"/>
                </a:moveTo>
                <a:cubicBezTo>
                  <a:pt x="8818844" y="2103015"/>
                  <a:pt x="8830614" y="2114785"/>
                  <a:pt x="8830614" y="2129305"/>
                </a:cubicBezTo>
                <a:cubicBezTo>
                  <a:pt x="8830614" y="2143721"/>
                  <a:pt x="8818844" y="2155484"/>
                  <a:pt x="8804325" y="2155484"/>
                </a:cubicBezTo>
                <a:cubicBezTo>
                  <a:pt x="8789806" y="2155484"/>
                  <a:pt x="8778036" y="2143721"/>
                  <a:pt x="8778036" y="2129305"/>
                </a:cubicBezTo>
                <a:cubicBezTo>
                  <a:pt x="8778036" y="2114785"/>
                  <a:pt x="8789806" y="2103015"/>
                  <a:pt x="8804325" y="2103015"/>
                </a:cubicBezTo>
                <a:close/>
                <a:moveTo>
                  <a:pt x="8712885" y="2103015"/>
                </a:moveTo>
                <a:cubicBezTo>
                  <a:pt x="8727404" y="2103015"/>
                  <a:pt x="8739174" y="2114786"/>
                  <a:pt x="8739174" y="2129306"/>
                </a:cubicBezTo>
                <a:cubicBezTo>
                  <a:pt x="8739174" y="2143721"/>
                  <a:pt x="8727404" y="2155484"/>
                  <a:pt x="8712885" y="2155484"/>
                </a:cubicBezTo>
                <a:cubicBezTo>
                  <a:pt x="8698366" y="2155484"/>
                  <a:pt x="8686596" y="2143721"/>
                  <a:pt x="8686596" y="2129306"/>
                </a:cubicBezTo>
                <a:cubicBezTo>
                  <a:pt x="8686596" y="2114786"/>
                  <a:pt x="8698366" y="2103015"/>
                  <a:pt x="8712885" y="2103015"/>
                </a:cubicBezTo>
                <a:close/>
                <a:moveTo>
                  <a:pt x="8621445" y="2103015"/>
                </a:moveTo>
                <a:cubicBezTo>
                  <a:pt x="8635964" y="2103015"/>
                  <a:pt x="8647734" y="2114786"/>
                  <a:pt x="8647734" y="2129306"/>
                </a:cubicBezTo>
                <a:cubicBezTo>
                  <a:pt x="8647734" y="2143721"/>
                  <a:pt x="8635964" y="2155484"/>
                  <a:pt x="8621445" y="2155484"/>
                </a:cubicBezTo>
                <a:cubicBezTo>
                  <a:pt x="8606926" y="2155484"/>
                  <a:pt x="8595156" y="2143721"/>
                  <a:pt x="8595156" y="2129306"/>
                </a:cubicBezTo>
                <a:cubicBezTo>
                  <a:pt x="8595156" y="2114786"/>
                  <a:pt x="8606926" y="2103015"/>
                  <a:pt x="8621445" y="2103015"/>
                </a:cubicBezTo>
                <a:close/>
                <a:moveTo>
                  <a:pt x="8987205" y="2103015"/>
                </a:moveTo>
                <a:cubicBezTo>
                  <a:pt x="9001724" y="2103015"/>
                  <a:pt x="9013494" y="2114785"/>
                  <a:pt x="9013494" y="2129305"/>
                </a:cubicBezTo>
                <a:cubicBezTo>
                  <a:pt x="9013494" y="2143721"/>
                  <a:pt x="9001724" y="2155484"/>
                  <a:pt x="8987205" y="2155484"/>
                </a:cubicBezTo>
                <a:cubicBezTo>
                  <a:pt x="8972686" y="2155484"/>
                  <a:pt x="8960916" y="2143721"/>
                  <a:pt x="8960916" y="2129305"/>
                </a:cubicBezTo>
                <a:cubicBezTo>
                  <a:pt x="8960916" y="2114785"/>
                  <a:pt x="8972686" y="2103015"/>
                  <a:pt x="8987205" y="2103015"/>
                </a:cubicBezTo>
                <a:close/>
                <a:moveTo>
                  <a:pt x="8895765" y="2103015"/>
                </a:moveTo>
                <a:cubicBezTo>
                  <a:pt x="8910284" y="2103015"/>
                  <a:pt x="8922054" y="2114785"/>
                  <a:pt x="8922054" y="2129305"/>
                </a:cubicBezTo>
                <a:cubicBezTo>
                  <a:pt x="8922054" y="2143721"/>
                  <a:pt x="8910284" y="2155484"/>
                  <a:pt x="8895765" y="2155484"/>
                </a:cubicBezTo>
                <a:cubicBezTo>
                  <a:pt x="8881246" y="2155484"/>
                  <a:pt x="8869476" y="2143721"/>
                  <a:pt x="8869476" y="2129305"/>
                </a:cubicBezTo>
                <a:cubicBezTo>
                  <a:pt x="8869476" y="2114785"/>
                  <a:pt x="8881246" y="2103015"/>
                  <a:pt x="8895765" y="2103015"/>
                </a:cubicBezTo>
                <a:close/>
                <a:moveTo>
                  <a:pt x="9261525" y="2103015"/>
                </a:moveTo>
                <a:cubicBezTo>
                  <a:pt x="9276044" y="2103015"/>
                  <a:pt x="9287814" y="2114785"/>
                  <a:pt x="9287814" y="2129305"/>
                </a:cubicBezTo>
                <a:cubicBezTo>
                  <a:pt x="9287814" y="2143721"/>
                  <a:pt x="9276044" y="2155484"/>
                  <a:pt x="9261525" y="2155484"/>
                </a:cubicBezTo>
                <a:cubicBezTo>
                  <a:pt x="9247006" y="2155484"/>
                  <a:pt x="9235236" y="2143721"/>
                  <a:pt x="9235236" y="2129305"/>
                </a:cubicBezTo>
                <a:cubicBezTo>
                  <a:pt x="9235236" y="2114785"/>
                  <a:pt x="9247006" y="2103015"/>
                  <a:pt x="9261525" y="2103015"/>
                </a:cubicBezTo>
                <a:close/>
                <a:moveTo>
                  <a:pt x="9170085" y="2103015"/>
                </a:moveTo>
                <a:cubicBezTo>
                  <a:pt x="9184604" y="2103015"/>
                  <a:pt x="9196374" y="2114785"/>
                  <a:pt x="9196374" y="2129305"/>
                </a:cubicBezTo>
                <a:cubicBezTo>
                  <a:pt x="9196374" y="2143721"/>
                  <a:pt x="9184604" y="2155484"/>
                  <a:pt x="9170085" y="2155484"/>
                </a:cubicBezTo>
                <a:cubicBezTo>
                  <a:pt x="9155566" y="2155484"/>
                  <a:pt x="9143796" y="2143721"/>
                  <a:pt x="9143796" y="2129305"/>
                </a:cubicBezTo>
                <a:cubicBezTo>
                  <a:pt x="9143796" y="2114785"/>
                  <a:pt x="9155566" y="2103015"/>
                  <a:pt x="9170085" y="2103015"/>
                </a:cubicBezTo>
                <a:close/>
                <a:moveTo>
                  <a:pt x="9078645" y="2103015"/>
                </a:moveTo>
                <a:cubicBezTo>
                  <a:pt x="9093164" y="2103015"/>
                  <a:pt x="9104934" y="2114785"/>
                  <a:pt x="9104934" y="2129305"/>
                </a:cubicBezTo>
                <a:cubicBezTo>
                  <a:pt x="9104934" y="2143721"/>
                  <a:pt x="9093164" y="2155484"/>
                  <a:pt x="9078645" y="2155484"/>
                </a:cubicBezTo>
                <a:cubicBezTo>
                  <a:pt x="9064126" y="2155484"/>
                  <a:pt x="9052356" y="2143721"/>
                  <a:pt x="9052356" y="2129305"/>
                </a:cubicBezTo>
                <a:cubicBezTo>
                  <a:pt x="9052356" y="2114785"/>
                  <a:pt x="9064126" y="2103015"/>
                  <a:pt x="9078645" y="2103015"/>
                </a:cubicBezTo>
                <a:close/>
                <a:moveTo>
                  <a:pt x="1397848" y="2011582"/>
                </a:moveTo>
                <a:cubicBezTo>
                  <a:pt x="1412368" y="2011582"/>
                  <a:pt x="1424139" y="2023352"/>
                  <a:pt x="1424139" y="2037872"/>
                </a:cubicBezTo>
                <a:cubicBezTo>
                  <a:pt x="1424139" y="2052392"/>
                  <a:pt x="1412368" y="2064163"/>
                  <a:pt x="1397848" y="2064163"/>
                </a:cubicBezTo>
                <a:cubicBezTo>
                  <a:pt x="1383328" y="2064163"/>
                  <a:pt x="1371557" y="2052392"/>
                  <a:pt x="1371557" y="2037872"/>
                </a:cubicBezTo>
                <a:cubicBezTo>
                  <a:pt x="1371557" y="2023352"/>
                  <a:pt x="1383328" y="2011582"/>
                  <a:pt x="1397848" y="2011582"/>
                </a:cubicBezTo>
                <a:close/>
                <a:moveTo>
                  <a:pt x="1306401" y="2011582"/>
                </a:moveTo>
                <a:cubicBezTo>
                  <a:pt x="1320921" y="2011582"/>
                  <a:pt x="1332693" y="2023352"/>
                  <a:pt x="1332693" y="2037872"/>
                </a:cubicBezTo>
                <a:cubicBezTo>
                  <a:pt x="1332693" y="2052392"/>
                  <a:pt x="1320921" y="2064163"/>
                  <a:pt x="1306401" y="2064163"/>
                </a:cubicBezTo>
                <a:cubicBezTo>
                  <a:pt x="1291882" y="2064163"/>
                  <a:pt x="1280111" y="2052392"/>
                  <a:pt x="1280111" y="2037872"/>
                </a:cubicBezTo>
                <a:cubicBezTo>
                  <a:pt x="1280111" y="2023352"/>
                  <a:pt x="1291882" y="2011582"/>
                  <a:pt x="1306401" y="2011582"/>
                </a:cubicBezTo>
                <a:close/>
                <a:moveTo>
                  <a:pt x="1214955" y="2011582"/>
                </a:moveTo>
                <a:cubicBezTo>
                  <a:pt x="1229475" y="2011582"/>
                  <a:pt x="1241246" y="2023352"/>
                  <a:pt x="1241246" y="2037872"/>
                </a:cubicBezTo>
                <a:cubicBezTo>
                  <a:pt x="1241246" y="2052392"/>
                  <a:pt x="1229475" y="2064163"/>
                  <a:pt x="1214955" y="2064163"/>
                </a:cubicBezTo>
                <a:cubicBezTo>
                  <a:pt x="1200435" y="2064163"/>
                  <a:pt x="1188665" y="2052392"/>
                  <a:pt x="1188665" y="2037872"/>
                </a:cubicBezTo>
                <a:cubicBezTo>
                  <a:pt x="1188665" y="2023352"/>
                  <a:pt x="1200435" y="2011582"/>
                  <a:pt x="1214955" y="2011582"/>
                </a:cubicBezTo>
                <a:close/>
                <a:moveTo>
                  <a:pt x="1672187" y="2011581"/>
                </a:moveTo>
                <a:cubicBezTo>
                  <a:pt x="1686707" y="2011581"/>
                  <a:pt x="1698478" y="2023352"/>
                  <a:pt x="1698478" y="2037872"/>
                </a:cubicBezTo>
                <a:cubicBezTo>
                  <a:pt x="1698478" y="2052392"/>
                  <a:pt x="1686707" y="2064162"/>
                  <a:pt x="1672187" y="2064162"/>
                </a:cubicBezTo>
                <a:cubicBezTo>
                  <a:pt x="1657667" y="2064162"/>
                  <a:pt x="1645896" y="2052392"/>
                  <a:pt x="1645896" y="2037872"/>
                </a:cubicBezTo>
                <a:cubicBezTo>
                  <a:pt x="1645896" y="2023352"/>
                  <a:pt x="1657667" y="2011581"/>
                  <a:pt x="1672187" y="2011581"/>
                </a:cubicBezTo>
                <a:close/>
                <a:moveTo>
                  <a:pt x="1580741" y="2011581"/>
                </a:moveTo>
                <a:cubicBezTo>
                  <a:pt x="1595261" y="2011581"/>
                  <a:pt x="1607031" y="2023352"/>
                  <a:pt x="1607031" y="2037872"/>
                </a:cubicBezTo>
                <a:cubicBezTo>
                  <a:pt x="1607031" y="2052392"/>
                  <a:pt x="1595261" y="2064162"/>
                  <a:pt x="1580741" y="2064162"/>
                </a:cubicBezTo>
                <a:cubicBezTo>
                  <a:pt x="1566221" y="2064162"/>
                  <a:pt x="1554449" y="2052392"/>
                  <a:pt x="1554449" y="2037872"/>
                </a:cubicBezTo>
                <a:cubicBezTo>
                  <a:pt x="1554449" y="2023352"/>
                  <a:pt x="1566221" y="2011581"/>
                  <a:pt x="1580741" y="2011581"/>
                </a:cubicBezTo>
                <a:close/>
                <a:moveTo>
                  <a:pt x="1489294" y="2011581"/>
                </a:moveTo>
                <a:cubicBezTo>
                  <a:pt x="1503815" y="2011581"/>
                  <a:pt x="1515585" y="2023352"/>
                  <a:pt x="1515585" y="2037872"/>
                </a:cubicBezTo>
                <a:cubicBezTo>
                  <a:pt x="1515585" y="2052392"/>
                  <a:pt x="1503815" y="2064163"/>
                  <a:pt x="1489294" y="2064163"/>
                </a:cubicBezTo>
                <a:cubicBezTo>
                  <a:pt x="1474774" y="2064163"/>
                  <a:pt x="1463003" y="2052392"/>
                  <a:pt x="1463003" y="2037872"/>
                </a:cubicBezTo>
                <a:cubicBezTo>
                  <a:pt x="1463003" y="2023352"/>
                  <a:pt x="1474774" y="2011581"/>
                  <a:pt x="1489294" y="2011581"/>
                </a:cubicBezTo>
                <a:close/>
                <a:moveTo>
                  <a:pt x="1855079" y="2011581"/>
                </a:moveTo>
                <a:cubicBezTo>
                  <a:pt x="1869599" y="2011581"/>
                  <a:pt x="1881370" y="2023352"/>
                  <a:pt x="1881370" y="2037872"/>
                </a:cubicBezTo>
                <a:cubicBezTo>
                  <a:pt x="1881370" y="2052391"/>
                  <a:pt x="1869599" y="2064162"/>
                  <a:pt x="1855079" y="2064162"/>
                </a:cubicBezTo>
                <a:cubicBezTo>
                  <a:pt x="1840559" y="2064162"/>
                  <a:pt x="1828789" y="2052391"/>
                  <a:pt x="1828789" y="2037872"/>
                </a:cubicBezTo>
                <a:cubicBezTo>
                  <a:pt x="1828789" y="2023352"/>
                  <a:pt x="1840559" y="2011581"/>
                  <a:pt x="1855079" y="2011581"/>
                </a:cubicBezTo>
                <a:close/>
                <a:moveTo>
                  <a:pt x="1763633" y="2011581"/>
                </a:moveTo>
                <a:cubicBezTo>
                  <a:pt x="1778153" y="2011581"/>
                  <a:pt x="1789924" y="2023352"/>
                  <a:pt x="1789924" y="2037872"/>
                </a:cubicBezTo>
                <a:cubicBezTo>
                  <a:pt x="1789924" y="2052391"/>
                  <a:pt x="1778153" y="2064162"/>
                  <a:pt x="1763633" y="2064162"/>
                </a:cubicBezTo>
                <a:cubicBezTo>
                  <a:pt x="1749113" y="2064162"/>
                  <a:pt x="1737343" y="2052391"/>
                  <a:pt x="1737343" y="2037872"/>
                </a:cubicBezTo>
                <a:cubicBezTo>
                  <a:pt x="1737343" y="2023352"/>
                  <a:pt x="1749113" y="2011581"/>
                  <a:pt x="1763633" y="2011581"/>
                </a:cubicBezTo>
                <a:close/>
                <a:moveTo>
                  <a:pt x="2129418" y="2011581"/>
                </a:moveTo>
                <a:cubicBezTo>
                  <a:pt x="2143938" y="2011581"/>
                  <a:pt x="2155709" y="2023352"/>
                  <a:pt x="2155709" y="2037871"/>
                </a:cubicBezTo>
                <a:cubicBezTo>
                  <a:pt x="2155709" y="2052391"/>
                  <a:pt x="2143938" y="2064162"/>
                  <a:pt x="2129418" y="2064162"/>
                </a:cubicBezTo>
                <a:cubicBezTo>
                  <a:pt x="2114898" y="2064162"/>
                  <a:pt x="2103128" y="2052391"/>
                  <a:pt x="2103128" y="2037871"/>
                </a:cubicBezTo>
                <a:cubicBezTo>
                  <a:pt x="2103128" y="2023352"/>
                  <a:pt x="2114898" y="2011581"/>
                  <a:pt x="2129418" y="2011581"/>
                </a:cubicBezTo>
                <a:close/>
                <a:moveTo>
                  <a:pt x="2037972" y="2011581"/>
                </a:moveTo>
                <a:cubicBezTo>
                  <a:pt x="2052492" y="2011581"/>
                  <a:pt x="2064263" y="2023352"/>
                  <a:pt x="2064263" y="2037871"/>
                </a:cubicBezTo>
                <a:cubicBezTo>
                  <a:pt x="2064263" y="2052391"/>
                  <a:pt x="2052492" y="2064162"/>
                  <a:pt x="2037972" y="2064162"/>
                </a:cubicBezTo>
                <a:cubicBezTo>
                  <a:pt x="2023452" y="2064162"/>
                  <a:pt x="2011681" y="2052391"/>
                  <a:pt x="2011681" y="2037871"/>
                </a:cubicBezTo>
                <a:cubicBezTo>
                  <a:pt x="2011681" y="2023352"/>
                  <a:pt x="2023452" y="2011581"/>
                  <a:pt x="2037972" y="2011581"/>
                </a:cubicBezTo>
                <a:close/>
                <a:moveTo>
                  <a:pt x="1946526" y="2011581"/>
                </a:moveTo>
                <a:cubicBezTo>
                  <a:pt x="1961046" y="2011581"/>
                  <a:pt x="1972816" y="2023352"/>
                  <a:pt x="1972816" y="2037872"/>
                </a:cubicBezTo>
                <a:cubicBezTo>
                  <a:pt x="1972816" y="2052391"/>
                  <a:pt x="1961046" y="2064162"/>
                  <a:pt x="1946526" y="2064162"/>
                </a:cubicBezTo>
                <a:cubicBezTo>
                  <a:pt x="1932006" y="2064162"/>
                  <a:pt x="1920235" y="2052391"/>
                  <a:pt x="1920235" y="2037872"/>
                </a:cubicBezTo>
                <a:cubicBezTo>
                  <a:pt x="1920235" y="2023352"/>
                  <a:pt x="1932006" y="2011581"/>
                  <a:pt x="1946526" y="2011581"/>
                </a:cubicBezTo>
                <a:close/>
                <a:moveTo>
                  <a:pt x="2403757" y="2011581"/>
                </a:moveTo>
                <a:cubicBezTo>
                  <a:pt x="2418277" y="2011581"/>
                  <a:pt x="2430048" y="2023351"/>
                  <a:pt x="2430048" y="2037871"/>
                </a:cubicBezTo>
                <a:cubicBezTo>
                  <a:pt x="2430048" y="2052391"/>
                  <a:pt x="2418277" y="2064162"/>
                  <a:pt x="2403757" y="2064162"/>
                </a:cubicBezTo>
                <a:cubicBezTo>
                  <a:pt x="2389237" y="2064162"/>
                  <a:pt x="2377466" y="2052391"/>
                  <a:pt x="2377466" y="2037871"/>
                </a:cubicBezTo>
                <a:cubicBezTo>
                  <a:pt x="2377466" y="2023351"/>
                  <a:pt x="2389237" y="2011581"/>
                  <a:pt x="2403757" y="2011581"/>
                </a:cubicBezTo>
                <a:close/>
                <a:moveTo>
                  <a:pt x="2312311" y="2011581"/>
                </a:moveTo>
                <a:cubicBezTo>
                  <a:pt x="2326831" y="2011581"/>
                  <a:pt x="2338601" y="2023351"/>
                  <a:pt x="2338601" y="2037871"/>
                </a:cubicBezTo>
                <a:cubicBezTo>
                  <a:pt x="2338601" y="2052391"/>
                  <a:pt x="2326831" y="2064162"/>
                  <a:pt x="2312311" y="2064162"/>
                </a:cubicBezTo>
                <a:cubicBezTo>
                  <a:pt x="2297791" y="2064162"/>
                  <a:pt x="2286020" y="2052391"/>
                  <a:pt x="2286020" y="2037871"/>
                </a:cubicBezTo>
                <a:cubicBezTo>
                  <a:pt x="2286020" y="2023351"/>
                  <a:pt x="2297791" y="2011581"/>
                  <a:pt x="2312311" y="2011581"/>
                </a:cubicBezTo>
                <a:close/>
                <a:moveTo>
                  <a:pt x="2220864" y="2011581"/>
                </a:moveTo>
                <a:cubicBezTo>
                  <a:pt x="2235384" y="2011581"/>
                  <a:pt x="2247155" y="2023351"/>
                  <a:pt x="2247155" y="2037871"/>
                </a:cubicBezTo>
                <a:cubicBezTo>
                  <a:pt x="2247155" y="2052391"/>
                  <a:pt x="2235384" y="2064162"/>
                  <a:pt x="2220864" y="2064162"/>
                </a:cubicBezTo>
                <a:cubicBezTo>
                  <a:pt x="2206344" y="2064162"/>
                  <a:pt x="2194574" y="2052391"/>
                  <a:pt x="2194574" y="2037871"/>
                </a:cubicBezTo>
                <a:cubicBezTo>
                  <a:pt x="2194574" y="2023351"/>
                  <a:pt x="2206344" y="2011581"/>
                  <a:pt x="2220864" y="2011581"/>
                </a:cubicBezTo>
                <a:close/>
                <a:moveTo>
                  <a:pt x="2678096" y="2011580"/>
                </a:moveTo>
                <a:cubicBezTo>
                  <a:pt x="2692616" y="2011580"/>
                  <a:pt x="2704386" y="2023351"/>
                  <a:pt x="2704386" y="2037871"/>
                </a:cubicBezTo>
                <a:cubicBezTo>
                  <a:pt x="2704386" y="2052391"/>
                  <a:pt x="2692616" y="2064161"/>
                  <a:pt x="2678096" y="2064161"/>
                </a:cubicBezTo>
                <a:cubicBezTo>
                  <a:pt x="2663576" y="2064161"/>
                  <a:pt x="2651804" y="2052391"/>
                  <a:pt x="2651804" y="2037871"/>
                </a:cubicBezTo>
                <a:cubicBezTo>
                  <a:pt x="2651804" y="2023351"/>
                  <a:pt x="2663576" y="2011580"/>
                  <a:pt x="2678096" y="2011580"/>
                </a:cubicBezTo>
                <a:close/>
                <a:moveTo>
                  <a:pt x="2586649" y="2011580"/>
                </a:moveTo>
                <a:cubicBezTo>
                  <a:pt x="2601169" y="2011580"/>
                  <a:pt x="2612940" y="2023351"/>
                  <a:pt x="2612940" y="2037871"/>
                </a:cubicBezTo>
                <a:cubicBezTo>
                  <a:pt x="2612940" y="2052391"/>
                  <a:pt x="2601169" y="2064161"/>
                  <a:pt x="2586649" y="2064161"/>
                </a:cubicBezTo>
                <a:cubicBezTo>
                  <a:pt x="2572129" y="2064161"/>
                  <a:pt x="2560359" y="2052391"/>
                  <a:pt x="2560359" y="2037871"/>
                </a:cubicBezTo>
                <a:cubicBezTo>
                  <a:pt x="2560359" y="2023351"/>
                  <a:pt x="2572129" y="2011580"/>
                  <a:pt x="2586649" y="2011580"/>
                </a:cubicBezTo>
                <a:close/>
                <a:moveTo>
                  <a:pt x="2495203" y="2011580"/>
                </a:moveTo>
                <a:cubicBezTo>
                  <a:pt x="2509723" y="2011580"/>
                  <a:pt x="2521494" y="2023351"/>
                  <a:pt x="2521494" y="2037871"/>
                </a:cubicBezTo>
                <a:cubicBezTo>
                  <a:pt x="2521494" y="2052391"/>
                  <a:pt x="2509723" y="2064162"/>
                  <a:pt x="2495203" y="2064162"/>
                </a:cubicBezTo>
                <a:cubicBezTo>
                  <a:pt x="2480683" y="2064162"/>
                  <a:pt x="2468913" y="2052391"/>
                  <a:pt x="2468913" y="2037871"/>
                </a:cubicBezTo>
                <a:cubicBezTo>
                  <a:pt x="2468913" y="2023351"/>
                  <a:pt x="2480683" y="2011580"/>
                  <a:pt x="2495203" y="2011580"/>
                </a:cubicBezTo>
                <a:close/>
                <a:moveTo>
                  <a:pt x="2952434" y="2011580"/>
                </a:moveTo>
                <a:cubicBezTo>
                  <a:pt x="2966954" y="2011580"/>
                  <a:pt x="2978725" y="2023351"/>
                  <a:pt x="2978725" y="2037871"/>
                </a:cubicBezTo>
                <a:cubicBezTo>
                  <a:pt x="2978725" y="2052390"/>
                  <a:pt x="2966954" y="2064161"/>
                  <a:pt x="2952434" y="2064161"/>
                </a:cubicBezTo>
                <a:cubicBezTo>
                  <a:pt x="2937914" y="2064161"/>
                  <a:pt x="2926143" y="2052390"/>
                  <a:pt x="2926143" y="2037871"/>
                </a:cubicBezTo>
                <a:cubicBezTo>
                  <a:pt x="2926143" y="2023351"/>
                  <a:pt x="2937914" y="2011580"/>
                  <a:pt x="2952434" y="2011580"/>
                </a:cubicBezTo>
                <a:close/>
                <a:moveTo>
                  <a:pt x="2860988" y="2011580"/>
                </a:moveTo>
                <a:cubicBezTo>
                  <a:pt x="2875508" y="2011580"/>
                  <a:pt x="2887279" y="2023351"/>
                  <a:pt x="2887279" y="2037871"/>
                </a:cubicBezTo>
                <a:cubicBezTo>
                  <a:pt x="2887279" y="2052390"/>
                  <a:pt x="2875508" y="2064161"/>
                  <a:pt x="2860988" y="2064161"/>
                </a:cubicBezTo>
                <a:cubicBezTo>
                  <a:pt x="2846468" y="2064161"/>
                  <a:pt x="2834697" y="2052390"/>
                  <a:pt x="2834697" y="2037871"/>
                </a:cubicBezTo>
                <a:cubicBezTo>
                  <a:pt x="2834697" y="2023351"/>
                  <a:pt x="2846468" y="2011580"/>
                  <a:pt x="2860988" y="2011580"/>
                </a:cubicBezTo>
                <a:close/>
                <a:moveTo>
                  <a:pt x="2769542" y="2011580"/>
                </a:moveTo>
                <a:cubicBezTo>
                  <a:pt x="2784062" y="2011580"/>
                  <a:pt x="2795832" y="2023351"/>
                  <a:pt x="2795832" y="2037871"/>
                </a:cubicBezTo>
                <a:cubicBezTo>
                  <a:pt x="2795832" y="2052390"/>
                  <a:pt x="2784062" y="2064161"/>
                  <a:pt x="2769542" y="2064161"/>
                </a:cubicBezTo>
                <a:cubicBezTo>
                  <a:pt x="2755022" y="2064161"/>
                  <a:pt x="2743251" y="2052390"/>
                  <a:pt x="2743251" y="2037871"/>
                </a:cubicBezTo>
                <a:cubicBezTo>
                  <a:pt x="2743251" y="2023351"/>
                  <a:pt x="2755022" y="2011580"/>
                  <a:pt x="2769542" y="2011580"/>
                </a:cubicBezTo>
                <a:close/>
                <a:moveTo>
                  <a:pt x="5146725" y="2011580"/>
                </a:moveTo>
                <a:cubicBezTo>
                  <a:pt x="5161244" y="2011580"/>
                  <a:pt x="5173014" y="2023350"/>
                  <a:pt x="5173014" y="2037870"/>
                </a:cubicBezTo>
                <a:cubicBezTo>
                  <a:pt x="5173014" y="2052390"/>
                  <a:pt x="5161244" y="2064161"/>
                  <a:pt x="5146725" y="2064161"/>
                </a:cubicBezTo>
                <a:cubicBezTo>
                  <a:pt x="5132206" y="2064161"/>
                  <a:pt x="5120436" y="2052390"/>
                  <a:pt x="5120436" y="2037870"/>
                </a:cubicBezTo>
                <a:cubicBezTo>
                  <a:pt x="5120436" y="2023350"/>
                  <a:pt x="5132206" y="2011580"/>
                  <a:pt x="5146725" y="2011580"/>
                </a:cubicBezTo>
                <a:close/>
                <a:moveTo>
                  <a:pt x="5055285" y="2011580"/>
                </a:moveTo>
                <a:cubicBezTo>
                  <a:pt x="5069804" y="2011580"/>
                  <a:pt x="5081574" y="2023351"/>
                  <a:pt x="5081574" y="2037870"/>
                </a:cubicBezTo>
                <a:cubicBezTo>
                  <a:pt x="5081574" y="2052390"/>
                  <a:pt x="5069804" y="2064161"/>
                  <a:pt x="5055285" y="2064161"/>
                </a:cubicBezTo>
                <a:cubicBezTo>
                  <a:pt x="5040766" y="2064161"/>
                  <a:pt x="5028996" y="2052390"/>
                  <a:pt x="5028996" y="2037870"/>
                </a:cubicBezTo>
                <a:cubicBezTo>
                  <a:pt x="5028996" y="2023351"/>
                  <a:pt x="5040766" y="2011580"/>
                  <a:pt x="5055285" y="2011580"/>
                </a:cubicBezTo>
                <a:close/>
                <a:moveTo>
                  <a:pt x="3317925" y="2011580"/>
                </a:moveTo>
                <a:cubicBezTo>
                  <a:pt x="3332444" y="2011580"/>
                  <a:pt x="3344214" y="2023351"/>
                  <a:pt x="3344214" y="2037870"/>
                </a:cubicBezTo>
                <a:cubicBezTo>
                  <a:pt x="3344214" y="2052390"/>
                  <a:pt x="3332444" y="2064161"/>
                  <a:pt x="3317925" y="2064161"/>
                </a:cubicBezTo>
                <a:cubicBezTo>
                  <a:pt x="3303406" y="2064161"/>
                  <a:pt x="3291636" y="2052390"/>
                  <a:pt x="3291636" y="2037870"/>
                </a:cubicBezTo>
                <a:cubicBezTo>
                  <a:pt x="3291636" y="2023351"/>
                  <a:pt x="3303406" y="2011580"/>
                  <a:pt x="3317925" y="2011580"/>
                </a:cubicBezTo>
                <a:close/>
                <a:moveTo>
                  <a:pt x="5329605" y="2011580"/>
                </a:moveTo>
                <a:cubicBezTo>
                  <a:pt x="5344124" y="2011580"/>
                  <a:pt x="5355894" y="2023350"/>
                  <a:pt x="5355894" y="2037870"/>
                </a:cubicBezTo>
                <a:cubicBezTo>
                  <a:pt x="5355894" y="2052390"/>
                  <a:pt x="5344124" y="2064161"/>
                  <a:pt x="5329605" y="2064161"/>
                </a:cubicBezTo>
                <a:cubicBezTo>
                  <a:pt x="5315086" y="2064161"/>
                  <a:pt x="5303316" y="2052390"/>
                  <a:pt x="5303316" y="2037870"/>
                </a:cubicBezTo>
                <a:cubicBezTo>
                  <a:pt x="5303316" y="2023350"/>
                  <a:pt x="5315086" y="2011580"/>
                  <a:pt x="5329605" y="2011580"/>
                </a:cubicBezTo>
                <a:close/>
                <a:moveTo>
                  <a:pt x="5238165" y="2011580"/>
                </a:moveTo>
                <a:cubicBezTo>
                  <a:pt x="5252684" y="2011580"/>
                  <a:pt x="5264454" y="2023350"/>
                  <a:pt x="5264454" y="2037870"/>
                </a:cubicBezTo>
                <a:cubicBezTo>
                  <a:pt x="5264454" y="2052390"/>
                  <a:pt x="5252684" y="2064161"/>
                  <a:pt x="5238165" y="2064161"/>
                </a:cubicBezTo>
                <a:cubicBezTo>
                  <a:pt x="5223646" y="2064161"/>
                  <a:pt x="5211876" y="2052390"/>
                  <a:pt x="5211876" y="2037870"/>
                </a:cubicBezTo>
                <a:cubicBezTo>
                  <a:pt x="5211876" y="2023350"/>
                  <a:pt x="5223646" y="2011580"/>
                  <a:pt x="5238165" y="2011580"/>
                </a:cubicBezTo>
                <a:close/>
                <a:moveTo>
                  <a:pt x="5603925" y="2011579"/>
                </a:moveTo>
                <a:cubicBezTo>
                  <a:pt x="5618444" y="2011579"/>
                  <a:pt x="5630214" y="2023350"/>
                  <a:pt x="5630214" y="2037870"/>
                </a:cubicBezTo>
                <a:cubicBezTo>
                  <a:pt x="5630214" y="2052390"/>
                  <a:pt x="5618444" y="2064160"/>
                  <a:pt x="5603925" y="2064160"/>
                </a:cubicBezTo>
                <a:cubicBezTo>
                  <a:pt x="5589406" y="2064160"/>
                  <a:pt x="5577636" y="2052390"/>
                  <a:pt x="5577636" y="2037870"/>
                </a:cubicBezTo>
                <a:cubicBezTo>
                  <a:pt x="5577636" y="2023350"/>
                  <a:pt x="5589406" y="2011579"/>
                  <a:pt x="5603925" y="2011579"/>
                </a:cubicBezTo>
                <a:close/>
                <a:moveTo>
                  <a:pt x="5512485" y="2011579"/>
                </a:moveTo>
                <a:cubicBezTo>
                  <a:pt x="5527004" y="2011579"/>
                  <a:pt x="5538774" y="2023350"/>
                  <a:pt x="5538774" y="2037870"/>
                </a:cubicBezTo>
                <a:cubicBezTo>
                  <a:pt x="5538774" y="2052390"/>
                  <a:pt x="5527004" y="2064160"/>
                  <a:pt x="5512485" y="2064160"/>
                </a:cubicBezTo>
                <a:cubicBezTo>
                  <a:pt x="5497966" y="2064160"/>
                  <a:pt x="5486196" y="2052390"/>
                  <a:pt x="5486196" y="2037870"/>
                </a:cubicBezTo>
                <a:cubicBezTo>
                  <a:pt x="5486196" y="2023350"/>
                  <a:pt x="5497966" y="2011579"/>
                  <a:pt x="5512485" y="2011579"/>
                </a:cubicBezTo>
                <a:close/>
                <a:moveTo>
                  <a:pt x="5421045" y="2011579"/>
                </a:moveTo>
                <a:cubicBezTo>
                  <a:pt x="5435564" y="2011579"/>
                  <a:pt x="5447334" y="2023350"/>
                  <a:pt x="5447334" y="2037870"/>
                </a:cubicBezTo>
                <a:cubicBezTo>
                  <a:pt x="5447334" y="2052390"/>
                  <a:pt x="5435564" y="2064161"/>
                  <a:pt x="5421045" y="2064161"/>
                </a:cubicBezTo>
                <a:cubicBezTo>
                  <a:pt x="5406526" y="2064161"/>
                  <a:pt x="5394756" y="2052390"/>
                  <a:pt x="5394756" y="2037870"/>
                </a:cubicBezTo>
                <a:cubicBezTo>
                  <a:pt x="5394756" y="2023350"/>
                  <a:pt x="5406526" y="2011579"/>
                  <a:pt x="5421045" y="2011579"/>
                </a:cubicBezTo>
                <a:close/>
                <a:moveTo>
                  <a:pt x="5878245" y="2011579"/>
                </a:moveTo>
                <a:cubicBezTo>
                  <a:pt x="5892764" y="2011579"/>
                  <a:pt x="5904534" y="2023350"/>
                  <a:pt x="5904534" y="2037870"/>
                </a:cubicBezTo>
                <a:cubicBezTo>
                  <a:pt x="5904534" y="2052389"/>
                  <a:pt x="5892764" y="2064160"/>
                  <a:pt x="5878245" y="2064160"/>
                </a:cubicBezTo>
                <a:cubicBezTo>
                  <a:pt x="5863726" y="2064160"/>
                  <a:pt x="5851956" y="2052389"/>
                  <a:pt x="5851956" y="2037870"/>
                </a:cubicBezTo>
                <a:cubicBezTo>
                  <a:pt x="5851956" y="2023350"/>
                  <a:pt x="5863726" y="2011579"/>
                  <a:pt x="5878245" y="2011579"/>
                </a:cubicBezTo>
                <a:close/>
                <a:moveTo>
                  <a:pt x="5786805" y="2011579"/>
                </a:moveTo>
                <a:cubicBezTo>
                  <a:pt x="5801324" y="2011579"/>
                  <a:pt x="5813094" y="2023350"/>
                  <a:pt x="5813094" y="2037870"/>
                </a:cubicBezTo>
                <a:cubicBezTo>
                  <a:pt x="5813094" y="2052389"/>
                  <a:pt x="5801324" y="2064160"/>
                  <a:pt x="5786805" y="2064160"/>
                </a:cubicBezTo>
                <a:cubicBezTo>
                  <a:pt x="5772286" y="2064160"/>
                  <a:pt x="5760516" y="2052389"/>
                  <a:pt x="5760516" y="2037870"/>
                </a:cubicBezTo>
                <a:cubicBezTo>
                  <a:pt x="5760516" y="2023350"/>
                  <a:pt x="5772286" y="2011579"/>
                  <a:pt x="5786805" y="2011579"/>
                </a:cubicBezTo>
                <a:close/>
                <a:moveTo>
                  <a:pt x="5695365" y="2011579"/>
                </a:moveTo>
                <a:cubicBezTo>
                  <a:pt x="5709884" y="2011579"/>
                  <a:pt x="5721654" y="2023350"/>
                  <a:pt x="5721654" y="2037870"/>
                </a:cubicBezTo>
                <a:cubicBezTo>
                  <a:pt x="5721654" y="2052390"/>
                  <a:pt x="5709884" y="2064160"/>
                  <a:pt x="5695365" y="2064160"/>
                </a:cubicBezTo>
                <a:cubicBezTo>
                  <a:pt x="5680846" y="2064160"/>
                  <a:pt x="5669076" y="2052390"/>
                  <a:pt x="5669076" y="2037870"/>
                </a:cubicBezTo>
                <a:cubicBezTo>
                  <a:pt x="5669076" y="2023350"/>
                  <a:pt x="5680846" y="2011579"/>
                  <a:pt x="5695365" y="2011579"/>
                </a:cubicBezTo>
                <a:close/>
                <a:moveTo>
                  <a:pt x="6152565" y="2011579"/>
                </a:moveTo>
                <a:cubicBezTo>
                  <a:pt x="6167084" y="2011579"/>
                  <a:pt x="6178854" y="2023350"/>
                  <a:pt x="6178854" y="2037869"/>
                </a:cubicBezTo>
                <a:cubicBezTo>
                  <a:pt x="6178854" y="2052389"/>
                  <a:pt x="6167084" y="2064160"/>
                  <a:pt x="6152565" y="2064160"/>
                </a:cubicBezTo>
                <a:cubicBezTo>
                  <a:pt x="6138046" y="2064160"/>
                  <a:pt x="6126276" y="2052389"/>
                  <a:pt x="6126276" y="2037869"/>
                </a:cubicBezTo>
                <a:cubicBezTo>
                  <a:pt x="6126276" y="2023350"/>
                  <a:pt x="6138046" y="2011579"/>
                  <a:pt x="6152565" y="2011579"/>
                </a:cubicBezTo>
                <a:close/>
                <a:moveTo>
                  <a:pt x="6061125" y="2011579"/>
                </a:moveTo>
                <a:cubicBezTo>
                  <a:pt x="6075644" y="2011579"/>
                  <a:pt x="6087414" y="2023350"/>
                  <a:pt x="6087414" y="2037869"/>
                </a:cubicBezTo>
                <a:cubicBezTo>
                  <a:pt x="6087414" y="2052389"/>
                  <a:pt x="6075644" y="2064160"/>
                  <a:pt x="6061125" y="2064160"/>
                </a:cubicBezTo>
                <a:cubicBezTo>
                  <a:pt x="6046606" y="2064160"/>
                  <a:pt x="6034836" y="2052389"/>
                  <a:pt x="6034836" y="2037869"/>
                </a:cubicBezTo>
                <a:cubicBezTo>
                  <a:pt x="6034836" y="2023350"/>
                  <a:pt x="6046606" y="2011579"/>
                  <a:pt x="6061125" y="2011579"/>
                </a:cubicBezTo>
                <a:close/>
                <a:moveTo>
                  <a:pt x="5969685" y="2011579"/>
                </a:moveTo>
                <a:cubicBezTo>
                  <a:pt x="5984204" y="2011579"/>
                  <a:pt x="5995974" y="2023350"/>
                  <a:pt x="5995974" y="2037869"/>
                </a:cubicBezTo>
                <a:cubicBezTo>
                  <a:pt x="5995974" y="2052389"/>
                  <a:pt x="5984204" y="2064160"/>
                  <a:pt x="5969685" y="2064160"/>
                </a:cubicBezTo>
                <a:cubicBezTo>
                  <a:pt x="5955166" y="2064160"/>
                  <a:pt x="5943396" y="2052389"/>
                  <a:pt x="5943396" y="2037869"/>
                </a:cubicBezTo>
                <a:cubicBezTo>
                  <a:pt x="5943396" y="2023350"/>
                  <a:pt x="5955166" y="2011579"/>
                  <a:pt x="5969685" y="2011579"/>
                </a:cubicBezTo>
                <a:close/>
                <a:moveTo>
                  <a:pt x="6426885" y="2011579"/>
                </a:moveTo>
                <a:cubicBezTo>
                  <a:pt x="6441404" y="2011579"/>
                  <a:pt x="6453174" y="2023349"/>
                  <a:pt x="6453174" y="2037869"/>
                </a:cubicBezTo>
                <a:cubicBezTo>
                  <a:pt x="6453174" y="2052389"/>
                  <a:pt x="6441404" y="2064160"/>
                  <a:pt x="6426885" y="2064160"/>
                </a:cubicBezTo>
                <a:cubicBezTo>
                  <a:pt x="6412366" y="2064160"/>
                  <a:pt x="6400596" y="2052389"/>
                  <a:pt x="6400596" y="2037869"/>
                </a:cubicBezTo>
                <a:cubicBezTo>
                  <a:pt x="6400596" y="2023349"/>
                  <a:pt x="6412366" y="2011579"/>
                  <a:pt x="6426885" y="2011579"/>
                </a:cubicBezTo>
                <a:close/>
                <a:moveTo>
                  <a:pt x="6335445" y="2011579"/>
                </a:moveTo>
                <a:cubicBezTo>
                  <a:pt x="6349964" y="2011579"/>
                  <a:pt x="6361734" y="2023349"/>
                  <a:pt x="6361734" y="2037869"/>
                </a:cubicBezTo>
                <a:cubicBezTo>
                  <a:pt x="6361734" y="2052389"/>
                  <a:pt x="6349964" y="2064160"/>
                  <a:pt x="6335445" y="2064160"/>
                </a:cubicBezTo>
                <a:cubicBezTo>
                  <a:pt x="6320926" y="2064160"/>
                  <a:pt x="6309156" y="2052389"/>
                  <a:pt x="6309156" y="2037869"/>
                </a:cubicBezTo>
                <a:cubicBezTo>
                  <a:pt x="6309156" y="2023349"/>
                  <a:pt x="6320926" y="2011579"/>
                  <a:pt x="6335445" y="2011579"/>
                </a:cubicBezTo>
                <a:close/>
                <a:moveTo>
                  <a:pt x="6244005" y="2011579"/>
                </a:moveTo>
                <a:cubicBezTo>
                  <a:pt x="6258524" y="2011579"/>
                  <a:pt x="6270294" y="2023349"/>
                  <a:pt x="6270294" y="2037869"/>
                </a:cubicBezTo>
                <a:cubicBezTo>
                  <a:pt x="6270294" y="2052389"/>
                  <a:pt x="6258524" y="2064160"/>
                  <a:pt x="6244005" y="2064160"/>
                </a:cubicBezTo>
                <a:cubicBezTo>
                  <a:pt x="6229486" y="2064160"/>
                  <a:pt x="6217716" y="2052389"/>
                  <a:pt x="6217716" y="2037869"/>
                </a:cubicBezTo>
                <a:cubicBezTo>
                  <a:pt x="6217716" y="2023349"/>
                  <a:pt x="6229486" y="2011579"/>
                  <a:pt x="6244005" y="2011579"/>
                </a:cubicBezTo>
                <a:close/>
                <a:moveTo>
                  <a:pt x="6701205" y="2011578"/>
                </a:moveTo>
                <a:cubicBezTo>
                  <a:pt x="6715724" y="2011578"/>
                  <a:pt x="6727494" y="2023349"/>
                  <a:pt x="6727494" y="2037869"/>
                </a:cubicBezTo>
                <a:cubicBezTo>
                  <a:pt x="6727494" y="2052389"/>
                  <a:pt x="6715724" y="2064159"/>
                  <a:pt x="6701205" y="2064159"/>
                </a:cubicBezTo>
                <a:cubicBezTo>
                  <a:pt x="6686686" y="2064159"/>
                  <a:pt x="6674916" y="2052389"/>
                  <a:pt x="6674916" y="2037869"/>
                </a:cubicBezTo>
                <a:cubicBezTo>
                  <a:pt x="6674916" y="2023349"/>
                  <a:pt x="6686686" y="2011578"/>
                  <a:pt x="6701205" y="2011578"/>
                </a:cubicBezTo>
                <a:close/>
                <a:moveTo>
                  <a:pt x="6609765" y="2011578"/>
                </a:moveTo>
                <a:cubicBezTo>
                  <a:pt x="6624284" y="2011578"/>
                  <a:pt x="6636054" y="2023349"/>
                  <a:pt x="6636054" y="2037869"/>
                </a:cubicBezTo>
                <a:cubicBezTo>
                  <a:pt x="6636054" y="2052389"/>
                  <a:pt x="6624284" y="2064159"/>
                  <a:pt x="6609765" y="2064159"/>
                </a:cubicBezTo>
                <a:cubicBezTo>
                  <a:pt x="6595246" y="2064159"/>
                  <a:pt x="6583476" y="2052389"/>
                  <a:pt x="6583476" y="2037869"/>
                </a:cubicBezTo>
                <a:cubicBezTo>
                  <a:pt x="6583476" y="2023349"/>
                  <a:pt x="6595246" y="2011578"/>
                  <a:pt x="6609765" y="2011578"/>
                </a:cubicBezTo>
                <a:close/>
                <a:moveTo>
                  <a:pt x="6518325" y="2011578"/>
                </a:moveTo>
                <a:cubicBezTo>
                  <a:pt x="6532844" y="2011578"/>
                  <a:pt x="6544614" y="2023349"/>
                  <a:pt x="6544614" y="2037869"/>
                </a:cubicBezTo>
                <a:cubicBezTo>
                  <a:pt x="6544614" y="2052389"/>
                  <a:pt x="6532844" y="2064159"/>
                  <a:pt x="6518325" y="2064159"/>
                </a:cubicBezTo>
                <a:cubicBezTo>
                  <a:pt x="6503806" y="2064159"/>
                  <a:pt x="6492036" y="2052389"/>
                  <a:pt x="6492036" y="2037869"/>
                </a:cubicBezTo>
                <a:cubicBezTo>
                  <a:pt x="6492036" y="2023349"/>
                  <a:pt x="6503806" y="2011578"/>
                  <a:pt x="6518325" y="2011578"/>
                </a:cubicBezTo>
                <a:close/>
                <a:moveTo>
                  <a:pt x="6884085" y="2011578"/>
                </a:moveTo>
                <a:cubicBezTo>
                  <a:pt x="6898604" y="2011578"/>
                  <a:pt x="6910374" y="2023349"/>
                  <a:pt x="6910374" y="2037869"/>
                </a:cubicBezTo>
                <a:cubicBezTo>
                  <a:pt x="6910374" y="2052388"/>
                  <a:pt x="6898604" y="2064159"/>
                  <a:pt x="6884085" y="2064159"/>
                </a:cubicBezTo>
                <a:cubicBezTo>
                  <a:pt x="6869566" y="2064159"/>
                  <a:pt x="6857796" y="2052388"/>
                  <a:pt x="6857796" y="2037869"/>
                </a:cubicBezTo>
                <a:cubicBezTo>
                  <a:pt x="6857796" y="2023349"/>
                  <a:pt x="6869566" y="2011578"/>
                  <a:pt x="6884085" y="2011578"/>
                </a:cubicBezTo>
                <a:close/>
                <a:moveTo>
                  <a:pt x="6792645" y="2011578"/>
                </a:moveTo>
                <a:cubicBezTo>
                  <a:pt x="6807164" y="2011578"/>
                  <a:pt x="6818934" y="2023349"/>
                  <a:pt x="6818934" y="2037869"/>
                </a:cubicBezTo>
                <a:cubicBezTo>
                  <a:pt x="6818934" y="2052388"/>
                  <a:pt x="6807164" y="2064159"/>
                  <a:pt x="6792645" y="2064159"/>
                </a:cubicBezTo>
                <a:cubicBezTo>
                  <a:pt x="6778126" y="2064159"/>
                  <a:pt x="6766356" y="2052388"/>
                  <a:pt x="6766356" y="2037869"/>
                </a:cubicBezTo>
                <a:cubicBezTo>
                  <a:pt x="6766356" y="2023349"/>
                  <a:pt x="6778126" y="2011578"/>
                  <a:pt x="6792645" y="2011578"/>
                </a:cubicBezTo>
                <a:close/>
                <a:moveTo>
                  <a:pt x="7158405" y="2011578"/>
                </a:moveTo>
                <a:cubicBezTo>
                  <a:pt x="7172924" y="2011578"/>
                  <a:pt x="7184694" y="2023349"/>
                  <a:pt x="7184694" y="2037868"/>
                </a:cubicBezTo>
                <a:cubicBezTo>
                  <a:pt x="7184694" y="2052388"/>
                  <a:pt x="7172924" y="2064159"/>
                  <a:pt x="7158405" y="2064159"/>
                </a:cubicBezTo>
                <a:cubicBezTo>
                  <a:pt x="7143886" y="2064159"/>
                  <a:pt x="7132116" y="2052388"/>
                  <a:pt x="7132116" y="2037868"/>
                </a:cubicBezTo>
                <a:cubicBezTo>
                  <a:pt x="7132116" y="2023349"/>
                  <a:pt x="7143886" y="2011578"/>
                  <a:pt x="7158405" y="2011578"/>
                </a:cubicBezTo>
                <a:close/>
                <a:moveTo>
                  <a:pt x="7066965" y="2011578"/>
                </a:moveTo>
                <a:cubicBezTo>
                  <a:pt x="7081484" y="2011578"/>
                  <a:pt x="7093254" y="2023349"/>
                  <a:pt x="7093254" y="2037868"/>
                </a:cubicBezTo>
                <a:cubicBezTo>
                  <a:pt x="7093254" y="2052388"/>
                  <a:pt x="7081484" y="2064159"/>
                  <a:pt x="7066965" y="2064159"/>
                </a:cubicBezTo>
                <a:cubicBezTo>
                  <a:pt x="7052446" y="2064159"/>
                  <a:pt x="7040676" y="2052388"/>
                  <a:pt x="7040676" y="2037868"/>
                </a:cubicBezTo>
                <a:cubicBezTo>
                  <a:pt x="7040676" y="2023349"/>
                  <a:pt x="7052446" y="2011578"/>
                  <a:pt x="7066965" y="2011578"/>
                </a:cubicBezTo>
                <a:close/>
                <a:moveTo>
                  <a:pt x="6975525" y="2011578"/>
                </a:moveTo>
                <a:cubicBezTo>
                  <a:pt x="6990044" y="2011578"/>
                  <a:pt x="7001814" y="2023349"/>
                  <a:pt x="7001814" y="2037868"/>
                </a:cubicBezTo>
                <a:cubicBezTo>
                  <a:pt x="7001814" y="2052388"/>
                  <a:pt x="6990044" y="2064159"/>
                  <a:pt x="6975525" y="2064159"/>
                </a:cubicBezTo>
                <a:cubicBezTo>
                  <a:pt x="6961006" y="2064159"/>
                  <a:pt x="6949236" y="2052388"/>
                  <a:pt x="6949236" y="2037868"/>
                </a:cubicBezTo>
                <a:cubicBezTo>
                  <a:pt x="6949236" y="2023349"/>
                  <a:pt x="6961006" y="2011578"/>
                  <a:pt x="6975525" y="2011578"/>
                </a:cubicBezTo>
                <a:close/>
                <a:moveTo>
                  <a:pt x="7432725" y="2011578"/>
                </a:moveTo>
                <a:cubicBezTo>
                  <a:pt x="7447244" y="2011578"/>
                  <a:pt x="7459014" y="2023348"/>
                  <a:pt x="7459014" y="2037868"/>
                </a:cubicBezTo>
                <a:cubicBezTo>
                  <a:pt x="7459014" y="2052388"/>
                  <a:pt x="7447244" y="2064159"/>
                  <a:pt x="7432725" y="2064159"/>
                </a:cubicBezTo>
                <a:cubicBezTo>
                  <a:pt x="7418206" y="2064159"/>
                  <a:pt x="7406436" y="2052388"/>
                  <a:pt x="7406436" y="2037868"/>
                </a:cubicBezTo>
                <a:cubicBezTo>
                  <a:pt x="7406436" y="2023348"/>
                  <a:pt x="7418206" y="2011578"/>
                  <a:pt x="7432725" y="2011578"/>
                </a:cubicBezTo>
                <a:close/>
                <a:moveTo>
                  <a:pt x="7341285" y="2011578"/>
                </a:moveTo>
                <a:cubicBezTo>
                  <a:pt x="7355804" y="2011578"/>
                  <a:pt x="7367574" y="2023348"/>
                  <a:pt x="7367574" y="2037868"/>
                </a:cubicBezTo>
                <a:cubicBezTo>
                  <a:pt x="7367574" y="2052388"/>
                  <a:pt x="7355804" y="2064159"/>
                  <a:pt x="7341285" y="2064159"/>
                </a:cubicBezTo>
                <a:cubicBezTo>
                  <a:pt x="7326766" y="2064159"/>
                  <a:pt x="7314996" y="2052388"/>
                  <a:pt x="7314996" y="2037868"/>
                </a:cubicBezTo>
                <a:cubicBezTo>
                  <a:pt x="7314996" y="2023348"/>
                  <a:pt x="7326766" y="2011578"/>
                  <a:pt x="7341285" y="2011578"/>
                </a:cubicBezTo>
                <a:close/>
                <a:moveTo>
                  <a:pt x="7249845" y="2011578"/>
                </a:moveTo>
                <a:cubicBezTo>
                  <a:pt x="7264364" y="2011578"/>
                  <a:pt x="7276134" y="2023348"/>
                  <a:pt x="7276134" y="2037868"/>
                </a:cubicBezTo>
                <a:cubicBezTo>
                  <a:pt x="7276134" y="2052388"/>
                  <a:pt x="7264364" y="2064159"/>
                  <a:pt x="7249845" y="2064159"/>
                </a:cubicBezTo>
                <a:cubicBezTo>
                  <a:pt x="7235326" y="2064159"/>
                  <a:pt x="7223556" y="2052388"/>
                  <a:pt x="7223556" y="2037868"/>
                </a:cubicBezTo>
                <a:cubicBezTo>
                  <a:pt x="7223556" y="2023348"/>
                  <a:pt x="7235326" y="2011578"/>
                  <a:pt x="7249845" y="2011578"/>
                </a:cubicBezTo>
                <a:close/>
                <a:moveTo>
                  <a:pt x="7707045" y="2011577"/>
                </a:moveTo>
                <a:cubicBezTo>
                  <a:pt x="7721564" y="2011577"/>
                  <a:pt x="7733334" y="2023348"/>
                  <a:pt x="7733334" y="2037868"/>
                </a:cubicBezTo>
                <a:cubicBezTo>
                  <a:pt x="7733334" y="2052388"/>
                  <a:pt x="7721564" y="2064158"/>
                  <a:pt x="7707045" y="2064158"/>
                </a:cubicBezTo>
                <a:cubicBezTo>
                  <a:pt x="7692526" y="2064158"/>
                  <a:pt x="7680756" y="2052388"/>
                  <a:pt x="7680756" y="2037868"/>
                </a:cubicBezTo>
                <a:cubicBezTo>
                  <a:pt x="7680756" y="2023348"/>
                  <a:pt x="7692526" y="2011577"/>
                  <a:pt x="7707045" y="2011577"/>
                </a:cubicBezTo>
                <a:close/>
                <a:moveTo>
                  <a:pt x="7615605" y="2011577"/>
                </a:moveTo>
                <a:cubicBezTo>
                  <a:pt x="7630124" y="2011577"/>
                  <a:pt x="7641894" y="2023348"/>
                  <a:pt x="7641894" y="2037868"/>
                </a:cubicBezTo>
                <a:cubicBezTo>
                  <a:pt x="7641894" y="2052388"/>
                  <a:pt x="7630124" y="2064158"/>
                  <a:pt x="7615605" y="2064158"/>
                </a:cubicBezTo>
                <a:cubicBezTo>
                  <a:pt x="7601086" y="2064158"/>
                  <a:pt x="7589316" y="2052388"/>
                  <a:pt x="7589316" y="2037868"/>
                </a:cubicBezTo>
                <a:cubicBezTo>
                  <a:pt x="7589316" y="2023348"/>
                  <a:pt x="7601086" y="2011577"/>
                  <a:pt x="7615605" y="2011577"/>
                </a:cubicBezTo>
                <a:close/>
                <a:moveTo>
                  <a:pt x="7524165" y="2011577"/>
                </a:moveTo>
                <a:cubicBezTo>
                  <a:pt x="7538684" y="2011577"/>
                  <a:pt x="7550454" y="2023348"/>
                  <a:pt x="7550454" y="2037868"/>
                </a:cubicBezTo>
                <a:cubicBezTo>
                  <a:pt x="7550454" y="2052388"/>
                  <a:pt x="7538684" y="2064158"/>
                  <a:pt x="7524165" y="2064158"/>
                </a:cubicBezTo>
                <a:cubicBezTo>
                  <a:pt x="7509646" y="2064158"/>
                  <a:pt x="7497876" y="2052388"/>
                  <a:pt x="7497876" y="2037868"/>
                </a:cubicBezTo>
                <a:cubicBezTo>
                  <a:pt x="7497876" y="2023348"/>
                  <a:pt x="7509646" y="2011577"/>
                  <a:pt x="7524165" y="2011577"/>
                </a:cubicBezTo>
                <a:close/>
                <a:moveTo>
                  <a:pt x="7981365" y="2011577"/>
                </a:moveTo>
                <a:cubicBezTo>
                  <a:pt x="7995884" y="2011577"/>
                  <a:pt x="8007654" y="2023348"/>
                  <a:pt x="8007654" y="2037867"/>
                </a:cubicBezTo>
                <a:cubicBezTo>
                  <a:pt x="8007654" y="2052387"/>
                  <a:pt x="7995884" y="2064158"/>
                  <a:pt x="7981365" y="2064158"/>
                </a:cubicBezTo>
                <a:cubicBezTo>
                  <a:pt x="7966846" y="2064158"/>
                  <a:pt x="7955076" y="2052387"/>
                  <a:pt x="7955076" y="2037867"/>
                </a:cubicBezTo>
                <a:cubicBezTo>
                  <a:pt x="7955076" y="2023348"/>
                  <a:pt x="7966846" y="2011577"/>
                  <a:pt x="7981365" y="2011577"/>
                </a:cubicBezTo>
                <a:close/>
                <a:moveTo>
                  <a:pt x="7889925" y="2011577"/>
                </a:moveTo>
                <a:cubicBezTo>
                  <a:pt x="7904444" y="2011577"/>
                  <a:pt x="7916214" y="2023348"/>
                  <a:pt x="7916214" y="2037868"/>
                </a:cubicBezTo>
                <a:cubicBezTo>
                  <a:pt x="7916214" y="2052387"/>
                  <a:pt x="7904444" y="2064158"/>
                  <a:pt x="7889925" y="2064158"/>
                </a:cubicBezTo>
                <a:cubicBezTo>
                  <a:pt x="7875406" y="2064158"/>
                  <a:pt x="7863636" y="2052387"/>
                  <a:pt x="7863636" y="2037868"/>
                </a:cubicBezTo>
                <a:cubicBezTo>
                  <a:pt x="7863636" y="2023348"/>
                  <a:pt x="7875406" y="2011577"/>
                  <a:pt x="7889925" y="2011577"/>
                </a:cubicBezTo>
                <a:close/>
                <a:moveTo>
                  <a:pt x="7798485" y="2011577"/>
                </a:moveTo>
                <a:cubicBezTo>
                  <a:pt x="7813004" y="2011577"/>
                  <a:pt x="7824774" y="2023348"/>
                  <a:pt x="7824774" y="2037868"/>
                </a:cubicBezTo>
                <a:cubicBezTo>
                  <a:pt x="7824774" y="2052387"/>
                  <a:pt x="7813004" y="2064158"/>
                  <a:pt x="7798485" y="2064158"/>
                </a:cubicBezTo>
                <a:cubicBezTo>
                  <a:pt x="7783966" y="2064158"/>
                  <a:pt x="7772196" y="2052387"/>
                  <a:pt x="7772196" y="2037868"/>
                </a:cubicBezTo>
                <a:cubicBezTo>
                  <a:pt x="7772196" y="2023348"/>
                  <a:pt x="7783966" y="2011577"/>
                  <a:pt x="7798485" y="2011577"/>
                </a:cubicBezTo>
                <a:close/>
                <a:moveTo>
                  <a:pt x="8255685" y="2011577"/>
                </a:moveTo>
                <a:cubicBezTo>
                  <a:pt x="8270204" y="2011577"/>
                  <a:pt x="8281974" y="2023347"/>
                  <a:pt x="8281974" y="2037867"/>
                </a:cubicBezTo>
                <a:cubicBezTo>
                  <a:pt x="8281974" y="2052387"/>
                  <a:pt x="8270204" y="2064158"/>
                  <a:pt x="8255685" y="2064158"/>
                </a:cubicBezTo>
                <a:cubicBezTo>
                  <a:pt x="8241166" y="2064158"/>
                  <a:pt x="8229396" y="2052387"/>
                  <a:pt x="8229396" y="2037867"/>
                </a:cubicBezTo>
                <a:cubicBezTo>
                  <a:pt x="8229396" y="2023347"/>
                  <a:pt x="8241166" y="2011577"/>
                  <a:pt x="8255685" y="2011577"/>
                </a:cubicBezTo>
                <a:close/>
                <a:moveTo>
                  <a:pt x="8164245" y="2011577"/>
                </a:moveTo>
                <a:cubicBezTo>
                  <a:pt x="8178764" y="2011577"/>
                  <a:pt x="8190534" y="2023348"/>
                  <a:pt x="8190534" y="2037867"/>
                </a:cubicBezTo>
                <a:cubicBezTo>
                  <a:pt x="8190534" y="2052387"/>
                  <a:pt x="8178764" y="2064158"/>
                  <a:pt x="8164245" y="2064158"/>
                </a:cubicBezTo>
                <a:cubicBezTo>
                  <a:pt x="8149726" y="2064158"/>
                  <a:pt x="8137956" y="2052387"/>
                  <a:pt x="8137956" y="2037867"/>
                </a:cubicBezTo>
                <a:cubicBezTo>
                  <a:pt x="8137956" y="2023348"/>
                  <a:pt x="8149726" y="2011577"/>
                  <a:pt x="8164245" y="2011577"/>
                </a:cubicBezTo>
                <a:close/>
                <a:moveTo>
                  <a:pt x="8072805" y="2011577"/>
                </a:moveTo>
                <a:cubicBezTo>
                  <a:pt x="8087324" y="2011577"/>
                  <a:pt x="8099094" y="2023348"/>
                  <a:pt x="8099094" y="2037867"/>
                </a:cubicBezTo>
                <a:cubicBezTo>
                  <a:pt x="8099094" y="2052387"/>
                  <a:pt x="8087324" y="2064158"/>
                  <a:pt x="8072805" y="2064158"/>
                </a:cubicBezTo>
                <a:cubicBezTo>
                  <a:pt x="8058286" y="2064158"/>
                  <a:pt x="8046516" y="2052387"/>
                  <a:pt x="8046516" y="2037867"/>
                </a:cubicBezTo>
                <a:cubicBezTo>
                  <a:pt x="8046516" y="2023348"/>
                  <a:pt x="8058286" y="2011577"/>
                  <a:pt x="8072805" y="2011577"/>
                </a:cubicBezTo>
                <a:close/>
                <a:moveTo>
                  <a:pt x="8438565" y="2011577"/>
                </a:moveTo>
                <a:cubicBezTo>
                  <a:pt x="8453084" y="2011577"/>
                  <a:pt x="8464854" y="2023347"/>
                  <a:pt x="8464854" y="2037867"/>
                </a:cubicBezTo>
                <a:cubicBezTo>
                  <a:pt x="8464854" y="2052387"/>
                  <a:pt x="8453084" y="2064158"/>
                  <a:pt x="8438565" y="2064158"/>
                </a:cubicBezTo>
                <a:cubicBezTo>
                  <a:pt x="8424046" y="2064158"/>
                  <a:pt x="8412276" y="2052387"/>
                  <a:pt x="8412276" y="2037867"/>
                </a:cubicBezTo>
                <a:cubicBezTo>
                  <a:pt x="8412276" y="2023347"/>
                  <a:pt x="8424046" y="2011577"/>
                  <a:pt x="8438565" y="2011577"/>
                </a:cubicBezTo>
                <a:close/>
                <a:moveTo>
                  <a:pt x="8347125" y="2011577"/>
                </a:moveTo>
                <a:cubicBezTo>
                  <a:pt x="8361644" y="2011577"/>
                  <a:pt x="8373414" y="2023347"/>
                  <a:pt x="8373414" y="2037867"/>
                </a:cubicBezTo>
                <a:cubicBezTo>
                  <a:pt x="8373414" y="2052387"/>
                  <a:pt x="8361644" y="2064158"/>
                  <a:pt x="8347125" y="2064158"/>
                </a:cubicBezTo>
                <a:cubicBezTo>
                  <a:pt x="8332606" y="2064158"/>
                  <a:pt x="8320836" y="2052387"/>
                  <a:pt x="8320836" y="2037867"/>
                </a:cubicBezTo>
                <a:cubicBezTo>
                  <a:pt x="8320836" y="2023347"/>
                  <a:pt x="8332606" y="2011577"/>
                  <a:pt x="8347125" y="2011577"/>
                </a:cubicBezTo>
                <a:close/>
                <a:moveTo>
                  <a:pt x="8712885" y="2011576"/>
                </a:moveTo>
                <a:cubicBezTo>
                  <a:pt x="8727404" y="2011576"/>
                  <a:pt x="8739174" y="2023347"/>
                  <a:pt x="8739174" y="2037867"/>
                </a:cubicBezTo>
                <a:cubicBezTo>
                  <a:pt x="8739174" y="2052387"/>
                  <a:pt x="8727404" y="2064157"/>
                  <a:pt x="8712885" y="2064157"/>
                </a:cubicBezTo>
                <a:cubicBezTo>
                  <a:pt x="8698366" y="2064157"/>
                  <a:pt x="8686596" y="2052387"/>
                  <a:pt x="8686596" y="2037867"/>
                </a:cubicBezTo>
                <a:cubicBezTo>
                  <a:pt x="8686596" y="2023347"/>
                  <a:pt x="8698366" y="2011576"/>
                  <a:pt x="8712885" y="2011576"/>
                </a:cubicBezTo>
                <a:close/>
                <a:moveTo>
                  <a:pt x="8621445" y="2011576"/>
                </a:moveTo>
                <a:cubicBezTo>
                  <a:pt x="8635964" y="2011576"/>
                  <a:pt x="8647734" y="2023347"/>
                  <a:pt x="8647734" y="2037867"/>
                </a:cubicBezTo>
                <a:cubicBezTo>
                  <a:pt x="8647734" y="2052387"/>
                  <a:pt x="8635964" y="2064157"/>
                  <a:pt x="8621445" y="2064157"/>
                </a:cubicBezTo>
                <a:cubicBezTo>
                  <a:pt x="8606926" y="2064157"/>
                  <a:pt x="8595156" y="2052387"/>
                  <a:pt x="8595156" y="2037867"/>
                </a:cubicBezTo>
                <a:cubicBezTo>
                  <a:pt x="8595156" y="2023347"/>
                  <a:pt x="8606926" y="2011576"/>
                  <a:pt x="8621445" y="2011576"/>
                </a:cubicBezTo>
                <a:close/>
                <a:moveTo>
                  <a:pt x="8530005" y="2011576"/>
                </a:moveTo>
                <a:cubicBezTo>
                  <a:pt x="8544524" y="2011576"/>
                  <a:pt x="8556294" y="2023347"/>
                  <a:pt x="8556294" y="2037867"/>
                </a:cubicBezTo>
                <a:cubicBezTo>
                  <a:pt x="8556294" y="2052387"/>
                  <a:pt x="8544524" y="2064157"/>
                  <a:pt x="8530005" y="2064157"/>
                </a:cubicBezTo>
                <a:cubicBezTo>
                  <a:pt x="8515486" y="2064157"/>
                  <a:pt x="8503716" y="2052387"/>
                  <a:pt x="8503716" y="2037867"/>
                </a:cubicBezTo>
                <a:cubicBezTo>
                  <a:pt x="8503716" y="2023347"/>
                  <a:pt x="8515486" y="2011576"/>
                  <a:pt x="8530005" y="2011576"/>
                </a:cubicBezTo>
                <a:close/>
                <a:moveTo>
                  <a:pt x="8987205" y="2011576"/>
                </a:moveTo>
                <a:cubicBezTo>
                  <a:pt x="9001724" y="2011576"/>
                  <a:pt x="9013494" y="2023347"/>
                  <a:pt x="9013494" y="2037867"/>
                </a:cubicBezTo>
                <a:cubicBezTo>
                  <a:pt x="9013494" y="2052386"/>
                  <a:pt x="9001724" y="2064157"/>
                  <a:pt x="8987205" y="2064157"/>
                </a:cubicBezTo>
                <a:cubicBezTo>
                  <a:pt x="8972686" y="2064157"/>
                  <a:pt x="8960916" y="2052386"/>
                  <a:pt x="8960916" y="2037867"/>
                </a:cubicBezTo>
                <a:cubicBezTo>
                  <a:pt x="8960916" y="2023347"/>
                  <a:pt x="8972686" y="2011576"/>
                  <a:pt x="8987205" y="2011576"/>
                </a:cubicBezTo>
                <a:close/>
                <a:moveTo>
                  <a:pt x="8895765" y="2011576"/>
                </a:moveTo>
                <a:cubicBezTo>
                  <a:pt x="8910284" y="2011576"/>
                  <a:pt x="8922054" y="2023347"/>
                  <a:pt x="8922054" y="2037867"/>
                </a:cubicBezTo>
                <a:cubicBezTo>
                  <a:pt x="8922054" y="2052386"/>
                  <a:pt x="8910284" y="2064157"/>
                  <a:pt x="8895765" y="2064157"/>
                </a:cubicBezTo>
                <a:cubicBezTo>
                  <a:pt x="8881246" y="2064157"/>
                  <a:pt x="8869476" y="2052386"/>
                  <a:pt x="8869476" y="2037867"/>
                </a:cubicBezTo>
                <a:cubicBezTo>
                  <a:pt x="8869476" y="2023347"/>
                  <a:pt x="8881246" y="2011576"/>
                  <a:pt x="8895765" y="2011576"/>
                </a:cubicBezTo>
                <a:close/>
                <a:moveTo>
                  <a:pt x="8804325" y="2011576"/>
                </a:moveTo>
                <a:cubicBezTo>
                  <a:pt x="8818844" y="2011576"/>
                  <a:pt x="8830614" y="2023347"/>
                  <a:pt x="8830614" y="2037867"/>
                </a:cubicBezTo>
                <a:cubicBezTo>
                  <a:pt x="8830614" y="2052386"/>
                  <a:pt x="8818844" y="2064157"/>
                  <a:pt x="8804325" y="2064157"/>
                </a:cubicBezTo>
                <a:cubicBezTo>
                  <a:pt x="8789806" y="2064157"/>
                  <a:pt x="8778036" y="2052386"/>
                  <a:pt x="8778036" y="2037867"/>
                </a:cubicBezTo>
                <a:cubicBezTo>
                  <a:pt x="8778036" y="2023347"/>
                  <a:pt x="8789806" y="2011576"/>
                  <a:pt x="8804325" y="2011576"/>
                </a:cubicBezTo>
                <a:close/>
                <a:moveTo>
                  <a:pt x="9261525" y="2011576"/>
                </a:moveTo>
                <a:cubicBezTo>
                  <a:pt x="9276044" y="2011576"/>
                  <a:pt x="9287814" y="2023347"/>
                  <a:pt x="9287814" y="2037866"/>
                </a:cubicBezTo>
                <a:cubicBezTo>
                  <a:pt x="9287814" y="2052386"/>
                  <a:pt x="9276044" y="2064157"/>
                  <a:pt x="9261525" y="2064157"/>
                </a:cubicBezTo>
                <a:cubicBezTo>
                  <a:pt x="9247006" y="2064157"/>
                  <a:pt x="9235236" y="2052386"/>
                  <a:pt x="9235236" y="2037866"/>
                </a:cubicBezTo>
                <a:cubicBezTo>
                  <a:pt x="9235236" y="2023347"/>
                  <a:pt x="9247006" y="2011576"/>
                  <a:pt x="9261525" y="2011576"/>
                </a:cubicBezTo>
                <a:close/>
                <a:moveTo>
                  <a:pt x="9170085" y="2011576"/>
                </a:moveTo>
                <a:cubicBezTo>
                  <a:pt x="9184604" y="2011576"/>
                  <a:pt x="9196374" y="2023347"/>
                  <a:pt x="9196374" y="2037866"/>
                </a:cubicBezTo>
                <a:cubicBezTo>
                  <a:pt x="9196374" y="2052386"/>
                  <a:pt x="9184604" y="2064157"/>
                  <a:pt x="9170085" y="2064157"/>
                </a:cubicBezTo>
                <a:cubicBezTo>
                  <a:pt x="9155566" y="2064157"/>
                  <a:pt x="9143796" y="2052386"/>
                  <a:pt x="9143796" y="2037866"/>
                </a:cubicBezTo>
                <a:cubicBezTo>
                  <a:pt x="9143796" y="2023347"/>
                  <a:pt x="9155566" y="2011576"/>
                  <a:pt x="9170085" y="2011576"/>
                </a:cubicBezTo>
                <a:close/>
                <a:moveTo>
                  <a:pt x="9078645" y="2011576"/>
                </a:moveTo>
                <a:cubicBezTo>
                  <a:pt x="9093164" y="2011576"/>
                  <a:pt x="9104934" y="2023347"/>
                  <a:pt x="9104934" y="2037866"/>
                </a:cubicBezTo>
                <a:cubicBezTo>
                  <a:pt x="9104934" y="2052386"/>
                  <a:pt x="9093164" y="2064157"/>
                  <a:pt x="9078645" y="2064157"/>
                </a:cubicBezTo>
                <a:cubicBezTo>
                  <a:pt x="9064126" y="2064157"/>
                  <a:pt x="9052356" y="2052386"/>
                  <a:pt x="9052356" y="2037866"/>
                </a:cubicBezTo>
                <a:cubicBezTo>
                  <a:pt x="9052356" y="2023347"/>
                  <a:pt x="9064126" y="2011576"/>
                  <a:pt x="9078645" y="2011576"/>
                </a:cubicBezTo>
                <a:close/>
                <a:moveTo>
                  <a:pt x="1214964" y="1920142"/>
                </a:moveTo>
                <a:cubicBezTo>
                  <a:pt x="1229484" y="1920142"/>
                  <a:pt x="1241254" y="1931913"/>
                  <a:pt x="1241254" y="1946433"/>
                </a:cubicBezTo>
                <a:cubicBezTo>
                  <a:pt x="1241254" y="1960953"/>
                  <a:pt x="1229484" y="1972723"/>
                  <a:pt x="1214964" y="1972723"/>
                </a:cubicBezTo>
                <a:cubicBezTo>
                  <a:pt x="1200443" y="1972723"/>
                  <a:pt x="1188672" y="1960953"/>
                  <a:pt x="1188672" y="1946433"/>
                </a:cubicBezTo>
                <a:cubicBezTo>
                  <a:pt x="1188672" y="1931913"/>
                  <a:pt x="1200443" y="1920142"/>
                  <a:pt x="1214964" y="1920142"/>
                </a:cubicBezTo>
                <a:close/>
                <a:moveTo>
                  <a:pt x="117727" y="1920142"/>
                </a:moveTo>
                <a:cubicBezTo>
                  <a:pt x="132246" y="1920142"/>
                  <a:pt x="144020" y="1931913"/>
                  <a:pt x="144020" y="1946433"/>
                </a:cubicBezTo>
                <a:cubicBezTo>
                  <a:pt x="144020" y="1960953"/>
                  <a:pt x="132246" y="1972723"/>
                  <a:pt x="117727" y="1972723"/>
                </a:cubicBezTo>
                <a:cubicBezTo>
                  <a:pt x="103208" y="1972723"/>
                  <a:pt x="91438" y="1960953"/>
                  <a:pt x="91438" y="1946433"/>
                </a:cubicBezTo>
                <a:cubicBezTo>
                  <a:pt x="91438" y="1931913"/>
                  <a:pt x="103208" y="1920142"/>
                  <a:pt x="117727" y="1920142"/>
                </a:cubicBezTo>
                <a:close/>
                <a:moveTo>
                  <a:pt x="26289" y="1920142"/>
                </a:moveTo>
                <a:cubicBezTo>
                  <a:pt x="40808" y="1920142"/>
                  <a:pt x="52577" y="1931913"/>
                  <a:pt x="52577" y="1946433"/>
                </a:cubicBezTo>
                <a:cubicBezTo>
                  <a:pt x="52577" y="1960953"/>
                  <a:pt x="40808" y="1972723"/>
                  <a:pt x="26289" y="1972723"/>
                </a:cubicBezTo>
                <a:cubicBezTo>
                  <a:pt x="11770" y="1972723"/>
                  <a:pt x="0" y="1960953"/>
                  <a:pt x="0" y="1946433"/>
                </a:cubicBezTo>
                <a:cubicBezTo>
                  <a:pt x="0" y="1931913"/>
                  <a:pt x="11770" y="1920142"/>
                  <a:pt x="26289" y="1920142"/>
                </a:cubicBezTo>
                <a:close/>
                <a:moveTo>
                  <a:pt x="1489304" y="1920142"/>
                </a:moveTo>
                <a:cubicBezTo>
                  <a:pt x="1503824" y="1920142"/>
                  <a:pt x="1515594" y="1931913"/>
                  <a:pt x="1515594" y="1946432"/>
                </a:cubicBezTo>
                <a:cubicBezTo>
                  <a:pt x="1515594" y="1960953"/>
                  <a:pt x="1503824" y="1972723"/>
                  <a:pt x="1489304" y="1972723"/>
                </a:cubicBezTo>
                <a:cubicBezTo>
                  <a:pt x="1474784" y="1972723"/>
                  <a:pt x="1463012" y="1960953"/>
                  <a:pt x="1463012" y="1946432"/>
                </a:cubicBezTo>
                <a:cubicBezTo>
                  <a:pt x="1463012" y="1931913"/>
                  <a:pt x="1474784" y="1920142"/>
                  <a:pt x="1489304" y="1920142"/>
                </a:cubicBezTo>
                <a:close/>
                <a:moveTo>
                  <a:pt x="1397857" y="1920142"/>
                </a:moveTo>
                <a:cubicBezTo>
                  <a:pt x="1412377" y="1920142"/>
                  <a:pt x="1424147" y="1931913"/>
                  <a:pt x="1424147" y="1946433"/>
                </a:cubicBezTo>
                <a:cubicBezTo>
                  <a:pt x="1424147" y="1960953"/>
                  <a:pt x="1412377" y="1972723"/>
                  <a:pt x="1397857" y="1972723"/>
                </a:cubicBezTo>
                <a:cubicBezTo>
                  <a:pt x="1383337" y="1972723"/>
                  <a:pt x="1371566" y="1960953"/>
                  <a:pt x="1371566" y="1946433"/>
                </a:cubicBezTo>
                <a:cubicBezTo>
                  <a:pt x="1371566" y="1931913"/>
                  <a:pt x="1383337" y="1920142"/>
                  <a:pt x="1397857" y="1920142"/>
                </a:cubicBezTo>
                <a:close/>
                <a:moveTo>
                  <a:pt x="1306410" y="1920142"/>
                </a:moveTo>
                <a:cubicBezTo>
                  <a:pt x="1320930" y="1920142"/>
                  <a:pt x="1332701" y="1931913"/>
                  <a:pt x="1332701" y="1946433"/>
                </a:cubicBezTo>
                <a:cubicBezTo>
                  <a:pt x="1332701" y="1960953"/>
                  <a:pt x="1320930" y="1972723"/>
                  <a:pt x="1306410" y="1972723"/>
                </a:cubicBezTo>
                <a:cubicBezTo>
                  <a:pt x="1291890" y="1972723"/>
                  <a:pt x="1280119" y="1960953"/>
                  <a:pt x="1280119" y="1946433"/>
                </a:cubicBezTo>
                <a:cubicBezTo>
                  <a:pt x="1280119" y="1931913"/>
                  <a:pt x="1291890" y="1920142"/>
                  <a:pt x="1306410" y="1920142"/>
                </a:cubicBezTo>
                <a:close/>
                <a:moveTo>
                  <a:pt x="1763644" y="1920142"/>
                </a:moveTo>
                <a:cubicBezTo>
                  <a:pt x="1778164" y="1920142"/>
                  <a:pt x="1789934" y="1931912"/>
                  <a:pt x="1789934" y="1946432"/>
                </a:cubicBezTo>
                <a:cubicBezTo>
                  <a:pt x="1789934" y="1960952"/>
                  <a:pt x="1778164" y="1972723"/>
                  <a:pt x="1763644" y="1972723"/>
                </a:cubicBezTo>
                <a:cubicBezTo>
                  <a:pt x="1749123" y="1972723"/>
                  <a:pt x="1737352" y="1960952"/>
                  <a:pt x="1737352" y="1946432"/>
                </a:cubicBezTo>
                <a:cubicBezTo>
                  <a:pt x="1737352" y="1931912"/>
                  <a:pt x="1749123" y="1920142"/>
                  <a:pt x="1763644" y="1920142"/>
                </a:cubicBezTo>
                <a:close/>
                <a:moveTo>
                  <a:pt x="1672197" y="1920142"/>
                </a:moveTo>
                <a:cubicBezTo>
                  <a:pt x="1686717" y="1920142"/>
                  <a:pt x="1698487" y="1931912"/>
                  <a:pt x="1698487" y="1946432"/>
                </a:cubicBezTo>
                <a:cubicBezTo>
                  <a:pt x="1698487" y="1960952"/>
                  <a:pt x="1686717" y="1972723"/>
                  <a:pt x="1672197" y="1972723"/>
                </a:cubicBezTo>
                <a:cubicBezTo>
                  <a:pt x="1657677" y="1972723"/>
                  <a:pt x="1645905" y="1960952"/>
                  <a:pt x="1645905" y="1946432"/>
                </a:cubicBezTo>
                <a:cubicBezTo>
                  <a:pt x="1645905" y="1931912"/>
                  <a:pt x="1657677" y="1920142"/>
                  <a:pt x="1672197" y="1920142"/>
                </a:cubicBezTo>
                <a:close/>
                <a:moveTo>
                  <a:pt x="1580750" y="1920142"/>
                </a:moveTo>
                <a:cubicBezTo>
                  <a:pt x="1595270" y="1920142"/>
                  <a:pt x="1607041" y="1931913"/>
                  <a:pt x="1607041" y="1946432"/>
                </a:cubicBezTo>
                <a:cubicBezTo>
                  <a:pt x="1607041" y="1960952"/>
                  <a:pt x="1595270" y="1972723"/>
                  <a:pt x="1580750" y="1972723"/>
                </a:cubicBezTo>
                <a:cubicBezTo>
                  <a:pt x="1566230" y="1972723"/>
                  <a:pt x="1554459" y="1960952"/>
                  <a:pt x="1554459" y="1946432"/>
                </a:cubicBezTo>
                <a:cubicBezTo>
                  <a:pt x="1554459" y="1931913"/>
                  <a:pt x="1566230" y="1920142"/>
                  <a:pt x="1580750" y="1920142"/>
                </a:cubicBezTo>
                <a:close/>
                <a:moveTo>
                  <a:pt x="2037983" y="1920141"/>
                </a:moveTo>
                <a:cubicBezTo>
                  <a:pt x="2052503" y="1920141"/>
                  <a:pt x="2064274" y="1931912"/>
                  <a:pt x="2064274" y="1946432"/>
                </a:cubicBezTo>
                <a:cubicBezTo>
                  <a:pt x="2064274" y="1960952"/>
                  <a:pt x="2052503" y="1972723"/>
                  <a:pt x="2037983" y="1972723"/>
                </a:cubicBezTo>
                <a:cubicBezTo>
                  <a:pt x="2023463" y="1972723"/>
                  <a:pt x="2011692" y="1960952"/>
                  <a:pt x="2011692" y="1946432"/>
                </a:cubicBezTo>
                <a:cubicBezTo>
                  <a:pt x="2011692" y="1931912"/>
                  <a:pt x="2023463" y="1920141"/>
                  <a:pt x="2037983" y="1920141"/>
                </a:cubicBezTo>
                <a:close/>
                <a:moveTo>
                  <a:pt x="1946537" y="1920141"/>
                </a:moveTo>
                <a:cubicBezTo>
                  <a:pt x="1961057" y="1920141"/>
                  <a:pt x="1972827" y="1931912"/>
                  <a:pt x="1972827" y="1946432"/>
                </a:cubicBezTo>
                <a:cubicBezTo>
                  <a:pt x="1972827" y="1960952"/>
                  <a:pt x="1961057" y="1972723"/>
                  <a:pt x="1946537" y="1972723"/>
                </a:cubicBezTo>
                <a:cubicBezTo>
                  <a:pt x="1932017" y="1972723"/>
                  <a:pt x="1920245" y="1960952"/>
                  <a:pt x="1920245" y="1946432"/>
                </a:cubicBezTo>
                <a:cubicBezTo>
                  <a:pt x="1920245" y="1931912"/>
                  <a:pt x="1932017" y="1920141"/>
                  <a:pt x="1946537" y="1920141"/>
                </a:cubicBezTo>
                <a:close/>
                <a:moveTo>
                  <a:pt x="1855090" y="1920141"/>
                </a:moveTo>
                <a:cubicBezTo>
                  <a:pt x="1869610" y="1920141"/>
                  <a:pt x="1881381" y="1931912"/>
                  <a:pt x="1881381" y="1946432"/>
                </a:cubicBezTo>
                <a:cubicBezTo>
                  <a:pt x="1881381" y="1960952"/>
                  <a:pt x="1869610" y="1972723"/>
                  <a:pt x="1855090" y="1972723"/>
                </a:cubicBezTo>
                <a:cubicBezTo>
                  <a:pt x="1840570" y="1972723"/>
                  <a:pt x="1828799" y="1960952"/>
                  <a:pt x="1828799" y="1946432"/>
                </a:cubicBezTo>
                <a:cubicBezTo>
                  <a:pt x="1828799" y="1931912"/>
                  <a:pt x="1840570" y="1920141"/>
                  <a:pt x="1855090" y="1920141"/>
                </a:cubicBezTo>
                <a:close/>
                <a:moveTo>
                  <a:pt x="2312323" y="1920141"/>
                </a:moveTo>
                <a:cubicBezTo>
                  <a:pt x="2326843" y="1920141"/>
                  <a:pt x="2338614" y="1931912"/>
                  <a:pt x="2338614" y="1946432"/>
                </a:cubicBezTo>
                <a:cubicBezTo>
                  <a:pt x="2338614" y="1960952"/>
                  <a:pt x="2326843" y="1972722"/>
                  <a:pt x="2312323" y="1972722"/>
                </a:cubicBezTo>
                <a:cubicBezTo>
                  <a:pt x="2297803" y="1972722"/>
                  <a:pt x="2286032" y="1960952"/>
                  <a:pt x="2286032" y="1946432"/>
                </a:cubicBezTo>
                <a:cubicBezTo>
                  <a:pt x="2286032" y="1931912"/>
                  <a:pt x="2297803" y="1920141"/>
                  <a:pt x="2312323" y="1920141"/>
                </a:cubicBezTo>
                <a:close/>
                <a:moveTo>
                  <a:pt x="2220877" y="1920141"/>
                </a:moveTo>
                <a:cubicBezTo>
                  <a:pt x="2235397" y="1920141"/>
                  <a:pt x="2247167" y="1931912"/>
                  <a:pt x="2247167" y="1946432"/>
                </a:cubicBezTo>
                <a:cubicBezTo>
                  <a:pt x="2247167" y="1960952"/>
                  <a:pt x="2235397" y="1972722"/>
                  <a:pt x="2220877" y="1972722"/>
                </a:cubicBezTo>
                <a:cubicBezTo>
                  <a:pt x="2206356" y="1972722"/>
                  <a:pt x="2194585" y="1960952"/>
                  <a:pt x="2194585" y="1946432"/>
                </a:cubicBezTo>
                <a:cubicBezTo>
                  <a:pt x="2194585" y="1931912"/>
                  <a:pt x="2206356" y="1920141"/>
                  <a:pt x="2220877" y="1920141"/>
                </a:cubicBezTo>
                <a:close/>
                <a:moveTo>
                  <a:pt x="2129430" y="1920141"/>
                </a:moveTo>
                <a:cubicBezTo>
                  <a:pt x="2143950" y="1920141"/>
                  <a:pt x="2155720" y="1931912"/>
                  <a:pt x="2155720" y="1946432"/>
                </a:cubicBezTo>
                <a:cubicBezTo>
                  <a:pt x="2155720" y="1960952"/>
                  <a:pt x="2143950" y="1972722"/>
                  <a:pt x="2129430" y="1972722"/>
                </a:cubicBezTo>
                <a:cubicBezTo>
                  <a:pt x="2114910" y="1972722"/>
                  <a:pt x="2103138" y="1960952"/>
                  <a:pt x="2103138" y="1946432"/>
                </a:cubicBezTo>
                <a:cubicBezTo>
                  <a:pt x="2103138" y="1931912"/>
                  <a:pt x="2114910" y="1920141"/>
                  <a:pt x="2129430" y="1920141"/>
                </a:cubicBezTo>
                <a:close/>
                <a:moveTo>
                  <a:pt x="2586663" y="1920141"/>
                </a:moveTo>
                <a:cubicBezTo>
                  <a:pt x="2601183" y="1920141"/>
                  <a:pt x="2612953" y="1931912"/>
                  <a:pt x="2612953" y="1946431"/>
                </a:cubicBezTo>
                <a:cubicBezTo>
                  <a:pt x="2612953" y="1960951"/>
                  <a:pt x="2601183" y="1972722"/>
                  <a:pt x="2586663" y="1972722"/>
                </a:cubicBezTo>
                <a:cubicBezTo>
                  <a:pt x="2572142" y="1972722"/>
                  <a:pt x="2560371" y="1960951"/>
                  <a:pt x="2560371" y="1946431"/>
                </a:cubicBezTo>
                <a:cubicBezTo>
                  <a:pt x="2560371" y="1931912"/>
                  <a:pt x="2572142" y="1920141"/>
                  <a:pt x="2586663" y="1920141"/>
                </a:cubicBezTo>
                <a:close/>
                <a:moveTo>
                  <a:pt x="2495216" y="1920141"/>
                </a:moveTo>
                <a:cubicBezTo>
                  <a:pt x="2509736" y="1920141"/>
                  <a:pt x="2521507" y="1931912"/>
                  <a:pt x="2521507" y="1946431"/>
                </a:cubicBezTo>
                <a:cubicBezTo>
                  <a:pt x="2521507" y="1960952"/>
                  <a:pt x="2509736" y="1972722"/>
                  <a:pt x="2495216" y="1972722"/>
                </a:cubicBezTo>
                <a:cubicBezTo>
                  <a:pt x="2480696" y="1972722"/>
                  <a:pt x="2468925" y="1960952"/>
                  <a:pt x="2468925" y="1946431"/>
                </a:cubicBezTo>
                <a:cubicBezTo>
                  <a:pt x="2468925" y="1931912"/>
                  <a:pt x="2480696" y="1920141"/>
                  <a:pt x="2495216" y="1920141"/>
                </a:cubicBezTo>
                <a:close/>
                <a:moveTo>
                  <a:pt x="2403770" y="1920141"/>
                </a:moveTo>
                <a:cubicBezTo>
                  <a:pt x="2418290" y="1920141"/>
                  <a:pt x="2430060" y="1931912"/>
                  <a:pt x="2430060" y="1946432"/>
                </a:cubicBezTo>
                <a:cubicBezTo>
                  <a:pt x="2430060" y="1960952"/>
                  <a:pt x="2418290" y="1972722"/>
                  <a:pt x="2403770" y="1972722"/>
                </a:cubicBezTo>
                <a:cubicBezTo>
                  <a:pt x="2389250" y="1972722"/>
                  <a:pt x="2377478" y="1960952"/>
                  <a:pt x="2377478" y="1946432"/>
                </a:cubicBezTo>
                <a:cubicBezTo>
                  <a:pt x="2377478" y="1931912"/>
                  <a:pt x="2389250" y="1920141"/>
                  <a:pt x="2403770" y="1920141"/>
                </a:cubicBezTo>
                <a:close/>
                <a:moveTo>
                  <a:pt x="2861002" y="1920141"/>
                </a:moveTo>
                <a:cubicBezTo>
                  <a:pt x="2875522" y="1920141"/>
                  <a:pt x="2887293" y="1931911"/>
                  <a:pt x="2887293" y="1946431"/>
                </a:cubicBezTo>
                <a:cubicBezTo>
                  <a:pt x="2887293" y="1960951"/>
                  <a:pt x="2875522" y="1972722"/>
                  <a:pt x="2861002" y="1972722"/>
                </a:cubicBezTo>
                <a:cubicBezTo>
                  <a:pt x="2846482" y="1972722"/>
                  <a:pt x="2834711" y="1960951"/>
                  <a:pt x="2834711" y="1946431"/>
                </a:cubicBezTo>
                <a:cubicBezTo>
                  <a:pt x="2834711" y="1931911"/>
                  <a:pt x="2846482" y="1920141"/>
                  <a:pt x="2861002" y="1920141"/>
                </a:cubicBezTo>
                <a:close/>
                <a:moveTo>
                  <a:pt x="2769556" y="1920141"/>
                </a:moveTo>
                <a:cubicBezTo>
                  <a:pt x="2784076" y="1920141"/>
                  <a:pt x="2795846" y="1931911"/>
                  <a:pt x="2795846" y="1946431"/>
                </a:cubicBezTo>
                <a:cubicBezTo>
                  <a:pt x="2795846" y="1960951"/>
                  <a:pt x="2784076" y="1972722"/>
                  <a:pt x="2769556" y="1972722"/>
                </a:cubicBezTo>
                <a:cubicBezTo>
                  <a:pt x="2755035" y="1972722"/>
                  <a:pt x="2743265" y="1960951"/>
                  <a:pt x="2743265" y="1946431"/>
                </a:cubicBezTo>
                <a:cubicBezTo>
                  <a:pt x="2743265" y="1931911"/>
                  <a:pt x="2755035" y="1920141"/>
                  <a:pt x="2769556" y="1920141"/>
                </a:cubicBezTo>
                <a:close/>
                <a:moveTo>
                  <a:pt x="2678109" y="1920141"/>
                </a:moveTo>
                <a:cubicBezTo>
                  <a:pt x="2692629" y="1920141"/>
                  <a:pt x="2704400" y="1931911"/>
                  <a:pt x="2704400" y="1946431"/>
                </a:cubicBezTo>
                <a:cubicBezTo>
                  <a:pt x="2704400" y="1960951"/>
                  <a:pt x="2692629" y="1972722"/>
                  <a:pt x="2678109" y="1972722"/>
                </a:cubicBezTo>
                <a:cubicBezTo>
                  <a:pt x="2663589" y="1972722"/>
                  <a:pt x="2651818" y="1960951"/>
                  <a:pt x="2651818" y="1946431"/>
                </a:cubicBezTo>
                <a:cubicBezTo>
                  <a:pt x="2651818" y="1931911"/>
                  <a:pt x="2663589" y="1920141"/>
                  <a:pt x="2678109" y="1920141"/>
                </a:cubicBezTo>
                <a:close/>
                <a:moveTo>
                  <a:pt x="3135342" y="1920140"/>
                </a:moveTo>
                <a:cubicBezTo>
                  <a:pt x="3149862" y="1920140"/>
                  <a:pt x="3161633" y="1931911"/>
                  <a:pt x="3161633" y="1946431"/>
                </a:cubicBezTo>
                <a:cubicBezTo>
                  <a:pt x="3161633" y="1960951"/>
                  <a:pt x="3149862" y="1972721"/>
                  <a:pt x="3135342" y="1972721"/>
                </a:cubicBezTo>
                <a:cubicBezTo>
                  <a:pt x="3120822" y="1972721"/>
                  <a:pt x="3109051" y="1960951"/>
                  <a:pt x="3109051" y="1946431"/>
                </a:cubicBezTo>
                <a:cubicBezTo>
                  <a:pt x="3109051" y="1931911"/>
                  <a:pt x="3120822" y="1920140"/>
                  <a:pt x="3135342" y="1920140"/>
                </a:cubicBezTo>
                <a:close/>
                <a:moveTo>
                  <a:pt x="3043895" y="1920140"/>
                </a:moveTo>
                <a:cubicBezTo>
                  <a:pt x="3058415" y="1920140"/>
                  <a:pt x="3070186" y="1931911"/>
                  <a:pt x="3070186" y="1946431"/>
                </a:cubicBezTo>
                <a:cubicBezTo>
                  <a:pt x="3070186" y="1960951"/>
                  <a:pt x="3058415" y="1972722"/>
                  <a:pt x="3043895" y="1972722"/>
                </a:cubicBezTo>
                <a:cubicBezTo>
                  <a:pt x="3029375" y="1972722"/>
                  <a:pt x="3017604" y="1960951"/>
                  <a:pt x="3017604" y="1946431"/>
                </a:cubicBezTo>
                <a:cubicBezTo>
                  <a:pt x="3017604" y="1931911"/>
                  <a:pt x="3029375" y="1920140"/>
                  <a:pt x="3043895" y="1920140"/>
                </a:cubicBezTo>
                <a:close/>
                <a:moveTo>
                  <a:pt x="2952448" y="1920140"/>
                </a:moveTo>
                <a:cubicBezTo>
                  <a:pt x="2966968" y="1920140"/>
                  <a:pt x="2978740" y="1931911"/>
                  <a:pt x="2978740" y="1946431"/>
                </a:cubicBezTo>
                <a:cubicBezTo>
                  <a:pt x="2978740" y="1960951"/>
                  <a:pt x="2966968" y="1972722"/>
                  <a:pt x="2952448" y="1972722"/>
                </a:cubicBezTo>
                <a:cubicBezTo>
                  <a:pt x="2937928" y="1972722"/>
                  <a:pt x="2926158" y="1960951"/>
                  <a:pt x="2926158" y="1946431"/>
                </a:cubicBezTo>
                <a:cubicBezTo>
                  <a:pt x="2926158" y="1931911"/>
                  <a:pt x="2937928" y="1920140"/>
                  <a:pt x="2952448" y="1920140"/>
                </a:cubicBezTo>
                <a:close/>
                <a:moveTo>
                  <a:pt x="5146725" y="1920140"/>
                </a:moveTo>
                <a:cubicBezTo>
                  <a:pt x="5161244" y="1920140"/>
                  <a:pt x="5173014" y="1931911"/>
                  <a:pt x="5173014" y="1946431"/>
                </a:cubicBezTo>
                <a:cubicBezTo>
                  <a:pt x="5173014" y="1960951"/>
                  <a:pt x="5161244" y="1972721"/>
                  <a:pt x="5146725" y="1972721"/>
                </a:cubicBezTo>
                <a:cubicBezTo>
                  <a:pt x="5132206" y="1972721"/>
                  <a:pt x="5120436" y="1960951"/>
                  <a:pt x="5120436" y="1946431"/>
                </a:cubicBezTo>
                <a:cubicBezTo>
                  <a:pt x="5120436" y="1931911"/>
                  <a:pt x="5132206" y="1920140"/>
                  <a:pt x="5146725" y="1920140"/>
                </a:cubicBezTo>
                <a:close/>
                <a:moveTo>
                  <a:pt x="3317925" y="1920140"/>
                </a:moveTo>
                <a:cubicBezTo>
                  <a:pt x="3332444" y="1920140"/>
                  <a:pt x="3344214" y="1931911"/>
                  <a:pt x="3344214" y="1946431"/>
                </a:cubicBezTo>
                <a:cubicBezTo>
                  <a:pt x="3344214" y="1960951"/>
                  <a:pt x="3332444" y="1972721"/>
                  <a:pt x="3317925" y="1972721"/>
                </a:cubicBezTo>
                <a:cubicBezTo>
                  <a:pt x="3303406" y="1972721"/>
                  <a:pt x="3291636" y="1960951"/>
                  <a:pt x="3291636" y="1946431"/>
                </a:cubicBezTo>
                <a:cubicBezTo>
                  <a:pt x="3291636" y="1931911"/>
                  <a:pt x="3303406" y="1920140"/>
                  <a:pt x="3317925" y="1920140"/>
                </a:cubicBezTo>
                <a:close/>
                <a:moveTo>
                  <a:pt x="3226788" y="1920140"/>
                </a:moveTo>
                <a:cubicBezTo>
                  <a:pt x="3241308" y="1920140"/>
                  <a:pt x="3253079" y="1931911"/>
                  <a:pt x="3253079" y="1946431"/>
                </a:cubicBezTo>
                <a:cubicBezTo>
                  <a:pt x="3253079" y="1960951"/>
                  <a:pt x="3241308" y="1972721"/>
                  <a:pt x="3226788" y="1972721"/>
                </a:cubicBezTo>
                <a:cubicBezTo>
                  <a:pt x="3212268" y="1972721"/>
                  <a:pt x="3200497" y="1960951"/>
                  <a:pt x="3200497" y="1946431"/>
                </a:cubicBezTo>
                <a:cubicBezTo>
                  <a:pt x="3200497" y="1931911"/>
                  <a:pt x="3212268" y="1920140"/>
                  <a:pt x="3226788" y="1920140"/>
                </a:cubicBezTo>
                <a:close/>
                <a:moveTo>
                  <a:pt x="5421045" y="1920140"/>
                </a:moveTo>
                <a:cubicBezTo>
                  <a:pt x="5435564" y="1920140"/>
                  <a:pt x="5447334" y="1931911"/>
                  <a:pt x="5447334" y="1946431"/>
                </a:cubicBezTo>
                <a:cubicBezTo>
                  <a:pt x="5447334" y="1960950"/>
                  <a:pt x="5435564" y="1972721"/>
                  <a:pt x="5421045" y="1972721"/>
                </a:cubicBezTo>
                <a:cubicBezTo>
                  <a:pt x="5406526" y="1972721"/>
                  <a:pt x="5394756" y="1960950"/>
                  <a:pt x="5394756" y="1946431"/>
                </a:cubicBezTo>
                <a:cubicBezTo>
                  <a:pt x="5394756" y="1931911"/>
                  <a:pt x="5406526" y="1920140"/>
                  <a:pt x="5421045" y="1920140"/>
                </a:cubicBezTo>
                <a:close/>
                <a:moveTo>
                  <a:pt x="5329605" y="1920140"/>
                </a:moveTo>
                <a:cubicBezTo>
                  <a:pt x="5344124" y="1920140"/>
                  <a:pt x="5355894" y="1931911"/>
                  <a:pt x="5355894" y="1946431"/>
                </a:cubicBezTo>
                <a:cubicBezTo>
                  <a:pt x="5355894" y="1960951"/>
                  <a:pt x="5344124" y="1972721"/>
                  <a:pt x="5329605" y="1972721"/>
                </a:cubicBezTo>
                <a:cubicBezTo>
                  <a:pt x="5315086" y="1972721"/>
                  <a:pt x="5303316" y="1960951"/>
                  <a:pt x="5303316" y="1946431"/>
                </a:cubicBezTo>
                <a:cubicBezTo>
                  <a:pt x="5303316" y="1931911"/>
                  <a:pt x="5315086" y="1920140"/>
                  <a:pt x="5329605" y="1920140"/>
                </a:cubicBezTo>
                <a:close/>
                <a:moveTo>
                  <a:pt x="5238165" y="1920140"/>
                </a:moveTo>
                <a:cubicBezTo>
                  <a:pt x="5252684" y="1920140"/>
                  <a:pt x="5264454" y="1931911"/>
                  <a:pt x="5264454" y="1946431"/>
                </a:cubicBezTo>
                <a:cubicBezTo>
                  <a:pt x="5264454" y="1960951"/>
                  <a:pt x="5252684" y="1972721"/>
                  <a:pt x="5238165" y="1972721"/>
                </a:cubicBezTo>
                <a:cubicBezTo>
                  <a:pt x="5223646" y="1972721"/>
                  <a:pt x="5211876" y="1960951"/>
                  <a:pt x="5211876" y="1946431"/>
                </a:cubicBezTo>
                <a:cubicBezTo>
                  <a:pt x="5211876" y="1931911"/>
                  <a:pt x="5223646" y="1920140"/>
                  <a:pt x="5238165" y="1920140"/>
                </a:cubicBezTo>
                <a:close/>
                <a:moveTo>
                  <a:pt x="5695365" y="1920140"/>
                </a:moveTo>
                <a:cubicBezTo>
                  <a:pt x="5709884" y="1920140"/>
                  <a:pt x="5721654" y="1931910"/>
                  <a:pt x="5721654" y="1946430"/>
                </a:cubicBezTo>
                <a:cubicBezTo>
                  <a:pt x="5721654" y="1960950"/>
                  <a:pt x="5709884" y="1972721"/>
                  <a:pt x="5695365" y="1972721"/>
                </a:cubicBezTo>
                <a:cubicBezTo>
                  <a:pt x="5680846" y="1972721"/>
                  <a:pt x="5669076" y="1960950"/>
                  <a:pt x="5669076" y="1946430"/>
                </a:cubicBezTo>
                <a:cubicBezTo>
                  <a:pt x="5669076" y="1931910"/>
                  <a:pt x="5680846" y="1920140"/>
                  <a:pt x="5695365" y="1920140"/>
                </a:cubicBezTo>
                <a:close/>
                <a:moveTo>
                  <a:pt x="5603925" y="1920140"/>
                </a:moveTo>
                <a:cubicBezTo>
                  <a:pt x="5618444" y="1920140"/>
                  <a:pt x="5630214" y="1931910"/>
                  <a:pt x="5630214" y="1946430"/>
                </a:cubicBezTo>
                <a:cubicBezTo>
                  <a:pt x="5630214" y="1960950"/>
                  <a:pt x="5618444" y="1972721"/>
                  <a:pt x="5603925" y="1972721"/>
                </a:cubicBezTo>
                <a:cubicBezTo>
                  <a:pt x="5589406" y="1972721"/>
                  <a:pt x="5577636" y="1960950"/>
                  <a:pt x="5577636" y="1946430"/>
                </a:cubicBezTo>
                <a:cubicBezTo>
                  <a:pt x="5577636" y="1931910"/>
                  <a:pt x="5589406" y="1920140"/>
                  <a:pt x="5603925" y="1920140"/>
                </a:cubicBezTo>
                <a:close/>
                <a:moveTo>
                  <a:pt x="5512485" y="1920140"/>
                </a:moveTo>
                <a:cubicBezTo>
                  <a:pt x="5527004" y="1920140"/>
                  <a:pt x="5538774" y="1931910"/>
                  <a:pt x="5538774" y="1946431"/>
                </a:cubicBezTo>
                <a:cubicBezTo>
                  <a:pt x="5538774" y="1960950"/>
                  <a:pt x="5527004" y="1972721"/>
                  <a:pt x="5512485" y="1972721"/>
                </a:cubicBezTo>
                <a:cubicBezTo>
                  <a:pt x="5497966" y="1972721"/>
                  <a:pt x="5486196" y="1960950"/>
                  <a:pt x="5486196" y="1946431"/>
                </a:cubicBezTo>
                <a:cubicBezTo>
                  <a:pt x="5486196" y="1931910"/>
                  <a:pt x="5497966" y="1920140"/>
                  <a:pt x="5512485" y="1920140"/>
                </a:cubicBezTo>
                <a:close/>
                <a:moveTo>
                  <a:pt x="5969685" y="1920140"/>
                </a:moveTo>
                <a:cubicBezTo>
                  <a:pt x="5984204" y="1920140"/>
                  <a:pt x="5995974" y="1931910"/>
                  <a:pt x="5995974" y="1946430"/>
                </a:cubicBezTo>
                <a:cubicBezTo>
                  <a:pt x="5995974" y="1960950"/>
                  <a:pt x="5984204" y="1972721"/>
                  <a:pt x="5969685" y="1972721"/>
                </a:cubicBezTo>
                <a:cubicBezTo>
                  <a:pt x="5955166" y="1972721"/>
                  <a:pt x="5943396" y="1960950"/>
                  <a:pt x="5943396" y="1946430"/>
                </a:cubicBezTo>
                <a:cubicBezTo>
                  <a:pt x="5943396" y="1931910"/>
                  <a:pt x="5955166" y="1920140"/>
                  <a:pt x="5969685" y="1920140"/>
                </a:cubicBezTo>
                <a:close/>
                <a:moveTo>
                  <a:pt x="5878245" y="1920140"/>
                </a:moveTo>
                <a:cubicBezTo>
                  <a:pt x="5892764" y="1920140"/>
                  <a:pt x="5904534" y="1931910"/>
                  <a:pt x="5904534" y="1946430"/>
                </a:cubicBezTo>
                <a:cubicBezTo>
                  <a:pt x="5904534" y="1960950"/>
                  <a:pt x="5892764" y="1972721"/>
                  <a:pt x="5878245" y="1972721"/>
                </a:cubicBezTo>
                <a:cubicBezTo>
                  <a:pt x="5863726" y="1972721"/>
                  <a:pt x="5851956" y="1960950"/>
                  <a:pt x="5851956" y="1946430"/>
                </a:cubicBezTo>
                <a:cubicBezTo>
                  <a:pt x="5851956" y="1931910"/>
                  <a:pt x="5863726" y="1920140"/>
                  <a:pt x="5878245" y="1920140"/>
                </a:cubicBezTo>
                <a:close/>
                <a:moveTo>
                  <a:pt x="5786805" y="1920140"/>
                </a:moveTo>
                <a:cubicBezTo>
                  <a:pt x="5801324" y="1920140"/>
                  <a:pt x="5813094" y="1931910"/>
                  <a:pt x="5813094" y="1946430"/>
                </a:cubicBezTo>
                <a:cubicBezTo>
                  <a:pt x="5813094" y="1960950"/>
                  <a:pt x="5801324" y="1972721"/>
                  <a:pt x="5786805" y="1972721"/>
                </a:cubicBezTo>
                <a:cubicBezTo>
                  <a:pt x="5772286" y="1972721"/>
                  <a:pt x="5760516" y="1960950"/>
                  <a:pt x="5760516" y="1946430"/>
                </a:cubicBezTo>
                <a:cubicBezTo>
                  <a:pt x="5760516" y="1931910"/>
                  <a:pt x="5772286" y="1920140"/>
                  <a:pt x="5786805" y="1920140"/>
                </a:cubicBezTo>
                <a:close/>
                <a:moveTo>
                  <a:pt x="6244005" y="1920139"/>
                </a:moveTo>
                <a:cubicBezTo>
                  <a:pt x="6258524" y="1920139"/>
                  <a:pt x="6270294" y="1931910"/>
                  <a:pt x="6270294" y="1946430"/>
                </a:cubicBezTo>
                <a:cubicBezTo>
                  <a:pt x="6270294" y="1960950"/>
                  <a:pt x="6258524" y="1972720"/>
                  <a:pt x="6244005" y="1972720"/>
                </a:cubicBezTo>
                <a:cubicBezTo>
                  <a:pt x="6229486" y="1972720"/>
                  <a:pt x="6217716" y="1960950"/>
                  <a:pt x="6217716" y="1946430"/>
                </a:cubicBezTo>
                <a:cubicBezTo>
                  <a:pt x="6217716" y="1931910"/>
                  <a:pt x="6229486" y="1920139"/>
                  <a:pt x="6244005" y="1920139"/>
                </a:cubicBezTo>
                <a:close/>
                <a:moveTo>
                  <a:pt x="6152565" y="1920139"/>
                </a:moveTo>
                <a:cubicBezTo>
                  <a:pt x="6167084" y="1920139"/>
                  <a:pt x="6178854" y="1931910"/>
                  <a:pt x="6178854" y="1946430"/>
                </a:cubicBezTo>
                <a:cubicBezTo>
                  <a:pt x="6178854" y="1960950"/>
                  <a:pt x="6167084" y="1972721"/>
                  <a:pt x="6152565" y="1972721"/>
                </a:cubicBezTo>
                <a:cubicBezTo>
                  <a:pt x="6138046" y="1972721"/>
                  <a:pt x="6126276" y="1960950"/>
                  <a:pt x="6126276" y="1946430"/>
                </a:cubicBezTo>
                <a:cubicBezTo>
                  <a:pt x="6126276" y="1931910"/>
                  <a:pt x="6138046" y="1920139"/>
                  <a:pt x="6152565" y="1920139"/>
                </a:cubicBezTo>
                <a:close/>
                <a:moveTo>
                  <a:pt x="6061125" y="1920139"/>
                </a:moveTo>
                <a:cubicBezTo>
                  <a:pt x="6075644" y="1920139"/>
                  <a:pt x="6087414" y="1931910"/>
                  <a:pt x="6087414" y="1946430"/>
                </a:cubicBezTo>
                <a:cubicBezTo>
                  <a:pt x="6087414" y="1960950"/>
                  <a:pt x="6075644" y="1972721"/>
                  <a:pt x="6061125" y="1972721"/>
                </a:cubicBezTo>
                <a:cubicBezTo>
                  <a:pt x="6046606" y="1972721"/>
                  <a:pt x="6034836" y="1960950"/>
                  <a:pt x="6034836" y="1946430"/>
                </a:cubicBezTo>
                <a:cubicBezTo>
                  <a:pt x="6034836" y="1931910"/>
                  <a:pt x="6046606" y="1920139"/>
                  <a:pt x="6061125" y="1920139"/>
                </a:cubicBezTo>
                <a:close/>
                <a:moveTo>
                  <a:pt x="6518325" y="1920139"/>
                </a:moveTo>
                <a:cubicBezTo>
                  <a:pt x="6532844" y="1920139"/>
                  <a:pt x="6544614" y="1931910"/>
                  <a:pt x="6544614" y="1946430"/>
                </a:cubicBezTo>
                <a:cubicBezTo>
                  <a:pt x="6544614" y="1960949"/>
                  <a:pt x="6532844" y="1972720"/>
                  <a:pt x="6518325" y="1972720"/>
                </a:cubicBezTo>
                <a:cubicBezTo>
                  <a:pt x="6503806" y="1972720"/>
                  <a:pt x="6492036" y="1960949"/>
                  <a:pt x="6492036" y="1946430"/>
                </a:cubicBezTo>
                <a:cubicBezTo>
                  <a:pt x="6492036" y="1931910"/>
                  <a:pt x="6503806" y="1920139"/>
                  <a:pt x="6518325" y="1920139"/>
                </a:cubicBezTo>
                <a:close/>
                <a:moveTo>
                  <a:pt x="6426885" y="1920139"/>
                </a:moveTo>
                <a:cubicBezTo>
                  <a:pt x="6441404" y="1920139"/>
                  <a:pt x="6453174" y="1931910"/>
                  <a:pt x="6453174" y="1946430"/>
                </a:cubicBezTo>
                <a:cubicBezTo>
                  <a:pt x="6453174" y="1960950"/>
                  <a:pt x="6441404" y="1972720"/>
                  <a:pt x="6426885" y="1972720"/>
                </a:cubicBezTo>
                <a:cubicBezTo>
                  <a:pt x="6412366" y="1972720"/>
                  <a:pt x="6400596" y="1960950"/>
                  <a:pt x="6400596" y="1946430"/>
                </a:cubicBezTo>
                <a:cubicBezTo>
                  <a:pt x="6400596" y="1931910"/>
                  <a:pt x="6412366" y="1920139"/>
                  <a:pt x="6426885" y="1920139"/>
                </a:cubicBezTo>
                <a:close/>
                <a:moveTo>
                  <a:pt x="6335445" y="1920139"/>
                </a:moveTo>
                <a:cubicBezTo>
                  <a:pt x="6349964" y="1920139"/>
                  <a:pt x="6361734" y="1931910"/>
                  <a:pt x="6361734" y="1946430"/>
                </a:cubicBezTo>
                <a:cubicBezTo>
                  <a:pt x="6361734" y="1960950"/>
                  <a:pt x="6349964" y="1972720"/>
                  <a:pt x="6335445" y="1972720"/>
                </a:cubicBezTo>
                <a:cubicBezTo>
                  <a:pt x="6320926" y="1972720"/>
                  <a:pt x="6309156" y="1960950"/>
                  <a:pt x="6309156" y="1946430"/>
                </a:cubicBezTo>
                <a:cubicBezTo>
                  <a:pt x="6309156" y="1931910"/>
                  <a:pt x="6320926" y="1920139"/>
                  <a:pt x="6335445" y="1920139"/>
                </a:cubicBezTo>
                <a:close/>
                <a:moveTo>
                  <a:pt x="6792645" y="1920139"/>
                </a:moveTo>
                <a:cubicBezTo>
                  <a:pt x="6807164" y="1920139"/>
                  <a:pt x="6818934" y="1931909"/>
                  <a:pt x="6818934" y="1946429"/>
                </a:cubicBezTo>
                <a:cubicBezTo>
                  <a:pt x="6818934" y="1960949"/>
                  <a:pt x="6807164" y="1972720"/>
                  <a:pt x="6792645" y="1972720"/>
                </a:cubicBezTo>
                <a:cubicBezTo>
                  <a:pt x="6778126" y="1972720"/>
                  <a:pt x="6766356" y="1960949"/>
                  <a:pt x="6766356" y="1946429"/>
                </a:cubicBezTo>
                <a:cubicBezTo>
                  <a:pt x="6766356" y="1931909"/>
                  <a:pt x="6778126" y="1920139"/>
                  <a:pt x="6792645" y="1920139"/>
                </a:cubicBezTo>
                <a:close/>
                <a:moveTo>
                  <a:pt x="6701205" y="1920139"/>
                </a:moveTo>
                <a:cubicBezTo>
                  <a:pt x="6715724" y="1920139"/>
                  <a:pt x="6727494" y="1931909"/>
                  <a:pt x="6727494" y="1946429"/>
                </a:cubicBezTo>
                <a:cubicBezTo>
                  <a:pt x="6727494" y="1960949"/>
                  <a:pt x="6715724" y="1972720"/>
                  <a:pt x="6701205" y="1972720"/>
                </a:cubicBezTo>
                <a:cubicBezTo>
                  <a:pt x="6686686" y="1972720"/>
                  <a:pt x="6674916" y="1960949"/>
                  <a:pt x="6674916" y="1946429"/>
                </a:cubicBezTo>
                <a:cubicBezTo>
                  <a:pt x="6674916" y="1931909"/>
                  <a:pt x="6686686" y="1920139"/>
                  <a:pt x="6701205" y="1920139"/>
                </a:cubicBezTo>
                <a:close/>
                <a:moveTo>
                  <a:pt x="6609765" y="1920139"/>
                </a:moveTo>
                <a:cubicBezTo>
                  <a:pt x="6624284" y="1920139"/>
                  <a:pt x="6636054" y="1931909"/>
                  <a:pt x="6636054" y="1946430"/>
                </a:cubicBezTo>
                <a:cubicBezTo>
                  <a:pt x="6636054" y="1960949"/>
                  <a:pt x="6624284" y="1972720"/>
                  <a:pt x="6609765" y="1972720"/>
                </a:cubicBezTo>
                <a:cubicBezTo>
                  <a:pt x="6595246" y="1972720"/>
                  <a:pt x="6583476" y="1960949"/>
                  <a:pt x="6583476" y="1946430"/>
                </a:cubicBezTo>
                <a:cubicBezTo>
                  <a:pt x="6583476" y="1931909"/>
                  <a:pt x="6595246" y="1920139"/>
                  <a:pt x="6609765" y="1920139"/>
                </a:cubicBezTo>
                <a:close/>
                <a:moveTo>
                  <a:pt x="7066965" y="1920139"/>
                </a:moveTo>
                <a:cubicBezTo>
                  <a:pt x="7081484" y="1920139"/>
                  <a:pt x="7093254" y="1931909"/>
                  <a:pt x="7093254" y="1946429"/>
                </a:cubicBezTo>
                <a:cubicBezTo>
                  <a:pt x="7093254" y="1960949"/>
                  <a:pt x="7081484" y="1972720"/>
                  <a:pt x="7066965" y="1972720"/>
                </a:cubicBezTo>
                <a:cubicBezTo>
                  <a:pt x="7052446" y="1972720"/>
                  <a:pt x="7040676" y="1960949"/>
                  <a:pt x="7040676" y="1946429"/>
                </a:cubicBezTo>
                <a:cubicBezTo>
                  <a:pt x="7040676" y="1931909"/>
                  <a:pt x="7052446" y="1920139"/>
                  <a:pt x="7066965" y="1920139"/>
                </a:cubicBezTo>
                <a:close/>
                <a:moveTo>
                  <a:pt x="6975525" y="1920139"/>
                </a:moveTo>
                <a:cubicBezTo>
                  <a:pt x="6990044" y="1920139"/>
                  <a:pt x="7001814" y="1931909"/>
                  <a:pt x="7001814" y="1946429"/>
                </a:cubicBezTo>
                <a:cubicBezTo>
                  <a:pt x="7001814" y="1960949"/>
                  <a:pt x="6990044" y="1972720"/>
                  <a:pt x="6975525" y="1972720"/>
                </a:cubicBezTo>
                <a:cubicBezTo>
                  <a:pt x="6961006" y="1972720"/>
                  <a:pt x="6949236" y="1960949"/>
                  <a:pt x="6949236" y="1946429"/>
                </a:cubicBezTo>
                <a:cubicBezTo>
                  <a:pt x="6949236" y="1931909"/>
                  <a:pt x="6961006" y="1920139"/>
                  <a:pt x="6975525" y="1920139"/>
                </a:cubicBezTo>
                <a:close/>
                <a:moveTo>
                  <a:pt x="6884085" y="1920139"/>
                </a:moveTo>
                <a:cubicBezTo>
                  <a:pt x="6898604" y="1920139"/>
                  <a:pt x="6910374" y="1931909"/>
                  <a:pt x="6910374" y="1946429"/>
                </a:cubicBezTo>
                <a:cubicBezTo>
                  <a:pt x="6910374" y="1960949"/>
                  <a:pt x="6898604" y="1972720"/>
                  <a:pt x="6884085" y="1972720"/>
                </a:cubicBezTo>
                <a:cubicBezTo>
                  <a:pt x="6869566" y="1972720"/>
                  <a:pt x="6857796" y="1960949"/>
                  <a:pt x="6857796" y="1946429"/>
                </a:cubicBezTo>
                <a:cubicBezTo>
                  <a:pt x="6857796" y="1931909"/>
                  <a:pt x="6869566" y="1920139"/>
                  <a:pt x="6884085" y="1920139"/>
                </a:cubicBezTo>
                <a:close/>
                <a:moveTo>
                  <a:pt x="7341285" y="1920138"/>
                </a:moveTo>
                <a:cubicBezTo>
                  <a:pt x="7355804" y="1920138"/>
                  <a:pt x="7367574" y="1931909"/>
                  <a:pt x="7367574" y="1946429"/>
                </a:cubicBezTo>
                <a:cubicBezTo>
                  <a:pt x="7367574" y="1960949"/>
                  <a:pt x="7355804" y="1972719"/>
                  <a:pt x="7341285" y="1972719"/>
                </a:cubicBezTo>
                <a:cubicBezTo>
                  <a:pt x="7326766" y="1972719"/>
                  <a:pt x="7314996" y="1960949"/>
                  <a:pt x="7314996" y="1946429"/>
                </a:cubicBezTo>
                <a:cubicBezTo>
                  <a:pt x="7314996" y="1931909"/>
                  <a:pt x="7326766" y="1920138"/>
                  <a:pt x="7341285" y="1920138"/>
                </a:cubicBezTo>
                <a:close/>
                <a:moveTo>
                  <a:pt x="7249845" y="1920138"/>
                </a:moveTo>
                <a:cubicBezTo>
                  <a:pt x="7264364" y="1920138"/>
                  <a:pt x="7276134" y="1931909"/>
                  <a:pt x="7276134" y="1946429"/>
                </a:cubicBezTo>
                <a:cubicBezTo>
                  <a:pt x="7276134" y="1960949"/>
                  <a:pt x="7264364" y="1972719"/>
                  <a:pt x="7249845" y="1972719"/>
                </a:cubicBezTo>
                <a:cubicBezTo>
                  <a:pt x="7235326" y="1972719"/>
                  <a:pt x="7223556" y="1960949"/>
                  <a:pt x="7223556" y="1946429"/>
                </a:cubicBezTo>
                <a:cubicBezTo>
                  <a:pt x="7223556" y="1931909"/>
                  <a:pt x="7235326" y="1920138"/>
                  <a:pt x="7249845" y="1920138"/>
                </a:cubicBezTo>
                <a:close/>
                <a:moveTo>
                  <a:pt x="7158405" y="1920138"/>
                </a:moveTo>
                <a:cubicBezTo>
                  <a:pt x="7172924" y="1920138"/>
                  <a:pt x="7184694" y="1931909"/>
                  <a:pt x="7184694" y="1946429"/>
                </a:cubicBezTo>
                <a:cubicBezTo>
                  <a:pt x="7184694" y="1960949"/>
                  <a:pt x="7172924" y="1972720"/>
                  <a:pt x="7158405" y="1972720"/>
                </a:cubicBezTo>
                <a:cubicBezTo>
                  <a:pt x="7143886" y="1972720"/>
                  <a:pt x="7132116" y="1960949"/>
                  <a:pt x="7132116" y="1946429"/>
                </a:cubicBezTo>
                <a:cubicBezTo>
                  <a:pt x="7132116" y="1931909"/>
                  <a:pt x="7143886" y="1920138"/>
                  <a:pt x="7158405" y="1920138"/>
                </a:cubicBezTo>
                <a:close/>
                <a:moveTo>
                  <a:pt x="7615605" y="1920138"/>
                </a:moveTo>
                <a:cubicBezTo>
                  <a:pt x="7630124" y="1920138"/>
                  <a:pt x="7641894" y="1931909"/>
                  <a:pt x="7641894" y="1946429"/>
                </a:cubicBezTo>
                <a:cubicBezTo>
                  <a:pt x="7641894" y="1960948"/>
                  <a:pt x="7630124" y="1972719"/>
                  <a:pt x="7615605" y="1972719"/>
                </a:cubicBezTo>
                <a:cubicBezTo>
                  <a:pt x="7601086" y="1972719"/>
                  <a:pt x="7589316" y="1960948"/>
                  <a:pt x="7589316" y="1946429"/>
                </a:cubicBezTo>
                <a:cubicBezTo>
                  <a:pt x="7589316" y="1931909"/>
                  <a:pt x="7601086" y="1920138"/>
                  <a:pt x="7615605" y="1920138"/>
                </a:cubicBezTo>
                <a:close/>
                <a:moveTo>
                  <a:pt x="7524165" y="1920138"/>
                </a:moveTo>
                <a:cubicBezTo>
                  <a:pt x="7538684" y="1920138"/>
                  <a:pt x="7550454" y="1931909"/>
                  <a:pt x="7550454" y="1946429"/>
                </a:cubicBezTo>
                <a:cubicBezTo>
                  <a:pt x="7550454" y="1960948"/>
                  <a:pt x="7538684" y="1972719"/>
                  <a:pt x="7524165" y="1972719"/>
                </a:cubicBezTo>
                <a:cubicBezTo>
                  <a:pt x="7509646" y="1972719"/>
                  <a:pt x="7497876" y="1960948"/>
                  <a:pt x="7497876" y="1946429"/>
                </a:cubicBezTo>
                <a:cubicBezTo>
                  <a:pt x="7497876" y="1931909"/>
                  <a:pt x="7509646" y="1920138"/>
                  <a:pt x="7524165" y="1920138"/>
                </a:cubicBezTo>
                <a:close/>
                <a:moveTo>
                  <a:pt x="7432725" y="1920138"/>
                </a:moveTo>
                <a:cubicBezTo>
                  <a:pt x="7447244" y="1920138"/>
                  <a:pt x="7459014" y="1931909"/>
                  <a:pt x="7459014" y="1946429"/>
                </a:cubicBezTo>
                <a:cubicBezTo>
                  <a:pt x="7459014" y="1960949"/>
                  <a:pt x="7447244" y="1972719"/>
                  <a:pt x="7432725" y="1972719"/>
                </a:cubicBezTo>
                <a:cubicBezTo>
                  <a:pt x="7418206" y="1972719"/>
                  <a:pt x="7406436" y="1960949"/>
                  <a:pt x="7406436" y="1946429"/>
                </a:cubicBezTo>
                <a:cubicBezTo>
                  <a:pt x="7406436" y="1931909"/>
                  <a:pt x="7418206" y="1920138"/>
                  <a:pt x="7432725" y="1920138"/>
                </a:cubicBezTo>
                <a:close/>
                <a:moveTo>
                  <a:pt x="7889925" y="1920138"/>
                </a:moveTo>
                <a:cubicBezTo>
                  <a:pt x="7904444" y="1920138"/>
                  <a:pt x="7916214" y="1931908"/>
                  <a:pt x="7916214" y="1946428"/>
                </a:cubicBezTo>
                <a:cubicBezTo>
                  <a:pt x="7916214" y="1960948"/>
                  <a:pt x="7904444" y="1972719"/>
                  <a:pt x="7889925" y="1972719"/>
                </a:cubicBezTo>
                <a:cubicBezTo>
                  <a:pt x="7875406" y="1972719"/>
                  <a:pt x="7863636" y="1960948"/>
                  <a:pt x="7863636" y="1946428"/>
                </a:cubicBezTo>
                <a:cubicBezTo>
                  <a:pt x="7863636" y="1931908"/>
                  <a:pt x="7875406" y="1920138"/>
                  <a:pt x="7889925" y="1920138"/>
                </a:cubicBezTo>
                <a:close/>
                <a:moveTo>
                  <a:pt x="7798485" y="1920138"/>
                </a:moveTo>
                <a:cubicBezTo>
                  <a:pt x="7813004" y="1920138"/>
                  <a:pt x="7824774" y="1931908"/>
                  <a:pt x="7824774" y="1946428"/>
                </a:cubicBezTo>
                <a:cubicBezTo>
                  <a:pt x="7824774" y="1960948"/>
                  <a:pt x="7813004" y="1972719"/>
                  <a:pt x="7798485" y="1972719"/>
                </a:cubicBezTo>
                <a:cubicBezTo>
                  <a:pt x="7783966" y="1972719"/>
                  <a:pt x="7772196" y="1960948"/>
                  <a:pt x="7772196" y="1946428"/>
                </a:cubicBezTo>
                <a:cubicBezTo>
                  <a:pt x="7772196" y="1931908"/>
                  <a:pt x="7783966" y="1920138"/>
                  <a:pt x="7798485" y="1920138"/>
                </a:cubicBezTo>
                <a:close/>
                <a:moveTo>
                  <a:pt x="7707045" y="1920138"/>
                </a:moveTo>
                <a:cubicBezTo>
                  <a:pt x="7721564" y="1920138"/>
                  <a:pt x="7733334" y="1931908"/>
                  <a:pt x="7733334" y="1946428"/>
                </a:cubicBezTo>
                <a:cubicBezTo>
                  <a:pt x="7733334" y="1960948"/>
                  <a:pt x="7721564" y="1972719"/>
                  <a:pt x="7707045" y="1972719"/>
                </a:cubicBezTo>
                <a:cubicBezTo>
                  <a:pt x="7692526" y="1972719"/>
                  <a:pt x="7680756" y="1960948"/>
                  <a:pt x="7680756" y="1946428"/>
                </a:cubicBezTo>
                <a:cubicBezTo>
                  <a:pt x="7680756" y="1931908"/>
                  <a:pt x="7692526" y="1920138"/>
                  <a:pt x="7707045" y="1920138"/>
                </a:cubicBezTo>
                <a:close/>
                <a:moveTo>
                  <a:pt x="8164245" y="1920138"/>
                </a:moveTo>
                <a:cubicBezTo>
                  <a:pt x="8178764" y="1920138"/>
                  <a:pt x="8190534" y="1931908"/>
                  <a:pt x="8190534" y="1946428"/>
                </a:cubicBezTo>
                <a:cubicBezTo>
                  <a:pt x="8190534" y="1960948"/>
                  <a:pt x="8178764" y="1972719"/>
                  <a:pt x="8164245" y="1972719"/>
                </a:cubicBezTo>
                <a:cubicBezTo>
                  <a:pt x="8149726" y="1972719"/>
                  <a:pt x="8137956" y="1960948"/>
                  <a:pt x="8137956" y="1946428"/>
                </a:cubicBezTo>
                <a:cubicBezTo>
                  <a:pt x="8137956" y="1931908"/>
                  <a:pt x="8149726" y="1920138"/>
                  <a:pt x="8164245" y="1920138"/>
                </a:cubicBezTo>
                <a:close/>
                <a:moveTo>
                  <a:pt x="8072805" y="1920138"/>
                </a:moveTo>
                <a:cubicBezTo>
                  <a:pt x="8087324" y="1920138"/>
                  <a:pt x="8099094" y="1931908"/>
                  <a:pt x="8099094" y="1946428"/>
                </a:cubicBezTo>
                <a:cubicBezTo>
                  <a:pt x="8099094" y="1960948"/>
                  <a:pt x="8087324" y="1972719"/>
                  <a:pt x="8072805" y="1972719"/>
                </a:cubicBezTo>
                <a:cubicBezTo>
                  <a:pt x="8058286" y="1972719"/>
                  <a:pt x="8046516" y="1960948"/>
                  <a:pt x="8046516" y="1946428"/>
                </a:cubicBezTo>
                <a:cubicBezTo>
                  <a:pt x="8046516" y="1931908"/>
                  <a:pt x="8058286" y="1920138"/>
                  <a:pt x="8072805" y="1920138"/>
                </a:cubicBezTo>
                <a:close/>
                <a:moveTo>
                  <a:pt x="7981365" y="1920138"/>
                </a:moveTo>
                <a:cubicBezTo>
                  <a:pt x="7995884" y="1920138"/>
                  <a:pt x="8007654" y="1931908"/>
                  <a:pt x="8007654" y="1946428"/>
                </a:cubicBezTo>
                <a:cubicBezTo>
                  <a:pt x="8007654" y="1960948"/>
                  <a:pt x="7995884" y="1972719"/>
                  <a:pt x="7981365" y="1972719"/>
                </a:cubicBezTo>
                <a:cubicBezTo>
                  <a:pt x="7966846" y="1972719"/>
                  <a:pt x="7955076" y="1960948"/>
                  <a:pt x="7955076" y="1946428"/>
                </a:cubicBezTo>
                <a:cubicBezTo>
                  <a:pt x="7955076" y="1931908"/>
                  <a:pt x="7966846" y="1920138"/>
                  <a:pt x="7981365" y="1920138"/>
                </a:cubicBezTo>
                <a:close/>
                <a:moveTo>
                  <a:pt x="8438565" y="1920137"/>
                </a:moveTo>
                <a:cubicBezTo>
                  <a:pt x="8453084" y="1920137"/>
                  <a:pt x="8464854" y="1931908"/>
                  <a:pt x="8464854" y="1946428"/>
                </a:cubicBezTo>
                <a:cubicBezTo>
                  <a:pt x="8464854" y="1960948"/>
                  <a:pt x="8453084" y="1972718"/>
                  <a:pt x="8438565" y="1972718"/>
                </a:cubicBezTo>
                <a:cubicBezTo>
                  <a:pt x="8424046" y="1972718"/>
                  <a:pt x="8412276" y="1960948"/>
                  <a:pt x="8412276" y="1946428"/>
                </a:cubicBezTo>
                <a:cubicBezTo>
                  <a:pt x="8412276" y="1931908"/>
                  <a:pt x="8424046" y="1920137"/>
                  <a:pt x="8438565" y="1920137"/>
                </a:cubicBezTo>
                <a:close/>
                <a:moveTo>
                  <a:pt x="8347125" y="1920137"/>
                </a:moveTo>
                <a:cubicBezTo>
                  <a:pt x="8361644" y="1920137"/>
                  <a:pt x="8373414" y="1931908"/>
                  <a:pt x="8373414" y="1946428"/>
                </a:cubicBezTo>
                <a:cubicBezTo>
                  <a:pt x="8373414" y="1960948"/>
                  <a:pt x="8361644" y="1972718"/>
                  <a:pt x="8347125" y="1972718"/>
                </a:cubicBezTo>
                <a:cubicBezTo>
                  <a:pt x="8332606" y="1972718"/>
                  <a:pt x="8320836" y="1960948"/>
                  <a:pt x="8320836" y="1946428"/>
                </a:cubicBezTo>
                <a:cubicBezTo>
                  <a:pt x="8320836" y="1931908"/>
                  <a:pt x="8332606" y="1920137"/>
                  <a:pt x="8347125" y="1920137"/>
                </a:cubicBezTo>
                <a:close/>
                <a:moveTo>
                  <a:pt x="8255685" y="1920137"/>
                </a:moveTo>
                <a:cubicBezTo>
                  <a:pt x="8270204" y="1920137"/>
                  <a:pt x="8281974" y="1931908"/>
                  <a:pt x="8281974" y="1946428"/>
                </a:cubicBezTo>
                <a:cubicBezTo>
                  <a:pt x="8281974" y="1960948"/>
                  <a:pt x="8270204" y="1972719"/>
                  <a:pt x="8255685" y="1972719"/>
                </a:cubicBezTo>
                <a:cubicBezTo>
                  <a:pt x="8241166" y="1972719"/>
                  <a:pt x="8229396" y="1960948"/>
                  <a:pt x="8229396" y="1946428"/>
                </a:cubicBezTo>
                <a:cubicBezTo>
                  <a:pt x="8229396" y="1931908"/>
                  <a:pt x="8241166" y="1920137"/>
                  <a:pt x="8255685" y="1920137"/>
                </a:cubicBezTo>
                <a:close/>
                <a:moveTo>
                  <a:pt x="8712885" y="1920137"/>
                </a:moveTo>
                <a:cubicBezTo>
                  <a:pt x="8727404" y="1920137"/>
                  <a:pt x="8739174" y="1931908"/>
                  <a:pt x="8739174" y="1946428"/>
                </a:cubicBezTo>
                <a:cubicBezTo>
                  <a:pt x="8739174" y="1960947"/>
                  <a:pt x="8727404" y="1972718"/>
                  <a:pt x="8712885" y="1972718"/>
                </a:cubicBezTo>
                <a:cubicBezTo>
                  <a:pt x="8698366" y="1972718"/>
                  <a:pt x="8686596" y="1960947"/>
                  <a:pt x="8686596" y="1946428"/>
                </a:cubicBezTo>
                <a:cubicBezTo>
                  <a:pt x="8686596" y="1931908"/>
                  <a:pt x="8698366" y="1920137"/>
                  <a:pt x="8712885" y="1920137"/>
                </a:cubicBezTo>
                <a:close/>
                <a:moveTo>
                  <a:pt x="8621445" y="1920137"/>
                </a:moveTo>
                <a:cubicBezTo>
                  <a:pt x="8635964" y="1920137"/>
                  <a:pt x="8647734" y="1931908"/>
                  <a:pt x="8647734" y="1946428"/>
                </a:cubicBezTo>
                <a:cubicBezTo>
                  <a:pt x="8647734" y="1960947"/>
                  <a:pt x="8635964" y="1972718"/>
                  <a:pt x="8621445" y="1972718"/>
                </a:cubicBezTo>
                <a:cubicBezTo>
                  <a:pt x="8606926" y="1972718"/>
                  <a:pt x="8595156" y="1960947"/>
                  <a:pt x="8595156" y="1946428"/>
                </a:cubicBezTo>
                <a:cubicBezTo>
                  <a:pt x="8595156" y="1931908"/>
                  <a:pt x="8606926" y="1920137"/>
                  <a:pt x="8621445" y="1920137"/>
                </a:cubicBezTo>
                <a:close/>
                <a:moveTo>
                  <a:pt x="8530005" y="1920137"/>
                </a:moveTo>
                <a:cubicBezTo>
                  <a:pt x="8544524" y="1920137"/>
                  <a:pt x="8556294" y="1931908"/>
                  <a:pt x="8556294" y="1946428"/>
                </a:cubicBezTo>
                <a:cubicBezTo>
                  <a:pt x="8556294" y="1960948"/>
                  <a:pt x="8544524" y="1972718"/>
                  <a:pt x="8530005" y="1972718"/>
                </a:cubicBezTo>
                <a:cubicBezTo>
                  <a:pt x="8515486" y="1972718"/>
                  <a:pt x="8503716" y="1960948"/>
                  <a:pt x="8503716" y="1946428"/>
                </a:cubicBezTo>
                <a:cubicBezTo>
                  <a:pt x="8503716" y="1931908"/>
                  <a:pt x="8515486" y="1920137"/>
                  <a:pt x="8530005" y="1920137"/>
                </a:cubicBezTo>
                <a:close/>
                <a:moveTo>
                  <a:pt x="8987205" y="1920137"/>
                </a:moveTo>
                <a:cubicBezTo>
                  <a:pt x="9001724" y="1920137"/>
                  <a:pt x="9013494" y="1931908"/>
                  <a:pt x="9013494" y="1946427"/>
                </a:cubicBezTo>
                <a:cubicBezTo>
                  <a:pt x="9013494" y="1960947"/>
                  <a:pt x="9001724" y="1972718"/>
                  <a:pt x="8987205" y="1972718"/>
                </a:cubicBezTo>
                <a:cubicBezTo>
                  <a:pt x="8972686" y="1972718"/>
                  <a:pt x="8960916" y="1960947"/>
                  <a:pt x="8960916" y="1946427"/>
                </a:cubicBezTo>
                <a:cubicBezTo>
                  <a:pt x="8960916" y="1931908"/>
                  <a:pt x="8972686" y="1920137"/>
                  <a:pt x="8987205" y="1920137"/>
                </a:cubicBezTo>
                <a:close/>
                <a:moveTo>
                  <a:pt x="8895765" y="1920137"/>
                </a:moveTo>
                <a:cubicBezTo>
                  <a:pt x="8910284" y="1920137"/>
                  <a:pt x="8922054" y="1931908"/>
                  <a:pt x="8922054" y="1946427"/>
                </a:cubicBezTo>
                <a:cubicBezTo>
                  <a:pt x="8922054" y="1960947"/>
                  <a:pt x="8910284" y="1972718"/>
                  <a:pt x="8895765" y="1972718"/>
                </a:cubicBezTo>
                <a:cubicBezTo>
                  <a:pt x="8881246" y="1972718"/>
                  <a:pt x="8869476" y="1960947"/>
                  <a:pt x="8869476" y="1946427"/>
                </a:cubicBezTo>
                <a:cubicBezTo>
                  <a:pt x="8869476" y="1931908"/>
                  <a:pt x="8881246" y="1920137"/>
                  <a:pt x="8895765" y="1920137"/>
                </a:cubicBezTo>
                <a:close/>
                <a:moveTo>
                  <a:pt x="8804325" y="1920137"/>
                </a:moveTo>
                <a:cubicBezTo>
                  <a:pt x="8818844" y="1920137"/>
                  <a:pt x="8830614" y="1931908"/>
                  <a:pt x="8830614" y="1946427"/>
                </a:cubicBezTo>
                <a:cubicBezTo>
                  <a:pt x="8830614" y="1960947"/>
                  <a:pt x="8818844" y="1972718"/>
                  <a:pt x="8804325" y="1972718"/>
                </a:cubicBezTo>
                <a:cubicBezTo>
                  <a:pt x="8789806" y="1972718"/>
                  <a:pt x="8778036" y="1960947"/>
                  <a:pt x="8778036" y="1946427"/>
                </a:cubicBezTo>
                <a:cubicBezTo>
                  <a:pt x="8778036" y="1931908"/>
                  <a:pt x="8789806" y="1920137"/>
                  <a:pt x="8804325" y="1920137"/>
                </a:cubicBezTo>
                <a:close/>
                <a:moveTo>
                  <a:pt x="9261525" y="1920137"/>
                </a:moveTo>
                <a:cubicBezTo>
                  <a:pt x="9276044" y="1920137"/>
                  <a:pt x="9287814" y="1931907"/>
                  <a:pt x="9287814" y="1946427"/>
                </a:cubicBezTo>
                <a:cubicBezTo>
                  <a:pt x="9287814" y="1960947"/>
                  <a:pt x="9276044" y="1972718"/>
                  <a:pt x="9261525" y="1972718"/>
                </a:cubicBezTo>
                <a:cubicBezTo>
                  <a:pt x="9247006" y="1972718"/>
                  <a:pt x="9235236" y="1960947"/>
                  <a:pt x="9235236" y="1946427"/>
                </a:cubicBezTo>
                <a:cubicBezTo>
                  <a:pt x="9235236" y="1931907"/>
                  <a:pt x="9247006" y="1920137"/>
                  <a:pt x="9261525" y="1920137"/>
                </a:cubicBezTo>
                <a:close/>
                <a:moveTo>
                  <a:pt x="9170085" y="1920137"/>
                </a:moveTo>
                <a:cubicBezTo>
                  <a:pt x="9184604" y="1920137"/>
                  <a:pt x="9196374" y="1931907"/>
                  <a:pt x="9196374" y="1946427"/>
                </a:cubicBezTo>
                <a:cubicBezTo>
                  <a:pt x="9196374" y="1960947"/>
                  <a:pt x="9184604" y="1972718"/>
                  <a:pt x="9170085" y="1972718"/>
                </a:cubicBezTo>
                <a:cubicBezTo>
                  <a:pt x="9155566" y="1972718"/>
                  <a:pt x="9143796" y="1960947"/>
                  <a:pt x="9143796" y="1946427"/>
                </a:cubicBezTo>
                <a:cubicBezTo>
                  <a:pt x="9143796" y="1931907"/>
                  <a:pt x="9155566" y="1920137"/>
                  <a:pt x="9170085" y="1920137"/>
                </a:cubicBezTo>
                <a:close/>
                <a:moveTo>
                  <a:pt x="9078645" y="1920137"/>
                </a:moveTo>
                <a:cubicBezTo>
                  <a:pt x="9093164" y="1920137"/>
                  <a:pt x="9104934" y="1931907"/>
                  <a:pt x="9104934" y="1946427"/>
                </a:cubicBezTo>
                <a:cubicBezTo>
                  <a:pt x="9104934" y="1960947"/>
                  <a:pt x="9093164" y="1972718"/>
                  <a:pt x="9078645" y="1972718"/>
                </a:cubicBezTo>
                <a:cubicBezTo>
                  <a:pt x="9064126" y="1972718"/>
                  <a:pt x="9052356" y="1960947"/>
                  <a:pt x="9052356" y="1946427"/>
                </a:cubicBezTo>
                <a:cubicBezTo>
                  <a:pt x="9052356" y="1931907"/>
                  <a:pt x="9064126" y="1920137"/>
                  <a:pt x="9078645" y="1920137"/>
                </a:cubicBezTo>
                <a:close/>
                <a:moveTo>
                  <a:pt x="9718725" y="1920136"/>
                </a:moveTo>
                <a:cubicBezTo>
                  <a:pt x="9733244" y="1920136"/>
                  <a:pt x="9745014" y="1931907"/>
                  <a:pt x="9745014" y="1946427"/>
                </a:cubicBezTo>
                <a:cubicBezTo>
                  <a:pt x="9745014" y="1960947"/>
                  <a:pt x="9733244" y="1972718"/>
                  <a:pt x="9718725" y="1972718"/>
                </a:cubicBezTo>
                <a:cubicBezTo>
                  <a:pt x="9704206" y="1972718"/>
                  <a:pt x="9692436" y="1960947"/>
                  <a:pt x="9692436" y="1946427"/>
                </a:cubicBezTo>
                <a:cubicBezTo>
                  <a:pt x="9692436" y="1931907"/>
                  <a:pt x="9704206" y="1920136"/>
                  <a:pt x="9718725" y="1920136"/>
                </a:cubicBezTo>
                <a:close/>
                <a:moveTo>
                  <a:pt x="117738" y="1828703"/>
                </a:moveTo>
                <a:cubicBezTo>
                  <a:pt x="132256" y="1828703"/>
                  <a:pt x="144032" y="1840473"/>
                  <a:pt x="144032" y="1854993"/>
                </a:cubicBezTo>
                <a:cubicBezTo>
                  <a:pt x="144032" y="1869513"/>
                  <a:pt x="132256" y="1881284"/>
                  <a:pt x="117738" y="1881284"/>
                </a:cubicBezTo>
                <a:cubicBezTo>
                  <a:pt x="103219" y="1881284"/>
                  <a:pt x="91450" y="1869513"/>
                  <a:pt x="91450" y="1854993"/>
                </a:cubicBezTo>
                <a:cubicBezTo>
                  <a:pt x="91450" y="1840473"/>
                  <a:pt x="103219" y="1828703"/>
                  <a:pt x="117738" y="1828703"/>
                </a:cubicBezTo>
                <a:close/>
                <a:moveTo>
                  <a:pt x="26300" y="1828703"/>
                </a:moveTo>
                <a:cubicBezTo>
                  <a:pt x="40819" y="1828703"/>
                  <a:pt x="52588" y="1840473"/>
                  <a:pt x="52588" y="1854993"/>
                </a:cubicBezTo>
                <a:cubicBezTo>
                  <a:pt x="52588" y="1869513"/>
                  <a:pt x="40819" y="1881284"/>
                  <a:pt x="26300" y="1881284"/>
                </a:cubicBezTo>
                <a:cubicBezTo>
                  <a:pt x="11781" y="1881284"/>
                  <a:pt x="11" y="1869513"/>
                  <a:pt x="11" y="1854993"/>
                </a:cubicBezTo>
                <a:cubicBezTo>
                  <a:pt x="11" y="1840473"/>
                  <a:pt x="11781" y="1828703"/>
                  <a:pt x="26300" y="1828703"/>
                </a:cubicBezTo>
                <a:close/>
                <a:moveTo>
                  <a:pt x="1123568" y="1828702"/>
                </a:moveTo>
                <a:cubicBezTo>
                  <a:pt x="1138086" y="1828702"/>
                  <a:pt x="1149856" y="1840473"/>
                  <a:pt x="1149856" y="1854993"/>
                </a:cubicBezTo>
                <a:cubicBezTo>
                  <a:pt x="1149856" y="1869513"/>
                  <a:pt x="1138086" y="1881284"/>
                  <a:pt x="1123568" y="1881284"/>
                </a:cubicBezTo>
                <a:cubicBezTo>
                  <a:pt x="1109050" y="1881284"/>
                  <a:pt x="1097281" y="1869513"/>
                  <a:pt x="1097281" y="1854993"/>
                </a:cubicBezTo>
                <a:cubicBezTo>
                  <a:pt x="1097281" y="1840473"/>
                  <a:pt x="1109050" y="1828702"/>
                  <a:pt x="1123568" y="1828702"/>
                </a:cubicBezTo>
                <a:close/>
                <a:moveTo>
                  <a:pt x="1032133" y="1828702"/>
                </a:moveTo>
                <a:cubicBezTo>
                  <a:pt x="1046651" y="1828702"/>
                  <a:pt x="1058421" y="1840473"/>
                  <a:pt x="1058421" y="1854993"/>
                </a:cubicBezTo>
                <a:cubicBezTo>
                  <a:pt x="1058421" y="1869513"/>
                  <a:pt x="1046651" y="1881284"/>
                  <a:pt x="1032133" y="1881284"/>
                </a:cubicBezTo>
                <a:cubicBezTo>
                  <a:pt x="1017615" y="1881284"/>
                  <a:pt x="1005845" y="1869513"/>
                  <a:pt x="1005845" y="1854993"/>
                </a:cubicBezTo>
                <a:cubicBezTo>
                  <a:pt x="1005845" y="1840473"/>
                  <a:pt x="1017615" y="1828702"/>
                  <a:pt x="1032133" y="1828702"/>
                </a:cubicBezTo>
                <a:close/>
                <a:moveTo>
                  <a:pt x="300618" y="1828702"/>
                </a:moveTo>
                <a:cubicBezTo>
                  <a:pt x="315138" y="1828702"/>
                  <a:pt x="326910" y="1840473"/>
                  <a:pt x="326910" y="1854993"/>
                </a:cubicBezTo>
                <a:cubicBezTo>
                  <a:pt x="326910" y="1869513"/>
                  <a:pt x="315138" y="1881284"/>
                  <a:pt x="300618" y="1881284"/>
                </a:cubicBezTo>
                <a:cubicBezTo>
                  <a:pt x="286098" y="1881284"/>
                  <a:pt x="274326" y="1869513"/>
                  <a:pt x="274326" y="1854993"/>
                </a:cubicBezTo>
                <a:cubicBezTo>
                  <a:pt x="274326" y="1840473"/>
                  <a:pt x="286098" y="1828702"/>
                  <a:pt x="300618" y="1828702"/>
                </a:cubicBezTo>
                <a:close/>
                <a:moveTo>
                  <a:pt x="209176" y="1828702"/>
                </a:moveTo>
                <a:cubicBezTo>
                  <a:pt x="223700" y="1828702"/>
                  <a:pt x="235469" y="1840473"/>
                  <a:pt x="235469" y="1854993"/>
                </a:cubicBezTo>
                <a:cubicBezTo>
                  <a:pt x="235469" y="1869513"/>
                  <a:pt x="223700" y="1881284"/>
                  <a:pt x="209176" y="1881284"/>
                </a:cubicBezTo>
                <a:cubicBezTo>
                  <a:pt x="194659" y="1881284"/>
                  <a:pt x="182889" y="1869513"/>
                  <a:pt x="182889" y="1854993"/>
                </a:cubicBezTo>
                <a:cubicBezTo>
                  <a:pt x="182889" y="1840473"/>
                  <a:pt x="194659" y="1828702"/>
                  <a:pt x="209176" y="1828702"/>
                </a:cubicBezTo>
                <a:close/>
                <a:moveTo>
                  <a:pt x="1397865" y="1828702"/>
                </a:moveTo>
                <a:cubicBezTo>
                  <a:pt x="1412385" y="1828702"/>
                  <a:pt x="1424157" y="1840473"/>
                  <a:pt x="1424157" y="1854993"/>
                </a:cubicBezTo>
                <a:cubicBezTo>
                  <a:pt x="1424157" y="1869513"/>
                  <a:pt x="1412385" y="1881283"/>
                  <a:pt x="1397865" y="1881283"/>
                </a:cubicBezTo>
                <a:cubicBezTo>
                  <a:pt x="1383345" y="1881283"/>
                  <a:pt x="1371575" y="1869513"/>
                  <a:pt x="1371575" y="1854993"/>
                </a:cubicBezTo>
                <a:cubicBezTo>
                  <a:pt x="1371575" y="1840473"/>
                  <a:pt x="1383345" y="1828702"/>
                  <a:pt x="1397865" y="1828702"/>
                </a:cubicBezTo>
                <a:close/>
                <a:moveTo>
                  <a:pt x="1306418" y="1828702"/>
                </a:moveTo>
                <a:cubicBezTo>
                  <a:pt x="1320938" y="1828702"/>
                  <a:pt x="1332710" y="1840473"/>
                  <a:pt x="1332710" y="1854993"/>
                </a:cubicBezTo>
                <a:cubicBezTo>
                  <a:pt x="1332710" y="1869513"/>
                  <a:pt x="1320938" y="1881284"/>
                  <a:pt x="1306418" y="1881284"/>
                </a:cubicBezTo>
                <a:cubicBezTo>
                  <a:pt x="1291898" y="1881284"/>
                  <a:pt x="1280128" y="1869513"/>
                  <a:pt x="1280128" y="1854993"/>
                </a:cubicBezTo>
                <a:cubicBezTo>
                  <a:pt x="1280128" y="1840473"/>
                  <a:pt x="1291898" y="1828702"/>
                  <a:pt x="1306418" y="1828702"/>
                </a:cubicBezTo>
                <a:close/>
                <a:moveTo>
                  <a:pt x="1214972" y="1828702"/>
                </a:moveTo>
                <a:cubicBezTo>
                  <a:pt x="1229492" y="1828702"/>
                  <a:pt x="1241263" y="1840473"/>
                  <a:pt x="1241263" y="1854993"/>
                </a:cubicBezTo>
                <a:cubicBezTo>
                  <a:pt x="1241263" y="1869513"/>
                  <a:pt x="1229492" y="1881284"/>
                  <a:pt x="1214972" y="1881284"/>
                </a:cubicBezTo>
                <a:cubicBezTo>
                  <a:pt x="1200452" y="1881284"/>
                  <a:pt x="1188680" y="1869513"/>
                  <a:pt x="1188680" y="1854993"/>
                </a:cubicBezTo>
                <a:cubicBezTo>
                  <a:pt x="1188680" y="1840473"/>
                  <a:pt x="1200452" y="1828702"/>
                  <a:pt x="1214972" y="1828702"/>
                </a:cubicBezTo>
                <a:close/>
                <a:moveTo>
                  <a:pt x="1672206" y="1828702"/>
                </a:moveTo>
                <a:cubicBezTo>
                  <a:pt x="1686726" y="1828702"/>
                  <a:pt x="1698498" y="1840473"/>
                  <a:pt x="1698498" y="1854992"/>
                </a:cubicBezTo>
                <a:cubicBezTo>
                  <a:pt x="1698498" y="1869512"/>
                  <a:pt x="1686726" y="1881283"/>
                  <a:pt x="1672206" y="1881283"/>
                </a:cubicBezTo>
                <a:cubicBezTo>
                  <a:pt x="1657686" y="1881283"/>
                  <a:pt x="1645916" y="1869512"/>
                  <a:pt x="1645916" y="1854992"/>
                </a:cubicBezTo>
                <a:cubicBezTo>
                  <a:pt x="1645916" y="1840473"/>
                  <a:pt x="1657686" y="1828702"/>
                  <a:pt x="1672206" y="1828702"/>
                </a:cubicBezTo>
                <a:close/>
                <a:moveTo>
                  <a:pt x="1580760" y="1828702"/>
                </a:moveTo>
                <a:cubicBezTo>
                  <a:pt x="1595280" y="1828702"/>
                  <a:pt x="1607051" y="1840473"/>
                  <a:pt x="1607051" y="1854993"/>
                </a:cubicBezTo>
                <a:cubicBezTo>
                  <a:pt x="1607051" y="1869512"/>
                  <a:pt x="1595280" y="1881283"/>
                  <a:pt x="1580760" y="1881283"/>
                </a:cubicBezTo>
                <a:cubicBezTo>
                  <a:pt x="1566239" y="1881283"/>
                  <a:pt x="1554468" y="1869512"/>
                  <a:pt x="1554468" y="1854993"/>
                </a:cubicBezTo>
                <a:cubicBezTo>
                  <a:pt x="1554468" y="1840473"/>
                  <a:pt x="1566239" y="1828702"/>
                  <a:pt x="1580760" y="1828702"/>
                </a:cubicBezTo>
                <a:close/>
                <a:moveTo>
                  <a:pt x="1489313" y="1828702"/>
                </a:moveTo>
                <a:cubicBezTo>
                  <a:pt x="1503833" y="1828702"/>
                  <a:pt x="1515603" y="1840473"/>
                  <a:pt x="1515603" y="1854993"/>
                </a:cubicBezTo>
                <a:cubicBezTo>
                  <a:pt x="1515603" y="1869513"/>
                  <a:pt x="1503833" y="1881283"/>
                  <a:pt x="1489313" y="1881283"/>
                </a:cubicBezTo>
                <a:cubicBezTo>
                  <a:pt x="1474793" y="1881283"/>
                  <a:pt x="1463021" y="1869513"/>
                  <a:pt x="1463021" y="1854993"/>
                </a:cubicBezTo>
                <a:cubicBezTo>
                  <a:pt x="1463021" y="1840473"/>
                  <a:pt x="1474793" y="1828702"/>
                  <a:pt x="1489313" y="1828702"/>
                </a:cubicBezTo>
                <a:close/>
                <a:moveTo>
                  <a:pt x="1946548" y="1828702"/>
                </a:moveTo>
                <a:cubicBezTo>
                  <a:pt x="1961068" y="1828702"/>
                  <a:pt x="1972838" y="1840472"/>
                  <a:pt x="1972838" y="1854992"/>
                </a:cubicBezTo>
                <a:cubicBezTo>
                  <a:pt x="1972838" y="1869512"/>
                  <a:pt x="1961068" y="1881283"/>
                  <a:pt x="1946548" y="1881283"/>
                </a:cubicBezTo>
                <a:cubicBezTo>
                  <a:pt x="1932027" y="1881283"/>
                  <a:pt x="1920256" y="1869512"/>
                  <a:pt x="1920256" y="1854992"/>
                </a:cubicBezTo>
                <a:cubicBezTo>
                  <a:pt x="1920256" y="1840472"/>
                  <a:pt x="1932027" y="1828702"/>
                  <a:pt x="1946548" y="1828702"/>
                </a:cubicBezTo>
                <a:close/>
                <a:moveTo>
                  <a:pt x="1855101" y="1828702"/>
                </a:moveTo>
                <a:cubicBezTo>
                  <a:pt x="1869621" y="1828702"/>
                  <a:pt x="1881391" y="1840472"/>
                  <a:pt x="1881391" y="1854992"/>
                </a:cubicBezTo>
                <a:cubicBezTo>
                  <a:pt x="1881391" y="1869512"/>
                  <a:pt x="1869621" y="1881283"/>
                  <a:pt x="1855101" y="1881283"/>
                </a:cubicBezTo>
                <a:cubicBezTo>
                  <a:pt x="1840580" y="1881283"/>
                  <a:pt x="1828809" y="1869512"/>
                  <a:pt x="1828809" y="1854992"/>
                </a:cubicBezTo>
                <a:cubicBezTo>
                  <a:pt x="1828809" y="1840472"/>
                  <a:pt x="1840580" y="1828702"/>
                  <a:pt x="1855101" y="1828702"/>
                </a:cubicBezTo>
                <a:close/>
                <a:moveTo>
                  <a:pt x="1763654" y="1828702"/>
                </a:moveTo>
                <a:cubicBezTo>
                  <a:pt x="1778174" y="1828702"/>
                  <a:pt x="1789944" y="1840473"/>
                  <a:pt x="1789944" y="1854992"/>
                </a:cubicBezTo>
                <a:cubicBezTo>
                  <a:pt x="1789944" y="1869512"/>
                  <a:pt x="1778174" y="1881283"/>
                  <a:pt x="1763654" y="1881283"/>
                </a:cubicBezTo>
                <a:cubicBezTo>
                  <a:pt x="1749134" y="1881283"/>
                  <a:pt x="1737363" y="1869512"/>
                  <a:pt x="1737363" y="1854992"/>
                </a:cubicBezTo>
                <a:cubicBezTo>
                  <a:pt x="1737363" y="1840473"/>
                  <a:pt x="1749134" y="1828702"/>
                  <a:pt x="1763654" y="1828702"/>
                </a:cubicBezTo>
                <a:close/>
                <a:moveTo>
                  <a:pt x="2220888" y="1828701"/>
                </a:moveTo>
                <a:cubicBezTo>
                  <a:pt x="2235408" y="1828701"/>
                  <a:pt x="2247179" y="1840472"/>
                  <a:pt x="2247179" y="1854992"/>
                </a:cubicBezTo>
                <a:cubicBezTo>
                  <a:pt x="2247179" y="1869512"/>
                  <a:pt x="2235408" y="1881283"/>
                  <a:pt x="2220888" y="1881283"/>
                </a:cubicBezTo>
                <a:cubicBezTo>
                  <a:pt x="2206368" y="1881283"/>
                  <a:pt x="2194597" y="1869512"/>
                  <a:pt x="2194597" y="1854992"/>
                </a:cubicBezTo>
                <a:cubicBezTo>
                  <a:pt x="2194597" y="1840472"/>
                  <a:pt x="2206368" y="1828701"/>
                  <a:pt x="2220888" y="1828701"/>
                </a:cubicBezTo>
                <a:close/>
                <a:moveTo>
                  <a:pt x="2129441" y="1828701"/>
                </a:moveTo>
                <a:cubicBezTo>
                  <a:pt x="2143961" y="1828701"/>
                  <a:pt x="2155732" y="1840472"/>
                  <a:pt x="2155732" y="1854992"/>
                </a:cubicBezTo>
                <a:cubicBezTo>
                  <a:pt x="2155732" y="1869512"/>
                  <a:pt x="2143961" y="1881283"/>
                  <a:pt x="2129441" y="1881283"/>
                </a:cubicBezTo>
                <a:cubicBezTo>
                  <a:pt x="2114921" y="1881283"/>
                  <a:pt x="2103150" y="1869512"/>
                  <a:pt x="2103150" y="1854992"/>
                </a:cubicBezTo>
                <a:cubicBezTo>
                  <a:pt x="2103150" y="1840472"/>
                  <a:pt x="2114921" y="1828701"/>
                  <a:pt x="2129441" y="1828701"/>
                </a:cubicBezTo>
                <a:close/>
                <a:moveTo>
                  <a:pt x="2037994" y="1828701"/>
                </a:moveTo>
                <a:cubicBezTo>
                  <a:pt x="2052514" y="1828701"/>
                  <a:pt x="2064286" y="1840472"/>
                  <a:pt x="2064286" y="1854992"/>
                </a:cubicBezTo>
                <a:cubicBezTo>
                  <a:pt x="2064286" y="1869512"/>
                  <a:pt x="2052514" y="1881283"/>
                  <a:pt x="2037994" y="1881283"/>
                </a:cubicBezTo>
                <a:cubicBezTo>
                  <a:pt x="2023474" y="1881283"/>
                  <a:pt x="2011703" y="1869512"/>
                  <a:pt x="2011703" y="1854992"/>
                </a:cubicBezTo>
                <a:cubicBezTo>
                  <a:pt x="2011703" y="1840472"/>
                  <a:pt x="2023474" y="1828701"/>
                  <a:pt x="2037994" y="1828701"/>
                </a:cubicBezTo>
                <a:close/>
                <a:moveTo>
                  <a:pt x="2495229" y="1828701"/>
                </a:moveTo>
                <a:cubicBezTo>
                  <a:pt x="2509749" y="1828701"/>
                  <a:pt x="2521520" y="1840472"/>
                  <a:pt x="2521520" y="1854992"/>
                </a:cubicBezTo>
                <a:cubicBezTo>
                  <a:pt x="2521520" y="1869512"/>
                  <a:pt x="2509749" y="1881282"/>
                  <a:pt x="2495229" y="1881282"/>
                </a:cubicBezTo>
                <a:cubicBezTo>
                  <a:pt x="2480709" y="1881282"/>
                  <a:pt x="2468937" y="1869512"/>
                  <a:pt x="2468937" y="1854992"/>
                </a:cubicBezTo>
                <a:cubicBezTo>
                  <a:pt x="2468937" y="1840472"/>
                  <a:pt x="2480709" y="1828701"/>
                  <a:pt x="2495229" y="1828701"/>
                </a:cubicBezTo>
                <a:close/>
                <a:moveTo>
                  <a:pt x="2403782" y="1828701"/>
                </a:moveTo>
                <a:cubicBezTo>
                  <a:pt x="2418302" y="1828701"/>
                  <a:pt x="2430073" y="1840472"/>
                  <a:pt x="2430073" y="1854992"/>
                </a:cubicBezTo>
                <a:cubicBezTo>
                  <a:pt x="2430073" y="1869512"/>
                  <a:pt x="2418302" y="1881283"/>
                  <a:pt x="2403782" y="1881283"/>
                </a:cubicBezTo>
                <a:cubicBezTo>
                  <a:pt x="2389262" y="1881283"/>
                  <a:pt x="2377491" y="1869512"/>
                  <a:pt x="2377491" y="1854992"/>
                </a:cubicBezTo>
                <a:cubicBezTo>
                  <a:pt x="2377491" y="1840472"/>
                  <a:pt x="2389262" y="1828701"/>
                  <a:pt x="2403782" y="1828701"/>
                </a:cubicBezTo>
                <a:close/>
                <a:moveTo>
                  <a:pt x="2312335" y="1828701"/>
                </a:moveTo>
                <a:cubicBezTo>
                  <a:pt x="2326855" y="1828701"/>
                  <a:pt x="2338626" y="1840472"/>
                  <a:pt x="2338626" y="1854992"/>
                </a:cubicBezTo>
                <a:cubicBezTo>
                  <a:pt x="2338626" y="1869512"/>
                  <a:pt x="2326855" y="1881283"/>
                  <a:pt x="2312335" y="1881283"/>
                </a:cubicBezTo>
                <a:cubicBezTo>
                  <a:pt x="2297815" y="1881283"/>
                  <a:pt x="2286044" y="1869512"/>
                  <a:pt x="2286044" y="1854992"/>
                </a:cubicBezTo>
                <a:cubicBezTo>
                  <a:pt x="2286044" y="1840472"/>
                  <a:pt x="2297815" y="1828701"/>
                  <a:pt x="2312335" y="1828701"/>
                </a:cubicBezTo>
                <a:close/>
                <a:moveTo>
                  <a:pt x="2769569" y="1828701"/>
                </a:moveTo>
                <a:cubicBezTo>
                  <a:pt x="2784089" y="1828701"/>
                  <a:pt x="2795860" y="1840472"/>
                  <a:pt x="2795860" y="1854992"/>
                </a:cubicBezTo>
                <a:cubicBezTo>
                  <a:pt x="2795860" y="1869511"/>
                  <a:pt x="2784089" y="1881282"/>
                  <a:pt x="2769569" y="1881282"/>
                </a:cubicBezTo>
                <a:cubicBezTo>
                  <a:pt x="2755049" y="1881282"/>
                  <a:pt x="2743278" y="1869511"/>
                  <a:pt x="2743278" y="1854992"/>
                </a:cubicBezTo>
                <a:cubicBezTo>
                  <a:pt x="2743278" y="1840472"/>
                  <a:pt x="2755049" y="1828701"/>
                  <a:pt x="2769569" y="1828701"/>
                </a:cubicBezTo>
                <a:close/>
                <a:moveTo>
                  <a:pt x="2678123" y="1828701"/>
                </a:moveTo>
                <a:cubicBezTo>
                  <a:pt x="2692643" y="1828701"/>
                  <a:pt x="2704414" y="1840472"/>
                  <a:pt x="2704414" y="1854992"/>
                </a:cubicBezTo>
                <a:cubicBezTo>
                  <a:pt x="2704414" y="1869511"/>
                  <a:pt x="2692643" y="1881282"/>
                  <a:pt x="2678123" y="1881282"/>
                </a:cubicBezTo>
                <a:cubicBezTo>
                  <a:pt x="2663603" y="1881282"/>
                  <a:pt x="2651832" y="1869511"/>
                  <a:pt x="2651832" y="1854992"/>
                </a:cubicBezTo>
                <a:cubicBezTo>
                  <a:pt x="2651832" y="1840472"/>
                  <a:pt x="2663603" y="1828701"/>
                  <a:pt x="2678123" y="1828701"/>
                </a:cubicBezTo>
                <a:close/>
                <a:moveTo>
                  <a:pt x="2586675" y="1828701"/>
                </a:moveTo>
                <a:cubicBezTo>
                  <a:pt x="2601195" y="1828701"/>
                  <a:pt x="2612967" y="1840472"/>
                  <a:pt x="2612967" y="1854992"/>
                </a:cubicBezTo>
                <a:cubicBezTo>
                  <a:pt x="2612967" y="1869512"/>
                  <a:pt x="2601195" y="1881282"/>
                  <a:pt x="2586675" y="1881282"/>
                </a:cubicBezTo>
                <a:cubicBezTo>
                  <a:pt x="2572155" y="1881282"/>
                  <a:pt x="2560385" y="1869512"/>
                  <a:pt x="2560385" y="1854992"/>
                </a:cubicBezTo>
                <a:cubicBezTo>
                  <a:pt x="2560385" y="1840472"/>
                  <a:pt x="2572155" y="1828701"/>
                  <a:pt x="2586675" y="1828701"/>
                </a:cubicBezTo>
                <a:close/>
                <a:moveTo>
                  <a:pt x="3043910" y="1828701"/>
                </a:moveTo>
                <a:cubicBezTo>
                  <a:pt x="3058430" y="1828701"/>
                  <a:pt x="3070201" y="1840471"/>
                  <a:pt x="3070201" y="1854991"/>
                </a:cubicBezTo>
                <a:cubicBezTo>
                  <a:pt x="3070201" y="1869511"/>
                  <a:pt x="3058430" y="1881282"/>
                  <a:pt x="3043910" y="1881282"/>
                </a:cubicBezTo>
                <a:cubicBezTo>
                  <a:pt x="3029390" y="1881282"/>
                  <a:pt x="3017619" y="1869511"/>
                  <a:pt x="3017619" y="1854991"/>
                </a:cubicBezTo>
                <a:cubicBezTo>
                  <a:pt x="3017619" y="1840471"/>
                  <a:pt x="3029390" y="1828701"/>
                  <a:pt x="3043910" y="1828701"/>
                </a:cubicBezTo>
                <a:close/>
                <a:moveTo>
                  <a:pt x="2952463" y="1828701"/>
                </a:moveTo>
                <a:cubicBezTo>
                  <a:pt x="2966983" y="1828701"/>
                  <a:pt x="2978754" y="1840471"/>
                  <a:pt x="2978754" y="1854991"/>
                </a:cubicBezTo>
                <a:cubicBezTo>
                  <a:pt x="2978754" y="1869511"/>
                  <a:pt x="2966983" y="1881282"/>
                  <a:pt x="2952463" y="1881282"/>
                </a:cubicBezTo>
                <a:cubicBezTo>
                  <a:pt x="2937943" y="1881282"/>
                  <a:pt x="2926173" y="1869511"/>
                  <a:pt x="2926173" y="1854991"/>
                </a:cubicBezTo>
                <a:cubicBezTo>
                  <a:pt x="2926173" y="1840471"/>
                  <a:pt x="2937943" y="1828701"/>
                  <a:pt x="2952463" y="1828701"/>
                </a:cubicBezTo>
                <a:close/>
                <a:moveTo>
                  <a:pt x="2861017" y="1828701"/>
                </a:moveTo>
                <a:cubicBezTo>
                  <a:pt x="2875537" y="1828701"/>
                  <a:pt x="2887307" y="1840472"/>
                  <a:pt x="2887307" y="1854991"/>
                </a:cubicBezTo>
                <a:cubicBezTo>
                  <a:pt x="2887307" y="1869511"/>
                  <a:pt x="2875537" y="1881282"/>
                  <a:pt x="2861017" y="1881282"/>
                </a:cubicBezTo>
                <a:cubicBezTo>
                  <a:pt x="2846497" y="1881282"/>
                  <a:pt x="2834725" y="1869511"/>
                  <a:pt x="2834725" y="1854991"/>
                </a:cubicBezTo>
                <a:cubicBezTo>
                  <a:pt x="2834725" y="1840472"/>
                  <a:pt x="2846497" y="1828701"/>
                  <a:pt x="2861017" y="1828701"/>
                </a:cubicBezTo>
                <a:close/>
                <a:moveTo>
                  <a:pt x="5329605" y="1828700"/>
                </a:moveTo>
                <a:cubicBezTo>
                  <a:pt x="5344124" y="1828700"/>
                  <a:pt x="5355894" y="1840471"/>
                  <a:pt x="5355894" y="1854991"/>
                </a:cubicBezTo>
                <a:cubicBezTo>
                  <a:pt x="5355894" y="1869511"/>
                  <a:pt x="5344124" y="1881282"/>
                  <a:pt x="5329605" y="1881282"/>
                </a:cubicBezTo>
                <a:cubicBezTo>
                  <a:pt x="5315086" y="1881282"/>
                  <a:pt x="5303316" y="1869511"/>
                  <a:pt x="5303316" y="1854991"/>
                </a:cubicBezTo>
                <a:cubicBezTo>
                  <a:pt x="5303316" y="1840471"/>
                  <a:pt x="5315086" y="1828700"/>
                  <a:pt x="5329605" y="1828700"/>
                </a:cubicBezTo>
                <a:close/>
                <a:moveTo>
                  <a:pt x="5238165" y="1828700"/>
                </a:moveTo>
                <a:cubicBezTo>
                  <a:pt x="5252684" y="1828700"/>
                  <a:pt x="5264454" y="1840471"/>
                  <a:pt x="5264454" y="1854991"/>
                </a:cubicBezTo>
                <a:cubicBezTo>
                  <a:pt x="5264454" y="1869511"/>
                  <a:pt x="5252684" y="1881282"/>
                  <a:pt x="5238165" y="1881282"/>
                </a:cubicBezTo>
                <a:cubicBezTo>
                  <a:pt x="5223646" y="1881282"/>
                  <a:pt x="5211876" y="1869511"/>
                  <a:pt x="5211876" y="1854991"/>
                </a:cubicBezTo>
                <a:cubicBezTo>
                  <a:pt x="5211876" y="1840471"/>
                  <a:pt x="5223646" y="1828700"/>
                  <a:pt x="5238165" y="1828700"/>
                </a:cubicBezTo>
                <a:close/>
                <a:moveTo>
                  <a:pt x="3226804" y="1828700"/>
                </a:moveTo>
                <a:cubicBezTo>
                  <a:pt x="3241324" y="1828700"/>
                  <a:pt x="3253095" y="1840471"/>
                  <a:pt x="3253095" y="1854991"/>
                </a:cubicBezTo>
                <a:cubicBezTo>
                  <a:pt x="3253095" y="1869511"/>
                  <a:pt x="3241324" y="1881282"/>
                  <a:pt x="3226804" y="1881282"/>
                </a:cubicBezTo>
                <a:cubicBezTo>
                  <a:pt x="3212284" y="1881282"/>
                  <a:pt x="3200513" y="1869511"/>
                  <a:pt x="3200513" y="1854991"/>
                </a:cubicBezTo>
                <a:cubicBezTo>
                  <a:pt x="3200513" y="1840471"/>
                  <a:pt x="3212284" y="1828700"/>
                  <a:pt x="3226804" y="1828700"/>
                </a:cubicBezTo>
                <a:close/>
                <a:moveTo>
                  <a:pt x="3135357" y="1828700"/>
                </a:moveTo>
                <a:cubicBezTo>
                  <a:pt x="3149877" y="1828700"/>
                  <a:pt x="3161648" y="1840471"/>
                  <a:pt x="3161648" y="1854991"/>
                </a:cubicBezTo>
                <a:cubicBezTo>
                  <a:pt x="3161648" y="1869511"/>
                  <a:pt x="3149877" y="1881282"/>
                  <a:pt x="3135357" y="1881282"/>
                </a:cubicBezTo>
                <a:cubicBezTo>
                  <a:pt x="3120837" y="1881282"/>
                  <a:pt x="3109066" y="1869511"/>
                  <a:pt x="3109066" y="1854991"/>
                </a:cubicBezTo>
                <a:cubicBezTo>
                  <a:pt x="3109066" y="1840471"/>
                  <a:pt x="3120837" y="1828700"/>
                  <a:pt x="3135357" y="1828700"/>
                </a:cubicBezTo>
                <a:close/>
                <a:moveTo>
                  <a:pt x="5603925" y="1828700"/>
                </a:moveTo>
                <a:cubicBezTo>
                  <a:pt x="5618444" y="1828700"/>
                  <a:pt x="5630214" y="1840471"/>
                  <a:pt x="5630214" y="1854991"/>
                </a:cubicBezTo>
                <a:cubicBezTo>
                  <a:pt x="5630214" y="1869511"/>
                  <a:pt x="5618444" y="1881281"/>
                  <a:pt x="5603925" y="1881281"/>
                </a:cubicBezTo>
                <a:cubicBezTo>
                  <a:pt x="5589406" y="1881281"/>
                  <a:pt x="5577636" y="1869511"/>
                  <a:pt x="5577636" y="1854991"/>
                </a:cubicBezTo>
                <a:cubicBezTo>
                  <a:pt x="5577636" y="1840471"/>
                  <a:pt x="5589406" y="1828700"/>
                  <a:pt x="5603925" y="1828700"/>
                </a:cubicBezTo>
                <a:close/>
                <a:moveTo>
                  <a:pt x="5512485" y="1828700"/>
                </a:moveTo>
                <a:cubicBezTo>
                  <a:pt x="5527004" y="1828700"/>
                  <a:pt x="5538774" y="1840471"/>
                  <a:pt x="5538774" y="1854991"/>
                </a:cubicBezTo>
                <a:cubicBezTo>
                  <a:pt x="5538774" y="1869511"/>
                  <a:pt x="5527004" y="1881281"/>
                  <a:pt x="5512485" y="1881281"/>
                </a:cubicBezTo>
                <a:cubicBezTo>
                  <a:pt x="5497966" y="1881281"/>
                  <a:pt x="5486196" y="1869511"/>
                  <a:pt x="5486196" y="1854991"/>
                </a:cubicBezTo>
                <a:cubicBezTo>
                  <a:pt x="5486196" y="1840471"/>
                  <a:pt x="5497966" y="1828700"/>
                  <a:pt x="5512485" y="1828700"/>
                </a:cubicBezTo>
                <a:close/>
                <a:moveTo>
                  <a:pt x="5421045" y="1828700"/>
                </a:moveTo>
                <a:cubicBezTo>
                  <a:pt x="5435564" y="1828700"/>
                  <a:pt x="5447334" y="1840471"/>
                  <a:pt x="5447334" y="1854991"/>
                </a:cubicBezTo>
                <a:cubicBezTo>
                  <a:pt x="5447334" y="1869511"/>
                  <a:pt x="5435564" y="1881282"/>
                  <a:pt x="5421045" y="1881282"/>
                </a:cubicBezTo>
                <a:cubicBezTo>
                  <a:pt x="5406526" y="1881282"/>
                  <a:pt x="5394756" y="1869511"/>
                  <a:pt x="5394756" y="1854991"/>
                </a:cubicBezTo>
                <a:cubicBezTo>
                  <a:pt x="5394756" y="1840471"/>
                  <a:pt x="5406526" y="1828700"/>
                  <a:pt x="5421045" y="1828700"/>
                </a:cubicBezTo>
                <a:close/>
                <a:moveTo>
                  <a:pt x="5878245" y="1828700"/>
                </a:moveTo>
                <a:cubicBezTo>
                  <a:pt x="5892764" y="1828700"/>
                  <a:pt x="5904534" y="1840471"/>
                  <a:pt x="5904534" y="1854990"/>
                </a:cubicBezTo>
                <a:cubicBezTo>
                  <a:pt x="5904534" y="1869510"/>
                  <a:pt x="5892764" y="1881281"/>
                  <a:pt x="5878245" y="1881281"/>
                </a:cubicBezTo>
                <a:cubicBezTo>
                  <a:pt x="5863726" y="1881281"/>
                  <a:pt x="5851956" y="1869510"/>
                  <a:pt x="5851956" y="1854990"/>
                </a:cubicBezTo>
                <a:cubicBezTo>
                  <a:pt x="5851956" y="1840471"/>
                  <a:pt x="5863726" y="1828700"/>
                  <a:pt x="5878245" y="1828700"/>
                </a:cubicBezTo>
                <a:close/>
                <a:moveTo>
                  <a:pt x="5786805" y="1828700"/>
                </a:moveTo>
                <a:cubicBezTo>
                  <a:pt x="5801324" y="1828700"/>
                  <a:pt x="5813094" y="1840471"/>
                  <a:pt x="5813094" y="1854991"/>
                </a:cubicBezTo>
                <a:cubicBezTo>
                  <a:pt x="5813094" y="1869510"/>
                  <a:pt x="5801324" y="1881281"/>
                  <a:pt x="5786805" y="1881281"/>
                </a:cubicBezTo>
                <a:cubicBezTo>
                  <a:pt x="5772286" y="1881281"/>
                  <a:pt x="5760516" y="1869510"/>
                  <a:pt x="5760516" y="1854991"/>
                </a:cubicBezTo>
                <a:cubicBezTo>
                  <a:pt x="5760516" y="1840471"/>
                  <a:pt x="5772286" y="1828700"/>
                  <a:pt x="5786805" y="1828700"/>
                </a:cubicBezTo>
                <a:close/>
                <a:moveTo>
                  <a:pt x="5695365" y="1828700"/>
                </a:moveTo>
                <a:cubicBezTo>
                  <a:pt x="5709884" y="1828700"/>
                  <a:pt x="5721654" y="1840471"/>
                  <a:pt x="5721654" y="1854991"/>
                </a:cubicBezTo>
                <a:cubicBezTo>
                  <a:pt x="5721654" y="1869510"/>
                  <a:pt x="5709884" y="1881281"/>
                  <a:pt x="5695365" y="1881281"/>
                </a:cubicBezTo>
                <a:cubicBezTo>
                  <a:pt x="5680846" y="1881281"/>
                  <a:pt x="5669076" y="1869510"/>
                  <a:pt x="5669076" y="1854991"/>
                </a:cubicBezTo>
                <a:cubicBezTo>
                  <a:pt x="5669076" y="1840471"/>
                  <a:pt x="5680846" y="1828700"/>
                  <a:pt x="5695365" y="1828700"/>
                </a:cubicBezTo>
                <a:close/>
                <a:moveTo>
                  <a:pt x="6152565" y="1828700"/>
                </a:moveTo>
                <a:cubicBezTo>
                  <a:pt x="6167084" y="1828700"/>
                  <a:pt x="6178854" y="1840470"/>
                  <a:pt x="6178854" y="1854990"/>
                </a:cubicBezTo>
                <a:cubicBezTo>
                  <a:pt x="6178854" y="1869510"/>
                  <a:pt x="6167084" y="1881281"/>
                  <a:pt x="6152565" y="1881281"/>
                </a:cubicBezTo>
                <a:cubicBezTo>
                  <a:pt x="6138046" y="1881281"/>
                  <a:pt x="6126276" y="1869510"/>
                  <a:pt x="6126276" y="1854990"/>
                </a:cubicBezTo>
                <a:cubicBezTo>
                  <a:pt x="6126276" y="1840470"/>
                  <a:pt x="6138046" y="1828700"/>
                  <a:pt x="6152565" y="1828700"/>
                </a:cubicBezTo>
                <a:close/>
                <a:moveTo>
                  <a:pt x="6061125" y="1828700"/>
                </a:moveTo>
                <a:cubicBezTo>
                  <a:pt x="6075644" y="1828700"/>
                  <a:pt x="6087414" y="1840470"/>
                  <a:pt x="6087414" y="1854990"/>
                </a:cubicBezTo>
                <a:cubicBezTo>
                  <a:pt x="6087414" y="1869510"/>
                  <a:pt x="6075644" y="1881281"/>
                  <a:pt x="6061125" y="1881281"/>
                </a:cubicBezTo>
                <a:cubicBezTo>
                  <a:pt x="6046606" y="1881281"/>
                  <a:pt x="6034836" y="1869510"/>
                  <a:pt x="6034836" y="1854990"/>
                </a:cubicBezTo>
                <a:cubicBezTo>
                  <a:pt x="6034836" y="1840470"/>
                  <a:pt x="6046606" y="1828700"/>
                  <a:pt x="6061125" y="1828700"/>
                </a:cubicBezTo>
                <a:close/>
                <a:moveTo>
                  <a:pt x="5969685" y="1828700"/>
                </a:moveTo>
                <a:cubicBezTo>
                  <a:pt x="5984204" y="1828700"/>
                  <a:pt x="5995974" y="1840471"/>
                  <a:pt x="5995974" y="1854990"/>
                </a:cubicBezTo>
                <a:cubicBezTo>
                  <a:pt x="5995974" y="1869510"/>
                  <a:pt x="5984204" y="1881281"/>
                  <a:pt x="5969685" y="1881281"/>
                </a:cubicBezTo>
                <a:cubicBezTo>
                  <a:pt x="5955166" y="1881281"/>
                  <a:pt x="5943396" y="1869510"/>
                  <a:pt x="5943396" y="1854990"/>
                </a:cubicBezTo>
                <a:cubicBezTo>
                  <a:pt x="5943396" y="1840471"/>
                  <a:pt x="5955166" y="1828700"/>
                  <a:pt x="5969685" y="1828700"/>
                </a:cubicBezTo>
                <a:close/>
                <a:moveTo>
                  <a:pt x="6426885" y="1828699"/>
                </a:moveTo>
                <a:cubicBezTo>
                  <a:pt x="6441404" y="1828699"/>
                  <a:pt x="6453174" y="1840470"/>
                  <a:pt x="6453174" y="1854990"/>
                </a:cubicBezTo>
                <a:cubicBezTo>
                  <a:pt x="6453174" y="1869510"/>
                  <a:pt x="6441404" y="1881281"/>
                  <a:pt x="6426885" y="1881281"/>
                </a:cubicBezTo>
                <a:cubicBezTo>
                  <a:pt x="6412366" y="1881281"/>
                  <a:pt x="6400596" y="1869510"/>
                  <a:pt x="6400596" y="1854990"/>
                </a:cubicBezTo>
                <a:cubicBezTo>
                  <a:pt x="6400596" y="1840470"/>
                  <a:pt x="6412366" y="1828699"/>
                  <a:pt x="6426885" y="1828699"/>
                </a:cubicBezTo>
                <a:close/>
                <a:moveTo>
                  <a:pt x="6335445" y="1828699"/>
                </a:moveTo>
                <a:cubicBezTo>
                  <a:pt x="6349964" y="1828699"/>
                  <a:pt x="6361734" y="1840470"/>
                  <a:pt x="6361734" y="1854990"/>
                </a:cubicBezTo>
                <a:cubicBezTo>
                  <a:pt x="6361734" y="1869510"/>
                  <a:pt x="6349964" y="1881281"/>
                  <a:pt x="6335445" y="1881281"/>
                </a:cubicBezTo>
                <a:cubicBezTo>
                  <a:pt x="6320926" y="1881281"/>
                  <a:pt x="6309156" y="1869510"/>
                  <a:pt x="6309156" y="1854990"/>
                </a:cubicBezTo>
                <a:cubicBezTo>
                  <a:pt x="6309156" y="1840470"/>
                  <a:pt x="6320926" y="1828699"/>
                  <a:pt x="6335445" y="1828699"/>
                </a:cubicBezTo>
                <a:close/>
                <a:moveTo>
                  <a:pt x="6244005" y="1828699"/>
                </a:moveTo>
                <a:cubicBezTo>
                  <a:pt x="6258524" y="1828699"/>
                  <a:pt x="6270294" y="1840470"/>
                  <a:pt x="6270294" y="1854990"/>
                </a:cubicBezTo>
                <a:cubicBezTo>
                  <a:pt x="6270294" y="1869510"/>
                  <a:pt x="6258524" y="1881281"/>
                  <a:pt x="6244005" y="1881281"/>
                </a:cubicBezTo>
                <a:cubicBezTo>
                  <a:pt x="6229486" y="1881281"/>
                  <a:pt x="6217716" y="1869510"/>
                  <a:pt x="6217716" y="1854990"/>
                </a:cubicBezTo>
                <a:cubicBezTo>
                  <a:pt x="6217716" y="1840470"/>
                  <a:pt x="6229486" y="1828699"/>
                  <a:pt x="6244005" y="1828699"/>
                </a:cubicBezTo>
                <a:close/>
                <a:moveTo>
                  <a:pt x="6701205" y="1828699"/>
                </a:moveTo>
                <a:cubicBezTo>
                  <a:pt x="6715724" y="1828699"/>
                  <a:pt x="6727494" y="1840470"/>
                  <a:pt x="6727494" y="1854990"/>
                </a:cubicBezTo>
                <a:cubicBezTo>
                  <a:pt x="6727494" y="1869510"/>
                  <a:pt x="6715724" y="1881280"/>
                  <a:pt x="6701205" y="1881280"/>
                </a:cubicBezTo>
                <a:cubicBezTo>
                  <a:pt x="6686686" y="1881280"/>
                  <a:pt x="6674916" y="1869510"/>
                  <a:pt x="6674916" y="1854990"/>
                </a:cubicBezTo>
                <a:cubicBezTo>
                  <a:pt x="6674916" y="1840470"/>
                  <a:pt x="6686686" y="1828699"/>
                  <a:pt x="6701205" y="1828699"/>
                </a:cubicBezTo>
                <a:close/>
                <a:moveTo>
                  <a:pt x="6609765" y="1828699"/>
                </a:moveTo>
                <a:cubicBezTo>
                  <a:pt x="6624284" y="1828699"/>
                  <a:pt x="6636054" y="1840470"/>
                  <a:pt x="6636054" y="1854990"/>
                </a:cubicBezTo>
                <a:cubicBezTo>
                  <a:pt x="6636054" y="1869510"/>
                  <a:pt x="6624284" y="1881280"/>
                  <a:pt x="6609765" y="1881280"/>
                </a:cubicBezTo>
                <a:cubicBezTo>
                  <a:pt x="6595246" y="1881280"/>
                  <a:pt x="6583476" y="1869510"/>
                  <a:pt x="6583476" y="1854990"/>
                </a:cubicBezTo>
                <a:cubicBezTo>
                  <a:pt x="6583476" y="1840470"/>
                  <a:pt x="6595246" y="1828699"/>
                  <a:pt x="6609765" y="1828699"/>
                </a:cubicBezTo>
                <a:close/>
                <a:moveTo>
                  <a:pt x="6518325" y="1828699"/>
                </a:moveTo>
                <a:cubicBezTo>
                  <a:pt x="6532844" y="1828699"/>
                  <a:pt x="6544614" y="1840470"/>
                  <a:pt x="6544614" y="1854990"/>
                </a:cubicBezTo>
                <a:cubicBezTo>
                  <a:pt x="6544614" y="1869510"/>
                  <a:pt x="6532844" y="1881281"/>
                  <a:pt x="6518325" y="1881281"/>
                </a:cubicBezTo>
                <a:cubicBezTo>
                  <a:pt x="6503806" y="1881281"/>
                  <a:pt x="6492036" y="1869510"/>
                  <a:pt x="6492036" y="1854990"/>
                </a:cubicBezTo>
                <a:cubicBezTo>
                  <a:pt x="6492036" y="1840470"/>
                  <a:pt x="6503806" y="1828699"/>
                  <a:pt x="6518325" y="1828699"/>
                </a:cubicBezTo>
                <a:close/>
                <a:moveTo>
                  <a:pt x="6975525" y="1828699"/>
                </a:moveTo>
                <a:cubicBezTo>
                  <a:pt x="6990044" y="1828699"/>
                  <a:pt x="7001814" y="1840470"/>
                  <a:pt x="7001814" y="1854989"/>
                </a:cubicBezTo>
                <a:cubicBezTo>
                  <a:pt x="7001814" y="1869509"/>
                  <a:pt x="6990044" y="1881280"/>
                  <a:pt x="6975525" y="1881280"/>
                </a:cubicBezTo>
                <a:cubicBezTo>
                  <a:pt x="6961006" y="1881280"/>
                  <a:pt x="6949236" y="1869509"/>
                  <a:pt x="6949236" y="1854989"/>
                </a:cubicBezTo>
                <a:cubicBezTo>
                  <a:pt x="6949236" y="1840470"/>
                  <a:pt x="6961006" y="1828699"/>
                  <a:pt x="6975525" y="1828699"/>
                </a:cubicBezTo>
                <a:close/>
                <a:moveTo>
                  <a:pt x="6884085" y="1828699"/>
                </a:moveTo>
                <a:cubicBezTo>
                  <a:pt x="6898604" y="1828699"/>
                  <a:pt x="6910374" y="1840470"/>
                  <a:pt x="6910374" y="1854990"/>
                </a:cubicBezTo>
                <a:cubicBezTo>
                  <a:pt x="6910374" y="1869509"/>
                  <a:pt x="6898604" y="1881280"/>
                  <a:pt x="6884085" y="1881280"/>
                </a:cubicBezTo>
                <a:cubicBezTo>
                  <a:pt x="6869566" y="1881280"/>
                  <a:pt x="6857796" y="1869509"/>
                  <a:pt x="6857796" y="1854990"/>
                </a:cubicBezTo>
                <a:cubicBezTo>
                  <a:pt x="6857796" y="1840470"/>
                  <a:pt x="6869566" y="1828699"/>
                  <a:pt x="6884085" y="1828699"/>
                </a:cubicBezTo>
                <a:close/>
                <a:moveTo>
                  <a:pt x="6792645" y="1828699"/>
                </a:moveTo>
                <a:cubicBezTo>
                  <a:pt x="6807164" y="1828699"/>
                  <a:pt x="6818934" y="1840470"/>
                  <a:pt x="6818934" y="1854990"/>
                </a:cubicBezTo>
                <a:cubicBezTo>
                  <a:pt x="6818934" y="1869509"/>
                  <a:pt x="6807164" y="1881280"/>
                  <a:pt x="6792645" y="1881280"/>
                </a:cubicBezTo>
                <a:cubicBezTo>
                  <a:pt x="6778126" y="1881280"/>
                  <a:pt x="6766356" y="1869509"/>
                  <a:pt x="6766356" y="1854990"/>
                </a:cubicBezTo>
                <a:cubicBezTo>
                  <a:pt x="6766356" y="1840470"/>
                  <a:pt x="6778126" y="1828699"/>
                  <a:pt x="6792645" y="1828699"/>
                </a:cubicBezTo>
                <a:close/>
                <a:moveTo>
                  <a:pt x="7249845" y="1828699"/>
                </a:moveTo>
                <a:cubicBezTo>
                  <a:pt x="7264364" y="1828699"/>
                  <a:pt x="7276134" y="1840469"/>
                  <a:pt x="7276134" y="1854989"/>
                </a:cubicBezTo>
                <a:cubicBezTo>
                  <a:pt x="7276134" y="1869509"/>
                  <a:pt x="7264364" y="1881280"/>
                  <a:pt x="7249845" y="1881280"/>
                </a:cubicBezTo>
                <a:cubicBezTo>
                  <a:pt x="7235326" y="1881280"/>
                  <a:pt x="7223556" y="1869509"/>
                  <a:pt x="7223556" y="1854989"/>
                </a:cubicBezTo>
                <a:cubicBezTo>
                  <a:pt x="7223556" y="1840469"/>
                  <a:pt x="7235326" y="1828699"/>
                  <a:pt x="7249845" y="1828699"/>
                </a:cubicBezTo>
                <a:close/>
                <a:moveTo>
                  <a:pt x="7158405" y="1828699"/>
                </a:moveTo>
                <a:cubicBezTo>
                  <a:pt x="7172924" y="1828699"/>
                  <a:pt x="7184694" y="1840469"/>
                  <a:pt x="7184694" y="1854989"/>
                </a:cubicBezTo>
                <a:cubicBezTo>
                  <a:pt x="7184694" y="1869509"/>
                  <a:pt x="7172924" y="1881280"/>
                  <a:pt x="7158405" y="1881280"/>
                </a:cubicBezTo>
                <a:cubicBezTo>
                  <a:pt x="7143886" y="1881280"/>
                  <a:pt x="7132116" y="1869509"/>
                  <a:pt x="7132116" y="1854989"/>
                </a:cubicBezTo>
                <a:cubicBezTo>
                  <a:pt x="7132116" y="1840469"/>
                  <a:pt x="7143886" y="1828699"/>
                  <a:pt x="7158405" y="1828699"/>
                </a:cubicBezTo>
                <a:close/>
                <a:moveTo>
                  <a:pt x="7066965" y="1828699"/>
                </a:moveTo>
                <a:cubicBezTo>
                  <a:pt x="7081484" y="1828699"/>
                  <a:pt x="7093254" y="1840470"/>
                  <a:pt x="7093254" y="1854989"/>
                </a:cubicBezTo>
                <a:cubicBezTo>
                  <a:pt x="7093254" y="1869509"/>
                  <a:pt x="7081484" y="1881280"/>
                  <a:pt x="7066965" y="1881280"/>
                </a:cubicBezTo>
                <a:cubicBezTo>
                  <a:pt x="7052446" y="1881280"/>
                  <a:pt x="7040676" y="1869509"/>
                  <a:pt x="7040676" y="1854989"/>
                </a:cubicBezTo>
                <a:cubicBezTo>
                  <a:pt x="7040676" y="1840470"/>
                  <a:pt x="7052446" y="1828699"/>
                  <a:pt x="7066965" y="1828699"/>
                </a:cubicBezTo>
                <a:close/>
                <a:moveTo>
                  <a:pt x="7615605" y="1828698"/>
                </a:moveTo>
                <a:cubicBezTo>
                  <a:pt x="7630124" y="1828698"/>
                  <a:pt x="7641894" y="1840469"/>
                  <a:pt x="7641894" y="1854989"/>
                </a:cubicBezTo>
                <a:cubicBezTo>
                  <a:pt x="7641894" y="1869509"/>
                  <a:pt x="7630124" y="1881280"/>
                  <a:pt x="7615605" y="1881280"/>
                </a:cubicBezTo>
                <a:cubicBezTo>
                  <a:pt x="7601086" y="1881280"/>
                  <a:pt x="7589316" y="1869509"/>
                  <a:pt x="7589316" y="1854989"/>
                </a:cubicBezTo>
                <a:cubicBezTo>
                  <a:pt x="7589316" y="1840469"/>
                  <a:pt x="7601086" y="1828698"/>
                  <a:pt x="7615605" y="1828698"/>
                </a:cubicBezTo>
                <a:close/>
                <a:moveTo>
                  <a:pt x="7524165" y="1828698"/>
                </a:moveTo>
                <a:cubicBezTo>
                  <a:pt x="7538684" y="1828698"/>
                  <a:pt x="7550454" y="1840469"/>
                  <a:pt x="7550454" y="1854989"/>
                </a:cubicBezTo>
                <a:cubicBezTo>
                  <a:pt x="7550454" y="1869509"/>
                  <a:pt x="7538684" y="1881280"/>
                  <a:pt x="7524165" y="1881280"/>
                </a:cubicBezTo>
                <a:cubicBezTo>
                  <a:pt x="7509646" y="1881280"/>
                  <a:pt x="7497876" y="1869509"/>
                  <a:pt x="7497876" y="1854989"/>
                </a:cubicBezTo>
                <a:cubicBezTo>
                  <a:pt x="7497876" y="1840469"/>
                  <a:pt x="7509646" y="1828698"/>
                  <a:pt x="7524165" y="1828698"/>
                </a:cubicBezTo>
                <a:close/>
                <a:moveTo>
                  <a:pt x="7432725" y="1828698"/>
                </a:moveTo>
                <a:cubicBezTo>
                  <a:pt x="7447244" y="1828698"/>
                  <a:pt x="7459014" y="1840469"/>
                  <a:pt x="7459014" y="1854989"/>
                </a:cubicBezTo>
                <a:cubicBezTo>
                  <a:pt x="7459014" y="1869509"/>
                  <a:pt x="7447244" y="1881280"/>
                  <a:pt x="7432725" y="1881280"/>
                </a:cubicBezTo>
                <a:cubicBezTo>
                  <a:pt x="7418206" y="1881280"/>
                  <a:pt x="7406436" y="1869509"/>
                  <a:pt x="7406436" y="1854989"/>
                </a:cubicBezTo>
                <a:cubicBezTo>
                  <a:pt x="7406436" y="1840469"/>
                  <a:pt x="7418206" y="1828698"/>
                  <a:pt x="7432725" y="1828698"/>
                </a:cubicBezTo>
                <a:close/>
                <a:moveTo>
                  <a:pt x="7341285" y="1828698"/>
                </a:moveTo>
                <a:cubicBezTo>
                  <a:pt x="7355804" y="1828698"/>
                  <a:pt x="7367574" y="1840469"/>
                  <a:pt x="7367574" y="1854989"/>
                </a:cubicBezTo>
                <a:cubicBezTo>
                  <a:pt x="7367574" y="1869509"/>
                  <a:pt x="7355804" y="1881280"/>
                  <a:pt x="7341285" y="1881280"/>
                </a:cubicBezTo>
                <a:cubicBezTo>
                  <a:pt x="7326766" y="1881280"/>
                  <a:pt x="7314996" y="1869509"/>
                  <a:pt x="7314996" y="1854989"/>
                </a:cubicBezTo>
                <a:cubicBezTo>
                  <a:pt x="7314996" y="1840469"/>
                  <a:pt x="7326766" y="1828698"/>
                  <a:pt x="7341285" y="1828698"/>
                </a:cubicBezTo>
                <a:close/>
                <a:moveTo>
                  <a:pt x="7889925" y="1828698"/>
                </a:moveTo>
                <a:cubicBezTo>
                  <a:pt x="7904444" y="1828698"/>
                  <a:pt x="7916214" y="1840469"/>
                  <a:pt x="7916214" y="1854989"/>
                </a:cubicBezTo>
                <a:cubicBezTo>
                  <a:pt x="7916214" y="1869509"/>
                  <a:pt x="7904444" y="1881279"/>
                  <a:pt x="7889925" y="1881279"/>
                </a:cubicBezTo>
                <a:cubicBezTo>
                  <a:pt x="7875406" y="1881279"/>
                  <a:pt x="7863636" y="1869509"/>
                  <a:pt x="7863636" y="1854989"/>
                </a:cubicBezTo>
                <a:cubicBezTo>
                  <a:pt x="7863636" y="1840469"/>
                  <a:pt x="7875406" y="1828698"/>
                  <a:pt x="7889925" y="1828698"/>
                </a:cubicBezTo>
                <a:close/>
                <a:moveTo>
                  <a:pt x="7798485" y="1828698"/>
                </a:moveTo>
                <a:cubicBezTo>
                  <a:pt x="7813004" y="1828698"/>
                  <a:pt x="7824774" y="1840469"/>
                  <a:pt x="7824774" y="1854989"/>
                </a:cubicBezTo>
                <a:cubicBezTo>
                  <a:pt x="7824774" y="1869509"/>
                  <a:pt x="7813004" y="1881279"/>
                  <a:pt x="7798485" y="1881279"/>
                </a:cubicBezTo>
                <a:cubicBezTo>
                  <a:pt x="7783966" y="1881279"/>
                  <a:pt x="7772196" y="1869509"/>
                  <a:pt x="7772196" y="1854989"/>
                </a:cubicBezTo>
                <a:cubicBezTo>
                  <a:pt x="7772196" y="1840469"/>
                  <a:pt x="7783966" y="1828698"/>
                  <a:pt x="7798485" y="1828698"/>
                </a:cubicBezTo>
                <a:close/>
                <a:moveTo>
                  <a:pt x="7707045" y="1828698"/>
                </a:moveTo>
                <a:cubicBezTo>
                  <a:pt x="7721564" y="1828698"/>
                  <a:pt x="7733334" y="1840469"/>
                  <a:pt x="7733334" y="1854989"/>
                </a:cubicBezTo>
                <a:cubicBezTo>
                  <a:pt x="7733334" y="1869509"/>
                  <a:pt x="7721564" y="1881279"/>
                  <a:pt x="7707045" y="1881279"/>
                </a:cubicBezTo>
                <a:cubicBezTo>
                  <a:pt x="7692526" y="1881279"/>
                  <a:pt x="7680756" y="1869509"/>
                  <a:pt x="7680756" y="1854989"/>
                </a:cubicBezTo>
                <a:cubicBezTo>
                  <a:pt x="7680756" y="1840469"/>
                  <a:pt x="7692526" y="1828698"/>
                  <a:pt x="7707045" y="1828698"/>
                </a:cubicBezTo>
                <a:close/>
                <a:moveTo>
                  <a:pt x="8164245" y="1828698"/>
                </a:moveTo>
                <a:cubicBezTo>
                  <a:pt x="8178764" y="1828698"/>
                  <a:pt x="8190534" y="1840469"/>
                  <a:pt x="8190534" y="1854988"/>
                </a:cubicBezTo>
                <a:cubicBezTo>
                  <a:pt x="8190534" y="1869509"/>
                  <a:pt x="8178764" y="1881279"/>
                  <a:pt x="8164245" y="1881279"/>
                </a:cubicBezTo>
                <a:cubicBezTo>
                  <a:pt x="8149726" y="1881279"/>
                  <a:pt x="8137956" y="1869509"/>
                  <a:pt x="8137956" y="1854988"/>
                </a:cubicBezTo>
                <a:cubicBezTo>
                  <a:pt x="8137956" y="1840469"/>
                  <a:pt x="8149726" y="1828698"/>
                  <a:pt x="8164245" y="1828698"/>
                </a:cubicBezTo>
                <a:close/>
                <a:moveTo>
                  <a:pt x="8072805" y="1828698"/>
                </a:moveTo>
                <a:cubicBezTo>
                  <a:pt x="8087324" y="1828698"/>
                  <a:pt x="8099094" y="1840469"/>
                  <a:pt x="8099094" y="1854989"/>
                </a:cubicBezTo>
                <a:cubicBezTo>
                  <a:pt x="8099094" y="1869509"/>
                  <a:pt x="8087324" y="1881279"/>
                  <a:pt x="8072805" y="1881279"/>
                </a:cubicBezTo>
                <a:cubicBezTo>
                  <a:pt x="8058286" y="1881279"/>
                  <a:pt x="8046516" y="1869509"/>
                  <a:pt x="8046516" y="1854989"/>
                </a:cubicBezTo>
                <a:cubicBezTo>
                  <a:pt x="8046516" y="1840469"/>
                  <a:pt x="8058286" y="1828698"/>
                  <a:pt x="8072805" y="1828698"/>
                </a:cubicBezTo>
                <a:close/>
                <a:moveTo>
                  <a:pt x="7981365" y="1828698"/>
                </a:moveTo>
                <a:cubicBezTo>
                  <a:pt x="7995884" y="1828698"/>
                  <a:pt x="8007654" y="1840469"/>
                  <a:pt x="8007654" y="1854989"/>
                </a:cubicBezTo>
                <a:cubicBezTo>
                  <a:pt x="8007654" y="1869509"/>
                  <a:pt x="7995884" y="1881279"/>
                  <a:pt x="7981365" y="1881279"/>
                </a:cubicBezTo>
                <a:cubicBezTo>
                  <a:pt x="7966846" y="1881279"/>
                  <a:pt x="7955076" y="1869509"/>
                  <a:pt x="7955076" y="1854989"/>
                </a:cubicBezTo>
                <a:cubicBezTo>
                  <a:pt x="7955076" y="1840469"/>
                  <a:pt x="7966846" y="1828698"/>
                  <a:pt x="7981365" y="1828698"/>
                </a:cubicBezTo>
                <a:close/>
                <a:moveTo>
                  <a:pt x="8438565" y="1828698"/>
                </a:moveTo>
                <a:cubicBezTo>
                  <a:pt x="8453084" y="1828698"/>
                  <a:pt x="8464854" y="1840468"/>
                  <a:pt x="8464854" y="1854988"/>
                </a:cubicBezTo>
                <a:cubicBezTo>
                  <a:pt x="8464854" y="1869508"/>
                  <a:pt x="8453084" y="1881279"/>
                  <a:pt x="8438565" y="1881279"/>
                </a:cubicBezTo>
                <a:cubicBezTo>
                  <a:pt x="8424046" y="1881279"/>
                  <a:pt x="8412276" y="1869508"/>
                  <a:pt x="8412276" y="1854988"/>
                </a:cubicBezTo>
                <a:cubicBezTo>
                  <a:pt x="8412276" y="1840468"/>
                  <a:pt x="8424046" y="1828698"/>
                  <a:pt x="8438565" y="1828698"/>
                </a:cubicBezTo>
                <a:close/>
                <a:moveTo>
                  <a:pt x="8347125" y="1828698"/>
                </a:moveTo>
                <a:cubicBezTo>
                  <a:pt x="8361644" y="1828698"/>
                  <a:pt x="8373414" y="1840468"/>
                  <a:pt x="8373414" y="1854988"/>
                </a:cubicBezTo>
                <a:cubicBezTo>
                  <a:pt x="8373414" y="1869508"/>
                  <a:pt x="8361644" y="1881279"/>
                  <a:pt x="8347125" y="1881279"/>
                </a:cubicBezTo>
                <a:cubicBezTo>
                  <a:pt x="8332606" y="1881279"/>
                  <a:pt x="8320836" y="1869508"/>
                  <a:pt x="8320836" y="1854988"/>
                </a:cubicBezTo>
                <a:cubicBezTo>
                  <a:pt x="8320836" y="1840468"/>
                  <a:pt x="8332606" y="1828698"/>
                  <a:pt x="8347125" y="1828698"/>
                </a:cubicBezTo>
                <a:close/>
                <a:moveTo>
                  <a:pt x="8255685" y="1828698"/>
                </a:moveTo>
                <a:cubicBezTo>
                  <a:pt x="8270204" y="1828698"/>
                  <a:pt x="8281974" y="1840468"/>
                  <a:pt x="8281974" y="1854988"/>
                </a:cubicBezTo>
                <a:cubicBezTo>
                  <a:pt x="8281974" y="1869508"/>
                  <a:pt x="8270204" y="1881279"/>
                  <a:pt x="8255685" y="1881279"/>
                </a:cubicBezTo>
                <a:cubicBezTo>
                  <a:pt x="8241166" y="1881279"/>
                  <a:pt x="8229396" y="1869508"/>
                  <a:pt x="8229396" y="1854988"/>
                </a:cubicBezTo>
                <a:cubicBezTo>
                  <a:pt x="8229396" y="1840468"/>
                  <a:pt x="8241166" y="1828698"/>
                  <a:pt x="8255685" y="1828698"/>
                </a:cubicBezTo>
                <a:close/>
                <a:moveTo>
                  <a:pt x="8712885" y="1828697"/>
                </a:moveTo>
                <a:cubicBezTo>
                  <a:pt x="8727404" y="1828697"/>
                  <a:pt x="8739174" y="1840468"/>
                  <a:pt x="8739174" y="1854988"/>
                </a:cubicBezTo>
                <a:cubicBezTo>
                  <a:pt x="8739174" y="1869508"/>
                  <a:pt x="8727404" y="1881279"/>
                  <a:pt x="8712885" y="1881279"/>
                </a:cubicBezTo>
                <a:cubicBezTo>
                  <a:pt x="8698366" y="1881279"/>
                  <a:pt x="8686596" y="1869508"/>
                  <a:pt x="8686596" y="1854988"/>
                </a:cubicBezTo>
                <a:cubicBezTo>
                  <a:pt x="8686596" y="1840468"/>
                  <a:pt x="8698366" y="1828697"/>
                  <a:pt x="8712885" y="1828697"/>
                </a:cubicBezTo>
                <a:close/>
                <a:moveTo>
                  <a:pt x="8621445" y="1828697"/>
                </a:moveTo>
                <a:cubicBezTo>
                  <a:pt x="8635964" y="1828697"/>
                  <a:pt x="8647734" y="1840468"/>
                  <a:pt x="8647734" y="1854988"/>
                </a:cubicBezTo>
                <a:cubicBezTo>
                  <a:pt x="8647734" y="1869508"/>
                  <a:pt x="8635964" y="1881279"/>
                  <a:pt x="8621445" y="1881279"/>
                </a:cubicBezTo>
                <a:cubicBezTo>
                  <a:pt x="8606926" y="1881279"/>
                  <a:pt x="8595156" y="1869508"/>
                  <a:pt x="8595156" y="1854988"/>
                </a:cubicBezTo>
                <a:cubicBezTo>
                  <a:pt x="8595156" y="1840468"/>
                  <a:pt x="8606926" y="1828697"/>
                  <a:pt x="8621445" y="1828697"/>
                </a:cubicBezTo>
                <a:close/>
                <a:moveTo>
                  <a:pt x="8530005" y="1828697"/>
                </a:moveTo>
                <a:cubicBezTo>
                  <a:pt x="8544524" y="1828697"/>
                  <a:pt x="8556294" y="1840468"/>
                  <a:pt x="8556294" y="1854988"/>
                </a:cubicBezTo>
                <a:cubicBezTo>
                  <a:pt x="8556294" y="1869508"/>
                  <a:pt x="8544524" y="1881279"/>
                  <a:pt x="8530005" y="1881279"/>
                </a:cubicBezTo>
                <a:cubicBezTo>
                  <a:pt x="8515486" y="1881279"/>
                  <a:pt x="8503716" y="1869508"/>
                  <a:pt x="8503716" y="1854988"/>
                </a:cubicBezTo>
                <a:cubicBezTo>
                  <a:pt x="8503716" y="1840468"/>
                  <a:pt x="8515486" y="1828697"/>
                  <a:pt x="8530005" y="1828697"/>
                </a:cubicBezTo>
                <a:close/>
                <a:moveTo>
                  <a:pt x="8987205" y="1828697"/>
                </a:moveTo>
                <a:cubicBezTo>
                  <a:pt x="9001724" y="1828697"/>
                  <a:pt x="9013494" y="1840468"/>
                  <a:pt x="9013494" y="1854988"/>
                </a:cubicBezTo>
                <a:cubicBezTo>
                  <a:pt x="9013494" y="1869508"/>
                  <a:pt x="9001724" y="1881278"/>
                  <a:pt x="8987205" y="1881278"/>
                </a:cubicBezTo>
                <a:cubicBezTo>
                  <a:pt x="8972686" y="1881278"/>
                  <a:pt x="8960916" y="1869508"/>
                  <a:pt x="8960916" y="1854988"/>
                </a:cubicBezTo>
                <a:cubicBezTo>
                  <a:pt x="8960916" y="1840468"/>
                  <a:pt x="8972686" y="1828697"/>
                  <a:pt x="8987205" y="1828697"/>
                </a:cubicBezTo>
                <a:close/>
                <a:moveTo>
                  <a:pt x="8895765" y="1828697"/>
                </a:moveTo>
                <a:cubicBezTo>
                  <a:pt x="8910284" y="1828697"/>
                  <a:pt x="8922054" y="1840468"/>
                  <a:pt x="8922054" y="1854988"/>
                </a:cubicBezTo>
                <a:cubicBezTo>
                  <a:pt x="8922054" y="1869508"/>
                  <a:pt x="8910284" y="1881278"/>
                  <a:pt x="8895765" y="1881278"/>
                </a:cubicBezTo>
                <a:cubicBezTo>
                  <a:pt x="8881246" y="1881278"/>
                  <a:pt x="8869476" y="1869508"/>
                  <a:pt x="8869476" y="1854988"/>
                </a:cubicBezTo>
                <a:cubicBezTo>
                  <a:pt x="8869476" y="1840468"/>
                  <a:pt x="8881246" y="1828697"/>
                  <a:pt x="8895765" y="1828697"/>
                </a:cubicBezTo>
                <a:close/>
                <a:moveTo>
                  <a:pt x="8804325" y="1828697"/>
                </a:moveTo>
                <a:cubicBezTo>
                  <a:pt x="8818844" y="1828697"/>
                  <a:pt x="8830614" y="1840468"/>
                  <a:pt x="8830614" y="1854988"/>
                </a:cubicBezTo>
                <a:cubicBezTo>
                  <a:pt x="8830614" y="1869508"/>
                  <a:pt x="8818844" y="1881278"/>
                  <a:pt x="8804325" y="1881278"/>
                </a:cubicBezTo>
                <a:cubicBezTo>
                  <a:pt x="8789806" y="1881278"/>
                  <a:pt x="8778036" y="1869508"/>
                  <a:pt x="8778036" y="1854988"/>
                </a:cubicBezTo>
                <a:cubicBezTo>
                  <a:pt x="8778036" y="1840468"/>
                  <a:pt x="8789806" y="1828697"/>
                  <a:pt x="8804325" y="1828697"/>
                </a:cubicBezTo>
                <a:close/>
                <a:moveTo>
                  <a:pt x="9627285" y="1828697"/>
                </a:moveTo>
                <a:cubicBezTo>
                  <a:pt x="9641804" y="1828697"/>
                  <a:pt x="9653574" y="1840468"/>
                  <a:pt x="9653574" y="1854987"/>
                </a:cubicBezTo>
                <a:cubicBezTo>
                  <a:pt x="9653574" y="1869508"/>
                  <a:pt x="9641804" y="1881278"/>
                  <a:pt x="9627285" y="1881278"/>
                </a:cubicBezTo>
                <a:cubicBezTo>
                  <a:pt x="9612766" y="1881278"/>
                  <a:pt x="9600996" y="1869508"/>
                  <a:pt x="9600996" y="1854987"/>
                </a:cubicBezTo>
                <a:cubicBezTo>
                  <a:pt x="9600996" y="1840468"/>
                  <a:pt x="9612766" y="1828697"/>
                  <a:pt x="9627285" y="1828697"/>
                </a:cubicBezTo>
                <a:close/>
                <a:moveTo>
                  <a:pt x="9170085" y="1828697"/>
                </a:moveTo>
                <a:cubicBezTo>
                  <a:pt x="9184604" y="1828697"/>
                  <a:pt x="9196374" y="1840468"/>
                  <a:pt x="9196374" y="1854988"/>
                </a:cubicBezTo>
                <a:cubicBezTo>
                  <a:pt x="9196374" y="1869508"/>
                  <a:pt x="9184604" y="1881278"/>
                  <a:pt x="9170085" y="1881278"/>
                </a:cubicBezTo>
                <a:cubicBezTo>
                  <a:pt x="9155566" y="1881278"/>
                  <a:pt x="9143796" y="1869508"/>
                  <a:pt x="9143796" y="1854988"/>
                </a:cubicBezTo>
                <a:cubicBezTo>
                  <a:pt x="9143796" y="1840468"/>
                  <a:pt x="9155566" y="1828697"/>
                  <a:pt x="9170085" y="1828697"/>
                </a:cubicBezTo>
                <a:close/>
                <a:moveTo>
                  <a:pt x="9078645" y="1828697"/>
                </a:moveTo>
                <a:cubicBezTo>
                  <a:pt x="9093164" y="1828697"/>
                  <a:pt x="9104934" y="1840468"/>
                  <a:pt x="9104934" y="1854988"/>
                </a:cubicBezTo>
                <a:cubicBezTo>
                  <a:pt x="9104934" y="1869508"/>
                  <a:pt x="9093164" y="1881278"/>
                  <a:pt x="9078645" y="1881278"/>
                </a:cubicBezTo>
                <a:cubicBezTo>
                  <a:pt x="9064126" y="1881278"/>
                  <a:pt x="9052356" y="1869508"/>
                  <a:pt x="9052356" y="1854988"/>
                </a:cubicBezTo>
                <a:cubicBezTo>
                  <a:pt x="9052356" y="1840468"/>
                  <a:pt x="9064126" y="1828697"/>
                  <a:pt x="9078645" y="1828697"/>
                </a:cubicBezTo>
                <a:close/>
                <a:moveTo>
                  <a:pt x="9810165" y="1828697"/>
                </a:moveTo>
                <a:cubicBezTo>
                  <a:pt x="9824684" y="1828697"/>
                  <a:pt x="9836454" y="1840467"/>
                  <a:pt x="9836454" y="1854987"/>
                </a:cubicBezTo>
                <a:cubicBezTo>
                  <a:pt x="9836454" y="1869507"/>
                  <a:pt x="9824684" y="1881278"/>
                  <a:pt x="9810165" y="1881278"/>
                </a:cubicBezTo>
                <a:cubicBezTo>
                  <a:pt x="9795646" y="1881278"/>
                  <a:pt x="9783876" y="1869507"/>
                  <a:pt x="9783876" y="1854987"/>
                </a:cubicBezTo>
                <a:cubicBezTo>
                  <a:pt x="9783876" y="1840467"/>
                  <a:pt x="9795646" y="1828697"/>
                  <a:pt x="9810165" y="1828697"/>
                </a:cubicBezTo>
                <a:close/>
                <a:moveTo>
                  <a:pt x="9718725" y="1828697"/>
                </a:moveTo>
                <a:cubicBezTo>
                  <a:pt x="9733244" y="1828697"/>
                  <a:pt x="9745014" y="1840468"/>
                  <a:pt x="9745014" y="1854987"/>
                </a:cubicBezTo>
                <a:cubicBezTo>
                  <a:pt x="9745014" y="1869507"/>
                  <a:pt x="9733244" y="1881278"/>
                  <a:pt x="9718725" y="1881278"/>
                </a:cubicBezTo>
                <a:cubicBezTo>
                  <a:pt x="9704206" y="1881278"/>
                  <a:pt x="9692436" y="1869507"/>
                  <a:pt x="9692436" y="1854987"/>
                </a:cubicBezTo>
                <a:cubicBezTo>
                  <a:pt x="9692436" y="1840468"/>
                  <a:pt x="9704206" y="1828697"/>
                  <a:pt x="9718725" y="1828697"/>
                </a:cubicBezTo>
                <a:close/>
                <a:moveTo>
                  <a:pt x="392069" y="1737262"/>
                </a:moveTo>
                <a:cubicBezTo>
                  <a:pt x="406584" y="1737262"/>
                  <a:pt x="418353" y="1749032"/>
                  <a:pt x="418353" y="1763553"/>
                </a:cubicBezTo>
                <a:cubicBezTo>
                  <a:pt x="418353" y="1778073"/>
                  <a:pt x="406584" y="1789843"/>
                  <a:pt x="392069" y="1789843"/>
                </a:cubicBezTo>
                <a:cubicBezTo>
                  <a:pt x="377549" y="1789843"/>
                  <a:pt x="365779" y="1778073"/>
                  <a:pt x="365779" y="1763553"/>
                </a:cubicBezTo>
                <a:cubicBezTo>
                  <a:pt x="365779" y="1749032"/>
                  <a:pt x="377549" y="1737262"/>
                  <a:pt x="392069" y="1737262"/>
                </a:cubicBezTo>
                <a:close/>
                <a:moveTo>
                  <a:pt x="300629" y="1737262"/>
                </a:moveTo>
                <a:cubicBezTo>
                  <a:pt x="315148" y="1737262"/>
                  <a:pt x="326921" y="1749032"/>
                  <a:pt x="326921" y="1763553"/>
                </a:cubicBezTo>
                <a:cubicBezTo>
                  <a:pt x="326921" y="1778073"/>
                  <a:pt x="315148" y="1789843"/>
                  <a:pt x="300629" y="1789843"/>
                </a:cubicBezTo>
                <a:cubicBezTo>
                  <a:pt x="286109" y="1789843"/>
                  <a:pt x="274336" y="1778073"/>
                  <a:pt x="274336" y="1763553"/>
                </a:cubicBezTo>
                <a:cubicBezTo>
                  <a:pt x="274336" y="1749032"/>
                  <a:pt x="286109" y="1737262"/>
                  <a:pt x="300629" y="1737262"/>
                </a:cubicBezTo>
                <a:close/>
                <a:moveTo>
                  <a:pt x="209186" y="1737262"/>
                </a:moveTo>
                <a:cubicBezTo>
                  <a:pt x="223711" y="1737262"/>
                  <a:pt x="235479" y="1749033"/>
                  <a:pt x="235479" y="1763553"/>
                </a:cubicBezTo>
                <a:cubicBezTo>
                  <a:pt x="235479" y="1778073"/>
                  <a:pt x="223711" y="1789843"/>
                  <a:pt x="209186" y="1789843"/>
                </a:cubicBezTo>
                <a:cubicBezTo>
                  <a:pt x="194669" y="1789843"/>
                  <a:pt x="182899" y="1778073"/>
                  <a:pt x="182899" y="1763553"/>
                </a:cubicBezTo>
                <a:cubicBezTo>
                  <a:pt x="182899" y="1749033"/>
                  <a:pt x="194669" y="1737262"/>
                  <a:pt x="209186" y="1737262"/>
                </a:cubicBezTo>
                <a:close/>
                <a:moveTo>
                  <a:pt x="1123578" y="1737262"/>
                </a:moveTo>
                <a:cubicBezTo>
                  <a:pt x="1138095" y="1737262"/>
                  <a:pt x="1149865" y="1749032"/>
                  <a:pt x="1149865" y="1763552"/>
                </a:cubicBezTo>
                <a:cubicBezTo>
                  <a:pt x="1149865" y="1778072"/>
                  <a:pt x="1138095" y="1789843"/>
                  <a:pt x="1123578" y="1789843"/>
                </a:cubicBezTo>
                <a:cubicBezTo>
                  <a:pt x="1109059" y="1789843"/>
                  <a:pt x="1097290" y="1778072"/>
                  <a:pt x="1097290" y="1763552"/>
                </a:cubicBezTo>
                <a:cubicBezTo>
                  <a:pt x="1097290" y="1749032"/>
                  <a:pt x="1109059" y="1737262"/>
                  <a:pt x="1123578" y="1737262"/>
                </a:cubicBezTo>
                <a:close/>
                <a:moveTo>
                  <a:pt x="1032143" y="1737262"/>
                </a:moveTo>
                <a:cubicBezTo>
                  <a:pt x="1046661" y="1737262"/>
                  <a:pt x="1058430" y="1749032"/>
                  <a:pt x="1058430" y="1763552"/>
                </a:cubicBezTo>
                <a:cubicBezTo>
                  <a:pt x="1058430" y="1778072"/>
                  <a:pt x="1046661" y="1789843"/>
                  <a:pt x="1032143" y="1789843"/>
                </a:cubicBezTo>
                <a:cubicBezTo>
                  <a:pt x="1017624" y="1789843"/>
                  <a:pt x="1005855" y="1778072"/>
                  <a:pt x="1005855" y="1763552"/>
                </a:cubicBezTo>
                <a:cubicBezTo>
                  <a:pt x="1005855" y="1749032"/>
                  <a:pt x="1017624" y="1737262"/>
                  <a:pt x="1032143" y="1737262"/>
                </a:cubicBezTo>
                <a:close/>
                <a:moveTo>
                  <a:pt x="483501" y="1737262"/>
                </a:moveTo>
                <a:cubicBezTo>
                  <a:pt x="498024" y="1737262"/>
                  <a:pt x="509796" y="1749032"/>
                  <a:pt x="509796" y="1763552"/>
                </a:cubicBezTo>
                <a:cubicBezTo>
                  <a:pt x="509796" y="1778072"/>
                  <a:pt x="498024" y="1789843"/>
                  <a:pt x="483501" y="1789843"/>
                </a:cubicBezTo>
                <a:cubicBezTo>
                  <a:pt x="468987" y="1789843"/>
                  <a:pt x="457220" y="1778072"/>
                  <a:pt x="457220" y="1763552"/>
                </a:cubicBezTo>
                <a:cubicBezTo>
                  <a:pt x="457220" y="1749032"/>
                  <a:pt x="468987" y="1737262"/>
                  <a:pt x="483501" y="1737262"/>
                </a:cubicBezTo>
                <a:close/>
                <a:moveTo>
                  <a:pt x="1397874" y="1737261"/>
                </a:moveTo>
                <a:cubicBezTo>
                  <a:pt x="1412395" y="1737261"/>
                  <a:pt x="1424166" y="1749032"/>
                  <a:pt x="1424166" y="1763552"/>
                </a:cubicBezTo>
                <a:cubicBezTo>
                  <a:pt x="1424166" y="1778072"/>
                  <a:pt x="1412395" y="1789843"/>
                  <a:pt x="1397874" y="1789843"/>
                </a:cubicBezTo>
                <a:cubicBezTo>
                  <a:pt x="1383354" y="1789843"/>
                  <a:pt x="1371582" y="1778072"/>
                  <a:pt x="1371582" y="1763552"/>
                </a:cubicBezTo>
                <a:cubicBezTo>
                  <a:pt x="1371582" y="1749032"/>
                  <a:pt x="1383354" y="1737261"/>
                  <a:pt x="1397874" y="1737261"/>
                </a:cubicBezTo>
                <a:close/>
                <a:moveTo>
                  <a:pt x="1306427" y="1737261"/>
                </a:moveTo>
                <a:cubicBezTo>
                  <a:pt x="1320947" y="1737261"/>
                  <a:pt x="1332718" y="1749032"/>
                  <a:pt x="1332718" y="1763552"/>
                </a:cubicBezTo>
                <a:cubicBezTo>
                  <a:pt x="1332718" y="1778072"/>
                  <a:pt x="1320947" y="1789843"/>
                  <a:pt x="1306427" y="1789843"/>
                </a:cubicBezTo>
                <a:cubicBezTo>
                  <a:pt x="1291907" y="1789843"/>
                  <a:pt x="1280136" y="1778072"/>
                  <a:pt x="1280136" y="1763552"/>
                </a:cubicBezTo>
                <a:cubicBezTo>
                  <a:pt x="1280136" y="1749032"/>
                  <a:pt x="1291907" y="1737261"/>
                  <a:pt x="1306427" y="1737261"/>
                </a:cubicBezTo>
                <a:close/>
                <a:moveTo>
                  <a:pt x="1214979" y="1737261"/>
                </a:moveTo>
                <a:cubicBezTo>
                  <a:pt x="1229499" y="1737261"/>
                  <a:pt x="1241270" y="1749032"/>
                  <a:pt x="1241270" y="1763552"/>
                </a:cubicBezTo>
                <a:cubicBezTo>
                  <a:pt x="1241270" y="1778072"/>
                  <a:pt x="1229499" y="1789843"/>
                  <a:pt x="1214979" y="1789843"/>
                </a:cubicBezTo>
                <a:cubicBezTo>
                  <a:pt x="1200459" y="1789843"/>
                  <a:pt x="1188688" y="1778072"/>
                  <a:pt x="1188688" y="1763552"/>
                </a:cubicBezTo>
                <a:cubicBezTo>
                  <a:pt x="1188688" y="1749032"/>
                  <a:pt x="1200459" y="1737261"/>
                  <a:pt x="1214979" y="1737261"/>
                </a:cubicBezTo>
                <a:close/>
                <a:moveTo>
                  <a:pt x="1763664" y="1737261"/>
                </a:moveTo>
                <a:cubicBezTo>
                  <a:pt x="1778184" y="1737261"/>
                  <a:pt x="1789954" y="1749032"/>
                  <a:pt x="1789954" y="1763552"/>
                </a:cubicBezTo>
                <a:cubicBezTo>
                  <a:pt x="1789954" y="1778072"/>
                  <a:pt x="1778184" y="1789843"/>
                  <a:pt x="1763664" y="1789843"/>
                </a:cubicBezTo>
                <a:cubicBezTo>
                  <a:pt x="1749143" y="1789843"/>
                  <a:pt x="1737372" y="1778072"/>
                  <a:pt x="1737372" y="1763552"/>
                </a:cubicBezTo>
                <a:cubicBezTo>
                  <a:pt x="1737372" y="1749032"/>
                  <a:pt x="1749143" y="1737261"/>
                  <a:pt x="1763664" y="1737261"/>
                </a:cubicBezTo>
                <a:close/>
                <a:moveTo>
                  <a:pt x="1672216" y="1737261"/>
                </a:moveTo>
                <a:cubicBezTo>
                  <a:pt x="1686736" y="1737261"/>
                  <a:pt x="1698507" y="1749032"/>
                  <a:pt x="1698507" y="1763552"/>
                </a:cubicBezTo>
                <a:cubicBezTo>
                  <a:pt x="1698507" y="1778072"/>
                  <a:pt x="1686736" y="1789843"/>
                  <a:pt x="1672216" y="1789843"/>
                </a:cubicBezTo>
                <a:cubicBezTo>
                  <a:pt x="1657696" y="1789843"/>
                  <a:pt x="1645925" y="1778072"/>
                  <a:pt x="1645925" y="1763552"/>
                </a:cubicBezTo>
                <a:cubicBezTo>
                  <a:pt x="1645925" y="1749032"/>
                  <a:pt x="1657696" y="1737261"/>
                  <a:pt x="1672216" y="1737261"/>
                </a:cubicBezTo>
                <a:close/>
                <a:moveTo>
                  <a:pt x="1580769" y="1737261"/>
                </a:moveTo>
                <a:cubicBezTo>
                  <a:pt x="1595289" y="1737261"/>
                  <a:pt x="1607060" y="1749032"/>
                  <a:pt x="1607060" y="1763552"/>
                </a:cubicBezTo>
                <a:cubicBezTo>
                  <a:pt x="1607060" y="1778072"/>
                  <a:pt x="1595289" y="1789843"/>
                  <a:pt x="1580769" y="1789843"/>
                </a:cubicBezTo>
                <a:cubicBezTo>
                  <a:pt x="1566249" y="1789843"/>
                  <a:pt x="1554479" y="1778072"/>
                  <a:pt x="1554479" y="1763552"/>
                </a:cubicBezTo>
                <a:cubicBezTo>
                  <a:pt x="1554479" y="1749032"/>
                  <a:pt x="1566249" y="1737261"/>
                  <a:pt x="1580769" y="1737261"/>
                </a:cubicBezTo>
                <a:close/>
                <a:moveTo>
                  <a:pt x="1489321" y="1737261"/>
                </a:moveTo>
                <a:cubicBezTo>
                  <a:pt x="1503842" y="1737261"/>
                  <a:pt x="1515612" y="1749032"/>
                  <a:pt x="1515612" y="1763552"/>
                </a:cubicBezTo>
                <a:cubicBezTo>
                  <a:pt x="1515612" y="1778072"/>
                  <a:pt x="1503842" y="1789843"/>
                  <a:pt x="1489321" y="1789843"/>
                </a:cubicBezTo>
                <a:cubicBezTo>
                  <a:pt x="1474802" y="1789843"/>
                  <a:pt x="1463030" y="1778072"/>
                  <a:pt x="1463030" y="1763552"/>
                </a:cubicBezTo>
                <a:cubicBezTo>
                  <a:pt x="1463030" y="1749032"/>
                  <a:pt x="1474802" y="1737261"/>
                  <a:pt x="1489321" y="1737261"/>
                </a:cubicBezTo>
                <a:close/>
                <a:moveTo>
                  <a:pt x="2038005" y="1737261"/>
                </a:moveTo>
                <a:cubicBezTo>
                  <a:pt x="2052526" y="1737261"/>
                  <a:pt x="2064297" y="1749031"/>
                  <a:pt x="2064297" y="1763552"/>
                </a:cubicBezTo>
                <a:cubicBezTo>
                  <a:pt x="2064297" y="1778071"/>
                  <a:pt x="2052526" y="1789842"/>
                  <a:pt x="2038005" y="1789842"/>
                </a:cubicBezTo>
                <a:cubicBezTo>
                  <a:pt x="2023485" y="1789842"/>
                  <a:pt x="2011714" y="1778071"/>
                  <a:pt x="2011714" y="1763552"/>
                </a:cubicBezTo>
                <a:cubicBezTo>
                  <a:pt x="2011714" y="1749031"/>
                  <a:pt x="2023485" y="1737261"/>
                  <a:pt x="2038005" y="1737261"/>
                </a:cubicBezTo>
                <a:close/>
                <a:moveTo>
                  <a:pt x="1946558" y="1737261"/>
                </a:moveTo>
                <a:cubicBezTo>
                  <a:pt x="1961078" y="1737261"/>
                  <a:pt x="1972849" y="1749031"/>
                  <a:pt x="1972849" y="1763552"/>
                </a:cubicBezTo>
                <a:cubicBezTo>
                  <a:pt x="1972849" y="1778072"/>
                  <a:pt x="1961078" y="1789842"/>
                  <a:pt x="1946558" y="1789842"/>
                </a:cubicBezTo>
                <a:cubicBezTo>
                  <a:pt x="1932038" y="1789842"/>
                  <a:pt x="1920267" y="1778072"/>
                  <a:pt x="1920267" y="1763552"/>
                </a:cubicBezTo>
                <a:cubicBezTo>
                  <a:pt x="1920267" y="1749031"/>
                  <a:pt x="1932038" y="1737261"/>
                  <a:pt x="1946558" y="1737261"/>
                </a:cubicBezTo>
                <a:close/>
                <a:moveTo>
                  <a:pt x="1855110" y="1737261"/>
                </a:moveTo>
                <a:cubicBezTo>
                  <a:pt x="1869631" y="1737261"/>
                  <a:pt x="1881402" y="1749032"/>
                  <a:pt x="1881402" y="1763552"/>
                </a:cubicBezTo>
                <a:cubicBezTo>
                  <a:pt x="1881402" y="1778072"/>
                  <a:pt x="1869631" y="1789843"/>
                  <a:pt x="1855110" y="1789843"/>
                </a:cubicBezTo>
                <a:cubicBezTo>
                  <a:pt x="1840590" y="1789843"/>
                  <a:pt x="1828819" y="1778072"/>
                  <a:pt x="1828819" y="1763552"/>
                </a:cubicBezTo>
                <a:cubicBezTo>
                  <a:pt x="1828819" y="1749032"/>
                  <a:pt x="1840590" y="1737261"/>
                  <a:pt x="1855110" y="1737261"/>
                </a:cubicBezTo>
                <a:close/>
                <a:moveTo>
                  <a:pt x="2312347" y="1737261"/>
                </a:moveTo>
                <a:cubicBezTo>
                  <a:pt x="2326866" y="1737261"/>
                  <a:pt x="2338638" y="1749031"/>
                  <a:pt x="2338638" y="1763551"/>
                </a:cubicBezTo>
                <a:cubicBezTo>
                  <a:pt x="2338638" y="1778071"/>
                  <a:pt x="2326866" y="1789842"/>
                  <a:pt x="2312347" y="1789842"/>
                </a:cubicBezTo>
                <a:cubicBezTo>
                  <a:pt x="2297826" y="1789842"/>
                  <a:pt x="2286056" y="1778071"/>
                  <a:pt x="2286056" y="1763551"/>
                </a:cubicBezTo>
                <a:cubicBezTo>
                  <a:pt x="2286056" y="1749031"/>
                  <a:pt x="2297826" y="1737261"/>
                  <a:pt x="2312347" y="1737261"/>
                </a:cubicBezTo>
                <a:close/>
                <a:moveTo>
                  <a:pt x="2220900" y="1737261"/>
                </a:moveTo>
                <a:cubicBezTo>
                  <a:pt x="2235420" y="1737261"/>
                  <a:pt x="2247191" y="1749031"/>
                  <a:pt x="2247191" y="1763551"/>
                </a:cubicBezTo>
                <a:cubicBezTo>
                  <a:pt x="2247191" y="1778071"/>
                  <a:pt x="2235420" y="1789842"/>
                  <a:pt x="2220900" y="1789842"/>
                </a:cubicBezTo>
                <a:cubicBezTo>
                  <a:pt x="2206380" y="1789842"/>
                  <a:pt x="2194608" y="1778071"/>
                  <a:pt x="2194608" y="1763551"/>
                </a:cubicBezTo>
                <a:cubicBezTo>
                  <a:pt x="2194608" y="1749031"/>
                  <a:pt x="2206380" y="1737261"/>
                  <a:pt x="2220900" y="1737261"/>
                </a:cubicBezTo>
                <a:close/>
                <a:moveTo>
                  <a:pt x="2129452" y="1737261"/>
                </a:moveTo>
                <a:cubicBezTo>
                  <a:pt x="2143972" y="1737261"/>
                  <a:pt x="2155743" y="1749031"/>
                  <a:pt x="2155743" y="1763551"/>
                </a:cubicBezTo>
                <a:cubicBezTo>
                  <a:pt x="2155743" y="1778071"/>
                  <a:pt x="2143972" y="1789842"/>
                  <a:pt x="2129452" y="1789842"/>
                </a:cubicBezTo>
                <a:cubicBezTo>
                  <a:pt x="2114932" y="1789842"/>
                  <a:pt x="2103161" y="1778071"/>
                  <a:pt x="2103161" y="1763551"/>
                </a:cubicBezTo>
                <a:cubicBezTo>
                  <a:pt x="2103161" y="1749031"/>
                  <a:pt x="2114932" y="1737261"/>
                  <a:pt x="2129452" y="1737261"/>
                </a:cubicBezTo>
                <a:close/>
                <a:moveTo>
                  <a:pt x="2861031" y="1737260"/>
                </a:moveTo>
                <a:cubicBezTo>
                  <a:pt x="2875551" y="1737260"/>
                  <a:pt x="2887322" y="1749031"/>
                  <a:pt x="2887322" y="1763551"/>
                </a:cubicBezTo>
                <a:cubicBezTo>
                  <a:pt x="2887322" y="1778071"/>
                  <a:pt x="2875551" y="1789842"/>
                  <a:pt x="2861031" y="1789842"/>
                </a:cubicBezTo>
                <a:cubicBezTo>
                  <a:pt x="2846510" y="1789842"/>
                  <a:pt x="2834739" y="1778071"/>
                  <a:pt x="2834739" y="1763551"/>
                </a:cubicBezTo>
                <a:cubicBezTo>
                  <a:pt x="2834739" y="1749031"/>
                  <a:pt x="2846510" y="1737260"/>
                  <a:pt x="2861031" y="1737260"/>
                </a:cubicBezTo>
                <a:close/>
                <a:moveTo>
                  <a:pt x="2769584" y="1737260"/>
                </a:moveTo>
                <a:cubicBezTo>
                  <a:pt x="2784104" y="1737260"/>
                  <a:pt x="2795874" y="1749031"/>
                  <a:pt x="2795874" y="1763551"/>
                </a:cubicBezTo>
                <a:cubicBezTo>
                  <a:pt x="2795874" y="1778071"/>
                  <a:pt x="2784104" y="1789842"/>
                  <a:pt x="2769584" y="1789842"/>
                </a:cubicBezTo>
                <a:cubicBezTo>
                  <a:pt x="2755063" y="1789842"/>
                  <a:pt x="2743292" y="1778071"/>
                  <a:pt x="2743292" y="1763551"/>
                </a:cubicBezTo>
                <a:cubicBezTo>
                  <a:pt x="2743292" y="1749031"/>
                  <a:pt x="2755063" y="1737260"/>
                  <a:pt x="2769584" y="1737260"/>
                </a:cubicBezTo>
                <a:close/>
                <a:moveTo>
                  <a:pt x="2495241" y="1737260"/>
                </a:moveTo>
                <a:cubicBezTo>
                  <a:pt x="2509762" y="1737260"/>
                  <a:pt x="2521533" y="1749031"/>
                  <a:pt x="2521533" y="1763551"/>
                </a:cubicBezTo>
                <a:cubicBezTo>
                  <a:pt x="2521533" y="1778071"/>
                  <a:pt x="2509762" y="1789842"/>
                  <a:pt x="2495241" y="1789842"/>
                </a:cubicBezTo>
                <a:cubicBezTo>
                  <a:pt x="2480722" y="1789842"/>
                  <a:pt x="2468950" y="1778071"/>
                  <a:pt x="2468950" y="1763551"/>
                </a:cubicBezTo>
                <a:cubicBezTo>
                  <a:pt x="2468950" y="1749031"/>
                  <a:pt x="2480722" y="1737260"/>
                  <a:pt x="2495241" y="1737260"/>
                </a:cubicBezTo>
                <a:close/>
                <a:moveTo>
                  <a:pt x="2403794" y="1737260"/>
                </a:moveTo>
                <a:cubicBezTo>
                  <a:pt x="2418314" y="1737260"/>
                  <a:pt x="2430085" y="1749031"/>
                  <a:pt x="2430085" y="1763551"/>
                </a:cubicBezTo>
                <a:cubicBezTo>
                  <a:pt x="2430085" y="1778071"/>
                  <a:pt x="2418314" y="1789842"/>
                  <a:pt x="2403794" y="1789842"/>
                </a:cubicBezTo>
                <a:cubicBezTo>
                  <a:pt x="2389274" y="1789842"/>
                  <a:pt x="2377503" y="1778071"/>
                  <a:pt x="2377503" y="1763551"/>
                </a:cubicBezTo>
                <a:cubicBezTo>
                  <a:pt x="2377503" y="1749031"/>
                  <a:pt x="2389274" y="1737260"/>
                  <a:pt x="2403794" y="1737260"/>
                </a:cubicBezTo>
                <a:close/>
                <a:moveTo>
                  <a:pt x="3135372" y="1737260"/>
                </a:moveTo>
                <a:cubicBezTo>
                  <a:pt x="3149893" y="1737260"/>
                  <a:pt x="3161663" y="1749031"/>
                  <a:pt x="3161663" y="1763551"/>
                </a:cubicBezTo>
                <a:cubicBezTo>
                  <a:pt x="3161663" y="1778071"/>
                  <a:pt x="3149893" y="1789842"/>
                  <a:pt x="3135372" y="1789842"/>
                </a:cubicBezTo>
                <a:cubicBezTo>
                  <a:pt x="3120852" y="1789842"/>
                  <a:pt x="3109081" y="1778071"/>
                  <a:pt x="3109081" y="1763551"/>
                </a:cubicBezTo>
                <a:cubicBezTo>
                  <a:pt x="3109081" y="1749031"/>
                  <a:pt x="3120852" y="1737260"/>
                  <a:pt x="3135372" y="1737260"/>
                </a:cubicBezTo>
                <a:close/>
                <a:moveTo>
                  <a:pt x="3043925" y="1737260"/>
                </a:moveTo>
                <a:cubicBezTo>
                  <a:pt x="3058445" y="1737260"/>
                  <a:pt x="3070216" y="1749031"/>
                  <a:pt x="3070216" y="1763551"/>
                </a:cubicBezTo>
                <a:cubicBezTo>
                  <a:pt x="3070216" y="1778071"/>
                  <a:pt x="3058445" y="1789842"/>
                  <a:pt x="3043925" y="1789842"/>
                </a:cubicBezTo>
                <a:cubicBezTo>
                  <a:pt x="3029405" y="1789842"/>
                  <a:pt x="3017634" y="1778071"/>
                  <a:pt x="3017634" y="1763551"/>
                </a:cubicBezTo>
                <a:cubicBezTo>
                  <a:pt x="3017634" y="1749031"/>
                  <a:pt x="3029405" y="1737260"/>
                  <a:pt x="3043925" y="1737260"/>
                </a:cubicBezTo>
                <a:close/>
                <a:moveTo>
                  <a:pt x="2952478" y="1737260"/>
                </a:moveTo>
                <a:cubicBezTo>
                  <a:pt x="2966998" y="1737260"/>
                  <a:pt x="2978769" y="1749031"/>
                  <a:pt x="2978769" y="1763551"/>
                </a:cubicBezTo>
                <a:cubicBezTo>
                  <a:pt x="2978769" y="1778071"/>
                  <a:pt x="2966998" y="1789842"/>
                  <a:pt x="2952478" y="1789842"/>
                </a:cubicBezTo>
                <a:cubicBezTo>
                  <a:pt x="2937958" y="1789842"/>
                  <a:pt x="2926186" y="1778071"/>
                  <a:pt x="2926186" y="1763551"/>
                </a:cubicBezTo>
                <a:cubicBezTo>
                  <a:pt x="2926186" y="1749031"/>
                  <a:pt x="2937958" y="1737260"/>
                  <a:pt x="2952478" y="1737260"/>
                </a:cubicBezTo>
                <a:close/>
                <a:moveTo>
                  <a:pt x="5603925" y="1737260"/>
                </a:moveTo>
                <a:cubicBezTo>
                  <a:pt x="5618444" y="1737260"/>
                  <a:pt x="5630214" y="1749030"/>
                  <a:pt x="5630214" y="1763551"/>
                </a:cubicBezTo>
                <a:cubicBezTo>
                  <a:pt x="5630214" y="1778070"/>
                  <a:pt x="5618444" y="1789841"/>
                  <a:pt x="5603925" y="1789841"/>
                </a:cubicBezTo>
                <a:cubicBezTo>
                  <a:pt x="5589406" y="1789841"/>
                  <a:pt x="5577636" y="1778070"/>
                  <a:pt x="5577636" y="1763551"/>
                </a:cubicBezTo>
                <a:cubicBezTo>
                  <a:pt x="5577636" y="1749030"/>
                  <a:pt x="5589406" y="1737260"/>
                  <a:pt x="5603925" y="1737260"/>
                </a:cubicBezTo>
                <a:close/>
                <a:moveTo>
                  <a:pt x="5421045" y="1737260"/>
                </a:moveTo>
                <a:cubicBezTo>
                  <a:pt x="5435564" y="1737260"/>
                  <a:pt x="5447334" y="1749030"/>
                  <a:pt x="5447334" y="1763551"/>
                </a:cubicBezTo>
                <a:cubicBezTo>
                  <a:pt x="5447334" y="1778071"/>
                  <a:pt x="5435564" y="1789841"/>
                  <a:pt x="5421045" y="1789841"/>
                </a:cubicBezTo>
                <a:cubicBezTo>
                  <a:pt x="5406526" y="1789841"/>
                  <a:pt x="5394756" y="1778071"/>
                  <a:pt x="5394756" y="1763551"/>
                </a:cubicBezTo>
                <a:cubicBezTo>
                  <a:pt x="5394756" y="1749030"/>
                  <a:pt x="5406526" y="1737260"/>
                  <a:pt x="5421045" y="1737260"/>
                </a:cubicBezTo>
                <a:close/>
                <a:moveTo>
                  <a:pt x="5238165" y="1737260"/>
                </a:moveTo>
                <a:cubicBezTo>
                  <a:pt x="5252684" y="1737260"/>
                  <a:pt x="5264454" y="1749031"/>
                  <a:pt x="5264454" y="1763551"/>
                </a:cubicBezTo>
                <a:cubicBezTo>
                  <a:pt x="5264454" y="1778071"/>
                  <a:pt x="5252684" y="1789841"/>
                  <a:pt x="5238165" y="1789841"/>
                </a:cubicBezTo>
                <a:cubicBezTo>
                  <a:pt x="5223646" y="1789841"/>
                  <a:pt x="5211876" y="1778071"/>
                  <a:pt x="5211876" y="1763551"/>
                </a:cubicBezTo>
                <a:cubicBezTo>
                  <a:pt x="5211876" y="1749031"/>
                  <a:pt x="5223646" y="1737260"/>
                  <a:pt x="5238165" y="1737260"/>
                </a:cubicBezTo>
                <a:close/>
                <a:moveTo>
                  <a:pt x="5878245" y="1737260"/>
                </a:moveTo>
                <a:cubicBezTo>
                  <a:pt x="5892764" y="1737260"/>
                  <a:pt x="5904534" y="1749030"/>
                  <a:pt x="5904534" y="1763550"/>
                </a:cubicBezTo>
                <a:cubicBezTo>
                  <a:pt x="5904534" y="1778070"/>
                  <a:pt x="5892764" y="1789841"/>
                  <a:pt x="5878245" y="1789841"/>
                </a:cubicBezTo>
                <a:cubicBezTo>
                  <a:pt x="5863726" y="1789841"/>
                  <a:pt x="5851956" y="1778070"/>
                  <a:pt x="5851956" y="1763550"/>
                </a:cubicBezTo>
                <a:cubicBezTo>
                  <a:pt x="5851956" y="1749030"/>
                  <a:pt x="5863726" y="1737260"/>
                  <a:pt x="5878245" y="1737260"/>
                </a:cubicBezTo>
                <a:close/>
                <a:moveTo>
                  <a:pt x="5786805" y="1737260"/>
                </a:moveTo>
                <a:cubicBezTo>
                  <a:pt x="5801324" y="1737260"/>
                  <a:pt x="5813094" y="1749030"/>
                  <a:pt x="5813094" y="1763550"/>
                </a:cubicBezTo>
                <a:cubicBezTo>
                  <a:pt x="5813094" y="1778070"/>
                  <a:pt x="5801324" y="1789841"/>
                  <a:pt x="5786805" y="1789841"/>
                </a:cubicBezTo>
                <a:cubicBezTo>
                  <a:pt x="5772286" y="1789841"/>
                  <a:pt x="5760516" y="1778070"/>
                  <a:pt x="5760516" y="1763550"/>
                </a:cubicBezTo>
                <a:cubicBezTo>
                  <a:pt x="5760516" y="1749030"/>
                  <a:pt x="5772286" y="1737260"/>
                  <a:pt x="5786805" y="1737260"/>
                </a:cubicBezTo>
                <a:close/>
                <a:moveTo>
                  <a:pt x="5695365" y="1737260"/>
                </a:moveTo>
                <a:cubicBezTo>
                  <a:pt x="5709884" y="1737260"/>
                  <a:pt x="5721654" y="1749030"/>
                  <a:pt x="5721654" y="1763550"/>
                </a:cubicBezTo>
                <a:cubicBezTo>
                  <a:pt x="5721654" y="1778070"/>
                  <a:pt x="5709884" y="1789841"/>
                  <a:pt x="5695365" y="1789841"/>
                </a:cubicBezTo>
                <a:cubicBezTo>
                  <a:pt x="5680846" y="1789841"/>
                  <a:pt x="5669076" y="1778070"/>
                  <a:pt x="5669076" y="1763550"/>
                </a:cubicBezTo>
                <a:cubicBezTo>
                  <a:pt x="5669076" y="1749030"/>
                  <a:pt x="5680846" y="1737260"/>
                  <a:pt x="5695365" y="1737260"/>
                </a:cubicBezTo>
                <a:close/>
                <a:moveTo>
                  <a:pt x="6244005" y="1737259"/>
                </a:moveTo>
                <a:cubicBezTo>
                  <a:pt x="6258524" y="1737259"/>
                  <a:pt x="6270294" y="1749030"/>
                  <a:pt x="6270294" y="1763550"/>
                </a:cubicBezTo>
                <a:cubicBezTo>
                  <a:pt x="6270294" y="1778070"/>
                  <a:pt x="6258524" y="1789841"/>
                  <a:pt x="6244005" y="1789841"/>
                </a:cubicBezTo>
                <a:cubicBezTo>
                  <a:pt x="6229486" y="1789841"/>
                  <a:pt x="6217716" y="1778070"/>
                  <a:pt x="6217716" y="1763550"/>
                </a:cubicBezTo>
                <a:cubicBezTo>
                  <a:pt x="6217716" y="1749030"/>
                  <a:pt x="6229486" y="1737259"/>
                  <a:pt x="6244005" y="1737259"/>
                </a:cubicBezTo>
                <a:close/>
                <a:moveTo>
                  <a:pt x="6152565" y="1737259"/>
                </a:moveTo>
                <a:cubicBezTo>
                  <a:pt x="6167084" y="1737259"/>
                  <a:pt x="6178854" y="1749030"/>
                  <a:pt x="6178854" y="1763550"/>
                </a:cubicBezTo>
                <a:cubicBezTo>
                  <a:pt x="6178854" y="1778070"/>
                  <a:pt x="6167084" y="1789841"/>
                  <a:pt x="6152565" y="1789841"/>
                </a:cubicBezTo>
                <a:cubicBezTo>
                  <a:pt x="6138046" y="1789841"/>
                  <a:pt x="6126276" y="1778070"/>
                  <a:pt x="6126276" y="1763550"/>
                </a:cubicBezTo>
                <a:cubicBezTo>
                  <a:pt x="6126276" y="1749030"/>
                  <a:pt x="6138046" y="1737259"/>
                  <a:pt x="6152565" y="1737259"/>
                </a:cubicBezTo>
                <a:close/>
                <a:moveTo>
                  <a:pt x="6061125" y="1737259"/>
                </a:moveTo>
                <a:cubicBezTo>
                  <a:pt x="6075644" y="1737259"/>
                  <a:pt x="6087414" y="1749030"/>
                  <a:pt x="6087414" y="1763550"/>
                </a:cubicBezTo>
                <a:cubicBezTo>
                  <a:pt x="6087414" y="1778070"/>
                  <a:pt x="6075644" y="1789841"/>
                  <a:pt x="6061125" y="1789841"/>
                </a:cubicBezTo>
                <a:cubicBezTo>
                  <a:pt x="6046606" y="1789841"/>
                  <a:pt x="6034836" y="1778070"/>
                  <a:pt x="6034836" y="1763550"/>
                </a:cubicBezTo>
                <a:cubicBezTo>
                  <a:pt x="6034836" y="1749030"/>
                  <a:pt x="6046606" y="1737259"/>
                  <a:pt x="6061125" y="1737259"/>
                </a:cubicBezTo>
                <a:close/>
                <a:moveTo>
                  <a:pt x="5969685" y="1737259"/>
                </a:moveTo>
                <a:cubicBezTo>
                  <a:pt x="5984204" y="1737259"/>
                  <a:pt x="5995974" y="1749030"/>
                  <a:pt x="5995974" y="1763550"/>
                </a:cubicBezTo>
                <a:cubicBezTo>
                  <a:pt x="5995974" y="1778070"/>
                  <a:pt x="5984204" y="1789841"/>
                  <a:pt x="5969685" y="1789841"/>
                </a:cubicBezTo>
                <a:cubicBezTo>
                  <a:pt x="5955166" y="1789841"/>
                  <a:pt x="5943396" y="1778070"/>
                  <a:pt x="5943396" y="1763550"/>
                </a:cubicBezTo>
                <a:cubicBezTo>
                  <a:pt x="5943396" y="1749030"/>
                  <a:pt x="5955166" y="1737259"/>
                  <a:pt x="5969685" y="1737259"/>
                </a:cubicBezTo>
                <a:close/>
                <a:moveTo>
                  <a:pt x="6518325" y="1737259"/>
                </a:moveTo>
                <a:cubicBezTo>
                  <a:pt x="6532844" y="1737259"/>
                  <a:pt x="6544614" y="1749030"/>
                  <a:pt x="6544614" y="1763550"/>
                </a:cubicBezTo>
                <a:cubicBezTo>
                  <a:pt x="6544614" y="1778070"/>
                  <a:pt x="6532844" y="1789841"/>
                  <a:pt x="6518325" y="1789841"/>
                </a:cubicBezTo>
                <a:cubicBezTo>
                  <a:pt x="6503806" y="1789841"/>
                  <a:pt x="6492036" y="1778070"/>
                  <a:pt x="6492036" y="1763550"/>
                </a:cubicBezTo>
                <a:cubicBezTo>
                  <a:pt x="6492036" y="1749030"/>
                  <a:pt x="6503806" y="1737259"/>
                  <a:pt x="6518325" y="1737259"/>
                </a:cubicBezTo>
                <a:close/>
                <a:moveTo>
                  <a:pt x="6426885" y="1737259"/>
                </a:moveTo>
                <a:cubicBezTo>
                  <a:pt x="6441404" y="1737259"/>
                  <a:pt x="6453174" y="1749030"/>
                  <a:pt x="6453174" y="1763550"/>
                </a:cubicBezTo>
                <a:cubicBezTo>
                  <a:pt x="6453174" y="1778070"/>
                  <a:pt x="6441404" y="1789841"/>
                  <a:pt x="6426885" y="1789841"/>
                </a:cubicBezTo>
                <a:cubicBezTo>
                  <a:pt x="6412366" y="1789841"/>
                  <a:pt x="6400596" y="1778070"/>
                  <a:pt x="6400596" y="1763550"/>
                </a:cubicBezTo>
                <a:cubicBezTo>
                  <a:pt x="6400596" y="1749030"/>
                  <a:pt x="6412366" y="1737259"/>
                  <a:pt x="6426885" y="1737259"/>
                </a:cubicBezTo>
                <a:close/>
                <a:moveTo>
                  <a:pt x="6335445" y="1737259"/>
                </a:moveTo>
                <a:cubicBezTo>
                  <a:pt x="6349964" y="1737259"/>
                  <a:pt x="6361734" y="1749030"/>
                  <a:pt x="6361734" y="1763550"/>
                </a:cubicBezTo>
                <a:cubicBezTo>
                  <a:pt x="6361734" y="1778070"/>
                  <a:pt x="6349964" y="1789841"/>
                  <a:pt x="6335445" y="1789841"/>
                </a:cubicBezTo>
                <a:cubicBezTo>
                  <a:pt x="6320926" y="1789841"/>
                  <a:pt x="6309156" y="1778070"/>
                  <a:pt x="6309156" y="1763550"/>
                </a:cubicBezTo>
                <a:cubicBezTo>
                  <a:pt x="6309156" y="1749030"/>
                  <a:pt x="6320926" y="1737259"/>
                  <a:pt x="6335445" y="1737259"/>
                </a:cubicBezTo>
                <a:close/>
                <a:moveTo>
                  <a:pt x="6792645" y="1737259"/>
                </a:moveTo>
                <a:cubicBezTo>
                  <a:pt x="6807164" y="1737259"/>
                  <a:pt x="6818934" y="1749030"/>
                  <a:pt x="6818934" y="1763550"/>
                </a:cubicBezTo>
                <a:cubicBezTo>
                  <a:pt x="6818934" y="1778069"/>
                  <a:pt x="6807164" y="1789840"/>
                  <a:pt x="6792645" y="1789840"/>
                </a:cubicBezTo>
                <a:cubicBezTo>
                  <a:pt x="6778126" y="1789840"/>
                  <a:pt x="6766356" y="1778069"/>
                  <a:pt x="6766356" y="1763550"/>
                </a:cubicBezTo>
                <a:cubicBezTo>
                  <a:pt x="6766356" y="1749030"/>
                  <a:pt x="6778126" y="1737259"/>
                  <a:pt x="6792645" y="1737259"/>
                </a:cubicBezTo>
                <a:close/>
                <a:moveTo>
                  <a:pt x="6701205" y="1737259"/>
                </a:moveTo>
                <a:cubicBezTo>
                  <a:pt x="6715724" y="1737259"/>
                  <a:pt x="6727494" y="1749030"/>
                  <a:pt x="6727494" y="1763550"/>
                </a:cubicBezTo>
                <a:cubicBezTo>
                  <a:pt x="6727494" y="1778070"/>
                  <a:pt x="6715724" y="1789840"/>
                  <a:pt x="6701205" y="1789840"/>
                </a:cubicBezTo>
                <a:cubicBezTo>
                  <a:pt x="6686686" y="1789840"/>
                  <a:pt x="6674916" y="1778070"/>
                  <a:pt x="6674916" y="1763550"/>
                </a:cubicBezTo>
                <a:cubicBezTo>
                  <a:pt x="6674916" y="1749030"/>
                  <a:pt x="6686686" y="1737259"/>
                  <a:pt x="6701205" y="1737259"/>
                </a:cubicBezTo>
                <a:close/>
                <a:moveTo>
                  <a:pt x="6609765" y="1737259"/>
                </a:moveTo>
                <a:cubicBezTo>
                  <a:pt x="6624284" y="1737259"/>
                  <a:pt x="6636054" y="1749030"/>
                  <a:pt x="6636054" y="1763550"/>
                </a:cubicBezTo>
                <a:cubicBezTo>
                  <a:pt x="6636054" y="1778070"/>
                  <a:pt x="6624284" y="1789840"/>
                  <a:pt x="6609765" y="1789840"/>
                </a:cubicBezTo>
                <a:cubicBezTo>
                  <a:pt x="6595246" y="1789840"/>
                  <a:pt x="6583476" y="1778070"/>
                  <a:pt x="6583476" y="1763550"/>
                </a:cubicBezTo>
                <a:cubicBezTo>
                  <a:pt x="6583476" y="1749030"/>
                  <a:pt x="6595246" y="1737259"/>
                  <a:pt x="6609765" y="1737259"/>
                </a:cubicBezTo>
                <a:close/>
                <a:moveTo>
                  <a:pt x="7158405" y="1737259"/>
                </a:moveTo>
                <a:cubicBezTo>
                  <a:pt x="7172924" y="1737259"/>
                  <a:pt x="7184694" y="1749029"/>
                  <a:pt x="7184694" y="1763549"/>
                </a:cubicBezTo>
                <a:cubicBezTo>
                  <a:pt x="7184694" y="1778069"/>
                  <a:pt x="7172924" y="1789840"/>
                  <a:pt x="7158405" y="1789840"/>
                </a:cubicBezTo>
                <a:cubicBezTo>
                  <a:pt x="7143886" y="1789840"/>
                  <a:pt x="7132116" y="1778069"/>
                  <a:pt x="7132116" y="1763549"/>
                </a:cubicBezTo>
                <a:cubicBezTo>
                  <a:pt x="7132116" y="1749029"/>
                  <a:pt x="7143886" y="1737259"/>
                  <a:pt x="7158405" y="1737259"/>
                </a:cubicBezTo>
                <a:close/>
                <a:moveTo>
                  <a:pt x="7066965" y="1737259"/>
                </a:moveTo>
                <a:cubicBezTo>
                  <a:pt x="7081484" y="1737259"/>
                  <a:pt x="7093254" y="1749029"/>
                  <a:pt x="7093254" y="1763549"/>
                </a:cubicBezTo>
                <a:cubicBezTo>
                  <a:pt x="7093254" y="1778069"/>
                  <a:pt x="7081484" y="1789840"/>
                  <a:pt x="7066965" y="1789840"/>
                </a:cubicBezTo>
                <a:cubicBezTo>
                  <a:pt x="7052446" y="1789840"/>
                  <a:pt x="7040676" y="1778069"/>
                  <a:pt x="7040676" y="1763549"/>
                </a:cubicBezTo>
                <a:cubicBezTo>
                  <a:pt x="7040676" y="1749029"/>
                  <a:pt x="7052446" y="1737259"/>
                  <a:pt x="7066965" y="1737259"/>
                </a:cubicBezTo>
                <a:close/>
                <a:moveTo>
                  <a:pt x="6975525" y="1737259"/>
                </a:moveTo>
                <a:cubicBezTo>
                  <a:pt x="6990044" y="1737259"/>
                  <a:pt x="7001814" y="1749030"/>
                  <a:pt x="7001814" y="1763549"/>
                </a:cubicBezTo>
                <a:cubicBezTo>
                  <a:pt x="7001814" y="1778069"/>
                  <a:pt x="6990044" y="1789840"/>
                  <a:pt x="6975525" y="1789840"/>
                </a:cubicBezTo>
                <a:cubicBezTo>
                  <a:pt x="6961006" y="1789840"/>
                  <a:pt x="6949236" y="1778069"/>
                  <a:pt x="6949236" y="1763549"/>
                </a:cubicBezTo>
                <a:cubicBezTo>
                  <a:pt x="6949236" y="1749030"/>
                  <a:pt x="6961006" y="1737259"/>
                  <a:pt x="6975525" y="1737259"/>
                </a:cubicBezTo>
                <a:close/>
                <a:moveTo>
                  <a:pt x="6884085" y="1737259"/>
                </a:moveTo>
                <a:cubicBezTo>
                  <a:pt x="6898604" y="1737259"/>
                  <a:pt x="6910374" y="1749030"/>
                  <a:pt x="6910374" y="1763549"/>
                </a:cubicBezTo>
                <a:cubicBezTo>
                  <a:pt x="6910374" y="1778069"/>
                  <a:pt x="6898604" y="1789840"/>
                  <a:pt x="6884085" y="1789840"/>
                </a:cubicBezTo>
                <a:cubicBezTo>
                  <a:pt x="6869566" y="1789840"/>
                  <a:pt x="6857796" y="1778069"/>
                  <a:pt x="6857796" y="1763549"/>
                </a:cubicBezTo>
                <a:cubicBezTo>
                  <a:pt x="6857796" y="1749030"/>
                  <a:pt x="6869566" y="1737259"/>
                  <a:pt x="6884085" y="1737259"/>
                </a:cubicBezTo>
                <a:close/>
                <a:moveTo>
                  <a:pt x="7432725" y="1737258"/>
                </a:moveTo>
                <a:cubicBezTo>
                  <a:pt x="7447244" y="1737258"/>
                  <a:pt x="7459014" y="1749029"/>
                  <a:pt x="7459014" y="1763549"/>
                </a:cubicBezTo>
                <a:cubicBezTo>
                  <a:pt x="7459014" y="1778069"/>
                  <a:pt x="7447244" y="1789840"/>
                  <a:pt x="7432725" y="1789840"/>
                </a:cubicBezTo>
                <a:cubicBezTo>
                  <a:pt x="7418206" y="1789840"/>
                  <a:pt x="7406436" y="1778069"/>
                  <a:pt x="7406436" y="1763549"/>
                </a:cubicBezTo>
                <a:cubicBezTo>
                  <a:pt x="7406436" y="1749029"/>
                  <a:pt x="7418206" y="1737258"/>
                  <a:pt x="7432725" y="1737258"/>
                </a:cubicBezTo>
                <a:close/>
                <a:moveTo>
                  <a:pt x="7341285" y="1737258"/>
                </a:moveTo>
                <a:cubicBezTo>
                  <a:pt x="7355804" y="1737258"/>
                  <a:pt x="7367574" y="1749029"/>
                  <a:pt x="7367574" y="1763549"/>
                </a:cubicBezTo>
                <a:cubicBezTo>
                  <a:pt x="7367574" y="1778069"/>
                  <a:pt x="7355804" y="1789840"/>
                  <a:pt x="7341285" y="1789840"/>
                </a:cubicBezTo>
                <a:cubicBezTo>
                  <a:pt x="7326766" y="1789840"/>
                  <a:pt x="7314996" y="1778069"/>
                  <a:pt x="7314996" y="1763549"/>
                </a:cubicBezTo>
                <a:cubicBezTo>
                  <a:pt x="7314996" y="1749029"/>
                  <a:pt x="7326766" y="1737258"/>
                  <a:pt x="7341285" y="1737258"/>
                </a:cubicBezTo>
                <a:close/>
                <a:moveTo>
                  <a:pt x="7249845" y="1737258"/>
                </a:moveTo>
                <a:cubicBezTo>
                  <a:pt x="7264364" y="1737258"/>
                  <a:pt x="7276134" y="1749029"/>
                  <a:pt x="7276134" y="1763549"/>
                </a:cubicBezTo>
                <a:cubicBezTo>
                  <a:pt x="7276134" y="1778069"/>
                  <a:pt x="7264364" y="1789840"/>
                  <a:pt x="7249845" y="1789840"/>
                </a:cubicBezTo>
                <a:cubicBezTo>
                  <a:pt x="7235326" y="1789840"/>
                  <a:pt x="7223556" y="1778069"/>
                  <a:pt x="7223556" y="1763549"/>
                </a:cubicBezTo>
                <a:cubicBezTo>
                  <a:pt x="7223556" y="1749029"/>
                  <a:pt x="7235326" y="1737258"/>
                  <a:pt x="7249845" y="1737258"/>
                </a:cubicBezTo>
                <a:close/>
                <a:moveTo>
                  <a:pt x="7707045" y="1737258"/>
                </a:moveTo>
                <a:cubicBezTo>
                  <a:pt x="7721564" y="1737258"/>
                  <a:pt x="7733334" y="1749029"/>
                  <a:pt x="7733334" y="1763549"/>
                </a:cubicBezTo>
                <a:cubicBezTo>
                  <a:pt x="7733334" y="1778069"/>
                  <a:pt x="7721564" y="1789840"/>
                  <a:pt x="7707045" y="1789840"/>
                </a:cubicBezTo>
                <a:cubicBezTo>
                  <a:pt x="7692526" y="1789840"/>
                  <a:pt x="7680756" y="1778069"/>
                  <a:pt x="7680756" y="1763549"/>
                </a:cubicBezTo>
                <a:cubicBezTo>
                  <a:pt x="7680756" y="1749029"/>
                  <a:pt x="7692526" y="1737258"/>
                  <a:pt x="7707045" y="1737258"/>
                </a:cubicBezTo>
                <a:close/>
                <a:moveTo>
                  <a:pt x="7615605" y="1737258"/>
                </a:moveTo>
                <a:cubicBezTo>
                  <a:pt x="7630124" y="1737258"/>
                  <a:pt x="7641894" y="1749029"/>
                  <a:pt x="7641894" y="1763549"/>
                </a:cubicBezTo>
                <a:cubicBezTo>
                  <a:pt x="7641894" y="1778069"/>
                  <a:pt x="7630124" y="1789840"/>
                  <a:pt x="7615605" y="1789840"/>
                </a:cubicBezTo>
                <a:cubicBezTo>
                  <a:pt x="7601086" y="1789840"/>
                  <a:pt x="7589316" y="1778069"/>
                  <a:pt x="7589316" y="1763549"/>
                </a:cubicBezTo>
                <a:cubicBezTo>
                  <a:pt x="7589316" y="1749029"/>
                  <a:pt x="7601086" y="1737258"/>
                  <a:pt x="7615605" y="1737258"/>
                </a:cubicBezTo>
                <a:close/>
                <a:moveTo>
                  <a:pt x="7524165" y="1737258"/>
                </a:moveTo>
                <a:cubicBezTo>
                  <a:pt x="7538684" y="1737258"/>
                  <a:pt x="7550454" y="1749029"/>
                  <a:pt x="7550454" y="1763549"/>
                </a:cubicBezTo>
                <a:cubicBezTo>
                  <a:pt x="7550454" y="1778069"/>
                  <a:pt x="7538684" y="1789840"/>
                  <a:pt x="7524165" y="1789840"/>
                </a:cubicBezTo>
                <a:cubicBezTo>
                  <a:pt x="7509646" y="1789840"/>
                  <a:pt x="7497876" y="1778069"/>
                  <a:pt x="7497876" y="1763549"/>
                </a:cubicBezTo>
                <a:cubicBezTo>
                  <a:pt x="7497876" y="1749029"/>
                  <a:pt x="7509646" y="1737258"/>
                  <a:pt x="7524165" y="1737258"/>
                </a:cubicBezTo>
                <a:close/>
                <a:moveTo>
                  <a:pt x="8072805" y="1737258"/>
                </a:moveTo>
                <a:cubicBezTo>
                  <a:pt x="8087324" y="1737258"/>
                  <a:pt x="8099094" y="1749029"/>
                  <a:pt x="8099094" y="1763548"/>
                </a:cubicBezTo>
                <a:cubicBezTo>
                  <a:pt x="8099094" y="1778068"/>
                  <a:pt x="8087324" y="1789839"/>
                  <a:pt x="8072805" y="1789839"/>
                </a:cubicBezTo>
                <a:cubicBezTo>
                  <a:pt x="8058286" y="1789839"/>
                  <a:pt x="8046516" y="1778068"/>
                  <a:pt x="8046516" y="1763548"/>
                </a:cubicBezTo>
                <a:cubicBezTo>
                  <a:pt x="8046516" y="1749029"/>
                  <a:pt x="8058286" y="1737258"/>
                  <a:pt x="8072805" y="1737258"/>
                </a:cubicBezTo>
                <a:close/>
                <a:moveTo>
                  <a:pt x="7981365" y="1737258"/>
                </a:moveTo>
                <a:cubicBezTo>
                  <a:pt x="7995884" y="1737258"/>
                  <a:pt x="8007654" y="1749029"/>
                  <a:pt x="8007654" y="1763549"/>
                </a:cubicBezTo>
                <a:cubicBezTo>
                  <a:pt x="8007654" y="1778068"/>
                  <a:pt x="7995884" y="1789839"/>
                  <a:pt x="7981365" y="1789839"/>
                </a:cubicBezTo>
                <a:cubicBezTo>
                  <a:pt x="7966846" y="1789839"/>
                  <a:pt x="7955076" y="1778068"/>
                  <a:pt x="7955076" y="1763549"/>
                </a:cubicBezTo>
                <a:cubicBezTo>
                  <a:pt x="7955076" y="1749029"/>
                  <a:pt x="7966846" y="1737258"/>
                  <a:pt x="7981365" y="1737258"/>
                </a:cubicBezTo>
                <a:close/>
                <a:moveTo>
                  <a:pt x="7889925" y="1737258"/>
                </a:moveTo>
                <a:cubicBezTo>
                  <a:pt x="7904444" y="1737258"/>
                  <a:pt x="7916214" y="1749029"/>
                  <a:pt x="7916214" y="1763549"/>
                </a:cubicBezTo>
                <a:cubicBezTo>
                  <a:pt x="7916214" y="1778069"/>
                  <a:pt x="7904444" y="1789839"/>
                  <a:pt x="7889925" y="1789839"/>
                </a:cubicBezTo>
                <a:cubicBezTo>
                  <a:pt x="7875406" y="1789839"/>
                  <a:pt x="7863636" y="1778069"/>
                  <a:pt x="7863636" y="1763549"/>
                </a:cubicBezTo>
                <a:cubicBezTo>
                  <a:pt x="7863636" y="1749029"/>
                  <a:pt x="7875406" y="1737258"/>
                  <a:pt x="7889925" y="1737258"/>
                </a:cubicBezTo>
                <a:close/>
                <a:moveTo>
                  <a:pt x="7798485" y="1737258"/>
                </a:moveTo>
                <a:cubicBezTo>
                  <a:pt x="7813004" y="1737258"/>
                  <a:pt x="7824774" y="1749029"/>
                  <a:pt x="7824774" y="1763549"/>
                </a:cubicBezTo>
                <a:cubicBezTo>
                  <a:pt x="7824774" y="1778069"/>
                  <a:pt x="7813004" y="1789839"/>
                  <a:pt x="7798485" y="1789839"/>
                </a:cubicBezTo>
                <a:cubicBezTo>
                  <a:pt x="7783966" y="1789839"/>
                  <a:pt x="7772196" y="1778069"/>
                  <a:pt x="7772196" y="1763549"/>
                </a:cubicBezTo>
                <a:cubicBezTo>
                  <a:pt x="7772196" y="1749029"/>
                  <a:pt x="7783966" y="1737258"/>
                  <a:pt x="7798485" y="1737258"/>
                </a:cubicBezTo>
                <a:close/>
                <a:moveTo>
                  <a:pt x="8347125" y="1737258"/>
                </a:moveTo>
                <a:cubicBezTo>
                  <a:pt x="8361644" y="1737258"/>
                  <a:pt x="8373414" y="1749028"/>
                  <a:pt x="8373414" y="1763548"/>
                </a:cubicBezTo>
                <a:cubicBezTo>
                  <a:pt x="8373414" y="1778068"/>
                  <a:pt x="8361644" y="1789839"/>
                  <a:pt x="8347125" y="1789839"/>
                </a:cubicBezTo>
                <a:cubicBezTo>
                  <a:pt x="8332606" y="1789839"/>
                  <a:pt x="8320836" y="1778068"/>
                  <a:pt x="8320836" y="1763548"/>
                </a:cubicBezTo>
                <a:cubicBezTo>
                  <a:pt x="8320836" y="1749028"/>
                  <a:pt x="8332606" y="1737258"/>
                  <a:pt x="8347125" y="1737258"/>
                </a:cubicBezTo>
                <a:close/>
                <a:moveTo>
                  <a:pt x="8255685" y="1737258"/>
                </a:moveTo>
                <a:cubicBezTo>
                  <a:pt x="8270204" y="1737258"/>
                  <a:pt x="8281974" y="1749028"/>
                  <a:pt x="8281974" y="1763548"/>
                </a:cubicBezTo>
                <a:cubicBezTo>
                  <a:pt x="8281974" y="1778068"/>
                  <a:pt x="8270204" y="1789839"/>
                  <a:pt x="8255685" y="1789839"/>
                </a:cubicBezTo>
                <a:cubicBezTo>
                  <a:pt x="8241166" y="1789839"/>
                  <a:pt x="8229396" y="1778068"/>
                  <a:pt x="8229396" y="1763548"/>
                </a:cubicBezTo>
                <a:cubicBezTo>
                  <a:pt x="8229396" y="1749028"/>
                  <a:pt x="8241166" y="1737258"/>
                  <a:pt x="8255685" y="1737258"/>
                </a:cubicBezTo>
                <a:close/>
                <a:moveTo>
                  <a:pt x="8164245" y="1737258"/>
                </a:moveTo>
                <a:cubicBezTo>
                  <a:pt x="8178764" y="1737258"/>
                  <a:pt x="8190534" y="1749029"/>
                  <a:pt x="8190534" y="1763548"/>
                </a:cubicBezTo>
                <a:cubicBezTo>
                  <a:pt x="8190534" y="1778068"/>
                  <a:pt x="8178764" y="1789839"/>
                  <a:pt x="8164245" y="1789839"/>
                </a:cubicBezTo>
                <a:cubicBezTo>
                  <a:pt x="8149726" y="1789839"/>
                  <a:pt x="8137956" y="1778068"/>
                  <a:pt x="8137956" y="1763548"/>
                </a:cubicBezTo>
                <a:cubicBezTo>
                  <a:pt x="8137956" y="1749029"/>
                  <a:pt x="8149726" y="1737258"/>
                  <a:pt x="8164245" y="1737258"/>
                </a:cubicBezTo>
                <a:close/>
                <a:moveTo>
                  <a:pt x="8621445" y="1737257"/>
                </a:moveTo>
                <a:cubicBezTo>
                  <a:pt x="8635964" y="1737257"/>
                  <a:pt x="8647734" y="1749028"/>
                  <a:pt x="8647734" y="1763548"/>
                </a:cubicBezTo>
                <a:cubicBezTo>
                  <a:pt x="8647734" y="1778068"/>
                  <a:pt x="8635964" y="1789839"/>
                  <a:pt x="8621445" y="1789839"/>
                </a:cubicBezTo>
                <a:cubicBezTo>
                  <a:pt x="8606926" y="1789839"/>
                  <a:pt x="8595156" y="1778068"/>
                  <a:pt x="8595156" y="1763548"/>
                </a:cubicBezTo>
                <a:cubicBezTo>
                  <a:pt x="8595156" y="1749028"/>
                  <a:pt x="8606926" y="1737257"/>
                  <a:pt x="8621445" y="1737257"/>
                </a:cubicBezTo>
                <a:close/>
                <a:moveTo>
                  <a:pt x="8530005" y="1737257"/>
                </a:moveTo>
                <a:cubicBezTo>
                  <a:pt x="8544524" y="1737257"/>
                  <a:pt x="8556294" y="1749028"/>
                  <a:pt x="8556294" y="1763548"/>
                </a:cubicBezTo>
                <a:cubicBezTo>
                  <a:pt x="8556294" y="1778068"/>
                  <a:pt x="8544524" y="1789839"/>
                  <a:pt x="8530005" y="1789839"/>
                </a:cubicBezTo>
                <a:cubicBezTo>
                  <a:pt x="8515486" y="1789839"/>
                  <a:pt x="8503716" y="1778068"/>
                  <a:pt x="8503716" y="1763548"/>
                </a:cubicBezTo>
                <a:cubicBezTo>
                  <a:pt x="8503716" y="1749028"/>
                  <a:pt x="8515486" y="1737257"/>
                  <a:pt x="8530005" y="1737257"/>
                </a:cubicBezTo>
                <a:close/>
                <a:moveTo>
                  <a:pt x="8438565" y="1737257"/>
                </a:moveTo>
                <a:cubicBezTo>
                  <a:pt x="8453084" y="1737257"/>
                  <a:pt x="8464854" y="1749028"/>
                  <a:pt x="8464854" y="1763548"/>
                </a:cubicBezTo>
                <a:cubicBezTo>
                  <a:pt x="8464854" y="1778068"/>
                  <a:pt x="8453084" y="1789839"/>
                  <a:pt x="8438565" y="1789839"/>
                </a:cubicBezTo>
                <a:cubicBezTo>
                  <a:pt x="8424046" y="1789839"/>
                  <a:pt x="8412276" y="1778068"/>
                  <a:pt x="8412276" y="1763548"/>
                </a:cubicBezTo>
                <a:cubicBezTo>
                  <a:pt x="8412276" y="1749028"/>
                  <a:pt x="8424046" y="1737257"/>
                  <a:pt x="8438565" y="1737257"/>
                </a:cubicBezTo>
                <a:close/>
                <a:moveTo>
                  <a:pt x="8895765" y="1737257"/>
                </a:moveTo>
                <a:cubicBezTo>
                  <a:pt x="8910284" y="1737257"/>
                  <a:pt x="8922054" y="1749028"/>
                  <a:pt x="8922054" y="1763548"/>
                </a:cubicBezTo>
                <a:cubicBezTo>
                  <a:pt x="8922054" y="1778068"/>
                  <a:pt x="8910284" y="1789839"/>
                  <a:pt x="8895765" y="1789839"/>
                </a:cubicBezTo>
                <a:cubicBezTo>
                  <a:pt x="8881246" y="1789839"/>
                  <a:pt x="8869476" y="1778068"/>
                  <a:pt x="8869476" y="1763548"/>
                </a:cubicBezTo>
                <a:cubicBezTo>
                  <a:pt x="8869476" y="1749028"/>
                  <a:pt x="8881246" y="1737257"/>
                  <a:pt x="8895765" y="1737257"/>
                </a:cubicBezTo>
                <a:close/>
                <a:moveTo>
                  <a:pt x="8804325" y="1737257"/>
                </a:moveTo>
                <a:cubicBezTo>
                  <a:pt x="8818844" y="1737257"/>
                  <a:pt x="8830614" y="1749028"/>
                  <a:pt x="8830614" y="1763548"/>
                </a:cubicBezTo>
                <a:cubicBezTo>
                  <a:pt x="8830614" y="1778068"/>
                  <a:pt x="8818844" y="1789839"/>
                  <a:pt x="8804325" y="1789839"/>
                </a:cubicBezTo>
                <a:cubicBezTo>
                  <a:pt x="8789806" y="1789839"/>
                  <a:pt x="8778036" y="1778068"/>
                  <a:pt x="8778036" y="1763548"/>
                </a:cubicBezTo>
                <a:cubicBezTo>
                  <a:pt x="8778036" y="1749028"/>
                  <a:pt x="8789806" y="1737257"/>
                  <a:pt x="8804325" y="1737257"/>
                </a:cubicBezTo>
                <a:close/>
                <a:moveTo>
                  <a:pt x="8712885" y="1737257"/>
                </a:moveTo>
                <a:cubicBezTo>
                  <a:pt x="8727404" y="1737257"/>
                  <a:pt x="8739174" y="1749028"/>
                  <a:pt x="8739174" y="1763548"/>
                </a:cubicBezTo>
                <a:cubicBezTo>
                  <a:pt x="8739174" y="1778068"/>
                  <a:pt x="8727404" y="1789839"/>
                  <a:pt x="8712885" y="1789839"/>
                </a:cubicBezTo>
                <a:cubicBezTo>
                  <a:pt x="8698366" y="1789839"/>
                  <a:pt x="8686596" y="1778068"/>
                  <a:pt x="8686596" y="1763548"/>
                </a:cubicBezTo>
                <a:cubicBezTo>
                  <a:pt x="8686596" y="1749028"/>
                  <a:pt x="8698366" y="1737257"/>
                  <a:pt x="8712885" y="1737257"/>
                </a:cubicBezTo>
                <a:close/>
                <a:moveTo>
                  <a:pt x="9810165" y="1737257"/>
                </a:moveTo>
                <a:cubicBezTo>
                  <a:pt x="9824684" y="1737257"/>
                  <a:pt x="9836454" y="1749028"/>
                  <a:pt x="9836454" y="1763547"/>
                </a:cubicBezTo>
                <a:cubicBezTo>
                  <a:pt x="9836454" y="1778067"/>
                  <a:pt x="9824684" y="1789838"/>
                  <a:pt x="9810165" y="1789838"/>
                </a:cubicBezTo>
                <a:cubicBezTo>
                  <a:pt x="9795646" y="1789838"/>
                  <a:pt x="9783876" y="1778067"/>
                  <a:pt x="9783876" y="1763547"/>
                </a:cubicBezTo>
                <a:cubicBezTo>
                  <a:pt x="9783876" y="1749028"/>
                  <a:pt x="9795646" y="1737257"/>
                  <a:pt x="9810165" y="1737257"/>
                </a:cubicBezTo>
                <a:close/>
                <a:moveTo>
                  <a:pt x="9718725" y="1737257"/>
                </a:moveTo>
                <a:cubicBezTo>
                  <a:pt x="9733244" y="1737257"/>
                  <a:pt x="9745014" y="1749028"/>
                  <a:pt x="9745014" y="1763548"/>
                </a:cubicBezTo>
                <a:cubicBezTo>
                  <a:pt x="9745014" y="1778067"/>
                  <a:pt x="9733244" y="1789838"/>
                  <a:pt x="9718725" y="1789838"/>
                </a:cubicBezTo>
                <a:cubicBezTo>
                  <a:pt x="9704206" y="1789838"/>
                  <a:pt x="9692436" y="1778067"/>
                  <a:pt x="9692436" y="1763548"/>
                </a:cubicBezTo>
                <a:cubicBezTo>
                  <a:pt x="9692436" y="1749028"/>
                  <a:pt x="9704206" y="1737257"/>
                  <a:pt x="9718725" y="1737257"/>
                </a:cubicBezTo>
                <a:close/>
                <a:moveTo>
                  <a:pt x="9078645" y="1737257"/>
                </a:moveTo>
                <a:cubicBezTo>
                  <a:pt x="9093164" y="1737257"/>
                  <a:pt x="9104934" y="1749028"/>
                  <a:pt x="9104934" y="1763548"/>
                </a:cubicBezTo>
                <a:cubicBezTo>
                  <a:pt x="9104934" y="1778068"/>
                  <a:pt x="9093164" y="1789838"/>
                  <a:pt x="9078645" y="1789838"/>
                </a:cubicBezTo>
                <a:cubicBezTo>
                  <a:pt x="9064126" y="1789838"/>
                  <a:pt x="9052356" y="1778068"/>
                  <a:pt x="9052356" y="1763548"/>
                </a:cubicBezTo>
                <a:cubicBezTo>
                  <a:pt x="9052356" y="1749028"/>
                  <a:pt x="9064126" y="1737257"/>
                  <a:pt x="9078645" y="1737257"/>
                </a:cubicBezTo>
                <a:close/>
                <a:moveTo>
                  <a:pt x="8987205" y="1737257"/>
                </a:moveTo>
                <a:cubicBezTo>
                  <a:pt x="9001724" y="1737257"/>
                  <a:pt x="9013494" y="1749028"/>
                  <a:pt x="9013494" y="1763548"/>
                </a:cubicBezTo>
                <a:cubicBezTo>
                  <a:pt x="9013494" y="1778068"/>
                  <a:pt x="9001724" y="1789838"/>
                  <a:pt x="8987205" y="1789838"/>
                </a:cubicBezTo>
                <a:cubicBezTo>
                  <a:pt x="8972686" y="1789838"/>
                  <a:pt x="8960916" y="1778068"/>
                  <a:pt x="8960916" y="1763548"/>
                </a:cubicBezTo>
                <a:cubicBezTo>
                  <a:pt x="8960916" y="1749028"/>
                  <a:pt x="8972686" y="1737257"/>
                  <a:pt x="8987205" y="1737257"/>
                </a:cubicBezTo>
                <a:close/>
                <a:moveTo>
                  <a:pt x="392079" y="1645820"/>
                </a:moveTo>
                <a:cubicBezTo>
                  <a:pt x="406594" y="1645820"/>
                  <a:pt x="418361" y="1657591"/>
                  <a:pt x="418361" y="1672111"/>
                </a:cubicBezTo>
                <a:cubicBezTo>
                  <a:pt x="418361" y="1686631"/>
                  <a:pt x="406594" y="1698402"/>
                  <a:pt x="392079" y="1698402"/>
                </a:cubicBezTo>
                <a:cubicBezTo>
                  <a:pt x="377559" y="1698402"/>
                  <a:pt x="365789" y="1686631"/>
                  <a:pt x="365789" y="1672111"/>
                </a:cubicBezTo>
                <a:cubicBezTo>
                  <a:pt x="365789" y="1657591"/>
                  <a:pt x="377559" y="1645820"/>
                  <a:pt x="392079" y="1645820"/>
                </a:cubicBezTo>
                <a:close/>
                <a:moveTo>
                  <a:pt x="300639" y="1645820"/>
                </a:moveTo>
                <a:cubicBezTo>
                  <a:pt x="315158" y="1645820"/>
                  <a:pt x="326930" y="1657591"/>
                  <a:pt x="326930" y="1672111"/>
                </a:cubicBezTo>
                <a:cubicBezTo>
                  <a:pt x="326930" y="1686631"/>
                  <a:pt x="315158" y="1698402"/>
                  <a:pt x="300639" y="1698402"/>
                </a:cubicBezTo>
                <a:cubicBezTo>
                  <a:pt x="286119" y="1698402"/>
                  <a:pt x="274346" y="1686631"/>
                  <a:pt x="274346" y="1672111"/>
                </a:cubicBezTo>
                <a:cubicBezTo>
                  <a:pt x="274346" y="1657591"/>
                  <a:pt x="286119" y="1645820"/>
                  <a:pt x="300639" y="1645820"/>
                </a:cubicBezTo>
                <a:close/>
                <a:moveTo>
                  <a:pt x="209196" y="1645820"/>
                </a:moveTo>
                <a:cubicBezTo>
                  <a:pt x="223720" y="1645820"/>
                  <a:pt x="235489" y="1657591"/>
                  <a:pt x="235489" y="1672111"/>
                </a:cubicBezTo>
                <a:cubicBezTo>
                  <a:pt x="235489" y="1686631"/>
                  <a:pt x="223720" y="1698402"/>
                  <a:pt x="209196" y="1698402"/>
                </a:cubicBezTo>
                <a:cubicBezTo>
                  <a:pt x="194680" y="1698402"/>
                  <a:pt x="182910" y="1686631"/>
                  <a:pt x="182910" y="1672111"/>
                </a:cubicBezTo>
                <a:cubicBezTo>
                  <a:pt x="182910" y="1657591"/>
                  <a:pt x="194680" y="1645820"/>
                  <a:pt x="209196" y="1645820"/>
                </a:cubicBezTo>
                <a:close/>
                <a:moveTo>
                  <a:pt x="1123587" y="1645820"/>
                </a:moveTo>
                <a:cubicBezTo>
                  <a:pt x="1138105" y="1645820"/>
                  <a:pt x="1149874" y="1657591"/>
                  <a:pt x="1149874" y="1672111"/>
                </a:cubicBezTo>
                <a:cubicBezTo>
                  <a:pt x="1149874" y="1686631"/>
                  <a:pt x="1138105" y="1698402"/>
                  <a:pt x="1123587" y="1698402"/>
                </a:cubicBezTo>
                <a:cubicBezTo>
                  <a:pt x="1109069" y="1698402"/>
                  <a:pt x="1097300" y="1686631"/>
                  <a:pt x="1097300" y="1672111"/>
                </a:cubicBezTo>
                <a:cubicBezTo>
                  <a:pt x="1097300" y="1657591"/>
                  <a:pt x="1109069" y="1645820"/>
                  <a:pt x="1123587" y="1645820"/>
                </a:cubicBezTo>
                <a:close/>
                <a:moveTo>
                  <a:pt x="1032153" y="1645820"/>
                </a:moveTo>
                <a:cubicBezTo>
                  <a:pt x="1046671" y="1645820"/>
                  <a:pt x="1058440" y="1657591"/>
                  <a:pt x="1058440" y="1672111"/>
                </a:cubicBezTo>
                <a:cubicBezTo>
                  <a:pt x="1058440" y="1686631"/>
                  <a:pt x="1046671" y="1698402"/>
                  <a:pt x="1032153" y="1698402"/>
                </a:cubicBezTo>
                <a:cubicBezTo>
                  <a:pt x="1017634" y="1698402"/>
                  <a:pt x="1005865" y="1686631"/>
                  <a:pt x="1005865" y="1672111"/>
                </a:cubicBezTo>
                <a:cubicBezTo>
                  <a:pt x="1005865" y="1657591"/>
                  <a:pt x="1017634" y="1645820"/>
                  <a:pt x="1032153" y="1645820"/>
                </a:cubicBezTo>
                <a:close/>
                <a:moveTo>
                  <a:pt x="940717" y="1645820"/>
                </a:moveTo>
                <a:cubicBezTo>
                  <a:pt x="955232" y="1645820"/>
                  <a:pt x="967001" y="1657591"/>
                  <a:pt x="967001" y="1672111"/>
                </a:cubicBezTo>
                <a:cubicBezTo>
                  <a:pt x="967001" y="1686631"/>
                  <a:pt x="955232" y="1698402"/>
                  <a:pt x="940717" y="1698402"/>
                </a:cubicBezTo>
                <a:cubicBezTo>
                  <a:pt x="926196" y="1698402"/>
                  <a:pt x="914428" y="1686631"/>
                  <a:pt x="914428" y="1672111"/>
                </a:cubicBezTo>
                <a:cubicBezTo>
                  <a:pt x="914428" y="1657591"/>
                  <a:pt x="926196" y="1645820"/>
                  <a:pt x="940717" y="1645820"/>
                </a:cubicBezTo>
                <a:close/>
                <a:moveTo>
                  <a:pt x="483512" y="1645820"/>
                </a:moveTo>
                <a:cubicBezTo>
                  <a:pt x="498035" y="1645820"/>
                  <a:pt x="509805" y="1657591"/>
                  <a:pt x="509805" y="1672111"/>
                </a:cubicBezTo>
                <a:cubicBezTo>
                  <a:pt x="509805" y="1686631"/>
                  <a:pt x="498035" y="1698402"/>
                  <a:pt x="483512" y="1698402"/>
                </a:cubicBezTo>
                <a:cubicBezTo>
                  <a:pt x="468997" y="1698402"/>
                  <a:pt x="457230" y="1686631"/>
                  <a:pt x="457230" y="1672111"/>
                </a:cubicBezTo>
                <a:cubicBezTo>
                  <a:pt x="457230" y="1657591"/>
                  <a:pt x="468997" y="1645820"/>
                  <a:pt x="483512" y="1645820"/>
                </a:cubicBezTo>
                <a:close/>
                <a:moveTo>
                  <a:pt x="1397882" y="1645820"/>
                </a:moveTo>
                <a:cubicBezTo>
                  <a:pt x="1412403" y="1645820"/>
                  <a:pt x="1424174" y="1657591"/>
                  <a:pt x="1424174" y="1672111"/>
                </a:cubicBezTo>
                <a:cubicBezTo>
                  <a:pt x="1424174" y="1686631"/>
                  <a:pt x="1412403" y="1698402"/>
                  <a:pt x="1397882" y="1698402"/>
                </a:cubicBezTo>
                <a:cubicBezTo>
                  <a:pt x="1383362" y="1698402"/>
                  <a:pt x="1371591" y="1686631"/>
                  <a:pt x="1371591" y="1672111"/>
                </a:cubicBezTo>
                <a:cubicBezTo>
                  <a:pt x="1371591" y="1657591"/>
                  <a:pt x="1383362" y="1645820"/>
                  <a:pt x="1397882" y="1645820"/>
                </a:cubicBezTo>
                <a:close/>
                <a:moveTo>
                  <a:pt x="1306435" y="1645820"/>
                </a:moveTo>
                <a:cubicBezTo>
                  <a:pt x="1320955" y="1645820"/>
                  <a:pt x="1332726" y="1657591"/>
                  <a:pt x="1332726" y="1672111"/>
                </a:cubicBezTo>
                <a:cubicBezTo>
                  <a:pt x="1332726" y="1686631"/>
                  <a:pt x="1320955" y="1698402"/>
                  <a:pt x="1306435" y="1698402"/>
                </a:cubicBezTo>
                <a:cubicBezTo>
                  <a:pt x="1291915" y="1698402"/>
                  <a:pt x="1280144" y="1686631"/>
                  <a:pt x="1280144" y="1672111"/>
                </a:cubicBezTo>
                <a:cubicBezTo>
                  <a:pt x="1280144" y="1657591"/>
                  <a:pt x="1291915" y="1645820"/>
                  <a:pt x="1306435" y="1645820"/>
                </a:cubicBezTo>
                <a:close/>
                <a:moveTo>
                  <a:pt x="1214987" y="1645820"/>
                </a:moveTo>
                <a:cubicBezTo>
                  <a:pt x="1229507" y="1645820"/>
                  <a:pt x="1241279" y="1657591"/>
                  <a:pt x="1241279" y="1672111"/>
                </a:cubicBezTo>
                <a:cubicBezTo>
                  <a:pt x="1241279" y="1686631"/>
                  <a:pt x="1229507" y="1698402"/>
                  <a:pt x="1214987" y="1698402"/>
                </a:cubicBezTo>
                <a:cubicBezTo>
                  <a:pt x="1200467" y="1698402"/>
                  <a:pt x="1188696" y="1686631"/>
                  <a:pt x="1188696" y="1672111"/>
                </a:cubicBezTo>
                <a:cubicBezTo>
                  <a:pt x="1188696" y="1657591"/>
                  <a:pt x="1200467" y="1645820"/>
                  <a:pt x="1214987" y="1645820"/>
                </a:cubicBezTo>
                <a:close/>
                <a:moveTo>
                  <a:pt x="1763673" y="1645820"/>
                </a:moveTo>
                <a:cubicBezTo>
                  <a:pt x="1778193" y="1645820"/>
                  <a:pt x="1789964" y="1657590"/>
                  <a:pt x="1789964" y="1672110"/>
                </a:cubicBezTo>
                <a:cubicBezTo>
                  <a:pt x="1789964" y="1686631"/>
                  <a:pt x="1778193" y="1698401"/>
                  <a:pt x="1763673" y="1698401"/>
                </a:cubicBezTo>
                <a:cubicBezTo>
                  <a:pt x="1749153" y="1698401"/>
                  <a:pt x="1737382" y="1686631"/>
                  <a:pt x="1737382" y="1672110"/>
                </a:cubicBezTo>
                <a:cubicBezTo>
                  <a:pt x="1737382" y="1657590"/>
                  <a:pt x="1749153" y="1645820"/>
                  <a:pt x="1763673" y="1645820"/>
                </a:cubicBezTo>
                <a:close/>
                <a:moveTo>
                  <a:pt x="1672226" y="1645820"/>
                </a:moveTo>
                <a:cubicBezTo>
                  <a:pt x="1686745" y="1645820"/>
                  <a:pt x="1698517" y="1657591"/>
                  <a:pt x="1698517" y="1672110"/>
                </a:cubicBezTo>
                <a:cubicBezTo>
                  <a:pt x="1698517" y="1686631"/>
                  <a:pt x="1686745" y="1698401"/>
                  <a:pt x="1672226" y="1698401"/>
                </a:cubicBezTo>
                <a:cubicBezTo>
                  <a:pt x="1657705" y="1698401"/>
                  <a:pt x="1645935" y="1686631"/>
                  <a:pt x="1645935" y="1672110"/>
                </a:cubicBezTo>
                <a:cubicBezTo>
                  <a:pt x="1645935" y="1657591"/>
                  <a:pt x="1657705" y="1645820"/>
                  <a:pt x="1672226" y="1645820"/>
                </a:cubicBezTo>
                <a:close/>
                <a:moveTo>
                  <a:pt x="1580778" y="1645820"/>
                </a:moveTo>
                <a:cubicBezTo>
                  <a:pt x="1595298" y="1645820"/>
                  <a:pt x="1607069" y="1657591"/>
                  <a:pt x="1607069" y="1672111"/>
                </a:cubicBezTo>
                <a:cubicBezTo>
                  <a:pt x="1607069" y="1686631"/>
                  <a:pt x="1595298" y="1698401"/>
                  <a:pt x="1580778" y="1698401"/>
                </a:cubicBezTo>
                <a:cubicBezTo>
                  <a:pt x="1566258" y="1698401"/>
                  <a:pt x="1554487" y="1686631"/>
                  <a:pt x="1554487" y="1672111"/>
                </a:cubicBezTo>
                <a:cubicBezTo>
                  <a:pt x="1554487" y="1657591"/>
                  <a:pt x="1566258" y="1645820"/>
                  <a:pt x="1580778" y="1645820"/>
                </a:cubicBezTo>
                <a:close/>
                <a:moveTo>
                  <a:pt x="1489330" y="1645820"/>
                </a:moveTo>
                <a:cubicBezTo>
                  <a:pt x="1503850" y="1645820"/>
                  <a:pt x="1515622" y="1657591"/>
                  <a:pt x="1515622" y="1672111"/>
                </a:cubicBezTo>
                <a:cubicBezTo>
                  <a:pt x="1515622" y="1686631"/>
                  <a:pt x="1503850" y="1698401"/>
                  <a:pt x="1489330" y="1698401"/>
                </a:cubicBezTo>
                <a:cubicBezTo>
                  <a:pt x="1474810" y="1698401"/>
                  <a:pt x="1463039" y="1686631"/>
                  <a:pt x="1463039" y="1672111"/>
                </a:cubicBezTo>
                <a:cubicBezTo>
                  <a:pt x="1463039" y="1657591"/>
                  <a:pt x="1474810" y="1645820"/>
                  <a:pt x="1489330" y="1645820"/>
                </a:cubicBezTo>
                <a:close/>
                <a:moveTo>
                  <a:pt x="2038016" y="1645819"/>
                </a:moveTo>
                <a:cubicBezTo>
                  <a:pt x="2052536" y="1645819"/>
                  <a:pt x="2064307" y="1657590"/>
                  <a:pt x="2064307" y="1672110"/>
                </a:cubicBezTo>
                <a:cubicBezTo>
                  <a:pt x="2064307" y="1686630"/>
                  <a:pt x="2052536" y="1698401"/>
                  <a:pt x="2038016" y="1698401"/>
                </a:cubicBezTo>
                <a:cubicBezTo>
                  <a:pt x="2023496" y="1698401"/>
                  <a:pt x="2011724" y="1686630"/>
                  <a:pt x="2011724" y="1672110"/>
                </a:cubicBezTo>
                <a:cubicBezTo>
                  <a:pt x="2011724" y="1657590"/>
                  <a:pt x="2023496" y="1645819"/>
                  <a:pt x="2038016" y="1645819"/>
                </a:cubicBezTo>
                <a:close/>
                <a:moveTo>
                  <a:pt x="1946568" y="1645819"/>
                </a:moveTo>
                <a:cubicBezTo>
                  <a:pt x="1961089" y="1645819"/>
                  <a:pt x="1972859" y="1657590"/>
                  <a:pt x="1972859" y="1672110"/>
                </a:cubicBezTo>
                <a:cubicBezTo>
                  <a:pt x="1972859" y="1686630"/>
                  <a:pt x="1961089" y="1698401"/>
                  <a:pt x="1946568" y="1698401"/>
                </a:cubicBezTo>
                <a:cubicBezTo>
                  <a:pt x="1932048" y="1698401"/>
                  <a:pt x="1920277" y="1686630"/>
                  <a:pt x="1920277" y="1672110"/>
                </a:cubicBezTo>
                <a:cubicBezTo>
                  <a:pt x="1920277" y="1657590"/>
                  <a:pt x="1932048" y="1645819"/>
                  <a:pt x="1946568" y="1645819"/>
                </a:cubicBezTo>
                <a:close/>
                <a:moveTo>
                  <a:pt x="1855121" y="1645819"/>
                </a:moveTo>
                <a:cubicBezTo>
                  <a:pt x="1869641" y="1645819"/>
                  <a:pt x="1881413" y="1657590"/>
                  <a:pt x="1881413" y="1672110"/>
                </a:cubicBezTo>
                <a:cubicBezTo>
                  <a:pt x="1881413" y="1686631"/>
                  <a:pt x="1869641" y="1698401"/>
                  <a:pt x="1855121" y="1698401"/>
                </a:cubicBezTo>
                <a:cubicBezTo>
                  <a:pt x="1840600" y="1698401"/>
                  <a:pt x="1828829" y="1686631"/>
                  <a:pt x="1828829" y="1672110"/>
                </a:cubicBezTo>
                <a:cubicBezTo>
                  <a:pt x="1828829" y="1657590"/>
                  <a:pt x="1840600" y="1645819"/>
                  <a:pt x="1855121" y="1645819"/>
                </a:cubicBezTo>
                <a:close/>
                <a:moveTo>
                  <a:pt x="2678150" y="1645819"/>
                </a:moveTo>
                <a:cubicBezTo>
                  <a:pt x="2692670" y="1645819"/>
                  <a:pt x="2704441" y="1657590"/>
                  <a:pt x="2704441" y="1672110"/>
                </a:cubicBezTo>
                <a:cubicBezTo>
                  <a:pt x="2704441" y="1686630"/>
                  <a:pt x="2692670" y="1698401"/>
                  <a:pt x="2678150" y="1698401"/>
                </a:cubicBezTo>
                <a:cubicBezTo>
                  <a:pt x="2663630" y="1698401"/>
                  <a:pt x="2651859" y="1686630"/>
                  <a:pt x="2651859" y="1672110"/>
                </a:cubicBezTo>
                <a:cubicBezTo>
                  <a:pt x="2651859" y="1657590"/>
                  <a:pt x="2663630" y="1645819"/>
                  <a:pt x="2678150" y="1645819"/>
                </a:cubicBezTo>
                <a:close/>
                <a:moveTo>
                  <a:pt x="2312359" y="1645819"/>
                </a:moveTo>
                <a:cubicBezTo>
                  <a:pt x="2326879" y="1645819"/>
                  <a:pt x="2338650" y="1657590"/>
                  <a:pt x="2338650" y="1672110"/>
                </a:cubicBezTo>
                <a:cubicBezTo>
                  <a:pt x="2338650" y="1686630"/>
                  <a:pt x="2326879" y="1698401"/>
                  <a:pt x="2312359" y="1698401"/>
                </a:cubicBezTo>
                <a:cubicBezTo>
                  <a:pt x="2297838" y="1698401"/>
                  <a:pt x="2286067" y="1686630"/>
                  <a:pt x="2286067" y="1672110"/>
                </a:cubicBezTo>
                <a:cubicBezTo>
                  <a:pt x="2286067" y="1657590"/>
                  <a:pt x="2297838" y="1645819"/>
                  <a:pt x="2312359" y="1645819"/>
                </a:cubicBezTo>
                <a:close/>
                <a:moveTo>
                  <a:pt x="2220912" y="1645819"/>
                </a:moveTo>
                <a:cubicBezTo>
                  <a:pt x="2235431" y="1645819"/>
                  <a:pt x="2247202" y="1657590"/>
                  <a:pt x="2247202" y="1672110"/>
                </a:cubicBezTo>
                <a:cubicBezTo>
                  <a:pt x="2247202" y="1686630"/>
                  <a:pt x="2235431" y="1698401"/>
                  <a:pt x="2220912" y="1698401"/>
                </a:cubicBezTo>
                <a:cubicBezTo>
                  <a:pt x="2206391" y="1698401"/>
                  <a:pt x="2194620" y="1686630"/>
                  <a:pt x="2194620" y="1672110"/>
                </a:cubicBezTo>
                <a:cubicBezTo>
                  <a:pt x="2194620" y="1657590"/>
                  <a:pt x="2206391" y="1645819"/>
                  <a:pt x="2220912" y="1645819"/>
                </a:cubicBezTo>
                <a:close/>
                <a:moveTo>
                  <a:pt x="2129464" y="1645819"/>
                </a:moveTo>
                <a:cubicBezTo>
                  <a:pt x="2143984" y="1645819"/>
                  <a:pt x="2155754" y="1657590"/>
                  <a:pt x="2155754" y="1672110"/>
                </a:cubicBezTo>
                <a:cubicBezTo>
                  <a:pt x="2155754" y="1686630"/>
                  <a:pt x="2143984" y="1698401"/>
                  <a:pt x="2129464" y="1698401"/>
                </a:cubicBezTo>
                <a:cubicBezTo>
                  <a:pt x="2114943" y="1698401"/>
                  <a:pt x="2103172" y="1686630"/>
                  <a:pt x="2103172" y="1672110"/>
                </a:cubicBezTo>
                <a:cubicBezTo>
                  <a:pt x="2103172" y="1657590"/>
                  <a:pt x="2114943" y="1645819"/>
                  <a:pt x="2129464" y="1645819"/>
                </a:cubicBezTo>
                <a:close/>
                <a:moveTo>
                  <a:pt x="2952492" y="1645819"/>
                </a:moveTo>
                <a:cubicBezTo>
                  <a:pt x="2967013" y="1645819"/>
                  <a:pt x="2978783" y="1657590"/>
                  <a:pt x="2978783" y="1672110"/>
                </a:cubicBezTo>
                <a:cubicBezTo>
                  <a:pt x="2978783" y="1686630"/>
                  <a:pt x="2967013" y="1698401"/>
                  <a:pt x="2952492" y="1698401"/>
                </a:cubicBezTo>
                <a:cubicBezTo>
                  <a:pt x="2937972" y="1698401"/>
                  <a:pt x="2926201" y="1686630"/>
                  <a:pt x="2926201" y="1672110"/>
                </a:cubicBezTo>
                <a:cubicBezTo>
                  <a:pt x="2926201" y="1657590"/>
                  <a:pt x="2937972" y="1645819"/>
                  <a:pt x="2952492" y="1645819"/>
                </a:cubicBezTo>
                <a:close/>
                <a:moveTo>
                  <a:pt x="2861044" y="1645819"/>
                </a:moveTo>
                <a:cubicBezTo>
                  <a:pt x="2875565" y="1645819"/>
                  <a:pt x="2887336" y="1657590"/>
                  <a:pt x="2887336" y="1672110"/>
                </a:cubicBezTo>
                <a:cubicBezTo>
                  <a:pt x="2887336" y="1686630"/>
                  <a:pt x="2875565" y="1698401"/>
                  <a:pt x="2861044" y="1698401"/>
                </a:cubicBezTo>
                <a:cubicBezTo>
                  <a:pt x="2846524" y="1698401"/>
                  <a:pt x="2834753" y="1686630"/>
                  <a:pt x="2834753" y="1672110"/>
                </a:cubicBezTo>
                <a:cubicBezTo>
                  <a:pt x="2834753" y="1657590"/>
                  <a:pt x="2846524" y="1645819"/>
                  <a:pt x="2861044" y="1645819"/>
                </a:cubicBezTo>
                <a:close/>
                <a:moveTo>
                  <a:pt x="2769597" y="1645819"/>
                </a:moveTo>
                <a:cubicBezTo>
                  <a:pt x="2784116" y="1645819"/>
                  <a:pt x="2795889" y="1657590"/>
                  <a:pt x="2795889" y="1672110"/>
                </a:cubicBezTo>
                <a:cubicBezTo>
                  <a:pt x="2795889" y="1686630"/>
                  <a:pt x="2784116" y="1698401"/>
                  <a:pt x="2769597" y="1698401"/>
                </a:cubicBezTo>
                <a:cubicBezTo>
                  <a:pt x="2755076" y="1698401"/>
                  <a:pt x="2743306" y="1686630"/>
                  <a:pt x="2743306" y="1672110"/>
                </a:cubicBezTo>
                <a:cubicBezTo>
                  <a:pt x="2743306" y="1657590"/>
                  <a:pt x="2755076" y="1645819"/>
                  <a:pt x="2769597" y="1645819"/>
                </a:cubicBezTo>
                <a:close/>
                <a:moveTo>
                  <a:pt x="5329605" y="1645819"/>
                </a:moveTo>
                <a:cubicBezTo>
                  <a:pt x="5344124" y="1645819"/>
                  <a:pt x="5355894" y="1657589"/>
                  <a:pt x="5355894" y="1672109"/>
                </a:cubicBezTo>
                <a:cubicBezTo>
                  <a:pt x="5355894" y="1686630"/>
                  <a:pt x="5344124" y="1698400"/>
                  <a:pt x="5329605" y="1698400"/>
                </a:cubicBezTo>
                <a:cubicBezTo>
                  <a:pt x="5315086" y="1698400"/>
                  <a:pt x="5303316" y="1686630"/>
                  <a:pt x="5303316" y="1672109"/>
                </a:cubicBezTo>
                <a:cubicBezTo>
                  <a:pt x="5303316" y="1657589"/>
                  <a:pt x="5315086" y="1645819"/>
                  <a:pt x="5329605" y="1645819"/>
                </a:cubicBezTo>
                <a:close/>
                <a:moveTo>
                  <a:pt x="5238165" y="1645819"/>
                </a:moveTo>
                <a:cubicBezTo>
                  <a:pt x="5252684" y="1645819"/>
                  <a:pt x="5264454" y="1657589"/>
                  <a:pt x="5264454" y="1672109"/>
                </a:cubicBezTo>
                <a:cubicBezTo>
                  <a:pt x="5264454" y="1686630"/>
                  <a:pt x="5252684" y="1698400"/>
                  <a:pt x="5238165" y="1698400"/>
                </a:cubicBezTo>
                <a:cubicBezTo>
                  <a:pt x="5223646" y="1698400"/>
                  <a:pt x="5211876" y="1686630"/>
                  <a:pt x="5211876" y="1672109"/>
                </a:cubicBezTo>
                <a:cubicBezTo>
                  <a:pt x="5211876" y="1657589"/>
                  <a:pt x="5223646" y="1645819"/>
                  <a:pt x="5238165" y="1645819"/>
                </a:cubicBezTo>
                <a:close/>
                <a:moveTo>
                  <a:pt x="5146725" y="1645819"/>
                </a:moveTo>
                <a:cubicBezTo>
                  <a:pt x="5161244" y="1645819"/>
                  <a:pt x="5173014" y="1657590"/>
                  <a:pt x="5173014" y="1672110"/>
                </a:cubicBezTo>
                <a:cubicBezTo>
                  <a:pt x="5173014" y="1686630"/>
                  <a:pt x="5161244" y="1698400"/>
                  <a:pt x="5146725" y="1698400"/>
                </a:cubicBezTo>
                <a:cubicBezTo>
                  <a:pt x="5132206" y="1698400"/>
                  <a:pt x="5120436" y="1686630"/>
                  <a:pt x="5120436" y="1672110"/>
                </a:cubicBezTo>
                <a:cubicBezTo>
                  <a:pt x="5120436" y="1657590"/>
                  <a:pt x="5132206" y="1645819"/>
                  <a:pt x="5146725" y="1645819"/>
                </a:cubicBezTo>
                <a:close/>
                <a:moveTo>
                  <a:pt x="3043940" y="1645819"/>
                </a:moveTo>
                <a:cubicBezTo>
                  <a:pt x="3058460" y="1645819"/>
                  <a:pt x="3070231" y="1657590"/>
                  <a:pt x="3070231" y="1672110"/>
                </a:cubicBezTo>
                <a:cubicBezTo>
                  <a:pt x="3070231" y="1686630"/>
                  <a:pt x="3058460" y="1698400"/>
                  <a:pt x="3043940" y="1698400"/>
                </a:cubicBezTo>
                <a:cubicBezTo>
                  <a:pt x="3029420" y="1698400"/>
                  <a:pt x="3017648" y="1686630"/>
                  <a:pt x="3017648" y="1672110"/>
                </a:cubicBezTo>
                <a:cubicBezTo>
                  <a:pt x="3017648" y="1657590"/>
                  <a:pt x="3029420" y="1645819"/>
                  <a:pt x="3043940" y="1645819"/>
                </a:cubicBezTo>
                <a:close/>
                <a:moveTo>
                  <a:pt x="5786805" y="1645818"/>
                </a:moveTo>
                <a:cubicBezTo>
                  <a:pt x="5801324" y="1645818"/>
                  <a:pt x="5813094" y="1657589"/>
                  <a:pt x="5813094" y="1672109"/>
                </a:cubicBezTo>
                <a:cubicBezTo>
                  <a:pt x="5813094" y="1686629"/>
                  <a:pt x="5801324" y="1698400"/>
                  <a:pt x="5786805" y="1698400"/>
                </a:cubicBezTo>
                <a:cubicBezTo>
                  <a:pt x="5772286" y="1698400"/>
                  <a:pt x="5760516" y="1686629"/>
                  <a:pt x="5760516" y="1672109"/>
                </a:cubicBezTo>
                <a:cubicBezTo>
                  <a:pt x="5760516" y="1657589"/>
                  <a:pt x="5772286" y="1645818"/>
                  <a:pt x="5786805" y="1645818"/>
                </a:cubicBezTo>
                <a:close/>
                <a:moveTo>
                  <a:pt x="5695365" y="1645818"/>
                </a:moveTo>
                <a:cubicBezTo>
                  <a:pt x="5709884" y="1645818"/>
                  <a:pt x="5721654" y="1657589"/>
                  <a:pt x="5721654" y="1672109"/>
                </a:cubicBezTo>
                <a:cubicBezTo>
                  <a:pt x="5721654" y="1686629"/>
                  <a:pt x="5709884" y="1698400"/>
                  <a:pt x="5695365" y="1698400"/>
                </a:cubicBezTo>
                <a:cubicBezTo>
                  <a:pt x="5680846" y="1698400"/>
                  <a:pt x="5669076" y="1686629"/>
                  <a:pt x="5669076" y="1672109"/>
                </a:cubicBezTo>
                <a:cubicBezTo>
                  <a:pt x="5669076" y="1657589"/>
                  <a:pt x="5680846" y="1645818"/>
                  <a:pt x="5695365" y="1645818"/>
                </a:cubicBezTo>
                <a:close/>
                <a:moveTo>
                  <a:pt x="5421045" y="1645818"/>
                </a:moveTo>
                <a:cubicBezTo>
                  <a:pt x="5435564" y="1645818"/>
                  <a:pt x="5447334" y="1657589"/>
                  <a:pt x="5447334" y="1672109"/>
                </a:cubicBezTo>
                <a:cubicBezTo>
                  <a:pt x="5447334" y="1686630"/>
                  <a:pt x="5435564" y="1698400"/>
                  <a:pt x="5421045" y="1698400"/>
                </a:cubicBezTo>
                <a:cubicBezTo>
                  <a:pt x="5406526" y="1698400"/>
                  <a:pt x="5394756" y="1686630"/>
                  <a:pt x="5394756" y="1672109"/>
                </a:cubicBezTo>
                <a:cubicBezTo>
                  <a:pt x="5394756" y="1657589"/>
                  <a:pt x="5406526" y="1645818"/>
                  <a:pt x="5421045" y="1645818"/>
                </a:cubicBezTo>
                <a:close/>
                <a:moveTo>
                  <a:pt x="6152565" y="1645818"/>
                </a:moveTo>
                <a:cubicBezTo>
                  <a:pt x="6167084" y="1645818"/>
                  <a:pt x="6178854" y="1657589"/>
                  <a:pt x="6178854" y="1672109"/>
                </a:cubicBezTo>
                <a:cubicBezTo>
                  <a:pt x="6178854" y="1686629"/>
                  <a:pt x="6167084" y="1698400"/>
                  <a:pt x="6152565" y="1698400"/>
                </a:cubicBezTo>
                <a:cubicBezTo>
                  <a:pt x="6138046" y="1698400"/>
                  <a:pt x="6126276" y="1686629"/>
                  <a:pt x="6126276" y="1672109"/>
                </a:cubicBezTo>
                <a:cubicBezTo>
                  <a:pt x="6126276" y="1657589"/>
                  <a:pt x="6138046" y="1645818"/>
                  <a:pt x="6152565" y="1645818"/>
                </a:cubicBezTo>
                <a:close/>
                <a:moveTo>
                  <a:pt x="6061125" y="1645818"/>
                </a:moveTo>
                <a:cubicBezTo>
                  <a:pt x="6075644" y="1645818"/>
                  <a:pt x="6087414" y="1657589"/>
                  <a:pt x="6087414" y="1672109"/>
                </a:cubicBezTo>
                <a:cubicBezTo>
                  <a:pt x="6087414" y="1686629"/>
                  <a:pt x="6075644" y="1698400"/>
                  <a:pt x="6061125" y="1698400"/>
                </a:cubicBezTo>
                <a:cubicBezTo>
                  <a:pt x="6046606" y="1698400"/>
                  <a:pt x="6034836" y="1686629"/>
                  <a:pt x="6034836" y="1672109"/>
                </a:cubicBezTo>
                <a:cubicBezTo>
                  <a:pt x="6034836" y="1657589"/>
                  <a:pt x="6046606" y="1645818"/>
                  <a:pt x="6061125" y="1645818"/>
                </a:cubicBezTo>
                <a:close/>
                <a:moveTo>
                  <a:pt x="5969685" y="1645818"/>
                </a:moveTo>
                <a:cubicBezTo>
                  <a:pt x="5984204" y="1645818"/>
                  <a:pt x="5995974" y="1657589"/>
                  <a:pt x="5995974" y="1672109"/>
                </a:cubicBezTo>
                <a:cubicBezTo>
                  <a:pt x="5995974" y="1686629"/>
                  <a:pt x="5984204" y="1698400"/>
                  <a:pt x="5969685" y="1698400"/>
                </a:cubicBezTo>
                <a:cubicBezTo>
                  <a:pt x="5955166" y="1698400"/>
                  <a:pt x="5943396" y="1686629"/>
                  <a:pt x="5943396" y="1672109"/>
                </a:cubicBezTo>
                <a:cubicBezTo>
                  <a:pt x="5943396" y="1657589"/>
                  <a:pt x="5955166" y="1645818"/>
                  <a:pt x="5969685" y="1645818"/>
                </a:cubicBezTo>
                <a:close/>
                <a:moveTo>
                  <a:pt x="5878245" y="1645818"/>
                </a:moveTo>
                <a:cubicBezTo>
                  <a:pt x="5892764" y="1645818"/>
                  <a:pt x="5904534" y="1657589"/>
                  <a:pt x="5904534" y="1672109"/>
                </a:cubicBezTo>
                <a:cubicBezTo>
                  <a:pt x="5904534" y="1686629"/>
                  <a:pt x="5892764" y="1698400"/>
                  <a:pt x="5878245" y="1698400"/>
                </a:cubicBezTo>
                <a:cubicBezTo>
                  <a:pt x="5863726" y="1698400"/>
                  <a:pt x="5851956" y="1686629"/>
                  <a:pt x="5851956" y="1672109"/>
                </a:cubicBezTo>
                <a:cubicBezTo>
                  <a:pt x="5851956" y="1657589"/>
                  <a:pt x="5863726" y="1645818"/>
                  <a:pt x="5878245" y="1645818"/>
                </a:cubicBezTo>
                <a:close/>
                <a:moveTo>
                  <a:pt x="6426885" y="1645818"/>
                </a:moveTo>
                <a:cubicBezTo>
                  <a:pt x="6441404" y="1645818"/>
                  <a:pt x="6453174" y="1657589"/>
                  <a:pt x="6453174" y="1672109"/>
                </a:cubicBezTo>
                <a:cubicBezTo>
                  <a:pt x="6453174" y="1686629"/>
                  <a:pt x="6441404" y="1698399"/>
                  <a:pt x="6426885" y="1698399"/>
                </a:cubicBezTo>
                <a:cubicBezTo>
                  <a:pt x="6412366" y="1698399"/>
                  <a:pt x="6400596" y="1686629"/>
                  <a:pt x="6400596" y="1672109"/>
                </a:cubicBezTo>
                <a:cubicBezTo>
                  <a:pt x="6400596" y="1657589"/>
                  <a:pt x="6412366" y="1645818"/>
                  <a:pt x="6426885" y="1645818"/>
                </a:cubicBezTo>
                <a:close/>
                <a:moveTo>
                  <a:pt x="6335445" y="1645818"/>
                </a:moveTo>
                <a:cubicBezTo>
                  <a:pt x="6349964" y="1645818"/>
                  <a:pt x="6361734" y="1657589"/>
                  <a:pt x="6361734" y="1672109"/>
                </a:cubicBezTo>
                <a:cubicBezTo>
                  <a:pt x="6361734" y="1686629"/>
                  <a:pt x="6349964" y="1698400"/>
                  <a:pt x="6335445" y="1698400"/>
                </a:cubicBezTo>
                <a:cubicBezTo>
                  <a:pt x="6320926" y="1698400"/>
                  <a:pt x="6309156" y="1686629"/>
                  <a:pt x="6309156" y="1672109"/>
                </a:cubicBezTo>
                <a:cubicBezTo>
                  <a:pt x="6309156" y="1657589"/>
                  <a:pt x="6320926" y="1645818"/>
                  <a:pt x="6335445" y="1645818"/>
                </a:cubicBezTo>
                <a:close/>
                <a:moveTo>
                  <a:pt x="6244005" y="1645818"/>
                </a:moveTo>
                <a:cubicBezTo>
                  <a:pt x="6258524" y="1645818"/>
                  <a:pt x="6270294" y="1657589"/>
                  <a:pt x="6270294" y="1672109"/>
                </a:cubicBezTo>
                <a:cubicBezTo>
                  <a:pt x="6270294" y="1686629"/>
                  <a:pt x="6258524" y="1698400"/>
                  <a:pt x="6244005" y="1698400"/>
                </a:cubicBezTo>
                <a:cubicBezTo>
                  <a:pt x="6229486" y="1698400"/>
                  <a:pt x="6217716" y="1686629"/>
                  <a:pt x="6217716" y="1672109"/>
                </a:cubicBezTo>
                <a:cubicBezTo>
                  <a:pt x="6217716" y="1657589"/>
                  <a:pt x="6229486" y="1645818"/>
                  <a:pt x="6244005" y="1645818"/>
                </a:cubicBezTo>
                <a:close/>
                <a:moveTo>
                  <a:pt x="6792645" y="1645818"/>
                </a:moveTo>
                <a:cubicBezTo>
                  <a:pt x="6807164" y="1645818"/>
                  <a:pt x="6818934" y="1657588"/>
                  <a:pt x="6818934" y="1672108"/>
                </a:cubicBezTo>
                <a:cubicBezTo>
                  <a:pt x="6818934" y="1686629"/>
                  <a:pt x="6807164" y="1698399"/>
                  <a:pt x="6792645" y="1698399"/>
                </a:cubicBezTo>
                <a:cubicBezTo>
                  <a:pt x="6778126" y="1698399"/>
                  <a:pt x="6766356" y="1686629"/>
                  <a:pt x="6766356" y="1672108"/>
                </a:cubicBezTo>
                <a:cubicBezTo>
                  <a:pt x="6766356" y="1657588"/>
                  <a:pt x="6778126" y="1645818"/>
                  <a:pt x="6792645" y="1645818"/>
                </a:cubicBezTo>
                <a:close/>
                <a:moveTo>
                  <a:pt x="6701205" y="1645818"/>
                </a:moveTo>
                <a:cubicBezTo>
                  <a:pt x="6715724" y="1645818"/>
                  <a:pt x="6727494" y="1657588"/>
                  <a:pt x="6727494" y="1672108"/>
                </a:cubicBezTo>
                <a:cubicBezTo>
                  <a:pt x="6727494" y="1686629"/>
                  <a:pt x="6715724" y="1698399"/>
                  <a:pt x="6701205" y="1698399"/>
                </a:cubicBezTo>
                <a:cubicBezTo>
                  <a:pt x="6686686" y="1698399"/>
                  <a:pt x="6674916" y="1686629"/>
                  <a:pt x="6674916" y="1672108"/>
                </a:cubicBezTo>
                <a:cubicBezTo>
                  <a:pt x="6674916" y="1657588"/>
                  <a:pt x="6686686" y="1645818"/>
                  <a:pt x="6701205" y="1645818"/>
                </a:cubicBezTo>
                <a:close/>
                <a:moveTo>
                  <a:pt x="6609765" y="1645818"/>
                </a:moveTo>
                <a:cubicBezTo>
                  <a:pt x="6624284" y="1645818"/>
                  <a:pt x="6636054" y="1657589"/>
                  <a:pt x="6636054" y="1672108"/>
                </a:cubicBezTo>
                <a:cubicBezTo>
                  <a:pt x="6636054" y="1686629"/>
                  <a:pt x="6624284" y="1698399"/>
                  <a:pt x="6609765" y="1698399"/>
                </a:cubicBezTo>
                <a:cubicBezTo>
                  <a:pt x="6595246" y="1698399"/>
                  <a:pt x="6583476" y="1686629"/>
                  <a:pt x="6583476" y="1672108"/>
                </a:cubicBezTo>
                <a:cubicBezTo>
                  <a:pt x="6583476" y="1657589"/>
                  <a:pt x="6595246" y="1645818"/>
                  <a:pt x="6609765" y="1645818"/>
                </a:cubicBezTo>
                <a:close/>
                <a:moveTo>
                  <a:pt x="6518325" y="1645818"/>
                </a:moveTo>
                <a:cubicBezTo>
                  <a:pt x="6532844" y="1645818"/>
                  <a:pt x="6544614" y="1657589"/>
                  <a:pt x="6544614" y="1672109"/>
                </a:cubicBezTo>
                <a:cubicBezTo>
                  <a:pt x="6544614" y="1686629"/>
                  <a:pt x="6532844" y="1698399"/>
                  <a:pt x="6518325" y="1698399"/>
                </a:cubicBezTo>
                <a:cubicBezTo>
                  <a:pt x="6503806" y="1698399"/>
                  <a:pt x="6492036" y="1686629"/>
                  <a:pt x="6492036" y="1672109"/>
                </a:cubicBezTo>
                <a:cubicBezTo>
                  <a:pt x="6492036" y="1657589"/>
                  <a:pt x="6503806" y="1645818"/>
                  <a:pt x="6518325" y="1645818"/>
                </a:cubicBezTo>
                <a:close/>
                <a:moveTo>
                  <a:pt x="7066965" y="1645818"/>
                </a:moveTo>
                <a:cubicBezTo>
                  <a:pt x="7081484" y="1645818"/>
                  <a:pt x="7093254" y="1657588"/>
                  <a:pt x="7093254" y="1672108"/>
                </a:cubicBezTo>
                <a:cubicBezTo>
                  <a:pt x="7093254" y="1686628"/>
                  <a:pt x="7081484" y="1698399"/>
                  <a:pt x="7066965" y="1698399"/>
                </a:cubicBezTo>
                <a:cubicBezTo>
                  <a:pt x="7052446" y="1698399"/>
                  <a:pt x="7040676" y="1686628"/>
                  <a:pt x="7040676" y="1672108"/>
                </a:cubicBezTo>
                <a:cubicBezTo>
                  <a:pt x="7040676" y="1657588"/>
                  <a:pt x="7052446" y="1645818"/>
                  <a:pt x="7066965" y="1645818"/>
                </a:cubicBezTo>
                <a:close/>
                <a:moveTo>
                  <a:pt x="6975525" y="1645818"/>
                </a:moveTo>
                <a:cubicBezTo>
                  <a:pt x="6990044" y="1645818"/>
                  <a:pt x="7001814" y="1657588"/>
                  <a:pt x="7001814" y="1672108"/>
                </a:cubicBezTo>
                <a:cubicBezTo>
                  <a:pt x="7001814" y="1686628"/>
                  <a:pt x="6990044" y="1698399"/>
                  <a:pt x="6975525" y="1698399"/>
                </a:cubicBezTo>
                <a:cubicBezTo>
                  <a:pt x="6961006" y="1698399"/>
                  <a:pt x="6949236" y="1686628"/>
                  <a:pt x="6949236" y="1672108"/>
                </a:cubicBezTo>
                <a:cubicBezTo>
                  <a:pt x="6949236" y="1657588"/>
                  <a:pt x="6961006" y="1645818"/>
                  <a:pt x="6975525" y="1645818"/>
                </a:cubicBezTo>
                <a:close/>
                <a:moveTo>
                  <a:pt x="6884085" y="1645818"/>
                </a:moveTo>
                <a:cubicBezTo>
                  <a:pt x="6898604" y="1645818"/>
                  <a:pt x="6910374" y="1657588"/>
                  <a:pt x="6910374" y="1672108"/>
                </a:cubicBezTo>
                <a:cubicBezTo>
                  <a:pt x="6910374" y="1686628"/>
                  <a:pt x="6898604" y="1698399"/>
                  <a:pt x="6884085" y="1698399"/>
                </a:cubicBezTo>
                <a:cubicBezTo>
                  <a:pt x="6869566" y="1698399"/>
                  <a:pt x="6857796" y="1686628"/>
                  <a:pt x="6857796" y="1672108"/>
                </a:cubicBezTo>
                <a:cubicBezTo>
                  <a:pt x="6857796" y="1657588"/>
                  <a:pt x="6869566" y="1645818"/>
                  <a:pt x="6884085" y="1645818"/>
                </a:cubicBezTo>
                <a:close/>
                <a:moveTo>
                  <a:pt x="7432725" y="1645817"/>
                </a:moveTo>
                <a:cubicBezTo>
                  <a:pt x="7447244" y="1645817"/>
                  <a:pt x="7459014" y="1657588"/>
                  <a:pt x="7459014" y="1672108"/>
                </a:cubicBezTo>
                <a:cubicBezTo>
                  <a:pt x="7459014" y="1686628"/>
                  <a:pt x="7447244" y="1698399"/>
                  <a:pt x="7432725" y="1698399"/>
                </a:cubicBezTo>
                <a:cubicBezTo>
                  <a:pt x="7418206" y="1698399"/>
                  <a:pt x="7406436" y="1686628"/>
                  <a:pt x="7406436" y="1672108"/>
                </a:cubicBezTo>
                <a:cubicBezTo>
                  <a:pt x="7406436" y="1657588"/>
                  <a:pt x="7418206" y="1645817"/>
                  <a:pt x="7432725" y="1645817"/>
                </a:cubicBezTo>
                <a:close/>
                <a:moveTo>
                  <a:pt x="7341285" y="1645817"/>
                </a:moveTo>
                <a:cubicBezTo>
                  <a:pt x="7355804" y="1645817"/>
                  <a:pt x="7367574" y="1657588"/>
                  <a:pt x="7367574" y="1672108"/>
                </a:cubicBezTo>
                <a:cubicBezTo>
                  <a:pt x="7367574" y="1686628"/>
                  <a:pt x="7355804" y="1698399"/>
                  <a:pt x="7341285" y="1698399"/>
                </a:cubicBezTo>
                <a:cubicBezTo>
                  <a:pt x="7326766" y="1698399"/>
                  <a:pt x="7314996" y="1686628"/>
                  <a:pt x="7314996" y="1672108"/>
                </a:cubicBezTo>
                <a:cubicBezTo>
                  <a:pt x="7314996" y="1657588"/>
                  <a:pt x="7326766" y="1645817"/>
                  <a:pt x="7341285" y="1645817"/>
                </a:cubicBezTo>
                <a:close/>
                <a:moveTo>
                  <a:pt x="7249845" y="1645817"/>
                </a:moveTo>
                <a:cubicBezTo>
                  <a:pt x="7264364" y="1645817"/>
                  <a:pt x="7276134" y="1657588"/>
                  <a:pt x="7276134" y="1672108"/>
                </a:cubicBezTo>
                <a:cubicBezTo>
                  <a:pt x="7276134" y="1686628"/>
                  <a:pt x="7264364" y="1698399"/>
                  <a:pt x="7249845" y="1698399"/>
                </a:cubicBezTo>
                <a:cubicBezTo>
                  <a:pt x="7235326" y="1698399"/>
                  <a:pt x="7223556" y="1686628"/>
                  <a:pt x="7223556" y="1672108"/>
                </a:cubicBezTo>
                <a:cubicBezTo>
                  <a:pt x="7223556" y="1657588"/>
                  <a:pt x="7235326" y="1645817"/>
                  <a:pt x="7249845" y="1645817"/>
                </a:cubicBezTo>
                <a:close/>
                <a:moveTo>
                  <a:pt x="7158405" y="1645817"/>
                </a:moveTo>
                <a:cubicBezTo>
                  <a:pt x="7172924" y="1645817"/>
                  <a:pt x="7184694" y="1657588"/>
                  <a:pt x="7184694" y="1672108"/>
                </a:cubicBezTo>
                <a:cubicBezTo>
                  <a:pt x="7184694" y="1686628"/>
                  <a:pt x="7172924" y="1698399"/>
                  <a:pt x="7158405" y="1698399"/>
                </a:cubicBezTo>
                <a:cubicBezTo>
                  <a:pt x="7143886" y="1698399"/>
                  <a:pt x="7132116" y="1686628"/>
                  <a:pt x="7132116" y="1672108"/>
                </a:cubicBezTo>
                <a:cubicBezTo>
                  <a:pt x="7132116" y="1657588"/>
                  <a:pt x="7143886" y="1645817"/>
                  <a:pt x="7158405" y="1645817"/>
                </a:cubicBezTo>
                <a:close/>
                <a:moveTo>
                  <a:pt x="7707045" y="1645817"/>
                </a:moveTo>
                <a:cubicBezTo>
                  <a:pt x="7721564" y="1645817"/>
                  <a:pt x="7733334" y="1657588"/>
                  <a:pt x="7733334" y="1672108"/>
                </a:cubicBezTo>
                <a:cubicBezTo>
                  <a:pt x="7733334" y="1686628"/>
                  <a:pt x="7721564" y="1698398"/>
                  <a:pt x="7707045" y="1698398"/>
                </a:cubicBezTo>
                <a:cubicBezTo>
                  <a:pt x="7692526" y="1698398"/>
                  <a:pt x="7680756" y="1686628"/>
                  <a:pt x="7680756" y="1672108"/>
                </a:cubicBezTo>
                <a:cubicBezTo>
                  <a:pt x="7680756" y="1657588"/>
                  <a:pt x="7692526" y="1645817"/>
                  <a:pt x="7707045" y="1645817"/>
                </a:cubicBezTo>
                <a:close/>
                <a:moveTo>
                  <a:pt x="7615605" y="1645817"/>
                </a:moveTo>
                <a:cubicBezTo>
                  <a:pt x="7630124" y="1645817"/>
                  <a:pt x="7641894" y="1657588"/>
                  <a:pt x="7641894" y="1672108"/>
                </a:cubicBezTo>
                <a:cubicBezTo>
                  <a:pt x="7641894" y="1686628"/>
                  <a:pt x="7630124" y="1698399"/>
                  <a:pt x="7615605" y="1698399"/>
                </a:cubicBezTo>
                <a:cubicBezTo>
                  <a:pt x="7601086" y="1698399"/>
                  <a:pt x="7589316" y="1686628"/>
                  <a:pt x="7589316" y="1672108"/>
                </a:cubicBezTo>
                <a:cubicBezTo>
                  <a:pt x="7589316" y="1657588"/>
                  <a:pt x="7601086" y="1645817"/>
                  <a:pt x="7615605" y="1645817"/>
                </a:cubicBezTo>
                <a:close/>
                <a:moveTo>
                  <a:pt x="7524165" y="1645817"/>
                </a:moveTo>
                <a:cubicBezTo>
                  <a:pt x="7538684" y="1645817"/>
                  <a:pt x="7550454" y="1657588"/>
                  <a:pt x="7550454" y="1672108"/>
                </a:cubicBezTo>
                <a:cubicBezTo>
                  <a:pt x="7550454" y="1686628"/>
                  <a:pt x="7538684" y="1698399"/>
                  <a:pt x="7524165" y="1698399"/>
                </a:cubicBezTo>
                <a:cubicBezTo>
                  <a:pt x="7509646" y="1698399"/>
                  <a:pt x="7497876" y="1686628"/>
                  <a:pt x="7497876" y="1672108"/>
                </a:cubicBezTo>
                <a:cubicBezTo>
                  <a:pt x="7497876" y="1657588"/>
                  <a:pt x="7509646" y="1645817"/>
                  <a:pt x="7524165" y="1645817"/>
                </a:cubicBezTo>
                <a:close/>
                <a:moveTo>
                  <a:pt x="8072805" y="1645817"/>
                </a:moveTo>
                <a:cubicBezTo>
                  <a:pt x="8087324" y="1645817"/>
                  <a:pt x="8099094" y="1657587"/>
                  <a:pt x="8099094" y="1672108"/>
                </a:cubicBezTo>
                <a:cubicBezTo>
                  <a:pt x="8099094" y="1686628"/>
                  <a:pt x="8087324" y="1698398"/>
                  <a:pt x="8072805" y="1698398"/>
                </a:cubicBezTo>
                <a:cubicBezTo>
                  <a:pt x="8058286" y="1698398"/>
                  <a:pt x="8046516" y="1686628"/>
                  <a:pt x="8046516" y="1672108"/>
                </a:cubicBezTo>
                <a:cubicBezTo>
                  <a:pt x="8046516" y="1657587"/>
                  <a:pt x="8058286" y="1645817"/>
                  <a:pt x="8072805" y="1645817"/>
                </a:cubicBezTo>
                <a:close/>
                <a:moveTo>
                  <a:pt x="7981365" y="1645817"/>
                </a:moveTo>
                <a:cubicBezTo>
                  <a:pt x="7995884" y="1645817"/>
                  <a:pt x="8007654" y="1657587"/>
                  <a:pt x="8007654" y="1672108"/>
                </a:cubicBezTo>
                <a:cubicBezTo>
                  <a:pt x="8007654" y="1686628"/>
                  <a:pt x="7995884" y="1698398"/>
                  <a:pt x="7981365" y="1698398"/>
                </a:cubicBezTo>
                <a:cubicBezTo>
                  <a:pt x="7966846" y="1698398"/>
                  <a:pt x="7955076" y="1686628"/>
                  <a:pt x="7955076" y="1672108"/>
                </a:cubicBezTo>
                <a:cubicBezTo>
                  <a:pt x="7955076" y="1657587"/>
                  <a:pt x="7966846" y="1645817"/>
                  <a:pt x="7981365" y="1645817"/>
                </a:cubicBezTo>
                <a:close/>
                <a:moveTo>
                  <a:pt x="7889925" y="1645817"/>
                </a:moveTo>
                <a:cubicBezTo>
                  <a:pt x="7904444" y="1645817"/>
                  <a:pt x="7916214" y="1657588"/>
                  <a:pt x="7916214" y="1672108"/>
                </a:cubicBezTo>
                <a:cubicBezTo>
                  <a:pt x="7916214" y="1686628"/>
                  <a:pt x="7904444" y="1698398"/>
                  <a:pt x="7889925" y="1698398"/>
                </a:cubicBezTo>
                <a:cubicBezTo>
                  <a:pt x="7875406" y="1698398"/>
                  <a:pt x="7863636" y="1686628"/>
                  <a:pt x="7863636" y="1672108"/>
                </a:cubicBezTo>
                <a:cubicBezTo>
                  <a:pt x="7863636" y="1657588"/>
                  <a:pt x="7875406" y="1645817"/>
                  <a:pt x="7889925" y="1645817"/>
                </a:cubicBezTo>
                <a:close/>
                <a:moveTo>
                  <a:pt x="7798485" y="1645817"/>
                </a:moveTo>
                <a:cubicBezTo>
                  <a:pt x="7813004" y="1645817"/>
                  <a:pt x="7824774" y="1657588"/>
                  <a:pt x="7824774" y="1672108"/>
                </a:cubicBezTo>
                <a:cubicBezTo>
                  <a:pt x="7824774" y="1686628"/>
                  <a:pt x="7813004" y="1698398"/>
                  <a:pt x="7798485" y="1698398"/>
                </a:cubicBezTo>
                <a:cubicBezTo>
                  <a:pt x="7783966" y="1698398"/>
                  <a:pt x="7772196" y="1686628"/>
                  <a:pt x="7772196" y="1672108"/>
                </a:cubicBezTo>
                <a:cubicBezTo>
                  <a:pt x="7772196" y="1657588"/>
                  <a:pt x="7783966" y="1645817"/>
                  <a:pt x="7798485" y="1645817"/>
                </a:cubicBezTo>
                <a:close/>
                <a:moveTo>
                  <a:pt x="8347125" y="1645817"/>
                </a:moveTo>
                <a:cubicBezTo>
                  <a:pt x="8361644" y="1645817"/>
                  <a:pt x="8373414" y="1657587"/>
                  <a:pt x="8373414" y="1672107"/>
                </a:cubicBezTo>
                <a:cubicBezTo>
                  <a:pt x="8373414" y="1686627"/>
                  <a:pt x="8361644" y="1698398"/>
                  <a:pt x="8347125" y="1698398"/>
                </a:cubicBezTo>
                <a:cubicBezTo>
                  <a:pt x="8332606" y="1698398"/>
                  <a:pt x="8320836" y="1686627"/>
                  <a:pt x="8320836" y="1672107"/>
                </a:cubicBezTo>
                <a:cubicBezTo>
                  <a:pt x="8320836" y="1657587"/>
                  <a:pt x="8332606" y="1645817"/>
                  <a:pt x="8347125" y="1645817"/>
                </a:cubicBezTo>
                <a:close/>
                <a:moveTo>
                  <a:pt x="8255685" y="1645817"/>
                </a:moveTo>
                <a:cubicBezTo>
                  <a:pt x="8270204" y="1645817"/>
                  <a:pt x="8281974" y="1657587"/>
                  <a:pt x="8281974" y="1672107"/>
                </a:cubicBezTo>
                <a:cubicBezTo>
                  <a:pt x="8281974" y="1686627"/>
                  <a:pt x="8270204" y="1698398"/>
                  <a:pt x="8255685" y="1698398"/>
                </a:cubicBezTo>
                <a:cubicBezTo>
                  <a:pt x="8241166" y="1698398"/>
                  <a:pt x="8229396" y="1686627"/>
                  <a:pt x="8229396" y="1672107"/>
                </a:cubicBezTo>
                <a:cubicBezTo>
                  <a:pt x="8229396" y="1657587"/>
                  <a:pt x="8241166" y="1645817"/>
                  <a:pt x="8255685" y="1645817"/>
                </a:cubicBezTo>
                <a:close/>
                <a:moveTo>
                  <a:pt x="8164245" y="1645817"/>
                </a:moveTo>
                <a:cubicBezTo>
                  <a:pt x="8178764" y="1645817"/>
                  <a:pt x="8190534" y="1657587"/>
                  <a:pt x="8190534" y="1672108"/>
                </a:cubicBezTo>
                <a:cubicBezTo>
                  <a:pt x="8190534" y="1686627"/>
                  <a:pt x="8178764" y="1698398"/>
                  <a:pt x="8164245" y="1698398"/>
                </a:cubicBezTo>
                <a:cubicBezTo>
                  <a:pt x="8149726" y="1698398"/>
                  <a:pt x="8137956" y="1686627"/>
                  <a:pt x="8137956" y="1672108"/>
                </a:cubicBezTo>
                <a:cubicBezTo>
                  <a:pt x="8137956" y="1657587"/>
                  <a:pt x="8149726" y="1645817"/>
                  <a:pt x="8164245" y="1645817"/>
                </a:cubicBezTo>
                <a:close/>
                <a:moveTo>
                  <a:pt x="8712885" y="1645816"/>
                </a:moveTo>
                <a:cubicBezTo>
                  <a:pt x="8727404" y="1645816"/>
                  <a:pt x="8739174" y="1657587"/>
                  <a:pt x="8739174" y="1672107"/>
                </a:cubicBezTo>
                <a:cubicBezTo>
                  <a:pt x="8739174" y="1686627"/>
                  <a:pt x="8727404" y="1698398"/>
                  <a:pt x="8712885" y="1698398"/>
                </a:cubicBezTo>
                <a:cubicBezTo>
                  <a:pt x="8698366" y="1698398"/>
                  <a:pt x="8686596" y="1686627"/>
                  <a:pt x="8686596" y="1672107"/>
                </a:cubicBezTo>
                <a:cubicBezTo>
                  <a:pt x="8686596" y="1657587"/>
                  <a:pt x="8698366" y="1645816"/>
                  <a:pt x="8712885" y="1645816"/>
                </a:cubicBezTo>
                <a:close/>
                <a:moveTo>
                  <a:pt x="8621445" y="1645816"/>
                </a:moveTo>
                <a:cubicBezTo>
                  <a:pt x="8635964" y="1645816"/>
                  <a:pt x="8647734" y="1657587"/>
                  <a:pt x="8647734" y="1672107"/>
                </a:cubicBezTo>
                <a:cubicBezTo>
                  <a:pt x="8647734" y="1686627"/>
                  <a:pt x="8635964" y="1698398"/>
                  <a:pt x="8621445" y="1698398"/>
                </a:cubicBezTo>
                <a:cubicBezTo>
                  <a:pt x="8606926" y="1698398"/>
                  <a:pt x="8595156" y="1686627"/>
                  <a:pt x="8595156" y="1672107"/>
                </a:cubicBezTo>
                <a:cubicBezTo>
                  <a:pt x="8595156" y="1657587"/>
                  <a:pt x="8606926" y="1645816"/>
                  <a:pt x="8621445" y="1645816"/>
                </a:cubicBezTo>
                <a:close/>
                <a:moveTo>
                  <a:pt x="8530005" y="1645816"/>
                </a:moveTo>
                <a:cubicBezTo>
                  <a:pt x="8544524" y="1645816"/>
                  <a:pt x="8556294" y="1657587"/>
                  <a:pt x="8556294" y="1672107"/>
                </a:cubicBezTo>
                <a:cubicBezTo>
                  <a:pt x="8556294" y="1686627"/>
                  <a:pt x="8544524" y="1698398"/>
                  <a:pt x="8530005" y="1698398"/>
                </a:cubicBezTo>
                <a:cubicBezTo>
                  <a:pt x="8515486" y="1698398"/>
                  <a:pt x="8503716" y="1686627"/>
                  <a:pt x="8503716" y="1672107"/>
                </a:cubicBezTo>
                <a:cubicBezTo>
                  <a:pt x="8503716" y="1657587"/>
                  <a:pt x="8515486" y="1645816"/>
                  <a:pt x="8530005" y="1645816"/>
                </a:cubicBezTo>
                <a:close/>
                <a:moveTo>
                  <a:pt x="8438565" y="1645816"/>
                </a:moveTo>
                <a:cubicBezTo>
                  <a:pt x="8453084" y="1645816"/>
                  <a:pt x="8464854" y="1657587"/>
                  <a:pt x="8464854" y="1672107"/>
                </a:cubicBezTo>
                <a:cubicBezTo>
                  <a:pt x="8464854" y="1686627"/>
                  <a:pt x="8453084" y="1698398"/>
                  <a:pt x="8438565" y="1698398"/>
                </a:cubicBezTo>
                <a:cubicBezTo>
                  <a:pt x="8424046" y="1698398"/>
                  <a:pt x="8412276" y="1686627"/>
                  <a:pt x="8412276" y="1672107"/>
                </a:cubicBezTo>
                <a:cubicBezTo>
                  <a:pt x="8412276" y="1657587"/>
                  <a:pt x="8424046" y="1645816"/>
                  <a:pt x="8438565" y="1645816"/>
                </a:cubicBezTo>
                <a:close/>
                <a:moveTo>
                  <a:pt x="8987205" y="1645816"/>
                </a:moveTo>
                <a:cubicBezTo>
                  <a:pt x="9001724" y="1645816"/>
                  <a:pt x="9013494" y="1657587"/>
                  <a:pt x="9013494" y="1672107"/>
                </a:cubicBezTo>
                <a:cubicBezTo>
                  <a:pt x="9013494" y="1686627"/>
                  <a:pt x="9001724" y="1698398"/>
                  <a:pt x="8987205" y="1698398"/>
                </a:cubicBezTo>
                <a:cubicBezTo>
                  <a:pt x="8972686" y="1698398"/>
                  <a:pt x="8960916" y="1686627"/>
                  <a:pt x="8960916" y="1672107"/>
                </a:cubicBezTo>
                <a:cubicBezTo>
                  <a:pt x="8960916" y="1657587"/>
                  <a:pt x="8972686" y="1645816"/>
                  <a:pt x="8987205" y="1645816"/>
                </a:cubicBezTo>
                <a:close/>
                <a:moveTo>
                  <a:pt x="8895765" y="1645816"/>
                </a:moveTo>
                <a:cubicBezTo>
                  <a:pt x="8910284" y="1645816"/>
                  <a:pt x="8922054" y="1657587"/>
                  <a:pt x="8922054" y="1672107"/>
                </a:cubicBezTo>
                <a:cubicBezTo>
                  <a:pt x="8922054" y="1686627"/>
                  <a:pt x="8910284" y="1698398"/>
                  <a:pt x="8895765" y="1698398"/>
                </a:cubicBezTo>
                <a:cubicBezTo>
                  <a:pt x="8881246" y="1698398"/>
                  <a:pt x="8869476" y="1686627"/>
                  <a:pt x="8869476" y="1672107"/>
                </a:cubicBezTo>
                <a:cubicBezTo>
                  <a:pt x="8869476" y="1657587"/>
                  <a:pt x="8881246" y="1645816"/>
                  <a:pt x="8895765" y="1645816"/>
                </a:cubicBezTo>
                <a:close/>
                <a:moveTo>
                  <a:pt x="8804325" y="1645816"/>
                </a:moveTo>
                <a:cubicBezTo>
                  <a:pt x="8818844" y="1645816"/>
                  <a:pt x="8830614" y="1657587"/>
                  <a:pt x="8830614" y="1672107"/>
                </a:cubicBezTo>
                <a:cubicBezTo>
                  <a:pt x="8830614" y="1686627"/>
                  <a:pt x="8818844" y="1698398"/>
                  <a:pt x="8804325" y="1698398"/>
                </a:cubicBezTo>
                <a:cubicBezTo>
                  <a:pt x="8789806" y="1698398"/>
                  <a:pt x="8778036" y="1686627"/>
                  <a:pt x="8778036" y="1672107"/>
                </a:cubicBezTo>
                <a:cubicBezTo>
                  <a:pt x="8778036" y="1657587"/>
                  <a:pt x="8789806" y="1645816"/>
                  <a:pt x="8804325" y="1645816"/>
                </a:cubicBezTo>
                <a:close/>
                <a:moveTo>
                  <a:pt x="9718725" y="1645816"/>
                </a:moveTo>
                <a:cubicBezTo>
                  <a:pt x="9733244" y="1645816"/>
                  <a:pt x="9745014" y="1657586"/>
                  <a:pt x="9745014" y="1672107"/>
                </a:cubicBezTo>
                <a:cubicBezTo>
                  <a:pt x="9745014" y="1686627"/>
                  <a:pt x="9733244" y="1698397"/>
                  <a:pt x="9718725" y="1698397"/>
                </a:cubicBezTo>
                <a:cubicBezTo>
                  <a:pt x="9704206" y="1698397"/>
                  <a:pt x="9692436" y="1686627"/>
                  <a:pt x="9692436" y="1672107"/>
                </a:cubicBezTo>
                <a:cubicBezTo>
                  <a:pt x="9692436" y="1657586"/>
                  <a:pt x="9704206" y="1645816"/>
                  <a:pt x="9718725" y="1645816"/>
                </a:cubicBezTo>
                <a:close/>
                <a:moveTo>
                  <a:pt x="9170085" y="1645816"/>
                </a:moveTo>
                <a:cubicBezTo>
                  <a:pt x="9184604" y="1645816"/>
                  <a:pt x="9196374" y="1657587"/>
                  <a:pt x="9196374" y="1672107"/>
                </a:cubicBezTo>
                <a:cubicBezTo>
                  <a:pt x="9196374" y="1686627"/>
                  <a:pt x="9184604" y="1698398"/>
                  <a:pt x="9170085" y="1698398"/>
                </a:cubicBezTo>
                <a:cubicBezTo>
                  <a:pt x="9155566" y="1698398"/>
                  <a:pt x="9143796" y="1686627"/>
                  <a:pt x="9143796" y="1672107"/>
                </a:cubicBezTo>
                <a:cubicBezTo>
                  <a:pt x="9143796" y="1657587"/>
                  <a:pt x="9155566" y="1645816"/>
                  <a:pt x="9170085" y="1645816"/>
                </a:cubicBezTo>
                <a:close/>
                <a:moveTo>
                  <a:pt x="9078645" y="1645816"/>
                </a:moveTo>
                <a:cubicBezTo>
                  <a:pt x="9093164" y="1645816"/>
                  <a:pt x="9104934" y="1657587"/>
                  <a:pt x="9104934" y="1672107"/>
                </a:cubicBezTo>
                <a:cubicBezTo>
                  <a:pt x="9104934" y="1686627"/>
                  <a:pt x="9093164" y="1698398"/>
                  <a:pt x="9078645" y="1698398"/>
                </a:cubicBezTo>
                <a:cubicBezTo>
                  <a:pt x="9064126" y="1698398"/>
                  <a:pt x="9052356" y="1686627"/>
                  <a:pt x="9052356" y="1672107"/>
                </a:cubicBezTo>
                <a:cubicBezTo>
                  <a:pt x="9052356" y="1657587"/>
                  <a:pt x="9064126" y="1645816"/>
                  <a:pt x="9078645" y="1645816"/>
                </a:cubicBezTo>
                <a:close/>
                <a:moveTo>
                  <a:pt x="9810165" y="1645816"/>
                </a:moveTo>
                <a:cubicBezTo>
                  <a:pt x="9824684" y="1645816"/>
                  <a:pt x="9836454" y="1657586"/>
                  <a:pt x="9836454" y="1672107"/>
                </a:cubicBezTo>
                <a:cubicBezTo>
                  <a:pt x="9836454" y="1686626"/>
                  <a:pt x="9824684" y="1698397"/>
                  <a:pt x="9810165" y="1698397"/>
                </a:cubicBezTo>
                <a:cubicBezTo>
                  <a:pt x="9795646" y="1698397"/>
                  <a:pt x="9783876" y="1686626"/>
                  <a:pt x="9783876" y="1672107"/>
                </a:cubicBezTo>
                <a:cubicBezTo>
                  <a:pt x="9783876" y="1657586"/>
                  <a:pt x="9795646" y="1645816"/>
                  <a:pt x="9810165" y="1645816"/>
                </a:cubicBezTo>
                <a:close/>
                <a:moveTo>
                  <a:pt x="300650" y="1554380"/>
                </a:moveTo>
                <a:cubicBezTo>
                  <a:pt x="315170" y="1554380"/>
                  <a:pt x="326943" y="1566150"/>
                  <a:pt x="326943" y="1580670"/>
                </a:cubicBezTo>
                <a:cubicBezTo>
                  <a:pt x="326943" y="1595190"/>
                  <a:pt x="315170" y="1606961"/>
                  <a:pt x="300650" y="1606961"/>
                </a:cubicBezTo>
                <a:cubicBezTo>
                  <a:pt x="286130" y="1606961"/>
                  <a:pt x="274358" y="1595190"/>
                  <a:pt x="274358" y="1580670"/>
                </a:cubicBezTo>
                <a:cubicBezTo>
                  <a:pt x="274358" y="1566150"/>
                  <a:pt x="286130" y="1554380"/>
                  <a:pt x="300650" y="1554380"/>
                </a:cubicBezTo>
                <a:close/>
                <a:moveTo>
                  <a:pt x="209208" y="1554380"/>
                </a:moveTo>
                <a:cubicBezTo>
                  <a:pt x="223732" y="1554380"/>
                  <a:pt x="235502" y="1566150"/>
                  <a:pt x="235502" y="1580670"/>
                </a:cubicBezTo>
                <a:cubicBezTo>
                  <a:pt x="235502" y="1595190"/>
                  <a:pt x="223732" y="1606961"/>
                  <a:pt x="209208" y="1606961"/>
                </a:cubicBezTo>
                <a:cubicBezTo>
                  <a:pt x="194691" y="1606961"/>
                  <a:pt x="182921" y="1595190"/>
                  <a:pt x="182921" y="1580670"/>
                </a:cubicBezTo>
                <a:cubicBezTo>
                  <a:pt x="182921" y="1566150"/>
                  <a:pt x="194691" y="1554380"/>
                  <a:pt x="209208" y="1554380"/>
                </a:cubicBezTo>
                <a:close/>
                <a:moveTo>
                  <a:pt x="117769" y="1554380"/>
                </a:moveTo>
                <a:cubicBezTo>
                  <a:pt x="132288" y="1554380"/>
                  <a:pt x="144064" y="1566150"/>
                  <a:pt x="144064" y="1580670"/>
                </a:cubicBezTo>
                <a:cubicBezTo>
                  <a:pt x="144064" y="1595190"/>
                  <a:pt x="132288" y="1606961"/>
                  <a:pt x="117769" y="1606961"/>
                </a:cubicBezTo>
                <a:cubicBezTo>
                  <a:pt x="103251" y="1606961"/>
                  <a:pt x="91481" y="1595190"/>
                  <a:pt x="91481" y="1580670"/>
                </a:cubicBezTo>
                <a:cubicBezTo>
                  <a:pt x="91481" y="1566150"/>
                  <a:pt x="103251" y="1554380"/>
                  <a:pt x="117769" y="1554380"/>
                </a:cubicBezTo>
                <a:close/>
                <a:moveTo>
                  <a:pt x="1306444" y="1554380"/>
                </a:moveTo>
                <a:cubicBezTo>
                  <a:pt x="1320964" y="1554380"/>
                  <a:pt x="1332735" y="1566149"/>
                  <a:pt x="1332735" y="1580669"/>
                </a:cubicBezTo>
                <a:cubicBezTo>
                  <a:pt x="1332735" y="1595190"/>
                  <a:pt x="1320964" y="1606960"/>
                  <a:pt x="1306444" y="1606960"/>
                </a:cubicBezTo>
                <a:cubicBezTo>
                  <a:pt x="1291923" y="1606960"/>
                  <a:pt x="1280153" y="1595190"/>
                  <a:pt x="1280153" y="1580669"/>
                </a:cubicBezTo>
                <a:cubicBezTo>
                  <a:pt x="1280153" y="1566149"/>
                  <a:pt x="1291923" y="1554380"/>
                  <a:pt x="1306444" y="1554380"/>
                </a:cubicBezTo>
                <a:close/>
                <a:moveTo>
                  <a:pt x="1214996" y="1554380"/>
                </a:moveTo>
                <a:cubicBezTo>
                  <a:pt x="1229516" y="1554380"/>
                  <a:pt x="1241287" y="1566150"/>
                  <a:pt x="1241287" y="1580670"/>
                </a:cubicBezTo>
                <a:cubicBezTo>
                  <a:pt x="1241287" y="1595190"/>
                  <a:pt x="1229516" y="1606961"/>
                  <a:pt x="1214996" y="1606961"/>
                </a:cubicBezTo>
                <a:cubicBezTo>
                  <a:pt x="1200475" y="1606961"/>
                  <a:pt x="1188705" y="1595190"/>
                  <a:pt x="1188705" y="1580670"/>
                </a:cubicBezTo>
                <a:cubicBezTo>
                  <a:pt x="1188705" y="1566150"/>
                  <a:pt x="1200475" y="1554380"/>
                  <a:pt x="1214996" y="1554380"/>
                </a:cubicBezTo>
                <a:close/>
                <a:moveTo>
                  <a:pt x="1123598" y="1554380"/>
                </a:moveTo>
                <a:cubicBezTo>
                  <a:pt x="1138115" y="1554380"/>
                  <a:pt x="1149885" y="1566150"/>
                  <a:pt x="1149885" y="1580670"/>
                </a:cubicBezTo>
                <a:cubicBezTo>
                  <a:pt x="1149885" y="1595190"/>
                  <a:pt x="1138115" y="1606961"/>
                  <a:pt x="1123598" y="1606961"/>
                </a:cubicBezTo>
                <a:cubicBezTo>
                  <a:pt x="1109079" y="1606961"/>
                  <a:pt x="1097310" y="1595190"/>
                  <a:pt x="1097310" y="1580670"/>
                </a:cubicBezTo>
                <a:cubicBezTo>
                  <a:pt x="1097310" y="1566150"/>
                  <a:pt x="1109079" y="1554380"/>
                  <a:pt x="1123598" y="1554380"/>
                </a:cubicBezTo>
                <a:close/>
                <a:moveTo>
                  <a:pt x="1032163" y="1554380"/>
                </a:moveTo>
                <a:cubicBezTo>
                  <a:pt x="1046681" y="1554380"/>
                  <a:pt x="1058451" y="1566150"/>
                  <a:pt x="1058451" y="1580670"/>
                </a:cubicBezTo>
                <a:cubicBezTo>
                  <a:pt x="1058451" y="1595190"/>
                  <a:pt x="1046681" y="1606961"/>
                  <a:pt x="1032163" y="1606961"/>
                </a:cubicBezTo>
                <a:cubicBezTo>
                  <a:pt x="1017645" y="1606961"/>
                  <a:pt x="1005876" y="1595190"/>
                  <a:pt x="1005876" y="1580670"/>
                </a:cubicBezTo>
                <a:cubicBezTo>
                  <a:pt x="1005876" y="1566150"/>
                  <a:pt x="1017645" y="1554380"/>
                  <a:pt x="1032163" y="1554380"/>
                </a:cubicBezTo>
                <a:close/>
                <a:moveTo>
                  <a:pt x="940728" y="1554380"/>
                </a:moveTo>
                <a:cubicBezTo>
                  <a:pt x="955244" y="1554380"/>
                  <a:pt x="967013" y="1566150"/>
                  <a:pt x="967013" y="1580670"/>
                </a:cubicBezTo>
                <a:cubicBezTo>
                  <a:pt x="967013" y="1595190"/>
                  <a:pt x="955244" y="1606961"/>
                  <a:pt x="940728" y="1606961"/>
                </a:cubicBezTo>
                <a:cubicBezTo>
                  <a:pt x="926207" y="1606961"/>
                  <a:pt x="914440" y="1595190"/>
                  <a:pt x="914440" y="1580670"/>
                </a:cubicBezTo>
                <a:cubicBezTo>
                  <a:pt x="914440" y="1566150"/>
                  <a:pt x="926207" y="1554380"/>
                  <a:pt x="940728" y="1554380"/>
                </a:cubicBezTo>
                <a:close/>
                <a:moveTo>
                  <a:pt x="849286" y="1554380"/>
                </a:moveTo>
                <a:cubicBezTo>
                  <a:pt x="863804" y="1554380"/>
                  <a:pt x="875577" y="1566150"/>
                  <a:pt x="875577" y="1580670"/>
                </a:cubicBezTo>
                <a:cubicBezTo>
                  <a:pt x="875577" y="1595190"/>
                  <a:pt x="863804" y="1606961"/>
                  <a:pt x="849286" y="1606961"/>
                </a:cubicBezTo>
                <a:cubicBezTo>
                  <a:pt x="834772" y="1606961"/>
                  <a:pt x="822999" y="1595190"/>
                  <a:pt x="822999" y="1580670"/>
                </a:cubicBezTo>
                <a:cubicBezTo>
                  <a:pt x="822999" y="1566150"/>
                  <a:pt x="834772" y="1554380"/>
                  <a:pt x="849286" y="1554380"/>
                </a:cubicBezTo>
                <a:close/>
                <a:moveTo>
                  <a:pt x="757848" y="1554380"/>
                </a:moveTo>
                <a:cubicBezTo>
                  <a:pt x="772367" y="1554380"/>
                  <a:pt x="784139" y="1566150"/>
                  <a:pt x="784139" y="1580670"/>
                </a:cubicBezTo>
                <a:cubicBezTo>
                  <a:pt x="784139" y="1595190"/>
                  <a:pt x="772367" y="1606961"/>
                  <a:pt x="757848" y="1606961"/>
                </a:cubicBezTo>
                <a:cubicBezTo>
                  <a:pt x="743332" y="1606961"/>
                  <a:pt x="731560" y="1595190"/>
                  <a:pt x="731560" y="1580670"/>
                </a:cubicBezTo>
                <a:cubicBezTo>
                  <a:pt x="731560" y="1566150"/>
                  <a:pt x="743332" y="1554380"/>
                  <a:pt x="757848" y="1554380"/>
                </a:cubicBezTo>
                <a:close/>
                <a:moveTo>
                  <a:pt x="666410" y="1554380"/>
                </a:moveTo>
                <a:cubicBezTo>
                  <a:pt x="680928" y="1554380"/>
                  <a:pt x="692704" y="1566150"/>
                  <a:pt x="692704" y="1580670"/>
                </a:cubicBezTo>
                <a:cubicBezTo>
                  <a:pt x="692704" y="1595190"/>
                  <a:pt x="680928" y="1606961"/>
                  <a:pt x="666410" y="1606961"/>
                </a:cubicBezTo>
                <a:cubicBezTo>
                  <a:pt x="651892" y="1606961"/>
                  <a:pt x="640124" y="1595190"/>
                  <a:pt x="640124" y="1580670"/>
                </a:cubicBezTo>
                <a:cubicBezTo>
                  <a:pt x="640124" y="1566150"/>
                  <a:pt x="651892" y="1554380"/>
                  <a:pt x="666410" y="1554380"/>
                </a:cubicBezTo>
                <a:close/>
                <a:moveTo>
                  <a:pt x="574968" y="1554380"/>
                </a:moveTo>
                <a:cubicBezTo>
                  <a:pt x="589490" y="1554380"/>
                  <a:pt x="601257" y="1566150"/>
                  <a:pt x="601257" y="1580670"/>
                </a:cubicBezTo>
                <a:cubicBezTo>
                  <a:pt x="601257" y="1595190"/>
                  <a:pt x="589490" y="1606961"/>
                  <a:pt x="574968" y="1606961"/>
                </a:cubicBezTo>
                <a:cubicBezTo>
                  <a:pt x="560451" y="1606961"/>
                  <a:pt x="548676" y="1595190"/>
                  <a:pt x="548676" y="1580670"/>
                </a:cubicBezTo>
                <a:cubicBezTo>
                  <a:pt x="548676" y="1566150"/>
                  <a:pt x="560451" y="1554380"/>
                  <a:pt x="574968" y="1554380"/>
                </a:cubicBezTo>
                <a:close/>
                <a:moveTo>
                  <a:pt x="483522" y="1554380"/>
                </a:moveTo>
                <a:cubicBezTo>
                  <a:pt x="498046" y="1554380"/>
                  <a:pt x="509815" y="1566150"/>
                  <a:pt x="509815" y="1580670"/>
                </a:cubicBezTo>
                <a:cubicBezTo>
                  <a:pt x="509815" y="1595190"/>
                  <a:pt x="498046" y="1606961"/>
                  <a:pt x="483522" y="1606961"/>
                </a:cubicBezTo>
                <a:cubicBezTo>
                  <a:pt x="469008" y="1606961"/>
                  <a:pt x="457242" y="1595190"/>
                  <a:pt x="457242" y="1580670"/>
                </a:cubicBezTo>
                <a:cubicBezTo>
                  <a:pt x="457242" y="1566150"/>
                  <a:pt x="469008" y="1554380"/>
                  <a:pt x="483522" y="1554380"/>
                </a:cubicBezTo>
                <a:close/>
                <a:moveTo>
                  <a:pt x="392091" y="1554380"/>
                </a:moveTo>
                <a:cubicBezTo>
                  <a:pt x="406605" y="1554380"/>
                  <a:pt x="418372" y="1566150"/>
                  <a:pt x="418372" y="1580670"/>
                </a:cubicBezTo>
                <a:cubicBezTo>
                  <a:pt x="418372" y="1595190"/>
                  <a:pt x="406605" y="1606961"/>
                  <a:pt x="392091" y="1606961"/>
                </a:cubicBezTo>
                <a:cubicBezTo>
                  <a:pt x="377570" y="1606961"/>
                  <a:pt x="365800" y="1595190"/>
                  <a:pt x="365800" y="1580670"/>
                </a:cubicBezTo>
                <a:cubicBezTo>
                  <a:pt x="365800" y="1566150"/>
                  <a:pt x="377570" y="1554380"/>
                  <a:pt x="392091" y="1554380"/>
                </a:cubicBezTo>
                <a:close/>
                <a:moveTo>
                  <a:pt x="1946580" y="1554379"/>
                </a:moveTo>
                <a:cubicBezTo>
                  <a:pt x="1961100" y="1554379"/>
                  <a:pt x="1972871" y="1566149"/>
                  <a:pt x="1972871" y="1580669"/>
                </a:cubicBezTo>
                <a:cubicBezTo>
                  <a:pt x="1972871" y="1595189"/>
                  <a:pt x="1961100" y="1606960"/>
                  <a:pt x="1946580" y="1606960"/>
                </a:cubicBezTo>
                <a:cubicBezTo>
                  <a:pt x="1932060" y="1606960"/>
                  <a:pt x="1920288" y="1595189"/>
                  <a:pt x="1920288" y="1580669"/>
                </a:cubicBezTo>
                <a:cubicBezTo>
                  <a:pt x="1920288" y="1566149"/>
                  <a:pt x="1932060" y="1554379"/>
                  <a:pt x="1946580" y="1554379"/>
                </a:cubicBezTo>
                <a:close/>
                <a:moveTo>
                  <a:pt x="1855132" y="1554379"/>
                </a:moveTo>
                <a:cubicBezTo>
                  <a:pt x="1869652" y="1554379"/>
                  <a:pt x="1881423" y="1566149"/>
                  <a:pt x="1881423" y="1580669"/>
                </a:cubicBezTo>
                <a:cubicBezTo>
                  <a:pt x="1881423" y="1595189"/>
                  <a:pt x="1869652" y="1606960"/>
                  <a:pt x="1855132" y="1606960"/>
                </a:cubicBezTo>
                <a:cubicBezTo>
                  <a:pt x="1840611" y="1606960"/>
                  <a:pt x="1828840" y="1595189"/>
                  <a:pt x="1828840" y="1580669"/>
                </a:cubicBezTo>
                <a:cubicBezTo>
                  <a:pt x="1828840" y="1566149"/>
                  <a:pt x="1840611" y="1554379"/>
                  <a:pt x="1855132" y="1554379"/>
                </a:cubicBezTo>
                <a:close/>
                <a:moveTo>
                  <a:pt x="1763684" y="1554379"/>
                </a:moveTo>
                <a:cubicBezTo>
                  <a:pt x="1778204" y="1554379"/>
                  <a:pt x="1789975" y="1566149"/>
                  <a:pt x="1789975" y="1580669"/>
                </a:cubicBezTo>
                <a:cubicBezTo>
                  <a:pt x="1789975" y="1595189"/>
                  <a:pt x="1778204" y="1606960"/>
                  <a:pt x="1763684" y="1606960"/>
                </a:cubicBezTo>
                <a:cubicBezTo>
                  <a:pt x="1749163" y="1606960"/>
                  <a:pt x="1737393" y="1595189"/>
                  <a:pt x="1737393" y="1580669"/>
                </a:cubicBezTo>
                <a:cubicBezTo>
                  <a:pt x="1737393" y="1566149"/>
                  <a:pt x="1749163" y="1554379"/>
                  <a:pt x="1763684" y="1554379"/>
                </a:cubicBezTo>
                <a:close/>
                <a:moveTo>
                  <a:pt x="1672236" y="1554379"/>
                </a:moveTo>
                <a:cubicBezTo>
                  <a:pt x="1686756" y="1554379"/>
                  <a:pt x="1698527" y="1566149"/>
                  <a:pt x="1698527" y="1580669"/>
                </a:cubicBezTo>
                <a:cubicBezTo>
                  <a:pt x="1698527" y="1595189"/>
                  <a:pt x="1686756" y="1606960"/>
                  <a:pt x="1672236" y="1606960"/>
                </a:cubicBezTo>
                <a:cubicBezTo>
                  <a:pt x="1657715" y="1606960"/>
                  <a:pt x="1645945" y="1595189"/>
                  <a:pt x="1645945" y="1580669"/>
                </a:cubicBezTo>
                <a:cubicBezTo>
                  <a:pt x="1645945" y="1566149"/>
                  <a:pt x="1657715" y="1554379"/>
                  <a:pt x="1672236" y="1554379"/>
                </a:cubicBezTo>
                <a:close/>
                <a:moveTo>
                  <a:pt x="1580788" y="1554379"/>
                </a:moveTo>
                <a:cubicBezTo>
                  <a:pt x="1595309" y="1554379"/>
                  <a:pt x="1607079" y="1566149"/>
                  <a:pt x="1607079" y="1580669"/>
                </a:cubicBezTo>
                <a:cubicBezTo>
                  <a:pt x="1607079" y="1595189"/>
                  <a:pt x="1595309" y="1606960"/>
                  <a:pt x="1580788" y="1606960"/>
                </a:cubicBezTo>
                <a:cubicBezTo>
                  <a:pt x="1566267" y="1606960"/>
                  <a:pt x="1554497" y="1595189"/>
                  <a:pt x="1554497" y="1580669"/>
                </a:cubicBezTo>
                <a:cubicBezTo>
                  <a:pt x="1554497" y="1566149"/>
                  <a:pt x="1566267" y="1554379"/>
                  <a:pt x="1580788" y="1554379"/>
                </a:cubicBezTo>
                <a:close/>
                <a:moveTo>
                  <a:pt x="1489340" y="1554379"/>
                </a:moveTo>
                <a:cubicBezTo>
                  <a:pt x="1503860" y="1554379"/>
                  <a:pt x="1515631" y="1566149"/>
                  <a:pt x="1515631" y="1580669"/>
                </a:cubicBezTo>
                <a:cubicBezTo>
                  <a:pt x="1515631" y="1595189"/>
                  <a:pt x="1503860" y="1606960"/>
                  <a:pt x="1489340" y="1606960"/>
                </a:cubicBezTo>
                <a:cubicBezTo>
                  <a:pt x="1474820" y="1606960"/>
                  <a:pt x="1463049" y="1595189"/>
                  <a:pt x="1463049" y="1580669"/>
                </a:cubicBezTo>
                <a:cubicBezTo>
                  <a:pt x="1463049" y="1566149"/>
                  <a:pt x="1474820" y="1554379"/>
                  <a:pt x="1489340" y="1554379"/>
                </a:cubicBezTo>
                <a:close/>
                <a:moveTo>
                  <a:pt x="1397892" y="1554379"/>
                </a:moveTo>
                <a:cubicBezTo>
                  <a:pt x="1412412" y="1554379"/>
                  <a:pt x="1424184" y="1566149"/>
                  <a:pt x="1424184" y="1580669"/>
                </a:cubicBezTo>
                <a:cubicBezTo>
                  <a:pt x="1424184" y="1595189"/>
                  <a:pt x="1412412" y="1606960"/>
                  <a:pt x="1397892" y="1606960"/>
                </a:cubicBezTo>
                <a:cubicBezTo>
                  <a:pt x="1383372" y="1606960"/>
                  <a:pt x="1371600" y="1595189"/>
                  <a:pt x="1371600" y="1580669"/>
                </a:cubicBezTo>
                <a:cubicBezTo>
                  <a:pt x="1371600" y="1566149"/>
                  <a:pt x="1383372" y="1554379"/>
                  <a:pt x="1397892" y="1554379"/>
                </a:cubicBezTo>
                <a:close/>
                <a:moveTo>
                  <a:pt x="5146725" y="1554378"/>
                </a:moveTo>
                <a:cubicBezTo>
                  <a:pt x="5161244" y="1554378"/>
                  <a:pt x="5173014" y="1566148"/>
                  <a:pt x="5173014" y="1580668"/>
                </a:cubicBezTo>
                <a:cubicBezTo>
                  <a:pt x="5173014" y="1595188"/>
                  <a:pt x="5161244" y="1606959"/>
                  <a:pt x="5146725" y="1606959"/>
                </a:cubicBezTo>
                <a:cubicBezTo>
                  <a:pt x="5132206" y="1606959"/>
                  <a:pt x="5120436" y="1595188"/>
                  <a:pt x="5120436" y="1580668"/>
                </a:cubicBezTo>
                <a:cubicBezTo>
                  <a:pt x="5120436" y="1566148"/>
                  <a:pt x="5132206" y="1554378"/>
                  <a:pt x="5146725" y="1554378"/>
                </a:cubicBezTo>
                <a:close/>
                <a:moveTo>
                  <a:pt x="2952508" y="1554378"/>
                </a:moveTo>
                <a:cubicBezTo>
                  <a:pt x="2967028" y="1554378"/>
                  <a:pt x="2978799" y="1566149"/>
                  <a:pt x="2978799" y="1580669"/>
                </a:cubicBezTo>
                <a:cubicBezTo>
                  <a:pt x="2978799" y="1595189"/>
                  <a:pt x="2967028" y="1606959"/>
                  <a:pt x="2952508" y="1606959"/>
                </a:cubicBezTo>
                <a:cubicBezTo>
                  <a:pt x="2937988" y="1606959"/>
                  <a:pt x="2926216" y="1595189"/>
                  <a:pt x="2926216" y="1580669"/>
                </a:cubicBezTo>
                <a:cubicBezTo>
                  <a:pt x="2926216" y="1566149"/>
                  <a:pt x="2937988" y="1554378"/>
                  <a:pt x="2952508" y="1554378"/>
                </a:cubicBezTo>
                <a:close/>
                <a:moveTo>
                  <a:pt x="2861060" y="1554378"/>
                </a:moveTo>
                <a:cubicBezTo>
                  <a:pt x="2875580" y="1554378"/>
                  <a:pt x="2887351" y="1566149"/>
                  <a:pt x="2887351" y="1580669"/>
                </a:cubicBezTo>
                <a:cubicBezTo>
                  <a:pt x="2887351" y="1595189"/>
                  <a:pt x="2875580" y="1606960"/>
                  <a:pt x="2861060" y="1606960"/>
                </a:cubicBezTo>
                <a:cubicBezTo>
                  <a:pt x="2846540" y="1606960"/>
                  <a:pt x="2834768" y="1595189"/>
                  <a:pt x="2834768" y="1580669"/>
                </a:cubicBezTo>
                <a:cubicBezTo>
                  <a:pt x="2834768" y="1566149"/>
                  <a:pt x="2846540" y="1554378"/>
                  <a:pt x="2861060" y="1554378"/>
                </a:cubicBezTo>
                <a:close/>
                <a:moveTo>
                  <a:pt x="2769612" y="1554378"/>
                </a:moveTo>
                <a:cubicBezTo>
                  <a:pt x="2784132" y="1554378"/>
                  <a:pt x="2795904" y="1566149"/>
                  <a:pt x="2795904" y="1580669"/>
                </a:cubicBezTo>
                <a:cubicBezTo>
                  <a:pt x="2795904" y="1595189"/>
                  <a:pt x="2784132" y="1606960"/>
                  <a:pt x="2769612" y="1606960"/>
                </a:cubicBezTo>
                <a:cubicBezTo>
                  <a:pt x="2755092" y="1606960"/>
                  <a:pt x="2743320" y="1595189"/>
                  <a:pt x="2743320" y="1580669"/>
                </a:cubicBezTo>
                <a:cubicBezTo>
                  <a:pt x="2743320" y="1566149"/>
                  <a:pt x="2755092" y="1554378"/>
                  <a:pt x="2769612" y="1554378"/>
                </a:cubicBezTo>
                <a:close/>
                <a:moveTo>
                  <a:pt x="2678164" y="1554378"/>
                </a:moveTo>
                <a:cubicBezTo>
                  <a:pt x="2692684" y="1554378"/>
                  <a:pt x="2704455" y="1566149"/>
                  <a:pt x="2704455" y="1580669"/>
                </a:cubicBezTo>
                <a:cubicBezTo>
                  <a:pt x="2704455" y="1595189"/>
                  <a:pt x="2692684" y="1606960"/>
                  <a:pt x="2678164" y="1606960"/>
                </a:cubicBezTo>
                <a:cubicBezTo>
                  <a:pt x="2663643" y="1606960"/>
                  <a:pt x="2651873" y="1595189"/>
                  <a:pt x="2651873" y="1580669"/>
                </a:cubicBezTo>
                <a:cubicBezTo>
                  <a:pt x="2651873" y="1566149"/>
                  <a:pt x="2663643" y="1554378"/>
                  <a:pt x="2678164" y="1554378"/>
                </a:cubicBezTo>
                <a:close/>
                <a:moveTo>
                  <a:pt x="2220924" y="1554378"/>
                </a:moveTo>
                <a:cubicBezTo>
                  <a:pt x="2235444" y="1554378"/>
                  <a:pt x="2247215" y="1566149"/>
                  <a:pt x="2247215" y="1580669"/>
                </a:cubicBezTo>
                <a:cubicBezTo>
                  <a:pt x="2247215" y="1595189"/>
                  <a:pt x="2235444" y="1606960"/>
                  <a:pt x="2220924" y="1606960"/>
                </a:cubicBezTo>
                <a:cubicBezTo>
                  <a:pt x="2206404" y="1606960"/>
                  <a:pt x="2194633" y="1595189"/>
                  <a:pt x="2194633" y="1580669"/>
                </a:cubicBezTo>
                <a:cubicBezTo>
                  <a:pt x="2194633" y="1566149"/>
                  <a:pt x="2206404" y="1554378"/>
                  <a:pt x="2220924" y="1554378"/>
                </a:cubicBezTo>
                <a:close/>
                <a:moveTo>
                  <a:pt x="2129475" y="1554378"/>
                </a:moveTo>
                <a:cubicBezTo>
                  <a:pt x="2143996" y="1554378"/>
                  <a:pt x="2155766" y="1566149"/>
                  <a:pt x="2155766" y="1580669"/>
                </a:cubicBezTo>
                <a:cubicBezTo>
                  <a:pt x="2155766" y="1595189"/>
                  <a:pt x="2143996" y="1606960"/>
                  <a:pt x="2129475" y="1606960"/>
                </a:cubicBezTo>
                <a:cubicBezTo>
                  <a:pt x="2114955" y="1606960"/>
                  <a:pt x="2103184" y="1595189"/>
                  <a:pt x="2103184" y="1580669"/>
                </a:cubicBezTo>
                <a:cubicBezTo>
                  <a:pt x="2103184" y="1566149"/>
                  <a:pt x="2114955" y="1554378"/>
                  <a:pt x="2129475" y="1554378"/>
                </a:cubicBezTo>
                <a:close/>
                <a:moveTo>
                  <a:pt x="2038028" y="1554378"/>
                </a:moveTo>
                <a:cubicBezTo>
                  <a:pt x="2052548" y="1554378"/>
                  <a:pt x="2064319" y="1566149"/>
                  <a:pt x="2064319" y="1580669"/>
                </a:cubicBezTo>
                <a:cubicBezTo>
                  <a:pt x="2064319" y="1595189"/>
                  <a:pt x="2052548" y="1606960"/>
                  <a:pt x="2038028" y="1606960"/>
                </a:cubicBezTo>
                <a:cubicBezTo>
                  <a:pt x="2023508" y="1606960"/>
                  <a:pt x="2011736" y="1595189"/>
                  <a:pt x="2011736" y="1580669"/>
                </a:cubicBezTo>
                <a:cubicBezTo>
                  <a:pt x="2011736" y="1566149"/>
                  <a:pt x="2023508" y="1554378"/>
                  <a:pt x="2038028" y="1554378"/>
                </a:cubicBezTo>
                <a:close/>
                <a:moveTo>
                  <a:pt x="5421045" y="1554378"/>
                </a:moveTo>
                <a:cubicBezTo>
                  <a:pt x="5435564" y="1554378"/>
                  <a:pt x="5447334" y="1566148"/>
                  <a:pt x="5447334" y="1580668"/>
                </a:cubicBezTo>
                <a:cubicBezTo>
                  <a:pt x="5447334" y="1595188"/>
                  <a:pt x="5435564" y="1606959"/>
                  <a:pt x="5421045" y="1606959"/>
                </a:cubicBezTo>
                <a:cubicBezTo>
                  <a:pt x="5406526" y="1606959"/>
                  <a:pt x="5394756" y="1595188"/>
                  <a:pt x="5394756" y="1580668"/>
                </a:cubicBezTo>
                <a:cubicBezTo>
                  <a:pt x="5394756" y="1566148"/>
                  <a:pt x="5406526" y="1554378"/>
                  <a:pt x="5421045" y="1554378"/>
                </a:cubicBezTo>
                <a:close/>
                <a:moveTo>
                  <a:pt x="5329605" y="1554378"/>
                </a:moveTo>
                <a:cubicBezTo>
                  <a:pt x="5344124" y="1554378"/>
                  <a:pt x="5355894" y="1566148"/>
                  <a:pt x="5355894" y="1580668"/>
                </a:cubicBezTo>
                <a:cubicBezTo>
                  <a:pt x="5355894" y="1595188"/>
                  <a:pt x="5344124" y="1606959"/>
                  <a:pt x="5329605" y="1606959"/>
                </a:cubicBezTo>
                <a:cubicBezTo>
                  <a:pt x="5315086" y="1606959"/>
                  <a:pt x="5303316" y="1595188"/>
                  <a:pt x="5303316" y="1580668"/>
                </a:cubicBezTo>
                <a:cubicBezTo>
                  <a:pt x="5303316" y="1566148"/>
                  <a:pt x="5315086" y="1554378"/>
                  <a:pt x="5329605" y="1554378"/>
                </a:cubicBezTo>
                <a:close/>
                <a:moveTo>
                  <a:pt x="5238165" y="1554378"/>
                </a:moveTo>
                <a:cubicBezTo>
                  <a:pt x="5252684" y="1554378"/>
                  <a:pt x="5264454" y="1566148"/>
                  <a:pt x="5264454" y="1580668"/>
                </a:cubicBezTo>
                <a:cubicBezTo>
                  <a:pt x="5264454" y="1595188"/>
                  <a:pt x="5252684" y="1606959"/>
                  <a:pt x="5238165" y="1606959"/>
                </a:cubicBezTo>
                <a:cubicBezTo>
                  <a:pt x="5223646" y="1606959"/>
                  <a:pt x="5211876" y="1595188"/>
                  <a:pt x="5211876" y="1580668"/>
                </a:cubicBezTo>
                <a:cubicBezTo>
                  <a:pt x="5211876" y="1566148"/>
                  <a:pt x="5223646" y="1554378"/>
                  <a:pt x="5238165" y="1554378"/>
                </a:cubicBezTo>
                <a:close/>
                <a:moveTo>
                  <a:pt x="7615605" y="1554377"/>
                </a:moveTo>
                <a:cubicBezTo>
                  <a:pt x="7630124" y="1554377"/>
                  <a:pt x="7641894" y="1566147"/>
                  <a:pt x="7641894" y="1580667"/>
                </a:cubicBezTo>
                <a:cubicBezTo>
                  <a:pt x="7641894" y="1595187"/>
                  <a:pt x="7630124" y="1606958"/>
                  <a:pt x="7615605" y="1606958"/>
                </a:cubicBezTo>
                <a:cubicBezTo>
                  <a:pt x="7601086" y="1606958"/>
                  <a:pt x="7589316" y="1595187"/>
                  <a:pt x="7589316" y="1580667"/>
                </a:cubicBezTo>
                <a:cubicBezTo>
                  <a:pt x="7589316" y="1566147"/>
                  <a:pt x="7601086" y="1554377"/>
                  <a:pt x="7615605" y="1554377"/>
                </a:cubicBezTo>
                <a:close/>
                <a:moveTo>
                  <a:pt x="7524165" y="1554377"/>
                </a:moveTo>
                <a:cubicBezTo>
                  <a:pt x="7538684" y="1554377"/>
                  <a:pt x="7550454" y="1566147"/>
                  <a:pt x="7550454" y="1580667"/>
                </a:cubicBezTo>
                <a:cubicBezTo>
                  <a:pt x="7550454" y="1595187"/>
                  <a:pt x="7538684" y="1606958"/>
                  <a:pt x="7524165" y="1606958"/>
                </a:cubicBezTo>
                <a:cubicBezTo>
                  <a:pt x="7509646" y="1606958"/>
                  <a:pt x="7497876" y="1595187"/>
                  <a:pt x="7497876" y="1580667"/>
                </a:cubicBezTo>
                <a:cubicBezTo>
                  <a:pt x="7497876" y="1566147"/>
                  <a:pt x="7509646" y="1554377"/>
                  <a:pt x="7524165" y="1554377"/>
                </a:cubicBezTo>
                <a:close/>
                <a:moveTo>
                  <a:pt x="7432725" y="1554377"/>
                </a:moveTo>
                <a:cubicBezTo>
                  <a:pt x="7447244" y="1554377"/>
                  <a:pt x="7459014" y="1566147"/>
                  <a:pt x="7459014" y="1580667"/>
                </a:cubicBezTo>
                <a:cubicBezTo>
                  <a:pt x="7459014" y="1595187"/>
                  <a:pt x="7447244" y="1606958"/>
                  <a:pt x="7432725" y="1606958"/>
                </a:cubicBezTo>
                <a:cubicBezTo>
                  <a:pt x="7418206" y="1606958"/>
                  <a:pt x="7406436" y="1595187"/>
                  <a:pt x="7406436" y="1580667"/>
                </a:cubicBezTo>
                <a:cubicBezTo>
                  <a:pt x="7406436" y="1566147"/>
                  <a:pt x="7418206" y="1554377"/>
                  <a:pt x="7432725" y="1554377"/>
                </a:cubicBezTo>
                <a:close/>
                <a:moveTo>
                  <a:pt x="7341285" y="1554377"/>
                </a:moveTo>
                <a:cubicBezTo>
                  <a:pt x="7355804" y="1554377"/>
                  <a:pt x="7367574" y="1566147"/>
                  <a:pt x="7367574" y="1580667"/>
                </a:cubicBezTo>
                <a:cubicBezTo>
                  <a:pt x="7367574" y="1595187"/>
                  <a:pt x="7355804" y="1606958"/>
                  <a:pt x="7341285" y="1606958"/>
                </a:cubicBezTo>
                <a:cubicBezTo>
                  <a:pt x="7326766" y="1606958"/>
                  <a:pt x="7314996" y="1595187"/>
                  <a:pt x="7314996" y="1580667"/>
                </a:cubicBezTo>
                <a:cubicBezTo>
                  <a:pt x="7314996" y="1566147"/>
                  <a:pt x="7326766" y="1554377"/>
                  <a:pt x="7341285" y="1554377"/>
                </a:cubicBezTo>
                <a:close/>
                <a:moveTo>
                  <a:pt x="7249845" y="1554377"/>
                </a:moveTo>
                <a:cubicBezTo>
                  <a:pt x="7264364" y="1554377"/>
                  <a:pt x="7276134" y="1566147"/>
                  <a:pt x="7276134" y="1580667"/>
                </a:cubicBezTo>
                <a:cubicBezTo>
                  <a:pt x="7276134" y="1595187"/>
                  <a:pt x="7264364" y="1606958"/>
                  <a:pt x="7249845" y="1606958"/>
                </a:cubicBezTo>
                <a:cubicBezTo>
                  <a:pt x="7235326" y="1606958"/>
                  <a:pt x="7223556" y="1595187"/>
                  <a:pt x="7223556" y="1580667"/>
                </a:cubicBezTo>
                <a:cubicBezTo>
                  <a:pt x="7223556" y="1566147"/>
                  <a:pt x="7235326" y="1554377"/>
                  <a:pt x="7249845" y="1554377"/>
                </a:cubicBezTo>
                <a:close/>
                <a:moveTo>
                  <a:pt x="7158405" y="1554377"/>
                </a:moveTo>
                <a:cubicBezTo>
                  <a:pt x="7172924" y="1554377"/>
                  <a:pt x="7184694" y="1566147"/>
                  <a:pt x="7184694" y="1580667"/>
                </a:cubicBezTo>
                <a:cubicBezTo>
                  <a:pt x="7184694" y="1595187"/>
                  <a:pt x="7172924" y="1606958"/>
                  <a:pt x="7158405" y="1606958"/>
                </a:cubicBezTo>
                <a:cubicBezTo>
                  <a:pt x="7143886" y="1606958"/>
                  <a:pt x="7132116" y="1595187"/>
                  <a:pt x="7132116" y="1580667"/>
                </a:cubicBezTo>
                <a:cubicBezTo>
                  <a:pt x="7132116" y="1566147"/>
                  <a:pt x="7143886" y="1554377"/>
                  <a:pt x="7158405" y="1554377"/>
                </a:cubicBezTo>
                <a:close/>
                <a:moveTo>
                  <a:pt x="7066965" y="1554377"/>
                </a:moveTo>
                <a:cubicBezTo>
                  <a:pt x="7081484" y="1554377"/>
                  <a:pt x="7093254" y="1566147"/>
                  <a:pt x="7093254" y="1580667"/>
                </a:cubicBezTo>
                <a:cubicBezTo>
                  <a:pt x="7093254" y="1595187"/>
                  <a:pt x="7081484" y="1606958"/>
                  <a:pt x="7066965" y="1606958"/>
                </a:cubicBezTo>
                <a:cubicBezTo>
                  <a:pt x="7052446" y="1606958"/>
                  <a:pt x="7040676" y="1595187"/>
                  <a:pt x="7040676" y="1580667"/>
                </a:cubicBezTo>
                <a:cubicBezTo>
                  <a:pt x="7040676" y="1566147"/>
                  <a:pt x="7052446" y="1554377"/>
                  <a:pt x="7066965" y="1554377"/>
                </a:cubicBezTo>
                <a:close/>
                <a:moveTo>
                  <a:pt x="6975525" y="1554377"/>
                </a:moveTo>
                <a:cubicBezTo>
                  <a:pt x="6990044" y="1554377"/>
                  <a:pt x="7001814" y="1566147"/>
                  <a:pt x="7001814" y="1580667"/>
                </a:cubicBezTo>
                <a:cubicBezTo>
                  <a:pt x="7001814" y="1595187"/>
                  <a:pt x="6990044" y="1606958"/>
                  <a:pt x="6975525" y="1606958"/>
                </a:cubicBezTo>
                <a:cubicBezTo>
                  <a:pt x="6961006" y="1606958"/>
                  <a:pt x="6949236" y="1595187"/>
                  <a:pt x="6949236" y="1580667"/>
                </a:cubicBezTo>
                <a:cubicBezTo>
                  <a:pt x="6949236" y="1566147"/>
                  <a:pt x="6961006" y="1554377"/>
                  <a:pt x="6975525" y="1554377"/>
                </a:cubicBezTo>
                <a:close/>
                <a:moveTo>
                  <a:pt x="6884085" y="1554377"/>
                </a:moveTo>
                <a:cubicBezTo>
                  <a:pt x="6898604" y="1554377"/>
                  <a:pt x="6910374" y="1566147"/>
                  <a:pt x="6910374" y="1580667"/>
                </a:cubicBezTo>
                <a:cubicBezTo>
                  <a:pt x="6910374" y="1595187"/>
                  <a:pt x="6898604" y="1606958"/>
                  <a:pt x="6884085" y="1606958"/>
                </a:cubicBezTo>
                <a:cubicBezTo>
                  <a:pt x="6869566" y="1606958"/>
                  <a:pt x="6857796" y="1595187"/>
                  <a:pt x="6857796" y="1580667"/>
                </a:cubicBezTo>
                <a:cubicBezTo>
                  <a:pt x="6857796" y="1566147"/>
                  <a:pt x="6869566" y="1554377"/>
                  <a:pt x="6884085" y="1554377"/>
                </a:cubicBezTo>
                <a:close/>
                <a:moveTo>
                  <a:pt x="6792645" y="1554377"/>
                </a:moveTo>
                <a:cubicBezTo>
                  <a:pt x="6807164" y="1554377"/>
                  <a:pt x="6818934" y="1566147"/>
                  <a:pt x="6818934" y="1580667"/>
                </a:cubicBezTo>
                <a:cubicBezTo>
                  <a:pt x="6818934" y="1595187"/>
                  <a:pt x="6807164" y="1606958"/>
                  <a:pt x="6792645" y="1606958"/>
                </a:cubicBezTo>
                <a:cubicBezTo>
                  <a:pt x="6778126" y="1606958"/>
                  <a:pt x="6766356" y="1595187"/>
                  <a:pt x="6766356" y="1580667"/>
                </a:cubicBezTo>
                <a:cubicBezTo>
                  <a:pt x="6766356" y="1566147"/>
                  <a:pt x="6778126" y="1554377"/>
                  <a:pt x="6792645" y="1554377"/>
                </a:cubicBezTo>
                <a:close/>
                <a:moveTo>
                  <a:pt x="6701205" y="1554377"/>
                </a:moveTo>
                <a:cubicBezTo>
                  <a:pt x="6715724" y="1554377"/>
                  <a:pt x="6727494" y="1566147"/>
                  <a:pt x="6727494" y="1580667"/>
                </a:cubicBezTo>
                <a:cubicBezTo>
                  <a:pt x="6727494" y="1595187"/>
                  <a:pt x="6715724" y="1606958"/>
                  <a:pt x="6701205" y="1606958"/>
                </a:cubicBezTo>
                <a:cubicBezTo>
                  <a:pt x="6686686" y="1606958"/>
                  <a:pt x="6674916" y="1595187"/>
                  <a:pt x="6674916" y="1580667"/>
                </a:cubicBezTo>
                <a:cubicBezTo>
                  <a:pt x="6674916" y="1566147"/>
                  <a:pt x="6686686" y="1554377"/>
                  <a:pt x="6701205" y="1554377"/>
                </a:cubicBezTo>
                <a:close/>
                <a:moveTo>
                  <a:pt x="6609765" y="1554377"/>
                </a:moveTo>
                <a:cubicBezTo>
                  <a:pt x="6624284" y="1554377"/>
                  <a:pt x="6636054" y="1566147"/>
                  <a:pt x="6636054" y="1580667"/>
                </a:cubicBezTo>
                <a:cubicBezTo>
                  <a:pt x="6636054" y="1595187"/>
                  <a:pt x="6624284" y="1606958"/>
                  <a:pt x="6609765" y="1606958"/>
                </a:cubicBezTo>
                <a:cubicBezTo>
                  <a:pt x="6595246" y="1606958"/>
                  <a:pt x="6583476" y="1595187"/>
                  <a:pt x="6583476" y="1580667"/>
                </a:cubicBezTo>
                <a:cubicBezTo>
                  <a:pt x="6583476" y="1566147"/>
                  <a:pt x="6595246" y="1554377"/>
                  <a:pt x="6609765" y="1554377"/>
                </a:cubicBezTo>
                <a:close/>
                <a:moveTo>
                  <a:pt x="6518325" y="1554377"/>
                </a:moveTo>
                <a:cubicBezTo>
                  <a:pt x="6532844" y="1554377"/>
                  <a:pt x="6544614" y="1566147"/>
                  <a:pt x="6544614" y="1580667"/>
                </a:cubicBezTo>
                <a:cubicBezTo>
                  <a:pt x="6544614" y="1595187"/>
                  <a:pt x="6532844" y="1606958"/>
                  <a:pt x="6518325" y="1606958"/>
                </a:cubicBezTo>
                <a:cubicBezTo>
                  <a:pt x="6503806" y="1606958"/>
                  <a:pt x="6492036" y="1595187"/>
                  <a:pt x="6492036" y="1580667"/>
                </a:cubicBezTo>
                <a:cubicBezTo>
                  <a:pt x="6492036" y="1566147"/>
                  <a:pt x="6503806" y="1554377"/>
                  <a:pt x="6518325" y="1554377"/>
                </a:cubicBezTo>
                <a:close/>
                <a:moveTo>
                  <a:pt x="6426885" y="1554377"/>
                </a:moveTo>
                <a:cubicBezTo>
                  <a:pt x="6441404" y="1554377"/>
                  <a:pt x="6453174" y="1566148"/>
                  <a:pt x="6453174" y="1580668"/>
                </a:cubicBezTo>
                <a:cubicBezTo>
                  <a:pt x="6453174" y="1595188"/>
                  <a:pt x="6441404" y="1606958"/>
                  <a:pt x="6426885" y="1606958"/>
                </a:cubicBezTo>
                <a:cubicBezTo>
                  <a:pt x="6412366" y="1606958"/>
                  <a:pt x="6400596" y="1595188"/>
                  <a:pt x="6400596" y="1580668"/>
                </a:cubicBezTo>
                <a:cubicBezTo>
                  <a:pt x="6400596" y="1566148"/>
                  <a:pt x="6412366" y="1554377"/>
                  <a:pt x="6426885" y="1554377"/>
                </a:cubicBezTo>
                <a:close/>
                <a:moveTo>
                  <a:pt x="6335445" y="1554377"/>
                </a:moveTo>
                <a:cubicBezTo>
                  <a:pt x="6349964" y="1554377"/>
                  <a:pt x="6361734" y="1566148"/>
                  <a:pt x="6361734" y="1580668"/>
                </a:cubicBezTo>
                <a:cubicBezTo>
                  <a:pt x="6361734" y="1595188"/>
                  <a:pt x="6349964" y="1606959"/>
                  <a:pt x="6335445" y="1606959"/>
                </a:cubicBezTo>
                <a:cubicBezTo>
                  <a:pt x="6320926" y="1606959"/>
                  <a:pt x="6309156" y="1595188"/>
                  <a:pt x="6309156" y="1580668"/>
                </a:cubicBezTo>
                <a:cubicBezTo>
                  <a:pt x="6309156" y="1566148"/>
                  <a:pt x="6320926" y="1554377"/>
                  <a:pt x="6335445" y="1554377"/>
                </a:cubicBezTo>
                <a:close/>
                <a:moveTo>
                  <a:pt x="6244005" y="1554377"/>
                </a:moveTo>
                <a:cubicBezTo>
                  <a:pt x="6258524" y="1554377"/>
                  <a:pt x="6270294" y="1566148"/>
                  <a:pt x="6270294" y="1580668"/>
                </a:cubicBezTo>
                <a:cubicBezTo>
                  <a:pt x="6270294" y="1595188"/>
                  <a:pt x="6258524" y="1606959"/>
                  <a:pt x="6244005" y="1606959"/>
                </a:cubicBezTo>
                <a:cubicBezTo>
                  <a:pt x="6229486" y="1606959"/>
                  <a:pt x="6217716" y="1595188"/>
                  <a:pt x="6217716" y="1580668"/>
                </a:cubicBezTo>
                <a:cubicBezTo>
                  <a:pt x="6217716" y="1566148"/>
                  <a:pt x="6229486" y="1554377"/>
                  <a:pt x="6244005" y="1554377"/>
                </a:cubicBezTo>
                <a:close/>
                <a:moveTo>
                  <a:pt x="6152565" y="1554377"/>
                </a:moveTo>
                <a:cubicBezTo>
                  <a:pt x="6167084" y="1554377"/>
                  <a:pt x="6178854" y="1566148"/>
                  <a:pt x="6178854" y="1580668"/>
                </a:cubicBezTo>
                <a:cubicBezTo>
                  <a:pt x="6178854" y="1595188"/>
                  <a:pt x="6167084" y="1606959"/>
                  <a:pt x="6152565" y="1606959"/>
                </a:cubicBezTo>
                <a:cubicBezTo>
                  <a:pt x="6138046" y="1606959"/>
                  <a:pt x="6126276" y="1595188"/>
                  <a:pt x="6126276" y="1580668"/>
                </a:cubicBezTo>
                <a:cubicBezTo>
                  <a:pt x="6126276" y="1566148"/>
                  <a:pt x="6138046" y="1554377"/>
                  <a:pt x="6152565" y="1554377"/>
                </a:cubicBezTo>
                <a:close/>
                <a:moveTo>
                  <a:pt x="6061125" y="1554377"/>
                </a:moveTo>
                <a:cubicBezTo>
                  <a:pt x="6075644" y="1554377"/>
                  <a:pt x="6087414" y="1566148"/>
                  <a:pt x="6087414" y="1580668"/>
                </a:cubicBezTo>
                <a:cubicBezTo>
                  <a:pt x="6087414" y="1595188"/>
                  <a:pt x="6075644" y="1606959"/>
                  <a:pt x="6061125" y="1606959"/>
                </a:cubicBezTo>
                <a:cubicBezTo>
                  <a:pt x="6046606" y="1606959"/>
                  <a:pt x="6034836" y="1595188"/>
                  <a:pt x="6034836" y="1580668"/>
                </a:cubicBezTo>
                <a:cubicBezTo>
                  <a:pt x="6034836" y="1566148"/>
                  <a:pt x="6046606" y="1554377"/>
                  <a:pt x="6061125" y="1554377"/>
                </a:cubicBezTo>
                <a:close/>
                <a:moveTo>
                  <a:pt x="5969685" y="1554377"/>
                </a:moveTo>
                <a:cubicBezTo>
                  <a:pt x="5984204" y="1554377"/>
                  <a:pt x="5995974" y="1566148"/>
                  <a:pt x="5995974" y="1580668"/>
                </a:cubicBezTo>
                <a:cubicBezTo>
                  <a:pt x="5995974" y="1595188"/>
                  <a:pt x="5984204" y="1606959"/>
                  <a:pt x="5969685" y="1606959"/>
                </a:cubicBezTo>
                <a:cubicBezTo>
                  <a:pt x="5955166" y="1606959"/>
                  <a:pt x="5943396" y="1595188"/>
                  <a:pt x="5943396" y="1580668"/>
                </a:cubicBezTo>
                <a:cubicBezTo>
                  <a:pt x="5943396" y="1566148"/>
                  <a:pt x="5955166" y="1554377"/>
                  <a:pt x="5969685" y="1554377"/>
                </a:cubicBezTo>
                <a:close/>
                <a:moveTo>
                  <a:pt x="5878245" y="1554377"/>
                </a:moveTo>
                <a:cubicBezTo>
                  <a:pt x="5892764" y="1554377"/>
                  <a:pt x="5904534" y="1566148"/>
                  <a:pt x="5904534" y="1580668"/>
                </a:cubicBezTo>
                <a:cubicBezTo>
                  <a:pt x="5904534" y="1595188"/>
                  <a:pt x="5892764" y="1606959"/>
                  <a:pt x="5878245" y="1606959"/>
                </a:cubicBezTo>
                <a:cubicBezTo>
                  <a:pt x="5863726" y="1606959"/>
                  <a:pt x="5851956" y="1595188"/>
                  <a:pt x="5851956" y="1580668"/>
                </a:cubicBezTo>
                <a:cubicBezTo>
                  <a:pt x="5851956" y="1566148"/>
                  <a:pt x="5863726" y="1554377"/>
                  <a:pt x="5878245" y="1554377"/>
                </a:cubicBezTo>
                <a:close/>
                <a:moveTo>
                  <a:pt x="5786805" y="1554377"/>
                </a:moveTo>
                <a:cubicBezTo>
                  <a:pt x="5801324" y="1554377"/>
                  <a:pt x="5813094" y="1566148"/>
                  <a:pt x="5813094" y="1580668"/>
                </a:cubicBezTo>
                <a:cubicBezTo>
                  <a:pt x="5813094" y="1595188"/>
                  <a:pt x="5801324" y="1606959"/>
                  <a:pt x="5786805" y="1606959"/>
                </a:cubicBezTo>
                <a:cubicBezTo>
                  <a:pt x="5772286" y="1606959"/>
                  <a:pt x="5760516" y="1595188"/>
                  <a:pt x="5760516" y="1580668"/>
                </a:cubicBezTo>
                <a:cubicBezTo>
                  <a:pt x="5760516" y="1566148"/>
                  <a:pt x="5772286" y="1554377"/>
                  <a:pt x="5786805" y="1554377"/>
                </a:cubicBezTo>
                <a:close/>
                <a:moveTo>
                  <a:pt x="5695365" y="1554377"/>
                </a:moveTo>
                <a:cubicBezTo>
                  <a:pt x="5709884" y="1554377"/>
                  <a:pt x="5721654" y="1566148"/>
                  <a:pt x="5721654" y="1580668"/>
                </a:cubicBezTo>
                <a:cubicBezTo>
                  <a:pt x="5721654" y="1595188"/>
                  <a:pt x="5709884" y="1606959"/>
                  <a:pt x="5695365" y="1606959"/>
                </a:cubicBezTo>
                <a:cubicBezTo>
                  <a:pt x="5680846" y="1606959"/>
                  <a:pt x="5669076" y="1595188"/>
                  <a:pt x="5669076" y="1580668"/>
                </a:cubicBezTo>
                <a:cubicBezTo>
                  <a:pt x="5669076" y="1566148"/>
                  <a:pt x="5680846" y="1554377"/>
                  <a:pt x="5695365" y="1554377"/>
                </a:cubicBezTo>
                <a:close/>
                <a:moveTo>
                  <a:pt x="5512485" y="1554377"/>
                </a:moveTo>
                <a:cubicBezTo>
                  <a:pt x="5527004" y="1554377"/>
                  <a:pt x="5538774" y="1566148"/>
                  <a:pt x="5538774" y="1580668"/>
                </a:cubicBezTo>
                <a:cubicBezTo>
                  <a:pt x="5538774" y="1595188"/>
                  <a:pt x="5527004" y="1606959"/>
                  <a:pt x="5512485" y="1606959"/>
                </a:cubicBezTo>
                <a:cubicBezTo>
                  <a:pt x="5497966" y="1606959"/>
                  <a:pt x="5486196" y="1595188"/>
                  <a:pt x="5486196" y="1580668"/>
                </a:cubicBezTo>
                <a:cubicBezTo>
                  <a:pt x="5486196" y="1566148"/>
                  <a:pt x="5497966" y="1554377"/>
                  <a:pt x="5512485" y="1554377"/>
                </a:cubicBezTo>
                <a:close/>
                <a:moveTo>
                  <a:pt x="7889925" y="1554376"/>
                </a:moveTo>
                <a:cubicBezTo>
                  <a:pt x="7904444" y="1554376"/>
                  <a:pt x="7916214" y="1566146"/>
                  <a:pt x="7916214" y="1580666"/>
                </a:cubicBezTo>
                <a:cubicBezTo>
                  <a:pt x="7916214" y="1595186"/>
                  <a:pt x="7904444" y="1606957"/>
                  <a:pt x="7889925" y="1606957"/>
                </a:cubicBezTo>
                <a:cubicBezTo>
                  <a:pt x="7875406" y="1606957"/>
                  <a:pt x="7863636" y="1595186"/>
                  <a:pt x="7863636" y="1580666"/>
                </a:cubicBezTo>
                <a:cubicBezTo>
                  <a:pt x="7863636" y="1566146"/>
                  <a:pt x="7875406" y="1554376"/>
                  <a:pt x="7889925" y="1554376"/>
                </a:cubicBezTo>
                <a:close/>
                <a:moveTo>
                  <a:pt x="7798485" y="1554376"/>
                </a:moveTo>
                <a:cubicBezTo>
                  <a:pt x="7813004" y="1554376"/>
                  <a:pt x="7824774" y="1566147"/>
                  <a:pt x="7824774" y="1580667"/>
                </a:cubicBezTo>
                <a:cubicBezTo>
                  <a:pt x="7824774" y="1595187"/>
                  <a:pt x="7813004" y="1606957"/>
                  <a:pt x="7798485" y="1606957"/>
                </a:cubicBezTo>
                <a:cubicBezTo>
                  <a:pt x="7783966" y="1606957"/>
                  <a:pt x="7772196" y="1595187"/>
                  <a:pt x="7772196" y="1580667"/>
                </a:cubicBezTo>
                <a:cubicBezTo>
                  <a:pt x="7772196" y="1566147"/>
                  <a:pt x="7783966" y="1554376"/>
                  <a:pt x="7798485" y="1554376"/>
                </a:cubicBezTo>
                <a:close/>
                <a:moveTo>
                  <a:pt x="7707045" y="1554376"/>
                </a:moveTo>
                <a:cubicBezTo>
                  <a:pt x="7721564" y="1554376"/>
                  <a:pt x="7733334" y="1566147"/>
                  <a:pt x="7733334" y="1580667"/>
                </a:cubicBezTo>
                <a:cubicBezTo>
                  <a:pt x="7733334" y="1595187"/>
                  <a:pt x="7721564" y="1606958"/>
                  <a:pt x="7707045" y="1606958"/>
                </a:cubicBezTo>
                <a:cubicBezTo>
                  <a:pt x="7692526" y="1606958"/>
                  <a:pt x="7680756" y="1595187"/>
                  <a:pt x="7680756" y="1580667"/>
                </a:cubicBezTo>
                <a:cubicBezTo>
                  <a:pt x="7680756" y="1566147"/>
                  <a:pt x="7692526" y="1554376"/>
                  <a:pt x="7707045" y="1554376"/>
                </a:cubicBezTo>
                <a:close/>
                <a:moveTo>
                  <a:pt x="9993045" y="1554376"/>
                </a:moveTo>
                <a:cubicBezTo>
                  <a:pt x="10007564" y="1554376"/>
                  <a:pt x="10019334" y="1566145"/>
                  <a:pt x="10019334" y="1580665"/>
                </a:cubicBezTo>
                <a:cubicBezTo>
                  <a:pt x="10019334" y="1595185"/>
                  <a:pt x="10007564" y="1606956"/>
                  <a:pt x="9993045" y="1606956"/>
                </a:cubicBezTo>
                <a:cubicBezTo>
                  <a:pt x="9978526" y="1606956"/>
                  <a:pt x="9966756" y="1595185"/>
                  <a:pt x="9966756" y="1580665"/>
                </a:cubicBezTo>
                <a:cubicBezTo>
                  <a:pt x="9966756" y="1566145"/>
                  <a:pt x="9978526" y="1554376"/>
                  <a:pt x="9993045" y="1554376"/>
                </a:cubicBezTo>
                <a:close/>
                <a:moveTo>
                  <a:pt x="9901605" y="1554376"/>
                </a:moveTo>
                <a:cubicBezTo>
                  <a:pt x="9916124" y="1554376"/>
                  <a:pt x="9927894" y="1566145"/>
                  <a:pt x="9927894" y="1580665"/>
                </a:cubicBezTo>
                <a:cubicBezTo>
                  <a:pt x="9927894" y="1595185"/>
                  <a:pt x="9916124" y="1606956"/>
                  <a:pt x="9901605" y="1606956"/>
                </a:cubicBezTo>
                <a:cubicBezTo>
                  <a:pt x="9887086" y="1606956"/>
                  <a:pt x="9875316" y="1595185"/>
                  <a:pt x="9875316" y="1580665"/>
                </a:cubicBezTo>
                <a:cubicBezTo>
                  <a:pt x="9875316" y="1566145"/>
                  <a:pt x="9887086" y="1554376"/>
                  <a:pt x="9901605" y="1554376"/>
                </a:cubicBezTo>
                <a:close/>
                <a:moveTo>
                  <a:pt x="9810165" y="1554376"/>
                </a:moveTo>
                <a:cubicBezTo>
                  <a:pt x="9824684" y="1554376"/>
                  <a:pt x="9836454" y="1566145"/>
                  <a:pt x="9836454" y="1580665"/>
                </a:cubicBezTo>
                <a:cubicBezTo>
                  <a:pt x="9836454" y="1595185"/>
                  <a:pt x="9824684" y="1606956"/>
                  <a:pt x="9810165" y="1606956"/>
                </a:cubicBezTo>
                <a:cubicBezTo>
                  <a:pt x="9795646" y="1606956"/>
                  <a:pt x="9783876" y="1595185"/>
                  <a:pt x="9783876" y="1580665"/>
                </a:cubicBezTo>
                <a:cubicBezTo>
                  <a:pt x="9783876" y="1566145"/>
                  <a:pt x="9795646" y="1554376"/>
                  <a:pt x="9810165" y="1554376"/>
                </a:cubicBezTo>
                <a:close/>
                <a:moveTo>
                  <a:pt x="9627285" y="1554376"/>
                </a:moveTo>
                <a:cubicBezTo>
                  <a:pt x="9641804" y="1554376"/>
                  <a:pt x="9653574" y="1566145"/>
                  <a:pt x="9653574" y="1580665"/>
                </a:cubicBezTo>
                <a:cubicBezTo>
                  <a:pt x="9653574" y="1595185"/>
                  <a:pt x="9641804" y="1606956"/>
                  <a:pt x="9627285" y="1606956"/>
                </a:cubicBezTo>
                <a:cubicBezTo>
                  <a:pt x="9612766" y="1606956"/>
                  <a:pt x="9600996" y="1595185"/>
                  <a:pt x="9600996" y="1580665"/>
                </a:cubicBezTo>
                <a:cubicBezTo>
                  <a:pt x="9600996" y="1566145"/>
                  <a:pt x="9612766" y="1554376"/>
                  <a:pt x="9627285" y="1554376"/>
                </a:cubicBezTo>
                <a:close/>
                <a:moveTo>
                  <a:pt x="9535845" y="1554376"/>
                </a:moveTo>
                <a:cubicBezTo>
                  <a:pt x="9550364" y="1554376"/>
                  <a:pt x="9562134" y="1566145"/>
                  <a:pt x="9562134" y="1580665"/>
                </a:cubicBezTo>
                <a:cubicBezTo>
                  <a:pt x="9562134" y="1595185"/>
                  <a:pt x="9550364" y="1606956"/>
                  <a:pt x="9535845" y="1606956"/>
                </a:cubicBezTo>
                <a:cubicBezTo>
                  <a:pt x="9521326" y="1606956"/>
                  <a:pt x="9509556" y="1595185"/>
                  <a:pt x="9509556" y="1580665"/>
                </a:cubicBezTo>
                <a:cubicBezTo>
                  <a:pt x="9509556" y="1566145"/>
                  <a:pt x="9521326" y="1554376"/>
                  <a:pt x="9535845" y="1554376"/>
                </a:cubicBezTo>
                <a:close/>
                <a:moveTo>
                  <a:pt x="9444405" y="1554376"/>
                </a:moveTo>
                <a:cubicBezTo>
                  <a:pt x="9458924" y="1554376"/>
                  <a:pt x="9470694" y="1566145"/>
                  <a:pt x="9470694" y="1580665"/>
                </a:cubicBezTo>
                <a:cubicBezTo>
                  <a:pt x="9470694" y="1595186"/>
                  <a:pt x="9458924" y="1606956"/>
                  <a:pt x="9444405" y="1606956"/>
                </a:cubicBezTo>
                <a:cubicBezTo>
                  <a:pt x="9429886" y="1606956"/>
                  <a:pt x="9418116" y="1595186"/>
                  <a:pt x="9418116" y="1580665"/>
                </a:cubicBezTo>
                <a:cubicBezTo>
                  <a:pt x="9418116" y="1566145"/>
                  <a:pt x="9429886" y="1554376"/>
                  <a:pt x="9444405" y="1554376"/>
                </a:cubicBezTo>
                <a:close/>
                <a:moveTo>
                  <a:pt x="9352965" y="1554376"/>
                </a:moveTo>
                <a:cubicBezTo>
                  <a:pt x="9367484" y="1554376"/>
                  <a:pt x="9379254" y="1566145"/>
                  <a:pt x="9379254" y="1580665"/>
                </a:cubicBezTo>
                <a:cubicBezTo>
                  <a:pt x="9379254" y="1595186"/>
                  <a:pt x="9367484" y="1606956"/>
                  <a:pt x="9352965" y="1606956"/>
                </a:cubicBezTo>
                <a:cubicBezTo>
                  <a:pt x="9338446" y="1606956"/>
                  <a:pt x="9326676" y="1595186"/>
                  <a:pt x="9326676" y="1580665"/>
                </a:cubicBezTo>
                <a:cubicBezTo>
                  <a:pt x="9326676" y="1566145"/>
                  <a:pt x="9338446" y="1554376"/>
                  <a:pt x="9352965" y="1554376"/>
                </a:cubicBezTo>
                <a:close/>
                <a:moveTo>
                  <a:pt x="9261525" y="1554376"/>
                </a:moveTo>
                <a:cubicBezTo>
                  <a:pt x="9276044" y="1554376"/>
                  <a:pt x="9287814" y="1566145"/>
                  <a:pt x="9287814" y="1580665"/>
                </a:cubicBezTo>
                <a:cubicBezTo>
                  <a:pt x="9287814" y="1595186"/>
                  <a:pt x="9276044" y="1606956"/>
                  <a:pt x="9261525" y="1606956"/>
                </a:cubicBezTo>
                <a:cubicBezTo>
                  <a:pt x="9247006" y="1606956"/>
                  <a:pt x="9235236" y="1595186"/>
                  <a:pt x="9235236" y="1580665"/>
                </a:cubicBezTo>
                <a:cubicBezTo>
                  <a:pt x="9235236" y="1566145"/>
                  <a:pt x="9247006" y="1554376"/>
                  <a:pt x="9261525" y="1554376"/>
                </a:cubicBezTo>
                <a:close/>
                <a:moveTo>
                  <a:pt x="9170085" y="1554376"/>
                </a:moveTo>
                <a:cubicBezTo>
                  <a:pt x="9184604" y="1554376"/>
                  <a:pt x="9196374" y="1566146"/>
                  <a:pt x="9196374" y="1580665"/>
                </a:cubicBezTo>
                <a:cubicBezTo>
                  <a:pt x="9196374" y="1595186"/>
                  <a:pt x="9184604" y="1606956"/>
                  <a:pt x="9170085" y="1606956"/>
                </a:cubicBezTo>
                <a:cubicBezTo>
                  <a:pt x="9155566" y="1606956"/>
                  <a:pt x="9143796" y="1595186"/>
                  <a:pt x="9143796" y="1580665"/>
                </a:cubicBezTo>
                <a:cubicBezTo>
                  <a:pt x="9143796" y="1566146"/>
                  <a:pt x="9155566" y="1554376"/>
                  <a:pt x="9170085" y="1554376"/>
                </a:cubicBezTo>
                <a:close/>
                <a:moveTo>
                  <a:pt x="9078645" y="1554376"/>
                </a:moveTo>
                <a:cubicBezTo>
                  <a:pt x="9093164" y="1554376"/>
                  <a:pt x="9104934" y="1566146"/>
                  <a:pt x="9104934" y="1580666"/>
                </a:cubicBezTo>
                <a:cubicBezTo>
                  <a:pt x="9104934" y="1595186"/>
                  <a:pt x="9093164" y="1606956"/>
                  <a:pt x="9078645" y="1606956"/>
                </a:cubicBezTo>
                <a:cubicBezTo>
                  <a:pt x="9064126" y="1606956"/>
                  <a:pt x="9052356" y="1595186"/>
                  <a:pt x="9052356" y="1580666"/>
                </a:cubicBezTo>
                <a:cubicBezTo>
                  <a:pt x="9052356" y="1566146"/>
                  <a:pt x="9064126" y="1554376"/>
                  <a:pt x="9078645" y="1554376"/>
                </a:cubicBezTo>
                <a:close/>
                <a:moveTo>
                  <a:pt x="8987205" y="1554376"/>
                </a:moveTo>
                <a:cubicBezTo>
                  <a:pt x="9001724" y="1554376"/>
                  <a:pt x="9013494" y="1566146"/>
                  <a:pt x="9013494" y="1580666"/>
                </a:cubicBezTo>
                <a:cubicBezTo>
                  <a:pt x="9013494" y="1595186"/>
                  <a:pt x="9001724" y="1606957"/>
                  <a:pt x="8987205" y="1606957"/>
                </a:cubicBezTo>
                <a:cubicBezTo>
                  <a:pt x="8972686" y="1606957"/>
                  <a:pt x="8960916" y="1595186"/>
                  <a:pt x="8960916" y="1580666"/>
                </a:cubicBezTo>
                <a:cubicBezTo>
                  <a:pt x="8960916" y="1566146"/>
                  <a:pt x="8972686" y="1554376"/>
                  <a:pt x="8987205" y="1554376"/>
                </a:cubicBezTo>
                <a:close/>
                <a:moveTo>
                  <a:pt x="8895765" y="1554376"/>
                </a:moveTo>
                <a:cubicBezTo>
                  <a:pt x="8910284" y="1554376"/>
                  <a:pt x="8922054" y="1566146"/>
                  <a:pt x="8922054" y="1580666"/>
                </a:cubicBezTo>
                <a:cubicBezTo>
                  <a:pt x="8922054" y="1595186"/>
                  <a:pt x="8910284" y="1606957"/>
                  <a:pt x="8895765" y="1606957"/>
                </a:cubicBezTo>
                <a:cubicBezTo>
                  <a:pt x="8881246" y="1606957"/>
                  <a:pt x="8869476" y="1595186"/>
                  <a:pt x="8869476" y="1580666"/>
                </a:cubicBezTo>
                <a:cubicBezTo>
                  <a:pt x="8869476" y="1566146"/>
                  <a:pt x="8881246" y="1554376"/>
                  <a:pt x="8895765" y="1554376"/>
                </a:cubicBezTo>
                <a:close/>
                <a:moveTo>
                  <a:pt x="8804325" y="1554376"/>
                </a:moveTo>
                <a:cubicBezTo>
                  <a:pt x="8818844" y="1554376"/>
                  <a:pt x="8830614" y="1566146"/>
                  <a:pt x="8830614" y="1580666"/>
                </a:cubicBezTo>
                <a:cubicBezTo>
                  <a:pt x="8830614" y="1595186"/>
                  <a:pt x="8818844" y="1606957"/>
                  <a:pt x="8804325" y="1606957"/>
                </a:cubicBezTo>
                <a:cubicBezTo>
                  <a:pt x="8789806" y="1606957"/>
                  <a:pt x="8778036" y="1595186"/>
                  <a:pt x="8778036" y="1580666"/>
                </a:cubicBezTo>
                <a:cubicBezTo>
                  <a:pt x="8778036" y="1566146"/>
                  <a:pt x="8789806" y="1554376"/>
                  <a:pt x="8804325" y="1554376"/>
                </a:cubicBezTo>
                <a:close/>
                <a:moveTo>
                  <a:pt x="8712885" y="1554376"/>
                </a:moveTo>
                <a:cubicBezTo>
                  <a:pt x="8727404" y="1554376"/>
                  <a:pt x="8739174" y="1566146"/>
                  <a:pt x="8739174" y="1580666"/>
                </a:cubicBezTo>
                <a:cubicBezTo>
                  <a:pt x="8739174" y="1595186"/>
                  <a:pt x="8727404" y="1606957"/>
                  <a:pt x="8712885" y="1606957"/>
                </a:cubicBezTo>
                <a:cubicBezTo>
                  <a:pt x="8698366" y="1606957"/>
                  <a:pt x="8686596" y="1595186"/>
                  <a:pt x="8686596" y="1580666"/>
                </a:cubicBezTo>
                <a:cubicBezTo>
                  <a:pt x="8686596" y="1566146"/>
                  <a:pt x="8698366" y="1554376"/>
                  <a:pt x="8712885" y="1554376"/>
                </a:cubicBezTo>
                <a:close/>
                <a:moveTo>
                  <a:pt x="8621445" y="1554376"/>
                </a:moveTo>
                <a:cubicBezTo>
                  <a:pt x="8635964" y="1554376"/>
                  <a:pt x="8647734" y="1566146"/>
                  <a:pt x="8647734" y="1580666"/>
                </a:cubicBezTo>
                <a:cubicBezTo>
                  <a:pt x="8647734" y="1595186"/>
                  <a:pt x="8635964" y="1606957"/>
                  <a:pt x="8621445" y="1606957"/>
                </a:cubicBezTo>
                <a:cubicBezTo>
                  <a:pt x="8606926" y="1606957"/>
                  <a:pt x="8595156" y="1595186"/>
                  <a:pt x="8595156" y="1580666"/>
                </a:cubicBezTo>
                <a:cubicBezTo>
                  <a:pt x="8595156" y="1566146"/>
                  <a:pt x="8606926" y="1554376"/>
                  <a:pt x="8621445" y="1554376"/>
                </a:cubicBezTo>
                <a:close/>
                <a:moveTo>
                  <a:pt x="8530005" y="1554376"/>
                </a:moveTo>
                <a:cubicBezTo>
                  <a:pt x="8544524" y="1554376"/>
                  <a:pt x="8556294" y="1566146"/>
                  <a:pt x="8556294" y="1580666"/>
                </a:cubicBezTo>
                <a:cubicBezTo>
                  <a:pt x="8556294" y="1595186"/>
                  <a:pt x="8544524" y="1606957"/>
                  <a:pt x="8530005" y="1606957"/>
                </a:cubicBezTo>
                <a:cubicBezTo>
                  <a:pt x="8515486" y="1606957"/>
                  <a:pt x="8503716" y="1595186"/>
                  <a:pt x="8503716" y="1580666"/>
                </a:cubicBezTo>
                <a:cubicBezTo>
                  <a:pt x="8503716" y="1566146"/>
                  <a:pt x="8515486" y="1554376"/>
                  <a:pt x="8530005" y="1554376"/>
                </a:cubicBezTo>
                <a:close/>
                <a:moveTo>
                  <a:pt x="8438565" y="1554376"/>
                </a:moveTo>
                <a:cubicBezTo>
                  <a:pt x="8453084" y="1554376"/>
                  <a:pt x="8464854" y="1566146"/>
                  <a:pt x="8464854" y="1580666"/>
                </a:cubicBezTo>
                <a:cubicBezTo>
                  <a:pt x="8464854" y="1595186"/>
                  <a:pt x="8453084" y="1606957"/>
                  <a:pt x="8438565" y="1606957"/>
                </a:cubicBezTo>
                <a:cubicBezTo>
                  <a:pt x="8424046" y="1606957"/>
                  <a:pt x="8412276" y="1595186"/>
                  <a:pt x="8412276" y="1580666"/>
                </a:cubicBezTo>
                <a:cubicBezTo>
                  <a:pt x="8412276" y="1566146"/>
                  <a:pt x="8424046" y="1554376"/>
                  <a:pt x="8438565" y="1554376"/>
                </a:cubicBezTo>
                <a:close/>
                <a:moveTo>
                  <a:pt x="8347125" y="1554376"/>
                </a:moveTo>
                <a:cubicBezTo>
                  <a:pt x="8361644" y="1554376"/>
                  <a:pt x="8373414" y="1566146"/>
                  <a:pt x="8373414" y="1580666"/>
                </a:cubicBezTo>
                <a:cubicBezTo>
                  <a:pt x="8373414" y="1595186"/>
                  <a:pt x="8361644" y="1606957"/>
                  <a:pt x="8347125" y="1606957"/>
                </a:cubicBezTo>
                <a:cubicBezTo>
                  <a:pt x="8332606" y="1606957"/>
                  <a:pt x="8320836" y="1595186"/>
                  <a:pt x="8320836" y="1580666"/>
                </a:cubicBezTo>
                <a:cubicBezTo>
                  <a:pt x="8320836" y="1566146"/>
                  <a:pt x="8332606" y="1554376"/>
                  <a:pt x="8347125" y="1554376"/>
                </a:cubicBezTo>
                <a:close/>
                <a:moveTo>
                  <a:pt x="8255685" y="1554376"/>
                </a:moveTo>
                <a:cubicBezTo>
                  <a:pt x="8270204" y="1554376"/>
                  <a:pt x="8281974" y="1566146"/>
                  <a:pt x="8281974" y="1580666"/>
                </a:cubicBezTo>
                <a:cubicBezTo>
                  <a:pt x="8281974" y="1595186"/>
                  <a:pt x="8270204" y="1606957"/>
                  <a:pt x="8255685" y="1606957"/>
                </a:cubicBezTo>
                <a:cubicBezTo>
                  <a:pt x="8241166" y="1606957"/>
                  <a:pt x="8229396" y="1595186"/>
                  <a:pt x="8229396" y="1580666"/>
                </a:cubicBezTo>
                <a:cubicBezTo>
                  <a:pt x="8229396" y="1566146"/>
                  <a:pt x="8241166" y="1554376"/>
                  <a:pt x="8255685" y="1554376"/>
                </a:cubicBezTo>
                <a:close/>
                <a:moveTo>
                  <a:pt x="8164245" y="1554376"/>
                </a:moveTo>
                <a:cubicBezTo>
                  <a:pt x="8178764" y="1554376"/>
                  <a:pt x="8190534" y="1566146"/>
                  <a:pt x="8190534" y="1580666"/>
                </a:cubicBezTo>
                <a:cubicBezTo>
                  <a:pt x="8190534" y="1595186"/>
                  <a:pt x="8178764" y="1606957"/>
                  <a:pt x="8164245" y="1606957"/>
                </a:cubicBezTo>
                <a:cubicBezTo>
                  <a:pt x="8149726" y="1606957"/>
                  <a:pt x="8137956" y="1595186"/>
                  <a:pt x="8137956" y="1580666"/>
                </a:cubicBezTo>
                <a:cubicBezTo>
                  <a:pt x="8137956" y="1566146"/>
                  <a:pt x="8149726" y="1554376"/>
                  <a:pt x="8164245" y="1554376"/>
                </a:cubicBezTo>
                <a:close/>
                <a:moveTo>
                  <a:pt x="8072805" y="1554376"/>
                </a:moveTo>
                <a:cubicBezTo>
                  <a:pt x="8087324" y="1554376"/>
                  <a:pt x="8099094" y="1566146"/>
                  <a:pt x="8099094" y="1580666"/>
                </a:cubicBezTo>
                <a:cubicBezTo>
                  <a:pt x="8099094" y="1595186"/>
                  <a:pt x="8087324" y="1606957"/>
                  <a:pt x="8072805" y="1606957"/>
                </a:cubicBezTo>
                <a:cubicBezTo>
                  <a:pt x="8058286" y="1606957"/>
                  <a:pt x="8046516" y="1595186"/>
                  <a:pt x="8046516" y="1580666"/>
                </a:cubicBezTo>
                <a:cubicBezTo>
                  <a:pt x="8046516" y="1566146"/>
                  <a:pt x="8058286" y="1554376"/>
                  <a:pt x="8072805" y="1554376"/>
                </a:cubicBezTo>
                <a:close/>
                <a:moveTo>
                  <a:pt x="7981365" y="1554376"/>
                </a:moveTo>
                <a:cubicBezTo>
                  <a:pt x="7995884" y="1554376"/>
                  <a:pt x="8007654" y="1566146"/>
                  <a:pt x="8007654" y="1580666"/>
                </a:cubicBezTo>
                <a:cubicBezTo>
                  <a:pt x="8007654" y="1595186"/>
                  <a:pt x="7995884" y="1606957"/>
                  <a:pt x="7981365" y="1606957"/>
                </a:cubicBezTo>
                <a:cubicBezTo>
                  <a:pt x="7966846" y="1606957"/>
                  <a:pt x="7955076" y="1595186"/>
                  <a:pt x="7955076" y="1580666"/>
                </a:cubicBezTo>
                <a:cubicBezTo>
                  <a:pt x="7955076" y="1566146"/>
                  <a:pt x="7966846" y="1554376"/>
                  <a:pt x="7981365" y="1554376"/>
                </a:cubicBezTo>
                <a:close/>
                <a:moveTo>
                  <a:pt x="10084485" y="1554374"/>
                </a:moveTo>
                <a:cubicBezTo>
                  <a:pt x="10099004" y="1554374"/>
                  <a:pt x="10110774" y="1566145"/>
                  <a:pt x="10110774" y="1580665"/>
                </a:cubicBezTo>
                <a:cubicBezTo>
                  <a:pt x="10110774" y="1595185"/>
                  <a:pt x="10099004" y="1606956"/>
                  <a:pt x="10084485" y="1606956"/>
                </a:cubicBezTo>
                <a:cubicBezTo>
                  <a:pt x="10069966" y="1606956"/>
                  <a:pt x="10058196" y="1595185"/>
                  <a:pt x="10058196" y="1580665"/>
                </a:cubicBezTo>
                <a:cubicBezTo>
                  <a:pt x="10058196" y="1566145"/>
                  <a:pt x="10069966" y="1554374"/>
                  <a:pt x="10084485" y="1554374"/>
                </a:cubicBezTo>
                <a:close/>
                <a:moveTo>
                  <a:pt x="300663" y="1462938"/>
                </a:moveTo>
                <a:cubicBezTo>
                  <a:pt x="315182" y="1462938"/>
                  <a:pt x="326954" y="1474751"/>
                  <a:pt x="326954" y="1489232"/>
                </a:cubicBezTo>
                <a:cubicBezTo>
                  <a:pt x="326954" y="1503754"/>
                  <a:pt x="315182" y="1515522"/>
                  <a:pt x="300663" y="1515522"/>
                </a:cubicBezTo>
                <a:cubicBezTo>
                  <a:pt x="286144" y="1515522"/>
                  <a:pt x="274370" y="1503754"/>
                  <a:pt x="274370" y="1489232"/>
                </a:cubicBezTo>
                <a:cubicBezTo>
                  <a:pt x="274370" y="1474751"/>
                  <a:pt x="286144" y="1462938"/>
                  <a:pt x="300663" y="1462938"/>
                </a:cubicBezTo>
                <a:close/>
                <a:moveTo>
                  <a:pt x="209220" y="1462938"/>
                </a:moveTo>
                <a:cubicBezTo>
                  <a:pt x="223744" y="1462938"/>
                  <a:pt x="235514" y="1474751"/>
                  <a:pt x="235514" y="1489232"/>
                </a:cubicBezTo>
                <a:cubicBezTo>
                  <a:pt x="235514" y="1503754"/>
                  <a:pt x="223744" y="1515522"/>
                  <a:pt x="209220" y="1515522"/>
                </a:cubicBezTo>
                <a:cubicBezTo>
                  <a:pt x="194704" y="1515522"/>
                  <a:pt x="182934" y="1503754"/>
                  <a:pt x="182934" y="1489232"/>
                </a:cubicBezTo>
                <a:cubicBezTo>
                  <a:pt x="182934" y="1474751"/>
                  <a:pt x="194704" y="1462938"/>
                  <a:pt x="209220" y="1462938"/>
                </a:cubicBezTo>
                <a:close/>
                <a:moveTo>
                  <a:pt x="117782" y="1462938"/>
                </a:moveTo>
                <a:cubicBezTo>
                  <a:pt x="132301" y="1462938"/>
                  <a:pt x="144077" y="1474751"/>
                  <a:pt x="144077" y="1489232"/>
                </a:cubicBezTo>
                <a:cubicBezTo>
                  <a:pt x="144077" y="1503754"/>
                  <a:pt x="132301" y="1515522"/>
                  <a:pt x="117782" y="1515522"/>
                </a:cubicBezTo>
                <a:cubicBezTo>
                  <a:pt x="103263" y="1515522"/>
                  <a:pt x="91494" y="1503754"/>
                  <a:pt x="91494" y="1489232"/>
                </a:cubicBezTo>
                <a:cubicBezTo>
                  <a:pt x="91494" y="1474751"/>
                  <a:pt x="103263" y="1462938"/>
                  <a:pt x="117782" y="1462938"/>
                </a:cubicBezTo>
                <a:close/>
                <a:moveTo>
                  <a:pt x="666423" y="1462938"/>
                </a:moveTo>
                <a:cubicBezTo>
                  <a:pt x="680940" y="1462938"/>
                  <a:pt x="692717" y="1474751"/>
                  <a:pt x="692717" y="1489232"/>
                </a:cubicBezTo>
                <a:cubicBezTo>
                  <a:pt x="692717" y="1503754"/>
                  <a:pt x="680940" y="1515522"/>
                  <a:pt x="666423" y="1515522"/>
                </a:cubicBezTo>
                <a:cubicBezTo>
                  <a:pt x="651904" y="1515522"/>
                  <a:pt x="640136" y="1503754"/>
                  <a:pt x="640136" y="1489232"/>
                </a:cubicBezTo>
                <a:cubicBezTo>
                  <a:pt x="640136" y="1474751"/>
                  <a:pt x="651904" y="1462938"/>
                  <a:pt x="666423" y="1462938"/>
                </a:cubicBezTo>
                <a:close/>
                <a:moveTo>
                  <a:pt x="574979" y="1462938"/>
                </a:moveTo>
                <a:cubicBezTo>
                  <a:pt x="589504" y="1462938"/>
                  <a:pt x="601269" y="1474751"/>
                  <a:pt x="601269" y="1489232"/>
                </a:cubicBezTo>
                <a:cubicBezTo>
                  <a:pt x="601269" y="1503754"/>
                  <a:pt x="589504" y="1515522"/>
                  <a:pt x="574979" y="1515522"/>
                </a:cubicBezTo>
                <a:cubicBezTo>
                  <a:pt x="560464" y="1515522"/>
                  <a:pt x="548689" y="1503754"/>
                  <a:pt x="548689" y="1489232"/>
                </a:cubicBezTo>
                <a:cubicBezTo>
                  <a:pt x="548689" y="1474751"/>
                  <a:pt x="560464" y="1462938"/>
                  <a:pt x="574979" y="1462938"/>
                </a:cubicBezTo>
                <a:close/>
                <a:moveTo>
                  <a:pt x="483534" y="1462938"/>
                </a:moveTo>
                <a:cubicBezTo>
                  <a:pt x="498058" y="1462938"/>
                  <a:pt x="509829" y="1474751"/>
                  <a:pt x="509829" y="1489232"/>
                </a:cubicBezTo>
                <a:cubicBezTo>
                  <a:pt x="509829" y="1503754"/>
                  <a:pt x="498058" y="1515522"/>
                  <a:pt x="483534" y="1515522"/>
                </a:cubicBezTo>
                <a:cubicBezTo>
                  <a:pt x="469020" y="1515522"/>
                  <a:pt x="457254" y="1503754"/>
                  <a:pt x="457254" y="1489232"/>
                </a:cubicBezTo>
                <a:cubicBezTo>
                  <a:pt x="457254" y="1474751"/>
                  <a:pt x="469020" y="1462938"/>
                  <a:pt x="483534" y="1462938"/>
                </a:cubicBezTo>
                <a:close/>
                <a:moveTo>
                  <a:pt x="392104" y="1462938"/>
                </a:moveTo>
                <a:cubicBezTo>
                  <a:pt x="406618" y="1462938"/>
                  <a:pt x="418385" y="1474751"/>
                  <a:pt x="418385" y="1489232"/>
                </a:cubicBezTo>
                <a:cubicBezTo>
                  <a:pt x="418385" y="1503754"/>
                  <a:pt x="406618" y="1515522"/>
                  <a:pt x="392104" y="1515522"/>
                </a:cubicBezTo>
                <a:cubicBezTo>
                  <a:pt x="377583" y="1515522"/>
                  <a:pt x="365812" y="1503754"/>
                  <a:pt x="365812" y="1489232"/>
                </a:cubicBezTo>
                <a:cubicBezTo>
                  <a:pt x="365812" y="1474751"/>
                  <a:pt x="377583" y="1462938"/>
                  <a:pt x="392104" y="1462938"/>
                </a:cubicBezTo>
                <a:close/>
                <a:moveTo>
                  <a:pt x="1032175" y="1462938"/>
                </a:moveTo>
                <a:cubicBezTo>
                  <a:pt x="1046694" y="1462938"/>
                  <a:pt x="1058463" y="1474751"/>
                  <a:pt x="1058463" y="1489232"/>
                </a:cubicBezTo>
                <a:cubicBezTo>
                  <a:pt x="1058463" y="1503754"/>
                  <a:pt x="1046694" y="1515522"/>
                  <a:pt x="1032175" y="1515522"/>
                </a:cubicBezTo>
                <a:cubicBezTo>
                  <a:pt x="1017657" y="1515522"/>
                  <a:pt x="1005888" y="1503754"/>
                  <a:pt x="1005888" y="1489232"/>
                </a:cubicBezTo>
                <a:cubicBezTo>
                  <a:pt x="1005888" y="1474751"/>
                  <a:pt x="1017657" y="1462938"/>
                  <a:pt x="1032175" y="1462938"/>
                </a:cubicBezTo>
                <a:close/>
                <a:moveTo>
                  <a:pt x="940740" y="1462938"/>
                </a:moveTo>
                <a:cubicBezTo>
                  <a:pt x="955254" y="1462938"/>
                  <a:pt x="967025" y="1474751"/>
                  <a:pt x="967025" y="1489232"/>
                </a:cubicBezTo>
                <a:cubicBezTo>
                  <a:pt x="967025" y="1503754"/>
                  <a:pt x="955254" y="1515522"/>
                  <a:pt x="940740" y="1515522"/>
                </a:cubicBezTo>
                <a:cubicBezTo>
                  <a:pt x="926219" y="1515522"/>
                  <a:pt x="914452" y="1503754"/>
                  <a:pt x="914452" y="1489232"/>
                </a:cubicBezTo>
                <a:cubicBezTo>
                  <a:pt x="914452" y="1474751"/>
                  <a:pt x="926219" y="1462938"/>
                  <a:pt x="940740" y="1462938"/>
                </a:cubicBezTo>
                <a:close/>
                <a:moveTo>
                  <a:pt x="849300" y="1462938"/>
                </a:moveTo>
                <a:cubicBezTo>
                  <a:pt x="863817" y="1462938"/>
                  <a:pt x="875589" y="1474751"/>
                  <a:pt x="875589" y="1489232"/>
                </a:cubicBezTo>
                <a:cubicBezTo>
                  <a:pt x="875589" y="1503754"/>
                  <a:pt x="863817" y="1515522"/>
                  <a:pt x="849300" y="1515522"/>
                </a:cubicBezTo>
                <a:cubicBezTo>
                  <a:pt x="834785" y="1515522"/>
                  <a:pt x="823012" y="1503754"/>
                  <a:pt x="823012" y="1489232"/>
                </a:cubicBezTo>
                <a:cubicBezTo>
                  <a:pt x="823012" y="1474751"/>
                  <a:pt x="834785" y="1462938"/>
                  <a:pt x="849300" y="1462938"/>
                </a:cubicBezTo>
                <a:close/>
                <a:moveTo>
                  <a:pt x="757861" y="1462938"/>
                </a:moveTo>
                <a:cubicBezTo>
                  <a:pt x="772379" y="1462938"/>
                  <a:pt x="784152" y="1474751"/>
                  <a:pt x="784152" y="1489232"/>
                </a:cubicBezTo>
                <a:cubicBezTo>
                  <a:pt x="784152" y="1503754"/>
                  <a:pt x="772379" y="1515522"/>
                  <a:pt x="757861" y="1515522"/>
                </a:cubicBezTo>
                <a:cubicBezTo>
                  <a:pt x="743345" y="1515522"/>
                  <a:pt x="731572" y="1503754"/>
                  <a:pt x="731572" y="1489232"/>
                </a:cubicBezTo>
                <a:cubicBezTo>
                  <a:pt x="731572" y="1474751"/>
                  <a:pt x="743345" y="1462938"/>
                  <a:pt x="757861" y="1462938"/>
                </a:cubicBezTo>
                <a:close/>
                <a:moveTo>
                  <a:pt x="1397902" y="1462938"/>
                </a:moveTo>
                <a:cubicBezTo>
                  <a:pt x="1412423" y="1462938"/>
                  <a:pt x="1424194" y="1474751"/>
                  <a:pt x="1424194" y="1489232"/>
                </a:cubicBezTo>
                <a:cubicBezTo>
                  <a:pt x="1424194" y="1503754"/>
                  <a:pt x="1412423" y="1515522"/>
                  <a:pt x="1397902" y="1515522"/>
                </a:cubicBezTo>
                <a:cubicBezTo>
                  <a:pt x="1383382" y="1515522"/>
                  <a:pt x="1371611" y="1503754"/>
                  <a:pt x="1371611" y="1489232"/>
                </a:cubicBezTo>
                <a:cubicBezTo>
                  <a:pt x="1371611" y="1474751"/>
                  <a:pt x="1383382" y="1462938"/>
                  <a:pt x="1397902" y="1462938"/>
                </a:cubicBezTo>
                <a:close/>
                <a:moveTo>
                  <a:pt x="1306454" y="1462938"/>
                </a:moveTo>
                <a:cubicBezTo>
                  <a:pt x="1320974" y="1462938"/>
                  <a:pt x="1332746" y="1474751"/>
                  <a:pt x="1332746" y="1489232"/>
                </a:cubicBezTo>
                <a:cubicBezTo>
                  <a:pt x="1332746" y="1503754"/>
                  <a:pt x="1320974" y="1515522"/>
                  <a:pt x="1306454" y="1515522"/>
                </a:cubicBezTo>
                <a:cubicBezTo>
                  <a:pt x="1291934" y="1515522"/>
                  <a:pt x="1280163" y="1503754"/>
                  <a:pt x="1280163" y="1489232"/>
                </a:cubicBezTo>
                <a:cubicBezTo>
                  <a:pt x="1280163" y="1474751"/>
                  <a:pt x="1291934" y="1462938"/>
                  <a:pt x="1306454" y="1462938"/>
                </a:cubicBezTo>
                <a:close/>
                <a:moveTo>
                  <a:pt x="1215005" y="1462938"/>
                </a:moveTo>
                <a:cubicBezTo>
                  <a:pt x="1229526" y="1462938"/>
                  <a:pt x="1241297" y="1474751"/>
                  <a:pt x="1241297" y="1489232"/>
                </a:cubicBezTo>
                <a:cubicBezTo>
                  <a:pt x="1241297" y="1503754"/>
                  <a:pt x="1229526" y="1515522"/>
                  <a:pt x="1215005" y="1515522"/>
                </a:cubicBezTo>
                <a:cubicBezTo>
                  <a:pt x="1200485" y="1515522"/>
                  <a:pt x="1188714" y="1503754"/>
                  <a:pt x="1188714" y="1489232"/>
                </a:cubicBezTo>
                <a:cubicBezTo>
                  <a:pt x="1188714" y="1474751"/>
                  <a:pt x="1200485" y="1462938"/>
                  <a:pt x="1215005" y="1462938"/>
                </a:cubicBezTo>
                <a:close/>
                <a:moveTo>
                  <a:pt x="1123609" y="1462938"/>
                </a:moveTo>
                <a:cubicBezTo>
                  <a:pt x="1138128" y="1462938"/>
                  <a:pt x="1149897" y="1474751"/>
                  <a:pt x="1149897" y="1489232"/>
                </a:cubicBezTo>
                <a:cubicBezTo>
                  <a:pt x="1149897" y="1503754"/>
                  <a:pt x="1138128" y="1515522"/>
                  <a:pt x="1123609" y="1515522"/>
                </a:cubicBezTo>
                <a:cubicBezTo>
                  <a:pt x="1109091" y="1515522"/>
                  <a:pt x="1097322" y="1503754"/>
                  <a:pt x="1097322" y="1489232"/>
                </a:cubicBezTo>
                <a:cubicBezTo>
                  <a:pt x="1097322" y="1474751"/>
                  <a:pt x="1109091" y="1462938"/>
                  <a:pt x="1123609" y="1462938"/>
                </a:cubicBezTo>
                <a:close/>
                <a:moveTo>
                  <a:pt x="1763696" y="1462937"/>
                </a:moveTo>
                <a:cubicBezTo>
                  <a:pt x="1778216" y="1462937"/>
                  <a:pt x="1789988" y="1474751"/>
                  <a:pt x="1789988" y="1489232"/>
                </a:cubicBezTo>
                <a:cubicBezTo>
                  <a:pt x="1789988" y="1503754"/>
                  <a:pt x="1778216" y="1515521"/>
                  <a:pt x="1763696" y="1515521"/>
                </a:cubicBezTo>
                <a:cubicBezTo>
                  <a:pt x="1749176" y="1515521"/>
                  <a:pt x="1737405" y="1503754"/>
                  <a:pt x="1737405" y="1489232"/>
                </a:cubicBezTo>
                <a:cubicBezTo>
                  <a:pt x="1737405" y="1474751"/>
                  <a:pt x="1749176" y="1462937"/>
                  <a:pt x="1763696" y="1462937"/>
                </a:cubicBezTo>
                <a:close/>
                <a:moveTo>
                  <a:pt x="1672248" y="1462937"/>
                </a:moveTo>
                <a:cubicBezTo>
                  <a:pt x="1686768" y="1462937"/>
                  <a:pt x="1698539" y="1474751"/>
                  <a:pt x="1698539" y="1489232"/>
                </a:cubicBezTo>
                <a:cubicBezTo>
                  <a:pt x="1698539" y="1503754"/>
                  <a:pt x="1686768" y="1515521"/>
                  <a:pt x="1672248" y="1515521"/>
                </a:cubicBezTo>
                <a:cubicBezTo>
                  <a:pt x="1657728" y="1515521"/>
                  <a:pt x="1645956" y="1503754"/>
                  <a:pt x="1645956" y="1489232"/>
                </a:cubicBezTo>
                <a:cubicBezTo>
                  <a:pt x="1645956" y="1474751"/>
                  <a:pt x="1657728" y="1462937"/>
                  <a:pt x="1672248" y="1462937"/>
                </a:cubicBezTo>
                <a:close/>
                <a:moveTo>
                  <a:pt x="1580800" y="1462937"/>
                </a:moveTo>
                <a:cubicBezTo>
                  <a:pt x="1595320" y="1462937"/>
                  <a:pt x="1607091" y="1474751"/>
                  <a:pt x="1607091" y="1489232"/>
                </a:cubicBezTo>
                <a:cubicBezTo>
                  <a:pt x="1607091" y="1503754"/>
                  <a:pt x="1595320" y="1515522"/>
                  <a:pt x="1580800" y="1515522"/>
                </a:cubicBezTo>
                <a:cubicBezTo>
                  <a:pt x="1566279" y="1515522"/>
                  <a:pt x="1554508" y="1503754"/>
                  <a:pt x="1554508" y="1489232"/>
                </a:cubicBezTo>
                <a:cubicBezTo>
                  <a:pt x="1554508" y="1474751"/>
                  <a:pt x="1566279" y="1462937"/>
                  <a:pt x="1580800" y="1462937"/>
                </a:cubicBezTo>
                <a:close/>
                <a:moveTo>
                  <a:pt x="1489351" y="1462937"/>
                </a:moveTo>
                <a:cubicBezTo>
                  <a:pt x="1503872" y="1462937"/>
                  <a:pt x="1515642" y="1474751"/>
                  <a:pt x="1515642" y="1489232"/>
                </a:cubicBezTo>
                <a:cubicBezTo>
                  <a:pt x="1515642" y="1503754"/>
                  <a:pt x="1503872" y="1515522"/>
                  <a:pt x="1489351" y="1515522"/>
                </a:cubicBezTo>
                <a:cubicBezTo>
                  <a:pt x="1474831" y="1515522"/>
                  <a:pt x="1463060" y="1503754"/>
                  <a:pt x="1463060" y="1489232"/>
                </a:cubicBezTo>
                <a:cubicBezTo>
                  <a:pt x="1463060" y="1474751"/>
                  <a:pt x="1474831" y="1462937"/>
                  <a:pt x="1489351" y="1462937"/>
                </a:cubicBezTo>
                <a:close/>
                <a:moveTo>
                  <a:pt x="2129490" y="1462937"/>
                </a:moveTo>
                <a:cubicBezTo>
                  <a:pt x="2144010" y="1462937"/>
                  <a:pt x="2155782" y="1474748"/>
                  <a:pt x="2155782" y="1489232"/>
                </a:cubicBezTo>
                <a:cubicBezTo>
                  <a:pt x="2155782" y="1503754"/>
                  <a:pt x="2144010" y="1515521"/>
                  <a:pt x="2129490" y="1515521"/>
                </a:cubicBezTo>
                <a:cubicBezTo>
                  <a:pt x="2114970" y="1515521"/>
                  <a:pt x="2103198" y="1503754"/>
                  <a:pt x="2103198" y="1489232"/>
                </a:cubicBezTo>
                <a:cubicBezTo>
                  <a:pt x="2103198" y="1474748"/>
                  <a:pt x="2114970" y="1462937"/>
                  <a:pt x="2129490" y="1462937"/>
                </a:cubicBezTo>
                <a:close/>
                <a:moveTo>
                  <a:pt x="2038042" y="1462937"/>
                </a:moveTo>
                <a:cubicBezTo>
                  <a:pt x="2052562" y="1462937"/>
                  <a:pt x="2064333" y="1474748"/>
                  <a:pt x="2064333" y="1489232"/>
                </a:cubicBezTo>
                <a:cubicBezTo>
                  <a:pt x="2064333" y="1503754"/>
                  <a:pt x="2052562" y="1515521"/>
                  <a:pt x="2038042" y="1515521"/>
                </a:cubicBezTo>
                <a:cubicBezTo>
                  <a:pt x="2023522" y="1515521"/>
                  <a:pt x="2011750" y="1503754"/>
                  <a:pt x="2011750" y="1489232"/>
                </a:cubicBezTo>
                <a:cubicBezTo>
                  <a:pt x="2011750" y="1474748"/>
                  <a:pt x="2023522" y="1462937"/>
                  <a:pt x="2038042" y="1462937"/>
                </a:cubicBezTo>
                <a:close/>
                <a:moveTo>
                  <a:pt x="1946593" y="1462937"/>
                </a:moveTo>
                <a:cubicBezTo>
                  <a:pt x="1961113" y="1462937"/>
                  <a:pt x="1972884" y="1474748"/>
                  <a:pt x="1972884" y="1489232"/>
                </a:cubicBezTo>
                <a:cubicBezTo>
                  <a:pt x="1972884" y="1503754"/>
                  <a:pt x="1961113" y="1515521"/>
                  <a:pt x="1946593" y="1515521"/>
                </a:cubicBezTo>
                <a:cubicBezTo>
                  <a:pt x="1932072" y="1515521"/>
                  <a:pt x="1920302" y="1503754"/>
                  <a:pt x="1920302" y="1489232"/>
                </a:cubicBezTo>
                <a:cubicBezTo>
                  <a:pt x="1920302" y="1474748"/>
                  <a:pt x="1932072" y="1462937"/>
                  <a:pt x="1946593" y="1462937"/>
                </a:cubicBezTo>
                <a:close/>
                <a:moveTo>
                  <a:pt x="1855145" y="1462937"/>
                </a:moveTo>
                <a:cubicBezTo>
                  <a:pt x="1869665" y="1462937"/>
                  <a:pt x="1881437" y="1474748"/>
                  <a:pt x="1881437" y="1489232"/>
                </a:cubicBezTo>
                <a:cubicBezTo>
                  <a:pt x="1881437" y="1503754"/>
                  <a:pt x="1869665" y="1515521"/>
                  <a:pt x="1855145" y="1515521"/>
                </a:cubicBezTo>
                <a:cubicBezTo>
                  <a:pt x="1840624" y="1515521"/>
                  <a:pt x="1828853" y="1503754"/>
                  <a:pt x="1828853" y="1489232"/>
                </a:cubicBezTo>
                <a:cubicBezTo>
                  <a:pt x="1828853" y="1474748"/>
                  <a:pt x="1840624" y="1462937"/>
                  <a:pt x="1855145" y="1462937"/>
                </a:cubicBezTo>
                <a:close/>
                <a:moveTo>
                  <a:pt x="2861077" y="1462937"/>
                </a:moveTo>
                <a:cubicBezTo>
                  <a:pt x="2875597" y="1462937"/>
                  <a:pt x="2887368" y="1474748"/>
                  <a:pt x="2887368" y="1489232"/>
                </a:cubicBezTo>
                <a:cubicBezTo>
                  <a:pt x="2887368" y="1503754"/>
                  <a:pt x="2875597" y="1515520"/>
                  <a:pt x="2861077" y="1515520"/>
                </a:cubicBezTo>
                <a:cubicBezTo>
                  <a:pt x="2846557" y="1515520"/>
                  <a:pt x="2834785" y="1503754"/>
                  <a:pt x="2834785" y="1489232"/>
                </a:cubicBezTo>
                <a:cubicBezTo>
                  <a:pt x="2834785" y="1474748"/>
                  <a:pt x="2846557" y="1462937"/>
                  <a:pt x="2861077" y="1462937"/>
                </a:cubicBezTo>
                <a:close/>
                <a:moveTo>
                  <a:pt x="2769629" y="1462937"/>
                </a:moveTo>
                <a:cubicBezTo>
                  <a:pt x="2784149" y="1462937"/>
                  <a:pt x="2795920" y="1474748"/>
                  <a:pt x="2795920" y="1489232"/>
                </a:cubicBezTo>
                <a:cubicBezTo>
                  <a:pt x="2795920" y="1503754"/>
                  <a:pt x="2784149" y="1515520"/>
                  <a:pt x="2769629" y="1515520"/>
                </a:cubicBezTo>
                <a:cubicBezTo>
                  <a:pt x="2755108" y="1515520"/>
                  <a:pt x="2743337" y="1503754"/>
                  <a:pt x="2743337" y="1489232"/>
                </a:cubicBezTo>
                <a:cubicBezTo>
                  <a:pt x="2743337" y="1474748"/>
                  <a:pt x="2755108" y="1462937"/>
                  <a:pt x="2769629" y="1462937"/>
                </a:cubicBezTo>
                <a:close/>
                <a:moveTo>
                  <a:pt x="2678180" y="1462937"/>
                </a:moveTo>
                <a:cubicBezTo>
                  <a:pt x="2692701" y="1462937"/>
                  <a:pt x="2704471" y="1474748"/>
                  <a:pt x="2704471" y="1489232"/>
                </a:cubicBezTo>
                <a:cubicBezTo>
                  <a:pt x="2704471" y="1503754"/>
                  <a:pt x="2692701" y="1515521"/>
                  <a:pt x="2678180" y="1515521"/>
                </a:cubicBezTo>
                <a:cubicBezTo>
                  <a:pt x="2663660" y="1515521"/>
                  <a:pt x="2651889" y="1503754"/>
                  <a:pt x="2651889" y="1489232"/>
                </a:cubicBezTo>
                <a:cubicBezTo>
                  <a:pt x="2651889" y="1474748"/>
                  <a:pt x="2663660" y="1462937"/>
                  <a:pt x="2678180" y="1462937"/>
                </a:cubicBezTo>
                <a:close/>
                <a:moveTo>
                  <a:pt x="2586731" y="1462937"/>
                </a:moveTo>
                <a:cubicBezTo>
                  <a:pt x="2601252" y="1462937"/>
                  <a:pt x="2613023" y="1474748"/>
                  <a:pt x="2613023" y="1489232"/>
                </a:cubicBezTo>
                <a:cubicBezTo>
                  <a:pt x="2613023" y="1503754"/>
                  <a:pt x="2601252" y="1515521"/>
                  <a:pt x="2586731" y="1515521"/>
                </a:cubicBezTo>
                <a:cubicBezTo>
                  <a:pt x="2572212" y="1515521"/>
                  <a:pt x="2560441" y="1503754"/>
                  <a:pt x="2560441" y="1489232"/>
                </a:cubicBezTo>
                <a:cubicBezTo>
                  <a:pt x="2560441" y="1474748"/>
                  <a:pt x="2572212" y="1462937"/>
                  <a:pt x="2586731" y="1462937"/>
                </a:cubicBezTo>
                <a:close/>
                <a:moveTo>
                  <a:pt x="2495284" y="1462937"/>
                </a:moveTo>
                <a:cubicBezTo>
                  <a:pt x="2509804" y="1462937"/>
                  <a:pt x="2521575" y="1474748"/>
                  <a:pt x="2521575" y="1489232"/>
                </a:cubicBezTo>
                <a:cubicBezTo>
                  <a:pt x="2521575" y="1503754"/>
                  <a:pt x="2509804" y="1515521"/>
                  <a:pt x="2495284" y="1515521"/>
                </a:cubicBezTo>
                <a:cubicBezTo>
                  <a:pt x="2480763" y="1515521"/>
                  <a:pt x="2468991" y="1503754"/>
                  <a:pt x="2468991" y="1489232"/>
                </a:cubicBezTo>
                <a:cubicBezTo>
                  <a:pt x="2468991" y="1474748"/>
                  <a:pt x="2480763" y="1462937"/>
                  <a:pt x="2495284" y="1462937"/>
                </a:cubicBezTo>
                <a:close/>
                <a:moveTo>
                  <a:pt x="2312386" y="1462937"/>
                </a:moveTo>
                <a:cubicBezTo>
                  <a:pt x="2326906" y="1462937"/>
                  <a:pt x="2338678" y="1474748"/>
                  <a:pt x="2338678" y="1489232"/>
                </a:cubicBezTo>
                <a:cubicBezTo>
                  <a:pt x="2338678" y="1503754"/>
                  <a:pt x="2326906" y="1515521"/>
                  <a:pt x="2312386" y="1515521"/>
                </a:cubicBezTo>
                <a:cubicBezTo>
                  <a:pt x="2297866" y="1515521"/>
                  <a:pt x="2286095" y="1503754"/>
                  <a:pt x="2286095" y="1489232"/>
                </a:cubicBezTo>
                <a:cubicBezTo>
                  <a:pt x="2286095" y="1474748"/>
                  <a:pt x="2297866" y="1462937"/>
                  <a:pt x="2312386" y="1462937"/>
                </a:cubicBezTo>
                <a:close/>
                <a:moveTo>
                  <a:pt x="2220938" y="1462937"/>
                </a:moveTo>
                <a:cubicBezTo>
                  <a:pt x="2235458" y="1462937"/>
                  <a:pt x="2247230" y="1474748"/>
                  <a:pt x="2247230" y="1489232"/>
                </a:cubicBezTo>
                <a:cubicBezTo>
                  <a:pt x="2247230" y="1503754"/>
                  <a:pt x="2235458" y="1515521"/>
                  <a:pt x="2220938" y="1515521"/>
                </a:cubicBezTo>
                <a:cubicBezTo>
                  <a:pt x="2206418" y="1515521"/>
                  <a:pt x="2194647" y="1503754"/>
                  <a:pt x="2194647" y="1489232"/>
                </a:cubicBezTo>
                <a:cubicBezTo>
                  <a:pt x="2194647" y="1474748"/>
                  <a:pt x="2206418" y="1462937"/>
                  <a:pt x="2220938" y="1462937"/>
                </a:cubicBezTo>
                <a:close/>
                <a:moveTo>
                  <a:pt x="5238165" y="1462936"/>
                </a:moveTo>
                <a:cubicBezTo>
                  <a:pt x="5252684" y="1462936"/>
                  <a:pt x="5264454" y="1474748"/>
                  <a:pt x="5264454" y="1489232"/>
                </a:cubicBezTo>
                <a:cubicBezTo>
                  <a:pt x="5264454" y="1503753"/>
                  <a:pt x="5252684" y="1515520"/>
                  <a:pt x="5238165" y="1515520"/>
                </a:cubicBezTo>
                <a:cubicBezTo>
                  <a:pt x="5223646" y="1515520"/>
                  <a:pt x="5211876" y="1503753"/>
                  <a:pt x="5211876" y="1489232"/>
                </a:cubicBezTo>
                <a:cubicBezTo>
                  <a:pt x="5211876" y="1474748"/>
                  <a:pt x="5223646" y="1462936"/>
                  <a:pt x="5238165" y="1462936"/>
                </a:cubicBezTo>
                <a:close/>
                <a:moveTo>
                  <a:pt x="5146725" y="1462936"/>
                </a:moveTo>
                <a:cubicBezTo>
                  <a:pt x="5161244" y="1462936"/>
                  <a:pt x="5173014" y="1474748"/>
                  <a:pt x="5173014" y="1489232"/>
                </a:cubicBezTo>
                <a:cubicBezTo>
                  <a:pt x="5173014" y="1503753"/>
                  <a:pt x="5161244" y="1515520"/>
                  <a:pt x="5146725" y="1515520"/>
                </a:cubicBezTo>
                <a:cubicBezTo>
                  <a:pt x="5132206" y="1515520"/>
                  <a:pt x="5120436" y="1503753"/>
                  <a:pt x="5120436" y="1489232"/>
                </a:cubicBezTo>
                <a:cubicBezTo>
                  <a:pt x="5120436" y="1474748"/>
                  <a:pt x="5132206" y="1462936"/>
                  <a:pt x="5146725" y="1462936"/>
                </a:cubicBezTo>
                <a:close/>
                <a:moveTo>
                  <a:pt x="3043974" y="1462936"/>
                </a:moveTo>
                <a:cubicBezTo>
                  <a:pt x="3058494" y="1462936"/>
                  <a:pt x="3070265" y="1474748"/>
                  <a:pt x="3070265" y="1489232"/>
                </a:cubicBezTo>
                <a:cubicBezTo>
                  <a:pt x="3070265" y="1503754"/>
                  <a:pt x="3058494" y="1515520"/>
                  <a:pt x="3043974" y="1515520"/>
                </a:cubicBezTo>
                <a:cubicBezTo>
                  <a:pt x="3029454" y="1515520"/>
                  <a:pt x="3017682" y="1503754"/>
                  <a:pt x="3017682" y="1489232"/>
                </a:cubicBezTo>
                <a:cubicBezTo>
                  <a:pt x="3017682" y="1474748"/>
                  <a:pt x="3029454" y="1462936"/>
                  <a:pt x="3043974" y="1462936"/>
                </a:cubicBezTo>
                <a:close/>
                <a:moveTo>
                  <a:pt x="2952525" y="1462936"/>
                </a:moveTo>
                <a:cubicBezTo>
                  <a:pt x="2967045" y="1462936"/>
                  <a:pt x="2978816" y="1474748"/>
                  <a:pt x="2978816" y="1489232"/>
                </a:cubicBezTo>
                <a:cubicBezTo>
                  <a:pt x="2978816" y="1503754"/>
                  <a:pt x="2967045" y="1515520"/>
                  <a:pt x="2952525" y="1515520"/>
                </a:cubicBezTo>
                <a:cubicBezTo>
                  <a:pt x="2938005" y="1515520"/>
                  <a:pt x="2926233" y="1503754"/>
                  <a:pt x="2926233" y="1489232"/>
                </a:cubicBezTo>
                <a:cubicBezTo>
                  <a:pt x="2926233" y="1474748"/>
                  <a:pt x="2938005" y="1462936"/>
                  <a:pt x="2952525" y="1462936"/>
                </a:cubicBezTo>
                <a:close/>
                <a:moveTo>
                  <a:pt x="5695365" y="1462936"/>
                </a:moveTo>
                <a:cubicBezTo>
                  <a:pt x="5709884" y="1462936"/>
                  <a:pt x="5721654" y="1474748"/>
                  <a:pt x="5721654" y="1489232"/>
                </a:cubicBezTo>
                <a:cubicBezTo>
                  <a:pt x="5721654" y="1503753"/>
                  <a:pt x="5709884" y="1515520"/>
                  <a:pt x="5695365" y="1515520"/>
                </a:cubicBezTo>
                <a:cubicBezTo>
                  <a:pt x="5680846" y="1515520"/>
                  <a:pt x="5669076" y="1503753"/>
                  <a:pt x="5669076" y="1489232"/>
                </a:cubicBezTo>
                <a:cubicBezTo>
                  <a:pt x="5669076" y="1474748"/>
                  <a:pt x="5680846" y="1462936"/>
                  <a:pt x="5695365" y="1462936"/>
                </a:cubicBezTo>
                <a:close/>
                <a:moveTo>
                  <a:pt x="5603925" y="1462936"/>
                </a:moveTo>
                <a:cubicBezTo>
                  <a:pt x="5618444" y="1462936"/>
                  <a:pt x="5630214" y="1474748"/>
                  <a:pt x="5630214" y="1489232"/>
                </a:cubicBezTo>
                <a:cubicBezTo>
                  <a:pt x="5630214" y="1503753"/>
                  <a:pt x="5618444" y="1515520"/>
                  <a:pt x="5603925" y="1515520"/>
                </a:cubicBezTo>
                <a:cubicBezTo>
                  <a:pt x="5589406" y="1515520"/>
                  <a:pt x="5577636" y="1503753"/>
                  <a:pt x="5577636" y="1489232"/>
                </a:cubicBezTo>
                <a:cubicBezTo>
                  <a:pt x="5577636" y="1474748"/>
                  <a:pt x="5589406" y="1462936"/>
                  <a:pt x="5603925" y="1462936"/>
                </a:cubicBezTo>
                <a:close/>
                <a:moveTo>
                  <a:pt x="5421045" y="1462936"/>
                </a:moveTo>
                <a:cubicBezTo>
                  <a:pt x="5435564" y="1462936"/>
                  <a:pt x="5447334" y="1474748"/>
                  <a:pt x="5447334" y="1489232"/>
                </a:cubicBezTo>
                <a:cubicBezTo>
                  <a:pt x="5447334" y="1503753"/>
                  <a:pt x="5435564" y="1515520"/>
                  <a:pt x="5421045" y="1515520"/>
                </a:cubicBezTo>
                <a:cubicBezTo>
                  <a:pt x="5406526" y="1515520"/>
                  <a:pt x="5394756" y="1503753"/>
                  <a:pt x="5394756" y="1489232"/>
                </a:cubicBezTo>
                <a:cubicBezTo>
                  <a:pt x="5394756" y="1474748"/>
                  <a:pt x="5406526" y="1462936"/>
                  <a:pt x="5421045" y="1462936"/>
                </a:cubicBezTo>
                <a:close/>
                <a:moveTo>
                  <a:pt x="5329605" y="1462936"/>
                </a:moveTo>
                <a:cubicBezTo>
                  <a:pt x="5344124" y="1462936"/>
                  <a:pt x="5355894" y="1474748"/>
                  <a:pt x="5355894" y="1489232"/>
                </a:cubicBezTo>
                <a:cubicBezTo>
                  <a:pt x="5355894" y="1503753"/>
                  <a:pt x="5344124" y="1515520"/>
                  <a:pt x="5329605" y="1515520"/>
                </a:cubicBezTo>
                <a:cubicBezTo>
                  <a:pt x="5315086" y="1515520"/>
                  <a:pt x="5303316" y="1503753"/>
                  <a:pt x="5303316" y="1489232"/>
                </a:cubicBezTo>
                <a:cubicBezTo>
                  <a:pt x="5303316" y="1474748"/>
                  <a:pt x="5315086" y="1462936"/>
                  <a:pt x="5329605" y="1462936"/>
                </a:cubicBezTo>
                <a:close/>
                <a:moveTo>
                  <a:pt x="6061125" y="1462936"/>
                </a:moveTo>
                <a:cubicBezTo>
                  <a:pt x="6075644" y="1462936"/>
                  <a:pt x="6087414" y="1474748"/>
                  <a:pt x="6087414" y="1489231"/>
                </a:cubicBezTo>
                <a:cubicBezTo>
                  <a:pt x="6087414" y="1503753"/>
                  <a:pt x="6075644" y="1515520"/>
                  <a:pt x="6061125" y="1515520"/>
                </a:cubicBezTo>
                <a:cubicBezTo>
                  <a:pt x="6046606" y="1515520"/>
                  <a:pt x="6034836" y="1503753"/>
                  <a:pt x="6034836" y="1489231"/>
                </a:cubicBezTo>
                <a:cubicBezTo>
                  <a:pt x="6034836" y="1474748"/>
                  <a:pt x="6046606" y="1462936"/>
                  <a:pt x="6061125" y="1462936"/>
                </a:cubicBezTo>
                <a:close/>
                <a:moveTo>
                  <a:pt x="5969685" y="1462936"/>
                </a:moveTo>
                <a:cubicBezTo>
                  <a:pt x="5984204" y="1462936"/>
                  <a:pt x="5995974" y="1474748"/>
                  <a:pt x="5995974" y="1489231"/>
                </a:cubicBezTo>
                <a:cubicBezTo>
                  <a:pt x="5995974" y="1503753"/>
                  <a:pt x="5984204" y="1515520"/>
                  <a:pt x="5969685" y="1515520"/>
                </a:cubicBezTo>
                <a:cubicBezTo>
                  <a:pt x="5955166" y="1515520"/>
                  <a:pt x="5943396" y="1503753"/>
                  <a:pt x="5943396" y="1489231"/>
                </a:cubicBezTo>
                <a:cubicBezTo>
                  <a:pt x="5943396" y="1474748"/>
                  <a:pt x="5955166" y="1462936"/>
                  <a:pt x="5969685" y="1462936"/>
                </a:cubicBezTo>
                <a:close/>
                <a:moveTo>
                  <a:pt x="5878245" y="1462936"/>
                </a:moveTo>
                <a:cubicBezTo>
                  <a:pt x="5892764" y="1462936"/>
                  <a:pt x="5904534" y="1474748"/>
                  <a:pt x="5904534" y="1489231"/>
                </a:cubicBezTo>
                <a:cubicBezTo>
                  <a:pt x="5904534" y="1503753"/>
                  <a:pt x="5892764" y="1515520"/>
                  <a:pt x="5878245" y="1515520"/>
                </a:cubicBezTo>
                <a:cubicBezTo>
                  <a:pt x="5863726" y="1515520"/>
                  <a:pt x="5851956" y="1503753"/>
                  <a:pt x="5851956" y="1489231"/>
                </a:cubicBezTo>
                <a:cubicBezTo>
                  <a:pt x="5851956" y="1474748"/>
                  <a:pt x="5863726" y="1462936"/>
                  <a:pt x="5878245" y="1462936"/>
                </a:cubicBezTo>
                <a:close/>
                <a:moveTo>
                  <a:pt x="5786805" y="1462936"/>
                </a:moveTo>
                <a:cubicBezTo>
                  <a:pt x="5801324" y="1462936"/>
                  <a:pt x="5813094" y="1474748"/>
                  <a:pt x="5813094" y="1489232"/>
                </a:cubicBezTo>
                <a:cubicBezTo>
                  <a:pt x="5813094" y="1503753"/>
                  <a:pt x="5801324" y="1515520"/>
                  <a:pt x="5786805" y="1515520"/>
                </a:cubicBezTo>
                <a:cubicBezTo>
                  <a:pt x="5772286" y="1515520"/>
                  <a:pt x="5760516" y="1503753"/>
                  <a:pt x="5760516" y="1489232"/>
                </a:cubicBezTo>
                <a:cubicBezTo>
                  <a:pt x="5760516" y="1474748"/>
                  <a:pt x="5772286" y="1462936"/>
                  <a:pt x="5786805" y="1462936"/>
                </a:cubicBezTo>
                <a:close/>
                <a:moveTo>
                  <a:pt x="6426885" y="1462936"/>
                </a:moveTo>
                <a:cubicBezTo>
                  <a:pt x="6441404" y="1462936"/>
                  <a:pt x="6453174" y="1474748"/>
                  <a:pt x="6453174" y="1489231"/>
                </a:cubicBezTo>
                <a:cubicBezTo>
                  <a:pt x="6453174" y="1503751"/>
                  <a:pt x="6441404" y="1515520"/>
                  <a:pt x="6426885" y="1515520"/>
                </a:cubicBezTo>
                <a:cubicBezTo>
                  <a:pt x="6412366" y="1515520"/>
                  <a:pt x="6400596" y="1503751"/>
                  <a:pt x="6400596" y="1489231"/>
                </a:cubicBezTo>
                <a:cubicBezTo>
                  <a:pt x="6400596" y="1474748"/>
                  <a:pt x="6412366" y="1462936"/>
                  <a:pt x="6426885" y="1462936"/>
                </a:cubicBezTo>
                <a:close/>
                <a:moveTo>
                  <a:pt x="6335445" y="1462936"/>
                </a:moveTo>
                <a:cubicBezTo>
                  <a:pt x="6349964" y="1462936"/>
                  <a:pt x="6361734" y="1474748"/>
                  <a:pt x="6361734" y="1489231"/>
                </a:cubicBezTo>
                <a:cubicBezTo>
                  <a:pt x="6361734" y="1503751"/>
                  <a:pt x="6349964" y="1515520"/>
                  <a:pt x="6335445" y="1515520"/>
                </a:cubicBezTo>
                <a:cubicBezTo>
                  <a:pt x="6320926" y="1515520"/>
                  <a:pt x="6309156" y="1503751"/>
                  <a:pt x="6309156" y="1489231"/>
                </a:cubicBezTo>
                <a:cubicBezTo>
                  <a:pt x="6309156" y="1474748"/>
                  <a:pt x="6320926" y="1462936"/>
                  <a:pt x="6335445" y="1462936"/>
                </a:cubicBezTo>
                <a:close/>
                <a:moveTo>
                  <a:pt x="6244005" y="1462936"/>
                </a:moveTo>
                <a:cubicBezTo>
                  <a:pt x="6258524" y="1462936"/>
                  <a:pt x="6270294" y="1474748"/>
                  <a:pt x="6270294" y="1489231"/>
                </a:cubicBezTo>
                <a:cubicBezTo>
                  <a:pt x="6270294" y="1503753"/>
                  <a:pt x="6258524" y="1515520"/>
                  <a:pt x="6244005" y="1515520"/>
                </a:cubicBezTo>
                <a:cubicBezTo>
                  <a:pt x="6229486" y="1515520"/>
                  <a:pt x="6217716" y="1503753"/>
                  <a:pt x="6217716" y="1489231"/>
                </a:cubicBezTo>
                <a:cubicBezTo>
                  <a:pt x="6217716" y="1474748"/>
                  <a:pt x="6229486" y="1462936"/>
                  <a:pt x="6244005" y="1462936"/>
                </a:cubicBezTo>
                <a:close/>
                <a:moveTo>
                  <a:pt x="6152565" y="1462936"/>
                </a:moveTo>
                <a:cubicBezTo>
                  <a:pt x="6167084" y="1462936"/>
                  <a:pt x="6178854" y="1474748"/>
                  <a:pt x="6178854" y="1489231"/>
                </a:cubicBezTo>
                <a:cubicBezTo>
                  <a:pt x="6178854" y="1503753"/>
                  <a:pt x="6167084" y="1515520"/>
                  <a:pt x="6152565" y="1515520"/>
                </a:cubicBezTo>
                <a:cubicBezTo>
                  <a:pt x="6138046" y="1515520"/>
                  <a:pt x="6126276" y="1503753"/>
                  <a:pt x="6126276" y="1489231"/>
                </a:cubicBezTo>
                <a:cubicBezTo>
                  <a:pt x="6126276" y="1474748"/>
                  <a:pt x="6138046" y="1462936"/>
                  <a:pt x="6152565" y="1462936"/>
                </a:cubicBezTo>
                <a:close/>
                <a:moveTo>
                  <a:pt x="6792645" y="1462935"/>
                </a:moveTo>
                <a:cubicBezTo>
                  <a:pt x="6807164" y="1462935"/>
                  <a:pt x="6818934" y="1474748"/>
                  <a:pt x="6818934" y="1489230"/>
                </a:cubicBezTo>
                <a:cubicBezTo>
                  <a:pt x="6818934" y="1503751"/>
                  <a:pt x="6807164" y="1515520"/>
                  <a:pt x="6792645" y="1515520"/>
                </a:cubicBezTo>
                <a:cubicBezTo>
                  <a:pt x="6778126" y="1515520"/>
                  <a:pt x="6766356" y="1503751"/>
                  <a:pt x="6766356" y="1489230"/>
                </a:cubicBezTo>
                <a:cubicBezTo>
                  <a:pt x="6766356" y="1474748"/>
                  <a:pt x="6778126" y="1462935"/>
                  <a:pt x="6792645" y="1462935"/>
                </a:cubicBezTo>
                <a:close/>
                <a:moveTo>
                  <a:pt x="6701205" y="1462935"/>
                </a:moveTo>
                <a:cubicBezTo>
                  <a:pt x="6715724" y="1462935"/>
                  <a:pt x="6727494" y="1474748"/>
                  <a:pt x="6727494" y="1489230"/>
                </a:cubicBezTo>
                <a:cubicBezTo>
                  <a:pt x="6727494" y="1503751"/>
                  <a:pt x="6715724" y="1515520"/>
                  <a:pt x="6701205" y="1515520"/>
                </a:cubicBezTo>
                <a:cubicBezTo>
                  <a:pt x="6686686" y="1515520"/>
                  <a:pt x="6674916" y="1503751"/>
                  <a:pt x="6674916" y="1489230"/>
                </a:cubicBezTo>
                <a:cubicBezTo>
                  <a:pt x="6674916" y="1474748"/>
                  <a:pt x="6686686" y="1462935"/>
                  <a:pt x="6701205" y="1462935"/>
                </a:cubicBezTo>
                <a:close/>
                <a:moveTo>
                  <a:pt x="6609765" y="1462935"/>
                </a:moveTo>
                <a:cubicBezTo>
                  <a:pt x="6624284" y="1462935"/>
                  <a:pt x="6636054" y="1474748"/>
                  <a:pt x="6636054" y="1489230"/>
                </a:cubicBezTo>
                <a:cubicBezTo>
                  <a:pt x="6636054" y="1503751"/>
                  <a:pt x="6624284" y="1515520"/>
                  <a:pt x="6609765" y="1515520"/>
                </a:cubicBezTo>
                <a:cubicBezTo>
                  <a:pt x="6595246" y="1515520"/>
                  <a:pt x="6583476" y="1503751"/>
                  <a:pt x="6583476" y="1489230"/>
                </a:cubicBezTo>
                <a:cubicBezTo>
                  <a:pt x="6583476" y="1474748"/>
                  <a:pt x="6595246" y="1462935"/>
                  <a:pt x="6609765" y="1462935"/>
                </a:cubicBezTo>
                <a:close/>
                <a:moveTo>
                  <a:pt x="6518325" y="1462935"/>
                </a:moveTo>
                <a:cubicBezTo>
                  <a:pt x="6532844" y="1462935"/>
                  <a:pt x="6544614" y="1474748"/>
                  <a:pt x="6544614" y="1489231"/>
                </a:cubicBezTo>
                <a:cubicBezTo>
                  <a:pt x="6544614" y="1503751"/>
                  <a:pt x="6532844" y="1515520"/>
                  <a:pt x="6518325" y="1515520"/>
                </a:cubicBezTo>
                <a:cubicBezTo>
                  <a:pt x="6503806" y="1515520"/>
                  <a:pt x="6492036" y="1503751"/>
                  <a:pt x="6492036" y="1489231"/>
                </a:cubicBezTo>
                <a:cubicBezTo>
                  <a:pt x="6492036" y="1474748"/>
                  <a:pt x="6503806" y="1462935"/>
                  <a:pt x="6518325" y="1462935"/>
                </a:cubicBezTo>
                <a:close/>
                <a:moveTo>
                  <a:pt x="7158405" y="1462935"/>
                </a:moveTo>
                <a:cubicBezTo>
                  <a:pt x="7172924" y="1462935"/>
                  <a:pt x="7184694" y="1474748"/>
                  <a:pt x="7184694" y="1489230"/>
                </a:cubicBezTo>
                <a:cubicBezTo>
                  <a:pt x="7184694" y="1503751"/>
                  <a:pt x="7172924" y="1515520"/>
                  <a:pt x="7158405" y="1515520"/>
                </a:cubicBezTo>
                <a:cubicBezTo>
                  <a:pt x="7143886" y="1515520"/>
                  <a:pt x="7132116" y="1503751"/>
                  <a:pt x="7132116" y="1489230"/>
                </a:cubicBezTo>
                <a:cubicBezTo>
                  <a:pt x="7132116" y="1474748"/>
                  <a:pt x="7143886" y="1462935"/>
                  <a:pt x="7158405" y="1462935"/>
                </a:cubicBezTo>
                <a:close/>
                <a:moveTo>
                  <a:pt x="7066965" y="1462935"/>
                </a:moveTo>
                <a:cubicBezTo>
                  <a:pt x="7081484" y="1462935"/>
                  <a:pt x="7093254" y="1474748"/>
                  <a:pt x="7093254" y="1489230"/>
                </a:cubicBezTo>
                <a:cubicBezTo>
                  <a:pt x="7093254" y="1503751"/>
                  <a:pt x="7081484" y="1515520"/>
                  <a:pt x="7066965" y="1515520"/>
                </a:cubicBezTo>
                <a:cubicBezTo>
                  <a:pt x="7052446" y="1515520"/>
                  <a:pt x="7040676" y="1503751"/>
                  <a:pt x="7040676" y="1489230"/>
                </a:cubicBezTo>
                <a:cubicBezTo>
                  <a:pt x="7040676" y="1474748"/>
                  <a:pt x="7052446" y="1462935"/>
                  <a:pt x="7066965" y="1462935"/>
                </a:cubicBezTo>
                <a:close/>
                <a:moveTo>
                  <a:pt x="6975525" y="1462935"/>
                </a:moveTo>
                <a:cubicBezTo>
                  <a:pt x="6990044" y="1462935"/>
                  <a:pt x="7001814" y="1474748"/>
                  <a:pt x="7001814" y="1489230"/>
                </a:cubicBezTo>
                <a:cubicBezTo>
                  <a:pt x="7001814" y="1503751"/>
                  <a:pt x="6990044" y="1515520"/>
                  <a:pt x="6975525" y="1515520"/>
                </a:cubicBezTo>
                <a:cubicBezTo>
                  <a:pt x="6961006" y="1515520"/>
                  <a:pt x="6949236" y="1503751"/>
                  <a:pt x="6949236" y="1489230"/>
                </a:cubicBezTo>
                <a:cubicBezTo>
                  <a:pt x="6949236" y="1474748"/>
                  <a:pt x="6961006" y="1462935"/>
                  <a:pt x="6975525" y="1462935"/>
                </a:cubicBezTo>
                <a:close/>
                <a:moveTo>
                  <a:pt x="6884085" y="1462935"/>
                </a:moveTo>
                <a:cubicBezTo>
                  <a:pt x="6898604" y="1462935"/>
                  <a:pt x="6910374" y="1474748"/>
                  <a:pt x="6910374" y="1489230"/>
                </a:cubicBezTo>
                <a:cubicBezTo>
                  <a:pt x="6910374" y="1503751"/>
                  <a:pt x="6898604" y="1515520"/>
                  <a:pt x="6884085" y="1515520"/>
                </a:cubicBezTo>
                <a:cubicBezTo>
                  <a:pt x="6869566" y="1515520"/>
                  <a:pt x="6857796" y="1503751"/>
                  <a:pt x="6857796" y="1489230"/>
                </a:cubicBezTo>
                <a:cubicBezTo>
                  <a:pt x="6857796" y="1474748"/>
                  <a:pt x="6869566" y="1462935"/>
                  <a:pt x="6884085" y="1462935"/>
                </a:cubicBezTo>
                <a:close/>
                <a:moveTo>
                  <a:pt x="7524165" y="1462935"/>
                </a:moveTo>
                <a:cubicBezTo>
                  <a:pt x="7538684" y="1462935"/>
                  <a:pt x="7550454" y="1474745"/>
                  <a:pt x="7550454" y="1489230"/>
                </a:cubicBezTo>
                <a:cubicBezTo>
                  <a:pt x="7550454" y="1503751"/>
                  <a:pt x="7538684" y="1515520"/>
                  <a:pt x="7524165" y="1515520"/>
                </a:cubicBezTo>
                <a:cubicBezTo>
                  <a:pt x="7509646" y="1515520"/>
                  <a:pt x="7497876" y="1503751"/>
                  <a:pt x="7497876" y="1489230"/>
                </a:cubicBezTo>
                <a:cubicBezTo>
                  <a:pt x="7497876" y="1474745"/>
                  <a:pt x="7509646" y="1462935"/>
                  <a:pt x="7524165" y="1462935"/>
                </a:cubicBezTo>
                <a:close/>
                <a:moveTo>
                  <a:pt x="7432725" y="1462935"/>
                </a:moveTo>
                <a:cubicBezTo>
                  <a:pt x="7447244" y="1462935"/>
                  <a:pt x="7459014" y="1474745"/>
                  <a:pt x="7459014" y="1489230"/>
                </a:cubicBezTo>
                <a:cubicBezTo>
                  <a:pt x="7459014" y="1503751"/>
                  <a:pt x="7447244" y="1515520"/>
                  <a:pt x="7432725" y="1515520"/>
                </a:cubicBezTo>
                <a:cubicBezTo>
                  <a:pt x="7418206" y="1515520"/>
                  <a:pt x="7406436" y="1503751"/>
                  <a:pt x="7406436" y="1489230"/>
                </a:cubicBezTo>
                <a:cubicBezTo>
                  <a:pt x="7406436" y="1474745"/>
                  <a:pt x="7418206" y="1462935"/>
                  <a:pt x="7432725" y="1462935"/>
                </a:cubicBezTo>
                <a:close/>
                <a:moveTo>
                  <a:pt x="7341285" y="1462935"/>
                </a:moveTo>
                <a:cubicBezTo>
                  <a:pt x="7355804" y="1462935"/>
                  <a:pt x="7367574" y="1474745"/>
                  <a:pt x="7367574" y="1489230"/>
                </a:cubicBezTo>
                <a:cubicBezTo>
                  <a:pt x="7367574" y="1503751"/>
                  <a:pt x="7355804" y="1515520"/>
                  <a:pt x="7341285" y="1515520"/>
                </a:cubicBezTo>
                <a:cubicBezTo>
                  <a:pt x="7326766" y="1515520"/>
                  <a:pt x="7314996" y="1503751"/>
                  <a:pt x="7314996" y="1489230"/>
                </a:cubicBezTo>
                <a:cubicBezTo>
                  <a:pt x="7314996" y="1474745"/>
                  <a:pt x="7326766" y="1462935"/>
                  <a:pt x="7341285" y="1462935"/>
                </a:cubicBezTo>
                <a:close/>
                <a:moveTo>
                  <a:pt x="7249845" y="1462935"/>
                </a:moveTo>
                <a:cubicBezTo>
                  <a:pt x="7264364" y="1462935"/>
                  <a:pt x="7276134" y="1474745"/>
                  <a:pt x="7276134" y="1489230"/>
                </a:cubicBezTo>
                <a:cubicBezTo>
                  <a:pt x="7276134" y="1503751"/>
                  <a:pt x="7264364" y="1515520"/>
                  <a:pt x="7249845" y="1515520"/>
                </a:cubicBezTo>
                <a:cubicBezTo>
                  <a:pt x="7235326" y="1515520"/>
                  <a:pt x="7223556" y="1503751"/>
                  <a:pt x="7223556" y="1489230"/>
                </a:cubicBezTo>
                <a:cubicBezTo>
                  <a:pt x="7223556" y="1474745"/>
                  <a:pt x="7235326" y="1462935"/>
                  <a:pt x="7249845" y="1462935"/>
                </a:cubicBezTo>
                <a:close/>
                <a:moveTo>
                  <a:pt x="7889925" y="1462935"/>
                </a:moveTo>
                <a:cubicBezTo>
                  <a:pt x="7904444" y="1462935"/>
                  <a:pt x="7916214" y="1474745"/>
                  <a:pt x="7916214" y="1489230"/>
                </a:cubicBezTo>
                <a:cubicBezTo>
                  <a:pt x="7916214" y="1503751"/>
                  <a:pt x="7904444" y="1515520"/>
                  <a:pt x="7889925" y="1515520"/>
                </a:cubicBezTo>
                <a:cubicBezTo>
                  <a:pt x="7875406" y="1515520"/>
                  <a:pt x="7863636" y="1503751"/>
                  <a:pt x="7863636" y="1489230"/>
                </a:cubicBezTo>
                <a:cubicBezTo>
                  <a:pt x="7863636" y="1474745"/>
                  <a:pt x="7875406" y="1462935"/>
                  <a:pt x="7889925" y="1462935"/>
                </a:cubicBezTo>
                <a:close/>
                <a:moveTo>
                  <a:pt x="7798485" y="1462935"/>
                </a:moveTo>
                <a:cubicBezTo>
                  <a:pt x="7813004" y="1462935"/>
                  <a:pt x="7824774" y="1474745"/>
                  <a:pt x="7824774" y="1489230"/>
                </a:cubicBezTo>
                <a:cubicBezTo>
                  <a:pt x="7824774" y="1503751"/>
                  <a:pt x="7813004" y="1515520"/>
                  <a:pt x="7798485" y="1515520"/>
                </a:cubicBezTo>
                <a:cubicBezTo>
                  <a:pt x="7783966" y="1515520"/>
                  <a:pt x="7772196" y="1503751"/>
                  <a:pt x="7772196" y="1489230"/>
                </a:cubicBezTo>
                <a:cubicBezTo>
                  <a:pt x="7772196" y="1474745"/>
                  <a:pt x="7783966" y="1462935"/>
                  <a:pt x="7798485" y="1462935"/>
                </a:cubicBezTo>
                <a:close/>
                <a:moveTo>
                  <a:pt x="7707045" y="1462935"/>
                </a:moveTo>
                <a:cubicBezTo>
                  <a:pt x="7721564" y="1462935"/>
                  <a:pt x="7733334" y="1474745"/>
                  <a:pt x="7733334" y="1489230"/>
                </a:cubicBezTo>
                <a:cubicBezTo>
                  <a:pt x="7733334" y="1503751"/>
                  <a:pt x="7721564" y="1515520"/>
                  <a:pt x="7707045" y="1515520"/>
                </a:cubicBezTo>
                <a:cubicBezTo>
                  <a:pt x="7692526" y="1515520"/>
                  <a:pt x="7680756" y="1503751"/>
                  <a:pt x="7680756" y="1489230"/>
                </a:cubicBezTo>
                <a:cubicBezTo>
                  <a:pt x="7680756" y="1474745"/>
                  <a:pt x="7692526" y="1462935"/>
                  <a:pt x="7707045" y="1462935"/>
                </a:cubicBezTo>
                <a:close/>
                <a:moveTo>
                  <a:pt x="7615605" y="1462935"/>
                </a:moveTo>
                <a:cubicBezTo>
                  <a:pt x="7630124" y="1462935"/>
                  <a:pt x="7641894" y="1474745"/>
                  <a:pt x="7641894" y="1489230"/>
                </a:cubicBezTo>
                <a:cubicBezTo>
                  <a:pt x="7641894" y="1503751"/>
                  <a:pt x="7630124" y="1515520"/>
                  <a:pt x="7615605" y="1515520"/>
                </a:cubicBezTo>
                <a:cubicBezTo>
                  <a:pt x="7601086" y="1515520"/>
                  <a:pt x="7589316" y="1503751"/>
                  <a:pt x="7589316" y="1489230"/>
                </a:cubicBezTo>
                <a:cubicBezTo>
                  <a:pt x="7589316" y="1474745"/>
                  <a:pt x="7601086" y="1462935"/>
                  <a:pt x="7615605" y="1462935"/>
                </a:cubicBezTo>
                <a:close/>
                <a:moveTo>
                  <a:pt x="8255685" y="1462934"/>
                </a:moveTo>
                <a:cubicBezTo>
                  <a:pt x="8270204" y="1462934"/>
                  <a:pt x="8281974" y="1474745"/>
                  <a:pt x="8281974" y="1489229"/>
                </a:cubicBezTo>
                <a:cubicBezTo>
                  <a:pt x="8281974" y="1503751"/>
                  <a:pt x="8270204" y="1515518"/>
                  <a:pt x="8255685" y="1515518"/>
                </a:cubicBezTo>
                <a:cubicBezTo>
                  <a:pt x="8241166" y="1515518"/>
                  <a:pt x="8229396" y="1503751"/>
                  <a:pt x="8229396" y="1489229"/>
                </a:cubicBezTo>
                <a:cubicBezTo>
                  <a:pt x="8229396" y="1474745"/>
                  <a:pt x="8241166" y="1462934"/>
                  <a:pt x="8255685" y="1462934"/>
                </a:cubicBezTo>
                <a:close/>
                <a:moveTo>
                  <a:pt x="8164245" y="1462934"/>
                </a:moveTo>
                <a:cubicBezTo>
                  <a:pt x="8178764" y="1462934"/>
                  <a:pt x="8190534" y="1474745"/>
                  <a:pt x="8190534" y="1489229"/>
                </a:cubicBezTo>
                <a:cubicBezTo>
                  <a:pt x="8190534" y="1503751"/>
                  <a:pt x="8178764" y="1515518"/>
                  <a:pt x="8164245" y="1515518"/>
                </a:cubicBezTo>
                <a:cubicBezTo>
                  <a:pt x="8149726" y="1515518"/>
                  <a:pt x="8137956" y="1503751"/>
                  <a:pt x="8137956" y="1489229"/>
                </a:cubicBezTo>
                <a:cubicBezTo>
                  <a:pt x="8137956" y="1474745"/>
                  <a:pt x="8149726" y="1462934"/>
                  <a:pt x="8164245" y="1462934"/>
                </a:cubicBezTo>
                <a:close/>
                <a:moveTo>
                  <a:pt x="8072805" y="1462934"/>
                </a:moveTo>
                <a:cubicBezTo>
                  <a:pt x="8087324" y="1462934"/>
                  <a:pt x="8099094" y="1474745"/>
                  <a:pt x="8099094" y="1489229"/>
                </a:cubicBezTo>
                <a:cubicBezTo>
                  <a:pt x="8099094" y="1503751"/>
                  <a:pt x="8087324" y="1515518"/>
                  <a:pt x="8072805" y="1515518"/>
                </a:cubicBezTo>
                <a:cubicBezTo>
                  <a:pt x="8058286" y="1515518"/>
                  <a:pt x="8046516" y="1503751"/>
                  <a:pt x="8046516" y="1489229"/>
                </a:cubicBezTo>
                <a:cubicBezTo>
                  <a:pt x="8046516" y="1474745"/>
                  <a:pt x="8058286" y="1462934"/>
                  <a:pt x="8072805" y="1462934"/>
                </a:cubicBezTo>
                <a:close/>
                <a:moveTo>
                  <a:pt x="7981365" y="1462934"/>
                </a:moveTo>
                <a:cubicBezTo>
                  <a:pt x="7995884" y="1462934"/>
                  <a:pt x="8007654" y="1474745"/>
                  <a:pt x="8007654" y="1489229"/>
                </a:cubicBezTo>
                <a:cubicBezTo>
                  <a:pt x="8007654" y="1503751"/>
                  <a:pt x="7995884" y="1515518"/>
                  <a:pt x="7981365" y="1515518"/>
                </a:cubicBezTo>
                <a:cubicBezTo>
                  <a:pt x="7966846" y="1515518"/>
                  <a:pt x="7955076" y="1503751"/>
                  <a:pt x="7955076" y="1489229"/>
                </a:cubicBezTo>
                <a:cubicBezTo>
                  <a:pt x="7955076" y="1474745"/>
                  <a:pt x="7966846" y="1462934"/>
                  <a:pt x="7981365" y="1462934"/>
                </a:cubicBezTo>
                <a:close/>
                <a:moveTo>
                  <a:pt x="8621445" y="1462934"/>
                </a:moveTo>
                <a:cubicBezTo>
                  <a:pt x="8635964" y="1462934"/>
                  <a:pt x="8647734" y="1474745"/>
                  <a:pt x="8647734" y="1489229"/>
                </a:cubicBezTo>
                <a:cubicBezTo>
                  <a:pt x="8647734" y="1503751"/>
                  <a:pt x="8635964" y="1515518"/>
                  <a:pt x="8621445" y="1515518"/>
                </a:cubicBezTo>
                <a:cubicBezTo>
                  <a:pt x="8606926" y="1515518"/>
                  <a:pt x="8595156" y="1503751"/>
                  <a:pt x="8595156" y="1489229"/>
                </a:cubicBezTo>
                <a:cubicBezTo>
                  <a:pt x="8595156" y="1474745"/>
                  <a:pt x="8606926" y="1462934"/>
                  <a:pt x="8621445" y="1462934"/>
                </a:cubicBezTo>
                <a:close/>
                <a:moveTo>
                  <a:pt x="8530005" y="1462934"/>
                </a:moveTo>
                <a:cubicBezTo>
                  <a:pt x="8544524" y="1462934"/>
                  <a:pt x="8556294" y="1474745"/>
                  <a:pt x="8556294" y="1489229"/>
                </a:cubicBezTo>
                <a:cubicBezTo>
                  <a:pt x="8556294" y="1503751"/>
                  <a:pt x="8544524" y="1515518"/>
                  <a:pt x="8530005" y="1515518"/>
                </a:cubicBezTo>
                <a:cubicBezTo>
                  <a:pt x="8515486" y="1515518"/>
                  <a:pt x="8503716" y="1503751"/>
                  <a:pt x="8503716" y="1489229"/>
                </a:cubicBezTo>
                <a:cubicBezTo>
                  <a:pt x="8503716" y="1474745"/>
                  <a:pt x="8515486" y="1462934"/>
                  <a:pt x="8530005" y="1462934"/>
                </a:cubicBezTo>
                <a:close/>
                <a:moveTo>
                  <a:pt x="8438565" y="1462934"/>
                </a:moveTo>
                <a:cubicBezTo>
                  <a:pt x="8453084" y="1462934"/>
                  <a:pt x="8464854" y="1474745"/>
                  <a:pt x="8464854" y="1489229"/>
                </a:cubicBezTo>
                <a:cubicBezTo>
                  <a:pt x="8464854" y="1503751"/>
                  <a:pt x="8453084" y="1515518"/>
                  <a:pt x="8438565" y="1515518"/>
                </a:cubicBezTo>
                <a:cubicBezTo>
                  <a:pt x="8424046" y="1515518"/>
                  <a:pt x="8412276" y="1503751"/>
                  <a:pt x="8412276" y="1489229"/>
                </a:cubicBezTo>
                <a:cubicBezTo>
                  <a:pt x="8412276" y="1474745"/>
                  <a:pt x="8424046" y="1462934"/>
                  <a:pt x="8438565" y="1462934"/>
                </a:cubicBezTo>
                <a:close/>
                <a:moveTo>
                  <a:pt x="8347125" y="1462934"/>
                </a:moveTo>
                <a:cubicBezTo>
                  <a:pt x="8361644" y="1462934"/>
                  <a:pt x="8373414" y="1474745"/>
                  <a:pt x="8373414" y="1489229"/>
                </a:cubicBezTo>
                <a:cubicBezTo>
                  <a:pt x="8373414" y="1503751"/>
                  <a:pt x="8361644" y="1515518"/>
                  <a:pt x="8347125" y="1515518"/>
                </a:cubicBezTo>
                <a:cubicBezTo>
                  <a:pt x="8332606" y="1515518"/>
                  <a:pt x="8320836" y="1503751"/>
                  <a:pt x="8320836" y="1489229"/>
                </a:cubicBezTo>
                <a:cubicBezTo>
                  <a:pt x="8320836" y="1474745"/>
                  <a:pt x="8332606" y="1462934"/>
                  <a:pt x="8347125" y="1462934"/>
                </a:cubicBezTo>
                <a:close/>
                <a:moveTo>
                  <a:pt x="8987205" y="1462934"/>
                </a:moveTo>
                <a:cubicBezTo>
                  <a:pt x="9001724" y="1462934"/>
                  <a:pt x="9013494" y="1474745"/>
                  <a:pt x="9013494" y="1489229"/>
                </a:cubicBezTo>
                <a:cubicBezTo>
                  <a:pt x="9013494" y="1503751"/>
                  <a:pt x="9001724" y="1515517"/>
                  <a:pt x="8987205" y="1515517"/>
                </a:cubicBezTo>
                <a:cubicBezTo>
                  <a:pt x="8972686" y="1515517"/>
                  <a:pt x="8960916" y="1503751"/>
                  <a:pt x="8960916" y="1489229"/>
                </a:cubicBezTo>
                <a:cubicBezTo>
                  <a:pt x="8960916" y="1474745"/>
                  <a:pt x="8972686" y="1462934"/>
                  <a:pt x="8987205" y="1462934"/>
                </a:cubicBezTo>
                <a:close/>
                <a:moveTo>
                  <a:pt x="8895765" y="1462934"/>
                </a:moveTo>
                <a:cubicBezTo>
                  <a:pt x="8910284" y="1462934"/>
                  <a:pt x="8922054" y="1474745"/>
                  <a:pt x="8922054" y="1489229"/>
                </a:cubicBezTo>
                <a:cubicBezTo>
                  <a:pt x="8922054" y="1503751"/>
                  <a:pt x="8910284" y="1515518"/>
                  <a:pt x="8895765" y="1515518"/>
                </a:cubicBezTo>
                <a:cubicBezTo>
                  <a:pt x="8881246" y="1515518"/>
                  <a:pt x="8869476" y="1503751"/>
                  <a:pt x="8869476" y="1489229"/>
                </a:cubicBezTo>
                <a:cubicBezTo>
                  <a:pt x="8869476" y="1474745"/>
                  <a:pt x="8881246" y="1462934"/>
                  <a:pt x="8895765" y="1462934"/>
                </a:cubicBezTo>
                <a:close/>
                <a:moveTo>
                  <a:pt x="8804325" y="1462934"/>
                </a:moveTo>
                <a:cubicBezTo>
                  <a:pt x="8818844" y="1462934"/>
                  <a:pt x="8830614" y="1474745"/>
                  <a:pt x="8830614" y="1489229"/>
                </a:cubicBezTo>
                <a:cubicBezTo>
                  <a:pt x="8830614" y="1503751"/>
                  <a:pt x="8818844" y="1515518"/>
                  <a:pt x="8804325" y="1515518"/>
                </a:cubicBezTo>
                <a:cubicBezTo>
                  <a:pt x="8789806" y="1515518"/>
                  <a:pt x="8778036" y="1503751"/>
                  <a:pt x="8778036" y="1489229"/>
                </a:cubicBezTo>
                <a:cubicBezTo>
                  <a:pt x="8778036" y="1474745"/>
                  <a:pt x="8789806" y="1462934"/>
                  <a:pt x="8804325" y="1462934"/>
                </a:cubicBezTo>
                <a:close/>
                <a:moveTo>
                  <a:pt x="8712885" y="1462934"/>
                </a:moveTo>
                <a:cubicBezTo>
                  <a:pt x="8727404" y="1462934"/>
                  <a:pt x="8739174" y="1474745"/>
                  <a:pt x="8739174" y="1489229"/>
                </a:cubicBezTo>
                <a:cubicBezTo>
                  <a:pt x="8739174" y="1503751"/>
                  <a:pt x="8727404" y="1515518"/>
                  <a:pt x="8712885" y="1515518"/>
                </a:cubicBezTo>
                <a:cubicBezTo>
                  <a:pt x="8698366" y="1515518"/>
                  <a:pt x="8686596" y="1503751"/>
                  <a:pt x="8686596" y="1489229"/>
                </a:cubicBezTo>
                <a:cubicBezTo>
                  <a:pt x="8686596" y="1474745"/>
                  <a:pt x="8698366" y="1462934"/>
                  <a:pt x="8712885" y="1462934"/>
                </a:cubicBezTo>
                <a:close/>
                <a:moveTo>
                  <a:pt x="9627285" y="1462933"/>
                </a:moveTo>
                <a:cubicBezTo>
                  <a:pt x="9641804" y="1462933"/>
                  <a:pt x="9653574" y="1474745"/>
                  <a:pt x="9653574" y="1489229"/>
                </a:cubicBezTo>
                <a:cubicBezTo>
                  <a:pt x="9653574" y="1503751"/>
                  <a:pt x="9641804" y="1515517"/>
                  <a:pt x="9627285" y="1515517"/>
                </a:cubicBezTo>
                <a:cubicBezTo>
                  <a:pt x="9612766" y="1515517"/>
                  <a:pt x="9600996" y="1503751"/>
                  <a:pt x="9600996" y="1489229"/>
                </a:cubicBezTo>
                <a:cubicBezTo>
                  <a:pt x="9600996" y="1474745"/>
                  <a:pt x="9612766" y="1462933"/>
                  <a:pt x="9627285" y="1462933"/>
                </a:cubicBezTo>
                <a:close/>
                <a:moveTo>
                  <a:pt x="9535845" y="1462933"/>
                </a:moveTo>
                <a:cubicBezTo>
                  <a:pt x="9550364" y="1462933"/>
                  <a:pt x="9562134" y="1474745"/>
                  <a:pt x="9562134" y="1489229"/>
                </a:cubicBezTo>
                <a:cubicBezTo>
                  <a:pt x="9562134" y="1503751"/>
                  <a:pt x="9550364" y="1515517"/>
                  <a:pt x="9535845" y="1515517"/>
                </a:cubicBezTo>
                <a:cubicBezTo>
                  <a:pt x="9521326" y="1515517"/>
                  <a:pt x="9509556" y="1503751"/>
                  <a:pt x="9509556" y="1489229"/>
                </a:cubicBezTo>
                <a:cubicBezTo>
                  <a:pt x="9509556" y="1474745"/>
                  <a:pt x="9521326" y="1462933"/>
                  <a:pt x="9535845" y="1462933"/>
                </a:cubicBezTo>
                <a:close/>
                <a:moveTo>
                  <a:pt x="9444405" y="1462933"/>
                </a:moveTo>
                <a:cubicBezTo>
                  <a:pt x="9458924" y="1462933"/>
                  <a:pt x="9470694" y="1474745"/>
                  <a:pt x="9470694" y="1489229"/>
                </a:cubicBezTo>
                <a:cubicBezTo>
                  <a:pt x="9470694" y="1503751"/>
                  <a:pt x="9458924" y="1515517"/>
                  <a:pt x="9444405" y="1515517"/>
                </a:cubicBezTo>
                <a:cubicBezTo>
                  <a:pt x="9429886" y="1515517"/>
                  <a:pt x="9418116" y="1503751"/>
                  <a:pt x="9418116" y="1489229"/>
                </a:cubicBezTo>
                <a:cubicBezTo>
                  <a:pt x="9418116" y="1474745"/>
                  <a:pt x="9429886" y="1462933"/>
                  <a:pt x="9444405" y="1462933"/>
                </a:cubicBezTo>
                <a:close/>
                <a:moveTo>
                  <a:pt x="9352965" y="1462933"/>
                </a:moveTo>
                <a:cubicBezTo>
                  <a:pt x="9367484" y="1462933"/>
                  <a:pt x="9379254" y="1474745"/>
                  <a:pt x="9379254" y="1489229"/>
                </a:cubicBezTo>
                <a:cubicBezTo>
                  <a:pt x="9379254" y="1503751"/>
                  <a:pt x="9367484" y="1515517"/>
                  <a:pt x="9352965" y="1515517"/>
                </a:cubicBezTo>
                <a:cubicBezTo>
                  <a:pt x="9338446" y="1515517"/>
                  <a:pt x="9326676" y="1503751"/>
                  <a:pt x="9326676" y="1489229"/>
                </a:cubicBezTo>
                <a:cubicBezTo>
                  <a:pt x="9326676" y="1474745"/>
                  <a:pt x="9338446" y="1462933"/>
                  <a:pt x="9352965" y="1462933"/>
                </a:cubicBezTo>
                <a:close/>
                <a:moveTo>
                  <a:pt x="9261525" y="1462933"/>
                </a:moveTo>
                <a:cubicBezTo>
                  <a:pt x="9276044" y="1462933"/>
                  <a:pt x="9287814" y="1474745"/>
                  <a:pt x="9287814" y="1489229"/>
                </a:cubicBezTo>
                <a:cubicBezTo>
                  <a:pt x="9287814" y="1503751"/>
                  <a:pt x="9276044" y="1515517"/>
                  <a:pt x="9261525" y="1515517"/>
                </a:cubicBezTo>
                <a:cubicBezTo>
                  <a:pt x="9247006" y="1515517"/>
                  <a:pt x="9235236" y="1503751"/>
                  <a:pt x="9235236" y="1489229"/>
                </a:cubicBezTo>
                <a:cubicBezTo>
                  <a:pt x="9235236" y="1474745"/>
                  <a:pt x="9247006" y="1462933"/>
                  <a:pt x="9261525" y="1462933"/>
                </a:cubicBezTo>
                <a:close/>
                <a:moveTo>
                  <a:pt x="9170085" y="1462933"/>
                </a:moveTo>
                <a:cubicBezTo>
                  <a:pt x="9184604" y="1462933"/>
                  <a:pt x="9196374" y="1474745"/>
                  <a:pt x="9196374" y="1489229"/>
                </a:cubicBezTo>
                <a:cubicBezTo>
                  <a:pt x="9196374" y="1503751"/>
                  <a:pt x="9184604" y="1515517"/>
                  <a:pt x="9170085" y="1515517"/>
                </a:cubicBezTo>
                <a:cubicBezTo>
                  <a:pt x="9155566" y="1515517"/>
                  <a:pt x="9143796" y="1503751"/>
                  <a:pt x="9143796" y="1489229"/>
                </a:cubicBezTo>
                <a:cubicBezTo>
                  <a:pt x="9143796" y="1474745"/>
                  <a:pt x="9155566" y="1462933"/>
                  <a:pt x="9170085" y="1462933"/>
                </a:cubicBezTo>
                <a:close/>
                <a:moveTo>
                  <a:pt x="9078645" y="1462933"/>
                </a:moveTo>
                <a:cubicBezTo>
                  <a:pt x="9093164" y="1462933"/>
                  <a:pt x="9104934" y="1474745"/>
                  <a:pt x="9104934" y="1489229"/>
                </a:cubicBezTo>
                <a:cubicBezTo>
                  <a:pt x="9104934" y="1503751"/>
                  <a:pt x="9093164" y="1515517"/>
                  <a:pt x="9078645" y="1515517"/>
                </a:cubicBezTo>
                <a:cubicBezTo>
                  <a:pt x="9064126" y="1515517"/>
                  <a:pt x="9052356" y="1503751"/>
                  <a:pt x="9052356" y="1489229"/>
                </a:cubicBezTo>
                <a:cubicBezTo>
                  <a:pt x="9052356" y="1474745"/>
                  <a:pt x="9064126" y="1462933"/>
                  <a:pt x="9078645" y="1462933"/>
                </a:cubicBezTo>
                <a:close/>
                <a:moveTo>
                  <a:pt x="9993045" y="1462933"/>
                </a:moveTo>
                <a:cubicBezTo>
                  <a:pt x="10007564" y="1462933"/>
                  <a:pt x="10019334" y="1474745"/>
                  <a:pt x="10019334" y="1489229"/>
                </a:cubicBezTo>
                <a:cubicBezTo>
                  <a:pt x="10019334" y="1503747"/>
                  <a:pt x="10007564" y="1515517"/>
                  <a:pt x="9993045" y="1515517"/>
                </a:cubicBezTo>
                <a:cubicBezTo>
                  <a:pt x="9978526" y="1515517"/>
                  <a:pt x="9966756" y="1503747"/>
                  <a:pt x="9966756" y="1489229"/>
                </a:cubicBezTo>
                <a:cubicBezTo>
                  <a:pt x="9966756" y="1474745"/>
                  <a:pt x="9978526" y="1462933"/>
                  <a:pt x="9993045" y="1462933"/>
                </a:cubicBezTo>
                <a:close/>
                <a:moveTo>
                  <a:pt x="9901605" y="1462933"/>
                </a:moveTo>
                <a:cubicBezTo>
                  <a:pt x="9916124" y="1462933"/>
                  <a:pt x="9927894" y="1474745"/>
                  <a:pt x="9927894" y="1489229"/>
                </a:cubicBezTo>
                <a:cubicBezTo>
                  <a:pt x="9927894" y="1503747"/>
                  <a:pt x="9916124" y="1515517"/>
                  <a:pt x="9901605" y="1515517"/>
                </a:cubicBezTo>
                <a:cubicBezTo>
                  <a:pt x="9887086" y="1515517"/>
                  <a:pt x="9875316" y="1503747"/>
                  <a:pt x="9875316" y="1489229"/>
                </a:cubicBezTo>
                <a:cubicBezTo>
                  <a:pt x="9875316" y="1474745"/>
                  <a:pt x="9887086" y="1462933"/>
                  <a:pt x="9901605" y="1462933"/>
                </a:cubicBezTo>
                <a:close/>
                <a:moveTo>
                  <a:pt x="9810165" y="1462933"/>
                </a:moveTo>
                <a:cubicBezTo>
                  <a:pt x="9824684" y="1462933"/>
                  <a:pt x="9836454" y="1474745"/>
                  <a:pt x="9836454" y="1489229"/>
                </a:cubicBezTo>
                <a:cubicBezTo>
                  <a:pt x="9836454" y="1503747"/>
                  <a:pt x="9824684" y="1515517"/>
                  <a:pt x="9810165" y="1515517"/>
                </a:cubicBezTo>
                <a:cubicBezTo>
                  <a:pt x="9795646" y="1515517"/>
                  <a:pt x="9783876" y="1503747"/>
                  <a:pt x="9783876" y="1489229"/>
                </a:cubicBezTo>
                <a:cubicBezTo>
                  <a:pt x="9783876" y="1474745"/>
                  <a:pt x="9795646" y="1462933"/>
                  <a:pt x="9810165" y="1462933"/>
                </a:cubicBezTo>
                <a:close/>
                <a:moveTo>
                  <a:pt x="9718725" y="1462933"/>
                </a:moveTo>
                <a:cubicBezTo>
                  <a:pt x="9733244" y="1462933"/>
                  <a:pt x="9745014" y="1474745"/>
                  <a:pt x="9745014" y="1489229"/>
                </a:cubicBezTo>
                <a:cubicBezTo>
                  <a:pt x="9745014" y="1503751"/>
                  <a:pt x="9733244" y="1515517"/>
                  <a:pt x="9718725" y="1515517"/>
                </a:cubicBezTo>
                <a:cubicBezTo>
                  <a:pt x="9704206" y="1515517"/>
                  <a:pt x="9692436" y="1503751"/>
                  <a:pt x="9692436" y="1489229"/>
                </a:cubicBezTo>
                <a:cubicBezTo>
                  <a:pt x="9692436" y="1474745"/>
                  <a:pt x="9704206" y="1462933"/>
                  <a:pt x="9718725" y="1462933"/>
                </a:cubicBezTo>
                <a:close/>
                <a:moveTo>
                  <a:pt x="10267365" y="1462933"/>
                </a:moveTo>
                <a:cubicBezTo>
                  <a:pt x="10281884" y="1462933"/>
                  <a:pt x="10293654" y="1474745"/>
                  <a:pt x="10293654" y="1489226"/>
                </a:cubicBezTo>
                <a:cubicBezTo>
                  <a:pt x="10293654" y="1503747"/>
                  <a:pt x="10281884" y="1515517"/>
                  <a:pt x="10267365" y="1515517"/>
                </a:cubicBezTo>
                <a:cubicBezTo>
                  <a:pt x="10252846" y="1515517"/>
                  <a:pt x="10241076" y="1503747"/>
                  <a:pt x="10241076" y="1489226"/>
                </a:cubicBezTo>
                <a:cubicBezTo>
                  <a:pt x="10241076" y="1474745"/>
                  <a:pt x="10252846" y="1462933"/>
                  <a:pt x="10267365" y="1462933"/>
                </a:cubicBezTo>
                <a:close/>
                <a:moveTo>
                  <a:pt x="10175925" y="1462933"/>
                </a:moveTo>
                <a:cubicBezTo>
                  <a:pt x="10190444" y="1462933"/>
                  <a:pt x="10202214" y="1474745"/>
                  <a:pt x="10202214" y="1489226"/>
                </a:cubicBezTo>
                <a:cubicBezTo>
                  <a:pt x="10202214" y="1503747"/>
                  <a:pt x="10190444" y="1515517"/>
                  <a:pt x="10175925" y="1515517"/>
                </a:cubicBezTo>
                <a:cubicBezTo>
                  <a:pt x="10161406" y="1515517"/>
                  <a:pt x="10149636" y="1503747"/>
                  <a:pt x="10149636" y="1489226"/>
                </a:cubicBezTo>
                <a:cubicBezTo>
                  <a:pt x="10149636" y="1474745"/>
                  <a:pt x="10161406" y="1462933"/>
                  <a:pt x="10175925" y="1462933"/>
                </a:cubicBezTo>
                <a:close/>
                <a:moveTo>
                  <a:pt x="10084485" y="1462933"/>
                </a:moveTo>
                <a:cubicBezTo>
                  <a:pt x="10099004" y="1462933"/>
                  <a:pt x="10110774" y="1474745"/>
                  <a:pt x="10110774" y="1489226"/>
                </a:cubicBezTo>
                <a:cubicBezTo>
                  <a:pt x="10110774" y="1503747"/>
                  <a:pt x="10099004" y="1515517"/>
                  <a:pt x="10084485" y="1515517"/>
                </a:cubicBezTo>
                <a:cubicBezTo>
                  <a:pt x="10069966" y="1515517"/>
                  <a:pt x="10058196" y="1503747"/>
                  <a:pt x="10058196" y="1489226"/>
                </a:cubicBezTo>
                <a:cubicBezTo>
                  <a:pt x="10058196" y="1474745"/>
                  <a:pt x="10069966" y="1462933"/>
                  <a:pt x="10084485" y="1462933"/>
                </a:cubicBezTo>
                <a:close/>
                <a:moveTo>
                  <a:pt x="300676" y="1371520"/>
                </a:moveTo>
                <a:cubicBezTo>
                  <a:pt x="315196" y="1371520"/>
                  <a:pt x="326968" y="1383288"/>
                  <a:pt x="326968" y="1397804"/>
                </a:cubicBezTo>
                <a:cubicBezTo>
                  <a:pt x="326968" y="1412322"/>
                  <a:pt x="315196" y="1424090"/>
                  <a:pt x="300676" y="1424090"/>
                </a:cubicBezTo>
                <a:cubicBezTo>
                  <a:pt x="286157" y="1424090"/>
                  <a:pt x="274383" y="1412322"/>
                  <a:pt x="274383" y="1397804"/>
                </a:cubicBezTo>
                <a:cubicBezTo>
                  <a:pt x="274383" y="1383288"/>
                  <a:pt x="286157" y="1371520"/>
                  <a:pt x="300676" y="1371520"/>
                </a:cubicBezTo>
                <a:close/>
                <a:moveTo>
                  <a:pt x="209233" y="1371520"/>
                </a:moveTo>
                <a:cubicBezTo>
                  <a:pt x="223757" y="1371520"/>
                  <a:pt x="235528" y="1383288"/>
                  <a:pt x="235528" y="1397806"/>
                </a:cubicBezTo>
                <a:cubicBezTo>
                  <a:pt x="235528" y="1412322"/>
                  <a:pt x="223757" y="1424090"/>
                  <a:pt x="209233" y="1424090"/>
                </a:cubicBezTo>
                <a:cubicBezTo>
                  <a:pt x="194716" y="1424090"/>
                  <a:pt x="182947" y="1412322"/>
                  <a:pt x="182947" y="1397806"/>
                </a:cubicBezTo>
                <a:cubicBezTo>
                  <a:pt x="182947" y="1383288"/>
                  <a:pt x="194716" y="1371520"/>
                  <a:pt x="209233" y="1371520"/>
                </a:cubicBezTo>
                <a:close/>
                <a:moveTo>
                  <a:pt x="117795" y="1371520"/>
                </a:moveTo>
                <a:cubicBezTo>
                  <a:pt x="132314" y="1371520"/>
                  <a:pt x="144090" y="1383288"/>
                  <a:pt x="144090" y="1397806"/>
                </a:cubicBezTo>
                <a:cubicBezTo>
                  <a:pt x="144090" y="1412322"/>
                  <a:pt x="132314" y="1424090"/>
                  <a:pt x="117795" y="1424090"/>
                </a:cubicBezTo>
                <a:cubicBezTo>
                  <a:pt x="103277" y="1424090"/>
                  <a:pt x="91507" y="1412322"/>
                  <a:pt x="91507" y="1397806"/>
                </a:cubicBezTo>
                <a:cubicBezTo>
                  <a:pt x="91507" y="1383288"/>
                  <a:pt x="103277" y="1371520"/>
                  <a:pt x="117795" y="1371520"/>
                </a:cubicBezTo>
                <a:close/>
                <a:moveTo>
                  <a:pt x="26358" y="1371520"/>
                </a:moveTo>
                <a:cubicBezTo>
                  <a:pt x="40877" y="1371520"/>
                  <a:pt x="52646" y="1383288"/>
                  <a:pt x="52646" y="1397806"/>
                </a:cubicBezTo>
                <a:cubicBezTo>
                  <a:pt x="52646" y="1412322"/>
                  <a:pt x="40877" y="1424090"/>
                  <a:pt x="26358" y="1424090"/>
                </a:cubicBezTo>
                <a:cubicBezTo>
                  <a:pt x="11839" y="1424090"/>
                  <a:pt x="69" y="1412322"/>
                  <a:pt x="69" y="1397806"/>
                </a:cubicBezTo>
                <a:cubicBezTo>
                  <a:pt x="69" y="1383288"/>
                  <a:pt x="11839" y="1371520"/>
                  <a:pt x="26358" y="1371520"/>
                </a:cubicBezTo>
                <a:close/>
                <a:moveTo>
                  <a:pt x="1489362" y="1371519"/>
                </a:moveTo>
                <a:cubicBezTo>
                  <a:pt x="1503883" y="1371519"/>
                  <a:pt x="1515654" y="1383287"/>
                  <a:pt x="1515654" y="1397804"/>
                </a:cubicBezTo>
                <a:cubicBezTo>
                  <a:pt x="1515654" y="1412320"/>
                  <a:pt x="1503883" y="1424089"/>
                  <a:pt x="1489362" y="1424089"/>
                </a:cubicBezTo>
                <a:cubicBezTo>
                  <a:pt x="1474842" y="1424089"/>
                  <a:pt x="1463071" y="1412320"/>
                  <a:pt x="1463071" y="1397804"/>
                </a:cubicBezTo>
                <a:cubicBezTo>
                  <a:pt x="1463071" y="1383287"/>
                  <a:pt x="1474842" y="1371519"/>
                  <a:pt x="1489362" y="1371519"/>
                </a:cubicBezTo>
                <a:close/>
                <a:moveTo>
                  <a:pt x="1397914" y="1371519"/>
                </a:moveTo>
                <a:cubicBezTo>
                  <a:pt x="1412435" y="1371519"/>
                  <a:pt x="1424206" y="1383287"/>
                  <a:pt x="1424206" y="1397804"/>
                </a:cubicBezTo>
                <a:cubicBezTo>
                  <a:pt x="1424206" y="1412320"/>
                  <a:pt x="1412435" y="1424089"/>
                  <a:pt x="1397914" y="1424089"/>
                </a:cubicBezTo>
                <a:cubicBezTo>
                  <a:pt x="1383394" y="1424089"/>
                  <a:pt x="1371622" y="1412320"/>
                  <a:pt x="1371622" y="1397804"/>
                </a:cubicBezTo>
                <a:cubicBezTo>
                  <a:pt x="1371622" y="1383287"/>
                  <a:pt x="1383394" y="1371519"/>
                  <a:pt x="1397914" y="1371519"/>
                </a:cubicBezTo>
                <a:close/>
                <a:moveTo>
                  <a:pt x="1306465" y="1371519"/>
                </a:moveTo>
                <a:cubicBezTo>
                  <a:pt x="1320985" y="1371519"/>
                  <a:pt x="1332757" y="1383287"/>
                  <a:pt x="1332757" y="1397804"/>
                </a:cubicBezTo>
                <a:cubicBezTo>
                  <a:pt x="1332757" y="1412320"/>
                  <a:pt x="1320985" y="1424089"/>
                  <a:pt x="1306465" y="1424089"/>
                </a:cubicBezTo>
                <a:cubicBezTo>
                  <a:pt x="1291944" y="1424089"/>
                  <a:pt x="1280174" y="1412320"/>
                  <a:pt x="1280174" y="1397804"/>
                </a:cubicBezTo>
                <a:cubicBezTo>
                  <a:pt x="1280174" y="1383287"/>
                  <a:pt x="1291944" y="1371519"/>
                  <a:pt x="1306465" y="1371519"/>
                </a:cubicBezTo>
                <a:close/>
                <a:moveTo>
                  <a:pt x="1215016" y="1371519"/>
                </a:moveTo>
                <a:cubicBezTo>
                  <a:pt x="1229536" y="1371519"/>
                  <a:pt x="1241307" y="1383287"/>
                  <a:pt x="1241307" y="1397804"/>
                </a:cubicBezTo>
                <a:cubicBezTo>
                  <a:pt x="1241307" y="1412321"/>
                  <a:pt x="1229536" y="1424090"/>
                  <a:pt x="1215016" y="1424090"/>
                </a:cubicBezTo>
                <a:cubicBezTo>
                  <a:pt x="1200495" y="1424090"/>
                  <a:pt x="1188725" y="1412321"/>
                  <a:pt x="1188725" y="1397804"/>
                </a:cubicBezTo>
                <a:cubicBezTo>
                  <a:pt x="1188725" y="1383287"/>
                  <a:pt x="1200495" y="1371519"/>
                  <a:pt x="1215016" y="1371519"/>
                </a:cubicBezTo>
                <a:close/>
                <a:moveTo>
                  <a:pt x="1123622" y="1371519"/>
                </a:moveTo>
                <a:cubicBezTo>
                  <a:pt x="1138140" y="1371519"/>
                  <a:pt x="1149909" y="1383287"/>
                  <a:pt x="1149909" y="1397804"/>
                </a:cubicBezTo>
                <a:cubicBezTo>
                  <a:pt x="1149909" y="1412321"/>
                  <a:pt x="1138140" y="1424090"/>
                  <a:pt x="1123622" y="1424090"/>
                </a:cubicBezTo>
                <a:cubicBezTo>
                  <a:pt x="1109104" y="1424090"/>
                  <a:pt x="1097335" y="1412321"/>
                  <a:pt x="1097335" y="1397804"/>
                </a:cubicBezTo>
                <a:cubicBezTo>
                  <a:pt x="1097335" y="1383287"/>
                  <a:pt x="1109104" y="1371519"/>
                  <a:pt x="1123622" y="1371519"/>
                </a:cubicBezTo>
                <a:close/>
                <a:moveTo>
                  <a:pt x="1032189" y="1371519"/>
                </a:moveTo>
                <a:cubicBezTo>
                  <a:pt x="1046707" y="1371519"/>
                  <a:pt x="1058476" y="1383287"/>
                  <a:pt x="1058476" y="1397804"/>
                </a:cubicBezTo>
                <a:cubicBezTo>
                  <a:pt x="1058476" y="1412321"/>
                  <a:pt x="1046707" y="1424090"/>
                  <a:pt x="1032189" y="1424090"/>
                </a:cubicBezTo>
                <a:cubicBezTo>
                  <a:pt x="1017670" y="1424090"/>
                  <a:pt x="1005901" y="1412321"/>
                  <a:pt x="1005901" y="1397804"/>
                </a:cubicBezTo>
                <a:cubicBezTo>
                  <a:pt x="1005901" y="1383287"/>
                  <a:pt x="1017670" y="1371519"/>
                  <a:pt x="1032189" y="1371519"/>
                </a:cubicBezTo>
                <a:close/>
                <a:moveTo>
                  <a:pt x="940753" y="1371519"/>
                </a:moveTo>
                <a:cubicBezTo>
                  <a:pt x="955268" y="1371519"/>
                  <a:pt x="967037" y="1383287"/>
                  <a:pt x="967037" y="1397804"/>
                </a:cubicBezTo>
                <a:cubicBezTo>
                  <a:pt x="967037" y="1412321"/>
                  <a:pt x="955268" y="1424090"/>
                  <a:pt x="940753" y="1424090"/>
                </a:cubicBezTo>
                <a:cubicBezTo>
                  <a:pt x="926232" y="1424090"/>
                  <a:pt x="914467" y="1412321"/>
                  <a:pt x="914467" y="1397804"/>
                </a:cubicBezTo>
                <a:cubicBezTo>
                  <a:pt x="914467" y="1383287"/>
                  <a:pt x="926232" y="1371519"/>
                  <a:pt x="940753" y="1371519"/>
                </a:cubicBezTo>
                <a:close/>
                <a:moveTo>
                  <a:pt x="849312" y="1371519"/>
                </a:moveTo>
                <a:cubicBezTo>
                  <a:pt x="863830" y="1371519"/>
                  <a:pt x="875602" y="1383287"/>
                  <a:pt x="875602" y="1397804"/>
                </a:cubicBezTo>
                <a:cubicBezTo>
                  <a:pt x="875602" y="1412321"/>
                  <a:pt x="863830" y="1424090"/>
                  <a:pt x="849312" y="1424090"/>
                </a:cubicBezTo>
                <a:cubicBezTo>
                  <a:pt x="834800" y="1424090"/>
                  <a:pt x="823024" y="1412321"/>
                  <a:pt x="823024" y="1397804"/>
                </a:cubicBezTo>
                <a:cubicBezTo>
                  <a:pt x="823024" y="1383287"/>
                  <a:pt x="834800" y="1371519"/>
                  <a:pt x="849312" y="1371519"/>
                </a:cubicBezTo>
                <a:close/>
                <a:moveTo>
                  <a:pt x="757874" y="1371519"/>
                </a:moveTo>
                <a:cubicBezTo>
                  <a:pt x="772392" y="1371519"/>
                  <a:pt x="784165" y="1383287"/>
                  <a:pt x="784165" y="1397804"/>
                </a:cubicBezTo>
                <a:cubicBezTo>
                  <a:pt x="784165" y="1412321"/>
                  <a:pt x="772392" y="1424090"/>
                  <a:pt x="757874" y="1424090"/>
                </a:cubicBezTo>
                <a:cubicBezTo>
                  <a:pt x="743359" y="1424090"/>
                  <a:pt x="731588" y="1412321"/>
                  <a:pt x="731588" y="1397804"/>
                </a:cubicBezTo>
                <a:cubicBezTo>
                  <a:pt x="731588" y="1383287"/>
                  <a:pt x="743359" y="1371519"/>
                  <a:pt x="757874" y="1371519"/>
                </a:cubicBezTo>
                <a:close/>
                <a:moveTo>
                  <a:pt x="666437" y="1371519"/>
                </a:moveTo>
                <a:cubicBezTo>
                  <a:pt x="680954" y="1371519"/>
                  <a:pt x="692731" y="1383287"/>
                  <a:pt x="692731" y="1397804"/>
                </a:cubicBezTo>
                <a:cubicBezTo>
                  <a:pt x="692731" y="1412321"/>
                  <a:pt x="680954" y="1424090"/>
                  <a:pt x="666437" y="1424090"/>
                </a:cubicBezTo>
                <a:cubicBezTo>
                  <a:pt x="651916" y="1424090"/>
                  <a:pt x="640150" y="1412321"/>
                  <a:pt x="640150" y="1397804"/>
                </a:cubicBezTo>
                <a:cubicBezTo>
                  <a:pt x="640150" y="1383287"/>
                  <a:pt x="651916" y="1371519"/>
                  <a:pt x="666437" y="1371519"/>
                </a:cubicBezTo>
                <a:close/>
                <a:moveTo>
                  <a:pt x="574994" y="1371519"/>
                </a:moveTo>
                <a:cubicBezTo>
                  <a:pt x="589518" y="1371519"/>
                  <a:pt x="601282" y="1383287"/>
                  <a:pt x="601282" y="1397804"/>
                </a:cubicBezTo>
                <a:cubicBezTo>
                  <a:pt x="601282" y="1412321"/>
                  <a:pt x="589518" y="1424090"/>
                  <a:pt x="574994" y="1424090"/>
                </a:cubicBezTo>
                <a:cubicBezTo>
                  <a:pt x="560477" y="1424090"/>
                  <a:pt x="548704" y="1412321"/>
                  <a:pt x="548704" y="1397804"/>
                </a:cubicBezTo>
                <a:cubicBezTo>
                  <a:pt x="548704" y="1383287"/>
                  <a:pt x="560477" y="1371519"/>
                  <a:pt x="574994" y="1371519"/>
                </a:cubicBezTo>
                <a:close/>
                <a:moveTo>
                  <a:pt x="483547" y="1371519"/>
                </a:moveTo>
                <a:cubicBezTo>
                  <a:pt x="498072" y="1371519"/>
                  <a:pt x="509841" y="1383287"/>
                  <a:pt x="509841" y="1397804"/>
                </a:cubicBezTo>
                <a:cubicBezTo>
                  <a:pt x="509841" y="1412322"/>
                  <a:pt x="498072" y="1424090"/>
                  <a:pt x="483547" y="1424090"/>
                </a:cubicBezTo>
                <a:cubicBezTo>
                  <a:pt x="469034" y="1424090"/>
                  <a:pt x="457268" y="1412322"/>
                  <a:pt x="457268" y="1397804"/>
                </a:cubicBezTo>
                <a:cubicBezTo>
                  <a:pt x="457268" y="1383287"/>
                  <a:pt x="469034" y="1371519"/>
                  <a:pt x="483547" y="1371519"/>
                </a:cubicBezTo>
                <a:close/>
                <a:moveTo>
                  <a:pt x="392117" y="1371519"/>
                </a:moveTo>
                <a:cubicBezTo>
                  <a:pt x="406631" y="1371519"/>
                  <a:pt x="418398" y="1383288"/>
                  <a:pt x="418398" y="1397804"/>
                </a:cubicBezTo>
                <a:cubicBezTo>
                  <a:pt x="418398" y="1412322"/>
                  <a:pt x="406631" y="1424090"/>
                  <a:pt x="392117" y="1424090"/>
                </a:cubicBezTo>
                <a:cubicBezTo>
                  <a:pt x="377596" y="1424090"/>
                  <a:pt x="365825" y="1412322"/>
                  <a:pt x="365825" y="1397804"/>
                </a:cubicBezTo>
                <a:cubicBezTo>
                  <a:pt x="365825" y="1383288"/>
                  <a:pt x="377596" y="1371519"/>
                  <a:pt x="392117" y="1371519"/>
                </a:cubicBezTo>
                <a:close/>
                <a:moveTo>
                  <a:pt x="6061125" y="1371518"/>
                </a:moveTo>
                <a:cubicBezTo>
                  <a:pt x="6075644" y="1371518"/>
                  <a:pt x="6087414" y="1383286"/>
                  <a:pt x="6087414" y="1397803"/>
                </a:cubicBezTo>
                <a:cubicBezTo>
                  <a:pt x="6087414" y="1412320"/>
                  <a:pt x="6075644" y="1424086"/>
                  <a:pt x="6061125" y="1424086"/>
                </a:cubicBezTo>
                <a:cubicBezTo>
                  <a:pt x="6046606" y="1424086"/>
                  <a:pt x="6034836" y="1412320"/>
                  <a:pt x="6034836" y="1397803"/>
                </a:cubicBezTo>
                <a:cubicBezTo>
                  <a:pt x="6034836" y="1383286"/>
                  <a:pt x="6046606" y="1371518"/>
                  <a:pt x="6061125" y="1371518"/>
                </a:cubicBezTo>
                <a:close/>
                <a:moveTo>
                  <a:pt x="5969685" y="1371518"/>
                </a:moveTo>
                <a:cubicBezTo>
                  <a:pt x="5984204" y="1371518"/>
                  <a:pt x="5995974" y="1383286"/>
                  <a:pt x="5995974" y="1397803"/>
                </a:cubicBezTo>
                <a:cubicBezTo>
                  <a:pt x="5995974" y="1412320"/>
                  <a:pt x="5984204" y="1424086"/>
                  <a:pt x="5969685" y="1424086"/>
                </a:cubicBezTo>
                <a:cubicBezTo>
                  <a:pt x="5955166" y="1424086"/>
                  <a:pt x="5943396" y="1412320"/>
                  <a:pt x="5943396" y="1397803"/>
                </a:cubicBezTo>
                <a:cubicBezTo>
                  <a:pt x="5943396" y="1383286"/>
                  <a:pt x="5955166" y="1371518"/>
                  <a:pt x="5969685" y="1371518"/>
                </a:cubicBezTo>
                <a:close/>
                <a:moveTo>
                  <a:pt x="5878245" y="1371518"/>
                </a:moveTo>
                <a:cubicBezTo>
                  <a:pt x="5892764" y="1371518"/>
                  <a:pt x="5904534" y="1383286"/>
                  <a:pt x="5904534" y="1397803"/>
                </a:cubicBezTo>
                <a:cubicBezTo>
                  <a:pt x="5904534" y="1412320"/>
                  <a:pt x="5892764" y="1424086"/>
                  <a:pt x="5878245" y="1424086"/>
                </a:cubicBezTo>
                <a:cubicBezTo>
                  <a:pt x="5863726" y="1424086"/>
                  <a:pt x="5851956" y="1412320"/>
                  <a:pt x="5851956" y="1397803"/>
                </a:cubicBezTo>
                <a:cubicBezTo>
                  <a:pt x="5851956" y="1383286"/>
                  <a:pt x="5863726" y="1371518"/>
                  <a:pt x="5878245" y="1371518"/>
                </a:cubicBezTo>
                <a:close/>
                <a:moveTo>
                  <a:pt x="5786805" y="1371518"/>
                </a:moveTo>
                <a:cubicBezTo>
                  <a:pt x="5801324" y="1371518"/>
                  <a:pt x="5813094" y="1383286"/>
                  <a:pt x="5813094" y="1397803"/>
                </a:cubicBezTo>
                <a:cubicBezTo>
                  <a:pt x="5813094" y="1412320"/>
                  <a:pt x="5801324" y="1424088"/>
                  <a:pt x="5786805" y="1424088"/>
                </a:cubicBezTo>
                <a:cubicBezTo>
                  <a:pt x="5772286" y="1424088"/>
                  <a:pt x="5760516" y="1412320"/>
                  <a:pt x="5760516" y="1397803"/>
                </a:cubicBezTo>
                <a:cubicBezTo>
                  <a:pt x="5760516" y="1383286"/>
                  <a:pt x="5772286" y="1371518"/>
                  <a:pt x="5786805" y="1371518"/>
                </a:cubicBezTo>
                <a:close/>
                <a:moveTo>
                  <a:pt x="5695365" y="1371518"/>
                </a:moveTo>
                <a:cubicBezTo>
                  <a:pt x="5709884" y="1371518"/>
                  <a:pt x="5721654" y="1383286"/>
                  <a:pt x="5721654" y="1397803"/>
                </a:cubicBezTo>
                <a:cubicBezTo>
                  <a:pt x="5721654" y="1412320"/>
                  <a:pt x="5709884" y="1424088"/>
                  <a:pt x="5695365" y="1424088"/>
                </a:cubicBezTo>
                <a:cubicBezTo>
                  <a:pt x="5680846" y="1424088"/>
                  <a:pt x="5669076" y="1412320"/>
                  <a:pt x="5669076" y="1397803"/>
                </a:cubicBezTo>
                <a:cubicBezTo>
                  <a:pt x="5669076" y="1383286"/>
                  <a:pt x="5680846" y="1371518"/>
                  <a:pt x="5695365" y="1371518"/>
                </a:cubicBezTo>
                <a:close/>
                <a:moveTo>
                  <a:pt x="5603925" y="1371518"/>
                </a:moveTo>
                <a:cubicBezTo>
                  <a:pt x="5618444" y="1371518"/>
                  <a:pt x="5630214" y="1383286"/>
                  <a:pt x="5630214" y="1397803"/>
                </a:cubicBezTo>
                <a:cubicBezTo>
                  <a:pt x="5630214" y="1412320"/>
                  <a:pt x="5618444" y="1424088"/>
                  <a:pt x="5603925" y="1424088"/>
                </a:cubicBezTo>
                <a:cubicBezTo>
                  <a:pt x="5589406" y="1424088"/>
                  <a:pt x="5577636" y="1412320"/>
                  <a:pt x="5577636" y="1397803"/>
                </a:cubicBezTo>
                <a:cubicBezTo>
                  <a:pt x="5577636" y="1383286"/>
                  <a:pt x="5589406" y="1371518"/>
                  <a:pt x="5603925" y="1371518"/>
                </a:cubicBezTo>
                <a:close/>
                <a:moveTo>
                  <a:pt x="5512485" y="1371518"/>
                </a:moveTo>
                <a:cubicBezTo>
                  <a:pt x="5527004" y="1371518"/>
                  <a:pt x="5538774" y="1383286"/>
                  <a:pt x="5538774" y="1397803"/>
                </a:cubicBezTo>
                <a:cubicBezTo>
                  <a:pt x="5538774" y="1412320"/>
                  <a:pt x="5527004" y="1424088"/>
                  <a:pt x="5512485" y="1424088"/>
                </a:cubicBezTo>
                <a:cubicBezTo>
                  <a:pt x="5497966" y="1424088"/>
                  <a:pt x="5486196" y="1412320"/>
                  <a:pt x="5486196" y="1397803"/>
                </a:cubicBezTo>
                <a:cubicBezTo>
                  <a:pt x="5486196" y="1383286"/>
                  <a:pt x="5497966" y="1371518"/>
                  <a:pt x="5512485" y="1371518"/>
                </a:cubicBezTo>
                <a:close/>
                <a:moveTo>
                  <a:pt x="5421045" y="1371518"/>
                </a:moveTo>
                <a:cubicBezTo>
                  <a:pt x="5435564" y="1371518"/>
                  <a:pt x="5447334" y="1383286"/>
                  <a:pt x="5447334" y="1397803"/>
                </a:cubicBezTo>
                <a:cubicBezTo>
                  <a:pt x="5447334" y="1412320"/>
                  <a:pt x="5435564" y="1424088"/>
                  <a:pt x="5421045" y="1424088"/>
                </a:cubicBezTo>
                <a:cubicBezTo>
                  <a:pt x="5406526" y="1424088"/>
                  <a:pt x="5394756" y="1412320"/>
                  <a:pt x="5394756" y="1397803"/>
                </a:cubicBezTo>
                <a:cubicBezTo>
                  <a:pt x="5394756" y="1383286"/>
                  <a:pt x="5406526" y="1371518"/>
                  <a:pt x="5421045" y="1371518"/>
                </a:cubicBezTo>
                <a:close/>
                <a:moveTo>
                  <a:pt x="5329605" y="1371518"/>
                </a:moveTo>
                <a:cubicBezTo>
                  <a:pt x="5344124" y="1371518"/>
                  <a:pt x="5355894" y="1383286"/>
                  <a:pt x="5355894" y="1397803"/>
                </a:cubicBezTo>
                <a:cubicBezTo>
                  <a:pt x="5355894" y="1412320"/>
                  <a:pt x="5344124" y="1424088"/>
                  <a:pt x="5329605" y="1424088"/>
                </a:cubicBezTo>
                <a:cubicBezTo>
                  <a:pt x="5315086" y="1424088"/>
                  <a:pt x="5303316" y="1412320"/>
                  <a:pt x="5303316" y="1397803"/>
                </a:cubicBezTo>
                <a:cubicBezTo>
                  <a:pt x="5303316" y="1383286"/>
                  <a:pt x="5315086" y="1371518"/>
                  <a:pt x="5329605" y="1371518"/>
                </a:cubicBezTo>
                <a:close/>
                <a:moveTo>
                  <a:pt x="5238165" y="1371518"/>
                </a:moveTo>
                <a:cubicBezTo>
                  <a:pt x="5252684" y="1371518"/>
                  <a:pt x="5264454" y="1383286"/>
                  <a:pt x="5264454" y="1397803"/>
                </a:cubicBezTo>
                <a:cubicBezTo>
                  <a:pt x="5264454" y="1412320"/>
                  <a:pt x="5252684" y="1424088"/>
                  <a:pt x="5238165" y="1424088"/>
                </a:cubicBezTo>
                <a:cubicBezTo>
                  <a:pt x="5223646" y="1424088"/>
                  <a:pt x="5211876" y="1412320"/>
                  <a:pt x="5211876" y="1397803"/>
                </a:cubicBezTo>
                <a:cubicBezTo>
                  <a:pt x="5211876" y="1383286"/>
                  <a:pt x="5223646" y="1371518"/>
                  <a:pt x="5238165" y="1371518"/>
                </a:cubicBezTo>
                <a:close/>
                <a:moveTo>
                  <a:pt x="3775125" y="1371518"/>
                </a:moveTo>
                <a:cubicBezTo>
                  <a:pt x="3789644" y="1371518"/>
                  <a:pt x="3801414" y="1383286"/>
                  <a:pt x="3801414" y="1397803"/>
                </a:cubicBezTo>
                <a:cubicBezTo>
                  <a:pt x="3801414" y="1412320"/>
                  <a:pt x="3789644" y="1424088"/>
                  <a:pt x="3775125" y="1424088"/>
                </a:cubicBezTo>
                <a:cubicBezTo>
                  <a:pt x="3760606" y="1424088"/>
                  <a:pt x="3748836" y="1412320"/>
                  <a:pt x="3748836" y="1397803"/>
                </a:cubicBezTo>
                <a:cubicBezTo>
                  <a:pt x="3748836" y="1383286"/>
                  <a:pt x="3760606" y="1371518"/>
                  <a:pt x="3775125" y="1371518"/>
                </a:cubicBezTo>
                <a:close/>
                <a:moveTo>
                  <a:pt x="3683685" y="1371518"/>
                </a:moveTo>
                <a:cubicBezTo>
                  <a:pt x="3698204" y="1371518"/>
                  <a:pt x="3709974" y="1383286"/>
                  <a:pt x="3709974" y="1397803"/>
                </a:cubicBezTo>
                <a:cubicBezTo>
                  <a:pt x="3709974" y="1412320"/>
                  <a:pt x="3698204" y="1424088"/>
                  <a:pt x="3683685" y="1424088"/>
                </a:cubicBezTo>
                <a:cubicBezTo>
                  <a:pt x="3669166" y="1424088"/>
                  <a:pt x="3657396" y="1412320"/>
                  <a:pt x="3657396" y="1397803"/>
                </a:cubicBezTo>
                <a:cubicBezTo>
                  <a:pt x="3657396" y="1383286"/>
                  <a:pt x="3669166" y="1371518"/>
                  <a:pt x="3683685" y="1371518"/>
                </a:cubicBezTo>
                <a:close/>
                <a:moveTo>
                  <a:pt x="3043992" y="1371518"/>
                </a:moveTo>
                <a:cubicBezTo>
                  <a:pt x="3058513" y="1371518"/>
                  <a:pt x="3070284" y="1383286"/>
                  <a:pt x="3070284" y="1397803"/>
                </a:cubicBezTo>
                <a:cubicBezTo>
                  <a:pt x="3070284" y="1412320"/>
                  <a:pt x="3058513" y="1424088"/>
                  <a:pt x="3043992" y="1424088"/>
                </a:cubicBezTo>
                <a:cubicBezTo>
                  <a:pt x="3029472" y="1424088"/>
                  <a:pt x="3017701" y="1412320"/>
                  <a:pt x="3017701" y="1397803"/>
                </a:cubicBezTo>
                <a:cubicBezTo>
                  <a:pt x="3017701" y="1383286"/>
                  <a:pt x="3029472" y="1371518"/>
                  <a:pt x="3043992" y="1371518"/>
                </a:cubicBezTo>
                <a:close/>
                <a:moveTo>
                  <a:pt x="2952543" y="1371518"/>
                </a:moveTo>
                <a:cubicBezTo>
                  <a:pt x="2967064" y="1371518"/>
                  <a:pt x="2978835" y="1383286"/>
                  <a:pt x="2978835" y="1397803"/>
                </a:cubicBezTo>
                <a:cubicBezTo>
                  <a:pt x="2978835" y="1412320"/>
                  <a:pt x="2967064" y="1424088"/>
                  <a:pt x="2952543" y="1424088"/>
                </a:cubicBezTo>
                <a:cubicBezTo>
                  <a:pt x="2938023" y="1424088"/>
                  <a:pt x="2926252" y="1412320"/>
                  <a:pt x="2926252" y="1397803"/>
                </a:cubicBezTo>
                <a:cubicBezTo>
                  <a:pt x="2926252" y="1383286"/>
                  <a:pt x="2938023" y="1371518"/>
                  <a:pt x="2952543" y="1371518"/>
                </a:cubicBezTo>
                <a:close/>
                <a:moveTo>
                  <a:pt x="2861095" y="1371518"/>
                </a:moveTo>
                <a:cubicBezTo>
                  <a:pt x="2875615" y="1371518"/>
                  <a:pt x="2887387" y="1383286"/>
                  <a:pt x="2887387" y="1397803"/>
                </a:cubicBezTo>
                <a:cubicBezTo>
                  <a:pt x="2887387" y="1412320"/>
                  <a:pt x="2875615" y="1424088"/>
                  <a:pt x="2861095" y="1424088"/>
                </a:cubicBezTo>
                <a:cubicBezTo>
                  <a:pt x="2846574" y="1424088"/>
                  <a:pt x="2834804" y="1412320"/>
                  <a:pt x="2834804" y="1397803"/>
                </a:cubicBezTo>
                <a:cubicBezTo>
                  <a:pt x="2834804" y="1383286"/>
                  <a:pt x="2846574" y="1371518"/>
                  <a:pt x="2861095" y="1371518"/>
                </a:cubicBezTo>
                <a:close/>
                <a:moveTo>
                  <a:pt x="2769646" y="1371518"/>
                </a:moveTo>
                <a:cubicBezTo>
                  <a:pt x="2784167" y="1371518"/>
                  <a:pt x="2795937" y="1383286"/>
                  <a:pt x="2795937" y="1397803"/>
                </a:cubicBezTo>
                <a:cubicBezTo>
                  <a:pt x="2795937" y="1412320"/>
                  <a:pt x="2784167" y="1424088"/>
                  <a:pt x="2769646" y="1424088"/>
                </a:cubicBezTo>
                <a:cubicBezTo>
                  <a:pt x="2755125" y="1424088"/>
                  <a:pt x="2743354" y="1412320"/>
                  <a:pt x="2743354" y="1397803"/>
                </a:cubicBezTo>
                <a:cubicBezTo>
                  <a:pt x="2743354" y="1383286"/>
                  <a:pt x="2755125" y="1371518"/>
                  <a:pt x="2769646" y="1371518"/>
                </a:cubicBezTo>
                <a:close/>
                <a:moveTo>
                  <a:pt x="2678198" y="1371518"/>
                </a:moveTo>
                <a:cubicBezTo>
                  <a:pt x="2692718" y="1371518"/>
                  <a:pt x="2704489" y="1383286"/>
                  <a:pt x="2704489" y="1397803"/>
                </a:cubicBezTo>
                <a:cubicBezTo>
                  <a:pt x="2704489" y="1412320"/>
                  <a:pt x="2692718" y="1424088"/>
                  <a:pt x="2678198" y="1424088"/>
                </a:cubicBezTo>
                <a:cubicBezTo>
                  <a:pt x="2663677" y="1424088"/>
                  <a:pt x="2651906" y="1412320"/>
                  <a:pt x="2651906" y="1397803"/>
                </a:cubicBezTo>
                <a:cubicBezTo>
                  <a:pt x="2651906" y="1383286"/>
                  <a:pt x="2663677" y="1371518"/>
                  <a:pt x="2678198" y="1371518"/>
                </a:cubicBezTo>
                <a:close/>
                <a:moveTo>
                  <a:pt x="2586748" y="1371518"/>
                </a:moveTo>
                <a:cubicBezTo>
                  <a:pt x="2601269" y="1371518"/>
                  <a:pt x="2613040" y="1383286"/>
                  <a:pt x="2613040" y="1397803"/>
                </a:cubicBezTo>
                <a:cubicBezTo>
                  <a:pt x="2613040" y="1412320"/>
                  <a:pt x="2601269" y="1424088"/>
                  <a:pt x="2586748" y="1424088"/>
                </a:cubicBezTo>
                <a:cubicBezTo>
                  <a:pt x="2572228" y="1424088"/>
                  <a:pt x="2560458" y="1412320"/>
                  <a:pt x="2560458" y="1397803"/>
                </a:cubicBezTo>
                <a:cubicBezTo>
                  <a:pt x="2560458" y="1383286"/>
                  <a:pt x="2572228" y="1371518"/>
                  <a:pt x="2586748" y="1371518"/>
                </a:cubicBezTo>
                <a:close/>
                <a:moveTo>
                  <a:pt x="2495300" y="1371518"/>
                </a:moveTo>
                <a:cubicBezTo>
                  <a:pt x="2509821" y="1371518"/>
                  <a:pt x="2521591" y="1383286"/>
                  <a:pt x="2521591" y="1397803"/>
                </a:cubicBezTo>
                <a:cubicBezTo>
                  <a:pt x="2521591" y="1412320"/>
                  <a:pt x="2509821" y="1424088"/>
                  <a:pt x="2495300" y="1424088"/>
                </a:cubicBezTo>
                <a:cubicBezTo>
                  <a:pt x="2480779" y="1424088"/>
                  <a:pt x="2469008" y="1412320"/>
                  <a:pt x="2469008" y="1397803"/>
                </a:cubicBezTo>
                <a:cubicBezTo>
                  <a:pt x="2469008" y="1383286"/>
                  <a:pt x="2480779" y="1371518"/>
                  <a:pt x="2495300" y="1371518"/>
                </a:cubicBezTo>
                <a:close/>
                <a:moveTo>
                  <a:pt x="2403851" y="1371518"/>
                </a:moveTo>
                <a:cubicBezTo>
                  <a:pt x="2418371" y="1371518"/>
                  <a:pt x="2430143" y="1383286"/>
                  <a:pt x="2430143" y="1397803"/>
                </a:cubicBezTo>
                <a:cubicBezTo>
                  <a:pt x="2430143" y="1412320"/>
                  <a:pt x="2418371" y="1424088"/>
                  <a:pt x="2403851" y="1424088"/>
                </a:cubicBezTo>
                <a:cubicBezTo>
                  <a:pt x="2389330" y="1424088"/>
                  <a:pt x="2377560" y="1412320"/>
                  <a:pt x="2377560" y="1397803"/>
                </a:cubicBezTo>
                <a:cubicBezTo>
                  <a:pt x="2377560" y="1383286"/>
                  <a:pt x="2389330" y="1371518"/>
                  <a:pt x="2403851" y="1371518"/>
                </a:cubicBezTo>
                <a:close/>
                <a:moveTo>
                  <a:pt x="2312402" y="1371518"/>
                </a:moveTo>
                <a:cubicBezTo>
                  <a:pt x="2326922" y="1371518"/>
                  <a:pt x="2338694" y="1383286"/>
                  <a:pt x="2338694" y="1397803"/>
                </a:cubicBezTo>
                <a:cubicBezTo>
                  <a:pt x="2338694" y="1412320"/>
                  <a:pt x="2326922" y="1424089"/>
                  <a:pt x="2312402" y="1424089"/>
                </a:cubicBezTo>
                <a:cubicBezTo>
                  <a:pt x="2297882" y="1424089"/>
                  <a:pt x="2286111" y="1412320"/>
                  <a:pt x="2286111" y="1397803"/>
                </a:cubicBezTo>
                <a:cubicBezTo>
                  <a:pt x="2286111" y="1383286"/>
                  <a:pt x="2297882" y="1371518"/>
                  <a:pt x="2312402" y="1371518"/>
                </a:cubicBezTo>
                <a:close/>
                <a:moveTo>
                  <a:pt x="2220954" y="1371518"/>
                </a:moveTo>
                <a:cubicBezTo>
                  <a:pt x="2235474" y="1371518"/>
                  <a:pt x="2247245" y="1383286"/>
                  <a:pt x="2247245" y="1397803"/>
                </a:cubicBezTo>
                <a:cubicBezTo>
                  <a:pt x="2247245" y="1412320"/>
                  <a:pt x="2235474" y="1424089"/>
                  <a:pt x="2220954" y="1424089"/>
                </a:cubicBezTo>
                <a:cubicBezTo>
                  <a:pt x="2206433" y="1424089"/>
                  <a:pt x="2194662" y="1412320"/>
                  <a:pt x="2194662" y="1397803"/>
                </a:cubicBezTo>
                <a:cubicBezTo>
                  <a:pt x="2194662" y="1383286"/>
                  <a:pt x="2206433" y="1371518"/>
                  <a:pt x="2220954" y="1371518"/>
                </a:cubicBezTo>
                <a:close/>
                <a:moveTo>
                  <a:pt x="2129504" y="1371518"/>
                </a:moveTo>
                <a:cubicBezTo>
                  <a:pt x="2144025" y="1371518"/>
                  <a:pt x="2155795" y="1383286"/>
                  <a:pt x="2155795" y="1397803"/>
                </a:cubicBezTo>
                <a:cubicBezTo>
                  <a:pt x="2155795" y="1412320"/>
                  <a:pt x="2144025" y="1424089"/>
                  <a:pt x="2129504" y="1424089"/>
                </a:cubicBezTo>
                <a:cubicBezTo>
                  <a:pt x="2114984" y="1424089"/>
                  <a:pt x="2103213" y="1412320"/>
                  <a:pt x="2103213" y="1397803"/>
                </a:cubicBezTo>
                <a:cubicBezTo>
                  <a:pt x="2103213" y="1383286"/>
                  <a:pt x="2114984" y="1371518"/>
                  <a:pt x="2129504" y="1371518"/>
                </a:cubicBezTo>
                <a:close/>
                <a:moveTo>
                  <a:pt x="2038056" y="1371518"/>
                </a:moveTo>
                <a:cubicBezTo>
                  <a:pt x="2052577" y="1371518"/>
                  <a:pt x="2064347" y="1383286"/>
                  <a:pt x="2064347" y="1397803"/>
                </a:cubicBezTo>
                <a:cubicBezTo>
                  <a:pt x="2064347" y="1412320"/>
                  <a:pt x="2052577" y="1424089"/>
                  <a:pt x="2038056" y="1424089"/>
                </a:cubicBezTo>
                <a:cubicBezTo>
                  <a:pt x="2023536" y="1424089"/>
                  <a:pt x="2011764" y="1412320"/>
                  <a:pt x="2011764" y="1397803"/>
                </a:cubicBezTo>
                <a:cubicBezTo>
                  <a:pt x="2011764" y="1383286"/>
                  <a:pt x="2023536" y="1371518"/>
                  <a:pt x="2038056" y="1371518"/>
                </a:cubicBezTo>
                <a:close/>
                <a:moveTo>
                  <a:pt x="1946607" y="1371518"/>
                </a:moveTo>
                <a:cubicBezTo>
                  <a:pt x="1961128" y="1371518"/>
                  <a:pt x="1972899" y="1383287"/>
                  <a:pt x="1972899" y="1397803"/>
                </a:cubicBezTo>
                <a:cubicBezTo>
                  <a:pt x="1972899" y="1412320"/>
                  <a:pt x="1961128" y="1424089"/>
                  <a:pt x="1946607" y="1424089"/>
                </a:cubicBezTo>
                <a:cubicBezTo>
                  <a:pt x="1932087" y="1424089"/>
                  <a:pt x="1920316" y="1412320"/>
                  <a:pt x="1920316" y="1397803"/>
                </a:cubicBezTo>
                <a:cubicBezTo>
                  <a:pt x="1920316" y="1383287"/>
                  <a:pt x="1932087" y="1371518"/>
                  <a:pt x="1946607" y="1371518"/>
                </a:cubicBezTo>
                <a:close/>
                <a:moveTo>
                  <a:pt x="1855158" y="1371518"/>
                </a:moveTo>
                <a:cubicBezTo>
                  <a:pt x="1869680" y="1371518"/>
                  <a:pt x="1881450" y="1383287"/>
                  <a:pt x="1881450" y="1397803"/>
                </a:cubicBezTo>
                <a:cubicBezTo>
                  <a:pt x="1881450" y="1412320"/>
                  <a:pt x="1869680" y="1424089"/>
                  <a:pt x="1855158" y="1424089"/>
                </a:cubicBezTo>
                <a:cubicBezTo>
                  <a:pt x="1840638" y="1424089"/>
                  <a:pt x="1828866" y="1412320"/>
                  <a:pt x="1828866" y="1397803"/>
                </a:cubicBezTo>
                <a:cubicBezTo>
                  <a:pt x="1828866" y="1383287"/>
                  <a:pt x="1840638" y="1371518"/>
                  <a:pt x="1855158" y="1371518"/>
                </a:cubicBezTo>
                <a:close/>
                <a:moveTo>
                  <a:pt x="1763710" y="1371518"/>
                </a:moveTo>
                <a:cubicBezTo>
                  <a:pt x="1778230" y="1371518"/>
                  <a:pt x="1790001" y="1383287"/>
                  <a:pt x="1790001" y="1397804"/>
                </a:cubicBezTo>
                <a:cubicBezTo>
                  <a:pt x="1790001" y="1412320"/>
                  <a:pt x="1778230" y="1424089"/>
                  <a:pt x="1763710" y="1424089"/>
                </a:cubicBezTo>
                <a:cubicBezTo>
                  <a:pt x="1749189" y="1424089"/>
                  <a:pt x="1737418" y="1412320"/>
                  <a:pt x="1737418" y="1397804"/>
                </a:cubicBezTo>
                <a:cubicBezTo>
                  <a:pt x="1737418" y="1383287"/>
                  <a:pt x="1749189" y="1371518"/>
                  <a:pt x="1763710" y="1371518"/>
                </a:cubicBezTo>
                <a:close/>
                <a:moveTo>
                  <a:pt x="1672260" y="1371518"/>
                </a:moveTo>
                <a:cubicBezTo>
                  <a:pt x="1686780" y="1371518"/>
                  <a:pt x="1698552" y="1383287"/>
                  <a:pt x="1698552" y="1397804"/>
                </a:cubicBezTo>
                <a:cubicBezTo>
                  <a:pt x="1698552" y="1412320"/>
                  <a:pt x="1686780" y="1424089"/>
                  <a:pt x="1672260" y="1424089"/>
                </a:cubicBezTo>
                <a:cubicBezTo>
                  <a:pt x="1657740" y="1424089"/>
                  <a:pt x="1645969" y="1412320"/>
                  <a:pt x="1645969" y="1397804"/>
                </a:cubicBezTo>
                <a:cubicBezTo>
                  <a:pt x="1645969" y="1383287"/>
                  <a:pt x="1657740" y="1371518"/>
                  <a:pt x="1672260" y="1371518"/>
                </a:cubicBezTo>
                <a:close/>
                <a:moveTo>
                  <a:pt x="1580812" y="1371518"/>
                </a:moveTo>
                <a:cubicBezTo>
                  <a:pt x="1595332" y="1371518"/>
                  <a:pt x="1607103" y="1383287"/>
                  <a:pt x="1607103" y="1397804"/>
                </a:cubicBezTo>
                <a:cubicBezTo>
                  <a:pt x="1607103" y="1412320"/>
                  <a:pt x="1595332" y="1424089"/>
                  <a:pt x="1580812" y="1424089"/>
                </a:cubicBezTo>
                <a:cubicBezTo>
                  <a:pt x="1566292" y="1424089"/>
                  <a:pt x="1554520" y="1412320"/>
                  <a:pt x="1554520" y="1397804"/>
                </a:cubicBezTo>
                <a:cubicBezTo>
                  <a:pt x="1554520" y="1383287"/>
                  <a:pt x="1566292" y="1371518"/>
                  <a:pt x="1580812" y="1371518"/>
                </a:cubicBezTo>
                <a:close/>
                <a:moveTo>
                  <a:pt x="6335445" y="1371517"/>
                </a:moveTo>
                <a:cubicBezTo>
                  <a:pt x="6349964" y="1371517"/>
                  <a:pt x="6361734" y="1383285"/>
                  <a:pt x="6361734" y="1397803"/>
                </a:cubicBezTo>
                <a:cubicBezTo>
                  <a:pt x="6361734" y="1412320"/>
                  <a:pt x="6349964" y="1424086"/>
                  <a:pt x="6335445" y="1424086"/>
                </a:cubicBezTo>
                <a:cubicBezTo>
                  <a:pt x="6320926" y="1424086"/>
                  <a:pt x="6309156" y="1412320"/>
                  <a:pt x="6309156" y="1397803"/>
                </a:cubicBezTo>
                <a:cubicBezTo>
                  <a:pt x="6309156" y="1383285"/>
                  <a:pt x="6320926" y="1371517"/>
                  <a:pt x="6335445" y="1371517"/>
                </a:cubicBezTo>
                <a:close/>
                <a:moveTo>
                  <a:pt x="6244005" y="1371517"/>
                </a:moveTo>
                <a:cubicBezTo>
                  <a:pt x="6258524" y="1371517"/>
                  <a:pt x="6270294" y="1383285"/>
                  <a:pt x="6270294" y="1397803"/>
                </a:cubicBezTo>
                <a:cubicBezTo>
                  <a:pt x="6270294" y="1412320"/>
                  <a:pt x="6258524" y="1424086"/>
                  <a:pt x="6244005" y="1424086"/>
                </a:cubicBezTo>
                <a:cubicBezTo>
                  <a:pt x="6229486" y="1424086"/>
                  <a:pt x="6217716" y="1412320"/>
                  <a:pt x="6217716" y="1397803"/>
                </a:cubicBezTo>
                <a:cubicBezTo>
                  <a:pt x="6217716" y="1383285"/>
                  <a:pt x="6229486" y="1371517"/>
                  <a:pt x="6244005" y="1371517"/>
                </a:cubicBezTo>
                <a:close/>
                <a:moveTo>
                  <a:pt x="6152565" y="1371517"/>
                </a:moveTo>
                <a:cubicBezTo>
                  <a:pt x="6167084" y="1371517"/>
                  <a:pt x="6178854" y="1383286"/>
                  <a:pt x="6178854" y="1397803"/>
                </a:cubicBezTo>
                <a:cubicBezTo>
                  <a:pt x="6178854" y="1412320"/>
                  <a:pt x="6167084" y="1424086"/>
                  <a:pt x="6152565" y="1424086"/>
                </a:cubicBezTo>
                <a:cubicBezTo>
                  <a:pt x="6138046" y="1424086"/>
                  <a:pt x="6126276" y="1412320"/>
                  <a:pt x="6126276" y="1397803"/>
                </a:cubicBezTo>
                <a:cubicBezTo>
                  <a:pt x="6126276" y="1383286"/>
                  <a:pt x="6138046" y="1371517"/>
                  <a:pt x="6152565" y="1371517"/>
                </a:cubicBezTo>
                <a:close/>
                <a:moveTo>
                  <a:pt x="9170085" y="1371515"/>
                </a:moveTo>
                <a:cubicBezTo>
                  <a:pt x="9184604" y="1371515"/>
                  <a:pt x="9196374" y="1383283"/>
                  <a:pt x="9196374" y="1397800"/>
                </a:cubicBezTo>
                <a:cubicBezTo>
                  <a:pt x="9196374" y="1412316"/>
                  <a:pt x="9184604" y="1424085"/>
                  <a:pt x="9170085" y="1424085"/>
                </a:cubicBezTo>
                <a:cubicBezTo>
                  <a:pt x="9155566" y="1424085"/>
                  <a:pt x="9143796" y="1412316"/>
                  <a:pt x="9143796" y="1397800"/>
                </a:cubicBezTo>
                <a:cubicBezTo>
                  <a:pt x="9143796" y="1383283"/>
                  <a:pt x="9155566" y="1371515"/>
                  <a:pt x="9170085" y="1371515"/>
                </a:cubicBezTo>
                <a:close/>
                <a:moveTo>
                  <a:pt x="9078645" y="1371515"/>
                </a:moveTo>
                <a:cubicBezTo>
                  <a:pt x="9093164" y="1371515"/>
                  <a:pt x="9104934" y="1383283"/>
                  <a:pt x="9104934" y="1397800"/>
                </a:cubicBezTo>
                <a:cubicBezTo>
                  <a:pt x="9104934" y="1412316"/>
                  <a:pt x="9093164" y="1424085"/>
                  <a:pt x="9078645" y="1424085"/>
                </a:cubicBezTo>
                <a:cubicBezTo>
                  <a:pt x="9064126" y="1424085"/>
                  <a:pt x="9052356" y="1412316"/>
                  <a:pt x="9052356" y="1397800"/>
                </a:cubicBezTo>
                <a:cubicBezTo>
                  <a:pt x="9052356" y="1383283"/>
                  <a:pt x="9064126" y="1371515"/>
                  <a:pt x="9078645" y="1371515"/>
                </a:cubicBezTo>
                <a:close/>
                <a:moveTo>
                  <a:pt x="8987205" y="1371515"/>
                </a:moveTo>
                <a:cubicBezTo>
                  <a:pt x="9001724" y="1371515"/>
                  <a:pt x="9013494" y="1383283"/>
                  <a:pt x="9013494" y="1397800"/>
                </a:cubicBezTo>
                <a:cubicBezTo>
                  <a:pt x="9013494" y="1412316"/>
                  <a:pt x="9001724" y="1424085"/>
                  <a:pt x="8987205" y="1424085"/>
                </a:cubicBezTo>
                <a:cubicBezTo>
                  <a:pt x="8972686" y="1424085"/>
                  <a:pt x="8960916" y="1412316"/>
                  <a:pt x="8960916" y="1397800"/>
                </a:cubicBezTo>
                <a:cubicBezTo>
                  <a:pt x="8960916" y="1383283"/>
                  <a:pt x="8972686" y="1371515"/>
                  <a:pt x="8987205" y="1371515"/>
                </a:cubicBezTo>
                <a:close/>
                <a:moveTo>
                  <a:pt x="8895765" y="1371515"/>
                </a:moveTo>
                <a:cubicBezTo>
                  <a:pt x="8910284" y="1371515"/>
                  <a:pt x="8922054" y="1383283"/>
                  <a:pt x="8922054" y="1397800"/>
                </a:cubicBezTo>
                <a:cubicBezTo>
                  <a:pt x="8922054" y="1412316"/>
                  <a:pt x="8910284" y="1424085"/>
                  <a:pt x="8895765" y="1424085"/>
                </a:cubicBezTo>
                <a:cubicBezTo>
                  <a:pt x="8881246" y="1424085"/>
                  <a:pt x="8869476" y="1412316"/>
                  <a:pt x="8869476" y="1397800"/>
                </a:cubicBezTo>
                <a:cubicBezTo>
                  <a:pt x="8869476" y="1383283"/>
                  <a:pt x="8881246" y="1371515"/>
                  <a:pt x="8895765" y="1371515"/>
                </a:cubicBezTo>
                <a:close/>
                <a:moveTo>
                  <a:pt x="8804325" y="1371515"/>
                </a:moveTo>
                <a:cubicBezTo>
                  <a:pt x="8818844" y="1371515"/>
                  <a:pt x="8830614" y="1383283"/>
                  <a:pt x="8830614" y="1397800"/>
                </a:cubicBezTo>
                <a:cubicBezTo>
                  <a:pt x="8830614" y="1412316"/>
                  <a:pt x="8818844" y="1424085"/>
                  <a:pt x="8804325" y="1424085"/>
                </a:cubicBezTo>
                <a:cubicBezTo>
                  <a:pt x="8789806" y="1424085"/>
                  <a:pt x="8778036" y="1412316"/>
                  <a:pt x="8778036" y="1397800"/>
                </a:cubicBezTo>
                <a:cubicBezTo>
                  <a:pt x="8778036" y="1383283"/>
                  <a:pt x="8789806" y="1371515"/>
                  <a:pt x="8804325" y="1371515"/>
                </a:cubicBezTo>
                <a:close/>
                <a:moveTo>
                  <a:pt x="8712885" y="1371515"/>
                </a:moveTo>
                <a:cubicBezTo>
                  <a:pt x="8727404" y="1371515"/>
                  <a:pt x="8739174" y="1383283"/>
                  <a:pt x="8739174" y="1397800"/>
                </a:cubicBezTo>
                <a:cubicBezTo>
                  <a:pt x="8739174" y="1412316"/>
                  <a:pt x="8727404" y="1424086"/>
                  <a:pt x="8712885" y="1424086"/>
                </a:cubicBezTo>
                <a:cubicBezTo>
                  <a:pt x="8698366" y="1424086"/>
                  <a:pt x="8686596" y="1412316"/>
                  <a:pt x="8686596" y="1397800"/>
                </a:cubicBezTo>
                <a:cubicBezTo>
                  <a:pt x="8686596" y="1383283"/>
                  <a:pt x="8698366" y="1371515"/>
                  <a:pt x="8712885" y="1371515"/>
                </a:cubicBezTo>
                <a:close/>
                <a:moveTo>
                  <a:pt x="8621445" y="1371515"/>
                </a:moveTo>
                <a:cubicBezTo>
                  <a:pt x="8635964" y="1371515"/>
                  <a:pt x="8647734" y="1383283"/>
                  <a:pt x="8647734" y="1397800"/>
                </a:cubicBezTo>
                <a:cubicBezTo>
                  <a:pt x="8647734" y="1412316"/>
                  <a:pt x="8635964" y="1424086"/>
                  <a:pt x="8621445" y="1424086"/>
                </a:cubicBezTo>
                <a:cubicBezTo>
                  <a:pt x="8606926" y="1424086"/>
                  <a:pt x="8595156" y="1412316"/>
                  <a:pt x="8595156" y="1397800"/>
                </a:cubicBezTo>
                <a:cubicBezTo>
                  <a:pt x="8595156" y="1383283"/>
                  <a:pt x="8606926" y="1371515"/>
                  <a:pt x="8621445" y="1371515"/>
                </a:cubicBezTo>
                <a:close/>
                <a:moveTo>
                  <a:pt x="8530005" y="1371515"/>
                </a:moveTo>
                <a:cubicBezTo>
                  <a:pt x="8544524" y="1371515"/>
                  <a:pt x="8556294" y="1383283"/>
                  <a:pt x="8556294" y="1397800"/>
                </a:cubicBezTo>
                <a:cubicBezTo>
                  <a:pt x="8556294" y="1412316"/>
                  <a:pt x="8544524" y="1424086"/>
                  <a:pt x="8530005" y="1424086"/>
                </a:cubicBezTo>
                <a:cubicBezTo>
                  <a:pt x="8515486" y="1424086"/>
                  <a:pt x="8503716" y="1412316"/>
                  <a:pt x="8503716" y="1397800"/>
                </a:cubicBezTo>
                <a:cubicBezTo>
                  <a:pt x="8503716" y="1383283"/>
                  <a:pt x="8515486" y="1371515"/>
                  <a:pt x="8530005" y="1371515"/>
                </a:cubicBezTo>
                <a:close/>
                <a:moveTo>
                  <a:pt x="8438565" y="1371515"/>
                </a:moveTo>
                <a:cubicBezTo>
                  <a:pt x="8453084" y="1371515"/>
                  <a:pt x="8464854" y="1383283"/>
                  <a:pt x="8464854" y="1397800"/>
                </a:cubicBezTo>
                <a:cubicBezTo>
                  <a:pt x="8464854" y="1412316"/>
                  <a:pt x="8453084" y="1424086"/>
                  <a:pt x="8438565" y="1424086"/>
                </a:cubicBezTo>
                <a:cubicBezTo>
                  <a:pt x="8424046" y="1424086"/>
                  <a:pt x="8412276" y="1412316"/>
                  <a:pt x="8412276" y="1397800"/>
                </a:cubicBezTo>
                <a:cubicBezTo>
                  <a:pt x="8412276" y="1383283"/>
                  <a:pt x="8424046" y="1371515"/>
                  <a:pt x="8438565" y="1371515"/>
                </a:cubicBezTo>
                <a:close/>
                <a:moveTo>
                  <a:pt x="8347125" y="1371515"/>
                </a:moveTo>
                <a:cubicBezTo>
                  <a:pt x="8361644" y="1371515"/>
                  <a:pt x="8373414" y="1383283"/>
                  <a:pt x="8373414" y="1397800"/>
                </a:cubicBezTo>
                <a:cubicBezTo>
                  <a:pt x="8373414" y="1412316"/>
                  <a:pt x="8361644" y="1424086"/>
                  <a:pt x="8347125" y="1424086"/>
                </a:cubicBezTo>
                <a:cubicBezTo>
                  <a:pt x="8332606" y="1424086"/>
                  <a:pt x="8320836" y="1412316"/>
                  <a:pt x="8320836" y="1397800"/>
                </a:cubicBezTo>
                <a:cubicBezTo>
                  <a:pt x="8320836" y="1383283"/>
                  <a:pt x="8332606" y="1371515"/>
                  <a:pt x="8347125" y="1371515"/>
                </a:cubicBezTo>
                <a:close/>
                <a:moveTo>
                  <a:pt x="8255685" y="1371515"/>
                </a:moveTo>
                <a:cubicBezTo>
                  <a:pt x="8270204" y="1371515"/>
                  <a:pt x="8281974" y="1383283"/>
                  <a:pt x="8281974" y="1397800"/>
                </a:cubicBezTo>
                <a:cubicBezTo>
                  <a:pt x="8281974" y="1412316"/>
                  <a:pt x="8270204" y="1424086"/>
                  <a:pt x="8255685" y="1424086"/>
                </a:cubicBezTo>
                <a:cubicBezTo>
                  <a:pt x="8241166" y="1424086"/>
                  <a:pt x="8229396" y="1412316"/>
                  <a:pt x="8229396" y="1397800"/>
                </a:cubicBezTo>
                <a:cubicBezTo>
                  <a:pt x="8229396" y="1383283"/>
                  <a:pt x="8241166" y="1371515"/>
                  <a:pt x="8255685" y="1371515"/>
                </a:cubicBezTo>
                <a:close/>
                <a:moveTo>
                  <a:pt x="8164245" y="1371515"/>
                </a:moveTo>
                <a:cubicBezTo>
                  <a:pt x="8178764" y="1371515"/>
                  <a:pt x="8190534" y="1383283"/>
                  <a:pt x="8190534" y="1397803"/>
                </a:cubicBezTo>
                <a:cubicBezTo>
                  <a:pt x="8190534" y="1412316"/>
                  <a:pt x="8178764" y="1424086"/>
                  <a:pt x="8164245" y="1424086"/>
                </a:cubicBezTo>
                <a:cubicBezTo>
                  <a:pt x="8149726" y="1424086"/>
                  <a:pt x="8137956" y="1412316"/>
                  <a:pt x="8137956" y="1397803"/>
                </a:cubicBezTo>
                <a:cubicBezTo>
                  <a:pt x="8137956" y="1383283"/>
                  <a:pt x="8149726" y="1371515"/>
                  <a:pt x="8164245" y="1371515"/>
                </a:cubicBezTo>
                <a:close/>
                <a:moveTo>
                  <a:pt x="8072805" y="1371515"/>
                </a:moveTo>
                <a:cubicBezTo>
                  <a:pt x="8087324" y="1371515"/>
                  <a:pt x="8099094" y="1383283"/>
                  <a:pt x="8099094" y="1397803"/>
                </a:cubicBezTo>
                <a:cubicBezTo>
                  <a:pt x="8099094" y="1412316"/>
                  <a:pt x="8087324" y="1424086"/>
                  <a:pt x="8072805" y="1424086"/>
                </a:cubicBezTo>
                <a:cubicBezTo>
                  <a:pt x="8058286" y="1424086"/>
                  <a:pt x="8046516" y="1412316"/>
                  <a:pt x="8046516" y="1397803"/>
                </a:cubicBezTo>
                <a:cubicBezTo>
                  <a:pt x="8046516" y="1383283"/>
                  <a:pt x="8058286" y="1371515"/>
                  <a:pt x="8072805" y="1371515"/>
                </a:cubicBezTo>
                <a:close/>
                <a:moveTo>
                  <a:pt x="7981365" y="1371515"/>
                </a:moveTo>
                <a:cubicBezTo>
                  <a:pt x="7995884" y="1371515"/>
                  <a:pt x="8007654" y="1383283"/>
                  <a:pt x="8007654" y="1397803"/>
                </a:cubicBezTo>
                <a:cubicBezTo>
                  <a:pt x="8007654" y="1412317"/>
                  <a:pt x="7995884" y="1424086"/>
                  <a:pt x="7981365" y="1424086"/>
                </a:cubicBezTo>
                <a:cubicBezTo>
                  <a:pt x="7966846" y="1424086"/>
                  <a:pt x="7955076" y="1412317"/>
                  <a:pt x="7955076" y="1397803"/>
                </a:cubicBezTo>
                <a:cubicBezTo>
                  <a:pt x="7955076" y="1383283"/>
                  <a:pt x="7966846" y="1371515"/>
                  <a:pt x="7981365" y="1371515"/>
                </a:cubicBezTo>
                <a:close/>
                <a:moveTo>
                  <a:pt x="7889925" y="1371515"/>
                </a:moveTo>
                <a:cubicBezTo>
                  <a:pt x="7904444" y="1371515"/>
                  <a:pt x="7916214" y="1383283"/>
                  <a:pt x="7916214" y="1397803"/>
                </a:cubicBezTo>
                <a:cubicBezTo>
                  <a:pt x="7916214" y="1412317"/>
                  <a:pt x="7904444" y="1424086"/>
                  <a:pt x="7889925" y="1424086"/>
                </a:cubicBezTo>
                <a:cubicBezTo>
                  <a:pt x="7875406" y="1424086"/>
                  <a:pt x="7863636" y="1412317"/>
                  <a:pt x="7863636" y="1397803"/>
                </a:cubicBezTo>
                <a:cubicBezTo>
                  <a:pt x="7863636" y="1383283"/>
                  <a:pt x="7875406" y="1371515"/>
                  <a:pt x="7889925" y="1371515"/>
                </a:cubicBezTo>
                <a:close/>
                <a:moveTo>
                  <a:pt x="7798485" y="1371515"/>
                </a:moveTo>
                <a:cubicBezTo>
                  <a:pt x="7813004" y="1371515"/>
                  <a:pt x="7824774" y="1383283"/>
                  <a:pt x="7824774" y="1397803"/>
                </a:cubicBezTo>
                <a:cubicBezTo>
                  <a:pt x="7824774" y="1412317"/>
                  <a:pt x="7813004" y="1424086"/>
                  <a:pt x="7798485" y="1424086"/>
                </a:cubicBezTo>
                <a:cubicBezTo>
                  <a:pt x="7783966" y="1424086"/>
                  <a:pt x="7772196" y="1412317"/>
                  <a:pt x="7772196" y="1397803"/>
                </a:cubicBezTo>
                <a:cubicBezTo>
                  <a:pt x="7772196" y="1383283"/>
                  <a:pt x="7783966" y="1371515"/>
                  <a:pt x="7798485" y="1371515"/>
                </a:cubicBezTo>
                <a:close/>
                <a:moveTo>
                  <a:pt x="7707045" y="1371515"/>
                </a:moveTo>
                <a:cubicBezTo>
                  <a:pt x="7721564" y="1371515"/>
                  <a:pt x="7733334" y="1383283"/>
                  <a:pt x="7733334" y="1397803"/>
                </a:cubicBezTo>
                <a:cubicBezTo>
                  <a:pt x="7733334" y="1412317"/>
                  <a:pt x="7721564" y="1424086"/>
                  <a:pt x="7707045" y="1424086"/>
                </a:cubicBezTo>
                <a:cubicBezTo>
                  <a:pt x="7692526" y="1424086"/>
                  <a:pt x="7680756" y="1412317"/>
                  <a:pt x="7680756" y="1397803"/>
                </a:cubicBezTo>
                <a:cubicBezTo>
                  <a:pt x="7680756" y="1383283"/>
                  <a:pt x="7692526" y="1371515"/>
                  <a:pt x="7707045" y="1371515"/>
                </a:cubicBezTo>
                <a:close/>
                <a:moveTo>
                  <a:pt x="7615605" y="1371515"/>
                </a:moveTo>
                <a:cubicBezTo>
                  <a:pt x="7630124" y="1371515"/>
                  <a:pt x="7641894" y="1383283"/>
                  <a:pt x="7641894" y="1397803"/>
                </a:cubicBezTo>
                <a:cubicBezTo>
                  <a:pt x="7641894" y="1412317"/>
                  <a:pt x="7630124" y="1424086"/>
                  <a:pt x="7615605" y="1424086"/>
                </a:cubicBezTo>
                <a:cubicBezTo>
                  <a:pt x="7601086" y="1424086"/>
                  <a:pt x="7589316" y="1412317"/>
                  <a:pt x="7589316" y="1397803"/>
                </a:cubicBezTo>
                <a:cubicBezTo>
                  <a:pt x="7589316" y="1383283"/>
                  <a:pt x="7601086" y="1371515"/>
                  <a:pt x="7615605" y="1371515"/>
                </a:cubicBezTo>
                <a:close/>
                <a:moveTo>
                  <a:pt x="7524165" y="1371515"/>
                </a:moveTo>
                <a:cubicBezTo>
                  <a:pt x="7538684" y="1371515"/>
                  <a:pt x="7550454" y="1383283"/>
                  <a:pt x="7550454" y="1397803"/>
                </a:cubicBezTo>
                <a:cubicBezTo>
                  <a:pt x="7550454" y="1412317"/>
                  <a:pt x="7538684" y="1424086"/>
                  <a:pt x="7524165" y="1424086"/>
                </a:cubicBezTo>
                <a:cubicBezTo>
                  <a:pt x="7509646" y="1424086"/>
                  <a:pt x="7497876" y="1412317"/>
                  <a:pt x="7497876" y="1397803"/>
                </a:cubicBezTo>
                <a:cubicBezTo>
                  <a:pt x="7497876" y="1383283"/>
                  <a:pt x="7509646" y="1371515"/>
                  <a:pt x="7524165" y="1371515"/>
                </a:cubicBezTo>
                <a:close/>
                <a:moveTo>
                  <a:pt x="7432725" y="1371515"/>
                </a:moveTo>
                <a:cubicBezTo>
                  <a:pt x="7447244" y="1371515"/>
                  <a:pt x="7459014" y="1383283"/>
                  <a:pt x="7459014" y="1397803"/>
                </a:cubicBezTo>
                <a:cubicBezTo>
                  <a:pt x="7459014" y="1412317"/>
                  <a:pt x="7447244" y="1424086"/>
                  <a:pt x="7432725" y="1424086"/>
                </a:cubicBezTo>
                <a:cubicBezTo>
                  <a:pt x="7418206" y="1424086"/>
                  <a:pt x="7406436" y="1412317"/>
                  <a:pt x="7406436" y="1397803"/>
                </a:cubicBezTo>
                <a:cubicBezTo>
                  <a:pt x="7406436" y="1383283"/>
                  <a:pt x="7418206" y="1371515"/>
                  <a:pt x="7432725" y="1371515"/>
                </a:cubicBezTo>
                <a:close/>
                <a:moveTo>
                  <a:pt x="7341285" y="1371515"/>
                </a:moveTo>
                <a:cubicBezTo>
                  <a:pt x="7355804" y="1371515"/>
                  <a:pt x="7367574" y="1383283"/>
                  <a:pt x="7367574" y="1397803"/>
                </a:cubicBezTo>
                <a:cubicBezTo>
                  <a:pt x="7367574" y="1412319"/>
                  <a:pt x="7355804" y="1424086"/>
                  <a:pt x="7341285" y="1424086"/>
                </a:cubicBezTo>
                <a:cubicBezTo>
                  <a:pt x="7326766" y="1424086"/>
                  <a:pt x="7314996" y="1412319"/>
                  <a:pt x="7314996" y="1397803"/>
                </a:cubicBezTo>
                <a:cubicBezTo>
                  <a:pt x="7314996" y="1383283"/>
                  <a:pt x="7326766" y="1371515"/>
                  <a:pt x="7341285" y="1371515"/>
                </a:cubicBezTo>
                <a:close/>
                <a:moveTo>
                  <a:pt x="7249845" y="1371515"/>
                </a:moveTo>
                <a:cubicBezTo>
                  <a:pt x="7264364" y="1371515"/>
                  <a:pt x="7276134" y="1383283"/>
                  <a:pt x="7276134" y="1397803"/>
                </a:cubicBezTo>
                <a:cubicBezTo>
                  <a:pt x="7276134" y="1412319"/>
                  <a:pt x="7264364" y="1424086"/>
                  <a:pt x="7249845" y="1424086"/>
                </a:cubicBezTo>
                <a:cubicBezTo>
                  <a:pt x="7235326" y="1424086"/>
                  <a:pt x="7223556" y="1412319"/>
                  <a:pt x="7223556" y="1397803"/>
                </a:cubicBezTo>
                <a:cubicBezTo>
                  <a:pt x="7223556" y="1383283"/>
                  <a:pt x="7235326" y="1371515"/>
                  <a:pt x="7249845" y="1371515"/>
                </a:cubicBezTo>
                <a:close/>
                <a:moveTo>
                  <a:pt x="7158405" y="1371515"/>
                </a:moveTo>
                <a:cubicBezTo>
                  <a:pt x="7172924" y="1371515"/>
                  <a:pt x="7184694" y="1383283"/>
                  <a:pt x="7184694" y="1397803"/>
                </a:cubicBezTo>
                <a:cubicBezTo>
                  <a:pt x="7184694" y="1412319"/>
                  <a:pt x="7172924" y="1424086"/>
                  <a:pt x="7158405" y="1424086"/>
                </a:cubicBezTo>
                <a:cubicBezTo>
                  <a:pt x="7143886" y="1424086"/>
                  <a:pt x="7132116" y="1412319"/>
                  <a:pt x="7132116" y="1397803"/>
                </a:cubicBezTo>
                <a:cubicBezTo>
                  <a:pt x="7132116" y="1383283"/>
                  <a:pt x="7143886" y="1371515"/>
                  <a:pt x="7158405" y="1371515"/>
                </a:cubicBezTo>
                <a:close/>
                <a:moveTo>
                  <a:pt x="7066965" y="1371515"/>
                </a:moveTo>
                <a:cubicBezTo>
                  <a:pt x="7081484" y="1371515"/>
                  <a:pt x="7093254" y="1383283"/>
                  <a:pt x="7093254" y="1397803"/>
                </a:cubicBezTo>
                <a:cubicBezTo>
                  <a:pt x="7093254" y="1412320"/>
                  <a:pt x="7081484" y="1424086"/>
                  <a:pt x="7066965" y="1424086"/>
                </a:cubicBezTo>
                <a:cubicBezTo>
                  <a:pt x="7052446" y="1424086"/>
                  <a:pt x="7040676" y="1412320"/>
                  <a:pt x="7040676" y="1397803"/>
                </a:cubicBezTo>
                <a:cubicBezTo>
                  <a:pt x="7040676" y="1383283"/>
                  <a:pt x="7052446" y="1371515"/>
                  <a:pt x="7066965" y="1371515"/>
                </a:cubicBezTo>
                <a:close/>
                <a:moveTo>
                  <a:pt x="6975525" y="1371515"/>
                </a:moveTo>
                <a:cubicBezTo>
                  <a:pt x="6990044" y="1371515"/>
                  <a:pt x="7001814" y="1383283"/>
                  <a:pt x="7001814" y="1397803"/>
                </a:cubicBezTo>
                <a:cubicBezTo>
                  <a:pt x="7001814" y="1412320"/>
                  <a:pt x="6990044" y="1424086"/>
                  <a:pt x="6975525" y="1424086"/>
                </a:cubicBezTo>
                <a:cubicBezTo>
                  <a:pt x="6961006" y="1424086"/>
                  <a:pt x="6949236" y="1412320"/>
                  <a:pt x="6949236" y="1397803"/>
                </a:cubicBezTo>
                <a:cubicBezTo>
                  <a:pt x="6949236" y="1383283"/>
                  <a:pt x="6961006" y="1371515"/>
                  <a:pt x="6975525" y="1371515"/>
                </a:cubicBezTo>
                <a:close/>
                <a:moveTo>
                  <a:pt x="6884085" y="1371515"/>
                </a:moveTo>
                <a:cubicBezTo>
                  <a:pt x="6898604" y="1371515"/>
                  <a:pt x="6910374" y="1383285"/>
                  <a:pt x="6910374" y="1397803"/>
                </a:cubicBezTo>
                <a:cubicBezTo>
                  <a:pt x="6910374" y="1412320"/>
                  <a:pt x="6898604" y="1424086"/>
                  <a:pt x="6884085" y="1424086"/>
                </a:cubicBezTo>
                <a:cubicBezTo>
                  <a:pt x="6869566" y="1424086"/>
                  <a:pt x="6857796" y="1412320"/>
                  <a:pt x="6857796" y="1397803"/>
                </a:cubicBezTo>
                <a:cubicBezTo>
                  <a:pt x="6857796" y="1383285"/>
                  <a:pt x="6869566" y="1371515"/>
                  <a:pt x="6884085" y="1371515"/>
                </a:cubicBezTo>
                <a:close/>
                <a:moveTo>
                  <a:pt x="6792645" y="1371515"/>
                </a:moveTo>
                <a:cubicBezTo>
                  <a:pt x="6807164" y="1371515"/>
                  <a:pt x="6818934" y="1383285"/>
                  <a:pt x="6818934" y="1397803"/>
                </a:cubicBezTo>
                <a:cubicBezTo>
                  <a:pt x="6818934" y="1412320"/>
                  <a:pt x="6807164" y="1424086"/>
                  <a:pt x="6792645" y="1424086"/>
                </a:cubicBezTo>
                <a:cubicBezTo>
                  <a:pt x="6778126" y="1424086"/>
                  <a:pt x="6766356" y="1412320"/>
                  <a:pt x="6766356" y="1397803"/>
                </a:cubicBezTo>
                <a:cubicBezTo>
                  <a:pt x="6766356" y="1383285"/>
                  <a:pt x="6778126" y="1371515"/>
                  <a:pt x="6792645" y="1371515"/>
                </a:cubicBezTo>
                <a:close/>
                <a:moveTo>
                  <a:pt x="6701205" y="1371515"/>
                </a:moveTo>
                <a:cubicBezTo>
                  <a:pt x="6715724" y="1371515"/>
                  <a:pt x="6727494" y="1383285"/>
                  <a:pt x="6727494" y="1397803"/>
                </a:cubicBezTo>
                <a:cubicBezTo>
                  <a:pt x="6727494" y="1412320"/>
                  <a:pt x="6715724" y="1424086"/>
                  <a:pt x="6701205" y="1424086"/>
                </a:cubicBezTo>
                <a:cubicBezTo>
                  <a:pt x="6686686" y="1424086"/>
                  <a:pt x="6674916" y="1412320"/>
                  <a:pt x="6674916" y="1397803"/>
                </a:cubicBezTo>
                <a:cubicBezTo>
                  <a:pt x="6674916" y="1383285"/>
                  <a:pt x="6686686" y="1371515"/>
                  <a:pt x="6701205" y="1371515"/>
                </a:cubicBezTo>
                <a:close/>
                <a:moveTo>
                  <a:pt x="6609765" y="1371515"/>
                </a:moveTo>
                <a:cubicBezTo>
                  <a:pt x="6624284" y="1371515"/>
                  <a:pt x="6636054" y="1383285"/>
                  <a:pt x="6636054" y="1397803"/>
                </a:cubicBezTo>
                <a:cubicBezTo>
                  <a:pt x="6636054" y="1412320"/>
                  <a:pt x="6624284" y="1424086"/>
                  <a:pt x="6609765" y="1424086"/>
                </a:cubicBezTo>
                <a:cubicBezTo>
                  <a:pt x="6595246" y="1424086"/>
                  <a:pt x="6583476" y="1412320"/>
                  <a:pt x="6583476" y="1397803"/>
                </a:cubicBezTo>
                <a:cubicBezTo>
                  <a:pt x="6583476" y="1383285"/>
                  <a:pt x="6595246" y="1371515"/>
                  <a:pt x="6609765" y="1371515"/>
                </a:cubicBezTo>
                <a:close/>
                <a:moveTo>
                  <a:pt x="6518325" y="1371515"/>
                </a:moveTo>
                <a:cubicBezTo>
                  <a:pt x="6532844" y="1371515"/>
                  <a:pt x="6544614" y="1383285"/>
                  <a:pt x="6544614" y="1397803"/>
                </a:cubicBezTo>
                <a:cubicBezTo>
                  <a:pt x="6544614" y="1412320"/>
                  <a:pt x="6532844" y="1424086"/>
                  <a:pt x="6518325" y="1424086"/>
                </a:cubicBezTo>
                <a:cubicBezTo>
                  <a:pt x="6503806" y="1424086"/>
                  <a:pt x="6492036" y="1412320"/>
                  <a:pt x="6492036" y="1397803"/>
                </a:cubicBezTo>
                <a:cubicBezTo>
                  <a:pt x="6492036" y="1383285"/>
                  <a:pt x="6503806" y="1371515"/>
                  <a:pt x="6518325" y="1371515"/>
                </a:cubicBezTo>
                <a:close/>
                <a:moveTo>
                  <a:pt x="6426885" y="1371515"/>
                </a:moveTo>
                <a:cubicBezTo>
                  <a:pt x="6441404" y="1371515"/>
                  <a:pt x="6453174" y="1383285"/>
                  <a:pt x="6453174" y="1397803"/>
                </a:cubicBezTo>
                <a:cubicBezTo>
                  <a:pt x="6453174" y="1412320"/>
                  <a:pt x="6441404" y="1424086"/>
                  <a:pt x="6426885" y="1424086"/>
                </a:cubicBezTo>
                <a:cubicBezTo>
                  <a:pt x="6412366" y="1424086"/>
                  <a:pt x="6400596" y="1412320"/>
                  <a:pt x="6400596" y="1397803"/>
                </a:cubicBezTo>
                <a:cubicBezTo>
                  <a:pt x="6400596" y="1383285"/>
                  <a:pt x="6412366" y="1371515"/>
                  <a:pt x="6426885" y="1371515"/>
                </a:cubicBezTo>
                <a:close/>
                <a:moveTo>
                  <a:pt x="10267365" y="1371514"/>
                </a:moveTo>
                <a:cubicBezTo>
                  <a:pt x="10281884" y="1371514"/>
                  <a:pt x="10293654" y="1383283"/>
                  <a:pt x="10293654" y="1397799"/>
                </a:cubicBezTo>
                <a:cubicBezTo>
                  <a:pt x="10293654" y="1412316"/>
                  <a:pt x="10281884" y="1424084"/>
                  <a:pt x="10267365" y="1424084"/>
                </a:cubicBezTo>
                <a:cubicBezTo>
                  <a:pt x="10252846" y="1424084"/>
                  <a:pt x="10241076" y="1412316"/>
                  <a:pt x="10241076" y="1397799"/>
                </a:cubicBezTo>
                <a:cubicBezTo>
                  <a:pt x="10241076" y="1383283"/>
                  <a:pt x="10252846" y="1371514"/>
                  <a:pt x="10267365" y="1371514"/>
                </a:cubicBezTo>
                <a:close/>
                <a:moveTo>
                  <a:pt x="10175925" y="1371514"/>
                </a:moveTo>
                <a:cubicBezTo>
                  <a:pt x="10190444" y="1371514"/>
                  <a:pt x="10202214" y="1383283"/>
                  <a:pt x="10202214" y="1397799"/>
                </a:cubicBezTo>
                <a:cubicBezTo>
                  <a:pt x="10202214" y="1412316"/>
                  <a:pt x="10190444" y="1424085"/>
                  <a:pt x="10175925" y="1424085"/>
                </a:cubicBezTo>
                <a:cubicBezTo>
                  <a:pt x="10161406" y="1424085"/>
                  <a:pt x="10149636" y="1412316"/>
                  <a:pt x="10149636" y="1397799"/>
                </a:cubicBezTo>
                <a:cubicBezTo>
                  <a:pt x="10149636" y="1383283"/>
                  <a:pt x="10161406" y="1371514"/>
                  <a:pt x="10175925" y="1371514"/>
                </a:cubicBezTo>
                <a:close/>
                <a:moveTo>
                  <a:pt x="10084485" y="1371514"/>
                </a:moveTo>
                <a:cubicBezTo>
                  <a:pt x="10099004" y="1371514"/>
                  <a:pt x="10110774" y="1383283"/>
                  <a:pt x="10110774" y="1397799"/>
                </a:cubicBezTo>
                <a:cubicBezTo>
                  <a:pt x="10110774" y="1412316"/>
                  <a:pt x="10099004" y="1424085"/>
                  <a:pt x="10084485" y="1424085"/>
                </a:cubicBezTo>
                <a:cubicBezTo>
                  <a:pt x="10069966" y="1424085"/>
                  <a:pt x="10058196" y="1412316"/>
                  <a:pt x="10058196" y="1397799"/>
                </a:cubicBezTo>
                <a:cubicBezTo>
                  <a:pt x="10058196" y="1383283"/>
                  <a:pt x="10069966" y="1371514"/>
                  <a:pt x="10084485" y="1371514"/>
                </a:cubicBezTo>
                <a:close/>
                <a:moveTo>
                  <a:pt x="9993045" y="1371514"/>
                </a:moveTo>
                <a:cubicBezTo>
                  <a:pt x="10007564" y="1371514"/>
                  <a:pt x="10019334" y="1383283"/>
                  <a:pt x="10019334" y="1397799"/>
                </a:cubicBezTo>
                <a:cubicBezTo>
                  <a:pt x="10019334" y="1412316"/>
                  <a:pt x="10007564" y="1424085"/>
                  <a:pt x="9993045" y="1424085"/>
                </a:cubicBezTo>
                <a:cubicBezTo>
                  <a:pt x="9978526" y="1424085"/>
                  <a:pt x="9966756" y="1412316"/>
                  <a:pt x="9966756" y="1397799"/>
                </a:cubicBezTo>
                <a:cubicBezTo>
                  <a:pt x="9966756" y="1383283"/>
                  <a:pt x="9978526" y="1371514"/>
                  <a:pt x="9993045" y="1371514"/>
                </a:cubicBezTo>
                <a:close/>
                <a:moveTo>
                  <a:pt x="9901605" y="1371514"/>
                </a:moveTo>
                <a:cubicBezTo>
                  <a:pt x="9916124" y="1371514"/>
                  <a:pt x="9927894" y="1383283"/>
                  <a:pt x="9927894" y="1397799"/>
                </a:cubicBezTo>
                <a:cubicBezTo>
                  <a:pt x="9927894" y="1412316"/>
                  <a:pt x="9916124" y="1424085"/>
                  <a:pt x="9901605" y="1424085"/>
                </a:cubicBezTo>
                <a:cubicBezTo>
                  <a:pt x="9887086" y="1424085"/>
                  <a:pt x="9875316" y="1412316"/>
                  <a:pt x="9875316" y="1397799"/>
                </a:cubicBezTo>
                <a:cubicBezTo>
                  <a:pt x="9875316" y="1383283"/>
                  <a:pt x="9887086" y="1371514"/>
                  <a:pt x="9901605" y="1371514"/>
                </a:cubicBezTo>
                <a:close/>
                <a:moveTo>
                  <a:pt x="9810165" y="1371514"/>
                </a:moveTo>
                <a:cubicBezTo>
                  <a:pt x="9824684" y="1371514"/>
                  <a:pt x="9836454" y="1383283"/>
                  <a:pt x="9836454" y="1397799"/>
                </a:cubicBezTo>
                <a:cubicBezTo>
                  <a:pt x="9836454" y="1412316"/>
                  <a:pt x="9824684" y="1424085"/>
                  <a:pt x="9810165" y="1424085"/>
                </a:cubicBezTo>
                <a:cubicBezTo>
                  <a:pt x="9795646" y="1424085"/>
                  <a:pt x="9783876" y="1412316"/>
                  <a:pt x="9783876" y="1397799"/>
                </a:cubicBezTo>
                <a:cubicBezTo>
                  <a:pt x="9783876" y="1383283"/>
                  <a:pt x="9795646" y="1371514"/>
                  <a:pt x="9810165" y="1371514"/>
                </a:cubicBezTo>
                <a:close/>
                <a:moveTo>
                  <a:pt x="9718725" y="1371514"/>
                </a:moveTo>
                <a:cubicBezTo>
                  <a:pt x="9733244" y="1371514"/>
                  <a:pt x="9745014" y="1383283"/>
                  <a:pt x="9745014" y="1397799"/>
                </a:cubicBezTo>
                <a:cubicBezTo>
                  <a:pt x="9745014" y="1412316"/>
                  <a:pt x="9733244" y="1424085"/>
                  <a:pt x="9718725" y="1424085"/>
                </a:cubicBezTo>
                <a:cubicBezTo>
                  <a:pt x="9704206" y="1424085"/>
                  <a:pt x="9692436" y="1412316"/>
                  <a:pt x="9692436" y="1397799"/>
                </a:cubicBezTo>
                <a:cubicBezTo>
                  <a:pt x="9692436" y="1383283"/>
                  <a:pt x="9704206" y="1371514"/>
                  <a:pt x="9718725" y="1371514"/>
                </a:cubicBezTo>
                <a:close/>
                <a:moveTo>
                  <a:pt x="9627285" y="1371514"/>
                </a:moveTo>
                <a:cubicBezTo>
                  <a:pt x="9641804" y="1371514"/>
                  <a:pt x="9653574" y="1383283"/>
                  <a:pt x="9653574" y="1397799"/>
                </a:cubicBezTo>
                <a:cubicBezTo>
                  <a:pt x="9653574" y="1412316"/>
                  <a:pt x="9641804" y="1424085"/>
                  <a:pt x="9627285" y="1424085"/>
                </a:cubicBezTo>
                <a:cubicBezTo>
                  <a:pt x="9612766" y="1424085"/>
                  <a:pt x="9600996" y="1412316"/>
                  <a:pt x="9600996" y="1397799"/>
                </a:cubicBezTo>
                <a:cubicBezTo>
                  <a:pt x="9600996" y="1383283"/>
                  <a:pt x="9612766" y="1371514"/>
                  <a:pt x="9627285" y="1371514"/>
                </a:cubicBezTo>
                <a:close/>
                <a:moveTo>
                  <a:pt x="9535845" y="1371514"/>
                </a:moveTo>
                <a:cubicBezTo>
                  <a:pt x="9550364" y="1371514"/>
                  <a:pt x="9562134" y="1383283"/>
                  <a:pt x="9562134" y="1397800"/>
                </a:cubicBezTo>
                <a:cubicBezTo>
                  <a:pt x="9562134" y="1412316"/>
                  <a:pt x="9550364" y="1424085"/>
                  <a:pt x="9535845" y="1424085"/>
                </a:cubicBezTo>
                <a:cubicBezTo>
                  <a:pt x="9521326" y="1424085"/>
                  <a:pt x="9509556" y="1412316"/>
                  <a:pt x="9509556" y="1397800"/>
                </a:cubicBezTo>
                <a:cubicBezTo>
                  <a:pt x="9509556" y="1383283"/>
                  <a:pt x="9521326" y="1371514"/>
                  <a:pt x="9535845" y="1371514"/>
                </a:cubicBezTo>
                <a:close/>
                <a:moveTo>
                  <a:pt x="9444405" y="1371514"/>
                </a:moveTo>
                <a:cubicBezTo>
                  <a:pt x="9458924" y="1371514"/>
                  <a:pt x="9470694" y="1383283"/>
                  <a:pt x="9470694" y="1397800"/>
                </a:cubicBezTo>
                <a:cubicBezTo>
                  <a:pt x="9470694" y="1412316"/>
                  <a:pt x="9458924" y="1424085"/>
                  <a:pt x="9444405" y="1424085"/>
                </a:cubicBezTo>
                <a:cubicBezTo>
                  <a:pt x="9429886" y="1424085"/>
                  <a:pt x="9418116" y="1412316"/>
                  <a:pt x="9418116" y="1397800"/>
                </a:cubicBezTo>
                <a:cubicBezTo>
                  <a:pt x="9418116" y="1383283"/>
                  <a:pt x="9429886" y="1371514"/>
                  <a:pt x="9444405" y="1371514"/>
                </a:cubicBezTo>
                <a:close/>
                <a:moveTo>
                  <a:pt x="9352965" y="1371514"/>
                </a:moveTo>
                <a:cubicBezTo>
                  <a:pt x="9367484" y="1371514"/>
                  <a:pt x="9379254" y="1383283"/>
                  <a:pt x="9379254" y="1397800"/>
                </a:cubicBezTo>
                <a:cubicBezTo>
                  <a:pt x="9379254" y="1412316"/>
                  <a:pt x="9367484" y="1424085"/>
                  <a:pt x="9352965" y="1424085"/>
                </a:cubicBezTo>
                <a:cubicBezTo>
                  <a:pt x="9338446" y="1424085"/>
                  <a:pt x="9326676" y="1412316"/>
                  <a:pt x="9326676" y="1397800"/>
                </a:cubicBezTo>
                <a:cubicBezTo>
                  <a:pt x="9326676" y="1383283"/>
                  <a:pt x="9338446" y="1371514"/>
                  <a:pt x="9352965" y="1371514"/>
                </a:cubicBezTo>
                <a:close/>
                <a:moveTo>
                  <a:pt x="9261525" y="1371514"/>
                </a:moveTo>
                <a:cubicBezTo>
                  <a:pt x="9276044" y="1371514"/>
                  <a:pt x="9287814" y="1383283"/>
                  <a:pt x="9287814" y="1397800"/>
                </a:cubicBezTo>
                <a:cubicBezTo>
                  <a:pt x="9287814" y="1412316"/>
                  <a:pt x="9276044" y="1424085"/>
                  <a:pt x="9261525" y="1424085"/>
                </a:cubicBezTo>
                <a:cubicBezTo>
                  <a:pt x="9247006" y="1424085"/>
                  <a:pt x="9235236" y="1412316"/>
                  <a:pt x="9235236" y="1397800"/>
                </a:cubicBezTo>
                <a:cubicBezTo>
                  <a:pt x="9235236" y="1383283"/>
                  <a:pt x="9247006" y="1371514"/>
                  <a:pt x="9261525" y="1371514"/>
                </a:cubicBezTo>
                <a:close/>
                <a:moveTo>
                  <a:pt x="10450245" y="1371513"/>
                </a:moveTo>
                <a:cubicBezTo>
                  <a:pt x="10464764" y="1371513"/>
                  <a:pt x="10476534" y="1383283"/>
                  <a:pt x="10476534" y="1397799"/>
                </a:cubicBezTo>
                <a:cubicBezTo>
                  <a:pt x="10476534" y="1412316"/>
                  <a:pt x="10464764" y="1424084"/>
                  <a:pt x="10450245" y="1424084"/>
                </a:cubicBezTo>
                <a:cubicBezTo>
                  <a:pt x="10435726" y="1424084"/>
                  <a:pt x="10423956" y="1412316"/>
                  <a:pt x="10423956" y="1397799"/>
                </a:cubicBezTo>
                <a:cubicBezTo>
                  <a:pt x="10423956" y="1383283"/>
                  <a:pt x="10435726" y="1371513"/>
                  <a:pt x="10450245" y="1371513"/>
                </a:cubicBezTo>
                <a:close/>
                <a:moveTo>
                  <a:pt x="209246" y="1280113"/>
                </a:moveTo>
                <a:cubicBezTo>
                  <a:pt x="223771" y="1280113"/>
                  <a:pt x="235540" y="1291856"/>
                  <a:pt x="235540" y="1306362"/>
                </a:cubicBezTo>
                <a:cubicBezTo>
                  <a:pt x="235540" y="1320909"/>
                  <a:pt x="223771" y="1332671"/>
                  <a:pt x="209246" y="1332671"/>
                </a:cubicBezTo>
                <a:cubicBezTo>
                  <a:pt x="194731" y="1332671"/>
                  <a:pt x="182961" y="1320909"/>
                  <a:pt x="182961" y="1306362"/>
                </a:cubicBezTo>
                <a:cubicBezTo>
                  <a:pt x="182961" y="1291856"/>
                  <a:pt x="194731" y="1280113"/>
                  <a:pt x="209246" y="1280113"/>
                </a:cubicBezTo>
                <a:close/>
                <a:moveTo>
                  <a:pt x="117809" y="1280113"/>
                </a:moveTo>
                <a:cubicBezTo>
                  <a:pt x="132327" y="1280113"/>
                  <a:pt x="144104" y="1291856"/>
                  <a:pt x="144104" y="1306362"/>
                </a:cubicBezTo>
                <a:cubicBezTo>
                  <a:pt x="144104" y="1320909"/>
                  <a:pt x="132327" y="1332671"/>
                  <a:pt x="117809" y="1332671"/>
                </a:cubicBezTo>
                <a:cubicBezTo>
                  <a:pt x="103290" y="1332671"/>
                  <a:pt x="91520" y="1320909"/>
                  <a:pt x="91520" y="1306362"/>
                </a:cubicBezTo>
                <a:cubicBezTo>
                  <a:pt x="91520" y="1291856"/>
                  <a:pt x="103290" y="1280113"/>
                  <a:pt x="117809" y="1280113"/>
                </a:cubicBezTo>
                <a:close/>
                <a:moveTo>
                  <a:pt x="26371" y="1280113"/>
                </a:moveTo>
                <a:cubicBezTo>
                  <a:pt x="40890" y="1280113"/>
                  <a:pt x="52659" y="1291856"/>
                  <a:pt x="52659" y="1306362"/>
                </a:cubicBezTo>
                <a:cubicBezTo>
                  <a:pt x="52659" y="1320909"/>
                  <a:pt x="40890" y="1332671"/>
                  <a:pt x="26371" y="1332671"/>
                </a:cubicBezTo>
                <a:cubicBezTo>
                  <a:pt x="11853" y="1332671"/>
                  <a:pt x="83" y="1320909"/>
                  <a:pt x="83" y="1306362"/>
                </a:cubicBezTo>
                <a:cubicBezTo>
                  <a:pt x="83" y="1291856"/>
                  <a:pt x="11853" y="1280113"/>
                  <a:pt x="26371" y="1280113"/>
                </a:cubicBezTo>
                <a:close/>
                <a:moveTo>
                  <a:pt x="1032201" y="1280112"/>
                </a:moveTo>
                <a:cubicBezTo>
                  <a:pt x="1046719" y="1280112"/>
                  <a:pt x="1058489" y="1291855"/>
                  <a:pt x="1058489" y="1306359"/>
                </a:cubicBezTo>
                <a:cubicBezTo>
                  <a:pt x="1058489" y="1320908"/>
                  <a:pt x="1046719" y="1332671"/>
                  <a:pt x="1032201" y="1332671"/>
                </a:cubicBezTo>
                <a:cubicBezTo>
                  <a:pt x="1017683" y="1332671"/>
                  <a:pt x="1005914" y="1320908"/>
                  <a:pt x="1005914" y="1306359"/>
                </a:cubicBezTo>
                <a:cubicBezTo>
                  <a:pt x="1005914" y="1291855"/>
                  <a:pt x="1017683" y="1280112"/>
                  <a:pt x="1032201" y="1280112"/>
                </a:cubicBezTo>
                <a:close/>
                <a:moveTo>
                  <a:pt x="940766" y="1280112"/>
                </a:moveTo>
                <a:cubicBezTo>
                  <a:pt x="955283" y="1280112"/>
                  <a:pt x="967051" y="1291856"/>
                  <a:pt x="967051" y="1306359"/>
                </a:cubicBezTo>
                <a:cubicBezTo>
                  <a:pt x="967051" y="1320908"/>
                  <a:pt x="955283" y="1332671"/>
                  <a:pt x="940766" y="1332671"/>
                </a:cubicBezTo>
                <a:cubicBezTo>
                  <a:pt x="926246" y="1332671"/>
                  <a:pt x="914481" y="1320908"/>
                  <a:pt x="914481" y="1306359"/>
                </a:cubicBezTo>
                <a:cubicBezTo>
                  <a:pt x="914481" y="1291856"/>
                  <a:pt x="926246" y="1280112"/>
                  <a:pt x="940766" y="1280112"/>
                </a:cubicBezTo>
                <a:close/>
                <a:moveTo>
                  <a:pt x="849325" y="1280112"/>
                </a:moveTo>
                <a:cubicBezTo>
                  <a:pt x="863843" y="1280112"/>
                  <a:pt x="875616" y="1291856"/>
                  <a:pt x="875616" y="1306359"/>
                </a:cubicBezTo>
                <a:cubicBezTo>
                  <a:pt x="875616" y="1320908"/>
                  <a:pt x="863843" y="1332671"/>
                  <a:pt x="849325" y="1332671"/>
                </a:cubicBezTo>
                <a:cubicBezTo>
                  <a:pt x="834812" y="1332671"/>
                  <a:pt x="823037" y="1320908"/>
                  <a:pt x="823037" y="1306359"/>
                </a:cubicBezTo>
                <a:cubicBezTo>
                  <a:pt x="823037" y="1291856"/>
                  <a:pt x="834812" y="1280112"/>
                  <a:pt x="849325" y="1280112"/>
                </a:cubicBezTo>
                <a:close/>
                <a:moveTo>
                  <a:pt x="757888" y="1280112"/>
                </a:moveTo>
                <a:cubicBezTo>
                  <a:pt x="772405" y="1280112"/>
                  <a:pt x="784178" y="1291856"/>
                  <a:pt x="784178" y="1306359"/>
                </a:cubicBezTo>
                <a:cubicBezTo>
                  <a:pt x="784178" y="1320908"/>
                  <a:pt x="772405" y="1332671"/>
                  <a:pt x="757888" y="1332671"/>
                </a:cubicBezTo>
                <a:cubicBezTo>
                  <a:pt x="743372" y="1332671"/>
                  <a:pt x="731600" y="1320908"/>
                  <a:pt x="731600" y="1306359"/>
                </a:cubicBezTo>
                <a:cubicBezTo>
                  <a:pt x="731600" y="1291856"/>
                  <a:pt x="743372" y="1280112"/>
                  <a:pt x="757888" y="1280112"/>
                </a:cubicBezTo>
                <a:close/>
                <a:moveTo>
                  <a:pt x="666450" y="1280112"/>
                </a:moveTo>
                <a:cubicBezTo>
                  <a:pt x="680968" y="1280112"/>
                  <a:pt x="692744" y="1291856"/>
                  <a:pt x="692744" y="1306362"/>
                </a:cubicBezTo>
                <a:cubicBezTo>
                  <a:pt x="692744" y="1320908"/>
                  <a:pt x="680968" y="1332671"/>
                  <a:pt x="666450" y="1332671"/>
                </a:cubicBezTo>
                <a:cubicBezTo>
                  <a:pt x="651930" y="1332671"/>
                  <a:pt x="640164" y="1320908"/>
                  <a:pt x="640164" y="1306362"/>
                </a:cubicBezTo>
                <a:cubicBezTo>
                  <a:pt x="640164" y="1291856"/>
                  <a:pt x="651930" y="1280112"/>
                  <a:pt x="666450" y="1280112"/>
                </a:cubicBezTo>
                <a:close/>
                <a:moveTo>
                  <a:pt x="575006" y="1280112"/>
                </a:moveTo>
                <a:cubicBezTo>
                  <a:pt x="589531" y="1280112"/>
                  <a:pt x="601296" y="1291856"/>
                  <a:pt x="601296" y="1306362"/>
                </a:cubicBezTo>
                <a:cubicBezTo>
                  <a:pt x="601296" y="1320908"/>
                  <a:pt x="589531" y="1332671"/>
                  <a:pt x="575006" y="1332671"/>
                </a:cubicBezTo>
                <a:cubicBezTo>
                  <a:pt x="560491" y="1332671"/>
                  <a:pt x="548716" y="1320908"/>
                  <a:pt x="548716" y="1306362"/>
                </a:cubicBezTo>
                <a:cubicBezTo>
                  <a:pt x="548716" y="1291856"/>
                  <a:pt x="560491" y="1280112"/>
                  <a:pt x="575006" y="1280112"/>
                </a:cubicBezTo>
                <a:close/>
                <a:moveTo>
                  <a:pt x="483559" y="1280112"/>
                </a:moveTo>
                <a:cubicBezTo>
                  <a:pt x="498085" y="1280112"/>
                  <a:pt x="509856" y="1291856"/>
                  <a:pt x="509856" y="1306362"/>
                </a:cubicBezTo>
                <a:cubicBezTo>
                  <a:pt x="509856" y="1320908"/>
                  <a:pt x="498085" y="1332671"/>
                  <a:pt x="483559" y="1332671"/>
                </a:cubicBezTo>
                <a:cubicBezTo>
                  <a:pt x="469047" y="1332671"/>
                  <a:pt x="457281" y="1320908"/>
                  <a:pt x="457281" y="1306362"/>
                </a:cubicBezTo>
                <a:cubicBezTo>
                  <a:pt x="457281" y="1291856"/>
                  <a:pt x="469047" y="1280112"/>
                  <a:pt x="483559" y="1280112"/>
                </a:cubicBezTo>
                <a:close/>
                <a:moveTo>
                  <a:pt x="392131" y="1280112"/>
                </a:moveTo>
                <a:cubicBezTo>
                  <a:pt x="406644" y="1280112"/>
                  <a:pt x="418411" y="1291856"/>
                  <a:pt x="418411" y="1306362"/>
                </a:cubicBezTo>
                <a:cubicBezTo>
                  <a:pt x="418411" y="1320908"/>
                  <a:pt x="406644" y="1332671"/>
                  <a:pt x="392131" y="1332671"/>
                </a:cubicBezTo>
                <a:cubicBezTo>
                  <a:pt x="377609" y="1332671"/>
                  <a:pt x="365839" y="1320908"/>
                  <a:pt x="365839" y="1306362"/>
                </a:cubicBezTo>
                <a:cubicBezTo>
                  <a:pt x="365839" y="1291856"/>
                  <a:pt x="377609" y="1280112"/>
                  <a:pt x="392131" y="1280112"/>
                </a:cubicBezTo>
                <a:close/>
                <a:moveTo>
                  <a:pt x="300689" y="1280112"/>
                </a:moveTo>
                <a:cubicBezTo>
                  <a:pt x="315208" y="1280112"/>
                  <a:pt x="326982" y="1291856"/>
                  <a:pt x="326982" y="1306362"/>
                </a:cubicBezTo>
                <a:cubicBezTo>
                  <a:pt x="326982" y="1320908"/>
                  <a:pt x="315208" y="1332671"/>
                  <a:pt x="300689" y="1332671"/>
                </a:cubicBezTo>
                <a:cubicBezTo>
                  <a:pt x="286170" y="1332671"/>
                  <a:pt x="274397" y="1320908"/>
                  <a:pt x="274397" y="1306362"/>
                </a:cubicBezTo>
                <a:cubicBezTo>
                  <a:pt x="274397" y="1291856"/>
                  <a:pt x="286170" y="1280112"/>
                  <a:pt x="300689" y="1280112"/>
                </a:cubicBezTo>
                <a:close/>
                <a:moveTo>
                  <a:pt x="1489376" y="1280111"/>
                </a:moveTo>
                <a:cubicBezTo>
                  <a:pt x="1503896" y="1280111"/>
                  <a:pt x="1515668" y="1291855"/>
                  <a:pt x="1515668" y="1306359"/>
                </a:cubicBezTo>
                <a:cubicBezTo>
                  <a:pt x="1515668" y="1320907"/>
                  <a:pt x="1503896" y="1332671"/>
                  <a:pt x="1489376" y="1332671"/>
                </a:cubicBezTo>
                <a:cubicBezTo>
                  <a:pt x="1474856" y="1332671"/>
                  <a:pt x="1463084" y="1320907"/>
                  <a:pt x="1463084" y="1306359"/>
                </a:cubicBezTo>
                <a:cubicBezTo>
                  <a:pt x="1463084" y="1291855"/>
                  <a:pt x="1474856" y="1280111"/>
                  <a:pt x="1489376" y="1280111"/>
                </a:cubicBezTo>
                <a:close/>
                <a:moveTo>
                  <a:pt x="1397926" y="1280111"/>
                </a:moveTo>
                <a:cubicBezTo>
                  <a:pt x="1412448" y="1280111"/>
                  <a:pt x="1424218" y="1291855"/>
                  <a:pt x="1424218" y="1306359"/>
                </a:cubicBezTo>
                <a:cubicBezTo>
                  <a:pt x="1424218" y="1320908"/>
                  <a:pt x="1412448" y="1332671"/>
                  <a:pt x="1397926" y="1332671"/>
                </a:cubicBezTo>
                <a:cubicBezTo>
                  <a:pt x="1383405" y="1332671"/>
                  <a:pt x="1371634" y="1320908"/>
                  <a:pt x="1371634" y="1306359"/>
                </a:cubicBezTo>
                <a:cubicBezTo>
                  <a:pt x="1371634" y="1291855"/>
                  <a:pt x="1383405" y="1280111"/>
                  <a:pt x="1397926" y="1280111"/>
                </a:cubicBezTo>
                <a:close/>
                <a:moveTo>
                  <a:pt x="1306477" y="1280111"/>
                </a:moveTo>
                <a:cubicBezTo>
                  <a:pt x="1320997" y="1280111"/>
                  <a:pt x="1332769" y="1291855"/>
                  <a:pt x="1332769" y="1306359"/>
                </a:cubicBezTo>
                <a:cubicBezTo>
                  <a:pt x="1332769" y="1320908"/>
                  <a:pt x="1320997" y="1332671"/>
                  <a:pt x="1306477" y="1332671"/>
                </a:cubicBezTo>
                <a:cubicBezTo>
                  <a:pt x="1291956" y="1332671"/>
                  <a:pt x="1280186" y="1320908"/>
                  <a:pt x="1280186" y="1306359"/>
                </a:cubicBezTo>
                <a:cubicBezTo>
                  <a:pt x="1280186" y="1291855"/>
                  <a:pt x="1291956" y="1280111"/>
                  <a:pt x="1306477" y="1280111"/>
                </a:cubicBezTo>
                <a:close/>
                <a:moveTo>
                  <a:pt x="1215027" y="1280111"/>
                </a:moveTo>
                <a:cubicBezTo>
                  <a:pt x="1229548" y="1280111"/>
                  <a:pt x="1241320" y="1291855"/>
                  <a:pt x="1241320" y="1306359"/>
                </a:cubicBezTo>
                <a:cubicBezTo>
                  <a:pt x="1241320" y="1320908"/>
                  <a:pt x="1229548" y="1332671"/>
                  <a:pt x="1215027" y="1332671"/>
                </a:cubicBezTo>
                <a:cubicBezTo>
                  <a:pt x="1200507" y="1332671"/>
                  <a:pt x="1188736" y="1320908"/>
                  <a:pt x="1188736" y="1306359"/>
                </a:cubicBezTo>
                <a:cubicBezTo>
                  <a:pt x="1188736" y="1291855"/>
                  <a:pt x="1200507" y="1280111"/>
                  <a:pt x="1215027" y="1280111"/>
                </a:cubicBezTo>
                <a:close/>
                <a:moveTo>
                  <a:pt x="1123634" y="1280111"/>
                </a:moveTo>
                <a:cubicBezTo>
                  <a:pt x="1138152" y="1280111"/>
                  <a:pt x="1149922" y="1291855"/>
                  <a:pt x="1149922" y="1306359"/>
                </a:cubicBezTo>
                <a:cubicBezTo>
                  <a:pt x="1149922" y="1320908"/>
                  <a:pt x="1138152" y="1332671"/>
                  <a:pt x="1123634" y="1332671"/>
                </a:cubicBezTo>
                <a:cubicBezTo>
                  <a:pt x="1109117" y="1332671"/>
                  <a:pt x="1097347" y="1320908"/>
                  <a:pt x="1097347" y="1306359"/>
                </a:cubicBezTo>
                <a:cubicBezTo>
                  <a:pt x="1097347" y="1291855"/>
                  <a:pt x="1109117" y="1280111"/>
                  <a:pt x="1123634" y="1280111"/>
                </a:cubicBezTo>
                <a:close/>
                <a:moveTo>
                  <a:pt x="2861115" y="1280111"/>
                </a:moveTo>
                <a:cubicBezTo>
                  <a:pt x="2875635" y="1280111"/>
                  <a:pt x="2887407" y="1291854"/>
                  <a:pt x="2887407" y="1306359"/>
                </a:cubicBezTo>
                <a:cubicBezTo>
                  <a:pt x="2887407" y="1320906"/>
                  <a:pt x="2875635" y="1332669"/>
                  <a:pt x="2861115" y="1332669"/>
                </a:cubicBezTo>
                <a:cubicBezTo>
                  <a:pt x="2846595" y="1332669"/>
                  <a:pt x="2834824" y="1320906"/>
                  <a:pt x="2834824" y="1306359"/>
                </a:cubicBezTo>
                <a:cubicBezTo>
                  <a:pt x="2834824" y="1291854"/>
                  <a:pt x="2846595" y="1280111"/>
                  <a:pt x="2861115" y="1280111"/>
                </a:cubicBezTo>
                <a:close/>
                <a:moveTo>
                  <a:pt x="2586767" y="1280111"/>
                </a:moveTo>
                <a:cubicBezTo>
                  <a:pt x="2601288" y="1280111"/>
                  <a:pt x="2613058" y="1291854"/>
                  <a:pt x="2613058" y="1306359"/>
                </a:cubicBezTo>
                <a:cubicBezTo>
                  <a:pt x="2613058" y="1320906"/>
                  <a:pt x="2601288" y="1332669"/>
                  <a:pt x="2586767" y="1332669"/>
                </a:cubicBezTo>
                <a:cubicBezTo>
                  <a:pt x="2572246" y="1332669"/>
                  <a:pt x="2560475" y="1320906"/>
                  <a:pt x="2560475" y="1306359"/>
                </a:cubicBezTo>
                <a:cubicBezTo>
                  <a:pt x="2560475" y="1291854"/>
                  <a:pt x="2572246" y="1280111"/>
                  <a:pt x="2586767" y="1280111"/>
                </a:cubicBezTo>
                <a:close/>
                <a:moveTo>
                  <a:pt x="2495318" y="1280111"/>
                </a:moveTo>
                <a:cubicBezTo>
                  <a:pt x="2509839" y="1280111"/>
                  <a:pt x="2521610" y="1291854"/>
                  <a:pt x="2521610" y="1306359"/>
                </a:cubicBezTo>
                <a:cubicBezTo>
                  <a:pt x="2521610" y="1320906"/>
                  <a:pt x="2509839" y="1332669"/>
                  <a:pt x="2495318" y="1332669"/>
                </a:cubicBezTo>
                <a:cubicBezTo>
                  <a:pt x="2480798" y="1332669"/>
                  <a:pt x="2469026" y="1320906"/>
                  <a:pt x="2469026" y="1306359"/>
                </a:cubicBezTo>
                <a:cubicBezTo>
                  <a:pt x="2469026" y="1291854"/>
                  <a:pt x="2480798" y="1280111"/>
                  <a:pt x="2495318" y="1280111"/>
                </a:cubicBezTo>
                <a:close/>
                <a:moveTo>
                  <a:pt x="2403869" y="1280111"/>
                </a:moveTo>
                <a:cubicBezTo>
                  <a:pt x="2418389" y="1280111"/>
                  <a:pt x="2430161" y="1291855"/>
                  <a:pt x="2430161" y="1306359"/>
                </a:cubicBezTo>
                <a:cubicBezTo>
                  <a:pt x="2430161" y="1320906"/>
                  <a:pt x="2418389" y="1332669"/>
                  <a:pt x="2403869" y="1332669"/>
                </a:cubicBezTo>
                <a:cubicBezTo>
                  <a:pt x="2389348" y="1332669"/>
                  <a:pt x="2377577" y="1320906"/>
                  <a:pt x="2377577" y="1306359"/>
                </a:cubicBezTo>
                <a:cubicBezTo>
                  <a:pt x="2377577" y="1291855"/>
                  <a:pt x="2389348" y="1280111"/>
                  <a:pt x="2403869" y="1280111"/>
                </a:cubicBezTo>
                <a:close/>
                <a:moveTo>
                  <a:pt x="2312419" y="1280111"/>
                </a:moveTo>
                <a:cubicBezTo>
                  <a:pt x="2326940" y="1280111"/>
                  <a:pt x="2338712" y="1291855"/>
                  <a:pt x="2338712" y="1306359"/>
                </a:cubicBezTo>
                <a:cubicBezTo>
                  <a:pt x="2338712" y="1320906"/>
                  <a:pt x="2326940" y="1332669"/>
                  <a:pt x="2312419" y="1332669"/>
                </a:cubicBezTo>
                <a:cubicBezTo>
                  <a:pt x="2297899" y="1332669"/>
                  <a:pt x="2286128" y="1320906"/>
                  <a:pt x="2286128" y="1306359"/>
                </a:cubicBezTo>
                <a:cubicBezTo>
                  <a:pt x="2286128" y="1291855"/>
                  <a:pt x="2297899" y="1280111"/>
                  <a:pt x="2312419" y="1280111"/>
                </a:cubicBezTo>
                <a:close/>
                <a:moveTo>
                  <a:pt x="2220970" y="1280111"/>
                </a:moveTo>
                <a:cubicBezTo>
                  <a:pt x="2235491" y="1280111"/>
                  <a:pt x="2247262" y="1291855"/>
                  <a:pt x="2247262" y="1306359"/>
                </a:cubicBezTo>
                <a:cubicBezTo>
                  <a:pt x="2247262" y="1320907"/>
                  <a:pt x="2235491" y="1332671"/>
                  <a:pt x="2220970" y="1332671"/>
                </a:cubicBezTo>
                <a:cubicBezTo>
                  <a:pt x="2206450" y="1332671"/>
                  <a:pt x="2194679" y="1320907"/>
                  <a:pt x="2194679" y="1306359"/>
                </a:cubicBezTo>
                <a:cubicBezTo>
                  <a:pt x="2194679" y="1291855"/>
                  <a:pt x="2206450" y="1280111"/>
                  <a:pt x="2220970" y="1280111"/>
                </a:cubicBezTo>
                <a:close/>
                <a:moveTo>
                  <a:pt x="2129521" y="1280111"/>
                </a:moveTo>
                <a:cubicBezTo>
                  <a:pt x="2144041" y="1280111"/>
                  <a:pt x="2155812" y="1291855"/>
                  <a:pt x="2155812" y="1306359"/>
                </a:cubicBezTo>
                <a:cubicBezTo>
                  <a:pt x="2155812" y="1320907"/>
                  <a:pt x="2144041" y="1332671"/>
                  <a:pt x="2129521" y="1332671"/>
                </a:cubicBezTo>
                <a:cubicBezTo>
                  <a:pt x="2115001" y="1332671"/>
                  <a:pt x="2103230" y="1320907"/>
                  <a:pt x="2103230" y="1306359"/>
                </a:cubicBezTo>
                <a:cubicBezTo>
                  <a:pt x="2103230" y="1291855"/>
                  <a:pt x="2115001" y="1280111"/>
                  <a:pt x="2129521" y="1280111"/>
                </a:cubicBezTo>
                <a:close/>
                <a:moveTo>
                  <a:pt x="2038071" y="1280111"/>
                </a:moveTo>
                <a:cubicBezTo>
                  <a:pt x="2052593" y="1280111"/>
                  <a:pt x="2064364" y="1291855"/>
                  <a:pt x="2064364" y="1306359"/>
                </a:cubicBezTo>
                <a:cubicBezTo>
                  <a:pt x="2064364" y="1320907"/>
                  <a:pt x="2052593" y="1332671"/>
                  <a:pt x="2038071" y="1332671"/>
                </a:cubicBezTo>
                <a:cubicBezTo>
                  <a:pt x="2023551" y="1332671"/>
                  <a:pt x="2011779" y="1320907"/>
                  <a:pt x="2011779" y="1306359"/>
                </a:cubicBezTo>
                <a:cubicBezTo>
                  <a:pt x="2011779" y="1291855"/>
                  <a:pt x="2023551" y="1280111"/>
                  <a:pt x="2038071" y="1280111"/>
                </a:cubicBezTo>
                <a:close/>
                <a:moveTo>
                  <a:pt x="1946623" y="1280111"/>
                </a:moveTo>
                <a:cubicBezTo>
                  <a:pt x="1961143" y="1280111"/>
                  <a:pt x="1972914" y="1291855"/>
                  <a:pt x="1972914" y="1306359"/>
                </a:cubicBezTo>
                <a:cubicBezTo>
                  <a:pt x="1972914" y="1320907"/>
                  <a:pt x="1961143" y="1332671"/>
                  <a:pt x="1946623" y="1332671"/>
                </a:cubicBezTo>
                <a:cubicBezTo>
                  <a:pt x="1932102" y="1332671"/>
                  <a:pt x="1920331" y="1320907"/>
                  <a:pt x="1920331" y="1306359"/>
                </a:cubicBezTo>
                <a:cubicBezTo>
                  <a:pt x="1920331" y="1291855"/>
                  <a:pt x="1932102" y="1280111"/>
                  <a:pt x="1946623" y="1280111"/>
                </a:cubicBezTo>
                <a:close/>
                <a:moveTo>
                  <a:pt x="1855173" y="1280111"/>
                </a:moveTo>
                <a:cubicBezTo>
                  <a:pt x="1869693" y="1280111"/>
                  <a:pt x="1881465" y="1291855"/>
                  <a:pt x="1881465" y="1306359"/>
                </a:cubicBezTo>
                <a:cubicBezTo>
                  <a:pt x="1881465" y="1320907"/>
                  <a:pt x="1869693" y="1332671"/>
                  <a:pt x="1855173" y="1332671"/>
                </a:cubicBezTo>
                <a:cubicBezTo>
                  <a:pt x="1840653" y="1332671"/>
                  <a:pt x="1828881" y="1320907"/>
                  <a:pt x="1828881" y="1306359"/>
                </a:cubicBezTo>
                <a:cubicBezTo>
                  <a:pt x="1828881" y="1291855"/>
                  <a:pt x="1840653" y="1280111"/>
                  <a:pt x="1855173" y="1280111"/>
                </a:cubicBezTo>
                <a:close/>
                <a:moveTo>
                  <a:pt x="1763724" y="1280111"/>
                </a:moveTo>
                <a:cubicBezTo>
                  <a:pt x="1778244" y="1280111"/>
                  <a:pt x="1790015" y="1291855"/>
                  <a:pt x="1790015" y="1306359"/>
                </a:cubicBezTo>
                <a:cubicBezTo>
                  <a:pt x="1790015" y="1320907"/>
                  <a:pt x="1778244" y="1332671"/>
                  <a:pt x="1763724" y="1332671"/>
                </a:cubicBezTo>
                <a:cubicBezTo>
                  <a:pt x="1749203" y="1332671"/>
                  <a:pt x="1737433" y="1320907"/>
                  <a:pt x="1737433" y="1306359"/>
                </a:cubicBezTo>
                <a:cubicBezTo>
                  <a:pt x="1737433" y="1291855"/>
                  <a:pt x="1749203" y="1280111"/>
                  <a:pt x="1763724" y="1280111"/>
                </a:cubicBezTo>
                <a:close/>
                <a:moveTo>
                  <a:pt x="1672274" y="1280111"/>
                </a:moveTo>
                <a:cubicBezTo>
                  <a:pt x="1686794" y="1280111"/>
                  <a:pt x="1698566" y="1291855"/>
                  <a:pt x="1698566" y="1306359"/>
                </a:cubicBezTo>
                <a:cubicBezTo>
                  <a:pt x="1698566" y="1320907"/>
                  <a:pt x="1686794" y="1332671"/>
                  <a:pt x="1672274" y="1332671"/>
                </a:cubicBezTo>
                <a:cubicBezTo>
                  <a:pt x="1657754" y="1332671"/>
                  <a:pt x="1645983" y="1320907"/>
                  <a:pt x="1645983" y="1306359"/>
                </a:cubicBezTo>
                <a:cubicBezTo>
                  <a:pt x="1645983" y="1291855"/>
                  <a:pt x="1657754" y="1280111"/>
                  <a:pt x="1672274" y="1280111"/>
                </a:cubicBezTo>
                <a:close/>
                <a:moveTo>
                  <a:pt x="1580825" y="1280111"/>
                </a:moveTo>
                <a:cubicBezTo>
                  <a:pt x="1595346" y="1280111"/>
                  <a:pt x="1607117" y="1291855"/>
                  <a:pt x="1607117" y="1306359"/>
                </a:cubicBezTo>
                <a:cubicBezTo>
                  <a:pt x="1607117" y="1320907"/>
                  <a:pt x="1595346" y="1332671"/>
                  <a:pt x="1580825" y="1332671"/>
                </a:cubicBezTo>
                <a:cubicBezTo>
                  <a:pt x="1566305" y="1332671"/>
                  <a:pt x="1554534" y="1320907"/>
                  <a:pt x="1554534" y="1306359"/>
                </a:cubicBezTo>
                <a:cubicBezTo>
                  <a:pt x="1554534" y="1291855"/>
                  <a:pt x="1566305" y="1280111"/>
                  <a:pt x="1580825" y="1280111"/>
                </a:cubicBezTo>
                <a:close/>
                <a:moveTo>
                  <a:pt x="5421045" y="1280110"/>
                </a:moveTo>
                <a:cubicBezTo>
                  <a:pt x="5435564" y="1280110"/>
                  <a:pt x="5447334" y="1291854"/>
                  <a:pt x="5447334" y="1306359"/>
                </a:cubicBezTo>
                <a:cubicBezTo>
                  <a:pt x="5447334" y="1320905"/>
                  <a:pt x="5435564" y="1332669"/>
                  <a:pt x="5421045" y="1332669"/>
                </a:cubicBezTo>
                <a:cubicBezTo>
                  <a:pt x="5406526" y="1332669"/>
                  <a:pt x="5394756" y="1320905"/>
                  <a:pt x="5394756" y="1306359"/>
                </a:cubicBezTo>
                <a:cubicBezTo>
                  <a:pt x="5394756" y="1291854"/>
                  <a:pt x="5406526" y="1280110"/>
                  <a:pt x="5421045" y="1280110"/>
                </a:cubicBezTo>
                <a:close/>
                <a:moveTo>
                  <a:pt x="5329605" y="1280110"/>
                </a:moveTo>
                <a:cubicBezTo>
                  <a:pt x="5344124" y="1280110"/>
                  <a:pt x="5355894" y="1291854"/>
                  <a:pt x="5355894" y="1306359"/>
                </a:cubicBezTo>
                <a:cubicBezTo>
                  <a:pt x="5355894" y="1320906"/>
                  <a:pt x="5344124" y="1332669"/>
                  <a:pt x="5329605" y="1332669"/>
                </a:cubicBezTo>
                <a:cubicBezTo>
                  <a:pt x="5315086" y="1332669"/>
                  <a:pt x="5303316" y="1320906"/>
                  <a:pt x="5303316" y="1306359"/>
                </a:cubicBezTo>
                <a:cubicBezTo>
                  <a:pt x="5303316" y="1291854"/>
                  <a:pt x="5315086" y="1280110"/>
                  <a:pt x="5329605" y="1280110"/>
                </a:cubicBezTo>
                <a:close/>
                <a:moveTo>
                  <a:pt x="3866565" y="1280110"/>
                </a:moveTo>
                <a:cubicBezTo>
                  <a:pt x="3881084" y="1280110"/>
                  <a:pt x="3892854" y="1291854"/>
                  <a:pt x="3892854" y="1306359"/>
                </a:cubicBezTo>
                <a:cubicBezTo>
                  <a:pt x="3892854" y="1320906"/>
                  <a:pt x="3881084" y="1332669"/>
                  <a:pt x="3866565" y="1332669"/>
                </a:cubicBezTo>
                <a:cubicBezTo>
                  <a:pt x="3852046" y="1332669"/>
                  <a:pt x="3840276" y="1320906"/>
                  <a:pt x="3840276" y="1306359"/>
                </a:cubicBezTo>
                <a:cubicBezTo>
                  <a:pt x="3840276" y="1291854"/>
                  <a:pt x="3852046" y="1280110"/>
                  <a:pt x="3866565" y="1280110"/>
                </a:cubicBezTo>
                <a:close/>
                <a:moveTo>
                  <a:pt x="3775125" y="1280110"/>
                </a:moveTo>
                <a:cubicBezTo>
                  <a:pt x="3789644" y="1280110"/>
                  <a:pt x="3801414" y="1291854"/>
                  <a:pt x="3801414" y="1306359"/>
                </a:cubicBezTo>
                <a:cubicBezTo>
                  <a:pt x="3801414" y="1320906"/>
                  <a:pt x="3789644" y="1332669"/>
                  <a:pt x="3775125" y="1332669"/>
                </a:cubicBezTo>
                <a:cubicBezTo>
                  <a:pt x="3760606" y="1332669"/>
                  <a:pt x="3748836" y="1320906"/>
                  <a:pt x="3748836" y="1306359"/>
                </a:cubicBezTo>
                <a:cubicBezTo>
                  <a:pt x="3748836" y="1291854"/>
                  <a:pt x="3760606" y="1280110"/>
                  <a:pt x="3775125" y="1280110"/>
                </a:cubicBezTo>
                <a:close/>
                <a:moveTo>
                  <a:pt x="3683685" y="1280110"/>
                </a:moveTo>
                <a:cubicBezTo>
                  <a:pt x="3698204" y="1280110"/>
                  <a:pt x="3709974" y="1291854"/>
                  <a:pt x="3709974" y="1306359"/>
                </a:cubicBezTo>
                <a:cubicBezTo>
                  <a:pt x="3709974" y="1320906"/>
                  <a:pt x="3698204" y="1332669"/>
                  <a:pt x="3683685" y="1332669"/>
                </a:cubicBezTo>
                <a:cubicBezTo>
                  <a:pt x="3669166" y="1332669"/>
                  <a:pt x="3657396" y="1320906"/>
                  <a:pt x="3657396" y="1306359"/>
                </a:cubicBezTo>
                <a:cubicBezTo>
                  <a:pt x="3657396" y="1291854"/>
                  <a:pt x="3669166" y="1280110"/>
                  <a:pt x="3683685" y="1280110"/>
                </a:cubicBezTo>
                <a:close/>
                <a:moveTo>
                  <a:pt x="3592245" y="1280110"/>
                </a:moveTo>
                <a:cubicBezTo>
                  <a:pt x="3606764" y="1280110"/>
                  <a:pt x="3618534" y="1291854"/>
                  <a:pt x="3618534" y="1306359"/>
                </a:cubicBezTo>
                <a:cubicBezTo>
                  <a:pt x="3618534" y="1320906"/>
                  <a:pt x="3606764" y="1332669"/>
                  <a:pt x="3592245" y="1332669"/>
                </a:cubicBezTo>
                <a:cubicBezTo>
                  <a:pt x="3577726" y="1332669"/>
                  <a:pt x="3565956" y="1320906"/>
                  <a:pt x="3565956" y="1306359"/>
                </a:cubicBezTo>
                <a:cubicBezTo>
                  <a:pt x="3565956" y="1291854"/>
                  <a:pt x="3577726" y="1280110"/>
                  <a:pt x="3592245" y="1280110"/>
                </a:cubicBezTo>
                <a:close/>
                <a:moveTo>
                  <a:pt x="3135463" y="1280110"/>
                </a:moveTo>
                <a:cubicBezTo>
                  <a:pt x="3149984" y="1280110"/>
                  <a:pt x="3161755" y="1291854"/>
                  <a:pt x="3161755" y="1306359"/>
                </a:cubicBezTo>
                <a:cubicBezTo>
                  <a:pt x="3161755" y="1320906"/>
                  <a:pt x="3149984" y="1332669"/>
                  <a:pt x="3135463" y="1332669"/>
                </a:cubicBezTo>
                <a:cubicBezTo>
                  <a:pt x="3120942" y="1332669"/>
                  <a:pt x="3109172" y="1320906"/>
                  <a:pt x="3109172" y="1306359"/>
                </a:cubicBezTo>
                <a:cubicBezTo>
                  <a:pt x="3109172" y="1291854"/>
                  <a:pt x="3120942" y="1280110"/>
                  <a:pt x="3135463" y="1280110"/>
                </a:cubicBezTo>
                <a:close/>
                <a:moveTo>
                  <a:pt x="3044014" y="1280110"/>
                </a:moveTo>
                <a:cubicBezTo>
                  <a:pt x="3058534" y="1280110"/>
                  <a:pt x="3070305" y="1291854"/>
                  <a:pt x="3070305" y="1306359"/>
                </a:cubicBezTo>
                <a:cubicBezTo>
                  <a:pt x="3070305" y="1320906"/>
                  <a:pt x="3058534" y="1332669"/>
                  <a:pt x="3044014" y="1332669"/>
                </a:cubicBezTo>
                <a:cubicBezTo>
                  <a:pt x="3029494" y="1332669"/>
                  <a:pt x="3017722" y="1320906"/>
                  <a:pt x="3017722" y="1306359"/>
                </a:cubicBezTo>
                <a:cubicBezTo>
                  <a:pt x="3017722" y="1291854"/>
                  <a:pt x="3029494" y="1280110"/>
                  <a:pt x="3044014" y="1280110"/>
                </a:cubicBezTo>
                <a:close/>
                <a:moveTo>
                  <a:pt x="2952565" y="1280110"/>
                </a:moveTo>
                <a:cubicBezTo>
                  <a:pt x="2967085" y="1280110"/>
                  <a:pt x="2978856" y="1291854"/>
                  <a:pt x="2978856" y="1306359"/>
                </a:cubicBezTo>
                <a:cubicBezTo>
                  <a:pt x="2978856" y="1320906"/>
                  <a:pt x="2967085" y="1332669"/>
                  <a:pt x="2952565" y="1332669"/>
                </a:cubicBezTo>
                <a:cubicBezTo>
                  <a:pt x="2938045" y="1332669"/>
                  <a:pt x="2926273" y="1320906"/>
                  <a:pt x="2926273" y="1306359"/>
                </a:cubicBezTo>
                <a:cubicBezTo>
                  <a:pt x="2926273" y="1291854"/>
                  <a:pt x="2938045" y="1280110"/>
                  <a:pt x="2952565" y="1280110"/>
                </a:cubicBezTo>
                <a:close/>
                <a:moveTo>
                  <a:pt x="6244005" y="1280109"/>
                </a:moveTo>
                <a:cubicBezTo>
                  <a:pt x="6258524" y="1280109"/>
                  <a:pt x="6270294" y="1291853"/>
                  <a:pt x="6270294" y="1306359"/>
                </a:cubicBezTo>
                <a:cubicBezTo>
                  <a:pt x="6270294" y="1320905"/>
                  <a:pt x="6258524" y="1332669"/>
                  <a:pt x="6244005" y="1332669"/>
                </a:cubicBezTo>
                <a:cubicBezTo>
                  <a:pt x="6229486" y="1332669"/>
                  <a:pt x="6217716" y="1320905"/>
                  <a:pt x="6217716" y="1306359"/>
                </a:cubicBezTo>
                <a:cubicBezTo>
                  <a:pt x="6217716" y="1291853"/>
                  <a:pt x="6229486" y="1280109"/>
                  <a:pt x="6244005" y="1280109"/>
                </a:cubicBezTo>
                <a:close/>
                <a:moveTo>
                  <a:pt x="6152565" y="1280109"/>
                </a:moveTo>
                <a:cubicBezTo>
                  <a:pt x="6167084" y="1280109"/>
                  <a:pt x="6178854" y="1291853"/>
                  <a:pt x="6178854" y="1306359"/>
                </a:cubicBezTo>
                <a:cubicBezTo>
                  <a:pt x="6178854" y="1320905"/>
                  <a:pt x="6167084" y="1332669"/>
                  <a:pt x="6152565" y="1332669"/>
                </a:cubicBezTo>
                <a:cubicBezTo>
                  <a:pt x="6138046" y="1332669"/>
                  <a:pt x="6126276" y="1320905"/>
                  <a:pt x="6126276" y="1306359"/>
                </a:cubicBezTo>
                <a:cubicBezTo>
                  <a:pt x="6126276" y="1291853"/>
                  <a:pt x="6138046" y="1280109"/>
                  <a:pt x="6152565" y="1280109"/>
                </a:cubicBezTo>
                <a:close/>
                <a:moveTo>
                  <a:pt x="6061125" y="1280109"/>
                </a:moveTo>
                <a:cubicBezTo>
                  <a:pt x="6075644" y="1280109"/>
                  <a:pt x="6087414" y="1291853"/>
                  <a:pt x="6087414" y="1306359"/>
                </a:cubicBezTo>
                <a:cubicBezTo>
                  <a:pt x="6087414" y="1320905"/>
                  <a:pt x="6075644" y="1332669"/>
                  <a:pt x="6061125" y="1332669"/>
                </a:cubicBezTo>
                <a:cubicBezTo>
                  <a:pt x="6046606" y="1332669"/>
                  <a:pt x="6034836" y="1320905"/>
                  <a:pt x="6034836" y="1306359"/>
                </a:cubicBezTo>
                <a:cubicBezTo>
                  <a:pt x="6034836" y="1291853"/>
                  <a:pt x="6046606" y="1280109"/>
                  <a:pt x="6061125" y="1280109"/>
                </a:cubicBezTo>
                <a:close/>
                <a:moveTo>
                  <a:pt x="5969685" y="1280109"/>
                </a:moveTo>
                <a:cubicBezTo>
                  <a:pt x="5984204" y="1280109"/>
                  <a:pt x="5995974" y="1291854"/>
                  <a:pt x="5995974" y="1306359"/>
                </a:cubicBezTo>
                <a:cubicBezTo>
                  <a:pt x="5995974" y="1320905"/>
                  <a:pt x="5984204" y="1332669"/>
                  <a:pt x="5969685" y="1332669"/>
                </a:cubicBezTo>
                <a:cubicBezTo>
                  <a:pt x="5955166" y="1332669"/>
                  <a:pt x="5943396" y="1320905"/>
                  <a:pt x="5943396" y="1306359"/>
                </a:cubicBezTo>
                <a:cubicBezTo>
                  <a:pt x="5943396" y="1291854"/>
                  <a:pt x="5955166" y="1280109"/>
                  <a:pt x="5969685" y="1280109"/>
                </a:cubicBezTo>
                <a:close/>
                <a:moveTo>
                  <a:pt x="5878245" y="1280109"/>
                </a:moveTo>
                <a:cubicBezTo>
                  <a:pt x="5892764" y="1280109"/>
                  <a:pt x="5904534" y="1291854"/>
                  <a:pt x="5904534" y="1306359"/>
                </a:cubicBezTo>
                <a:cubicBezTo>
                  <a:pt x="5904534" y="1320905"/>
                  <a:pt x="5892764" y="1332669"/>
                  <a:pt x="5878245" y="1332669"/>
                </a:cubicBezTo>
                <a:cubicBezTo>
                  <a:pt x="5863726" y="1332669"/>
                  <a:pt x="5851956" y="1320905"/>
                  <a:pt x="5851956" y="1306359"/>
                </a:cubicBezTo>
                <a:cubicBezTo>
                  <a:pt x="5851956" y="1291854"/>
                  <a:pt x="5863726" y="1280109"/>
                  <a:pt x="5878245" y="1280109"/>
                </a:cubicBezTo>
                <a:close/>
                <a:moveTo>
                  <a:pt x="5786805" y="1280109"/>
                </a:moveTo>
                <a:cubicBezTo>
                  <a:pt x="5801324" y="1280109"/>
                  <a:pt x="5813094" y="1291854"/>
                  <a:pt x="5813094" y="1306359"/>
                </a:cubicBezTo>
                <a:cubicBezTo>
                  <a:pt x="5813094" y="1320905"/>
                  <a:pt x="5801324" y="1332669"/>
                  <a:pt x="5786805" y="1332669"/>
                </a:cubicBezTo>
                <a:cubicBezTo>
                  <a:pt x="5772286" y="1332669"/>
                  <a:pt x="5760516" y="1320905"/>
                  <a:pt x="5760516" y="1306359"/>
                </a:cubicBezTo>
                <a:cubicBezTo>
                  <a:pt x="5760516" y="1291854"/>
                  <a:pt x="5772286" y="1280109"/>
                  <a:pt x="5786805" y="1280109"/>
                </a:cubicBezTo>
                <a:close/>
                <a:moveTo>
                  <a:pt x="5695365" y="1280109"/>
                </a:moveTo>
                <a:cubicBezTo>
                  <a:pt x="5709884" y="1280109"/>
                  <a:pt x="5721654" y="1291854"/>
                  <a:pt x="5721654" y="1306359"/>
                </a:cubicBezTo>
                <a:cubicBezTo>
                  <a:pt x="5721654" y="1320905"/>
                  <a:pt x="5709884" y="1332669"/>
                  <a:pt x="5695365" y="1332669"/>
                </a:cubicBezTo>
                <a:cubicBezTo>
                  <a:pt x="5680846" y="1332669"/>
                  <a:pt x="5669076" y="1320905"/>
                  <a:pt x="5669076" y="1306359"/>
                </a:cubicBezTo>
                <a:cubicBezTo>
                  <a:pt x="5669076" y="1291854"/>
                  <a:pt x="5680846" y="1280109"/>
                  <a:pt x="5695365" y="1280109"/>
                </a:cubicBezTo>
                <a:close/>
                <a:moveTo>
                  <a:pt x="5603925" y="1280109"/>
                </a:moveTo>
                <a:cubicBezTo>
                  <a:pt x="5618444" y="1280109"/>
                  <a:pt x="5630214" y="1291854"/>
                  <a:pt x="5630214" y="1306359"/>
                </a:cubicBezTo>
                <a:cubicBezTo>
                  <a:pt x="5630214" y="1320905"/>
                  <a:pt x="5618444" y="1332669"/>
                  <a:pt x="5603925" y="1332669"/>
                </a:cubicBezTo>
                <a:cubicBezTo>
                  <a:pt x="5589406" y="1332669"/>
                  <a:pt x="5577636" y="1320905"/>
                  <a:pt x="5577636" y="1306359"/>
                </a:cubicBezTo>
                <a:cubicBezTo>
                  <a:pt x="5577636" y="1291854"/>
                  <a:pt x="5589406" y="1280109"/>
                  <a:pt x="5603925" y="1280109"/>
                </a:cubicBezTo>
                <a:close/>
                <a:moveTo>
                  <a:pt x="5512485" y="1280109"/>
                </a:moveTo>
                <a:cubicBezTo>
                  <a:pt x="5527004" y="1280109"/>
                  <a:pt x="5538774" y="1291854"/>
                  <a:pt x="5538774" y="1306359"/>
                </a:cubicBezTo>
                <a:cubicBezTo>
                  <a:pt x="5538774" y="1320905"/>
                  <a:pt x="5527004" y="1332669"/>
                  <a:pt x="5512485" y="1332669"/>
                </a:cubicBezTo>
                <a:cubicBezTo>
                  <a:pt x="5497966" y="1332669"/>
                  <a:pt x="5486196" y="1320905"/>
                  <a:pt x="5486196" y="1306359"/>
                </a:cubicBezTo>
                <a:cubicBezTo>
                  <a:pt x="5486196" y="1291854"/>
                  <a:pt x="5497966" y="1280109"/>
                  <a:pt x="5512485" y="1280109"/>
                </a:cubicBezTo>
                <a:close/>
                <a:moveTo>
                  <a:pt x="7066965" y="1280108"/>
                </a:moveTo>
                <a:cubicBezTo>
                  <a:pt x="7081484" y="1280108"/>
                  <a:pt x="7093254" y="1291852"/>
                  <a:pt x="7093254" y="1306359"/>
                </a:cubicBezTo>
                <a:cubicBezTo>
                  <a:pt x="7093254" y="1320904"/>
                  <a:pt x="7081484" y="1332667"/>
                  <a:pt x="7066965" y="1332667"/>
                </a:cubicBezTo>
                <a:cubicBezTo>
                  <a:pt x="7052446" y="1332667"/>
                  <a:pt x="7040676" y="1320904"/>
                  <a:pt x="7040676" y="1306359"/>
                </a:cubicBezTo>
                <a:cubicBezTo>
                  <a:pt x="7040676" y="1291852"/>
                  <a:pt x="7052446" y="1280108"/>
                  <a:pt x="7066965" y="1280108"/>
                </a:cubicBezTo>
                <a:close/>
                <a:moveTo>
                  <a:pt x="6975525" y="1280108"/>
                </a:moveTo>
                <a:cubicBezTo>
                  <a:pt x="6990044" y="1280108"/>
                  <a:pt x="7001814" y="1291852"/>
                  <a:pt x="7001814" y="1306359"/>
                </a:cubicBezTo>
                <a:cubicBezTo>
                  <a:pt x="7001814" y="1320904"/>
                  <a:pt x="6990044" y="1332667"/>
                  <a:pt x="6975525" y="1332667"/>
                </a:cubicBezTo>
                <a:cubicBezTo>
                  <a:pt x="6961006" y="1332667"/>
                  <a:pt x="6949236" y="1320904"/>
                  <a:pt x="6949236" y="1306359"/>
                </a:cubicBezTo>
                <a:cubicBezTo>
                  <a:pt x="6949236" y="1291852"/>
                  <a:pt x="6961006" y="1280108"/>
                  <a:pt x="6975525" y="1280108"/>
                </a:cubicBezTo>
                <a:close/>
                <a:moveTo>
                  <a:pt x="6884085" y="1280108"/>
                </a:moveTo>
                <a:cubicBezTo>
                  <a:pt x="6898604" y="1280108"/>
                  <a:pt x="6910374" y="1291852"/>
                  <a:pt x="6910374" y="1306359"/>
                </a:cubicBezTo>
                <a:cubicBezTo>
                  <a:pt x="6910374" y="1320904"/>
                  <a:pt x="6898604" y="1332667"/>
                  <a:pt x="6884085" y="1332667"/>
                </a:cubicBezTo>
                <a:cubicBezTo>
                  <a:pt x="6869566" y="1332667"/>
                  <a:pt x="6857796" y="1320904"/>
                  <a:pt x="6857796" y="1306359"/>
                </a:cubicBezTo>
                <a:cubicBezTo>
                  <a:pt x="6857796" y="1291852"/>
                  <a:pt x="6869566" y="1280108"/>
                  <a:pt x="6884085" y="1280108"/>
                </a:cubicBezTo>
                <a:close/>
                <a:moveTo>
                  <a:pt x="6792645" y="1280108"/>
                </a:moveTo>
                <a:cubicBezTo>
                  <a:pt x="6807164" y="1280108"/>
                  <a:pt x="6818934" y="1291853"/>
                  <a:pt x="6818934" y="1306359"/>
                </a:cubicBezTo>
                <a:cubicBezTo>
                  <a:pt x="6818934" y="1320905"/>
                  <a:pt x="6807164" y="1332667"/>
                  <a:pt x="6792645" y="1332667"/>
                </a:cubicBezTo>
                <a:cubicBezTo>
                  <a:pt x="6778126" y="1332667"/>
                  <a:pt x="6766356" y="1320905"/>
                  <a:pt x="6766356" y="1306359"/>
                </a:cubicBezTo>
                <a:cubicBezTo>
                  <a:pt x="6766356" y="1291853"/>
                  <a:pt x="6778126" y="1280108"/>
                  <a:pt x="6792645" y="1280108"/>
                </a:cubicBezTo>
                <a:close/>
                <a:moveTo>
                  <a:pt x="6701205" y="1280108"/>
                </a:moveTo>
                <a:cubicBezTo>
                  <a:pt x="6715724" y="1280108"/>
                  <a:pt x="6727494" y="1291853"/>
                  <a:pt x="6727494" y="1306359"/>
                </a:cubicBezTo>
                <a:cubicBezTo>
                  <a:pt x="6727494" y="1320905"/>
                  <a:pt x="6715724" y="1332667"/>
                  <a:pt x="6701205" y="1332667"/>
                </a:cubicBezTo>
                <a:cubicBezTo>
                  <a:pt x="6686686" y="1332667"/>
                  <a:pt x="6674916" y="1320905"/>
                  <a:pt x="6674916" y="1306359"/>
                </a:cubicBezTo>
                <a:cubicBezTo>
                  <a:pt x="6674916" y="1291853"/>
                  <a:pt x="6686686" y="1280108"/>
                  <a:pt x="6701205" y="1280108"/>
                </a:cubicBezTo>
                <a:close/>
                <a:moveTo>
                  <a:pt x="6609765" y="1280108"/>
                </a:moveTo>
                <a:cubicBezTo>
                  <a:pt x="6624284" y="1280108"/>
                  <a:pt x="6636054" y="1291853"/>
                  <a:pt x="6636054" y="1306359"/>
                </a:cubicBezTo>
                <a:cubicBezTo>
                  <a:pt x="6636054" y="1320905"/>
                  <a:pt x="6624284" y="1332667"/>
                  <a:pt x="6609765" y="1332667"/>
                </a:cubicBezTo>
                <a:cubicBezTo>
                  <a:pt x="6595246" y="1332667"/>
                  <a:pt x="6583476" y="1320905"/>
                  <a:pt x="6583476" y="1306359"/>
                </a:cubicBezTo>
                <a:cubicBezTo>
                  <a:pt x="6583476" y="1291853"/>
                  <a:pt x="6595246" y="1280108"/>
                  <a:pt x="6609765" y="1280108"/>
                </a:cubicBezTo>
                <a:close/>
                <a:moveTo>
                  <a:pt x="6518325" y="1280108"/>
                </a:moveTo>
                <a:cubicBezTo>
                  <a:pt x="6532844" y="1280108"/>
                  <a:pt x="6544614" y="1291853"/>
                  <a:pt x="6544614" y="1306359"/>
                </a:cubicBezTo>
                <a:cubicBezTo>
                  <a:pt x="6544614" y="1320905"/>
                  <a:pt x="6532844" y="1332667"/>
                  <a:pt x="6518325" y="1332667"/>
                </a:cubicBezTo>
                <a:cubicBezTo>
                  <a:pt x="6503806" y="1332667"/>
                  <a:pt x="6492036" y="1320905"/>
                  <a:pt x="6492036" y="1306359"/>
                </a:cubicBezTo>
                <a:cubicBezTo>
                  <a:pt x="6492036" y="1291853"/>
                  <a:pt x="6503806" y="1280108"/>
                  <a:pt x="6518325" y="1280108"/>
                </a:cubicBezTo>
                <a:close/>
                <a:moveTo>
                  <a:pt x="6426885" y="1280108"/>
                </a:moveTo>
                <a:cubicBezTo>
                  <a:pt x="6441404" y="1280108"/>
                  <a:pt x="6453174" y="1291853"/>
                  <a:pt x="6453174" y="1306359"/>
                </a:cubicBezTo>
                <a:cubicBezTo>
                  <a:pt x="6453174" y="1320905"/>
                  <a:pt x="6441404" y="1332667"/>
                  <a:pt x="6426885" y="1332667"/>
                </a:cubicBezTo>
                <a:cubicBezTo>
                  <a:pt x="6412366" y="1332667"/>
                  <a:pt x="6400596" y="1320905"/>
                  <a:pt x="6400596" y="1306359"/>
                </a:cubicBezTo>
                <a:cubicBezTo>
                  <a:pt x="6400596" y="1291853"/>
                  <a:pt x="6412366" y="1280108"/>
                  <a:pt x="6426885" y="1280108"/>
                </a:cubicBezTo>
                <a:close/>
                <a:moveTo>
                  <a:pt x="6335445" y="1280108"/>
                </a:moveTo>
                <a:cubicBezTo>
                  <a:pt x="6349964" y="1280108"/>
                  <a:pt x="6361734" y="1291853"/>
                  <a:pt x="6361734" y="1306359"/>
                </a:cubicBezTo>
                <a:cubicBezTo>
                  <a:pt x="6361734" y="1320905"/>
                  <a:pt x="6349964" y="1332667"/>
                  <a:pt x="6335445" y="1332667"/>
                </a:cubicBezTo>
                <a:cubicBezTo>
                  <a:pt x="6320926" y="1332667"/>
                  <a:pt x="6309156" y="1320905"/>
                  <a:pt x="6309156" y="1306359"/>
                </a:cubicBezTo>
                <a:cubicBezTo>
                  <a:pt x="6309156" y="1291853"/>
                  <a:pt x="6320926" y="1280108"/>
                  <a:pt x="6335445" y="1280108"/>
                </a:cubicBezTo>
                <a:close/>
                <a:moveTo>
                  <a:pt x="7889925" y="1280108"/>
                </a:moveTo>
                <a:cubicBezTo>
                  <a:pt x="7904444" y="1280108"/>
                  <a:pt x="7916214" y="1291852"/>
                  <a:pt x="7916214" y="1306357"/>
                </a:cubicBezTo>
                <a:cubicBezTo>
                  <a:pt x="7916214" y="1320903"/>
                  <a:pt x="7904444" y="1332667"/>
                  <a:pt x="7889925" y="1332667"/>
                </a:cubicBezTo>
                <a:cubicBezTo>
                  <a:pt x="7875406" y="1332667"/>
                  <a:pt x="7863636" y="1320903"/>
                  <a:pt x="7863636" y="1306357"/>
                </a:cubicBezTo>
                <a:cubicBezTo>
                  <a:pt x="7863636" y="1291852"/>
                  <a:pt x="7875406" y="1280108"/>
                  <a:pt x="7889925" y="1280108"/>
                </a:cubicBezTo>
                <a:close/>
                <a:moveTo>
                  <a:pt x="7798485" y="1280108"/>
                </a:moveTo>
                <a:cubicBezTo>
                  <a:pt x="7813004" y="1280108"/>
                  <a:pt x="7824774" y="1291852"/>
                  <a:pt x="7824774" y="1306357"/>
                </a:cubicBezTo>
                <a:cubicBezTo>
                  <a:pt x="7824774" y="1320903"/>
                  <a:pt x="7813004" y="1332667"/>
                  <a:pt x="7798485" y="1332667"/>
                </a:cubicBezTo>
                <a:cubicBezTo>
                  <a:pt x="7783966" y="1332667"/>
                  <a:pt x="7772196" y="1320903"/>
                  <a:pt x="7772196" y="1306357"/>
                </a:cubicBezTo>
                <a:cubicBezTo>
                  <a:pt x="7772196" y="1291852"/>
                  <a:pt x="7783966" y="1280108"/>
                  <a:pt x="7798485" y="1280108"/>
                </a:cubicBezTo>
                <a:close/>
                <a:moveTo>
                  <a:pt x="7707045" y="1280108"/>
                </a:moveTo>
                <a:cubicBezTo>
                  <a:pt x="7721564" y="1280108"/>
                  <a:pt x="7733334" y="1291852"/>
                  <a:pt x="7733334" y="1306357"/>
                </a:cubicBezTo>
                <a:cubicBezTo>
                  <a:pt x="7733334" y="1320904"/>
                  <a:pt x="7721564" y="1332667"/>
                  <a:pt x="7707045" y="1332667"/>
                </a:cubicBezTo>
                <a:cubicBezTo>
                  <a:pt x="7692526" y="1332667"/>
                  <a:pt x="7680756" y="1320904"/>
                  <a:pt x="7680756" y="1306357"/>
                </a:cubicBezTo>
                <a:cubicBezTo>
                  <a:pt x="7680756" y="1291852"/>
                  <a:pt x="7692526" y="1280108"/>
                  <a:pt x="7707045" y="1280108"/>
                </a:cubicBezTo>
                <a:close/>
                <a:moveTo>
                  <a:pt x="7615605" y="1280108"/>
                </a:moveTo>
                <a:cubicBezTo>
                  <a:pt x="7630124" y="1280108"/>
                  <a:pt x="7641894" y="1291852"/>
                  <a:pt x="7641894" y="1306357"/>
                </a:cubicBezTo>
                <a:cubicBezTo>
                  <a:pt x="7641894" y="1320904"/>
                  <a:pt x="7630124" y="1332667"/>
                  <a:pt x="7615605" y="1332667"/>
                </a:cubicBezTo>
                <a:cubicBezTo>
                  <a:pt x="7601086" y="1332667"/>
                  <a:pt x="7589316" y="1320904"/>
                  <a:pt x="7589316" y="1306357"/>
                </a:cubicBezTo>
                <a:cubicBezTo>
                  <a:pt x="7589316" y="1291852"/>
                  <a:pt x="7601086" y="1280108"/>
                  <a:pt x="7615605" y="1280108"/>
                </a:cubicBezTo>
                <a:close/>
                <a:moveTo>
                  <a:pt x="7524165" y="1280108"/>
                </a:moveTo>
                <a:cubicBezTo>
                  <a:pt x="7538684" y="1280108"/>
                  <a:pt x="7550454" y="1291852"/>
                  <a:pt x="7550454" y="1306357"/>
                </a:cubicBezTo>
                <a:cubicBezTo>
                  <a:pt x="7550454" y="1320904"/>
                  <a:pt x="7538684" y="1332667"/>
                  <a:pt x="7524165" y="1332667"/>
                </a:cubicBezTo>
                <a:cubicBezTo>
                  <a:pt x="7509646" y="1332667"/>
                  <a:pt x="7497876" y="1320904"/>
                  <a:pt x="7497876" y="1306357"/>
                </a:cubicBezTo>
                <a:cubicBezTo>
                  <a:pt x="7497876" y="1291852"/>
                  <a:pt x="7509646" y="1280108"/>
                  <a:pt x="7524165" y="1280108"/>
                </a:cubicBezTo>
                <a:close/>
                <a:moveTo>
                  <a:pt x="7432725" y="1280108"/>
                </a:moveTo>
                <a:cubicBezTo>
                  <a:pt x="7447244" y="1280108"/>
                  <a:pt x="7459014" y="1291852"/>
                  <a:pt x="7459014" y="1306357"/>
                </a:cubicBezTo>
                <a:cubicBezTo>
                  <a:pt x="7459014" y="1320904"/>
                  <a:pt x="7447244" y="1332667"/>
                  <a:pt x="7432725" y="1332667"/>
                </a:cubicBezTo>
                <a:cubicBezTo>
                  <a:pt x="7418206" y="1332667"/>
                  <a:pt x="7406436" y="1320904"/>
                  <a:pt x="7406436" y="1306357"/>
                </a:cubicBezTo>
                <a:cubicBezTo>
                  <a:pt x="7406436" y="1291852"/>
                  <a:pt x="7418206" y="1280108"/>
                  <a:pt x="7432725" y="1280108"/>
                </a:cubicBezTo>
                <a:close/>
                <a:moveTo>
                  <a:pt x="7341285" y="1280108"/>
                </a:moveTo>
                <a:cubicBezTo>
                  <a:pt x="7355804" y="1280108"/>
                  <a:pt x="7367574" y="1291852"/>
                  <a:pt x="7367574" y="1306357"/>
                </a:cubicBezTo>
                <a:cubicBezTo>
                  <a:pt x="7367574" y="1320904"/>
                  <a:pt x="7355804" y="1332667"/>
                  <a:pt x="7341285" y="1332667"/>
                </a:cubicBezTo>
                <a:cubicBezTo>
                  <a:pt x="7326766" y="1332667"/>
                  <a:pt x="7314996" y="1320904"/>
                  <a:pt x="7314996" y="1306357"/>
                </a:cubicBezTo>
                <a:cubicBezTo>
                  <a:pt x="7314996" y="1291852"/>
                  <a:pt x="7326766" y="1280108"/>
                  <a:pt x="7341285" y="1280108"/>
                </a:cubicBezTo>
                <a:close/>
                <a:moveTo>
                  <a:pt x="7249845" y="1280108"/>
                </a:moveTo>
                <a:cubicBezTo>
                  <a:pt x="7264364" y="1280108"/>
                  <a:pt x="7276134" y="1291852"/>
                  <a:pt x="7276134" y="1306357"/>
                </a:cubicBezTo>
                <a:cubicBezTo>
                  <a:pt x="7276134" y="1320904"/>
                  <a:pt x="7264364" y="1332667"/>
                  <a:pt x="7249845" y="1332667"/>
                </a:cubicBezTo>
                <a:cubicBezTo>
                  <a:pt x="7235326" y="1332667"/>
                  <a:pt x="7223556" y="1320904"/>
                  <a:pt x="7223556" y="1306357"/>
                </a:cubicBezTo>
                <a:cubicBezTo>
                  <a:pt x="7223556" y="1291852"/>
                  <a:pt x="7235326" y="1280108"/>
                  <a:pt x="7249845" y="1280108"/>
                </a:cubicBezTo>
                <a:close/>
                <a:moveTo>
                  <a:pt x="7158405" y="1280108"/>
                </a:moveTo>
                <a:cubicBezTo>
                  <a:pt x="7172924" y="1280108"/>
                  <a:pt x="7184694" y="1291852"/>
                  <a:pt x="7184694" y="1306357"/>
                </a:cubicBezTo>
                <a:cubicBezTo>
                  <a:pt x="7184694" y="1320904"/>
                  <a:pt x="7172924" y="1332667"/>
                  <a:pt x="7158405" y="1332667"/>
                </a:cubicBezTo>
                <a:cubicBezTo>
                  <a:pt x="7143886" y="1332667"/>
                  <a:pt x="7132116" y="1320904"/>
                  <a:pt x="7132116" y="1306357"/>
                </a:cubicBezTo>
                <a:cubicBezTo>
                  <a:pt x="7132116" y="1291852"/>
                  <a:pt x="7143886" y="1280108"/>
                  <a:pt x="7158405" y="1280108"/>
                </a:cubicBezTo>
                <a:close/>
                <a:moveTo>
                  <a:pt x="8347125" y="1280108"/>
                </a:moveTo>
                <a:cubicBezTo>
                  <a:pt x="8361644" y="1280108"/>
                  <a:pt x="8373414" y="1291852"/>
                  <a:pt x="8373414" y="1306357"/>
                </a:cubicBezTo>
                <a:cubicBezTo>
                  <a:pt x="8373414" y="1320903"/>
                  <a:pt x="8361644" y="1332667"/>
                  <a:pt x="8347125" y="1332667"/>
                </a:cubicBezTo>
                <a:cubicBezTo>
                  <a:pt x="8332606" y="1332667"/>
                  <a:pt x="8320836" y="1320903"/>
                  <a:pt x="8320836" y="1306357"/>
                </a:cubicBezTo>
                <a:cubicBezTo>
                  <a:pt x="8320836" y="1291852"/>
                  <a:pt x="8332606" y="1280108"/>
                  <a:pt x="8347125" y="1280108"/>
                </a:cubicBezTo>
                <a:close/>
                <a:moveTo>
                  <a:pt x="8255685" y="1280108"/>
                </a:moveTo>
                <a:cubicBezTo>
                  <a:pt x="8270204" y="1280108"/>
                  <a:pt x="8281974" y="1291852"/>
                  <a:pt x="8281974" y="1306357"/>
                </a:cubicBezTo>
                <a:cubicBezTo>
                  <a:pt x="8281974" y="1320903"/>
                  <a:pt x="8270204" y="1332667"/>
                  <a:pt x="8255685" y="1332667"/>
                </a:cubicBezTo>
                <a:cubicBezTo>
                  <a:pt x="8241166" y="1332667"/>
                  <a:pt x="8229396" y="1320903"/>
                  <a:pt x="8229396" y="1306357"/>
                </a:cubicBezTo>
                <a:cubicBezTo>
                  <a:pt x="8229396" y="1291852"/>
                  <a:pt x="8241166" y="1280108"/>
                  <a:pt x="8255685" y="1280108"/>
                </a:cubicBezTo>
                <a:close/>
                <a:moveTo>
                  <a:pt x="8164245" y="1280108"/>
                </a:moveTo>
                <a:cubicBezTo>
                  <a:pt x="8178764" y="1280108"/>
                  <a:pt x="8190534" y="1291852"/>
                  <a:pt x="8190534" y="1306357"/>
                </a:cubicBezTo>
                <a:cubicBezTo>
                  <a:pt x="8190534" y="1320903"/>
                  <a:pt x="8178764" y="1332667"/>
                  <a:pt x="8164245" y="1332667"/>
                </a:cubicBezTo>
                <a:cubicBezTo>
                  <a:pt x="8149726" y="1332667"/>
                  <a:pt x="8137956" y="1320903"/>
                  <a:pt x="8137956" y="1306357"/>
                </a:cubicBezTo>
                <a:cubicBezTo>
                  <a:pt x="8137956" y="1291852"/>
                  <a:pt x="8149726" y="1280108"/>
                  <a:pt x="8164245" y="1280108"/>
                </a:cubicBezTo>
                <a:close/>
                <a:moveTo>
                  <a:pt x="8072805" y="1280108"/>
                </a:moveTo>
                <a:cubicBezTo>
                  <a:pt x="8087324" y="1280108"/>
                  <a:pt x="8099094" y="1291852"/>
                  <a:pt x="8099094" y="1306357"/>
                </a:cubicBezTo>
                <a:cubicBezTo>
                  <a:pt x="8099094" y="1320903"/>
                  <a:pt x="8087324" y="1332667"/>
                  <a:pt x="8072805" y="1332667"/>
                </a:cubicBezTo>
                <a:cubicBezTo>
                  <a:pt x="8058286" y="1332667"/>
                  <a:pt x="8046516" y="1320903"/>
                  <a:pt x="8046516" y="1306357"/>
                </a:cubicBezTo>
                <a:cubicBezTo>
                  <a:pt x="8046516" y="1291852"/>
                  <a:pt x="8058286" y="1280108"/>
                  <a:pt x="8072805" y="1280108"/>
                </a:cubicBezTo>
                <a:close/>
                <a:moveTo>
                  <a:pt x="7981365" y="1280108"/>
                </a:moveTo>
                <a:cubicBezTo>
                  <a:pt x="7995884" y="1280108"/>
                  <a:pt x="8007654" y="1291852"/>
                  <a:pt x="8007654" y="1306357"/>
                </a:cubicBezTo>
                <a:cubicBezTo>
                  <a:pt x="8007654" y="1320903"/>
                  <a:pt x="7995884" y="1332667"/>
                  <a:pt x="7981365" y="1332667"/>
                </a:cubicBezTo>
                <a:cubicBezTo>
                  <a:pt x="7966846" y="1332667"/>
                  <a:pt x="7955076" y="1320903"/>
                  <a:pt x="7955076" y="1306357"/>
                </a:cubicBezTo>
                <a:cubicBezTo>
                  <a:pt x="7955076" y="1291852"/>
                  <a:pt x="7966846" y="1280108"/>
                  <a:pt x="7981365" y="1280108"/>
                </a:cubicBezTo>
                <a:close/>
                <a:moveTo>
                  <a:pt x="9170085" y="1280107"/>
                </a:moveTo>
                <a:cubicBezTo>
                  <a:pt x="9184604" y="1280107"/>
                  <a:pt x="9196374" y="1291851"/>
                  <a:pt x="9196374" y="1306357"/>
                </a:cubicBezTo>
                <a:cubicBezTo>
                  <a:pt x="9196374" y="1320902"/>
                  <a:pt x="9184604" y="1332665"/>
                  <a:pt x="9170085" y="1332665"/>
                </a:cubicBezTo>
                <a:cubicBezTo>
                  <a:pt x="9155566" y="1332665"/>
                  <a:pt x="9143796" y="1320902"/>
                  <a:pt x="9143796" y="1306357"/>
                </a:cubicBezTo>
                <a:cubicBezTo>
                  <a:pt x="9143796" y="1291851"/>
                  <a:pt x="9155566" y="1280107"/>
                  <a:pt x="9170085" y="1280107"/>
                </a:cubicBezTo>
                <a:close/>
                <a:moveTo>
                  <a:pt x="9078645" y="1280107"/>
                </a:moveTo>
                <a:cubicBezTo>
                  <a:pt x="9093164" y="1280107"/>
                  <a:pt x="9104934" y="1291851"/>
                  <a:pt x="9104934" y="1306357"/>
                </a:cubicBezTo>
                <a:cubicBezTo>
                  <a:pt x="9104934" y="1320902"/>
                  <a:pt x="9093164" y="1332665"/>
                  <a:pt x="9078645" y="1332665"/>
                </a:cubicBezTo>
                <a:cubicBezTo>
                  <a:pt x="9064126" y="1332665"/>
                  <a:pt x="9052356" y="1320902"/>
                  <a:pt x="9052356" y="1306357"/>
                </a:cubicBezTo>
                <a:cubicBezTo>
                  <a:pt x="9052356" y="1291851"/>
                  <a:pt x="9064126" y="1280107"/>
                  <a:pt x="9078645" y="1280107"/>
                </a:cubicBezTo>
                <a:close/>
                <a:moveTo>
                  <a:pt x="8987205" y="1280107"/>
                </a:moveTo>
                <a:cubicBezTo>
                  <a:pt x="9001724" y="1280107"/>
                  <a:pt x="9013494" y="1291851"/>
                  <a:pt x="9013494" y="1306357"/>
                </a:cubicBezTo>
                <a:cubicBezTo>
                  <a:pt x="9013494" y="1320902"/>
                  <a:pt x="9001724" y="1332665"/>
                  <a:pt x="8987205" y="1332665"/>
                </a:cubicBezTo>
                <a:cubicBezTo>
                  <a:pt x="8972686" y="1332665"/>
                  <a:pt x="8960916" y="1320902"/>
                  <a:pt x="8960916" y="1306357"/>
                </a:cubicBezTo>
                <a:cubicBezTo>
                  <a:pt x="8960916" y="1291851"/>
                  <a:pt x="8972686" y="1280107"/>
                  <a:pt x="8987205" y="1280107"/>
                </a:cubicBezTo>
                <a:close/>
                <a:moveTo>
                  <a:pt x="8895765" y="1280107"/>
                </a:moveTo>
                <a:cubicBezTo>
                  <a:pt x="8910284" y="1280107"/>
                  <a:pt x="8922054" y="1291851"/>
                  <a:pt x="8922054" y="1306357"/>
                </a:cubicBezTo>
                <a:cubicBezTo>
                  <a:pt x="8922054" y="1320903"/>
                  <a:pt x="8910284" y="1332665"/>
                  <a:pt x="8895765" y="1332665"/>
                </a:cubicBezTo>
                <a:cubicBezTo>
                  <a:pt x="8881246" y="1332665"/>
                  <a:pt x="8869476" y="1320903"/>
                  <a:pt x="8869476" y="1306357"/>
                </a:cubicBezTo>
                <a:cubicBezTo>
                  <a:pt x="8869476" y="1291851"/>
                  <a:pt x="8881246" y="1280107"/>
                  <a:pt x="8895765" y="1280107"/>
                </a:cubicBezTo>
                <a:close/>
                <a:moveTo>
                  <a:pt x="8804325" y="1280107"/>
                </a:moveTo>
                <a:cubicBezTo>
                  <a:pt x="8818844" y="1280107"/>
                  <a:pt x="8830614" y="1291851"/>
                  <a:pt x="8830614" y="1306357"/>
                </a:cubicBezTo>
                <a:cubicBezTo>
                  <a:pt x="8830614" y="1320903"/>
                  <a:pt x="8818844" y="1332665"/>
                  <a:pt x="8804325" y="1332665"/>
                </a:cubicBezTo>
                <a:cubicBezTo>
                  <a:pt x="8789806" y="1332665"/>
                  <a:pt x="8778036" y="1320903"/>
                  <a:pt x="8778036" y="1306357"/>
                </a:cubicBezTo>
                <a:cubicBezTo>
                  <a:pt x="8778036" y="1291851"/>
                  <a:pt x="8789806" y="1280107"/>
                  <a:pt x="8804325" y="1280107"/>
                </a:cubicBezTo>
                <a:close/>
                <a:moveTo>
                  <a:pt x="8712885" y="1280107"/>
                </a:moveTo>
                <a:cubicBezTo>
                  <a:pt x="8727404" y="1280107"/>
                  <a:pt x="8739174" y="1291851"/>
                  <a:pt x="8739174" y="1306357"/>
                </a:cubicBezTo>
                <a:cubicBezTo>
                  <a:pt x="8739174" y="1320903"/>
                  <a:pt x="8727404" y="1332665"/>
                  <a:pt x="8712885" y="1332665"/>
                </a:cubicBezTo>
                <a:cubicBezTo>
                  <a:pt x="8698366" y="1332665"/>
                  <a:pt x="8686596" y="1320903"/>
                  <a:pt x="8686596" y="1306357"/>
                </a:cubicBezTo>
                <a:cubicBezTo>
                  <a:pt x="8686596" y="1291851"/>
                  <a:pt x="8698366" y="1280107"/>
                  <a:pt x="8712885" y="1280107"/>
                </a:cubicBezTo>
                <a:close/>
                <a:moveTo>
                  <a:pt x="8621445" y="1280107"/>
                </a:moveTo>
                <a:cubicBezTo>
                  <a:pt x="8635964" y="1280107"/>
                  <a:pt x="8647734" y="1291851"/>
                  <a:pt x="8647734" y="1306357"/>
                </a:cubicBezTo>
                <a:cubicBezTo>
                  <a:pt x="8647734" y="1320903"/>
                  <a:pt x="8635964" y="1332667"/>
                  <a:pt x="8621445" y="1332667"/>
                </a:cubicBezTo>
                <a:cubicBezTo>
                  <a:pt x="8606926" y="1332667"/>
                  <a:pt x="8595156" y="1320903"/>
                  <a:pt x="8595156" y="1306357"/>
                </a:cubicBezTo>
                <a:cubicBezTo>
                  <a:pt x="8595156" y="1291851"/>
                  <a:pt x="8606926" y="1280107"/>
                  <a:pt x="8621445" y="1280107"/>
                </a:cubicBezTo>
                <a:close/>
                <a:moveTo>
                  <a:pt x="8530005" y="1280107"/>
                </a:moveTo>
                <a:cubicBezTo>
                  <a:pt x="8544524" y="1280107"/>
                  <a:pt x="8556294" y="1291851"/>
                  <a:pt x="8556294" y="1306357"/>
                </a:cubicBezTo>
                <a:cubicBezTo>
                  <a:pt x="8556294" y="1320903"/>
                  <a:pt x="8544524" y="1332667"/>
                  <a:pt x="8530005" y="1332667"/>
                </a:cubicBezTo>
                <a:cubicBezTo>
                  <a:pt x="8515486" y="1332667"/>
                  <a:pt x="8503716" y="1320903"/>
                  <a:pt x="8503716" y="1306357"/>
                </a:cubicBezTo>
                <a:cubicBezTo>
                  <a:pt x="8503716" y="1291851"/>
                  <a:pt x="8515486" y="1280107"/>
                  <a:pt x="8530005" y="1280107"/>
                </a:cubicBezTo>
                <a:close/>
                <a:moveTo>
                  <a:pt x="8438565" y="1280107"/>
                </a:moveTo>
                <a:cubicBezTo>
                  <a:pt x="8453084" y="1280107"/>
                  <a:pt x="8464854" y="1291852"/>
                  <a:pt x="8464854" y="1306357"/>
                </a:cubicBezTo>
                <a:cubicBezTo>
                  <a:pt x="8464854" y="1320903"/>
                  <a:pt x="8453084" y="1332667"/>
                  <a:pt x="8438565" y="1332667"/>
                </a:cubicBezTo>
                <a:cubicBezTo>
                  <a:pt x="8424046" y="1332667"/>
                  <a:pt x="8412276" y="1320903"/>
                  <a:pt x="8412276" y="1306357"/>
                </a:cubicBezTo>
                <a:cubicBezTo>
                  <a:pt x="8412276" y="1291852"/>
                  <a:pt x="8424046" y="1280107"/>
                  <a:pt x="8438565" y="1280107"/>
                </a:cubicBezTo>
                <a:close/>
                <a:moveTo>
                  <a:pt x="9993045" y="1280106"/>
                </a:moveTo>
                <a:cubicBezTo>
                  <a:pt x="10007564" y="1280106"/>
                  <a:pt x="10019334" y="1291850"/>
                  <a:pt x="10019334" y="1306354"/>
                </a:cubicBezTo>
                <a:cubicBezTo>
                  <a:pt x="10019334" y="1320901"/>
                  <a:pt x="10007564" y="1332665"/>
                  <a:pt x="9993045" y="1332665"/>
                </a:cubicBezTo>
                <a:cubicBezTo>
                  <a:pt x="9978526" y="1332665"/>
                  <a:pt x="9966756" y="1320901"/>
                  <a:pt x="9966756" y="1306354"/>
                </a:cubicBezTo>
                <a:cubicBezTo>
                  <a:pt x="9966756" y="1291850"/>
                  <a:pt x="9978526" y="1280106"/>
                  <a:pt x="9993045" y="1280106"/>
                </a:cubicBezTo>
                <a:close/>
                <a:moveTo>
                  <a:pt x="9901605" y="1280106"/>
                </a:moveTo>
                <a:cubicBezTo>
                  <a:pt x="9916124" y="1280106"/>
                  <a:pt x="9927894" y="1291851"/>
                  <a:pt x="9927894" y="1306357"/>
                </a:cubicBezTo>
                <a:cubicBezTo>
                  <a:pt x="9927894" y="1320901"/>
                  <a:pt x="9916124" y="1332665"/>
                  <a:pt x="9901605" y="1332665"/>
                </a:cubicBezTo>
                <a:cubicBezTo>
                  <a:pt x="9887086" y="1332665"/>
                  <a:pt x="9875316" y="1320901"/>
                  <a:pt x="9875316" y="1306357"/>
                </a:cubicBezTo>
                <a:cubicBezTo>
                  <a:pt x="9875316" y="1291851"/>
                  <a:pt x="9887086" y="1280106"/>
                  <a:pt x="9901605" y="1280106"/>
                </a:cubicBezTo>
                <a:close/>
                <a:moveTo>
                  <a:pt x="9810165" y="1280106"/>
                </a:moveTo>
                <a:cubicBezTo>
                  <a:pt x="9824684" y="1280106"/>
                  <a:pt x="9836454" y="1291851"/>
                  <a:pt x="9836454" y="1306357"/>
                </a:cubicBezTo>
                <a:cubicBezTo>
                  <a:pt x="9836454" y="1320901"/>
                  <a:pt x="9824684" y="1332665"/>
                  <a:pt x="9810165" y="1332665"/>
                </a:cubicBezTo>
                <a:cubicBezTo>
                  <a:pt x="9795646" y="1332665"/>
                  <a:pt x="9783876" y="1320901"/>
                  <a:pt x="9783876" y="1306357"/>
                </a:cubicBezTo>
                <a:cubicBezTo>
                  <a:pt x="9783876" y="1291851"/>
                  <a:pt x="9795646" y="1280106"/>
                  <a:pt x="9810165" y="1280106"/>
                </a:cubicBezTo>
                <a:close/>
                <a:moveTo>
                  <a:pt x="9718725" y="1280106"/>
                </a:moveTo>
                <a:cubicBezTo>
                  <a:pt x="9733244" y="1280106"/>
                  <a:pt x="9745014" y="1291851"/>
                  <a:pt x="9745014" y="1306357"/>
                </a:cubicBezTo>
                <a:cubicBezTo>
                  <a:pt x="9745014" y="1320902"/>
                  <a:pt x="9733244" y="1332665"/>
                  <a:pt x="9718725" y="1332665"/>
                </a:cubicBezTo>
                <a:cubicBezTo>
                  <a:pt x="9704206" y="1332665"/>
                  <a:pt x="9692436" y="1320902"/>
                  <a:pt x="9692436" y="1306357"/>
                </a:cubicBezTo>
                <a:cubicBezTo>
                  <a:pt x="9692436" y="1291851"/>
                  <a:pt x="9704206" y="1280106"/>
                  <a:pt x="9718725" y="1280106"/>
                </a:cubicBezTo>
                <a:close/>
                <a:moveTo>
                  <a:pt x="9627285" y="1280106"/>
                </a:moveTo>
                <a:cubicBezTo>
                  <a:pt x="9641804" y="1280106"/>
                  <a:pt x="9653574" y="1291851"/>
                  <a:pt x="9653574" y="1306357"/>
                </a:cubicBezTo>
                <a:cubicBezTo>
                  <a:pt x="9653574" y="1320902"/>
                  <a:pt x="9641804" y="1332665"/>
                  <a:pt x="9627285" y="1332665"/>
                </a:cubicBezTo>
                <a:cubicBezTo>
                  <a:pt x="9612766" y="1332665"/>
                  <a:pt x="9600996" y="1320902"/>
                  <a:pt x="9600996" y="1306357"/>
                </a:cubicBezTo>
                <a:cubicBezTo>
                  <a:pt x="9600996" y="1291851"/>
                  <a:pt x="9612766" y="1280106"/>
                  <a:pt x="9627285" y="1280106"/>
                </a:cubicBezTo>
                <a:close/>
                <a:moveTo>
                  <a:pt x="9535845" y="1280106"/>
                </a:moveTo>
                <a:cubicBezTo>
                  <a:pt x="9550364" y="1280106"/>
                  <a:pt x="9562134" y="1291851"/>
                  <a:pt x="9562134" y="1306357"/>
                </a:cubicBezTo>
                <a:cubicBezTo>
                  <a:pt x="9562134" y="1320902"/>
                  <a:pt x="9550364" y="1332665"/>
                  <a:pt x="9535845" y="1332665"/>
                </a:cubicBezTo>
                <a:cubicBezTo>
                  <a:pt x="9521326" y="1332665"/>
                  <a:pt x="9509556" y="1320902"/>
                  <a:pt x="9509556" y="1306357"/>
                </a:cubicBezTo>
                <a:cubicBezTo>
                  <a:pt x="9509556" y="1291851"/>
                  <a:pt x="9521326" y="1280106"/>
                  <a:pt x="9535845" y="1280106"/>
                </a:cubicBezTo>
                <a:close/>
                <a:moveTo>
                  <a:pt x="9444405" y="1280106"/>
                </a:moveTo>
                <a:cubicBezTo>
                  <a:pt x="9458924" y="1280106"/>
                  <a:pt x="9470694" y="1291851"/>
                  <a:pt x="9470694" y="1306357"/>
                </a:cubicBezTo>
                <a:cubicBezTo>
                  <a:pt x="9470694" y="1320902"/>
                  <a:pt x="9458924" y="1332665"/>
                  <a:pt x="9444405" y="1332665"/>
                </a:cubicBezTo>
                <a:cubicBezTo>
                  <a:pt x="9429886" y="1332665"/>
                  <a:pt x="9418116" y="1320902"/>
                  <a:pt x="9418116" y="1306357"/>
                </a:cubicBezTo>
                <a:cubicBezTo>
                  <a:pt x="9418116" y="1291851"/>
                  <a:pt x="9429886" y="1280106"/>
                  <a:pt x="9444405" y="1280106"/>
                </a:cubicBezTo>
                <a:close/>
                <a:moveTo>
                  <a:pt x="9352965" y="1280106"/>
                </a:moveTo>
                <a:cubicBezTo>
                  <a:pt x="9367484" y="1280106"/>
                  <a:pt x="9379254" y="1291851"/>
                  <a:pt x="9379254" y="1306357"/>
                </a:cubicBezTo>
                <a:cubicBezTo>
                  <a:pt x="9379254" y="1320902"/>
                  <a:pt x="9367484" y="1332665"/>
                  <a:pt x="9352965" y="1332665"/>
                </a:cubicBezTo>
                <a:cubicBezTo>
                  <a:pt x="9338446" y="1332665"/>
                  <a:pt x="9326676" y="1320902"/>
                  <a:pt x="9326676" y="1306357"/>
                </a:cubicBezTo>
                <a:cubicBezTo>
                  <a:pt x="9326676" y="1291851"/>
                  <a:pt x="9338446" y="1280106"/>
                  <a:pt x="9352965" y="1280106"/>
                </a:cubicBezTo>
                <a:close/>
                <a:moveTo>
                  <a:pt x="9261525" y="1280106"/>
                </a:moveTo>
                <a:cubicBezTo>
                  <a:pt x="9276044" y="1280106"/>
                  <a:pt x="9287814" y="1291851"/>
                  <a:pt x="9287814" y="1306357"/>
                </a:cubicBezTo>
                <a:cubicBezTo>
                  <a:pt x="9287814" y="1320902"/>
                  <a:pt x="9276044" y="1332665"/>
                  <a:pt x="9261525" y="1332665"/>
                </a:cubicBezTo>
                <a:cubicBezTo>
                  <a:pt x="9247006" y="1332665"/>
                  <a:pt x="9235236" y="1320902"/>
                  <a:pt x="9235236" y="1306357"/>
                </a:cubicBezTo>
                <a:cubicBezTo>
                  <a:pt x="9235236" y="1291851"/>
                  <a:pt x="9247006" y="1280106"/>
                  <a:pt x="9261525" y="1280106"/>
                </a:cubicBezTo>
                <a:close/>
                <a:moveTo>
                  <a:pt x="10358805" y="1280105"/>
                </a:moveTo>
                <a:cubicBezTo>
                  <a:pt x="10373324" y="1280105"/>
                  <a:pt x="10385094" y="1291850"/>
                  <a:pt x="10385094" y="1306354"/>
                </a:cubicBezTo>
                <a:cubicBezTo>
                  <a:pt x="10385094" y="1320901"/>
                  <a:pt x="10373324" y="1332665"/>
                  <a:pt x="10358805" y="1332665"/>
                </a:cubicBezTo>
                <a:cubicBezTo>
                  <a:pt x="10344286" y="1332665"/>
                  <a:pt x="10332516" y="1320901"/>
                  <a:pt x="10332516" y="1306354"/>
                </a:cubicBezTo>
                <a:cubicBezTo>
                  <a:pt x="10332516" y="1291850"/>
                  <a:pt x="10344286" y="1280105"/>
                  <a:pt x="10358805" y="1280105"/>
                </a:cubicBezTo>
                <a:close/>
                <a:moveTo>
                  <a:pt x="10267365" y="1280105"/>
                </a:moveTo>
                <a:cubicBezTo>
                  <a:pt x="10281884" y="1280105"/>
                  <a:pt x="10293654" y="1291850"/>
                  <a:pt x="10293654" y="1306354"/>
                </a:cubicBezTo>
                <a:cubicBezTo>
                  <a:pt x="10293654" y="1320901"/>
                  <a:pt x="10281884" y="1332665"/>
                  <a:pt x="10267365" y="1332665"/>
                </a:cubicBezTo>
                <a:cubicBezTo>
                  <a:pt x="10252846" y="1332665"/>
                  <a:pt x="10241076" y="1320901"/>
                  <a:pt x="10241076" y="1306354"/>
                </a:cubicBezTo>
                <a:cubicBezTo>
                  <a:pt x="10241076" y="1291850"/>
                  <a:pt x="10252846" y="1280105"/>
                  <a:pt x="10267365" y="1280105"/>
                </a:cubicBezTo>
                <a:close/>
                <a:moveTo>
                  <a:pt x="10175925" y="1280105"/>
                </a:moveTo>
                <a:cubicBezTo>
                  <a:pt x="10190444" y="1280105"/>
                  <a:pt x="10202214" y="1291850"/>
                  <a:pt x="10202214" y="1306354"/>
                </a:cubicBezTo>
                <a:cubicBezTo>
                  <a:pt x="10202214" y="1320901"/>
                  <a:pt x="10190444" y="1332665"/>
                  <a:pt x="10175925" y="1332665"/>
                </a:cubicBezTo>
                <a:cubicBezTo>
                  <a:pt x="10161406" y="1332665"/>
                  <a:pt x="10149636" y="1320901"/>
                  <a:pt x="10149636" y="1306354"/>
                </a:cubicBezTo>
                <a:cubicBezTo>
                  <a:pt x="10149636" y="1291850"/>
                  <a:pt x="10161406" y="1280105"/>
                  <a:pt x="10175925" y="1280105"/>
                </a:cubicBezTo>
                <a:close/>
                <a:moveTo>
                  <a:pt x="10084485" y="1280105"/>
                </a:moveTo>
                <a:cubicBezTo>
                  <a:pt x="10099004" y="1280105"/>
                  <a:pt x="10110774" y="1291850"/>
                  <a:pt x="10110774" y="1306354"/>
                </a:cubicBezTo>
                <a:cubicBezTo>
                  <a:pt x="10110774" y="1320901"/>
                  <a:pt x="10099004" y="1332665"/>
                  <a:pt x="10084485" y="1332665"/>
                </a:cubicBezTo>
                <a:cubicBezTo>
                  <a:pt x="10069966" y="1332665"/>
                  <a:pt x="10058196" y="1320901"/>
                  <a:pt x="10058196" y="1306354"/>
                </a:cubicBezTo>
                <a:cubicBezTo>
                  <a:pt x="10058196" y="1291850"/>
                  <a:pt x="10069966" y="1280105"/>
                  <a:pt x="10084485" y="1280105"/>
                </a:cubicBezTo>
                <a:close/>
                <a:moveTo>
                  <a:pt x="10541685" y="1280105"/>
                </a:moveTo>
                <a:cubicBezTo>
                  <a:pt x="10556204" y="1280105"/>
                  <a:pt x="10567974" y="1291850"/>
                  <a:pt x="10567974" y="1306354"/>
                </a:cubicBezTo>
                <a:cubicBezTo>
                  <a:pt x="10567974" y="1320901"/>
                  <a:pt x="10556204" y="1332665"/>
                  <a:pt x="10541685" y="1332665"/>
                </a:cubicBezTo>
                <a:cubicBezTo>
                  <a:pt x="10527166" y="1332665"/>
                  <a:pt x="10515396" y="1320901"/>
                  <a:pt x="10515396" y="1306354"/>
                </a:cubicBezTo>
                <a:cubicBezTo>
                  <a:pt x="10515396" y="1291850"/>
                  <a:pt x="10527166" y="1280105"/>
                  <a:pt x="10541685" y="1280105"/>
                </a:cubicBezTo>
                <a:close/>
                <a:moveTo>
                  <a:pt x="10450245" y="1280105"/>
                </a:moveTo>
                <a:cubicBezTo>
                  <a:pt x="10464764" y="1280105"/>
                  <a:pt x="10476534" y="1291850"/>
                  <a:pt x="10476534" y="1306354"/>
                </a:cubicBezTo>
                <a:cubicBezTo>
                  <a:pt x="10476534" y="1320901"/>
                  <a:pt x="10464764" y="1332665"/>
                  <a:pt x="10450245" y="1332665"/>
                </a:cubicBezTo>
                <a:cubicBezTo>
                  <a:pt x="10435726" y="1332665"/>
                  <a:pt x="10423956" y="1320901"/>
                  <a:pt x="10423956" y="1306354"/>
                </a:cubicBezTo>
                <a:cubicBezTo>
                  <a:pt x="10423956" y="1291850"/>
                  <a:pt x="10435726" y="1280105"/>
                  <a:pt x="10450245" y="1280105"/>
                </a:cubicBezTo>
                <a:close/>
                <a:moveTo>
                  <a:pt x="940778" y="1188657"/>
                </a:moveTo>
                <a:cubicBezTo>
                  <a:pt x="955296" y="1188657"/>
                  <a:pt x="967064" y="1200480"/>
                  <a:pt x="967064" y="1214973"/>
                </a:cubicBezTo>
                <a:cubicBezTo>
                  <a:pt x="967064" y="1229474"/>
                  <a:pt x="955296" y="1241234"/>
                  <a:pt x="940778" y="1241234"/>
                </a:cubicBezTo>
                <a:cubicBezTo>
                  <a:pt x="926258" y="1241234"/>
                  <a:pt x="914492" y="1229474"/>
                  <a:pt x="914492" y="1214973"/>
                </a:cubicBezTo>
                <a:cubicBezTo>
                  <a:pt x="914492" y="1200480"/>
                  <a:pt x="926258" y="1188657"/>
                  <a:pt x="940778" y="1188657"/>
                </a:cubicBezTo>
                <a:close/>
                <a:moveTo>
                  <a:pt x="849338" y="1188657"/>
                </a:moveTo>
                <a:cubicBezTo>
                  <a:pt x="863856" y="1188657"/>
                  <a:pt x="875628" y="1200480"/>
                  <a:pt x="875628" y="1214973"/>
                </a:cubicBezTo>
                <a:cubicBezTo>
                  <a:pt x="875628" y="1229474"/>
                  <a:pt x="863856" y="1241234"/>
                  <a:pt x="849338" y="1241234"/>
                </a:cubicBezTo>
                <a:cubicBezTo>
                  <a:pt x="834824" y="1241234"/>
                  <a:pt x="823051" y="1229474"/>
                  <a:pt x="823051" y="1214973"/>
                </a:cubicBezTo>
                <a:cubicBezTo>
                  <a:pt x="823051" y="1200480"/>
                  <a:pt x="834824" y="1188657"/>
                  <a:pt x="849338" y="1188657"/>
                </a:cubicBezTo>
                <a:close/>
                <a:moveTo>
                  <a:pt x="757900" y="1188657"/>
                </a:moveTo>
                <a:cubicBezTo>
                  <a:pt x="772418" y="1188657"/>
                  <a:pt x="784191" y="1200480"/>
                  <a:pt x="784191" y="1214973"/>
                </a:cubicBezTo>
                <a:cubicBezTo>
                  <a:pt x="784191" y="1229474"/>
                  <a:pt x="772418" y="1241234"/>
                  <a:pt x="757900" y="1241234"/>
                </a:cubicBezTo>
                <a:cubicBezTo>
                  <a:pt x="743387" y="1241234"/>
                  <a:pt x="731612" y="1229474"/>
                  <a:pt x="731612" y="1214973"/>
                </a:cubicBezTo>
                <a:cubicBezTo>
                  <a:pt x="731612" y="1200480"/>
                  <a:pt x="743387" y="1188657"/>
                  <a:pt x="757900" y="1188657"/>
                </a:cubicBezTo>
                <a:close/>
                <a:moveTo>
                  <a:pt x="666463" y="1188657"/>
                </a:moveTo>
                <a:cubicBezTo>
                  <a:pt x="680980" y="1188657"/>
                  <a:pt x="692759" y="1200480"/>
                  <a:pt x="692759" y="1214973"/>
                </a:cubicBezTo>
                <a:cubicBezTo>
                  <a:pt x="692759" y="1229474"/>
                  <a:pt x="680980" y="1241234"/>
                  <a:pt x="666463" y="1241234"/>
                </a:cubicBezTo>
                <a:cubicBezTo>
                  <a:pt x="651944" y="1241234"/>
                  <a:pt x="640178" y="1229474"/>
                  <a:pt x="640178" y="1214973"/>
                </a:cubicBezTo>
                <a:cubicBezTo>
                  <a:pt x="640178" y="1200480"/>
                  <a:pt x="651944" y="1188657"/>
                  <a:pt x="666463" y="1188657"/>
                </a:cubicBezTo>
                <a:close/>
                <a:moveTo>
                  <a:pt x="575020" y="1188657"/>
                </a:moveTo>
                <a:cubicBezTo>
                  <a:pt x="589543" y="1188657"/>
                  <a:pt x="601309" y="1200480"/>
                  <a:pt x="601309" y="1214974"/>
                </a:cubicBezTo>
                <a:cubicBezTo>
                  <a:pt x="601309" y="1229474"/>
                  <a:pt x="589543" y="1241234"/>
                  <a:pt x="575020" y="1241234"/>
                </a:cubicBezTo>
                <a:cubicBezTo>
                  <a:pt x="560503" y="1241234"/>
                  <a:pt x="548728" y="1229474"/>
                  <a:pt x="548728" y="1214974"/>
                </a:cubicBezTo>
                <a:cubicBezTo>
                  <a:pt x="548728" y="1200480"/>
                  <a:pt x="560503" y="1188657"/>
                  <a:pt x="575020" y="1188657"/>
                </a:cubicBezTo>
                <a:close/>
                <a:moveTo>
                  <a:pt x="483574" y="1188657"/>
                </a:moveTo>
                <a:cubicBezTo>
                  <a:pt x="498100" y="1188657"/>
                  <a:pt x="509868" y="1200480"/>
                  <a:pt x="509868" y="1214974"/>
                </a:cubicBezTo>
                <a:cubicBezTo>
                  <a:pt x="509868" y="1229474"/>
                  <a:pt x="498100" y="1241234"/>
                  <a:pt x="483574" y="1241234"/>
                </a:cubicBezTo>
                <a:cubicBezTo>
                  <a:pt x="469060" y="1241234"/>
                  <a:pt x="457294" y="1229474"/>
                  <a:pt x="457294" y="1214974"/>
                </a:cubicBezTo>
                <a:cubicBezTo>
                  <a:pt x="457294" y="1200480"/>
                  <a:pt x="469060" y="1188657"/>
                  <a:pt x="483574" y="1188657"/>
                </a:cubicBezTo>
                <a:close/>
                <a:moveTo>
                  <a:pt x="392144" y="1188657"/>
                </a:moveTo>
                <a:cubicBezTo>
                  <a:pt x="406657" y="1188657"/>
                  <a:pt x="418424" y="1200480"/>
                  <a:pt x="418424" y="1214974"/>
                </a:cubicBezTo>
                <a:cubicBezTo>
                  <a:pt x="418424" y="1229474"/>
                  <a:pt x="406657" y="1241235"/>
                  <a:pt x="392144" y="1241235"/>
                </a:cubicBezTo>
                <a:cubicBezTo>
                  <a:pt x="377623" y="1241235"/>
                  <a:pt x="365852" y="1229474"/>
                  <a:pt x="365852" y="1214974"/>
                </a:cubicBezTo>
                <a:cubicBezTo>
                  <a:pt x="365852" y="1200480"/>
                  <a:pt x="377623" y="1188657"/>
                  <a:pt x="392144" y="1188657"/>
                </a:cubicBezTo>
                <a:close/>
                <a:moveTo>
                  <a:pt x="300703" y="1188657"/>
                </a:moveTo>
                <a:cubicBezTo>
                  <a:pt x="315222" y="1188657"/>
                  <a:pt x="326995" y="1200482"/>
                  <a:pt x="326995" y="1214974"/>
                </a:cubicBezTo>
                <a:cubicBezTo>
                  <a:pt x="326995" y="1229474"/>
                  <a:pt x="315222" y="1241235"/>
                  <a:pt x="300703" y="1241235"/>
                </a:cubicBezTo>
                <a:cubicBezTo>
                  <a:pt x="286182" y="1241235"/>
                  <a:pt x="274410" y="1229474"/>
                  <a:pt x="274410" y="1214974"/>
                </a:cubicBezTo>
                <a:cubicBezTo>
                  <a:pt x="274410" y="1200482"/>
                  <a:pt x="286182" y="1188657"/>
                  <a:pt x="300703" y="1188657"/>
                </a:cubicBezTo>
                <a:close/>
                <a:moveTo>
                  <a:pt x="209259" y="1188657"/>
                </a:moveTo>
                <a:cubicBezTo>
                  <a:pt x="223784" y="1188657"/>
                  <a:pt x="235554" y="1200482"/>
                  <a:pt x="235554" y="1214974"/>
                </a:cubicBezTo>
                <a:cubicBezTo>
                  <a:pt x="235554" y="1229475"/>
                  <a:pt x="223784" y="1241235"/>
                  <a:pt x="209259" y="1241235"/>
                </a:cubicBezTo>
                <a:cubicBezTo>
                  <a:pt x="194744" y="1241235"/>
                  <a:pt x="182974" y="1229475"/>
                  <a:pt x="182974" y="1214974"/>
                </a:cubicBezTo>
                <a:cubicBezTo>
                  <a:pt x="182974" y="1200482"/>
                  <a:pt x="194744" y="1188657"/>
                  <a:pt x="209259" y="1188657"/>
                </a:cubicBezTo>
                <a:close/>
                <a:moveTo>
                  <a:pt x="117822" y="1188657"/>
                </a:moveTo>
                <a:cubicBezTo>
                  <a:pt x="132340" y="1188657"/>
                  <a:pt x="144117" y="1200482"/>
                  <a:pt x="144117" y="1214974"/>
                </a:cubicBezTo>
                <a:cubicBezTo>
                  <a:pt x="144117" y="1229475"/>
                  <a:pt x="132340" y="1241235"/>
                  <a:pt x="117822" y="1241235"/>
                </a:cubicBezTo>
                <a:cubicBezTo>
                  <a:pt x="103303" y="1241235"/>
                  <a:pt x="91534" y="1229475"/>
                  <a:pt x="91534" y="1214974"/>
                </a:cubicBezTo>
                <a:cubicBezTo>
                  <a:pt x="91534" y="1200482"/>
                  <a:pt x="103303" y="1188657"/>
                  <a:pt x="117822" y="1188657"/>
                </a:cubicBezTo>
                <a:close/>
                <a:moveTo>
                  <a:pt x="26384" y="1188657"/>
                </a:moveTo>
                <a:cubicBezTo>
                  <a:pt x="40903" y="1188657"/>
                  <a:pt x="52673" y="1200482"/>
                  <a:pt x="52673" y="1214974"/>
                </a:cubicBezTo>
                <a:cubicBezTo>
                  <a:pt x="52673" y="1229475"/>
                  <a:pt x="40903" y="1241235"/>
                  <a:pt x="26384" y="1241235"/>
                </a:cubicBezTo>
                <a:cubicBezTo>
                  <a:pt x="11866" y="1241235"/>
                  <a:pt x="96" y="1229475"/>
                  <a:pt x="96" y="1214974"/>
                </a:cubicBezTo>
                <a:cubicBezTo>
                  <a:pt x="96" y="1200482"/>
                  <a:pt x="11866" y="1188657"/>
                  <a:pt x="26384" y="1188657"/>
                </a:cubicBezTo>
                <a:close/>
                <a:moveTo>
                  <a:pt x="2495336" y="1188656"/>
                </a:moveTo>
                <a:cubicBezTo>
                  <a:pt x="2509857" y="1188656"/>
                  <a:pt x="2521628" y="1200479"/>
                  <a:pt x="2521628" y="1214972"/>
                </a:cubicBezTo>
                <a:cubicBezTo>
                  <a:pt x="2521628" y="1229473"/>
                  <a:pt x="2509857" y="1241232"/>
                  <a:pt x="2495336" y="1241232"/>
                </a:cubicBezTo>
                <a:cubicBezTo>
                  <a:pt x="2480816" y="1241232"/>
                  <a:pt x="2469044" y="1229473"/>
                  <a:pt x="2469044" y="1214972"/>
                </a:cubicBezTo>
                <a:cubicBezTo>
                  <a:pt x="2469044" y="1200479"/>
                  <a:pt x="2480816" y="1188656"/>
                  <a:pt x="2495336" y="1188656"/>
                </a:cubicBezTo>
                <a:close/>
                <a:moveTo>
                  <a:pt x="2403887" y="1188656"/>
                </a:moveTo>
                <a:cubicBezTo>
                  <a:pt x="2418407" y="1188656"/>
                  <a:pt x="2430179" y="1200479"/>
                  <a:pt x="2430179" y="1214972"/>
                </a:cubicBezTo>
                <a:cubicBezTo>
                  <a:pt x="2430179" y="1229473"/>
                  <a:pt x="2418407" y="1241233"/>
                  <a:pt x="2403887" y="1241233"/>
                </a:cubicBezTo>
                <a:cubicBezTo>
                  <a:pt x="2389366" y="1241233"/>
                  <a:pt x="2377595" y="1229473"/>
                  <a:pt x="2377595" y="1214972"/>
                </a:cubicBezTo>
                <a:cubicBezTo>
                  <a:pt x="2377595" y="1200479"/>
                  <a:pt x="2389366" y="1188656"/>
                  <a:pt x="2403887" y="1188656"/>
                </a:cubicBezTo>
                <a:close/>
                <a:moveTo>
                  <a:pt x="2312437" y="1188656"/>
                </a:moveTo>
                <a:cubicBezTo>
                  <a:pt x="2326957" y="1188656"/>
                  <a:pt x="2338729" y="1200479"/>
                  <a:pt x="2338729" y="1214972"/>
                </a:cubicBezTo>
                <a:cubicBezTo>
                  <a:pt x="2338729" y="1229473"/>
                  <a:pt x="2326957" y="1241233"/>
                  <a:pt x="2312437" y="1241233"/>
                </a:cubicBezTo>
                <a:cubicBezTo>
                  <a:pt x="2297917" y="1241233"/>
                  <a:pt x="2286145" y="1229473"/>
                  <a:pt x="2286145" y="1214972"/>
                </a:cubicBezTo>
                <a:cubicBezTo>
                  <a:pt x="2286145" y="1200479"/>
                  <a:pt x="2297917" y="1188656"/>
                  <a:pt x="2312437" y="1188656"/>
                </a:cubicBezTo>
                <a:close/>
                <a:moveTo>
                  <a:pt x="2220987" y="1188656"/>
                </a:moveTo>
                <a:cubicBezTo>
                  <a:pt x="2235508" y="1188656"/>
                  <a:pt x="2247279" y="1200479"/>
                  <a:pt x="2247279" y="1214972"/>
                </a:cubicBezTo>
                <a:cubicBezTo>
                  <a:pt x="2247279" y="1229473"/>
                  <a:pt x="2235508" y="1241233"/>
                  <a:pt x="2220987" y="1241233"/>
                </a:cubicBezTo>
                <a:cubicBezTo>
                  <a:pt x="2206467" y="1241233"/>
                  <a:pt x="2194696" y="1229473"/>
                  <a:pt x="2194696" y="1214972"/>
                </a:cubicBezTo>
                <a:cubicBezTo>
                  <a:pt x="2194696" y="1200479"/>
                  <a:pt x="2206467" y="1188656"/>
                  <a:pt x="2220987" y="1188656"/>
                </a:cubicBezTo>
                <a:close/>
                <a:moveTo>
                  <a:pt x="2129538" y="1188656"/>
                </a:moveTo>
                <a:cubicBezTo>
                  <a:pt x="2144058" y="1188656"/>
                  <a:pt x="2155828" y="1200479"/>
                  <a:pt x="2155828" y="1214972"/>
                </a:cubicBezTo>
                <a:cubicBezTo>
                  <a:pt x="2155828" y="1229473"/>
                  <a:pt x="2144058" y="1241233"/>
                  <a:pt x="2129538" y="1241233"/>
                </a:cubicBezTo>
                <a:cubicBezTo>
                  <a:pt x="2115017" y="1241233"/>
                  <a:pt x="2103246" y="1229473"/>
                  <a:pt x="2103246" y="1214972"/>
                </a:cubicBezTo>
                <a:cubicBezTo>
                  <a:pt x="2103246" y="1200479"/>
                  <a:pt x="2115017" y="1188656"/>
                  <a:pt x="2129538" y="1188656"/>
                </a:cubicBezTo>
                <a:close/>
                <a:moveTo>
                  <a:pt x="2038086" y="1188656"/>
                </a:moveTo>
                <a:cubicBezTo>
                  <a:pt x="2052609" y="1188656"/>
                  <a:pt x="2064380" y="1200479"/>
                  <a:pt x="2064380" y="1214972"/>
                </a:cubicBezTo>
                <a:cubicBezTo>
                  <a:pt x="2064380" y="1229473"/>
                  <a:pt x="2052609" y="1241233"/>
                  <a:pt x="2038086" y="1241233"/>
                </a:cubicBezTo>
                <a:cubicBezTo>
                  <a:pt x="2023566" y="1241233"/>
                  <a:pt x="2011795" y="1229473"/>
                  <a:pt x="2011795" y="1214972"/>
                </a:cubicBezTo>
                <a:cubicBezTo>
                  <a:pt x="2011795" y="1200479"/>
                  <a:pt x="2023566" y="1188656"/>
                  <a:pt x="2038086" y="1188656"/>
                </a:cubicBezTo>
                <a:close/>
                <a:moveTo>
                  <a:pt x="1946638" y="1188656"/>
                </a:moveTo>
                <a:cubicBezTo>
                  <a:pt x="1961158" y="1188656"/>
                  <a:pt x="1972930" y="1200479"/>
                  <a:pt x="1972930" y="1214972"/>
                </a:cubicBezTo>
                <a:cubicBezTo>
                  <a:pt x="1972930" y="1229473"/>
                  <a:pt x="1961158" y="1241233"/>
                  <a:pt x="1946638" y="1241233"/>
                </a:cubicBezTo>
                <a:cubicBezTo>
                  <a:pt x="1932117" y="1241233"/>
                  <a:pt x="1920345" y="1229473"/>
                  <a:pt x="1920345" y="1214972"/>
                </a:cubicBezTo>
                <a:cubicBezTo>
                  <a:pt x="1920345" y="1200479"/>
                  <a:pt x="1932117" y="1188656"/>
                  <a:pt x="1946638" y="1188656"/>
                </a:cubicBezTo>
                <a:close/>
                <a:moveTo>
                  <a:pt x="1855188" y="1188656"/>
                </a:moveTo>
                <a:cubicBezTo>
                  <a:pt x="1869708" y="1188656"/>
                  <a:pt x="1881480" y="1200479"/>
                  <a:pt x="1881480" y="1214972"/>
                </a:cubicBezTo>
                <a:cubicBezTo>
                  <a:pt x="1881480" y="1229473"/>
                  <a:pt x="1869708" y="1241233"/>
                  <a:pt x="1855188" y="1241233"/>
                </a:cubicBezTo>
                <a:cubicBezTo>
                  <a:pt x="1840667" y="1241233"/>
                  <a:pt x="1828896" y="1229473"/>
                  <a:pt x="1828896" y="1214972"/>
                </a:cubicBezTo>
                <a:cubicBezTo>
                  <a:pt x="1828896" y="1200479"/>
                  <a:pt x="1840667" y="1188656"/>
                  <a:pt x="1855188" y="1188656"/>
                </a:cubicBezTo>
                <a:close/>
                <a:moveTo>
                  <a:pt x="1763739" y="1188656"/>
                </a:moveTo>
                <a:cubicBezTo>
                  <a:pt x="1778258" y="1188656"/>
                  <a:pt x="1790030" y="1200479"/>
                  <a:pt x="1790030" y="1214972"/>
                </a:cubicBezTo>
                <a:cubicBezTo>
                  <a:pt x="1790030" y="1229473"/>
                  <a:pt x="1778258" y="1241233"/>
                  <a:pt x="1763739" y="1241233"/>
                </a:cubicBezTo>
                <a:cubicBezTo>
                  <a:pt x="1749218" y="1241233"/>
                  <a:pt x="1737447" y="1229473"/>
                  <a:pt x="1737447" y="1214972"/>
                </a:cubicBezTo>
                <a:cubicBezTo>
                  <a:pt x="1737447" y="1200479"/>
                  <a:pt x="1749218" y="1188656"/>
                  <a:pt x="1763739" y="1188656"/>
                </a:cubicBezTo>
                <a:close/>
                <a:moveTo>
                  <a:pt x="1672289" y="1188656"/>
                </a:moveTo>
                <a:cubicBezTo>
                  <a:pt x="1686809" y="1188656"/>
                  <a:pt x="1698580" y="1200479"/>
                  <a:pt x="1698580" y="1214972"/>
                </a:cubicBezTo>
                <a:cubicBezTo>
                  <a:pt x="1698580" y="1229473"/>
                  <a:pt x="1686809" y="1241233"/>
                  <a:pt x="1672289" y="1241233"/>
                </a:cubicBezTo>
                <a:cubicBezTo>
                  <a:pt x="1657767" y="1241233"/>
                  <a:pt x="1645996" y="1229473"/>
                  <a:pt x="1645996" y="1214972"/>
                </a:cubicBezTo>
                <a:cubicBezTo>
                  <a:pt x="1645996" y="1200479"/>
                  <a:pt x="1657767" y="1188656"/>
                  <a:pt x="1672289" y="1188656"/>
                </a:cubicBezTo>
                <a:close/>
                <a:moveTo>
                  <a:pt x="1580839" y="1188656"/>
                </a:moveTo>
                <a:cubicBezTo>
                  <a:pt x="1595360" y="1188656"/>
                  <a:pt x="1607130" y="1200479"/>
                  <a:pt x="1607130" y="1214972"/>
                </a:cubicBezTo>
                <a:cubicBezTo>
                  <a:pt x="1607130" y="1229473"/>
                  <a:pt x="1595360" y="1241233"/>
                  <a:pt x="1580839" y="1241233"/>
                </a:cubicBezTo>
                <a:cubicBezTo>
                  <a:pt x="1566319" y="1241233"/>
                  <a:pt x="1554547" y="1229473"/>
                  <a:pt x="1554547" y="1214972"/>
                </a:cubicBezTo>
                <a:cubicBezTo>
                  <a:pt x="1554547" y="1200479"/>
                  <a:pt x="1566319" y="1188656"/>
                  <a:pt x="1580839" y="1188656"/>
                </a:cubicBezTo>
                <a:close/>
                <a:moveTo>
                  <a:pt x="1489389" y="1188656"/>
                </a:moveTo>
                <a:cubicBezTo>
                  <a:pt x="1503909" y="1188656"/>
                  <a:pt x="1515680" y="1200480"/>
                  <a:pt x="1515680" y="1214972"/>
                </a:cubicBezTo>
                <a:cubicBezTo>
                  <a:pt x="1515680" y="1229474"/>
                  <a:pt x="1503909" y="1241233"/>
                  <a:pt x="1489389" y="1241233"/>
                </a:cubicBezTo>
                <a:cubicBezTo>
                  <a:pt x="1474868" y="1241233"/>
                  <a:pt x="1463097" y="1229474"/>
                  <a:pt x="1463097" y="1214972"/>
                </a:cubicBezTo>
                <a:cubicBezTo>
                  <a:pt x="1463097" y="1200480"/>
                  <a:pt x="1474868" y="1188656"/>
                  <a:pt x="1489389" y="1188656"/>
                </a:cubicBezTo>
                <a:close/>
                <a:moveTo>
                  <a:pt x="1397939" y="1188656"/>
                </a:moveTo>
                <a:cubicBezTo>
                  <a:pt x="1412459" y="1188656"/>
                  <a:pt x="1424231" y="1200480"/>
                  <a:pt x="1424231" y="1214972"/>
                </a:cubicBezTo>
                <a:cubicBezTo>
                  <a:pt x="1424231" y="1229474"/>
                  <a:pt x="1412459" y="1241233"/>
                  <a:pt x="1397939" y="1241233"/>
                </a:cubicBezTo>
                <a:cubicBezTo>
                  <a:pt x="1383418" y="1241233"/>
                  <a:pt x="1371647" y="1229474"/>
                  <a:pt x="1371647" y="1214972"/>
                </a:cubicBezTo>
                <a:cubicBezTo>
                  <a:pt x="1371647" y="1200480"/>
                  <a:pt x="1383418" y="1188656"/>
                  <a:pt x="1397939" y="1188656"/>
                </a:cubicBezTo>
                <a:close/>
                <a:moveTo>
                  <a:pt x="1306490" y="1188656"/>
                </a:moveTo>
                <a:cubicBezTo>
                  <a:pt x="1321009" y="1188656"/>
                  <a:pt x="1332781" y="1200480"/>
                  <a:pt x="1332781" y="1214973"/>
                </a:cubicBezTo>
                <a:cubicBezTo>
                  <a:pt x="1332781" y="1229474"/>
                  <a:pt x="1321009" y="1241234"/>
                  <a:pt x="1306490" y="1241234"/>
                </a:cubicBezTo>
                <a:cubicBezTo>
                  <a:pt x="1291968" y="1241234"/>
                  <a:pt x="1280197" y="1229474"/>
                  <a:pt x="1280197" y="1214973"/>
                </a:cubicBezTo>
                <a:cubicBezTo>
                  <a:pt x="1280197" y="1200480"/>
                  <a:pt x="1291968" y="1188656"/>
                  <a:pt x="1306490" y="1188656"/>
                </a:cubicBezTo>
                <a:close/>
                <a:moveTo>
                  <a:pt x="1215039" y="1188656"/>
                </a:moveTo>
                <a:cubicBezTo>
                  <a:pt x="1229559" y="1188656"/>
                  <a:pt x="1241331" y="1200480"/>
                  <a:pt x="1241331" y="1214973"/>
                </a:cubicBezTo>
                <a:cubicBezTo>
                  <a:pt x="1241331" y="1229474"/>
                  <a:pt x="1229559" y="1241234"/>
                  <a:pt x="1215039" y="1241234"/>
                </a:cubicBezTo>
                <a:cubicBezTo>
                  <a:pt x="1200519" y="1241234"/>
                  <a:pt x="1188748" y="1229474"/>
                  <a:pt x="1188748" y="1214973"/>
                </a:cubicBezTo>
                <a:cubicBezTo>
                  <a:pt x="1188748" y="1200480"/>
                  <a:pt x="1200519" y="1188656"/>
                  <a:pt x="1215039" y="1188656"/>
                </a:cubicBezTo>
                <a:close/>
                <a:moveTo>
                  <a:pt x="1123646" y="1188656"/>
                </a:moveTo>
                <a:cubicBezTo>
                  <a:pt x="1138165" y="1188656"/>
                  <a:pt x="1149934" y="1200480"/>
                  <a:pt x="1149934" y="1214973"/>
                </a:cubicBezTo>
                <a:cubicBezTo>
                  <a:pt x="1149934" y="1229474"/>
                  <a:pt x="1138165" y="1241234"/>
                  <a:pt x="1123646" y="1241234"/>
                </a:cubicBezTo>
                <a:cubicBezTo>
                  <a:pt x="1109129" y="1241234"/>
                  <a:pt x="1097360" y="1229474"/>
                  <a:pt x="1097360" y="1214973"/>
                </a:cubicBezTo>
                <a:cubicBezTo>
                  <a:pt x="1097360" y="1200480"/>
                  <a:pt x="1109129" y="1188656"/>
                  <a:pt x="1123646" y="1188656"/>
                </a:cubicBezTo>
                <a:close/>
                <a:moveTo>
                  <a:pt x="1032214" y="1188656"/>
                </a:moveTo>
                <a:cubicBezTo>
                  <a:pt x="1046731" y="1188656"/>
                  <a:pt x="1058501" y="1200480"/>
                  <a:pt x="1058501" y="1214973"/>
                </a:cubicBezTo>
                <a:cubicBezTo>
                  <a:pt x="1058501" y="1229474"/>
                  <a:pt x="1046731" y="1241234"/>
                  <a:pt x="1032214" y="1241234"/>
                </a:cubicBezTo>
                <a:cubicBezTo>
                  <a:pt x="1017694" y="1241234"/>
                  <a:pt x="1005926" y="1229474"/>
                  <a:pt x="1005926" y="1214973"/>
                </a:cubicBezTo>
                <a:cubicBezTo>
                  <a:pt x="1005926" y="1200480"/>
                  <a:pt x="1017694" y="1188656"/>
                  <a:pt x="1032214" y="1188656"/>
                </a:cubicBezTo>
                <a:close/>
                <a:moveTo>
                  <a:pt x="5969685" y="1188655"/>
                </a:moveTo>
                <a:cubicBezTo>
                  <a:pt x="5984204" y="1188655"/>
                  <a:pt x="5995974" y="1200477"/>
                  <a:pt x="5995974" y="1214970"/>
                </a:cubicBezTo>
                <a:cubicBezTo>
                  <a:pt x="5995974" y="1229471"/>
                  <a:pt x="5984204" y="1241231"/>
                  <a:pt x="5969685" y="1241231"/>
                </a:cubicBezTo>
                <a:cubicBezTo>
                  <a:pt x="5955166" y="1241231"/>
                  <a:pt x="5943396" y="1229471"/>
                  <a:pt x="5943396" y="1214970"/>
                </a:cubicBezTo>
                <a:cubicBezTo>
                  <a:pt x="5943396" y="1200477"/>
                  <a:pt x="5955166" y="1188655"/>
                  <a:pt x="5969685" y="1188655"/>
                </a:cubicBezTo>
                <a:close/>
                <a:moveTo>
                  <a:pt x="5878245" y="1188655"/>
                </a:moveTo>
                <a:cubicBezTo>
                  <a:pt x="5892764" y="1188655"/>
                  <a:pt x="5904534" y="1200477"/>
                  <a:pt x="5904534" y="1214970"/>
                </a:cubicBezTo>
                <a:cubicBezTo>
                  <a:pt x="5904534" y="1229471"/>
                  <a:pt x="5892764" y="1241231"/>
                  <a:pt x="5878245" y="1241231"/>
                </a:cubicBezTo>
                <a:cubicBezTo>
                  <a:pt x="5863726" y="1241231"/>
                  <a:pt x="5851956" y="1229471"/>
                  <a:pt x="5851956" y="1214970"/>
                </a:cubicBezTo>
                <a:cubicBezTo>
                  <a:pt x="5851956" y="1200477"/>
                  <a:pt x="5863726" y="1188655"/>
                  <a:pt x="5878245" y="1188655"/>
                </a:cubicBezTo>
                <a:close/>
                <a:moveTo>
                  <a:pt x="5786805" y="1188655"/>
                </a:moveTo>
                <a:cubicBezTo>
                  <a:pt x="5801324" y="1188655"/>
                  <a:pt x="5813094" y="1200477"/>
                  <a:pt x="5813094" y="1214970"/>
                </a:cubicBezTo>
                <a:cubicBezTo>
                  <a:pt x="5813094" y="1229471"/>
                  <a:pt x="5801324" y="1241231"/>
                  <a:pt x="5786805" y="1241231"/>
                </a:cubicBezTo>
                <a:cubicBezTo>
                  <a:pt x="5772286" y="1241231"/>
                  <a:pt x="5760516" y="1229471"/>
                  <a:pt x="5760516" y="1214970"/>
                </a:cubicBezTo>
                <a:cubicBezTo>
                  <a:pt x="5760516" y="1200477"/>
                  <a:pt x="5772286" y="1188655"/>
                  <a:pt x="5786805" y="1188655"/>
                </a:cubicBezTo>
                <a:close/>
                <a:moveTo>
                  <a:pt x="5695365" y="1188655"/>
                </a:moveTo>
                <a:cubicBezTo>
                  <a:pt x="5709884" y="1188655"/>
                  <a:pt x="5721654" y="1200477"/>
                  <a:pt x="5721654" y="1214970"/>
                </a:cubicBezTo>
                <a:cubicBezTo>
                  <a:pt x="5721654" y="1229472"/>
                  <a:pt x="5709884" y="1241231"/>
                  <a:pt x="5695365" y="1241231"/>
                </a:cubicBezTo>
                <a:cubicBezTo>
                  <a:pt x="5680846" y="1241231"/>
                  <a:pt x="5669076" y="1229472"/>
                  <a:pt x="5669076" y="1214970"/>
                </a:cubicBezTo>
                <a:cubicBezTo>
                  <a:pt x="5669076" y="1200477"/>
                  <a:pt x="5680846" y="1188655"/>
                  <a:pt x="5695365" y="1188655"/>
                </a:cubicBezTo>
                <a:close/>
                <a:moveTo>
                  <a:pt x="5603925" y="1188655"/>
                </a:moveTo>
                <a:cubicBezTo>
                  <a:pt x="5618444" y="1188655"/>
                  <a:pt x="5630214" y="1200478"/>
                  <a:pt x="5630214" y="1214970"/>
                </a:cubicBezTo>
                <a:cubicBezTo>
                  <a:pt x="5630214" y="1229472"/>
                  <a:pt x="5618444" y="1241232"/>
                  <a:pt x="5603925" y="1241232"/>
                </a:cubicBezTo>
                <a:cubicBezTo>
                  <a:pt x="5589406" y="1241232"/>
                  <a:pt x="5577636" y="1229472"/>
                  <a:pt x="5577636" y="1214970"/>
                </a:cubicBezTo>
                <a:cubicBezTo>
                  <a:pt x="5577636" y="1200478"/>
                  <a:pt x="5589406" y="1188655"/>
                  <a:pt x="5603925" y="1188655"/>
                </a:cubicBezTo>
                <a:close/>
                <a:moveTo>
                  <a:pt x="5512485" y="1188655"/>
                </a:moveTo>
                <a:cubicBezTo>
                  <a:pt x="5527004" y="1188655"/>
                  <a:pt x="5538774" y="1200478"/>
                  <a:pt x="5538774" y="1214970"/>
                </a:cubicBezTo>
                <a:cubicBezTo>
                  <a:pt x="5538774" y="1229472"/>
                  <a:pt x="5527004" y="1241232"/>
                  <a:pt x="5512485" y="1241232"/>
                </a:cubicBezTo>
                <a:cubicBezTo>
                  <a:pt x="5497966" y="1241232"/>
                  <a:pt x="5486196" y="1229472"/>
                  <a:pt x="5486196" y="1214970"/>
                </a:cubicBezTo>
                <a:cubicBezTo>
                  <a:pt x="5486196" y="1200478"/>
                  <a:pt x="5497966" y="1188655"/>
                  <a:pt x="5512485" y="1188655"/>
                </a:cubicBezTo>
                <a:close/>
                <a:moveTo>
                  <a:pt x="5421045" y="1188655"/>
                </a:moveTo>
                <a:cubicBezTo>
                  <a:pt x="5435564" y="1188655"/>
                  <a:pt x="5447334" y="1200478"/>
                  <a:pt x="5447334" y="1214972"/>
                </a:cubicBezTo>
                <a:cubicBezTo>
                  <a:pt x="5447334" y="1229472"/>
                  <a:pt x="5435564" y="1241232"/>
                  <a:pt x="5421045" y="1241232"/>
                </a:cubicBezTo>
                <a:cubicBezTo>
                  <a:pt x="5406526" y="1241232"/>
                  <a:pt x="5394756" y="1229472"/>
                  <a:pt x="5394756" y="1214972"/>
                </a:cubicBezTo>
                <a:cubicBezTo>
                  <a:pt x="5394756" y="1200478"/>
                  <a:pt x="5406526" y="1188655"/>
                  <a:pt x="5421045" y="1188655"/>
                </a:cubicBezTo>
                <a:close/>
                <a:moveTo>
                  <a:pt x="3866565" y="1188655"/>
                </a:moveTo>
                <a:cubicBezTo>
                  <a:pt x="3881084" y="1188655"/>
                  <a:pt x="3892854" y="1200478"/>
                  <a:pt x="3892854" y="1214972"/>
                </a:cubicBezTo>
                <a:cubicBezTo>
                  <a:pt x="3892854" y="1229472"/>
                  <a:pt x="3881084" y="1241232"/>
                  <a:pt x="3866565" y="1241232"/>
                </a:cubicBezTo>
                <a:cubicBezTo>
                  <a:pt x="3852046" y="1241232"/>
                  <a:pt x="3840276" y="1229472"/>
                  <a:pt x="3840276" y="1214972"/>
                </a:cubicBezTo>
                <a:cubicBezTo>
                  <a:pt x="3840276" y="1200478"/>
                  <a:pt x="3852046" y="1188655"/>
                  <a:pt x="3866565" y="1188655"/>
                </a:cubicBezTo>
                <a:close/>
                <a:moveTo>
                  <a:pt x="3775125" y="1188655"/>
                </a:moveTo>
                <a:cubicBezTo>
                  <a:pt x="3789644" y="1188655"/>
                  <a:pt x="3801414" y="1200478"/>
                  <a:pt x="3801414" y="1214972"/>
                </a:cubicBezTo>
                <a:cubicBezTo>
                  <a:pt x="3801414" y="1229472"/>
                  <a:pt x="3789644" y="1241232"/>
                  <a:pt x="3775125" y="1241232"/>
                </a:cubicBezTo>
                <a:cubicBezTo>
                  <a:pt x="3760606" y="1241232"/>
                  <a:pt x="3748836" y="1229472"/>
                  <a:pt x="3748836" y="1214972"/>
                </a:cubicBezTo>
                <a:cubicBezTo>
                  <a:pt x="3748836" y="1200478"/>
                  <a:pt x="3760606" y="1188655"/>
                  <a:pt x="3775125" y="1188655"/>
                </a:cubicBezTo>
                <a:close/>
                <a:moveTo>
                  <a:pt x="3683685" y="1188655"/>
                </a:moveTo>
                <a:cubicBezTo>
                  <a:pt x="3698204" y="1188655"/>
                  <a:pt x="3709974" y="1200478"/>
                  <a:pt x="3709974" y="1214972"/>
                </a:cubicBezTo>
                <a:cubicBezTo>
                  <a:pt x="3709974" y="1229472"/>
                  <a:pt x="3698204" y="1241232"/>
                  <a:pt x="3683685" y="1241232"/>
                </a:cubicBezTo>
                <a:cubicBezTo>
                  <a:pt x="3669166" y="1241232"/>
                  <a:pt x="3657396" y="1229472"/>
                  <a:pt x="3657396" y="1214972"/>
                </a:cubicBezTo>
                <a:cubicBezTo>
                  <a:pt x="3657396" y="1200478"/>
                  <a:pt x="3669166" y="1188655"/>
                  <a:pt x="3683685" y="1188655"/>
                </a:cubicBezTo>
                <a:close/>
                <a:moveTo>
                  <a:pt x="3592245" y="1188655"/>
                </a:moveTo>
                <a:cubicBezTo>
                  <a:pt x="3606764" y="1188655"/>
                  <a:pt x="3618534" y="1200478"/>
                  <a:pt x="3618534" y="1214972"/>
                </a:cubicBezTo>
                <a:cubicBezTo>
                  <a:pt x="3618534" y="1229472"/>
                  <a:pt x="3606764" y="1241232"/>
                  <a:pt x="3592245" y="1241232"/>
                </a:cubicBezTo>
                <a:cubicBezTo>
                  <a:pt x="3577726" y="1241232"/>
                  <a:pt x="3565956" y="1229472"/>
                  <a:pt x="3565956" y="1214972"/>
                </a:cubicBezTo>
                <a:cubicBezTo>
                  <a:pt x="3565956" y="1200478"/>
                  <a:pt x="3577726" y="1188655"/>
                  <a:pt x="3592245" y="1188655"/>
                </a:cubicBezTo>
                <a:close/>
                <a:moveTo>
                  <a:pt x="3044034" y="1188655"/>
                </a:moveTo>
                <a:cubicBezTo>
                  <a:pt x="3058555" y="1188655"/>
                  <a:pt x="3070326" y="1200478"/>
                  <a:pt x="3070326" y="1214972"/>
                </a:cubicBezTo>
                <a:cubicBezTo>
                  <a:pt x="3070326" y="1229472"/>
                  <a:pt x="3058555" y="1241232"/>
                  <a:pt x="3044034" y="1241232"/>
                </a:cubicBezTo>
                <a:cubicBezTo>
                  <a:pt x="3029514" y="1241232"/>
                  <a:pt x="3017742" y="1229472"/>
                  <a:pt x="3017742" y="1214972"/>
                </a:cubicBezTo>
                <a:cubicBezTo>
                  <a:pt x="3017742" y="1200478"/>
                  <a:pt x="3029514" y="1188655"/>
                  <a:pt x="3044034" y="1188655"/>
                </a:cubicBezTo>
                <a:close/>
                <a:moveTo>
                  <a:pt x="2952585" y="1188655"/>
                </a:moveTo>
                <a:cubicBezTo>
                  <a:pt x="2967107" y="1188655"/>
                  <a:pt x="2978877" y="1200478"/>
                  <a:pt x="2978877" y="1214972"/>
                </a:cubicBezTo>
                <a:cubicBezTo>
                  <a:pt x="2978877" y="1229472"/>
                  <a:pt x="2967107" y="1241232"/>
                  <a:pt x="2952585" y="1241232"/>
                </a:cubicBezTo>
                <a:cubicBezTo>
                  <a:pt x="2938065" y="1241232"/>
                  <a:pt x="2926293" y="1229472"/>
                  <a:pt x="2926293" y="1214972"/>
                </a:cubicBezTo>
                <a:cubicBezTo>
                  <a:pt x="2926293" y="1200478"/>
                  <a:pt x="2938065" y="1188655"/>
                  <a:pt x="2952585" y="1188655"/>
                </a:cubicBezTo>
                <a:close/>
                <a:moveTo>
                  <a:pt x="2861135" y="1188655"/>
                </a:moveTo>
                <a:cubicBezTo>
                  <a:pt x="2875655" y="1188655"/>
                  <a:pt x="2887426" y="1200478"/>
                  <a:pt x="2887426" y="1214972"/>
                </a:cubicBezTo>
                <a:cubicBezTo>
                  <a:pt x="2887426" y="1229472"/>
                  <a:pt x="2875655" y="1241232"/>
                  <a:pt x="2861135" y="1241232"/>
                </a:cubicBezTo>
                <a:cubicBezTo>
                  <a:pt x="2846614" y="1241232"/>
                  <a:pt x="2834844" y="1229472"/>
                  <a:pt x="2834844" y="1214972"/>
                </a:cubicBezTo>
                <a:cubicBezTo>
                  <a:pt x="2834844" y="1200478"/>
                  <a:pt x="2846614" y="1188655"/>
                  <a:pt x="2861135" y="1188655"/>
                </a:cubicBezTo>
                <a:close/>
                <a:moveTo>
                  <a:pt x="2769685" y="1188655"/>
                </a:moveTo>
                <a:cubicBezTo>
                  <a:pt x="2784205" y="1188655"/>
                  <a:pt x="2795977" y="1200479"/>
                  <a:pt x="2795977" y="1214972"/>
                </a:cubicBezTo>
                <a:cubicBezTo>
                  <a:pt x="2795977" y="1229473"/>
                  <a:pt x="2784205" y="1241232"/>
                  <a:pt x="2769685" y="1241232"/>
                </a:cubicBezTo>
                <a:cubicBezTo>
                  <a:pt x="2755165" y="1241232"/>
                  <a:pt x="2743394" y="1229473"/>
                  <a:pt x="2743394" y="1214972"/>
                </a:cubicBezTo>
                <a:cubicBezTo>
                  <a:pt x="2743394" y="1200479"/>
                  <a:pt x="2755165" y="1188655"/>
                  <a:pt x="2769685" y="1188655"/>
                </a:cubicBezTo>
                <a:close/>
                <a:moveTo>
                  <a:pt x="2678236" y="1188655"/>
                </a:moveTo>
                <a:cubicBezTo>
                  <a:pt x="2692756" y="1188655"/>
                  <a:pt x="2704528" y="1200479"/>
                  <a:pt x="2704528" y="1214972"/>
                </a:cubicBezTo>
                <a:cubicBezTo>
                  <a:pt x="2704528" y="1229473"/>
                  <a:pt x="2692756" y="1241232"/>
                  <a:pt x="2678236" y="1241232"/>
                </a:cubicBezTo>
                <a:cubicBezTo>
                  <a:pt x="2663715" y="1241232"/>
                  <a:pt x="2651943" y="1229473"/>
                  <a:pt x="2651943" y="1214972"/>
                </a:cubicBezTo>
                <a:cubicBezTo>
                  <a:pt x="2651943" y="1200479"/>
                  <a:pt x="2663715" y="1188655"/>
                  <a:pt x="2678236" y="1188655"/>
                </a:cubicBezTo>
                <a:close/>
                <a:moveTo>
                  <a:pt x="2586786" y="1188655"/>
                </a:moveTo>
                <a:cubicBezTo>
                  <a:pt x="2601306" y="1188655"/>
                  <a:pt x="2613077" y="1200479"/>
                  <a:pt x="2613077" y="1214972"/>
                </a:cubicBezTo>
                <a:cubicBezTo>
                  <a:pt x="2613077" y="1229473"/>
                  <a:pt x="2601306" y="1241232"/>
                  <a:pt x="2586786" y="1241232"/>
                </a:cubicBezTo>
                <a:cubicBezTo>
                  <a:pt x="2572265" y="1241232"/>
                  <a:pt x="2560493" y="1229473"/>
                  <a:pt x="2560493" y="1214972"/>
                </a:cubicBezTo>
                <a:cubicBezTo>
                  <a:pt x="2560493" y="1200479"/>
                  <a:pt x="2572265" y="1188655"/>
                  <a:pt x="2586786" y="1188655"/>
                </a:cubicBezTo>
                <a:close/>
                <a:moveTo>
                  <a:pt x="7524165" y="1188654"/>
                </a:moveTo>
                <a:cubicBezTo>
                  <a:pt x="7538684" y="1188654"/>
                  <a:pt x="7550454" y="1200476"/>
                  <a:pt x="7550454" y="1214968"/>
                </a:cubicBezTo>
                <a:cubicBezTo>
                  <a:pt x="7550454" y="1229470"/>
                  <a:pt x="7538684" y="1241229"/>
                  <a:pt x="7524165" y="1241229"/>
                </a:cubicBezTo>
                <a:cubicBezTo>
                  <a:pt x="7509646" y="1241229"/>
                  <a:pt x="7497876" y="1229470"/>
                  <a:pt x="7497876" y="1214968"/>
                </a:cubicBezTo>
                <a:cubicBezTo>
                  <a:pt x="7497876" y="1200476"/>
                  <a:pt x="7509646" y="1188654"/>
                  <a:pt x="7524165" y="1188654"/>
                </a:cubicBezTo>
                <a:close/>
                <a:moveTo>
                  <a:pt x="7432725" y="1188654"/>
                </a:moveTo>
                <a:cubicBezTo>
                  <a:pt x="7447244" y="1188654"/>
                  <a:pt x="7459014" y="1200476"/>
                  <a:pt x="7459014" y="1214968"/>
                </a:cubicBezTo>
                <a:cubicBezTo>
                  <a:pt x="7459014" y="1229470"/>
                  <a:pt x="7447244" y="1241230"/>
                  <a:pt x="7432725" y="1241230"/>
                </a:cubicBezTo>
                <a:cubicBezTo>
                  <a:pt x="7418206" y="1241230"/>
                  <a:pt x="7406436" y="1229470"/>
                  <a:pt x="7406436" y="1214968"/>
                </a:cubicBezTo>
                <a:cubicBezTo>
                  <a:pt x="7406436" y="1200476"/>
                  <a:pt x="7418206" y="1188654"/>
                  <a:pt x="7432725" y="1188654"/>
                </a:cubicBezTo>
                <a:close/>
                <a:moveTo>
                  <a:pt x="7341285" y="1188654"/>
                </a:moveTo>
                <a:cubicBezTo>
                  <a:pt x="7355804" y="1188654"/>
                  <a:pt x="7367574" y="1200476"/>
                  <a:pt x="7367574" y="1214968"/>
                </a:cubicBezTo>
                <a:cubicBezTo>
                  <a:pt x="7367574" y="1229470"/>
                  <a:pt x="7355804" y="1241230"/>
                  <a:pt x="7341285" y="1241230"/>
                </a:cubicBezTo>
                <a:cubicBezTo>
                  <a:pt x="7326766" y="1241230"/>
                  <a:pt x="7314996" y="1229470"/>
                  <a:pt x="7314996" y="1214968"/>
                </a:cubicBezTo>
                <a:cubicBezTo>
                  <a:pt x="7314996" y="1200476"/>
                  <a:pt x="7326766" y="1188654"/>
                  <a:pt x="7341285" y="1188654"/>
                </a:cubicBezTo>
                <a:close/>
                <a:moveTo>
                  <a:pt x="7249845" y="1188654"/>
                </a:moveTo>
                <a:cubicBezTo>
                  <a:pt x="7264364" y="1188654"/>
                  <a:pt x="7276134" y="1200476"/>
                  <a:pt x="7276134" y="1214969"/>
                </a:cubicBezTo>
                <a:cubicBezTo>
                  <a:pt x="7276134" y="1229470"/>
                  <a:pt x="7264364" y="1241230"/>
                  <a:pt x="7249845" y="1241230"/>
                </a:cubicBezTo>
                <a:cubicBezTo>
                  <a:pt x="7235326" y="1241230"/>
                  <a:pt x="7223556" y="1229470"/>
                  <a:pt x="7223556" y="1214969"/>
                </a:cubicBezTo>
                <a:cubicBezTo>
                  <a:pt x="7223556" y="1200476"/>
                  <a:pt x="7235326" y="1188654"/>
                  <a:pt x="7249845" y="1188654"/>
                </a:cubicBezTo>
                <a:close/>
                <a:moveTo>
                  <a:pt x="7158405" y="1188654"/>
                </a:moveTo>
                <a:cubicBezTo>
                  <a:pt x="7172924" y="1188654"/>
                  <a:pt x="7184694" y="1200476"/>
                  <a:pt x="7184694" y="1214969"/>
                </a:cubicBezTo>
                <a:cubicBezTo>
                  <a:pt x="7184694" y="1229470"/>
                  <a:pt x="7172924" y="1241230"/>
                  <a:pt x="7158405" y="1241230"/>
                </a:cubicBezTo>
                <a:cubicBezTo>
                  <a:pt x="7143886" y="1241230"/>
                  <a:pt x="7132116" y="1229470"/>
                  <a:pt x="7132116" y="1214969"/>
                </a:cubicBezTo>
                <a:cubicBezTo>
                  <a:pt x="7132116" y="1200476"/>
                  <a:pt x="7143886" y="1188654"/>
                  <a:pt x="7158405" y="1188654"/>
                </a:cubicBezTo>
                <a:close/>
                <a:moveTo>
                  <a:pt x="7066965" y="1188654"/>
                </a:moveTo>
                <a:cubicBezTo>
                  <a:pt x="7081484" y="1188654"/>
                  <a:pt x="7093254" y="1200476"/>
                  <a:pt x="7093254" y="1214969"/>
                </a:cubicBezTo>
                <a:cubicBezTo>
                  <a:pt x="7093254" y="1229470"/>
                  <a:pt x="7081484" y="1241230"/>
                  <a:pt x="7066965" y="1241230"/>
                </a:cubicBezTo>
                <a:cubicBezTo>
                  <a:pt x="7052446" y="1241230"/>
                  <a:pt x="7040676" y="1229470"/>
                  <a:pt x="7040676" y="1214969"/>
                </a:cubicBezTo>
                <a:cubicBezTo>
                  <a:pt x="7040676" y="1200476"/>
                  <a:pt x="7052446" y="1188654"/>
                  <a:pt x="7066965" y="1188654"/>
                </a:cubicBezTo>
                <a:close/>
                <a:moveTo>
                  <a:pt x="6975525" y="1188654"/>
                </a:moveTo>
                <a:cubicBezTo>
                  <a:pt x="6990044" y="1188654"/>
                  <a:pt x="7001814" y="1200476"/>
                  <a:pt x="7001814" y="1214969"/>
                </a:cubicBezTo>
                <a:cubicBezTo>
                  <a:pt x="7001814" y="1229470"/>
                  <a:pt x="6990044" y="1241230"/>
                  <a:pt x="6975525" y="1241230"/>
                </a:cubicBezTo>
                <a:cubicBezTo>
                  <a:pt x="6961006" y="1241230"/>
                  <a:pt x="6949236" y="1229470"/>
                  <a:pt x="6949236" y="1214969"/>
                </a:cubicBezTo>
                <a:cubicBezTo>
                  <a:pt x="6949236" y="1200476"/>
                  <a:pt x="6961006" y="1188654"/>
                  <a:pt x="6975525" y="1188654"/>
                </a:cubicBezTo>
                <a:close/>
                <a:moveTo>
                  <a:pt x="6884085" y="1188654"/>
                </a:moveTo>
                <a:cubicBezTo>
                  <a:pt x="6898604" y="1188654"/>
                  <a:pt x="6910374" y="1200477"/>
                  <a:pt x="6910374" y="1214970"/>
                </a:cubicBezTo>
                <a:cubicBezTo>
                  <a:pt x="6910374" y="1229470"/>
                  <a:pt x="6898604" y="1241230"/>
                  <a:pt x="6884085" y="1241230"/>
                </a:cubicBezTo>
                <a:cubicBezTo>
                  <a:pt x="6869566" y="1241230"/>
                  <a:pt x="6857796" y="1229470"/>
                  <a:pt x="6857796" y="1214970"/>
                </a:cubicBezTo>
                <a:cubicBezTo>
                  <a:pt x="6857796" y="1200477"/>
                  <a:pt x="6869566" y="1188654"/>
                  <a:pt x="6884085" y="1188654"/>
                </a:cubicBezTo>
                <a:close/>
                <a:moveTo>
                  <a:pt x="6792645" y="1188654"/>
                </a:moveTo>
                <a:cubicBezTo>
                  <a:pt x="6807164" y="1188654"/>
                  <a:pt x="6818934" y="1200477"/>
                  <a:pt x="6818934" y="1214970"/>
                </a:cubicBezTo>
                <a:cubicBezTo>
                  <a:pt x="6818934" y="1229470"/>
                  <a:pt x="6807164" y="1241230"/>
                  <a:pt x="6792645" y="1241230"/>
                </a:cubicBezTo>
                <a:cubicBezTo>
                  <a:pt x="6778126" y="1241230"/>
                  <a:pt x="6766356" y="1229470"/>
                  <a:pt x="6766356" y="1214970"/>
                </a:cubicBezTo>
                <a:cubicBezTo>
                  <a:pt x="6766356" y="1200477"/>
                  <a:pt x="6778126" y="1188654"/>
                  <a:pt x="6792645" y="1188654"/>
                </a:cubicBezTo>
                <a:close/>
                <a:moveTo>
                  <a:pt x="6701205" y="1188654"/>
                </a:moveTo>
                <a:cubicBezTo>
                  <a:pt x="6715724" y="1188654"/>
                  <a:pt x="6727494" y="1200477"/>
                  <a:pt x="6727494" y="1214970"/>
                </a:cubicBezTo>
                <a:cubicBezTo>
                  <a:pt x="6727494" y="1229470"/>
                  <a:pt x="6715724" y="1241230"/>
                  <a:pt x="6701205" y="1241230"/>
                </a:cubicBezTo>
                <a:cubicBezTo>
                  <a:pt x="6686686" y="1241230"/>
                  <a:pt x="6674916" y="1229470"/>
                  <a:pt x="6674916" y="1214970"/>
                </a:cubicBezTo>
                <a:cubicBezTo>
                  <a:pt x="6674916" y="1200477"/>
                  <a:pt x="6686686" y="1188654"/>
                  <a:pt x="6701205" y="1188654"/>
                </a:cubicBezTo>
                <a:close/>
                <a:moveTo>
                  <a:pt x="6609765" y="1188654"/>
                </a:moveTo>
                <a:cubicBezTo>
                  <a:pt x="6624284" y="1188654"/>
                  <a:pt x="6636054" y="1200477"/>
                  <a:pt x="6636054" y="1214970"/>
                </a:cubicBezTo>
                <a:cubicBezTo>
                  <a:pt x="6636054" y="1229470"/>
                  <a:pt x="6624284" y="1241231"/>
                  <a:pt x="6609765" y="1241231"/>
                </a:cubicBezTo>
                <a:cubicBezTo>
                  <a:pt x="6595246" y="1241231"/>
                  <a:pt x="6583476" y="1229470"/>
                  <a:pt x="6583476" y="1214970"/>
                </a:cubicBezTo>
                <a:cubicBezTo>
                  <a:pt x="6583476" y="1200477"/>
                  <a:pt x="6595246" y="1188654"/>
                  <a:pt x="6609765" y="1188654"/>
                </a:cubicBezTo>
                <a:close/>
                <a:moveTo>
                  <a:pt x="6518325" y="1188654"/>
                </a:moveTo>
                <a:cubicBezTo>
                  <a:pt x="6532844" y="1188654"/>
                  <a:pt x="6544614" y="1200477"/>
                  <a:pt x="6544614" y="1214970"/>
                </a:cubicBezTo>
                <a:cubicBezTo>
                  <a:pt x="6544614" y="1229470"/>
                  <a:pt x="6532844" y="1241231"/>
                  <a:pt x="6518325" y="1241231"/>
                </a:cubicBezTo>
                <a:cubicBezTo>
                  <a:pt x="6503806" y="1241231"/>
                  <a:pt x="6492036" y="1229470"/>
                  <a:pt x="6492036" y="1214970"/>
                </a:cubicBezTo>
                <a:cubicBezTo>
                  <a:pt x="6492036" y="1200477"/>
                  <a:pt x="6503806" y="1188654"/>
                  <a:pt x="6518325" y="1188654"/>
                </a:cubicBezTo>
                <a:close/>
                <a:moveTo>
                  <a:pt x="6426885" y="1188654"/>
                </a:moveTo>
                <a:cubicBezTo>
                  <a:pt x="6441404" y="1188654"/>
                  <a:pt x="6453174" y="1200477"/>
                  <a:pt x="6453174" y="1214970"/>
                </a:cubicBezTo>
                <a:cubicBezTo>
                  <a:pt x="6453174" y="1229471"/>
                  <a:pt x="6441404" y="1241231"/>
                  <a:pt x="6426885" y="1241231"/>
                </a:cubicBezTo>
                <a:cubicBezTo>
                  <a:pt x="6412366" y="1241231"/>
                  <a:pt x="6400596" y="1229471"/>
                  <a:pt x="6400596" y="1214970"/>
                </a:cubicBezTo>
                <a:cubicBezTo>
                  <a:pt x="6400596" y="1200477"/>
                  <a:pt x="6412366" y="1188654"/>
                  <a:pt x="6426885" y="1188654"/>
                </a:cubicBezTo>
                <a:close/>
                <a:moveTo>
                  <a:pt x="6335445" y="1188654"/>
                </a:moveTo>
                <a:cubicBezTo>
                  <a:pt x="6349964" y="1188654"/>
                  <a:pt x="6361734" y="1200477"/>
                  <a:pt x="6361734" y="1214970"/>
                </a:cubicBezTo>
                <a:cubicBezTo>
                  <a:pt x="6361734" y="1229471"/>
                  <a:pt x="6349964" y="1241231"/>
                  <a:pt x="6335445" y="1241231"/>
                </a:cubicBezTo>
                <a:cubicBezTo>
                  <a:pt x="6320926" y="1241231"/>
                  <a:pt x="6309156" y="1229471"/>
                  <a:pt x="6309156" y="1214970"/>
                </a:cubicBezTo>
                <a:cubicBezTo>
                  <a:pt x="6309156" y="1200477"/>
                  <a:pt x="6320926" y="1188654"/>
                  <a:pt x="6335445" y="1188654"/>
                </a:cubicBezTo>
                <a:close/>
                <a:moveTo>
                  <a:pt x="6244005" y="1188654"/>
                </a:moveTo>
                <a:cubicBezTo>
                  <a:pt x="6258524" y="1188654"/>
                  <a:pt x="6270294" y="1200477"/>
                  <a:pt x="6270294" y="1214970"/>
                </a:cubicBezTo>
                <a:cubicBezTo>
                  <a:pt x="6270294" y="1229471"/>
                  <a:pt x="6258524" y="1241231"/>
                  <a:pt x="6244005" y="1241231"/>
                </a:cubicBezTo>
                <a:cubicBezTo>
                  <a:pt x="6229486" y="1241231"/>
                  <a:pt x="6217716" y="1229471"/>
                  <a:pt x="6217716" y="1214970"/>
                </a:cubicBezTo>
                <a:cubicBezTo>
                  <a:pt x="6217716" y="1200477"/>
                  <a:pt x="6229486" y="1188654"/>
                  <a:pt x="6244005" y="1188654"/>
                </a:cubicBezTo>
                <a:close/>
                <a:moveTo>
                  <a:pt x="6152565" y="1188654"/>
                </a:moveTo>
                <a:cubicBezTo>
                  <a:pt x="6167084" y="1188654"/>
                  <a:pt x="6178854" y="1200477"/>
                  <a:pt x="6178854" y="1214970"/>
                </a:cubicBezTo>
                <a:cubicBezTo>
                  <a:pt x="6178854" y="1229471"/>
                  <a:pt x="6167084" y="1241231"/>
                  <a:pt x="6152565" y="1241231"/>
                </a:cubicBezTo>
                <a:cubicBezTo>
                  <a:pt x="6138046" y="1241231"/>
                  <a:pt x="6126276" y="1229471"/>
                  <a:pt x="6126276" y="1214970"/>
                </a:cubicBezTo>
                <a:cubicBezTo>
                  <a:pt x="6126276" y="1200477"/>
                  <a:pt x="6138046" y="1188654"/>
                  <a:pt x="6152565" y="1188654"/>
                </a:cubicBezTo>
                <a:close/>
                <a:moveTo>
                  <a:pt x="6061125" y="1188654"/>
                </a:moveTo>
                <a:cubicBezTo>
                  <a:pt x="6075644" y="1188654"/>
                  <a:pt x="6087414" y="1200477"/>
                  <a:pt x="6087414" y="1214970"/>
                </a:cubicBezTo>
                <a:cubicBezTo>
                  <a:pt x="6087414" y="1229471"/>
                  <a:pt x="6075644" y="1241231"/>
                  <a:pt x="6061125" y="1241231"/>
                </a:cubicBezTo>
                <a:cubicBezTo>
                  <a:pt x="6046606" y="1241231"/>
                  <a:pt x="6034836" y="1229471"/>
                  <a:pt x="6034836" y="1214970"/>
                </a:cubicBezTo>
                <a:cubicBezTo>
                  <a:pt x="6034836" y="1200477"/>
                  <a:pt x="6046606" y="1188654"/>
                  <a:pt x="6061125" y="1188654"/>
                </a:cubicBezTo>
                <a:close/>
                <a:moveTo>
                  <a:pt x="8895765" y="1188652"/>
                </a:moveTo>
                <a:cubicBezTo>
                  <a:pt x="8910284" y="1188652"/>
                  <a:pt x="8922054" y="1200474"/>
                  <a:pt x="8922054" y="1214968"/>
                </a:cubicBezTo>
                <a:cubicBezTo>
                  <a:pt x="8922054" y="1229469"/>
                  <a:pt x="8910284" y="1241228"/>
                  <a:pt x="8895765" y="1241228"/>
                </a:cubicBezTo>
                <a:cubicBezTo>
                  <a:pt x="8881246" y="1241228"/>
                  <a:pt x="8869476" y="1229469"/>
                  <a:pt x="8869476" y="1214968"/>
                </a:cubicBezTo>
                <a:cubicBezTo>
                  <a:pt x="8869476" y="1200474"/>
                  <a:pt x="8881246" y="1188652"/>
                  <a:pt x="8895765" y="1188652"/>
                </a:cubicBezTo>
                <a:close/>
                <a:moveTo>
                  <a:pt x="8804325" y="1188652"/>
                </a:moveTo>
                <a:cubicBezTo>
                  <a:pt x="8818844" y="1188652"/>
                  <a:pt x="8830614" y="1200474"/>
                  <a:pt x="8830614" y="1214968"/>
                </a:cubicBezTo>
                <a:cubicBezTo>
                  <a:pt x="8830614" y="1229469"/>
                  <a:pt x="8818844" y="1241228"/>
                  <a:pt x="8804325" y="1241228"/>
                </a:cubicBezTo>
                <a:cubicBezTo>
                  <a:pt x="8789806" y="1241228"/>
                  <a:pt x="8778036" y="1229469"/>
                  <a:pt x="8778036" y="1214968"/>
                </a:cubicBezTo>
                <a:cubicBezTo>
                  <a:pt x="8778036" y="1200474"/>
                  <a:pt x="8789806" y="1188652"/>
                  <a:pt x="8804325" y="1188652"/>
                </a:cubicBezTo>
                <a:close/>
                <a:moveTo>
                  <a:pt x="8712885" y="1188652"/>
                </a:moveTo>
                <a:cubicBezTo>
                  <a:pt x="8727404" y="1188652"/>
                  <a:pt x="8739174" y="1200474"/>
                  <a:pt x="8739174" y="1214968"/>
                </a:cubicBezTo>
                <a:cubicBezTo>
                  <a:pt x="8739174" y="1229469"/>
                  <a:pt x="8727404" y="1241229"/>
                  <a:pt x="8712885" y="1241229"/>
                </a:cubicBezTo>
                <a:cubicBezTo>
                  <a:pt x="8698366" y="1241229"/>
                  <a:pt x="8686596" y="1229469"/>
                  <a:pt x="8686596" y="1214968"/>
                </a:cubicBezTo>
                <a:cubicBezTo>
                  <a:pt x="8686596" y="1200474"/>
                  <a:pt x="8698366" y="1188652"/>
                  <a:pt x="8712885" y="1188652"/>
                </a:cubicBezTo>
                <a:close/>
                <a:moveTo>
                  <a:pt x="8621445" y="1188652"/>
                </a:moveTo>
                <a:cubicBezTo>
                  <a:pt x="8635964" y="1188652"/>
                  <a:pt x="8647734" y="1200474"/>
                  <a:pt x="8647734" y="1214968"/>
                </a:cubicBezTo>
                <a:cubicBezTo>
                  <a:pt x="8647734" y="1229469"/>
                  <a:pt x="8635964" y="1241229"/>
                  <a:pt x="8621445" y="1241229"/>
                </a:cubicBezTo>
                <a:cubicBezTo>
                  <a:pt x="8606926" y="1241229"/>
                  <a:pt x="8595156" y="1229469"/>
                  <a:pt x="8595156" y="1214968"/>
                </a:cubicBezTo>
                <a:cubicBezTo>
                  <a:pt x="8595156" y="1200474"/>
                  <a:pt x="8606926" y="1188652"/>
                  <a:pt x="8621445" y="1188652"/>
                </a:cubicBezTo>
                <a:close/>
                <a:moveTo>
                  <a:pt x="8530005" y="1188652"/>
                </a:moveTo>
                <a:cubicBezTo>
                  <a:pt x="8544524" y="1188652"/>
                  <a:pt x="8556294" y="1200474"/>
                  <a:pt x="8556294" y="1214968"/>
                </a:cubicBezTo>
                <a:cubicBezTo>
                  <a:pt x="8556294" y="1229469"/>
                  <a:pt x="8544524" y="1241229"/>
                  <a:pt x="8530005" y="1241229"/>
                </a:cubicBezTo>
                <a:cubicBezTo>
                  <a:pt x="8515486" y="1241229"/>
                  <a:pt x="8503716" y="1229469"/>
                  <a:pt x="8503716" y="1214968"/>
                </a:cubicBezTo>
                <a:cubicBezTo>
                  <a:pt x="8503716" y="1200474"/>
                  <a:pt x="8515486" y="1188652"/>
                  <a:pt x="8530005" y="1188652"/>
                </a:cubicBezTo>
                <a:close/>
                <a:moveTo>
                  <a:pt x="8438565" y="1188652"/>
                </a:moveTo>
                <a:cubicBezTo>
                  <a:pt x="8453084" y="1188652"/>
                  <a:pt x="8464854" y="1200474"/>
                  <a:pt x="8464854" y="1214968"/>
                </a:cubicBezTo>
                <a:cubicBezTo>
                  <a:pt x="8464854" y="1229469"/>
                  <a:pt x="8453084" y="1241229"/>
                  <a:pt x="8438565" y="1241229"/>
                </a:cubicBezTo>
                <a:cubicBezTo>
                  <a:pt x="8424046" y="1241229"/>
                  <a:pt x="8412276" y="1229469"/>
                  <a:pt x="8412276" y="1214968"/>
                </a:cubicBezTo>
                <a:cubicBezTo>
                  <a:pt x="8412276" y="1200474"/>
                  <a:pt x="8424046" y="1188652"/>
                  <a:pt x="8438565" y="1188652"/>
                </a:cubicBezTo>
                <a:close/>
                <a:moveTo>
                  <a:pt x="8347125" y="1188652"/>
                </a:moveTo>
                <a:cubicBezTo>
                  <a:pt x="8361644" y="1188652"/>
                  <a:pt x="8373414" y="1200474"/>
                  <a:pt x="8373414" y="1214968"/>
                </a:cubicBezTo>
                <a:cubicBezTo>
                  <a:pt x="8373414" y="1229469"/>
                  <a:pt x="8361644" y="1241229"/>
                  <a:pt x="8347125" y="1241229"/>
                </a:cubicBezTo>
                <a:cubicBezTo>
                  <a:pt x="8332606" y="1241229"/>
                  <a:pt x="8320836" y="1229469"/>
                  <a:pt x="8320836" y="1214968"/>
                </a:cubicBezTo>
                <a:cubicBezTo>
                  <a:pt x="8320836" y="1200474"/>
                  <a:pt x="8332606" y="1188652"/>
                  <a:pt x="8347125" y="1188652"/>
                </a:cubicBezTo>
                <a:close/>
                <a:moveTo>
                  <a:pt x="8255685" y="1188652"/>
                </a:moveTo>
                <a:cubicBezTo>
                  <a:pt x="8270204" y="1188652"/>
                  <a:pt x="8281974" y="1200474"/>
                  <a:pt x="8281974" y="1214968"/>
                </a:cubicBezTo>
                <a:cubicBezTo>
                  <a:pt x="8281974" y="1229469"/>
                  <a:pt x="8270204" y="1241229"/>
                  <a:pt x="8255685" y="1241229"/>
                </a:cubicBezTo>
                <a:cubicBezTo>
                  <a:pt x="8241166" y="1241229"/>
                  <a:pt x="8229396" y="1229469"/>
                  <a:pt x="8229396" y="1214968"/>
                </a:cubicBezTo>
                <a:cubicBezTo>
                  <a:pt x="8229396" y="1200474"/>
                  <a:pt x="8241166" y="1188652"/>
                  <a:pt x="8255685" y="1188652"/>
                </a:cubicBezTo>
                <a:close/>
                <a:moveTo>
                  <a:pt x="8164245" y="1188652"/>
                </a:moveTo>
                <a:cubicBezTo>
                  <a:pt x="8178764" y="1188652"/>
                  <a:pt x="8190534" y="1200474"/>
                  <a:pt x="8190534" y="1214968"/>
                </a:cubicBezTo>
                <a:cubicBezTo>
                  <a:pt x="8190534" y="1229469"/>
                  <a:pt x="8178764" y="1241229"/>
                  <a:pt x="8164245" y="1241229"/>
                </a:cubicBezTo>
                <a:cubicBezTo>
                  <a:pt x="8149726" y="1241229"/>
                  <a:pt x="8137956" y="1229469"/>
                  <a:pt x="8137956" y="1214968"/>
                </a:cubicBezTo>
                <a:cubicBezTo>
                  <a:pt x="8137956" y="1200474"/>
                  <a:pt x="8149726" y="1188652"/>
                  <a:pt x="8164245" y="1188652"/>
                </a:cubicBezTo>
                <a:close/>
                <a:moveTo>
                  <a:pt x="8072805" y="1188652"/>
                </a:moveTo>
                <a:cubicBezTo>
                  <a:pt x="8087324" y="1188652"/>
                  <a:pt x="8099094" y="1200476"/>
                  <a:pt x="8099094" y="1214968"/>
                </a:cubicBezTo>
                <a:cubicBezTo>
                  <a:pt x="8099094" y="1229469"/>
                  <a:pt x="8087324" y="1241229"/>
                  <a:pt x="8072805" y="1241229"/>
                </a:cubicBezTo>
                <a:cubicBezTo>
                  <a:pt x="8058286" y="1241229"/>
                  <a:pt x="8046516" y="1229469"/>
                  <a:pt x="8046516" y="1214968"/>
                </a:cubicBezTo>
                <a:cubicBezTo>
                  <a:pt x="8046516" y="1200476"/>
                  <a:pt x="8058286" y="1188652"/>
                  <a:pt x="8072805" y="1188652"/>
                </a:cubicBezTo>
                <a:close/>
                <a:moveTo>
                  <a:pt x="7981365" y="1188652"/>
                </a:moveTo>
                <a:cubicBezTo>
                  <a:pt x="7995884" y="1188652"/>
                  <a:pt x="8007654" y="1200476"/>
                  <a:pt x="8007654" y="1214968"/>
                </a:cubicBezTo>
                <a:cubicBezTo>
                  <a:pt x="8007654" y="1229469"/>
                  <a:pt x="7995884" y="1241229"/>
                  <a:pt x="7981365" y="1241229"/>
                </a:cubicBezTo>
                <a:cubicBezTo>
                  <a:pt x="7966846" y="1241229"/>
                  <a:pt x="7955076" y="1229469"/>
                  <a:pt x="7955076" y="1214968"/>
                </a:cubicBezTo>
                <a:cubicBezTo>
                  <a:pt x="7955076" y="1200476"/>
                  <a:pt x="7966846" y="1188652"/>
                  <a:pt x="7981365" y="1188652"/>
                </a:cubicBezTo>
                <a:close/>
                <a:moveTo>
                  <a:pt x="7889925" y="1188652"/>
                </a:moveTo>
                <a:cubicBezTo>
                  <a:pt x="7904444" y="1188652"/>
                  <a:pt x="7916214" y="1200476"/>
                  <a:pt x="7916214" y="1214968"/>
                </a:cubicBezTo>
                <a:cubicBezTo>
                  <a:pt x="7916214" y="1229469"/>
                  <a:pt x="7904444" y="1241229"/>
                  <a:pt x="7889925" y="1241229"/>
                </a:cubicBezTo>
                <a:cubicBezTo>
                  <a:pt x="7875406" y="1241229"/>
                  <a:pt x="7863636" y="1229469"/>
                  <a:pt x="7863636" y="1214968"/>
                </a:cubicBezTo>
                <a:cubicBezTo>
                  <a:pt x="7863636" y="1200476"/>
                  <a:pt x="7875406" y="1188652"/>
                  <a:pt x="7889925" y="1188652"/>
                </a:cubicBezTo>
                <a:close/>
                <a:moveTo>
                  <a:pt x="7798485" y="1188652"/>
                </a:moveTo>
                <a:cubicBezTo>
                  <a:pt x="7813004" y="1188652"/>
                  <a:pt x="7824774" y="1200476"/>
                  <a:pt x="7824774" y="1214968"/>
                </a:cubicBezTo>
                <a:cubicBezTo>
                  <a:pt x="7824774" y="1229469"/>
                  <a:pt x="7813004" y="1241229"/>
                  <a:pt x="7798485" y="1241229"/>
                </a:cubicBezTo>
                <a:cubicBezTo>
                  <a:pt x="7783966" y="1241229"/>
                  <a:pt x="7772196" y="1229469"/>
                  <a:pt x="7772196" y="1214968"/>
                </a:cubicBezTo>
                <a:cubicBezTo>
                  <a:pt x="7772196" y="1200476"/>
                  <a:pt x="7783966" y="1188652"/>
                  <a:pt x="7798485" y="1188652"/>
                </a:cubicBezTo>
                <a:close/>
                <a:moveTo>
                  <a:pt x="7707045" y="1188652"/>
                </a:moveTo>
                <a:cubicBezTo>
                  <a:pt x="7721564" y="1188652"/>
                  <a:pt x="7733334" y="1200476"/>
                  <a:pt x="7733334" y="1214968"/>
                </a:cubicBezTo>
                <a:cubicBezTo>
                  <a:pt x="7733334" y="1229470"/>
                  <a:pt x="7721564" y="1241229"/>
                  <a:pt x="7707045" y="1241229"/>
                </a:cubicBezTo>
                <a:cubicBezTo>
                  <a:pt x="7692526" y="1241229"/>
                  <a:pt x="7680756" y="1229470"/>
                  <a:pt x="7680756" y="1214968"/>
                </a:cubicBezTo>
                <a:cubicBezTo>
                  <a:pt x="7680756" y="1200476"/>
                  <a:pt x="7692526" y="1188652"/>
                  <a:pt x="7707045" y="1188652"/>
                </a:cubicBezTo>
                <a:close/>
                <a:moveTo>
                  <a:pt x="7615605" y="1188652"/>
                </a:moveTo>
                <a:cubicBezTo>
                  <a:pt x="7630124" y="1188652"/>
                  <a:pt x="7641894" y="1200476"/>
                  <a:pt x="7641894" y="1214968"/>
                </a:cubicBezTo>
                <a:cubicBezTo>
                  <a:pt x="7641894" y="1229470"/>
                  <a:pt x="7630124" y="1241229"/>
                  <a:pt x="7615605" y="1241229"/>
                </a:cubicBezTo>
                <a:cubicBezTo>
                  <a:pt x="7601086" y="1241229"/>
                  <a:pt x="7589316" y="1229470"/>
                  <a:pt x="7589316" y="1214968"/>
                </a:cubicBezTo>
                <a:cubicBezTo>
                  <a:pt x="7589316" y="1200476"/>
                  <a:pt x="7601086" y="1188652"/>
                  <a:pt x="7615605" y="1188652"/>
                </a:cubicBezTo>
                <a:close/>
                <a:moveTo>
                  <a:pt x="10358805" y="1188651"/>
                </a:moveTo>
                <a:cubicBezTo>
                  <a:pt x="10373324" y="1188651"/>
                  <a:pt x="10385094" y="1200472"/>
                  <a:pt x="10385094" y="1214966"/>
                </a:cubicBezTo>
                <a:cubicBezTo>
                  <a:pt x="10385094" y="1229468"/>
                  <a:pt x="10373324" y="1241227"/>
                  <a:pt x="10358805" y="1241227"/>
                </a:cubicBezTo>
                <a:cubicBezTo>
                  <a:pt x="10344286" y="1241227"/>
                  <a:pt x="10332516" y="1229468"/>
                  <a:pt x="10332516" y="1214966"/>
                </a:cubicBezTo>
                <a:cubicBezTo>
                  <a:pt x="10332516" y="1200472"/>
                  <a:pt x="10344286" y="1188651"/>
                  <a:pt x="10358805" y="1188651"/>
                </a:cubicBezTo>
                <a:close/>
                <a:moveTo>
                  <a:pt x="10267365" y="1188651"/>
                </a:moveTo>
                <a:cubicBezTo>
                  <a:pt x="10281884" y="1188651"/>
                  <a:pt x="10293654" y="1200473"/>
                  <a:pt x="10293654" y="1214966"/>
                </a:cubicBezTo>
                <a:cubicBezTo>
                  <a:pt x="10293654" y="1229468"/>
                  <a:pt x="10281884" y="1241227"/>
                  <a:pt x="10267365" y="1241227"/>
                </a:cubicBezTo>
                <a:cubicBezTo>
                  <a:pt x="10252846" y="1241227"/>
                  <a:pt x="10241076" y="1229468"/>
                  <a:pt x="10241076" y="1214966"/>
                </a:cubicBezTo>
                <a:cubicBezTo>
                  <a:pt x="10241076" y="1200473"/>
                  <a:pt x="10252846" y="1188651"/>
                  <a:pt x="10267365" y="1188651"/>
                </a:cubicBezTo>
                <a:close/>
                <a:moveTo>
                  <a:pt x="10175925" y="1188651"/>
                </a:moveTo>
                <a:cubicBezTo>
                  <a:pt x="10190444" y="1188651"/>
                  <a:pt x="10202214" y="1200473"/>
                  <a:pt x="10202214" y="1214966"/>
                </a:cubicBezTo>
                <a:cubicBezTo>
                  <a:pt x="10202214" y="1229468"/>
                  <a:pt x="10190444" y="1241227"/>
                  <a:pt x="10175925" y="1241227"/>
                </a:cubicBezTo>
                <a:cubicBezTo>
                  <a:pt x="10161406" y="1241227"/>
                  <a:pt x="10149636" y="1229468"/>
                  <a:pt x="10149636" y="1214966"/>
                </a:cubicBezTo>
                <a:cubicBezTo>
                  <a:pt x="10149636" y="1200473"/>
                  <a:pt x="10161406" y="1188651"/>
                  <a:pt x="10175925" y="1188651"/>
                </a:cubicBezTo>
                <a:close/>
                <a:moveTo>
                  <a:pt x="10084485" y="1188651"/>
                </a:moveTo>
                <a:cubicBezTo>
                  <a:pt x="10099004" y="1188651"/>
                  <a:pt x="10110774" y="1200473"/>
                  <a:pt x="10110774" y="1214966"/>
                </a:cubicBezTo>
                <a:cubicBezTo>
                  <a:pt x="10110774" y="1229468"/>
                  <a:pt x="10099004" y="1241227"/>
                  <a:pt x="10084485" y="1241227"/>
                </a:cubicBezTo>
                <a:cubicBezTo>
                  <a:pt x="10069966" y="1241227"/>
                  <a:pt x="10058196" y="1229468"/>
                  <a:pt x="10058196" y="1214966"/>
                </a:cubicBezTo>
                <a:cubicBezTo>
                  <a:pt x="10058196" y="1200473"/>
                  <a:pt x="10069966" y="1188651"/>
                  <a:pt x="10084485" y="1188651"/>
                </a:cubicBezTo>
                <a:close/>
                <a:moveTo>
                  <a:pt x="9993045" y="1188651"/>
                </a:moveTo>
                <a:cubicBezTo>
                  <a:pt x="10007564" y="1188651"/>
                  <a:pt x="10019334" y="1200473"/>
                  <a:pt x="10019334" y="1214966"/>
                </a:cubicBezTo>
                <a:cubicBezTo>
                  <a:pt x="10019334" y="1229468"/>
                  <a:pt x="10007564" y="1241227"/>
                  <a:pt x="9993045" y="1241227"/>
                </a:cubicBezTo>
                <a:cubicBezTo>
                  <a:pt x="9978526" y="1241227"/>
                  <a:pt x="9966756" y="1229468"/>
                  <a:pt x="9966756" y="1214966"/>
                </a:cubicBezTo>
                <a:cubicBezTo>
                  <a:pt x="9966756" y="1200473"/>
                  <a:pt x="9978526" y="1188651"/>
                  <a:pt x="9993045" y="1188651"/>
                </a:cubicBezTo>
                <a:close/>
                <a:moveTo>
                  <a:pt x="9901605" y="1188651"/>
                </a:moveTo>
                <a:cubicBezTo>
                  <a:pt x="9916124" y="1188651"/>
                  <a:pt x="9927894" y="1200473"/>
                  <a:pt x="9927894" y="1214966"/>
                </a:cubicBezTo>
                <a:cubicBezTo>
                  <a:pt x="9927894" y="1229468"/>
                  <a:pt x="9916124" y="1241227"/>
                  <a:pt x="9901605" y="1241227"/>
                </a:cubicBezTo>
                <a:cubicBezTo>
                  <a:pt x="9887086" y="1241227"/>
                  <a:pt x="9875316" y="1229468"/>
                  <a:pt x="9875316" y="1214966"/>
                </a:cubicBezTo>
                <a:cubicBezTo>
                  <a:pt x="9875316" y="1200473"/>
                  <a:pt x="9887086" y="1188651"/>
                  <a:pt x="9901605" y="1188651"/>
                </a:cubicBezTo>
                <a:close/>
                <a:moveTo>
                  <a:pt x="9810165" y="1188651"/>
                </a:moveTo>
                <a:cubicBezTo>
                  <a:pt x="9824684" y="1188651"/>
                  <a:pt x="9836454" y="1200473"/>
                  <a:pt x="9836454" y="1214966"/>
                </a:cubicBezTo>
                <a:cubicBezTo>
                  <a:pt x="9836454" y="1229468"/>
                  <a:pt x="9824684" y="1241227"/>
                  <a:pt x="9810165" y="1241227"/>
                </a:cubicBezTo>
                <a:cubicBezTo>
                  <a:pt x="9795646" y="1241227"/>
                  <a:pt x="9783876" y="1229468"/>
                  <a:pt x="9783876" y="1214966"/>
                </a:cubicBezTo>
                <a:cubicBezTo>
                  <a:pt x="9783876" y="1200473"/>
                  <a:pt x="9795646" y="1188651"/>
                  <a:pt x="9810165" y="1188651"/>
                </a:cubicBezTo>
                <a:close/>
                <a:moveTo>
                  <a:pt x="9718725" y="1188651"/>
                </a:moveTo>
                <a:cubicBezTo>
                  <a:pt x="9733244" y="1188651"/>
                  <a:pt x="9745014" y="1200473"/>
                  <a:pt x="9745014" y="1214966"/>
                </a:cubicBezTo>
                <a:cubicBezTo>
                  <a:pt x="9745014" y="1229468"/>
                  <a:pt x="9733244" y="1241228"/>
                  <a:pt x="9718725" y="1241228"/>
                </a:cubicBezTo>
                <a:cubicBezTo>
                  <a:pt x="9704206" y="1241228"/>
                  <a:pt x="9692436" y="1229468"/>
                  <a:pt x="9692436" y="1214966"/>
                </a:cubicBezTo>
                <a:cubicBezTo>
                  <a:pt x="9692436" y="1200473"/>
                  <a:pt x="9704206" y="1188651"/>
                  <a:pt x="9718725" y="1188651"/>
                </a:cubicBezTo>
                <a:close/>
                <a:moveTo>
                  <a:pt x="9627285" y="1188651"/>
                </a:moveTo>
                <a:cubicBezTo>
                  <a:pt x="9641804" y="1188651"/>
                  <a:pt x="9653574" y="1200473"/>
                  <a:pt x="9653574" y="1214967"/>
                </a:cubicBezTo>
                <a:cubicBezTo>
                  <a:pt x="9653574" y="1229468"/>
                  <a:pt x="9641804" y="1241228"/>
                  <a:pt x="9627285" y="1241228"/>
                </a:cubicBezTo>
                <a:cubicBezTo>
                  <a:pt x="9612766" y="1241228"/>
                  <a:pt x="9600996" y="1229468"/>
                  <a:pt x="9600996" y="1214967"/>
                </a:cubicBezTo>
                <a:cubicBezTo>
                  <a:pt x="9600996" y="1200473"/>
                  <a:pt x="9612766" y="1188651"/>
                  <a:pt x="9627285" y="1188651"/>
                </a:cubicBezTo>
                <a:close/>
                <a:moveTo>
                  <a:pt x="9535845" y="1188651"/>
                </a:moveTo>
                <a:cubicBezTo>
                  <a:pt x="9550364" y="1188651"/>
                  <a:pt x="9562134" y="1200473"/>
                  <a:pt x="9562134" y="1214967"/>
                </a:cubicBezTo>
                <a:cubicBezTo>
                  <a:pt x="9562134" y="1229468"/>
                  <a:pt x="9550364" y="1241228"/>
                  <a:pt x="9535845" y="1241228"/>
                </a:cubicBezTo>
                <a:cubicBezTo>
                  <a:pt x="9521326" y="1241228"/>
                  <a:pt x="9509556" y="1229468"/>
                  <a:pt x="9509556" y="1214967"/>
                </a:cubicBezTo>
                <a:cubicBezTo>
                  <a:pt x="9509556" y="1200473"/>
                  <a:pt x="9521326" y="1188651"/>
                  <a:pt x="9535845" y="1188651"/>
                </a:cubicBezTo>
                <a:close/>
                <a:moveTo>
                  <a:pt x="9444405" y="1188651"/>
                </a:moveTo>
                <a:cubicBezTo>
                  <a:pt x="9458924" y="1188651"/>
                  <a:pt x="9470694" y="1200473"/>
                  <a:pt x="9470694" y="1214967"/>
                </a:cubicBezTo>
                <a:cubicBezTo>
                  <a:pt x="9470694" y="1229468"/>
                  <a:pt x="9458924" y="1241228"/>
                  <a:pt x="9444405" y="1241228"/>
                </a:cubicBezTo>
                <a:cubicBezTo>
                  <a:pt x="9429886" y="1241228"/>
                  <a:pt x="9418116" y="1229468"/>
                  <a:pt x="9418116" y="1214967"/>
                </a:cubicBezTo>
                <a:cubicBezTo>
                  <a:pt x="9418116" y="1200473"/>
                  <a:pt x="9429886" y="1188651"/>
                  <a:pt x="9444405" y="1188651"/>
                </a:cubicBezTo>
                <a:close/>
                <a:moveTo>
                  <a:pt x="9352965" y="1188651"/>
                </a:moveTo>
                <a:cubicBezTo>
                  <a:pt x="9367484" y="1188651"/>
                  <a:pt x="9379254" y="1200473"/>
                  <a:pt x="9379254" y="1214967"/>
                </a:cubicBezTo>
                <a:cubicBezTo>
                  <a:pt x="9379254" y="1229469"/>
                  <a:pt x="9367484" y="1241228"/>
                  <a:pt x="9352965" y="1241228"/>
                </a:cubicBezTo>
                <a:cubicBezTo>
                  <a:pt x="9338446" y="1241228"/>
                  <a:pt x="9326676" y="1229469"/>
                  <a:pt x="9326676" y="1214967"/>
                </a:cubicBezTo>
                <a:cubicBezTo>
                  <a:pt x="9326676" y="1200473"/>
                  <a:pt x="9338446" y="1188651"/>
                  <a:pt x="9352965" y="1188651"/>
                </a:cubicBezTo>
                <a:close/>
                <a:moveTo>
                  <a:pt x="9261525" y="1188651"/>
                </a:moveTo>
                <a:cubicBezTo>
                  <a:pt x="9276044" y="1188651"/>
                  <a:pt x="9287814" y="1200473"/>
                  <a:pt x="9287814" y="1214967"/>
                </a:cubicBezTo>
                <a:cubicBezTo>
                  <a:pt x="9287814" y="1229469"/>
                  <a:pt x="9276044" y="1241228"/>
                  <a:pt x="9261525" y="1241228"/>
                </a:cubicBezTo>
                <a:cubicBezTo>
                  <a:pt x="9247006" y="1241228"/>
                  <a:pt x="9235236" y="1229469"/>
                  <a:pt x="9235236" y="1214967"/>
                </a:cubicBezTo>
                <a:cubicBezTo>
                  <a:pt x="9235236" y="1200473"/>
                  <a:pt x="9247006" y="1188651"/>
                  <a:pt x="9261525" y="1188651"/>
                </a:cubicBezTo>
                <a:close/>
                <a:moveTo>
                  <a:pt x="9170085" y="1188651"/>
                </a:moveTo>
                <a:cubicBezTo>
                  <a:pt x="9184604" y="1188651"/>
                  <a:pt x="9196374" y="1200473"/>
                  <a:pt x="9196374" y="1214967"/>
                </a:cubicBezTo>
                <a:cubicBezTo>
                  <a:pt x="9196374" y="1229469"/>
                  <a:pt x="9184604" y="1241228"/>
                  <a:pt x="9170085" y="1241228"/>
                </a:cubicBezTo>
                <a:cubicBezTo>
                  <a:pt x="9155566" y="1241228"/>
                  <a:pt x="9143796" y="1229469"/>
                  <a:pt x="9143796" y="1214967"/>
                </a:cubicBezTo>
                <a:cubicBezTo>
                  <a:pt x="9143796" y="1200473"/>
                  <a:pt x="9155566" y="1188651"/>
                  <a:pt x="9170085" y="1188651"/>
                </a:cubicBezTo>
                <a:close/>
                <a:moveTo>
                  <a:pt x="9078645" y="1188651"/>
                </a:moveTo>
                <a:cubicBezTo>
                  <a:pt x="9093164" y="1188651"/>
                  <a:pt x="9104934" y="1200474"/>
                  <a:pt x="9104934" y="1214967"/>
                </a:cubicBezTo>
                <a:cubicBezTo>
                  <a:pt x="9104934" y="1229469"/>
                  <a:pt x="9093164" y="1241228"/>
                  <a:pt x="9078645" y="1241228"/>
                </a:cubicBezTo>
                <a:cubicBezTo>
                  <a:pt x="9064126" y="1241228"/>
                  <a:pt x="9052356" y="1229469"/>
                  <a:pt x="9052356" y="1214967"/>
                </a:cubicBezTo>
                <a:cubicBezTo>
                  <a:pt x="9052356" y="1200474"/>
                  <a:pt x="9064126" y="1188651"/>
                  <a:pt x="9078645" y="1188651"/>
                </a:cubicBezTo>
                <a:close/>
                <a:moveTo>
                  <a:pt x="8987205" y="1188651"/>
                </a:moveTo>
                <a:cubicBezTo>
                  <a:pt x="9001724" y="1188651"/>
                  <a:pt x="9013494" y="1200474"/>
                  <a:pt x="9013494" y="1214968"/>
                </a:cubicBezTo>
                <a:cubicBezTo>
                  <a:pt x="9013494" y="1229469"/>
                  <a:pt x="9001724" y="1241228"/>
                  <a:pt x="8987205" y="1241228"/>
                </a:cubicBezTo>
                <a:cubicBezTo>
                  <a:pt x="8972686" y="1241228"/>
                  <a:pt x="8960916" y="1229469"/>
                  <a:pt x="8960916" y="1214968"/>
                </a:cubicBezTo>
                <a:cubicBezTo>
                  <a:pt x="8960916" y="1200474"/>
                  <a:pt x="8972686" y="1188651"/>
                  <a:pt x="8987205" y="1188651"/>
                </a:cubicBezTo>
                <a:close/>
                <a:moveTo>
                  <a:pt x="1215051" y="1097259"/>
                </a:moveTo>
                <a:cubicBezTo>
                  <a:pt x="1229572" y="1097259"/>
                  <a:pt x="1241343" y="1109016"/>
                  <a:pt x="1241343" y="1123527"/>
                </a:cubicBezTo>
                <a:cubicBezTo>
                  <a:pt x="1241343" y="1138056"/>
                  <a:pt x="1229572" y="1149826"/>
                  <a:pt x="1215051" y="1149826"/>
                </a:cubicBezTo>
                <a:cubicBezTo>
                  <a:pt x="1200530" y="1149826"/>
                  <a:pt x="1188760" y="1138056"/>
                  <a:pt x="1188760" y="1123527"/>
                </a:cubicBezTo>
                <a:cubicBezTo>
                  <a:pt x="1188760" y="1109016"/>
                  <a:pt x="1200530" y="1097259"/>
                  <a:pt x="1215051" y="1097259"/>
                </a:cubicBezTo>
                <a:close/>
                <a:moveTo>
                  <a:pt x="1123658" y="1097259"/>
                </a:moveTo>
                <a:cubicBezTo>
                  <a:pt x="1138176" y="1097259"/>
                  <a:pt x="1149945" y="1109016"/>
                  <a:pt x="1149945" y="1123527"/>
                </a:cubicBezTo>
                <a:cubicBezTo>
                  <a:pt x="1149945" y="1138056"/>
                  <a:pt x="1138176" y="1149826"/>
                  <a:pt x="1123658" y="1149826"/>
                </a:cubicBezTo>
                <a:cubicBezTo>
                  <a:pt x="1109140" y="1149826"/>
                  <a:pt x="1097371" y="1138056"/>
                  <a:pt x="1097371" y="1123527"/>
                </a:cubicBezTo>
                <a:cubicBezTo>
                  <a:pt x="1097371" y="1109016"/>
                  <a:pt x="1109140" y="1097259"/>
                  <a:pt x="1123658" y="1097259"/>
                </a:cubicBezTo>
                <a:close/>
                <a:moveTo>
                  <a:pt x="849349" y="1097259"/>
                </a:moveTo>
                <a:cubicBezTo>
                  <a:pt x="863867" y="1097259"/>
                  <a:pt x="875640" y="1109016"/>
                  <a:pt x="875640" y="1123527"/>
                </a:cubicBezTo>
                <a:cubicBezTo>
                  <a:pt x="875640" y="1138056"/>
                  <a:pt x="863867" y="1149826"/>
                  <a:pt x="849349" y="1149826"/>
                </a:cubicBezTo>
                <a:cubicBezTo>
                  <a:pt x="834835" y="1149826"/>
                  <a:pt x="823062" y="1138056"/>
                  <a:pt x="823062" y="1123527"/>
                </a:cubicBezTo>
                <a:cubicBezTo>
                  <a:pt x="823062" y="1109016"/>
                  <a:pt x="834835" y="1097259"/>
                  <a:pt x="849349" y="1097259"/>
                </a:cubicBezTo>
                <a:close/>
                <a:moveTo>
                  <a:pt x="757911" y="1097259"/>
                </a:moveTo>
                <a:cubicBezTo>
                  <a:pt x="772429" y="1097259"/>
                  <a:pt x="784202" y="1109016"/>
                  <a:pt x="784202" y="1123527"/>
                </a:cubicBezTo>
                <a:cubicBezTo>
                  <a:pt x="784202" y="1138056"/>
                  <a:pt x="772429" y="1149826"/>
                  <a:pt x="757911" y="1149826"/>
                </a:cubicBezTo>
                <a:cubicBezTo>
                  <a:pt x="743396" y="1149826"/>
                  <a:pt x="731624" y="1138056"/>
                  <a:pt x="731624" y="1123527"/>
                </a:cubicBezTo>
                <a:cubicBezTo>
                  <a:pt x="731624" y="1109016"/>
                  <a:pt x="743396" y="1097259"/>
                  <a:pt x="757911" y="1097259"/>
                </a:cubicBezTo>
                <a:close/>
                <a:moveTo>
                  <a:pt x="666474" y="1097259"/>
                </a:moveTo>
                <a:cubicBezTo>
                  <a:pt x="680991" y="1097259"/>
                  <a:pt x="692769" y="1109016"/>
                  <a:pt x="692769" y="1123527"/>
                </a:cubicBezTo>
                <a:cubicBezTo>
                  <a:pt x="692769" y="1138056"/>
                  <a:pt x="680991" y="1149826"/>
                  <a:pt x="666474" y="1149826"/>
                </a:cubicBezTo>
                <a:cubicBezTo>
                  <a:pt x="651953" y="1149826"/>
                  <a:pt x="640188" y="1138056"/>
                  <a:pt x="640188" y="1123527"/>
                </a:cubicBezTo>
                <a:cubicBezTo>
                  <a:pt x="640188" y="1109016"/>
                  <a:pt x="651953" y="1097259"/>
                  <a:pt x="666474" y="1097259"/>
                </a:cubicBezTo>
                <a:close/>
                <a:moveTo>
                  <a:pt x="575031" y="1097259"/>
                </a:moveTo>
                <a:cubicBezTo>
                  <a:pt x="589556" y="1097259"/>
                  <a:pt x="601320" y="1109017"/>
                  <a:pt x="601320" y="1123527"/>
                </a:cubicBezTo>
                <a:cubicBezTo>
                  <a:pt x="601320" y="1138056"/>
                  <a:pt x="589556" y="1149826"/>
                  <a:pt x="575031" y="1149826"/>
                </a:cubicBezTo>
                <a:cubicBezTo>
                  <a:pt x="560515" y="1149826"/>
                  <a:pt x="548740" y="1138056"/>
                  <a:pt x="548740" y="1123527"/>
                </a:cubicBezTo>
                <a:cubicBezTo>
                  <a:pt x="548740" y="1109017"/>
                  <a:pt x="560515" y="1097259"/>
                  <a:pt x="575031" y="1097259"/>
                </a:cubicBezTo>
                <a:close/>
                <a:moveTo>
                  <a:pt x="483586" y="1097259"/>
                </a:moveTo>
                <a:cubicBezTo>
                  <a:pt x="498109" y="1097259"/>
                  <a:pt x="509881" y="1109017"/>
                  <a:pt x="509881" y="1123527"/>
                </a:cubicBezTo>
                <a:cubicBezTo>
                  <a:pt x="509881" y="1138062"/>
                  <a:pt x="498109" y="1149826"/>
                  <a:pt x="483586" y="1149826"/>
                </a:cubicBezTo>
                <a:cubicBezTo>
                  <a:pt x="469070" y="1149826"/>
                  <a:pt x="457306" y="1138062"/>
                  <a:pt x="457306" y="1123527"/>
                </a:cubicBezTo>
                <a:cubicBezTo>
                  <a:pt x="457306" y="1109017"/>
                  <a:pt x="469070" y="1097259"/>
                  <a:pt x="483586" y="1097259"/>
                </a:cubicBezTo>
                <a:close/>
                <a:moveTo>
                  <a:pt x="392155" y="1097259"/>
                </a:moveTo>
                <a:cubicBezTo>
                  <a:pt x="406669" y="1097259"/>
                  <a:pt x="418435" y="1109017"/>
                  <a:pt x="418435" y="1123527"/>
                </a:cubicBezTo>
                <a:cubicBezTo>
                  <a:pt x="418435" y="1138062"/>
                  <a:pt x="406669" y="1149828"/>
                  <a:pt x="392155" y="1149828"/>
                </a:cubicBezTo>
                <a:cubicBezTo>
                  <a:pt x="377634" y="1149828"/>
                  <a:pt x="365863" y="1138062"/>
                  <a:pt x="365863" y="1123527"/>
                </a:cubicBezTo>
                <a:cubicBezTo>
                  <a:pt x="365863" y="1109017"/>
                  <a:pt x="377634" y="1097259"/>
                  <a:pt x="392155" y="1097259"/>
                </a:cubicBezTo>
                <a:close/>
                <a:moveTo>
                  <a:pt x="300713" y="1097259"/>
                </a:moveTo>
                <a:cubicBezTo>
                  <a:pt x="315233" y="1097259"/>
                  <a:pt x="327007" y="1109017"/>
                  <a:pt x="327007" y="1123527"/>
                </a:cubicBezTo>
                <a:cubicBezTo>
                  <a:pt x="327007" y="1138062"/>
                  <a:pt x="315233" y="1149828"/>
                  <a:pt x="300713" y="1149828"/>
                </a:cubicBezTo>
                <a:cubicBezTo>
                  <a:pt x="286193" y="1149828"/>
                  <a:pt x="274421" y="1138062"/>
                  <a:pt x="274421" y="1123527"/>
                </a:cubicBezTo>
                <a:cubicBezTo>
                  <a:pt x="274421" y="1109017"/>
                  <a:pt x="286193" y="1097259"/>
                  <a:pt x="300713" y="1097259"/>
                </a:cubicBezTo>
                <a:close/>
                <a:moveTo>
                  <a:pt x="209271" y="1097259"/>
                </a:moveTo>
                <a:cubicBezTo>
                  <a:pt x="223796" y="1097259"/>
                  <a:pt x="235564" y="1109017"/>
                  <a:pt x="235564" y="1123527"/>
                </a:cubicBezTo>
                <a:cubicBezTo>
                  <a:pt x="235564" y="1138062"/>
                  <a:pt x="223796" y="1149828"/>
                  <a:pt x="209271" y="1149828"/>
                </a:cubicBezTo>
                <a:cubicBezTo>
                  <a:pt x="194755" y="1149828"/>
                  <a:pt x="182986" y="1138062"/>
                  <a:pt x="182986" y="1123527"/>
                </a:cubicBezTo>
                <a:cubicBezTo>
                  <a:pt x="182986" y="1109017"/>
                  <a:pt x="194755" y="1097259"/>
                  <a:pt x="209271" y="1097259"/>
                </a:cubicBezTo>
                <a:close/>
                <a:moveTo>
                  <a:pt x="1489402" y="1097257"/>
                </a:moveTo>
                <a:cubicBezTo>
                  <a:pt x="1503923" y="1097257"/>
                  <a:pt x="1515693" y="1109016"/>
                  <a:pt x="1515693" y="1123527"/>
                </a:cubicBezTo>
                <a:cubicBezTo>
                  <a:pt x="1515693" y="1138056"/>
                  <a:pt x="1503923" y="1149826"/>
                  <a:pt x="1489402" y="1149826"/>
                </a:cubicBezTo>
                <a:cubicBezTo>
                  <a:pt x="1474882" y="1149826"/>
                  <a:pt x="1463111" y="1138056"/>
                  <a:pt x="1463111" y="1123527"/>
                </a:cubicBezTo>
                <a:cubicBezTo>
                  <a:pt x="1463111" y="1109016"/>
                  <a:pt x="1474882" y="1097257"/>
                  <a:pt x="1489402" y="1097257"/>
                </a:cubicBezTo>
                <a:close/>
                <a:moveTo>
                  <a:pt x="1397952" y="1097257"/>
                </a:moveTo>
                <a:cubicBezTo>
                  <a:pt x="1412473" y="1097257"/>
                  <a:pt x="1424244" y="1109016"/>
                  <a:pt x="1424244" y="1123527"/>
                </a:cubicBezTo>
                <a:cubicBezTo>
                  <a:pt x="1424244" y="1138056"/>
                  <a:pt x="1412473" y="1149826"/>
                  <a:pt x="1397952" y="1149826"/>
                </a:cubicBezTo>
                <a:cubicBezTo>
                  <a:pt x="1383432" y="1149826"/>
                  <a:pt x="1371659" y="1138056"/>
                  <a:pt x="1371659" y="1123527"/>
                </a:cubicBezTo>
                <a:cubicBezTo>
                  <a:pt x="1371659" y="1109016"/>
                  <a:pt x="1383432" y="1097257"/>
                  <a:pt x="1397952" y="1097257"/>
                </a:cubicBezTo>
                <a:close/>
                <a:moveTo>
                  <a:pt x="1306501" y="1097257"/>
                </a:moveTo>
                <a:cubicBezTo>
                  <a:pt x="1321022" y="1097257"/>
                  <a:pt x="1332794" y="1109016"/>
                  <a:pt x="1332794" y="1123527"/>
                </a:cubicBezTo>
                <a:cubicBezTo>
                  <a:pt x="1332794" y="1138056"/>
                  <a:pt x="1321022" y="1149826"/>
                  <a:pt x="1306501" y="1149826"/>
                </a:cubicBezTo>
                <a:cubicBezTo>
                  <a:pt x="1291981" y="1149826"/>
                  <a:pt x="1280210" y="1138056"/>
                  <a:pt x="1280210" y="1123527"/>
                </a:cubicBezTo>
                <a:cubicBezTo>
                  <a:pt x="1280210" y="1109016"/>
                  <a:pt x="1291981" y="1097257"/>
                  <a:pt x="1306501" y="1097257"/>
                </a:cubicBezTo>
                <a:close/>
                <a:moveTo>
                  <a:pt x="3866565" y="1097256"/>
                </a:moveTo>
                <a:cubicBezTo>
                  <a:pt x="3881084" y="1097256"/>
                  <a:pt x="3892854" y="1109014"/>
                  <a:pt x="3892854" y="1123524"/>
                </a:cubicBezTo>
                <a:cubicBezTo>
                  <a:pt x="3892854" y="1138056"/>
                  <a:pt x="3881084" y="1149824"/>
                  <a:pt x="3866565" y="1149824"/>
                </a:cubicBezTo>
                <a:cubicBezTo>
                  <a:pt x="3852046" y="1149824"/>
                  <a:pt x="3840276" y="1138056"/>
                  <a:pt x="3840276" y="1123524"/>
                </a:cubicBezTo>
                <a:cubicBezTo>
                  <a:pt x="3840276" y="1109014"/>
                  <a:pt x="3852046" y="1097256"/>
                  <a:pt x="3866565" y="1097256"/>
                </a:cubicBezTo>
                <a:close/>
                <a:moveTo>
                  <a:pt x="3775125" y="1097256"/>
                </a:moveTo>
                <a:cubicBezTo>
                  <a:pt x="3789644" y="1097256"/>
                  <a:pt x="3801414" y="1109014"/>
                  <a:pt x="3801414" y="1123524"/>
                </a:cubicBezTo>
                <a:cubicBezTo>
                  <a:pt x="3801414" y="1138056"/>
                  <a:pt x="3789644" y="1149824"/>
                  <a:pt x="3775125" y="1149824"/>
                </a:cubicBezTo>
                <a:cubicBezTo>
                  <a:pt x="3760606" y="1149824"/>
                  <a:pt x="3748836" y="1138056"/>
                  <a:pt x="3748836" y="1123524"/>
                </a:cubicBezTo>
                <a:cubicBezTo>
                  <a:pt x="3748836" y="1109014"/>
                  <a:pt x="3760606" y="1097256"/>
                  <a:pt x="3775125" y="1097256"/>
                </a:cubicBezTo>
                <a:close/>
                <a:moveTo>
                  <a:pt x="3683685" y="1097256"/>
                </a:moveTo>
                <a:cubicBezTo>
                  <a:pt x="3698204" y="1097256"/>
                  <a:pt x="3709974" y="1109014"/>
                  <a:pt x="3709974" y="1123524"/>
                </a:cubicBezTo>
                <a:cubicBezTo>
                  <a:pt x="3709974" y="1138056"/>
                  <a:pt x="3698204" y="1149824"/>
                  <a:pt x="3683685" y="1149824"/>
                </a:cubicBezTo>
                <a:cubicBezTo>
                  <a:pt x="3669166" y="1149824"/>
                  <a:pt x="3657396" y="1138056"/>
                  <a:pt x="3657396" y="1123524"/>
                </a:cubicBezTo>
                <a:cubicBezTo>
                  <a:pt x="3657396" y="1109014"/>
                  <a:pt x="3669166" y="1097256"/>
                  <a:pt x="3683685" y="1097256"/>
                </a:cubicBezTo>
                <a:close/>
                <a:moveTo>
                  <a:pt x="3592245" y="1097256"/>
                </a:moveTo>
                <a:cubicBezTo>
                  <a:pt x="3606764" y="1097256"/>
                  <a:pt x="3618534" y="1109015"/>
                  <a:pt x="3618534" y="1123524"/>
                </a:cubicBezTo>
                <a:cubicBezTo>
                  <a:pt x="3618534" y="1138056"/>
                  <a:pt x="3606764" y="1149824"/>
                  <a:pt x="3592245" y="1149824"/>
                </a:cubicBezTo>
                <a:cubicBezTo>
                  <a:pt x="3577726" y="1149824"/>
                  <a:pt x="3565956" y="1138056"/>
                  <a:pt x="3565956" y="1123524"/>
                </a:cubicBezTo>
                <a:cubicBezTo>
                  <a:pt x="3565956" y="1109015"/>
                  <a:pt x="3577726" y="1097256"/>
                  <a:pt x="3592245" y="1097256"/>
                </a:cubicBezTo>
                <a:close/>
                <a:moveTo>
                  <a:pt x="3500805" y="1097256"/>
                </a:moveTo>
                <a:cubicBezTo>
                  <a:pt x="3515324" y="1097256"/>
                  <a:pt x="3527094" y="1109015"/>
                  <a:pt x="3527094" y="1123524"/>
                </a:cubicBezTo>
                <a:cubicBezTo>
                  <a:pt x="3527094" y="1138056"/>
                  <a:pt x="3515324" y="1149824"/>
                  <a:pt x="3500805" y="1149824"/>
                </a:cubicBezTo>
                <a:cubicBezTo>
                  <a:pt x="3486286" y="1149824"/>
                  <a:pt x="3474516" y="1138056"/>
                  <a:pt x="3474516" y="1123524"/>
                </a:cubicBezTo>
                <a:cubicBezTo>
                  <a:pt x="3474516" y="1109015"/>
                  <a:pt x="3486286" y="1097256"/>
                  <a:pt x="3500805" y="1097256"/>
                </a:cubicBezTo>
                <a:close/>
                <a:moveTo>
                  <a:pt x="2952602" y="1097256"/>
                </a:moveTo>
                <a:cubicBezTo>
                  <a:pt x="2967123" y="1097256"/>
                  <a:pt x="2978895" y="1109015"/>
                  <a:pt x="2978895" y="1123524"/>
                </a:cubicBezTo>
                <a:cubicBezTo>
                  <a:pt x="2978895" y="1138056"/>
                  <a:pt x="2967123" y="1149824"/>
                  <a:pt x="2952602" y="1149824"/>
                </a:cubicBezTo>
                <a:cubicBezTo>
                  <a:pt x="2938082" y="1149824"/>
                  <a:pt x="2926310" y="1138056"/>
                  <a:pt x="2926310" y="1123524"/>
                </a:cubicBezTo>
                <a:cubicBezTo>
                  <a:pt x="2926310" y="1109015"/>
                  <a:pt x="2938082" y="1097256"/>
                  <a:pt x="2952602" y="1097256"/>
                </a:cubicBezTo>
                <a:close/>
                <a:moveTo>
                  <a:pt x="2861154" y="1097256"/>
                </a:moveTo>
                <a:cubicBezTo>
                  <a:pt x="2875674" y="1097256"/>
                  <a:pt x="2887444" y="1109015"/>
                  <a:pt x="2887444" y="1123525"/>
                </a:cubicBezTo>
                <a:cubicBezTo>
                  <a:pt x="2887444" y="1138056"/>
                  <a:pt x="2875674" y="1149826"/>
                  <a:pt x="2861154" y="1149826"/>
                </a:cubicBezTo>
                <a:cubicBezTo>
                  <a:pt x="2846634" y="1149826"/>
                  <a:pt x="2834862" y="1138056"/>
                  <a:pt x="2834862" y="1123525"/>
                </a:cubicBezTo>
                <a:cubicBezTo>
                  <a:pt x="2834862" y="1109015"/>
                  <a:pt x="2846634" y="1097256"/>
                  <a:pt x="2861154" y="1097256"/>
                </a:cubicBezTo>
                <a:close/>
                <a:moveTo>
                  <a:pt x="2769704" y="1097256"/>
                </a:moveTo>
                <a:cubicBezTo>
                  <a:pt x="2784224" y="1097256"/>
                  <a:pt x="2795997" y="1109015"/>
                  <a:pt x="2795997" y="1123525"/>
                </a:cubicBezTo>
                <a:cubicBezTo>
                  <a:pt x="2795997" y="1138056"/>
                  <a:pt x="2784224" y="1149826"/>
                  <a:pt x="2769704" y="1149826"/>
                </a:cubicBezTo>
                <a:cubicBezTo>
                  <a:pt x="2755182" y="1149826"/>
                  <a:pt x="2743412" y="1138056"/>
                  <a:pt x="2743412" y="1123525"/>
                </a:cubicBezTo>
                <a:cubicBezTo>
                  <a:pt x="2743412" y="1109015"/>
                  <a:pt x="2755182" y="1097256"/>
                  <a:pt x="2769704" y="1097256"/>
                </a:cubicBezTo>
                <a:close/>
                <a:moveTo>
                  <a:pt x="2678256" y="1097256"/>
                </a:moveTo>
                <a:cubicBezTo>
                  <a:pt x="2692776" y="1097256"/>
                  <a:pt x="2704548" y="1109015"/>
                  <a:pt x="2704548" y="1123525"/>
                </a:cubicBezTo>
                <a:cubicBezTo>
                  <a:pt x="2704548" y="1138056"/>
                  <a:pt x="2692776" y="1149826"/>
                  <a:pt x="2678256" y="1149826"/>
                </a:cubicBezTo>
                <a:cubicBezTo>
                  <a:pt x="2663734" y="1149826"/>
                  <a:pt x="2651961" y="1138056"/>
                  <a:pt x="2651961" y="1123525"/>
                </a:cubicBezTo>
                <a:cubicBezTo>
                  <a:pt x="2651961" y="1109015"/>
                  <a:pt x="2663734" y="1097256"/>
                  <a:pt x="2678256" y="1097256"/>
                </a:cubicBezTo>
                <a:close/>
                <a:moveTo>
                  <a:pt x="2586802" y="1097256"/>
                </a:moveTo>
                <a:cubicBezTo>
                  <a:pt x="2601324" y="1097256"/>
                  <a:pt x="2613094" y="1109015"/>
                  <a:pt x="2613094" y="1123525"/>
                </a:cubicBezTo>
                <a:cubicBezTo>
                  <a:pt x="2613094" y="1138056"/>
                  <a:pt x="2601324" y="1149826"/>
                  <a:pt x="2586802" y="1149826"/>
                </a:cubicBezTo>
                <a:cubicBezTo>
                  <a:pt x="2572283" y="1149826"/>
                  <a:pt x="2560511" y="1138056"/>
                  <a:pt x="2560511" y="1123525"/>
                </a:cubicBezTo>
                <a:cubicBezTo>
                  <a:pt x="2560511" y="1109015"/>
                  <a:pt x="2572283" y="1097256"/>
                  <a:pt x="2586802" y="1097256"/>
                </a:cubicBezTo>
                <a:close/>
                <a:moveTo>
                  <a:pt x="2495355" y="1097256"/>
                </a:moveTo>
                <a:cubicBezTo>
                  <a:pt x="2509875" y="1097256"/>
                  <a:pt x="2521645" y="1109015"/>
                  <a:pt x="2521645" y="1123525"/>
                </a:cubicBezTo>
                <a:cubicBezTo>
                  <a:pt x="2521645" y="1138056"/>
                  <a:pt x="2509875" y="1149826"/>
                  <a:pt x="2495355" y="1149826"/>
                </a:cubicBezTo>
                <a:cubicBezTo>
                  <a:pt x="2480835" y="1149826"/>
                  <a:pt x="2469062" y="1138056"/>
                  <a:pt x="2469062" y="1123525"/>
                </a:cubicBezTo>
                <a:cubicBezTo>
                  <a:pt x="2469062" y="1109015"/>
                  <a:pt x="2480835" y="1097256"/>
                  <a:pt x="2495355" y="1097256"/>
                </a:cubicBezTo>
                <a:close/>
                <a:moveTo>
                  <a:pt x="2403904" y="1097256"/>
                </a:moveTo>
                <a:cubicBezTo>
                  <a:pt x="2418425" y="1097256"/>
                  <a:pt x="2430197" y="1109015"/>
                  <a:pt x="2430197" y="1123525"/>
                </a:cubicBezTo>
                <a:cubicBezTo>
                  <a:pt x="2430197" y="1138056"/>
                  <a:pt x="2418425" y="1149826"/>
                  <a:pt x="2403904" y="1149826"/>
                </a:cubicBezTo>
                <a:cubicBezTo>
                  <a:pt x="2389383" y="1149826"/>
                  <a:pt x="2377612" y="1138056"/>
                  <a:pt x="2377612" y="1123525"/>
                </a:cubicBezTo>
                <a:cubicBezTo>
                  <a:pt x="2377612" y="1109015"/>
                  <a:pt x="2389383" y="1097256"/>
                  <a:pt x="2403904" y="1097256"/>
                </a:cubicBezTo>
                <a:close/>
                <a:moveTo>
                  <a:pt x="2312455" y="1097256"/>
                </a:moveTo>
                <a:cubicBezTo>
                  <a:pt x="2326975" y="1097256"/>
                  <a:pt x="2338747" y="1109015"/>
                  <a:pt x="2338747" y="1123525"/>
                </a:cubicBezTo>
                <a:cubicBezTo>
                  <a:pt x="2338747" y="1138056"/>
                  <a:pt x="2326975" y="1149826"/>
                  <a:pt x="2312455" y="1149826"/>
                </a:cubicBezTo>
                <a:cubicBezTo>
                  <a:pt x="2297934" y="1149826"/>
                  <a:pt x="2286162" y="1138056"/>
                  <a:pt x="2286162" y="1123525"/>
                </a:cubicBezTo>
                <a:cubicBezTo>
                  <a:pt x="2286162" y="1109015"/>
                  <a:pt x="2297934" y="1097256"/>
                  <a:pt x="2312455" y="1097256"/>
                </a:cubicBezTo>
                <a:close/>
                <a:moveTo>
                  <a:pt x="2221004" y="1097256"/>
                </a:moveTo>
                <a:cubicBezTo>
                  <a:pt x="2235525" y="1097256"/>
                  <a:pt x="2247296" y="1109015"/>
                  <a:pt x="2247296" y="1123525"/>
                </a:cubicBezTo>
                <a:cubicBezTo>
                  <a:pt x="2247296" y="1138056"/>
                  <a:pt x="2235525" y="1149826"/>
                  <a:pt x="2221004" y="1149826"/>
                </a:cubicBezTo>
                <a:cubicBezTo>
                  <a:pt x="2206484" y="1149826"/>
                  <a:pt x="2194713" y="1138056"/>
                  <a:pt x="2194713" y="1123525"/>
                </a:cubicBezTo>
                <a:cubicBezTo>
                  <a:pt x="2194713" y="1109015"/>
                  <a:pt x="2206484" y="1097256"/>
                  <a:pt x="2221004" y="1097256"/>
                </a:cubicBezTo>
                <a:close/>
                <a:moveTo>
                  <a:pt x="2129554" y="1097256"/>
                </a:moveTo>
                <a:cubicBezTo>
                  <a:pt x="2144075" y="1097256"/>
                  <a:pt x="2155847" y="1109015"/>
                  <a:pt x="2155847" y="1123527"/>
                </a:cubicBezTo>
                <a:cubicBezTo>
                  <a:pt x="2155847" y="1138056"/>
                  <a:pt x="2144075" y="1149826"/>
                  <a:pt x="2129554" y="1149826"/>
                </a:cubicBezTo>
                <a:cubicBezTo>
                  <a:pt x="2115033" y="1149826"/>
                  <a:pt x="2103263" y="1138056"/>
                  <a:pt x="2103263" y="1123527"/>
                </a:cubicBezTo>
                <a:cubicBezTo>
                  <a:pt x="2103263" y="1109015"/>
                  <a:pt x="2115033" y="1097256"/>
                  <a:pt x="2129554" y="1097256"/>
                </a:cubicBezTo>
                <a:close/>
                <a:moveTo>
                  <a:pt x="2038103" y="1097256"/>
                </a:moveTo>
                <a:cubicBezTo>
                  <a:pt x="2052625" y="1097256"/>
                  <a:pt x="2064395" y="1109016"/>
                  <a:pt x="2064395" y="1123527"/>
                </a:cubicBezTo>
                <a:cubicBezTo>
                  <a:pt x="2064395" y="1138056"/>
                  <a:pt x="2052625" y="1149826"/>
                  <a:pt x="2038103" y="1149826"/>
                </a:cubicBezTo>
                <a:cubicBezTo>
                  <a:pt x="2023582" y="1149826"/>
                  <a:pt x="2011811" y="1138056"/>
                  <a:pt x="2011811" y="1123527"/>
                </a:cubicBezTo>
                <a:cubicBezTo>
                  <a:pt x="2011811" y="1109016"/>
                  <a:pt x="2023582" y="1097256"/>
                  <a:pt x="2038103" y="1097256"/>
                </a:cubicBezTo>
                <a:close/>
                <a:moveTo>
                  <a:pt x="1946654" y="1097256"/>
                </a:moveTo>
                <a:cubicBezTo>
                  <a:pt x="1961174" y="1097256"/>
                  <a:pt x="1972946" y="1109016"/>
                  <a:pt x="1972946" y="1123527"/>
                </a:cubicBezTo>
                <a:cubicBezTo>
                  <a:pt x="1972946" y="1138056"/>
                  <a:pt x="1961174" y="1149826"/>
                  <a:pt x="1946654" y="1149826"/>
                </a:cubicBezTo>
                <a:cubicBezTo>
                  <a:pt x="1932132" y="1149826"/>
                  <a:pt x="1920362" y="1138056"/>
                  <a:pt x="1920362" y="1123527"/>
                </a:cubicBezTo>
                <a:cubicBezTo>
                  <a:pt x="1920362" y="1109016"/>
                  <a:pt x="1932132" y="1097256"/>
                  <a:pt x="1946654" y="1097256"/>
                </a:cubicBezTo>
                <a:close/>
                <a:moveTo>
                  <a:pt x="1855203" y="1097256"/>
                </a:moveTo>
                <a:cubicBezTo>
                  <a:pt x="1869724" y="1097256"/>
                  <a:pt x="1881496" y="1109016"/>
                  <a:pt x="1881496" y="1123527"/>
                </a:cubicBezTo>
                <a:cubicBezTo>
                  <a:pt x="1881496" y="1138056"/>
                  <a:pt x="1869724" y="1149826"/>
                  <a:pt x="1855203" y="1149826"/>
                </a:cubicBezTo>
                <a:cubicBezTo>
                  <a:pt x="1840682" y="1149826"/>
                  <a:pt x="1828911" y="1138056"/>
                  <a:pt x="1828911" y="1123527"/>
                </a:cubicBezTo>
                <a:cubicBezTo>
                  <a:pt x="1828911" y="1109016"/>
                  <a:pt x="1840682" y="1097256"/>
                  <a:pt x="1855203" y="1097256"/>
                </a:cubicBezTo>
                <a:close/>
                <a:moveTo>
                  <a:pt x="1763753" y="1097256"/>
                </a:moveTo>
                <a:cubicBezTo>
                  <a:pt x="1778273" y="1097256"/>
                  <a:pt x="1790045" y="1109016"/>
                  <a:pt x="1790045" y="1123527"/>
                </a:cubicBezTo>
                <a:cubicBezTo>
                  <a:pt x="1790045" y="1138056"/>
                  <a:pt x="1778273" y="1149826"/>
                  <a:pt x="1763753" y="1149826"/>
                </a:cubicBezTo>
                <a:cubicBezTo>
                  <a:pt x="1749233" y="1149826"/>
                  <a:pt x="1737462" y="1138056"/>
                  <a:pt x="1737462" y="1123527"/>
                </a:cubicBezTo>
                <a:cubicBezTo>
                  <a:pt x="1737462" y="1109016"/>
                  <a:pt x="1749233" y="1097256"/>
                  <a:pt x="1763753" y="1097256"/>
                </a:cubicBezTo>
                <a:close/>
                <a:moveTo>
                  <a:pt x="1672302" y="1097256"/>
                </a:moveTo>
                <a:cubicBezTo>
                  <a:pt x="1686823" y="1097256"/>
                  <a:pt x="1698595" y="1109016"/>
                  <a:pt x="1698595" y="1123527"/>
                </a:cubicBezTo>
                <a:cubicBezTo>
                  <a:pt x="1698595" y="1138056"/>
                  <a:pt x="1686823" y="1149826"/>
                  <a:pt x="1672302" y="1149826"/>
                </a:cubicBezTo>
                <a:cubicBezTo>
                  <a:pt x="1657782" y="1149826"/>
                  <a:pt x="1646011" y="1138056"/>
                  <a:pt x="1646011" y="1123527"/>
                </a:cubicBezTo>
                <a:cubicBezTo>
                  <a:pt x="1646011" y="1109016"/>
                  <a:pt x="1657782" y="1097256"/>
                  <a:pt x="1672302" y="1097256"/>
                </a:cubicBezTo>
                <a:close/>
                <a:moveTo>
                  <a:pt x="1580853" y="1097256"/>
                </a:moveTo>
                <a:cubicBezTo>
                  <a:pt x="1595374" y="1097256"/>
                  <a:pt x="1607145" y="1109016"/>
                  <a:pt x="1607145" y="1123527"/>
                </a:cubicBezTo>
                <a:cubicBezTo>
                  <a:pt x="1607145" y="1138056"/>
                  <a:pt x="1595374" y="1149826"/>
                  <a:pt x="1580853" y="1149826"/>
                </a:cubicBezTo>
                <a:cubicBezTo>
                  <a:pt x="1566332" y="1149826"/>
                  <a:pt x="1554560" y="1138056"/>
                  <a:pt x="1554560" y="1123527"/>
                </a:cubicBezTo>
                <a:cubicBezTo>
                  <a:pt x="1554560" y="1109016"/>
                  <a:pt x="1566332" y="1097256"/>
                  <a:pt x="1580853" y="1097256"/>
                </a:cubicBezTo>
                <a:close/>
                <a:moveTo>
                  <a:pt x="7615605" y="1097255"/>
                </a:moveTo>
                <a:cubicBezTo>
                  <a:pt x="7630124" y="1097255"/>
                  <a:pt x="7641894" y="1109013"/>
                  <a:pt x="7641894" y="1123524"/>
                </a:cubicBezTo>
                <a:cubicBezTo>
                  <a:pt x="7641894" y="1138056"/>
                  <a:pt x="7630124" y="1149824"/>
                  <a:pt x="7615605" y="1149824"/>
                </a:cubicBezTo>
                <a:cubicBezTo>
                  <a:pt x="7601086" y="1149824"/>
                  <a:pt x="7589316" y="1138056"/>
                  <a:pt x="7589316" y="1123524"/>
                </a:cubicBezTo>
                <a:cubicBezTo>
                  <a:pt x="7589316" y="1109013"/>
                  <a:pt x="7601086" y="1097255"/>
                  <a:pt x="7615605" y="1097255"/>
                </a:cubicBezTo>
                <a:close/>
                <a:moveTo>
                  <a:pt x="7524165" y="1097255"/>
                </a:moveTo>
                <a:cubicBezTo>
                  <a:pt x="7538684" y="1097255"/>
                  <a:pt x="7550454" y="1109013"/>
                  <a:pt x="7550454" y="1123524"/>
                </a:cubicBezTo>
                <a:cubicBezTo>
                  <a:pt x="7550454" y="1138056"/>
                  <a:pt x="7538684" y="1149824"/>
                  <a:pt x="7524165" y="1149824"/>
                </a:cubicBezTo>
                <a:cubicBezTo>
                  <a:pt x="7509646" y="1149824"/>
                  <a:pt x="7497876" y="1138056"/>
                  <a:pt x="7497876" y="1123524"/>
                </a:cubicBezTo>
                <a:cubicBezTo>
                  <a:pt x="7497876" y="1109013"/>
                  <a:pt x="7509646" y="1097255"/>
                  <a:pt x="7524165" y="1097255"/>
                </a:cubicBezTo>
                <a:close/>
                <a:moveTo>
                  <a:pt x="7432725" y="1097255"/>
                </a:moveTo>
                <a:cubicBezTo>
                  <a:pt x="7447244" y="1097255"/>
                  <a:pt x="7459014" y="1109013"/>
                  <a:pt x="7459014" y="1123524"/>
                </a:cubicBezTo>
                <a:cubicBezTo>
                  <a:pt x="7459014" y="1138056"/>
                  <a:pt x="7447244" y="1149824"/>
                  <a:pt x="7432725" y="1149824"/>
                </a:cubicBezTo>
                <a:cubicBezTo>
                  <a:pt x="7418206" y="1149824"/>
                  <a:pt x="7406436" y="1138056"/>
                  <a:pt x="7406436" y="1123524"/>
                </a:cubicBezTo>
                <a:cubicBezTo>
                  <a:pt x="7406436" y="1109013"/>
                  <a:pt x="7418206" y="1097255"/>
                  <a:pt x="7432725" y="1097255"/>
                </a:cubicBezTo>
                <a:close/>
                <a:moveTo>
                  <a:pt x="7341285" y="1097255"/>
                </a:moveTo>
                <a:cubicBezTo>
                  <a:pt x="7355804" y="1097255"/>
                  <a:pt x="7367574" y="1109013"/>
                  <a:pt x="7367574" y="1123524"/>
                </a:cubicBezTo>
                <a:cubicBezTo>
                  <a:pt x="7367574" y="1138056"/>
                  <a:pt x="7355804" y="1149824"/>
                  <a:pt x="7341285" y="1149824"/>
                </a:cubicBezTo>
                <a:cubicBezTo>
                  <a:pt x="7326766" y="1149824"/>
                  <a:pt x="7314996" y="1138056"/>
                  <a:pt x="7314996" y="1123524"/>
                </a:cubicBezTo>
                <a:cubicBezTo>
                  <a:pt x="7314996" y="1109013"/>
                  <a:pt x="7326766" y="1097255"/>
                  <a:pt x="7341285" y="1097255"/>
                </a:cubicBezTo>
                <a:close/>
                <a:moveTo>
                  <a:pt x="7249845" y="1097255"/>
                </a:moveTo>
                <a:cubicBezTo>
                  <a:pt x="7264364" y="1097255"/>
                  <a:pt x="7276134" y="1109013"/>
                  <a:pt x="7276134" y="1123524"/>
                </a:cubicBezTo>
                <a:cubicBezTo>
                  <a:pt x="7276134" y="1138056"/>
                  <a:pt x="7264364" y="1149824"/>
                  <a:pt x="7249845" y="1149824"/>
                </a:cubicBezTo>
                <a:cubicBezTo>
                  <a:pt x="7235326" y="1149824"/>
                  <a:pt x="7223556" y="1138056"/>
                  <a:pt x="7223556" y="1123524"/>
                </a:cubicBezTo>
                <a:cubicBezTo>
                  <a:pt x="7223556" y="1109013"/>
                  <a:pt x="7235326" y="1097255"/>
                  <a:pt x="7249845" y="1097255"/>
                </a:cubicBezTo>
                <a:close/>
                <a:moveTo>
                  <a:pt x="7158405" y="1097255"/>
                </a:moveTo>
                <a:cubicBezTo>
                  <a:pt x="7172924" y="1097255"/>
                  <a:pt x="7184694" y="1109013"/>
                  <a:pt x="7184694" y="1123524"/>
                </a:cubicBezTo>
                <a:cubicBezTo>
                  <a:pt x="7184694" y="1138056"/>
                  <a:pt x="7172924" y="1149824"/>
                  <a:pt x="7158405" y="1149824"/>
                </a:cubicBezTo>
                <a:cubicBezTo>
                  <a:pt x="7143886" y="1149824"/>
                  <a:pt x="7132116" y="1138056"/>
                  <a:pt x="7132116" y="1123524"/>
                </a:cubicBezTo>
                <a:cubicBezTo>
                  <a:pt x="7132116" y="1109013"/>
                  <a:pt x="7143886" y="1097255"/>
                  <a:pt x="7158405" y="1097255"/>
                </a:cubicBezTo>
                <a:close/>
                <a:moveTo>
                  <a:pt x="7066965" y="1097255"/>
                </a:moveTo>
                <a:cubicBezTo>
                  <a:pt x="7081484" y="1097255"/>
                  <a:pt x="7093254" y="1109013"/>
                  <a:pt x="7093254" y="1123524"/>
                </a:cubicBezTo>
                <a:cubicBezTo>
                  <a:pt x="7093254" y="1138056"/>
                  <a:pt x="7081484" y="1149824"/>
                  <a:pt x="7066965" y="1149824"/>
                </a:cubicBezTo>
                <a:cubicBezTo>
                  <a:pt x="7052446" y="1149824"/>
                  <a:pt x="7040676" y="1138056"/>
                  <a:pt x="7040676" y="1123524"/>
                </a:cubicBezTo>
                <a:cubicBezTo>
                  <a:pt x="7040676" y="1109013"/>
                  <a:pt x="7052446" y="1097255"/>
                  <a:pt x="7066965" y="1097255"/>
                </a:cubicBezTo>
                <a:close/>
                <a:moveTo>
                  <a:pt x="6975525" y="1097255"/>
                </a:moveTo>
                <a:cubicBezTo>
                  <a:pt x="6990044" y="1097255"/>
                  <a:pt x="7001814" y="1109014"/>
                  <a:pt x="7001814" y="1123524"/>
                </a:cubicBezTo>
                <a:cubicBezTo>
                  <a:pt x="7001814" y="1138056"/>
                  <a:pt x="6990044" y="1149824"/>
                  <a:pt x="6975525" y="1149824"/>
                </a:cubicBezTo>
                <a:cubicBezTo>
                  <a:pt x="6961006" y="1149824"/>
                  <a:pt x="6949236" y="1138056"/>
                  <a:pt x="6949236" y="1123524"/>
                </a:cubicBezTo>
                <a:cubicBezTo>
                  <a:pt x="6949236" y="1109014"/>
                  <a:pt x="6961006" y="1097255"/>
                  <a:pt x="6975525" y="1097255"/>
                </a:cubicBezTo>
                <a:close/>
                <a:moveTo>
                  <a:pt x="6884085" y="1097255"/>
                </a:moveTo>
                <a:cubicBezTo>
                  <a:pt x="6898604" y="1097255"/>
                  <a:pt x="6910374" y="1109014"/>
                  <a:pt x="6910374" y="1123524"/>
                </a:cubicBezTo>
                <a:cubicBezTo>
                  <a:pt x="6910374" y="1138056"/>
                  <a:pt x="6898604" y="1149824"/>
                  <a:pt x="6884085" y="1149824"/>
                </a:cubicBezTo>
                <a:cubicBezTo>
                  <a:pt x="6869566" y="1149824"/>
                  <a:pt x="6857796" y="1138056"/>
                  <a:pt x="6857796" y="1123524"/>
                </a:cubicBezTo>
                <a:cubicBezTo>
                  <a:pt x="6857796" y="1109014"/>
                  <a:pt x="6869566" y="1097255"/>
                  <a:pt x="6884085" y="1097255"/>
                </a:cubicBezTo>
                <a:close/>
                <a:moveTo>
                  <a:pt x="6792645" y="1097255"/>
                </a:moveTo>
                <a:cubicBezTo>
                  <a:pt x="6807164" y="1097255"/>
                  <a:pt x="6818934" y="1109014"/>
                  <a:pt x="6818934" y="1123524"/>
                </a:cubicBezTo>
                <a:cubicBezTo>
                  <a:pt x="6818934" y="1138056"/>
                  <a:pt x="6807164" y="1149824"/>
                  <a:pt x="6792645" y="1149824"/>
                </a:cubicBezTo>
                <a:cubicBezTo>
                  <a:pt x="6778126" y="1149824"/>
                  <a:pt x="6766356" y="1138056"/>
                  <a:pt x="6766356" y="1123524"/>
                </a:cubicBezTo>
                <a:cubicBezTo>
                  <a:pt x="6766356" y="1109014"/>
                  <a:pt x="6778126" y="1097255"/>
                  <a:pt x="6792645" y="1097255"/>
                </a:cubicBezTo>
                <a:close/>
                <a:moveTo>
                  <a:pt x="6426885" y="1097255"/>
                </a:moveTo>
                <a:cubicBezTo>
                  <a:pt x="6441404" y="1097255"/>
                  <a:pt x="6453174" y="1109014"/>
                  <a:pt x="6453174" y="1123524"/>
                </a:cubicBezTo>
                <a:cubicBezTo>
                  <a:pt x="6453174" y="1138056"/>
                  <a:pt x="6441404" y="1149824"/>
                  <a:pt x="6426885" y="1149824"/>
                </a:cubicBezTo>
                <a:cubicBezTo>
                  <a:pt x="6412366" y="1149824"/>
                  <a:pt x="6400596" y="1138056"/>
                  <a:pt x="6400596" y="1123524"/>
                </a:cubicBezTo>
                <a:cubicBezTo>
                  <a:pt x="6400596" y="1109014"/>
                  <a:pt x="6412366" y="1097255"/>
                  <a:pt x="6426885" y="1097255"/>
                </a:cubicBezTo>
                <a:close/>
                <a:moveTo>
                  <a:pt x="5878245" y="1097255"/>
                </a:moveTo>
                <a:cubicBezTo>
                  <a:pt x="5892764" y="1097255"/>
                  <a:pt x="5904534" y="1109014"/>
                  <a:pt x="5904534" y="1123524"/>
                </a:cubicBezTo>
                <a:cubicBezTo>
                  <a:pt x="5904534" y="1138056"/>
                  <a:pt x="5892764" y="1149824"/>
                  <a:pt x="5878245" y="1149824"/>
                </a:cubicBezTo>
                <a:cubicBezTo>
                  <a:pt x="5863726" y="1149824"/>
                  <a:pt x="5851956" y="1138056"/>
                  <a:pt x="5851956" y="1123524"/>
                </a:cubicBezTo>
                <a:cubicBezTo>
                  <a:pt x="5851956" y="1109014"/>
                  <a:pt x="5863726" y="1097255"/>
                  <a:pt x="5878245" y="1097255"/>
                </a:cubicBezTo>
                <a:close/>
                <a:moveTo>
                  <a:pt x="5786805" y="1097255"/>
                </a:moveTo>
                <a:cubicBezTo>
                  <a:pt x="5801324" y="1097255"/>
                  <a:pt x="5813094" y="1109014"/>
                  <a:pt x="5813094" y="1123524"/>
                </a:cubicBezTo>
                <a:cubicBezTo>
                  <a:pt x="5813094" y="1138056"/>
                  <a:pt x="5801324" y="1149824"/>
                  <a:pt x="5786805" y="1149824"/>
                </a:cubicBezTo>
                <a:cubicBezTo>
                  <a:pt x="5772286" y="1149824"/>
                  <a:pt x="5760516" y="1138056"/>
                  <a:pt x="5760516" y="1123524"/>
                </a:cubicBezTo>
                <a:cubicBezTo>
                  <a:pt x="5760516" y="1109014"/>
                  <a:pt x="5772286" y="1097255"/>
                  <a:pt x="5786805" y="1097255"/>
                </a:cubicBezTo>
                <a:close/>
                <a:moveTo>
                  <a:pt x="5695365" y="1097255"/>
                </a:moveTo>
                <a:cubicBezTo>
                  <a:pt x="5709884" y="1097255"/>
                  <a:pt x="5721654" y="1109014"/>
                  <a:pt x="5721654" y="1123524"/>
                </a:cubicBezTo>
                <a:cubicBezTo>
                  <a:pt x="5721654" y="1138056"/>
                  <a:pt x="5709884" y="1149824"/>
                  <a:pt x="5695365" y="1149824"/>
                </a:cubicBezTo>
                <a:cubicBezTo>
                  <a:pt x="5680846" y="1149824"/>
                  <a:pt x="5669076" y="1138056"/>
                  <a:pt x="5669076" y="1123524"/>
                </a:cubicBezTo>
                <a:cubicBezTo>
                  <a:pt x="5669076" y="1109014"/>
                  <a:pt x="5680846" y="1097255"/>
                  <a:pt x="5695365" y="1097255"/>
                </a:cubicBezTo>
                <a:close/>
                <a:moveTo>
                  <a:pt x="5603925" y="1097255"/>
                </a:moveTo>
                <a:cubicBezTo>
                  <a:pt x="5618444" y="1097255"/>
                  <a:pt x="5630214" y="1109014"/>
                  <a:pt x="5630214" y="1123524"/>
                </a:cubicBezTo>
                <a:cubicBezTo>
                  <a:pt x="5630214" y="1138056"/>
                  <a:pt x="5618444" y="1149824"/>
                  <a:pt x="5603925" y="1149824"/>
                </a:cubicBezTo>
                <a:cubicBezTo>
                  <a:pt x="5589406" y="1149824"/>
                  <a:pt x="5577636" y="1138056"/>
                  <a:pt x="5577636" y="1123524"/>
                </a:cubicBezTo>
                <a:cubicBezTo>
                  <a:pt x="5577636" y="1109014"/>
                  <a:pt x="5589406" y="1097255"/>
                  <a:pt x="5603925" y="1097255"/>
                </a:cubicBezTo>
                <a:close/>
                <a:moveTo>
                  <a:pt x="5512485" y="1097255"/>
                </a:moveTo>
                <a:cubicBezTo>
                  <a:pt x="5527004" y="1097255"/>
                  <a:pt x="5538774" y="1109014"/>
                  <a:pt x="5538774" y="1123524"/>
                </a:cubicBezTo>
                <a:cubicBezTo>
                  <a:pt x="5538774" y="1138056"/>
                  <a:pt x="5527004" y="1149824"/>
                  <a:pt x="5512485" y="1149824"/>
                </a:cubicBezTo>
                <a:cubicBezTo>
                  <a:pt x="5497966" y="1149824"/>
                  <a:pt x="5486196" y="1138056"/>
                  <a:pt x="5486196" y="1123524"/>
                </a:cubicBezTo>
                <a:cubicBezTo>
                  <a:pt x="5486196" y="1109014"/>
                  <a:pt x="5497966" y="1097255"/>
                  <a:pt x="5512485" y="1097255"/>
                </a:cubicBezTo>
                <a:close/>
                <a:moveTo>
                  <a:pt x="4049445" y="1097255"/>
                </a:moveTo>
                <a:cubicBezTo>
                  <a:pt x="4063964" y="1097255"/>
                  <a:pt x="4075734" y="1109014"/>
                  <a:pt x="4075734" y="1123524"/>
                </a:cubicBezTo>
                <a:cubicBezTo>
                  <a:pt x="4075734" y="1138056"/>
                  <a:pt x="4063964" y="1149824"/>
                  <a:pt x="4049445" y="1149824"/>
                </a:cubicBezTo>
                <a:cubicBezTo>
                  <a:pt x="4034926" y="1149824"/>
                  <a:pt x="4023156" y="1138056"/>
                  <a:pt x="4023156" y="1123524"/>
                </a:cubicBezTo>
                <a:cubicBezTo>
                  <a:pt x="4023156" y="1109014"/>
                  <a:pt x="4034926" y="1097255"/>
                  <a:pt x="4049445" y="1097255"/>
                </a:cubicBezTo>
                <a:close/>
                <a:moveTo>
                  <a:pt x="3958005" y="1097255"/>
                </a:moveTo>
                <a:cubicBezTo>
                  <a:pt x="3972524" y="1097255"/>
                  <a:pt x="3984294" y="1109014"/>
                  <a:pt x="3984294" y="1123524"/>
                </a:cubicBezTo>
                <a:cubicBezTo>
                  <a:pt x="3984294" y="1138056"/>
                  <a:pt x="3972524" y="1149824"/>
                  <a:pt x="3958005" y="1149824"/>
                </a:cubicBezTo>
                <a:cubicBezTo>
                  <a:pt x="3943486" y="1149824"/>
                  <a:pt x="3931716" y="1138056"/>
                  <a:pt x="3931716" y="1123524"/>
                </a:cubicBezTo>
                <a:cubicBezTo>
                  <a:pt x="3931716" y="1109014"/>
                  <a:pt x="3943486" y="1097255"/>
                  <a:pt x="3958005" y="1097255"/>
                </a:cubicBezTo>
                <a:close/>
                <a:moveTo>
                  <a:pt x="8438565" y="1097253"/>
                </a:moveTo>
                <a:cubicBezTo>
                  <a:pt x="8453084" y="1097253"/>
                  <a:pt x="8464854" y="1109012"/>
                  <a:pt x="8464854" y="1123523"/>
                </a:cubicBezTo>
                <a:cubicBezTo>
                  <a:pt x="8464854" y="1138056"/>
                  <a:pt x="8453084" y="1149822"/>
                  <a:pt x="8438565" y="1149822"/>
                </a:cubicBezTo>
                <a:cubicBezTo>
                  <a:pt x="8424046" y="1149822"/>
                  <a:pt x="8412276" y="1138056"/>
                  <a:pt x="8412276" y="1123523"/>
                </a:cubicBezTo>
                <a:cubicBezTo>
                  <a:pt x="8412276" y="1109012"/>
                  <a:pt x="8424046" y="1097253"/>
                  <a:pt x="8438565" y="1097253"/>
                </a:cubicBezTo>
                <a:close/>
                <a:moveTo>
                  <a:pt x="8347125" y="1097253"/>
                </a:moveTo>
                <a:cubicBezTo>
                  <a:pt x="8361644" y="1097253"/>
                  <a:pt x="8373414" y="1109012"/>
                  <a:pt x="8373414" y="1123523"/>
                </a:cubicBezTo>
                <a:cubicBezTo>
                  <a:pt x="8373414" y="1138056"/>
                  <a:pt x="8361644" y="1149822"/>
                  <a:pt x="8347125" y="1149822"/>
                </a:cubicBezTo>
                <a:cubicBezTo>
                  <a:pt x="8332606" y="1149822"/>
                  <a:pt x="8320836" y="1138056"/>
                  <a:pt x="8320836" y="1123523"/>
                </a:cubicBezTo>
                <a:cubicBezTo>
                  <a:pt x="8320836" y="1109012"/>
                  <a:pt x="8332606" y="1097253"/>
                  <a:pt x="8347125" y="1097253"/>
                </a:cubicBezTo>
                <a:close/>
                <a:moveTo>
                  <a:pt x="8255685" y="1097253"/>
                </a:moveTo>
                <a:cubicBezTo>
                  <a:pt x="8270204" y="1097253"/>
                  <a:pt x="8281974" y="1109012"/>
                  <a:pt x="8281974" y="1123523"/>
                </a:cubicBezTo>
                <a:cubicBezTo>
                  <a:pt x="8281974" y="1138056"/>
                  <a:pt x="8270204" y="1149822"/>
                  <a:pt x="8255685" y="1149822"/>
                </a:cubicBezTo>
                <a:cubicBezTo>
                  <a:pt x="8241166" y="1149822"/>
                  <a:pt x="8229396" y="1138056"/>
                  <a:pt x="8229396" y="1123523"/>
                </a:cubicBezTo>
                <a:cubicBezTo>
                  <a:pt x="8229396" y="1109012"/>
                  <a:pt x="8241166" y="1097253"/>
                  <a:pt x="8255685" y="1097253"/>
                </a:cubicBezTo>
                <a:close/>
                <a:moveTo>
                  <a:pt x="8164245" y="1097253"/>
                </a:moveTo>
                <a:cubicBezTo>
                  <a:pt x="8178764" y="1097253"/>
                  <a:pt x="8190534" y="1109012"/>
                  <a:pt x="8190534" y="1123524"/>
                </a:cubicBezTo>
                <a:cubicBezTo>
                  <a:pt x="8190534" y="1138056"/>
                  <a:pt x="8178764" y="1149822"/>
                  <a:pt x="8164245" y="1149822"/>
                </a:cubicBezTo>
                <a:cubicBezTo>
                  <a:pt x="8149726" y="1149822"/>
                  <a:pt x="8137956" y="1138056"/>
                  <a:pt x="8137956" y="1123524"/>
                </a:cubicBezTo>
                <a:cubicBezTo>
                  <a:pt x="8137956" y="1109012"/>
                  <a:pt x="8149726" y="1097253"/>
                  <a:pt x="8164245" y="1097253"/>
                </a:cubicBezTo>
                <a:close/>
                <a:moveTo>
                  <a:pt x="8072805" y="1097253"/>
                </a:moveTo>
                <a:cubicBezTo>
                  <a:pt x="8087324" y="1097253"/>
                  <a:pt x="8099094" y="1109013"/>
                  <a:pt x="8099094" y="1123524"/>
                </a:cubicBezTo>
                <a:cubicBezTo>
                  <a:pt x="8099094" y="1138056"/>
                  <a:pt x="8087324" y="1149822"/>
                  <a:pt x="8072805" y="1149822"/>
                </a:cubicBezTo>
                <a:cubicBezTo>
                  <a:pt x="8058286" y="1149822"/>
                  <a:pt x="8046516" y="1138056"/>
                  <a:pt x="8046516" y="1123524"/>
                </a:cubicBezTo>
                <a:cubicBezTo>
                  <a:pt x="8046516" y="1109013"/>
                  <a:pt x="8058286" y="1097253"/>
                  <a:pt x="8072805" y="1097253"/>
                </a:cubicBezTo>
                <a:close/>
                <a:moveTo>
                  <a:pt x="7981365" y="1097253"/>
                </a:moveTo>
                <a:cubicBezTo>
                  <a:pt x="7995884" y="1097253"/>
                  <a:pt x="8007654" y="1109013"/>
                  <a:pt x="8007654" y="1123524"/>
                </a:cubicBezTo>
                <a:cubicBezTo>
                  <a:pt x="8007654" y="1138056"/>
                  <a:pt x="7995884" y="1149822"/>
                  <a:pt x="7981365" y="1149822"/>
                </a:cubicBezTo>
                <a:cubicBezTo>
                  <a:pt x="7966846" y="1149822"/>
                  <a:pt x="7955076" y="1138056"/>
                  <a:pt x="7955076" y="1123524"/>
                </a:cubicBezTo>
                <a:cubicBezTo>
                  <a:pt x="7955076" y="1109013"/>
                  <a:pt x="7966846" y="1097253"/>
                  <a:pt x="7981365" y="1097253"/>
                </a:cubicBezTo>
                <a:close/>
                <a:moveTo>
                  <a:pt x="7889925" y="1097253"/>
                </a:moveTo>
                <a:cubicBezTo>
                  <a:pt x="7904444" y="1097253"/>
                  <a:pt x="7916214" y="1109013"/>
                  <a:pt x="7916214" y="1123524"/>
                </a:cubicBezTo>
                <a:cubicBezTo>
                  <a:pt x="7916214" y="1138056"/>
                  <a:pt x="7904444" y="1149822"/>
                  <a:pt x="7889925" y="1149822"/>
                </a:cubicBezTo>
                <a:cubicBezTo>
                  <a:pt x="7875406" y="1149822"/>
                  <a:pt x="7863636" y="1138056"/>
                  <a:pt x="7863636" y="1123524"/>
                </a:cubicBezTo>
                <a:cubicBezTo>
                  <a:pt x="7863636" y="1109013"/>
                  <a:pt x="7875406" y="1097253"/>
                  <a:pt x="7889925" y="1097253"/>
                </a:cubicBezTo>
                <a:close/>
                <a:moveTo>
                  <a:pt x="7798485" y="1097253"/>
                </a:moveTo>
                <a:cubicBezTo>
                  <a:pt x="7813004" y="1097253"/>
                  <a:pt x="7824774" y="1109013"/>
                  <a:pt x="7824774" y="1123524"/>
                </a:cubicBezTo>
                <a:cubicBezTo>
                  <a:pt x="7824774" y="1138056"/>
                  <a:pt x="7813004" y="1149822"/>
                  <a:pt x="7798485" y="1149822"/>
                </a:cubicBezTo>
                <a:cubicBezTo>
                  <a:pt x="7783966" y="1149822"/>
                  <a:pt x="7772196" y="1138056"/>
                  <a:pt x="7772196" y="1123524"/>
                </a:cubicBezTo>
                <a:cubicBezTo>
                  <a:pt x="7772196" y="1109013"/>
                  <a:pt x="7783966" y="1097253"/>
                  <a:pt x="7798485" y="1097253"/>
                </a:cubicBezTo>
                <a:close/>
                <a:moveTo>
                  <a:pt x="7707045" y="1097253"/>
                </a:moveTo>
                <a:cubicBezTo>
                  <a:pt x="7721564" y="1097253"/>
                  <a:pt x="7733334" y="1109013"/>
                  <a:pt x="7733334" y="1123524"/>
                </a:cubicBezTo>
                <a:cubicBezTo>
                  <a:pt x="7733334" y="1138056"/>
                  <a:pt x="7721564" y="1149824"/>
                  <a:pt x="7707045" y="1149824"/>
                </a:cubicBezTo>
                <a:cubicBezTo>
                  <a:pt x="7692526" y="1149824"/>
                  <a:pt x="7680756" y="1138056"/>
                  <a:pt x="7680756" y="1123524"/>
                </a:cubicBezTo>
                <a:cubicBezTo>
                  <a:pt x="7680756" y="1109013"/>
                  <a:pt x="7692526" y="1097253"/>
                  <a:pt x="7707045" y="1097253"/>
                </a:cubicBezTo>
                <a:close/>
                <a:moveTo>
                  <a:pt x="9718725" y="1097253"/>
                </a:moveTo>
                <a:cubicBezTo>
                  <a:pt x="9733244" y="1097253"/>
                  <a:pt x="9745014" y="1109011"/>
                  <a:pt x="9745014" y="1123522"/>
                </a:cubicBezTo>
                <a:cubicBezTo>
                  <a:pt x="9745014" y="1138056"/>
                  <a:pt x="9733244" y="1149822"/>
                  <a:pt x="9718725" y="1149822"/>
                </a:cubicBezTo>
                <a:cubicBezTo>
                  <a:pt x="9704206" y="1149822"/>
                  <a:pt x="9692436" y="1138056"/>
                  <a:pt x="9692436" y="1123522"/>
                </a:cubicBezTo>
                <a:cubicBezTo>
                  <a:pt x="9692436" y="1109011"/>
                  <a:pt x="9704206" y="1097253"/>
                  <a:pt x="9718725" y="1097253"/>
                </a:cubicBezTo>
                <a:close/>
                <a:moveTo>
                  <a:pt x="9627285" y="1097253"/>
                </a:moveTo>
                <a:cubicBezTo>
                  <a:pt x="9641804" y="1097253"/>
                  <a:pt x="9653574" y="1109011"/>
                  <a:pt x="9653574" y="1123522"/>
                </a:cubicBezTo>
                <a:cubicBezTo>
                  <a:pt x="9653574" y="1138056"/>
                  <a:pt x="9641804" y="1149822"/>
                  <a:pt x="9627285" y="1149822"/>
                </a:cubicBezTo>
                <a:cubicBezTo>
                  <a:pt x="9612766" y="1149822"/>
                  <a:pt x="9600996" y="1138056"/>
                  <a:pt x="9600996" y="1123522"/>
                </a:cubicBezTo>
                <a:cubicBezTo>
                  <a:pt x="9600996" y="1109011"/>
                  <a:pt x="9612766" y="1097253"/>
                  <a:pt x="9627285" y="1097253"/>
                </a:cubicBezTo>
                <a:close/>
                <a:moveTo>
                  <a:pt x="9535845" y="1097253"/>
                </a:moveTo>
                <a:cubicBezTo>
                  <a:pt x="9550364" y="1097253"/>
                  <a:pt x="9562134" y="1109011"/>
                  <a:pt x="9562134" y="1123522"/>
                </a:cubicBezTo>
                <a:cubicBezTo>
                  <a:pt x="9562134" y="1138056"/>
                  <a:pt x="9550364" y="1149822"/>
                  <a:pt x="9535845" y="1149822"/>
                </a:cubicBezTo>
                <a:cubicBezTo>
                  <a:pt x="9521326" y="1149822"/>
                  <a:pt x="9509556" y="1138056"/>
                  <a:pt x="9509556" y="1123522"/>
                </a:cubicBezTo>
                <a:cubicBezTo>
                  <a:pt x="9509556" y="1109011"/>
                  <a:pt x="9521326" y="1097253"/>
                  <a:pt x="9535845" y="1097253"/>
                </a:cubicBezTo>
                <a:close/>
                <a:moveTo>
                  <a:pt x="9444405" y="1097253"/>
                </a:moveTo>
                <a:cubicBezTo>
                  <a:pt x="9458924" y="1097253"/>
                  <a:pt x="9470694" y="1109011"/>
                  <a:pt x="9470694" y="1123522"/>
                </a:cubicBezTo>
                <a:cubicBezTo>
                  <a:pt x="9470694" y="1138056"/>
                  <a:pt x="9458924" y="1149822"/>
                  <a:pt x="9444405" y="1149822"/>
                </a:cubicBezTo>
                <a:cubicBezTo>
                  <a:pt x="9429886" y="1149822"/>
                  <a:pt x="9418116" y="1138056"/>
                  <a:pt x="9418116" y="1123522"/>
                </a:cubicBezTo>
                <a:cubicBezTo>
                  <a:pt x="9418116" y="1109011"/>
                  <a:pt x="9429886" y="1097253"/>
                  <a:pt x="9444405" y="1097253"/>
                </a:cubicBezTo>
                <a:close/>
                <a:moveTo>
                  <a:pt x="9352965" y="1097253"/>
                </a:moveTo>
                <a:cubicBezTo>
                  <a:pt x="9367484" y="1097253"/>
                  <a:pt x="9379254" y="1109011"/>
                  <a:pt x="9379254" y="1123522"/>
                </a:cubicBezTo>
                <a:cubicBezTo>
                  <a:pt x="9379254" y="1138056"/>
                  <a:pt x="9367484" y="1149822"/>
                  <a:pt x="9352965" y="1149822"/>
                </a:cubicBezTo>
                <a:cubicBezTo>
                  <a:pt x="9338446" y="1149822"/>
                  <a:pt x="9326676" y="1138056"/>
                  <a:pt x="9326676" y="1123522"/>
                </a:cubicBezTo>
                <a:cubicBezTo>
                  <a:pt x="9326676" y="1109011"/>
                  <a:pt x="9338446" y="1097253"/>
                  <a:pt x="9352965" y="1097253"/>
                </a:cubicBezTo>
                <a:close/>
                <a:moveTo>
                  <a:pt x="9261525" y="1097253"/>
                </a:moveTo>
                <a:cubicBezTo>
                  <a:pt x="9276044" y="1097253"/>
                  <a:pt x="9287814" y="1109011"/>
                  <a:pt x="9287814" y="1123522"/>
                </a:cubicBezTo>
                <a:cubicBezTo>
                  <a:pt x="9287814" y="1138056"/>
                  <a:pt x="9276044" y="1149822"/>
                  <a:pt x="9261525" y="1149822"/>
                </a:cubicBezTo>
                <a:cubicBezTo>
                  <a:pt x="9247006" y="1149822"/>
                  <a:pt x="9235236" y="1138056"/>
                  <a:pt x="9235236" y="1123522"/>
                </a:cubicBezTo>
                <a:cubicBezTo>
                  <a:pt x="9235236" y="1109011"/>
                  <a:pt x="9247006" y="1097253"/>
                  <a:pt x="9261525" y="1097253"/>
                </a:cubicBezTo>
                <a:close/>
                <a:moveTo>
                  <a:pt x="9170085" y="1097253"/>
                </a:moveTo>
                <a:cubicBezTo>
                  <a:pt x="9184604" y="1097253"/>
                  <a:pt x="9196374" y="1109011"/>
                  <a:pt x="9196374" y="1123522"/>
                </a:cubicBezTo>
                <a:cubicBezTo>
                  <a:pt x="9196374" y="1138056"/>
                  <a:pt x="9184604" y="1149822"/>
                  <a:pt x="9170085" y="1149822"/>
                </a:cubicBezTo>
                <a:cubicBezTo>
                  <a:pt x="9155566" y="1149822"/>
                  <a:pt x="9143796" y="1138056"/>
                  <a:pt x="9143796" y="1123522"/>
                </a:cubicBezTo>
                <a:cubicBezTo>
                  <a:pt x="9143796" y="1109011"/>
                  <a:pt x="9155566" y="1097253"/>
                  <a:pt x="9170085" y="1097253"/>
                </a:cubicBezTo>
                <a:close/>
                <a:moveTo>
                  <a:pt x="9078645" y="1097253"/>
                </a:moveTo>
                <a:cubicBezTo>
                  <a:pt x="9093164" y="1097253"/>
                  <a:pt x="9104934" y="1109011"/>
                  <a:pt x="9104934" y="1123523"/>
                </a:cubicBezTo>
                <a:cubicBezTo>
                  <a:pt x="9104934" y="1138056"/>
                  <a:pt x="9093164" y="1149822"/>
                  <a:pt x="9078645" y="1149822"/>
                </a:cubicBezTo>
                <a:cubicBezTo>
                  <a:pt x="9064126" y="1149822"/>
                  <a:pt x="9052356" y="1138056"/>
                  <a:pt x="9052356" y="1123523"/>
                </a:cubicBezTo>
                <a:cubicBezTo>
                  <a:pt x="9052356" y="1109011"/>
                  <a:pt x="9064126" y="1097253"/>
                  <a:pt x="9078645" y="1097253"/>
                </a:cubicBezTo>
                <a:close/>
                <a:moveTo>
                  <a:pt x="8987205" y="1097253"/>
                </a:moveTo>
                <a:cubicBezTo>
                  <a:pt x="9001724" y="1097253"/>
                  <a:pt x="9013494" y="1109011"/>
                  <a:pt x="9013494" y="1123523"/>
                </a:cubicBezTo>
                <a:cubicBezTo>
                  <a:pt x="9013494" y="1138056"/>
                  <a:pt x="9001724" y="1149822"/>
                  <a:pt x="8987205" y="1149822"/>
                </a:cubicBezTo>
                <a:cubicBezTo>
                  <a:pt x="8972686" y="1149822"/>
                  <a:pt x="8960916" y="1138056"/>
                  <a:pt x="8960916" y="1123523"/>
                </a:cubicBezTo>
                <a:cubicBezTo>
                  <a:pt x="8960916" y="1109011"/>
                  <a:pt x="8972686" y="1097253"/>
                  <a:pt x="8987205" y="1097253"/>
                </a:cubicBezTo>
                <a:close/>
                <a:moveTo>
                  <a:pt x="8895765" y="1097253"/>
                </a:moveTo>
                <a:cubicBezTo>
                  <a:pt x="8910284" y="1097253"/>
                  <a:pt x="8922054" y="1109012"/>
                  <a:pt x="8922054" y="1123523"/>
                </a:cubicBezTo>
                <a:cubicBezTo>
                  <a:pt x="8922054" y="1138056"/>
                  <a:pt x="8910284" y="1149822"/>
                  <a:pt x="8895765" y="1149822"/>
                </a:cubicBezTo>
                <a:cubicBezTo>
                  <a:pt x="8881246" y="1149822"/>
                  <a:pt x="8869476" y="1138056"/>
                  <a:pt x="8869476" y="1123523"/>
                </a:cubicBezTo>
                <a:cubicBezTo>
                  <a:pt x="8869476" y="1109012"/>
                  <a:pt x="8881246" y="1097253"/>
                  <a:pt x="8895765" y="1097253"/>
                </a:cubicBezTo>
                <a:close/>
                <a:moveTo>
                  <a:pt x="8804325" y="1097253"/>
                </a:moveTo>
                <a:cubicBezTo>
                  <a:pt x="8818844" y="1097253"/>
                  <a:pt x="8830614" y="1109012"/>
                  <a:pt x="8830614" y="1123523"/>
                </a:cubicBezTo>
                <a:cubicBezTo>
                  <a:pt x="8830614" y="1138056"/>
                  <a:pt x="8818844" y="1149822"/>
                  <a:pt x="8804325" y="1149822"/>
                </a:cubicBezTo>
                <a:cubicBezTo>
                  <a:pt x="8789806" y="1149822"/>
                  <a:pt x="8778036" y="1138056"/>
                  <a:pt x="8778036" y="1123523"/>
                </a:cubicBezTo>
                <a:cubicBezTo>
                  <a:pt x="8778036" y="1109012"/>
                  <a:pt x="8789806" y="1097253"/>
                  <a:pt x="8804325" y="1097253"/>
                </a:cubicBezTo>
                <a:close/>
                <a:moveTo>
                  <a:pt x="8712885" y="1097253"/>
                </a:moveTo>
                <a:cubicBezTo>
                  <a:pt x="8727404" y="1097253"/>
                  <a:pt x="8739174" y="1109012"/>
                  <a:pt x="8739174" y="1123523"/>
                </a:cubicBezTo>
                <a:cubicBezTo>
                  <a:pt x="8739174" y="1138056"/>
                  <a:pt x="8727404" y="1149822"/>
                  <a:pt x="8712885" y="1149822"/>
                </a:cubicBezTo>
                <a:cubicBezTo>
                  <a:pt x="8698366" y="1149822"/>
                  <a:pt x="8686596" y="1138056"/>
                  <a:pt x="8686596" y="1123523"/>
                </a:cubicBezTo>
                <a:cubicBezTo>
                  <a:pt x="8686596" y="1109012"/>
                  <a:pt x="8698366" y="1097253"/>
                  <a:pt x="8712885" y="1097253"/>
                </a:cubicBezTo>
                <a:close/>
                <a:moveTo>
                  <a:pt x="8621445" y="1097253"/>
                </a:moveTo>
                <a:cubicBezTo>
                  <a:pt x="8635964" y="1097253"/>
                  <a:pt x="8647734" y="1109012"/>
                  <a:pt x="8647734" y="1123523"/>
                </a:cubicBezTo>
                <a:cubicBezTo>
                  <a:pt x="8647734" y="1138056"/>
                  <a:pt x="8635964" y="1149822"/>
                  <a:pt x="8621445" y="1149822"/>
                </a:cubicBezTo>
                <a:cubicBezTo>
                  <a:pt x="8606926" y="1149822"/>
                  <a:pt x="8595156" y="1138056"/>
                  <a:pt x="8595156" y="1123523"/>
                </a:cubicBezTo>
                <a:cubicBezTo>
                  <a:pt x="8595156" y="1109012"/>
                  <a:pt x="8606926" y="1097253"/>
                  <a:pt x="8621445" y="1097253"/>
                </a:cubicBezTo>
                <a:close/>
                <a:moveTo>
                  <a:pt x="8530005" y="1097253"/>
                </a:moveTo>
                <a:cubicBezTo>
                  <a:pt x="8544524" y="1097253"/>
                  <a:pt x="8556294" y="1109012"/>
                  <a:pt x="8556294" y="1123523"/>
                </a:cubicBezTo>
                <a:cubicBezTo>
                  <a:pt x="8556294" y="1138056"/>
                  <a:pt x="8544524" y="1149822"/>
                  <a:pt x="8530005" y="1149822"/>
                </a:cubicBezTo>
                <a:cubicBezTo>
                  <a:pt x="8515486" y="1149822"/>
                  <a:pt x="8503716" y="1138056"/>
                  <a:pt x="8503716" y="1123523"/>
                </a:cubicBezTo>
                <a:cubicBezTo>
                  <a:pt x="8503716" y="1109012"/>
                  <a:pt x="8515486" y="1097253"/>
                  <a:pt x="8530005" y="1097253"/>
                </a:cubicBezTo>
                <a:close/>
                <a:moveTo>
                  <a:pt x="10175925" y="1097252"/>
                </a:moveTo>
                <a:cubicBezTo>
                  <a:pt x="10190444" y="1097252"/>
                  <a:pt x="10202214" y="1109010"/>
                  <a:pt x="10202214" y="1123522"/>
                </a:cubicBezTo>
                <a:cubicBezTo>
                  <a:pt x="10202214" y="1138049"/>
                  <a:pt x="10190444" y="1149821"/>
                  <a:pt x="10175925" y="1149821"/>
                </a:cubicBezTo>
                <a:cubicBezTo>
                  <a:pt x="10161406" y="1149821"/>
                  <a:pt x="10149636" y="1138049"/>
                  <a:pt x="10149636" y="1123522"/>
                </a:cubicBezTo>
                <a:cubicBezTo>
                  <a:pt x="10149636" y="1109010"/>
                  <a:pt x="10161406" y="1097252"/>
                  <a:pt x="10175925" y="1097252"/>
                </a:cubicBezTo>
                <a:close/>
                <a:moveTo>
                  <a:pt x="10084485" y="1097252"/>
                </a:moveTo>
                <a:cubicBezTo>
                  <a:pt x="10099004" y="1097252"/>
                  <a:pt x="10110774" y="1109010"/>
                  <a:pt x="10110774" y="1123522"/>
                </a:cubicBezTo>
                <a:cubicBezTo>
                  <a:pt x="10110774" y="1138049"/>
                  <a:pt x="10099004" y="1149821"/>
                  <a:pt x="10084485" y="1149821"/>
                </a:cubicBezTo>
                <a:cubicBezTo>
                  <a:pt x="10069966" y="1149821"/>
                  <a:pt x="10058196" y="1138049"/>
                  <a:pt x="10058196" y="1123522"/>
                </a:cubicBezTo>
                <a:cubicBezTo>
                  <a:pt x="10058196" y="1109010"/>
                  <a:pt x="10069966" y="1097252"/>
                  <a:pt x="10084485" y="1097252"/>
                </a:cubicBezTo>
                <a:close/>
                <a:moveTo>
                  <a:pt x="9993045" y="1097252"/>
                </a:moveTo>
                <a:cubicBezTo>
                  <a:pt x="10007564" y="1097252"/>
                  <a:pt x="10019334" y="1109011"/>
                  <a:pt x="10019334" y="1123522"/>
                </a:cubicBezTo>
                <a:cubicBezTo>
                  <a:pt x="10019334" y="1138049"/>
                  <a:pt x="10007564" y="1149821"/>
                  <a:pt x="9993045" y="1149821"/>
                </a:cubicBezTo>
                <a:cubicBezTo>
                  <a:pt x="9978526" y="1149821"/>
                  <a:pt x="9966756" y="1138049"/>
                  <a:pt x="9966756" y="1123522"/>
                </a:cubicBezTo>
                <a:cubicBezTo>
                  <a:pt x="9966756" y="1109011"/>
                  <a:pt x="9978526" y="1097252"/>
                  <a:pt x="9993045" y="1097252"/>
                </a:cubicBezTo>
                <a:close/>
                <a:moveTo>
                  <a:pt x="9901605" y="1097252"/>
                </a:moveTo>
                <a:cubicBezTo>
                  <a:pt x="9916124" y="1097252"/>
                  <a:pt x="9927894" y="1109011"/>
                  <a:pt x="9927894" y="1123522"/>
                </a:cubicBezTo>
                <a:cubicBezTo>
                  <a:pt x="9927894" y="1138056"/>
                  <a:pt x="9916124" y="1149821"/>
                  <a:pt x="9901605" y="1149821"/>
                </a:cubicBezTo>
                <a:cubicBezTo>
                  <a:pt x="9887086" y="1149821"/>
                  <a:pt x="9875316" y="1138056"/>
                  <a:pt x="9875316" y="1123522"/>
                </a:cubicBezTo>
                <a:cubicBezTo>
                  <a:pt x="9875316" y="1109011"/>
                  <a:pt x="9887086" y="1097252"/>
                  <a:pt x="9901605" y="1097252"/>
                </a:cubicBezTo>
                <a:close/>
                <a:moveTo>
                  <a:pt x="9810165" y="1097252"/>
                </a:moveTo>
                <a:cubicBezTo>
                  <a:pt x="9824684" y="1097252"/>
                  <a:pt x="9836454" y="1109011"/>
                  <a:pt x="9836454" y="1123522"/>
                </a:cubicBezTo>
                <a:cubicBezTo>
                  <a:pt x="9836454" y="1138056"/>
                  <a:pt x="9824684" y="1149821"/>
                  <a:pt x="9810165" y="1149821"/>
                </a:cubicBezTo>
                <a:cubicBezTo>
                  <a:pt x="9795646" y="1149821"/>
                  <a:pt x="9783876" y="1138056"/>
                  <a:pt x="9783876" y="1123522"/>
                </a:cubicBezTo>
                <a:cubicBezTo>
                  <a:pt x="9783876" y="1109011"/>
                  <a:pt x="9795646" y="1097252"/>
                  <a:pt x="9810165" y="1097252"/>
                </a:cubicBezTo>
                <a:close/>
                <a:moveTo>
                  <a:pt x="1946666" y="1005805"/>
                </a:moveTo>
                <a:cubicBezTo>
                  <a:pt x="1961188" y="1005805"/>
                  <a:pt x="1972958" y="1017569"/>
                  <a:pt x="1972958" y="1032080"/>
                </a:cubicBezTo>
                <a:cubicBezTo>
                  <a:pt x="1972958" y="1046588"/>
                  <a:pt x="1961188" y="1058369"/>
                  <a:pt x="1946666" y="1058369"/>
                </a:cubicBezTo>
                <a:cubicBezTo>
                  <a:pt x="1932145" y="1058369"/>
                  <a:pt x="1920374" y="1046588"/>
                  <a:pt x="1920374" y="1032080"/>
                </a:cubicBezTo>
                <a:cubicBezTo>
                  <a:pt x="1920374" y="1017569"/>
                  <a:pt x="1932145" y="1005805"/>
                  <a:pt x="1946666" y="1005805"/>
                </a:cubicBezTo>
                <a:close/>
                <a:moveTo>
                  <a:pt x="1855216" y="1005805"/>
                </a:moveTo>
                <a:cubicBezTo>
                  <a:pt x="1869736" y="1005805"/>
                  <a:pt x="1881508" y="1017569"/>
                  <a:pt x="1881508" y="1032080"/>
                </a:cubicBezTo>
                <a:cubicBezTo>
                  <a:pt x="1881508" y="1046588"/>
                  <a:pt x="1869736" y="1058369"/>
                  <a:pt x="1855216" y="1058369"/>
                </a:cubicBezTo>
                <a:cubicBezTo>
                  <a:pt x="1840695" y="1058369"/>
                  <a:pt x="1828925" y="1046588"/>
                  <a:pt x="1828925" y="1032080"/>
                </a:cubicBezTo>
                <a:cubicBezTo>
                  <a:pt x="1828925" y="1017569"/>
                  <a:pt x="1840695" y="1005805"/>
                  <a:pt x="1855216" y="1005805"/>
                </a:cubicBezTo>
                <a:close/>
                <a:moveTo>
                  <a:pt x="1763766" y="1005805"/>
                </a:moveTo>
                <a:cubicBezTo>
                  <a:pt x="1778287" y="1005805"/>
                  <a:pt x="1790058" y="1017569"/>
                  <a:pt x="1790058" y="1032080"/>
                </a:cubicBezTo>
                <a:cubicBezTo>
                  <a:pt x="1790058" y="1046588"/>
                  <a:pt x="1778287" y="1058369"/>
                  <a:pt x="1763766" y="1058369"/>
                </a:cubicBezTo>
                <a:cubicBezTo>
                  <a:pt x="1749246" y="1058369"/>
                  <a:pt x="1737474" y="1046588"/>
                  <a:pt x="1737474" y="1032080"/>
                </a:cubicBezTo>
                <a:cubicBezTo>
                  <a:pt x="1737474" y="1017569"/>
                  <a:pt x="1749246" y="1005805"/>
                  <a:pt x="1763766" y="1005805"/>
                </a:cubicBezTo>
                <a:close/>
                <a:moveTo>
                  <a:pt x="1672316" y="1005805"/>
                </a:moveTo>
                <a:cubicBezTo>
                  <a:pt x="1686837" y="1005805"/>
                  <a:pt x="1698607" y="1017569"/>
                  <a:pt x="1698607" y="1032080"/>
                </a:cubicBezTo>
                <a:cubicBezTo>
                  <a:pt x="1698607" y="1046588"/>
                  <a:pt x="1686837" y="1058369"/>
                  <a:pt x="1672316" y="1058369"/>
                </a:cubicBezTo>
                <a:cubicBezTo>
                  <a:pt x="1657794" y="1058369"/>
                  <a:pt x="1646025" y="1046588"/>
                  <a:pt x="1646025" y="1032080"/>
                </a:cubicBezTo>
                <a:cubicBezTo>
                  <a:pt x="1646025" y="1017569"/>
                  <a:pt x="1657794" y="1005805"/>
                  <a:pt x="1672316" y="1005805"/>
                </a:cubicBezTo>
                <a:close/>
                <a:moveTo>
                  <a:pt x="1580866" y="1005805"/>
                </a:moveTo>
                <a:cubicBezTo>
                  <a:pt x="1595387" y="1005805"/>
                  <a:pt x="1607158" y="1017569"/>
                  <a:pt x="1607158" y="1032080"/>
                </a:cubicBezTo>
                <a:cubicBezTo>
                  <a:pt x="1607158" y="1046588"/>
                  <a:pt x="1595387" y="1058369"/>
                  <a:pt x="1580866" y="1058369"/>
                </a:cubicBezTo>
                <a:cubicBezTo>
                  <a:pt x="1566345" y="1058369"/>
                  <a:pt x="1554574" y="1046588"/>
                  <a:pt x="1554574" y="1032080"/>
                </a:cubicBezTo>
                <a:cubicBezTo>
                  <a:pt x="1554574" y="1017569"/>
                  <a:pt x="1566345" y="1005805"/>
                  <a:pt x="1580866" y="1005805"/>
                </a:cubicBezTo>
                <a:close/>
                <a:moveTo>
                  <a:pt x="1489416" y="1005805"/>
                </a:moveTo>
                <a:cubicBezTo>
                  <a:pt x="1503937" y="1005805"/>
                  <a:pt x="1515708" y="1017569"/>
                  <a:pt x="1515708" y="1032080"/>
                </a:cubicBezTo>
                <a:cubicBezTo>
                  <a:pt x="1515708" y="1046588"/>
                  <a:pt x="1503937" y="1058369"/>
                  <a:pt x="1489416" y="1058369"/>
                </a:cubicBezTo>
                <a:cubicBezTo>
                  <a:pt x="1474896" y="1058369"/>
                  <a:pt x="1463124" y="1046588"/>
                  <a:pt x="1463124" y="1032080"/>
                </a:cubicBezTo>
                <a:cubicBezTo>
                  <a:pt x="1463124" y="1017569"/>
                  <a:pt x="1474896" y="1005805"/>
                  <a:pt x="1489416" y="1005805"/>
                </a:cubicBezTo>
                <a:close/>
                <a:moveTo>
                  <a:pt x="1397965" y="1005805"/>
                </a:moveTo>
                <a:cubicBezTo>
                  <a:pt x="1412486" y="1005805"/>
                  <a:pt x="1424258" y="1017569"/>
                  <a:pt x="1424258" y="1032080"/>
                </a:cubicBezTo>
                <a:cubicBezTo>
                  <a:pt x="1424258" y="1046589"/>
                  <a:pt x="1412486" y="1058369"/>
                  <a:pt x="1397965" y="1058369"/>
                </a:cubicBezTo>
                <a:cubicBezTo>
                  <a:pt x="1383446" y="1058369"/>
                  <a:pt x="1371674" y="1046589"/>
                  <a:pt x="1371674" y="1032080"/>
                </a:cubicBezTo>
                <a:cubicBezTo>
                  <a:pt x="1371674" y="1017569"/>
                  <a:pt x="1383446" y="1005805"/>
                  <a:pt x="1397965" y="1005805"/>
                </a:cubicBezTo>
                <a:close/>
                <a:moveTo>
                  <a:pt x="1306517" y="1005805"/>
                </a:moveTo>
                <a:cubicBezTo>
                  <a:pt x="1321037" y="1005805"/>
                  <a:pt x="1332808" y="1017569"/>
                  <a:pt x="1332808" y="1032080"/>
                </a:cubicBezTo>
                <a:cubicBezTo>
                  <a:pt x="1332808" y="1046589"/>
                  <a:pt x="1321037" y="1058369"/>
                  <a:pt x="1306517" y="1058369"/>
                </a:cubicBezTo>
                <a:cubicBezTo>
                  <a:pt x="1291995" y="1058369"/>
                  <a:pt x="1280224" y="1046589"/>
                  <a:pt x="1280224" y="1032080"/>
                </a:cubicBezTo>
                <a:cubicBezTo>
                  <a:pt x="1280224" y="1017569"/>
                  <a:pt x="1291995" y="1005805"/>
                  <a:pt x="1306517" y="1005805"/>
                </a:cubicBezTo>
                <a:close/>
                <a:moveTo>
                  <a:pt x="483597" y="1005805"/>
                </a:moveTo>
                <a:cubicBezTo>
                  <a:pt x="498121" y="1005805"/>
                  <a:pt x="509891" y="1017569"/>
                  <a:pt x="509891" y="1032080"/>
                </a:cubicBezTo>
                <a:cubicBezTo>
                  <a:pt x="509891" y="1046589"/>
                  <a:pt x="498121" y="1058369"/>
                  <a:pt x="483597" y="1058369"/>
                </a:cubicBezTo>
                <a:cubicBezTo>
                  <a:pt x="469083" y="1058369"/>
                  <a:pt x="457316" y="1046589"/>
                  <a:pt x="457316" y="1032080"/>
                </a:cubicBezTo>
                <a:cubicBezTo>
                  <a:pt x="457316" y="1017569"/>
                  <a:pt x="469083" y="1005805"/>
                  <a:pt x="483597" y="1005805"/>
                </a:cubicBezTo>
                <a:close/>
                <a:moveTo>
                  <a:pt x="392166" y="1005805"/>
                </a:moveTo>
                <a:cubicBezTo>
                  <a:pt x="406678" y="1005805"/>
                  <a:pt x="418444" y="1017569"/>
                  <a:pt x="418444" y="1032080"/>
                </a:cubicBezTo>
                <a:cubicBezTo>
                  <a:pt x="418444" y="1046589"/>
                  <a:pt x="406678" y="1058369"/>
                  <a:pt x="392166" y="1058369"/>
                </a:cubicBezTo>
                <a:cubicBezTo>
                  <a:pt x="377646" y="1058369"/>
                  <a:pt x="365873" y="1046589"/>
                  <a:pt x="365873" y="1032080"/>
                </a:cubicBezTo>
                <a:cubicBezTo>
                  <a:pt x="365873" y="1017569"/>
                  <a:pt x="377646" y="1005805"/>
                  <a:pt x="392166" y="1005805"/>
                </a:cubicBezTo>
                <a:close/>
                <a:moveTo>
                  <a:pt x="300722" y="1005805"/>
                </a:moveTo>
                <a:cubicBezTo>
                  <a:pt x="315243" y="1005805"/>
                  <a:pt x="327016" y="1017569"/>
                  <a:pt x="327016" y="1032080"/>
                </a:cubicBezTo>
                <a:cubicBezTo>
                  <a:pt x="327016" y="1046589"/>
                  <a:pt x="315243" y="1058369"/>
                  <a:pt x="300722" y="1058369"/>
                </a:cubicBezTo>
                <a:cubicBezTo>
                  <a:pt x="286204" y="1058369"/>
                  <a:pt x="274430" y="1046589"/>
                  <a:pt x="274430" y="1032080"/>
                </a:cubicBezTo>
                <a:cubicBezTo>
                  <a:pt x="274430" y="1017569"/>
                  <a:pt x="286204" y="1005805"/>
                  <a:pt x="300722" y="1005805"/>
                </a:cubicBezTo>
                <a:close/>
                <a:moveTo>
                  <a:pt x="3683685" y="1005804"/>
                </a:moveTo>
                <a:cubicBezTo>
                  <a:pt x="3698204" y="1005804"/>
                  <a:pt x="3709974" y="1017568"/>
                  <a:pt x="3709974" y="1032079"/>
                </a:cubicBezTo>
                <a:cubicBezTo>
                  <a:pt x="3709974" y="1046587"/>
                  <a:pt x="3698204" y="1058368"/>
                  <a:pt x="3683685" y="1058368"/>
                </a:cubicBezTo>
                <a:cubicBezTo>
                  <a:pt x="3669166" y="1058368"/>
                  <a:pt x="3657396" y="1046587"/>
                  <a:pt x="3657396" y="1032079"/>
                </a:cubicBezTo>
                <a:cubicBezTo>
                  <a:pt x="3657396" y="1017568"/>
                  <a:pt x="3669166" y="1005804"/>
                  <a:pt x="3683685" y="1005804"/>
                </a:cubicBezTo>
                <a:close/>
                <a:moveTo>
                  <a:pt x="3592245" y="1005804"/>
                </a:moveTo>
                <a:cubicBezTo>
                  <a:pt x="3606764" y="1005804"/>
                  <a:pt x="3618534" y="1017568"/>
                  <a:pt x="3618534" y="1032079"/>
                </a:cubicBezTo>
                <a:cubicBezTo>
                  <a:pt x="3618534" y="1046587"/>
                  <a:pt x="3606764" y="1058368"/>
                  <a:pt x="3592245" y="1058368"/>
                </a:cubicBezTo>
                <a:cubicBezTo>
                  <a:pt x="3577726" y="1058368"/>
                  <a:pt x="3565956" y="1046587"/>
                  <a:pt x="3565956" y="1032079"/>
                </a:cubicBezTo>
                <a:cubicBezTo>
                  <a:pt x="3565956" y="1017568"/>
                  <a:pt x="3577726" y="1005804"/>
                  <a:pt x="3592245" y="1005804"/>
                </a:cubicBezTo>
                <a:close/>
                <a:moveTo>
                  <a:pt x="3500805" y="1005804"/>
                </a:moveTo>
                <a:cubicBezTo>
                  <a:pt x="3515324" y="1005804"/>
                  <a:pt x="3527094" y="1017568"/>
                  <a:pt x="3527094" y="1032079"/>
                </a:cubicBezTo>
                <a:cubicBezTo>
                  <a:pt x="3527094" y="1046588"/>
                  <a:pt x="3515324" y="1058368"/>
                  <a:pt x="3500805" y="1058368"/>
                </a:cubicBezTo>
                <a:cubicBezTo>
                  <a:pt x="3486286" y="1058368"/>
                  <a:pt x="3474516" y="1046588"/>
                  <a:pt x="3474516" y="1032079"/>
                </a:cubicBezTo>
                <a:cubicBezTo>
                  <a:pt x="3474516" y="1017568"/>
                  <a:pt x="3486286" y="1005804"/>
                  <a:pt x="3500805" y="1005804"/>
                </a:cubicBezTo>
                <a:close/>
                <a:moveTo>
                  <a:pt x="2861168" y="1005804"/>
                </a:moveTo>
                <a:cubicBezTo>
                  <a:pt x="2875688" y="1005804"/>
                  <a:pt x="2887459" y="1017568"/>
                  <a:pt x="2887459" y="1032079"/>
                </a:cubicBezTo>
                <a:cubicBezTo>
                  <a:pt x="2887459" y="1046588"/>
                  <a:pt x="2875688" y="1058368"/>
                  <a:pt x="2861168" y="1058368"/>
                </a:cubicBezTo>
                <a:cubicBezTo>
                  <a:pt x="2846647" y="1058368"/>
                  <a:pt x="2834877" y="1046588"/>
                  <a:pt x="2834877" y="1032079"/>
                </a:cubicBezTo>
                <a:cubicBezTo>
                  <a:pt x="2834877" y="1017568"/>
                  <a:pt x="2846647" y="1005804"/>
                  <a:pt x="2861168" y="1005804"/>
                </a:cubicBezTo>
                <a:close/>
                <a:moveTo>
                  <a:pt x="2769718" y="1005804"/>
                </a:moveTo>
                <a:cubicBezTo>
                  <a:pt x="2784238" y="1005804"/>
                  <a:pt x="2796009" y="1017568"/>
                  <a:pt x="2796009" y="1032079"/>
                </a:cubicBezTo>
                <a:cubicBezTo>
                  <a:pt x="2796009" y="1046588"/>
                  <a:pt x="2784238" y="1058368"/>
                  <a:pt x="2769718" y="1058368"/>
                </a:cubicBezTo>
                <a:cubicBezTo>
                  <a:pt x="2755198" y="1058368"/>
                  <a:pt x="2743426" y="1046588"/>
                  <a:pt x="2743426" y="1032079"/>
                </a:cubicBezTo>
                <a:cubicBezTo>
                  <a:pt x="2743426" y="1017568"/>
                  <a:pt x="2755198" y="1005804"/>
                  <a:pt x="2769718" y="1005804"/>
                </a:cubicBezTo>
                <a:close/>
                <a:moveTo>
                  <a:pt x="2678267" y="1005804"/>
                </a:moveTo>
                <a:cubicBezTo>
                  <a:pt x="2692790" y="1005804"/>
                  <a:pt x="2704561" y="1017568"/>
                  <a:pt x="2704561" y="1032079"/>
                </a:cubicBezTo>
                <a:cubicBezTo>
                  <a:pt x="2704561" y="1046588"/>
                  <a:pt x="2692790" y="1058368"/>
                  <a:pt x="2678267" y="1058368"/>
                </a:cubicBezTo>
                <a:cubicBezTo>
                  <a:pt x="2663745" y="1058368"/>
                  <a:pt x="2651974" y="1046588"/>
                  <a:pt x="2651974" y="1032079"/>
                </a:cubicBezTo>
                <a:cubicBezTo>
                  <a:pt x="2651974" y="1017568"/>
                  <a:pt x="2663745" y="1005804"/>
                  <a:pt x="2678267" y="1005804"/>
                </a:cubicBezTo>
                <a:close/>
                <a:moveTo>
                  <a:pt x="2586818" y="1005804"/>
                </a:moveTo>
                <a:cubicBezTo>
                  <a:pt x="2601338" y="1005804"/>
                  <a:pt x="2613110" y="1017568"/>
                  <a:pt x="2613110" y="1032079"/>
                </a:cubicBezTo>
                <a:cubicBezTo>
                  <a:pt x="2613110" y="1046588"/>
                  <a:pt x="2601338" y="1058368"/>
                  <a:pt x="2586818" y="1058368"/>
                </a:cubicBezTo>
                <a:cubicBezTo>
                  <a:pt x="2572297" y="1058368"/>
                  <a:pt x="2560526" y="1046588"/>
                  <a:pt x="2560526" y="1032079"/>
                </a:cubicBezTo>
                <a:cubicBezTo>
                  <a:pt x="2560526" y="1017568"/>
                  <a:pt x="2572297" y="1005804"/>
                  <a:pt x="2586818" y="1005804"/>
                </a:cubicBezTo>
                <a:close/>
                <a:moveTo>
                  <a:pt x="2495368" y="1005804"/>
                </a:moveTo>
                <a:cubicBezTo>
                  <a:pt x="2509888" y="1005804"/>
                  <a:pt x="2521660" y="1017568"/>
                  <a:pt x="2521660" y="1032079"/>
                </a:cubicBezTo>
                <a:cubicBezTo>
                  <a:pt x="2521660" y="1046588"/>
                  <a:pt x="2509888" y="1058368"/>
                  <a:pt x="2495368" y="1058368"/>
                </a:cubicBezTo>
                <a:cubicBezTo>
                  <a:pt x="2480846" y="1058368"/>
                  <a:pt x="2469074" y="1046588"/>
                  <a:pt x="2469074" y="1032079"/>
                </a:cubicBezTo>
                <a:cubicBezTo>
                  <a:pt x="2469074" y="1017568"/>
                  <a:pt x="2480846" y="1005804"/>
                  <a:pt x="2495368" y="1005804"/>
                </a:cubicBezTo>
                <a:close/>
                <a:moveTo>
                  <a:pt x="2403917" y="1005804"/>
                </a:moveTo>
                <a:cubicBezTo>
                  <a:pt x="2418439" y="1005804"/>
                  <a:pt x="2430209" y="1017568"/>
                  <a:pt x="2430209" y="1032079"/>
                </a:cubicBezTo>
                <a:cubicBezTo>
                  <a:pt x="2430209" y="1046588"/>
                  <a:pt x="2418439" y="1058369"/>
                  <a:pt x="2403917" y="1058369"/>
                </a:cubicBezTo>
                <a:cubicBezTo>
                  <a:pt x="2389397" y="1058369"/>
                  <a:pt x="2377626" y="1046588"/>
                  <a:pt x="2377626" y="1032079"/>
                </a:cubicBezTo>
                <a:cubicBezTo>
                  <a:pt x="2377626" y="1017568"/>
                  <a:pt x="2389397" y="1005804"/>
                  <a:pt x="2403917" y="1005804"/>
                </a:cubicBezTo>
                <a:close/>
                <a:moveTo>
                  <a:pt x="2312468" y="1005804"/>
                </a:moveTo>
                <a:cubicBezTo>
                  <a:pt x="2326988" y="1005804"/>
                  <a:pt x="2338761" y="1017568"/>
                  <a:pt x="2338761" y="1032079"/>
                </a:cubicBezTo>
                <a:cubicBezTo>
                  <a:pt x="2338761" y="1046588"/>
                  <a:pt x="2326988" y="1058369"/>
                  <a:pt x="2312468" y="1058369"/>
                </a:cubicBezTo>
                <a:cubicBezTo>
                  <a:pt x="2297946" y="1058369"/>
                  <a:pt x="2286176" y="1046588"/>
                  <a:pt x="2286176" y="1032079"/>
                </a:cubicBezTo>
                <a:cubicBezTo>
                  <a:pt x="2286176" y="1017568"/>
                  <a:pt x="2297946" y="1005804"/>
                  <a:pt x="2312468" y="1005804"/>
                </a:cubicBezTo>
                <a:close/>
                <a:moveTo>
                  <a:pt x="2221019" y="1005804"/>
                </a:moveTo>
                <a:cubicBezTo>
                  <a:pt x="2235540" y="1005804"/>
                  <a:pt x="2247310" y="1017568"/>
                  <a:pt x="2247310" y="1032079"/>
                </a:cubicBezTo>
                <a:cubicBezTo>
                  <a:pt x="2247310" y="1046588"/>
                  <a:pt x="2235540" y="1058369"/>
                  <a:pt x="2221019" y="1058369"/>
                </a:cubicBezTo>
                <a:cubicBezTo>
                  <a:pt x="2206497" y="1058369"/>
                  <a:pt x="2194727" y="1046588"/>
                  <a:pt x="2194727" y="1032079"/>
                </a:cubicBezTo>
                <a:cubicBezTo>
                  <a:pt x="2194727" y="1017568"/>
                  <a:pt x="2206497" y="1005804"/>
                  <a:pt x="2221019" y="1005804"/>
                </a:cubicBezTo>
                <a:close/>
                <a:moveTo>
                  <a:pt x="2129567" y="1005804"/>
                </a:moveTo>
                <a:cubicBezTo>
                  <a:pt x="2144087" y="1005804"/>
                  <a:pt x="2155857" y="1017568"/>
                  <a:pt x="2155857" y="1032079"/>
                </a:cubicBezTo>
                <a:cubicBezTo>
                  <a:pt x="2155857" y="1046588"/>
                  <a:pt x="2144087" y="1058369"/>
                  <a:pt x="2129567" y="1058369"/>
                </a:cubicBezTo>
                <a:cubicBezTo>
                  <a:pt x="2115047" y="1058369"/>
                  <a:pt x="2103274" y="1046588"/>
                  <a:pt x="2103274" y="1032079"/>
                </a:cubicBezTo>
                <a:cubicBezTo>
                  <a:pt x="2103274" y="1017568"/>
                  <a:pt x="2115047" y="1005804"/>
                  <a:pt x="2129567" y="1005804"/>
                </a:cubicBezTo>
                <a:close/>
                <a:moveTo>
                  <a:pt x="2038115" y="1005804"/>
                </a:moveTo>
                <a:cubicBezTo>
                  <a:pt x="2052637" y="1005804"/>
                  <a:pt x="2064407" y="1017568"/>
                  <a:pt x="2064407" y="1032080"/>
                </a:cubicBezTo>
                <a:cubicBezTo>
                  <a:pt x="2064407" y="1046588"/>
                  <a:pt x="2052637" y="1058369"/>
                  <a:pt x="2038115" y="1058369"/>
                </a:cubicBezTo>
                <a:cubicBezTo>
                  <a:pt x="2023595" y="1058369"/>
                  <a:pt x="2011824" y="1046588"/>
                  <a:pt x="2011824" y="1032080"/>
                </a:cubicBezTo>
                <a:cubicBezTo>
                  <a:pt x="2011824" y="1017568"/>
                  <a:pt x="2023595" y="1005804"/>
                  <a:pt x="2038115" y="1005804"/>
                </a:cubicBezTo>
                <a:close/>
                <a:moveTo>
                  <a:pt x="6975525" y="1005803"/>
                </a:moveTo>
                <a:cubicBezTo>
                  <a:pt x="6990044" y="1005803"/>
                  <a:pt x="7001814" y="1017566"/>
                  <a:pt x="7001814" y="1032077"/>
                </a:cubicBezTo>
                <a:cubicBezTo>
                  <a:pt x="7001814" y="1046586"/>
                  <a:pt x="6990044" y="1058367"/>
                  <a:pt x="6975525" y="1058367"/>
                </a:cubicBezTo>
                <a:cubicBezTo>
                  <a:pt x="6961006" y="1058367"/>
                  <a:pt x="6949236" y="1046586"/>
                  <a:pt x="6949236" y="1032077"/>
                </a:cubicBezTo>
                <a:cubicBezTo>
                  <a:pt x="6949236" y="1017566"/>
                  <a:pt x="6961006" y="1005803"/>
                  <a:pt x="6975525" y="1005803"/>
                </a:cubicBezTo>
                <a:close/>
                <a:moveTo>
                  <a:pt x="6701205" y="1005803"/>
                </a:moveTo>
                <a:cubicBezTo>
                  <a:pt x="6715724" y="1005803"/>
                  <a:pt x="6727494" y="1017566"/>
                  <a:pt x="6727494" y="1032077"/>
                </a:cubicBezTo>
                <a:cubicBezTo>
                  <a:pt x="6727494" y="1046586"/>
                  <a:pt x="6715724" y="1058367"/>
                  <a:pt x="6701205" y="1058367"/>
                </a:cubicBezTo>
                <a:cubicBezTo>
                  <a:pt x="6686686" y="1058367"/>
                  <a:pt x="6674916" y="1046586"/>
                  <a:pt x="6674916" y="1032077"/>
                </a:cubicBezTo>
                <a:cubicBezTo>
                  <a:pt x="6674916" y="1017566"/>
                  <a:pt x="6686686" y="1005803"/>
                  <a:pt x="6701205" y="1005803"/>
                </a:cubicBezTo>
                <a:close/>
                <a:moveTo>
                  <a:pt x="6609765" y="1005803"/>
                </a:moveTo>
                <a:cubicBezTo>
                  <a:pt x="6624284" y="1005803"/>
                  <a:pt x="6636054" y="1017566"/>
                  <a:pt x="6636054" y="1032077"/>
                </a:cubicBezTo>
                <a:cubicBezTo>
                  <a:pt x="6636054" y="1046586"/>
                  <a:pt x="6624284" y="1058367"/>
                  <a:pt x="6609765" y="1058367"/>
                </a:cubicBezTo>
                <a:cubicBezTo>
                  <a:pt x="6595246" y="1058367"/>
                  <a:pt x="6583476" y="1046586"/>
                  <a:pt x="6583476" y="1032077"/>
                </a:cubicBezTo>
                <a:cubicBezTo>
                  <a:pt x="6583476" y="1017566"/>
                  <a:pt x="6595246" y="1005803"/>
                  <a:pt x="6609765" y="1005803"/>
                </a:cubicBezTo>
                <a:close/>
                <a:moveTo>
                  <a:pt x="6518325" y="1005803"/>
                </a:moveTo>
                <a:cubicBezTo>
                  <a:pt x="6532844" y="1005803"/>
                  <a:pt x="6544614" y="1017567"/>
                  <a:pt x="6544614" y="1032077"/>
                </a:cubicBezTo>
                <a:cubicBezTo>
                  <a:pt x="6544614" y="1046586"/>
                  <a:pt x="6532844" y="1058367"/>
                  <a:pt x="6518325" y="1058367"/>
                </a:cubicBezTo>
                <a:cubicBezTo>
                  <a:pt x="6503806" y="1058367"/>
                  <a:pt x="6492036" y="1046586"/>
                  <a:pt x="6492036" y="1032077"/>
                </a:cubicBezTo>
                <a:cubicBezTo>
                  <a:pt x="6492036" y="1017567"/>
                  <a:pt x="6503806" y="1005803"/>
                  <a:pt x="6518325" y="1005803"/>
                </a:cubicBezTo>
                <a:close/>
                <a:moveTo>
                  <a:pt x="5878245" y="1005803"/>
                </a:moveTo>
                <a:cubicBezTo>
                  <a:pt x="5892764" y="1005803"/>
                  <a:pt x="5904534" y="1017567"/>
                  <a:pt x="5904534" y="1032077"/>
                </a:cubicBezTo>
                <a:cubicBezTo>
                  <a:pt x="5904534" y="1046586"/>
                  <a:pt x="5892764" y="1058367"/>
                  <a:pt x="5878245" y="1058367"/>
                </a:cubicBezTo>
                <a:cubicBezTo>
                  <a:pt x="5863726" y="1058367"/>
                  <a:pt x="5851956" y="1046586"/>
                  <a:pt x="5851956" y="1032077"/>
                </a:cubicBezTo>
                <a:cubicBezTo>
                  <a:pt x="5851956" y="1017567"/>
                  <a:pt x="5863726" y="1005803"/>
                  <a:pt x="5878245" y="1005803"/>
                </a:cubicBezTo>
                <a:close/>
                <a:moveTo>
                  <a:pt x="5786805" y="1005803"/>
                </a:moveTo>
                <a:cubicBezTo>
                  <a:pt x="5801324" y="1005803"/>
                  <a:pt x="5813094" y="1017567"/>
                  <a:pt x="5813094" y="1032078"/>
                </a:cubicBezTo>
                <a:cubicBezTo>
                  <a:pt x="5813094" y="1046587"/>
                  <a:pt x="5801324" y="1058367"/>
                  <a:pt x="5786805" y="1058367"/>
                </a:cubicBezTo>
                <a:cubicBezTo>
                  <a:pt x="5772286" y="1058367"/>
                  <a:pt x="5760516" y="1046587"/>
                  <a:pt x="5760516" y="1032078"/>
                </a:cubicBezTo>
                <a:cubicBezTo>
                  <a:pt x="5760516" y="1017567"/>
                  <a:pt x="5772286" y="1005803"/>
                  <a:pt x="5786805" y="1005803"/>
                </a:cubicBezTo>
                <a:close/>
                <a:moveTo>
                  <a:pt x="4232325" y="1005803"/>
                </a:moveTo>
                <a:cubicBezTo>
                  <a:pt x="4246844" y="1005803"/>
                  <a:pt x="4258614" y="1017567"/>
                  <a:pt x="4258614" y="1032078"/>
                </a:cubicBezTo>
                <a:cubicBezTo>
                  <a:pt x="4258614" y="1046587"/>
                  <a:pt x="4246844" y="1058368"/>
                  <a:pt x="4232325" y="1058368"/>
                </a:cubicBezTo>
                <a:cubicBezTo>
                  <a:pt x="4217806" y="1058368"/>
                  <a:pt x="4206036" y="1046587"/>
                  <a:pt x="4206036" y="1032078"/>
                </a:cubicBezTo>
                <a:cubicBezTo>
                  <a:pt x="4206036" y="1017567"/>
                  <a:pt x="4217806" y="1005803"/>
                  <a:pt x="4232325" y="1005803"/>
                </a:cubicBezTo>
                <a:close/>
                <a:moveTo>
                  <a:pt x="4140885" y="1005803"/>
                </a:moveTo>
                <a:cubicBezTo>
                  <a:pt x="4155404" y="1005803"/>
                  <a:pt x="4167174" y="1017567"/>
                  <a:pt x="4167174" y="1032078"/>
                </a:cubicBezTo>
                <a:cubicBezTo>
                  <a:pt x="4167174" y="1046587"/>
                  <a:pt x="4155404" y="1058368"/>
                  <a:pt x="4140885" y="1058368"/>
                </a:cubicBezTo>
                <a:cubicBezTo>
                  <a:pt x="4126366" y="1058368"/>
                  <a:pt x="4114596" y="1046587"/>
                  <a:pt x="4114596" y="1032078"/>
                </a:cubicBezTo>
                <a:cubicBezTo>
                  <a:pt x="4114596" y="1017567"/>
                  <a:pt x="4126366" y="1005803"/>
                  <a:pt x="4140885" y="1005803"/>
                </a:cubicBezTo>
                <a:close/>
                <a:moveTo>
                  <a:pt x="4049445" y="1005803"/>
                </a:moveTo>
                <a:cubicBezTo>
                  <a:pt x="4063964" y="1005803"/>
                  <a:pt x="4075734" y="1017567"/>
                  <a:pt x="4075734" y="1032078"/>
                </a:cubicBezTo>
                <a:cubicBezTo>
                  <a:pt x="4075734" y="1046587"/>
                  <a:pt x="4063964" y="1058368"/>
                  <a:pt x="4049445" y="1058368"/>
                </a:cubicBezTo>
                <a:cubicBezTo>
                  <a:pt x="4034926" y="1058368"/>
                  <a:pt x="4023156" y="1046587"/>
                  <a:pt x="4023156" y="1032078"/>
                </a:cubicBezTo>
                <a:cubicBezTo>
                  <a:pt x="4023156" y="1017567"/>
                  <a:pt x="4034926" y="1005803"/>
                  <a:pt x="4049445" y="1005803"/>
                </a:cubicBezTo>
                <a:close/>
                <a:moveTo>
                  <a:pt x="3958005" y="1005803"/>
                </a:moveTo>
                <a:cubicBezTo>
                  <a:pt x="3972524" y="1005803"/>
                  <a:pt x="3984294" y="1017567"/>
                  <a:pt x="3984294" y="1032078"/>
                </a:cubicBezTo>
                <a:cubicBezTo>
                  <a:pt x="3984294" y="1046587"/>
                  <a:pt x="3972524" y="1058368"/>
                  <a:pt x="3958005" y="1058368"/>
                </a:cubicBezTo>
                <a:cubicBezTo>
                  <a:pt x="3943486" y="1058368"/>
                  <a:pt x="3931716" y="1046587"/>
                  <a:pt x="3931716" y="1032078"/>
                </a:cubicBezTo>
                <a:cubicBezTo>
                  <a:pt x="3931716" y="1017567"/>
                  <a:pt x="3943486" y="1005803"/>
                  <a:pt x="3958005" y="1005803"/>
                </a:cubicBezTo>
                <a:close/>
                <a:moveTo>
                  <a:pt x="3866565" y="1005803"/>
                </a:moveTo>
                <a:cubicBezTo>
                  <a:pt x="3881084" y="1005803"/>
                  <a:pt x="3892854" y="1017567"/>
                  <a:pt x="3892854" y="1032078"/>
                </a:cubicBezTo>
                <a:cubicBezTo>
                  <a:pt x="3892854" y="1046587"/>
                  <a:pt x="3881084" y="1058368"/>
                  <a:pt x="3866565" y="1058368"/>
                </a:cubicBezTo>
                <a:cubicBezTo>
                  <a:pt x="3852046" y="1058368"/>
                  <a:pt x="3840276" y="1046587"/>
                  <a:pt x="3840276" y="1032078"/>
                </a:cubicBezTo>
                <a:cubicBezTo>
                  <a:pt x="3840276" y="1017567"/>
                  <a:pt x="3852046" y="1005803"/>
                  <a:pt x="3866565" y="1005803"/>
                </a:cubicBezTo>
                <a:close/>
                <a:moveTo>
                  <a:pt x="3775125" y="1005803"/>
                </a:moveTo>
                <a:cubicBezTo>
                  <a:pt x="3789644" y="1005803"/>
                  <a:pt x="3801414" y="1017568"/>
                  <a:pt x="3801414" y="1032079"/>
                </a:cubicBezTo>
                <a:cubicBezTo>
                  <a:pt x="3801414" y="1046587"/>
                  <a:pt x="3789644" y="1058368"/>
                  <a:pt x="3775125" y="1058368"/>
                </a:cubicBezTo>
                <a:cubicBezTo>
                  <a:pt x="3760606" y="1058368"/>
                  <a:pt x="3748836" y="1046587"/>
                  <a:pt x="3748836" y="1032079"/>
                </a:cubicBezTo>
                <a:cubicBezTo>
                  <a:pt x="3748836" y="1017568"/>
                  <a:pt x="3760606" y="1005803"/>
                  <a:pt x="3775125" y="1005803"/>
                </a:cubicBezTo>
                <a:close/>
                <a:moveTo>
                  <a:pt x="8164245" y="1005802"/>
                </a:moveTo>
                <a:cubicBezTo>
                  <a:pt x="8178764" y="1005802"/>
                  <a:pt x="8190534" y="1017566"/>
                  <a:pt x="8190534" y="1032076"/>
                </a:cubicBezTo>
                <a:cubicBezTo>
                  <a:pt x="8190534" y="1046585"/>
                  <a:pt x="8178764" y="1058365"/>
                  <a:pt x="8164245" y="1058365"/>
                </a:cubicBezTo>
                <a:cubicBezTo>
                  <a:pt x="8149726" y="1058365"/>
                  <a:pt x="8137956" y="1046585"/>
                  <a:pt x="8137956" y="1032076"/>
                </a:cubicBezTo>
                <a:cubicBezTo>
                  <a:pt x="8137956" y="1017566"/>
                  <a:pt x="8149726" y="1005802"/>
                  <a:pt x="8164245" y="1005802"/>
                </a:cubicBezTo>
                <a:close/>
                <a:moveTo>
                  <a:pt x="8072805" y="1005802"/>
                </a:moveTo>
                <a:cubicBezTo>
                  <a:pt x="8087324" y="1005802"/>
                  <a:pt x="8099094" y="1017566"/>
                  <a:pt x="8099094" y="1032076"/>
                </a:cubicBezTo>
                <a:cubicBezTo>
                  <a:pt x="8099094" y="1046585"/>
                  <a:pt x="8087324" y="1058365"/>
                  <a:pt x="8072805" y="1058365"/>
                </a:cubicBezTo>
                <a:cubicBezTo>
                  <a:pt x="8058286" y="1058365"/>
                  <a:pt x="8046516" y="1046585"/>
                  <a:pt x="8046516" y="1032076"/>
                </a:cubicBezTo>
                <a:cubicBezTo>
                  <a:pt x="8046516" y="1017566"/>
                  <a:pt x="8058286" y="1005802"/>
                  <a:pt x="8072805" y="1005802"/>
                </a:cubicBezTo>
                <a:close/>
                <a:moveTo>
                  <a:pt x="7981365" y="1005802"/>
                </a:moveTo>
                <a:cubicBezTo>
                  <a:pt x="7995884" y="1005802"/>
                  <a:pt x="8007654" y="1017566"/>
                  <a:pt x="8007654" y="1032077"/>
                </a:cubicBezTo>
                <a:cubicBezTo>
                  <a:pt x="8007654" y="1046585"/>
                  <a:pt x="7995884" y="1058365"/>
                  <a:pt x="7981365" y="1058365"/>
                </a:cubicBezTo>
                <a:cubicBezTo>
                  <a:pt x="7966846" y="1058365"/>
                  <a:pt x="7955076" y="1046585"/>
                  <a:pt x="7955076" y="1032077"/>
                </a:cubicBezTo>
                <a:cubicBezTo>
                  <a:pt x="7955076" y="1017566"/>
                  <a:pt x="7966846" y="1005802"/>
                  <a:pt x="7981365" y="1005802"/>
                </a:cubicBezTo>
                <a:close/>
                <a:moveTo>
                  <a:pt x="7889925" y="1005802"/>
                </a:moveTo>
                <a:cubicBezTo>
                  <a:pt x="7904444" y="1005802"/>
                  <a:pt x="7916214" y="1017566"/>
                  <a:pt x="7916214" y="1032077"/>
                </a:cubicBezTo>
                <a:cubicBezTo>
                  <a:pt x="7916214" y="1046586"/>
                  <a:pt x="7904444" y="1058366"/>
                  <a:pt x="7889925" y="1058366"/>
                </a:cubicBezTo>
                <a:cubicBezTo>
                  <a:pt x="7875406" y="1058366"/>
                  <a:pt x="7863636" y="1046586"/>
                  <a:pt x="7863636" y="1032077"/>
                </a:cubicBezTo>
                <a:cubicBezTo>
                  <a:pt x="7863636" y="1017566"/>
                  <a:pt x="7875406" y="1005802"/>
                  <a:pt x="7889925" y="1005802"/>
                </a:cubicBezTo>
                <a:close/>
                <a:moveTo>
                  <a:pt x="7798485" y="1005802"/>
                </a:moveTo>
                <a:cubicBezTo>
                  <a:pt x="7813004" y="1005802"/>
                  <a:pt x="7824774" y="1017566"/>
                  <a:pt x="7824774" y="1032077"/>
                </a:cubicBezTo>
                <a:cubicBezTo>
                  <a:pt x="7824774" y="1046586"/>
                  <a:pt x="7813004" y="1058366"/>
                  <a:pt x="7798485" y="1058366"/>
                </a:cubicBezTo>
                <a:cubicBezTo>
                  <a:pt x="7783966" y="1058366"/>
                  <a:pt x="7772196" y="1046586"/>
                  <a:pt x="7772196" y="1032077"/>
                </a:cubicBezTo>
                <a:cubicBezTo>
                  <a:pt x="7772196" y="1017566"/>
                  <a:pt x="7783966" y="1005802"/>
                  <a:pt x="7798485" y="1005802"/>
                </a:cubicBezTo>
                <a:close/>
                <a:moveTo>
                  <a:pt x="7707045" y="1005802"/>
                </a:moveTo>
                <a:cubicBezTo>
                  <a:pt x="7721564" y="1005802"/>
                  <a:pt x="7733334" y="1017566"/>
                  <a:pt x="7733334" y="1032077"/>
                </a:cubicBezTo>
                <a:cubicBezTo>
                  <a:pt x="7733334" y="1046586"/>
                  <a:pt x="7721564" y="1058366"/>
                  <a:pt x="7707045" y="1058366"/>
                </a:cubicBezTo>
                <a:cubicBezTo>
                  <a:pt x="7692526" y="1058366"/>
                  <a:pt x="7680756" y="1046586"/>
                  <a:pt x="7680756" y="1032077"/>
                </a:cubicBezTo>
                <a:cubicBezTo>
                  <a:pt x="7680756" y="1017566"/>
                  <a:pt x="7692526" y="1005802"/>
                  <a:pt x="7707045" y="1005802"/>
                </a:cubicBezTo>
                <a:close/>
                <a:moveTo>
                  <a:pt x="7615605" y="1005802"/>
                </a:moveTo>
                <a:cubicBezTo>
                  <a:pt x="7630124" y="1005802"/>
                  <a:pt x="7641894" y="1017566"/>
                  <a:pt x="7641894" y="1032077"/>
                </a:cubicBezTo>
                <a:cubicBezTo>
                  <a:pt x="7641894" y="1046586"/>
                  <a:pt x="7630124" y="1058366"/>
                  <a:pt x="7615605" y="1058366"/>
                </a:cubicBezTo>
                <a:cubicBezTo>
                  <a:pt x="7601086" y="1058366"/>
                  <a:pt x="7589316" y="1046586"/>
                  <a:pt x="7589316" y="1032077"/>
                </a:cubicBezTo>
                <a:cubicBezTo>
                  <a:pt x="7589316" y="1017566"/>
                  <a:pt x="7601086" y="1005802"/>
                  <a:pt x="7615605" y="1005802"/>
                </a:cubicBezTo>
                <a:close/>
                <a:moveTo>
                  <a:pt x="7524165" y="1005802"/>
                </a:moveTo>
                <a:cubicBezTo>
                  <a:pt x="7538684" y="1005802"/>
                  <a:pt x="7550454" y="1017566"/>
                  <a:pt x="7550454" y="1032077"/>
                </a:cubicBezTo>
                <a:cubicBezTo>
                  <a:pt x="7550454" y="1046586"/>
                  <a:pt x="7538684" y="1058366"/>
                  <a:pt x="7524165" y="1058366"/>
                </a:cubicBezTo>
                <a:cubicBezTo>
                  <a:pt x="7509646" y="1058366"/>
                  <a:pt x="7497876" y="1046586"/>
                  <a:pt x="7497876" y="1032077"/>
                </a:cubicBezTo>
                <a:cubicBezTo>
                  <a:pt x="7497876" y="1017566"/>
                  <a:pt x="7509646" y="1005802"/>
                  <a:pt x="7524165" y="1005802"/>
                </a:cubicBezTo>
                <a:close/>
                <a:moveTo>
                  <a:pt x="7432725" y="1005802"/>
                </a:moveTo>
                <a:cubicBezTo>
                  <a:pt x="7447244" y="1005802"/>
                  <a:pt x="7459014" y="1017566"/>
                  <a:pt x="7459014" y="1032077"/>
                </a:cubicBezTo>
                <a:cubicBezTo>
                  <a:pt x="7459014" y="1046586"/>
                  <a:pt x="7447244" y="1058366"/>
                  <a:pt x="7432725" y="1058366"/>
                </a:cubicBezTo>
                <a:cubicBezTo>
                  <a:pt x="7418206" y="1058366"/>
                  <a:pt x="7406436" y="1046586"/>
                  <a:pt x="7406436" y="1032077"/>
                </a:cubicBezTo>
                <a:cubicBezTo>
                  <a:pt x="7406436" y="1017566"/>
                  <a:pt x="7418206" y="1005802"/>
                  <a:pt x="7432725" y="1005802"/>
                </a:cubicBezTo>
                <a:close/>
                <a:moveTo>
                  <a:pt x="7341285" y="1005802"/>
                </a:moveTo>
                <a:cubicBezTo>
                  <a:pt x="7355804" y="1005802"/>
                  <a:pt x="7367574" y="1017566"/>
                  <a:pt x="7367574" y="1032077"/>
                </a:cubicBezTo>
                <a:cubicBezTo>
                  <a:pt x="7367574" y="1046586"/>
                  <a:pt x="7355804" y="1058366"/>
                  <a:pt x="7341285" y="1058366"/>
                </a:cubicBezTo>
                <a:cubicBezTo>
                  <a:pt x="7326766" y="1058366"/>
                  <a:pt x="7314996" y="1046586"/>
                  <a:pt x="7314996" y="1032077"/>
                </a:cubicBezTo>
                <a:cubicBezTo>
                  <a:pt x="7314996" y="1017566"/>
                  <a:pt x="7326766" y="1005802"/>
                  <a:pt x="7341285" y="1005802"/>
                </a:cubicBezTo>
                <a:close/>
                <a:moveTo>
                  <a:pt x="7249845" y="1005802"/>
                </a:moveTo>
                <a:cubicBezTo>
                  <a:pt x="7264364" y="1005802"/>
                  <a:pt x="7276134" y="1017566"/>
                  <a:pt x="7276134" y="1032077"/>
                </a:cubicBezTo>
                <a:cubicBezTo>
                  <a:pt x="7276134" y="1046586"/>
                  <a:pt x="7264364" y="1058366"/>
                  <a:pt x="7249845" y="1058366"/>
                </a:cubicBezTo>
                <a:cubicBezTo>
                  <a:pt x="7235326" y="1058366"/>
                  <a:pt x="7223556" y="1046586"/>
                  <a:pt x="7223556" y="1032077"/>
                </a:cubicBezTo>
                <a:cubicBezTo>
                  <a:pt x="7223556" y="1017566"/>
                  <a:pt x="7235326" y="1005802"/>
                  <a:pt x="7249845" y="1005802"/>
                </a:cubicBezTo>
                <a:close/>
                <a:moveTo>
                  <a:pt x="7158405" y="1005802"/>
                </a:moveTo>
                <a:cubicBezTo>
                  <a:pt x="7172924" y="1005802"/>
                  <a:pt x="7184694" y="1017566"/>
                  <a:pt x="7184694" y="1032077"/>
                </a:cubicBezTo>
                <a:cubicBezTo>
                  <a:pt x="7184694" y="1046586"/>
                  <a:pt x="7172924" y="1058366"/>
                  <a:pt x="7158405" y="1058366"/>
                </a:cubicBezTo>
                <a:cubicBezTo>
                  <a:pt x="7143886" y="1058366"/>
                  <a:pt x="7132116" y="1046586"/>
                  <a:pt x="7132116" y="1032077"/>
                </a:cubicBezTo>
                <a:cubicBezTo>
                  <a:pt x="7132116" y="1017566"/>
                  <a:pt x="7143886" y="1005802"/>
                  <a:pt x="7158405" y="1005802"/>
                </a:cubicBezTo>
                <a:close/>
                <a:moveTo>
                  <a:pt x="7066965" y="1005802"/>
                </a:moveTo>
                <a:cubicBezTo>
                  <a:pt x="7081484" y="1005802"/>
                  <a:pt x="7093254" y="1017566"/>
                  <a:pt x="7093254" y="1032077"/>
                </a:cubicBezTo>
                <a:cubicBezTo>
                  <a:pt x="7093254" y="1046586"/>
                  <a:pt x="7081484" y="1058366"/>
                  <a:pt x="7066965" y="1058366"/>
                </a:cubicBezTo>
                <a:cubicBezTo>
                  <a:pt x="7052446" y="1058366"/>
                  <a:pt x="7040676" y="1046586"/>
                  <a:pt x="7040676" y="1032077"/>
                </a:cubicBezTo>
                <a:cubicBezTo>
                  <a:pt x="7040676" y="1017566"/>
                  <a:pt x="7052446" y="1005802"/>
                  <a:pt x="7066965" y="1005802"/>
                </a:cubicBezTo>
                <a:close/>
                <a:moveTo>
                  <a:pt x="9444405" y="1005801"/>
                </a:moveTo>
                <a:cubicBezTo>
                  <a:pt x="9458924" y="1005801"/>
                  <a:pt x="9470694" y="1017564"/>
                  <a:pt x="9470694" y="1032075"/>
                </a:cubicBezTo>
                <a:cubicBezTo>
                  <a:pt x="9470694" y="1046585"/>
                  <a:pt x="9458924" y="1058365"/>
                  <a:pt x="9444405" y="1058365"/>
                </a:cubicBezTo>
                <a:cubicBezTo>
                  <a:pt x="9429886" y="1058365"/>
                  <a:pt x="9418116" y="1046585"/>
                  <a:pt x="9418116" y="1032075"/>
                </a:cubicBezTo>
                <a:cubicBezTo>
                  <a:pt x="9418116" y="1017564"/>
                  <a:pt x="9429886" y="1005801"/>
                  <a:pt x="9444405" y="1005801"/>
                </a:cubicBezTo>
                <a:close/>
                <a:moveTo>
                  <a:pt x="9352965" y="1005801"/>
                </a:moveTo>
                <a:cubicBezTo>
                  <a:pt x="9367484" y="1005801"/>
                  <a:pt x="9379254" y="1017565"/>
                  <a:pt x="9379254" y="1032075"/>
                </a:cubicBezTo>
                <a:cubicBezTo>
                  <a:pt x="9379254" y="1046585"/>
                  <a:pt x="9367484" y="1058365"/>
                  <a:pt x="9352965" y="1058365"/>
                </a:cubicBezTo>
                <a:cubicBezTo>
                  <a:pt x="9338446" y="1058365"/>
                  <a:pt x="9326676" y="1046585"/>
                  <a:pt x="9326676" y="1032075"/>
                </a:cubicBezTo>
                <a:cubicBezTo>
                  <a:pt x="9326676" y="1017565"/>
                  <a:pt x="9338446" y="1005801"/>
                  <a:pt x="9352965" y="1005801"/>
                </a:cubicBezTo>
                <a:close/>
                <a:moveTo>
                  <a:pt x="9261525" y="1005801"/>
                </a:moveTo>
                <a:cubicBezTo>
                  <a:pt x="9276044" y="1005801"/>
                  <a:pt x="9287814" y="1017565"/>
                  <a:pt x="9287814" y="1032075"/>
                </a:cubicBezTo>
                <a:cubicBezTo>
                  <a:pt x="9287814" y="1046585"/>
                  <a:pt x="9276044" y="1058365"/>
                  <a:pt x="9261525" y="1058365"/>
                </a:cubicBezTo>
                <a:cubicBezTo>
                  <a:pt x="9247006" y="1058365"/>
                  <a:pt x="9235236" y="1046585"/>
                  <a:pt x="9235236" y="1032075"/>
                </a:cubicBezTo>
                <a:cubicBezTo>
                  <a:pt x="9235236" y="1017565"/>
                  <a:pt x="9247006" y="1005801"/>
                  <a:pt x="9261525" y="1005801"/>
                </a:cubicBezTo>
                <a:close/>
                <a:moveTo>
                  <a:pt x="9170085" y="1005801"/>
                </a:moveTo>
                <a:cubicBezTo>
                  <a:pt x="9184604" y="1005801"/>
                  <a:pt x="9196374" y="1017565"/>
                  <a:pt x="9196374" y="1032075"/>
                </a:cubicBezTo>
                <a:cubicBezTo>
                  <a:pt x="9196374" y="1046585"/>
                  <a:pt x="9184604" y="1058365"/>
                  <a:pt x="9170085" y="1058365"/>
                </a:cubicBezTo>
                <a:cubicBezTo>
                  <a:pt x="9155566" y="1058365"/>
                  <a:pt x="9143796" y="1046585"/>
                  <a:pt x="9143796" y="1032075"/>
                </a:cubicBezTo>
                <a:cubicBezTo>
                  <a:pt x="9143796" y="1017565"/>
                  <a:pt x="9155566" y="1005801"/>
                  <a:pt x="9170085" y="1005801"/>
                </a:cubicBezTo>
                <a:close/>
                <a:moveTo>
                  <a:pt x="9078645" y="1005801"/>
                </a:moveTo>
                <a:cubicBezTo>
                  <a:pt x="9093164" y="1005801"/>
                  <a:pt x="9104934" y="1017565"/>
                  <a:pt x="9104934" y="1032075"/>
                </a:cubicBezTo>
                <a:cubicBezTo>
                  <a:pt x="9104934" y="1046585"/>
                  <a:pt x="9093164" y="1058365"/>
                  <a:pt x="9078645" y="1058365"/>
                </a:cubicBezTo>
                <a:cubicBezTo>
                  <a:pt x="9064126" y="1058365"/>
                  <a:pt x="9052356" y="1046585"/>
                  <a:pt x="9052356" y="1032075"/>
                </a:cubicBezTo>
                <a:cubicBezTo>
                  <a:pt x="9052356" y="1017565"/>
                  <a:pt x="9064126" y="1005801"/>
                  <a:pt x="9078645" y="1005801"/>
                </a:cubicBezTo>
                <a:close/>
                <a:moveTo>
                  <a:pt x="8987205" y="1005801"/>
                </a:moveTo>
                <a:cubicBezTo>
                  <a:pt x="9001724" y="1005801"/>
                  <a:pt x="9013494" y="1017565"/>
                  <a:pt x="9013494" y="1032076"/>
                </a:cubicBezTo>
                <a:cubicBezTo>
                  <a:pt x="9013494" y="1046585"/>
                  <a:pt x="9001724" y="1058365"/>
                  <a:pt x="8987205" y="1058365"/>
                </a:cubicBezTo>
                <a:cubicBezTo>
                  <a:pt x="8972686" y="1058365"/>
                  <a:pt x="8960916" y="1046585"/>
                  <a:pt x="8960916" y="1032076"/>
                </a:cubicBezTo>
                <a:cubicBezTo>
                  <a:pt x="8960916" y="1017565"/>
                  <a:pt x="8972686" y="1005801"/>
                  <a:pt x="8987205" y="1005801"/>
                </a:cubicBezTo>
                <a:close/>
                <a:moveTo>
                  <a:pt x="8895765" y="1005801"/>
                </a:moveTo>
                <a:cubicBezTo>
                  <a:pt x="8910284" y="1005801"/>
                  <a:pt x="8922054" y="1017565"/>
                  <a:pt x="8922054" y="1032076"/>
                </a:cubicBezTo>
                <a:cubicBezTo>
                  <a:pt x="8922054" y="1046585"/>
                  <a:pt x="8910284" y="1058365"/>
                  <a:pt x="8895765" y="1058365"/>
                </a:cubicBezTo>
                <a:cubicBezTo>
                  <a:pt x="8881246" y="1058365"/>
                  <a:pt x="8869476" y="1046585"/>
                  <a:pt x="8869476" y="1032076"/>
                </a:cubicBezTo>
                <a:cubicBezTo>
                  <a:pt x="8869476" y="1017565"/>
                  <a:pt x="8881246" y="1005801"/>
                  <a:pt x="8895765" y="1005801"/>
                </a:cubicBezTo>
                <a:close/>
                <a:moveTo>
                  <a:pt x="8804325" y="1005801"/>
                </a:moveTo>
                <a:cubicBezTo>
                  <a:pt x="8818844" y="1005801"/>
                  <a:pt x="8830614" y="1017565"/>
                  <a:pt x="8830614" y="1032076"/>
                </a:cubicBezTo>
                <a:cubicBezTo>
                  <a:pt x="8830614" y="1046585"/>
                  <a:pt x="8818844" y="1058365"/>
                  <a:pt x="8804325" y="1058365"/>
                </a:cubicBezTo>
                <a:cubicBezTo>
                  <a:pt x="8789806" y="1058365"/>
                  <a:pt x="8778036" y="1046585"/>
                  <a:pt x="8778036" y="1032076"/>
                </a:cubicBezTo>
                <a:cubicBezTo>
                  <a:pt x="8778036" y="1017565"/>
                  <a:pt x="8789806" y="1005801"/>
                  <a:pt x="8804325" y="1005801"/>
                </a:cubicBezTo>
                <a:close/>
                <a:moveTo>
                  <a:pt x="8712885" y="1005801"/>
                </a:moveTo>
                <a:cubicBezTo>
                  <a:pt x="8727404" y="1005801"/>
                  <a:pt x="8739174" y="1017565"/>
                  <a:pt x="8739174" y="1032076"/>
                </a:cubicBezTo>
                <a:cubicBezTo>
                  <a:pt x="8739174" y="1046585"/>
                  <a:pt x="8727404" y="1058365"/>
                  <a:pt x="8712885" y="1058365"/>
                </a:cubicBezTo>
                <a:cubicBezTo>
                  <a:pt x="8698366" y="1058365"/>
                  <a:pt x="8686596" y="1046585"/>
                  <a:pt x="8686596" y="1032076"/>
                </a:cubicBezTo>
                <a:cubicBezTo>
                  <a:pt x="8686596" y="1017565"/>
                  <a:pt x="8698366" y="1005801"/>
                  <a:pt x="8712885" y="1005801"/>
                </a:cubicBezTo>
                <a:close/>
                <a:moveTo>
                  <a:pt x="8621445" y="1005801"/>
                </a:moveTo>
                <a:cubicBezTo>
                  <a:pt x="8635964" y="1005801"/>
                  <a:pt x="8647734" y="1017565"/>
                  <a:pt x="8647734" y="1032076"/>
                </a:cubicBezTo>
                <a:cubicBezTo>
                  <a:pt x="8647734" y="1046585"/>
                  <a:pt x="8635964" y="1058365"/>
                  <a:pt x="8621445" y="1058365"/>
                </a:cubicBezTo>
                <a:cubicBezTo>
                  <a:pt x="8606926" y="1058365"/>
                  <a:pt x="8595156" y="1046585"/>
                  <a:pt x="8595156" y="1032076"/>
                </a:cubicBezTo>
                <a:cubicBezTo>
                  <a:pt x="8595156" y="1017565"/>
                  <a:pt x="8606926" y="1005801"/>
                  <a:pt x="8621445" y="1005801"/>
                </a:cubicBezTo>
                <a:close/>
                <a:moveTo>
                  <a:pt x="8530005" y="1005801"/>
                </a:moveTo>
                <a:cubicBezTo>
                  <a:pt x="8544524" y="1005801"/>
                  <a:pt x="8556294" y="1017565"/>
                  <a:pt x="8556294" y="1032076"/>
                </a:cubicBezTo>
                <a:cubicBezTo>
                  <a:pt x="8556294" y="1046585"/>
                  <a:pt x="8544524" y="1058365"/>
                  <a:pt x="8530005" y="1058365"/>
                </a:cubicBezTo>
                <a:cubicBezTo>
                  <a:pt x="8515486" y="1058365"/>
                  <a:pt x="8503716" y="1046585"/>
                  <a:pt x="8503716" y="1032076"/>
                </a:cubicBezTo>
                <a:cubicBezTo>
                  <a:pt x="8503716" y="1017565"/>
                  <a:pt x="8515486" y="1005801"/>
                  <a:pt x="8530005" y="1005801"/>
                </a:cubicBezTo>
                <a:close/>
                <a:moveTo>
                  <a:pt x="8438565" y="1005801"/>
                </a:moveTo>
                <a:cubicBezTo>
                  <a:pt x="8453084" y="1005801"/>
                  <a:pt x="8464854" y="1017565"/>
                  <a:pt x="8464854" y="1032076"/>
                </a:cubicBezTo>
                <a:cubicBezTo>
                  <a:pt x="8464854" y="1046585"/>
                  <a:pt x="8453084" y="1058365"/>
                  <a:pt x="8438565" y="1058365"/>
                </a:cubicBezTo>
                <a:cubicBezTo>
                  <a:pt x="8424046" y="1058365"/>
                  <a:pt x="8412276" y="1046585"/>
                  <a:pt x="8412276" y="1032076"/>
                </a:cubicBezTo>
                <a:cubicBezTo>
                  <a:pt x="8412276" y="1017565"/>
                  <a:pt x="8424046" y="1005801"/>
                  <a:pt x="8438565" y="1005801"/>
                </a:cubicBezTo>
                <a:close/>
                <a:moveTo>
                  <a:pt x="8347125" y="1005801"/>
                </a:moveTo>
                <a:cubicBezTo>
                  <a:pt x="8361644" y="1005801"/>
                  <a:pt x="8373414" y="1017565"/>
                  <a:pt x="8373414" y="1032076"/>
                </a:cubicBezTo>
                <a:cubicBezTo>
                  <a:pt x="8373414" y="1046585"/>
                  <a:pt x="8361644" y="1058365"/>
                  <a:pt x="8347125" y="1058365"/>
                </a:cubicBezTo>
                <a:cubicBezTo>
                  <a:pt x="8332606" y="1058365"/>
                  <a:pt x="8320836" y="1046585"/>
                  <a:pt x="8320836" y="1032076"/>
                </a:cubicBezTo>
                <a:cubicBezTo>
                  <a:pt x="8320836" y="1017565"/>
                  <a:pt x="8332606" y="1005801"/>
                  <a:pt x="8347125" y="1005801"/>
                </a:cubicBezTo>
                <a:close/>
                <a:moveTo>
                  <a:pt x="8255685" y="1005801"/>
                </a:moveTo>
                <a:cubicBezTo>
                  <a:pt x="8270204" y="1005801"/>
                  <a:pt x="8281974" y="1017566"/>
                  <a:pt x="8281974" y="1032076"/>
                </a:cubicBezTo>
                <a:cubicBezTo>
                  <a:pt x="8281974" y="1046585"/>
                  <a:pt x="8270204" y="1058365"/>
                  <a:pt x="8255685" y="1058365"/>
                </a:cubicBezTo>
                <a:cubicBezTo>
                  <a:pt x="8241166" y="1058365"/>
                  <a:pt x="8229396" y="1046585"/>
                  <a:pt x="8229396" y="1032076"/>
                </a:cubicBezTo>
                <a:cubicBezTo>
                  <a:pt x="8229396" y="1017566"/>
                  <a:pt x="8241166" y="1005801"/>
                  <a:pt x="8255685" y="1005801"/>
                </a:cubicBezTo>
                <a:close/>
                <a:moveTo>
                  <a:pt x="10358805" y="1005800"/>
                </a:moveTo>
                <a:cubicBezTo>
                  <a:pt x="10373324" y="1005800"/>
                  <a:pt x="10385094" y="1017564"/>
                  <a:pt x="10385094" y="1032075"/>
                </a:cubicBezTo>
                <a:cubicBezTo>
                  <a:pt x="10385094" y="1046584"/>
                  <a:pt x="10373324" y="1058365"/>
                  <a:pt x="10358805" y="1058365"/>
                </a:cubicBezTo>
                <a:cubicBezTo>
                  <a:pt x="10344286" y="1058365"/>
                  <a:pt x="10332516" y="1046584"/>
                  <a:pt x="10332516" y="1032075"/>
                </a:cubicBezTo>
                <a:cubicBezTo>
                  <a:pt x="10332516" y="1017564"/>
                  <a:pt x="10344286" y="1005800"/>
                  <a:pt x="10358805" y="1005800"/>
                </a:cubicBezTo>
                <a:close/>
                <a:moveTo>
                  <a:pt x="10267365" y="1005800"/>
                </a:moveTo>
                <a:cubicBezTo>
                  <a:pt x="10281884" y="1005800"/>
                  <a:pt x="10293654" y="1017564"/>
                  <a:pt x="10293654" y="1032075"/>
                </a:cubicBezTo>
                <a:cubicBezTo>
                  <a:pt x="10293654" y="1046584"/>
                  <a:pt x="10281884" y="1058365"/>
                  <a:pt x="10267365" y="1058365"/>
                </a:cubicBezTo>
                <a:cubicBezTo>
                  <a:pt x="10252846" y="1058365"/>
                  <a:pt x="10241076" y="1046584"/>
                  <a:pt x="10241076" y="1032075"/>
                </a:cubicBezTo>
                <a:cubicBezTo>
                  <a:pt x="10241076" y="1017564"/>
                  <a:pt x="10252846" y="1005800"/>
                  <a:pt x="10267365" y="1005800"/>
                </a:cubicBezTo>
                <a:close/>
                <a:moveTo>
                  <a:pt x="9535845" y="1005800"/>
                </a:moveTo>
                <a:cubicBezTo>
                  <a:pt x="9550364" y="1005800"/>
                  <a:pt x="9562134" y="1017564"/>
                  <a:pt x="9562134" y="1032075"/>
                </a:cubicBezTo>
                <a:cubicBezTo>
                  <a:pt x="9562134" y="1046584"/>
                  <a:pt x="9550364" y="1058365"/>
                  <a:pt x="9535845" y="1058365"/>
                </a:cubicBezTo>
                <a:cubicBezTo>
                  <a:pt x="9521326" y="1058365"/>
                  <a:pt x="9509556" y="1046584"/>
                  <a:pt x="9509556" y="1032075"/>
                </a:cubicBezTo>
                <a:cubicBezTo>
                  <a:pt x="9509556" y="1017564"/>
                  <a:pt x="9521326" y="1005800"/>
                  <a:pt x="9535845" y="1005800"/>
                </a:cubicBezTo>
                <a:close/>
                <a:moveTo>
                  <a:pt x="1397969" y="914379"/>
                </a:moveTo>
                <a:cubicBezTo>
                  <a:pt x="1412490" y="914379"/>
                  <a:pt x="1424260" y="926139"/>
                  <a:pt x="1424260" y="940638"/>
                </a:cubicBezTo>
                <a:cubicBezTo>
                  <a:pt x="1424260" y="955161"/>
                  <a:pt x="1412490" y="966934"/>
                  <a:pt x="1397969" y="966934"/>
                </a:cubicBezTo>
                <a:cubicBezTo>
                  <a:pt x="1383446" y="966934"/>
                  <a:pt x="1371675" y="955161"/>
                  <a:pt x="1371675" y="940638"/>
                </a:cubicBezTo>
                <a:cubicBezTo>
                  <a:pt x="1371675" y="926139"/>
                  <a:pt x="1383446" y="914379"/>
                  <a:pt x="1397969" y="914379"/>
                </a:cubicBezTo>
                <a:close/>
                <a:moveTo>
                  <a:pt x="1306518" y="914379"/>
                </a:moveTo>
                <a:cubicBezTo>
                  <a:pt x="1321039" y="914379"/>
                  <a:pt x="1332808" y="926139"/>
                  <a:pt x="1332808" y="940638"/>
                </a:cubicBezTo>
                <a:cubicBezTo>
                  <a:pt x="1332808" y="955161"/>
                  <a:pt x="1321039" y="966934"/>
                  <a:pt x="1306518" y="966934"/>
                </a:cubicBezTo>
                <a:cubicBezTo>
                  <a:pt x="1291997" y="966934"/>
                  <a:pt x="1280225" y="955161"/>
                  <a:pt x="1280225" y="940638"/>
                </a:cubicBezTo>
                <a:cubicBezTo>
                  <a:pt x="1280225" y="926139"/>
                  <a:pt x="1291997" y="914379"/>
                  <a:pt x="1306518" y="914379"/>
                </a:cubicBezTo>
                <a:close/>
                <a:moveTo>
                  <a:pt x="2129570" y="914378"/>
                </a:moveTo>
                <a:cubicBezTo>
                  <a:pt x="2144090" y="914378"/>
                  <a:pt x="2155860" y="926139"/>
                  <a:pt x="2155860" y="940637"/>
                </a:cubicBezTo>
                <a:cubicBezTo>
                  <a:pt x="2155860" y="955161"/>
                  <a:pt x="2144090" y="966934"/>
                  <a:pt x="2129570" y="966934"/>
                </a:cubicBezTo>
                <a:cubicBezTo>
                  <a:pt x="2115048" y="966934"/>
                  <a:pt x="2103277" y="955161"/>
                  <a:pt x="2103277" y="940637"/>
                </a:cubicBezTo>
                <a:cubicBezTo>
                  <a:pt x="2103277" y="926139"/>
                  <a:pt x="2115048" y="914378"/>
                  <a:pt x="2129570" y="914378"/>
                </a:cubicBezTo>
                <a:close/>
                <a:moveTo>
                  <a:pt x="2038119" y="914378"/>
                </a:moveTo>
                <a:cubicBezTo>
                  <a:pt x="2052640" y="914378"/>
                  <a:pt x="2064412" y="926139"/>
                  <a:pt x="2064412" y="940637"/>
                </a:cubicBezTo>
                <a:cubicBezTo>
                  <a:pt x="2064412" y="955161"/>
                  <a:pt x="2052640" y="966934"/>
                  <a:pt x="2038119" y="966934"/>
                </a:cubicBezTo>
                <a:cubicBezTo>
                  <a:pt x="2023597" y="966934"/>
                  <a:pt x="2011826" y="955161"/>
                  <a:pt x="2011826" y="940637"/>
                </a:cubicBezTo>
                <a:cubicBezTo>
                  <a:pt x="2011826" y="926139"/>
                  <a:pt x="2023597" y="914378"/>
                  <a:pt x="2038119" y="914378"/>
                </a:cubicBezTo>
                <a:close/>
                <a:moveTo>
                  <a:pt x="1946668" y="914378"/>
                </a:moveTo>
                <a:cubicBezTo>
                  <a:pt x="1961189" y="914378"/>
                  <a:pt x="1972961" y="926139"/>
                  <a:pt x="1972961" y="940637"/>
                </a:cubicBezTo>
                <a:cubicBezTo>
                  <a:pt x="1972961" y="955161"/>
                  <a:pt x="1961189" y="966934"/>
                  <a:pt x="1946668" y="966934"/>
                </a:cubicBezTo>
                <a:cubicBezTo>
                  <a:pt x="1932147" y="966934"/>
                  <a:pt x="1920376" y="955161"/>
                  <a:pt x="1920376" y="940637"/>
                </a:cubicBezTo>
                <a:cubicBezTo>
                  <a:pt x="1920376" y="926139"/>
                  <a:pt x="1932147" y="914378"/>
                  <a:pt x="1946668" y="914378"/>
                </a:cubicBezTo>
                <a:close/>
                <a:moveTo>
                  <a:pt x="1855218" y="914378"/>
                </a:moveTo>
                <a:cubicBezTo>
                  <a:pt x="1869738" y="914378"/>
                  <a:pt x="1881510" y="926139"/>
                  <a:pt x="1881510" y="940637"/>
                </a:cubicBezTo>
                <a:cubicBezTo>
                  <a:pt x="1881510" y="955161"/>
                  <a:pt x="1869738" y="966934"/>
                  <a:pt x="1855218" y="966934"/>
                </a:cubicBezTo>
                <a:cubicBezTo>
                  <a:pt x="1840698" y="966934"/>
                  <a:pt x="1828927" y="955161"/>
                  <a:pt x="1828927" y="940637"/>
                </a:cubicBezTo>
                <a:cubicBezTo>
                  <a:pt x="1828927" y="926139"/>
                  <a:pt x="1840698" y="914378"/>
                  <a:pt x="1855218" y="914378"/>
                </a:cubicBezTo>
                <a:close/>
                <a:moveTo>
                  <a:pt x="1763768" y="914378"/>
                </a:moveTo>
                <a:cubicBezTo>
                  <a:pt x="1778288" y="914378"/>
                  <a:pt x="1790061" y="926139"/>
                  <a:pt x="1790061" y="940637"/>
                </a:cubicBezTo>
                <a:cubicBezTo>
                  <a:pt x="1790061" y="955161"/>
                  <a:pt x="1778288" y="966934"/>
                  <a:pt x="1763768" y="966934"/>
                </a:cubicBezTo>
                <a:cubicBezTo>
                  <a:pt x="1749247" y="966934"/>
                  <a:pt x="1737478" y="955161"/>
                  <a:pt x="1737478" y="940637"/>
                </a:cubicBezTo>
                <a:cubicBezTo>
                  <a:pt x="1737478" y="926139"/>
                  <a:pt x="1749247" y="914378"/>
                  <a:pt x="1763768" y="914378"/>
                </a:cubicBezTo>
                <a:close/>
                <a:moveTo>
                  <a:pt x="1672317" y="914378"/>
                </a:moveTo>
                <a:cubicBezTo>
                  <a:pt x="1686838" y="914378"/>
                  <a:pt x="1698610" y="926139"/>
                  <a:pt x="1698610" y="940637"/>
                </a:cubicBezTo>
                <a:cubicBezTo>
                  <a:pt x="1698610" y="955161"/>
                  <a:pt x="1686838" y="966934"/>
                  <a:pt x="1672317" y="966934"/>
                </a:cubicBezTo>
                <a:cubicBezTo>
                  <a:pt x="1657796" y="966934"/>
                  <a:pt x="1646028" y="955161"/>
                  <a:pt x="1646028" y="940637"/>
                </a:cubicBezTo>
                <a:cubicBezTo>
                  <a:pt x="1646028" y="926139"/>
                  <a:pt x="1657796" y="914378"/>
                  <a:pt x="1672317" y="914378"/>
                </a:cubicBezTo>
                <a:close/>
                <a:moveTo>
                  <a:pt x="1580868" y="914378"/>
                </a:moveTo>
                <a:cubicBezTo>
                  <a:pt x="1595389" y="914378"/>
                  <a:pt x="1607159" y="926139"/>
                  <a:pt x="1607159" y="940637"/>
                </a:cubicBezTo>
                <a:cubicBezTo>
                  <a:pt x="1607159" y="955161"/>
                  <a:pt x="1595389" y="966934"/>
                  <a:pt x="1580868" y="966934"/>
                </a:cubicBezTo>
                <a:cubicBezTo>
                  <a:pt x="1566346" y="966934"/>
                  <a:pt x="1554576" y="955161"/>
                  <a:pt x="1554576" y="940637"/>
                </a:cubicBezTo>
                <a:cubicBezTo>
                  <a:pt x="1554576" y="926139"/>
                  <a:pt x="1566346" y="914378"/>
                  <a:pt x="1580868" y="914378"/>
                </a:cubicBezTo>
                <a:close/>
                <a:moveTo>
                  <a:pt x="1489419" y="914378"/>
                </a:moveTo>
                <a:cubicBezTo>
                  <a:pt x="1503938" y="914378"/>
                  <a:pt x="1515708" y="926139"/>
                  <a:pt x="1515708" y="940638"/>
                </a:cubicBezTo>
                <a:cubicBezTo>
                  <a:pt x="1515708" y="955161"/>
                  <a:pt x="1503938" y="966934"/>
                  <a:pt x="1489419" y="966934"/>
                </a:cubicBezTo>
                <a:cubicBezTo>
                  <a:pt x="1474899" y="966934"/>
                  <a:pt x="1463126" y="955161"/>
                  <a:pt x="1463126" y="940638"/>
                </a:cubicBezTo>
                <a:cubicBezTo>
                  <a:pt x="1463126" y="926139"/>
                  <a:pt x="1474899" y="914378"/>
                  <a:pt x="1489419" y="914378"/>
                </a:cubicBezTo>
                <a:close/>
                <a:moveTo>
                  <a:pt x="3500805" y="914378"/>
                </a:moveTo>
                <a:cubicBezTo>
                  <a:pt x="3515324" y="914378"/>
                  <a:pt x="3527094" y="926138"/>
                  <a:pt x="3527094" y="940637"/>
                </a:cubicBezTo>
                <a:cubicBezTo>
                  <a:pt x="3527094" y="955160"/>
                  <a:pt x="3515324" y="966934"/>
                  <a:pt x="3500805" y="966934"/>
                </a:cubicBezTo>
                <a:cubicBezTo>
                  <a:pt x="3486286" y="966934"/>
                  <a:pt x="3474516" y="955160"/>
                  <a:pt x="3474516" y="940637"/>
                </a:cubicBezTo>
                <a:cubicBezTo>
                  <a:pt x="3474516" y="926138"/>
                  <a:pt x="3486286" y="914378"/>
                  <a:pt x="3500805" y="914378"/>
                </a:cubicBezTo>
                <a:close/>
                <a:moveTo>
                  <a:pt x="2678270" y="914378"/>
                </a:moveTo>
                <a:cubicBezTo>
                  <a:pt x="2692791" y="914378"/>
                  <a:pt x="2704563" y="926138"/>
                  <a:pt x="2704563" y="940637"/>
                </a:cubicBezTo>
                <a:cubicBezTo>
                  <a:pt x="2704563" y="955160"/>
                  <a:pt x="2692791" y="966934"/>
                  <a:pt x="2678270" y="966934"/>
                </a:cubicBezTo>
                <a:cubicBezTo>
                  <a:pt x="2663750" y="966934"/>
                  <a:pt x="2651977" y="955160"/>
                  <a:pt x="2651977" y="940637"/>
                </a:cubicBezTo>
                <a:cubicBezTo>
                  <a:pt x="2651977" y="926138"/>
                  <a:pt x="2663750" y="914378"/>
                  <a:pt x="2678270" y="914378"/>
                </a:cubicBezTo>
                <a:close/>
                <a:moveTo>
                  <a:pt x="2586818" y="914378"/>
                </a:moveTo>
                <a:cubicBezTo>
                  <a:pt x="2601342" y="914378"/>
                  <a:pt x="2613114" y="926138"/>
                  <a:pt x="2613114" y="940637"/>
                </a:cubicBezTo>
                <a:cubicBezTo>
                  <a:pt x="2613114" y="955161"/>
                  <a:pt x="2601342" y="966934"/>
                  <a:pt x="2586818" y="966934"/>
                </a:cubicBezTo>
                <a:cubicBezTo>
                  <a:pt x="2572299" y="966934"/>
                  <a:pt x="2560532" y="955161"/>
                  <a:pt x="2560532" y="940637"/>
                </a:cubicBezTo>
                <a:cubicBezTo>
                  <a:pt x="2560532" y="926138"/>
                  <a:pt x="2572299" y="914378"/>
                  <a:pt x="2586818" y="914378"/>
                </a:cubicBezTo>
                <a:close/>
                <a:moveTo>
                  <a:pt x="2495368" y="914378"/>
                </a:moveTo>
                <a:cubicBezTo>
                  <a:pt x="2509893" y="914378"/>
                  <a:pt x="2521663" y="926138"/>
                  <a:pt x="2521663" y="940637"/>
                </a:cubicBezTo>
                <a:cubicBezTo>
                  <a:pt x="2521663" y="955161"/>
                  <a:pt x="2509893" y="966934"/>
                  <a:pt x="2495368" y="966934"/>
                </a:cubicBezTo>
                <a:cubicBezTo>
                  <a:pt x="2480849" y="966934"/>
                  <a:pt x="2469080" y="955161"/>
                  <a:pt x="2469080" y="940637"/>
                </a:cubicBezTo>
                <a:cubicBezTo>
                  <a:pt x="2469080" y="926138"/>
                  <a:pt x="2480849" y="914378"/>
                  <a:pt x="2495368" y="914378"/>
                </a:cubicBezTo>
                <a:close/>
                <a:moveTo>
                  <a:pt x="2403919" y="914378"/>
                </a:moveTo>
                <a:cubicBezTo>
                  <a:pt x="2418439" y="914378"/>
                  <a:pt x="2430212" y="926138"/>
                  <a:pt x="2430212" y="940637"/>
                </a:cubicBezTo>
                <a:cubicBezTo>
                  <a:pt x="2430212" y="955161"/>
                  <a:pt x="2418439" y="966934"/>
                  <a:pt x="2403919" y="966934"/>
                </a:cubicBezTo>
                <a:cubicBezTo>
                  <a:pt x="2389400" y="966934"/>
                  <a:pt x="2377630" y="955161"/>
                  <a:pt x="2377630" y="940637"/>
                </a:cubicBezTo>
                <a:cubicBezTo>
                  <a:pt x="2377630" y="926138"/>
                  <a:pt x="2389400" y="914378"/>
                  <a:pt x="2403919" y="914378"/>
                </a:cubicBezTo>
                <a:close/>
                <a:moveTo>
                  <a:pt x="2312472" y="914378"/>
                </a:moveTo>
                <a:cubicBezTo>
                  <a:pt x="2326994" y="914378"/>
                  <a:pt x="2338763" y="926139"/>
                  <a:pt x="2338763" y="940637"/>
                </a:cubicBezTo>
                <a:cubicBezTo>
                  <a:pt x="2338763" y="955161"/>
                  <a:pt x="2326994" y="966934"/>
                  <a:pt x="2312472" y="966934"/>
                </a:cubicBezTo>
                <a:cubicBezTo>
                  <a:pt x="2297951" y="966934"/>
                  <a:pt x="2286178" y="955161"/>
                  <a:pt x="2286178" y="940637"/>
                </a:cubicBezTo>
                <a:cubicBezTo>
                  <a:pt x="2286178" y="926139"/>
                  <a:pt x="2297951" y="914378"/>
                  <a:pt x="2312472" y="914378"/>
                </a:cubicBezTo>
                <a:close/>
                <a:moveTo>
                  <a:pt x="2221021" y="914378"/>
                </a:moveTo>
                <a:cubicBezTo>
                  <a:pt x="2235544" y="914378"/>
                  <a:pt x="2247312" y="926139"/>
                  <a:pt x="2247312" y="940637"/>
                </a:cubicBezTo>
                <a:cubicBezTo>
                  <a:pt x="2247312" y="955161"/>
                  <a:pt x="2235544" y="966934"/>
                  <a:pt x="2221021" y="966934"/>
                </a:cubicBezTo>
                <a:cubicBezTo>
                  <a:pt x="2206502" y="966934"/>
                  <a:pt x="2194728" y="955161"/>
                  <a:pt x="2194728" y="940637"/>
                </a:cubicBezTo>
                <a:cubicBezTo>
                  <a:pt x="2194728" y="926139"/>
                  <a:pt x="2206502" y="914378"/>
                  <a:pt x="2221021" y="914378"/>
                </a:cubicBezTo>
                <a:close/>
                <a:moveTo>
                  <a:pt x="4232325" y="914377"/>
                </a:moveTo>
                <a:cubicBezTo>
                  <a:pt x="4246844" y="914377"/>
                  <a:pt x="4258614" y="926138"/>
                  <a:pt x="4258614" y="940636"/>
                </a:cubicBezTo>
                <a:cubicBezTo>
                  <a:pt x="4258614" y="955160"/>
                  <a:pt x="4246844" y="966933"/>
                  <a:pt x="4232325" y="966933"/>
                </a:cubicBezTo>
                <a:cubicBezTo>
                  <a:pt x="4217806" y="966933"/>
                  <a:pt x="4206036" y="955160"/>
                  <a:pt x="4206036" y="940636"/>
                </a:cubicBezTo>
                <a:cubicBezTo>
                  <a:pt x="4206036" y="926138"/>
                  <a:pt x="4217806" y="914377"/>
                  <a:pt x="4232325" y="914377"/>
                </a:cubicBezTo>
                <a:close/>
                <a:moveTo>
                  <a:pt x="4140885" y="914377"/>
                </a:moveTo>
                <a:cubicBezTo>
                  <a:pt x="4155404" y="914377"/>
                  <a:pt x="4167174" y="926138"/>
                  <a:pt x="4167174" y="940636"/>
                </a:cubicBezTo>
                <a:cubicBezTo>
                  <a:pt x="4167174" y="955160"/>
                  <a:pt x="4155404" y="966933"/>
                  <a:pt x="4140885" y="966933"/>
                </a:cubicBezTo>
                <a:cubicBezTo>
                  <a:pt x="4126366" y="966933"/>
                  <a:pt x="4114596" y="955160"/>
                  <a:pt x="4114596" y="940636"/>
                </a:cubicBezTo>
                <a:cubicBezTo>
                  <a:pt x="4114596" y="926138"/>
                  <a:pt x="4126366" y="914377"/>
                  <a:pt x="4140885" y="914377"/>
                </a:cubicBezTo>
                <a:close/>
                <a:moveTo>
                  <a:pt x="4049445" y="914377"/>
                </a:moveTo>
                <a:cubicBezTo>
                  <a:pt x="4063964" y="914377"/>
                  <a:pt x="4075734" y="926138"/>
                  <a:pt x="4075734" y="940636"/>
                </a:cubicBezTo>
                <a:cubicBezTo>
                  <a:pt x="4075734" y="955160"/>
                  <a:pt x="4063964" y="966933"/>
                  <a:pt x="4049445" y="966933"/>
                </a:cubicBezTo>
                <a:cubicBezTo>
                  <a:pt x="4034926" y="966933"/>
                  <a:pt x="4023156" y="955160"/>
                  <a:pt x="4023156" y="940636"/>
                </a:cubicBezTo>
                <a:cubicBezTo>
                  <a:pt x="4023156" y="926138"/>
                  <a:pt x="4034926" y="914377"/>
                  <a:pt x="4049445" y="914377"/>
                </a:cubicBezTo>
                <a:close/>
                <a:moveTo>
                  <a:pt x="3958005" y="914377"/>
                </a:moveTo>
                <a:cubicBezTo>
                  <a:pt x="3972524" y="914377"/>
                  <a:pt x="3984294" y="926138"/>
                  <a:pt x="3984294" y="940636"/>
                </a:cubicBezTo>
                <a:cubicBezTo>
                  <a:pt x="3984294" y="955160"/>
                  <a:pt x="3972524" y="966933"/>
                  <a:pt x="3958005" y="966933"/>
                </a:cubicBezTo>
                <a:cubicBezTo>
                  <a:pt x="3943486" y="966933"/>
                  <a:pt x="3931716" y="955160"/>
                  <a:pt x="3931716" y="940636"/>
                </a:cubicBezTo>
                <a:cubicBezTo>
                  <a:pt x="3931716" y="926138"/>
                  <a:pt x="3943486" y="914377"/>
                  <a:pt x="3958005" y="914377"/>
                </a:cubicBezTo>
                <a:close/>
                <a:moveTo>
                  <a:pt x="3866565" y="914377"/>
                </a:moveTo>
                <a:cubicBezTo>
                  <a:pt x="3881084" y="914377"/>
                  <a:pt x="3892854" y="926138"/>
                  <a:pt x="3892854" y="940636"/>
                </a:cubicBezTo>
                <a:cubicBezTo>
                  <a:pt x="3892854" y="955160"/>
                  <a:pt x="3881084" y="966933"/>
                  <a:pt x="3866565" y="966933"/>
                </a:cubicBezTo>
                <a:cubicBezTo>
                  <a:pt x="3852046" y="966933"/>
                  <a:pt x="3840276" y="955160"/>
                  <a:pt x="3840276" y="940636"/>
                </a:cubicBezTo>
                <a:cubicBezTo>
                  <a:pt x="3840276" y="926138"/>
                  <a:pt x="3852046" y="914377"/>
                  <a:pt x="3866565" y="914377"/>
                </a:cubicBezTo>
                <a:close/>
                <a:moveTo>
                  <a:pt x="3775125" y="914377"/>
                </a:moveTo>
                <a:cubicBezTo>
                  <a:pt x="3789644" y="914377"/>
                  <a:pt x="3801414" y="926138"/>
                  <a:pt x="3801414" y="940636"/>
                </a:cubicBezTo>
                <a:cubicBezTo>
                  <a:pt x="3801414" y="955160"/>
                  <a:pt x="3789644" y="966933"/>
                  <a:pt x="3775125" y="966933"/>
                </a:cubicBezTo>
                <a:cubicBezTo>
                  <a:pt x="3760606" y="966933"/>
                  <a:pt x="3748836" y="955160"/>
                  <a:pt x="3748836" y="940636"/>
                </a:cubicBezTo>
                <a:cubicBezTo>
                  <a:pt x="3748836" y="926138"/>
                  <a:pt x="3760606" y="914377"/>
                  <a:pt x="3775125" y="914377"/>
                </a:cubicBezTo>
                <a:close/>
                <a:moveTo>
                  <a:pt x="3683685" y="914377"/>
                </a:moveTo>
                <a:cubicBezTo>
                  <a:pt x="3698204" y="914377"/>
                  <a:pt x="3709974" y="926138"/>
                  <a:pt x="3709974" y="940636"/>
                </a:cubicBezTo>
                <a:cubicBezTo>
                  <a:pt x="3709974" y="955160"/>
                  <a:pt x="3698204" y="966933"/>
                  <a:pt x="3683685" y="966933"/>
                </a:cubicBezTo>
                <a:cubicBezTo>
                  <a:pt x="3669166" y="966933"/>
                  <a:pt x="3657396" y="955160"/>
                  <a:pt x="3657396" y="940636"/>
                </a:cubicBezTo>
                <a:cubicBezTo>
                  <a:pt x="3657396" y="926138"/>
                  <a:pt x="3669166" y="914377"/>
                  <a:pt x="3683685" y="914377"/>
                </a:cubicBezTo>
                <a:close/>
                <a:moveTo>
                  <a:pt x="3592245" y="914377"/>
                </a:moveTo>
                <a:cubicBezTo>
                  <a:pt x="3606764" y="914377"/>
                  <a:pt x="3618534" y="926138"/>
                  <a:pt x="3618534" y="940636"/>
                </a:cubicBezTo>
                <a:cubicBezTo>
                  <a:pt x="3618534" y="955160"/>
                  <a:pt x="3606764" y="966933"/>
                  <a:pt x="3592245" y="966933"/>
                </a:cubicBezTo>
                <a:cubicBezTo>
                  <a:pt x="3577726" y="966933"/>
                  <a:pt x="3565956" y="955160"/>
                  <a:pt x="3565956" y="940636"/>
                </a:cubicBezTo>
                <a:cubicBezTo>
                  <a:pt x="3565956" y="926138"/>
                  <a:pt x="3577726" y="914377"/>
                  <a:pt x="3592245" y="914377"/>
                </a:cubicBezTo>
                <a:close/>
                <a:moveTo>
                  <a:pt x="7249845" y="914376"/>
                </a:moveTo>
                <a:cubicBezTo>
                  <a:pt x="7264364" y="914376"/>
                  <a:pt x="7276134" y="926137"/>
                  <a:pt x="7276134" y="940636"/>
                </a:cubicBezTo>
                <a:cubicBezTo>
                  <a:pt x="7276134" y="955159"/>
                  <a:pt x="7264364" y="966932"/>
                  <a:pt x="7249845" y="966932"/>
                </a:cubicBezTo>
                <a:cubicBezTo>
                  <a:pt x="7235326" y="966932"/>
                  <a:pt x="7223556" y="955159"/>
                  <a:pt x="7223556" y="940636"/>
                </a:cubicBezTo>
                <a:cubicBezTo>
                  <a:pt x="7223556" y="926137"/>
                  <a:pt x="7235326" y="914376"/>
                  <a:pt x="7249845" y="914376"/>
                </a:cubicBezTo>
                <a:close/>
                <a:moveTo>
                  <a:pt x="7158405" y="914376"/>
                </a:moveTo>
                <a:cubicBezTo>
                  <a:pt x="7172924" y="914376"/>
                  <a:pt x="7184694" y="926137"/>
                  <a:pt x="7184694" y="940636"/>
                </a:cubicBezTo>
                <a:cubicBezTo>
                  <a:pt x="7184694" y="955159"/>
                  <a:pt x="7172924" y="966932"/>
                  <a:pt x="7158405" y="966932"/>
                </a:cubicBezTo>
                <a:cubicBezTo>
                  <a:pt x="7143886" y="966932"/>
                  <a:pt x="7132116" y="955159"/>
                  <a:pt x="7132116" y="940636"/>
                </a:cubicBezTo>
                <a:cubicBezTo>
                  <a:pt x="7132116" y="926137"/>
                  <a:pt x="7143886" y="914376"/>
                  <a:pt x="7158405" y="914376"/>
                </a:cubicBezTo>
                <a:close/>
                <a:moveTo>
                  <a:pt x="7066965" y="914376"/>
                </a:moveTo>
                <a:cubicBezTo>
                  <a:pt x="7081484" y="914376"/>
                  <a:pt x="7093254" y="926137"/>
                  <a:pt x="7093254" y="940636"/>
                </a:cubicBezTo>
                <a:cubicBezTo>
                  <a:pt x="7093254" y="955159"/>
                  <a:pt x="7081484" y="966932"/>
                  <a:pt x="7066965" y="966932"/>
                </a:cubicBezTo>
                <a:cubicBezTo>
                  <a:pt x="7052446" y="966932"/>
                  <a:pt x="7040676" y="955159"/>
                  <a:pt x="7040676" y="940636"/>
                </a:cubicBezTo>
                <a:cubicBezTo>
                  <a:pt x="7040676" y="926137"/>
                  <a:pt x="7052446" y="914376"/>
                  <a:pt x="7066965" y="914376"/>
                </a:cubicBezTo>
                <a:close/>
                <a:moveTo>
                  <a:pt x="6701205" y="914376"/>
                </a:moveTo>
                <a:cubicBezTo>
                  <a:pt x="6715724" y="914376"/>
                  <a:pt x="6727494" y="926137"/>
                  <a:pt x="6727494" y="940636"/>
                </a:cubicBezTo>
                <a:cubicBezTo>
                  <a:pt x="6727494" y="955159"/>
                  <a:pt x="6715724" y="966933"/>
                  <a:pt x="6701205" y="966933"/>
                </a:cubicBezTo>
                <a:cubicBezTo>
                  <a:pt x="6686686" y="966933"/>
                  <a:pt x="6674916" y="955159"/>
                  <a:pt x="6674916" y="940636"/>
                </a:cubicBezTo>
                <a:cubicBezTo>
                  <a:pt x="6674916" y="926137"/>
                  <a:pt x="6686686" y="914376"/>
                  <a:pt x="6701205" y="914376"/>
                </a:cubicBezTo>
                <a:close/>
                <a:moveTo>
                  <a:pt x="6609765" y="914376"/>
                </a:moveTo>
                <a:cubicBezTo>
                  <a:pt x="6624284" y="914376"/>
                  <a:pt x="6636054" y="926137"/>
                  <a:pt x="6636054" y="940636"/>
                </a:cubicBezTo>
                <a:cubicBezTo>
                  <a:pt x="6636054" y="955159"/>
                  <a:pt x="6624284" y="966933"/>
                  <a:pt x="6609765" y="966933"/>
                </a:cubicBezTo>
                <a:cubicBezTo>
                  <a:pt x="6595246" y="966933"/>
                  <a:pt x="6583476" y="955159"/>
                  <a:pt x="6583476" y="940636"/>
                </a:cubicBezTo>
                <a:cubicBezTo>
                  <a:pt x="6583476" y="926137"/>
                  <a:pt x="6595246" y="914376"/>
                  <a:pt x="6609765" y="914376"/>
                </a:cubicBezTo>
                <a:close/>
                <a:moveTo>
                  <a:pt x="4415205" y="914376"/>
                </a:moveTo>
                <a:cubicBezTo>
                  <a:pt x="4429724" y="914376"/>
                  <a:pt x="4441494" y="926138"/>
                  <a:pt x="4441494" y="940636"/>
                </a:cubicBezTo>
                <a:cubicBezTo>
                  <a:pt x="4441494" y="955160"/>
                  <a:pt x="4429724" y="966933"/>
                  <a:pt x="4415205" y="966933"/>
                </a:cubicBezTo>
                <a:cubicBezTo>
                  <a:pt x="4400686" y="966933"/>
                  <a:pt x="4388916" y="955160"/>
                  <a:pt x="4388916" y="940636"/>
                </a:cubicBezTo>
                <a:cubicBezTo>
                  <a:pt x="4388916" y="926138"/>
                  <a:pt x="4400686" y="914376"/>
                  <a:pt x="4415205" y="914376"/>
                </a:cubicBezTo>
                <a:close/>
                <a:moveTo>
                  <a:pt x="4323765" y="914376"/>
                </a:moveTo>
                <a:cubicBezTo>
                  <a:pt x="4338284" y="914376"/>
                  <a:pt x="4350054" y="926138"/>
                  <a:pt x="4350054" y="940636"/>
                </a:cubicBezTo>
                <a:cubicBezTo>
                  <a:pt x="4350054" y="955160"/>
                  <a:pt x="4338284" y="966933"/>
                  <a:pt x="4323765" y="966933"/>
                </a:cubicBezTo>
                <a:cubicBezTo>
                  <a:pt x="4309246" y="966933"/>
                  <a:pt x="4297476" y="955160"/>
                  <a:pt x="4297476" y="940636"/>
                </a:cubicBezTo>
                <a:cubicBezTo>
                  <a:pt x="4297476" y="926138"/>
                  <a:pt x="4309246" y="914376"/>
                  <a:pt x="4323765" y="914376"/>
                </a:cubicBezTo>
                <a:close/>
                <a:moveTo>
                  <a:pt x="7889925" y="914376"/>
                </a:moveTo>
                <a:cubicBezTo>
                  <a:pt x="7904444" y="914376"/>
                  <a:pt x="7916214" y="926137"/>
                  <a:pt x="7916214" y="940635"/>
                </a:cubicBezTo>
                <a:cubicBezTo>
                  <a:pt x="7916214" y="955159"/>
                  <a:pt x="7904444" y="966932"/>
                  <a:pt x="7889925" y="966932"/>
                </a:cubicBezTo>
                <a:cubicBezTo>
                  <a:pt x="7875406" y="966932"/>
                  <a:pt x="7863636" y="955159"/>
                  <a:pt x="7863636" y="940635"/>
                </a:cubicBezTo>
                <a:cubicBezTo>
                  <a:pt x="7863636" y="926137"/>
                  <a:pt x="7875406" y="914376"/>
                  <a:pt x="7889925" y="914376"/>
                </a:cubicBezTo>
                <a:close/>
                <a:moveTo>
                  <a:pt x="7798485" y="914376"/>
                </a:moveTo>
                <a:cubicBezTo>
                  <a:pt x="7813004" y="914376"/>
                  <a:pt x="7824774" y="926137"/>
                  <a:pt x="7824774" y="940635"/>
                </a:cubicBezTo>
                <a:cubicBezTo>
                  <a:pt x="7824774" y="955159"/>
                  <a:pt x="7813004" y="966932"/>
                  <a:pt x="7798485" y="966932"/>
                </a:cubicBezTo>
                <a:cubicBezTo>
                  <a:pt x="7783966" y="966932"/>
                  <a:pt x="7772196" y="955159"/>
                  <a:pt x="7772196" y="940635"/>
                </a:cubicBezTo>
                <a:cubicBezTo>
                  <a:pt x="7772196" y="926137"/>
                  <a:pt x="7783966" y="914376"/>
                  <a:pt x="7798485" y="914376"/>
                </a:cubicBezTo>
                <a:close/>
                <a:moveTo>
                  <a:pt x="7707045" y="914376"/>
                </a:moveTo>
                <a:cubicBezTo>
                  <a:pt x="7721564" y="914376"/>
                  <a:pt x="7733334" y="926137"/>
                  <a:pt x="7733334" y="940635"/>
                </a:cubicBezTo>
                <a:cubicBezTo>
                  <a:pt x="7733334" y="955159"/>
                  <a:pt x="7721564" y="966932"/>
                  <a:pt x="7707045" y="966932"/>
                </a:cubicBezTo>
                <a:cubicBezTo>
                  <a:pt x="7692526" y="966932"/>
                  <a:pt x="7680756" y="955159"/>
                  <a:pt x="7680756" y="940635"/>
                </a:cubicBezTo>
                <a:cubicBezTo>
                  <a:pt x="7680756" y="926137"/>
                  <a:pt x="7692526" y="914376"/>
                  <a:pt x="7707045" y="914376"/>
                </a:cubicBezTo>
                <a:close/>
                <a:moveTo>
                  <a:pt x="7615605" y="914376"/>
                </a:moveTo>
                <a:cubicBezTo>
                  <a:pt x="7630124" y="914376"/>
                  <a:pt x="7641894" y="926137"/>
                  <a:pt x="7641894" y="940635"/>
                </a:cubicBezTo>
                <a:cubicBezTo>
                  <a:pt x="7641894" y="955159"/>
                  <a:pt x="7630124" y="966932"/>
                  <a:pt x="7615605" y="966932"/>
                </a:cubicBezTo>
                <a:cubicBezTo>
                  <a:pt x="7601086" y="966932"/>
                  <a:pt x="7589316" y="955159"/>
                  <a:pt x="7589316" y="940635"/>
                </a:cubicBezTo>
                <a:cubicBezTo>
                  <a:pt x="7589316" y="926137"/>
                  <a:pt x="7601086" y="914376"/>
                  <a:pt x="7615605" y="914376"/>
                </a:cubicBezTo>
                <a:close/>
                <a:moveTo>
                  <a:pt x="7524165" y="914376"/>
                </a:moveTo>
                <a:cubicBezTo>
                  <a:pt x="7538684" y="914376"/>
                  <a:pt x="7550454" y="926137"/>
                  <a:pt x="7550454" y="940635"/>
                </a:cubicBezTo>
                <a:cubicBezTo>
                  <a:pt x="7550454" y="955159"/>
                  <a:pt x="7538684" y="966932"/>
                  <a:pt x="7524165" y="966932"/>
                </a:cubicBezTo>
                <a:cubicBezTo>
                  <a:pt x="7509646" y="966932"/>
                  <a:pt x="7497876" y="955159"/>
                  <a:pt x="7497876" y="940635"/>
                </a:cubicBezTo>
                <a:cubicBezTo>
                  <a:pt x="7497876" y="926137"/>
                  <a:pt x="7509646" y="914376"/>
                  <a:pt x="7524165" y="914376"/>
                </a:cubicBezTo>
                <a:close/>
                <a:moveTo>
                  <a:pt x="7432725" y="914376"/>
                </a:moveTo>
                <a:cubicBezTo>
                  <a:pt x="7447244" y="914376"/>
                  <a:pt x="7459014" y="926137"/>
                  <a:pt x="7459014" y="940636"/>
                </a:cubicBezTo>
                <a:cubicBezTo>
                  <a:pt x="7459014" y="955159"/>
                  <a:pt x="7447244" y="966932"/>
                  <a:pt x="7432725" y="966932"/>
                </a:cubicBezTo>
                <a:cubicBezTo>
                  <a:pt x="7418206" y="966932"/>
                  <a:pt x="7406436" y="955159"/>
                  <a:pt x="7406436" y="940636"/>
                </a:cubicBezTo>
                <a:cubicBezTo>
                  <a:pt x="7406436" y="926137"/>
                  <a:pt x="7418206" y="914376"/>
                  <a:pt x="7432725" y="914376"/>
                </a:cubicBezTo>
                <a:close/>
                <a:moveTo>
                  <a:pt x="7341285" y="914376"/>
                </a:moveTo>
                <a:cubicBezTo>
                  <a:pt x="7355804" y="914376"/>
                  <a:pt x="7367574" y="926137"/>
                  <a:pt x="7367574" y="940636"/>
                </a:cubicBezTo>
                <a:cubicBezTo>
                  <a:pt x="7367574" y="955159"/>
                  <a:pt x="7355804" y="966932"/>
                  <a:pt x="7341285" y="966932"/>
                </a:cubicBezTo>
                <a:cubicBezTo>
                  <a:pt x="7326766" y="966932"/>
                  <a:pt x="7314996" y="955159"/>
                  <a:pt x="7314996" y="940636"/>
                </a:cubicBezTo>
                <a:cubicBezTo>
                  <a:pt x="7314996" y="926137"/>
                  <a:pt x="7326766" y="914376"/>
                  <a:pt x="7341285" y="914376"/>
                </a:cubicBezTo>
                <a:close/>
                <a:moveTo>
                  <a:pt x="8530005" y="914375"/>
                </a:moveTo>
                <a:cubicBezTo>
                  <a:pt x="8544524" y="914375"/>
                  <a:pt x="8556294" y="926136"/>
                  <a:pt x="8556294" y="940635"/>
                </a:cubicBezTo>
                <a:cubicBezTo>
                  <a:pt x="8556294" y="955159"/>
                  <a:pt x="8544524" y="966931"/>
                  <a:pt x="8530005" y="966931"/>
                </a:cubicBezTo>
                <a:cubicBezTo>
                  <a:pt x="8515486" y="966931"/>
                  <a:pt x="8503716" y="955159"/>
                  <a:pt x="8503716" y="940635"/>
                </a:cubicBezTo>
                <a:cubicBezTo>
                  <a:pt x="8503716" y="926136"/>
                  <a:pt x="8515486" y="914375"/>
                  <a:pt x="8530005" y="914375"/>
                </a:cubicBezTo>
                <a:close/>
                <a:moveTo>
                  <a:pt x="8438565" y="914375"/>
                </a:moveTo>
                <a:cubicBezTo>
                  <a:pt x="8453084" y="914375"/>
                  <a:pt x="8464854" y="926136"/>
                  <a:pt x="8464854" y="940635"/>
                </a:cubicBezTo>
                <a:cubicBezTo>
                  <a:pt x="8464854" y="955159"/>
                  <a:pt x="8453084" y="966931"/>
                  <a:pt x="8438565" y="966931"/>
                </a:cubicBezTo>
                <a:cubicBezTo>
                  <a:pt x="8424046" y="966931"/>
                  <a:pt x="8412276" y="955159"/>
                  <a:pt x="8412276" y="940635"/>
                </a:cubicBezTo>
                <a:cubicBezTo>
                  <a:pt x="8412276" y="926136"/>
                  <a:pt x="8424046" y="914375"/>
                  <a:pt x="8438565" y="914375"/>
                </a:cubicBezTo>
                <a:close/>
                <a:moveTo>
                  <a:pt x="8347125" y="914375"/>
                </a:moveTo>
                <a:cubicBezTo>
                  <a:pt x="8361644" y="914375"/>
                  <a:pt x="8373414" y="926136"/>
                  <a:pt x="8373414" y="940635"/>
                </a:cubicBezTo>
                <a:cubicBezTo>
                  <a:pt x="8373414" y="955159"/>
                  <a:pt x="8361644" y="966931"/>
                  <a:pt x="8347125" y="966931"/>
                </a:cubicBezTo>
                <a:cubicBezTo>
                  <a:pt x="8332606" y="966931"/>
                  <a:pt x="8320836" y="955159"/>
                  <a:pt x="8320836" y="940635"/>
                </a:cubicBezTo>
                <a:cubicBezTo>
                  <a:pt x="8320836" y="926136"/>
                  <a:pt x="8332606" y="914375"/>
                  <a:pt x="8347125" y="914375"/>
                </a:cubicBezTo>
                <a:close/>
                <a:moveTo>
                  <a:pt x="8255685" y="914375"/>
                </a:moveTo>
                <a:cubicBezTo>
                  <a:pt x="8270204" y="914375"/>
                  <a:pt x="8281974" y="926136"/>
                  <a:pt x="8281974" y="940635"/>
                </a:cubicBezTo>
                <a:cubicBezTo>
                  <a:pt x="8281974" y="955159"/>
                  <a:pt x="8270204" y="966932"/>
                  <a:pt x="8255685" y="966932"/>
                </a:cubicBezTo>
                <a:cubicBezTo>
                  <a:pt x="8241166" y="966932"/>
                  <a:pt x="8229396" y="955159"/>
                  <a:pt x="8229396" y="940635"/>
                </a:cubicBezTo>
                <a:cubicBezTo>
                  <a:pt x="8229396" y="926136"/>
                  <a:pt x="8241166" y="914375"/>
                  <a:pt x="8255685" y="914375"/>
                </a:cubicBezTo>
                <a:close/>
                <a:moveTo>
                  <a:pt x="8164245" y="914375"/>
                </a:moveTo>
                <a:cubicBezTo>
                  <a:pt x="8178764" y="914375"/>
                  <a:pt x="8190534" y="926136"/>
                  <a:pt x="8190534" y="940635"/>
                </a:cubicBezTo>
                <a:cubicBezTo>
                  <a:pt x="8190534" y="955159"/>
                  <a:pt x="8178764" y="966932"/>
                  <a:pt x="8164245" y="966932"/>
                </a:cubicBezTo>
                <a:cubicBezTo>
                  <a:pt x="8149726" y="966932"/>
                  <a:pt x="8137956" y="955159"/>
                  <a:pt x="8137956" y="940635"/>
                </a:cubicBezTo>
                <a:cubicBezTo>
                  <a:pt x="8137956" y="926136"/>
                  <a:pt x="8149726" y="914375"/>
                  <a:pt x="8164245" y="914375"/>
                </a:cubicBezTo>
                <a:close/>
                <a:moveTo>
                  <a:pt x="8072805" y="914375"/>
                </a:moveTo>
                <a:cubicBezTo>
                  <a:pt x="8087324" y="914375"/>
                  <a:pt x="8099094" y="926136"/>
                  <a:pt x="8099094" y="940635"/>
                </a:cubicBezTo>
                <a:cubicBezTo>
                  <a:pt x="8099094" y="955159"/>
                  <a:pt x="8087324" y="966932"/>
                  <a:pt x="8072805" y="966932"/>
                </a:cubicBezTo>
                <a:cubicBezTo>
                  <a:pt x="8058286" y="966932"/>
                  <a:pt x="8046516" y="955159"/>
                  <a:pt x="8046516" y="940635"/>
                </a:cubicBezTo>
                <a:cubicBezTo>
                  <a:pt x="8046516" y="926136"/>
                  <a:pt x="8058286" y="914375"/>
                  <a:pt x="8072805" y="914375"/>
                </a:cubicBezTo>
                <a:close/>
                <a:moveTo>
                  <a:pt x="7981365" y="914375"/>
                </a:moveTo>
                <a:cubicBezTo>
                  <a:pt x="7995884" y="914375"/>
                  <a:pt x="8007654" y="926136"/>
                  <a:pt x="8007654" y="940635"/>
                </a:cubicBezTo>
                <a:cubicBezTo>
                  <a:pt x="8007654" y="955159"/>
                  <a:pt x="7995884" y="966932"/>
                  <a:pt x="7981365" y="966932"/>
                </a:cubicBezTo>
                <a:cubicBezTo>
                  <a:pt x="7966846" y="966932"/>
                  <a:pt x="7955076" y="955159"/>
                  <a:pt x="7955076" y="940635"/>
                </a:cubicBezTo>
                <a:cubicBezTo>
                  <a:pt x="7955076" y="926136"/>
                  <a:pt x="7966846" y="914375"/>
                  <a:pt x="7981365" y="914375"/>
                </a:cubicBezTo>
                <a:close/>
                <a:moveTo>
                  <a:pt x="9261525" y="914374"/>
                </a:moveTo>
                <a:cubicBezTo>
                  <a:pt x="9276044" y="914374"/>
                  <a:pt x="9287814" y="926136"/>
                  <a:pt x="9287814" y="940634"/>
                </a:cubicBezTo>
                <a:cubicBezTo>
                  <a:pt x="9287814" y="955157"/>
                  <a:pt x="9276044" y="966931"/>
                  <a:pt x="9261525" y="966931"/>
                </a:cubicBezTo>
                <a:cubicBezTo>
                  <a:pt x="9247006" y="966931"/>
                  <a:pt x="9235236" y="955157"/>
                  <a:pt x="9235236" y="940634"/>
                </a:cubicBezTo>
                <a:cubicBezTo>
                  <a:pt x="9235236" y="926136"/>
                  <a:pt x="9247006" y="914374"/>
                  <a:pt x="9261525" y="914374"/>
                </a:cubicBezTo>
                <a:close/>
                <a:moveTo>
                  <a:pt x="9170085" y="914374"/>
                </a:moveTo>
                <a:cubicBezTo>
                  <a:pt x="9184604" y="914374"/>
                  <a:pt x="9196374" y="926136"/>
                  <a:pt x="9196374" y="940634"/>
                </a:cubicBezTo>
                <a:cubicBezTo>
                  <a:pt x="9196374" y="955157"/>
                  <a:pt x="9184604" y="966931"/>
                  <a:pt x="9170085" y="966931"/>
                </a:cubicBezTo>
                <a:cubicBezTo>
                  <a:pt x="9155566" y="966931"/>
                  <a:pt x="9143796" y="955157"/>
                  <a:pt x="9143796" y="940634"/>
                </a:cubicBezTo>
                <a:cubicBezTo>
                  <a:pt x="9143796" y="926136"/>
                  <a:pt x="9155566" y="914374"/>
                  <a:pt x="9170085" y="914374"/>
                </a:cubicBezTo>
                <a:close/>
                <a:moveTo>
                  <a:pt x="8804325" y="914374"/>
                </a:moveTo>
                <a:cubicBezTo>
                  <a:pt x="8818844" y="914374"/>
                  <a:pt x="8830614" y="926136"/>
                  <a:pt x="8830614" y="940634"/>
                </a:cubicBezTo>
                <a:cubicBezTo>
                  <a:pt x="8830614" y="955159"/>
                  <a:pt x="8818844" y="966931"/>
                  <a:pt x="8804325" y="966931"/>
                </a:cubicBezTo>
                <a:cubicBezTo>
                  <a:pt x="8789806" y="966931"/>
                  <a:pt x="8778036" y="955159"/>
                  <a:pt x="8778036" y="940634"/>
                </a:cubicBezTo>
                <a:cubicBezTo>
                  <a:pt x="8778036" y="926136"/>
                  <a:pt x="8789806" y="914374"/>
                  <a:pt x="8804325" y="914374"/>
                </a:cubicBezTo>
                <a:close/>
                <a:moveTo>
                  <a:pt x="8712885" y="914374"/>
                </a:moveTo>
                <a:cubicBezTo>
                  <a:pt x="8727404" y="914374"/>
                  <a:pt x="8739174" y="926136"/>
                  <a:pt x="8739174" y="940635"/>
                </a:cubicBezTo>
                <a:cubicBezTo>
                  <a:pt x="8739174" y="955159"/>
                  <a:pt x="8727404" y="966931"/>
                  <a:pt x="8712885" y="966931"/>
                </a:cubicBezTo>
                <a:cubicBezTo>
                  <a:pt x="8698366" y="966931"/>
                  <a:pt x="8686596" y="955159"/>
                  <a:pt x="8686596" y="940635"/>
                </a:cubicBezTo>
                <a:cubicBezTo>
                  <a:pt x="8686596" y="926136"/>
                  <a:pt x="8698366" y="914374"/>
                  <a:pt x="8712885" y="914374"/>
                </a:cubicBezTo>
                <a:close/>
                <a:moveTo>
                  <a:pt x="8621445" y="914374"/>
                </a:moveTo>
                <a:cubicBezTo>
                  <a:pt x="8635964" y="914374"/>
                  <a:pt x="8647734" y="926136"/>
                  <a:pt x="8647734" y="940635"/>
                </a:cubicBezTo>
                <a:cubicBezTo>
                  <a:pt x="8647734" y="955159"/>
                  <a:pt x="8635964" y="966931"/>
                  <a:pt x="8621445" y="966931"/>
                </a:cubicBezTo>
                <a:cubicBezTo>
                  <a:pt x="8606926" y="966931"/>
                  <a:pt x="8595156" y="955159"/>
                  <a:pt x="8595156" y="940635"/>
                </a:cubicBezTo>
                <a:cubicBezTo>
                  <a:pt x="8595156" y="926136"/>
                  <a:pt x="8606926" y="914374"/>
                  <a:pt x="8621445" y="914374"/>
                </a:cubicBezTo>
                <a:close/>
                <a:moveTo>
                  <a:pt x="1397969" y="822913"/>
                </a:moveTo>
                <a:cubicBezTo>
                  <a:pt x="1412490" y="822913"/>
                  <a:pt x="1424260" y="834694"/>
                  <a:pt x="1424260" y="849208"/>
                </a:cubicBezTo>
                <a:cubicBezTo>
                  <a:pt x="1424260" y="863722"/>
                  <a:pt x="1412490" y="875494"/>
                  <a:pt x="1397969" y="875494"/>
                </a:cubicBezTo>
                <a:cubicBezTo>
                  <a:pt x="1383446" y="875494"/>
                  <a:pt x="1371675" y="863722"/>
                  <a:pt x="1371675" y="849208"/>
                </a:cubicBezTo>
                <a:cubicBezTo>
                  <a:pt x="1371675" y="834694"/>
                  <a:pt x="1383446" y="822913"/>
                  <a:pt x="1397969" y="822913"/>
                </a:cubicBezTo>
                <a:close/>
                <a:moveTo>
                  <a:pt x="1580869" y="822913"/>
                </a:moveTo>
                <a:cubicBezTo>
                  <a:pt x="1595392" y="822913"/>
                  <a:pt x="1607159" y="834694"/>
                  <a:pt x="1607159" y="849208"/>
                </a:cubicBezTo>
                <a:cubicBezTo>
                  <a:pt x="1607159" y="863721"/>
                  <a:pt x="1595392" y="875494"/>
                  <a:pt x="1580869" y="875494"/>
                </a:cubicBezTo>
                <a:cubicBezTo>
                  <a:pt x="1566346" y="875494"/>
                  <a:pt x="1554576" y="863721"/>
                  <a:pt x="1554576" y="849208"/>
                </a:cubicBezTo>
                <a:cubicBezTo>
                  <a:pt x="1554576" y="834694"/>
                  <a:pt x="1566346" y="822913"/>
                  <a:pt x="1580869" y="822913"/>
                </a:cubicBezTo>
                <a:close/>
                <a:moveTo>
                  <a:pt x="1489419" y="822913"/>
                </a:moveTo>
                <a:cubicBezTo>
                  <a:pt x="1503941" y="822913"/>
                  <a:pt x="1515709" y="834694"/>
                  <a:pt x="1515709" y="849208"/>
                </a:cubicBezTo>
                <a:cubicBezTo>
                  <a:pt x="1515709" y="863721"/>
                  <a:pt x="1503941" y="875494"/>
                  <a:pt x="1489419" y="875494"/>
                </a:cubicBezTo>
                <a:cubicBezTo>
                  <a:pt x="1474899" y="875494"/>
                  <a:pt x="1463126" y="863721"/>
                  <a:pt x="1463126" y="849208"/>
                </a:cubicBezTo>
                <a:cubicBezTo>
                  <a:pt x="1463126" y="834694"/>
                  <a:pt x="1474899" y="822913"/>
                  <a:pt x="1489419" y="822913"/>
                </a:cubicBezTo>
                <a:close/>
                <a:moveTo>
                  <a:pt x="2312472" y="822913"/>
                </a:moveTo>
                <a:cubicBezTo>
                  <a:pt x="2326994" y="822913"/>
                  <a:pt x="2338763" y="834694"/>
                  <a:pt x="2338763" y="849208"/>
                </a:cubicBezTo>
                <a:cubicBezTo>
                  <a:pt x="2338763" y="863721"/>
                  <a:pt x="2326994" y="875494"/>
                  <a:pt x="2312472" y="875494"/>
                </a:cubicBezTo>
                <a:cubicBezTo>
                  <a:pt x="2297951" y="875494"/>
                  <a:pt x="2286178" y="863721"/>
                  <a:pt x="2286178" y="849208"/>
                </a:cubicBezTo>
                <a:cubicBezTo>
                  <a:pt x="2286178" y="834694"/>
                  <a:pt x="2297951" y="822913"/>
                  <a:pt x="2312472" y="822913"/>
                </a:cubicBezTo>
                <a:close/>
                <a:moveTo>
                  <a:pt x="1672317" y="822913"/>
                </a:moveTo>
                <a:cubicBezTo>
                  <a:pt x="1686842" y="822913"/>
                  <a:pt x="1698610" y="834694"/>
                  <a:pt x="1698610" y="849208"/>
                </a:cubicBezTo>
                <a:cubicBezTo>
                  <a:pt x="1698610" y="863721"/>
                  <a:pt x="1686842" y="875494"/>
                  <a:pt x="1672317" y="875494"/>
                </a:cubicBezTo>
                <a:cubicBezTo>
                  <a:pt x="1657797" y="875494"/>
                  <a:pt x="1646028" y="863721"/>
                  <a:pt x="1646028" y="849208"/>
                </a:cubicBezTo>
                <a:cubicBezTo>
                  <a:pt x="1646028" y="834694"/>
                  <a:pt x="1657797" y="822913"/>
                  <a:pt x="1672317" y="822913"/>
                </a:cubicBezTo>
                <a:close/>
                <a:moveTo>
                  <a:pt x="2586818" y="822912"/>
                </a:moveTo>
                <a:cubicBezTo>
                  <a:pt x="2601342" y="822912"/>
                  <a:pt x="2613114" y="834693"/>
                  <a:pt x="2613114" y="849208"/>
                </a:cubicBezTo>
                <a:cubicBezTo>
                  <a:pt x="2613114" y="863721"/>
                  <a:pt x="2601342" y="875494"/>
                  <a:pt x="2586818" y="875494"/>
                </a:cubicBezTo>
                <a:cubicBezTo>
                  <a:pt x="2572299" y="875494"/>
                  <a:pt x="2560532" y="863721"/>
                  <a:pt x="2560532" y="849208"/>
                </a:cubicBezTo>
                <a:cubicBezTo>
                  <a:pt x="2560532" y="834693"/>
                  <a:pt x="2572299" y="822912"/>
                  <a:pt x="2586818" y="822912"/>
                </a:cubicBezTo>
                <a:close/>
                <a:moveTo>
                  <a:pt x="2495368" y="822912"/>
                </a:moveTo>
                <a:cubicBezTo>
                  <a:pt x="2509893" y="822912"/>
                  <a:pt x="2521666" y="834693"/>
                  <a:pt x="2521666" y="849208"/>
                </a:cubicBezTo>
                <a:cubicBezTo>
                  <a:pt x="2521666" y="863721"/>
                  <a:pt x="2509893" y="875494"/>
                  <a:pt x="2495368" y="875494"/>
                </a:cubicBezTo>
                <a:cubicBezTo>
                  <a:pt x="2480849" y="875494"/>
                  <a:pt x="2469080" y="863721"/>
                  <a:pt x="2469080" y="849208"/>
                </a:cubicBezTo>
                <a:cubicBezTo>
                  <a:pt x="2469080" y="834693"/>
                  <a:pt x="2480849" y="822912"/>
                  <a:pt x="2495368" y="822912"/>
                </a:cubicBezTo>
                <a:close/>
                <a:moveTo>
                  <a:pt x="2403924" y="822912"/>
                </a:moveTo>
                <a:cubicBezTo>
                  <a:pt x="2418444" y="822912"/>
                  <a:pt x="2430212" y="834693"/>
                  <a:pt x="2430212" y="849208"/>
                </a:cubicBezTo>
                <a:cubicBezTo>
                  <a:pt x="2430212" y="863721"/>
                  <a:pt x="2418444" y="875494"/>
                  <a:pt x="2403924" y="875494"/>
                </a:cubicBezTo>
                <a:cubicBezTo>
                  <a:pt x="2389401" y="875494"/>
                  <a:pt x="2377630" y="863721"/>
                  <a:pt x="2377630" y="849208"/>
                </a:cubicBezTo>
                <a:cubicBezTo>
                  <a:pt x="2377630" y="834693"/>
                  <a:pt x="2389401" y="822912"/>
                  <a:pt x="2403924" y="822912"/>
                </a:cubicBezTo>
                <a:close/>
                <a:moveTo>
                  <a:pt x="3592245" y="822912"/>
                </a:moveTo>
                <a:cubicBezTo>
                  <a:pt x="3606764" y="822912"/>
                  <a:pt x="3618534" y="834693"/>
                  <a:pt x="3618534" y="849207"/>
                </a:cubicBezTo>
                <a:cubicBezTo>
                  <a:pt x="3618534" y="863721"/>
                  <a:pt x="3606764" y="875494"/>
                  <a:pt x="3592245" y="875494"/>
                </a:cubicBezTo>
                <a:cubicBezTo>
                  <a:pt x="3577726" y="875494"/>
                  <a:pt x="3565956" y="863721"/>
                  <a:pt x="3565956" y="849207"/>
                </a:cubicBezTo>
                <a:cubicBezTo>
                  <a:pt x="3565956" y="834693"/>
                  <a:pt x="3577726" y="822912"/>
                  <a:pt x="3592245" y="822912"/>
                </a:cubicBezTo>
                <a:close/>
                <a:moveTo>
                  <a:pt x="3500805" y="822912"/>
                </a:moveTo>
                <a:cubicBezTo>
                  <a:pt x="3515324" y="822912"/>
                  <a:pt x="3527094" y="834693"/>
                  <a:pt x="3527094" y="849208"/>
                </a:cubicBezTo>
                <a:cubicBezTo>
                  <a:pt x="3527094" y="863721"/>
                  <a:pt x="3515324" y="875494"/>
                  <a:pt x="3500805" y="875494"/>
                </a:cubicBezTo>
                <a:cubicBezTo>
                  <a:pt x="3486286" y="875494"/>
                  <a:pt x="3474516" y="863721"/>
                  <a:pt x="3474516" y="849208"/>
                </a:cubicBezTo>
                <a:cubicBezTo>
                  <a:pt x="3474516" y="834693"/>
                  <a:pt x="3486286" y="822912"/>
                  <a:pt x="3500805" y="822912"/>
                </a:cubicBezTo>
                <a:close/>
                <a:moveTo>
                  <a:pt x="2678270" y="822912"/>
                </a:moveTo>
                <a:cubicBezTo>
                  <a:pt x="2692791" y="822912"/>
                  <a:pt x="2704563" y="834693"/>
                  <a:pt x="2704563" y="849208"/>
                </a:cubicBezTo>
                <a:cubicBezTo>
                  <a:pt x="2704563" y="863721"/>
                  <a:pt x="2692791" y="875494"/>
                  <a:pt x="2678270" y="875494"/>
                </a:cubicBezTo>
                <a:cubicBezTo>
                  <a:pt x="2663750" y="875494"/>
                  <a:pt x="2651980" y="863721"/>
                  <a:pt x="2651980" y="849208"/>
                </a:cubicBezTo>
                <a:cubicBezTo>
                  <a:pt x="2651980" y="834693"/>
                  <a:pt x="2663750" y="822912"/>
                  <a:pt x="2678270" y="822912"/>
                </a:cubicBezTo>
                <a:close/>
                <a:moveTo>
                  <a:pt x="3775125" y="822912"/>
                </a:moveTo>
                <a:cubicBezTo>
                  <a:pt x="3789644" y="822912"/>
                  <a:pt x="3801414" y="834692"/>
                  <a:pt x="3801414" y="849207"/>
                </a:cubicBezTo>
                <a:cubicBezTo>
                  <a:pt x="3801414" y="863721"/>
                  <a:pt x="3789644" y="875494"/>
                  <a:pt x="3775125" y="875494"/>
                </a:cubicBezTo>
                <a:cubicBezTo>
                  <a:pt x="3760606" y="875494"/>
                  <a:pt x="3748836" y="863721"/>
                  <a:pt x="3748836" y="849207"/>
                </a:cubicBezTo>
                <a:cubicBezTo>
                  <a:pt x="3748836" y="834692"/>
                  <a:pt x="3760606" y="822912"/>
                  <a:pt x="3775125" y="822912"/>
                </a:cubicBezTo>
                <a:close/>
                <a:moveTo>
                  <a:pt x="3683685" y="822912"/>
                </a:moveTo>
                <a:cubicBezTo>
                  <a:pt x="3698204" y="822912"/>
                  <a:pt x="3709974" y="834693"/>
                  <a:pt x="3709974" y="849207"/>
                </a:cubicBezTo>
                <a:cubicBezTo>
                  <a:pt x="3709974" y="863721"/>
                  <a:pt x="3698204" y="875494"/>
                  <a:pt x="3683685" y="875494"/>
                </a:cubicBezTo>
                <a:cubicBezTo>
                  <a:pt x="3669166" y="875494"/>
                  <a:pt x="3657396" y="863721"/>
                  <a:pt x="3657396" y="849207"/>
                </a:cubicBezTo>
                <a:cubicBezTo>
                  <a:pt x="3657396" y="834693"/>
                  <a:pt x="3669166" y="822912"/>
                  <a:pt x="3683685" y="822912"/>
                </a:cubicBezTo>
                <a:close/>
                <a:moveTo>
                  <a:pt x="4049445" y="822912"/>
                </a:moveTo>
                <a:cubicBezTo>
                  <a:pt x="4063964" y="822912"/>
                  <a:pt x="4075734" y="834692"/>
                  <a:pt x="4075734" y="849207"/>
                </a:cubicBezTo>
                <a:cubicBezTo>
                  <a:pt x="4075734" y="863720"/>
                  <a:pt x="4063964" y="875493"/>
                  <a:pt x="4049445" y="875493"/>
                </a:cubicBezTo>
                <a:cubicBezTo>
                  <a:pt x="4034926" y="875493"/>
                  <a:pt x="4023156" y="863720"/>
                  <a:pt x="4023156" y="849207"/>
                </a:cubicBezTo>
                <a:cubicBezTo>
                  <a:pt x="4023156" y="834692"/>
                  <a:pt x="4034926" y="822912"/>
                  <a:pt x="4049445" y="822912"/>
                </a:cubicBezTo>
                <a:close/>
                <a:moveTo>
                  <a:pt x="3958005" y="822912"/>
                </a:moveTo>
                <a:cubicBezTo>
                  <a:pt x="3972524" y="822912"/>
                  <a:pt x="3984294" y="834692"/>
                  <a:pt x="3984294" y="849207"/>
                </a:cubicBezTo>
                <a:cubicBezTo>
                  <a:pt x="3984294" y="863721"/>
                  <a:pt x="3972524" y="875493"/>
                  <a:pt x="3958005" y="875493"/>
                </a:cubicBezTo>
                <a:cubicBezTo>
                  <a:pt x="3943486" y="875493"/>
                  <a:pt x="3931716" y="863721"/>
                  <a:pt x="3931716" y="849207"/>
                </a:cubicBezTo>
                <a:cubicBezTo>
                  <a:pt x="3931716" y="834692"/>
                  <a:pt x="3943486" y="822912"/>
                  <a:pt x="3958005" y="822912"/>
                </a:cubicBezTo>
                <a:close/>
                <a:moveTo>
                  <a:pt x="3866565" y="822912"/>
                </a:moveTo>
                <a:cubicBezTo>
                  <a:pt x="3881084" y="822912"/>
                  <a:pt x="3892854" y="834692"/>
                  <a:pt x="3892854" y="849207"/>
                </a:cubicBezTo>
                <a:cubicBezTo>
                  <a:pt x="3892854" y="863721"/>
                  <a:pt x="3881084" y="875493"/>
                  <a:pt x="3866565" y="875493"/>
                </a:cubicBezTo>
                <a:cubicBezTo>
                  <a:pt x="3852046" y="875493"/>
                  <a:pt x="3840276" y="863721"/>
                  <a:pt x="3840276" y="849207"/>
                </a:cubicBezTo>
                <a:cubicBezTo>
                  <a:pt x="3840276" y="834692"/>
                  <a:pt x="3852046" y="822912"/>
                  <a:pt x="3866565" y="822912"/>
                </a:cubicBezTo>
                <a:close/>
                <a:moveTo>
                  <a:pt x="4232325" y="822912"/>
                </a:moveTo>
                <a:cubicBezTo>
                  <a:pt x="4246844" y="822912"/>
                  <a:pt x="4258614" y="834692"/>
                  <a:pt x="4258614" y="849207"/>
                </a:cubicBezTo>
                <a:cubicBezTo>
                  <a:pt x="4258614" y="863720"/>
                  <a:pt x="4246844" y="875493"/>
                  <a:pt x="4232325" y="875493"/>
                </a:cubicBezTo>
                <a:cubicBezTo>
                  <a:pt x="4217806" y="875493"/>
                  <a:pt x="4206036" y="863720"/>
                  <a:pt x="4206036" y="849207"/>
                </a:cubicBezTo>
                <a:cubicBezTo>
                  <a:pt x="4206036" y="834692"/>
                  <a:pt x="4217806" y="822912"/>
                  <a:pt x="4232325" y="822912"/>
                </a:cubicBezTo>
                <a:close/>
                <a:moveTo>
                  <a:pt x="4140885" y="822912"/>
                </a:moveTo>
                <a:cubicBezTo>
                  <a:pt x="4155404" y="822912"/>
                  <a:pt x="4167174" y="834692"/>
                  <a:pt x="4167174" y="849207"/>
                </a:cubicBezTo>
                <a:cubicBezTo>
                  <a:pt x="4167174" y="863720"/>
                  <a:pt x="4155404" y="875493"/>
                  <a:pt x="4140885" y="875493"/>
                </a:cubicBezTo>
                <a:cubicBezTo>
                  <a:pt x="4126366" y="875493"/>
                  <a:pt x="4114596" y="863720"/>
                  <a:pt x="4114596" y="849207"/>
                </a:cubicBezTo>
                <a:cubicBezTo>
                  <a:pt x="4114596" y="834692"/>
                  <a:pt x="4126366" y="822912"/>
                  <a:pt x="4140885" y="822912"/>
                </a:cubicBezTo>
                <a:close/>
                <a:moveTo>
                  <a:pt x="6792645" y="822912"/>
                </a:moveTo>
                <a:cubicBezTo>
                  <a:pt x="6807164" y="822912"/>
                  <a:pt x="6818934" y="834692"/>
                  <a:pt x="6818934" y="849206"/>
                </a:cubicBezTo>
                <a:cubicBezTo>
                  <a:pt x="6818934" y="863720"/>
                  <a:pt x="6807164" y="875493"/>
                  <a:pt x="6792645" y="875493"/>
                </a:cubicBezTo>
                <a:cubicBezTo>
                  <a:pt x="6778126" y="875493"/>
                  <a:pt x="6766356" y="863720"/>
                  <a:pt x="6766356" y="849206"/>
                </a:cubicBezTo>
                <a:cubicBezTo>
                  <a:pt x="6766356" y="834692"/>
                  <a:pt x="6778126" y="822912"/>
                  <a:pt x="6792645" y="822912"/>
                </a:cubicBezTo>
                <a:close/>
                <a:moveTo>
                  <a:pt x="6701205" y="822912"/>
                </a:moveTo>
                <a:cubicBezTo>
                  <a:pt x="6715724" y="822912"/>
                  <a:pt x="6727494" y="834692"/>
                  <a:pt x="6727494" y="849206"/>
                </a:cubicBezTo>
                <a:cubicBezTo>
                  <a:pt x="6727494" y="863720"/>
                  <a:pt x="6715724" y="875493"/>
                  <a:pt x="6701205" y="875493"/>
                </a:cubicBezTo>
                <a:cubicBezTo>
                  <a:pt x="6686686" y="875493"/>
                  <a:pt x="6674916" y="863720"/>
                  <a:pt x="6674916" y="849206"/>
                </a:cubicBezTo>
                <a:cubicBezTo>
                  <a:pt x="6674916" y="834692"/>
                  <a:pt x="6686686" y="822912"/>
                  <a:pt x="6701205" y="822912"/>
                </a:cubicBezTo>
                <a:close/>
                <a:moveTo>
                  <a:pt x="4415205" y="822912"/>
                </a:moveTo>
                <a:cubicBezTo>
                  <a:pt x="4429724" y="822912"/>
                  <a:pt x="4441494" y="834692"/>
                  <a:pt x="4441494" y="849206"/>
                </a:cubicBezTo>
                <a:cubicBezTo>
                  <a:pt x="4441494" y="863720"/>
                  <a:pt x="4429724" y="875493"/>
                  <a:pt x="4415205" y="875493"/>
                </a:cubicBezTo>
                <a:cubicBezTo>
                  <a:pt x="4400686" y="875493"/>
                  <a:pt x="4388916" y="863720"/>
                  <a:pt x="4388916" y="849206"/>
                </a:cubicBezTo>
                <a:cubicBezTo>
                  <a:pt x="4388916" y="834692"/>
                  <a:pt x="4400686" y="822912"/>
                  <a:pt x="4415205" y="822912"/>
                </a:cubicBezTo>
                <a:close/>
                <a:moveTo>
                  <a:pt x="4323765" y="822912"/>
                </a:moveTo>
                <a:cubicBezTo>
                  <a:pt x="4338284" y="822912"/>
                  <a:pt x="4350054" y="834692"/>
                  <a:pt x="4350054" y="849207"/>
                </a:cubicBezTo>
                <a:cubicBezTo>
                  <a:pt x="4350054" y="863720"/>
                  <a:pt x="4338284" y="875493"/>
                  <a:pt x="4323765" y="875493"/>
                </a:cubicBezTo>
                <a:cubicBezTo>
                  <a:pt x="4309246" y="875493"/>
                  <a:pt x="4297476" y="863720"/>
                  <a:pt x="4297476" y="849207"/>
                </a:cubicBezTo>
                <a:cubicBezTo>
                  <a:pt x="4297476" y="834692"/>
                  <a:pt x="4309246" y="822912"/>
                  <a:pt x="4323765" y="822912"/>
                </a:cubicBezTo>
                <a:close/>
                <a:moveTo>
                  <a:pt x="7615605" y="822911"/>
                </a:moveTo>
                <a:cubicBezTo>
                  <a:pt x="7630124" y="822911"/>
                  <a:pt x="7641894" y="834692"/>
                  <a:pt x="7641894" y="849206"/>
                </a:cubicBezTo>
                <a:cubicBezTo>
                  <a:pt x="7641894" y="863720"/>
                  <a:pt x="7630124" y="875493"/>
                  <a:pt x="7615605" y="875493"/>
                </a:cubicBezTo>
                <a:cubicBezTo>
                  <a:pt x="7601086" y="875493"/>
                  <a:pt x="7589316" y="863720"/>
                  <a:pt x="7589316" y="849206"/>
                </a:cubicBezTo>
                <a:cubicBezTo>
                  <a:pt x="7589316" y="834692"/>
                  <a:pt x="7601086" y="822911"/>
                  <a:pt x="7615605" y="822911"/>
                </a:cubicBezTo>
                <a:close/>
                <a:moveTo>
                  <a:pt x="7524165" y="822911"/>
                </a:moveTo>
                <a:cubicBezTo>
                  <a:pt x="7538684" y="822911"/>
                  <a:pt x="7550454" y="834692"/>
                  <a:pt x="7550454" y="849206"/>
                </a:cubicBezTo>
                <a:cubicBezTo>
                  <a:pt x="7550454" y="863720"/>
                  <a:pt x="7538684" y="875493"/>
                  <a:pt x="7524165" y="875493"/>
                </a:cubicBezTo>
                <a:cubicBezTo>
                  <a:pt x="7509646" y="875493"/>
                  <a:pt x="7497876" y="863720"/>
                  <a:pt x="7497876" y="849206"/>
                </a:cubicBezTo>
                <a:cubicBezTo>
                  <a:pt x="7497876" y="834692"/>
                  <a:pt x="7509646" y="822911"/>
                  <a:pt x="7524165" y="822911"/>
                </a:cubicBezTo>
                <a:close/>
                <a:moveTo>
                  <a:pt x="7798485" y="822911"/>
                </a:moveTo>
                <a:cubicBezTo>
                  <a:pt x="7813004" y="822911"/>
                  <a:pt x="7824774" y="834692"/>
                  <a:pt x="7824774" y="849206"/>
                </a:cubicBezTo>
                <a:cubicBezTo>
                  <a:pt x="7824774" y="863720"/>
                  <a:pt x="7813004" y="875493"/>
                  <a:pt x="7798485" y="875493"/>
                </a:cubicBezTo>
                <a:cubicBezTo>
                  <a:pt x="7783966" y="875493"/>
                  <a:pt x="7772196" y="863720"/>
                  <a:pt x="7772196" y="849206"/>
                </a:cubicBezTo>
                <a:cubicBezTo>
                  <a:pt x="7772196" y="834692"/>
                  <a:pt x="7783966" y="822911"/>
                  <a:pt x="7798485" y="822911"/>
                </a:cubicBezTo>
                <a:close/>
                <a:moveTo>
                  <a:pt x="7707045" y="822911"/>
                </a:moveTo>
                <a:cubicBezTo>
                  <a:pt x="7721564" y="822911"/>
                  <a:pt x="7733334" y="834692"/>
                  <a:pt x="7733334" y="849206"/>
                </a:cubicBezTo>
                <a:cubicBezTo>
                  <a:pt x="7733334" y="863720"/>
                  <a:pt x="7721564" y="875493"/>
                  <a:pt x="7707045" y="875493"/>
                </a:cubicBezTo>
                <a:cubicBezTo>
                  <a:pt x="7692526" y="875493"/>
                  <a:pt x="7680756" y="863720"/>
                  <a:pt x="7680756" y="849206"/>
                </a:cubicBezTo>
                <a:cubicBezTo>
                  <a:pt x="7680756" y="834692"/>
                  <a:pt x="7692526" y="822911"/>
                  <a:pt x="7707045" y="822911"/>
                </a:cubicBezTo>
                <a:close/>
                <a:moveTo>
                  <a:pt x="8072805" y="822911"/>
                </a:moveTo>
                <a:cubicBezTo>
                  <a:pt x="8087324" y="822911"/>
                  <a:pt x="8099094" y="834692"/>
                  <a:pt x="8099094" y="849206"/>
                </a:cubicBezTo>
                <a:cubicBezTo>
                  <a:pt x="8099094" y="863719"/>
                  <a:pt x="8087324" y="875492"/>
                  <a:pt x="8072805" y="875492"/>
                </a:cubicBezTo>
                <a:cubicBezTo>
                  <a:pt x="8058286" y="875492"/>
                  <a:pt x="8046516" y="863719"/>
                  <a:pt x="8046516" y="849206"/>
                </a:cubicBezTo>
                <a:cubicBezTo>
                  <a:pt x="8046516" y="834692"/>
                  <a:pt x="8058286" y="822911"/>
                  <a:pt x="8072805" y="822911"/>
                </a:cubicBezTo>
                <a:close/>
                <a:moveTo>
                  <a:pt x="7981365" y="822911"/>
                </a:moveTo>
                <a:cubicBezTo>
                  <a:pt x="7995884" y="822911"/>
                  <a:pt x="8007654" y="834692"/>
                  <a:pt x="8007654" y="849206"/>
                </a:cubicBezTo>
                <a:cubicBezTo>
                  <a:pt x="8007654" y="863720"/>
                  <a:pt x="7995884" y="875492"/>
                  <a:pt x="7981365" y="875492"/>
                </a:cubicBezTo>
                <a:cubicBezTo>
                  <a:pt x="7966846" y="875492"/>
                  <a:pt x="7955076" y="863720"/>
                  <a:pt x="7955076" y="849206"/>
                </a:cubicBezTo>
                <a:cubicBezTo>
                  <a:pt x="7955076" y="834692"/>
                  <a:pt x="7966846" y="822911"/>
                  <a:pt x="7981365" y="822911"/>
                </a:cubicBezTo>
                <a:close/>
                <a:moveTo>
                  <a:pt x="7889925" y="822911"/>
                </a:moveTo>
                <a:cubicBezTo>
                  <a:pt x="7904444" y="822911"/>
                  <a:pt x="7916214" y="834692"/>
                  <a:pt x="7916214" y="849206"/>
                </a:cubicBezTo>
                <a:cubicBezTo>
                  <a:pt x="7916214" y="863720"/>
                  <a:pt x="7904444" y="875493"/>
                  <a:pt x="7889925" y="875493"/>
                </a:cubicBezTo>
                <a:cubicBezTo>
                  <a:pt x="7875406" y="875493"/>
                  <a:pt x="7863636" y="863720"/>
                  <a:pt x="7863636" y="849206"/>
                </a:cubicBezTo>
                <a:cubicBezTo>
                  <a:pt x="7863636" y="834692"/>
                  <a:pt x="7875406" y="822911"/>
                  <a:pt x="7889925" y="822911"/>
                </a:cubicBezTo>
                <a:close/>
                <a:moveTo>
                  <a:pt x="8347125" y="822911"/>
                </a:moveTo>
                <a:cubicBezTo>
                  <a:pt x="8361644" y="822911"/>
                  <a:pt x="8373414" y="834692"/>
                  <a:pt x="8373414" y="849205"/>
                </a:cubicBezTo>
                <a:cubicBezTo>
                  <a:pt x="8373414" y="863719"/>
                  <a:pt x="8361644" y="875492"/>
                  <a:pt x="8347125" y="875492"/>
                </a:cubicBezTo>
                <a:cubicBezTo>
                  <a:pt x="8332606" y="875492"/>
                  <a:pt x="8320836" y="863719"/>
                  <a:pt x="8320836" y="849205"/>
                </a:cubicBezTo>
                <a:cubicBezTo>
                  <a:pt x="8320836" y="834692"/>
                  <a:pt x="8332606" y="822911"/>
                  <a:pt x="8347125" y="822911"/>
                </a:cubicBezTo>
                <a:close/>
                <a:moveTo>
                  <a:pt x="8255685" y="822911"/>
                </a:moveTo>
                <a:cubicBezTo>
                  <a:pt x="8270204" y="822911"/>
                  <a:pt x="8281974" y="834692"/>
                  <a:pt x="8281974" y="849206"/>
                </a:cubicBezTo>
                <a:cubicBezTo>
                  <a:pt x="8281974" y="863719"/>
                  <a:pt x="8270204" y="875492"/>
                  <a:pt x="8255685" y="875492"/>
                </a:cubicBezTo>
                <a:cubicBezTo>
                  <a:pt x="8241166" y="875492"/>
                  <a:pt x="8229396" y="863719"/>
                  <a:pt x="8229396" y="849206"/>
                </a:cubicBezTo>
                <a:cubicBezTo>
                  <a:pt x="8229396" y="834692"/>
                  <a:pt x="8241166" y="822911"/>
                  <a:pt x="8255685" y="822911"/>
                </a:cubicBezTo>
                <a:close/>
                <a:moveTo>
                  <a:pt x="8164245" y="822911"/>
                </a:moveTo>
                <a:cubicBezTo>
                  <a:pt x="8178764" y="822911"/>
                  <a:pt x="8190534" y="834692"/>
                  <a:pt x="8190534" y="849206"/>
                </a:cubicBezTo>
                <a:cubicBezTo>
                  <a:pt x="8190534" y="863719"/>
                  <a:pt x="8178764" y="875492"/>
                  <a:pt x="8164245" y="875492"/>
                </a:cubicBezTo>
                <a:cubicBezTo>
                  <a:pt x="8149726" y="875492"/>
                  <a:pt x="8137956" y="863719"/>
                  <a:pt x="8137956" y="849206"/>
                </a:cubicBezTo>
                <a:cubicBezTo>
                  <a:pt x="8137956" y="834692"/>
                  <a:pt x="8149726" y="822911"/>
                  <a:pt x="8164245" y="822911"/>
                </a:cubicBezTo>
                <a:close/>
                <a:moveTo>
                  <a:pt x="9170085" y="822911"/>
                </a:moveTo>
                <a:cubicBezTo>
                  <a:pt x="9184604" y="822911"/>
                  <a:pt x="9196374" y="834691"/>
                  <a:pt x="9196374" y="849205"/>
                </a:cubicBezTo>
                <a:cubicBezTo>
                  <a:pt x="9196374" y="863719"/>
                  <a:pt x="9184604" y="875492"/>
                  <a:pt x="9170085" y="875492"/>
                </a:cubicBezTo>
                <a:cubicBezTo>
                  <a:pt x="9155566" y="875492"/>
                  <a:pt x="9143796" y="863719"/>
                  <a:pt x="9143796" y="849205"/>
                </a:cubicBezTo>
                <a:cubicBezTo>
                  <a:pt x="9143796" y="834691"/>
                  <a:pt x="9155566" y="822911"/>
                  <a:pt x="9170085" y="822911"/>
                </a:cubicBezTo>
                <a:close/>
                <a:moveTo>
                  <a:pt x="9078645" y="822911"/>
                </a:moveTo>
                <a:cubicBezTo>
                  <a:pt x="9093164" y="822911"/>
                  <a:pt x="9104934" y="834691"/>
                  <a:pt x="9104934" y="849205"/>
                </a:cubicBezTo>
                <a:cubicBezTo>
                  <a:pt x="9104934" y="863719"/>
                  <a:pt x="9093164" y="875492"/>
                  <a:pt x="9078645" y="875492"/>
                </a:cubicBezTo>
                <a:cubicBezTo>
                  <a:pt x="9064126" y="875492"/>
                  <a:pt x="9052356" y="863719"/>
                  <a:pt x="9052356" y="849205"/>
                </a:cubicBezTo>
                <a:cubicBezTo>
                  <a:pt x="9052356" y="834691"/>
                  <a:pt x="9064126" y="822911"/>
                  <a:pt x="9078645" y="822911"/>
                </a:cubicBezTo>
                <a:close/>
                <a:moveTo>
                  <a:pt x="9444405" y="822910"/>
                </a:moveTo>
                <a:cubicBezTo>
                  <a:pt x="9458924" y="822910"/>
                  <a:pt x="9470694" y="834691"/>
                  <a:pt x="9470694" y="849205"/>
                </a:cubicBezTo>
                <a:cubicBezTo>
                  <a:pt x="9470694" y="863719"/>
                  <a:pt x="9458924" y="875492"/>
                  <a:pt x="9444405" y="875492"/>
                </a:cubicBezTo>
                <a:cubicBezTo>
                  <a:pt x="9429886" y="875492"/>
                  <a:pt x="9418116" y="863719"/>
                  <a:pt x="9418116" y="849205"/>
                </a:cubicBezTo>
                <a:cubicBezTo>
                  <a:pt x="9418116" y="834691"/>
                  <a:pt x="9429886" y="822910"/>
                  <a:pt x="9444405" y="822910"/>
                </a:cubicBezTo>
                <a:close/>
                <a:moveTo>
                  <a:pt x="9352965" y="822910"/>
                </a:moveTo>
                <a:cubicBezTo>
                  <a:pt x="9367484" y="822910"/>
                  <a:pt x="9379254" y="834691"/>
                  <a:pt x="9379254" y="849205"/>
                </a:cubicBezTo>
                <a:cubicBezTo>
                  <a:pt x="9379254" y="863719"/>
                  <a:pt x="9367484" y="875492"/>
                  <a:pt x="9352965" y="875492"/>
                </a:cubicBezTo>
                <a:cubicBezTo>
                  <a:pt x="9338446" y="875492"/>
                  <a:pt x="9326676" y="863719"/>
                  <a:pt x="9326676" y="849205"/>
                </a:cubicBezTo>
                <a:cubicBezTo>
                  <a:pt x="9326676" y="834691"/>
                  <a:pt x="9338446" y="822910"/>
                  <a:pt x="9352965" y="822910"/>
                </a:cubicBezTo>
                <a:close/>
                <a:moveTo>
                  <a:pt x="9261525" y="822910"/>
                </a:moveTo>
                <a:cubicBezTo>
                  <a:pt x="9276044" y="822910"/>
                  <a:pt x="9287814" y="834691"/>
                  <a:pt x="9287814" y="849205"/>
                </a:cubicBezTo>
                <a:cubicBezTo>
                  <a:pt x="9287814" y="863719"/>
                  <a:pt x="9276044" y="875492"/>
                  <a:pt x="9261525" y="875492"/>
                </a:cubicBezTo>
                <a:cubicBezTo>
                  <a:pt x="9247006" y="875492"/>
                  <a:pt x="9235236" y="863719"/>
                  <a:pt x="9235236" y="849205"/>
                </a:cubicBezTo>
                <a:cubicBezTo>
                  <a:pt x="9235236" y="834691"/>
                  <a:pt x="9247006" y="822910"/>
                  <a:pt x="9261525" y="822910"/>
                </a:cubicBezTo>
                <a:close/>
                <a:moveTo>
                  <a:pt x="1397969" y="731479"/>
                </a:moveTo>
                <a:cubicBezTo>
                  <a:pt x="1412490" y="731479"/>
                  <a:pt x="1424261" y="743248"/>
                  <a:pt x="1424261" y="757767"/>
                </a:cubicBezTo>
                <a:cubicBezTo>
                  <a:pt x="1424261" y="772289"/>
                  <a:pt x="1412490" y="784057"/>
                  <a:pt x="1397969" y="784057"/>
                </a:cubicBezTo>
                <a:cubicBezTo>
                  <a:pt x="1383446" y="784057"/>
                  <a:pt x="1371675" y="772289"/>
                  <a:pt x="1371675" y="757767"/>
                </a:cubicBezTo>
                <a:cubicBezTo>
                  <a:pt x="1371675" y="743248"/>
                  <a:pt x="1383446" y="731479"/>
                  <a:pt x="1397969" y="731479"/>
                </a:cubicBezTo>
                <a:close/>
                <a:moveTo>
                  <a:pt x="1489419" y="731478"/>
                </a:moveTo>
                <a:cubicBezTo>
                  <a:pt x="1503941" y="731478"/>
                  <a:pt x="1515709" y="743248"/>
                  <a:pt x="1515709" y="757767"/>
                </a:cubicBezTo>
                <a:cubicBezTo>
                  <a:pt x="1515709" y="772289"/>
                  <a:pt x="1503941" y="784057"/>
                  <a:pt x="1489419" y="784057"/>
                </a:cubicBezTo>
                <a:cubicBezTo>
                  <a:pt x="1474899" y="784057"/>
                  <a:pt x="1463126" y="772289"/>
                  <a:pt x="1463126" y="757767"/>
                </a:cubicBezTo>
                <a:cubicBezTo>
                  <a:pt x="1463126" y="743248"/>
                  <a:pt x="1474899" y="731478"/>
                  <a:pt x="1489419" y="731478"/>
                </a:cubicBezTo>
                <a:close/>
                <a:moveTo>
                  <a:pt x="1672322" y="731478"/>
                </a:moveTo>
                <a:cubicBezTo>
                  <a:pt x="1686842" y="731478"/>
                  <a:pt x="1698612" y="743248"/>
                  <a:pt x="1698612" y="757767"/>
                </a:cubicBezTo>
                <a:cubicBezTo>
                  <a:pt x="1698612" y="772289"/>
                  <a:pt x="1686842" y="784057"/>
                  <a:pt x="1672322" y="784057"/>
                </a:cubicBezTo>
                <a:cubicBezTo>
                  <a:pt x="1657800" y="784057"/>
                  <a:pt x="1646028" y="772289"/>
                  <a:pt x="1646028" y="757767"/>
                </a:cubicBezTo>
                <a:cubicBezTo>
                  <a:pt x="1646028" y="743248"/>
                  <a:pt x="1657800" y="731478"/>
                  <a:pt x="1672322" y="731478"/>
                </a:cubicBezTo>
                <a:close/>
                <a:moveTo>
                  <a:pt x="1580869" y="731478"/>
                </a:moveTo>
                <a:cubicBezTo>
                  <a:pt x="1595392" y="731478"/>
                  <a:pt x="1607164" y="743248"/>
                  <a:pt x="1607164" y="757767"/>
                </a:cubicBezTo>
                <a:cubicBezTo>
                  <a:pt x="1607164" y="772289"/>
                  <a:pt x="1595392" y="784057"/>
                  <a:pt x="1580869" y="784057"/>
                </a:cubicBezTo>
                <a:cubicBezTo>
                  <a:pt x="1566349" y="784057"/>
                  <a:pt x="1554576" y="772289"/>
                  <a:pt x="1554576" y="757767"/>
                </a:cubicBezTo>
                <a:cubicBezTo>
                  <a:pt x="1554576" y="743248"/>
                  <a:pt x="1566349" y="731478"/>
                  <a:pt x="1580869" y="731478"/>
                </a:cubicBezTo>
                <a:close/>
                <a:moveTo>
                  <a:pt x="1763770" y="731478"/>
                </a:moveTo>
                <a:cubicBezTo>
                  <a:pt x="1778288" y="731478"/>
                  <a:pt x="1790061" y="743248"/>
                  <a:pt x="1790061" y="757767"/>
                </a:cubicBezTo>
                <a:cubicBezTo>
                  <a:pt x="1790061" y="772289"/>
                  <a:pt x="1778288" y="784057"/>
                  <a:pt x="1763770" y="784057"/>
                </a:cubicBezTo>
                <a:cubicBezTo>
                  <a:pt x="1749251" y="784057"/>
                  <a:pt x="1737478" y="772289"/>
                  <a:pt x="1737478" y="757767"/>
                </a:cubicBezTo>
                <a:cubicBezTo>
                  <a:pt x="1737478" y="743248"/>
                  <a:pt x="1749251" y="731478"/>
                  <a:pt x="1763770" y="731478"/>
                </a:cubicBezTo>
                <a:close/>
                <a:moveTo>
                  <a:pt x="1855219" y="731478"/>
                </a:moveTo>
                <a:cubicBezTo>
                  <a:pt x="1869740" y="731478"/>
                  <a:pt x="1881510" y="743248"/>
                  <a:pt x="1881510" y="757767"/>
                </a:cubicBezTo>
                <a:cubicBezTo>
                  <a:pt x="1881510" y="772289"/>
                  <a:pt x="1869740" y="784057"/>
                  <a:pt x="1855219" y="784057"/>
                </a:cubicBezTo>
                <a:cubicBezTo>
                  <a:pt x="1840702" y="784057"/>
                  <a:pt x="1828929" y="772289"/>
                  <a:pt x="1828929" y="757767"/>
                </a:cubicBezTo>
                <a:cubicBezTo>
                  <a:pt x="1828929" y="743248"/>
                  <a:pt x="1840702" y="731478"/>
                  <a:pt x="1855219" y="731478"/>
                </a:cubicBezTo>
                <a:close/>
                <a:moveTo>
                  <a:pt x="1946669" y="731478"/>
                </a:moveTo>
                <a:cubicBezTo>
                  <a:pt x="1961190" y="731478"/>
                  <a:pt x="1972961" y="743248"/>
                  <a:pt x="1972961" y="757767"/>
                </a:cubicBezTo>
                <a:cubicBezTo>
                  <a:pt x="1972961" y="772289"/>
                  <a:pt x="1961190" y="784057"/>
                  <a:pt x="1946669" y="784057"/>
                </a:cubicBezTo>
                <a:cubicBezTo>
                  <a:pt x="1932148" y="784057"/>
                  <a:pt x="1920379" y="772289"/>
                  <a:pt x="1920379" y="757767"/>
                </a:cubicBezTo>
                <a:cubicBezTo>
                  <a:pt x="1920379" y="743248"/>
                  <a:pt x="1932148" y="731478"/>
                  <a:pt x="1946669" y="731478"/>
                </a:cubicBezTo>
                <a:close/>
                <a:moveTo>
                  <a:pt x="2038119" y="731478"/>
                </a:moveTo>
                <a:cubicBezTo>
                  <a:pt x="2052640" y="731478"/>
                  <a:pt x="2064412" y="743248"/>
                  <a:pt x="2064412" y="757767"/>
                </a:cubicBezTo>
                <a:cubicBezTo>
                  <a:pt x="2064412" y="772289"/>
                  <a:pt x="2052640" y="784057"/>
                  <a:pt x="2038119" y="784057"/>
                </a:cubicBezTo>
                <a:cubicBezTo>
                  <a:pt x="2023598" y="784057"/>
                  <a:pt x="2011826" y="772289"/>
                  <a:pt x="2011826" y="757767"/>
                </a:cubicBezTo>
                <a:cubicBezTo>
                  <a:pt x="2011826" y="743248"/>
                  <a:pt x="2023598" y="731478"/>
                  <a:pt x="2038119" y="731478"/>
                </a:cubicBezTo>
                <a:close/>
                <a:moveTo>
                  <a:pt x="2129570" y="731478"/>
                </a:moveTo>
                <a:cubicBezTo>
                  <a:pt x="2144090" y="731478"/>
                  <a:pt x="2155863" y="743248"/>
                  <a:pt x="2155863" y="757767"/>
                </a:cubicBezTo>
                <a:cubicBezTo>
                  <a:pt x="2155863" y="772289"/>
                  <a:pt x="2144090" y="784057"/>
                  <a:pt x="2129570" y="784057"/>
                </a:cubicBezTo>
                <a:cubicBezTo>
                  <a:pt x="2115048" y="784057"/>
                  <a:pt x="2103277" y="772289"/>
                  <a:pt x="2103277" y="757767"/>
                </a:cubicBezTo>
                <a:cubicBezTo>
                  <a:pt x="2103277" y="743248"/>
                  <a:pt x="2115048" y="731478"/>
                  <a:pt x="2129570" y="731478"/>
                </a:cubicBezTo>
                <a:close/>
                <a:moveTo>
                  <a:pt x="2221021" y="731478"/>
                </a:moveTo>
                <a:cubicBezTo>
                  <a:pt x="2235544" y="731478"/>
                  <a:pt x="2247314" y="743248"/>
                  <a:pt x="2247314" y="757766"/>
                </a:cubicBezTo>
                <a:cubicBezTo>
                  <a:pt x="2247314" y="772289"/>
                  <a:pt x="2235544" y="784057"/>
                  <a:pt x="2221021" y="784057"/>
                </a:cubicBezTo>
                <a:cubicBezTo>
                  <a:pt x="2206503" y="784057"/>
                  <a:pt x="2194728" y="772289"/>
                  <a:pt x="2194728" y="757766"/>
                </a:cubicBezTo>
                <a:cubicBezTo>
                  <a:pt x="2194728" y="743248"/>
                  <a:pt x="2206503" y="731478"/>
                  <a:pt x="2221021" y="731478"/>
                </a:cubicBezTo>
                <a:close/>
                <a:moveTo>
                  <a:pt x="2312472" y="731478"/>
                </a:moveTo>
                <a:cubicBezTo>
                  <a:pt x="2326994" y="731478"/>
                  <a:pt x="2338763" y="743248"/>
                  <a:pt x="2338763" y="757766"/>
                </a:cubicBezTo>
                <a:cubicBezTo>
                  <a:pt x="2338763" y="772289"/>
                  <a:pt x="2326994" y="784057"/>
                  <a:pt x="2312472" y="784057"/>
                </a:cubicBezTo>
                <a:cubicBezTo>
                  <a:pt x="2297951" y="784057"/>
                  <a:pt x="2286178" y="772289"/>
                  <a:pt x="2286178" y="757766"/>
                </a:cubicBezTo>
                <a:cubicBezTo>
                  <a:pt x="2286178" y="743248"/>
                  <a:pt x="2297951" y="731478"/>
                  <a:pt x="2312472" y="731478"/>
                </a:cubicBezTo>
                <a:close/>
                <a:moveTo>
                  <a:pt x="3500805" y="731478"/>
                </a:moveTo>
                <a:cubicBezTo>
                  <a:pt x="3515324" y="731478"/>
                  <a:pt x="3527094" y="743247"/>
                  <a:pt x="3527094" y="757766"/>
                </a:cubicBezTo>
                <a:cubicBezTo>
                  <a:pt x="3527094" y="772289"/>
                  <a:pt x="3515324" y="784057"/>
                  <a:pt x="3500805" y="784057"/>
                </a:cubicBezTo>
                <a:cubicBezTo>
                  <a:pt x="3486286" y="784057"/>
                  <a:pt x="3474516" y="772289"/>
                  <a:pt x="3474516" y="757766"/>
                </a:cubicBezTo>
                <a:cubicBezTo>
                  <a:pt x="3474516" y="743247"/>
                  <a:pt x="3486286" y="731478"/>
                  <a:pt x="3500805" y="731478"/>
                </a:cubicBezTo>
                <a:close/>
                <a:moveTo>
                  <a:pt x="2403924" y="731478"/>
                </a:moveTo>
                <a:cubicBezTo>
                  <a:pt x="2418444" y="731478"/>
                  <a:pt x="2430212" y="743247"/>
                  <a:pt x="2430212" y="757766"/>
                </a:cubicBezTo>
                <a:cubicBezTo>
                  <a:pt x="2430212" y="772289"/>
                  <a:pt x="2418444" y="784057"/>
                  <a:pt x="2403924" y="784057"/>
                </a:cubicBezTo>
                <a:cubicBezTo>
                  <a:pt x="2389401" y="784057"/>
                  <a:pt x="2377630" y="772289"/>
                  <a:pt x="2377630" y="757766"/>
                </a:cubicBezTo>
                <a:cubicBezTo>
                  <a:pt x="2377630" y="743247"/>
                  <a:pt x="2389401" y="731478"/>
                  <a:pt x="2403924" y="731478"/>
                </a:cubicBezTo>
                <a:close/>
                <a:moveTo>
                  <a:pt x="3592245" y="731478"/>
                </a:moveTo>
                <a:cubicBezTo>
                  <a:pt x="3606764" y="731478"/>
                  <a:pt x="3618534" y="743247"/>
                  <a:pt x="3618534" y="757766"/>
                </a:cubicBezTo>
                <a:cubicBezTo>
                  <a:pt x="3618534" y="772289"/>
                  <a:pt x="3606764" y="784056"/>
                  <a:pt x="3592245" y="784056"/>
                </a:cubicBezTo>
                <a:cubicBezTo>
                  <a:pt x="3577726" y="784056"/>
                  <a:pt x="3565956" y="772289"/>
                  <a:pt x="3565956" y="757766"/>
                </a:cubicBezTo>
                <a:cubicBezTo>
                  <a:pt x="3565956" y="743247"/>
                  <a:pt x="3577726" y="731478"/>
                  <a:pt x="3592245" y="731478"/>
                </a:cubicBezTo>
                <a:close/>
                <a:moveTo>
                  <a:pt x="3683685" y="731477"/>
                </a:moveTo>
                <a:cubicBezTo>
                  <a:pt x="3698204" y="731477"/>
                  <a:pt x="3709974" y="743247"/>
                  <a:pt x="3709974" y="757766"/>
                </a:cubicBezTo>
                <a:cubicBezTo>
                  <a:pt x="3709974" y="772289"/>
                  <a:pt x="3698204" y="784056"/>
                  <a:pt x="3683685" y="784056"/>
                </a:cubicBezTo>
                <a:cubicBezTo>
                  <a:pt x="3669166" y="784056"/>
                  <a:pt x="3657396" y="772289"/>
                  <a:pt x="3657396" y="757766"/>
                </a:cubicBezTo>
                <a:cubicBezTo>
                  <a:pt x="3657396" y="743247"/>
                  <a:pt x="3669166" y="731477"/>
                  <a:pt x="3683685" y="731477"/>
                </a:cubicBezTo>
                <a:close/>
                <a:moveTo>
                  <a:pt x="3775125" y="731477"/>
                </a:moveTo>
                <a:cubicBezTo>
                  <a:pt x="3789644" y="731477"/>
                  <a:pt x="3801414" y="743247"/>
                  <a:pt x="3801414" y="757766"/>
                </a:cubicBezTo>
                <a:cubicBezTo>
                  <a:pt x="3801414" y="772289"/>
                  <a:pt x="3789644" y="784056"/>
                  <a:pt x="3775125" y="784056"/>
                </a:cubicBezTo>
                <a:cubicBezTo>
                  <a:pt x="3760606" y="784056"/>
                  <a:pt x="3748836" y="772289"/>
                  <a:pt x="3748836" y="757766"/>
                </a:cubicBezTo>
                <a:cubicBezTo>
                  <a:pt x="3748836" y="743247"/>
                  <a:pt x="3760606" y="731477"/>
                  <a:pt x="3775125" y="731477"/>
                </a:cubicBezTo>
                <a:close/>
                <a:moveTo>
                  <a:pt x="3866565" y="731477"/>
                </a:moveTo>
                <a:cubicBezTo>
                  <a:pt x="3881084" y="731477"/>
                  <a:pt x="3892854" y="743247"/>
                  <a:pt x="3892854" y="757766"/>
                </a:cubicBezTo>
                <a:cubicBezTo>
                  <a:pt x="3892854" y="772289"/>
                  <a:pt x="3881084" y="784056"/>
                  <a:pt x="3866565" y="784056"/>
                </a:cubicBezTo>
                <a:cubicBezTo>
                  <a:pt x="3852046" y="784056"/>
                  <a:pt x="3840276" y="772289"/>
                  <a:pt x="3840276" y="757766"/>
                </a:cubicBezTo>
                <a:cubicBezTo>
                  <a:pt x="3840276" y="743247"/>
                  <a:pt x="3852046" y="731477"/>
                  <a:pt x="3866565" y="731477"/>
                </a:cubicBezTo>
                <a:close/>
                <a:moveTo>
                  <a:pt x="3958005" y="731477"/>
                </a:moveTo>
                <a:cubicBezTo>
                  <a:pt x="3972524" y="731477"/>
                  <a:pt x="3984294" y="743247"/>
                  <a:pt x="3984294" y="757766"/>
                </a:cubicBezTo>
                <a:cubicBezTo>
                  <a:pt x="3984294" y="772289"/>
                  <a:pt x="3972524" y="784056"/>
                  <a:pt x="3958005" y="784056"/>
                </a:cubicBezTo>
                <a:cubicBezTo>
                  <a:pt x="3943486" y="784056"/>
                  <a:pt x="3931716" y="772289"/>
                  <a:pt x="3931716" y="757766"/>
                </a:cubicBezTo>
                <a:cubicBezTo>
                  <a:pt x="3931716" y="743247"/>
                  <a:pt x="3943486" y="731477"/>
                  <a:pt x="3958005" y="731477"/>
                </a:cubicBezTo>
                <a:close/>
                <a:moveTo>
                  <a:pt x="4049445" y="731477"/>
                </a:moveTo>
                <a:cubicBezTo>
                  <a:pt x="4063964" y="731477"/>
                  <a:pt x="4075734" y="743247"/>
                  <a:pt x="4075734" y="757766"/>
                </a:cubicBezTo>
                <a:cubicBezTo>
                  <a:pt x="4075734" y="772289"/>
                  <a:pt x="4063964" y="784056"/>
                  <a:pt x="4049445" y="784056"/>
                </a:cubicBezTo>
                <a:cubicBezTo>
                  <a:pt x="4034926" y="784056"/>
                  <a:pt x="4023156" y="772289"/>
                  <a:pt x="4023156" y="757766"/>
                </a:cubicBezTo>
                <a:cubicBezTo>
                  <a:pt x="4023156" y="743247"/>
                  <a:pt x="4034926" y="731477"/>
                  <a:pt x="4049445" y="731477"/>
                </a:cubicBezTo>
                <a:close/>
                <a:moveTo>
                  <a:pt x="4232325" y="731477"/>
                </a:moveTo>
                <a:cubicBezTo>
                  <a:pt x="4246844" y="731477"/>
                  <a:pt x="4258614" y="743247"/>
                  <a:pt x="4258614" y="757766"/>
                </a:cubicBezTo>
                <a:cubicBezTo>
                  <a:pt x="4258614" y="772289"/>
                  <a:pt x="4246844" y="784056"/>
                  <a:pt x="4232325" y="784056"/>
                </a:cubicBezTo>
                <a:cubicBezTo>
                  <a:pt x="4217806" y="784056"/>
                  <a:pt x="4206036" y="772289"/>
                  <a:pt x="4206036" y="757766"/>
                </a:cubicBezTo>
                <a:cubicBezTo>
                  <a:pt x="4206036" y="743247"/>
                  <a:pt x="4217806" y="731477"/>
                  <a:pt x="4232325" y="731477"/>
                </a:cubicBezTo>
                <a:close/>
                <a:moveTo>
                  <a:pt x="4140885" y="731477"/>
                </a:moveTo>
                <a:cubicBezTo>
                  <a:pt x="4155404" y="731477"/>
                  <a:pt x="4167174" y="743247"/>
                  <a:pt x="4167174" y="757766"/>
                </a:cubicBezTo>
                <a:cubicBezTo>
                  <a:pt x="4167174" y="772289"/>
                  <a:pt x="4155404" y="784056"/>
                  <a:pt x="4140885" y="784056"/>
                </a:cubicBezTo>
                <a:cubicBezTo>
                  <a:pt x="4126366" y="784056"/>
                  <a:pt x="4114596" y="772289"/>
                  <a:pt x="4114596" y="757766"/>
                </a:cubicBezTo>
                <a:cubicBezTo>
                  <a:pt x="4114596" y="743247"/>
                  <a:pt x="4126366" y="731477"/>
                  <a:pt x="4140885" y="731477"/>
                </a:cubicBezTo>
                <a:close/>
                <a:moveTo>
                  <a:pt x="4323765" y="731477"/>
                </a:moveTo>
                <a:cubicBezTo>
                  <a:pt x="4338284" y="731477"/>
                  <a:pt x="4350054" y="743247"/>
                  <a:pt x="4350054" y="757766"/>
                </a:cubicBezTo>
                <a:cubicBezTo>
                  <a:pt x="4350054" y="772289"/>
                  <a:pt x="4338284" y="784056"/>
                  <a:pt x="4323765" y="784056"/>
                </a:cubicBezTo>
                <a:cubicBezTo>
                  <a:pt x="4309246" y="784056"/>
                  <a:pt x="4297476" y="772289"/>
                  <a:pt x="4297476" y="757766"/>
                </a:cubicBezTo>
                <a:cubicBezTo>
                  <a:pt x="4297476" y="743247"/>
                  <a:pt x="4309246" y="731477"/>
                  <a:pt x="4323765" y="731477"/>
                </a:cubicBezTo>
                <a:close/>
                <a:moveTo>
                  <a:pt x="4415205" y="731477"/>
                </a:moveTo>
                <a:cubicBezTo>
                  <a:pt x="4429724" y="731477"/>
                  <a:pt x="4441494" y="743247"/>
                  <a:pt x="4441494" y="757766"/>
                </a:cubicBezTo>
                <a:cubicBezTo>
                  <a:pt x="4441494" y="772289"/>
                  <a:pt x="4429724" y="784056"/>
                  <a:pt x="4415205" y="784056"/>
                </a:cubicBezTo>
                <a:cubicBezTo>
                  <a:pt x="4400686" y="784056"/>
                  <a:pt x="4388916" y="772289"/>
                  <a:pt x="4388916" y="757766"/>
                </a:cubicBezTo>
                <a:cubicBezTo>
                  <a:pt x="4388916" y="743247"/>
                  <a:pt x="4400686" y="731477"/>
                  <a:pt x="4415205" y="731477"/>
                </a:cubicBezTo>
                <a:close/>
                <a:moveTo>
                  <a:pt x="6701205" y="731477"/>
                </a:moveTo>
                <a:cubicBezTo>
                  <a:pt x="6715724" y="731477"/>
                  <a:pt x="6727494" y="743246"/>
                  <a:pt x="6727494" y="757766"/>
                </a:cubicBezTo>
                <a:cubicBezTo>
                  <a:pt x="6727494" y="772289"/>
                  <a:pt x="6715724" y="784056"/>
                  <a:pt x="6701205" y="784056"/>
                </a:cubicBezTo>
                <a:cubicBezTo>
                  <a:pt x="6686686" y="784056"/>
                  <a:pt x="6674916" y="772289"/>
                  <a:pt x="6674916" y="757766"/>
                </a:cubicBezTo>
                <a:cubicBezTo>
                  <a:pt x="6674916" y="743246"/>
                  <a:pt x="6686686" y="731477"/>
                  <a:pt x="6701205" y="731477"/>
                </a:cubicBezTo>
                <a:close/>
                <a:moveTo>
                  <a:pt x="6792645" y="731477"/>
                </a:moveTo>
                <a:cubicBezTo>
                  <a:pt x="6807164" y="731477"/>
                  <a:pt x="6818934" y="743246"/>
                  <a:pt x="6818934" y="757766"/>
                </a:cubicBezTo>
                <a:cubicBezTo>
                  <a:pt x="6818934" y="772289"/>
                  <a:pt x="6807164" y="784056"/>
                  <a:pt x="6792645" y="784056"/>
                </a:cubicBezTo>
                <a:cubicBezTo>
                  <a:pt x="6778126" y="784056"/>
                  <a:pt x="6766356" y="772289"/>
                  <a:pt x="6766356" y="757766"/>
                </a:cubicBezTo>
                <a:cubicBezTo>
                  <a:pt x="6766356" y="743246"/>
                  <a:pt x="6778126" y="731477"/>
                  <a:pt x="6792645" y="731477"/>
                </a:cubicBezTo>
                <a:close/>
                <a:moveTo>
                  <a:pt x="6884085" y="731477"/>
                </a:moveTo>
                <a:cubicBezTo>
                  <a:pt x="6898604" y="731477"/>
                  <a:pt x="6910374" y="743246"/>
                  <a:pt x="6910374" y="757766"/>
                </a:cubicBezTo>
                <a:cubicBezTo>
                  <a:pt x="6910374" y="772289"/>
                  <a:pt x="6898604" y="784056"/>
                  <a:pt x="6884085" y="784056"/>
                </a:cubicBezTo>
                <a:cubicBezTo>
                  <a:pt x="6869566" y="784056"/>
                  <a:pt x="6857796" y="772289"/>
                  <a:pt x="6857796" y="757766"/>
                </a:cubicBezTo>
                <a:cubicBezTo>
                  <a:pt x="6857796" y="743246"/>
                  <a:pt x="6869566" y="731477"/>
                  <a:pt x="6884085" y="731477"/>
                </a:cubicBezTo>
                <a:close/>
                <a:moveTo>
                  <a:pt x="6975525" y="731477"/>
                </a:moveTo>
                <a:cubicBezTo>
                  <a:pt x="6990044" y="731477"/>
                  <a:pt x="7001814" y="743246"/>
                  <a:pt x="7001814" y="757766"/>
                </a:cubicBezTo>
                <a:cubicBezTo>
                  <a:pt x="7001814" y="772289"/>
                  <a:pt x="6990044" y="784056"/>
                  <a:pt x="6975525" y="784056"/>
                </a:cubicBezTo>
                <a:cubicBezTo>
                  <a:pt x="6961006" y="784056"/>
                  <a:pt x="6949236" y="772289"/>
                  <a:pt x="6949236" y="757766"/>
                </a:cubicBezTo>
                <a:cubicBezTo>
                  <a:pt x="6949236" y="743246"/>
                  <a:pt x="6961006" y="731477"/>
                  <a:pt x="6975525" y="731477"/>
                </a:cubicBezTo>
                <a:close/>
                <a:moveTo>
                  <a:pt x="7707045" y="731476"/>
                </a:moveTo>
                <a:cubicBezTo>
                  <a:pt x="7721564" y="731476"/>
                  <a:pt x="7733334" y="743246"/>
                  <a:pt x="7733334" y="757765"/>
                </a:cubicBezTo>
                <a:cubicBezTo>
                  <a:pt x="7733334" y="772289"/>
                  <a:pt x="7721564" y="784055"/>
                  <a:pt x="7707045" y="784055"/>
                </a:cubicBezTo>
                <a:cubicBezTo>
                  <a:pt x="7692526" y="784055"/>
                  <a:pt x="7680756" y="772289"/>
                  <a:pt x="7680756" y="757765"/>
                </a:cubicBezTo>
                <a:cubicBezTo>
                  <a:pt x="7680756" y="743246"/>
                  <a:pt x="7692526" y="731476"/>
                  <a:pt x="7707045" y="731476"/>
                </a:cubicBezTo>
                <a:close/>
                <a:moveTo>
                  <a:pt x="7066965" y="731476"/>
                </a:moveTo>
                <a:cubicBezTo>
                  <a:pt x="7081484" y="731476"/>
                  <a:pt x="7093254" y="743246"/>
                  <a:pt x="7093254" y="757766"/>
                </a:cubicBezTo>
                <a:cubicBezTo>
                  <a:pt x="7093254" y="772289"/>
                  <a:pt x="7081484" y="784056"/>
                  <a:pt x="7066965" y="784056"/>
                </a:cubicBezTo>
                <a:cubicBezTo>
                  <a:pt x="7052446" y="784056"/>
                  <a:pt x="7040676" y="772289"/>
                  <a:pt x="7040676" y="757766"/>
                </a:cubicBezTo>
                <a:cubicBezTo>
                  <a:pt x="7040676" y="743246"/>
                  <a:pt x="7052446" y="731476"/>
                  <a:pt x="7066965" y="731476"/>
                </a:cubicBezTo>
                <a:close/>
                <a:moveTo>
                  <a:pt x="7798485" y="731476"/>
                </a:moveTo>
                <a:cubicBezTo>
                  <a:pt x="7813004" y="731476"/>
                  <a:pt x="7824774" y="743246"/>
                  <a:pt x="7824774" y="757765"/>
                </a:cubicBezTo>
                <a:cubicBezTo>
                  <a:pt x="7824774" y="772289"/>
                  <a:pt x="7813004" y="784055"/>
                  <a:pt x="7798485" y="784055"/>
                </a:cubicBezTo>
                <a:cubicBezTo>
                  <a:pt x="7783966" y="784055"/>
                  <a:pt x="7772196" y="772289"/>
                  <a:pt x="7772196" y="757765"/>
                </a:cubicBezTo>
                <a:cubicBezTo>
                  <a:pt x="7772196" y="743246"/>
                  <a:pt x="7783966" y="731476"/>
                  <a:pt x="7798485" y="731476"/>
                </a:cubicBezTo>
                <a:close/>
                <a:moveTo>
                  <a:pt x="7889925" y="731476"/>
                </a:moveTo>
                <a:cubicBezTo>
                  <a:pt x="7904444" y="731476"/>
                  <a:pt x="7916214" y="743246"/>
                  <a:pt x="7916214" y="757765"/>
                </a:cubicBezTo>
                <a:cubicBezTo>
                  <a:pt x="7916214" y="772289"/>
                  <a:pt x="7904444" y="784055"/>
                  <a:pt x="7889925" y="784055"/>
                </a:cubicBezTo>
                <a:cubicBezTo>
                  <a:pt x="7875406" y="784055"/>
                  <a:pt x="7863636" y="772289"/>
                  <a:pt x="7863636" y="757765"/>
                </a:cubicBezTo>
                <a:cubicBezTo>
                  <a:pt x="7863636" y="743246"/>
                  <a:pt x="7875406" y="731476"/>
                  <a:pt x="7889925" y="731476"/>
                </a:cubicBezTo>
                <a:close/>
                <a:moveTo>
                  <a:pt x="7981365" y="731476"/>
                </a:moveTo>
                <a:cubicBezTo>
                  <a:pt x="7995884" y="731476"/>
                  <a:pt x="8007654" y="743246"/>
                  <a:pt x="8007654" y="757765"/>
                </a:cubicBezTo>
                <a:cubicBezTo>
                  <a:pt x="8007654" y="772289"/>
                  <a:pt x="7995884" y="784055"/>
                  <a:pt x="7981365" y="784055"/>
                </a:cubicBezTo>
                <a:cubicBezTo>
                  <a:pt x="7966846" y="784055"/>
                  <a:pt x="7955076" y="772289"/>
                  <a:pt x="7955076" y="757765"/>
                </a:cubicBezTo>
                <a:cubicBezTo>
                  <a:pt x="7955076" y="743246"/>
                  <a:pt x="7966846" y="731476"/>
                  <a:pt x="7981365" y="731476"/>
                </a:cubicBezTo>
                <a:close/>
                <a:moveTo>
                  <a:pt x="8072805" y="731476"/>
                </a:moveTo>
                <a:cubicBezTo>
                  <a:pt x="8087324" y="731476"/>
                  <a:pt x="8099094" y="743246"/>
                  <a:pt x="8099094" y="757765"/>
                </a:cubicBezTo>
                <a:cubicBezTo>
                  <a:pt x="8099094" y="772289"/>
                  <a:pt x="8087324" y="784055"/>
                  <a:pt x="8072805" y="784055"/>
                </a:cubicBezTo>
                <a:cubicBezTo>
                  <a:pt x="8058286" y="784055"/>
                  <a:pt x="8046516" y="772289"/>
                  <a:pt x="8046516" y="757765"/>
                </a:cubicBezTo>
                <a:cubicBezTo>
                  <a:pt x="8046516" y="743246"/>
                  <a:pt x="8058286" y="731476"/>
                  <a:pt x="8072805" y="731476"/>
                </a:cubicBezTo>
                <a:close/>
                <a:moveTo>
                  <a:pt x="8164245" y="731476"/>
                </a:moveTo>
                <a:cubicBezTo>
                  <a:pt x="8178764" y="731476"/>
                  <a:pt x="8190534" y="743246"/>
                  <a:pt x="8190534" y="757765"/>
                </a:cubicBezTo>
                <a:cubicBezTo>
                  <a:pt x="8190534" y="772287"/>
                  <a:pt x="8178764" y="784055"/>
                  <a:pt x="8164245" y="784055"/>
                </a:cubicBezTo>
                <a:cubicBezTo>
                  <a:pt x="8149726" y="784055"/>
                  <a:pt x="8137956" y="772287"/>
                  <a:pt x="8137956" y="757765"/>
                </a:cubicBezTo>
                <a:cubicBezTo>
                  <a:pt x="8137956" y="743246"/>
                  <a:pt x="8149726" y="731476"/>
                  <a:pt x="8164245" y="731476"/>
                </a:cubicBezTo>
                <a:close/>
                <a:moveTo>
                  <a:pt x="8255685" y="731476"/>
                </a:moveTo>
                <a:cubicBezTo>
                  <a:pt x="8270204" y="731476"/>
                  <a:pt x="8281974" y="743246"/>
                  <a:pt x="8281974" y="757765"/>
                </a:cubicBezTo>
                <a:cubicBezTo>
                  <a:pt x="8281974" y="772287"/>
                  <a:pt x="8270204" y="784055"/>
                  <a:pt x="8255685" y="784055"/>
                </a:cubicBezTo>
                <a:cubicBezTo>
                  <a:pt x="8241166" y="784055"/>
                  <a:pt x="8229396" y="772287"/>
                  <a:pt x="8229396" y="757765"/>
                </a:cubicBezTo>
                <a:cubicBezTo>
                  <a:pt x="8229396" y="743246"/>
                  <a:pt x="8241166" y="731476"/>
                  <a:pt x="8255685" y="731476"/>
                </a:cubicBezTo>
                <a:close/>
                <a:moveTo>
                  <a:pt x="9078645" y="731476"/>
                </a:moveTo>
                <a:cubicBezTo>
                  <a:pt x="9093164" y="731476"/>
                  <a:pt x="9104934" y="743246"/>
                  <a:pt x="9104934" y="757764"/>
                </a:cubicBezTo>
                <a:cubicBezTo>
                  <a:pt x="9104934" y="772287"/>
                  <a:pt x="9093164" y="784054"/>
                  <a:pt x="9078645" y="784054"/>
                </a:cubicBezTo>
                <a:cubicBezTo>
                  <a:pt x="9064126" y="784054"/>
                  <a:pt x="9052356" y="772287"/>
                  <a:pt x="9052356" y="757764"/>
                </a:cubicBezTo>
                <a:cubicBezTo>
                  <a:pt x="9052356" y="743246"/>
                  <a:pt x="9064126" y="731476"/>
                  <a:pt x="9078645" y="731476"/>
                </a:cubicBezTo>
                <a:close/>
                <a:moveTo>
                  <a:pt x="8347125" y="731476"/>
                </a:moveTo>
                <a:cubicBezTo>
                  <a:pt x="8361644" y="731476"/>
                  <a:pt x="8373414" y="743246"/>
                  <a:pt x="8373414" y="757765"/>
                </a:cubicBezTo>
                <a:cubicBezTo>
                  <a:pt x="8373414" y="772287"/>
                  <a:pt x="8361644" y="784055"/>
                  <a:pt x="8347125" y="784055"/>
                </a:cubicBezTo>
                <a:cubicBezTo>
                  <a:pt x="8332606" y="784055"/>
                  <a:pt x="8320836" y="772287"/>
                  <a:pt x="8320836" y="757765"/>
                </a:cubicBezTo>
                <a:cubicBezTo>
                  <a:pt x="8320836" y="743246"/>
                  <a:pt x="8332606" y="731476"/>
                  <a:pt x="8347125" y="731476"/>
                </a:cubicBezTo>
                <a:close/>
                <a:moveTo>
                  <a:pt x="9170085" y="731476"/>
                </a:moveTo>
                <a:cubicBezTo>
                  <a:pt x="9184604" y="731476"/>
                  <a:pt x="9196374" y="743246"/>
                  <a:pt x="9196374" y="757764"/>
                </a:cubicBezTo>
                <a:cubicBezTo>
                  <a:pt x="9196374" y="772287"/>
                  <a:pt x="9184604" y="784054"/>
                  <a:pt x="9170085" y="784054"/>
                </a:cubicBezTo>
                <a:cubicBezTo>
                  <a:pt x="9155566" y="784054"/>
                  <a:pt x="9143796" y="772287"/>
                  <a:pt x="9143796" y="757764"/>
                </a:cubicBezTo>
                <a:cubicBezTo>
                  <a:pt x="9143796" y="743246"/>
                  <a:pt x="9155566" y="731476"/>
                  <a:pt x="9170085" y="731476"/>
                </a:cubicBezTo>
                <a:close/>
                <a:moveTo>
                  <a:pt x="9261525" y="731476"/>
                </a:moveTo>
                <a:cubicBezTo>
                  <a:pt x="9276044" y="731476"/>
                  <a:pt x="9287814" y="743245"/>
                  <a:pt x="9287814" y="757764"/>
                </a:cubicBezTo>
                <a:cubicBezTo>
                  <a:pt x="9287814" y="772287"/>
                  <a:pt x="9276044" y="784054"/>
                  <a:pt x="9261525" y="784054"/>
                </a:cubicBezTo>
                <a:cubicBezTo>
                  <a:pt x="9247006" y="784054"/>
                  <a:pt x="9235236" y="772287"/>
                  <a:pt x="9235236" y="757764"/>
                </a:cubicBezTo>
                <a:cubicBezTo>
                  <a:pt x="9235236" y="743245"/>
                  <a:pt x="9247006" y="731476"/>
                  <a:pt x="9261525" y="731476"/>
                </a:cubicBezTo>
                <a:close/>
                <a:moveTo>
                  <a:pt x="1489419" y="640044"/>
                </a:moveTo>
                <a:cubicBezTo>
                  <a:pt x="1503941" y="640044"/>
                  <a:pt x="1515713" y="651813"/>
                  <a:pt x="1515713" y="666332"/>
                </a:cubicBezTo>
                <a:cubicBezTo>
                  <a:pt x="1515713" y="680850"/>
                  <a:pt x="1503941" y="692620"/>
                  <a:pt x="1489419" y="692620"/>
                </a:cubicBezTo>
                <a:cubicBezTo>
                  <a:pt x="1474899" y="692620"/>
                  <a:pt x="1463126" y="680850"/>
                  <a:pt x="1463126" y="666332"/>
                </a:cubicBezTo>
                <a:cubicBezTo>
                  <a:pt x="1463126" y="651813"/>
                  <a:pt x="1474899" y="640044"/>
                  <a:pt x="1489419" y="640044"/>
                </a:cubicBezTo>
                <a:close/>
                <a:moveTo>
                  <a:pt x="1580869" y="640044"/>
                </a:moveTo>
                <a:cubicBezTo>
                  <a:pt x="1595392" y="640044"/>
                  <a:pt x="1607164" y="651813"/>
                  <a:pt x="1607164" y="666332"/>
                </a:cubicBezTo>
                <a:cubicBezTo>
                  <a:pt x="1607164" y="680850"/>
                  <a:pt x="1595392" y="692620"/>
                  <a:pt x="1580869" y="692620"/>
                </a:cubicBezTo>
                <a:cubicBezTo>
                  <a:pt x="1566349" y="692620"/>
                  <a:pt x="1554576" y="680850"/>
                  <a:pt x="1554576" y="666332"/>
                </a:cubicBezTo>
                <a:cubicBezTo>
                  <a:pt x="1554576" y="651813"/>
                  <a:pt x="1566349" y="640044"/>
                  <a:pt x="1580869" y="640044"/>
                </a:cubicBezTo>
                <a:close/>
                <a:moveTo>
                  <a:pt x="1672322" y="640044"/>
                </a:moveTo>
                <a:cubicBezTo>
                  <a:pt x="1686842" y="640044"/>
                  <a:pt x="1698612" y="651813"/>
                  <a:pt x="1698612" y="666332"/>
                </a:cubicBezTo>
                <a:cubicBezTo>
                  <a:pt x="1698612" y="680850"/>
                  <a:pt x="1686842" y="692620"/>
                  <a:pt x="1672322" y="692620"/>
                </a:cubicBezTo>
                <a:cubicBezTo>
                  <a:pt x="1657800" y="692620"/>
                  <a:pt x="1646028" y="680850"/>
                  <a:pt x="1646028" y="666332"/>
                </a:cubicBezTo>
                <a:cubicBezTo>
                  <a:pt x="1646028" y="651813"/>
                  <a:pt x="1657800" y="640044"/>
                  <a:pt x="1672322" y="640044"/>
                </a:cubicBezTo>
                <a:close/>
                <a:moveTo>
                  <a:pt x="1855219" y="640044"/>
                </a:moveTo>
                <a:cubicBezTo>
                  <a:pt x="1869740" y="640044"/>
                  <a:pt x="1881510" y="651813"/>
                  <a:pt x="1881510" y="666332"/>
                </a:cubicBezTo>
                <a:cubicBezTo>
                  <a:pt x="1881510" y="680850"/>
                  <a:pt x="1869740" y="692620"/>
                  <a:pt x="1855219" y="692620"/>
                </a:cubicBezTo>
                <a:cubicBezTo>
                  <a:pt x="1840702" y="692620"/>
                  <a:pt x="1828929" y="680850"/>
                  <a:pt x="1828929" y="666332"/>
                </a:cubicBezTo>
                <a:cubicBezTo>
                  <a:pt x="1828929" y="651813"/>
                  <a:pt x="1840702" y="640044"/>
                  <a:pt x="1855219" y="640044"/>
                </a:cubicBezTo>
                <a:close/>
                <a:moveTo>
                  <a:pt x="1763770" y="640044"/>
                </a:moveTo>
                <a:cubicBezTo>
                  <a:pt x="1778288" y="640044"/>
                  <a:pt x="1790061" y="651813"/>
                  <a:pt x="1790061" y="666332"/>
                </a:cubicBezTo>
                <a:cubicBezTo>
                  <a:pt x="1790061" y="680850"/>
                  <a:pt x="1778288" y="692620"/>
                  <a:pt x="1763770" y="692620"/>
                </a:cubicBezTo>
                <a:cubicBezTo>
                  <a:pt x="1749251" y="692620"/>
                  <a:pt x="1737478" y="680850"/>
                  <a:pt x="1737478" y="666332"/>
                </a:cubicBezTo>
                <a:cubicBezTo>
                  <a:pt x="1737478" y="651813"/>
                  <a:pt x="1749251" y="640044"/>
                  <a:pt x="1763770" y="640044"/>
                </a:cubicBezTo>
                <a:close/>
                <a:moveTo>
                  <a:pt x="1946669" y="640043"/>
                </a:moveTo>
                <a:cubicBezTo>
                  <a:pt x="1961190" y="640043"/>
                  <a:pt x="1972961" y="651813"/>
                  <a:pt x="1972961" y="666332"/>
                </a:cubicBezTo>
                <a:cubicBezTo>
                  <a:pt x="1972961" y="680850"/>
                  <a:pt x="1961190" y="692620"/>
                  <a:pt x="1946669" y="692620"/>
                </a:cubicBezTo>
                <a:cubicBezTo>
                  <a:pt x="1932148" y="692620"/>
                  <a:pt x="1920379" y="680850"/>
                  <a:pt x="1920379" y="666332"/>
                </a:cubicBezTo>
                <a:cubicBezTo>
                  <a:pt x="1920379" y="651813"/>
                  <a:pt x="1932148" y="640043"/>
                  <a:pt x="1946669" y="640043"/>
                </a:cubicBezTo>
                <a:close/>
                <a:moveTo>
                  <a:pt x="2038119" y="640043"/>
                </a:moveTo>
                <a:cubicBezTo>
                  <a:pt x="2052640" y="640043"/>
                  <a:pt x="2064412" y="651813"/>
                  <a:pt x="2064412" y="666331"/>
                </a:cubicBezTo>
                <a:cubicBezTo>
                  <a:pt x="2064412" y="680850"/>
                  <a:pt x="2052640" y="692620"/>
                  <a:pt x="2038119" y="692620"/>
                </a:cubicBezTo>
                <a:cubicBezTo>
                  <a:pt x="2023598" y="692620"/>
                  <a:pt x="2011826" y="680850"/>
                  <a:pt x="2011826" y="666331"/>
                </a:cubicBezTo>
                <a:cubicBezTo>
                  <a:pt x="2011826" y="651813"/>
                  <a:pt x="2023598" y="640043"/>
                  <a:pt x="2038119" y="640043"/>
                </a:cubicBezTo>
                <a:close/>
                <a:moveTo>
                  <a:pt x="2129570" y="640043"/>
                </a:moveTo>
                <a:cubicBezTo>
                  <a:pt x="2144090" y="640043"/>
                  <a:pt x="2155863" y="651813"/>
                  <a:pt x="2155863" y="666331"/>
                </a:cubicBezTo>
                <a:cubicBezTo>
                  <a:pt x="2155863" y="680850"/>
                  <a:pt x="2144090" y="692619"/>
                  <a:pt x="2129570" y="692619"/>
                </a:cubicBezTo>
                <a:cubicBezTo>
                  <a:pt x="2115048" y="692619"/>
                  <a:pt x="2103278" y="680850"/>
                  <a:pt x="2103278" y="666331"/>
                </a:cubicBezTo>
                <a:cubicBezTo>
                  <a:pt x="2103278" y="651813"/>
                  <a:pt x="2115048" y="640043"/>
                  <a:pt x="2129570" y="640043"/>
                </a:cubicBezTo>
                <a:close/>
                <a:moveTo>
                  <a:pt x="2221021" y="640043"/>
                </a:moveTo>
                <a:cubicBezTo>
                  <a:pt x="2235544" y="640043"/>
                  <a:pt x="2247314" y="651813"/>
                  <a:pt x="2247314" y="666331"/>
                </a:cubicBezTo>
                <a:cubicBezTo>
                  <a:pt x="2247314" y="680850"/>
                  <a:pt x="2235544" y="692619"/>
                  <a:pt x="2221021" y="692619"/>
                </a:cubicBezTo>
                <a:cubicBezTo>
                  <a:pt x="2206503" y="692619"/>
                  <a:pt x="2194728" y="680850"/>
                  <a:pt x="2194728" y="666331"/>
                </a:cubicBezTo>
                <a:cubicBezTo>
                  <a:pt x="2194728" y="651813"/>
                  <a:pt x="2206503" y="640043"/>
                  <a:pt x="2221021" y="640043"/>
                </a:cubicBezTo>
                <a:close/>
                <a:moveTo>
                  <a:pt x="3409365" y="640043"/>
                </a:moveTo>
                <a:cubicBezTo>
                  <a:pt x="3423884" y="640043"/>
                  <a:pt x="3435654" y="651813"/>
                  <a:pt x="3435654" y="666331"/>
                </a:cubicBezTo>
                <a:cubicBezTo>
                  <a:pt x="3435654" y="680850"/>
                  <a:pt x="3423884" y="692619"/>
                  <a:pt x="3409365" y="692619"/>
                </a:cubicBezTo>
                <a:cubicBezTo>
                  <a:pt x="3394846" y="692619"/>
                  <a:pt x="3383076" y="680850"/>
                  <a:pt x="3383076" y="666331"/>
                </a:cubicBezTo>
                <a:cubicBezTo>
                  <a:pt x="3383076" y="651813"/>
                  <a:pt x="3394846" y="640043"/>
                  <a:pt x="3409365" y="640043"/>
                </a:cubicBezTo>
                <a:close/>
                <a:moveTo>
                  <a:pt x="3500805" y="640043"/>
                </a:moveTo>
                <a:cubicBezTo>
                  <a:pt x="3515324" y="640043"/>
                  <a:pt x="3527094" y="651813"/>
                  <a:pt x="3527094" y="666331"/>
                </a:cubicBezTo>
                <a:cubicBezTo>
                  <a:pt x="3527094" y="680850"/>
                  <a:pt x="3515324" y="692619"/>
                  <a:pt x="3500805" y="692619"/>
                </a:cubicBezTo>
                <a:cubicBezTo>
                  <a:pt x="3486286" y="692619"/>
                  <a:pt x="3474516" y="680850"/>
                  <a:pt x="3474516" y="666331"/>
                </a:cubicBezTo>
                <a:cubicBezTo>
                  <a:pt x="3474516" y="651813"/>
                  <a:pt x="3486286" y="640043"/>
                  <a:pt x="3500805" y="640043"/>
                </a:cubicBezTo>
                <a:close/>
                <a:moveTo>
                  <a:pt x="3592245" y="640043"/>
                </a:moveTo>
                <a:cubicBezTo>
                  <a:pt x="3606764" y="640043"/>
                  <a:pt x="3618534" y="651813"/>
                  <a:pt x="3618534" y="666331"/>
                </a:cubicBezTo>
                <a:cubicBezTo>
                  <a:pt x="3618534" y="680850"/>
                  <a:pt x="3606764" y="692619"/>
                  <a:pt x="3592245" y="692619"/>
                </a:cubicBezTo>
                <a:cubicBezTo>
                  <a:pt x="3577726" y="692619"/>
                  <a:pt x="3565956" y="680850"/>
                  <a:pt x="3565956" y="666331"/>
                </a:cubicBezTo>
                <a:cubicBezTo>
                  <a:pt x="3565956" y="651813"/>
                  <a:pt x="3577726" y="640043"/>
                  <a:pt x="3592245" y="640043"/>
                </a:cubicBezTo>
                <a:close/>
                <a:moveTo>
                  <a:pt x="3683685" y="640043"/>
                </a:moveTo>
                <a:cubicBezTo>
                  <a:pt x="3698204" y="640043"/>
                  <a:pt x="3709974" y="651812"/>
                  <a:pt x="3709974" y="666331"/>
                </a:cubicBezTo>
                <a:cubicBezTo>
                  <a:pt x="3709974" y="680850"/>
                  <a:pt x="3698204" y="692619"/>
                  <a:pt x="3683685" y="692619"/>
                </a:cubicBezTo>
                <a:cubicBezTo>
                  <a:pt x="3669166" y="692619"/>
                  <a:pt x="3657396" y="680850"/>
                  <a:pt x="3657396" y="666331"/>
                </a:cubicBezTo>
                <a:cubicBezTo>
                  <a:pt x="3657396" y="651812"/>
                  <a:pt x="3669166" y="640043"/>
                  <a:pt x="3683685" y="640043"/>
                </a:cubicBezTo>
                <a:close/>
                <a:moveTo>
                  <a:pt x="3866565" y="640043"/>
                </a:moveTo>
                <a:cubicBezTo>
                  <a:pt x="3881084" y="640043"/>
                  <a:pt x="3892854" y="651812"/>
                  <a:pt x="3892854" y="666331"/>
                </a:cubicBezTo>
                <a:cubicBezTo>
                  <a:pt x="3892854" y="680849"/>
                  <a:pt x="3881084" y="692619"/>
                  <a:pt x="3866565" y="692619"/>
                </a:cubicBezTo>
                <a:cubicBezTo>
                  <a:pt x="3852046" y="692619"/>
                  <a:pt x="3840276" y="680849"/>
                  <a:pt x="3840276" y="666331"/>
                </a:cubicBezTo>
                <a:cubicBezTo>
                  <a:pt x="3840276" y="651812"/>
                  <a:pt x="3852046" y="640043"/>
                  <a:pt x="3866565" y="640043"/>
                </a:cubicBezTo>
                <a:close/>
                <a:moveTo>
                  <a:pt x="3775125" y="640043"/>
                </a:moveTo>
                <a:cubicBezTo>
                  <a:pt x="3789644" y="640043"/>
                  <a:pt x="3801414" y="651812"/>
                  <a:pt x="3801414" y="666331"/>
                </a:cubicBezTo>
                <a:cubicBezTo>
                  <a:pt x="3801414" y="680849"/>
                  <a:pt x="3789644" y="692619"/>
                  <a:pt x="3775125" y="692619"/>
                </a:cubicBezTo>
                <a:cubicBezTo>
                  <a:pt x="3760606" y="692619"/>
                  <a:pt x="3748836" y="680849"/>
                  <a:pt x="3748836" y="666331"/>
                </a:cubicBezTo>
                <a:cubicBezTo>
                  <a:pt x="3748836" y="651812"/>
                  <a:pt x="3760606" y="640043"/>
                  <a:pt x="3775125" y="640043"/>
                </a:cubicBezTo>
                <a:close/>
                <a:moveTo>
                  <a:pt x="3958005" y="640043"/>
                </a:moveTo>
                <a:cubicBezTo>
                  <a:pt x="3972524" y="640043"/>
                  <a:pt x="3984294" y="651812"/>
                  <a:pt x="3984294" y="666331"/>
                </a:cubicBezTo>
                <a:cubicBezTo>
                  <a:pt x="3984294" y="680849"/>
                  <a:pt x="3972524" y="692619"/>
                  <a:pt x="3958005" y="692619"/>
                </a:cubicBezTo>
                <a:cubicBezTo>
                  <a:pt x="3943486" y="692619"/>
                  <a:pt x="3931716" y="680849"/>
                  <a:pt x="3931716" y="666331"/>
                </a:cubicBezTo>
                <a:cubicBezTo>
                  <a:pt x="3931716" y="651812"/>
                  <a:pt x="3943486" y="640043"/>
                  <a:pt x="3958005" y="640043"/>
                </a:cubicBezTo>
                <a:close/>
                <a:moveTo>
                  <a:pt x="4049445" y="640043"/>
                </a:moveTo>
                <a:cubicBezTo>
                  <a:pt x="4063964" y="640043"/>
                  <a:pt x="4075734" y="651812"/>
                  <a:pt x="4075734" y="666331"/>
                </a:cubicBezTo>
                <a:cubicBezTo>
                  <a:pt x="4075734" y="680849"/>
                  <a:pt x="4063964" y="692619"/>
                  <a:pt x="4049445" y="692619"/>
                </a:cubicBezTo>
                <a:cubicBezTo>
                  <a:pt x="4034926" y="692619"/>
                  <a:pt x="4023156" y="680849"/>
                  <a:pt x="4023156" y="666331"/>
                </a:cubicBezTo>
                <a:cubicBezTo>
                  <a:pt x="4023156" y="651812"/>
                  <a:pt x="4034926" y="640043"/>
                  <a:pt x="4049445" y="640043"/>
                </a:cubicBezTo>
                <a:close/>
                <a:moveTo>
                  <a:pt x="4140885" y="640043"/>
                </a:moveTo>
                <a:cubicBezTo>
                  <a:pt x="4155404" y="640043"/>
                  <a:pt x="4167174" y="651812"/>
                  <a:pt x="4167174" y="666331"/>
                </a:cubicBezTo>
                <a:cubicBezTo>
                  <a:pt x="4167174" y="680849"/>
                  <a:pt x="4155404" y="692619"/>
                  <a:pt x="4140885" y="692619"/>
                </a:cubicBezTo>
                <a:cubicBezTo>
                  <a:pt x="4126366" y="692619"/>
                  <a:pt x="4114596" y="680849"/>
                  <a:pt x="4114596" y="666331"/>
                </a:cubicBezTo>
                <a:cubicBezTo>
                  <a:pt x="4114596" y="651812"/>
                  <a:pt x="4126366" y="640043"/>
                  <a:pt x="4140885" y="640043"/>
                </a:cubicBezTo>
                <a:close/>
                <a:moveTo>
                  <a:pt x="4232325" y="640042"/>
                </a:moveTo>
                <a:cubicBezTo>
                  <a:pt x="4246844" y="640042"/>
                  <a:pt x="4258614" y="651812"/>
                  <a:pt x="4258614" y="666331"/>
                </a:cubicBezTo>
                <a:cubicBezTo>
                  <a:pt x="4258614" y="680849"/>
                  <a:pt x="4246844" y="692619"/>
                  <a:pt x="4232325" y="692619"/>
                </a:cubicBezTo>
                <a:cubicBezTo>
                  <a:pt x="4217806" y="692619"/>
                  <a:pt x="4206036" y="680849"/>
                  <a:pt x="4206036" y="666331"/>
                </a:cubicBezTo>
                <a:cubicBezTo>
                  <a:pt x="4206036" y="651812"/>
                  <a:pt x="4217806" y="640042"/>
                  <a:pt x="4232325" y="640042"/>
                </a:cubicBezTo>
                <a:close/>
                <a:moveTo>
                  <a:pt x="4323765" y="640042"/>
                </a:moveTo>
                <a:cubicBezTo>
                  <a:pt x="4338284" y="640042"/>
                  <a:pt x="4350054" y="651812"/>
                  <a:pt x="4350054" y="666330"/>
                </a:cubicBezTo>
                <a:cubicBezTo>
                  <a:pt x="4350054" y="680849"/>
                  <a:pt x="4338284" y="692619"/>
                  <a:pt x="4323765" y="692619"/>
                </a:cubicBezTo>
                <a:cubicBezTo>
                  <a:pt x="4309246" y="692619"/>
                  <a:pt x="4297476" y="680849"/>
                  <a:pt x="4297476" y="666330"/>
                </a:cubicBezTo>
                <a:cubicBezTo>
                  <a:pt x="4297476" y="651812"/>
                  <a:pt x="4309246" y="640042"/>
                  <a:pt x="4323765" y="640042"/>
                </a:cubicBezTo>
                <a:close/>
                <a:moveTo>
                  <a:pt x="4415205" y="640042"/>
                </a:moveTo>
                <a:cubicBezTo>
                  <a:pt x="4429724" y="640042"/>
                  <a:pt x="4441494" y="651812"/>
                  <a:pt x="4441494" y="666330"/>
                </a:cubicBezTo>
                <a:cubicBezTo>
                  <a:pt x="4441494" y="680849"/>
                  <a:pt x="4429724" y="692618"/>
                  <a:pt x="4415205" y="692618"/>
                </a:cubicBezTo>
                <a:cubicBezTo>
                  <a:pt x="4400686" y="692618"/>
                  <a:pt x="4388916" y="680849"/>
                  <a:pt x="4388916" y="666330"/>
                </a:cubicBezTo>
                <a:cubicBezTo>
                  <a:pt x="4388916" y="651812"/>
                  <a:pt x="4400686" y="640042"/>
                  <a:pt x="4415205" y="640042"/>
                </a:cubicBezTo>
                <a:close/>
                <a:moveTo>
                  <a:pt x="4506645" y="640042"/>
                </a:moveTo>
                <a:cubicBezTo>
                  <a:pt x="4521164" y="640042"/>
                  <a:pt x="4532934" y="651812"/>
                  <a:pt x="4532934" y="666330"/>
                </a:cubicBezTo>
                <a:cubicBezTo>
                  <a:pt x="4532934" y="680849"/>
                  <a:pt x="4521164" y="692618"/>
                  <a:pt x="4506645" y="692618"/>
                </a:cubicBezTo>
                <a:cubicBezTo>
                  <a:pt x="4492126" y="692618"/>
                  <a:pt x="4480356" y="680849"/>
                  <a:pt x="4480356" y="666330"/>
                </a:cubicBezTo>
                <a:cubicBezTo>
                  <a:pt x="4480356" y="651812"/>
                  <a:pt x="4492126" y="640042"/>
                  <a:pt x="4506645" y="640042"/>
                </a:cubicBezTo>
                <a:close/>
                <a:moveTo>
                  <a:pt x="5512485" y="640042"/>
                </a:moveTo>
                <a:cubicBezTo>
                  <a:pt x="5527004" y="640042"/>
                  <a:pt x="5538774" y="651812"/>
                  <a:pt x="5538774" y="666330"/>
                </a:cubicBezTo>
                <a:cubicBezTo>
                  <a:pt x="5538774" y="680849"/>
                  <a:pt x="5527004" y="692618"/>
                  <a:pt x="5512485" y="692618"/>
                </a:cubicBezTo>
                <a:cubicBezTo>
                  <a:pt x="5497966" y="692618"/>
                  <a:pt x="5486196" y="680849"/>
                  <a:pt x="5486196" y="666330"/>
                </a:cubicBezTo>
                <a:cubicBezTo>
                  <a:pt x="5486196" y="651812"/>
                  <a:pt x="5497966" y="640042"/>
                  <a:pt x="5512485" y="640042"/>
                </a:cubicBezTo>
                <a:close/>
                <a:moveTo>
                  <a:pt x="5421045" y="640042"/>
                </a:moveTo>
                <a:cubicBezTo>
                  <a:pt x="5435564" y="640042"/>
                  <a:pt x="5447334" y="651812"/>
                  <a:pt x="5447334" y="666330"/>
                </a:cubicBezTo>
                <a:cubicBezTo>
                  <a:pt x="5447334" y="680849"/>
                  <a:pt x="5435564" y="692618"/>
                  <a:pt x="5421045" y="692618"/>
                </a:cubicBezTo>
                <a:cubicBezTo>
                  <a:pt x="5406526" y="692618"/>
                  <a:pt x="5394756" y="680849"/>
                  <a:pt x="5394756" y="666330"/>
                </a:cubicBezTo>
                <a:cubicBezTo>
                  <a:pt x="5394756" y="651812"/>
                  <a:pt x="5406526" y="640042"/>
                  <a:pt x="5421045" y="640042"/>
                </a:cubicBezTo>
                <a:close/>
                <a:moveTo>
                  <a:pt x="5695365" y="640042"/>
                </a:moveTo>
                <a:cubicBezTo>
                  <a:pt x="5709884" y="640042"/>
                  <a:pt x="5721654" y="651812"/>
                  <a:pt x="5721654" y="666330"/>
                </a:cubicBezTo>
                <a:cubicBezTo>
                  <a:pt x="5721654" y="680849"/>
                  <a:pt x="5709884" y="692618"/>
                  <a:pt x="5695365" y="692618"/>
                </a:cubicBezTo>
                <a:cubicBezTo>
                  <a:pt x="5680846" y="692618"/>
                  <a:pt x="5669076" y="680849"/>
                  <a:pt x="5669076" y="666330"/>
                </a:cubicBezTo>
                <a:cubicBezTo>
                  <a:pt x="5669076" y="651812"/>
                  <a:pt x="5680846" y="640042"/>
                  <a:pt x="5695365" y="640042"/>
                </a:cubicBezTo>
                <a:close/>
                <a:moveTo>
                  <a:pt x="7981365" y="640042"/>
                </a:moveTo>
                <a:cubicBezTo>
                  <a:pt x="7995884" y="640042"/>
                  <a:pt x="8007654" y="651812"/>
                  <a:pt x="8007654" y="666330"/>
                </a:cubicBezTo>
                <a:cubicBezTo>
                  <a:pt x="8007654" y="680849"/>
                  <a:pt x="7995884" y="692618"/>
                  <a:pt x="7981365" y="692618"/>
                </a:cubicBezTo>
                <a:cubicBezTo>
                  <a:pt x="7966846" y="692618"/>
                  <a:pt x="7955076" y="680849"/>
                  <a:pt x="7955076" y="666330"/>
                </a:cubicBezTo>
                <a:cubicBezTo>
                  <a:pt x="7955076" y="651812"/>
                  <a:pt x="7966846" y="640042"/>
                  <a:pt x="7981365" y="640042"/>
                </a:cubicBezTo>
                <a:close/>
                <a:moveTo>
                  <a:pt x="8072805" y="640042"/>
                </a:moveTo>
                <a:cubicBezTo>
                  <a:pt x="8087324" y="640042"/>
                  <a:pt x="8099094" y="651811"/>
                  <a:pt x="8099094" y="666330"/>
                </a:cubicBezTo>
                <a:cubicBezTo>
                  <a:pt x="8099094" y="680848"/>
                  <a:pt x="8087324" y="692618"/>
                  <a:pt x="8072805" y="692618"/>
                </a:cubicBezTo>
                <a:cubicBezTo>
                  <a:pt x="8058286" y="692618"/>
                  <a:pt x="8046516" y="680848"/>
                  <a:pt x="8046516" y="666330"/>
                </a:cubicBezTo>
                <a:cubicBezTo>
                  <a:pt x="8046516" y="651811"/>
                  <a:pt x="8058286" y="640042"/>
                  <a:pt x="8072805" y="640042"/>
                </a:cubicBezTo>
                <a:close/>
                <a:moveTo>
                  <a:pt x="8164245" y="640042"/>
                </a:moveTo>
                <a:cubicBezTo>
                  <a:pt x="8178764" y="640042"/>
                  <a:pt x="8190534" y="651811"/>
                  <a:pt x="8190534" y="666330"/>
                </a:cubicBezTo>
                <a:cubicBezTo>
                  <a:pt x="8190534" y="680848"/>
                  <a:pt x="8178764" y="692618"/>
                  <a:pt x="8164245" y="692618"/>
                </a:cubicBezTo>
                <a:cubicBezTo>
                  <a:pt x="8149726" y="692618"/>
                  <a:pt x="8137956" y="680848"/>
                  <a:pt x="8137956" y="666330"/>
                </a:cubicBezTo>
                <a:cubicBezTo>
                  <a:pt x="8137956" y="651811"/>
                  <a:pt x="8149726" y="640042"/>
                  <a:pt x="8164245" y="640042"/>
                </a:cubicBezTo>
                <a:close/>
                <a:moveTo>
                  <a:pt x="1763770" y="548610"/>
                </a:moveTo>
                <a:cubicBezTo>
                  <a:pt x="1778288" y="548610"/>
                  <a:pt x="1790061" y="560379"/>
                  <a:pt x="1790061" y="574898"/>
                </a:cubicBezTo>
                <a:cubicBezTo>
                  <a:pt x="1790061" y="589416"/>
                  <a:pt x="1778288" y="601186"/>
                  <a:pt x="1763770" y="601186"/>
                </a:cubicBezTo>
                <a:cubicBezTo>
                  <a:pt x="1749251" y="601186"/>
                  <a:pt x="1737478" y="589416"/>
                  <a:pt x="1737478" y="574898"/>
                </a:cubicBezTo>
                <a:cubicBezTo>
                  <a:pt x="1737478" y="560379"/>
                  <a:pt x="1749251" y="548610"/>
                  <a:pt x="1763770" y="548610"/>
                </a:cubicBezTo>
                <a:close/>
                <a:moveTo>
                  <a:pt x="1855222" y="548609"/>
                </a:moveTo>
                <a:cubicBezTo>
                  <a:pt x="1869740" y="548609"/>
                  <a:pt x="1881510" y="560379"/>
                  <a:pt x="1881510" y="574897"/>
                </a:cubicBezTo>
                <a:cubicBezTo>
                  <a:pt x="1881510" y="589416"/>
                  <a:pt x="1869740" y="601186"/>
                  <a:pt x="1855222" y="601186"/>
                </a:cubicBezTo>
                <a:cubicBezTo>
                  <a:pt x="1840702" y="601186"/>
                  <a:pt x="1828929" y="589416"/>
                  <a:pt x="1828929" y="574897"/>
                </a:cubicBezTo>
                <a:cubicBezTo>
                  <a:pt x="1828929" y="560379"/>
                  <a:pt x="1840702" y="548609"/>
                  <a:pt x="1855222" y="548609"/>
                </a:cubicBezTo>
                <a:close/>
                <a:moveTo>
                  <a:pt x="1946669" y="548609"/>
                </a:moveTo>
                <a:cubicBezTo>
                  <a:pt x="1961190" y="548609"/>
                  <a:pt x="1972961" y="560379"/>
                  <a:pt x="1972961" y="574897"/>
                </a:cubicBezTo>
                <a:cubicBezTo>
                  <a:pt x="1972961" y="589416"/>
                  <a:pt x="1961190" y="601185"/>
                  <a:pt x="1946669" y="601185"/>
                </a:cubicBezTo>
                <a:cubicBezTo>
                  <a:pt x="1932148" y="601185"/>
                  <a:pt x="1920379" y="589416"/>
                  <a:pt x="1920379" y="574897"/>
                </a:cubicBezTo>
                <a:cubicBezTo>
                  <a:pt x="1920379" y="560379"/>
                  <a:pt x="1932148" y="548609"/>
                  <a:pt x="1946669" y="548609"/>
                </a:cubicBezTo>
                <a:close/>
                <a:moveTo>
                  <a:pt x="2038119" y="548609"/>
                </a:moveTo>
                <a:cubicBezTo>
                  <a:pt x="2052640" y="548609"/>
                  <a:pt x="2064412" y="560379"/>
                  <a:pt x="2064412" y="574897"/>
                </a:cubicBezTo>
                <a:cubicBezTo>
                  <a:pt x="2064412" y="589416"/>
                  <a:pt x="2052640" y="601185"/>
                  <a:pt x="2038119" y="601185"/>
                </a:cubicBezTo>
                <a:cubicBezTo>
                  <a:pt x="2023598" y="601185"/>
                  <a:pt x="2011826" y="589416"/>
                  <a:pt x="2011826" y="574897"/>
                </a:cubicBezTo>
                <a:cubicBezTo>
                  <a:pt x="2011826" y="560379"/>
                  <a:pt x="2023598" y="548609"/>
                  <a:pt x="2038119" y="548609"/>
                </a:cubicBezTo>
                <a:close/>
                <a:moveTo>
                  <a:pt x="2129571" y="548609"/>
                </a:moveTo>
                <a:cubicBezTo>
                  <a:pt x="2144090" y="548609"/>
                  <a:pt x="2155863" y="560379"/>
                  <a:pt x="2155863" y="574897"/>
                </a:cubicBezTo>
                <a:cubicBezTo>
                  <a:pt x="2155863" y="589416"/>
                  <a:pt x="2144090" y="601185"/>
                  <a:pt x="2129571" y="601185"/>
                </a:cubicBezTo>
                <a:cubicBezTo>
                  <a:pt x="2115048" y="601185"/>
                  <a:pt x="2103278" y="589416"/>
                  <a:pt x="2103278" y="574897"/>
                </a:cubicBezTo>
                <a:cubicBezTo>
                  <a:pt x="2103278" y="560379"/>
                  <a:pt x="2115048" y="548609"/>
                  <a:pt x="2129571" y="548609"/>
                </a:cubicBezTo>
                <a:close/>
                <a:moveTo>
                  <a:pt x="3044071" y="548609"/>
                </a:moveTo>
                <a:cubicBezTo>
                  <a:pt x="3058591" y="548609"/>
                  <a:pt x="3070367" y="560379"/>
                  <a:pt x="3070367" y="574897"/>
                </a:cubicBezTo>
                <a:cubicBezTo>
                  <a:pt x="3070367" y="589416"/>
                  <a:pt x="3058591" y="601185"/>
                  <a:pt x="3044071" y="601185"/>
                </a:cubicBezTo>
                <a:cubicBezTo>
                  <a:pt x="3029550" y="601185"/>
                  <a:pt x="3017778" y="589416"/>
                  <a:pt x="3017778" y="574897"/>
                </a:cubicBezTo>
                <a:cubicBezTo>
                  <a:pt x="3017778" y="560379"/>
                  <a:pt x="3029550" y="548609"/>
                  <a:pt x="3044071" y="548609"/>
                </a:cubicBezTo>
                <a:close/>
                <a:moveTo>
                  <a:pt x="3135522" y="548609"/>
                </a:moveTo>
                <a:cubicBezTo>
                  <a:pt x="3150044" y="548609"/>
                  <a:pt x="3161817" y="560379"/>
                  <a:pt x="3161817" y="574897"/>
                </a:cubicBezTo>
                <a:cubicBezTo>
                  <a:pt x="3161817" y="589416"/>
                  <a:pt x="3150044" y="601185"/>
                  <a:pt x="3135522" y="601185"/>
                </a:cubicBezTo>
                <a:cubicBezTo>
                  <a:pt x="3121002" y="601185"/>
                  <a:pt x="3109230" y="589416"/>
                  <a:pt x="3109230" y="574897"/>
                </a:cubicBezTo>
                <a:cubicBezTo>
                  <a:pt x="3109230" y="560379"/>
                  <a:pt x="3121002" y="548609"/>
                  <a:pt x="3135522" y="548609"/>
                </a:cubicBezTo>
                <a:close/>
                <a:moveTo>
                  <a:pt x="3226975" y="548609"/>
                </a:moveTo>
                <a:cubicBezTo>
                  <a:pt x="3241494" y="548609"/>
                  <a:pt x="3253266" y="560379"/>
                  <a:pt x="3253266" y="574897"/>
                </a:cubicBezTo>
                <a:cubicBezTo>
                  <a:pt x="3253266" y="589416"/>
                  <a:pt x="3241494" y="601185"/>
                  <a:pt x="3226975" y="601185"/>
                </a:cubicBezTo>
                <a:cubicBezTo>
                  <a:pt x="3212453" y="601185"/>
                  <a:pt x="3200681" y="589416"/>
                  <a:pt x="3200681" y="574897"/>
                </a:cubicBezTo>
                <a:cubicBezTo>
                  <a:pt x="3200681" y="560379"/>
                  <a:pt x="3212453" y="548609"/>
                  <a:pt x="3226975" y="548609"/>
                </a:cubicBezTo>
                <a:close/>
                <a:moveTo>
                  <a:pt x="3317925" y="548609"/>
                </a:moveTo>
                <a:cubicBezTo>
                  <a:pt x="3332444" y="548609"/>
                  <a:pt x="3344214" y="560379"/>
                  <a:pt x="3344214" y="574897"/>
                </a:cubicBezTo>
                <a:cubicBezTo>
                  <a:pt x="3344214" y="589415"/>
                  <a:pt x="3332444" y="601185"/>
                  <a:pt x="3317925" y="601185"/>
                </a:cubicBezTo>
                <a:cubicBezTo>
                  <a:pt x="3303406" y="601185"/>
                  <a:pt x="3291636" y="589415"/>
                  <a:pt x="3291636" y="574897"/>
                </a:cubicBezTo>
                <a:cubicBezTo>
                  <a:pt x="3291636" y="560379"/>
                  <a:pt x="3303406" y="548609"/>
                  <a:pt x="3317925" y="548609"/>
                </a:cubicBezTo>
                <a:close/>
                <a:moveTo>
                  <a:pt x="3409365" y="548609"/>
                </a:moveTo>
                <a:cubicBezTo>
                  <a:pt x="3423884" y="548609"/>
                  <a:pt x="3435654" y="560378"/>
                  <a:pt x="3435654" y="574897"/>
                </a:cubicBezTo>
                <a:cubicBezTo>
                  <a:pt x="3435654" y="589415"/>
                  <a:pt x="3423884" y="601185"/>
                  <a:pt x="3409365" y="601185"/>
                </a:cubicBezTo>
                <a:cubicBezTo>
                  <a:pt x="3394846" y="601185"/>
                  <a:pt x="3383076" y="589415"/>
                  <a:pt x="3383076" y="574897"/>
                </a:cubicBezTo>
                <a:cubicBezTo>
                  <a:pt x="3383076" y="560378"/>
                  <a:pt x="3394846" y="548609"/>
                  <a:pt x="3409365" y="548609"/>
                </a:cubicBezTo>
                <a:close/>
                <a:moveTo>
                  <a:pt x="3592245" y="548609"/>
                </a:moveTo>
                <a:cubicBezTo>
                  <a:pt x="3606764" y="548609"/>
                  <a:pt x="3618534" y="560378"/>
                  <a:pt x="3618534" y="574897"/>
                </a:cubicBezTo>
                <a:cubicBezTo>
                  <a:pt x="3618534" y="589415"/>
                  <a:pt x="3606764" y="601185"/>
                  <a:pt x="3592245" y="601185"/>
                </a:cubicBezTo>
                <a:cubicBezTo>
                  <a:pt x="3577726" y="601185"/>
                  <a:pt x="3565956" y="589415"/>
                  <a:pt x="3565956" y="574897"/>
                </a:cubicBezTo>
                <a:cubicBezTo>
                  <a:pt x="3565956" y="560378"/>
                  <a:pt x="3577726" y="548609"/>
                  <a:pt x="3592245" y="548609"/>
                </a:cubicBezTo>
                <a:close/>
                <a:moveTo>
                  <a:pt x="3500805" y="548609"/>
                </a:moveTo>
                <a:cubicBezTo>
                  <a:pt x="3515324" y="548609"/>
                  <a:pt x="3527094" y="560378"/>
                  <a:pt x="3527094" y="574897"/>
                </a:cubicBezTo>
                <a:cubicBezTo>
                  <a:pt x="3527094" y="589415"/>
                  <a:pt x="3515324" y="601185"/>
                  <a:pt x="3500805" y="601185"/>
                </a:cubicBezTo>
                <a:cubicBezTo>
                  <a:pt x="3486286" y="601185"/>
                  <a:pt x="3474516" y="589415"/>
                  <a:pt x="3474516" y="574897"/>
                </a:cubicBezTo>
                <a:cubicBezTo>
                  <a:pt x="3474516" y="560378"/>
                  <a:pt x="3486286" y="548609"/>
                  <a:pt x="3500805" y="548609"/>
                </a:cubicBezTo>
                <a:close/>
                <a:moveTo>
                  <a:pt x="3683685" y="548609"/>
                </a:moveTo>
                <a:cubicBezTo>
                  <a:pt x="3698204" y="548609"/>
                  <a:pt x="3709974" y="560378"/>
                  <a:pt x="3709974" y="574897"/>
                </a:cubicBezTo>
                <a:cubicBezTo>
                  <a:pt x="3709974" y="589415"/>
                  <a:pt x="3698204" y="601185"/>
                  <a:pt x="3683685" y="601185"/>
                </a:cubicBezTo>
                <a:cubicBezTo>
                  <a:pt x="3669166" y="601185"/>
                  <a:pt x="3657396" y="589415"/>
                  <a:pt x="3657396" y="574897"/>
                </a:cubicBezTo>
                <a:cubicBezTo>
                  <a:pt x="3657396" y="560378"/>
                  <a:pt x="3669166" y="548609"/>
                  <a:pt x="3683685" y="548609"/>
                </a:cubicBezTo>
                <a:close/>
                <a:moveTo>
                  <a:pt x="3775125" y="548609"/>
                </a:moveTo>
                <a:cubicBezTo>
                  <a:pt x="3789644" y="548609"/>
                  <a:pt x="3801414" y="560378"/>
                  <a:pt x="3801414" y="574897"/>
                </a:cubicBezTo>
                <a:cubicBezTo>
                  <a:pt x="3801414" y="589415"/>
                  <a:pt x="3789644" y="601185"/>
                  <a:pt x="3775125" y="601185"/>
                </a:cubicBezTo>
                <a:cubicBezTo>
                  <a:pt x="3760606" y="601185"/>
                  <a:pt x="3748836" y="589415"/>
                  <a:pt x="3748836" y="574897"/>
                </a:cubicBezTo>
                <a:cubicBezTo>
                  <a:pt x="3748836" y="560378"/>
                  <a:pt x="3760606" y="548609"/>
                  <a:pt x="3775125" y="548609"/>
                </a:cubicBezTo>
                <a:close/>
                <a:moveTo>
                  <a:pt x="3866565" y="548608"/>
                </a:moveTo>
                <a:cubicBezTo>
                  <a:pt x="3881084" y="548608"/>
                  <a:pt x="3892854" y="560378"/>
                  <a:pt x="3892854" y="574897"/>
                </a:cubicBezTo>
                <a:cubicBezTo>
                  <a:pt x="3892854" y="589415"/>
                  <a:pt x="3881084" y="601185"/>
                  <a:pt x="3866565" y="601185"/>
                </a:cubicBezTo>
                <a:cubicBezTo>
                  <a:pt x="3852046" y="601185"/>
                  <a:pt x="3840276" y="589415"/>
                  <a:pt x="3840276" y="574897"/>
                </a:cubicBezTo>
                <a:cubicBezTo>
                  <a:pt x="3840276" y="560378"/>
                  <a:pt x="3852046" y="548608"/>
                  <a:pt x="3866565" y="548608"/>
                </a:cubicBezTo>
                <a:close/>
                <a:moveTo>
                  <a:pt x="3958005" y="548608"/>
                </a:moveTo>
                <a:cubicBezTo>
                  <a:pt x="3972524" y="548608"/>
                  <a:pt x="3984294" y="560378"/>
                  <a:pt x="3984294" y="574896"/>
                </a:cubicBezTo>
                <a:cubicBezTo>
                  <a:pt x="3984294" y="589415"/>
                  <a:pt x="3972524" y="601185"/>
                  <a:pt x="3958005" y="601185"/>
                </a:cubicBezTo>
                <a:cubicBezTo>
                  <a:pt x="3943486" y="601185"/>
                  <a:pt x="3931716" y="589415"/>
                  <a:pt x="3931716" y="574896"/>
                </a:cubicBezTo>
                <a:cubicBezTo>
                  <a:pt x="3931716" y="560378"/>
                  <a:pt x="3943486" y="548608"/>
                  <a:pt x="3958005" y="548608"/>
                </a:cubicBezTo>
                <a:close/>
                <a:moveTo>
                  <a:pt x="4049445" y="548608"/>
                </a:moveTo>
                <a:cubicBezTo>
                  <a:pt x="4063964" y="548608"/>
                  <a:pt x="4075734" y="560378"/>
                  <a:pt x="4075734" y="574896"/>
                </a:cubicBezTo>
                <a:cubicBezTo>
                  <a:pt x="4075734" y="589415"/>
                  <a:pt x="4063964" y="601184"/>
                  <a:pt x="4049445" y="601184"/>
                </a:cubicBezTo>
                <a:cubicBezTo>
                  <a:pt x="4034926" y="601184"/>
                  <a:pt x="4023156" y="589415"/>
                  <a:pt x="4023156" y="574896"/>
                </a:cubicBezTo>
                <a:cubicBezTo>
                  <a:pt x="4023156" y="560378"/>
                  <a:pt x="4034926" y="548608"/>
                  <a:pt x="4049445" y="548608"/>
                </a:cubicBezTo>
                <a:close/>
                <a:moveTo>
                  <a:pt x="4140885" y="548608"/>
                </a:moveTo>
                <a:cubicBezTo>
                  <a:pt x="4155404" y="548608"/>
                  <a:pt x="4167174" y="560378"/>
                  <a:pt x="4167174" y="574896"/>
                </a:cubicBezTo>
                <a:cubicBezTo>
                  <a:pt x="4167174" y="589415"/>
                  <a:pt x="4155404" y="601184"/>
                  <a:pt x="4140885" y="601184"/>
                </a:cubicBezTo>
                <a:cubicBezTo>
                  <a:pt x="4126366" y="601184"/>
                  <a:pt x="4114596" y="589415"/>
                  <a:pt x="4114596" y="574896"/>
                </a:cubicBezTo>
                <a:cubicBezTo>
                  <a:pt x="4114596" y="560378"/>
                  <a:pt x="4126366" y="548608"/>
                  <a:pt x="4140885" y="548608"/>
                </a:cubicBezTo>
                <a:close/>
                <a:moveTo>
                  <a:pt x="4232325" y="548608"/>
                </a:moveTo>
                <a:cubicBezTo>
                  <a:pt x="4246844" y="548608"/>
                  <a:pt x="4258614" y="560378"/>
                  <a:pt x="4258614" y="574896"/>
                </a:cubicBezTo>
                <a:cubicBezTo>
                  <a:pt x="4258614" y="589415"/>
                  <a:pt x="4246844" y="601184"/>
                  <a:pt x="4232325" y="601184"/>
                </a:cubicBezTo>
                <a:cubicBezTo>
                  <a:pt x="4217806" y="601184"/>
                  <a:pt x="4206036" y="589415"/>
                  <a:pt x="4206036" y="574896"/>
                </a:cubicBezTo>
                <a:cubicBezTo>
                  <a:pt x="4206036" y="560378"/>
                  <a:pt x="4217806" y="548608"/>
                  <a:pt x="4232325" y="548608"/>
                </a:cubicBezTo>
                <a:close/>
                <a:moveTo>
                  <a:pt x="4323765" y="548608"/>
                </a:moveTo>
                <a:cubicBezTo>
                  <a:pt x="4338284" y="548608"/>
                  <a:pt x="4350054" y="560378"/>
                  <a:pt x="4350054" y="574896"/>
                </a:cubicBezTo>
                <a:cubicBezTo>
                  <a:pt x="4350054" y="589415"/>
                  <a:pt x="4338284" y="601184"/>
                  <a:pt x="4323765" y="601184"/>
                </a:cubicBezTo>
                <a:cubicBezTo>
                  <a:pt x="4309246" y="601184"/>
                  <a:pt x="4297476" y="589415"/>
                  <a:pt x="4297476" y="574896"/>
                </a:cubicBezTo>
                <a:cubicBezTo>
                  <a:pt x="4297476" y="560378"/>
                  <a:pt x="4309246" y="548608"/>
                  <a:pt x="4323765" y="548608"/>
                </a:cubicBezTo>
                <a:close/>
                <a:moveTo>
                  <a:pt x="4506645" y="548608"/>
                </a:moveTo>
                <a:cubicBezTo>
                  <a:pt x="4521164" y="548608"/>
                  <a:pt x="4532934" y="560377"/>
                  <a:pt x="4532934" y="574896"/>
                </a:cubicBezTo>
                <a:cubicBezTo>
                  <a:pt x="4532934" y="589415"/>
                  <a:pt x="4521164" y="601184"/>
                  <a:pt x="4506645" y="601184"/>
                </a:cubicBezTo>
                <a:cubicBezTo>
                  <a:pt x="4492126" y="601184"/>
                  <a:pt x="4480356" y="589415"/>
                  <a:pt x="4480356" y="574896"/>
                </a:cubicBezTo>
                <a:cubicBezTo>
                  <a:pt x="4480356" y="560377"/>
                  <a:pt x="4492126" y="548608"/>
                  <a:pt x="4506645" y="548608"/>
                </a:cubicBezTo>
                <a:close/>
                <a:moveTo>
                  <a:pt x="4415205" y="548608"/>
                </a:moveTo>
                <a:cubicBezTo>
                  <a:pt x="4429724" y="548608"/>
                  <a:pt x="4441494" y="560378"/>
                  <a:pt x="4441494" y="574896"/>
                </a:cubicBezTo>
                <a:cubicBezTo>
                  <a:pt x="4441494" y="589415"/>
                  <a:pt x="4429724" y="601184"/>
                  <a:pt x="4415205" y="601184"/>
                </a:cubicBezTo>
                <a:cubicBezTo>
                  <a:pt x="4400686" y="601184"/>
                  <a:pt x="4388916" y="589415"/>
                  <a:pt x="4388916" y="574896"/>
                </a:cubicBezTo>
                <a:cubicBezTo>
                  <a:pt x="4388916" y="560378"/>
                  <a:pt x="4400686" y="548608"/>
                  <a:pt x="4415205" y="548608"/>
                </a:cubicBezTo>
                <a:close/>
                <a:moveTo>
                  <a:pt x="5329605" y="548608"/>
                </a:moveTo>
                <a:cubicBezTo>
                  <a:pt x="5344124" y="548608"/>
                  <a:pt x="5355894" y="560377"/>
                  <a:pt x="5355894" y="574896"/>
                </a:cubicBezTo>
                <a:cubicBezTo>
                  <a:pt x="5355894" y="589414"/>
                  <a:pt x="5344124" y="601184"/>
                  <a:pt x="5329605" y="601184"/>
                </a:cubicBezTo>
                <a:cubicBezTo>
                  <a:pt x="5315086" y="601184"/>
                  <a:pt x="5303316" y="589414"/>
                  <a:pt x="5303316" y="574896"/>
                </a:cubicBezTo>
                <a:cubicBezTo>
                  <a:pt x="5303316" y="560377"/>
                  <a:pt x="5315086" y="548608"/>
                  <a:pt x="5329605" y="548608"/>
                </a:cubicBezTo>
                <a:close/>
                <a:moveTo>
                  <a:pt x="5421045" y="548608"/>
                </a:moveTo>
                <a:cubicBezTo>
                  <a:pt x="5435564" y="548608"/>
                  <a:pt x="5447334" y="560377"/>
                  <a:pt x="5447334" y="574896"/>
                </a:cubicBezTo>
                <a:cubicBezTo>
                  <a:pt x="5447334" y="589414"/>
                  <a:pt x="5435564" y="601184"/>
                  <a:pt x="5421045" y="601184"/>
                </a:cubicBezTo>
                <a:cubicBezTo>
                  <a:pt x="5406526" y="601184"/>
                  <a:pt x="5394756" y="589414"/>
                  <a:pt x="5394756" y="574896"/>
                </a:cubicBezTo>
                <a:cubicBezTo>
                  <a:pt x="5394756" y="560377"/>
                  <a:pt x="5406526" y="548608"/>
                  <a:pt x="5421045" y="548608"/>
                </a:cubicBezTo>
                <a:close/>
                <a:moveTo>
                  <a:pt x="5512485" y="548608"/>
                </a:moveTo>
                <a:cubicBezTo>
                  <a:pt x="5527004" y="548608"/>
                  <a:pt x="5538774" y="560377"/>
                  <a:pt x="5538774" y="574896"/>
                </a:cubicBezTo>
                <a:cubicBezTo>
                  <a:pt x="5538774" y="589414"/>
                  <a:pt x="5527004" y="601184"/>
                  <a:pt x="5512485" y="601184"/>
                </a:cubicBezTo>
                <a:cubicBezTo>
                  <a:pt x="5497966" y="601184"/>
                  <a:pt x="5486196" y="589414"/>
                  <a:pt x="5486196" y="574896"/>
                </a:cubicBezTo>
                <a:cubicBezTo>
                  <a:pt x="5486196" y="560377"/>
                  <a:pt x="5497966" y="548608"/>
                  <a:pt x="5512485" y="548608"/>
                </a:cubicBezTo>
                <a:close/>
                <a:moveTo>
                  <a:pt x="5603925" y="548608"/>
                </a:moveTo>
                <a:cubicBezTo>
                  <a:pt x="5618444" y="548608"/>
                  <a:pt x="5630214" y="560377"/>
                  <a:pt x="5630214" y="574896"/>
                </a:cubicBezTo>
                <a:cubicBezTo>
                  <a:pt x="5630214" y="589414"/>
                  <a:pt x="5618444" y="601184"/>
                  <a:pt x="5603925" y="601184"/>
                </a:cubicBezTo>
                <a:cubicBezTo>
                  <a:pt x="5589406" y="601184"/>
                  <a:pt x="5577636" y="589414"/>
                  <a:pt x="5577636" y="574896"/>
                </a:cubicBezTo>
                <a:cubicBezTo>
                  <a:pt x="5577636" y="560377"/>
                  <a:pt x="5589406" y="548608"/>
                  <a:pt x="5603925" y="548608"/>
                </a:cubicBezTo>
                <a:close/>
                <a:moveTo>
                  <a:pt x="5695365" y="548608"/>
                </a:moveTo>
                <a:cubicBezTo>
                  <a:pt x="5709884" y="548608"/>
                  <a:pt x="5721654" y="560377"/>
                  <a:pt x="5721654" y="574896"/>
                </a:cubicBezTo>
                <a:cubicBezTo>
                  <a:pt x="5721654" y="589414"/>
                  <a:pt x="5709884" y="601184"/>
                  <a:pt x="5695365" y="601184"/>
                </a:cubicBezTo>
                <a:cubicBezTo>
                  <a:pt x="5680846" y="601184"/>
                  <a:pt x="5669076" y="589414"/>
                  <a:pt x="5669076" y="574896"/>
                </a:cubicBezTo>
                <a:cubicBezTo>
                  <a:pt x="5669076" y="560377"/>
                  <a:pt x="5680846" y="548608"/>
                  <a:pt x="5695365" y="548608"/>
                </a:cubicBezTo>
                <a:close/>
                <a:moveTo>
                  <a:pt x="7707045" y="548607"/>
                </a:moveTo>
                <a:cubicBezTo>
                  <a:pt x="7721564" y="548607"/>
                  <a:pt x="7733334" y="560377"/>
                  <a:pt x="7733334" y="574896"/>
                </a:cubicBezTo>
                <a:cubicBezTo>
                  <a:pt x="7733334" y="589414"/>
                  <a:pt x="7721564" y="601184"/>
                  <a:pt x="7707045" y="601184"/>
                </a:cubicBezTo>
                <a:cubicBezTo>
                  <a:pt x="7692526" y="601184"/>
                  <a:pt x="7680756" y="589414"/>
                  <a:pt x="7680756" y="574896"/>
                </a:cubicBezTo>
                <a:cubicBezTo>
                  <a:pt x="7680756" y="560377"/>
                  <a:pt x="7692526" y="548607"/>
                  <a:pt x="7707045" y="548607"/>
                </a:cubicBezTo>
                <a:close/>
                <a:moveTo>
                  <a:pt x="7798485" y="548607"/>
                </a:moveTo>
                <a:cubicBezTo>
                  <a:pt x="7813004" y="548607"/>
                  <a:pt x="7824774" y="560377"/>
                  <a:pt x="7824774" y="574895"/>
                </a:cubicBezTo>
                <a:cubicBezTo>
                  <a:pt x="7824774" y="589414"/>
                  <a:pt x="7813004" y="601184"/>
                  <a:pt x="7798485" y="601184"/>
                </a:cubicBezTo>
                <a:cubicBezTo>
                  <a:pt x="7783966" y="601184"/>
                  <a:pt x="7772196" y="589414"/>
                  <a:pt x="7772196" y="574895"/>
                </a:cubicBezTo>
                <a:cubicBezTo>
                  <a:pt x="7772196" y="560377"/>
                  <a:pt x="7783966" y="548607"/>
                  <a:pt x="7798485" y="548607"/>
                </a:cubicBezTo>
                <a:close/>
                <a:moveTo>
                  <a:pt x="7889925" y="548607"/>
                </a:moveTo>
                <a:cubicBezTo>
                  <a:pt x="7904444" y="548607"/>
                  <a:pt x="7916214" y="560377"/>
                  <a:pt x="7916214" y="574895"/>
                </a:cubicBezTo>
                <a:cubicBezTo>
                  <a:pt x="7916214" y="589414"/>
                  <a:pt x="7904444" y="601183"/>
                  <a:pt x="7889925" y="601183"/>
                </a:cubicBezTo>
                <a:cubicBezTo>
                  <a:pt x="7875406" y="601183"/>
                  <a:pt x="7863636" y="589414"/>
                  <a:pt x="7863636" y="574895"/>
                </a:cubicBezTo>
                <a:cubicBezTo>
                  <a:pt x="7863636" y="560377"/>
                  <a:pt x="7875406" y="548607"/>
                  <a:pt x="7889925" y="548607"/>
                </a:cubicBezTo>
                <a:close/>
                <a:moveTo>
                  <a:pt x="7981365" y="548607"/>
                </a:moveTo>
                <a:cubicBezTo>
                  <a:pt x="7995884" y="548607"/>
                  <a:pt x="8007654" y="560377"/>
                  <a:pt x="8007654" y="574895"/>
                </a:cubicBezTo>
                <a:cubicBezTo>
                  <a:pt x="8007654" y="589414"/>
                  <a:pt x="7995884" y="601183"/>
                  <a:pt x="7981365" y="601183"/>
                </a:cubicBezTo>
                <a:cubicBezTo>
                  <a:pt x="7966846" y="601183"/>
                  <a:pt x="7955076" y="589414"/>
                  <a:pt x="7955076" y="574895"/>
                </a:cubicBezTo>
                <a:cubicBezTo>
                  <a:pt x="7955076" y="560377"/>
                  <a:pt x="7966846" y="548607"/>
                  <a:pt x="7981365" y="548607"/>
                </a:cubicBezTo>
                <a:close/>
                <a:moveTo>
                  <a:pt x="8072805" y="548607"/>
                </a:moveTo>
                <a:cubicBezTo>
                  <a:pt x="8087324" y="548607"/>
                  <a:pt x="8099094" y="560377"/>
                  <a:pt x="8099094" y="574895"/>
                </a:cubicBezTo>
                <a:cubicBezTo>
                  <a:pt x="8099094" y="589414"/>
                  <a:pt x="8087324" y="601183"/>
                  <a:pt x="8072805" y="601183"/>
                </a:cubicBezTo>
                <a:cubicBezTo>
                  <a:pt x="8058286" y="601183"/>
                  <a:pt x="8046516" y="589414"/>
                  <a:pt x="8046516" y="574895"/>
                </a:cubicBezTo>
                <a:cubicBezTo>
                  <a:pt x="8046516" y="560377"/>
                  <a:pt x="8058286" y="548607"/>
                  <a:pt x="8072805" y="548607"/>
                </a:cubicBezTo>
                <a:close/>
                <a:moveTo>
                  <a:pt x="2038119" y="457175"/>
                </a:moveTo>
                <a:cubicBezTo>
                  <a:pt x="2052640" y="457175"/>
                  <a:pt x="2064412" y="468945"/>
                  <a:pt x="2064412" y="483463"/>
                </a:cubicBezTo>
                <a:cubicBezTo>
                  <a:pt x="2064412" y="497982"/>
                  <a:pt x="2052640" y="509751"/>
                  <a:pt x="2038119" y="509751"/>
                </a:cubicBezTo>
                <a:cubicBezTo>
                  <a:pt x="2023598" y="509751"/>
                  <a:pt x="2011826" y="497982"/>
                  <a:pt x="2011826" y="483463"/>
                </a:cubicBezTo>
                <a:cubicBezTo>
                  <a:pt x="2011826" y="468945"/>
                  <a:pt x="2023598" y="457175"/>
                  <a:pt x="2038119" y="457175"/>
                </a:cubicBezTo>
                <a:close/>
                <a:moveTo>
                  <a:pt x="2495372" y="457175"/>
                </a:moveTo>
                <a:cubicBezTo>
                  <a:pt x="2509897" y="457175"/>
                  <a:pt x="2521666" y="468945"/>
                  <a:pt x="2521666" y="483463"/>
                </a:cubicBezTo>
                <a:cubicBezTo>
                  <a:pt x="2521666" y="497982"/>
                  <a:pt x="2509897" y="509751"/>
                  <a:pt x="2495372" y="509751"/>
                </a:cubicBezTo>
                <a:cubicBezTo>
                  <a:pt x="2480852" y="509751"/>
                  <a:pt x="2469080" y="497982"/>
                  <a:pt x="2469080" y="483463"/>
                </a:cubicBezTo>
                <a:cubicBezTo>
                  <a:pt x="2469080" y="468945"/>
                  <a:pt x="2480852" y="457175"/>
                  <a:pt x="2495372" y="457175"/>
                </a:cubicBezTo>
                <a:close/>
                <a:moveTo>
                  <a:pt x="2678274" y="457175"/>
                </a:moveTo>
                <a:cubicBezTo>
                  <a:pt x="2692794" y="457175"/>
                  <a:pt x="2704563" y="468944"/>
                  <a:pt x="2704563" y="483463"/>
                </a:cubicBezTo>
                <a:cubicBezTo>
                  <a:pt x="2704563" y="497981"/>
                  <a:pt x="2692794" y="509751"/>
                  <a:pt x="2678274" y="509751"/>
                </a:cubicBezTo>
                <a:cubicBezTo>
                  <a:pt x="2663754" y="509751"/>
                  <a:pt x="2651980" y="497981"/>
                  <a:pt x="2651980" y="483463"/>
                </a:cubicBezTo>
                <a:cubicBezTo>
                  <a:pt x="2651980" y="468944"/>
                  <a:pt x="2663754" y="457175"/>
                  <a:pt x="2678274" y="457175"/>
                </a:cubicBezTo>
                <a:close/>
                <a:moveTo>
                  <a:pt x="2586822" y="457175"/>
                </a:moveTo>
                <a:cubicBezTo>
                  <a:pt x="2601345" y="457175"/>
                  <a:pt x="2613116" y="468945"/>
                  <a:pt x="2613116" y="483463"/>
                </a:cubicBezTo>
                <a:cubicBezTo>
                  <a:pt x="2613116" y="497982"/>
                  <a:pt x="2601345" y="509751"/>
                  <a:pt x="2586822" y="509751"/>
                </a:cubicBezTo>
                <a:cubicBezTo>
                  <a:pt x="2572301" y="509751"/>
                  <a:pt x="2560532" y="497982"/>
                  <a:pt x="2560532" y="483463"/>
                </a:cubicBezTo>
                <a:cubicBezTo>
                  <a:pt x="2560532" y="468945"/>
                  <a:pt x="2572301" y="457175"/>
                  <a:pt x="2586822" y="457175"/>
                </a:cubicBezTo>
                <a:close/>
                <a:moveTo>
                  <a:pt x="2952621" y="457175"/>
                </a:moveTo>
                <a:cubicBezTo>
                  <a:pt x="2967142" y="457175"/>
                  <a:pt x="2978915" y="468944"/>
                  <a:pt x="2978915" y="483463"/>
                </a:cubicBezTo>
                <a:cubicBezTo>
                  <a:pt x="2978915" y="497981"/>
                  <a:pt x="2967142" y="509751"/>
                  <a:pt x="2952621" y="509751"/>
                </a:cubicBezTo>
                <a:cubicBezTo>
                  <a:pt x="2938102" y="509751"/>
                  <a:pt x="2926333" y="497981"/>
                  <a:pt x="2926333" y="483463"/>
                </a:cubicBezTo>
                <a:cubicBezTo>
                  <a:pt x="2926333" y="468944"/>
                  <a:pt x="2938102" y="457175"/>
                  <a:pt x="2952621" y="457175"/>
                </a:cubicBezTo>
                <a:close/>
                <a:moveTo>
                  <a:pt x="3044071" y="457175"/>
                </a:moveTo>
                <a:cubicBezTo>
                  <a:pt x="3058591" y="457175"/>
                  <a:pt x="3070367" y="468944"/>
                  <a:pt x="3070367" y="483463"/>
                </a:cubicBezTo>
                <a:cubicBezTo>
                  <a:pt x="3070367" y="497981"/>
                  <a:pt x="3058591" y="509751"/>
                  <a:pt x="3044071" y="509751"/>
                </a:cubicBezTo>
                <a:cubicBezTo>
                  <a:pt x="3029550" y="509751"/>
                  <a:pt x="3017778" y="497981"/>
                  <a:pt x="3017778" y="483463"/>
                </a:cubicBezTo>
                <a:cubicBezTo>
                  <a:pt x="3017778" y="468944"/>
                  <a:pt x="3029550" y="457175"/>
                  <a:pt x="3044071" y="457175"/>
                </a:cubicBezTo>
                <a:close/>
                <a:moveTo>
                  <a:pt x="3135523" y="457175"/>
                </a:moveTo>
                <a:cubicBezTo>
                  <a:pt x="3150044" y="457175"/>
                  <a:pt x="3161817" y="468944"/>
                  <a:pt x="3161817" y="483463"/>
                </a:cubicBezTo>
                <a:cubicBezTo>
                  <a:pt x="3161817" y="497981"/>
                  <a:pt x="3150044" y="509751"/>
                  <a:pt x="3135523" y="509751"/>
                </a:cubicBezTo>
                <a:cubicBezTo>
                  <a:pt x="3121002" y="509751"/>
                  <a:pt x="3109230" y="497981"/>
                  <a:pt x="3109230" y="483463"/>
                </a:cubicBezTo>
                <a:cubicBezTo>
                  <a:pt x="3109230" y="468944"/>
                  <a:pt x="3121002" y="457175"/>
                  <a:pt x="3135523" y="457175"/>
                </a:cubicBezTo>
                <a:close/>
                <a:moveTo>
                  <a:pt x="3226975" y="457175"/>
                </a:moveTo>
                <a:cubicBezTo>
                  <a:pt x="3241494" y="457175"/>
                  <a:pt x="3253266" y="468944"/>
                  <a:pt x="3253266" y="483463"/>
                </a:cubicBezTo>
                <a:cubicBezTo>
                  <a:pt x="3253266" y="497981"/>
                  <a:pt x="3241494" y="509751"/>
                  <a:pt x="3226975" y="509751"/>
                </a:cubicBezTo>
                <a:cubicBezTo>
                  <a:pt x="3212453" y="509751"/>
                  <a:pt x="3200681" y="497981"/>
                  <a:pt x="3200681" y="483463"/>
                </a:cubicBezTo>
                <a:cubicBezTo>
                  <a:pt x="3200681" y="468944"/>
                  <a:pt x="3212453" y="457175"/>
                  <a:pt x="3226975" y="457175"/>
                </a:cubicBezTo>
                <a:close/>
                <a:moveTo>
                  <a:pt x="3317925" y="457175"/>
                </a:moveTo>
                <a:cubicBezTo>
                  <a:pt x="3332444" y="457175"/>
                  <a:pt x="3344214" y="468944"/>
                  <a:pt x="3344214" y="483463"/>
                </a:cubicBezTo>
                <a:cubicBezTo>
                  <a:pt x="3344214" y="497981"/>
                  <a:pt x="3332444" y="509751"/>
                  <a:pt x="3317925" y="509751"/>
                </a:cubicBezTo>
                <a:cubicBezTo>
                  <a:pt x="3303406" y="509751"/>
                  <a:pt x="3291636" y="497981"/>
                  <a:pt x="3291636" y="483463"/>
                </a:cubicBezTo>
                <a:cubicBezTo>
                  <a:pt x="3291636" y="468944"/>
                  <a:pt x="3303406" y="457175"/>
                  <a:pt x="3317925" y="457175"/>
                </a:cubicBezTo>
                <a:close/>
                <a:moveTo>
                  <a:pt x="3409365" y="457174"/>
                </a:moveTo>
                <a:cubicBezTo>
                  <a:pt x="3423884" y="457174"/>
                  <a:pt x="3435654" y="468944"/>
                  <a:pt x="3435654" y="483463"/>
                </a:cubicBezTo>
                <a:cubicBezTo>
                  <a:pt x="3435654" y="497981"/>
                  <a:pt x="3423884" y="509751"/>
                  <a:pt x="3409365" y="509751"/>
                </a:cubicBezTo>
                <a:cubicBezTo>
                  <a:pt x="3394846" y="509751"/>
                  <a:pt x="3383076" y="497981"/>
                  <a:pt x="3383076" y="483463"/>
                </a:cubicBezTo>
                <a:cubicBezTo>
                  <a:pt x="3383076" y="468944"/>
                  <a:pt x="3394846" y="457174"/>
                  <a:pt x="3409365" y="457174"/>
                </a:cubicBezTo>
                <a:close/>
                <a:moveTo>
                  <a:pt x="3500805" y="457174"/>
                </a:moveTo>
                <a:cubicBezTo>
                  <a:pt x="3515324" y="457174"/>
                  <a:pt x="3527094" y="468944"/>
                  <a:pt x="3527094" y="483462"/>
                </a:cubicBezTo>
                <a:cubicBezTo>
                  <a:pt x="3527094" y="497981"/>
                  <a:pt x="3515324" y="509750"/>
                  <a:pt x="3500805" y="509750"/>
                </a:cubicBezTo>
                <a:cubicBezTo>
                  <a:pt x="3486286" y="509750"/>
                  <a:pt x="3474516" y="497981"/>
                  <a:pt x="3474516" y="483462"/>
                </a:cubicBezTo>
                <a:cubicBezTo>
                  <a:pt x="3474516" y="468944"/>
                  <a:pt x="3486286" y="457174"/>
                  <a:pt x="3500805" y="457174"/>
                </a:cubicBezTo>
                <a:close/>
                <a:moveTo>
                  <a:pt x="3592245" y="457174"/>
                </a:moveTo>
                <a:cubicBezTo>
                  <a:pt x="3606764" y="457174"/>
                  <a:pt x="3618534" y="468944"/>
                  <a:pt x="3618534" y="483462"/>
                </a:cubicBezTo>
                <a:cubicBezTo>
                  <a:pt x="3618534" y="497981"/>
                  <a:pt x="3606764" y="509750"/>
                  <a:pt x="3592245" y="509750"/>
                </a:cubicBezTo>
                <a:cubicBezTo>
                  <a:pt x="3577726" y="509750"/>
                  <a:pt x="3565956" y="497981"/>
                  <a:pt x="3565956" y="483462"/>
                </a:cubicBezTo>
                <a:cubicBezTo>
                  <a:pt x="3565956" y="468944"/>
                  <a:pt x="3577726" y="457174"/>
                  <a:pt x="3592245" y="457174"/>
                </a:cubicBezTo>
                <a:close/>
                <a:moveTo>
                  <a:pt x="3683685" y="457174"/>
                </a:moveTo>
                <a:cubicBezTo>
                  <a:pt x="3698204" y="457174"/>
                  <a:pt x="3709974" y="468944"/>
                  <a:pt x="3709974" y="483462"/>
                </a:cubicBezTo>
                <a:cubicBezTo>
                  <a:pt x="3709974" y="497981"/>
                  <a:pt x="3698204" y="509750"/>
                  <a:pt x="3683685" y="509750"/>
                </a:cubicBezTo>
                <a:cubicBezTo>
                  <a:pt x="3669166" y="509750"/>
                  <a:pt x="3657396" y="497981"/>
                  <a:pt x="3657396" y="483462"/>
                </a:cubicBezTo>
                <a:cubicBezTo>
                  <a:pt x="3657396" y="468944"/>
                  <a:pt x="3669166" y="457174"/>
                  <a:pt x="3683685" y="457174"/>
                </a:cubicBezTo>
                <a:close/>
                <a:moveTo>
                  <a:pt x="3775125" y="457174"/>
                </a:moveTo>
                <a:cubicBezTo>
                  <a:pt x="3789644" y="457174"/>
                  <a:pt x="3801414" y="468944"/>
                  <a:pt x="3801414" y="483462"/>
                </a:cubicBezTo>
                <a:cubicBezTo>
                  <a:pt x="3801414" y="497981"/>
                  <a:pt x="3789644" y="509750"/>
                  <a:pt x="3775125" y="509750"/>
                </a:cubicBezTo>
                <a:cubicBezTo>
                  <a:pt x="3760606" y="509750"/>
                  <a:pt x="3748836" y="497981"/>
                  <a:pt x="3748836" y="483462"/>
                </a:cubicBezTo>
                <a:cubicBezTo>
                  <a:pt x="3748836" y="468944"/>
                  <a:pt x="3760606" y="457174"/>
                  <a:pt x="3775125" y="457174"/>
                </a:cubicBezTo>
                <a:close/>
                <a:moveTo>
                  <a:pt x="3866565" y="457174"/>
                </a:moveTo>
                <a:cubicBezTo>
                  <a:pt x="3881084" y="457174"/>
                  <a:pt x="3892854" y="468944"/>
                  <a:pt x="3892854" y="483462"/>
                </a:cubicBezTo>
                <a:cubicBezTo>
                  <a:pt x="3892854" y="497981"/>
                  <a:pt x="3881084" y="509750"/>
                  <a:pt x="3866565" y="509750"/>
                </a:cubicBezTo>
                <a:cubicBezTo>
                  <a:pt x="3852046" y="509750"/>
                  <a:pt x="3840276" y="497981"/>
                  <a:pt x="3840276" y="483462"/>
                </a:cubicBezTo>
                <a:cubicBezTo>
                  <a:pt x="3840276" y="468944"/>
                  <a:pt x="3852046" y="457174"/>
                  <a:pt x="3866565" y="457174"/>
                </a:cubicBezTo>
                <a:close/>
                <a:moveTo>
                  <a:pt x="3958005" y="457174"/>
                </a:moveTo>
                <a:cubicBezTo>
                  <a:pt x="3972524" y="457174"/>
                  <a:pt x="3984294" y="468944"/>
                  <a:pt x="3984294" y="483462"/>
                </a:cubicBezTo>
                <a:cubicBezTo>
                  <a:pt x="3984294" y="497981"/>
                  <a:pt x="3972524" y="509750"/>
                  <a:pt x="3958005" y="509750"/>
                </a:cubicBezTo>
                <a:cubicBezTo>
                  <a:pt x="3943486" y="509750"/>
                  <a:pt x="3931716" y="497981"/>
                  <a:pt x="3931716" y="483462"/>
                </a:cubicBezTo>
                <a:cubicBezTo>
                  <a:pt x="3931716" y="468944"/>
                  <a:pt x="3943486" y="457174"/>
                  <a:pt x="3958005" y="457174"/>
                </a:cubicBezTo>
                <a:close/>
                <a:moveTo>
                  <a:pt x="4140885" y="457174"/>
                </a:moveTo>
                <a:cubicBezTo>
                  <a:pt x="4155404" y="457174"/>
                  <a:pt x="4167174" y="468943"/>
                  <a:pt x="4167174" y="483462"/>
                </a:cubicBezTo>
                <a:cubicBezTo>
                  <a:pt x="4167174" y="497980"/>
                  <a:pt x="4155404" y="509750"/>
                  <a:pt x="4140885" y="509750"/>
                </a:cubicBezTo>
                <a:cubicBezTo>
                  <a:pt x="4126366" y="509750"/>
                  <a:pt x="4114596" y="497980"/>
                  <a:pt x="4114596" y="483462"/>
                </a:cubicBezTo>
                <a:cubicBezTo>
                  <a:pt x="4114596" y="468943"/>
                  <a:pt x="4126366" y="457174"/>
                  <a:pt x="4140885" y="457174"/>
                </a:cubicBezTo>
                <a:close/>
                <a:moveTo>
                  <a:pt x="4049445" y="457174"/>
                </a:moveTo>
                <a:cubicBezTo>
                  <a:pt x="4063964" y="457174"/>
                  <a:pt x="4075734" y="468943"/>
                  <a:pt x="4075734" y="483462"/>
                </a:cubicBezTo>
                <a:cubicBezTo>
                  <a:pt x="4075734" y="497980"/>
                  <a:pt x="4063964" y="509750"/>
                  <a:pt x="4049445" y="509750"/>
                </a:cubicBezTo>
                <a:cubicBezTo>
                  <a:pt x="4034926" y="509750"/>
                  <a:pt x="4023156" y="497980"/>
                  <a:pt x="4023156" y="483462"/>
                </a:cubicBezTo>
                <a:cubicBezTo>
                  <a:pt x="4023156" y="468943"/>
                  <a:pt x="4034926" y="457174"/>
                  <a:pt x="4049445" y="457174"/>
                </a:cubicBezTo>
                <a:close/>
                <a:moveTo>
                  <a:pt x="4232325" y="457174"/>
                </a:moveTo>
                <a:cubicBezTo>
                  <a:pt x="4246844" y="457174"/>
                  <a:pt x="4258614" y="468943"/>
                  <a:pt x="4258614" y="483462"/>
                </a:cubicBezTo>
                <a:cubicBezTo>
                  <a:pt x="4258614" y="497980"/>
                  <a:pt x="4246844" y="509750"/>
                  <a:pt x="4232325" y="509750"/>
                </a:cubicBezTo>
                <a:cubicBezTo>
                  <a:pt x="4217806" y="509750"/>
                  <a:pt x="4206036" y="497980"/>
                  <a:pt x="4206036" y="483462"/>
                </a:cubicBezTo>
                <a:cubicBezTo>
                  <a:pt x="4206036" y="468943"/>
                  <a:pt x="4217806" y="457174"/>
                  <a:pt x="4232325" y="457174"/>
                </a:cubicBezTo>
                <a:close/>
                <a:moveTo>
                  <a:pt x="4323765" y="457174"/>
                </a:moveTo>
                <a:cubicBezTo>
                  <a:pt x="4338284" y="457174"/>
                  <a:pt x="4350054" y="468943"/>
                  <a:pt x="4350054" y="483462"/>
                </a:cubicBezTo>
                <a:cubicBezTo>
                  <a:pt x="4350054" y="497980"/>
                  <a:pt x="4338284" y="509750"/>
                  <a:pt x="4323765" y="509750"/>
                </a:cubicBezTo>
                <a:cubicBezTo>
                  <a:pt x="4309246" y="509750"/>
                  <a:pt x="4297476" y="497980"/>
                  <a:pt x="4297476" y="483462"/>
                </a:cubicBezTo>
                <a:cubicBezTo>
                  <a:pt x="4297476" y="468943"/>
                  <a:pt x="4309246" y="457174"/>
                  <a:pt x="4323765" y="457174"/>
                </a:cubicBezTo>
                <a:close/>
                <a:moveTo>
                  <a:pt x="4415205" y="457174"/>
                </a:moveTo>
                <a:cubicBezTo>
                  <a:pt x="4429724" y="457174"/>
                  <a:pt x="4441494" y="468943"/>
                  <a:pt x="4441494" y="483462"/>
                </a:cubicBezTo>
                <a:cubicBezTo>
                  <a:pt x="4441494" y="497980"/>
                  <a:pt x="4429724" y="509750"/>
                  <a:pt x="4415205" y="509750"/>
                </a:cubicBezTo>
                <a:cubicBezTo>
                  <a:pt x="4400686" y="509750"/>
                  <a:pt x="4388916" y="497980"/>
                  <a:pt x="4388916" y="483462"/>
                </a:cubicBezTo>
                <a:cubicBezTo>
                  <a:pt x="4388916" y="468943"/>
                  <a:pt x="4400686" y="457174"/>
                  <a:pt x="4415205" y="457174"/>
                </a:cubicBezTo>
                <a:close/>
                <a:moveTo>
                  <a:pt x="4506645" y="457174"/>
                </a:moveTo>
                <a:cubicBezTo>
                  <a:pt x="4521164" y="457174"/>
                  <a:pt x="4532934" y="468943"/>
                  <a:pt x="4532934" y="483462"/>
                </a:cubicBezTo>
                <a:cubicBezTo>
                  <a:pt x="4532934" y="497980"/>
                  <a:pt x="4521164" y="509750"/>
                  <a:pt x="4506645" y="509750"/>
                </a:cubicBezTo>
                <a:cubicBezTo>
                  <a:pt x="4492126" y="509750"/>
                  <a:pt x="4480356" y="497980"/>
                  <a:pt x="4480356" y="483462"/>
                </a:cubicBezTo>
                <a:cubicBezTo>
                  <a:pt x="4480356" y="468943"/>
                  <a:pt x="4492126" y="457174"/>
                  <a:pt x="4506645" y="457174"/>
                </a:cubicBezTo>
                <a:close/>
                <a:moveTo>
                  <a:pt x="5512485" y="457173"/>
                </a:moveTo>
                <a:cubicBezTo>
                  <a:pt x="5527004" y="457173"/>
                  <a:pt x="5538774" y="468943"/>
                  <a:pt x="5538774" y="483462"/>
                </a:cubicBezTo>
                <a:cubicBezTo>
                  <a:pt x="5538774" y="497980"/>
                  <a:pt x="5527004" y="509750"/>
                  <a:pt x="5512485" y="509750"/>
                </a:cubicBezTo>
                <a:cubicBezTo>
                  <a:pt x="5497966" y="509750"/>
                  <a:pt x="5486196" y="497980"/>
                  <a:pt x="5486196" y="483462"/>
                </a:cubicBezTo>
                <a:cubicBezTo>
                  <a:pt x="5486196" y="468943"/>
                  <a:pt x="5497966" y="457173"/>
                  <a:pt x="5512485" y="457173"/>
                </a:cubicBezTo>
                <a:close/>
                <a:moveTo>
                  <a:pt x="5603925" y="457173"/>
                </a:moveTo>
                <a:cubicBezTo>
                  <a:pt x="5618444" y="457173"/>
                  <a:pt x="5630214" y="468943"/>
                  <a:pt x="5630214" y="483461"/>
                </a:cubicBezTo>
                <a:cubicBezTo>
                  <a:pt x="5630214" y="497980"/>
                  <a:pt x="5618444" y="509750"/>
                  <a:pt x="5603925" y="509750"/>
                </a:cubicBezTo>
                <a:cubicBezTo>
                  <a:pt x="5589406" y="509750"/>
                  <a:pt x="5577636" y="497980"/>
                  <a:pt x="5577636" y="483461"/>
                </a:cubicBezTo>
                <a:cubicBezTo>
                  <a:pt x="5577636" y="468943"/>
                  <a:pt x="5589406" y="457173"/>
                  <a:pt x="5603925" y="457173"/>
                </a:cubicBezTo>
                <a:close/>
                <a:moveTo>
                  <a:pt x="5695365" y="457173"/>
                </a:moveTo>
                <a:cubicBezTo>
                  <a:pt x="5709884" y="457173"/>
                  <a:pt x="5721654" y="468943"/>
                  <a:pt x="5721654" y="483461"/>
                </a:cubicBezTo>
                <a:cubicBezTo>
                  <a:pt x="5721654" y="497980"/>
                  <a:pt x="5709884" y="509749"/>
                  <a:pt x="5695365" y="509749"/>
                </a:cubicBezTo>
                <a:cubicBezTo>
                  <a:pt x="5680846" y="509749"/>
                  <a:pt x="5669076" y="497980"/>
                  <a:pt x="5669076" y="483461"/>
                </a:cubicBezTo>
                <a:cubicBezTo>
                  <a:pt x="5669076" y="468943"/>
                  <a:pt x="5680846" y="457173"/>
                  <a:pt x="5695365" y="457173"/>
                </a:cubicBezTo>
                <a:close/>
                <a:moveTo>
                  <a:pt x="5786805" y="457173"/>
                </a:moveTo>
                <a:cubicBezTo>
                  <a:pt x="5801324" y="457173"/>
                  <a:pt x="5813094" y="468943"/>
                  <a:pt x="5813094" y="483461"/>
                </a:cubicBezTo>
                <a:cubicBezTo>
                  <a:pt x="5813094" y="497980"/>
                  <a:pt x="5801324" y="509749"/>
                  <a:pt x="5786805" y="509749"/>
                </a:cubicBezTo>
                <a:cubicBezTo>
                  <a:pt x="5772286" y="509749"/>
                  <a:pt x="5760516" y="497980"/>
                  <a:pt x="5760516" y="483461"/>
                </a:cubicBezTo>
                <a:cubicBezTo>
                  <a:pt x="5760516" y="468943"/>
                  <a:pt x="5772286" y="457173"/>
                  <a:pt x="5786805" y="457173"/>
                </a:cubicBezTo>
                <a:close/>
                <a:moveTo>
                  <a:pt x="5878245" y="457173"/>
                </a:moveTo>
                <a:cubicBezTo>
                  <a:pt x="5892764" y="457173"/>
                  <a:pt x="5904534" y="468943"/>
                  <a:pt x="5904534" y="483461"/>
                </a:cubicBezTo>
                <a:cubicBezTo>
                  <a:pt x="5904534" y="497980"/>
                  <a:pt x="5892764" y="509749"/>
                  <a:pt x="5878245" y="509749"/>
                </a:cubicBezTo>
                <a:cubicBezTo>
                  <a:pt x="5863726" y="509749"/>
                  <a:pt x="5851956" y="497980"/>
                  <a:pt x="5851956" y="483461"/>
                </a:cubicBezTo>
                <a:cubicBezTo>
                  <a:pt x="5851956" y="468943"/>
                  <a:pt x="5863726" y="457173"/>
                  <a:pt x="5878245" y="457173"/>
                </a:cubicBezTo>
                <a:close/>
                <a:moveTo>
                  <a:pt x="7707045" y="457173"/>
                </a:moveTo>
                <a:cubicBezTo>
                  <a:pt x="7721564" y="457173"/>
                  <a:pt x="7733334" y="468943"/>
                  <a:pt x="7733334" y="483461"/>
                </a:cubicBezTo>
                <a:cubicBezTo>
                  <a:pt x="7733334" y="497980"/>
                  <a:pt x="7721564" y="509749"/>
                  <a:pt x="7707045" y="509749"/>
                </a:cubicBezTo>
                <a:cubicBezTo>
                  <a:pt x="7692526" y="509749"/>
                  <a:pt x="7680756" y="497980"/>
                  <a:pt x="7680756" y="483461"/>
                </a:cubicBezTo>
                <a:cubicBezTo>
                  <a:pt x="7680756" y="468943"/>
                  <a:pt x="7692526" y="457173"/>
                  <a:pt x="7707045" y="457173"/>
                </a:cubicBezTo>
                <a:close/>
                <a:moveTo>
                  <a:pt x="7798485" y="457173"/>
                </a:moveTo>
                <a:cubicBezTo>
                  <a:pt x="7813004" y="457173"/>
                  <a:pt x="7824774" y="468943"/>
                  <a:pt x="7824774" y="483461"/>
                </a:cubicBezTo>
                <a:cubicBezTo>
                  <a:pt x="7824774" y="497980"/>
                  <a:pt x="7813004" y="509749"/>
                  <a:pt x="7798485" y="509749"/>
                </a:cubicBezTo>
                <a:cubicBezTo>
                  <a:pt x="7783966" y="509749"/>
                  <a:pt x="7772196" y="497980"/>
                  <a:pt x="7772196" y="483461"/>
                </a:cubicBezTo>
                <a:cubicBezTo>
                  <a:pt x="7772196" y="468943"/>
                  <a:pt x="7783966" y="457173"/>
                  <a:pt x="7798485" y="457173"/>
                </a:cubicBezTo>
                <a:close/>
                <a:moveTo>
                  <a:pt x="7889925" y="457173"/>
                </a:moveTo>
                <a:cubicBezTo>
                  <a:pt x="7904444" y="457173"/>
                  <a:pt x="7916214" y="468942"/>
                  <a:pt x="7916214" y="483461"/>
                </a:cubicBezTo>
                <a:cubicBezTo>
                  <a:pt x="7916214" y="497979"/>
                  <a:pt x="7904444" y="509749"/>
                  <a:pt x="7889925" y="509749"/>
                </a:cubicBezTo>
                <a:cubicBezTo>
                  <a:pt x="7875406" y="509749"/>
                  <a:pt x="7863636" y="497979"/>
                  <a:pt x="7863636" y="483461"/>
                </a:cubicBezTo>
                <a:cubicBezTo>
                  <a:pt x="7863636" y="468942"/>
                  <a:pt x="7875406" y="457173"/>
                  <a:pt x="7889925" y="457173"/>
                </a:cubicBezTo>
                <a:close/>
                <a:moveTo>
                  <a:pt x="2312472" y="365740"/>
                </a:moveTo>
                <a:cubicBezTo>
                  <a:pt x="2326994" y="365740"/>
                  <a:pt x="2338763" y="377510"/>
                  <a:pt x="2338763" y="392029"/>
                </a:cubicBezTo>
                <a:cubicBezTo>
                  <a:pt x="2338763" y="406547"/>
                  <a:pt x="2326994" y="418317"/>
                  <a:pt x="2312472" y="418317"/>
                </a:cubicBezTo>
                <a:cubicBezTo>
                  <a:pt x="2297951" y="418317"/>
                  <a:pt x="2286182" y="406547"/>
                  <a:pt x="2286182" y="392029"/>
                </a:cubicBezTo>
                <a:cubicBezTo>
                  <a:pt x="2286182" y="377510"/>
                  <a:pt x="2297951" y="365740"/>
                  <a:pt x="2312472" y="365740"/>
                </a:cubicBezTo>
                <a:close/>
                <a:moveTo>
                  <a:pt x="2403924" y="365740"/>
                </a:moveTo>
                <a:cubicBezTo>
                  <a:pt x="2418444" y="365740"/>
                  <a:pt x="2430212" y="377510"/>
                  <a:pt x="2430212" y="392028"/>
                </a:cubicBezTo>
                <a:cubicBezTo>
                  <a:pt x="2430212" y="406547"/>
                  <a:pt x="2418444" y="418316"/>
                  <a:pt x="2403924" y="418316"/>
                </a:cubicBezTo>
                <a:cubicBezTo>
                  <a:pt x="2389401" y="418316"/>
                  <a:pt x="2377630" y="406547"/>
                  <a:pt x="2377630" y="392028"/>
                </a:cubicBezTo>
                <a:cubicBezTo>
                  <a:pt x="2377630" y="377510"/>
                  <a:pt x="2389401" y="365740"/>
                  <a:pt x="2403924" y="365740"/>
                </a:cubicBezTo>
                <a:close/>
                <a:moveTo>
                  <a:pt x="2495372" y="365740"/>
                </a:moveTo>
                <a:cubicBezTo>
                  <a:pt x="2509897" y="365740"/>
                  <a:pt x="2521666" y="377510"/>
                  <a:pt x="2521666" y="392028"/>
                </a:cubicBezTo>
                <a:cubicBezTo>
                  <a:pt x="2521666" y="406547"/>
                  <a:pt x="2509897" y="418316"/>
                  <a:pt x="2495372" y="418316"/>
                </a:cubicBezTo>
                <a:cubicBezTo>
                  <a:pt x="2480852" y="418316"/>
                  <a:pt x="2469080" y="406547"/>
                  <a:pt x="2469080" y="392028"/>
                </a:cubicBezTo>
                <a:cubicBezTo>
                  <a:pt x="2469080" y="377510"/>
                  <a:pt x="2480852" y="365740"/>
                  <a:pt x="2495372" y="365740"/>
                </a:cubicBezTo>
                <a:close/>
                <a:moveTo>
                  <a:pt x="2586822" y="365740"/>
                </a:moveTo>
                <a:cubicBezTo>
                  <a:pt x="2601345" y="365740"/>
                  <a:pt x="2613116" y="377510"/>
                  <a:pt x="2613116" y="392028"/>
                </a:cubicBezTo>
                <a:cubicBezTo>
                  <a:pt x="2613116" y="406547"/>
                  <a:pt x="2601345" y="418316"/>
                  <a:pt x="2586822" y="418316"/>
                </a:cubicBezTo>
                <a:cubicBezTo>
                  <a:pt x="2572301" y="418316"/>
                  <a:pt x="2560532" y="406547"/>
                  <a:pt x="2560532" y="392028"/>
                </a:cubicBezTo>
                <a:cubicBezTo>
                  <a:pt x="2560532" y="377510"/>
                  <a:pt x="2572301" y="365740"/>
                  <a:pt x="2586822" y="365740"/>
                </a:cubicBezTo>
                <a:close/>
                <a:moveTo>
                  <a:pt x="2769722" y="365740"/>
                </a:moveTo>
                <a:cubicBezTo>
                  <a:pt x="2784242" y="365740"/>
                  <a:pt x="2796014" y="377510"/>
                  <a:pt x="2796014" y="392028"/>
                </a:cubicBezTo>
                <a:cubicBezTo>
                  <a:pt x="2796014" y="406547"/>
                  <a:pt x="2784242" y="418316"/>
                  <a:pt x="2769722" y="418316"/>
                </a:cubicBezTo>
                <a:cubicBezTo>
                  <a:pt x="2755201" y="418316"/>
                  <a:pt x="2743432" y="406547"/>
                  <a:pt x="2743432" y="392028"/>
                </a:cubicBezTo>
                <a:cubicBezTo>
                  <a:pt x="2743432" y="377510"/>
                  <a:pt x="2755201" y="365740"/>
                  <a:pt x="2769722" y="365740"/>
                </a:cubicBezTo>
                <a:close/>
                <a:moveTo>
                  <a:pt x="2678274" y="365740"/>
                </a:moveTo>
                <a:cubicBezTo>
                  <a:pt x="2692794" y="365740"/>
                  <a:pt x="2704563" y="377510"/>
                  <a:pt x="2704563" y="392028"/>
                </a:cubicBezTo>
                <a:cubicBezTo>
                  <a:pt x="2704563" y="406547"/>
                  <a:pt x="2692794" y="418316"/>
                  <a:pt x="2678274" y="418316"/>
                </a:cubicBezTo>
                <a:cubicBezTo>
                  <a:pt x="2663754" y="418316"/>
                  <a:pt x="2651980" y="406547"/>
                  <a:pt x="2651980" y="392028"/>
                </a:cubicBezTo>
                <a:cubicBezTo>
                  <a:pt x="2651980" y="377510"/>
                  <a:pt x="2663754" y="365740"/>
                  <a:pt x="2678274" y="365740"/>
                </a:cubicBezTo>
                <a:close/>
                <a:moveTo>
                  <a:pt x="2952621" y="365740"/>
                </a:moveTo>
                <a:cubicBezTo>
                  <a:pt x="2967142" y="365740"/>
                  <a:pt x="2978915" y="377510"/>
                  <a:pt x="2978915" y="392028"/>
                </a:cubicBezTo>
                <a:cubicBezTo>
                  <a:pt x="2978915" y="406547"/>
                  <a:pt x="2967142" y="418316"/>
                  <a:pt x="2952621" y="418316"/>
                </a:cubicBezTo>
                <a:cubicBezTo>
                  <a:pt x="2938102" y="418316"/>
                  <a:pt x="2926333" y="406547"/>
                  <a:pt x="2926333" y="392028"/>
                </a:cubicBezTo>
                <a:cubicBezTo>
                  <a:pt x="2926333" y="377510"/>
                  <a:pt x="2938102" y="365740"/>
                  <a:pt x="2952621" y="365740"/>
                </a:cubicBezTo>
                <a:close/>
                <a:moveTo>
                  <a:pt x="3044071" y="365740"/>
                </a:moveTo>
                <a:cubicBezTo>
                  <a:pt x="3058591" y="365740"/>
                  <a:pt x="3070367" y="377509"/>
                  <a:pt x="3070367" y="392028"/>
                </a:cubicBezTo>
                <a:cubicBezTo>
                  <a:pt x="3070367" y="406546"/>
                  <a:pt x="3058591" y="418316"/>
                  <a:pt x="3044071" y="418316"/>
                </a:cubicBezTo>
                <a:cubicBezTo>
                  <a:pt x="3029550" y="418316"/>
                  <a:pt x="3017778" y="406546"/>
                  <a:pt x="3017778" y="392028"/>
                </a:cubicBezTo>
                <a:cubicBezTo>
                  <a:pt x="3017778" y="377509"/>
                  <a:pt x="3029550" y="365740"/>
                  <a:pt x="3044071" y="365740"/>
                </a:cubicBezTo>
                <a:close/>
                <a:moveTo>
                  <a:pt x="3135523" y="365740"/>
                </a:moveTo>
                <a:cubicBezTo>
                  <a:pt x="3150044" y="365740"/>
                  <a:pt x="3161817" y="377509"/>
                  <a:pt x="3161817" y="392028"/>
                </a:cubicBezTo>
                <a:cubicBezTo>
                  <a:pt x="3161817" y="406546"/>
                  <a:pt x="3150044" y="418316"/>
                  <a:pt x="3135523" y="418316"/>
                </a:cubicBezTo>
                <a:cubicBezTo>
                  <a:pt x="3121002" y="418316"/>
                  <a:pt x="3109230" y="406546"/>
                  <a:pt x="3109230" y="392028"/>
                </a:cubicBezTo>
                <a:cubicBezTo>
                  <a:pt x="3109230" y="377509"/>
                  <a:pt x="3121002" y="365740"/>
                  <a:pt x="3135523" y="365740"/>
                </a:cubicBezTo>
                <a:close/>
                <a:moveTo>
                  <a:pt x="3226975" y="365740"/>
                </a:moveTo>
                <a:cubicBezTo>
                  <a:pt x="3241494" y="365740"/>
                  <a:pt x="3253266" y="377509"/>
                  <a:pt x="3253266" y="392028"/>
                </a:cubicBezTo>
                <a:cubicBezTo>
                  <a:pt x="3253266" y="406546"/>
                  <a:pt x="3241494" y="418316"/>
                  <a:pt x="3226975" y="418316"/>
                </a:cubicBezTo>
                <a:cubicBezTo>
                  <a:pt x="3212453" y="418316"/>
                  <a:pt x="3200681" y="406546"/>
                  <a:pt x="3200681" y="392028"/>
                </a:cubicBezTo>
                <a:cubicBezTo>
                  <a:pt x="3200681" y="377509"/>
                  <a:pt x="3212453" y="365740"/>
                  <a:pt x="3226975" y="365740"/>
                </a:cubicBezTo>
                <a:close/>
                <a:moveTo>
                  <a:pt x="3317925" y="365740"/>
                </a:moveTo>
                <a:cubicBezTo>
                  <a:pt x="3332444" y="365740"/>
                  <a:pt x="3344214" y="377509"/>
                  <a:pt x="3344214" y="392028"/>
                </a:cubicBezTo>
                <a:cubicBezTo>
                  <a:pt x="3344214" y="406546"/>
                  <a:pt x="3332444" y="418316"/>
                  <a:pt x="3317925" y="418316"/>
                </a:cubicBezTo>
                <a:cubicBezTo>
                  <a:pt x="3303406" y="418316"/>
                  <a:pt x="3291636" y="406546"/>
                  <a:pt x="3291636" y="392028"/>
                </a:cubicBezTo>
                <a:cubicBezTo>
                  <a:pt x="3291636" y="377509"/>
                  <a:pt x="3303406" y="365740"/>
                  <a:pt x="3317925" y="365740"/>
                </a:cubicBezTo>
                <a:close/>
                <a:moveTo>
                  <a:pt x="3409365" y="365740"/>
                </a:moveTo>
                <a:cubicBezTo>
                  <a:pt x="3423884" y="365740"/>
                  <a:pt x="3435654" y="377509"/>
                  <a:pt x="3435654" y="392028"/>
                </a:cubicBezTo>
                <a:cubicBezTo>
                  <a:pt x="3435654" y="406546"/>
                  <a:pt x="3423884" y="418316"/>
                  <a:pt x="3409365" y="418316"/>
                </a:cubicBezTo>
                <a:cubicBezTo>
                  <a:pt x="3394846" y="418316"/>
                  <a:pt x="3383076" y="406546"/>
                  <a:pt x="3383076" y="392028"/>
                </a:cubicBezTo>
                <a:cubicBezTo>
                  <a:pt x="3383076" y="377509"/>
                  <a:pt x="3394846" y="365740"/>
                  <a:pt x="3409365" y="365740"/>
                </a:cubicBezTo>
                <a:close/>
                <a:moveTo>
                  <a:pt x="3500805" y="365740"/>
                </a:moveTo>
                <a:cubicBezTo>
                  <a:pt x="3515324" y="365740"/>
                  <a:pt x="3527094" y="377509"/>
                  <a:pt x="3527094" y="392028"/>
                </a:cubicBezTo>
                <a:cubicBezTo>
                  <a:pt x="3527094" y="406546"/>
                  <a:pt x="3515324" y="418316"/>
                  <a:pt x="3500805" y="418316"/>
                </a:cubicBezTo>
                <a:cubicBezTo>
                  <a:pt x="3486286" y="418316"/>
                  <a:pt x="3474516" y="406546"/>
                  <a:pt x="3474516" y="392028"/>
                </a:cubicBezTo>
                <a:cubicBezTo>
                  <a:pt x="3474516" y="377509"/>
                  <a:pt x="3486286" y="365740"/>
                  <a:pt x="3500805" y="365740"/>
                </a:cubicBezTo>
                <a:close/>
                <a:moveTo>
                  <a:pt x="3592245" y="365739"/>
                </a:moveTo>
                <a:cubicBezTo>
                  <a:pt x="3606764" y="365739"/>
                  <a:pt x="3618534" y="377509"/>
                  <a:pt x="3618534" y="392028"/>
                </a:cubicBezTo>
                <a:cubicBezTo>
                  <a:pt x="3618534" y="406546"/>
                  <a:pt x="3606764" y="418316"/>
                  <a:pt x="3592245" y="418316"/>
                </a:cubicBezTo>
                <a:cubicBezTo>
                  <a:pt x="3577726" y="418316"/>
                  <a:pt x="3565956" y="406546"/>
                  <a:pt x="3565956" y="392028"/>
                </a:cubicBezTo>
                <a:cubicBezTo>
                  <a:pt x="3565956" y="377509"/>
                  <a:pt x="3577726" y="365739"/>
                  <a:pt x="3592245" y="365739"/>
                </a:cubicBezTo>
                <a:close/>
                <a:moveTo>
                  <a:pt x="3683685" y="365739"/>
                </a:moveTo>
                <a:cubicBezTo>
                  <a:pt x="3698204" y="365739"/>
                  <a:pt x="3709974" y="377509"/>
                  <a:pt x="3709974" y="392027"/>
                </a:cubicBezTo>
                <a:cubicBezTo>
                  <a:pt x="3709974" y="406546"/>
                  <a:pt x="3698204" y="418315"/>
                  <a:pt x="3683685" y="418315"/>
                </a:cubicBezTo>
                <a:cubicBezTo>
                  <a:pt x="3669166" y="418315"/>
                  <a:pt x="3657396" y="406546"/>
                  <a:pt x="3657396" y="392027"/>
                </a:cubicBezTo>
                <a:cubicBezTo>
                  <a:pt x="3657396" y="377509"/>
                  <a:pt x="3669166" y="365739"/>
                  <a:pt x="3683685" y="365739"/>
                </a:cubicBezTo>
                <a:close/>
                <a:moveTo>
                  <a:pt x="3775125" y="365739"/>
                </a:moveTo>
                <a:cubicBezTo>
                  <a:pt x="3789644" y="365739"/>
                  <a:pt x="3801414" y="377509"/>
                  <a:pt x="3801414" y="392027"/>
                </a:cubicBezTo>
                <a:cubicBezTo>
                  <a:pt x="3801414" y="406546"/>
                  <a:pt x="3789644" y="418315"/>
                  <a:pt x="3775125" y="418315"/>
                </a:cubicBezTo>
                <a:cubicBezTo>
                  <a:pt x="3760606" y="418315"/>
                  <a:pt x="3748836" y="406546"/>
                  <a:pt x="3748836" y="392027"/>
                </a:cubicBezTo>
                <a:cubicBezTo>
                  <a:pt x="3748836" y="377509"/>
                  <a:pt x="3760606" y="365739"/>
                  <a:pt x="3775125" y="365739"/>
                </a:cubicBezTo>
                <a:close/>
                <a:moveTo>
                  <a:pt x="3866565" y="365739"/>
                </a:moveTo>
                <a:cubicBezTo>
                  <a:pt x="3881084" y="365739"/>
                  <a:pt x="3892854" y="377509"/>
                  <a:pt x="3892854" y="392027"/>
                </a:cubicBezTo>
                <a:cubicBezTo>
                  <a:pt x="3892854" y="406546"/>
                  <a:pt x="3881084" y="418315"/>
                  <a:pt x="3866565" y="418315"/>
                </a:cubicBezTo>
                <a:cubicBezTo>
                  <a:pt x="3852046" y="418315"/>
                  <a:pt x="3840276" y="406546"/>
                  <a:pt x="3840276" y="392027"/>
                </a:cubicBezTo>
                <a:cubicBezTo>
                  <a:pt x="3840276" y="377509"/>
                  <a:pt x="3852046" y="365739"/>
                  <a:pt x="3866565" y="365739"/>
                </a:cubicBezTo>
                <a:close/>
                <a:moveTo>
                  <a:pt x="3958005" y="365739"/>
                </a:moveTo>
                <a:cubicBezTo>
                  <a:pt x="3972524" y="365739"/>
                  <a:pt x="3984294" y="377509"/>
                  <a:pt x="3984294" y="392027"/>
                </a:cubicBezTo>
                <a:cubicBezTo>
                  <a:pt x="3984294" y="406546"/>
                  <a:pt x="3972524" y="418315"/>
                  <a:pt x="3958005" y="418315"/>
                </a:cubicBezTo>
                <a:cubicBezTo>
                  <a:pt x="3943486" y="418315"/>
                  <a:pt x="3931716" y="406546"/>
                  <a:pt x="3931716" y="392027"/>
                </a:cubicBezTo>
                <a:cubicBezTo>
                  <a:pt x="3931716" y="377509"/>
                  <a:pt x="3943486" y="365739"/>
                  <a:pt x="3958005" y="365739"/>
                </a:cubicBezTo>
                <a:close/>
                <a:moveTo>
                  <a:pt x="4049445" y="365739"/>
                </a:moveTo>
                <a:cubicBezTo>
                  <a:pt x="4063964" y="365739"/>
                  <a:pt x="4075734" y="377509"/>
                  <a:pt x="4075734" y="392027"/>
                </a:cubicBezTo>
                <a:cubicBezTo>
                  <a:pt x="4075734" y="406546"/>
                  <a:pt x="4063964" y="418315"/>
                  <a:pt x="4049445" y="418315"/>
                </a:cubicBezTo>
                <a:cubicBezTo>
                  <a:pt x="4034926" y="418315"/>
                  <a:pt x="4023156" y="406546"/>
                  <a:pt x="4023156" y="392027"/>
                </a:cubicBezTo>
                <a:cubicBezTo>
                  <a:pt x="4023156" y="377509"/>
                  <a:pt x="4034926" y="365739"/>
                  <a:pt x="4049445" y="365739"/>
                </a:cubicBezTo>
                <a:close/>
                <a:moveTo>
                  <a:pt x="4140885" y="365739"/>
                </a:moveTo>
                <a:cubicBezTo>
                  <a:pt x="4155404" y="365739"/>
                  <a:pt x="4167174" y="377509"/>
                  <a:pt x="4167174" y="392027"/>
                </a:cubicBezTo>
                <a:cubicBezTo>
                  <a:pt x="4167174" y="406545"/>
                  <a:pt x="4155404" y="418315"/>
                  <a:pt x="4140885" y="418315"/>
                </a:cubicBezTo>
                <a:cubicBezTo>
                  <a:pt x="4126366" y="418315"/>
                  <a:pt x="4114596" y="406545"/>
                  <a:pt x="4114596" y="392027"/>
                </a:cubicBezTo>
                <a:cubicBezTo>
                  <a:pt x="4114596" y="377509"/>
                  <a:pt x="4126366" y="365739"/>
                  <a:pt x="4140885" y="365739"/>
                </a:cubicBezTo>
                <a:close/>
                <a:moveTo>
                  <a:pt x="4232325" y="365739"/>
                </a:moveTo>
                <a:cubicBezTo>
                  <a:pt x="4246844" y="365739"/>
                  <a:pt x="4258614" y="377508"/>
                  <a:pt x="4258614" y="392027"/>
                </a:cubicBezTo>
                <a:cubicBezTo>
                  <a:pt x="4258614" y="406545"/>
                  <a:pt x="4246844" y="418315"/>
                  <a:pt x="4232325" y="418315"/>
                </a:cubicBezTo>
                <a:cubicBezTo>
                  <a:pt x="4217806" y="418315"/>
                  <a:pt x="4206036" y="406545"/>
                  <a:pt x="4206036" y="392027"/>
                </a:cubicBezTo>
                <a:cubicBezTo>
                  <a:pt x="4206036" y="377508"/>
                  <a:pt x="4217806" y="365739"/>
                  <a:pt x="4232325" y="365739"/>
                </a:cubicBezTo>
                <a:close/>
                <a:moveTo>
                  <a:pt x="4415205" y="365739"/>
                </a:moveTo>
                <a:cubicBezTo>
                  <a:pt x="4429724" y="365739"/>
                  <a:pt x="4441494" y="377508"/>
                  <a:pt x="4441494" y="392027"/>
                </a:cubicBezTo>
                <a:cubicBezTo>
                  <a:pt x="4441494" y="406545"/>
                  <a:pt x="4429724" y="418315"/>
                  <a:pt x="4415205" y="418315"/>
                </a:cubicBezTo>
                <a:cubicBezTo>
                  <a:pt x="4400686" y="418315"/>
                  <a:pt x="4388916" y="406545"/>
                  <a:pt x="4388916" y="392027"/>
                </a:cubicBezTo>
                <a:cubicBezTo>
                  <a:pt x="4388916" y="377508"/>
                  <a:pt x="4400686" y="365739"/>
                  <a:pt x="4415205" y="365739"/>
                </a:cubicBezTo>
                <a:close/>
                <a:moveTo>
                  <a:pt x="4323765" y="365739"/>
                </a:moveTo>
                <a:cubicBezTo>
                  <a:pt x="4338284" y="365739"/>
                  <a:pt x="4350054" y="377508"/>
                  <a:pt x="4350054" y="392027"/>
                </a:cubicBezTo>
                <a:cubicBezTo>
                  <a:pt x="4350054" y="406545"/>
                  <a:pt x="4338284" y="418315"/>
                  <a:pt x="4323765" y="418315"/>
                </a:cubicBezTo>
                <a:cubicBezTo>
                  <a:pt x="4309246" y="418315"/>
                  <a:pt x="4297476" y="406545"/>
                  <a:pt x="4297476" y="392027"/>
                </a:cubicBezTo>
                <a:cubicBezTo>
                  <a:pt x="4297476" y="377508"/>
                  <a:pt x="4309246" y="365739"/>
                  <a:pt x="4323765" y="365739"/>
                </a:cubicBezTo>
                <a:close/>
                <a:moveTo>
                  <a:pt x="4506645" y="365739"/>
                </a:moveTo>
                <a:cubicBezTo>
                  <a:pt x="4521164" y="365739"/>
                  <a:pt x="4532934" y="377508"/>
                  <a:pt x="4532934" y="392027"/>
                </a:cubicBezTo>
                <a:cubicBezTo>
                  <a:pt x="4532934" y="406545"/>
                  <a:pt x="4521164" y="418315"/>
                  <a:pt x="4506645" y="418315"/>
                </a:cubicBezTo>
                <a:cubicBezTo>
                  <a:pt x="4492126" y="418315"/>
                  <a:pt x="4480356" y="406545"/>
                  <a:pt x="4480356" y="392027"/>
                </a:cubicBezTo>
                <a:cubicBezTo>
                  <a:pt x="4480356" y="377508"/>
                  <a:pt x="4492126" y="365739"/>
                  <a:pt x="4506645" y="365739"/>
                </a:cubicBezTo>
                <a:close/>
                <a:moveTo>
                  <a:pt x="7798485" y="365739"/>
                </a:moveTo>
                <a:cubicBezTo>
                  <a:pt x="7813004" y="365739"/>
                  <a:pt x="7824774" y="377508"/>
                  <a:pt x="7824774" y="392027"/>
                </a:cubicBezTo>
                <a:cubicBezTo>
                  <a:pt x="7824774" y="406545"/>
                  <a:pt x="7813004" y="418315"/>
                  <a:pt x="7798485" y="418315"/>
                </a:cubicBezTo>
                <a:cubicBezTo>
                  <a:pt x="7783966" y="418315"/>
                  <a:pt x="7772196" y="406545"/>
                  <a:pt x="7772196" y="392027"/>
                </a:cubicBezTo>
                <a:cubicBezTo>
                  <a:pt x="7772196" y="377508"/>
                  <a:pt x="7783966" y="365739"/>
                  <a:pt x="7798485" y="365739"/>
                </a:cubicBezTo>
                <a:close/>
                <a:moveTo>
                  <a:pt x="2312472" y="274306"/>
                </a:moveTo>
                <a:cubicBezTo>
                  <a:pt x="2326994" y="274306"/>
                  <a:pt x="2338763" y="286076"/>
                  <a:pt x="2338763" y="300594"/>
                </a:cubicBezTo>
                <a:cubicBezTo>
                  <a:pt x="2338763" y="315112"/>
                  <a:pt x="2326994" y="326882"/>
                  <a:pt x="2312472" y="326882"/>
                </a:cubicBezTo>
                <a:cubicBezTo>
                  <a:pt x="2297951" y="326882"/>
                  <a:pt x="2286182" y="315112"/>
                  <a:pt x="2286182" y="300594"/>
                </a:cubicBezTo>
                <a:cubicBezTo>
                  <a:pt x="2286182" y="286076"/>
                  <a:pt x="2297951" y="274306"/>
                  <a:pt x="2312472" y="274306"/>
                </a:cubicBezTo>
                <a:close/>
                <a:moveTo>
                  <a:pt x="2403924" y="274306"/>
                </a:moveTo>
                <a:cubicBezTo>
                  <a:pt x="2418444" y="274306"/>
                  <a:pt x="2430212" y="286075"/>
                  <a:pt x="2430212" y="300594"/>
                </a:cubicBezTo>
                <a:cubicBezTo>
                  <a:pt x="2430212" y="315112"/>
                  <a:pt x="2418444" y="326882"/>
                  <a:pt x="2403924" y="326882"/>
                </a:cubicBezTo>
                <a:cubicBezTo>
                  <a:pt x="2389401" y="326882"/>
                  <a:pt x="2377630" y="315112"/>
                  <a:pt x="2377630" y="300594"/>
                </a:cubicBezTo>
                <a:cubicBezTo>
                  <a:pt x="2377630" y="286075"/>
                  <a:pt x="2389401" y="274306"/>
                  <a:pt x="2403924" y="274306"/>
                </a:cubicBezTo>
                <a:close/>
                <a:moveTo>
                  <a:pt x="2495372" y="274306"/>
                </a:moveTo>
                <a:cubicBezTo>
                  <a:pt x="2509897" y="274306"/>
                  <a:pt x="2521666" y="286075"/>
                  <a:pt x="2521666" y="300594"/>
                </a:cubicBezTo>
                <a:cubicBezTo>
                  <a:pt x="2521666" y="315112"/>
                  <a:pt x="2509897" y="326882"/>
                  <a:pt x="2495372" y="326882"/>
                </a:cubicBezTo>
                <a:cubicBezTo>
                  <a:pt x="2480852" y="326882"/>
                  <a:pt x="2469080" y="315112"/>
                  <a:pt x="2469080" y="300594"/>
                </a:cubicBezTo>
                <a:cubicBezTo>
                  <a:pt x="2469080" y="286075"/>
                  <a:pt x="2480852" y="274306"/>
                  <a:pt x="2495372" y="274306"/>
                </a:cubicBezTo>
                <a:close/>
                <a:moveTo>
                  <a:pt x="2586822" y="274306"/>
                </a:moveTo>
                <a:cubicBezTo>
                  <a:pt x="2601345" y="274306"/>
                  <a:pt x="2613116" y="286075"/>
                  <a:pt x="2613116" y="300594"/>
                </a:cubicBezTo>
                <a:cubicBezTo>
                  <a:pt x="2613116" y="315112"/>
                  <a:pt x="2601345" y="326882"/>
                  <a:pt x="2586822" y="326882"/>
                </a:cubicBezTo>
                <a:cubicBezTo>
                  <a:pt x="2572301" y="326882"/>
                  <a:pt x="2560532" y="315112"/>
                  <a:pt x="2560532" y="300594"/>
                </a:cubicBezTo>
                <a:cubicBezTo>
                  <a:pt x="2560532" y="286075"/>
                  <a:pt x="2572301" y="274306"/>
                  <a:pt x="2586822" y="274306"/>
                </a:cubicBezTo>
                <a:close/>
                <a:moveTo>
                  <a:pt x="2678274" y="274306"/>
                </a:moveTo>
                <a:cubicBezTo>
                  <a:pt x="2692794" y="274306"/>
                  <a:pt x="2704563" y="286075"/>
                  <a:pt x="2704563" y="300594"/>
                </a:cubicBezTo>
                <a:cubicBezTo>
                  <a:pt x="2704563" y="315112"/>
                  <a:pt x="2692794" y="326882"/>
                  <a:pt x="2678274" y="326882"/>
                </a:cubicBezTo>
                <a:cubicBezTo>
                  <a:pt x="2663754" y="326882"/>
                  <a:pt x="2651980" y="315112"/>
                  <a:pt x="2651980" y="300594"/>
                </a:cubicBezTo>
                <a:cubicBezTo>
                  <a:pt x="2651980" y="286075"/>
                  <a:pt x="2663754" y="274306"/>
                  <a:pt x="2678274" y="274306"/>
                </a:cubicBezTo>
                <a:close/>
                <a:moveTo>
                  <a:pt x="2769722" y="274306"/>
                </a:moveTo>
                <a:cubicBezTo>
                  <a:pt x="2784242" y="274306"/>
                  <a:pt x="2796014" y="286075"/>
                  <a:pt x="2796014" y="300594"/>
                </a:cubicBezTo>
                <a:cubicBezTo>
                  <a:pt x="2796014" y="315112"/>
                  <a:pt x="2784242" y="326882"/>
                  <a:pt x="2769722" y="326882"/>
                </a:cubicBezTo>
                <a:cubicBezTo>
                  <a:pt x="2755201" y="326882"/>
                  <a:pt x="2743432" y="315112"/>
                  <a:pt x="2743432" y="300594"/>
                </a:cubicBezTo>
                <a:cubicBezTo>
                  <a:pt x="2743432" y="286075"/>
                  <a:pt x="2755201" y="274306"/>
                  <a:pt x="2769722" y="274306"/>
                </a:cubicBezTo>
                <a:close/>
                <a:moveTo>
                  <a:pt x="2861172" y="274305"/>
                </a:moveTo>
                <a:cubicBezTo>
                  <a:pt x="2875692" y="274305"/>
                  <a:pt x="2887465" y="286075"/>
                  <a:pt x="2887465" y="300594"/>
                </a:cubicBezTo>
                <a:cubicBezTo>
                  <a:pt x="2887465" y="315112"/>
                  <a:pt x="2875692" y="326882"/>
                  <a:pt x="2861172" y="326882"/>
                </a:cubicBezTo>
                <a:cubicBezTo>
                  <a:pt x="2846651" y="326882"/>
                  <a:pt x="2834883" y="315112"/>
                  <a:pt x="2834883" y="300594"/>
                </a:cubicBezTo>
                <a:cubicBezTo>
                  <a:pt x="2834883" y="286075"/>
                  <a:pt x="2846651" y="274305"/>
                  <a:pt x="2861172" y="274305"/>
                </a:cubicBezTo>
                <a:close/>
                <a:moveTo>
                  <a:pt x="2952621" y="274305"/>
                </a:moveTo>
                <a:cubicBezTo>
                  <a:pt x="2967142" y="274305"/>
                  <a:pt x="2978915" y="286075"/>
                  <a:pt x="2978915" y="300593"/>
                </a:cubicBezTo>
                <a:cubicBezTo>
                  <a:pt x="2978915" y="315112"/>
                  <a:pt x="2967142" y="326881"/>
                  <a:pt x="2952621" y="326881"/>
                </a:cubicBezTo>
                <a:cubicBezTo>
                  <a:pt x="2938102" y="326881"/>
                  <a:pt x="2926333" y="315112"/>
                  <a:pt x="2926333" y="300593"/>
                </a:cubicBezTo>
                <a:cubicBezTo>
                  <a:pt x="2926333" y="286075"/>
                  <a:pt x="2938102" y="274305"/>
                  <a:pt x="2952621" y="274305"/>
                </a:cubicBezTo>
                <a:close/>
                <a:moveTo>
                  <a:pt x="3044071" y="274305"/>
                </a:moveTo>
                <a:cubicBezTo>
                  <a:pt x="3058591" y="274305"/>
                  <a:pt x="3070367" y="286075"/>
                  <a:pt x="3070367" y="300593"/>
                </a:cubicBezTo>
                <a:cubicBezTo>
                  <a:pt x="3070367" y="315112"/>
                  <a:pt x="3058591" y="326881"/>
                  <a:pt x="3044071" y="326881"/>
                </a:cubicBezTo>
                <a:cubicBezTo>
                  <a:pt x="3029550" y="326881"/>
                  <a:pt x="3017778" y="315112"/>
                  <a:pt x="3017778" y="300593"/>
                </a:cubicBezTo>
                <a:cubicBezTo>
                  <a:pt x="3017778" y="286075"/>
                  <a:pt x="3029550" y="274305"/>
                  <a:pt x="3044071" y="274305"/>
                </a:cubicBezTo>
                <a:close/>
                <a:moveTo>
                  <a:pt x="3135523" y="274305"/>
                </a:moveTo>
                <a:cubicBezTo>
                  <a:pt x="3150044" y="274305"/>
                  <a:pt x="3161817" y="286075"/>
                  <a:pt x="3161817" y="300593"/>
                </a:cubicBezTo>
                <a:cubicBezTo>
                  <a:pt x="3161817" y="315112"/>
                  <a:pt x="3150044" y="326881"/>
                  <a:pt x="3135523" y="326881"/>
                </a:cubicBezTo>
                <a:cubicBezTo>
                  <a:pt x="3121002" y="326881"/>
                  <a:pt x="3109230" y="315112"/>
                  <a:pt x="3109230" y="300593"/>
                </a:cubicBezTo>
                <a:cubicBezTo>
                  <a:pt x="3109230" y="286075"/>
                  <a:pt x="3121002" y="274305"/>
                  <a:pt x="3135523" y="274305"/>
                </a:cubicBezTo>
                <a:close/>
                <a:moveTo>
                  <a:pt x="3226975" y="274305"/>
                </a:moveTo>
                <a:cubicBezTo>
                  <a:pt x="3241494" y="274305"/>
                  <a:pt x="3253266" y="286075"/>
                  <a:pt x="3253266" y="300593"/>
                </a:cubicBezTo>
                <a:cubicBezTo>
                  <a:pt x="3253266" y="315112"/>
                  <a:pt x="3241494" y="326881"/>
                  <a:pt x="3226975" y="326881"/>
                </a:cubicBezTo>
                <a:cubicBezTo>
                  <a:pt x="3212453" y="326881"/>
                  <a:pt x="3200681" y="315112"/>
                  <a:pt x="3200681" y="300593"/>
                </a:cubicBezTo>
                <a:cubicBezTo>
                  <a:pt x="3200681" y="286075"/>
                  <a:pt x="3212453" y="274305"/>
                  <a:pt x="3226975" y="274305"/>
                </a:cubicBezTo>
                <a:close/>
                <a:moveTo>
                  <a:pt x="3409365" y="274305"/>
                </a:moveTo>
                <a:cubicBezTo>
                  <a:pt x="3423884" y="274305"/>
                  <a:pt x="3435654" y="286075"/>
                  <a:pt x="3435654" y="300593"/>
                </a:cubicBezTo>
                <a:cubicBezTo>
                  <a:pt x="3435654" y="315111"/>
                  <a:pt x="3423884" y="326881"/>
                  <a:pt x="3409365" y="326881"/>
                </a:cubicBezTo>
                <a:cubicBezTo>
                  <a:pt x="3394846" y="326881"/>
                  <a:pt x="3383076" y="315111"/>
                  <a:pt x="3383076" y="300593"/>
                </a:cubicBezTo>
                <a:cubicBezTo>
                  <a:pt x="3383076" y="286075"/>
                  <a:pt x="3394846" y="274305"/>
                  <a:pt x="3409365" y="274305"/>
                </a:cubicBezTo>
                <a:close/>
                <a:moveTo>
                  <a:pt x="3317925" y="274305"/>
                </a:moveTo>
                <a:cubicBezTo>
                  <a:pt x="3332444" y="274305"/>
                  <a:pt x="3344214" y="286075"/>
                  <a:pt x="3344214" y="300593"/>
                </a:cubicBezTo>
                <a:cubicBezTo>
                  <a:pt x="3344214" y="315112"/>
                  <a:pt x="3332444" y="326881"/>
                  <a:pt x="3317925" y="326881"/>
                </a:cubicBezTo>
                <a:cubicBezTo>
                  <a:pt x="3303406" y="326881"/>
                  <a:pt x="3291636" y="315112"/>
                  <a:pt x="3291636" y="300593"/>
                </a:cubicBezTo>
                <a:cubicBezTo>
                  <a:pt x="3291636" y="286075"/>
                  <a:pt x="3303406" y="274305"/>
                  <a:pt x="3317925" y="274305"/>
                </a:cubicBezTo>
                <a:close/>
                <a:moveTo>
                  <a:pt x="3500805" y="274305"/>
                </a:moveTo>
                <a:cubicBezTo>
                  <a:pt x="3515324" y="274305"/>
                  <a:pt x="3527094" y="286074"/>
                  <a:pt x="3527094" y="300593"/>
                </a:cubicBezTo>
                <a:cubicBezTo>
                  <a:pt x="3527094" y="315111"/>
                  <a:pt x="3515324" y="326881"/>
                  <a:pt x="3500805" y="326881"/>
                </a:cubicBezTo>
                <a:cubicBezTo>
                  <a:pt x="3486286" y="326881"/>
                  <a:pt x="3474516" y="315111"/>
                  <a:pt x="3474516" y="300593"/>
                </a:cubicBezTo>
                <a:cubicBezTo>
                  <a:pt x="3474516" y="286074"/>
                  <a:pt x="3486286" y="274305"/>
                  <a:pt x="3500805" y="274305"/>
                </a:cubicBezTo>
                <a:close/>
                <a:moveTo>
                  <a:pt x="3592245" y="274305"/>
                </a:moveTo>
                <a:cubicBezTo>
                  <a:pt x="3606764" y="274305"/>
                  <a:pt x="3618534" y="286074"/>
                  <a:pt x="3618534" y="300593"/>
                </a:cubicBezTo>
                <a:cubicBezTo>
                  <a:pt x="3618534" y="315111"/>
                  <a:pt x="3606764" y="326881"/>
                  <a:pt x="3592245" y="326881"/>
                </a:cubicBezTo>
                <a:cubicBezTo>
                  <a:pt x="3577726" y="326881"/>
                  <a:pt x="3565956" y="315111"/>
                  <a:pt x="3565956" y="300593"/>
                </a:cubicBezTo>
                <a:cubicBezTo>
                  <a:pt x="3565956" y="286074"/>
                  <a:pt x="3577726" y="274305"/>
                  <a:pt x="3592245" y="274305"/>
                </a:cubicBezTo>
                <a:close/>
                <a:moveTo>
                  <a:pt x="3683685" y="274305"/>
                </a:moveTo>
                <a:cubicBezTo>
                  <a:pt x="3698204" y="274305"/>
                  <a:pt x="3709974" y="286074"/>
                  <a:pt x="3709974" y="300593"/>
                </a:cubicBezTo>
                <a:cubicBezTo>
                  <a:pt x="3709974" y="315111"/>
                  <a:pt x="3698204" y="326881"/>
                  <a:pt x="3683685" y="326881"/>
                </a:cubicBezTo>
                <a:cubicBezTo>
                  <a:pt x="3669166" y="326881"/>
                  <a:pt x="3657396" y="315111"/>
                  <a:pt x="3657396" y="300593"/>
                </a:cubicBezTo>
                <a:cubicBezTo>
                  <a:pt x="3657396" y="286074"/>
                  <a:pt x="3669166" y="274305"/>
                  <a:pt x="3683685" y="274305"/>
                </a:cubicBezTo>
                <a:close/>
                <a:moveTo>
                  <a:pt x="3775125" y="274305"/>
                </a:moveTo>
                <a:cubicBezTo>
                  <a:pt x="3789644" y="274305"/>
                  <a:pt x="3801414" y="286074"/>
                  <a:pt x="3801414" y="300593"/>
                </a:cubicBezTo>
                <a:cubicBezTo>
                  <a:pt x="3801414" y="315111"/>
                  <a:pt x="3789644" y="326881"/>
                  <a:pt x="3775125" y="326881"/>
                </a:cubicBezTo>
                <a:cubicBezTo>
                  <a:pt x="3760606" y="326881"/>
                  <a:pt x="3748836" y="315111"/>
                  <a:pt x="3748836" y="300593"/>
                </a:cubicBezTo>
                <a:cubicBezTo>
                  <a:pt x="3748836" y="286074"/>
                  <a:pt x="3760606" y="274305"/>
                  <a:pt x="3775125" y="274305"/>
                </a:cubicBezTo>
                <a:close/>
                <a:moveTo>
                  <a:pt x="3866565" y="274305"/>
                </a:moveTo>
                <a:cubicBezTo>
                  <a:pt x="3881084" y="274305"/>
                  <a:pt x="3892854" y="286074"/>
                  <a:pt x="3892854" y="300593"/>
                </a:cubicBezTo>
                <a:cubicBezTo>
                  <a:pt x="3892854" y="315111"/>
                  <a:pt x="3881084" y="326881"/>
                  <a:pt x="3866565" y="326881"/>
                </a:cubicBezTo>
                <a:cubicBezTo>
                  <a:pt x="3852046" y="326881"/>
                  <a:pt x="3840276" y="315111"/>
                  <a:pt x="3840276" y="300593"/>
                </a:cubicBezTo>
                <a:cubicBezTo>
                  <a:pt x="3840276" y="286074"/>
                  <a:pt x="3852046" y="274305"/>
                  <a:pt x="3866565" y="274305"/>
                </a:cubicBezTo>
                <a:close/>
                <a:moveTo>
                  <a:pt x="3958005" y="274305"/>
                </a:moveTo>
                <a:cubicBezTo>
                  <a:pt x="3972524" y="274305"/>
                  <a:pt x="3984294" y="286074"/>
                  <a:pt x="3984294" y="300593"/>
                </a:cubicBezTo>
                <a:cubicBezTo>
                  <a:pt x="3984294" y="315111"/>
                  <a:pt x="3972524" y="326881"/>
                  <a:pt x="3958005" y="326881"/>
                </a:cubicBezTo>
                <a:cubicBezTo>
                  <a:pt x="3943486" y="326881"/>
                  <a:pt x="3931716" y="315111"/>
                  <a:pt x="3931716" y="300593"/>
                </a:cubicBezTo>
                <a:cubicBezTo>
                  <a:pt x="3931716" y="286074"/>
                  <a:pt x="3943486" y="274305"/>
                  <a:pt x="3958005" y="274305"/>
                </a:cubicBezTo>
                <a:close/>
                <a:moveTo>
                  <a:pt x="4049445" y="274304"/>
                </a:moveTo>
                <a:cubicBezTo>
                  <a:pt x="4063964" y="274304"/>
                  <a:pt x="4075734" y="286074"/>
                  <a:pt x="4075734" y="300592"/>
                </a:cubicBezTo>
                <a:cubicBezTo>
                  <a:pt x="4075734" y="315111"/>
                  <a:pt x="4063964" y="326880"/>
                  <a:pt x="4049445" y="326880"/>
                </a:cubicBezTo>
                <a:cubicBezTo>
                  <a:pt x="4034926" y="326880"/>
                  <a:pt x="4023156" y="315111"/>
                  <a:pt x="4023156" y="300592"/>
                </a:cubicBezTo>
                <a:cubicBezTo>
                  <a:pt x="4023156" y="286074"/>
                  <a:pt x="4034926" y="274304"/>
                  <a:pt x="4049445" y="274304"/>
                </a:cubicBezTo>
                <a:close/>
                <a:moveTo>
                  <a:pt x="4140885" y="274304"/>
                </a:moveTo>
                <a:cubicBezTo>
                  <a:pt x="4155404" y="274304"/>
                  <a:pt x="4167174" y="286074"/>
                  <a:pt x="4167174" y="300592"/>
                </a:cubicBezTo>
                <a:cubicBezTo>
                  <a:pt x="4167174" y="315111"/>
                  <a:pt x="4155404" y="326880"/>
                  <a:pt x="4140885" y="326880"/>
                </a:cubicBezTo>
                <a:cubicBezTo>
                  <a:pt x="4126366" y="326880"/>
                  <a:pt x="4114596" y="315111"/>
                  <a:pt x="4114596" y="300592"/>
                </a:cubicBezTo>
                <a:cubicBezTo>
                  <a:pt x="4114596" y="286074"/>
                  <a:pt x="4126366" y="274304"/>
                  <a:pt x="4140885" y="274304"/>
                </a:cubicBezTo>
                <a:close/>
                <a:moveTo>
                  <a:pt x="4232325" y="274304"/>
                </a:moveTo>
                <a:cubicBezTo>
                  <a:pt x="4246844" y="274304"/>
                  <a:pt x="4258614" y="286074"/>
                  <a:pt x="4258614" y="300592"/>
                </a:cubicBezTo>
                <a:cubicBezTo>
                  <a:pt x="4258614" y="315111"/>
                  <a:pt x="4246844" y="326880"/>
                  <a:pt x="4232325" y="326880"/>
                </a:cubicBezTo>
                <a:cubicBezTo>
                  <a:pt x="4217806" y="326880"/>
                  <a:pt x="4206036" y="315111"/>
                  <a:pt x="4206036" y="300592"/>
                </a:cubicBezTo>
                <a:cubicBezTo>
                  <a:pt x="4206036" y="286074"/>
                  <a:pt x="4217806" y="274304"/>
                  <a:pt x="4232325" y="274304"/>
                </a:cubicBezTo>
                <a:close/>
                <a:moveTo>
                  <a:pt x="4323765" y="274304"/>
                </a:moveTo>
                <a:cubicBezTo>
                  <a:pt x="4338284" y="274304"/>
                  <a:pt x="4350054" y="286074"/>
                  <a:pt x="4350054" y="300592"/>
                </a:cubicBezTo>
                <a:cubicBezTo>
                  <a:pt x="4350054" y="315111"/>
                  <a:pt x="4338284" y="326880"/>
                  <a:pt x="4323765" y="326880"/>
                </a:cubicBezTo>
                <a:cubicBezTo>
                  <a:pt x="4309246" y="326880"/>
                  <a:pt x="4297476" y="315111"/>
                  <a:pt x="4297476" y="300592"/>
                </a:cubicBezTo>
                <a:cubicBezTo>
                  <a:pt x="4297476" y="286074"/>
                  <a:pt x="4309246" y="274304"/>
                  <a:pt x="4323765" y="274304"/>
                </a:cubicBezTo>
                <a:close/>
                <a:moveTo>
                  <a:pt x="4415205" y="274304"/>
                </a:moveTo>
                <a:cubicBezTo>
                  <a:pt x="4429724" y="274304"/>
                  <a:pt x="4441494" y="286074"/>
                  <a:pt x="4441494" y="300592"/>
                </a:cubicBezTo>
                <a:cubicBezTo>
                  <a:pt x="4441494" y="315111"/>
                  <a:pt x="4429724" y="326880"/>
                  <a:pt x="4415205" y="326880"/>
                </a:cubicBezTo>
                <a:cubicBezTo>
                  <a:pt x="4400686" y="326880"/>
                  <a:pt x="4388916" y="315111"/>
                  <a:pt x="4388916" y="300592"/>
                </a:cubicBezTo>
                <a:cubicBezTo>
                  <a:pt x="4388916" y="286074"/>
                  <a:pt x="4400686" y="274304"/>
                  <a:pt x="4415205" y="274304"/>
                </a:cubicBezTo>
                <a:close/>
                <a:moveTo>
                  <a:pt x="4506645" y="274304"/>
                </a:moveTo>
                <a:cubicBezTo>
                  <a:pt x="4521164" y="274304"/>
                  <a:pt x="4532934" y="286074"/>
                  <a:pt x="4532934" y="300592"/>
                </a:cubicBezTo>
                <a:cubicBezTo>
                  <a:pt x="4532934" y="315110"/>
                  <a:pt x="4521164" y="326880"/>
                  <a:pt x="4506645" y="326880"/>
                </a:cubicBezTo>
                <a:cubicBezTo>
                  <a:pt x="4492126" y="326880"/>
                  <a:pt x="4480356" y="315110"/>
                  <a:pt x="4480356" y="300592"/>
                </a:cubicBezTo>
                <a:cubicBezTo>
                  <a:pt x="4480356" y="286074"/>
                  <a:pt x="4492126" y="274304"/>
                  <a:pt x="4506645" y="274304"/>
                </a:cubicBezTo>
                <a:close/>
                <a:moveTo>
                  <a:pt x="4598085" y="274304"/>
                </a:moveTo>
                <a:cubicBezTo>
                  <a:pt x="4612604" y="274304"/>
                  <a:pt x="4624374" y="286074"/>
                  <a:pt x="4624374" y="300592"/>
                </a:cubicBezTo>
                <a:cubicBezTo>
                  <a:pt x="4624374" y="315110"/>
                  <a:pt x="4612604" y="326880"/>
                  <a:pt x="4598085" y="326880"/>
                </a:cubicBezTo>
                <a:cubicBezTo>
                  <a:pt x="4583566" y="326880"/>
                  <a:pt x="4571796" y="315110"/>
                  <a:pt x="4571796" y="300592"/>
                </a:cubicBezTo>
                <a:cubicBezTo>
                  <a:pt x="4571796" y="286074"/>
                  <a:pt x="4583566" y="274304"/>
                  <a:pt x="4598085" y="274304"/>
                </a:cubicBezTo>
                <a:close/>
                <a:moveTo>
                  <a:pt x="2312472" y="182872"/>
                </a:moveTo>
                <a:cubicBezTo>
                  <a:pt x="2326994" y="182872"/>
                  <a:pt x="2338763" y="194641"/>
                  <a:pt x="2338763" y="209160"/>
                </a:cubicBezTo>
                <a:cubicBezTo>
                  <a:pt x="2338763" y="223678"/>
                  <a:pt x="2326994" y="235448"/>
                  <a:pt x="2312472" y="235448"/>
                </a:cubicBezTo>
                <a:cubicBezTo>
                  <a:pt x="2297951" y="235448"/>
                  <a:pt x="2286182" y="223678"/>
                  <a:pt x="2286182" y="209160"/>
                </a:cubicBezTo>
                <a:cubicBezTo>
                  <a:pt x="2286182" y="194641"/>
                  <a:pt x="2297951" y="182872"/>
                  <a:pt x="2312472" y="182872"/>
                </a:cubicBezTo>
                <a:close/>
                <a:moveTo>
                  <a:pt x="2403924" y="182872"/>
                </a:moveTo>
                <a:cubicBezTo>
                  <a:pt x="2418444" y="182872"/>
                  <a:pt x="2430212" y="194641"/>
                  <a:pt x="2430212" y="209160"/>
                </a:cubicBezTo>
                <a:cubicBezTo>
                  <a:pt x="2430212" y="223678"/>
                  <a:pt x="2418444" y="235448"/>
                  <a:pt x="2403924" y="235448"/>
                </a:cubicBezTo>
                <a:cubicBezTo>
                  <a:pt x="2389401" y="235448"/>
                  <a:pt x="2377630" y="223678"/>
                  <a:pt x="2377630" y="209160"/>
                </a:cubicBezTo>
                <a:cubicBezTo>
                  <a:pt x="2377630" y="194641"/>
                  <a:pt x="2389401" y="182872"/>
                  <a:pt x="2403924" y="182872"/>
                </a:cubicBezTo>
                <a:close/>
                <a:moveTo>
                  <a:pt x="2495372" y="182872"/>
                </a:moveTo>
                <a:cubicBezTo>
                  <a:pt x="2509897" y="182872"/>
                  <a:pt x="2521666" y="194641"/>
                  <a:pt x="2521666" y="209160"/>
                </a:cubicBezTo>
                <a:cubicBezTo>
                  <a:pt x="2521666" y="223678"/>
                  <a:pt x="2509897" y="235448"/>
                  <a:pt x="2495372" y="235448"/>
                </a:cubicBezTo>
                <a:cubicBezTo>
                  <a:pt x="2480852" y="235448"/>
                  <a:pt x="2469080" y="223678"/>
                  <a:pt x="2469080" y="209160"/>
                </a:cubicBezTo>
                <a:cubicBezTo>
                  <a:pt x="2469080" y="194641"/>
                  <a:pt x="2480852" y="182872"/>
                  <a:pt x="2495372" y="182872"/>
                </a:cubicBezTo>
                <a:close/>
                <a:moveTo>
                  <a:pt x="2586822" y="182871"/>
                </a:moveTo>
                <a:cubicBezTo>
                  <a:pt x="2601345" y="182871"/>
                  <a:pt x="2613116" y="194641"/>
                  <a:pt x="2613116" y="209159"/>
                </a:cubicBezTo>
                <a:cubicBezTo>
                  <a:pt x="2613116" y="223678"/>
                  <a:pt x="2601345" y="235447"/>
                  <a:pt x="2586822" y="235447"/>
                </a:cubicBezTo>
                <a:cubicBezTo>
                  <a:pt x="2572301" y="235447"/>
                  <a:pt x="2560532" y="223678"/>
                  <a:pt x="2560532" y="209159"/>
                </a:cubicBezTo>
                <a:cubicBezTo>
                  <a:pt x="2560532" y="194641"/>
                  <a:pt x="2572301" y="182871"/>
                  <a:pt x="2586822" y="182871"/>
                </a:cubicBezTo>
                <a:close/>
                <a:moveTo>
                  <a:pt x="2678274" y="182871"/>
                </a:moveTo>
                <a:cubicBezTo>
                  <a:pt x="2692794" y="182871"/>
                  <a:pt x="2704563" y="194641"/>
                  <a:pt x="2704563" y="209159"/>
                </a:cubicBezTo>
                <a:cubicBezTo>
                  <a:pt x="2704563" y="223678"/>
                  <a:pt x="2692794" y="235447"/>
                  <a:pt x="2678274" y="235447"/>
                </a:cubicBezTo>
                <a:cubicBezTo>
                  <a:pt x="2663754" y="235447"/>
                  <a:pt x="2651980" y="223678"/>
                  <a:pt x="2651980" y="209159"/>
                </a:cubicBezTo>
                <a:cubicBezTo>
                  <a:pt x="2651980" y="194641"/>
                  <a:pt x="2663754" y="182871"/>
                  <a:pt x="2678274" y="182871"/>
                </a:cubicBezTo>
                <a:close/>
                <a:moveTo>
                  <a:pt x="2769722" y="182871"/>
                </a:moveTo>
                <a:cubicBezTo>
                  <a:pt x="2784242" y="182871"/>
                  <a:pt x="2796014" y="194641"/>
                  <a:pt x="2796014" y="209159"/>
                </a:cubicBezTo>
                <a:cubicBezTo>
                  <a:pt x="2796014" y="223678"/>
                  <a:pt x="2784242" y="235447"/>
                  <a:pt x="2769722" y="235447"/>
                </a:cubicBezTo>
                <a:cubicBezTo>
                  <a:pt x="2755201" y="235447"/>
                  <a:pt x="2743432" y="223678"/>
                  <a:pt x="2743432" y="209159"/>
                </a:cubicBezTo>
                <a:cubicBezTo>
                  <a:pt x="2743432" y="194641"/>
                  <a:pt x="2755201" y="182871"/>
                  <a:pt x="2769722" y="182871"/>
                </a:cubicBezTo>
                <a:close/>
                <a:moveTo>
                  <a:pt x="2861172" y="182871"/>
                </a:moveTo>
                <a:cubicBezTo>
                  <a:pt x="2875692" y="182871"/>
                  <a:pt x="2887465" y="194641"/>
                  <a:pt x="2887465" y="209159"/>
                </a:cubicBezTo>
                <a:cubicBezTo>
                  <a:pt x="2887465" y="223678"/>
                  <a:pt x="2875692" y="235447"/>
                  <a:pt x="2861172" y="235447"/>
                </a:cubicBezTo>
                <a:cubicBezTo>
                  <a:pt x="2846651" y="235447"/>
                  <a:pt x="2834883" y="223678"/>
                  <a:pt x="2834883" y="209159"/>
                </a:cubicBezTo>
                <a:cubicBezTo>
                  <a:pt x="2834883" y="194641"/>
                  <a:pt x="2846651" y="182871"/>
                  <a:pt x="2861172" y="182871"/>
                </a:cubicBezTo>
                <a:close/>
                <a:moveTo>
                  <a:pt x="2952621" y="182871"/>
                </a:moveTo>
                <a:cubicBezTo>
                  <a:pt x="2967142" y="182871"/>
                  <a:pt x="2978915" y="194641"/>
                  <a:pt x="2978915" y="209159"/>
                </a:cubicBezTo>
                <a:cubicBezTo>
                  <a:pt x="2978915" y="223678"/>
                  <a:pt x="2967142" y="235447"/>
                  <a:pt x="2952621" y="235447"/>
                </a:cubicBezTo>
                <a:cubicBezTo>
                  <a:pt x="2938102" y="235447"/>
                  <a:pt x="2926333" y="223678"/>
                  <a:pt x="2926333" y="209159"/>
                </a:cubicBezTo>
                <a:cubicBezTo>
                  <a:pt x="2926333" y="194641"/>
                  <a:pt x="2938102" y="182871"/>
                  <a:pt x="2952621" y="182871"/>
                </a:cubicBezTo>
                <a:close/>
                <a:moveTo>
                  <a:pt x="3044071" y="182871"/>
                </a:moveTo>
                <a:cubicBezTo>
                  <a:pt x="3058591" y="182871"/>
                  <a:pt x="3070367" y="194641"/>
                  <a:pt x="3070367" y="209159"/>
                </a:cubicBezTo>
                <a:cubicBezTo>
                  <a:pt x="3070367" y="223677"/>
                  <a:pt x="3058591" y="235447"/>
                  <a:pt x="3044071" y="235447"/>
                </a:cubicBezTo>
                <a:cubicBezTo>
                  <a:pt x="3029550" y="235447"/>
                  <a:pt x="3017778" y="223677"/>
                  <a:pt x="3017778" y="209159"/>
                </a:cubicBezTo>
                <a:cubicBezTo>
                  <a:pt x="3017778" y="194641"/>
                  <a:pt x="3029550" y="182871"/>
                  <a:pt x="3044071" y="182871"/>
                </a:cubicBezTo>
                <a:close/>
                <a:moveTo>
                  <a:pt x="3135523" y="182871"/>
                </a:moveTo>
                <a:cubicBezTo>
                  <a:pt x="3150044" y="182871"/>
                  <a:pt x="3161817" y="194640"/>
                  <a:pt x="3161817" y="209159"/>
                </a:cubicBezTo>
                <a:cubicBezTo>
                  <a:pt x="3161817" y="223677"/>
                  <a:pt x="3150044" y="235447"/>
                  <a:pt x="3135523" y="235447"/>
                </a:cubicBezTo>
                <a:cubicBezTo>
                  <a:pt x="3121002" y="235447"/>
                  <a:pt x="3109230" y="223677"/>
                  <a:pt x="3109230" y="209159"/>
                </a:cubicBezTo>
                <a:cubicBezTo>
                  <a:pt x="3109230" y="194640"/>
                  <a:pt x="3121002" y="182871"/>
                  <a:pt x="3135523" y="182871"/>
                </a:cubicBezTo>
                <a:close/>
                <a:moveTo>
                  <a:pt x="3226975" y="182871"/>
                </a:moveTo>
                <a:cubicBezTo>
                  <a:pt x="3241494" y="182871"/>
                  <a:pt x="3253266" y="194640"/>
                  <a:pt x="3253266" y="209159"/>
                </a:cubicBezTo>
                <a:cubicBezTo>
                  <a:pt x="3253266" y="223677"/>
                  <a:pt x="3241494" y="235447"/>
                  <a:pt x="3226975" y="235447"/>
                </a:cubicBezTo>
                <a:cubicBezTo>
                  <a:pt x="3212453" y="235447"/>
                  <a:pt x="3200681" y="223677"/>
                  <a:pt x="3200681" y="209159"/>
                </a:cubicBezTo>
                <a:cubicBezTo>
                  <a:pt x="3200681" y="194640"/>
                  <a:pt x="3212453" y="182871"/>
                  <a:pt x="3226975" y="182871"/>
                </a:cubicBezTo>
                <a:close/>
                <a:moveTo>
                  <a:pt x="3317925" y="182871"/>
                </a:moveTo>
                <a:cubicBezTo>
                  <a:pt x="3332444" y="182871"/>
                  <a:pt x="3344214" y="194640"/>
                  <a:pt x="3344214" y="209159"/>
                </a:cubicBezTo>
                <a:cubicBezTo>
                  <a:pt x="3344214" y="223677"/>
                  <a:pt x="3332444" y="235447"/>
                  <a:pt x="3317925" y="235447"/>
                </a:cubicBezTo>
                <a:cubicBezTo>
                  <a:pt x="3303406" y="235447"/>
                  <a:pt x="3291636" y="223677"/>
                  <a:pt x="3291636" y="209159"/>
                </a:cubicBezTo>
                <a:cubicBezTo>
                  <a:pt x="3291636" y="194640"/>
                  <a:pt x="3303406" y="182871"/>
                  <a:pt x="3317925" y="182871"/>
                </a:cubicBezTo>
                <a:close/>
                <a:moveTo>
                  <a:pt x="3409365" y="182871"/>
                </a:moveTo>
                <a:cubicBezTo>
                  <a:pt x="3423884" y="182871"/>
                  <a:pt x="3435654" y="194640"/>
                  <a:pt x="3435654" y="209159"/>
                </a:cubicBezTo>
                <a:cubicBezTo>
                  <a:pt x="3435654" y="223677"/>
                  <a:pt x="3423884" y="235447"/>
                  <a:pt x="3409365" y="235447"/>
                </a:cubicBezTo>
                <a:cubicBezTo>
                  <a:pt x="3394846" y="235447"/>
                  <a:pt x="3383076" y="223677"/>
                  <a:pt x="3383076" y="209159"/>
                </a:cubicBezTo>
                <a:cubicBezTo>
                  <a:pt x="3383076" y="194640"/>
                  <a:pt x="3394846" y="182871"/>
                  <a:pt x="3409365" y="182871"/>
                </a:cubicBezTo>
                <a:close/>
                <a:moveTo>
                  <a:pt x="3500805" y="182871"/>
                </a:moveTo>
                <a:cubicBezTo>
                  <a:pt x="3515324" y="182871"/>
                  <a:pt x="3527094" y="194640"/>
                  <a:pt x="3527094" y="209159"/>
                </a:cubicBezTo>
                <a:cubicBezTo>
                  <a:pt x="3527094" y="223677"/>
                  <a:pt x="3515324" y="235447"/>
                  <a:pt x="3500805" y="235447"/>
                </a:cubicBezTo>
                <a:cubicBezTo>
                  <a:pt x="3486286" y="235447"/>
                  <a:pt x="3474516" y="223677"/>
                  <a:pt x="3474516" y="209159"/>
                </a:cubicBezTo>
                <a:cubicBezTo>
                  <a:pt x="3474516" y="194640"/>
                  <a:pt x="3486286" y="182871"/>
                  <a:pt x="3500805" y="182871"/>
                </a:cubicBezTo>
                <a:close/>
                <a:moveTo>
                  <a:pt x="3592245" y="182871"/>
                </a:moveTo>
                <a:cubicBezTo>
                  <a:pt x="3606764" y="182871"/>
                  <a:pt x="3618534" y="194640"/>
                  <a:pt x="3618534" y="209159"/>
                </a:cubicBezTo>
                <a:cubicBezTo>
                  <a:pt x="3618534" y="223677"/>
                  <a:pt x="3606764" y="235447"/>
                  <a:pt x="3592245" y="235447"/>
                </a:cubicBezTo>
                <a:cubicBezTo>
                  <a:pt x="3577726" y="235447"/>
                  <a:pt x="3565956" y="223677"/>
                  <a:pt x="3565956" y="209159"/>
                </a:cubicBezTo>
                <a:cubicBezTo>
                  <a:pt x="3565956" y="194640"/>
                  <a:pt x="3577726" y="182871"/>
                  <a:pt x="3592245" y="182871"/>
                </a:cubicBezTo>
                <a:close/>
                <a:moveTo>
                  <a:pt x="3683685" y="182870"/>
                </a:moveTo>
                <a:cubicBezTo>
                  <a:pt x="3698204" y="182870"/>
                  <a:pt x="3709974" y="194640"/>
                  <a:pt x="3709974" y="209158"/>
                </a:cubicBezTo>
                <a:cubicBezTo>
                  <a:pt x="3709974" y="223677"/>
                  <a:pt x="3698204" y="235446"/>
                  <a:pt x="3683685" y="235446"/>
                </a:cubicBezTo>
                <a:cubicBezTo>
                  <a:pt x="3669166" y="235446"/>
                  <a:pt x="3657396" y="223677"/>
                  <a:pt x="3657396" y="209158"/>
                </a:cubicBezTo>
                <a:cubicBezTo>
                  <a:pt x="3657396" y="194640"/>
                  <a:pt x="3669166" y="182870"/>
                  <a:pt x="3683685" y="182870"/>
                </a:cubicBezTo>
                <a:close/>
                <a:moveTo>
                  <a:pt x="3775125" y="182870"/>
                </a:moveTo>
                <a:cubicBezTo>
                  <a:pt x="3789644" y="182870"/>
                  <a:pt x="3801414" y="194640"/>
                  <a:pt x="3801414" y="209158"/>
                </a:cubicBezTo>
                <a:cubicBezTo>
                  <a:pt x="3801414" y="223677"/>
                  <a:pt x="3789644" y="235446"/>
                  <a:pt x="3775125" y="235446"/>
                </a:cubicBezTo>
                <a:cubicBezTo>
                  <a:pt x="3760606" y="235446"/>
                  <a:pt x="3748836" y="223677"/>
                  <a:pt x="3748836" y="209158"/>
                </a:cubicBezTo>
                <a:cubicBezTo>
                  <a:pt x="3748836" y="194640"/>
                  <a:pt x="3760606" y="182870"/>
                  <a:pt x="3775125" y="182870"/>
                </a:cubicBezTo>
                <a:close/>
                <a:moveTo>
                  <a:pt x="3866565" y="182870"/>
                </a:moveTo>
                <a:cubicBezTo>
                  <a:pt x="3881084" y="182870"/>
                  <a:pt x="3892854" y="194640"/>
                  <a:pt x="3892854" y="209158"/>
                </a:cubicBezTo>
                <a:cubicBezTo>
                  <a:pt x="3892854" y="223677"/>
                  <a:pt x="3881084" y="235446"/>
                  <a:pt x="3866565" y="235446"/>
                </a:cubicBezTo>
                <a:cubicBezTo>
                  <a:pt x="3852046" y="235446"/>
                  <a:pt x="3840276" y="223677"/>
                  <a:pt x="3840276" y="209158"/>
                </a:cubicBezTo>
                <a:cubicBezTo>
                  <a:pt x="3840276" y="194640"/>
                  <a:pt x="3852046" y="182870"/>
                  <a:pt x="3866565" y="182870"/>
                </a:cubicBezTo>
                <a:close/>
                <a:moveTo>
                  <a:pt x="3958005" y="182870"/>
                </a:moveTo>
                <a:cubicBezTo>
                  <a:pt x="3972524" y="182870"/>
                  <a:pt x="3984294" y="194640"/>
                  <a:pt x="3984294" y="209158"/>
                </a:cubicBezTo>
                <a:cubicBezTo>
                  <a:pt x="3984294" y="223677"/>
                  <a:pt x="3972524" y="235446"/>
                  <a:pt x="3958005" y="235446"/>
                </a:cubicBezTo>
                <a:cubicBezTo>
                  <a:pt x="3943486" y="235446"/>
                  <a:pt x="3931716" y="223677"/>
                  <a:pt x="3931716" y="209158"/>
                </a:cubicBezTo>
                <a:cubicBezTo>
                  <a:pt x="3931716" y="194640"/>
                  <a:pt x="3943486" y="182870"/>
                  <a:pt x="3958005" y="182870"/>
                </a:cubicBezTo>
                <a:close/>
                <a:moveTo>
                  <a:pt x="4049445" y="182870"/>
                </a:moveTo>
                <a:cubicBezTo>
                  <a:pt x="4063964" y="182870"/>
                  <a:pt x="4075734" y="194640"/>
                  <a:pt x="4075734" y="209158"/>
                </a:cubicBezTo>
                <a:cubicBezTo>
                  <a:pt x="4075734" y="223677"/>
                  <a:pt x="4063964" y="235446"/>
                  <a:pt x="4049445" y="235446"/>
                </a:cubicBezTo>
                <a:cubicBezTo>
                  <a:pt x="4034926" y="235446"/>
                  <a:pt x="4023156" y="223677"/>
                  <a:pt x="4023156" y="209158"/>
                </a:cubicBezTo>
                <a:cubicBezTo>
                  <a:pt x="4023156" y="194640"/>
                  <a:pt x="4034926" y="182870"/>
                  <a:pt x="4049445" y="182870"/>
                </a:cubicBezTo>
                <a:close/>
                <a:moveTo>
                  <a:pt x="4140885" y="182870"/>
                </a:moveTo>
                <a:cubicBezTo>
                  <a:pt x="4155404" y="182870"/>
                  <a:pt x="4167174" y="194640"/>
                  <a:pt x="4167174" y="209158"/>
                </a:cubicBezTo>
                <a:cubicBezTo>
                  <a:pt x="4167174" y="223676"/>
                  <a:pt x="4155404" y="235446"/>
                  <a:pt x="4140885" y="235446"/>
                </a:cubicBezTo>
                <a:cubicBezTo>
                  <a:pt x="4126366" y="235446"/>
                  <a:pt x="4114596" y="223676"/>
                  <a:pt x="4114596" y="209158"/>
                </a:cubicBezTo>
                <a:cubicBezTo>
                  <a:pt x="4114596" y="194640"/>
                  <a:pt x="4126366" y="182870"/>
                  <a:pt x="4140885" y="182870"/>
                </a:cubicBezTo>
                <a:close/>
                <a:moveTo>
                  <a:pt x="4232325" y="182870"/>
                </a:moveTo>
                <a:cubicBezTo>
                  <a:pt x="4246844" y="182870"/>
                  <a:pt x="4258614" y="194640"/>
                  <a:pt x="4258614" y="209158"/>
                </a:cubicBezTo>
                <a:cubicBezTo>
                  <a:pt x="4258614" y="223676"/>
                  <a:pt x="4246844" y="235446"/>
                  <a:pt x="4232325" y="235446"/>
                </a:cubicBezTo>
                <a:cubicBezTo>
                  <a:pt x="4217806" y="235446"/>
                  <a:pt x="4206036" y="223676"/>
                  <a:pt x="4206036" y="209158"/>
                </a:cubicBezTo>
                <a:cubicBezTo>
                  <a:pt x="4206036" y="194640"/>
                  <a:pt x="4217806" y="182870"/>
                  <a:pt x="4232325" y="182870"/>
                </a:cubicBezTo>
                <a:close/>
                <a:moveTo>
                  <a:pt x="4323765" y="182870"/>
                </a:moveTo>
                <a:cubicBezTo>
                  <a:pt x="4338284" y="182870"/>
                  <a:pt x="4350054" y="194639"/>
                  <a:pt x="4350054" y="209158"/>
                </a:cubicBezTo>
                <a:cubicBezTo>
                  <a:pt x="4350054" y="223676"/>
                  <a:pt x="4338284" y="235446"/>
                  <a:pt x="4323765" y="235446"/>
                </a:cubicBezTo>
                <a:cubicBezTo>
                  <a:pt x="4309246" y="235446"/>
                  <a:pt x="4297476" y="223676"/>
                  <a:pt x="4297476" y="209158"/>
                </a:cubicBezTo>
                <a:cubicBezTo>
                  <a:pt x="4297476" y="194639"/>
                  <a:pt x="4309246" y="182870"/>
                  <a:pt x="4323765" y="182870"/>
                </a:cubicBezTo>
                <a:close/>
                <a:moveTo>
                  <a:pt x="4415205" y="182870"/>
                </a:moveTo>
                <a:cubicBezTo>
                  <a:pt x="4429724" y="182870"/>
                  <a:pt x="4441494" y="194639"/>
                  <a:pt x="4441494" y="209158"/>
                </a:cubicBezTo>
                <a:cubicBezTo>
                  <a:pt x="4441494" y="223676"/>
                  <a:pt x="4429724" y="235446"/>
                  <a:pt x="4415205" y="235446"/>
                </a:cubicBezTo>
                <a:cubicBezTo>
                  <a:pt x="4400686" y="235446"/>
                  <a:pt x="4388916" y="223676"/>
                  <a:pt x="4388916" y="209158"/>
                </a:cubicBezTo>
                <a:cubicBezTo>
                  <a:pt x="4388916" y="194639"/>
                  <a:pt x="4400686" y="182870"/>
                  <a:pt x="4415205" y="182870"/>
                </a:cubicBezTo>
                <a:close/>
                <a:moveTo>
                  <a:pt x="4506645" y="182870"/>
                </a:moveTo>
                <a:cubicBezTo>
                  <a:pt x="4521164" y="182870"/>
                  <a:pt x="4532934" y="194639"/>
                  <a:pt x="4532934" y="209158"/>
                </a:cubicBezTo>
                <a:cubicBezTo>
                  <a:pt x="4532934" y="223676"/>
                  <a:pt x="4521164" y="235446"/>
                  <a:pt x="4506645" y="235446"/>
                </a:cubicBezTo>
                <a:cubicBezTo>
                  <a:pt x="4492126" y="235446"/>
                  <a:pt x="4480356" y="223676"/>
                  <a:pt x="4480356" y="209158"/>
                </a:cubicBezTo>
                <a:cubicBezTo>
                  <a:pt x="4480356" y="194639"/>
                  <a:pt x="4492126" y="182870"/>
                  <a:pt x="4506645" y="182870"/>
                </a:cubicBezTo>
                <a:close/>
                <a:moveTo>
                  <a:pt x="4598085" y="182870"/>
                </a:moveTo>
                <a:cubicBezTo>
                  <a:pt x="4612604" y="182870"/>
                  <a:pt x="4624374" y="194639"/>
                  <a:pt x="4624374" y="209158"/>
                </a:cubicBezTo>
                <a:cubicBezTo>
                  <a:pt x="4624374" y="223676"/>
                  <a:pt x="4612604" y="235446"/>
                  <a:pt x="4598085" y="235446"/>
                </a:cubicBezTo>
                <a:cubicBezTo>
                  <a:pt x="4583566" y="235446"/>
                  <a:pt x="4571796" y="223676"/>
                  <a:pt x="4571796" y="209158"/>
                </a:cubicBezTo>
                <a:cubicBezTo>
                  <a:pt x="4571796" y="194639"/>
                  <a:pt x="4583566" y="182870"/>
                  <a:pt x="4598085" y="182870"/>
                </a:cubicBezTo>
                <a:close/>
                <a:moveTo>
                  <a:pt x="4689525" y="182870"/>
                </a:moveTo>
                <a:cubicBezTo>
                  <a:pt x="4704044" y="182870"/>
                  <a:pt x="4715814" y="194639"/>
                  <a:pt x="4715814" y="209158"/>
                </a:cubicBezTo>
                <a:cubicBezTo>
                  <a:pt x="4715814" y="223676"/>
                  <a:pt x="4704044" y="235446"/>
                  <a:pt x="4689525" y="235446"/>
                </a:cubicBezTo>
                <a:cubicBezTo>
                  <a:pt x="4675006" y="235446"/>
                  <a:pt x="4663236" y="223676"/>
                  <a:pt x="4663236" y="209158"/>
                </a:cubicBezTo>
                <a:cubicBezTo>
                  <a:pt x="4663236" y="194639"/>
                  <a:pt x="4675006" y="182870"/>
                  <a:pt x="4689525" y="182870"/>
                </a:cubicBezTo>
                <a:close/>
                <a:moveTo>
                  <a:pt x="4780965" y="182869"/>
                </a:moveTo>
                <a:cubicBezTo>
                  <a:pt x="4795484" y="182869"/>
                  <a:pt x="4807254" y="194639"/>
                  <a:pt x="4807254" y="209158"/>
                </a:cubicBezTo>
                <a:cubicBezTo>
                  <a:pt x="4807254" y="223676"/>
                  <a:pt x="4795484" y="235445"/>
                  <a:pt x="4780965" y="235445"/>
                </a:cubicBezTo>
                <a:cubicBezTo>
                  <a:pt x="4766446" y="235445"/>
                  <a:pt x="4754676" y="223676"/>
                  <a:pt x="4754676" y="209158"/>
                </a:cubicBezTo>
                <a:cubicBezTo>
                  <a:pt x="4754676" y="194639"/>
                  <a:pt x="4766446" y="182869"/>
                  <a:pt x="4780965" y="182869"/>
                </a:cubicBezTo>
                <a:close/>
                <a:moveTo>
                  <a:pt x="4323765" y="91437"/>
                </a:moveTo>
                <a:cubicBezTo>
                  <a:pt x="4338284" y="91437"/>
                  <a:pt x="4350054" y="103206"/>
                  <a:pt x="4350054" y="117725"/>
                </a:cubicBezTo>
                <a:cubicBezTo>
                  <a:pt x="4350054" y="132243"/>
                  <a:pt x="4338284" y="144013"/>
                  <a:pt x="4323765" y="144013"/>
                </a:cubicBezTo>
                <a:cubicBezTo>
                  <a:pt x="4309246" y="144013"/>
                  <a:pt x="4297476" y="132243"/>
                  <a:pt x="4297476" y="117725"/>
                </a:cubicBezTo>
                <a:cubicBezTo>
                  <a:pt x="4297476" y="103206"/>
                  <a:pt x="4309246" y="91437"/>
                  <a:pt x="4323765" y="91437"/>
                </a:cubicBezTo>
                <a:close/>
                <a:moveTo>
                  <a:pt x="4415205" y="91437"/>
                </a:moveTo>
                <a:cubicBezTo>
                  <a:pt x="4429724" y="91437"/>
                  <a:pt x="4441494" y="103206"/>
                  <a:pt x="4441494" y="117725"/>
                </a:cubicBezTo>
                <a:cubicBezTo>
                  <a:pt x="4441494" y="132243"/>
                  <a:pt x="4429724" y="144013"/>
                  <a:pt x="4415205" y="144013"/>
                </a:cubicBezTo>
                <a:cubicBezTo>
                  <a:pt x="4400686" y="144013"/>
                  <a:pt x="4388916" y="132243"/>
                  <a:pt x="4388916" y="117725"/>
                </a:cubicBezTo>
                <a:cubicBezTo>
                  <a:pt x="4388916" y="103206"/>
                  <a:pt x="4400686" y="91437"/>
                  <a:pt x="4415205" y="91437"/>
                </a:cubicBezTo>
                <a:close/>
                <a:moveTo>
                  <a:pt x="4506645" y="91437"/>
                </a:moveTo>
                <a:cubicBezTo>
                  <a:pt x="4521164" y="91437"/>
                  <a:pt x="4532934" y="103206"/>
                  <a:pt x="4532934" y="117725"/>
                </a:cubicBezTo>
                <a:cubicBezTo>
                  <a:pt x="4532934" y="132243"/>
                  <a:pt x="4521164" y="144013"/>
                  <a:pt x="4506645" y="144013"/>
                </a:cubicBezTo>
                <a:cubicBezTo>
                  <a:pt x="4492126" y="144013"/>
                  <a:pt x="4480356" y="132243"/>
                  <a:pt x="4480356" y="117725"/>
                </a:cubicBezTo>
                <a:cubicBezTo>
                  <a:pt x="4480356" y="103206"/>
                  <a:pt x="4492126" y="91437"/>
                  <a:pt x="4506645" y="91437"/>
                </a:cubicBezTo>
                <a:close/>
                <a:moveTo>
                  <a:pt x="4232325" y="91437"/>
                </a:moveTo>
                <a:cubicBezTo>
                  <a:pt x="4246844" y="91437"/>
                  <a:pt x="4258614" y="103206"/>
                  <a:pt x="4258614" y="117725"/>
                </a:cubicBezTo>
                <a:cubicBezTo>
                  <a:pt x="4258614" y="132243"/>
                  <a:pt x="4246844" y="144012"/>
                  <a:pt x="4232325" y="144012"/>
                </a:cubicBezTo>
                <a:cubicBezTo>
                  <a:pt x="4217806" y="144012"/>
                  <a:pt x="4206036" y="132243"/>
                  <a:pt x="4206036" y="117725"/>
                </a:cubicBezTo>
                <a:cubicBezTo>
                  <a:pt x="4206036" y="103206"/>
                  <a:pt x="4217806" y="91437"/>
                  <a:pt x="4232325" y="91437"/>
                </a:cubicBezTo>
                <a:close/>
                <a:moveTo>
                  <a:pt x="4140885" y="91436"/>
                </a:moveTo>
                <a:cubicBezTo>
                  <a:pt x="4155404" y="91436"/>
                  <a:pt x="4167174" y="103206"/>
                  <a:pt x="4167174" y="117724"/>
                </a:cubicBezTo>
                <a:cubicBezTo>
                  <a:pt x="4167174" y="132243"/>
                  <a:pt x="4155404" y="144012"/>
                  <a:pt x="4140885" y="144012"/>
                </a:cubicBezTo>
                <a:cubicBezTo>
                  <a:pt x="4126366" y="144012"/>
                  <a:pt x="4114596" y="132243"/>
                  <a:pt x="4114596" y="117724"/>
                </a:cubicBezTo>
                <a:cubicBezTo>
                  <a:pt x="4114596" y="103206"/>
                  <a:pt x="4126366" y="91436"/>
                  <a:pt x="4140885" y="91436"/>
                </a:cubicBezTo>
                <a:close/>
                <a:moveTo>
                  <a:pt x="4049445" y="91436"/>
                </a:moveTo>
                <a:cubicBezTo>
                  <a:pt x="4063964" y="91436"/>
                  <a:pt x="4075734" y="103206"/>
                  <a:pt x="4075734" y="117724"/>
                </a:cubicBezTo>
                <a:cubicBezTo>
                  <a:pt x="4075734" y="132243"/>
                  <a:pt x="4063964" y="144012"/>
                  <a:pt x="4049445" y="144012"/>
                </a:cubicBezTo>
                <a:cubicBezTo>
                  <a:pt x="4034926" y="144012"/>
                  <a:pt x="4023156" y="132243"/>
                  <a:pt x="4023156" y="117724"/>
                </a:cubicBezTo>
                <a:cubicBezTo>
                  <a:pt x="4023156" y="103206"/>
                  <a:pt x="4034926" y="91436"/>
                  <a:pt x="4049445" y="91436"/>
                </a:cubicBezTo>
                <a:close/>
                <a:moveTo>
                  <a:pt x="3958005" y="91436"/>
                </a:moveTo>
                <a:cubicBezTo>
                  <a:pt x="3972524" y="91436"/>
                  <a:pt x="3984294" y="103206"/>
                  <a:pt x="3984294" y="117724"/>
                </a:cubicBezTo>
                <a:cubicBezTo>
                  <a:pt x="3984294" y="132243"/>
                  <a:pt x="3972524" y="144012"/>
                  <a:pt x="3958005" y="144012"/>
                </a:cubicBezTo>
                <a:cubicBezTo>
                  <a:pt x="3943486" y="144012"/>
                  <a:pt x="3931716" y="132243"/>
                  <a:pt x="3931716" y="117724"/>
                </a:cubicBezTo>
                <a:cubicBezTo>
                  <a:pt x="3931716" y="103206"/>
                  <a:pt x="3943486" y="91436"/>
                  <a:pt x="3958005" y="91436"/>
                </a:cubicBezTo>
                <a:close/>
                <a:moveTo>
                  <a:pt x="3866565" y="91436"/>
                </a:moveTo>
                <a:cubicBezTo>
                  <a:pt x="3881084" y="91436"/>
                  <a:pt x="3892854" y="103206"/>
                  <a:pt x="3892854" y="117724"/>
                </a:cubicBezTo>
                <a:cubicBezTo>
                  <a:pt x="3892854" y="132243"/>
                  <a:pt x="3881084" y="144012"/>
                  <a:pt x="3866565" y="144012"/>
                </a:cubicBezTo>
                <a:cubicBezTo>
                  <a:pt x="3852046" y="144012"/>
                  <a:pt x="3840276" y="132243"/>
                  <a:pt x="3840276" y="117724"/>
                </a:cubicBezTo>
                <a:cubicBezTo>
                  <a:pt x="3840276" y="103206"/>
                  <a:pt x="3852046" y="91436"/>
                  <a:pt x="3866565" y="91436"/>
                </a:cubicBezTo>
                <a:close/>
                <a:moveTo>
                  <a:pt x="3775125" y="91436"/>
                </a:moveTo>
                <a:cubicBezTo>
                  <a:pt x="3789644" y="91436"/>
                  <a:pt x="3801414" y="103206"/>
                  <a:pt x="3801414" y="117724"/>
                </a:cubicBezTo>
                <a:cubicBezTo>
                  <a:pt x="3801414" y="132243"/>
                  <a:pt x="3789644" y="144012"/>
                  <a:pt x="3775125" y="144012"/>
                </a:cubicBezTo>
                <a:cubicBezTo>
                  <a:pt x="3760606" y="144012"/>
                  <a:pt x="3748836" y="132243"/>
                  <a:pt x="3748836" y="117724"/>
                </a:cubicBezTo>
                <a:cubicBezTo>
                  <a:pt x="3748836" y="103206"/>
                  <a:pt x="3760606" y="91436"/>
                  <a:pt x="3775125" y="91436"/>
                </a:cubicBezTo>
                <a:close/>
                <a:moveTo>
                  <a:pt x="3683685" y="91436"/>
                </a:moveTo>
                <a:cubicBezTo>
                  <a:pt x="3698204" y="91436"/>
                  <a:pt x="3709974" y="103206"/>
                  <a:pt x="3709974" y="117724"/>
                </a:cubicBezTo>
                <a:cubicBezTo>
                  <a:pt x="3709974" y="132242"/>
                  <a:pt x="3698204" y="144012"/>
                  <a:pt x="3683685" y="144012"/>
                </a:cubicBezTo>
                <a:cubicBezTo>
                  <a:pt x="3669166" y="144012"/>
                  <a:pt x="3657396" y="132242"/>
                  <a:pt x="3657396" y="117724"/>
                </a:cubicBezTo>
                <a:cubicBezTo>
                  <a:pt x="3657396" y="103206"/>
                  <a:pt x="3669166" y="91436"/>
                  <a:pt x="3683685" y="91436"/>
                </a:cubicBezTo>
                <a:close/>
                <a:moveTo>
                  <a:pt x="3592245" y="91436"/>
                </a:moveTo>
                <a:cubicBezTo>
                  <a:pt x="3606764" y="91436"/>
                  <a:pt x="3618534" y="103206"/>
                  <a:pt x="3618534" y="117724"/>
                </a:cubicBezTo>
                <a:cubicBezTo>
                  <a:pt x="3618534" y="132242"/>
                  <a:pt x="3606764" y="144012"/>
                  <a:pt x="3592245" y="144012"/>
                </a:cubicBezTo>
                <a:cubicBezTo>
                  <a:pt x="3577726" y="144012"/>
                  <a:pt x="3565956" y="132242"/>
                  <a:pt x="3565956" y="117724"/>
                </a:cubicBezTo>
                <a:cubicBezTo>
                  <a:pt x="3565956" y="103206"/>
                  <a:pt x="3577726" y="91436"/>
                  <a:pt x="3592245" y="91436"/>
                </a:cubicBezTo>
                <a:close/>
                <a:moveTo>
                  <a:pt x="3226975" y="91436"/>
                </a:moveTo>
                <a:cubicBezTo>
                  <a:pt x="3241494" y="91436"/>
                  <a:pt x="3253266" y="103205"/>
                  <a:pt x="3253266" y="117724"/>
                </a:cubicBezTo>
                <a:cubicBezTo>
                  <a:pt x="3253266" y="132242"/>
                  <a:pt x="3241494" y="144012"/>
                  <a:pt x="3226975" y="144012"/>
                </a:cubicBezTo>
                <a:cubicBezTo>
                  <a:pt x="3212453" y="144012"/>
                  <a:pt x="3200681" y="132242"/>
                  <a:pt x="3200681" y="117724"/>
                </a:cubicBezTo>
                <a:cubicBezTo>
                  <a:pt x="3200681" y="103205"/>
                  <a:pt x="3212453" y="91436"/>
                  <a:pt x="3226975" y="91436"/>
                </a:cubicBezTo>
                <a:close/>
                <a:moveTo>
                  <a:pt x="3135523" y="91436"/>
                </a:moveTo>
                <a:cubicBezTo>
                  <a:pt x="3150044" y="91436"/>
                  <a:pt x="3161817" y="103205"/>
                  <a:pt x="3161817" y="117724"/>
                </a:cubicBezTo>
                <a:cubicBezTo>
                  <a:pt x="3161817" y="132242"/>
                  <a:pt x="3150044" y="144012"/>
                  <a:pt x="3135523" y="144012"/>
                </a:cubicBezTo>
                <a:cubicBezTo>
                  <a:pt x="3121002" y="144012"/>
                  <a:pt x="3109230" y="132242"/>
                  <a:pt x="3109230" y="117724"/>
                </a:cubicBezTo>
                <a:cubicBezTo>
                  <a:pt x="3109230" y="103205"/>
                  <a:pt x="3121002" y="91436"/>
                  <a:pt x="3135523" y="91436"/>
                </a:cubicBezTo>
                <a:close/>
                <a:moveTo>
                  <a:pt x="3044071" y="91436"/>
                </a:moveTo>
                <a:cubicBezTo>
                  <a:pt x="3058591" y="91436"/>
                  <a:pt x="3070367" y="103205"/>
                  <a:pt x="3070367" y="117724"/>
                </a:cubicBezTo>
                <a:cubicBezTo>
                  <a:pt x="3070367" y="132242"/>
                  <a:pt x="3058591" y="144012"/>
                  <a:pt x="3044071" y="144012"/>
                </a:cubicBezTo>
                <a:cubicBezTo>
                  <a:pt x="3029550" y="144012"/>
                  <a:pt x="3017778" y="132242"/>
                  <a:pt x="3017778" y="117724"/>
                </a:cubicBezTo>
                <a:cubicBezTo>
                  <a:pt x="3017778" y="103205"/>
                  <a:pt x="3029550" y="91436"/>
                  <a:pt x="3044071" y="91436"/>
                </a:cubicBezTo>
                <a:close/>
                <a:moveTo>
                  <a:pt x="2952621" y="91436"/>
                </a:moveTo>
                <a:cubicBezTo>
                  <a:pt x="2967142" y="91436"/>
                  <a:pt x="2978915" y="103205"/>
                  <a:pt x="2978915" y="117724"/>
                </a:cubicBezTo>
                <a:cubicBezTo>
                  <a:pt x="2978915" y="132242"/>
                  <a:pt x="2967142" y="144012"/>
                  <a:pt x="2952621" y="144012"/>
                </a:cubicBezTo>
                <a:cubicBezTo>
                  <a:pt x="2938102" y="144012"/>
                  <a:pt x="2926333" y="132242"/>
                  <a:pt x="2926333" y="117724"/>
                </a:cubicBezTo>
                <a:cubicBezTo>
                  <a:pt x="2926333" y="103205"/>
                  <a:pt x="2938102" y="91436"/>
                  <a:pt x="2952621" y="91436"/>
                </a:cubicBezTo>
                <a:close/>
                <a:moveTo>
                  <a:pt x="2861172" y="91436"/>
                </a:moveTo>
                <a:cubicBezTo>
                  <a:pt x="2875692" y="91436"/>
                  <a:pt x="2887465" y="103205"/>
                  <a:pt x="2887465" y="117723"/>
                </a:cubicBezTo>
                <a:cubicBezTo>
                  <a:pt x="2887465" y="132242"/>
                  <a:pt x="2875692" y="144012"/>
                  <a:pt x="2861172" y="144012"/>
                </a:cubicBezTo>
                <a:cubicBezTo>
                  <a:pt x="2846651" y="144012"/>
                  <a:pt x="2834883" y="132242"/>
                  <a:pt x="2834883" y="117723"/>
                </a:cubicBezTo>
                <a:cubicBezTo>
                  <a:pt x="2834883" y="103205"/>
                  <a:pt x="2846651" y="91436"/>
                  <a:pt x="2861172" y="91436"/>
                </a:cubicBezTo>
                <a:close/>
                <a:moveTo>
                  <a:pt x="2769722" y="91435"/>
                </a:moveTo>
                <a:cubicBezTo>
                  <a:pt x="2784242" y="91435"/>
                  <a:pt x="2796014" y="103205"/>
                  <a:pt x="2796014" y="117723"/>
                </a:cubicBezTo>
                <a:cubicBezTo>
                  <a:pt x="2796014" y="132242"/>
                  <a:pt x="2784242" y="144011"/>
                  <a:pt x="2769722" y="144011"/>
                </a:cubicBezTo>
                <a:cubicBezTo>
                  <a:pt x="2755201" y="144011"/>
                  <a:pt x="2743432" y="132242"/>
                  <a:pt x="2743432" y="117723"/>
                </a:cubicBezTo>
                <a:cubicBezTo>
                  <a:pt x="2743432" y="103205"/>
                  <a:pt x="2755201" y="91435"/>
                  <a:pt x="2769722" y="91435"/>
                </a:cubicBezTo>
                <a:close/>
                <a:moveTo>
                  <a:pt x="2678274" y="91435"/>
                </a:moveTo>
                <a:cubicBezTo>
                  <a:pt x="2692794" y="91435"/>
                  <a:pt x="2704563" y="103205"/>
                  <a:pt x="2704563" y="117723"/>
                </a:cubicBezTo>
                <a:cubicBezTo>
                  <a:pt x="2704563" y="132242"/>
                  <a:pt x="2692794" y="144011"/>
                  <a:pt x="2678274" y="144011"/>
                </a:cubicBezTo>
                <a:cubicBezTo>
                  <a:pt x="2663754" y="144011"/>
                  <a:pt x="2651980" y="132242"/>
                  <a:pt x="2651980" y="117723"/>
                </a:cubicBezTo>
                <a:cubicBezTo>
                  <a:pt x="2651980" y="103205"/>
                  <a:pt x="2663754" y="91435"/>
                  <a:pt x="2678274" y="91435"/>
                </a:cubicBezTo>
                <a:close/>
                <a:moveTo>
                  <a:pt x="2586822" y="91435"/>
                </a:moveTo>
                <a:cubicBezTo>
                  <a:pt x="2601345" y="91435"/>
                  <a:pt x="2613116" y="103205"/>
                  <a:pt x="2613116" y="117723"/>
                </a:cubicBezTo>
                <a:cubicBezTo>
                  <a:pt x="2613116" y="132242"/>
                  <a:pt x="2601345" y="144011"/>
                  <a:pt x="2586822" y="144011"/>
                </a:cubicBezTo>
                <a:cubicBezTo>
                  <a:pt x="2572301" y="144011"/>
                  <a:pt x="2560532" y="132242"/>
                  <a:pt x="2560532" y="117723"/>
                </a:cubicBezTo>
                <a:cubicBezTo>
                  <a:pt x="2560532" y="103205"/>
                  <a:pt x="2572301" y="91435"/>
                  <a:pt x="2586822" y="91435"/>
                </a:cubicBezTo>
                <a:close/>
                <a:moveTo>
                  <a:pt x="2495372" y="91435"/>
                </a:moveTo>
                <a:cubicBezTo>
                  <a:pt x="2509897" y="91435"/>
                  <a:pt x="2521666" y="103205"/>
                  <a:pt x="2521666" y="117723"/>
                </a:cubicBezTo>
                <a:cubicBezTo>
                  <a:pt x="2521666" y="132242"/>
                  <a:pt x="2509897" y="144011"/>
                  <a:pt x="2495372" y="144011"/>
                </a:cubicBezTo>
                <a:cubicBezTo>
                  <a:pt x="2480852" y="144011"/>
                  <a:pt x="2469080" y="132242"/>
                  <a:pt x="2469080" y="117723"/>
                </a:cubicBezTo>
                <a:cubicBezTo>
                  <a:pt x="2469080" y="103205"/>
                  <a:pt x="2480852" y="91435"/>
                  <a:pt x="2495372" y="91435"/>
                </a:cubicBezTo>
                <a:close/>
                <a:moveTo>
                  <a:pt x="3958005" y="1"/>
                </a:moveTo>
                <a:cubicBezTo>
                  <a:pt x="3972524" y="1"/>
                  <a:pt x="3984294" y="11770"/>
                  <a:pt x="3984294" y="26289"/>
                </a:cubicBezTo>
                <a:cubicBezTo>
                  <a:pt x="3984294" y="40807"/>
                  <a:pt x="3972524" y="52577"/>
                  <a:pt x="3958005" y="52577"/>
                </a:cubicBezTo>
                <a:cubicBezTo>
                  <a:pt x="3943486" y="52577"/>
                  <a:pt x="3931716" y="40807"/>
                  <a:pt x="3931716" y="26289"/>
                </a:cubicBezTo>
                <a:cubicBezTo>
                  <a:pt x="3931716" y="11770"/>
                  <a:pt x="3943486" y="1"/>
                  <a:pt x="3958005" y="1"/>
                </a:cubicBezTo>
                <a:close/>
                <a:moveTo>
                  <a:pt x="4049445" y="1"/>
                </a:moveTo>
                <a:cubicBezTo>
                  <a:pt x="4063964" y="1"/>
                  <a:pt x="4075734" y="11770"/>
                  <a:pt x="4075734" y="26289"/>
                </a:cubicBezTo>
                <a:cubicBezTo>
                  <a:pt x="4075734" y="40807"/>
                  <a:pt x="4063964" y="52577"/>
                  <a:pt x="4049445" y="52577"/>
                </a:cubicBezTo>
                <a:cubicBezTo>
                  <a:pt x="4034926" y="52577"/>
                  <a:pt x="4023156" y="40807"/>
                  <a:pt x="4023156" y="26289"/>
                </a:cubicBezTo>
                <a:cubicBezTo>
                  <a:pt x="4023156" y="11770"/>
                  <a:pt x="4034926" y="1"/>
                  <a:pt x="4049445" y="1"/>
                </a:cubicBezTo>
                <a:close/>
                <a:moveTo>
                  <a:pt x="4140885" y="0"/>
                </a:moveTo>
                <a:cubicBezTo>
                  <a:pt x="4155404" y="0"/>
                  <a:pt x="4167174" y="11770"/>
                  <a:pt x="4167174" y="26288"/>
                </a:cubicBezTo>
                <a:cubicBezTo>
                  <a:pt x="4167174" y="40807"/>
                  <a:pt x="4155404" y="52576"/>
                  <a:pt x="4140885" y="52576"/>
                </a:cubicBezTo>
                <a:cubicBezTo>
                  <a:pt x="4126366" y="52576"/>
                  <a:pt x="4114596" y="40807"/>
                  <a:pt x="4114596" y="26288"/>
                </a:cubicBezTo>
                <a:cubicBezTo>
                  <a:pt x="4114596" y="11770"/>
                  <a:pt x="4126366" y="0"/>
                  <a:pt x="4140885" y="0"/>
                </a:cubicBezTo>
                <a:close/>
                <a:moveTo>
                  <a:pt x="4232325" y="0"/>
                </a:moveTo>
                <a:cubicBezTo>
                  <a:pt x="4246844" y="0"/>
                  <a:pt x="4258614" y="11770"/>
                  <a:pt x="4258614" y="26288"/>
                </a:cubicBezTo>
                <a:cubicBezTo>
                  <a:pt x="4258614" y="40807"/>
                  <a:pt x="4246844" y="52576"/>
                  <a:pt x="4232325" y="52576"/>
                </a:cubicBezTo>
                <a:cubicBezTo>
                  <a:pt x="4217806" y="52576"/>
                  <a:pt x="4206036" y="40807"/>
                  <a:pt x="4206036" y="26288"/>
                </a:cubicBezTo>
                <a:cubicBezTo>
                  <a:pt x="4206036" y="11770"/>
                  <a:pt x="4217806" y="0"/>
                  <a:pt x="4232325" y="0"/>
                </a:cubicBezTo>
                <a:close/>
                <a:moveTo>
                  <a:pt x="4323765" y="0"/>
                </a:moveTo>
                <a:cubicBezTo>
                  <a:pt x="4338284" y="0"/>
                  <a:pt x="4350054" y="11770"/>
                  <a:pt x="4350054" y="26288"/>
                </a:cubicBezTo>
                <a:cubicBezTo>
                  <a:pt x="4350054" y="40807"/>
                  <a:pt x="4338284" y="52576"/>
                  <a:pt x="4323765" y="52576"/>
                </a:cubicBezTo>
                <a:cubicBezTo>
                  <a:pt x="4309246" y="52576"/>
                  <a:pt x="4297476" y="40807"/>
                  <a:pt x="4297476" y="26288"/>
                </a:cubicBezTo>
                <a:cubicBezTo>
                  <a:pt x="4297476" y="11770"/>
                  <a:pt x="4309246" y="0"/>
                  <a:pt x="4323765" y="0"/>
                </a:cubicBezTo>
                <a:close/>
              </a:path>
            </a:pathLst>
          </a:custGeom>
          <a:solidFill>
            <a:srgbClr val="9297A0">
              <a:alpha val="80000"/>
            </a:srgbClr>
          </a:solidFill>
          <a:ln w="228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2A18F9EF-1DA5-4D7C-9442-2CA33679CDEA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5" name="Текст 5">
            <a:extLst>
              <a:ext uri="{FF2B5EF4-FFF2-40B4-BE49-F238E27FC236}">
                <a16:creationId xmlns:a16="http://schemas.microsoft.com/office/drawing/2014/main" id="{1F46566E-7835-1545-A27D-1AE65D4F06B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1419" y="4399913"/>
            <a:ext cx="2065972" cy="1113540"/>
          </a:xfrm>
        </p:spPr>
        <p:txBody>
          <a:bodyPr/>
          <a:lstStyle>
            <a:lvl1pPr>
              <a:spcBef>
                <a:spcPts val="0"/>
              </a:spcBef>
              <a:buFontTx/>
              <a:buNone/>
              <a:defRPr sz="9600" b="1" i="0" baseline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  <a:lvl2pPr marL="4572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2pPr>
            <a:lvl3pPr marL="9144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3pPr>
            <a:lvl4pPr marL="13716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4pPr>
            <a:lvl5pPr marL="18288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5pPr>
          </a:lstStyle>
          <a:p>
            <a:pPr lvl="0"/>
            <a:r>
              <a:rPr lang="ru-RU" dirty="0"/>
              <a:t>00</a:t>
            </a:r>
          </a:p>
        </p:txBody>
      </p:sp>
      <p:sp>
        <p:nvSpPr>
          <p:cNvPr id="16" name="Текст 13">
            <a:extLst>
              <a:ext uri="{FF2B5EF4-FFF2-40B4-BE49-F238E27FC236}">
                <a16:creationId xmlns:a16="http://schemas.microsoft.com/office/drawing/2014/main" id="{E1672D7B-FD82-2D49-8650-01D47D83B32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7759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1" name="Текст 5">
            <a:extLst>
              <a:ext uri="{FF2B5EF4-FFF2-40B4-BE49-F238E27FC236}">
                <a16:creationId xmlns:a16="http://schemas.microsoft.com/office/drawing/2014/main" id="{FBDB259B-8CAC-E54E-9D06-03816F3BECD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46447" y="4399912"/>
            <a:ext cx="2065972" cy="1329595"/>
          </a:xfrm>
        </p:spPr>
        <p:txBody>
          <a:bodyPr vert="horz" lIns="0" tIns="0" rIns="0" bIns="0" rtlCol="0">
            <a:spAutoFit/>
          </a:bodyPr>
          <a:lstStyle>
            <a:lvl1pPr>
              <a:defRPr lang="ru-RU" sz="9600" b="1" i="0" baseline="0" dirty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</a:lstStyle>
          <a:p>
            <a:pPr lvl="0">
              <a:spcBef>
                <a:spcPts val="0"/>
              </a:spcBef>
              <a:buFontTx/>
            </a:pPr>
            <a:r>
              <a:rPr lang="ru-RU" dirty="0"/>
              <a:t>00</a:t>
            </a:r>
          </a:p>
        </p:txBody>
      </p:sp>
      <p:sp>
        <p:nvSpPr>
          <p:cNvPr id="22" name="Текст 13">
            <a:extLst>
              <a:ext uri="{FF2B5EF4-FFF2-40B4-BE49-F238E27FC236}">
                <a16:creationId xmlns:a16="http://schemas.microsoft.com/office/drawing/2014/main" id="{1F38F187-AD74-1D46-AB56-4EA4E491393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962787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5" name="Текст 5">
            <a:extLst>
              <a:ext uri="{FF2B5EF4-FFF2-40B4-BE49-F238E27FC236}">
                <a16:creationId xmlns:a16="http://schemas.microsoft.com/office/drawing/2014/main" id="{8C77A843-19A5-DD46-AEEC-E91A516A6E7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190002" y="4399912"/>
            <a:ext cx="2065972" cy="1329595"/>
          </a:xfrm>
        </p:spPr>
        <p:txBody>
          <a:bodyPr vert="horz" lIns="0" tIns="0" rIns="0" bIns="0" rtlCol="0">
            <a:spAutoFit/>
          </a:bodyPr>
          <a:lstStyle>
            <a:lvl1pPr>
              <a:defRPr lang="ru-RU" sz="9600" b="1" i="0" baseline="0" dirty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</a:lstStyle>
          <a:p>
            <a:pPr lvl="0">
              <a:spcBef>
                <a:spcPts val="0"/>
              </a:spcBef>
              <a:buFontTx/>
            </a:pPr>
            <a:r>
              <a:rPr lang="ru-RU" dirty="0"/>
              <a:t>00</a:t>
            </a:r>
          </a:p>
        </p:txBody>
      </p:sp>
      <p:sp>
        <p:nvSpPr>
          <p:cNvPr id="26" name="Текст 13">
            <a:extLst>
              <a:ext uri="{FF2B5EF4-FFF2-40B4-BE49-F238E27FC236}">
                <a16:creationId xmlns:a16="http://schemas.microsoft.com/office/drawing/2014/main" id="{A8863587-074B-0F43-853D-4740C699682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306342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CB1EB2D1-F2C4-5AE7-1A3E-93C765FBB59B}"/>
              </a:ext>
            </a:extLst>
          </p:cNvPr>
          <p:cNvSpPr/>
          <p:nvPr userDrawn="1"/>
        </p:nvSpPr>
        <p:spPr>
          <a:xfrm>
            <a:off x="531419" y="466725"/>
            <a:ext cx="5040706" cy="1409700"/>
          </a:xfrm>
          <a:prstGeom prst="rect">
            <a:avLst/>
          </a:prstGeom>
          <a:gradFill>
            <a:gsLst>
              <a:gs pos="22000">
                <a:schemeClr val="tx2"/>
              </a:gs>
              <a:gs pos="97000">
                <a:schemeClr val="tx2">
                  <a:alpha val="37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noFill/>
              </a:ln>
            </a:endParaRP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17" y="809914"/>
            <a:ext cx="7308299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</p:spTree>
    <p:extLst>
      <p:ext uri="{BB962C8B-B14F-4D97-AF65-F5344CB8AC3E}">
        <p14:creationId xmlns:p14="http://schemas.microsoft.com/office/powerpoint/2010/main" val="36376974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  <p15:guide id="4" pos="3840">
          <p15:clr>
            <a:srgbClr val="FBAE40"/>
          </p15:clr>
        </p15:guide>
        <p15:guide id="5" pos="347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8" name="Рисунок 1">
            <a:extLst>
              <a:ext uri="{FF2B5EF4-FFF2-40B4-BE49-F238E27FC236}">
                <a16:creationId xmlns:a16="http://schemas.microsoft.com/office/drawing/2014/main" id="{4BBC8143-92DF-036D-CABA-17C45C1D2761}"/>
              </a:ext>
            </a:extLst>
          </p:cNvPr>
          <p:cNvGrpSpPr/>
          <p:nvPr userDrawn="1"/>
        </p:nvGrpSpPr>
        <p:grpSpPr>
          <a:xfrm>
            <a:off x="760168" y="298966"/>
            <a:ext cx="9869748" cy="5683719"/>
            <a:chOff x="804130" y="28"/>
            <a:chExt cx="9869748" cy="5683719"/>
          </a:xfrm>
          <a:solidFill>
            <a:srgbClr val="5E6878"/>
          </a:solidFill>
        </p:grpSpPr>
        <p:sp>
          <p:nvSpPr>
            <p:cNvPr id="13" name="Полилиния: фигура 12">
              <a:extLst>
                <a:ext uri="{FF2B5EF4-FFF2-40B4-BE49-F238E27FC236}">
                  <a16:creationId xmlns:a16="http://schemas.microsoft.com/office/drawing/2014/main" id="{F2CABC7F-BF88-4B6E-C100-E051D85A0DF5}"/>
                </a:ext>
              </a:extLst>
            </p:cNvPr>
            <p:cNvSpPr/>
            <p:nvPr/>
          </p:nvSpPr>
          <p:spPr>
            <a:xfrm>
              <a:off x="9601007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" name="Полилиния: фигура 13">
              <a:extLst>
                <a:ext uri="{FF2B5EF4-FFF2-40B4-BE49-F238E27FC236}">
                  <a16:creationId xmlns:a16="http://schemas.microsoft.com/office/drawing/2014/main" id="{F238796C-2DA6-9B9A-388E-F1591F2299BC}"/>
                </a:ext>
              </a:extLst>
            </p:cNvPr>
            <p:cNvSpPr/>
            <p:nvPr/>
          </p:nvSpPr>
          <p:spPr>
            <a:xfrm>
              <a:off x="9601007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A39E5742-37C8-0424-D15B-2FF46C8D0DD6}"/>
                </a:ext>
              </a:extLst>
            </p:cNvPr>
            <p:cNvSpPr/>
            <p:nvPr/>
          </p:nvSpPr>
          <p:spPr>
            <a:xfrm>
              <a:off x="9603105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" name="Полилиния: фигура 15">
              <a:extLst>
                <a:ext uri="{FF2B5EF4-FFF2-40B4-BE49-F238E27FC236}">
                  <a16:creationId xmlns:a16="http://schemas.microsoft.com/office/drawing/2014/main" id="{B68C0E0D-B500-F632-4622-D4203934174F}"/>
                </a:ext>
              </a:extLst>
            </p:cNvPr>
            <p:cNvSpPr/>
            <p:nvPr/>
          </p:nvSpPr>
          <p:spPr>
            <a:xfrm>
              <a:off x="9603105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" name="Полилиния: фигура 16">
              <a:extLst>
                <a:ext uri="{FF2B5EF4-FFF2-40B4-BE49-F238E27FC236}">
                  <a16:creationId xmlns:a16="http://schemas.microsoft.com/office/drawing/2014/main" id="{0ACE24C6-A0DA-B2C2-3239-7D4ADCAFE426}"/>
                </a:ext>
              </a:extLst>
            </p:cNvPr>
            <p:cNvSpPr/>
            <p:nvPr/>
          </p:nvSpPr>
          <p:spPr>
            <a:xfrm>
              <a:off x="9414239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" name="Полилиния: фигура 17">
              <a:extLst>
                <a:ext uri="{FF2B5EF4-FFF2-40B4-BE49-F238E27FC236}">
                  <a16:creationId xmlns:a16="http://schemas.microsoft.com/office/drawing/2014/main" id="{13742338-67D1-7A2C-CD4B-50DA5AFC43A4}"/>
                </a:ext>
              </a:extLst>
            </p:cNvPr>
            <p:cNvSpPr/>
            <p:nvPr/>
          </p:nvSpPr>
          <p:spPr>
            <a:xfrm>
              <a:off x="9503430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" name="Полилиния: фигура 18">
              <a:extLst>
                <a:ext uri="{FF2B5EF4-FFF2-40B4-BE49-F238E27FC236}">
                  <a16:creationId xmlns:a16="http://schemas.microsoft.com/office/drawing/2014/main" id="{404EA674-6ECA-7085-0F66-EE7691AC5215}"/>
                </a:ext>
              </a:extLst>
            </p:cNvPr>
            <p:cNvSpPr/>
            <p:nvPr/>
          </p:nvSpPr>
          <p:spPr>
            <a:xfrm>
              <a:off x="9414239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" name="Полилиния: фигура 19">
              <a:extLst>
                <a:ext uri="{FF2B5EF4-FFF2-40B4-BE49-F238E27FC236}">
                  <a16:creationId xmlns:a16="http://schemas.microsoft.com/office/drawing/2014/main" id="{8D4D666C-DA86-92C4-A09C-0A096EDADA72}"/>
                </a:ext>
              </a:extLst>
            </p:cNvPr>
            <p:cNvSpPr/>
            <p:nvPr/>
          </p:nvSpPr>
          <p:spPr>
            <a:xfrm>
              <a:off x="9503430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" name="Полилиния: фигура 20">
              <a:extLst>
                <a:ext uri="{FF2B5EF4-FFF2-40B4-BE49-F238E27FC236}">
                  <a16:creationId xmlns:a16="http://schemas.microsoft.com/office/drawing/2014/main" id="{AB00E5A9-08DD-201A-9752-069F9D0AB315}"/>
                </a:ext>
              </a:extLst>
            </p:cNvPr>
            <p:cNvSpPr/>
            <p:nvPr/>
          </p:nvSpPr>
          <p:spPr>
            <a:xfrm>
              <a:off x="9416336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4A33A448-39C9-420B-E455-3DAA087031F3}"/>
                </a:ext>
              </a:extLst>
            </p:cNvPr>
            <p:cNvSpPr/>
            <p:nvPr/>
          </p:nvSpPr>
          <p:spPr>
            <a:xfrm>
              <a:off x="9507624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91F60A50-83EA-8A13-7D4B-5AB6C53AD9BB}"/>
                </a:ext>
              </a:extLst>
            </p:cNvPr>
            <p:cNvSpPr/>
            <p:nvPr/>
          </p:nvSpPr>
          <p:spPr>
            <a:xfrm>
              <a:off x="9416336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0D42C1B0-A8FF-4A0F-AA5C-CF833A92902E}"/>
                </a:ext>
              </a:extLst>
            </p:cNvPr>
            <p:cNvSpPr/>
            <p:nvPr/>
          </p:nvSpPr>
          <p:spPr>
            <a:xfrm>
              <a:off x="9507624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B32E30C1-775A-E058-8BE2-5B7B8D904892}"/>
                </a:ext>
              </a:extLst>
            </p:cNvPr>
            <p:cNvSpPr/>
            <p:nvPr/>
          </p:nvSpPr>
          <p:spPr>
            <a:xfrm>
              <a:off x="9227471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0984D357-5765-70D4-B09B-774F064AE709}"/>
                </a:ext>
              </a:extLst>
            </p:cNvPr>
            <p:cNvSpPr/>
            <p:nvPr/>
          </p:nvSpPr>
          <p:spPr>
            <a:xfrm>
              <a:off x="9316662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AFBFFC62-C99E-5D50-7DD3-E0912B13C2C4}"/>
                </a:ext>
              </a:extLst>
            </p:cNvPr>
            <p:cNvSpPr/>
            <p:nvPr/>
          </p:nvSpPr>
          <p:spPr>
            <a:xfrm>
              <a:off x="9227471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0FFE2900-15A8-9DFD-4D2A-5FEA39C806DE}"/>
                </a:ext>
              </a:extLst>
            </p:cNvPr>
            <p:cNvSpPr/>
            <p:nvPr/>
          </p:nvSpPr>
          <p:spPr>
            <a:xfrm>
              <a:off x="9316662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8101A8B3-8C68-9A89-F9E6-F0907B8C62C8}"/>
                </a:ext>
              </a:extLst>
            </p:cNvPr>
            <p:cNvSpPr/>
            <p:nvPr/>
          </p:nvSpPr>
          <p:spPr>
            <a:xfrm>
              <a:off x="9229568" y="392077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28F0FA8D-DC5D-FE3E-1D39-C828E8890DF8}"/>
                </a:ext>
              </a:extLst>
            </p:cNvPr>
            <p:cNvSpPr/>
            <p:nvPr/>
          </p:nvSpPr>
          <p:spPr>
            <a:xfrm>
              <a:off x="9320855" y="392077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41FC1766-74B0-8E69-64EA-689FE72324AA}"/>
                </a:ext>
              </a:extLst>
            </p:cNvPr>
            <p:cNvSpPr/>
            <p:nvPr/>
          </p:nvSpPr>
          <p:spPr>
            <a:xfrm>
              <a:off x="9229568" y="4833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" name="Полилиния: фигура 32">
              <a:extLst>
                <a:ext uri="{FF2B5EF4-FFF2-40B4-BE49-F238E27FC236}">
                  <a16:creationId xmlns:a16="http://schemas.microsoft.com/office/drawing/2014/main" id="{EEB6CC2C-5E31-CFAD-71A1-80A2EAA97C68}"/>
                </a:ext>
              </a:extLst>
            </p:cNvPr>
            <p:cNvSpPr/>
            <p:nvPr/>
          </p:nvSpPr>
          <p:spPr>
            <a:xfrm>
              <a:off x="9320855" y="4833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" name="Полилиния: фигура 33">
              <a:extLst>
                <a:ext uri="{FF2B5EF4-FFF2-40B4-BE49-F238E27FC236}">
                  <a16:creationId xmlns:a16="http://schemas.microsoft.com/office/drawing/2014/main" id="{9EBCEC79-9951-DEB6-435B-5D012E1F6520}"/>
                </a:ext>
              </a:extLst>
            </p:cNvPr>
            <p:cNvSpPr/>
            <p:nvPr/>
          </p:nvSpPr>
          <p:spPr>
            <a:xfrm>
              <a:off x="9129913" y="38793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5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" name="Полилиния: фигура 34">
              <a:extLst>
                <a:ext uri="{FF2B5EF4-FFF2-40B4-BE49-F238E27FC236}">
                  <a16:creationId xmlns:a16="http://schemas.microsoft.com/office/drawing/2014/main" id="{2ED08CA2-AF0C-87FA-53E6-4C5074FF04E3}"/>
                </a:ext>
              </a:extLst>
            </p:cNvPr>
            <p:cNvSpPr/>
            <p:nvPr/>
          </p:nvSpPr>
          <p:spPr>
            <a:xfrm>
              <a:off x="9038606" y="47920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" name="Полилиния: фигура 35">
              <a:extLst>
                <a:ext uri="{FF2B5EF4-FFF2-40B4-BE49-F238E27FC236}">
                  <a16:creationId xmlns:a16="http://schemas.microsoft.com/office/drawing/2014/main" id="{19543837-41E0-625D-7719-66195AB8CED4}"/>
                </a:ext>
              </a:extLst>
            </p:cNvPr>
            <p:cNvSpPr/>
            <p:nvPr/>
          </p:nvSpPr>
          <p:spPr>
            <a:xfrm>
              <a:off x="9129913" y="47920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" name="Полилиния: фигура 36">
              <a:extLst>
                <a:ext uri="{FF2B5EF4-FFF2-40B4-BE49-F238E27FC236}">
                  <a16:creationId xmlns:a16="http://schemas.microsoft.com/office/drawing/2014/main" id="{D46CBDCB-28C1-7418-A35D-AA0EE1DA0C06}"/>
                </a:ext>
              </a:extLst>
            </p:cNvPr>
            <p:cNvSpPr/>
            <p:nvPr/>
          </p:nvSpPr>
          <p:spPr>
            <a:xfrm>
              <a:off x="9134068" y="39207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" name="Полилиния: фигура 37">
              <a:extLst>
                <a:ext uri="{FF2B5EF4-FFF2-40B4-BE49-F238E27FC236}">
                  <a16:creationId xmlns:a16="http://schemas.microsoft.com/office/drawing/2014/main" id="{BFB61588-4588-8099-B80D-7CB49A04209D}"/>
                </a:ext>
              </a:extLst>
            </p:cNvPr>
            <p:cNvSpPr/>
            <p:nvPr/>
          </p:nvSpPr>
          <p:spPr>
            <a:xfrm>
              <a:off x="9042751" y="4833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" name="Полилиния: фигура 38">
              <a:extLst>
                <a:ext uri="{FF2B5EF4-FFF2-40B4-BE49-F238E27FC236}">
                  <a16:creationId xmlns:a16="http://schemas.microsoft.com/office/drawing/2014/main" id="{3C0D323A-9A14-7BE5-252B-6D28BF4E6E06}"/>
                </a:ext>
              </a:extLst>
            </p:cNvPr>
            <p:cNvSpPr/>
            <p:nvPr/>
          </p:nvSpPr>
          <p:spPr>
            <a:xfrm>
              <a:off x="9134068" y="4833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" name="Полилиния: фигура 39">
              <a:extLst>
                <a:ext uri="{FF2B5EF4-FFF2-40B4-BE49-F238E27FC236}">
                  <a16:creationId xmlns:a16="http://schemas.microsoft.com/office/drawing/2014/main" id="{CCA774E9-4C88-7330-EEB3-DB1C7D6838D6}"/>
                </a:ext>
              </a:extLst>
            </p:cNvPr>
            <p:cNvSpPr/>
            <p:nvPr/>
          </p:nvSpPr>
          <p:spPr>
            <a:xfrm>
              <a:off x="9601007" y="2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" name="Полилиния: фигура 40">
              <a:extLst>
                <a:ext uri="{FF2B5EF4-FFF2-40B4-BE49-F238E27FC236}">
                  <a16:creationId xmlns:a16="http://schemas.microsoft.com/office/drawing/2014/main" id="{25A51586-F5F0-E671-19F6-91FC7C821A91}"/>
                </a:ext>
              </a:extLst>
            </p:cNvPr>
            <p:cNvSpPr/>
            <p:nvPr/>
          </p:nvSpPr>
          <p:spPr>
            <a:xfrm>
              <a:off x="9690200" y="2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" name="Полилиния: фигура 41">
              <a:extLst>
                <a:ext uri="{FF2B5EF4-FFF2-40B4-BE49-F238E27FC236}">
                  <a16:creationId xmlns:a16="http://schemas.microsoft.com/office/drawing/2014/main" id="{92F078F3-AEA7-FC93-C402-280518A025FF}"/>
                </a:ext>
              </a:extLst>
            </p:cNvPr>
            <p:cNvSpPr/>
            <p:nvPr/>
          </p:nvSpPr>
          <p:spPr>
            <a:xfrm>
              <a:off x="9601007" y="89220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DB7EDC22-DF91-B466-9DED-AEA83D9BB1C8}"/>
                </a:ext>
              </a:extLst>
            </p:cNvPr>
            <p:cNvSpPr/>
            <p:nvPr/>
          </p:nvSpPr>
          <p:spPr>
            <a:xfrm>
              <a:off x="9690200" y="89220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" name="Полилиния: фигура 43">
              <a:extLst>
                <a:ext uri="{FF2B5EF4-FFF2-40B4-BE49-F238E27FC236}">
                  <a16:creationId xmlns:a16="http://schemas.microsoft.com/office/drawing/2014/main" id="{B258993E-4D5B-C175-7622-EAF7679AC4CA}"/>
                </a:ext>
              </a:extLst>
            </p:cNvPr>
            <p:cNvSpPr/>
            <p:nvPr/>
          </p:nvSpPr>
          <p:spPr>
            <a:xfrm>
              <a:off x="9603105" y="2105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" name="Полилиния: фигура 44">
              <a:extLst>
                <a:ext uri="{FF2B5EF4-FFF2-40B4-BE49-F238E27FC236}">
                  <a16:creationId xmlns:a16="http://schemas.microsoft.com/office/drawing/2014/main" id="{478C5712-8015-E868-86C1-890C14FA8EE6}"/>
                </a:ext>
              </a:extLst>
            </p:cNvPr>
            <p:cNvSpPr/>
            <p:nvPr/>
          </p:nvSpPr>
          <p:spPr>
            <a:xfrm>
              <a:off x="9694392" y="2105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" name="Полилиния: фигура 45">
              <a:extLst>
                <a:ext uri="{FF2B5EF4-FFF2-40B4-BE49-F238E27FC236}">
                  <a16:creationId xmlns:a16="http://schemas.microsoft.com/office/drawing/2014/main" id="{68A87277-2FC3-F503-87BB-82652920870A}"/>
                </a:ext>
              </a:extLst>
            </p:cNvPr>
            <p:cNvSpPr/>
            <p:nvPr/>
          </p:nvSpPr>
          <p:spPr>
            <a:xfrm>
              <a:off x="9603105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" name="Полилиния: фигура 46">
              <a:extLst>
                <a:ext uri="{FF2B5EF4-FFF2-40B4-BE49-F238E27FC236}">
                  <a16:creationId xmlns:a16="http://schemas.microsoft.com/office/drawing/2014/main" id="{A21D073B-4C62-041F-85BC-ACE15EAA5A76}"/>
                </a:ext>
              </a:extLst>
            </p:cNvPr>
            <p:cNvSpPr/>
            <p:nvPr/>
          </p:nvSpPr>
          <p:spPr>
            <a:xfrm>
              <a:off x="9694392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" name="Полилиния: фигура 47">
              <a:extLst>
                <a:ext uri="{FF2B5EF4-FFF2-40B4-BE49-F238E27FC236}">
                  <a16:creationId xmlns:a16="http://schemas.microsoft.com/office/drawing/2014/main" id="{4BC568AD-043D-D721-EAEA-3570A06B3C60}"/>
                </a:ext>
              </a:extLst>
            </p:cNvPr>
            <p:cNvSpPr/>
            <p:nvPr/>
          </p:nvSpPr>
          <p:spPr>
            <a:xfrm>
              <a:off x="9503430" y="89220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" name="Полилиния: фигура 48">
              <a:extLst>
                <a:ext uri="{FF2B5EF4-FFF2-40B4-BE49-F238E27FC236}">
                  <a16:creationId xmlns:a16="http://schemas.microsoft.com/office/drawing/2014/main" id="{D6653588-8010-52CF-37FA-DE13A4273C2E}"/>
                </a:ext>
              </a:extLst>
            </p:cNvPr>
            <p:cNvSpPr/>
            <p:nvPr/>
          </p:nvSpPr>
          <p:spPr>
            <a:xfrm>
              <a:off x="9507624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" name="Полилиния: фигура 49">
              <a:extLst>
                <a:ext uri="{FF2B5EF4-FFF2-40B4-BE49-F238E27FC236}">
                  <a16:creationId xmlns:a16="http://schemas.microsoft.com/office/drawing/2014/main" id="{91D92DBD-7207-2FAA-829A-8581C60A60A1}"/>
                </a:ext>
              </a:extLst>
            </p:cNvPr>
            <p:cNvSpPr/>
            <p:nvPr/>
          </p:nvSpPr>
          <p:spPr>
            <a:xfrm>
              <a:off x="9976641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D352C468-C332-9F95-2234-BCAA26D23ECF}"/>
                </a:ext>
              </a:extLst>
            </p:cNvPr>
            <p:cNvSpPr/>
            <p:nvPr/>
          </p:nvSpPr>
          <p:spPr>
            <a:xfrm>
              <a:off x="9976641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E81EA14B-FCFC-95F2-DE53-A3C57141714D}"/>
                </a:ext>
              </a:extLst>
            </p:cNvPr>
            <p:cNvSpPr/>
            <p:nvPr/>
          </p:nvSpPr>
          <p:spPr>
            <a:xfrm>
              <a:off x="9787777" y="67418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50E8999D-44C4-556D-EC3C-16C7B1501906}"/>
                </a:ext>
              </a:extLst>
            </p:cNvPr>
            <p:cNvSpPr/>
            <p:nvPr/>
          </p:nvSpPr>
          <p:spPr>
            <a:xfrm>
              <a:off x="9879064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5A8497C0-938E-AFAA-515C-7157A48B3183}"/>
                </a:ext>
              </a:extLst>
            </p:cNvPr>
            <p:cNvSpPr/>
            <p:nvPr/>
          </p:nvSpPr>
          <p:spPr>
            <a:xfrm>
              <a:off x="9789873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3512E647-E808-00A9-AA99-7329D828F3CF}"/>
                </a:ext>
              </a:extLst>
            </p:cNvPr>
            <p:cNvSpPr/>
            <p:nvPr/>
          </p:nvSpPr>
          <p:spPr>
            <a:xfrm>
              <a:off x="9881160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B4B870F0-733A-75C4-B554-AFFB05159D47}"/>
                </a:ext>
              </a:extLst>
            </p:cNvPr>
            <p:cNvSpPr/>
            <p:nvPr/>
          </p:nvSpPr>
          <p:spPr>
            <a:xfrm>
              <a:off x="9601007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12157449-4B37-5A0A-DB7F-1D64F783F3A6}"/>
                </a:ext>
              </a:extLst>
            </p:cNvPr>
            <p:cNvSpPr/>
            <p:nvPr/>
          </p:nvSpPr>
          <p:spPr>
            <a:xfrm>
              <a:off x="9690200" y="5829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651CB3C-75BC-14C4-B4A7-3889E2DE8580}"/>
                </a:ext>
              </a:extLst>
            </p:cNvPr>
            <p:cNvSpPr/>
            <p:nvPr/>
          </p:nvSpPr>
          <p:spPr>
            <a:xfrm>
              <a:off x="9601007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05246133-43A3-66F7-DA45-FF60E96A7A13}"/>
                </a:ext>
              </a:extLst>
            </p:cNvPr>
            <p:cNvSpPr/>
            <p:nvPr/>
          </p:nvSpPr>
          <p:spPr>
            <a:xfrm>
              <a:off x="9690200" y="67418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" name="Полилиния: фигура 59">
              <a:extLst>
                <a:ext uri="{FF2B5EF4-FFF2-40B4-BE49-F238E27FC236}">
                  <a16:creationId xmlns:a16="http://schemas.microsoft.com/office/drawing/2014/main" id="{47759DD5-A38A-CB6C-91BC-08F2982E2EC5}"/>
                </a:ext>
              </a:extLst>
            </p:cNvPr>
            <p:cNvSpPr/>
            <p:nvPr/>
          </p:nvSpPr>
          <p:spPr>
            <a:xfrm>
              <a:off x="9603105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" name="Полилиния: фигура 60">
              <a:extLst>
                <a:ext uri="{FF2B5EF4-FFF2-40B4-BE49-F238E27FC236}">
                  <a16:creationId xmlns:a16="http://schemas.microsoft.com/office/drawing/2014/main" id="{660C6786-BD68-6919-B165-E5A2F7CEBC5E}"/>
                </a:ext>
              </a:extLst>
            </p:cNvPr>
            <p:cNvSpPr/>
            <p:nvPr/>
          </p:nvSpPr>
          <p:spPr>
            <a:xfrm>
              <a:off x="9694392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" name="Полилиния: фигура 61">
              <a:extLst>
                <a:ext uri="{FF2B5EF4-FFF2-40B4-BE49-F238E27FC236}">
                  <a16:creationId xmlns:a16="http://schemas.microsoft.com/office/drawing/2014/main" id="{BF086C27-F45D-B86C-3B9B-C6764B590925}"/>
                </a:ext>
              </a:extLst>
            </p:cNvPr>
            <p:cNvSpPr/>
            <p:nvPr/>
          </p:nvSpPr>
          <p:spPr>
            <a:xfrm>
              <a:off x="9603105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" name="Полилиния: фигура 62">
              <a:extLst>
                <a:ext uri="{FF2B5EF4-FFF2-40B4-BE49-F238E27FC236}">
                  <a16:creationId xmlns:a16="http://schemas.microsoft.com/office/drawing/2014/main" id="{3AF54DAD-3CDD-AAC2-AE2A-2B641243C8DD}"/>
                </a:ext>
              </a:extLst>
            </p:cNvPr>
            <p:cNvSpPr/>
            <p:nvPr/>
          </p:nvSpPr>
          <p:spPr>
            <a:xfrm>
              <a:off x="9694392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" name="Полилиния: фигура 63">
              <a:extLst>
                <a:ext uri="{FF2B5EF4-FFF2-40B4-BE49-F238E27FC236}">
                  <a16:creationId xmlns:a16="http://schemas.microsoft.com/office/drawing/2014/main" id="{5BEF77E2-74AF-886C-AA9A-DC64F9D247ED}"/>
                </a:ext>
              </a:extLst>
            </p:cNvPr>
            <p:cNvSpPr/>
            <p:nvPr/>
          </p:nvSpPr>
          <p:spPr>
            <a:xfrm>
              <a:off x="9414239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" name="Полилиния: фигура 64">
              <a:extLst>
                <a:ext uri="{FF2B5EF4-FFF2-40B4-BE49-F238E27FC236}">
                  <a16:creationId xmlns:a16="http://schemas.microsoft.com/office/drawing/2014/main" id="{1520ECBF-DD29-57FB-D8B2-02D1FDBC21A4}"/>
                </a:ext>
              </a:extLst>
            </p:cNvPr>
            <p:cNvSpPr/>
            <p:nvPr/>
          </p:nvSpPr>
          <p:spPr>
            <a:xfrm>
              <a:off x="9503430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D37C947C-0F52-008C-F424-D93BFB1245FE}"/>
                </a:ext>
              </a:extLst>
            </p:cNvPr>
            <p:cNvSpPr/>
            <p:nvPr/>
          </p:nvSpPr>
          <p:spPr>
            <a:xfrm>
              <a:off x="9414239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" name="Полилиния: фигура 66">
              <a:extLst>
                <a:ext uri="{FF2B5EF4-FFF2-40B4-BE49-F238E27FC236}">
                  <a16:creationId xmlns:a16="http://schemas.microsoft.com/office/drawing/2014/main" id="{AF2894D1-692B-509D-85AB-EE506E3FE6E5}"/>
                </a:ext>
              </a:extLst>
            </p:cNvPr>
            <p:cNvSpPr/>
            <p:nvPr/>
          </p:nvSpPr>
          <p:spPr>
            <a:xfrm>
              <a:off x="9503430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" name="Полилиния: фигура 67">
              <a:extLst>
                <a:ext uri="{FF2B5EF4-FFF2-40B4-BE49-F238E27FC236}">
                  <a16:creationId xmlns:a16="http://schemas.microsoft.com/office/drawing/2014/main" id="{BFC13403-24F8-B07B-6C8C-CC97000B2620}"/>
                </a:ext>
              </a:extLst>
            </p:cNvPr>
            <p:cNvSpPr/>
            <p:nvPr/>
          </p:nvSpPr>
          <p:spPr>
            <a:xfrm>
              <a:off x="9416336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" name="Полилиния: фигура 68">
              <a:extLst>
                <a:ext uri="{FF2B5EF4-FFF2-40B4-BE49-F238E27FC236}">
                  <a16:creationId xmlns:a16="http://schemas.microsoft.com/office/drawing/2014/main" id="{9C8D18E1-AD0F-270A-EB55-8643852C4134}"/>
                </a:ext>
              </a:extLst>
            </p:cNvPr>
            <p:cNvSpPr/>
            <p:nvPr/>
          </p:nvSpPr>
          <p:spPr>
            <a:xfrm>
              <a:off x="9507624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" name="Полилиния: фигура 69">
              <a:extLst>
                <a:ext uri="{FF2B5EF4-FFF2-40B4-BE49-F238E27FC236}">
                  <a16:creationId xmlns:a16="http://schemas.microsoft.com/office/drawing/2014/main" id="{49E5C1AE-F45A-9A49-1247-D0BCB4B4B48B}"/>
                </a:ext>
              </a:extLst>
            </p:cNvPr>
            <p:cNvSpPr/>
            <p:nvPr/>
          </p:nvSpPr>
          <p:spPr>
            <a:xfrm>
              <a:off x="9416336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" name="Полилиния: фигура 70">
              <a:extLst>
                <a:ext uri="{FF2B5EF4-FFF2-40B4-BE49-F238E27FC236}">
                  <a16:creationId xmlns:a16="http://schemas.microsoft.com/office/drawing/2014/main" id="{33341BDF-5ACB-1ED6-0650-094E4AF3119A}"/>
                </a:ext>
              </a:extLst>
            </p:cNvPr>
            <p:cNvSpPr/>
            <p:nvPr/>
          </p:nvSpPr>
          <p:spPr>
            <a:xfrm>
              <a:off x="9507624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" name="Полилиния: фигура 71">
              <a:extLst>
                <a:ext uri="{FF2B5EF4-FFF2-40B4-BE49-F238E27FC236}">
                  <a16:creationId xmlns:a16="http://schemas.microsoft.com/office/drawing/2014/main" id="{3CA826A3-9FA3-026E-0BDA-87894C4679F9}"/>
                </a:ext>
              </a:extLst>
            </p:cNvPr>
            <p:cNvSpPr/>
            <p:nvPr/>
          </p:nvSpPr>
          <p:spPr>
            <a:xfrm>
              <a:off x="9227471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" name="Полилиния: фигура 72">
              <a:extLst>
                <a:ext uri="{FF2B5EF4-FFF2-40B4-BE49-F238E27FC236}">
                  <a16:creationId xmlns:a16="http://schemas.microsoft.com/office/drawing/2014/main" id="{791172F5-4D71-F31F-4B83-B59EF59E95AA}"/>
                </a:ext>
              </a:extLst>
            </p:cNvPr>
            <p:cNvSpPr/>
            <p:nvPr/>
          </p:nvSpPr>
          <p:spPr>
            <a:xfrm>
              <a:off x="9316662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" name="Полилиния: фигура 73">
              <a:extLst>
                <a:ext uri="{FF2B5EF4-FFF2-40B4-BE49-F238E27FC236}">
                  <a16:creationId xmlns:a16="http://schemas.microsoft.com/office/drawing/2014/main" id="{FF951170-7884-5FEC-37ED-7B11CE0273C1}"/>
                </a:ext>
              </a:extLst>
            </p:cNvPr>
            <p:cNvSpPr/>
            <p:nvPr/>
          </p:nvSpPr>
          <p:spPr>
            <a:xfrm>
              <a:off x="9227471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" name="Полилиния: фигура 74">
              <a:extLst>
                <a:ext uri="{FF2B5EF4-FFF2-40B4-BE49-F238E27FC236}">
                  <a16:creationId xmlns:a16="http://schemas.microsoft.com/office/drawing/2014/main" id="{ED0AF0B9-7E92-1005-7C7C-3282AC729781}"/>
                </a:ext>
              </a:extLst>
            </p:cNvPr>
            <p:cNvSpPr/>
            <p:nvPr/>
          </p:nvSpPr>
          <p:spPr>
            <a:xfrm>
              <a:off x="9316662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" name="Полилиния: фигура 75">
              <a:extLst>
                <a:ext uri="{FF2B5EF4-FFF2-40B4-BE49-F238E27FC236}">
                  <a16:creationId xmlns:a16="http://schemas.microsoft.com/office/drawing/2014/main" id="{C7D9A97A-222C-BD07-F5E6-F972A13E4570}"/>
                </a:ext>
              </a:extLst>
            </p:cNvPr>
            <p:cNvSpPr/>
            <p:nvPr/>
          </p:nvSpPr>
          <p:spPr>
            <a:xfrm>
              <a:off x="9229568" y="587063"/>
              <a:ext cx="37353" cy="37612"/>
            </a:xfrm>
            <a:custGeom>
              <a:avLst/>
              <a:gdLst>
                <a:gd name="connsiteX0" fmla="*/ -72 w 37353"/>
                <a:gd name="connsiteY0" fmla="*/ 18500 h 37612"/>
                <a:gd name="connsiteX1" fmla="*/ 18605 w 37353"/>
                <a:gd name="connsiteY1" fmla="*/ -179 h 37612"/>
                <a:gd name="connsiteX2" fmla="*/ 37282 w 37353"/>
                <a:gd name="connsiteY2" fmla="*/ 18500 h 37612"/>
                <a:gd name="connsiteX3" fmla="*/ 18605 w 37353"/>
                <a:gd name="connsiteY3" fmla="*/ 37169 h 37612"/>
                <a:gd name="connsiteX4" fmla="*/ -72 w 37353"/>
                <a:gd name="connsiteY4" fmla="*/ 18500 h 3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12">
                  <a:moveTo>
                    <a:pt x="-72" y="1850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500"/>
                  </a:cubicBezTo>
                  <a:cubicBezTo>
                    <a:pt x="37282" y="28863"/>
                    <a:pt x="28896" y="37169"/>
                    <a:pt x="18605" y="37169"/>
                  </a:cubicBezTo>
                  <a:cubicBezTo>
                    <a:pt x="8218" y="39236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" name="Полилиния: фигура 76">
              <a:extLst>
                <a:ext uri="{FF2B5EF4-FFF2-40B4-BE49-F238E27FC236}">
                  <a16:creationId xmlns:a16="http://schemas.microsoft.com/office/drawing/2014/main" id="{EB775423-8705-3A24-0E68-7EA69EB0EA95}"/>
                </a:ext>
              </a:extLst>
            </p:cNvPr>
            <p:cNvSpPr/>
            <p:nvPr/>
          </p:nvSpPr>
          <p:spPr>
            <a:xfrm>
              <a:off x="9320855" y="587063"/>
              <a:ext cx="37354" cy="37612"/>
            </a:xfrm>
            <a:custGeom>
              <a:avLst/>
              <a:gdLst>
                <a:gd name="connsiteX0" fmla="*/ -72 w 37354"/>
                <a:gd name="connsiteY0" fmla="*/ 18500 h 37612"/>
                <a:gd name="connsiteX1" fmla="*/ 18605 w 37354"/>
                <a:gd name="connsiteY1" fmla="*/ -179 h 37612"/>
                <a:gd name="connsiteX2" fmla="*/ 37282 w 37354"/>
                <a:gd name="connsiteY2" fmla="*/ 18500 h 37612"/>
                <a:gd name="connsiteX3" fmla="*/ 18605 w 37354"/>
                <a:gd name="connsiteY3" fmla="*/ 37169 h 37612"/>
                <a:gd name="connsiteX4" fmla="*/ -72 w 37354"/>
                <a:gd name="connsiteY4" fmla="*/ 18500 h 3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12">
                  <a:moveTo>
                    <a:pt x="-72" y="1850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500"/>
                  </a:cubicBezTo>
                  <a:cubicBezTo>
                    <a:pt x="37282" y="28863"/>
                    <a:pt x="28992" y="37169"/>
                    <a:pt x="18605" y="37169"/>
                  </a:cubicBezTo>
                  <a:cubicBezTo>
                    <a:pt x="8218" y="39236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" name="Полилиния: фигура 77">
              <a:extLst>
                <a:ext uri="{FF2B5EF4-FFF2-40B4-BE49-F238E27FC236}">
                  <a16:creationId xmlns:a16="http://schemas.microsoft.com/office/drawing/2014/main" id="{D1C0368D-75B1-6BAB-162D-56ED5F1F7182}"/>
                </a:ext>
              </a:extLst>
            </p:cNvPr>
            <p:cNvSpPr/>
            <p:nvPr/>
          </p:nvSpPr>
          <p:spPr>
            <a:xfrm>
              <a:off x="9229568" y="67834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" name="Полилиния: фигура 78">
              <a:extLst>
                <a:ext uri="{FF2B5EF4-FFF2-40B4-BE49-F238E27FC236}">
                  <a16:creationId xmlns:a16="http://schemas.microsoft.com/office/drawing/2014/main" id="{0FAD08C9-598B-6656-552F-6B66E16CF292}"/>
                </a:ext>
              </a:extLst>
            </p:cNvPr>
            <p:cNvSpPr/>
            <p:nvPr/>
          </p:nvSpPr>
          <p:spPr>
            <a:xfrm>
              <a:off x="9320855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" name="Полилиния: фигура 79">
              <a:extLst>
                <a:ext uri="{FF2B5EF4-FFF2-40B4-BE49-F238E27FC236}">
                  <a16:creationId xmlns:a16="http://schemas.microsoft.com/office/drawing/2014/main" id="{66265C68-4D02-C383-73B8-2E2C1340821A}"/>
                </a:ext>
              </a:extLst>
            </p:cNvPr>
            <p:cNvSpPr/>
            <p:nvPr/>
          </p:nvSpPr>
          <p:spPr>
            <a:xfrm>
              <a:off x="9038606" y="5829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" name="Полилиния: фигура 80">
              <a:extLst>
                <a:ext uri="{FF2B5EF4-FFF2-40B4-BE49-F238E27FC236}">
                  <a16:creationId xmlns:a16="http://schemas.microsoft.com/office/drawing/2014/main" id="{E5058509-F83E-472E-FEC8-35C669B3D5C0}"/>
                </a:ext>
              </a:extLst>
            </p:cNvPr>
            <p:cNvSpPr/>
            <p:nvPr/>
          </p:nvSpPr>
          <p:spPr>
            <a:xfrm>
              <a:off x="9129913" y="58292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" name="Полилиния: фигура 81">
              <a:extLst>
                <a:ext uri="{FF2B5EF4-FFF2-40B4-BE49-F238E27FC236}">
                  <a16:creationId xmlns:a16="http://schemas.microsoft.com/office/drawing/2014/main" id="{3D9C5029-C44E-017E-A1EE-1CC806B6BAF7}"/>
                </a:ext>
              </a:extLst>
            </p:cNvPr>
            <p:cNvSpPr/>
            <p:nvPr/>
          </p:nvSpPr>
          <p:spPr>
            <a:xfrm>
              <a:off x="9038606" y="67418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" name="Полилиния: фигура 82">
              <a:extLst>
                <a:ext uri="{FF2B5EF4-FFF2-40B4-BE49-F238E27FC236}">
                  <a16:creationId xmlns:a16="http://schemas.microsoft.com/office/drawing/2014/main" id="{FA59D971-DF8A-2FE4-03F1-F3D2ADFABFFB}"/>
                </a:ext>
              </a:extLst>
            </p:cNvPr>
            <p:cNvSpPr/>
            <p:nvPr/>
          </p:nvSpPr>
          <p:spPr>
            <a:xfrm>
              <a:off x="9129913" y="67418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" name="Полилиния: фигура 83">
              <a:extLst>
                <a:ext uri="{FF2B5EF4-FFF2-40B4-BE49-F238E27FC236}">
                  <a16:creationId xmlns:a16="http://schemas.microsoft.com/office/drawing/2014/main" id="{F80E54C4-5E42-D516-2D99-4A666DE8C940}"/>
                </a:ext>
              </a:extLst>
            </p:cNvPr>
            <p:cNvSpPr/>
            <p:nvPr/>
          </p:nvSpPr>
          <p:spPr>
            <a:xfrm>
              <a:off x="9042751" y="587063"/>
              <a:ext cx="37354" cy="37347"/>
            </a:xfrm>
            <a:custGeom>
              <a:avLst/>
              <a:gdLst>
                <a:gd name="connsiteX0" fmla="*/ -72 w 37354"/>
                <a:gd name="connsiteY0" fmla="*/ 18500 h 37347"/>
                <a:gd name="connsiteX1" fmla="*/ 18605 w 37354"/>
                <a:gd name="connsiteY1" fmla="*/ -179 h 37347"/>
                <a:gd name="connsiteX2" fmla="*/ 37282 w 37354"/>
                <a:gd name="connsiteY2" fmla="*/ 18500 h 37347"/>
                <a:gd name="connsiteX3" fmla="*/ 18605 w 37354"/>
                <a:gd name="connsiteY3" fmla="*/ 37169 h 37347"/>
                <a:gd name="connsiteX4" fmla="*/ -72 w 37354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500"/>
                  </a:cubicBezTo>
                  <a:cubicBezTo>
                    <a:pt x="37282" y="28863"/>
                    <a:pt x="28982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" name="Полилиния: фигура 84">
              <a:extLst>
                <a:ext uri="{FF2B5EF4-FFF2-40B4-BE49-F238E27FC236}">
                  <a16:creationId xmlns:a16="http://schemas.microsoft.com/office/drawing/2014/main" id="{45C06D3B-5924-4F5B-91B2-23B59575C375}"/>
                </a:ext>
              </a:extLst>
            </p:cNvPr>
            <p:cNvSpPr/>
            <p:nvPr/>
          </p:nvSpPr>
          <p:spPr>
            <a:xfrm>
              <a:off x="9134068" y="587063"/>
              <a:ext cx="37353" cy="37347"/>
            </a:xfrm>
            <a:custGeom>
              <a:avLst/>
              <a:gdLst>
                <a:gd name="connsiteX0" fmla="*/ -72 w 37353"/>
                <a:gd name="connsiteY0" fmla="*/ 18500 h 37347"/>
                <a:gd name="connsiteX1" fmla="*/ 18605 w 37353"/>
                <a:gd name="connsiteY1" fmla="*/ -179 h 37347"/>
                <a:gd name="connsiteX2" fmla="*/ 37282 w 37353"/>
                <a:gd name="connsiteY2" fmla="*/ 18500 h 37347"/>
                <a:gd name="connsiteX3" fmla="*/ 18605 w 37353"/>
                <a:gd name="connsiteY3" fmla="*/ 37169 h 37347"/>
                <a:gd name="connsiteX4" fmla="*/ -72 w 37353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500"/>
                  </a:cubicBezTo>
                  <a:cubicBezTo>
                    <a:pt x="37282" y="28863"/>
                    <a:pt x="28973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" name="Полилиния: фигура 85">
              <a:extLst>
                <a:ext uri="{FF2B5EF4-FFF2-40B4-BE49-F238E27FC236}">
                  <a16:creationId xmlns:a16="http://schemas.microsoft.com/office/drawing/2014/main" id="{12E6C008-29DD-8358-1774-86B8326C3C87}"/>
                </a:ext>
              </a:extLst>
            </p:cNvPr>
            <p:cNvSpPr/>
            <p:nvPr/>
          </p:nvSpPr>
          <p:spPr>
            <a:xfrm>
              <a:off x="9042751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" name="Полилиния: фигура 86">
              <a:extLst>
                <a:ext uri="{FF2B5EF4-FFF2-40B4-BE49-F238E27FC236}">
                  <a16:creationId xmlns:a16="http://schemas.microsoft.com/office/drawing/2014/main" id="{10B49A12-EEA5-A17F-7267-4BA5F7B0FF40}"/>
                </a:ext>
              </a:extLst>
            </p:cNvPr>
            <p:cNvSpPr/>
            <p:nvPr/>
          </p:nvSpPr>
          <p:spPr>
            <a:xfrm>
              <a:off x="9134068" y="67834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" name="Полилиния: фигура 87">
              <a:extLst>
                <a:ext uri="{FF2B5EF4-FFF2-40B4-BE49-F238E27FC236}">
                  <a16:creationId xmlns:a16="http://schemas.microsoft.com/office/drawing/2014/main" id="{7DB7558B-58C2-4541-7572-4E86B0C1029B}"/>
                </a:ext>
              </a:extLst>
            </p:cNvPr>
            <p:cNvSpPr/>
            <p:nvPr/>
          </p:nvSpPr>
          <p:spPr>
            <a:xfrm>
              <a:off x="8943145" y="5829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" name="Полилиния: фигура 88">
              <a:extLst>
                <a:ext uri="{FF2B5EF4-FFF2-40B4-BE49-F238E27FC236}">
                  <a16:creationId xmlns:a16="http://schemas.microsoft.com/office/drawing/2014/main" id="{3D849B56-F6A2-F3F0-C88B-15AD02396C57}"/>
                </a:ext>
              </a:extLst>
            </p:cNvPr>
            <p:cNvSpPr/>
            <p:nvPr/>
          </p:nvSpPr>
          <p:spPr>
            <a:xfrm>
              <a:off x="8943145" y="67418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" name="Полилиния: фигура 89">
              <a:extLst>
                <a:ext uri="{FF2B5EF4-FFF2-40B4-BE49-F238E27FC236}">
                  <a16:creationId xmlns:a16="http://schemas.microsoft.com/office/drawing/2014/main" id="{3C2F03E9-E62E-ABCA-8D9C-D654672D6C77}"/>
                </a:ext>
              </a:extLst>
            </p:cNvPr>
            <p:cNvSpPr/>
            <p:nvPr/>
          </p:nvSpPr>
          <p:spPr>
            <a:xfrm>
              <a:off x="8947290" y="587063"/>
              <a:ext cx="37354" cy="37347"/>
            </a:xfrm>
            <a:custGeom>
              <a:avLst/>
              <a:gdLst>
                <a:gd name="connsiteX0" fmla="*/ -72 w 37354"/>
                <a:gd name="connsiteY0" fmla="*/ 18500 h 37347"/>
                <a:gd name="connsiteX1" fmla="*/ 18605 w 37354"/>
                <a:gd name="connsiteY1" fmla="*/ -179 h 37347"/>
                <a:gd name="connsiteX2" fmla="*/ 37282 w 37354"/>
                <a:gd name="connsiteY2" fmla="*/ 18500 h 37347"/>
                <a:gd name="connsiteX3" fmla="*/ 18605 w 37354"/>
                <a:gd name="connsiteY3" fmla="*/ 37169 h 37347"/>
                <a:gd name="connsiteX4" fmla="*/ -72 w 37354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500"/>
                  </a:cubicBezTo>
                  <a:cubicBezTo>
                    <a:pt x="37282" y="28863"/>
                    <a:pt x="28982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" name="Полилиния: фигура 90">
              <a:extLst>
                <a:ext uri="{FF2B5EF4-FFF2-40B4-BE49-F238E27FC236}">
                  <a16:creationId xmlns:a16="http://schemas.microsoft.com/office/drawing/2014/main" id="{924E7A67-37E3-3DFB-CF1A-49A6A25E6D96}"/>
                </a:ext>
              </a:extLst>
            </p:cNvPr>
            <p:cNvSpPr/>
            <p:nvPr/>
          </p:nvSpPr>
          <p:spPr>
            <a:xfrm>
              <a:off x="8947290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" name="Полилиния: фигура 91">
              <a:extLst>
                <a:ext uri="{FF2B5EF4-FFF2-40B4-BE49-F238E27FC236}">
                  <a16:creationId xmlns:a16="http://schemas.microsoft.com/office/drawing/2014/main" id="{3946F88C-8BED-7C36-A85C-BD94FF1B0377}"/>
                </a:ext>
              </a:extLst>
            </p:cNvPr>
            <p:cNvSpPr/>
            <p:nvPr/>
          </p:nvSpPr>
          <p:spPr>
            <a:xfrm>
              <a:off x="9976641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" name="Полилиния: фигура 92">
              <a:extLst>
                <a:ext uri="{FF2B5EF4-FFF2-40B4-BE49-F238E27FC236}">
                  <a16:creationId xmlns:a16="http://schemas.microsoft.com/office/drawing/2014/main" id="{4250D13A-020C-CBD4-6B72-73E30D7C089C}"/>
                </a:ext>
              </a:extLst>
            </p:cNvPr>
            <p:cNvSpPr/>
            <p:nvPr/>
          </p:nvSpPr>
          <p:spPr>
            <a:xfrm>
              <a:off x="9976641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" name="Полилиния: фигура 93">
              <a:extLst>
                <a:ext uri="{FF2B5EF4-FFF2-40B4-BE49-F238E27FC236}">
                  <a16:creationId xmlns:a16="http://schemas.microsoft.com/office/drawing/2014/main" id="{E1A5C12E-1A6E-84ED-B9F4-813FFBE87B9C}"/>
                </a:ext>
              </a:extLst>
            </p:cNvPr>
            <p:cNvSpPr/>
            <p:nvPr/>
          </p:nvSpPr>
          <p:spPr>
            <a:xfrm>
              <a:off x="9976641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" name="Полилиния: фигура 94">
              <a:extLst>
                <a:ext uri="{FF2B5EF4-FFF2-40B4-BE49-F238E27FC236}">
                  <a16:creationId xmlns:a16="http://schemas.microsoft.com/office/drawing/2014/main" id="{5B22BEAC-3A70-AF94-04F2-DE64C8CA6B10}"/>
                </a:ext>
              </a:extLst>
            </p:cNvPr>
            <p:cNvSpPr/>
            <p:nvPr/>
          </p:nvSpPr>
          <p:spPr>
            <a:xfrm>
              <a:off x="9976641" y="869175"/>
              <a:ext cx="41450" cy="41757"/>
            </a:xfrm>
            <a:custGeom>
              <a:avLst/>
              <a:gdLst>
                <a:gd name="connsiteX0" fmla="*/ -72 w 41450"/>
                <a:gd name="connsiteY0" fmla="*/ 20567 h 41757"/>
                <a:gd name="connsiteX1" fmla="*/ 20606 w 41450"/>
                <a:gd name="connsiteY1" fmla="*/ -179 h 41757"/>
                <a:gd name="connsiteX2" fmla="*/ 41379 w 41450"/>
                <a:gd name="connsiteY2" fmla="*/ 20567 h 41757"/>
                <a:gd name="connsiteX3" fmla="*/ 20606 w 41450"/>
                <a:gd name="connsiteY3" fmla="*/ 41312 h 41757"/>
                <a:gd name="connsiteX4" fmla="*/ -72 w 41450"/>
                <a:gd name="connsiteY4" fmla="*/ 20567 h 4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7">
                  <a:moveTo>
                    <a:pt x="-72" y="20567"/>
                  </a:moveTo>
                  <a:cubicBezTo>
                    <a:pt x="-72" y="812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89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" name="Полилиния: фигура 95">
              <a:extLst>
                <a:ext uri="{FF2B5EF4-FFF2-40B4-BE49-F238E27FC236}">
                  <a16:creationId xmlns:a16="http://schemas.microsoft.com/office/drawing/2014/main" id="{6BACE2C0-58F7-3E9A-A731-17D06EDC2F3E}"/>
                </a:ext>
              </a:extLst>
            </p:cNvPr>
            <p:cNvSpPr/>
            <p:nvPr/>
          </p:nvSpPr>
          <p:spPr>
            <a:xfrm>
              <a:off x="9787777" y="77790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" name="Полилиния: фигура 96">
              <a:extLst>
                <a:ext uri="{FF2B5EF4-FFF2-40B4-BE49-F238E27FC236}">
                  <a16:creationId xmlns:a16="http://schemas.microsoft.com/office/drawing/2014/main" id="{4FFD0FA0-244F-AD4B-7292-AB4F3CFCC28D}"/>
                </a:ext>
              </a:extLst>
            </p:cNvPr>
            <p:cNvSpPr/>
            <p:nvPr/>
          </p:nvSpPr>
          <p:spPr>
            <a:xfrm>
              <a:off x="9879064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" name="Полилиния: фигура 97">
              <a:extLst>
                <a:ext uri="{FF2B5EF4-FFF2-40B4-BE49-F238E27FC236}">
                  <a16:creationId xmlns:a16="http://schemas.microsoft.com/office/drawing/2014/main" id="{14E89DC6-7B68-45FC-9BD5-CB169A4AB753}"/>
                </a:ext>
              </a:extLst>
            </p:cNvPr>
            <p:cNvSpPr/>
            <p:nvPr/>
          </p:nvSpPr>
          <p:spPr>
            <a:xfrm>
              <a:off x="9787777" y="867108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" name="Полилиния: фигура 98">
              <a:extLst>
                <a:ext uri="{FF2B5EF4-FFF2-40B4-BE49-F238E27FC236}">
                  <a16:creationId xmlns:a16="http://schemas.microsoft.com/office/drawing/2014/main" id="{FE9B5051-A763-5947-BEBF-A0F92BF2BAF4}"/>
                </a:ext>
              </a:extLst>
            </p:cNvPr>
            <p:cNvSpPr/>
            <p:nvPr/>
          </p:nvSpPr>
          <p:spPr>
            <a:xfrm>
              <a:off x="9879064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" name="Полилиния: фигура 99">
              <a:extLst>
                <a:ext uri="{FF2B5EF4-FFF2-40B4-BE49-F238E27FC236}">
                  <a16:creationId xmlns:a16="http://schemas.microsoft.com/office/drawing/2014/main" id="{1BFBC182-840B-AC04-97EB-EC755802FECF}"/>
                </a:ext>
              </a:extLst>
            </p:cNvPr>
            <p:cNvSpPr/>
            <p:nvPr/>
          </p:nvSpPr>
          <p:spPr>
            <a:xfrm>
              <a:off x="9789873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" name="Полилиния: фигура 100">
              <a:extLst>
                <a:ext uri="{FF2B5EF4-FFF2-40B4-BE49-F238E27FC236}">
                  <a16:creationId xmlns:a16="http://schemas.microsoft.com/office/drawing/2014/main" id="{FC368679-3420-888C-229A-0DC44F878DD3}"/>
                </a:ext>
              </a:extLst>
            </p:cNvPr>
            <p:cNvSpPr/>
            <p:nvPr/>
          </p:nvSpPr>
          <p:spPr>
            <a:xfrm>
              <a:off x="9881160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" name="Полилиния: фигура 101">
              <a:extLst>
                <a:ext uri="{FF2B5EF4-FFF2-40B4-BE49-F238E27FC236}">
                  <a16:creationId xmlns:a16="http://schemas.microsoft.com/office/drawing/2014/main" id="{577EEAC4-B03B-5DFC-B6A2-50F87398FFB6}"/>
                </a:ext>
              </a:extLst>
            </p:cNvPr>
            <p:cNvSpPr/>
            <p:nvPr/>
          </p:nvSpPr>
          <p:spPr>
            <a:xfrm>
              <a:off x="9789873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" name="Полилиния: фигура 102">
              <a:extLst>
                <a:ext uri="{FF2B5EF4-FFF2-40B4-BE49-F238E27FC236}">
                  <a16:creationId xmlns:a16="http://schemas.microsoft.com/office/drawing/2014/main" id="{CC0CE738-0E2C-A62C-DEC0-9461B3A4A6E0}"/>
                </a:ext>
              </a:extLst>
            </p:cNvPr>
            <p:cNvSpPr/>
            <p:nvPr/>
          </p:nvSpPr>
          <p:spPr>
            <a:xfrm>
              <a:off x="9881160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" name="Полилиния: фигура 103">
              <a:extLst>
                <a:ext uri="{FF2B5EF4-FFF2-40B4-BE49-F238E27FC236}">
                  <a16:creationId xmlns:a16="http://schemas.microsoft.com/office/drawing/2014/main" id="{7B4F6DD6-6DBC-091E-57FE-BDE49CAB2D2A}"/>
                </a:ext>
              </a:extLst>
            </p:cNvPr>
            <p:cNvSpPr/>
            <p:nvPr/>
          </p:nvSpPr>
          <p:spPr>
            <a:xfrm>
              <a:off x="9601007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" name="Полилиния: фигура 104">
              <a:extLst>
                <a:ext uri="{FF2B5EF4-FFF2-40B4-BE49-F238E27FC236}">
                  <a16:creationId xmlns:a16="http://schemas.microsoft.com/office/drawing/2014/main" id="{1C4B77A2-01F3-8C9E-9849-652939121CED}"/>
                </a:ext>
              </a:extLst>
            </p:cNvPr>
            <p:cNvSpPr/>
            <p:nvPr/>
          </p:nvSpPr>
          <p:spPr>
            <a:xfrm>
              <a:off x="9690200" y="77790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" name="Полилиния: фигура 105">
              <a:extLst>
                <a:ext uri="{FF2B5EF4-FFF2-40B4-BE49-F238E27FC236}">
                  <a16:creationId xmlns:a16="http://schemas.microsoft.com/office/drawing/2014/main" id="{43CA66C1-9916-BC64-CE08-0243616B00E2}"/>
                </a:ext>
              </a:extLst>
            </p:cNvPr>
            <p:cNvSpPr/>
            <p:nvPr/>
          </p:nvSpPr>
          <p:spPr>
            <a:xfrm>
              <a:off x="9601007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" name="Полилиния: фигура 106">
              <a:extLst>
                <a:ext uri="{FF2B5EF4-FFF2-40B4-BE49-F238E27FC236}">
                  <a16:creationId xmlns:a16="http://schemas.microsoft.com/office/drawing/2014/main" id="{50A99F61-281D-8C30-A0B6-89044A90E133}"/>
                </a:ext>
              </a:extLst>
            </p:cNvPr>
            <p:cNvSpPr/>
            <p:nvPr/>
          </p:nvSpPr>
          <p:spPr>
            <a:xfrm>
              <a:off x="9690200" y="867108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" name="Полилиния: фигура 107">
              <a:extLst>
                <a:ext uri="{FF2B5EF4-FFF2-40B4-BE49-F238E27FC236}">
                  <a16:creationId xmlns:a16="http://schemas.microsoft.com/office/drawing/2014/main" id="{FA9F9A63-0801-F5FA-05E5-036F529D3D2C}"/>
                </a:ext>
              </a:extLst>
            </p:cNvPr>
            <p:cNvSpPr/>
            <p:nvPr/>
          </p:nvSpPr>
          <p:spPr>
            <a:xfrm>
              <a:off x="9603105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" name="Полилиния: фигура 108">
              <a:extLst>
                <a:ext uri="{FF2B5EF4-FFF2-40B4-BE49-F238E27FC236}">
                  <a16:creationId xmlns:a16="http://schemas.microsoft.com/office/drawing/2014/main" id="{C3A2E95D-D66F-1593-8F89-1D2009762940}"/>
                </a:ext>
              </a:extLst>
            </p:cNvPr>
            <p:cNvSpPr/>
            <p:nvPr/>
          </p:nvSpPr>
          <p:spPr>
            <a:xfrm>
              <a:off x="9694392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" name="Полилиния: фигура 109">
              <a:extLst>
                <a:ext uri="{FF2B5EF4-FFF2-40B4-BE49-F238E27FC236}">
                  <a16:creationId xmlns:a16="http://schemas.microsoft.com/office/drawing/2014/main" id="{C91FC5C5-2A15-1F7B-1201-DF6CAFC4FE1C}"/>
                </a:ext>
              </a:extLst>
            </p:cNvPr>
            <p:cNvSpPr/>
            <p:nvPr/>
          </p:nvSpPr>
          <p:spPr>
            <a:xfrm>
              <a:off x="9603105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" name="Полилиния: фигура 110">
              <a:extLst>
                <a:ext uri="{FF2B5EF4-FFF2-40B4-BE49-F238E27FC236}">
                  <a16:creationId xmlns:a16="http://schemas.microsoft.com/office/drawing/2014/main" id="{E1E8DE8B-420E-31E2-79D5-6B5D748CF0EA}"/>
                </a:ext>
              </a:extLst>
            </p:cNvPr>
            <p:cNvSpPr/>
            <p:nvPr/>
          </p:nvSpPr>
          <p:spPr>
            <a:xfrm>
              <a:off x="9694392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" name="Полилиния: фигура 111">
              <a:extLst>
                <a:ext uri="{FF2B5EF4-FFF2-40B4-BE49-F238E27FC236}">
                  <a16:creationId xmlns:a16="http://schemas.microsoft.com/office/drawing/2014/main" id="{C62F6D6C-78AE-AF85-BE79-C2E834A04223}"/>
                </a:ext>
              </a:extLst>
            </p:cNvPr>
            <p:cNvSpPr/>
            <p:nvPr/>
          </p:nvSpPr>
          <p:spPr>
            <a:xfrm>
              <a:off x="9414239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" name="Полилиния: фигура 112">
              <a:extLst>
                <a:ext uri="{FF2B5EF4-FFF2-40B4-BE49-F238E27FC236}">
                  <a16:creationId xmlns:a16="http://schemas.microsoft.com/office/drawing/2014/main" id="{3F4B1036-EE72-7DA9-9D48-44D92664ACDB}"/>
                </a:ext>
              </a:extLst>
            </p:cNvPr>
            <p:cNvSpPr/>
            <p:nvPr/>
          </p:nvSpPr>
          <p:spPr>
            <a:xfrm>
              <a:off x="9503430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" name="Полилиния: фигура 113">
              <a:extLst>
                <a:ext uri="{FF2B5EF4-FFF2-40B4-BE49-F238E27FC236}">
                  <a16:creationId xmlns:a16="http://schemas.microsoft.com/office/drawing/2014/main" id="{D607498C-77B5-80E1-EB1B-84A3D55312F1}"/>
                </a:ext>
              </a:extLst>
            </p:cNvPr>
            <p:cNvSpPr/>
            <p:nvPr/>
          </p:nvSpPr>
          <p:spPr>
            <a:xfrm>
              <a:off x="9414239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" name="Полилиния: фигура 114">
              <a:extLst>
                <a:ext uri="{FF2B5EF4-FFF2-40B4-BE49-F238E27FC236}">
                  <a16:creationId xmlns:a16="http://schemas.microsoft.com/office/drawing/2014/main" id="{F89D6C83-BAE5-1B50-9BD1-DA82547ED3EB}"/>
                </a:ext>
              </a:extLst>
            </p:cNvPr>
            <p:cNvSpPr/>
            <p:nvPr/>
          </p:nvSpPr>
          <p:spPr>
            <a:xfrm>
              <a:off x="9503430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" name="Полилиния: фигура 115">
              <a:extLst>
                <a:ext uri="{FF2B5EF4-FFF2-40B4-BE49-F238E27FC236}">
                  <a16:creationId xmlns:a16="http://schemas.microsoft.com/office/drawing/2014/main" id="{2E8191C6-84A6-2560-0240-ACE4915EA7D7}"/>
                </a:ext>
              </a:extLst>
            </p:cNvPr>
            <p:cNvSpPr/>
            <p:nvPr/>
          </p:nvSpPr>
          <p:spPr>
            <a:xfrm>
              <a:off x="9416336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" name="Полилиния: фигура 116">
              <a:extLst>
                <a:ext uri="{FF2B5EF4-FFF2-40B4-BE49-F238E27FC236}">
                  <a16:creationId xmlns:a16="http://schemas.microsoft.com/office/drawing/2014/main" id="{50317BFD-5B27-14CB-38A8-7C78CC1341A0}"/>
                </a:ext>
              </a:extLst>
            </p:cNvPr>
            <p:cNvSpPr/>
            <p:nvPr/>
          </p:nvSpPr>
          <p:spPr>
            <a:xfrm>
              <a:off x="9507624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" name="Полилиния: фигура 117">
              <a:extLst>
                <a:ext uri="{FF2B5EF4-FFF2-40B4-BE49-F238E27FC236}">
                  <a16:creationId xmlns:a16="http://schemas.microsoft.com/office/drawing/2014/main" id="{6EDB0DD1-4C4E-FC5F-39AC-31904833CE28}"/>
                </a:ext>
              </a:extLst>
            </p:cNvPr>
            <p:cNvSpPr/>
            <p:nvPr/>
          </p:nvSpPr>
          <p:spPr>
            <a:xfrm>
              <a:off x="9416336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" name="Полилиния: фигура 118">
              <a:extLst>
                <a:ext uri="{FF2B5EF4-FFF2-40B4-BE49-F238E27FC236}">
                  <a16:creationId xmlns:a16="http://schemas.microsoft.com/office/drawing/2014/main" id="{9A94607E-6838-A93F-E694-B011E46ABCF9}"/>
                </a:ext>
              </a:extLst>
            </p:cNvPr>
            <p:cNvSpPr/>
            <p:nvPr/>
          </p:nvSpPr>
          <p:spPr>
            <a:xfrm>
              <a:off x="9507624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" name="Полилиния: фигура 119">
              <a:extLst>
                <a:ext uri="{FF2B5EF4-FFF2-40B4-BE49-F238E27FC236}">
                  <a16:creationId xmlns:a16="http://schemas.microsoft.com/office/drawing/2014/main" id="{85C7F390-2F17-A0F1-8D90-2F22EC9DD3FA}"/>
                </a:ext>
              </a:extLst>
            </p:cNvPr>
            <p:cNvSpPr/>
            <p:nvPr/>
          </p:nvSpPr>
          <p:spPr>
            <a:xfrm>
              <a:off x="9227471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787E7B7D-F7A0-A14A-4F11-55F178786E72}"/>
                </a:ext>
              </a:extLst>
            </p:cNvPr>
            <p:cNvSpPr/>
            <p:nvPr/>
          </p:nvSpPr>
          <p:spPr>
            <a:xfrm>
              <a:off x="9316662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607661E8-9EBA-4433-59B3-11B69159A145}"/>
                </a:ext>
              </a:extLst>
            </p:cNvPr>
            <p:cNvSpPr/>
            <p:nvPr/>
          </p:nvSpPr>
          <p:spPr>
            <a:xfrm>
              <a:off x="9227471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" name="Полилиния: фигура 122">
              <a:extLst>
                <a:ext uri="{FF2B5EF4-FFF2-40B4-BE49-F238E27FC236}">
                  <a16:creationId xmlns:a16="http://schemas.microsoft.com/office/drawing/2014/main" id="{87F5D18C-4450-FC1C-8CF9-EAEB7267841B}"/>
                </a:ext>
              </a:extLst>
            </p:cNvPr>
            <p:cNvSpPr/>
            <p:nvPr/>
          </p:nvSpPr>
          <p:spPr>
            <a:xfrm>
              <a:off x="9316662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" name="Полилиния: фигура 123">
              <a:extLst>
                <a:ext uri="{FF2B5EF4-FFF2-40B4-BE49-F238E27FC236}">
                  <a16:creationId xmlns:a16="http://schemas.microsoft.com/office/drawing/2014/main" id="{69E60BAF-67E1-30FF-EB2B-960DCDC0C657}"/>
                </a:ext>
              </a:extLst>
            </p:cNvPr>
            <p:cNvSpPr/>
            <p:nvPr/>
          </p:nvSpPr>
          <p:spPr>
            <a:xfrm>
              <a:off x="9229568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" name="Полилиния: фигура 124">
              <a:extLst>
                <a:ext uri="{FF2B5EF4-FFF2-40B4-BE49-F238E27FC236}">
                  <a16:creationId xmlns:a16="http://schemas.microsoft.com/office/drawing/2014/main" id="{3E45CCFF-6AA8-0B45-9FC1-EBB2CC1FFBEE}"/>
                </a:ext>
              </a:extLst>
            </p:cNvPr>
            <p:cNvSpPr/>
            <p:nvPr/>
          </p:nvSpPr>
          <p:spPr>
            <a:xfrm>
              <a:off x="9320855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" name="Полилиния: фигура 125">
              <a:extLst>
                <a:ext uri="{FF2B5EF4-FFF2-40B4-BE49-F238E27FC236}">
                  <a16:creationId xmlns:a16="http://schemas.microsoft.com/office/drawing/2014/main" id="{A826152B-AC8E-1C16-E679-79BED444B7F8}"/>
                </a:ext>
              </a:extLst>
            </p:cNvPr>
            <p:cNvSpPr/>
            <p:nvPr/>
          </p:nvSpPr>
          <p:spPr>
            <a:xfrm>
              <a:off x="9229568" y="8712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" name="Полилиния: фигура 126">
              <a:extLst>
                <a:ext uri="{FF2B5EF4-FFF2-40B4-BE49-F238E27FC236}">
                  <a16:creationId xmlns:a16="http://schemas.microsoft.com/office/drawing/2014/main" id="{A5DAA7D3-456B-190C-3784-C516373F8F02}"/>
                </a:ext>
              </a:extLst>
            </p:cNvPr>
            <p:cNvSpPr/>
            <p:nvPr/>
          </p:nvSpPr>
          <p:spPr>
            <a:xfrm>
              <a:off x="9320855" y="8712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" name="Полилиния: фигура 127">
              <a:extLst>
                <a:ext uri="{FF2B5EF4-FFF2-40B4-BE49-F238E27FC236}">
                  <a16:creationId xmlns:a16="http://schemas.microsoft.com/office/drawing/2014/main" id="{0C8C90DE-587C-59B7-F2D2-4A5FF347CDF5}"/>
                </a:ext>
              </a:extLst>
            </p:cNvPr>
            <p:cNvSpPr/>
            <p:nvPr/>
          </p:nvSpPr>
          <p:spPr>
            <a:xfrm>
              <a:off x="9038606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" name="Полилиния: фигура 128">
              <a:extLst>
                <a:ext uri="{FF2B5EF4-FFF2-40B4-BE49-F238E27FC236}">
                  <a16:creationId xmlns:a16="http://schemas.microsoft.com/office/drawing/2014/main" id="{13D16DCA-9D2B-9B2F-2482-1C4713B42A23}"/>
                </a:ext>
              </a:extLst>
            </p:cNvPr>
            <p:cNvSpPr/>
            <p:nvPr/>
          </p:nvSpPr>
          <p:spPr>
            <a:xfrm>
              <a:off x="9129913" y="77790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" name="Полилиния: фигура 129">
              <a:extLst>
                <a:ext uri="{FF2B5EF4-FFF2-40B4-BE49-F238E27FC236}">
                  <a16:creationId xmlns:a16="http://schemas.microsoft.com/office/drawing/2014/main" id="{CEF9257E-A6F4-633B-B347-E3C5960CAEA4}"/>
                </a:ext>
              </a:extLst>
            </p:cNvPr>
            <p:cNvSpPr/>
            <p:nvPr/>
          </p:nvSpPr>
          <p:spPr>
            <a:xfrm>
              <a:off x="9038606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" name="Полилиния: фигура 130">
              <a:extLst>
                <a:ext uri="{FF2B5EF4-FFF2-40B4-BE49-F238E27FC236}">
                  <a16:creationId xmlns:a16="http://schemas.microsoft.com/office/drawing/2014/main" id="{83D11619-C21F-7088-00DB-E9B1906FCC8C}"/>
                </a:ext>
              </a:extLst>
            </p:cNvPr>
            <p:cNvSpPr/>
            <p:nvPr/>
          </p:nvSpPr>
          <p:spPr>
            <a:xfrm>
              <a:off x="9129913" y="867108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" name="Полилиния: фигура 131">
              <a:extLst>
                <a:ext uri="{FF2B5EF4-FFF2-40B4-BE49-F238E27FC236}">
                  <a16:creationId xmlns:a16="http://schemas.microsoft.com/office/drawing/2014/main" id="{54290AC6-2A27-E6A2-9F34-EC7CC581637B}"/>
                </a:ext>
              </a:extLst>
            </p:cNvPr>
            <p:cNvSpPr/>
            <p:nvPr/>
          </p:nvSpPr>
          <p:spPr>
            <a:xfrm>
              <a:off x="9042751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" name="Полилиния: фигура 132">
              <a:extLst>
                <a:ext uri="{FF2B5EF4-FFF2-40B4-BE49-F238E27FC236}">
                  <a16:creationId xmlns:a16="http://schemas.microsoft.com/office/drawing/2014/main" id="{C66FBDC9-9CC8-9EF0-4DCB-FDB02187BB32}"/>
                </a:ext>
              </a:extLst>
            </p:cNvPr>
            <p:cNvSpPr/>
            <p:nvPr/>
          </p:nvSpPr>
          <p:spPr>
            <a:xfrm>
              <a:off x="9134068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" name="Полилиния: фигура 133">
              <a:extLst>
                <a:ext uri="{FF2B5EF4-FFF2-40B4-BE49-F238E27FC236}">
                  <a16:creationId xmlns:a16="http://schemas.microsoft.com/office/drawing/2014/main" id="{CD3DD2F6-2504-B5D2-097F-FF9A8ED6BA4B}"/>
                </a:ext>
              </a:extLst>
            </p:cNvPr>
            <p:cNvSpPr/>
            <p:nvPr/>
          </p:nvSpPr>
          <p:spPr>
            <a:xfrm>
              <a:off x="9042751" y="8712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" name="Полилиния: фигура 134">
              <a:extLst>
                <a:ext uri="{FF2B5EF4-FFF2-40B4-BE49-F238E27FC236}">
                  <a16:creationId xmlns:a16="http://schemas.microsoft.com/office/drawing/2014/main" id="{7961EB10-9DB3-261E-293B-67E07C0390B2}"/>
                </a:ext>
              </a:extLst>
            </p:cNvPr>
            <p:cNvSpPr/>
            <p:nvPr/>
          </p:nvSpPr>
          <p:spPr>
            <a:xfrm>
              <a:off x="9134068" y="8712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" name="Полилиния: фигура 135">
              <a:extLst>
                <a:ext uri="{FF2B5EF4-FFF2-40B4-BE49-F238E27FC236}">
                  <a16:creationId xmlns:a16="http://schemas.microsoft.com/office/drawing/2014/main" id="{7A461AEB-DB34-65A1-DD3E-72ED4943B5DF}"/>
                </a:ext>
              </a:extLst>
            </p:cNvPr>
            <p:cNvSpPr/>
            <p:nvPr/>
          </p:nvSpPr>
          <p:spPr>
            <a:xfrm>
              <a:off x="8851838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" name="Полилиния: фигура 136">
              <a:extLst>
                <a:ext uri="{FF2B5EF4-FFF2-40B4-BE49-F238E27FC236}">
                  <a16:creationId xmlns:a16="http://schemas.microsoft.com/office/drawing/2014/main" id="{9058D722-2737-3FB3-0165-2778AD35CB2A}"/>
                </a:ext>
              </a:extLst>
            </p:cNvPr>
            <p:cNvSpPr/>
            <p:nvPr/>
          </p:nvSpPr>
          <p:spPr>
            <a:xfrm>
              <a:off x="8943145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" name="Полилиния: фигура 137">
              <a:extLst>
                <a:ext uri="{FF2B5EF4-FFF2-40B4-BE49-F238E27FC236}">
                  <a16:creationId xmlns:a16="http://schemas.microsoft.com/office/drawing/2014/main" id="{D88E8D17-2308-0EA1-C19F-CCDC3751CBA8}"/>
                </a:ext>
              </a:extLst>
            </p:cNvPr>
            <p:cNvSpPr/>
            <p:nvPr/>
          </p:nvSpPr>
          <p:spPr>
            <a:xfrm>
              <a:off x="8851838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" name="Полилиния: фигура 138">
              <a:extLst>
                <a:ext uri="{FF2B5EF4-FFF2-40B4-BE49-F238E27FC236}">
                  <a16:creationId xmlns:a16="http://schemas.microsoft.com/office/drawing/2014/main" id="{ED10B475-CE12-72D0-D9D6-DC24B9C58BF5}"/>
                </a:ext>
              </a:extLst>
            </p:cNvPr>
            <p:cNvSpPr/>
            <p:nvPr/>
          </p:nvSpPr>
          <p:spPr>
            <a:xfrm>
              <a:off x="8943145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" name="Полилиния: фигура 139">
              <a:extLst>
                <a:ext uri="{FF2B5EF4-FFF2-40B4-BE49-F238E27FC236}">
                  <a16:creationId xmlns:a16="http://schemas.microsoft.com/office/drawing/2014/main" id="{E4C3F9C7-0B31-14C0-6014-DA7EB18EF1A4}"/>
                </a:ext>
              </a:extLst>
            </p:cNvPr>
            <p:cNvSpPr/>
            <p:nvPr/>
          </p:nvSpPr>
          <p:spPr>
            <a:xfrm>
              <a:off x="8855983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" name="Полилиния: фигура 140">
              <a:extLst>
                <a:ext uri="{FF2B5EF4-FFF2-40B4-BE49-F238E27FC236}">
                  <a16:creationId xmlns:a16="http://schemas.microsoft.com/office/drawing/2014/main" id="{6BFAB9A9-C884-2A68-E997-6049F929CA3A}"/>
                </a:ext>
              </a:extLst>
            </p:cNvPr>
            <p:cNvSpPr/>
            <p:nvPr/>
          </p:nvSpPr>
          <p:spPr>
            <a:xfrm>
              <a:off x="8947290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" name="Полилиния: фигура 141">
              <a:extLst>
                <a:ext uri="{FF2B5EF4-FFF2-40B4-BE49-F238E27FC236}">
                  <a16:creationId xmlns:a16="http://schemas.microsoft.com/office/drawing/2014/main" id="{955CC466-5216-1578-54DE-B83837EA58D8}"/>
                </a:ext>
              </a:extLst>
            </p:cNvPr>
            <p:cNvSpPr/>
            <p:nvPr/>
          </p:nvSpPr>
          <p:spPr>
            <a:xfrm>
              <a:off x="8855983" y="8712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" name="Полилиния: фигура 142">
              <a:extLst>
                <a:ext uri="{FF2B5EF4-FFF2-40B4-BE49-F238E27FC236}">
                  <a16:creationId xmlns:a16="http://schemas.microsoft.com/office/drawing/2014/main" id="{CE1795FB-E907-7F9C-97DF-AAC4B5ADA52E}"/>
                </a:ext>
              </a:extLst>
            </p:cNvPr>
            <p:cNvSpPr/>
            <p:nvPr/>
          </p:nvSpPr>
          <p:spPr>
            <a:xfrm>
              <a:off x="8947290" y="8712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" name="Полилиния: фигура 143">
              <a:extLst>
                <a:ext uri="{FF2B5EF4-FFF2-40B4-BE49-F238E27FC236}">
                  <a16:creationId xmlns:a16="http://schemas.microsoft.com/office/drawing/2014/main" id="{8DB6B78C-C185-69B1-241E-FB99BA2C7280}"/>
                </a:ext>
              </a:extLst>
            </p:cNvPr>
            <p:cNvSpPr/>
            <p:nvPr/>
          </p:nvSpPr>
          <p:spPr>
            <a:xfrm>
              <a:off x="9976641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" name="Полилиния: фигура 144">
              <a:extLst>
                <a:ext uri="{FF2B5EF4-FFF2-40B4-BE49-F238E27FC236}">
                  <a16:creationId xmlns:a16="http://schemas.microsoft.com/office/drawing/2014/main" id="{21B735DF-A181-18E4-2CE3-5388A2977D0F}"/>
                </a:ext>
              </a:extLst>
            </p:cNvPr>
            <p:cNvSpPr/>
            <p:nvPr/>
          </p:nvSpPr>
          <p:spPr>
            <a:xfrm>
              <a:off x="9976641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" name="Полилиния: фигура 145">
              <a:extLst>
                <a:ext uri="{FF2B5EF4-FFF2-40B4-BE49-F238E27FC236}">
                  <a16:creationId xmlns:a16="http://schemas.microsoft.com/office/drawing/2014/main" id="{08676CE0-17D2-0620-C3D1-13C73BAC46A7}"/>
                </a:ext>
              </a:extLst>
            </p:cNvPr>
            <p:cNvSpPr/>
            <p:nvPr/>
          </p:nvSpPr>
          <p:spPr>
            <a:xfrm>
              <a:off x="9976641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" name="Полилиния: фигура 146">
              <a:extLst>
                <a:ext uri="{FF2B5EF4-FFF2-40B4-BE49-F238E27FC236}">
                  <a16:creationId xmlns:a16="http://schemas.microsoft.com/office/drawing/2014/main" id="{3F8DD246-6E35-C75B-6CF2-7D69F7EB53B1}"/>
                </a:ext>
              </a:extLst>
            </p:cNvPr>
            <p:cNvSpPr/>
            <p:nvPr/>
          </p:nvSpPr>
          <p:spPr>
            <a:xfrm>
              <a:off x="9976641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" name="Полилиния: фигура 147">
              <a:extLst>
                <a:ext uri="{FF2B5EF4-FFF2-40B4-BE49-F238E27FC236}">
                  <a16:creationId xmlns:a16="http://schemas.microsoft.com/office/drawing/2014/main" id="{32761A6A-56F5-A97E-2F62-484DC735A23B}"/>
                </a:ext>
              </a:extLst>
            </p:cNvPr>
            <p:cNvSpPr/>
            <p:nvPr/>
          </p:nvSpPr>
          <p:spPr>
            <a:xfrm>
              <a:off x="9787777" y="97289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" name="Полилиния: фигура 148">
              <a:extLst>
                <a:ext uri="{FF2B5EF4-FFF2-40B4-BE49-F238E27FC236}">
                  <a16:creationId xmlns:a16="http://schemas.microsoft.com/office/drawing/2014/main" id="{36497DCA-1974-F9CC-EC66-87E200AE361A}"/>
                </a:ext>
              </a:extLst>
            </p:cNvPr>
            <p:cNvSpPr/>
            <p:nvPr/>
          </p:nvSpPr>
          <p:spPr>
            <a:xfrm>
              <a:off x="9879064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" name="Полилиния: фигура 149">
              <a:extLst>
                <a:ext uri="{FF2B5EF4-FFF2-40B4-BE49-F238E27FC236}">
                  <a16:creationId xmlns:a16="http://schemas.microsoft.com/office/drawing/2014/main" id="{344A21C8-5483-7C14-E9C0-042636C1A40F}"/>
                </a:ext>
              </a:extLst>
            </p:cNvPr>
            <p:cNvSpPr/>
            <p:nvPr/>
          </p:nvSpPr>
          <p:spPr>
            <a:xfrm>
              <a:off x="9787777" y="106209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" name="Полилиния: фигура 150">
              <a:extLst>
                <a:ext uri="{FF2B5EF4-FFF2-40B4-BE49-F238E27FC236}">
                  <a16:creationId xmlns:a16="http://schemas.microsoft.com/office/drawing/2014/main" id="{71807480-7765-9A48-0A0B-AEB6A4490BDD}"/>
                </a:ext>
              </a:extLst>
            </p:cNvPr>
            <p:cNvSpPr/>
            <p:nvPr/>
          </p:nvSpPr>
          <p:spPr>
            <a:xfrm>
              <a:off x="9879064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" name="Полилиния: фигура 151">
              <a:extLst>
                <a:ext uri="{FF2B5EF4-FFF2-40B4-BE49-F238E27FC236}">
                  <a16:creationId xmlns:a16="http://schemas.microsoft.com/office/drawing/2014/main" id="{5000B31B-E675-A3AD-0D41-06446F51ADE5}"/>
                </a:ext>
              </a:extLst>
            </p:cNvPr>
            <p:cNvSpPr/>
            <p:nvPr/>
          </p:nvSpPr>
          <p:spPr>
            <a:xfrm>
              <a:off x="9789873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" name="Полилиния: фигура 152">
              <a:extLst>
                <a:ext uri="{FF2B5EF4-FFF2-40B4-BE49-F238E27FC236}">
                  <a16:creationId xmlns:a16="http://schemas.microsoft.com/office/drawing/2014/main" id="{B966C64A-A3D4-F6BF-9380-95A2DF0BCA82}"/>
                </a:ext>
              </a:extLst>
            </p:cNvPr>
            <p:cNvSpPr/>
            <p:nvPr/>
          </p:nvSpPr>
          <p:spPr>
            <a:xfrm>
              <a:off x="9881160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" name="Полилиния: фигура 153">
              <a:extLst>
                <a:ext uri="{FF2B5EF4-FFF2-40B4-BE49-F238E27FC236}">
                  <a16:creationId xmlns:a16="http://schemas.microsoft.com/office/drawing/2014/main" id="{19F6E7F9-C6F1-FF65-7026-68031E8A73EC}"/>
                </a:ext>
              </a:extLst>
            </p:cNvPr>
            <p:cNvSpPr/>
            <p:nvPr/>
          </p:nvSpPr>
          <p:spPr>
            <a:xfrm>
              <a:off x="9789873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" name="Полилиния: фигура 154">
              <a:extLst>
                <a:ext uri="{FF2B5EF4-FFF2-40B4-BE49-F238E27FC236}">
                  <a16:creationId xmlns:a16="http://schemas.microsoft.com/office/drawing/2014/main" id="{314550C4-37F0-391B-4F60-1DEAF102387D}"/>
                </a:ext>
              </a:extLst>
            </p:cNvPr>
            <p:cNvSpPr/>
            <p:nvPr/>
          </p:nvSpPr>
          <p:spPr>
            <a:xfrm>
              <a:off x="9881160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" name="Полилиния: фигура 155">
              <a:extLst>
                <a:ext uri="{FF2B5EF4-FFF2-40B4-BE49-F238E27FC236}">
                  <a16:creationId xmlns:a16="http://schemas.microsoft.com/office/drawing/2014/main" id="{D1D6292C-C379-DB9C-76B6-8E9F315B5044}"/>
                </a:ext>
              </a:extLst>
            </p:cNvPr>
            <p:cNvSpPr/>
            <p:nvPr/>
          </p:nvSpPr>
          <p:spPr>
            <a:xfrm>
              <a:off x="9601007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" name="Полилиния: фигура 156">
              <a:extLst>
                <a:ext uri="{FF2B5EF4-FFF2-40B4-BE49-F238E27FC236}">
                  <a16:creationId xmlns:a16="http://schemas.microsoft.com/office/drawing/2014/main" id="{EAEE573E-8336-3EE7-69B5-024290DE1209}"/>
                </a:ext>
              </a:extLst>
            </p:cNvPr>
            <p:cNvSpPr/>
            <p:nvPr/>
          </p:nvSpPr>
          <p:spPr>
            <a:xfrm>
              <a:off x="9690200" y="97289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" name="Полилиния: фигура 157">
              <a:extLst>
                <a:ext uri="{FF2B5EF4-FFF2-40B4-BE49-F238E27FC236}">
                  <a16:creationId xmlns:a16="http://schemas.microsoft.com/office/drawing/2014/main" id="{6165DBBB-6A72-6331-DD39-2818790F867D}"/>
                </a:ext>
              </a:extLst>
            </p:cNvPr>
            <p:cNvSpPr/>
            <p:nvPr/>
          </p:nvSpPr>
          <p:spPr>
            <a:xfrm>
              <a:off x="9601007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" name="Полилиния: фигура 158">
              <a:extLst>
                <a:ext uri="{FF2B5EF4-FFF2-40B4-BE49-F238E27FC236}">
                  <a16:creationId xmlns:a16="http://schemas.microsoft.com/office/drawing/2014/main" id="{48F16FD7-7B2D-CCEB-6B68-FA64B057F025}"/>
                </a:ext>
              </a:extLst>
            </p:cNvPr>
            <p:cNvSpPr/>
            <p:nvPr/>
          </p:nvSpPr>
          <p:spPr>
            <a:xfrm>
              <a:off x="9690200" y="106209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DFDC58A5-1D6E-082D-F791-F11C84E51F42}"/>
                </a:ext>
              </a:extLst>
            </p:cNvPr>
            <p:cNvSpPr/>
            <p:nvPr/>
          </p:nvSpPr>
          <p:spPr>
            <a:xfrm>
              <a:off x="9603105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C4018F47-D5E2-60E9-CCDC-988F99131D0B}"/>
                </a:ext>
              </a:extLst>
            </p:cNvPr>
            <p:cNvSpPr/>
            <p:nvPr/>
          </p:nvSpPr>
          <p:spPr>
            <a:xfrm>
              <a:off x="9694392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673A999C-96DD-535E-6F8F-484D00CA51EF}"/>
                </a:ext>
              </a:extLst>
            </p:cNvPr>
            <p:cNvSpPr/>
            <p:nvPr/>
          </p:nvSpPr>
          <p:spPr>
            <a:xfrm>
              <a:off x="9603105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51303B38-16B9-11EF-B870-F32380C3A0EF}"/>
                </a:ext>
              </a:extLst>
            </p:cNvPr>
            <p:cNvSpPr/>
            <p:nvPr/>
          </p:nvSpPr>
          <p:spPr>
            <a:xfrm>
              <a:off x="9694392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6E793926-2B8E-2BFF-CBAD-57BC9D9DEBDE}"/>
                </a:ext>
              </a:extLst>
            </p:cNvPr>
            <p:cNvSpPr/>
            <p:nvPr/>
          </p:nvSpPr>
          <p:spPr>
            <a:xfrm>
              <a:off x="9414239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CAB97825-ACD3-251B-8381-1B45652C54AB}"/>
                </a:ext>
              </a:extLst>
            </p:cNvPr>
            <p:cNvSpPr/>
            <p:nvPr/>
          </p:nvSpPr>
          <p:spPr>
            <a:xfrm>
              <a:off x="9503430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" name="Полилиния: фигура 165">
              <a:extLst>
                <a:ext uri="{FF2B5EF4-FFF2-40B4-BE49-F238E27FC236}">
                  <a16:creationId xmlns:a16="http://schemas.microsoft.com/office/drawing/2014/main" id="{9F6FC971-8E2E-274D-C533-B02139D487B6}"/>
                </a:ext>
              </a:extLst>
            </p:cNvPr>
            <p:cNvSpPr/>
            <p:nvPr/>
          </p:nvSpPr>
          <p:spPr>
            <a:xfrm>
              <a:off x="9414239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" name="Полилиния: фигура 166">
              <a:extLst>
                <a:ext uri="{FF2B5EF4-FFF2-40B4-BE49-F238E27FC236}">
                  <a16:creationId xmlns:a16="http://schemas.microsoft.com/office/drawing/2014/main" id="{1B59363B-D1E1-3D91-11A8-540CDC07D87C}"/>
                </a:ext>
              </a:extLst>
            </p:cNvPr>
            <p:cNvSpPr/>
            <p:nvPr/>
          </p:nvSpPr>
          <p:spPr>
            <a:xfrm>
              <a:off x="9503430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721555B4-42E3-F8C1-758C-81129AA502FB}"/>
                </a:ext>
              </a:extLst>
            </p:cNvPr>
            <p:cNvSpPr/>
            <p:nvPr/>
          </p:nvSpPr>
          <p:spPr>
            <a:xfrm>
              <a:off x="9416336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" name="Полилиния: фигура 168">
              <a:extLst>
                <a:ext uri="{FF2B5EF4-FFF2-40B4-BE49-F238E27FC236}">
                  <a16:creationId xmlns:a16="http://schemas.microsoft.com/office/drawing/2014/main" id="{87659F37-AE4A-2958-70A4-8C1E8F5AC8ED}"/>
                </a:ext>
              </a:extLst>
            </p:cNvPr>
            <p:cNvSpPr/>
            <p:nvPr/>
          </p:nvSpPr>
          <p:spPr>
            <a:xfrm>
              <a:off x="9507624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" name="Полилиния: фигура 169">
              <a:extLst>
                <a:ext uri="{FF2B5EF4-FFF2-40B4-BE49-F238E27FC236}">
                  <a16:creationId xmlns:a16="http://schemas.microsoft.com/office/drawing/2014/main" id="{7FC295D5-2A86-315E-25C0-37DAAF0BC51A}"/>
                </a:ext>
              </a:extLst>
            </p:cNvPr>
            <p:cNvSpPr/>
            <p:nvPr/>
          </p:nvSpPr>
          <p:spPr>
            <a:xfrm>
              <a:off x="9416336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" name="Полилиния: фигура 170">
              <a:extLst>
                <a:ext uri="{FF2B5EF4-FFF2-40B4-BE49-F238E27FC236}">
                  <a16:creationId xmlns:a16="http://schemas.microsoft.com/office/drawing/2014/main" id="{95C1A94C-405C-AD2A-321C-1D2C70AACAB3}"/>
                </a:ext>
              </a:extLst>
            </p:cNvPr>
            <p:cNvSpPr/>
            <p:nvPr/>
          </p:nvSpPr>
          <p:spPr>
            <a:xfrm>
              <a:off x="9507624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" name="Полилиния: фигура 171">
              <a:extLst>
                <a:ext uri="{FF2B5EF4-FFF2-40B4-BE49-F238E27FC236}">
                  <a16:creationId xmlns:a16="http://schemas.microsoft.com/office/drawing/2014/main" id="{B9664FE7-95F1-A284-02C3-C0F21BE1F0CB}"/>
                </a:ext>
              </a:extLst>
            </p:cNvPr>
            <p:cNvSpPr/>
            <p:nvPr/>
          </p:nvSpPr>
          <p:spPr>
            <a:xfrm>
              <a:off x="9227471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" name="Полилиния: фигура 172">
              <a:extLst>
                <a:ext uri="{FF2B5EF4-FFF2-40B4-BE49-F238E27FC236}">
                  <a16:creationId xmlns:a16="http://schemas.microsoft.com/office/drawing/2014/main" id="{AD1A0FC6-EF28-B8C6-95FB-1714DCA96FE3}"/>
                </a:ext>
              </a:extLst>
            </p:cNvPr>
            <p:cNvSpPr/>
            <p:nvPr/>
          </p:nvSpPr>
          <p:spPr>
            <a:xfrm>
              <a:off x="9316662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" name="Полилиния: фигура 173">
              <a:extLst>
                <a:ext uri="{FF2B5EF4-FFF2-40B4-BE49-F238E27FC236}">
                  <a16:creationId xmlns:a16="http://schemas.microsoft.com/office/drawing/2014/main" id="{B9C3DFEE-2417-F480-93EC-DF71EB0A2FE1}"/>
                </a:ext>
              </a:extLst>
            </p:cNvPr>
            <p:cNvSpPr/>
            <p:nvPr/>
          </p:nvSpPr>
          <p:spPr>
            <a:xfrm>
              <a:off x="9227471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" name="Полилиния: фигура 174">
              <a:extLst>
                <a:ext uri="{FF2B5EF4-FFF2-40B4-BE49-F238E27FC236}">
                  <a16:creationId xmlns:a16="http://schemas.microsoft.com/office/drawing/2014/main" id="{02645EA1-FAD4-0570-D495-EC3EB6BF2444}"/>
                </a:ext>
              </a:extLst>
            </p:cNvPr>
            <p:cNvSpPr/>
            <p:nvPr/>
          </p:nvSpPr>
          <p:spPr>
            <a:xfrm>
              <a:off x="9316662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" name="Полилиния: фигура 175">
              <a:extLst>
                <a:ext uri="{FF2B5EF4-FFF2-40B4-BE49-F238E27FC236}">
                  <a16:creationId xmlns:a16="http://schemas.microsoft.com/office/drawing/2014/main" id="{2CEFAFC2-9B9F-4445-2644-B1A935BB9E65}"/>
                </a:ext>
              </a:extLst>
            </p:cNvPr>
            <p:cNvSpPr/>
            <p:nvPr/>
          </p:nvSpPr>
          <p:spPr>
            <a:xfrm>
              <a:off x="9229568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" name="Полилиния: фигура 176">
              <a:extLst>
                <a:ext uri="{FF2B5EF4-FFF2-40B4-BE49-F238E27FC236}">
                  <a16:creationId xmlns:a16="http://schemas.microsoft.com/office/drawing/2014/main" id="{E5F977BD-A244-8114-74D7-C1F8E7840AB8}"/>
                </a:ext>
              </a:extLst>
            </p:cNvPr>
            <p:cNvSpPr/>
            <p:nvPr/>
          </p:nvSpPr>
          <p:spPr>
            <a:xfrm>
              <a:off x="9320855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" name="Полилиния: фигура 177">
              <a:extLst>
                <a:ext uri="{FF2B5EF4-FFF2-40B4-BE49-F238E27FC236}">
                  <a16:creationId xmlns:a16="http://schemas.microsoft.com/office/drawing/2014/main" id="{C65FB464-7C77-4AB4-C774-F000931A4FF3}"/>
                </a:ext>
              </a:extLst>
            </p:cNvPr>
            <p:cNvSpPr/>
            <p:nvPr/>
          </p:nvSpPr>
          <p:spPr>
            <a:xfrm>
              <a:off x="9229568" y="1066247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" name="Полилиния: фигура 178">
              <a:extLst>
                <a:ext uri="{FF2B5EF4-FFF2-40B4-BE49-F238E27FC236}">
                  <a16:creationId xmlns:a16="http://schemas.microsoft.com/office/drawing/2014/main" id="{D9D4B63F-624D-D05A-7D44-E8990EA081C3}"/>
                </a:ext>
              </a:extLst>
            </p:cNvPr>
            <p:cNvSpPr/>
            <p:nvPr/>
          </p:nvSpPr>
          <p:spPr>
            <a:xfrm>
              <a:off x="9320855" y="1066247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" name="Полилиния: фигура 179">
              <a:extLst>
                <a:ext uri="{FF2B5EF4-FFF2-40B4-BE49-F238E27FC236}">
                  <a16:creationId xmlns:a16="http://schemas.microsoft.com/office/drawing/2014/main" id="{9255FFE9-984F-B5D3-9387-D2257A4D5CE1}"/>
                </a:ext>
              </a:extLst>
            </p:cNvPr>
            <p:cNvSpPr/>
            <p:nvPr/>
          </p:nvSpPr>
          <p:spPr>
            <a:xfrm>
              <a:off x="9038606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" name="Полилиния: фигура 180">
              <a:extLst>
                <a:ext uri="{FF2B5EF4-FFF2-40B4-BE49-F238E27FC236}">
                  <a16:creationId xmlns:a16="http://schemas.microsoft.com/office/drawing/2014/main" id="{95DCDDBA-BB78-F19E-5D7A-D45CD2726802}"/>
                </a:ext>
              </a:extLst>
            </p:cNvPr>
            <p:cNvSpPr/>
            <p:nvPr/>
          </p:nvSpPr>
          <p:spPr>
            <a:xfrm>
              <a:off x="9129913" y="972893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" name="Полилиния: фигура 181">
              <a:extLst>
                <a:ext uri="{FF2B5EF4-FFF2-40B4-BE49-F238E27FC236}">
                  <a16:creationId xmlns:a16="http://schemas.microsoft.com/office/drawing/2014/main" id="{973FA991-CB57-FFB0-B628-D2FC3F556E03}"/>
                </a:ext>
              </a:extLst>
            </p:cNvPr>
            <p:cNvSpPr/>
            <p:nvPr/>
          </p:nvSpPr>
          <p:spPr>
            <a:xfrm>
              <a:off x="9038606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" name="Полилиния: фигура 182">
              <a:extLst>
                <a:ext uri="{FF2B5EF4-FFF2-40B4-BE49-F238E27FC236}">
                  <a16:creationId xmlns:a16="http://schemas.microsoft.com/office/drawing/2014/main" id="{E550AE6F-F924-B226-86FA-12FCA10CDD0D}"/>
                </a:ext>
              </a:extLst>
            </p:cNvPr>
            <p:cNvSpPr/>
            <p:nvPr/>
          </p:nvSpPr>
          <p:spPr>
            <a:xfrm>
              <a:off x="9129913" y="1062094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" name="Полилиния: фигура 183">
              <a:extLst>
                <a:ext uri="{FF2B5EF4-FFF2-40B4-BE49-F238E27FC236}">
                  <a16:creationId xmlns:a16="http://schemas.microsoft.com/office/drawing/2014/main" id="{E873B61C-54AA-617C-D232-30C867D1C8C3}"/>
                </a:ext>
              </a:extLst>
            </p:cNvPr>
            <p:cNvSpPr/>
            <p:nvPr/>
          </p:nvSpPr>
          <p:spPr>
            <a:xfrm>
              <a:off x="9042751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" name="Полилиния: фигура 184">
              <a:extLst>
                <a:ext uri="{FF2B5EF4-FFF2-40B4-BE49-F238E27FC236}">
                  <a16:creationId xmlns:a16="http://schemas.microsoft.com/office/drawing/2014/main" id="{117C2D5A-47E8-D69B-EE6C-B37448AE62D0}"/>
                </a:ext>
              </a:extLst>
            </p:cNvPr>
            <p:cNvSpPr/>
            <p:nvPr/>
          </p:nvSpPr>
          <p:spPr>
            <a:xfrm>
              <a:off x="9134068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" name="Полилиния: фигура 185">
              <a:extLst>
                <a:ext uri="{FF2B5EF4-FFF2-40B4-BE49-F238E27FC236}">
                  <a16:creationId xmlns:a16="http://schemas.microsoft.com/office/drawing/2014/main" id="{98198E90-402B-3A54-43DE-EA5941F8A865}"/>
                </a:ext>
              </a:extLst>
            </p:cNvPr>
            <p:cNvSpPr/>
            <p:nvPr/>
          </p:nvSpPr>
          <p:spPr>
            <a:xfrm>
              <a:off x="9042751" y="106624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" name="Полилиния: фигура 186">
              <a:extLst>
                <a:ext uri="{FF2B5EF4-FFF2-40B4-BE49-F238E27FC236}">
                  <a16:creationId xmlns:a16="http://schemas.microsoft.com/office/drawing/2014/main" id="{11E8C341-60B1-24F7-D6C0-D3F755D4C9D0}"/>
                </a:ext>
              </a:extLst>
            </p:cNvPr>
            <p:cNvSpPr/>
            <p:nvPr/>
          </p:nvSpPr>
          <p:spPr>
            <a:xfrm>
              <a:off x="9134068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" name="Полилиния: фигура 187">
              <a:extLst>
                <a:ext uri="{FF2B5EF4-FFF2-40B4-BE49-F238E27FC236}">
                  <a16:creationId xmlns:a16="http://schemas.microsoft.com/office/drawing/2014/main" id="{420D2214-28DF-80A1-2EA2-7A56ECC10746}"/>
                </a:ext>
              </a:extLst>
            </p:cNvPr>
            <p:cNvSpPr/>
            <p:nvPr/>
          </p:nvSpPr>
          <p:spPr>
            <a:xfrm>
              <a:off x="8851838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" name="Полилиния: фигура 188">
              <a:extLst>
                <a:ext uri="{FF2B5EF4-FFF2-40B4-BE49-F238E27FC236}">
                  <a16:creationId xmlns:a16="http://schemas.microsoft.com/office/drawing/2014/main" id="{162B3E20-77E9-0D1E-285F-63BD73C5B234}"/>
                </a:ext>
              </a:extLst>
            </p:cNvPr>
            <p:cNvSpPr/>
            <p:nvPr/>
          </p:nvSpPr>
          <p:spPr>
            <a:xfrm>
              <a:off x="8943145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" name="Полилиния: фигура 189">
              <a:extLst>
                <a:ext uri="{FF2B5EF4-FFF2-40B4-BE49-F238E27FC236}">
                  <a16:creationId xmlns:a16="http://schemas.microsoft.com/office/drawing/2014/main" id="{51F49C69-D9D8-D504-E4C7-A50885C19153}"/>
                </a:ext>
              </a:extLst>
            </p:cNvPr>
            <p:cNvSpPr/>
            <p:nvPr/>
          </p:nvSpPr>
          <p:spPr>
            <a:xfrm>
              <a:off x="8851838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" name="Полилиния: фигура 190">
              <a:extLst>
                <a:ext uri="{FF2B5EF4-FFF2-40B4-BE49-F238E27FC236}">
                  <a16:creationId xmlns:a16="http://schemas.microsoft.com/office/drawing/2014/main" id="{FD6119F4-BAF4-81DC-6A4D-1F3698772B46}"/>
                </a:ext>
              </a:extLst>
            </p:cNvPr>
            <p:cNvSpPr/>
            <p:nvPr/>
          </p:nvSpPr>
          <p:spPr>
            <a:xfrm>
              <a:off x="8943145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" name="Полилиния: фигура 191">
              <a:extLst>
                <a:ext uri="{FF2B5EF4-FFF2-40B4-BE49-F238E27FC236}">
                  <a16:creationId xmlns:a16="http://schemas.microsoft.com/office/drawing/2014/main" id="{432C7A1A-FBFC-E841-3D68-906191453CEA}"/>
                </a:ext>
              </a:extLst>
            </p:cNvPr>
            <p:cNvSpPr/>
            <p:nvPr/>
          </p:nvSpPr>
          <p:spPr>
            <a:xfrm>
              <a:off x="8855983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" name="Полилиния: фигура 192">
              <a:extLst>
                <a:ext uri="{FF2B5EF4-FFF2-40B4-BE49-F238E27FC236}">
                  <a16:creationId xmlns:a16="http://schemas.microsoft.com/office/drawing/2014/main" id="{D249960E-D902-BC73-BCC2-B1A79B53B459}"/>
                </a:ext>
              </a:extLst>
            </p:cNvPr>
            <p:cNvSpPr/>
            <p:nvPr/>
          </p:nvSpPr>
          <p:spPr>
            <a:xfrm>
              <a:off x="8947290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" name="Полилиния: фигура 193">
              <a:extLst>
                <a:ext uri="{FF2B5EF4-FFF2-40B4-BE49-F238E27FC236}">
                  <a16:creationId xmlns:a16="http://schemas.microsoft.com/office/drawing/2014/main" id="{1CB894E6-EF7F-2977-0596-DC653645FDCB}"/>
                </a:ext>
              </a:extLst>
            </p:cNvPr>
            <p:cNvSpPr/>
            <p:nvPr/>
          </p:nvSpPr>
          <p:spPr>
            <a:xfrm>
              <a:off x="8855983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" name="Полилиния: фигура 194">
              <a:extLst>
                <a:ext uri="{FF2B5EF4-FFF2-40B4-BE49-F238E27FC236}">
                  <a16:creationId xmlns:a16="http://schemas.microsoft.com/office/drawing/2014/main" id="{8183E444-221B-B3A9-5D2B-CB0579AB2496}"/>
                </a:ext>
              </a:extLst>
            </p:cNvPr>
            <p:cNvSpPr/>
            <p:nvPr/>
          </p:nvSpPr>
          <p:spPr>
            <a:xfrm>
              <a:off x="8947290" y="106624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" name="Полилиния: фигура 195">
              <a:extLst>
                <a:ext uri="{FF2B5EF4-FFF2-40B4-BE49-F238E27FC236}">
                  <a16:creationId xmlns:a16="http://schemas.microsoft.com/office/drawing/2014/main" id="{9C726D63-C636-3875-5373-336B33814BA3}"/>
                </a:ext>
              </a:extLst>
            </p:cNvPr>
            <p:cNvSpPr/>
            <p:nvPr/>
          </p:nvSpPr>
          <p:spPr>
            <a:xfrm>
              <a:off x="8754299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" name="Полилиния: фигура 196">
              <a:extLst>
                <a:ext uri="{FF2B5EF4-FFF2-40B4-BE49-F238E27FC236}">
                  <a16:creationId xmlns:a16="http://schemas.microsoft.com/office/drawing/2014/main" id="{880B5232-CD4B-01D2-951E-0F7747263175}"/>
                </a:ext>
              </a:extLst>
            </p:cNvPr>
            <p:cNvSpPr/>
            <p:nvPr/>
          </p:nvSpPr>
          <p:spPr>
            <a:xfrm>
              <a:off x="8760521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" name="Полилиния: фигура 197">
              <a:extLst>
                <a:ext uri="{FF2B5EF4-FFF2-40B4-BE49-F238E27FC236}">
                  <a16:creationId xmlns:a16="http://schemas.microsoft.com/office/drawing/2014/main" id="{0FC9A882-7684-B556-092F-BDBC6F2188BC}"/>
                </a:ext>
              </a:extLst>
            </p:cNvPr>
            <p:cNvSpPr/>
            <p:nvPr/>
          </p:nvSpPr>
          <p:spPr>
            <a:xfrm>
              <a:off x="9976641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" name="Полилиния: фигура 198">
              <a:extLst>
                <a:ext uri="{FF2B5EF4-FFF2-40B4-BE49-F238E27FC236}">
                  <a16:creationId xmlns:a16="http://schemas.microsoft.com/office/drawing/2014/main" id="{FDDC1027-8121-5725-5D6F-6B75A002C27C}"/>
                </a:ext>
              </a:extLst>
            </p:cNvPr>
            <p:cNvSpPr/>
            <p:nvPr/>
          </p:nvSpPr>
          <p:spPr>
            <a:xfrm>
              <a:off x="9976641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" name="Полилиния: фигура 199">
              <a:extLst>
                <a:ext uri="{FF2B5EF4-FFF2-40B4-BE49-F238E27FC236}">
                  <a16:creationId xmlns:a16="http://schemas.microsoft.com/office/drawing/2014/main" id="{E9F4813D-C373-35EA-DF85-23C50177BBE9}"/>
                </a:ext>
              </a:extLst>
            </p:cNvPr>
            <p:cNvSpPr/>
            <p:nvPr/>
          </p:nvSpPr>
          <p:spPr>
            <a:xfrm>
              <a:off x="10065832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" name="Полилиния: фигура 200">
              <a:extLst>
                <a:ext uri="{FF2B5EF4-FFF2-40B4-BE49-F238E27FC236}">
                  <a16:creationId xmlns:a16="http://schemas.microsoft.com/office/drawing/2014/main" id="{4FD6793B-467B-ED0A-36BD-EDDCD8B44CC0}"/>
                </a:ext>
              </a:extLst>
            </p:cNvPr>
            <p:cNvSpPr/>
            <p:nvPr/>
          </p:nvSpPr>
          <p:spPr>
            <a:xfrm>
              <a:off x="9976641" y="1167888"/>
              <a:ext cx="41450" cy="41747"/>
            </a:xfrm>
            <a:custGeom>
              <a:avLst/>
              <a:gdLst>
                <a:gd name="connsiteX0" fmla="*/ -72 w 41450"/>
                <a:gd name="connsiteY0" fmla="*/ 20566 h 41747"/>
                <a:gd name="connsiteX1" fmla="*/ 20606 w 41450"/>
                <a:gd name="connsiteY1" fmla="*/ -179 h 41747"/>
                <a:gd name="connsiteX2" fmla="*/ 41379 w 41450"/>
                <a:gd name="connsiteY2" fmla="*/ 20566 h 41747"/>
                <a:gd name="connsiteX3" fmla="*/ 20606 w 41450"/>
                <a:gd name="connsiteY3" fmla="*/ 41302 h 41747"/>
                <a:gd name="connsiteX4" fmla="*/ -72 w 41450"/>
                <a:gd name="connsiteY4" fmla="*/ 20566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3379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" name="Полилиния: фигура 201">
              <a:extLst>
                <a:ext uri="{FF2B5EF4-FFF2-40B4-BE49-F238E27FC236}">
                  <a16:creationId xmlns:a16="http://schemas.microsoft.com/office/drawing/2014/main" id="{1FCFF087-0AC4-B7CE-AAEB-5685825C5F53}"/>
                </a:ext>
              </a:extLst>
            </p:cNvPr>
            <p:cNvSpPr/>
            <p:nvPr/>
          </p:nvSpPr>
          <p:spPr>
            <a:xfrm>
              <a:off x="9976641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" name="Полилиния: фигура 202">
              <a:extLst>
                <a:ext uri="{FF2B5EF4-FFF2-40B4-BE49-F238E27FC236}">
                  <a16:creationId xmlns:a16="http://schemas.microsoft.com/office/drawing/2014/main" id="{47595959-DF7F-D5D9-A54D-4DE699EB6946}"/>
                </a:ext>
              </a:extLst>
            </p:cNvPr>
            <p:cNvSpPr/>
            <p:nvPr/>
          </p:nvSpPr>
          <p:spPr>
            <a:xfrm>
              <a:off x="10067928" y="1259157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06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" name="Полилиния: фигура 203">
              <a:extLst>
                <a:ext uri="{FF2B5EF4-FFF2-40B4-BE49-F238E27FC236}">
                  <a16:creationId xmlns:a16="http://schemas.microsoft.com/office/drawing/2014/main" id="{421AC106-F709-C031-96EE-4E2A5BDD262E}"/>
                </a:ext>
              </a:extLst>
            </p:cNvPr>
            <p:cNvSpPr/>
            <p:nvPr/>
          </p:nvSpPr>
          <p:spPr>
            <a:xfrm>
              <a:off x="9787777" y="116581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" name="Полилиния: фигура 204">
              <a:extLst>
                <a:ext uri="{FF2B5EF4-FFF2-40B4-BE49-F238E27FC236}">
                  <a16:creationId xmlns:a16="http://schemas.microsoft.com/office/drawing/2014/main" id="{12CAB9F3-B808-4475-116B-2D03492A44AA}"/>
                </a:ext>
              </a:extLst>
            </p:cNvPr>
            <p:cNvSpPr/>
            <p:nvPr/>
          </p:nvSpPr>
          <p:spPr>
            <a:xfrm>
              <a:off x="9879064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" name="Полилиния: фигура 205">
              <a:extLst>
                <a:ext uri="{FF2B5EF4-FFF2-40B4-BE49-F238E27FC236}">
                  <a16:creationId xmlns:a16="http://schemas.microsoft.com/office/drawing/2014/main" id="{C57B3887-D66C-EE3E-78F3-9C2F91F0508D}"/>
                </a:ext>
              </a:extLst>
            </p:cNvPr>
            <p:cNvSpPr/>
            <p:nvPr/>
          </p:nvSpPr>
          <p:spPr>
            <a:xfrm>
              <a:off x="9787777" y="125708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" name="Полилиния: фигура 206">
              <a:extLst>
                <a:ext uri="{FF2B5EF4-FFF2-40B4-BE49-F238E27FC236}">
                  <a16:creationId xmlns:a16="http://schemas.microsoft.com/office/drawing/2014/main" id="{07790648-A76A-051E-DED4-5BCF39A6D30D}"/>
                </a:ext>
              </a:extLst>
            </p:cNvPr>
            <p:cNvSpPr/>
            <p:nvPr/>
          </p:nvSpPr>
          <p:spPr>
            <a:xfrm>
              <a:off x="9879064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" name="Полилиния: фигура 207">
              <a:extLst>
                <a:ext uri="{FF2B5EF4-FFF2-40B4-BE49-F238E27FC236}">
                  <a16:creationId xmlns:a16="http://schemas.microsoft.com/office/drawing/2014/main" id="{195A37E2-DF3E-1030-6E30-F9AF146859DE}"/>
                </a:ext>
              </a:extLst>
            </p:cNvPr>
            <p:cNvSpPr/>
            <p:nvPr/>
          </p:nvSpPr>
          <p:spPr>
            <a:xfrm>
              <a:off x="9789873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" name="Полилиния: фигура 208">
              <a:extLst>
                <a:ext uri="{FF2B5EF4-FFF2-40B4-BE49-F238E27FC236}">
                  <a16:creationId xmlns:a16="http://schemas.microsoft.com/office/drawing/2014/main" id="{40BCA348-C785-78FE-023C-EB9104C9E9EE}"/>
                </a:ext>
              </a:extLst>
            </p:cNvPr>
            <p:cNvSpPr/>
            <p:nvPr/>
          </p:nvSpPr>
          <p:spPr>
            <a:xfrm>
              <a:off x="9881160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" name="Полилиния: фигура 209">
              <a:extLst>
                <a:ext uri="{FF2B5EF4-FFF2-40B4-BE49-F238E27FC236}">
                  <a16:creationId xmlns:a16="http://schemas.microsoft.com/office/drawing/2014/main" id="{4430FDA5-16BD-55B3-5152-C7279F5B740B}"/>
                </a:ext>
              </a:extLst>
            </p:cNvPr>
            <p:cNvSpPr/>
            <p:nvPr/>
          </p:nvSpPr>
          <p:spPr>
            <a:xfrm>
              <a:off x="9789873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" name="Полилиния: фигура 210">
              <a:extLst>
                <a:ext uri="{FF2B5EF4-FFF2-40B4-BE49-F238E27FC236}">
                  <a16:creationId xmlns:a16="http://schemas.microsoft.com/office/drawing/2014/main" id="{38AAFE9E-C3FC-8E14-4ED2-789CDAC75FAC}"/>
                </a:ext>
              </a:extLst>
            </p:cNvPr>
            <p:cNvSpPr/>
            <p:nvPr/>
          </p:nvSpPr>
          <p:spPr>
            <a:xfrm>
              <a:off x="9881160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" name="Полилиния: фигура 211">
              <a:extLst>
                <a:ext uri="{FF2B5EF4-FFF2-40B4-BE49-F238E27FC236}">
                  <a16:creationId xmlns:a16="http://schemas.microsoft.com/office/drawing/2014/main" id="{015B7221-E9D1-21A8-57D1-0375DF40722F}"/>
                </a:ext>
              </a:extLst>
            </p:cNvPr>
            <p:cNvSpPr/>
            <p:nvPr/>
          </p:nvSpPr>
          <p:spPr>
            <a:xfrm>
              <a:off x="9601007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" name="Полилиния: фигура 212">
              <a:extLst>
                <a:ext uri="{FF2B5EF4-FFF2-40B4-BE49-F238E27FC236}">
                  <a16:creationId xmlns:a16="http://schemas.microsoft.com/office/drawing/2014/main" id="{5FED9B04-F370-61C8-CFF4-F8219CA3C1E2}"/>
                </a:ext>
              </a:extLst>
            </p:cNvPr>
            <p:cNvSpPr/>
            <p:nvPr/>
          </p:nvSpPr>
          <p:spPr>
            <a:xfrm>
              <a:off x="9690200" y="116581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" name="Полилиния: фигура 213">
              <a:extLst>
                <a:ext uri="{FF2B5EF4-FFF2-40B4-BE49-F238E27FC236}">
                  <a16:creationId xmlns:a16="http://schemas.microsoft.com/office/drawing/2014/main" id="{8E13C421-D181-0935-CB82-CFEC2517FD52}"/>
                </a:ext>
              </a:extLst>
            </p:cNvPr>
            <p:cNvSpPr/>
            <p:nvPr/>
          </p:nvSpPr>
          <p:spPr>
            <a:xfrm>
              <a:off x="9601007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" name="Полилиния: фигура 214">
              <a:extLst>
                <a:ext uri="{FF2B5EF4-FFF2-40B4-BE49-F238E27FC236}">
                  <a16:creationId xmlns:a16="http://schemas.microsoft.com/office/drawing/2014/main" id="{F64592FD-2477-D6F1-7697-2C56D0C1C5BB}"/>
                </a:ext>
              </a:extLst>
            </p:cNvPr>
            <p:cNvSpPr/>
            <p:nvPr/>
          </p:nvSpPr>
          <p:spPr>
            <a:xfrm>
              <a:off x="9690200" y="125708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" name="Полилиния: фигура 215">
              <a:extLst>
                <a:ext uri="{FF2B5EF4-FFF2-40B4-BE49-F238E27FC236}">
                  <a16:creationId xmlns:a16="http://schemas.microsoft.com/office/drawing/2014/main" id="{C628390B-91C0-E88E-58F8-574C63D4737D}"/>
                </a:ext>
              </a:extLst>
            </p:cNvPr>
            <p:cNvSpPr/>
            <p:nvPr/>
          </p:nvSpPr>
          <p:spPr>
            <a:xfrm>
              <a:off x="9603105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" name="Полилиния: фигура 216">
              <a:extLst>
                <a:ext uri="{FF2B5EF4-FFF2-40B4-BE49-F238E27FC236}">
                  <a16:creationId xmlns:a16="http://schemas.microsoft.com/office/drawing/2014/main" id="{0CB4EBDD-9630-56D0-2B57-4ECDF4B693E5}"/>
                </a:ext>
              </a:extLst>
            </p:cNvPr>
            <p:cNvSpPr/>
            <p:nvPr/>
          </p:nvSpPr>
          <p:spPr>
            <a:xfrm>
              <a:off x="9694392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" name="Полилиния: фигура 217">
              <a:extLst>
                <a:ext uri="{FF2B5EF4-FFF2-40B4-BE49-F238E27FC236}">
                  <a16:creationId xmlns:a16="http://schemas.microsoft.com/office/drawing/2014/main" id="{57B80D72-DC5D-6676-8E1F-1F5014B674E5}"/>
                </a:ext>
              </a:extLst>
            </p:cNvPr>
            <p:cNvSpPr/>
            <p:nvPr/>
          </p:nvSpPr>
          <p:spPr>
            <a:xfrm>
              <a:off x="9603105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" name="Полилиния: фигура 218">
              <a:extLst>
                <a:ext uri="{FF2B5EF4-FFF2-40B4-BE49-F238E27FC236}">
                  <a16:creationId xmlns:a16="http://schemas.microsoft.com/office/drawing/2014/main" id="{215D98D6-1C9F-ABBD-2A4D-0BC3FD5441CE}"/>
                </a:ext>
              </a:extLst>
            </p:cNvPr>
            <p:cNvSpPr/>
            <p:nvPr/>
          </p:nvSpPr>
          <p:spPr>
            <a:xfrm>
              <a:off x="9694392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" name="Полилиния: фигура 219">
              <a:extLst>
                <a:ext uri="{FF2B5EF4-FFF2-40B4-BE49-F238E27FC236}">
                  <a16:creationId xmlns:a16="http://schemas.microsoft.com/office/drawing/2014/main" id="{508F18CF-28D9-94E7-B2CE-59387D558A15}"/>
                </a:ext>
              </a:extLst>
            </p:cNvPr>
            <p:cNvSpPr/>
            <p:nvPr/>
          </p:nvSpPr>
          <p:spPr>
            <a:xfrm>
              <a:off x="9414239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" name="Полилиния: фигура 220">
              <a:extLst>
                <a:ext uri="{FF2B5EF4-FFF2-40B4-BE49-F238E27FC236}">
                  <a16:creationId xmlns:a16="http://schemas.microsoft.com/office/drawing/2014/main" id="{FE8AF78C-6D72-1881-1BDD-2E5F45E12FAD}"/>
                </a:ext>
              </a:extLst>
            </p:cNvPr>
            <p:cNvSpPr/>
            <p:nvPr/>
          </p:nvSpPr>
          <p:spPr>
            <a:xfrm>
              <a:off x="9503430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" name="Полилиния: фигура 221">
              <a:extLst>
                <a:ext uri="{FF2B5EF4-FFF2-40B4-BE49-F238E27FC236}">
                  <a16:creationId xmlns:a16="http://schemas.microsoft.com/office/drawing/2014/main" id="{407F7D7C-B74D-FAB9-0976-45E0C1F71EFD}"/>
                </a:ext>
              </a:extLst>
            </p:cNvPr>
            <p:cNvSpPr/>
            <p:nvPr/>
          </p:nvSpPr>
          <p:spPr>
            <a:xfrm>
              <a:off x="9414239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" name="Полилиния: фигура 222">
              <a:extLst>
                <a:ext uri="{FF2B5EF4-FFF2-40B4-BE49-F238E27FC236}">
                  <a16:creationId xmlns:a16="http://schemas.microsoft.com/office/drawing/2014/main" id="{55B43AEA-3EC7-0F94-E2AD-3015095FD79E}"/>
                </a:ext>
              </a:extLst>
            </p:cNvPr>
            <p:cNvSpPr/>
            <p:nvPr/>
          </p:nvSpPr>
          <p:spPr>
            <a:xfrm>
              <a:off x="9503430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" name="Полилиния: фигура 223">
              <a:extLst>
                <a:ext uri="{FF2B5EF4-FFF2-40B4-BE49-F238E27FC236}">
                  <a16:creationId xmlns:a16="http://schemas.microsoft.com/office/drawing/2014/main" id="{D252C211-0070-FCA3-FE17-975AB54F7A4B}"/>
                </a:ext>
              </a:extLst>
            </p:cNvPr>
            <p:cNvSpPr/>
            <p:nvPr/>
          </p:nvSpPr>
          <p:spPr>
            <a:xfrm>
              <a:off x="9416336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" name="Полилиния: фигура 224">
              <a:extLst>
                <a:ext uri="{FF2B5EF4-FFF2-40B4-BE49-F238E27FC236}">
                  <a16:creationId xmlns:a16="http://schemas.microsoft.com/office/drawing/2014/main" id="{9E2AFCF0-1258-ACA7-1D0B-6D83215D8104}"/>
                </a:ext>
              </a:extLst>
            </p:cNvPr>
            <p:cNvSpPr/>
            <p:nvPr/>
          </p:nvSpPr>
          <p:spPr>
            <a:xfrm>
              <a:off x="9507624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" name="Полилиния: фигура 225">
              <a:extLst>
                <a:ext uri="{FF2B5EF4-FFF2-40B4-BE49-F238E27FC236}">
                  <a16:creationId xmlns:a16="http://schemas.microsoft.com/office/drawing/2014/main" id="{BA40B6F7-B1E5-9B5A-A69D-A092D13D9995}"/>
                </a:ext>
              </a:extLst>
            </p:cNvPr>
            <p:cNvSpPr/>
            <p:nvPr/>
          </p:nvSpPr>
          <p:spPr>
            <a:xfrm>
              <a:off x="9416336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" name="Полилиния: фигура 226">
              <a:extLst>
                <a:ext uri="{FF2B5EF4-FFF2-40B4-BE49-F238E27FC236}">
                  <a16:creationId xmlns:a16="http://schemas.microsoft.com/office/drawing/2014/main" id="{FA454F6C-9A85-BDAF-9CD1-CD045181F59B}"/>
                </a:ext>
              </a:extLst>
            </p:cNvPr>
            <p:cNvSpPr/>
            <p:nvPr/>
          </p:nvSpPr>
          <p:spPr>
            <a:xfrm>
              <a:off x="9507624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" name="Полилиния: фигура 227">
              <a:extLst>
                <a:ext uri="{FF2B5EF4-FFF2-40B4-BE49-F238E27FC236}">
                  <a16:creationId xmlns:a16="http://schemas.microsoft.com/office/drawing/2014/main" id="{D0B46642-3EA3-44FD-EB9B-2130A9D9B907}"/>
                </a:ext>
              </a:extLst>
            </p:cNvPr>
            <p:cNvSpPr/>
            <p:nvPr/>
          </p:nvSpPr>
          <p:spPr>
            <a:xfrm>
              <a:off x="9227471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" name="Полилиния: фигура 228">
              <a:extLst>
                <a:ext uri="{FF2B5EF4-FFF2-40B4-BE49-F238E27FC236}">
                  <a16:creationId xmlns:a16="http://schemas.microsoft.com/office/drawing/2014/main" id="{C372C029-511C-79A5-79D9-46738BBE3C18}"/>
                </a:ext>
              </a:extLst>
            </p:cNvPr>
            <p:cNvSpPr/>
            <p:nvPr/>
          </p:nvSpPr>
          <p:spPr>
            <a:xfrm>
              <a:off x="9316662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" name="Полилиния: фигура 229">
              <a:extLst>
                <a:ext uri="{FF2B5EF4-FFF2-40B4-BE49-F238E27FC236}">
                  <a16:creationId xmlns:a16="http://schemas.microsoft.com/office/drawing/2014/main" id="{9B848CF8-2CBF-2426-7A4F-4BCEDE231199}"/>
                </a:ext>
              </a:extLst>
            </p:cNvPr>
            <p:cNvSpPr/>
            <p:nvPr/>
          </p:nvSpPr>
          <p:spPr>
            <a:xfrm>
              <a:off x="9227471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" name="Полилиния: фигура 230">
              <a:extLst>
                <a:ext uri="{FF2B5EF4-FFF2-40B4-BE49-F238E27FC236}">
                  <a16:creationId xmlns:a16="http://schemas.microsoft.com/office/drawing/2014/main" id="{179DFD75-E81B-1F7A-ABE6-001DC31277B8}"/>
                </a:ext>
              </a:extLst>
            </p:cNvPr>
            <p:cNvSpPr/>
            <p:nvPr/>
          </p:nvSpPr>
          <p:spPr>
            <a:xfrm>
              <a:off x="9316662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" name="Полилиния: фигура 231">
              <a:extLst>
                <a:ext uri="{FF2B5EF4-FFF2-40B4-BE49-F238E27FC236}">
                  <a16:creationId xmlns:a16="http://schemas.microsoft.com/office/drawing/2014/main" id="{1E1B6E04-E2AB-107D-D2DA-F02DE96BBF07}"/>
                </a:ext>
              </a:extLst>
            </p:cNvPr>
            <p:cNvSpPr/>
            <p:nvPr/>
          </p:nvSpPr>
          <p:spPr>
            <a:xfrm>
              <a:off x="9229568" y="1169965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" name="Полилиния: фигура 232">
              <a:extLst>
                <a:ext uri="{FF2B5EF4-FFF2-40B4-BE49-F238E27FC236}">
                  <a16:creationId xmlns:a16="http://schemas.microsoft.com/office/drawing/2014/main" id="{2B7DC931-5A09-EBF8-0B68-2D3625BED8F2}"/>
                </a:ext>
              </a:extLst>
            </p:cNvPr>
            <p:cNvSpPr/>
            <p:nvPr/>
          </p:nvSpPr>
          <p:spPr>
            <a:xfrm>
              <a:off x="9320855" y="1169965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" name="Полилиния: фигура 233">
              <a:extLst>
                <a:ext uri="{FF2B5EF4-FFF2-40B4-BE49-F238E27FC236}">
                  <a16:creationId xmlns:a16="http://schemas.microsoft.com/office/drawing/2014/main" id="{A0FD21EF-EB3F-6498-300F-0079B316356A}"/>
                </a:ext>
              </a:extLst>
            </p:cNvPr>
            <p:cNvSpPr/>
            <p:nvPr/>
          </p:nvSpPr>
          <p:spPr>
            <a:xfrm>
              <a:off x="9229568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" name="Полилиния: фигура 234">
              <a:extLst>
                <a:ext uri="{FF2B5EF4-FFF2-40B4-BE49-F238E27FC236}">
                  <a16:creationId xmlns:a16="http://schemas.microsoft.com/office/drawing/2014/main" id="{0820049A-86EC-124A-089F-2074ED190A57}"/>
                </a:ext>
              </a:extLst>
            </p:cNvPr>
            <p:cNvSpPr/>
            <p:nvPr/>
          </p:nvSpPr>
          <p:spPr>
            <a:xfrm>
              <a:off x="9320855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" name="Полилиния: фигура 235">
              <a:extLst>
                <a:ext uri="{FF2B5EF4-FFF2-40B4-BE49-F238E27FC236}">
                  <a16:creationId xmlns:a16="http://schemas.microsoft.com/office/drawing/2014/main" id="{F216693F-C967-715F-095B-B6787E0495AA}"/>
                </a:ext>
              </a:extLst>
            </p:cNvPr>
            <p:cNvSpPr/>
            <p:nvPr/>
          </p:nvSpPr>
          <p:spPr>
            <a:xfrm>
              <a:off x="9038606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" name="Полилиния: фигура 236">
              <a:extLst>
                <a:ext uri="{FF2B5EF4-FFF2-40B4-BE49-F238E27FC236}">
                  <a16:creationId xmlns:a16="http://schemas.microsoft.com/office/drawing/2014/main" id="{99425347-9A52-7200-C09B-007B3902AE65}"/>
                </a:ext>
              </a:extLst>
            </p:cNvPr>
            <p:cNvSpPr/>
            <p:nvPr/>
          </p:nvSpPr>
          <p:spPr>
            <a:xfrm>
              <a:off x="9129913" y="116581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" name="Полилиния: фигура 237">
              <a:extLst>
                <a:ext uri="{FF2B5EF4-FFF2-40B4-BE49-F238E27FC236}">
                  <a16:creationId xmlns:a16="http://schemas.microsoft.com/office/drawing/2014/main" id="{F8C78377-5552-31EE-BE86-1EC26517E055}"/>
                </a:ext>
              </a:extLst>
            </p:cNvPr>
            <p:cNvSpPr/>
            <p:nvPr/>
          </p:nvSpPr>
          <p:spPr>
            <a:xfrm>
              <a:off x="9038606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" name="Полилиния: фигура 238">
              <a:extLst>
                <a:ext uri="{FF2B5EF4-FFF2-40B4-BE49-F238E27FC236}">
                  <a16:creationId xmlns:a16="http://schemas.microsoft.com/office/drawing/2014/main" id="{A53A9D72-3FE1-BD8E-A029-279634309B94}"/>
                </a:ext>
              </a:extLst>
            </p:cNvPr>
            <p:cNvSpPr/>
            <p:nvPr/>
          </p:nvSpPr>
          <p:spPr>
            <a:xfrm>
              <a:off x="9129913" y="125708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" name="Полилиния: фигура 239">
              <a:extLst>
                <a:ext uri="{FF2B5EF4-FFF2-40B4-BE49-F238E27FC236}">
                  <a16:creationId xmlns:a16="http://schemas.microsoft.com/office/drawing/2014/main" id="{3CA0FCB0-34FB-CA50-C479-4CA194F4FE7F}"/>
                </a:ext>
              </a:extLst>
            </p:cNvPr>
            <p:cNvSpPr/>
            <p:nvPr/>
          </p:nvSpPr>
          <p:spPr>
            <a:xfrm>
              <a:off x="9042751" y="1169965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" name="Полилиния: фигура 240">
              <a:extLst>
                <a:ext uri="{FF2B5EF4-FFF2-40B4-BE49-F238E27FC236}">
                  <a16:creationId xmlns:a16="http://schemas.microsoft.com/office/drawing/2014/main" id="{DBED7A32-1ED5-2D9F-B69A-367EBB2D2180}"/>
                </a:ext>
              </a:extLst>
            </p:cNvPr>
            <p:cNvSpPr/>
            <p:nvPr/>
          </p:nvSpPr>
          <p:spPr>
            <a:xfrm>
              <a:off x="9134068" y="1169965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" name="Полилиния: фигура 241">
              <a:extLst>
                <a:ext uri="{FF2B5EF4-FFF2-40B4-BE49-F238E27FC236}">
                  <a16:creationId xmlns:a16="http://schemas.microsoft.com/office/drawing/2014/main" id="{4C1D44A5-46DE-0B5A-6182-5E2298A8CE65}"/>
                </a:ext>
              </a:extLst>
            </p:cNvPr>
            <p:cNvSpPr/>
            <p:nvPr/>
          </p:nvSpPr>
          <p:spPr>
            <a:xfrm>
              <a:off x="9042751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" name="Полилиния: фигура 242">
              <a:extLst>
                <a:ext uri="{FF2B5EF4-FFF2-40B4-BE49-F238E27FC236}">
                  <a16:creationId xmlns:a16="http://schemas.microsoft.com/office/drawing/2014/main" id="{4CFF4E09-A1F5-2AF1-DA11-8E5127A2A2A7}"/>
                </a:ext>
              </a:extLst>
            </p:cNvPr>
            <p:cNvSpPr/>
            <p:nvPr/>
          </p:nvSpPr>
          <p:spPr>
            <a:xfrm>
              <a:off x="9134068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" name="Полилиния: фигура 243">
              <a:extLst>
                <a:ext uri="{FF2B5EF4-FFF2-40B4-BE49-F238E27FC236}">
                  <a16:creationId xmlns:a16="http://schemas.microsoft.com/office/drawing/2014/main" id="{EEA390C5-3C6B-5F94-1475-A329E44B6B02}"/>
                </a:ext>
              </a:extLst>
            </p:cNvPr>
            <p:cNvSpPr/>
            <p:nvPr/>
          </p:nvSpPr>
          <p:spPr>
            <a:xfrm>
              <a:off x="8851838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" name="Полилиния: фигура 244">
              <a:extLst>
                <a:ext uri="{FF2B5EF4-FFF2-40B4-BE49-F238E27FC236}">
                  <a16:creationId xmlns:a16="http://schemas.microsoft.com/office/drawing/2014/main" id="{886E5F91-B53E-52C4-FEE6-2B42685E4D51}"/>
                </a:ext>
              </a:extLst>
            </p:cNvPr>
            <p:cNvSpPr/>
            <p:nvPr/>
          </p:nvSpPr>
          <p:spPr>
            <a:xfrm>
              <a:off x="8943145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" name="Полилиния: фигура 245">
              <a:extLst>
                <a:ext uri="{FF2B5EF4-FFF2-40B4-BE49-F238E27FC236}">
                  <a16:creationId xmlns:a16="http://schemas.microsoft.com/office/drawing/2014/main" id="{30ADFA8C-8980-C0F9-D458-25EBA648E2D4}"/>
                </a:ext>
              </a:extLst>
            </p:cNvPr>
            <p:cNvSpPr/>
            <p:nvPr/>
          </p:nvSpPr>
          <p:spPr>
            <a:xfrm>
              <a:off x="8851838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" name="Полилиния: фигура 246">
              <a:extLst>
                <a:ext uri="{FF2B5EF4-FFF2-40B4-BE49-F238E27FC236}">
                  <a16:creationId xmlns:a16="http://schemas.microsoft.com/office/drawing/2014/main" id="{C84CC013-754E-AC70-CBC6-420A6716F387}"/>
                </a:ext>
              </a:extLst>
            </p:cNvPr>
            <p:cNvSpPr/>
            <p:nvPr/>
          </p:nvSpPr>
          <p:spPr>
            <a:xfrm>
              <a:off x="8943145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" name="Полилиния: фигура 247">
              <a:extLst>
                <a:ext uri="{FF2B5EF4-FFF2-40B4-BE49-F238E27FC236}">
                  <a16:creationId xmlns:a16="http://schemas.microsoft.com/office/drawing/2014/main" id="{CD667250-B05A-3F83-3C57-34FAF10548E8}"/>
                </a:ext>
              </a:extLst>
            </p:cNvPr>
            <p:cNvSpPr/>
            <p:nvPr/>
          </p:nvSpPr>
          <p:spPr>
            <a:xfrm>
              <a:off x="8855983" y="116996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" name="Полилиния: фигура 248">
              <a:extLst>
                <a:ext uri="{FF2B5EF4-FFF2-40B4-BE49-F238E27FC236}">
                  <a16:creationId xmlns:a16="http://schemas.microsoft.com/office/drawing/2014/main" id="{AACD8044-9777-E945-15CB-C4C44E3B8115}"/>
                </a:ext>
              </a:extLst>
            </p:cNvPr>
            <p:cNvSpPr/>
            <p:nvPr/>
          </p:nvSpPr>
          <p:spPr>
            <a:xfrm>
              <a:off x="8947290" y="116996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" name="Полилиния: фигура 249">
              <a:extLst>
                <a:ext uri="{FF2B5EF4-FFF2-40B4-BE49-F238E27FC236}">
                  <a16:creationId xmlns:a16="http://schemas.microsoft.com/office/drawing/2014/main" id="{574D39A8-A728-8FD9-6B8A-3562F863F8FA}"/>
                </a:ext>
              </a:extLst>
            </p:cNvPr>
            <p:cNvSpPr/>
            <p:nvPr/>
          </p:nvSpPr>
          <p:spPr>
            <a:xfrm>
              <a:off x="8855983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" name="Полилиния: фигура 250">
              <a:extLst>
                <a:ext uri="{FF2B5EF4-FFF2-40B4-BE49-F238E27FC236}">
                  <a16:creationId xmlns:a16="http://schemas.microsoft.com/office/drawing/2014/main" id="{017FF64A-0150-CC82-231D-38D38461EDC4}"/>
                </a:ext>
              </a:extLst>
            </p:cNvPr>
            <p:cNvSpPr/>
            <p:nvPr/>
          </p:nvSpPr>
          <p:spPr>
            <a:xfrm>
              <a:off x="8947290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" name="Полилиния: фигура 251">
              <a:extLst>
                <a:ext uri="{FF2B5EF4-FFF2-40B4-BE49-F238E27FC236}">
                  <a16:creationId xmlns:a16="http://schemas.microsoft.com/office/drawing/2014/main" id="{0EF2A84D-B7A8-E72D-3C2F-35266C28C1CA}"/>
                </a:ext>
              </a:extLst>
            </p:cNvPr>
            <p:cNvSpPr/>
            <p:nvPr/>
          </p:nvSpPr>
          <p:spPr>
            <a:xfrm>
              <a:off x="8754299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" name="Полилиния: фигура 252">
              <a:extLst>
                <a:ext uri="{FF2B5EF4-FFF2-40B4-BE49-F238E27FC236}">
                  <a16:creationId xmlns:a16="http://schemas.microsoft.com/office/drawing/2014/main" id="{5A05C4B0-AE9F-993A-CF5D-F6630F21A4E4}"/>
                </a:ext>
              </a:extLst>
            </p:cNvPr>
            <p:cNvSpPr/>
            <p:nvPr/>
          </p:nvSpPr>
          <p:spPr>
            <a:xfrm>
              <a:off x="8665060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" name="Полилиния: фигура 253">
              <a:extLst>
                <a:ext uri="{FF2B5EF4-FFF2-40B4-BE49-F238E27FC236}">
                  <a16:creationId xmlns:a16="http://schemas.microsoft.com/office/drawing/2014/main" id="{ABBD766F-26D2-1F20-FF1E-49A8EFD18138}"/>
                </a:ext>
              </a:extLst>
            </p:cNvPr>
            <p:cNvSpPr/>
            <p:nvPr/>
          </p:nvSpPr>
          <p:spPr>
            <a:xfrm>
              <a:off x="8754299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" name="Полилиния: фигура 254">
              <a:extLst>
                <a:ext uri="{FF2B5EF4-FFF2-40B4-BE49-F238E27FC236}">
                  <a16:creationId xmlns:a16="http://schemas.microsoft.com/office/drawing/2014/main" id="{5CFFC30E-B1C2-4723-01DA-8E726A085EFE}"/>
                </a:ext>
              </a:extLst>
            </p:cNvPr>
            <p:cNvSpPr/>
            <p:nvPr/>
          </p:nvSpPr>
          <p:spPr>
            <a:xfrm>
              <a:off x="8760521" y="116996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" name="Полилиния: фигура 255">
              <a:extLst>
                <a:ext uri="{FF2B5EF4-FFF2-40B4-BE49-F238E27FC236}">
                  <a16:creationId xmlns:a16="http://schemas.microsoft.com/office/drawing/2014/main" id="{B5402CF8-5059-F466-DD0C-8C5568BBA109}"/>
                </a:ext>
              </a:extLst>
            </p:cNvPr>
            <p:cNvSpPr/>
            <p:nvPr/>
          </p:nvSpPr>
          <p:spPr>
            <a:xfrm>
              <a:off x="8669215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" name="Полилиния: фигура 256">
              <a:extLst>
                <a:ext uri="{FF2B5EF4-FFF2-40B4-BE49-F238E27FC236}">
                  <a16:creationId xmlns:a16="http://schemas.microsoft.com/office/drawing/2014/main" id="{8DBFB2BB-89EC-773D-9E9D-00730F96B3E9}"/>
                </a:ext>
              </a:extLst>
            </p:cNvPr>
            <p:cNvSpPr/>
            <p:nvPr/>
          </p:nvSpPr>
          <p:spPr>
            <a:xfrm>
              <a:off x="8760521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" name="Полилиния: фигура 257">
              <a:extLst>
                <a:ext uri="{FF2B5EF4-FFF2-40B4-BE49-F238E27FC236}">
                  <a16:creationId xmlns:a16="http://schemas.microsoft.com/office/drawing/2014/main" id="{C0C3F28D-B5A0-0D4C-FC16-3CF0620E8379}"/>
                </a:ext>
              </a:extLst>
            </p:cNvPr>
            <p:cNvSpPr/>
            <p:nvPr/>
          </p:nvSpPr>
          <p:spPr>
            <a:xfrm>
              <a:off x="847829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" name="Полилиния: фигура 258">
              <a:extLst>
                <a:ext uri="{FF2B5EF4-FFF2-40B4-BE49-F238E27FC236}">
                  <a16:creationId xmlns:a16="http://schemas.microsoft.com/office/drawing/2014/main" id="{691E3787-4420-7CEC-501B-19C75418D9DD}"/>
                </a:ext>
              </a:extLst>
            </p:cNvPr>
            <p:cNvSpPr/>
            <p:nvPr/>
          </p:nvSpPr>
          <p:spPr>
            <a:xfrm>
              <a:off x="8567531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" name="Полилиния: фигура 259">
              <a:extLst>
                <a:ext uri="{FF2B5EF4-FFF2-40B4-BE49-F238E27FC236}">
                  <a16:creationId xmlns:a16="http://schemas.microsoft.com/office/drawing/2014/main" id="{DB03D263-46E2-6810-ABF9-CDE1F3CA9307}"/>
                </a:ext>
              </a:extLst>
            </p:cNvPr>
            <p:cNvSpPr/>
            <p:nvPr/>
          </p:nvSpPr>
          <p:spPr>
            <a:xfrm>
              <a:off x="8482446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" name="Полилиния: фигура 260">
              <a:extLst>
                <a:ext uri="{FF2B5EF4-FFF2-40B4-BE49-F238E27FC236}">
                  <a16:creationId xmlns:a16="http://schemas.microsoft.com/office/drawing/2014/main" id="{AA869D15-1913-731F-FF48-04690DA5D3CA}"/>
                </a:ext>
              </a:extLst>
            </p:cNvPr>
            <p:cNvSpPr/>
            <p:nvPr/>
          </p:nvSpPr>
          <p:spPr>
            <a:xfrm>
              <a:off x="8573753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" name="Полилиния: фигура 261">
              <a:extLst>
                <a:ext uri="{FF2B5EF4-FFF2-40B4-BE49-F238E27FC236}">
                  <a16:creationId xmlns:a16="http://schemas.microsoft.com/office/drawing/2014/main" id="{B46802EF-311A-F33A-0AB7-841ECC6C5955}"/>
                </a:ext>
              </a:extLst>
            </p:cNvPr>
            <p:cNvSpPr/>
            <p:nvPr/>
          </p:nvSpPr>
          <p:spPr>
            <a:xfrm>
              <a:off x="754237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" name="Полилиния: фигура 262">
              <a:extLst>
                <a:ext uri="{FF2B5EF4-FFF2-40B4-BE49-F238E27FC236}">
                  <a16:creationId xmlns:a16="http://schemas.microsoft.com/office/drawing/2014/main" id="{C49917A9-5099-D7F4-D3B0-73FF1C16C554}"/>
                </a:ext>
              </a:extLst>
            </p:cNvPr>
            <p:cNvSpPr/>
            <p:nvPr/>
          </p:nvSpPr>
          <p:spPr>
            <a:xfrm>
              <a:off x="763160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" name="Полилиния: фигура 263">
              <a:extLst>
                <a:ext uri="{FF2B5EF4-FFF2-40B4-BE49-F238E27FC236}">
                  <a16:creationId xmlns:a16="http://schemas.microsoft.com/office/drawing/2014/main" id="{120B3209-2E8D-DA10-A1C1-0B4E3D113877}"/>
                </a:ext>
              </a:extLst>
            </p:cNvPr>
            <p:cNvSpPr/>
            <p:nvPr/>
          </p:nvSpPr>
          <p:spPr>
            <a:xfrm>
              <a:off x="7548595" y="12633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" name="Полилиния: фигура 264">
              <a:extLst>
                <a:ext uri="{FF2B5EF4-FFF2-40B4-BE49-F238E27FC236}">
                  <a16:creationId xmlns:a16="http://schemas.microsoft.com/office/drawing/2014/main" id="{D0E7017C-08A2-EE7C-C52E-CFCAE1A15E5C}"/>
                </a:ext>
              </a:extLst>
            </p:cNvPr>
            <p:cNvSpPr/>
            <p:nvPr/>
          </p:nvSpPr>
          <p:spPr>
            <a:xfrm>
              <a:off x="7639901" y="126331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" name="Полилиния: фигура 265">
              <a:extLst>
                <a:ext uri="{FF2B5EF4-FFF2-40B4-BE49-F238E27FC236}">
                  <a16:creationId xmlns:a16="http://schemas.microsoft.com/office/drawing/2014/main" id="{0CDCD44E-3687-A20F-31A4-808D27FD57DF}"/>
                </a:ext>
              </a:extLst>
            </p:cNvPr>
            <p:cNvSpPr/>
            <p:nvPr/>
          </p:nvSpPr>
          <p:spPr>
            <a:xfrm>
              <a:off x="7444833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" name="Полилиния: фигура 266">
              <a:extLst>
                <a:ext uri="{FF2B5EF4-FFF2-40B4-BE49-F238E27FC236}">
                  <a16:creationId xmlns:a16="http://schemas.microsoft.com/office/drawing/2014/main" id="{D6E39D8F-FA75-3459-BAD7-07BE6C6F84A7}"/>
                </a:ext>
              </a:extLst>
            </p:cNvPr>
            <p:cNvSpPr/>
            <p:nvPr/>
          </p:nvSpPr>
          <p:spPr>
            <a:xfrm>
              <a:off x="7453133" y="126537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" name="Полилиния: фигура 267">
              <a:extLst>
                <a:ext uri="{FF2B5EF4-FFF2-40B4-BE49-F238E27FC236}">
                  <a16:creationId xmlns:a16="http://schemas.microsoft.com/office/drawing/2014/main" id="{0FBDBC99-2F0E-331E-BB52-F1646C1F491D}"/>
                </a:ext>
              </a:extLst>
            </p:cNvPr>
            <p:cNvSpPr/>
            <p:nvPr/>
          </p:nvSpPr>
          <p:spPr>
            <a:xfrm>
              <a:off x="9976641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" name="Полилиния: фигура 268">
              <a:extLst>
                <a:ext uri="{FF2B5EF4-FFF2-40B4-BE49-F238E27FC236}">
                  <a16:creationId xmlns:a16="http://schemas.microsoft.com/office/drawing/2014/main" id="{2EF2E80C-29D7-D5DA-AC1C-2C0F0E1D942C}"/>
                </a:ext>
              </a:extLst>
            </p:cNvPr>
            <p:cNvSpPr/>
            <p:nvPr/>
          </p:nvSpPr>
          <p:spPr>
            <a:xfrm>
              <a:off x="10065832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" name="Полилиния: фигура 269">
              <a:extLst>
                <a:ext uri="{FF2B5EF4-FFF2-40B4-BE49-F238E27FC236}">
                  <a16:creationId xmlns:a16="http://schemas.microsoft.com/office/drawing/2014/main" id="{C8AFF8F1-4224-FEB0-63DA-87570E3C4B65}"/>
                </a:ext>
              </a:extLst>
            </p:cNvPr>
            <p:cNvSpPr/>
            <p:nvPr/>
          </p:nvSpPr>
          <p:spPr>
            <a:xfrm>
              <a:off x="9976641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219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" name="Полилиния: фигура 270">
              <a:extLst>
                <a:ext uri="{FF2B5EF4-FFF2-40B4-BE49-F238E27FC236}">
                  <a16:creationId xmlns:a16="http://schemas.microsoft.com/office/drawing/2014/main" id="{83335626-2CDA-069B-A058-782BD90D5522}"/>
                </a:ext>
              </a:extLst>
            </p:cNvPr>
            <p:cNvSpPr/>
            <p:nvPr/>
          </p:nvSpPr>
          <p:spPr>
            <a:xfrm>
              <a:off x="10065832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" name="Полилиния: фигура 271">
              <a:extLst>
                <a:ext uri="{FF2B5EF4-FFF2-40B4-BE49-F238E27FC236}">
                  <a16:creationId xmlns:a16="http://schemas.microsoft.com/office/drawing/2014/main" id="{DBE03A9A-7A12-6E59-CF76-D94E9937D0A1}"/>
                </a:ext>
              </a:extLst>
            </p:cNvPr>
            <p:cNvSpPr/>
            <p:nvPr/>
          </p:nvSpPr>
          <p:spPr>
            <a:xfrm>
              <a:off x="9976641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" name="Полилиния: фигура 272">
              <a:extLst>
                <a:ext uri="{FF2B5EF4-FFF2-40B4-BE49-F238E27FC236}">
                  <a16:creationId xmlns:a16="http://schemas.microsoft.com/office/drawing/2014/main" id="{244683FE-D2F2-3902-E9E4-6CD304109379}"/>
                </a:ext>
              </a:extLst>
            </p:cNvPr>
            <p:cNvSpPr/>
            <p:nvPr/>
          </p:nvSpPr>
          <p:spPr>
            <a:xfrm>
              <a:off x="10067928" y="1362875"/>
              <a:ext cx="41452" cy="41491"/>
            </a:xfrm>
            <a:custGeom>
              <a:avLst/>
              <a:gdLst>
                <a:gd name="connsiteX0" fmla="*/ -72 w 41452"/>
                <a:gd name="connsiteY0" fmla="*/ 20567 h 41491"/>
                <a:gd name="connsiteX1" fmla="*/ 20702 w 41452"/>
                <a:gd name="connsiteY1" fmla="*/ -179 h 41491"/>
                <a:gd name="connsiteX2" fmla="*/ 41380 w 41452"/>
                <a:gd name="connsiteY2" fmla="*/ 20567 h 41491"/>
                <a:gd name="connsiteX3" fmla="*/ 20702 w 41452"/>
                <a:gd name="connsiteY3" fmla="*/ 41312 h 41491"/>
                <a:gd name="connsiteX4" fmla="*/ -72 w 41452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1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06"/>
                    <a:pt x="30993" y="41312"/>
                    <a:pt x="20702" y="41312"/>
                  </a:cubicBezTo>
                  <a:cubicBezTo>
                    <a:pt x="8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" name="Полилиния: фигура 273">
              <a:extLst>
                <a:ext uri="{FF2B5EF4-FFF2-40B4-BE49-F238E27FC236}">
                  <a16:creationId xmlns:a16="http://schemas.microsoft.com/office/drawing/2014/main" id="{4027B47B-B931-22A1-E1B4-ED68365E3782}"/>
                </a:ext>
              </a:extLst>
            </p:cNvPr>
            <p:cNvSpPr/>
            <p:nvPr/>
          </p:nvSpPr>
          <p:spPr>
            <a:xfrm>
              <a:off x="9976641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" name="Полилиния: фигура 274">
              <a:extLst>
                <a:ext uri="{FF2B5EF4-FFF2-40B4-BE49-F238E27FC236}">
                  <a16:creationId xmlns:a16="http://schemas.microsoft.com/office/drawing/2014/main" id="{1984AE83-79CC-30F3-44EC-7ADD436DF7CC}"/>
                </a:ext>
              </a:extLst>
            </p:cNvPr>
            <p:cNvSpPr/>
            <p:nvPr/>
          </p:nvSpPr>
          <p:spPr>
            <a:xfrm>
              <a:off x="9787777" y="136079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" name="Полилиния: фигура 275">
              <a:extLst>
                <a:ext uri="{FF2B5EF4-FFF2-40B4-BE49-F238E27FC236}">
                  <a16:creationId xmlns:a16="http://schemas.microsoft.com/office/drawing/2014/main" id="{85AE905A-A5A4-6C3D-26E9-CCFB2327775D}"/>
                </a:ext>
              </a:extLst>
            </p:cNvPr>
            <p:cNvSpPr/>
            <p:nvPr/>
          </p:nvSpPr>
          <p:spPr>
            <a:xfrm>
              <a:off x="9879064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" name="Полилиния: фигура 276">
              <a:extLst>
                <a:ext uri="{FF2B5EF4-FFF2-40B4-BE49-F238E27FC236}">
                  <a16:creationId xmlns:a16="http://schemas.microsoft.com/office/drawing/2014/main" id="{B9130085-7BBC-761F-6266-35468A9D446C}"/>
                </a:ext>
              </a:extLst>
            </p:cNvPr>
            <p:cNvSpPr/>
            <p:nvPr/>
          </p:nvSpPr>
          <p:spPr>
            <a:xfrm>
              <a:off x="9787777" y="1452076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" name="Полилиния: фигура 277">
              <a:extLst>
                <a:ext uri="{FF2B5EF4-FFF2-40B4-BE49-F238E27FC236}">
                  <a16:creationId xmlns:a16="http://schemas.microsoft.com/office/drawing/2014/main" id="{2B3C54BE-369A-BD3A-9FED-CD4931F3202B}"/>
                </a:ext>
              </a:extLst>
            </p:cNvPr>
            <p:cNvSpPr/>
            <p:nvPr/>
          </p:nvSpPr>
          <p:spPr>
            <a:xfrm>
              <a:off x="9879064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4" y="-179"/>
                    <a:pt x="22798" y="-179"/>
                  </a:cubicBezTo>
                  <a:cubicBezTo>
                    <a:pt x="35185" y="-179"/>
                    <a:pt x="45572" y="10184"/>
                    <a:pt x="45572" y="2263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" name="Полилиния: фигура 278">
              <a:extLst>
                <a:ext uri="{FF2B5EF4-FFF2-40B4-BE49-F238E27FC236}">
                  <a16:creationId xmlns:a16="http://schemas.microsoft.com/office/drawing/2014/main" id="{17F5F6B4-190C-5DC0-FCFD-83207A736802}"/>
                </a:ext>
              </a:extLst>
            </p:cNvPr>
            <p:cNvSpPr/>
            <p:nvPr/>
          </p:nvSpPr>
          <p:spPr>
            <a:xfrm>
              <a:off x="9789873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" name="Полилиния: фигура 279">
              <a:extLst>
                <a:ext uri="{FF2B5EF4-FFF2-40B4-BE49-F238E27FC236}">
                  <a16:creationId xmlns:a16="http://schemas.microsoft.com/office/drawing/2014/main" id="{453772C8-3899-C552-3260-52D55715FF45}"/>
                </a:ext>
              </a:extLst>
            </p:cNvPr>
            <p:cNvSpPr/>
            <p:nvPr/>
          </p:nvSpPr>
          <p:spPr>
            <a:xfrm>
              <a:off x="9881160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" name="Полилиния: фигура 280">
              <a:extLst>
                <a:ext uri="{FF2B5EF4-FFF2-40B4-BE49-F238E27FC236}">
                  <a16:creationId xmlns:a16="http://schemas.microsoft.com/office/drawing/2014/main" id="{527C2C28-0083-E7B0-B024-834D4C95F351}"/>
                </a:ext>
              </a:extLst>
            </p:cNvPr>
            <p:cNvSpPr/>
            <p:nvPr/>
          </p:nvSpPr>
          <p:spPr>
            <a:xfrm>
              <a:off x="9789873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" name="Полилиния: фигура 281">
              <a:extLst>
                <a:ext uri="{FF2B5EF4-FFF2-40B4-BE49-F238E27FC236}">
                  <a16:creationId xmlns:a16="http://schemas.microsoft.com/office/drawing/2014/main" id="{5481A4C2-D9B0-F00D-8126-88416D956183}"/>
                </a:ext>
              </a:extLst>
            </p:cNvPr>
            <p:cNvSpPr/>
            <p:nvPr/>
          </p:nvSpPr>
          <p:spPr>
            <a:xfrm>
              <a:off x="9881160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" name="Полилиния: фигура 282">
              <a:extLst>
                <a:ext uri="{FF2B5EF4-FFF2-40B4-BE49-F238E27FC236}">
                  <a16:creationId xmlns:a16="http://schemas.microsoft.com/office/drawing/2014/main" id="{E889530D-210C-BAA4-EE97-380E0D453678}"/>
                </a:ext>
              </a:extLst>
            </p:cNvPr>
            <p:cNvSpPr/>
            <p:nvPr/>
          </p:nvSpPr>
          <p:spPr>
            <a:xfrm>
              <a:off x="9601007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" name="Полилиния: фигура 283">
              <a:extLst>
                <a:ext uri="{FF2B5EF4-FFF2-40B4-BE49-F238E27FC236}">
                  <a16:creationId xmlns:a16="http://schemas.microsoft.com/office/drawing/2014/main" id="{ACC92569-61D0-2CFA-FFAE-C30C1B567058}"/>
                </a:ext>
              </a:extLst>
            </p:cNvPr>
            <p:cNvSpPr/>
            <p:nvPr/>
          </p:nvSpPr>
          <p:spPr>
            <a:xfrm>
              <a:off x="9690200" y="136079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" name="Полилиния: фигура 284">
              <a:extLst>
                <a:ext uri="{FF2B5EF4-FFF2-40B4-BE49-F238E27FC236}">
                  <a16:creationId xmlns:a16="http://schemas.microsoft.com/office/drawing/2014/main" id="{2143AA80-50D2-61E9-0BE2-66C18B06C377}"/>
                </a:ext>
              </a:extLst>
            </p:cNvPr>
            <p:cNvSpPr/>
            <p:nvPr/>
          </p:nvSpPr>
          <p:spPr>
            <a:xfrm>
              <a:off x="9601007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" name="Полилиния: фигура 285">
              <a:extLst>
                <a:ext uri="{FF2B5EF4-FFF2-40B4-BE49-F238E27FC236}">
                  <a16:creationId xmlns:a16="http://schemas.microsoft.com/office/drawing/2014/main" id="{1B59A2EA-365E-6311-AAE0-97197B62EDCB}"/>
                </a:ext>
              </a:extLst>
            </p:cNvPr>
            <p:cNvSpPr/>
            <p:nvPr/>
          </p:nvSpPr>
          <p:spPr>
            <a:xfrm>
              <a:off x="9690200" y="1452076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97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" name="Полилиния: фигура 286">
              <a:extLst>
                <a:ext uri="{FF2B5EF4-FFF2-40B4-BE49-F238E27FC236}">
                  <a16:creationId xmlns:a16="http://schemas.microsoft.com/office/drawing/2014/main" id="{094946B1-D757-F928-09B7-AED6373FB1A5}"/>
                </a:ext>
              </a:extLst>
            </p:cNvPr>
            <p:cNvSpPr/>
            <p:nvPr/>
          </p:nvSpPr>
          <p:spPr>
            <a:xfrm>
              <a:off x="9603105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" name="Полилиния: фигура 287">
              <a:extLst>
                <a:ext uri="{FF2B5EF4-FFF2-40B4-BE49-F238E27FC236}">
                  <a16:creationId xmlns:a16="http://schemas.microsoft.com/office/drawing/2014/main" id="{A35728D0-8685-9A2B-4223-0E5F0F663A22}"/>
                </a:ext>
              </a:extLst>
            </p:cNvPr>
            <p:cNvSpPr/>
            <p:nvPr/>
          </p:nvSpPr>
          <p:spPr>
            <a:xfrm>
              <a:off x="9694392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" name="Полилиния: фигура 288">
              <a:extLst>
                <a:ext uri="{FF2B5EF4-FFF2-40B4-BE49-F238E27FC236}">
                  <a16:creationId xmlns:a16="http://schemas.microsoft.com/office/drawing/2014/main" id="{977EDBCD-9758-0FF2-56E0-A0473B8BED51}"/>
                </a:ext>
              </a:extLst>
            </p:cNvPr>
            <p:cNvSpPr/>
            <p:nvPr/>
          </p:nvSpPr>
          <p:spPr>
            <a:xfrm>
              <a:off x="9603105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" name="Полилиния: фигура 289">
              <a:extLst>
                <a:ext uri="{FF2B5EF4-FFF2-40B4-BE49-F238E27FC236}">
                  <a16:creationId xmlns:a16="http://schemas.microsoft.com/office/drawing/2014/main" id="{2DC6E24B-B558-5502-00A1-528316F25B9B}"/>
                </a:ext>
              </a:extLst>
            </p:cNvPr>
            <p:cNvSpPr/>
            <p:nvPr/>
          </p:nvSpPr>
          <p:spPr>
            <a:xfrm>
              <a:off x="9694392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" name="Полилиния: фигура 290">
              <a:extLst>
                <a:ext uri="{FF2B5EF4-FFF2-40B4-BE49-F238E27FC236}">
                  <a16:creationId xmlns:a16="http://schemas.microsoft.com/office/drawing/2014/main" id="{EBD00148-AFD9-56B2-8EAA-97AE4ECFA69F}"/>
                </a:ext>
              </a:extLst>
            </p:cNvPr>
            <p:cNvSpPr/>
            <p:nvPr/>
          </p:nvSpPr>
          <p:spPr>
            <a:xfrm>
              <a:off x="9414239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" name="Полилиния: фигура 291">
              <a:extLst>
                <a:ext uri="{FF2B5EF4-FFF2-40B4-BE49-F238E27FC236}">
                  <a16:creationId xmlns:a16="http://schemas.microsoft.com/office/drawing/2014/main" id="{F5748BC8-FE53-F1D6-1821-6C44FCA16BA3}"/>
                </a:ext>
              </a:extLst>
            </p:cNvPr>
            <p:cNvSpPr/>
            <p:nvPr/>
          </p:nvSpPr>
          <p:spPr>
            <a:xfrm>
              <a:off x="9503430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" name="Полилиния: фигура 292">
              <a:extLst>
                <a:ext uri="{FF2B5EF4-FFF2-40B4-BE49-F238E27FC236}">
                  <a16:creationId xmlns:a16="http://schemas.microsoft.com/office/drawing/2014/main" id="{76F2FC62-CECF-086F-180D-CB2F2588F9F0}"/>
                </a:ext>
              </a:extLst>
            </p:cNvPr>
            <p:cNvSpPr/>
            <p:nvPr/>
          </p:nvSpPr>
          <p:spPr>
            <a:xfrm>
              <a:off x="9414239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" name="Полилиния: фигура 293">
              <a:extLst>
                <a:ext uri="{FF2B5EF4-FFF2-40B4-BE49-F238E27FC236}">
                  <a16:creationId xmlns:a16="http://schemas.microsoft.com/office/drawing/2014/main" id="{BCA8632E-0140-BE39-A027-AF74383A6299}"/>
                </a:ext>
              </a:extLst>
            </p:cNvPr>
            <p:cNvSpPr/>
            <p:nvPr/>
          </p:nvSpPr>
          <p:spPr>
            <a:xfrm>
              <a:off x="9503430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" name="Полилиния: фигура 294">
              <a:extLst>
                <a:ext uri="{FF2B5EF4-FFF2-40B4-BE49-F238E27FC236}">
                  <a16:creationId xmlns:a16="http://schemas.microsoft.com/office/drawing/2014/main" id="{14A3B9CC-88B7-5199-45A9-13BE200BA2C7}"/>
                </a:ext>
              </a:extLst>
            </p:cNvPr>
            <p:cNvSpPr/>
            <p:nvPr/>
          </p:nvSpPr>
          <p:spPr>
            <a:xfrm>
              <a:off x="9416336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" name="Полилиния: фигура 295">
              <a:extLst>
                <a:ext uri="{FF2B5EF4-FFF2-40B4-BE49-F238E27FC236}">
                  <a16:creationId xmlns:a16="http://schemas.microsoft.com/office/drawing/2014/main" id="{EE881170-F045-EA03-964F-03CA52DD1187}"/>
                </a:ext>
              </a:extLst>
            </p:cNvPr>
            <p:cNvSpPr/>
            <p:nvPr/>
          </p:nvSpPr>
          <p:spPr>
            <a:xfrm>
              <a:off x="9507624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" name="Полилиния: фигура 296">
              <a:extLst>
                <a:ext uri="{FF2B5EF4-FFF2-40B4-BE49-F238E27FC236}">
                  <a16:creationId xmlns:a16="http://schemas.microsoft.com/office/drawing/2014/main" id="{B82B8FA8-F65D-76C7-B871-B8404860B198}"/>
                </a:ext>
              </a:extLst>
            </p:cNvPr>
            <p:cNvSpPr/>
            <p:nvPr/>
          </p:nvSpPr>
          <p:spPr>
            <a:xfrm>
              <a:off x="9416336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" name="Полилиния: фигура 297">
              <a:extLst>
                <a:ext uri="{FF2B5EF4-FFF2-40B4-BE49-F238E27FC236}">
                  <a16:creationId xmlns:a16="http://schemas.microsoft.com/office/drawing/2014/main" id="{F316E98A-2F6A-E393-FD5E-8B5C9BDB867C}"/>
                </a:ext>
              </a:extLst>
            </p:cNvPr>
            <p:cNvSpPr/>
            <p:nvPr/>
          </p:nvSpPr>
          <p:spPr>
            <a:xfrm>
              <a:off x="9507624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" name="Полилиния: фигура 298">
              <a:extLst>
                <a:ext uri="{FF2B5EF4-FFF2-40B4-BE49-F238E27FC236}">
                  <a16:creationId xmlns:a16="http://schemas.microsoft.com/office/drawing/2014/main" id="{B9BDBE7A-11B2-F2C3-1385-CD71440CE2C8}"/>
                </a:ext>
              </a:extLst>
            </p:cNvPr>
            <p:cNvSpPr/>
            <p:nvPr/>
          </p:nvSpPr>
          <p:spPr>
            <a:xfrm>
              <a:off x="9227471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" name="Полилиния: фигура 299">
              <a:extLst>
                <a:ext uri="{FF2B5EF4-FFF2-40B4-BE49-F238E27FC236}">
                  <a16:creationId xmlns:a16="http://schemas.microsoft.com/office/drawing/2014/main" id="{D883B395-93DB-DFE2-B5D3-F043B2889D4F}"/>
                </a:ext>
              </a:extLst>
            </p:cNvPr>
            <p:cNvSpPr/>
            <p:nvPr/>
          </p:nvSpPr>
          <p:spPr>
            <a:xfrm>
              <a:off x="9316662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" name="Полилиния: фигура 300">
              <a:extLst>
                <a:ext uri="{FF2B5EF4-FFF2-40B4-BE49-F238E27FC236}">
                  <a16:creationId xmlns:a16="http://schemas.microsoft.com/office/drawing/2014/main" id="{CB93B1F4-A1DE-8B28-DCA9-8B62D55D1289}"/>
                </a:ext>
              </a:extLst>
            </p:cNvPr>
            <p:cNvSpPr/>
            <p:nvPr/>
          </p:nvSpPr>
          <p:spPr>
            <a:xfrm>
              <a:off x="9227471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" name="Полилиния: фигура 301">
              <a:extLst>
                <a:ext uri="{FF2B5EF4-FFF2-40B4-BE49-F238E27FC236}">
                  <a16:creationId xmlns:a16="http://schemas.microsoft.com/office/drawing/2014/main" id="{2480317D-408E-9F95-B6E1-63B809F6F8BA}"/>
                </a:ext>
              </a:extLst>
            </p:cNvPr>
            <p:cNvSpPr/>
            <p:nvPr/>
          </p:nvSpPr>
          <p:spPr>
            <a:xfrm>
              <a:off x="9316662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" name="Полилиния: фигура 302">
              <a:extLst>
                <a:ext uri="{FF2B5EF4-FFF2-40B4-BE49-F238E27FC236}">
                  <a16:creationId xmlns:a16="http://schemas.microsoft.com/office/drawing/2014/main" id="{4C4F5733-8A76-7493-CD2D-EBE7A5FC9094}"/>
                </a:ext>
              </a:extLst>
            </p:cNvPr>
            <p:cNvSpPr/>
            <p:nvPr/>
          </p:nvSpPr>
          <p:spPr>
            <a:xfrm>
              <a:off x="9229568" y="13649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" name="Полилиния: фигура 303">
              <a:extLst>
                <a:ext uri="{FF2B5EF4-FFF2-40B4-BE49-F238E27FC236}">
                  <a16:creationId xmlns:a16="http://schemas.microsoft.com/office/drawing/2014/main" id="{B7AB0BBD-B547-51E0-EEBC-79690E1372E3}"/>
                </a:ext>
              </a:extLst>
            </p:cNvPr>
            <p:cNvSpPr/>
            <p:nvPr/>
          </p:nvSpPr>
          <p:spPr>
            <a:xfrm>
              <a:off x="9320855" y="13649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" name="Полилиния: фигура 304">
              <a:extLst>
                <a:ext uri="{FF2B5EF4-FFF2-40B4-BE49-F238E27FC236}">
                  <a16:creationId xmlns:a16="http://schemas.microsoft.com/office/drawing/2014/main" id="{E498CF45-4A02-D617-7EF7-E06D1454B214}"/>
                </a:ext>
              </a:extLst>
            </p:cNvPr>
            <p:cNvSpPr/>
            <p:nvPr/>
          </p:nvSpPr>
          <p:spPr>
            <a:xfrm>
              <a:off x="9229568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" name="Полилиния: фигура 305">
              <a:extLst>
                <a:ext uri="{FF2B5EF4-FFF2-40B4-BE49-F238E27FC236}">
                  <a16:creationId xmlns:a16="http://schemas.microsoft.com/office/drawing/2014/main" id="{169CCD55-C5D6-CBE9-907C-F842A17B155E}"/>
                </a:ext>
              </a:extLst>
            </p:cNvPr>
            <p:cNvSpPr/>
            <p:nvPr/>
          </p:nvSpPr>
          <p:spPr>
            <a:xfrm>
              <a:off x="9320855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" name="Полилиния: фигура 306">
              <a:extLst>
                <a:ext uri="{FF2B5EF4-FFF2-40B4-BE49-F238E27FC236}">
                  <a16:creationId xmlns:a16="http://schemas.microsoft.com/office/drawing/2014/main" id="{56083F1C-99E7-CB53-0813-7D2858723BDB}"/>
                </a:ext>
              </a:extLst>
            </p:cNvPr>
            <p:cNvSpPr/>
            <p:nvPr/>
          </p:nvSpPr>
          <p:spPr>
            <a:xfrm>
              <a:off x="9038606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" name="Полилиния: фигура 307">
              <a:extLst>
                <a:ext uri="{FF2B5EF4-FFF2-40B4-BE49-F238E27FC236}">
                  <a16:creationId xmlns:a16="http://schemas.microsoft.com/office/drawing/2014/main" id="{62A98B17-6167-50AB-2D47-D3486FF1ECC8}"/>
                </a:ext>
              </a:extLst>
            </p:cNvPr>
            <p:cNvSpPr/>
            <p:nvPr/>
          </p:nvSpPr>
          <p:spPr>
            <a:xfrm>
              <a:off x="9129913" y="136079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" name="Полилиния: фигура 308">
              <a:extLst>
                <a:ext uri="{FF2B5EF4-FFF2-40B4-BE49-F238E27FC236}">
                  <a16:creationId xmlns:a16="http://schemas.microsoft.com/office/drawing/2014/main" id="{7841DFB4-C7B0-34AE-9B8C-126B2B6536E2}"/>
                </a:ext>
              </a:extLst>
            </p:cNvPr>
            <p:cNvSpPr/>
            <p:nvPr/>
          </p:nvSpPr>
          <p:spPr>
            <a:xfrm>
              <a:off x="9038606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" name="Полилиния: фигура 309">
              <a:extLst>
                <a:ext uri="{FF2B5EF4-FFF2-40B4-BE49-F238E27FC236}">
                  <a16:creationId xmlns:a16="http://schemas.microsoft.com/office/drawing/2014/main" id="{FA3E43FE-9119-574C-5147-C61450EAF251}"/>
                </a:ext>
              </a:extLst>
            </p:cNvPr>
            <p:cNvSpPr/>
            <p:nvPr/>
          </p:nvSpPr>
          <p:spPr>
            <a:xfrm>
              <a:off x="9129913" y="1452076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53" y="1018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" name="Полилиния: фигура 310">
              <a:extLst>
                <a:ext uri="{FF2B5EF4-FFF2-40B4-BE49-F238E27FC236}">
                  <a16:creationId xmlns:a16="http://schemas.microsoft.com/office/drawing/2014/main" id="{728815FF-CDE0-C74E-F421-817B9DB00BD4}"/>
                </a:ext>
              </a:extLst>
            </p:cNvPr>
            <p:cNvSpPr/>
            <p:nvPr/>
          </p:nvSpPr>
          <p:spPr>
            <a:xfrm>
              <a:off x="9042751" y="13649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" name="Полилиния: фигура 311">
              <a:extLst>
                <a:ext uri="{FF2B5EF4-FFF2-40B4-BE49-F238E27FC236}">
                  <a16:creationId xmlns:a16="http://schemas.microsoft.com/office/drawing/2014/main" id="{8CA368FF-E7BE-475A-23D5-6538470C1DE1}"/>
                </a:ext>
              </a:extLst>
            </p:cNvPr>
            <p:cNvSpPr/>
            <p:nvPr/>
          </p:nvSpPr>
          <p:spPr>
            <a:xfrm>
              <a:off x="9134068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" name="Полилиния: фигура 312">
              <a:extLst>
                <a:ext uri="{FF2B5EF4-FFF2-40B4-BE49-F238E27FC236}">
                  <a16:creationId xmlns:a16="http://schemas.microsoft.com/office/drawing/2014/main" id="{87BE17BA-108D-7D5A-E2A7-64EBDA4FF67E}"/>
                </a:ext>
              </a:extLst>
            </p:cNvPr>
            <p:cNvSpPr/>
            <p:nvPr/>
          </p:nvSpPr>
          <p:spPr>
            <a:xfrm>
              <a:off x="9042751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" name="Полилиния: фигура 313">
              <a:extLst>
                <a:ext uri="{FF2B5EF4-FFF2-40B4-BE49-F238E27FC236}">
                  <a16:creationId xmlns:a16="http://schemas.microsoft.com/office/drawing/2014/main" id="{868688CB-5FE4-F853-F40A-812C0E8D84DE}"/>
                </a:ext>
              </a:extLst>
            </p:cNvPr>
            <p:cNvSpPr/>
            <p:nvPr/>
          </p:nvSpPr>
          <p:spPr>
            <a:xfrm>
              <a:off x="9134068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" name="Полилиния: фигура 314">
              <a:extLst>
                <a:ext uri="{FF2B5EF4-FFF2-40B4-BE49-F238E27FC236}">
                  <a16:creationId xmlns:a16="http://schemas.microsoft.com/office/drawing/2014/main" id="{F38842BC-F17B-AB42-7858-8C0743AAE581}"/>
                </a:ext>
              </a:extLst>
            </p:cNvPr>
            <p:cNvSpPr/>
            <p:nvPr/>
          </p:nvSpPr>
          <p:spPr>
            <a:xfrm>
              <a:off x="8851838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" name="Полилиния: фигура 315">
              <a:extLst>
                <a:ext uri="{FF2B5EF4-FFF2-40B4-BE49-F238E27FC236}">
                  <a16:creationId xmlns:a16="http://schemas.microsoft.com/office/drawing/2014/main" id="{5C8C3BF4-E30E-1021-DCB4-1EEEC8A5AF45}"/>
                </a:ext>
              </a:extLst>
            </p:cNvPr>
            <p:cNvSpPr/>
            <p:nvPr/>
          </p:nvSpPr>
          <p:spPr>
            <a:xfrm>
              <a:off x="8943145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" name="Полилиния: фигура 316">
              <a:extLst>
                <a:ext uri="{FF2B5EF4-FFF2-40B4-BE49-F238E27FC236}">
                  <a16:creationId xmlns:a16="http://schemas.microsoft.com/office/drawing/2014/main" id="{18B2DCF5-AF67-3583-9651-B22B19F29B26}"/>
                </a:ext>
              </a:extLst>
            </p:cNvPr>
            <p:cNvSpPr/>
            <p:nvPr/>
          </p:nvSpPr>
          <p:spPr>
            <a:xfrm>
              <a:off x="8851838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" name="Полилиния: фигура 317">
              <a:extLst>
                <a:ext uri="{FF2B5EF4-FFF2-40B4-BE49-F238E27FC236}">
                  <a16:creationId xmlns:a16="http://schemas.microsoft.com/office/drawing/2014/main" id="{838076F1-F86A-50BF-E694-86D6E582A005}"/>
                </a:ext>
              </a:extLst>
            </p:cNvPr>
            <p:cNvSpPr/>
            <p:nvPr/>
          </p:nvSpPr>
          <p:spPr>
            <a:xfrm>
              <a:off x="8943145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" name="Полилиния: фигура 318">
              <a:extLst>
                <a:ext uri="{FF2B5EF4-FFF2-40B4-BE49-F238E27FC236}">
                  <a16:creationId xmlns:a16="http://schemas.microsoft.com/office/drawing/2014/main" id="{9D0051EC-21EC-8AE0-AAAD-8DF8ADD0BD1C}"/>
                </a:ext>
              </a:extLst>
            </p:cNvPr>
            <p:cNvSpPr/>
            <p:nvPr/>
          </p:nvSpPr>
          <p:spPr>
            <a:xfrm>
              <a:off x="8855983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" name="Полилиния: фигура 319">
              <a:extLst>
                <a:ext uri="{FF2B5EF4-FFF2-40B4-BE49-F238E27FC236}">
                  <a16:creationId xmlns:a16="http://schemas.microsoft.com/office/drawing/2014/main" id="{B978C72F-7DBD-93B0-808F-5CB6306A2C07}"/>
                </a:ext>
              </a:extLst>
            </p:cNvPr>
            <p:cNvSpPr/>
            <p:nvPr/>
          </p:nvSpPr>
          <p:spPr>
            <a:xfrm>
              <a:off x="8947290" y="13649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" name="Полилиния: фигура 320">
              <a:extLst>
                <a:ext uri="{FF2B5EF4-FFF2-40B4-BE49-F238E27FC236}">
                  <a16:creationId xmlns:a16="http://schemas.microsoft.com/office/drawing/2014/main" id="{E87CFCA3-775E-140C-EC1D-D038835959D3}"/>
                </a:ext>
              </a:extLst>
            </p:cNvPr>
            <p:cNvSpPr/>
            <p:nvPr/>
          </p:nvSpPr>
          <p:spPr>
            <a:xfrm>
              <a:off x="8855983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" name="Полилиния: фигура 321">
              <a:extLst>
                <a:ext uri="{FF2B5EF4-FFF2-40B4-BE49-F238E27FC236}">
                  <a16:creationId xmlns:a16="http://schemas.microsoft.com/office/drawing/2014/main" id="{E8D7AA35-D353-3A4B-157C-D8635096CBBD}"/>
                </a:ext>
              </a:extLst>
            </p:cNvPr>
            <p:cNvSpPr/>
            <p:nvPr/>
          </p:nvSpPr>
          <p:spPr>
            <a:xfrm>
              <a:off x="8947290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" name="Полилиния: фигура 322">
              <a:extLst>
                <a:ext uri="{FF2B5EF4-FFF2-40B4-BE49-F238E27FC236}">
                  <a16:creationId xmlns:a16="http://schemas.microsoft.com/office/drawing/2014/main" id="{90F69089-D83F-6286-92AC-740B254F1FD2}"/>
                </a:ext>
              </a:extLst>
            </p:cNvPr>
            <p:cNvSpPr/>
            <p:nvPr/>
          </p:nvSpPr>
          <p:spPr>
            <a:xfrm>
              <a:off x="8665060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" name="Полилиния: фигура 323">
              <a:extLst>
                <a:ext uri="{FF2B5EF4-FFF2-40B4-BE49-F238E27FC236}">
                  <a16:creationId xmlns:a16="http://schemas.microsoft.com/office/drawing/2014/main" id="{1B10CF31-0114-94EB-39AE-7116AF21CB0C}"/>
                </a:ext>
              </a:extLst>
            </p:cNvPr>
            <p:cNvSpPr/>
            <p:nvPr/>
          </p:nvSpPr>
          <p:spPr>
            <a:xfrm>
              <a:off x="8754299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" name="Полилиния: фигура 324">
              <a:extLst>
                <a:ext uri="{FF2B5EF4-FFF2-40B4-BE49-F238E27FC236}">
                  <a16:creationId xmlns:a16="http://schemas.microsoft.com/office/drawing/2014/main" id="{1AA024B6-A892-9C6E-9A06-C918CDC0AFBA}"/>
                </a:ext>
              </a:extLst>
            </p:cNvPr>
            <p:cNvSpPr/>
            <p:nvPr/>
          </p:nvSpPr>
          <p:spPr>
            <a:xfrm>
              <a:off x="8665060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" name="Полилиния: фигура 325">
              <a:extLst>
                <a:ext uri="{FF2B5EF4-FFF2-40B4-BE49-F238E27FC236}">
                  <a16:creationId xmlns:a16="http://schemas.microsoft.com/office/drawing/2014/main" id="{AE855D76-4A58-EE49-9473-5CB657A3FB12}"/>
                </a:ext>
              </a:extLst>
            </p:cNvPr>
            <p:cNvSpPr/>
            <p:nvPr/>
          </p:nvSpPr>
          <p:spPr>
            <a:xfrm>
              <a:off x="8754299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" name="Полилиния: фигура 326">
              <a:extLst>
                <a:ext uri="{FF2B5EF4-FFF2-40B4-BE49-F238E27FC236}">
                  <a16:creationId xmlns:a16="http://schemas.microsoft.com/office/drawing/2014/main" id="{335461DA-6FE2-E61B-0998-AE093FD9E7A1}"/>
                </a:ext>
              </a:extLst>
            </p:cNvPr>
            <p:cNvSpPr/>
            <p:nvPr/>
          </p:nvSpPr>
          <p:spPr>
            <a:xfrm>
              <a:off x="8669215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" name="Полилиния: фигура 327">
              <a:extLst>
                <a:ext uri="{FF2B5EF4-FFF2-40B4-BE49-F238E27FC236}">
                  <a16:creationId xmlns:a16="http://schemas.microsoft.com/office/drawing/2014/main" id="{762D63B4-96EC-30A2-7DEE-9D9F98D5D568}"/>
                </a:ext>
              </a:extLst>
            </p:cNvPr>
            <p:cNvSpPr/>
            <p:nvPr/>
          </p:nvSpPr>
          <p:spPr>
            <a:xfrm>
              <a:off x="8760521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" name="Полилиния: фигура 328">
              <a:extLst>
                <a:ext uri="{FF2B5EF4-FFF2-40B4-BE49-F238E27FC236}">
                  <a16:creationId xmlns:a16="http://schemas.microsoft.com/office/drawing/2014/main" id="{73670BAC-AEC8-6EE4-92E4-1F0413769166}"/>
                </a:ext>
              </a:extLst>
            </p:cNvPr>
            <p:cNvSpPr/>
            <p:nvPr/>
          </p:nvSpPr>
          <p:spPr>
            <a:xfrm>
              <a:off x="8669215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" name="Полилиния: фигура 329">
              <a:extLst>
                <a:ext uri="{FF2B5EF4-FFF2-40B4-BE49-F238E27FC236}">
                  <a16:creationId xmlns:a16="http://schemas.microsoft.com/office/drawing/2014/main" id="{23C7DA84-E3BC-680C-37D0-829C933CE0F4}"/>
                </a:ext>
              </a:extLst>
            </p:cNvPr>
            <p:cNvSpPr/>
            <p:nvPr/>
          </p:nvSpPr>
          <p:spPr>
            <a:xfrm>
              <a:off x="8760521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" name="Полилиния: фигура 330">
              <a:extLst>
                <a:ext uri="{FF2B5EF4-FFF2-40B4-BE49-F238E27FC236}">
                  <a16:creationId xmlns:a16="http://schemas.microsoft.com/office/drawing/2014/main" id="{7A00C8C6-E9C8-12E7-4AC4-20AB9AAA6EC3}"/>
                </a:ext>
              </a:extLst>
            </p:cNvPr>
            <p:cNvSpPr/>
            <p:nvPr/>
          </p:nvSpPr>
          <p:spPr>
            <a:xfrm>
              <a:off x="847829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" name="Полилиния: фигура 331">
              <a:extLst>
                <a:ext uri="{FF2B5EF4-FFF2-40B4-BE49-F238E27FC236}">
                  <a16:creationId xmlns:a16="http://schemas.microsoft.com/office/drawing/2014/main" id="{3E860ACE-870C-C8D8-D2F5-2130478AE56E}"/>
                </a:ext>
              </a:extLst>
            </p:cNvPr>
            <p:cNvSpPr/>
            <p:nvPr/>
          </p:nvSpPr>
          <p:spPr>
            <a:xfrm>
              <a:off x="8567531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" name="Полилиния: фигура 332">
              <a:extLst>
                <a:ext uri="{FF2B5EF4-FFF2-40B4-BE49-F238E27FC236}">
                  <a16:creationId xmlns:a16="http://schemas.microsoft.com/office/drawing/2014/main" id="{E0A18020-4F97-26E6-25B2-AB51A5D14A15}"/>
                </a:ext>
              </a:extLst>
            </p:cNvPr>
            <p:cNvSpPr/>
            <p:nvPr/>
          </p:nvSpPr>
          <p:spPr>
            <a:xfrm>
              <a:off x="847829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" name="Полилиния: фигура 333">
              <a:extLst>
                <a:ext uri="{FF2B5EF4-FFF2-40B4-BE49-F238E27FC236}">
                  <a16:creationId xmlns:a16="http://schemas.microsoft.com/office/drawing/2014/main" id="{086F4953-6557-B4E9-0468-F747969AA724}"/>
                </a:ext>
              </a:extLst>
            </p:cNvPr>
            <p:cNvSpPr/>
            <p:nvPr/>
          </p:nvSpPr>
          <p:spPr>
            <a:xfrm>
              <a:off x="8567531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" name="Полилиния: фигура 334">
              <a:extLst>
                <a:ext uri="{FF2B5EF4-FFF2-40B4-BE49-F238E27FC236}">
                  <a16:creationId xmlns:a16="http://schemas.microsoft.com/office/drawing/2014/main" id="{1E1264CB-BEDF-B073-5D95-D5207103F3AF}"/>
                </a:ext>
              </a:extLst>
            </p:cNvPr>
            <p:cNvSpPr/>
            <p:nvPr/>
          </p:nvSpPr>
          <p:spPr>
            <a:xfrm>
              <a:off x="8482446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" name="Полилиния: фигура 335">
              <a:extLst>
                <a:ext uri="{FF2B5EF4-FFF2-40B4-BE49-F238E27FC236}">
                  <a16:creationId xmlns:a16="http://schemas.microsoft.com/office/drawing/2014/main" id="{17764C07-1A08-3460-D65B-C28B962BCC58}"/>
                </a:ext>
              </a:extLst>
            </p:cNvPr>
            <p:cNvSpPr/>
            <p:nvPr/>
          </p:nvSpPr>
          <p:spPr>
            <a:xfrm>
              <a:off x="8573753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" name="Полилиния: фигура 336">
              <a:extLst>
                <a:ext uri="{FF2B5EF4-FFF2-40B4-BE49-F238E27FC236}">
                  <a16:creationId xmlns:a16="http://schemas.microsoft.com/office/drawing/2014/main" id="{3DE6C281-C6D0-2781-96CE-C4F502CC5394}"/>
                </a:ext>
              </a:extLst>
            </p:cNvPr>
            <p:cNvSpPr/>
            <p:nvPr/>
          </p:nvSpPr>
          <p:spPr>
            <a:xfrm>
              <a:off x="8482446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" name="Полилиния: фигура 337">
              <a:extLst>
                <a:ext uri="{FF2B5EF4-FFF2-40B4-BE49-F238E27FC236}">
                  <a16:creationId xmlns:a16="http://schemas.microsoft.com/office/drawing/2014/main" id="{E02A57C7-A6C0-EC55-64BB-519CB2FDECCD}"/>
                </a:ext>
              </a:extLst>
            </p:cNvPr>
            <p:cNvSpPr/>
            <p:nvPr/>
          </p:nvSpPr>
          <p:spPr>
            <a:xfrm>
              <a:off x="8573753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" name="Полилиния: фигура 338">
              <a:extLst>
                <a:ext uri="{FF2B5EF4-FFF2-40B4-BE49-F238E27FC236}">
                  <a16:creationId xmlns:a16="http://schemas.microsoft.com/office/drawing/2014/main" id="{D1BB3D48-0A7F-B134-2798-59041C59E2A0}"/>
                </a:ext>
              </a:extLst>
            </p:cNvPr>
            <p:cNvSpPr/>
            <p:nvPr/>
          </p:nvSpPr>
          <p:spPr>
            <a:xfrm>
              <a:off x="838076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" name="Полилиния: фигура 339">
              <a:extLst>
                <a:ext uri="{FF2B5EF4-FFF2-40B4-BE49-F238E27FC236}">
                  <a16:creationId xmlns:a16="http://schemas.microsoft.com/office/drawing/2014/main" id="{930445FB-A55F-5265-5BCE-86F7F8A32939}"/>
                </a:ext>
              </a:extLst>
            </p:cNvPr>
            <p:cNvSpPr/>
            <p:nvPr/>
          </p:nvSpPr>
          <p:spPr>
            <a:xfrm>
              <a:off x="8291523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" name="Полилиния: фигура 340">
              <a:extLst>
                <a:ext uri="{FF2B5EF4-FFF2-40B4-BE49-F238E27FC236}">
                  <a16:creationId xmlns:a16="http://schemas.microsoft.com/office/drawing/2014/main" id="{A75E27D3-35E1-AEA0-F2C0-76D10D56497C}"/>
                </a:ext>
              </a:extLst>
            </p:cNvPr>
            <p:cNvSpPr/>
            <p:nvPr/>
          </p:nvSpPr>
          <p:spPr>
            <a:xfrm>
              <a:off x="838076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" name="Полилиния: фигура 341">
              <a:extLst>
                <a:ext uri="{FF2B5EF4-FFF2-40B4-BE49-F238E27FC236}">
                  <a16:creationId xmlns:a16="http://schemas.microsoft.com/office/drawing/2014/main" id="{FCEF7842-64C2-8335-162D-A56009FD9C64}"/>
                </a:ext>
              </a:extLst>
            </p:cNvPr>
            <p:cNvSpPr/>
            <p:nvPr/>
          </p:nvSpPr>
          <p:spPr>
            <a:xfrm>
              <a:off x="8386985" y="1367027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" name="Полилиния: фигура 342">
              <a:extLst>
                <a:ext uri="{FF2B5EF4-FFF2-40B4-BE49-F238E27FC236}">
                  <a16:creationId xmlns:a16="http://schemas.microsoft.com/office/drawing/2014/main" id="{6B64EB0E-8C5B-D633-3C87-3C05C8BD4DF3}"/>
                </a:ext>
              </a:extLst>
            </p:cNvPr>
            <p:cNvSpPr/>
            <p:nvPr/>
          </p:nvSpPr>
          <p:spPr>
            <a:xfrm>
              <a:off x="8295678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" name="Полилиния: фигура 343">
              <a:extLst>
                <a:ext uri="{FF2B5EF4-FFF2-40B4-BE49-F238E27FC236}">
                  <a16:creationId xmlns:a16="http://schemas.microsoft.com/office/drawing/2014/main" id="{57D7D8CB-6C8B-851F-DC1E-14B1C83571EF}"/>
                </a:ext>
              </a:extLst>
            </p:cNvPr>
            <p:cNvSpPr/>
            <p:nvPr/>
          </p:nvSpPr>
          <p:spPr>
            <a:xfrm>
              <a:off x="8386985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" name="Полилиния: фигура 344">
              <a:extLst>
                <a:ext uri="{FF2B5EF4-FFF2-40B4-BE49-F238E27FC236}">
                  <a16:creationId xmlns:a16="http://schemas.microsoft.com/office/drawing/2014/main" id="{5A61BD41-1ED0-1ADD-1515-6FBA97BC7FA8}"/>
                </a:ext>
              </a:extLst>
            </p:cNvPr>
            <p:cNvSpPr/>
            <p:nvPr/>
          </p:nvSpPr>
          <p:spPr>
            <a:xfrm>
              <a:off x="8102677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" name="Полилиния: фигура 345">
              <a:extLst>
                <a:ext uri="{FF2B5EF4-FFF2-40B4-BE49-F238E27FC236}">
                  <a16:creationId xmlns:a16="http://schemas.microsoft.com/office/drawing/2014/main" id="{9A693896-4020-E967-D17D-99430BF4E0AE}"/>
                </a:ext>
              </a:extLst>
            </p:cNvPr>
            <p:cNvSpPr/>
            <p:nvPr/>
          </p:nvSpPr>
          <p:spPr>
            <a:xfrm>
              <a:off x="8193984" y="1452076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" name="Полилиния: фигура 346">
              <a:extLst>
                <a:ext uri="{FF2B5EF4-FFF2-40B4-BE49-F238E27FC236}">
                  <a16:creationId xmlns:a16="http://schemas.microsoft.com/office/drawing/2014/main" id="{7E6F80CB-5481-D54B-EF2B-01D77CC3B544}"/>
                </a:ext>
              </a:extLst>
            </p:cNvPr>
            <p:cNvSpPr/>
            <p:nvPr/>
          </p:nvSpPr>
          <p:spPr>
            <a:xfrm>
              <a:off x="8108900" y="145829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" name="Полилиния: фигура 347">
              <a:extLst>
                <a:ext uri="{FF2B5EF4-FFF2-40B4-BE49-F238E27FC236}">
                  <a16:creationId xmlns:a16="http://schemas.microsoft.com/office/drawing/2014/main" id="{8690130A-E9B3-C018-F97A-965FAEC1B543}"/>
                </a:ext>
              </a:extLst>
            </p:cNvPr>
            <p:cNvSpPr/>
            <p:nvPr/>
          </p:nvSpPr>
          <p:spPr>
            <a:xfrm>
              <a:off x="8200216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" name="Полилиния: фигура 348">
              <a:extLst>
                <a:ext uri="{FF2B5EF4-FFF2-40B4-BE49-F238E27FC236}">
                  <a16:creationId xmlns:a16="http://schemas.microsoft.com/office/drawing/2014/main" id="{D08283E5-A7D6-46F2-F7C2-B0FFC79D1425}"/>
                </a:ext>
              </a:extLst>
            </p:cNvPr>
            <p:cNvSpPr/>
            <p:nvPr/>
          </p:nvSpPr>
          <p:spPr>
            <a:xfrm>
              <a:off x="8007216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" name="Полилиния: фигура 349">
              <a:extLst>
                <a:ext uri="{FF2B5EF4-FFF2-40B4-BE49-F238E27FC236}">
                  <a16:creationId xmlns:a16="http://schemas.microsoft.com/office/drawing/2014/main" id="{AF11E3F6-2661-1548-DE62-8760EA7F212C}"/>
                </a:ext>
              </a:extLst>
            </p:cNvPr>
            <p:cNvSpPr/>
            <p:nvPr/>
          </p:nvSpPr>
          <p:spPr>
            <a:xfrm>
              <a:off x="8013448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" name="Полилиния: фигура 350">
              <a:extLst>
                <a:ext uri="{FF2B5EF4-FFF2-40B4-BE49-F238E27FC236}">
                  <a16:creationId xmlns:a16="http://schemas.microsoft.com/office/drawing/2014/main" id="{ED82A37D-EB69-4610-160E-1C070915AEE1}"/>
                </a:ext>
              </a:extLst>
            </p:cNvPr>
            <p:cNvSpPr/>
            <p:nvPr/>
          </p:nvSpPr>
          <p:spPr>
            <a:xfrm>
              <a:off x="754237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" name="Полилиния: фигура 351">
              <a:extLst>
                <a:ext uri="{FF2B5EF4-FFF2-40B4-BE49-F238E27FC236}">
                  <a16:creationId xmlns:a16="http://schemas.microsoft.com/office/drawing/2014/main" id="{BA45F992-A345-89C1-77C2-2081F370EAB1}"/>
                </a:ext>
              </a:extLst>
            </p:cNvPr>
            <p:cNvSpPr/>
            <p:nvPr/>
          </p:nvSpPr>
          <p:spPr>
            <a:xfrm>
              <a:off x="754237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" name="Полилиния: фигура 352">
              <a:extLst>
                <a:ext uri="{FF2B5EF4-FFF2-40B4-BE49-F238E27FC236}">
                  <a16:creationId xmlns:a16="http://schemas.microsoft.com/office/drawing/2014/main" id="{C3DA0A35-A2CA-752F-D68D-5DAD44AE9827}"/>
                </a:ext>
              </a:extLst>
            </p:cNvPr>
            <p:cNvSpPr/>
            <p:nvPr/>
          </p:nvSpPr>
          <p:spPr>
            <a:xfrm>
              <a:off x="7548595" y="1367027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" name="Полилиния: фигура 353">
              <a:extLst>
                <a:ext uri="{FF2B5EF4-FFF2-40B4-BE49-F238E27FC236}">
                  <a16:creationId xmlns:a16="http://schemas.microsoft.com/office/drawing/2014/main" id="{D0FC1159-D71E-61F1-A57C-BAE13252CF31}"/>
                </a:ext>
              </a:extLst>
            </p:cNvPr>
            <p:cNvSpPr/>
            <p:nvPr/>
          </p:nvSpPr>
          <p:spPr>
            <a:xfrm>
              <a:off x="7548595" y="145829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" name="Полилиния: фигура 354">
              <a:extLst>
                <a:ext uri="{FF2B5EF4-FFF2-40B4-BE49-F238E27FC236}">
                  <a16:creationId xmlns:a16="http://schemas.microsoft.com/office/drawing/2014/main" id="{DCD0C323-9165-99BA-2B96-6C2ABA12704D}"/>
                </a:ext>
              </a:extLst>
            </p:cNvPr>
            <p:cNvSpPr/>
            <p:nvPr/>
          </p:nvSpPr>
          <p:spPr>
            <a:xfrm>
              <a:off x="7355604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" name="Полилиния: фигура 355">
              <a:extLst>
                <a:ext uri="{FF2B5EF4-FFF2-40B4-BE49-F238E27FC236}">
                  <a16:creationId xmlns:a16="http://schemas.microsoft.com/office/drawing/2014/main" id="{0E34CA45-489C-0A44-73D1-DF30C1C1F5BC}"/>
                </a:ext>
              </a:extLst>
            </p:cNvPr>
            <p:cNvSpPr/>
            <p:nvPr/>
          </p:nvSpPr>
          <p:spPr>
            <a:xfrm>
              <a:off x="7444833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" name="Полилиния: фигура 356">
              <a:extLst>
                <a:ext uri="{FF2B5EF4-FFF2-40B4-BE49-F238E27FC236}">
                  <a16:creationId xmlns:a16="http://schemas.microsoft.com/office/drawing/2014/main" id="{371E2486-9D20-F6D6-DFAC-0DC3E2FE1404}"/>
                </a:ext>
              </a:extLst>
            </p:cNvPr>
            <p:cNvSpPr/>
            <p:nvPr/>
          </p:nvSpPr>
          <p:spPr>
            <a:xfrm>
              <a:off x="7355604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" name="Полилиния: фигура 357">
              <a:extLst>
                <a:ext uri="{FF2B5EF4-FFF2-40B4-BE49-F238E27FC236}">
                  <a16:creationId xmlns:a16="http://schemas.microsoft.com/office/drawing/2014/main" id="{67E23739-4EB2-8A89-98AB-1A056D8EAB41}"/>
                </a:ext>
              </a:extLst>
            </p:cNvPr>
            <p:cNvSpPr/>
            <p:nvPr/>
          </p:nvSpPr>
          <p:spPr>
            <a:xfrm>
              <a:off x="7444833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" name="Полилиния: фигура 358">
              <a:extLst>
                <a:ext uri="{FF2B5EF4-FFF2-40B4-BE49-F238E27FC236}">
                  <a16:creationId xmlns:a16="http://schemas.microsoft.com/office/drawing/2014/main" id="{419135F3-68C6-D193-14A2-B6373C07AB61}"/>
                </a:ext>
              </a:extLst>
            </p:cNvPr>
            <p:cNvSpPr/>
            <p:nvPr/>
          </p:nvSpPr>
          <p:spPr>
            <a:xfrm>
              <a:off x="7361826" y="136909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" name="Полилиния: фигура 359">
              <a:extLst>
                <a:ext uri="{FF2B5EF4-FFF2-40B4-BE49-F238E27FC236}">
                  <a16:creationId xmlns:a16="http://schemas.microsoft.com/office/drawing/2014/main" id="{D0CF62DF-3646-AA11-7895-3F7C0459B1A0}"/>
                </a:ext>
              </a:extLst>
            </p:cNvPr>
            <p:cNvSpPr/>
            <p:nvPr/>
          </p:nvSpPr>
          <p:spPr>
            <a:xfrm>
              <a:off x="7453133" y="136909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" name="Полилиния: фигура 360">
              <a:extLst>
                <a:ext uri="{FF2B5EF4-FFF2-40B4-BE49-F238E27FC236}">
                  <a16:creationId xmlns:a16="http://schemas.microsoft.com/office/drawing/2014/main" id="{4CC7233C-755E-468E-B954-29992C65C208}"/>
                </a:ext>
              </a:extLst>
            </p:cNvPr>
            <p:cNvSpPr/>
            <p:nvPr/>
          </p:nvSpPr>
          <p:spPr>
            <a:xfrm>
              <a:off x="7361826" y="1460373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" name="Полилиния: фигура 361">
              <a:extLst>
                <a:ext uri="{FF2B5EF4-FFF2-40B4-BE49-F238E27FC236}">
                  <a16:creationId xmlns:a16="http://schemas.microsoft.com/office/drawing/2014/main" id="{79645379-AED7-C062-0368-15F7CA461761}"/>
                </a:ext>
              </a:extLst>
            </p:cNvPr>
            <p:cNvSpPr/>
            <p:nvPr/>
          </p:nvSpPr>
          <p:spPr>
            <a:xfrm>
              <a:off x="7453133" y="1460373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" name="Полилиния: фигура 362">
              <a:extLst>
                <a:ext uri="{FF2B5EF4-FFF2-40B4-BE49-F238E27FC236}">
                  <a16:creationId xmlns:a16="http://schemas.microsoft.com/office/drawing/2014/main" id="{1818A75B-1C91-E9F9-A3E7-1ACEF01A3FA2}"/>
                </a:ext>
              </a:extLst>
            </p:cNvPr>
            <p:cNvSpPr/>
            <p:nvPr/>
          </p:nvSpPr>
          <p:spPr>
            <a:xfrm>
              <a:off x="6230829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" name="Полилиния: фигура 363">
              <a:extLst>
                <a:ext uri="{FF2B5EF4-FFF2-40B4-BE49-F238E27FC236}">
                  <a16:creationId xmlns:a16="http://schemas.microsoft.com/office/drawing/2014/main" id="{D6210676-B473-D081-77D2-419A709531F3}"/>
                </a:ext>
              </a:extLst>
            </p:cNvPr>
            <p:cNvSpPr/>
            <p:nvPr/>
          </p:nvSpPr>
          <p:spPr>
            <a:xfrm>
              <a:off x="6241206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" name="Полилиния: фигура 364">
              <a:extLst>
                <a:ext uri="{FF2B5EF4-FFF2-40B4-BE49-F238E27FC236}">
                  <a16:creationId xmlns:a16="http://schemas.microsoft.com/office/drawing/2014/main" id="{621A9DEB-FCCC-CD1D-E5E7-52F35EF58D98}"/>
                </a:ext>
              </a:extLst>
            </p:cNvPr>
            <p:cNvSpPr/>
            <p:nvPr/>
          </p:nvSpPr>
          <p:spPr>
            <a:xfrm>
              <a:off x="6135367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" name="Полилиния: фигура 365">
              <a:extLst>
                <a:ext uri="{FF2B5EF4-FFF2-40B4-BE49-F238E27FC236}">
                  <a16:creationId xmlns:a16="http://schemas.microsoft.com/office/drawing/2014/main" id="{5ABB6224-C4F4-139F-4B7F-F6A27D9C8723}"/>
                </a:ext>
              </a:extLst>
            </p:cNvPr>
            <p:cNvSpPr/>
            <p:nvPr/>
          </p:nvSpPr>
          <p:spPr>
            <a:xfrm>
              <a:off x="6044061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" name="Полилиния: фигура 366">
              <a:extLst>
                <a:ext uri="{FF2B5EF4-FFF2-40B4-BE49-F238E27FC236}">
                  <a16:creationId xmlns:a16="http://schemas.microsoft.com/office/drawing/2014/main" id="{927D3CBE-86C4-794C-3B48-AAF9C7214F54}"/>
                </a:ext>
              </a:extLst>
            </p:cNvPr>
            <p:cNvSpPr/>
            <p:nvPr/>
          </p:nvSpPr>
          <p:spPr>
            <a:xfrm>
              <a:off x="6135367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" name="Полилиния: фигура 367">
              <a:extLst>
                <a:ext uri="{FF2B5EF4-FFF2-40B4-BE49-F238E27FC236}">
                  <a16:creationId xmlns:a16="http://schemas.microsoft.com/office/drawing/2014/main" id="{05D5D0ED-FBC4-0BF2-C0FD-75F3775DB67F}"/>
                </a:ext>
              </a:extLst>
            </p:cNvPr>
            <p:cNvSpPr/>
            <p:nvPr/>
          </p:nvSpPr>
          <p:spPr>
            <a:xfrm>
              <a:off x="6145745" y="137117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" name="Полилиния: фигура 368">
              <a:extLst>
                <a:ext uri="{FF2B5EF4-FFF2-40B4-BE49-F238E27FC236}">
                  <a16:creationId xmlns:a16="http://schemas.microsoft.com/office/drawing/2014/main" id="{9659A9F5-3468-3197-4024-B9A690F65CDB}"/>
                </a:ext>
              </a:extLst>
            </p:cNvPr>
            <p:cNvSpPr/>
            <p:nvPr/>
          </p:nvSpPr>
          <p:spPr>
            <a:xfrm>
              <a:off x="6054438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" name="Полилиния: фигура 369">
              <a:extLst>
                <a:ext uri="{FF2B5EF4-FFF2-40B4-BE49-F238E27FC236}">
                  <a16:creationId xmlns:a16="http://schemas.microsoft.com/office/drawing/2014/main" id="{9B1CAA08-191C-5C17-6103-A4AB5B85E552}"/>
                </a:ext>
              </a:extLst>
            </p:cNvPr>
            <p:cNvSpPr/>
            <p:nvPr/>
          </p:nvSpPr>
          <p:spPr>
            <a:xfrm>
              <a:off x="6145745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" name="Полилиния: фигура 370">
              <a:extLst>
                <a:ext uri="{FF2B5EF4-FFF2-40B4-BE49-F238E27FC236}">
                  <a16:creationId xmlns:a16="http://schemas.microsoft.com/office/drawing/2014/main" id="{FFE1ABFC-EB1E-5C09-9C81-86C20BB2B588}"/>
                </a:ext>
              </a:extLst>
            </p:cNvPr>
            <p:cNvSpPr/>
            <p:nvPr/>
          </p:nvSpPr>
          <p:spPr>
            <a:xfrm>
              <a:off x="9976641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" name="Полилиния: фигура 371">
              <a:extLst>
                <a:ext uri="{FF2B5EF4-FFF2-40B4-BE49-F238E27FC236}">
                  <a16:creationId xmlns:a16="http://schemas.microsoft.com/office/drawing/2014/main" id="{2EE35ADD-BD0F-53F8-6D2C-B197D3A3655C}"/>
                </a:ext>
              </a:extLst>
            </p:cNvPr>
            <p:cNvSpPr/>
            <p:nvPr/>
          </p:nvSpPr>
          <p:spPr>
            <a:xfrm>
              <a:off x="9976641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" name="Полилиния: фигура 372">
              <a:extLst>
                <a:ext uri="{FF2B5EF4-FFF2-40B4-BE49-F238E27FC236}">
                  <a16:creationId xmlns:a16="http://schemas.microsoft.com/office/drawing/2014/main" id="{82CDED8B-72A4-6E9C-163F-A01EE1EC5F7F}"/>
                </a:ext>
              </a:extLst>
            </p:cNvPr>
            <p:cNvSpPr/>
            <p:nvPr/>
          </p:nvSpPr>
          <p:spPr>
            <a:xfrm>
              <a:off x="9976641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" name="Полилиния: фигура 373">
              <a:extLst>
                <a:ext uri="{FF2B5EF4-FFF2-40B4-BE49-F238E27FC236}">
                  <a16:creationId xmlns:a16="http://schemas.microsoft.com/office/drawing/2014/main" id="{88B7BC7A-C025-986A-F81C-40BFAD5F69DC}"/>
                </a:ext>
              </a:extLst>
            </p:cNvPr>
            <p:cNvSpPr/>
            <p:nvPr/>
          </p:nvSpPr>
          <p:spPr>
            <a:xfrm>
              <a:off x="9976641" y="1647062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" name="Полилиния: фигура 374">
              <a:extLst>
                <a:ext uri="{FF2B5EF4-FFF2-40B4-BE49-F238E27FC236}">
                  <a16:creationId xmlns:a16="http://schemas.microsoft.com/office/drawing/2014/main" id="{4D077F9A-78D9-3475-493B-A6101AFC67A0}"/>
                </a:ext>
              </a:extLst>
            </p:cNvPr>
            <p:cNvSpPr/>
            <p:nvPr/>
          </p:nvSpPr>
          <p:spPr>
            <a:xfrm>
              <a:off x="9787777" y="1555785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" name="Полилиния: фигура 375">
              <a:extLst>
                <a:ext uri="{FF2B5EF4-FFF2-40B4-BE49-F238E27FC236}">
                  <a16:creationId xmlns:a16="http://schemas.microsoft.com/office/drawing/2014/main" id="{99857068-9C46-DAE4-DE6B-E1996E033648}"/>
                </a:ext>
              </a:extLst>
            </p:cNvPr>
            <p:cNvSpPr/>
            <p:nvPr/>
          </p:nvSpPr>
          <p:spPr>
            <a:xfrm>
              <a:off x="9879064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" name="Полилиния: фигура 376">
              <a:extLst>
                <a:ext uri="{FF2B5EF4-FFF2-40B4-BE49-F238E27FC236}">
                  <a16:creationId xmlns:a16="http://schemas.microsoft.com/office/drawing/2014/main" id="{A52E3A5E-7605-A5C3-9A4F-D27CC643BA00}"/>
                </a:ext>
              </a:extLst>
            </p:cNvPr>
            <p:cNvSpPr/>
            <p:nvPr/>
          </p:nvSpPr>
          <p:spPr>
            <a:xfrm>
              <a:off x="9787777" y="164498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" name="Полилиния: фигура 377">
              <a:extLst>
                <a:ext uri="{FF2B5EF4-FFF2-40B4-BE49-F238E27FC236}">
                  <a16:creationId xmlns:a16="http://schemas.microsoft.com/office/drawing/2014/main" id="{82C39658-1998-9678-8D0A-CBF8FB853575}"/>
                </a:ext>
              </a:extLst>
            </p:cNvPr>
            <p:cNvSpPr/>
            <p:nvPr/>
          </p:nvSpPr>
          <p:spPr>
            <a:xfrm>
              <a:off x="9879064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" name="Полилиния: фигура 378">
              <a:extLst>
                <a:ext uri="{FF2B5EF4-FFF2-40B4-BE49-F238E27FC236}">
                  <a16:creationId xmlns:a16="http://schemas.microsoft.com/office/drawing/2014/main" id="{B0C8F4DA-FD33-A280-68AA-8E58DBF2E942}"/>
                </a:ext>
              </a:extLst>
            </p:cNvPr>
            <p:cNvSpPr/>
            <p:nvPr/>
          </p:nvSpPr>
          <p:spPr>
            <a:xfrm>
              <a:off x="9789873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" name="Полилиния: фигура 379">
              <a:extLst>
                <a:ext uri="{FF2B5EF4-FFF2-40B4-BE49-F238E27FC236}">
                  <a16:creationId xmlns:a16="http://schemas.microsoft.com/office/drawing/2014/main" id="{69671E99-77FF-2626-9FE5-70FD0944C451}"/>
                </a:ext>
              </a:extLst>
            </p:cNvPr>
            <p:cNvSpPr/>
            <p:nvPr/>
          </p:nvSpPr>
          <p:spPr>
            <a:xfrm>
              <a:off x="9881160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" name="Полилиния: фигура 380">
              <a:extLst>
                <a:ext uri="{FF2B5EF4-FFF2-40B4-BE49-F238E27FC236}">
                  <a16:creationId xmlns:a16="http://schemas.microsoft.com/office/drawing/2014/main" id="{175BAD02-4CA3-4B09-813F-78CFA1185DC4}"/>
                </a:ext>
              </a:extLst>
            </p:cNvPr>
            <p:cNvSpPr/>
            <p:nvPr/>
          </p:nvSpPr>
          <p:spPr>
            <a:xfrm>
              <a:off x="9789873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" name="Полилиния: фигура 381">
              <a:extLst>
                <a:ext uri="{FF2B5EF4-FFF2-40B4-BE49-F238E27FC236}">
                  <a16:creationId xmlns:a16="http://schemas.microsoft.com/office/drawing/2014/main" id="{53876C90-C074-A7F6-9A16-76B76BF7D31F}"/>
                </a:ext>
              </a:extLst>
            </p:cNvPr>
            <p:cNvSpPr/>
            <p:nvPr/>
          </p:nvSpPr>
          <p:spPr>
            <a:xfrm>
              <a:off x="9881160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" name="Полилиния: фигура 382">
              <a:extLst>
                <a:ext uri="{FF2B5EF4-FFF2-40B4-BE49-F238E27FC236}">
                  <a16:creationId xmlns:a16="http://schemas.microsoft.com/office/drawing/2014/main" id="{0434ACE1-8627-9BE3-EC7E-32BE1D4DA050}"/>
                </a:ext>
              </a:extLst>
            </p:cNvPr>
            <p:cNvSpPr/>
            <p:nvPr/>
          </p:nvSpPr>
          <p:spPr>
            <a:xfrm>
              <a:off x="9601007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" name="Полилиния: фигура 383">
              <a:extLst>
                <a:ext uri="{FF2B5EF4-FFF2-40B4-BE49-F238E27FC236}">
                  <a16:creationId xmlns:a16="http://schemas.microsoft.com/office/drawing/2014/main" id="{5D9A1BE6-03E7-CCB5-969D-97A40513CE99}"/>
                </a:ext>
              </a:extLst>
            </p:cNvPr>
            <p:cNvSpPr/>
            <p:nvPr/>
          </p:nvSpPr>
          <p:spPr>
            <a:xfrm>
              <a:off x="9690200" y="1555785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" name="Полилиния: фигура 384">
              <a:extLst>
                <a:ext uri="{FF2B5EF4-FFF2-40B4-BE49-F238E27FC236}">
                  <a16:creationId xmlns:a16="http://schemas.microsoft.com/office/drawing/2014/main" id="{5EB20A8E-0792-B353-A69A-59D6FF98EC79}"/>
                </a:ext>
              </a:extLst>
            </p:cNvPr>
            <p:cNvSpPr/>
            <p:nvPr/>
          </p:nvSpPr>
          <p:spPr>
            <a:xfrm>
              <a:off x="9601007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" name="Полилиния: фигура 385">
              <a:extLst>
                <a:ext uri="{FF2B5EF4-FFF2-40B4-BE49-F238E27FC236}">
                  <a16:creationId xmlns:a16="http://schemas.microsoft.com/office/drawing/2014/main" id="{39D9FDA4-86C4-4388-BEE6-EFB72F094AFA}"/>
                </a:ext>
              </a:extLst>
            </p:cNvPr>
            <p:cNvSpPr/>
            <p:nvPr/>
          </p:nvSpPr>
          <p:spPr>
            <a:xfrm>
              <a:off x="9690200" y="164498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" name="Полилиния: фигура 386">
              <a:extLst>
                <a:ext uri="{FF2B5EF4-FFF2-40B4-BE49-F238E27FC236}">
                  <a16:creationId xmlns:a16="http://schemas.microsoft.com/office/drawing/2014/main" id="{7BD59E61-01E6-5D38-7627-C44471287FEE}"/>
                </a:ext>
              </a:extLst>
            </p:cNvPr>
            <p:cNvSpPr/>
            <p:nvPr/>
          </p:nvSpPr>
          <p:spPr>
            <a:xfrm>
              <a:off x="9603105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" name="Полилиния: фигура 387">
              <a:extLst>
                <a:ext uri="{FF2B5EF4-FFF2-40B4-BE49-F238E27FC236}">
                  <a16:creationId xmlns:a16="http://schemas.microsoft.com/office/drawing/2014/main" id="{C95550D2-F4F9-239E-37AC-80EE7764B026}"/>
                </a:ext>
              </a:extLst>
            </p:cNvPr>
            <p:cNvSpPr/>
            <p:nvPr/>
          </p:nvSpPr>
          <p:spPr>
            <a:xfrm>
              <a:off x="9694392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" name="Полилиния: фигура 388">
              <a:extLst>
                <a:ext uri="{FF2B5EF4-FFF2-40B4-BE49-F238E27FC236}">
                  <a16:creationId xmlns:a16="http://schemas.microsoft.com/office/drawing/2014/main" id="{44C536B1-F665-A63F-54E5-870453297298}"/>
                </a:ext>
              </a:extLst>
            </p:cNvPr>
            <p:cNvSpPr/>
            <p:nvPr/>
          </p:nvSpPr>
          <p:spPr>
            <a:xfrm>
              <a:off x="9603105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" name="Полилиния: фигура 389">
              <a:extLst>
                <a:ext uri="{FF2B5EF4-FFF2-40B4-BE49-F238E27FC236}">
                  <a16:creationId xmlns:a16="http://schemas.microsoft.com/office/drawing/2014/main" id="{3517935F-F218-3983-3157-58ECABAEA9F9}"/>
                </a:ext>
              </a:extLst>
            </p:cNvPr>
            <p:cNvSpPr/>
            <p:nvPr/>
          </p:nvSpPr>
          <p:spPr>
            <a:xfrm>
              <a:off x="9694392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" name="Полилиния: фигура 390">
              <a:extLst>
                <a:ext uri="{FF2B5EF4-FFF2-40B4-BE49-F238E27FC236}">
                  <a16:creationId xmlns:a16="http://schemas.microsoft.com/office/drawing/2014/main" id="{23777AE1-FE8D-BDEC-EF8B-AF4E33D202A1}"/>
                </a:ext>
              </a:extLst>
            </p:cNvPr>
            <p:cNvSpPr/>
            <p:nvPr/>
          </p:nvSpPr>
          <p:spPr>
            <a:xfrm>
              <a:off x="9414239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" name="Полилиния: фигура 391">
              <a:extLst>
                <a:ext uri="{FF2B5EF4-FFF2-40B4-BE49-F238E27FC236}">
                  <a16:creationId xmlns:a16="http://schemas.microsoft.com/office/drawing/2014/main" id="{D7D2F0D7-C8D4-220E-C29F-A1FDFBC6AB3A}"/>
                </a:ext>
              </a:extLst>
            </p:cNvPr>
            <p:cNvSpPr/>
            <p:nvPr/>
          </p:nvSpPr>
          <p:spPr>
            <a:xfrm>
              <a:off x="9503430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" name="Полилиния: фигура 392">
              <a:extLst>
                <a:ext uri="{FF2B5EF4-FFF2-40B4-BE49-F238E27FC236}">
                  <a16:creationId xmlns:a16="http://schemas.microsoft.com/office/drawing/2014/main" id="{4C392503-4D46-C6A8-A7CF-986B4BFA546E}"/>
                </a:ext>
              </a:extLst>
            </p:cNvPr>
            <p:cNvSpPr/>
            <p:nvPr/>
          </p:nvSpPr>
          <p:spPr>
            <a:xfrm>
              <a:off x="9414239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" name="Полилиния: фигура 393">
              <a:extLst>
                <a:ext uri="{FF2B5EF4-FFF2-40B4-BE49-F238E27FC236}">
                  <a16:creationId xmlns:a16="http://schemas.microsoft.com/office/drawing/2014/main" id="{697892F7-01D5-9FD7-F5BD-233B05049BD8}"/>
                </a:ext>
              </a:extLst>
            </p:cNvPr>
            <p:cNvSpPr/>
            <p:nvPr/>
          </p:nvSpPr>
          <p:spPr>
            <a:xfrm>
              <a:off x="9503430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" name="Полилиния: фигура 394">
              <a:extLst>
                <a:ext uri="{FF2B5EF4-FFF2-40B4-BE49-F238E27FC236}">
                  <a16:creationId xmlns:a16="http://schemas.microsoft.com/office/drawing/2014/main" id="{DA35E26D-33AB-A24F-BFA6-0C79D364FB9C}"/>
                </a:ext>
              </a:extLst>
            </p:cNvPr>
            <p:cNvSpPr/>
            <p:nvPr/>
          </p:nvSpPr>
          <p:spPr>
            <a:xfrm>
              <a:off x="9416336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" name="Полилиния: фигура 395">
              <a:extLst>
                <a:ext uri="{FF2B5EF4-FFF2-40B4-BE49-F238E27FC236}">
                  <a16:creationId xmlns:a16="http://schemas.microsoft.com/office/drawing/2014/main" id="{4848540B-CAAC-D959-BF4D-A6CE7F029F7D}"/>
                </a:ext>
              </a:extLst>
            </p:cNvPr>
            <p:cNvSpPr/>
            <p:nvPr/>
          </p:nvSpPr>
          <p:spPr>
            <a:xfrm>
              <a:off x="9507624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" name="Полилиния: фигура 396">
              <a:extLst>
                <a:ext uri="{FF2B5EF4-FFF2-40B4-BE49-F238E27FC236}">
                  <a16:creationId xmlns:a16="http://schemas.microsoft.com/office/drawing/2014/main" id="{4486697A-DD28-91AC-C0D1-98368E46391E}"/>
                </a:ext>
              </a:extLst>
            </p:cNvPr>
            <p:cNvSpPr/>
            <p:nvPr/>
          </p:nvSpPr>
          <p:spPr>
            <a:xfrm>
              <a:off x="9416336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" name="Полилиния: фигура 397">
              <a:extLst>
                <a:ext uri="{FF2B5EF4-FFF2-40B4-BE49-F238E27FC236}">
                  <a16:creationId xmlns:a16="http://schemas.microsoft.com/office/drawing/2014/main" id="{76FBC6B6-1CED-A31B-7741-FFE23F4FCCBC}"/>
                </a:ext>
              </a:extLst>
            </p:cNvPr>
            <p:cNvSpPr/>
            <p:nvPr/>
          </p:nvSpPr>
          <p:spPr>
            <a:xfrm>
              <a:off x="9507624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" name="Полилиния: фигура 398">
              <a:extLst>
                <a:ext uri="{FF2B5EF4-FFF2-40B4-BE49-F238E27FC236}">
                  <a16:creationId xmlns:a16="http://schemas.microsoft.com/office/drawing/2014/main" id="{02961F31-C2FF-50D5-0EF2-E46D4F6C56AC}"/>
                </a:ext>
              </a:extLst>
            </p:cNvPr>
            <p:cNvSpPr/>
            <p:nvPr/>
          </p:nvSpPr>
          <p:spPr>
            <a:xfrm>
              <a:off x="9227471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" name="Полилиния: фигура 399">
              <a:extLst>
                <a:ext uri="{FF2B5EF4-FFF2-40B4-BE49-F238E27FC236}">
                  <a16:creationId xmlns:a16="http://schemas.microsoft.com/office/drawing/2014/main" id="{7D762409-5B71-5551-27BF-526D55FB283B}"/>
                </a:ext>
              </a:extLst>
            </p:cNvPr>
            <p:cNvSpPr/>
            <p:nvPr/>
          </p:nvSpPr>
          <p:spPr>
            <a:xfrm>
              <a:off x="9316662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" name="Полилиния: фигура 400">
              <a:extLst>
                <a:ext uri="{FF2B5EF4-FFF2-40B4-BE49-F238E27FC236}">
                  <a16:creationId xmlns:a16="http://schemas.microsoft.com/office/drawing/2014/main" id="{9BB76251-4DAC-2B40-5B8F-98B52C36EC41}"/>
                </a:ext>
              </a:extLst>
            </p:cNvPr>
            <p:cNvSpPr/>
            <p:nvPr/>
          </p:nvSpPr>
          <p:spPr>
            <a:xfrm>
              <a:off x="9227471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" name="Полилиния: фигура 401">
              <a:extLst>
                <a:ext uri="{FF2B5EF4-FFF2-40B4-BE49-F238E27FC236}">
                  <a16:creationId xmlns:a16="http://schemas.microsoft.com/office/drawing/2014/main" id="{642CAE3F-5623-0358-C3E5-1B5A4E82448B}"/>
                </a:ext>
              </a:extLst>
            </p:cNvPr>
            <p:cNvSpPr/>
            <p:nvPr/>
          </p:nvSpPr>
          <p:spPr>
            <a:xfrm>
              <a:off x="9316662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" name="Полилиния: фигура 402">
              <a:extLst>
                <a:ext uri="{FF2B5EF4-FFF2-40B4-BE49-F238E27FC236}">
                  <a16:creationId xmlns:a16="http://schemas.microsoft.com/office/drawing/2014/main" id="{1ED666D4-5582-536C-816E-F7E6AE4FB87A}"/>
                </a:ext>
              </a:extLst>
            </p:cNvPr>
            <p:cNvSpPr/>
            <p:nvPr/>
          </p:nvSpPr>
          <p:spPr>
            <a:xfrm>
              <a:off x="9229568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" name="Полилиния: фигура 403">
              <a:extLst>
                <a:ext uri="{FF2B5EF4-FFF2-40B4-BE49-F238E27FC236}">
                  <a16:creationId xmlns:a16="http://schemas.microsoft.com/office/drawing/2014/main" id="{E6187F6E-5271-A92D-81BB-9D44B56A7A16}"/>
                </a:ext>
              </a:extLst>
            </p:cNvPr>
            <p:cNvSpPr/>
            <p:nvPr/>
          </p:nvSpPr>
          <p:spPr>
            <a:xfrm>
              <a:off x="9320855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" name="Полилиния: фигура 404">
              <a:extLst>
                <a:ext uri="{FF2B5EF4-FFF2-40B4-BE49-F238E27FC236}">
                  <a16:creationId xmlns:a16="http://schemas.microsoft.com/office/drawing/2014/main" id="{1D3AABF2-2A69-BCE7-E6F1-A51E69CB0005}"/>
                </a:ext>
              </a:extLst>
            </p:cNvPr>
            <p:cNvSpPr/>
            <p:nvPr/>
          </p:nvSpPr>
          <p:spPr>
            <a:xfrm>
              <a:off x="9229568" y="1649139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" name="Полилиния: фигура 405">
              <a:extLst>
                <a:ext uri="{FF2B5EF4-FFF2-40B4-BE49-F238E27FC236}">
                  <a16:creationId xmlns:a16="http://schemas.microsoft.com/office/drawing/2014/main" id="{85683C2F-B788-8C38-0722-CF9A9C1BAF7B}"/>
                </a:ext>
              </a:extLst>
            </p:cNvPr>
            <p:cNvSpPr/>
            <p:nvPr/>
          </p:nvSpPr>
          <p:spPr>
            <a:xfrm>
              <a:off x="9320855" y="1649139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" name="Полилиния: фигура 406">
              <a:extLst>
                <a:ext uri="{FF2B5EF4-FFF2-40B4-BE49-F238E27FC236}">
                  <a16:creationId xmlns:a16="http://schemas.microsoft.com/office/drawing/2014/main" id="{098B8D49-49B3-E2C2-CE1D-E332FB696A47}"/>
                </a:ext>
              </a:extLst>
            </p:cNvPr>
            <p:cNvSpPr/>
            <p:nvPr/>
          </p:nvSpPr>
          <p:spPr>
            <a:xfrm>
              <a:off x="9038606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" name="Полилиния: фигура 407">
              <a:extLst>
                <a:ext uri="{FF2B5EF4-FFF2-40B4-BE49-F238E27FC236}">
                  <a16:creationId xmlns:a16="http://schemas.microsoft.com/office/drawing/2014/main" id="{7560F3A6-C396-7869-8538-2218DB5BE4A7}"/>
                </a:ext>
              </a:extLst>
            </p:cNvPr>
            <p:cNvSpPr/>
            <p:nvPr/>
          </p:nvSpPr>
          <p:spPr>
            <a:xfrm>
              <a:off x="9129913" y="1555785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" name="Полилиния: фигура 408">
              <a:extLst>
                <a:ext uri="{FF2B5EF4-FFF2-40B4-BE49-F238E27FC236}">
                  <a16:creationId xmlns:a16="http://schemas.microsoft.com/office/drawing/2014/main" id="{09CD01F7-360E-DF37-BAC2-B391EC2E4EB7}"/>
                </a:ext>
              </a:extLst>
            </p:cNvPr>
            <p:cNvSpPr/>
            <p:nvPr/>
          </p:nvSpPr>
          <p:spPr>
            <a:xfrm>
              <a:off x="9038606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" name="Полилиния: фигура 409">
              <a:extLst>
                <a:ext uri="{FF2B5EF4-FFF2-40B4-BE49-F238E27FC236}">
                  <a16:creationId xmlns:a16="http://schemas.microsoft.com/office/drawing/2014/main" id="{DBA791F9-561D-A558-5D24-5EA1E7B844E9}"/>
                </a:ext>
              </a:extLst>
            </p:cNvPr>
            <p:cNvSpPr/>
            <p:nvPr/>
          </p:nvSpPr>
          <p:spPr>
            <a:xfrm>
              <a:off x="9129913" y="164498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" name="Полилиния: фигура 410">
              <a:extLst>
                <a:ext uri="{FF2B5EF4-FFF2-40B4-BE49-F238E27FC236}">
                  <a16:creationId xmlns:a16="http://schemas.microsoft.com/office/drawing/2014/main" id="{577339CB-3AC3-10FF-6DE3-B5DE29D5F43F}"/>
                </a:ext>
              </a:extLst>
            </p:cNvPr>
            <p:cNvSpPr/>
            <p:nvPr/>
          </p:nvSpPr>
          <p:spPr>
            <a:xfrm>
              <a:off x="9042751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" name="Полилиния: фигура 411">
              <a:extLst>
                <a:ext uri="{FF2B5EF4-FFF2-40B4-BE49-F238E27FC236}">
                  <a16:creationId xmlns:a16="http://schemas.microsoft.com/office/drawing/2014/main" id="{F09B07F0-B69C-1DFE-4860-BE0B24940073}"/>
                </a:ext>
              </a:extLst>
            </p:cNvPr>
            <p:cNvSpPr/>
            <p:nvPr/>
          </p:nvSpPr>
          <p:spPr>
            <a:xfrm>
              <a:off x="9134068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" name="Полилиния: фигура 412">
              <a:extLst>
                <a:ext uri="{FF2B5EF4-FFF2-40B4-BE49-F238E27FC236}">
                  <a16:creationId xmlns:a16="http://schemas.microsoft.com/office/drawing/2014/main" id="{ABB197FF-76D0-2760-64B3-D9AC2F3956DD}"/>
                </a:ext>
              </a:extLst>
            </p:cNvPr>
            <p:cNvSpPr/>
            <p:nvPr/>
          </p:nvSpPr>
          <p:spPr>
            <a:xfrm>
              <a:off x="9042751" y="1649139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" name="Полилиния: фигура 413">
              <a:extLst>
                <a:ext uri="{FF2B5EF4-FFF2-40B4-BE49-F238E27FC236}">
                  <a16:creationId xmlns:a16="http://schemas.microsoft.com/office/drawing/2014/main" id="{02B5EA9B-1909-AD7A-52BE-BF5A36948971}"/>
                </a:ext>
              </a:extLst>
            </p:cNvPr>
            <p:cNvSpPr/>
            <p:nvPr/>
          </p:nvSpPr>
          <p:spPr>
            <a:xfrm>
              <a:off x="9134068" y="1649139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" name="Полилиния: фигура 414">
              <a:extLst>
                <a:ext uri="{FF2B5EF4-FFF2-40B4-BE49-F238E27FC236}">
                  <a16:creationId xmlns:a16="http://schemas.microsoft.com/office/drawing/2014/main" id="{C106E433-FA26-1199-4CB9-B02C4D1939C5}"/>
                </a:ext>
              </a:extLst>
            </p:cNvPr>
            <p:cNvSpPr/>
            <p:nvPr/>
          </p:nvSpPr>
          <p:spPr>
            <a:xfrm>
              <a:off x="8851838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" name="Полилиния: фигура 415">
              <a:extLst>
                <a:ext uri="{FF2B5EF4-FFF2-40B4-BE49-F238E27FC236}">
                  <a16:creationId xmlns:a16="http://schemas.microsoft.com/office/drawing/2014/main" id="{1B2F79DC-C500-7044-0CCB-6D2A07593EFF}"/>
                </a:ext>
              </a:extLst>
            </p:cNvPr>
            <p:cNvSpPr/>
            <p:nvPr/>
          </p:nvSpPr>
          <p:spPr>
            <a:xfrm>
              <a:off x="8943145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" name="Полилиния: фигура 416">
              <a:extLst>
                <a:ext uri="{FF2B5EF4-FFF2-40B4-BE49-F238E27FC236}">
                  <a16:creationId xmlns:a16="http://schemas.microsoft.com/office/drawing/2014/main" id="{449B870C-3785-938F-5259-7B57A59AC997}"/>
                </a:ext>
              </a:extLst>
            </p:cNvPr>
            <p:cNvSpPr/>
            <p:nvPr/>
          </p:nvSpPr>
          <p:spPr>
            <a:xfrm>
              <a:off x="8851838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" name="Полилиния: фигура 417">
              <a:extLst>
                <a:ext uri="{FF2B5EF4-FFF2-40B4-BE49-F238E27FC236}">
                  <a16:creationId xmlns:a16="http://schemas.microsoft.com/office/drawing/2014/main" id="{1DCC05B1-4581-3E16-F403-BB7651C33872}"/>
                </a:ext>
              </a:extLst>
            </p:cNvPr>
            <p:cNvSpPr/>
            <p:nvPr/>
          </p:nvSpPr>
          <p:spPr>
            <a:xfrm>
              <a:off x="8943145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" name="Полилиния: фигура 418">
              <a:extLst>
                <a:ext uri="{FF2B5EF4-FFF2-40B4-BE49-F238E27FC236}">
                  <a16:creationId xmlns:a16="http://schemas.microsoft.com/office/drawing/2014/main" id="{B4BF8DAC-E358-E1FC-368A-E8CC0D764EF3}"/>
                </a:ext>
              </a:extLst>
            </p:cNvPr>
            <p:cNvSpPr/>
            <p:nvPr/>
          </p:nvSpPr>
          <p:spPr>
            <a:xfrm>
              <a:off x="8855983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" name="Полилиния: фигура 419">
              <a:extLst>
                <a:ext uri="{FF2B5EF4-FFF2-40B4-BE49-F238E27FC236}">
                  <a16:creationId xmlns:a16="http://schemas.microsoft.com/office/drawing/2014/main" id="{2D65E109-30BB-E4AD-5F2E-84CF59AAB67A}"/>
                </a:ext>
              </a:extLst>
            </p:cNvPr>
            <p:cNvSpPr/>
            <p:nvPr/>
          </p:nvSpPr>
          <p:spPr>
            <a:xfrm>
              <a:off x="8947290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" name="Полилиния: фигура 420">
              <a:extLst>
                <a:ext uri="{FF2B5EF4-FFF2-40B4-BE49-F238E27FC236}">
                  <a16:creationId xmlns:a16="http://schemas.microsoft.com/office/drawing/2014/main" id="{8C7F0A82-F135-1865-9F5E-39761BAA5A01}"/>
                </a:ext>
              </a:extLst>
            </p:cNvPr>
            <p:cNvSpPr/>
            <p:nvPr/>
          </p:nvSpPr>
          <p:spPr>
            <a:xfrm>
              <a:off x="8855983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" name="Полилиния: фигура 421">
              <a:extLst>
                <a:ext uri="{FF2B5EF4-FFF2-40B4-BE49-F238E27FC236}">
                  <a16:creationId xmlns:a16="http://schemas.microsoft.com/office/drawing/2014/main" id="{8D7790AD-9942-C0FA-0AE5-8A46A76A30FD}"/>
                </a:ext>
              </a:extLst>
            </p:cNvPr>
            <p:cNvSpPr/>
            <p:nvPr/>
          </p:nvSpPr>
          <p:spPr>
            <a:xfrm>
              <a:off x="8947290" y="1649139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" name="Полилиния: фигура 422">
              <a:extLst>
                <a:ext uri="{FF2B5EF4-FFF2-40B4-BE49-F238E27FC236}">
                  <a16:creationId xmlns:a16="http://schemas.microsoft.com/office/drawing/2014/main" id="{3425FEE9-7717-D281-3470-1055A90758FF}"/>
                </a:ext>
              </a:extLst>
            </p:cNvPr>
            <p:cNvSpPr/>
            <p:nvPr/>
          </p:nvSpPr>
          <p:spPr>
            <a:xfrm>
              <a:off x="866506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" name="Полилиния: фигура 423">
              <a:extLst>
                <a:ext uri="{FF2B5EF4-FFF2-40B4-BE49-F238E27FC236}">
                  <a16:creationId xmlns:a16="http://schemas.microsoft.com/office/drawing/2014/main" id="{4B30388E-F2DE-F42B-59EF-045E625A7658}"/>
                </a:ext>
              </a:extLst>
            </p:cNvPr>
            <p:cNvSpPr/>
            <p:nvPr/>
          </p:nvSpPr>
          <p:spPr>
            <a:xfrm>
              <a:off x="875429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" name="Полилиния: фигура 424">
              <a:extLst>
                <a:ext uri="{FF2B5EF4-FFF2-40B4-BE49-F238E27FC236}">
                  <a16:creationId xmlns:a16="http://schemas.microsoft.com/office/drawing/2014/main" id="{1574FD5A-1A7B-163D-689D-28C898DF8CAB}"/>
                </a:ext>
              </a:extLst>
            </p:cNvPr>
            <p:cNvSpPr/>
            <p:nvPr/>
          </p:nvSpPr>
          <p:spPr>
            <a:xfrm>
              <a:off x="866506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" name="Полилиния: фигура 425">
              <a:extLst>
                <a:ext uri="{FF2B5EF4-FFF2-40B4-BE49-F238E27FC236}">
                  <a16:creationId xmlns:a16="http://schemas.microsoft.com/office/drawing/2014/main" id="{B0A66543-8F24-0DA6-52B7-365B027CC02E}"/>
                </a:ext>
              </a:extLst>
            </p:cNvPr>
            <p:cNvSpPr/>
            <p:nvPr/>
          </p:nvSpPr>
          <p:spPr>
            <a:xfrm>
              <a:off x="875429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" name="Полилиния: фигура 426">
              <a:extLst>
                <a:ext uri="{FF2B5EF4-FFF2-40B4-BE49-F238E27FC236}">
                  <a16:creationId xmlns:a16="http://schemas.microsoft.com/office/drawing/2014/main" id="{5ACF9750-BC0F-0598-D11D-5256EE25AA6B}"/>
                </a:ext>
              </a:extLst>
            </p:cNvPr>
            <p:cNvSpPr/>
            <p:nvPr/>
          </p:nvSpPr>
          <p:spPr>
            <a:xfrm>
              <a:off x="8669215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" name="Полилиния: фигура 427">
              <a:extLst>
                <a:ext uri="{FF2B5EF4-FFF2-40B4-BE49-F238E27FC236}">
                  <a16:creationId xmlns:a16="http://schemas.microsoft.com/office/drawing/2014/main" id="{2EDBB031-BE3B-6177-CB1C-6847EC360C00}"/>
                </a:ext>
              </a:extLst>
            </p:cNvPr>
            <p:cNvSpPr/>
            <p:nvPr/>
          </p:nvSpPr>
          <p:spPr>
            <a:xfrm>
              <a:off x="8760521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" name="Полилиния: фигура 428">
              <a:extLst>
                <a:ext uri="{FF2B5EF4-FFF2-40B4-BE49-F238E27FC236}">
                  <a16:creationId xmlns:a16="http://schemas.microsoft.com/office/drawing/2014/main" id="{BCC80F59-5940-0405-784D-EDB462FA6D98}"/>
                </a:ext>
              </a:extLst>
            </p:cNvPr>
            <p:cNvSpPr/>
            <p:nvPr/>
          </p:nvSpPr>
          <p:spPr>
            <a:xfrm>
              <a:off x="8669215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" name="Полилиния: фигура 429">
              <a:extLst>
                <a:ext uri="{FF2B5EF4-FFF2-40B4-BE49-F238E27FC236}">
                  <a16:creationId xmlns:a16="http://schemas.microsoft.com/office/drawing/2014/main" id="{071A6317-4EFA-B44A-23DF-40C5391FDAA4}"/>
                </a:ext>
              </a:extLst>
            </p:cNvPr>
            <p:cNvSpPr/>
            <p:nvPr/>
          </p:nvSpPr>
          <p:spPr>
            <a:xfrm>
              <a:off x="8760521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" name="Полилиния: фигура 430">
              <a:extLst>
                <a:ext uri="{FF2B5EF4-FFF2-40B4-BE49-F238E27FC236}">
                  <a16:creationId xmlns:a16="http://schemas.microsoft.com/office/drawing/2014/main" id="{DBE257B1-1EDF-D99F-587B-69D247F97E47}"/>
                </a:ext>
              </a:extLst>
            </p:cNvPr>
            <p:cNvSpPr/>
            <p:nvPr/>
          </p:nvSpPr>
          <p:spPr>
            <a:xfrm>
              <a:off x="847829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" name="Полилиния: фигура 431">
              <a:extLst>
                <a:ext uri="{FF2B5EF4-FFF2-40B4-BE49-F238E27FC236}">
                  <a16:creationId xmlns:a16="http://schemas.microsoft.com/office/drawing/2014/main" id="{D8D5F0E5-3AAD-0E98-CCE6-C85306E2B371}"/>
                </a:ext>
              </a:extLst>
            </p:cNvPr>
            <p:cNvSpPr/>
            <p:nvPr/>
          </p:nvSpPr>
          <p:spPr>
            <a:xfrm>
              <a:off x="8567531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" name="Полилиния: фигура 432">
              <a:extLst>
                <a:ext uri="{FF2B5EF4-FFF2-40B4-BE49-F238E27FC236}">
                  <a16:creationId xmlns:a16="http://schemas.microsoft.com/office/drawing/2014/main" id="{A6948473-DF21-3B72-8A86-D7865B0F00F4}"/>
                </a:ext>
              </a:extLst>
            </p:cNvPr>
            <p:cNvSpPr/>
            <p:nvPr/>
          </p:nvSpPr>
          <p:spPr>
            <a:xfrm>
              <a:off x="8478292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" name="Полилиния: фигура 433">
              <a:extLst>
                <a:ext uri="{FF2B5EF4-FFF2-40B4-BE49-F238E27FC236}">
                  <a16:creationId xmlns:a16="http://schemas.microsoft.com/office/drawing/2014/main" id="{5B156319-C503-D443-6EDB-B9F9ED0690B0}"/>
                </a:ext>
              </a:extLst>
            </p:cNvPr>
            <p:cNvSpPr/>
            <p:nvPr/>
          </p:nvSpPr>
          <p:spPr>
            <a:xfrm>
              <a:off x="8567531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" name="Полилиния: фигура 434">
              <a:extLst>
                <a:ext uri="{FF2B5EF4-FFF2-40B4-BE49-F238E27FC236}">
                  <a16:creationId xmlns:a16="http://schemas.microsoft.com/office/drawing/2014/main" id="{7448F65D-1516-9AA6-8C6F-0D6420EBD8C9}"/>
                </a:ext>
              </a:extLst>
            </p:cNvPr>
            <p:cNvSpPr/>
            <p:nvPr/>
          </p:nvSpPr>
          <p:spPr>
            <a:xfrm>
              <a:off x="8482446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" name="Полилиния: фигура 435">
              <a:extLst>
                <a:ext uri="{FF2B5EF4-FFF2-40B4-BE49-F238E27FC236}">
                  <a16:creationId xmlns:a16="http://schemas.microsoft.com/office/drawing/2014/main" id="{8154781C-C68B-666F-F5FD-54B3E1FF3F1C}"/>
                </a:ext>
              </a:extLst>
            </p:cNvPr>
            <p:cNvSpPr/>
            <p:nvPr/>
          </p:nvSpPr>
          <p:spPr>
            <a:xfrm>
              <a:off x="8573753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" name="Полилиния: фигура 436">
              <a:extLst>
                <a:ext uri="{FF2B5EF4-FFF2-40B4-BE49-F238E27FC236}">
                  <a16:creationId xmlns:a16="http://schemas.microsoft.com/office/drawing/2014/main" id="{90357686-3017-F0FF-7E02-CE646342AE52}"/>
                </a:ext>
              </a:extLst>
            </p:cNvPr>
            <p:cNvSpPr/>
            <p:nvPr/>
          </p:nvSpPr>
          <p:spPr>
            <a:xfrm>
              <a:off x="8482446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" name="Полилиния: фигура 437">
              <a:extLst>
                <a:ext uri="{FF2B5EF4-FFF2-40B4-BE49-F238E27FC236}">
                  <a16:creationId xmlns:a16="http://schemas.microsoft.com/office/drawing/2014/main" id="{3DB148D1-5066-A2CD-F2B8-F485B80EC88D}"/>
                </a:ext>
              </a:extLst>
            </p:cNvPr>
            <p:cNvSpPr/>
            <p:nvPr/>
          </p:nvSpPr>
          <p:spPr>
            <a:xfrm>
              <a:off x="8573753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" name="Полилиния: фигура 438">
              <a:extLst>
                <a:ext uri="{FF2B5EF4-FFF2-40B4-BE49-F238E27FC236}">
                  <a16:creationId xmlns:a16="http://schemas.microsoft.com/office/drawing/2014/main" id="{C517A9CC-FFD7-9B31-0EB1-7BFE406A74FB}"/>
                </a:ext>
              </a:extLst>
            </p:cNvPr>
            <p:cNvSpPr/>
            <p:nvPr/>
          </p:nvSpPr>
          <p:spPr>
            <a:xfrm>
              <a:off x="8291523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" name="Полилиния: фигура 439">
              <a:extLst>
                <a:ext uri="{FF2B5EF4-FFF2-40B4-BE49-F238E27FC236}">
                  <a16:creationId xmlns:a16="http://schemas.microsoft.com/office/drawing/2014/main" id="{7D2388D0-E4A7-68F9-CE0F-A6DCE7CAB1D3}"/>
                </a:ext>
              </a:extLst>
            </p:cNvPr>
            <p:cNvSpPr/>
            <p:nvPr/>
          </p:nvSpPr>
          <p:spPr>
            <a:xfrm>
              <a:off x="838076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" name="Полилиния: фигура 440">
              <a:extLst>
                <a:ext uri="{FF2B5EF4-FFF2-40B4-BE49-F238E27FC236}">
                  <a16:creationId xmlns:a16="http://schemas.microsoft.com/office/drawing/2014/main" id="{8A2F3E71-C8FA-7818-CEEB-3A7375DF1131}"/>
                </a:ext>
              </a:extLst>
            </p:cNvPr>
            <p:cNvSpPr/>
            <p:nvPr/>
          </p:nvSpPr>
          <p:spPr>
            <a:xfrm>
              <a:off x="829152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" name="Полилиния: фигура 441">
              <a:extLst>
                <a:ext uri="{FF2B5EF4-FFF2-40B4-BE49-F238E27FC236}">
                  <a16:creationId xmlns:a16="http://schemas.microsoft.com/office/drawing/2014/main" id="{DB6D18B7-9CF0-8D75-B4E5-88444FD61A5B}"/>
                </a:ext>
              </a:extLst>
            </p:cNvPr>
            <p:cNvSpPr/>
            <p:nvPr/>
          </p:nvSpPr>
          <p:spPr>
            <a:xfrm>
              <a:off x="8380762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" name="Полилиния: фигура 442">
              <a:extLst>
                <a:ext uri="{FF2B5EF4-FFF2-40B4-BE49-F238E27FC236}">
                  <a16:creationId xmlns:a16="http://schemas.microsoft.com/office/drawing/2014/main" id="{3944DF8F-3048-857B-4E2C-F6B538C72EFB}"/>
                </a:ext>
              </a:extLst>
            </p:cNvPr>
            <p:cNvSpPr/>
            <p:nvPr/>
          </p:nvSpPr>
          <p:spPr>
            <a:xfrm>
              <a:off x="8295678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" name="Полилиния: фигура 443">
              <a:extLst>
                <a:ext uri="{FF2B5EF4-FFF2-40B4-BE49-F238E27FC236}">
                  <a16:creationId xmlns:a16="http://schemas.microsoft.com/office/drawing/2014/main" id="{07DCCC39-C929-0D55-C303-8A869D60BAD8}"/>
                </a:ext>
              </a:extLst>
            </p:cNvPr>
            <p:cNvSpPr/>
            <p:nvPr/>
          </p:nvSpPr>
          <p:spPr>
            <a:xfrm>
              <a:off x="8386985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" name="Полилиния: фигура 444">
              <a:extLst>
                <a:ext uri="{FF2B5EF4-FFF2-40B4-BE49-F238E27FC236}">
                  <a16:creationId xmlns:a16="http://schemas.microsoft.com/office/drawing/2014/main" id="{F96E57D2-345C-75CD-6338-D2FE88964455}"/>
                </a:ext>
              </a:extLst>
            </p:cNvPr>
            <p:cNvSpPr/>
            <p:nvPr/>
          </p:nvSpPr>
          <p:spPr>
            <a:xfrm>
              <a:off x="8295678" y="1651206"/>
              <a:ext cx="33199" cy="33515"/>
            </a:xfrm>
            <a:custGeom>
              <a:avLst/>
              <a:gdLst>
                <a:gd name="connsiteX0" fmla="*/ -72 w 33199"/>
                <a:gd name="connsiteY0" fmla="*/ 16423 h 33515"/>
                <a:gd name="connsiteX1" fmla="*/ 16528 w 33199"/>
                <a:gd name="connsiteY1" fmla="*/ -179 h 33515"/>
                <a:gd name="connsiteX2" fmla="*/ 33127 w 33199"/>
                <a:gd name="connsiteY2" fmla="*/ 16423 h 33515"/>
                <a:gd name="connsiteX3" fmla="*/ 16528 w 33199"/>
                <a:gd name="connsiteY3" fmla="*/ 33016 h 33515"/>
                <a:gd name="connsiteX4" fmla="*/ -72 w 33199"/>
                <a:gd name="connsiteY4" fmla="*/ 16423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7"/>
                    <a:pt x="24827" y="33016"/>
                    <a:pt x="16528" y="33016"/>
                  </a:cubicBezTo>
                  <a:cubicBezTo>
                    <a:pt x="8228" y="35092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" name="Полилиния: фигура 445">
              <a:extLst>
                <a:ext uri="{FF2B5EF4-FFF2-40B4-BE49-F238E27FC236}">
                  <a16:creationId xmlns:a16="http://schemas.microsoft.com/office/drawing/2014/main" id="{38EEA7BF-D592-D7F9-9690-5DBF5ADDDBFB}"/>
                </a:ext>
              </a:extLst>
            </p:cNvPr>
            <p:cNvSpPr/>
            <p:nvPr/>
          </p:nvSpPr>
          <p:spPr>
            <a:xfrm>
              <a:off x="8386985" y="1651206"/>
              <a:ext cx="33199" cy="33515"/>
            </a:xfrm>
            <a:custGeom>
              <a:avLst/>
              <a:gdLst>
                <a:gd name="connsiteX0" fmla="*/ -72 w 33199"/>
                <a:gd name="connsiteY0" fmla="*/ 16423 h 33515"/>
                <a:gd name="connsiteX1" fmla="*/ 16528 w 33199"/>
                <a:gd name="connsiteY1" fmla="*/ -179 h 33515"/>
                <a:gd name="connsiteX2" fmla="*/ 33127 w 33199"/>
                <a:gd name="connsiteY2" fmla="*/ 16423 h 33515"/>
                <a:gd name="connsiteX3" fmla="*/ 16528 w 33199"/>
                <a:gd name="connsiteY3" fmla="*/ 33016 h 33515"/>
                <a:gd name="connsiteX4" fmla="*/ -72 w 33199"/>
                <a:gd name="connsiteY4" fmla="*/ 16423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7"/>
                    <a:pt x="24828" y="33016"/>
                    <a:pt x="16528" y="33016"/>
                  </a:cubicBezTo>
                  <a:cubicBezTo>
                    <a:pt x="6151" y="35092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" name="Полилиния: фигура 446">
              <a:extLst>
                <a:ext uri="{FF2B5EF4-FFF2-40B4-BE49-F238E27FC236}">
                  <a16:creationId xmlns:a16="http://schemas.microsoft.com/office/drawing/2014/main" id="{1BD3B1CE-27AE-536F-8DF7-1CB49969110C}"/>
                </a:ext>
              </a:extLst>
            </p:cNvPr>
            <p:cNvSpPr/>
            <p:nvPr/>
          </p:nvSpPr>
          <p:spPr>
            <a:xfrm>
              <a:off x="8102677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" name="Полилиния: фигура 447">
              <a:extLst>
                <a:ext uri="{FF2B5EF4-FFF2-40B4-BE49-F238E27FC236}">
                  <a16:creationId xmlns:a16="http://schemas.microsoft.com/office/drawing/2014/main" id="{87EF9838-1BB1-B504-035D-B065EB2EEF84}"/>
                </a:ext>
              </a:extLst>
            </p:cNvPr>
            <p:cNvSpPr/>
            <p:nvPr/>
          </p:nvSpPr>
          <p:spPr>
            <a:xfrm>
              <a:off x="8193984" y="1555785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" name="Полилиния: фигура 448">
              <a:extLst>
                <a:ext uri="{FF2B5EF4-FFF2-40B4-BE49-F238E27FC236}">
                  <a16:creationId xmlns:a16="http://schemas.microsoft.com/office/drawing/2014/main" id="{18CCECB5-6FFF-A0F7-A088-AC34BE7D46A7}"/>
                </a:ext>
              </a:extLst>
            </p:cNvPr>
            <p:cNvSpPr/>
            <p:nvPr/>
          </p:nvSpPr>
          <p:spPr>
            <a:xfrm>
              <a:off x="8102677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" name="Полилиния: фигура 449">
              <a:extLst>
                <a:ext uri="{FF2B5EF4-FFF2-40B4-BE49-F238E27FC236}">
                  <a16:creationId xmlns:a16="http://schemas.microsoft.com/office/drawing/2014/main" id="{68A6EE5F-4222-B29F-75FF-A1FFC9BE15D6}"/>
                </a:ext>
              </a:extLst>
            </p:cNvPr>
            <p:cNvSpPr/>
            <p:nvPr/>
          </p:nvSpPr>
          <p:spPr>
            <a:xfrm>
              <a:off x="8193984" y="164498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" name="Полилиния: фигура 450">
              <a:extLst>
                <a:ext uri="{FF2B5EF4-FFF2-40B4-BE49-F238E27FC236}">
                  <a16:creationId xmlns:a16="http://schemas.microsoft.com/office/drawing/2014/main" id="{1784027A-06F2-34EC-B51F-E1AF3551A851}"/>
                </a:ext>
              </a:extLst>
            </p:cNvPr>
            <p:cNvSpPr/>
            <p:nvPr/>
          </p:nvSpPr>
          <p:spPr>
            <a:xfrm>
              <a:off x="8108900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" name="Полилиния: фигура 451">
              <a:extLst>
                <a:ext uri="{FF2B5EF4-FFF2-40B4-BE49-F238E27FC236}">
                  <a16:creationId xmlns:a16="http://schemas.microsoft.com/office/drawing/2014/main" id="{D950D53D-FDBB-2DEB-D138-A0CB75335E85}"/>
                </a:ext>
              </a:extLst>
            </p:cNvPr>
            <p:cNvSpPr/>
            <p:nvPr/>
          </p:nvSpPr>
          <p:spPr>
            <a:xfrm>
              <a:off x="8200216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" name="Полилиния: фигура 452">
              <a:extLst>
                <a:ext uri="{FF2B5EF4-FFF2-40B4-BE49-F238E27FC236}">
                  <a16:creationId xmlns:a16="http://schemas.microsoft.com/office/drawing/2014/main" id="{487008E3-27D6-6D98-61B3-0AED50FF1BB7}"/>
                </a:ext>
              </a:extLst>
            </p:cNvPr>
            <p:cNvSpPr/>
            <p:nvPr/>
          </p:nvSpPr>
          <p:spPr>
            <a:xfrm>
              <a:off x="8108900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6787"/>
                    <a:pt x="24837" y="33016"/>
                    <a:pt x="16537" y="33016"/>
                  </a:cubicBezTo>
                  <a:cubicBezTo>
                    <a:pt x="8237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" name="Полилиния: фигура 453">
              <a:extLst>
                <a:ext uri="{FF2B5EF4-FFF2-40B4-BE49-F238E27FC236}">
                  <a16:creationId xmlns:a16="http://schemas.microsoft.com/office/drawing/2014/main" id="{608FE8F6-AEA7-22D4-1B52-388A07C56159}"/>
                </a:ext>
              </a:extLst>
            </p:cNvPr>
            <p:cNvSpPr/>
            <p:nvPr/>
          </p:nvSpPr>
          <p:spPr>
            <a:xfrm>
              <a:off x="8200216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6787"/>
                    <a:pt x="24827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" name="Полилиния: фигура 454">
              <a:extLst>
                <a:ext uri="{FF2B5EF4-FFF2-40B4-BE49-F238E27FC236}">
                  <a16:creationId xmlns:a16="http://schemas.microsoft.com/office/drawing/2014/main" id="{630CC4ED-B110-9A2C-FA71-4407679DD0D5}"/>
                </a:ext>
              </a:extLst>
            </p:cNvPr>
            <p:cNvSpPr/>
            <p:nvPr/>
          </p:nvSpPr>
          <p:spPr>
            <a:xfrm>
              <a:off x="791590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" name="Полилиния: фигура 455">
              <a:extLst>
                <a:ext uri="{FF2B5EF4-FFF2-40B4-BE49-F238E27FC236}">
                  <a16:creationId xmlns:a16="http://schemas.microsoft.com/office/drawing/2014/main" id="{30D72AC0-924F-CB66-3FBD-7E51319D9F0D}"/>
                </a:ext>
              </a:extLst>
            </p:cNvPr>
            <p:cNvSpPr/>
            <p:nvPr/>
          </p:nvSpPr>
          <p:spPr>
            <a:xfrm>
              <a:off x="8007216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" name="Полилиния: фигура 456">
              <a:extLst>
                <a:ext uri="{FF2B5EF4-FFF2-40B4-BE49-F238E27FC236}">
                  <a16:creationId xmlns:a16="http://schemas.microsoft.com/office/drawing/2014/main" id="{00D3A8A0-D1BE-67C3-FC65-3E2ECC8804A4}"/>
                </a:ext>
              </a:extLst>
            </p:cNvPr>
            <p:cNvSpPr/>
            <p:nvPr/>
          </p:nvSpPr>
          <p:spPr>
            <a:xfrm>
              <a:off x="791590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" name="Полилиния: фигура 457">
              <a:extLst>
                <a:ext uri="{FF2B5EF4-FFF2-40B4-BE49-F238E27FC236}">
                  <a16:creationId xmlns:a16="http://schemas.microsoft.com/office/drawing/2014/main" id="{3226583D-D2CC-19C3-D136-82FB3D50119F}"/>
                </a:ext>
              </a:extLst>
            </p:cNvPr>
            <p:cNvSpPr/>
            <p:nvPr/>
          </p:nvSpPr>
          <p:spPr>
            <a:xfrm>
              <a:off x="8007216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" name="Полилиния: фигура 458">
              <a:extLst>
                <a:ext uri="{FF2B5EF4-FFF2-40B4-BE49-F238E27FC236}">
                  <a16:creationId xmlns:a16="http://schemas.microsoft.com/office/drawing/2014/main" id="{44C6C348-3C5E-ECF7-4E16-827B7A465F09}"/>
                </a:ext>
              </a:extLst>
            </p:cNvPr>
            <p:cNvSpPr/>
            <p:nvPr/>
          </p:nvSpPr>
          <p:spPr>
            <a:xfrm>
              <a:off x="7922132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" name="Полилиния: фигура 459">
              <a:extLst>
                <a:ext uri="{FF2B5EF4-FFF2-40B4-BE49-F238E27FC236}">
                  <a16:creationId xmlns:a16="http://schemas.microsoft.com/office/drawing/2014/main" id="{B4576854-C1CC-7DC6-11D8-27B212E32930}"/>
                </a:ext>
              </a:extLst>
            </p:cNvPr>
            <p:cNvSpPr/>
            <p:nvPr/>
          </p:nvSpPr>
          <p:spPr>
            <a:xfrm>
              <a:off x="8013448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" name="Полилиния: фигура 460">
              <a:extLst>
                <a:ext uri="{FF2B5EF4-FFF2-40B4-BE49-F238E27FC236}">
                  <a16:creationId xmlns:a16="http://schemas.microsoft.com/office/drawing/2014/main" id="{9FD31A2C-7157-9299-243D-561F26F33609}"/>
                </a:ext>
              </a:extLst>
            </p:cNvPr>
            <p:cNvSpPr/>
            <p:nvPr/>
          </p:nvSpPr>
          <p:spPr>
            <a:xfrm>
              <a:off x="7922132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" name="Полилиния: фигура 461">
              <a:extLst>
                <a:ext uri="{FF2B5EF4-FFF2-40B4-BE49-F238E27FC236}">
                  <a16:creationId xmlns:a16="http://schemas.microsoft.com/office/drawing/2014/main" id="{C59F3F35-72B0-04E5-5A86-82050E799BAD}"/>
                </a:ext>
              </a:extLst>
            </p:cNvPr>
            <p:cNvSpPr/>
            <p:nvPr/>
          </p:nvSpPr>
          <p:spPr>
            <a:xfrm>
              <a:off x="8013448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" name="Полилиния: фигура 462">
              <a:extLst>
                <a:ext uri="{FF2B5EF4-FFF2-40B4-BE49-F238E27FC236}">
                  <a16:creationId xmlns:a16="http://schemas.microsoft.com/office/drawing/2014/main" id="{F5BC9E80-D0B4-FD9E-E71C-BDD09209DCC5}"/>
                </a:ext>
              </a:extLst>
            </p:cNvPr>
            <p:cNvSpPr/>
            <p:nvPr/>
          </p:nvSpPr>
          <p:spPr>
            <a:xfrm>
              <a:off x="772914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" name="Полилиния: фигура 463">
              <a:extLst>
                <a:ext uri="{FF2B5EF4-FFF2-40B4-BE49-F238E27FC236}">
                  <a16:creationId xmlns:a16="http://schemas.microsoft.com/office/drawing/2014/main" id="{440342AF-2A4A-127B-F2B1-A02C99992AE8}"/>
                </a:ext>
              </a:extLst>
            </p:cNvPr>
            <p:cNvSpPr/>
            <p:nvPr/>
          </p:nvSpPr>
          <p:spPr>
            <a:xfrm>
              <a:off x="781837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" name="Полилиния: фигура 464">
              <a:extLst>
                <a:ext uri="{FF2B5EF4-FFF2-40B4-BE49-F238E27FC236}">
                  <a16:creationId xmlns:a16="http://schemas.microsoft.com/office/drawing/2014/main" id="{B0D58AD7-B845-1BFB-6901-D3E34710155E}"/>
                </a:ext>
              </a:extLst>
            </p:cNvPr>
            <p:cNvSpPr/>
            <p:nvPr/>
          </p:nvSpPr>
          <p:spPr>
            <a:xfrm>
              <a:off x="772914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" name="Полилиния: фигура 465">
              <a:extLst>
                <a:ext uri="{FF2B5EF4-FFF2-40B4-BE49-F238E27FC236}">
                  <a16:creationId xmlns:a16="http://schemas.microsoft.com/office/drawing/2014/main" id="{D03CC592-4248-D660-1BB2-FADF84D58D92}"/>
                </a:ext>
              </a:extLst>
            </p:cNvPr>
            <p:cNvSpPr/>
            <p:nvPr/>
          </p:nvSpPr>
          <p:spPr>
            <a:xfrm>
              <a:off x="781837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" name="Полилиния: фигура 466">
              <a:extLst>
                <a:ext uri="{FF2B5EF4-FFF2-40B4-BE49-F238E27FC236}">
                  <a16:creationId xmlns:a16="http://schemas.microsoft.com/office/drawing/2014/main" id="{68F2AEC5-2BC3-020D-E78C-E3C16733D93B}"/>
                </a:ext>
              </a:extLst>
            </p:cNvPr>
            <p:cNvSpPr/>
            <p:nvPr/>
          </p:nvSpPr>
          <p:spPr>
            <a:xfrm>
              <a:off x="7735363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" name="Полилиния: фигура 467">
              <a:extLst>
                <a:ext uri="{FF2B5EF4-FFF2-40B4-BE49-F238E27FC236}">
                  <a16:creationId xmlns:a16="http://schemas.microsoft.com/office/drawing/2014/main" id="{36C9DFED-520C-D8AB-09B3-16DDA6A3B9B0}"/>
                </a:ext>
              </a:extLst>
            </p:cNvPr>
            <p:cNvSpPr/>
            <p:nvPr/>
          </p:nvSpPr>
          <p:spPr>
            <a:xfrm>
              <a:off x="7826679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" name="Полилиния: фигура 468">
              <a:extLst>
                <a:ext uri="{FF2B5EF4-FFF2-40B4-BE49-F238E27FC236}">
                  <a16:creationId xmlns:a16="http://schemas.microsoft.com/office/drawing/2014/main" id="{1C693339-BD4E-6CFA-FAA8-324ED00DAEC1}"/>
                </a:ext>
              </a:extLst>
            </p:cNvPr>
            <p:cNvSpPr/>
            <p:nvPr/>
          </p:nvSpPr>
          <p:spPr>
            <a:xfrm>
              <a:off x="7735363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" name="Полилиния: фигура 469">
              <a:extLst>
                <a:ext uri="{FF2B5EF4-FFF2-40B4-BE49-F238E27FC236}">
                  <a16:creationId xmlns:a16="http://schemas.microsoft.com/office/drawing/2014/main" id="{5B48865E-E8B5-116B-5975-268F9364C2F9}"/>
                </a:ext>
              </a:extLst>
            </p:cNvPr>
            <p:cNvSpPr/>
            <p:nvPr/>
          </p:nvSpPr>
          <p:spPr>
            <a:xfrm>
              <a:off x="7826679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" name="Полилиния: фигура 470">
              <a:extLst>
                <a:ext uri="{FF2B5EF4-FFF2-40B4-BE49-F238E27FC236}">
                  <a16:creationId xmlns:a16="http://schemas.microsoft.com/office/drawing/2014/main" id="{4D2CBEE0-F14C-0D87-CCF9-D1198E93E9C1}"/>
                </a:ext>
              </a:extLst>
            </p:cNvPr>
            <p:cNvSpPr/>
            <p:nvPr/>
          </p:nvSpPr>
          <p:spPr>
            <a:xfrm>
              <a:off x="763160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" name="Полилиния: фигура 471">
              <a:extLst>
                <a:ext uri="{FF2B5EF4-FFF2-40B4-BE49-F238E27FC236}">
                  <a16:creationId xmlns:a16="http://schemas.microsoft.com/office/drawing/2014/main" id="{27091126-979F-5EAA-38D0-722ADF5522D3}"/>
                </a:ext>
              </a:extLst>
            </p:cNvPr>
            <p:cNvSpPr/>
            <p:nvPr/>
          </p:nvSpPr>
          <p:spPr>
            <a:xfrm>
              <a:off x="7639901" y="156201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" name="Полилиния: фигура 472">
              <a:extLst>
                <a:ext uri="{FF2B5EF4-FFF2-40B4-BE49-F238E27FC236}">
                  <a16:creationId xmlns:a16="http://schemas.microsoft.com/office/drawing/2014/main" id="{8288F14F-5F80-874A-0FC3-E3D62E7D2A4F}"/>
                </a:ext>
              </a:extLst>
            </p:cNvPr>
            <p:cNvSpPr/>
            <p:nvPr/>
          </p:nvSpPr>
          <p:spPr>
            <a:xfrm>
              <a:off x="623082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" name="Полилиния: фигура 473">
              <a:extLst>
                <a:ext uri="{FF2B5EF4-FFF2-40B4-BE49-F238E27FC236}">
                  <a16:creationId xmlns:a16="http://schemas.microsoft.com/office/drawing/2014/main" id="{551CEC55-3B7E-918E-7702-2CA109303029}"/>
                </a:ext>
              </a:extLst>
            </p:cNvPr>
            <p:cNvSpPr/>
            <p:nvPr/>
          </p:nvSpPr>
          <p:spPr>
            <a:xfrm>
              <a:off x="623082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" name="Полилиния: фигура 474">
              <a:extLst>
                <a:ext uri="{FF2B5EF4-FFF2-40B4-BE49-F238E27FC236}">
                  <a16:creationId xmlns:a16="http://schemas.microsoft.com/office/drawing/2014/main" id="{EAFB611F-C43A-56CD-E8BB-6E7E8712C2E1}"/>
                </a:ext>
              </a:extLst>
            </p:cNvPr>
            <p:cNvSpPr/>
            <p:nvPr/>
          </p:nvSpPr>
          <p:spPr>
            <a:xfrm>
              <a:off x="6241206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" name="Полилиния: фигура 475">
              <a:extLst>
                <a:ext uri="{FF2B5EF4-FFF2-40B4-BE49-F238E27FC236}">
                  <a16:creationId xmlns:a16="http://schemas.microsoft.com/office/drawing/2014/main" id="{75AA04DD-EC0A-80C1-63D6-35529C4F0478}"/>
                </a:ext>
              </a:extLst>
            </p:cNvPr>
            <p:cNvSpPr/>
            <p:nvPr/>
          </p:nvSpPr>
          <p:spPr>
            <a:xfrm>
              <a:off x="6241206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" name="Полилиния: фигура 476">
              <a:extLst>
                <a:ext uri="{FF2B5EF4-FFF2-40B4-BE49-F238E27FC236}">
                  <a16:creationId xmlns:a16="http://schemas.microsoft.com/office/drawing/2014/main" id="{91456F9A-8691-9847-FFA6-F338CAEB8532}"/>
                </a:ext>
              </a:extLst>
            </p:cNvPr>
            <p:cNvSpPr/>
            <p:nvPr/>
          </p:nvSpPr>
          <p:spPr>
            <a:xfrm>
              <a:off x="6044061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" name="Полилиния: фигура 477">
              <a:extLst>
                <a:ext uri="{FF2B5EF4-FFF2-40B4-BE49-F238E27FC236}">
                  <a16:creationId xmlns:a16="http://schemas.microsoft.com/office/drawing/2014/main" id="{C784AC52-AD3F-FB0D-6DD6-94C4D706F2F4}"/>
                </a:ext>
              </a:extLst>
            </p:cNvPr>
            <p:cNvSpPr/>
            <p:nvPr/>
          </p:nvSpPr>
          <p:spPr>
            <a:xfrm>
              <a:off x="6135367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" name="Полилиния: фигура 478">
              <a:extLst>
                <a:ext uri="{FF2B5EF4-FFF2-40B4-BE49-F238E27FC236}">
                  <a16:creationId xmlns:a16="http://schemas.microsoft.com/office/drawing/2014/main" id="{8A506A42-CB18-EBA0-EC00-D975DA6B1975}"/>
                </a:ext>
              </a:extLst>
            </p:cNvPr>
            <p:cNvSpPr/>
            <p:nvPr/>
          </p:nvSpPr>
          <p:spPr>
            <a:xfrm>
              <a:off x="6044061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" name="Полилиния: фигура 479">
              <a:extLst>
                <a:ext uri="{FF2B5EF4-FFF2-40B4-BE49-F238E27FC236}">
                  <a16:creationId xmlns:a16="http://schemas.microsoft.com/office/drawing/2014/main" id="{2986178D-6B11-99C5-A8E7-F509C38DDDD5}"/>
                </a:ext>
              </a:extLst>
            </p:cNvPr>
            <p:cNvSpPr/>
            <p:nvPr/>
          </p:nvSpPr>
          <p:spPr>
            <a:xfrm>
              <a:off x="6135367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" name="Полилиния: фигура 480">
              <a:extLst>
                <a:ext uri="{FF2B5EF4-FFF2-40B4-BE49-F238E27FC236}">
                  <a16:creationId xmlns:a16="http://schemas.microsoft.com/office/drawing/2014/main" id="{EB240911-7486-2A3A-48D9-20710D5CBCEB}"/>
                </a:ext>
              </a:extLst>
            </p:cNvPr>
            <p:cNvSpPr/>
            <p:nvPr/>
          </p:nvSpPr>
          <p:spPr>
            <a:xfrm>
              <a:off x="6054438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" name="Полилиния: фигура 481">
              <a:extLst>
                <a:ext uri="{FF2B5EF4-FFF2-40B4-BE49-F238E27FC236}">
                  <a16:creationId xmlns:a16="http://schemas.microsoft.com/office/drawing/2014/main" id="{17DAEC98-E254-0672-36CA-50782A9969C3}"/>
                </a:ext>
              </a:extLst>
            </p:cNvPr>
            <p:cNvSpPr/>
            <p:nvPr/>
          </p:nvSpPr>
          <p:spPr>
            <a:xfrm>
              <a:off x="6145745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" name="Полилиния: фигура 482">
              <a:extLst>
                <a:ext uri="{FF2B5EF4-FFF2-40B4-BE49-F238E27FC236}">
                  <a16:creationId xmlns:a16="http://schemas.microsoft.com/office/drawing/2014/main" id="{EB927840-59EE-3985-8FC0-A22E8D350777}"/>
                </a:ext>
              </a:extLst>
            </p:cNvPr>
            <p:cNvSpPr/>
            <p:nvPr/>
          </p:nvSpPr>
          <p:spPr>
            <a:xfrm>
              <a:off x="6054438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" name="Полилиния: фигура 483">
              <a:extLst>
                <a:ext uri="{FF2B5EF4-FFF2-40B4-BE49-F238E27FC236}">
                  <a16:creationId xmlns:a16="http://schemas.microsoft.com/office/drawing/2014/main" id="{958D23DE-F88D-1A90-202C-0961C60D3A64}"/>
                </a:ext>
              </a:extLst>
            </p:cNvPr>
            <p:cNvSpPr/>
            <p:nvPr/>
          </p:nvSpPr>
          <p:spPr>
            <a:xfrm>
              <a:off x="6145745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" name="Полилиния: фигура 484">
              <a:extLst>
                <a:ext uri="{FF2B5EF4-FFF2-40B4-BE49-F238E27FC236}">
                  <a16:creationId xmlns:a16="http://schemas.microsoft.com/office/drawing/2014/main" id="{C86D1971-BC20-2D8C-6A66-AD71A584CB9D}"/>
                </a:ext>
              </a:extLst>
            </p:cNvPr>
            <p:cNvSpPr/>
            <p:nvPr/>
          </p:nvSpPr>
          <p:spPr>
            <a:xfrm>
              <a:off x="492136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" name="Полилиния: фигура 485">
              <a:extLst>
                <a:ext uri="{FF2B5EF4-FFF2-40B4-BE49-F238E27FC236}">
                  <a16:creationId xmlns:a16="http://schemas.microsoft.com/office/drawing/2014/main" id="{A905C2F8-9338-5BCD-1C90-740693FCE7B2}"/>
                </a:ext>
              </a:extLst>
            </p:cNvPr>
            <p:cNvSpPr/>
            <p:nvPr/>
          </p:nvSpPr>
          <p:spPr>
            <a:xfrm>
              <a:off x="501060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" name="Полилиния: фигура 486">
              <a:extLst>
                <a:ext uri="{FF2B5EF4-FFF2-40B4-BE49-F238E27FC236}">
                  <a16:creationId xmlns:a16="http://schemas.microsoft.com/office/drawing/2014/main" id="{32E2A578-FCF1-C055-28E6-D2C7E4985BD9}"/>
                </a:ext>
              </a:extLst>
            </p:cNvPr>
            <p:cNvSpPr/>
            <p:nvPr/>
          </p:nvSpPr>
          <p:spPr>
            <a:xfrm>
              <a:off x="4933818" y="1657435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" name="Полилиния: фигура 487">
              <a:extLst>
                <a:ext uri="{FF2B5EF4-FFF2-40B4-BE49-F238E27FC236}">
                  <a16:creationId xmlns:a16="http://schemas.microsoft.com/office/drawing/2014/main" id="{36E160DE-5184-E468-9B1F-4DF2B48D0F7C}"/>
                </a:ext>
              </a:extLst>
            </p:cNvPr>
            <p:cNvSpPr/>
            <p:nvPr/>
          </p:nvSpPr>
          <p:spPr>
            <a:xfrm>
              <a:off x="5025125" y="1657435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" name="Полилиния: фигура 488">
              <a:extLst>
                <a:ext uri="{FF2B5EF4-FFF2-40B4-BE49-F238E27FC236}">
                  <a16:creationId xmlns:a16="http://schemas.microsoft.com/office/drawing/2014/main" id="{B6883EF1-E008-6C88-590B-B116AF8940A7}"/>
                </a:ext>
              </a:extLst>
            </p:cNvPr>
            <p:cNvSpPr/>
            <p:nvPr/>
          </p:nvSpPr>
          <p:spPr>
            <a:xfrm>
              <a:off x="4823834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" name="Полилиния: фигура 489">
              <a:extLst>
                <a:ext uri="{FF2B5EF4-FFF2-40B4-BE49-F238E27FC236}">
                  <a16:creationId xmlns:a16="http://schemas.microsoft.com/office/drawing/2014/main" id="{99F23B18-444D-6D52-BFF4-3998D6436308}"/>
                </a:ext>
              </a:extLst>
            </p:cNvPr>
            <p:cNvSpPr/>
            <p:nvPr/>
          </p:nvSpPr>
          <p:spPr>
            <a:xfrm>
              <a:off x="4838356" y="1659502"/>
              <a:ext cx="16599" cy="17139"/>
            </a:xfrm>
            <a:custGeom>
              <a:avLst/>
              <a:gdLst>
                <a:gd name="connsiteX0" fmla="*/ -72 w 16599"/>
                <a:gd name="connsiteY0" fmla="*/ 8127 h 17139"/>
                <a:gd name="connsiteX1" fmla="*/ 8228 w 16599"/>
                <a:gd name="connsiteY1" fmla="*/ -179 h 17139"/>
                <a:gd name="connsiteX2" fmla="*/ 16527 w 16599"/>
                <a:gd name="connsiteY2" fmla="*/ 8127 h 17139"/>
                <a:gd name="connsiteX3" fmla="*/ 8228 w 16599"/>
                <a:gd name="connsiteY3" fmla="*/ 16423 h 17139"/>
                <a:gd name="connsiteX4" fmla="*/ -72 w 16599"/>
                <a:gd name="connsiteY4" fmla="*/ 8127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" name="Полилиния: фигура 490">
              <a:extLst>
                <a:ext uri="{FF2B5EF4-FFF2-40B4-BE49-F238E27FC236}">
                  <a16:creationId xmlns:a16="http://schemas.microsoft.com/office/drawing/2014/main" id="{32A47C03-2F89-4CF6-0C9F-D57F876DFC9F}"/>
                </a:ext>
              </a:extLst>
            </p:cNvPr>
            <p:cNvSpPr/>
            <p:nvPr/>
          </p:nvSpPr>
          <p:spPr>
            <a:xfrm>
              <a:off x="3236283" y="164498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" name="Полилиния: фигура 491">
              <a:extLst>
                <a:ext uri="{FF2B5EF4-FFF2-40B4-BE49-F238E27FC236}">
                  <a16:creationId xmlns:a16="http://schemas.microsoft.com/office/drawing/2014/main" id="{03951C96-4E7D-B7B7-9CD7-C09B01D9D067}"/>
                </a:ext>
              </a:extLst>
            </p:cNvPr>
            <p:cNvSpPr/>
            <p:nvPr/>
          </p:nvSpPr>
          <p:spPr>
            <a:xfrm>
              <a:off x="332760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" name="Полилиния: фигура 492">
              <a:extLst>
                <a:ext uri="{FF2B5EF4-FFF2-40B4-BE49-F238E27FC236}">
                  <a16:creationId xmlns:a16="http://schemas.microsoft.com/office/drawing/2014/main" id="{6F5F0CFE-763E-665A-0A10-65EF3B24D8EF}"/>
                </a:ext>
              </a:extLst>
            </p:cNvPr>
            <p:cNvSpPr/>
            <p:nvPr/>
          </p:nvSpPr>
          <p:spPr>
            <a:xfrm>
              <a:off x="3252893" y="166157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" name="Полилиния: фигура 493">
              <a:extLst>
                <a:ext uri="{FF2B5EF4-FFF2-40B4-BE49-F238E27FC236}">
                  <a16:creationId xmlns:a16="http://schemas.microsoft.com/office/drawing/2014/main" id="{6852D9FB-2383-968C-73CA-DFF57400E937}"/>
                </a:ext>
              </a:extLst>
            </p:cNvPr>
            <p:cNvSpPr/>
            <p:nvPr/>
          </p:nvSpPr>
          <p:spPr>
            <a:xfrm>
              <a:off x="3344200" y="166157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" name="Полилиния: фигура 494">
              <a:extLst>
                <a:ext uri="{FF2B5EF4-FFF2-40B4-BE49-F238E27FC236}">
                  <a16:creationId xmlns:a16="http://schemas.microsoft.com/office/drawing/2014/main" id="{D5EFA398-845F-A1F2-488B-742E3F164A30}"/>
                </a:ext>
              </a:extLst>
            </p:cNvPr>
            <p:cNvSpPr/>
            <p:nvPr/>
          </p:nvSpPr>
          <p:spPr>
            <a:xfrm>
              <a:off x="3049515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" name="Полилиния: фигура 495">
              <a:extLst>
                <a:ext uri="{FF2B5EF4-FFF2-40B4-BE49-F238E27FC236}">
                  <a16:creationId xmlns:a16="http://schemas.microsoft.com/office/drawing/2014/main" id="{D683DD69-B087-C103-37B0-9AF081CA519F}"/>
                </a:ext>
              </a:extLst>
            </p:cNvPr>
            <p:cNvSpPr/>
            <p:nvPr/>
          </p:nvSpPr>
          <p:spPr>
            <a:xfrm>
              <a:off x="3138754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" name="Полилиния: фигура 496">
              <a:extLst>
                <a:ext uri="{FF2B5EF4-FFF2-40B4-BE49-F238E27FC236}">
                  <a16:creationId xmlns:a16="http://schemas.microsoft.com/office/drawing/2014/main" id="{830820B8-D2AE-7F71-7411-29442DFD29BC}"/>
                </a:ext>
              </a:extLst>
            </p:cNvPr>
            <p:cNvSpPr/>
            <p:nvPr/>
          </p:nvSpPr>
          <p:spPr>
            <a:xfrm>
              <a:off x="3066115" y="166157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" name="Полилиния: фигура 497">
              <a:extLst>
                <a:ext uri="{FF2B5EF4-FFF2-40B4-BE49-F238E27FC236}">
                  <a16:creationId xmlns:a16="http://schemas.microsoft.com/office/drawing/2014/main" id="{E7FFADC9-E6F0-A0B6-BBE9-89A45571C331}"/>
                </a:ext>
              </a:extLst>
            </p:cNvPr>
            <p:cNvSpPr/>
            <p:nvPr/>
          </p:nvSpPr>
          <p:spPr>
            <a:xfrm>
              <a:off x="3157431" y="1661579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" name="Полилиния: фигура 498">
              <a:extLst>
                <a:ext uri="{FF2B5EF4-FFF2-40B4-BE49-F238E27FC236}">
                  <a16:creationId xmlns:a16="http://schemas.microsoft.com/office/drawing/2014/main" id="{25EBBB70-7A4D-457C-3AC1-1E36492DFA2C}"/>
                </a:ext>
              </a:extLst>
            </p:cNvPr>
            <p:cNvSpPr/>
            <p:nvPr/>
          </p:nvSpPr>
          <p:spPr>
            <a:xfrm>
              <a:off x="9976641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" name="Полилиния: фигура 499">
              <a:extLst>
                <a:ext uri="{FF2B5EF4-FFF2-40B4-BE49-F238E27FC236}">
                  <a16:creationId xmlns:a16="http://schemas.microsoft.com/office/drawing/2014/main" id="{199527DA-94C6-5EA3-2E87-CD074097F21B}"/>
                </a:ext>
              </a:extLst>
            </p:cNvPr>
            <p:cNvSpPr/>
            <p:nvPr/>
          </p:nvSpPr>
          <p:spPr>
            <a:xfrm>
              <a:off x="9976641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" name="Полилиния: фигура 500">
              <a:extLst>
                <a:ext uri="{FF2B5EF4-FFF2-40B4-BE49-F238E27FC236}">
                  <a16:creationId xmlns:a16="http://schemas.microsoft.com/office/drawing/2014/main" id="{B4C43830-3359-FEDE-74F9-FA32CE9E33C1}"/>
                </a:ext>
              </a:extLst>
            </p:cNvPr>
            <p:cNvSpPr/>
            <p:nvPr/>
          </p:nvSpPr>
          <p:spPr>
            <a:xfrm>
              <a:off x="9976641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" name="Полилиния: фигура 501">
              <a:extLst>
                <a:ext uri="{FF2B5EF4-FFF2-40B4-BE49-F238E27FC236}">
                  <a16:creationId xmlns:a16="http://schemas.microsoft.com/office/drawing/2014/main" id="{8EDEA7B7-D95F-84C9-8922-8261FDBACA1E}"/>
                </a:ext>
              </a:extLst>
            </p:cNvPr>
            <p:cNvSpPr/>
            <p:nvPr/>
          </p:nvSpPr>
          <p:spPr>
            <a:xfrm>
              <a:off x="9787777" y="175078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6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" name="Полилиния: фигура 502">
              <a:extLst>
                <a:ext uri="{FF2B5EF4-FFF2-40B4-BE49-F238E27FC236}">
                  <a16:creationId xmlns:a16="http://schemas.microsoft.com/office/drawing/2014/main" id="{5D490304-0839-2CE6-13D2-3F5B1C570675}"/>
                </a:ext>
              </a:extLst>
            </p:cNvPr>
            <p:cNvSpPr/>
            <p:nvPr/>
          </p:nvSpPr>
          <p:spPr>
            <a:xfrm>
              <a:off x="9879064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" name="Полилиния: фигура 503">
              <a:extLst>
                <a:ext uri="{FF2B5EF4-FFF2-40B4-BE49-F238E27FC236}">
                  <a16:creationId xmlns:a16="http://schemas.microsoft.com/office/drawing/2014/main" id="{A45428FB-E95A-65D5-7ABE-BDC3490479EE}"/>
                </a:ext>
              </a:extLst>
            </p:cNvPr>
            <p:cNvSpPr/>
            <p:nvPr/>
          </p:nvSpPr>
          <p:spPr>
            <a:xfrm>
              <a:off x="9787777" y="183997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" name="Полилиния: фигура 504">
              <a:extLst>
                <a:ext uri="{FF2B5EF4-FFF2-40B4-BE49-F238E27FC236}">
                  <a16:creationId xmlns:a16="http://schemas.microsoft.com/office/drawing/2014/main" id="{268CA06C-38FE-401A-7542-CC3D9E90C5F2}"/>
                </a:ext>
              </a:extLst>
            </p:cNvPr>
            <p:cNvSpPr/>
            <p:nvPr/>
          </p:nvSpPr>
          <p:spPr>
            <a:xfrm>
              <a:off x="9879064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" name="Полилиния: фигура 505">
              <a:extLst>
                <a:ext uri="{FF2B5EF4-FFF2-40B4-BE49-F238E27FC236}">
                  <a16:creationId xmlns:a16="http://schemas.microsoft.com/office/drawing/2014/main" id="{F857387B-0B76-E666-A1F9-024C63314668}"/>
                </a:ext>
              </a:extLst>
            </p:cNvPr>
            <p:cNvSpPr/>
            <p:nvPr/>
          </p:nvSpPr>
          <p:spPr>
            <a:xfrm>
              <a:off x="9789873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10219" y="-179"/>
                    <a:pt x="20606" y="-179"/>
                  </a:cubicBezTo>
                  <a:cubicBezTo>
                    <a:pt x="30993" y="-179"/>
                    <a:pt x="41379" y="10184"/>
                    <a:pt x="41379" y="20557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" name="Полилиния: фигура 506">
              <a:extLst>
                <a:ext uri="{FF2B5EF4-FFF2-40B4-BE49-F238E27FC236}">
                  <a16:creationId xmlns:a16="http://schemas.microsoft.com/office/drawing/2014/main" id="{A7C6BD97-D57D-44EF-122A-A0F4FBD56F96}"/>
                </a:ext>
              </a:extLst>
            </p:cNvPr>
            <p:cNvSpPr/>
            <p:nvPr/>
          </p:nvSpPr>
          <p:spPr>
            <a:xfrm>
              <a:off x="9881160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10316" y="-179"/>
                    <a:pt x="20702" y="-179"/>
                  </a:cubicBezTo>
                  <a:cubicBezTo>
                    <a:pt x="30993" y="-179"/>
                    <a:pt x="41379" y="10184"/>
                    <a:pt x="41379" y="20557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" name="Полилиния: фигура 507">
              <a:extLst>
                <a:ext uri="{FF2B5EF4-FFF2-40B4-BE49-F238E27FC236}">
                  <a16:creationId xmlns:a16="http://schemas.microsoft.com/office/drawing/2014/main" id="{49B28B2F-E82B-DC51-6F29-D038539EBA09}"/>
                </a:ext>
              </a:extLst>
            </p:cNvPr>
            <p:cNvSpPr/>
            <p:nvPr/>
          </p:nvSpPr>
          <p:spPr>
            <a:xfrm>
              <a:off x="9789873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" name="Полилиния: фигура 508">
              <a:extLst>
                <a:ext uri="{FF2B5EF4-FFF2-40B4-BE49-F238E27FC236}">
                  <a16:creationId xmlns:a16="http://schemas.microsoft.com/office/drawing/2014/main" id="{B489C0A8-4553-0D7B-42CD-1644FB4E6570}"/>
                </a:ext>
              </a:extLst>
            </p:cNvPr>
            <p:cNvSpPr/>
            <p:nvPr/>
          </p:nvSpPr>
          <p:spPr>
            <a:xfrm>
              <a:off x="9881160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" name="Полилиния: фигура 509">
              <a:extLst>
                <a:ext uri="{FF2B5EF4-FFF2-40B4-BE49-F238E27FC236}">
                  <a16:creationId xmlns:a16="http://schemas.microsoft.com/office/drawing/2014/main" id="{67A21062-31E2-4F7F-1AD0-648CCDEF5BDF}"/>
                </a:ext>
              </a:extLst>
            </p:cNvPr>
            <p:cNvSpPr/>
            <p:nvPr/>
          </p:nvSpPr>
          <p:spPr>
            <a:xfrm>
              <a:off x="9601007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" name="Полилиния: фигура 510">
              <a:extLst>
                <a:ext uri="{FF2B5EF4-FFF2-40B4-BE49-F238E27FC236}">
                  <a16:creationId xmlns:a16="http://schemas.microsoft.com/office/drawing/2014/main" id="{787A18DE-4455-0C6F-6F3C-D5B647F643E7}"/>
                </a:ext>
              </a:extLst>
            </p:cNvPr>
            <p:cNvSpPr/>
            <p:nvPr/>
          </p:nvSpPr>
          <p:spPr>
            <a:xfrm>
              <a:off x="9690200" y="175078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6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" name="Полилиния: фигура 511">
              <a:extLst>
                <a:ext uri="{FF2B5EF4-FFF2-40B4-BE49-F238E27FC236}">
                  <a16:creationId xmlns:a16="http://schemas.microsoft.com/office/drawing/2014/main" id="{500B3504-C486-FEDB-9E8E-CB5BCE5C90BA}"/>
                </a:ext>
              </a:extLst>
            </p:cNvPr>
            <p:cNvSpPr/>
            <p:nvPr/>
          </p:nvSpPr>
          <p:spPr>
            <a:xfrm>
              <a:off x="9601007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" name="Полилиния: фигура 512">
              <a:extLst>
                <a:ext uri="{FF2B5EF4-FFF2-40B4-BE49-F238E27FC236}">
                  <a16:creationId xmlns:a16="http://schemas.microsoft.com/office/drawing/2014/main" id="{FB4BE3D8-76F7-14B7-2241-3FA8089B44E0}"/>
                </a:ext>
              </a:extLst>
            </p:cNvPr>
            <p:cNvSpPr/>
            <p:nvPr/>
          </p:nvSpPr>
          <p:spPr>
            <a:xfrm>
              <a:off x="9690200" y="183997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" name="Полилиния: фигура 513">
              <a:extLst>
                <a:ext uri="{FF2B5EF4-FFF2-40B4-BE49-F238E27FC236}">
                  <a16:creationId xmlns:a16="http://schemas.microsoft.com/office/drawing/2014/main" id="{5A3D6111-8B22-F580-390C-84526A0756B6}"/>
                </a:ext>
              </a:extLst>
            </p:cNvPr>
            <p:cNvSpPr/>
            <p:nvPr/>
          </p:nvSpPr>
          <p:spPr>
            <a:xfrm>
              <a:off x="9603105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" name="Полилиния: фигура 514">
              <a:extLst>
                <a:ext uri="{FF2B5EF4-FFF2-40B4-BE49-F238E27FC236}">
                  <a16:creationId xmlns:a16="http://schemas.microsoft.com/office/drawing/2014/main" id="{2C82A5B3-786B-E5F6-C5EC-DEAB4524D97E}"/>
                </a:ext>
              </a:extLst>
            </p:cNvPr>
            <p:cNvSpPr/>
            <p:nvPr/>
          </p:nvSpPr>
          <p:spPr>
            <a:xfrm>
              <a:off x="9694392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" name="Полилиния: фигура 515">
              <a:extLst>
                <a:ext uri="{FF2B5EF4-FFF2-40B4-BE49-F238E27FC236}">
                  <a16:creationId xmlns:a16="http://schemas.microsoft.com/office/drawing/2014/main" id="{386EA4AC-EFC0-34B3-51FA-FB89FD1B3AF0}"/>
                </a:ext>
              </a:extLst>
            </p:cNvPr>
            <p:cNvSpPr/>
            <p:nvPr/>
          </p:nvSpPr>
          <p:spPr>
            <a:xfrm>
              <a:off x="9603105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" name="Полилиния: фигура 516">
              <a:extLst>
                <a:ext uri="{FF2B5EF4-FFF2-40B4-BE49-F238E27FC236}">
                  <a16:creationId xmlns:a16="http://schemas.microsoft.com/office/drawing/2014/main" id="{73579ECF-B9E9-E414-21FA-A2C3EF592961}"/>
                </a:ext>
              </a:extLst>
            </p:cNvPr>
            <p:cNvSpPr/>
            <p:nvPr/>
          </p:nvSpPr>
          <p:spPr>
            <a:xfrm>
              <a:off x="9694392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" name="Полилиния: фигура 517">
              <a:extLst>
                <a:ext uri="{FF2B5EF4-FFF2-40B4-BE49-F238E27FC236}">
                  <a16:creationId xmlns:a16="http://schemas.microsoft.com/office/drawing/2014/main" id="{FEF36A8C-6C5D-5A6C-6156-2F305A1D1572}"/>
                </a:ext>
              </a:extLst>
            </p:cNvPr>
            <p:cNvSpPr/>
            <p:nvPr/>
          </p:nvSpPr>
          <p:spPr>
            <a:xfrm>
              <a:off x="9414239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" name="Полилиния: фигура 518">
              <a:extLst>
                <a:ext uri="{FF2B5EF4-FFF2-40B4-BE49-F238E27FC236}">
                  <a16:creationId xmlns:a16="http://schemas.microsoft.com/office/drawing/2014/main" id="{9971D9BD-93F5-F559-0D56-3A58449AE14C}"/>
                </a:ext>
              </a:extLst>
            </p:cNvPr>
            <p:cNvSpPr/>
            <p:nvPr/>
          </p:nvSpPr>
          <p:spPr>
            <a:xfrm>
              <a:off x="9503430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" name="Полилиния: фигура 519">
              <a:extLst>
                <a:ext uri="{FF2B5EF4-FFF2-40B4-BE49-F238E27FC236}">
                  <a16:creationId xmlns:a16="http://schemas.microsoft.com/office/drawing/2014/main" id="{B54138E5-CB48-84E0-F456-02D80FED0BEB}"/>
                </a:ext>
              </a:extLst>
            </p:cNvPr>
            <p:cNvSpPr/>
            <p:nvPr/>
          </p:nvSpPr>
          <p:spPr>
            <a:xfrm>
              <a:off x="9414239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" name="Полилиния: фигура 520">
              <a:extLst>
                <a:ext uri="{FF2B5EF4-FFF2-40B4-BE49-F238E27FC236}">
                  <a16:creationId xmlns:a16="http://schemas.microsoft.com/office/drawing/2014/main" id="{39C750D9-945C-D67A-F508-A6AAEAAFD2FF}"/>
                </a:ext>
              </a:extLst>
            </p:cNvPr>
            <p:cNvSpPr/>
            <p:nvPr/>
          </p:nvSpPr>
          <p:spPr>
            <a:xfrm>
              <a:off x="9503430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" name="Полилиния: фигура 521">
              <a:extLst>
                <a:ext uri="{FF2B5EF4-FFF2-40B4-BE49-F238E27FC236}">
                  <a16:creationId xmlns:a16="http://schemas.microsoft.com/office/drawing/2014/main" id="{2927259C-2982-28B6-F44F-FC93748B4EFD}"/>
                </a:ext>
              </a:extLst>
            </p:cNvPr>
            <p:cNvSpPr/>
            <p:nvPr/>
          </p:nvSpPr>
          <p:spPr>
            <a:xfrm>
              <a:off x="9416336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" name="Полилиния: фигура 522">
              <a:extLst>
                <a:ext uri="{FF2B5EF4-FFF2-40B4-BE49-F238E27FC236}">
                  <a16:creationId xmlns:a16="http://schemas.microsoft.com/office/drawing/2014/main" id="{4D34B342-D572-1D1B-96A7-275F0B1005A9}"/>
                </a:ext>
              </a:extLst>
            </p:cNvPr>
            <p:cNvSpPr/>
            <p:nvPr/>
          </p:nvSpPr>
          <p:spPr>
            <a:xfrm>
              <a:off x="9507624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" name="Полилиния: фигура 523">
              <a:extLst>
                <a:ext uri="{FF2B5EF4-FFF2-40B4-BE49-F238E27FC236}">
                  <a16:creationId xmlns:a16="http://schemas.microsoft.com/office/drawing/2014/main" id="{E8724DD9-F009-37C4-CAA0-498A4475F61F}"/>
                </a:ext>
              </a:extLst>
            </p:cNvPr>
            <p:cNvSpPr/>
            <p:nvPr/>
          </p:nvSpPr>
          <p:spPr>
            <a:xfrm>
              <a:off x="9416336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" name="Полилиния: фигура 524">
              <a:extLst>
                <a:ext uri="{FF2B5EF4-FFF2-40B4-BE49-F238E27FC236}">
                  <a16:creationId xmlns:a16="http://schemas.microsoft.com/office/drawing/2014/main" id="{D95BBF61-1C16-F927-A4B4-ABDA1A7B52DD}"/>
                </a:ext>
              </a:extLst>
            </p:cNvPr>
            <p:cNvSpPr/>
            <p:nvPr/>
          </p:nvSpPr>
          <p:spPr>
            <a:xfrm>
              <a:off x="9507624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" name="Полилиния: фигура 525">
              <a:extLst>
                <a:ext uri="{FF2B5EF4-FFF2-40B4-BE49-F238E27FC236}">
                  <a16:creationId xmlns:a16="http://schemas.microsoft.com/office/drawing/2014/main" id="{011B188C-7581-C9BF-5863-987158C5F38E}"/>
                </a:ext>
              </a:extLst>
            </p:cNvPr>
            <p:cNvSpPr/>
            <p:nvPr/>
          </p:nvSpPr>
          <p:spPr>
            <a:xfrm>
              <a:off x="9227471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" name="Полилиния: фигура 526">
              <a:extLst>
                <a:ext uri="{FF2B5EF4-FFF2-40B4-BE49-F238E27FC236}">
                  <a16:creationId xmlns:a16="http://schemas.microsoft.com/office/drawing/2014/main" id="{AC628745-E08F-D676-BA7F-C493200AA32D}"/>
                </a:ext>
              </a:extLst>
            </p:cNvPr>
            <p:cNvSpPr/>
            <p:nvPr/>
          </p:nvSpPr>
          <p:spPr>
            <a:xfrm>
              <a:off x="9316662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" name="Полилиния: фигура 527">
              <a:extLst>
                <a:ext uri="{FF2B5EF4-FFF2-40B4-BE49-F238E27FC236}">
                  <a16:creationId xmlns:a16="http://schemas.microsoft.com/office/drawing/2014/main" id="{DD312717-4134-18C9-232A-BD9D36166347}"/>
                </a:ext>
              </a:extLst>
            </p:cNvPr>
            <p:cNvSpPr/>
            <p:nvPr/>
          </p:nvSpPr>
          <p:spPr>
            <a:xfrm>
              <a:off x="9227471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" name="Полилиния: фигура 528">
              <a:extLst>
                <a:ext uri="{FF2B5EF4-FFF2-40B4-BE49-F238E27FC236}">
                  <a16:creationId xmlns:a16="http://schemas.microsoft.com/office/drawing/2014/main" id="{C401862C-A487-7F14-29F0-AD7A68DF9FFA}"/>
                </a:ext>
              </a:extLst>
            </p:cNvPr>
            <p:cNvSpPr/>
            <p:nvPr/>
          </p:nvSpPr>
          <p:spPr>
            <a:xfrm>
              <a:off x="9316662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" name="Полилиния: фигура 529">
              <a:extLst>
                <a:ext uri="{FF2B5EF4-FFF2-40B4-BE49-F238E27FC236}">
                  <a16:creationId xmlns:a16="http://schemas.microsoft.com/office/drawing/2014/main" id="{3E1B0083-49AC-8048-518B-29C6938D91C1}"/>
                </a:ext>
              </a:extLst>
            </p:cNvPr>
            <p:cNvSpPr/>
            <p:nvPr/>
          </p:nvSpPr>
          <p:spPr>
            <a:xfrm>
              <a:off x="9229568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" name="Полилиния: фигура 530">
              <a:extLst>
                <a:ext uri="{FF2B5EF4-FFF2-40B4-BE49-F238E27FC236}">
                  <a16:creationId xmlns:a16="http://schemas.microsoft.com/office/drawing/2014/main" id="{AAC1F724-19A7-BB4F-FA6D-0D368E234432}"/>
                </a:ext>
              </a:extLst>
            </p:cNvPr>
            <p:cNvSpPr/>
            <p:nvPr/>
          </p:nvSpPr>
          <p:spPr>
            <a:xfrm>
              <a:off x="9320855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" name="Полилиния: фигура 531">
              <a:extLst>
                <a:ext uri="{FF2B5EF4-FFF2-40B4-BE49-F238E27FC236}">
                  <a16:creationId xmlns:a16="http://schemas.microsoft.com/office/drawing/2014/main" id="{F6A9ECEB-F1DB-665D-521B-0D402A01CA6B}"/>
                </a:ext>
              </a:extLst>
            </p:cNvPr>
            <p:cNvSpPr/>
            <p:nvPr/>
          </p:nvSpPr>
          <p:spPr>
            <a:xfrm>
              <a:off x="9229568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" name="Полилиния: фигура 532">
              <a:extLst>
                <a:ext uri="{FF2B5EF4-FFF2-40B4-BE49-F238E27FC236}">
                  <a16:creationId xmlns:a16="http://schemas.microsoft.com/office/drawing/2014/main" id="{96C2E264-AA29-5B00-0991-8996CEEE656E}"/>
                </a:ext>
              </a:extLst>
            </p:cNvPr>
            <p:cNvSpPr/>
            <p:nvPr/>
          </p:nvSpPr>
          <p:spPr>
            <a:xfrm>
              <a:off x="9320855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" name="Полилиния: фигура 533">
              <a:extLst>
                <a:ext uri="{FF2B5EF4-FFF2-40B4-BE49-F238E27FC236}">
                  <a16:creationId xmlns:a16="http://schemas.microsoft.com/office/drawing/2014/main" id="{94EDD121-AB29-9C8F-7775-8AF1766BF2A3}"/>
                </a:ext>
              </a:extLst>
            </p:cNvPr>
            <p:cNvSpPr/>
            <p:nvPr/>
          </p:nvSpPr>
          <p:spPr>
            <a:xfrm>
              <a:off x="903860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" name="Полилиния: фигура 534">
              <a:extLst>
                <a:ext uri="{FF2B5EF4-FFF2-40B4-BE49-F238E27FC236}">
                  <a16:creationId xmlns:a16="http://schemas.microsoft.com/office/drawing/2014/main" id="{8CD8FB3A-051B-7191-6112-1C3C339B8A5E}"/>
                </a:ext>
              </a:extLst>
            </p:cNvPr>
            <p:cNvSpPr/>
            <p:nvPr/>
          </p:nvSpPr>
          <p:spPr>
            <a:xfrm>
              <a:off x="9129913" y="1750780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6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" name="Полилиния: фигура 535">
              <a:extLst>
                <a:ext uri="{FF2B5EF4-FFF2-40B4-BE49-F238E27FC236}">
                  <a16:creationId xmlns:a16="http://schemas.microsoft.com/office/drawing/2014/main" id="{8EFB10C3-DE77-2D1B-EBD3-1BC54FBD2FD6}"/>
                </a:ext>
              </a:extLst>
            </p:cNvPr>
            <p:cNvSpPr/>
            <p:nvPr/>
          </p:nvSpPr>
          <p:spPr>
            <a:xfrm>
              <a:off x="903860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" name="Полилиния: фигура 536">
              <a:extLst>
                <a:ext uri="{FF2B5EF4-FFF2-40B4-BE49-F238E27FC236}">
                  <a16:creationId xmlns:a16="http://schemas.microsoft.com/office/drawing/2014/main" id="{0A7EB1B9-A890-6A06-3991-6E90EAE6B490}"/>
                </a:ext>
              </a:extLst>
            </p:cNvPr>
            <p:cNvSpPr/>
            <p:nvPr/>
          </p:nvSpPr>
          <p:spPr>
            <a:xfrm>
              <a:off x="9129913" y="183997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" name="Полилиния: фигура 537">
              <a:extLst>
                <a:ext uri="{FF2B5EF4-FFF2-40B4-BE49-F238E27FC236}">
                  <a16:creationId xmlns:a16="http://schemas.microsoft.com/office/drawing/2014/main" id="{738BB319-C837-C718-B336-4306CBE9FB57}"/>
                </a:ext>
              </a:extLst>
            </p:cNvPr>
            <p:cNvSpPr/>
            <p:nvPr/>
          </p:nvSpPr>
          <p:spPr>
            <a:xfrm>
              <a:off x="9042751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" name="Полилиния: фигура 538">
              <a:extLst>
                <a:ext uri="{FF2B5EF4-FFF2-40B4-BE49-F238E27FC236}">
                  <a16:creationId xmlns:a16="http://schemas.microsoft.com/office/drawing/2014/main" id="{FBDCEB18-ADB9-9948-AD04-66D1EF8E0B50}"/>
                </a:ext>
              </a:extLst>
            </p:cNvPr>
            <p:cNvSpPr/>
            <p:nvPr/>
          </p:nvSpPr>
          <p:spPr>
            <a:xfrm>
              <a:off x="9134068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" name="Полилиния: фигура 539">
              <a:extLst>
                <a:ext uri="{FF2B5EF4-FFF2-40B4-BE49-F238E27FC236}">
                  <a16:creationId xmlns:a16="http://schemas.microsoft.com/office/drawing/2014/main" id="{1CBDA2CB-F364-9FB0-2A47-792A4D7EFB5F}"/>
                </a:ext>
              </a:extLst>
            </p:cNvPr>
            <p:cNvSpPr/>
            <p:nvPr/>
          </p:nvSpPr>
          <p:spPr>
            <a:xfrm>
              <a:off x="9042751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" name="Полилиния: фигура 540">
              <a:extLst>
                <a:ext uri="{FF2B5EF4-FFF2-40B4-BE49-F238E27FC236}">
                  <a16:creationId xmlns:a16="http://schemas.microsoft.com/office/drawing/2014/main" id="{A4D4C6A1-CB25-1259-2541-F9C76B285DB9}"/>
                </a:ext>
              </a:extLst>
            </p:cNvPr>
            <p:cNvSpPr/>
            <p:nvPr/>
          </p:nvSpPr>
          <p:spPr>
            <a:xfrm>
              <a:off x="9134068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" name="Полилиния: фигура 541">
              <a:extLst>
                <a:ext uri="{FF2B5EF4-FFF2-40B4-BE49-F238E27FC236}">
                  <a16:creationId xmlns:a16="http://schemas.microsoft.com/office/drawing/2014/main" id="{CD7F5064-6F45-4766-274C-9A5F397F77AA}"/>
                </a:ext>
              </a:extLst>
            </p:cNvPr>
            <p:cNvSpPr/>
            <p:nvPr/>
          </p:nvSpPr>
          <p:spPr>
            <a:xfrm>
              <a:off x="8851838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" name="Полилиния: фигура 542">
              <a:extLst>
                <a:ext uri="{FF2B5EF4-FFF2-40B4-BE49-F238E27FC236}">
                  <a16:creationId xmlns:a16="http://schemas.microsoft.com/office/drawing/2014/main" id="{5A5055AB-5A1E-EC3E-BE24-91492C7DA4D7}"/>
                </a:ext>
              </a:extLst>
            </p:cNvPr>
            <p:cNvSpPr/>
            <p:nvPr/>
          </p:nvSpPr>
          <p:spPr>
            <a:xfrm>
              <a:off x="894314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" name="Полилиния: фигура 543">
              <a:extLst>
                <a:ext uri="{FF2B5EF4-FFF2-40B4-BE49-F238E27FC236}">
                  <a16:creationId xmlns:a16="http://schemas.microsoft.com/office/drawing/2014/main" id="{FE0DAD12-B41B-E641-6BF3-24F5848E0685}"/>
                </a:ext>
              </a:extLst>
            </p:cNvPr>
            <p:cNvSpPr/>
            <p:nvPr/>
          </p:nvSpPr>
          <p:spPr>
            <a:xfrm>
              <a:off x="8851838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" name="Полилиния: фигура 544">
              <a:extLst>
                <a:ext uri="{FF2B5EF4-FFF2-40B4-BE49-F238E27FC236}">
                  <a16:creationId xmlns:a16="http://schemas.microsoft.com/office/drawing/2014/main" id="{A3932F90-2A0D-88EB-144A-8161F7415E24}"/>
                </a:ext>
              </a:extLst>
            </p:cNvPr>
            <p:cNvSpPr/>
            <p:nvPr/>
          </p:nvSpPr>
          <p:spPr>
            <a:xfrm>
              <a:off x="894314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" name="Полилиния: фигура 545">
              <a:extLst>
                <a:ext uri="{FF2B5EF4-FFF2-40B4-BE49-F238E27FC236}">
                  <a16:creationId xmlns:a16="http://schemas.microsoft.com/office/drawing/2014/main" id="{DD9251FD-9150-FDFA-398C-6AE68F32E3C6}"/>
                </a:ext>
              </a:extLst>
            </p:cNvPr>
            <p:cNvSpPr/>
            <p:nvPr/>
          </p:nvSpPr>
          <p:spPr>
            <a:xfrm>
              <a:off x="8855983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" name="Полилиния: фигура 546">
              <a:extLst>
                <a:ext uri="{FF2B5EF4-FFF2-40B4-BE49-F238E27FC236}">
                  <a16:creationId xmlns:a16="http://schemas.microsoft.com/office/drawing/2014/main" id="{6D2340C8-868B-6323-DC4F-6D0A020091D9}"/>
                </a:ext>
              </a:extLst>
            </p:cNvPr>
            <p:cNvSpPr/>
            <p:nvPr/>
          </p:nvSpPr>
          <p:spPr>
            <a:xfrm>
              <a:off x="8947290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" name="Полилиния: фигура 547">
              <a:extLst>
                <a:ext uri="{FF2B5EF4-FFF2-40B4-BE49-F238E27FC236}">
                  <a16:creationId xmlns:a16="http://schemas.microsoft.com/office/drawing/2014/main" id="{DB685799-1350-D47A-4D67-EB7C030856F2}"/>
                </a:ext>
              </a:extLst>
            </p:cNvPr>
            <p:cNvSpPr/>
            <p:nvPr/>
          </p:nvSpPr>
          <p:spPr>
            <a:xfrm>
              <a:off x="8855983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" name="Полилиния: фигура 548">
              <a:extLst>
                <a:ext uri="{FF2B5EF4-FFF2-40B4-BE49-F238E27FC236}">
                  <a16:creationId xmlns:a16="http://schemas.microsoft.com/office/drawing/2014/main" id="{4F488A06-69C5-082B-8AE5-7C254DC97F25}"/>
                </a:ext>
              </a:extLst>
            </p:cNvPr>
            <p:cNvSpPr/>
            <p:nvPr/>
          </p:nvSpPr>
          <p:spPr>
            <a:xfrm>
              <a:off x="8947290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" name="Полилиния: фигура 549">
              <a:extLst>
                <a:ext uri="{FF2B5EF4-FFF2-40B4-BE49-F238E27FC236}">
                  <a16:creationId xmlns:a16="http://schemas.microsoft.com/office/drawing/2014/main" id="{B2C70CBA-0575-C741-6EDD-730045B72F2E}"/>
                </a:ext>
              </a:extLst>
            </p:cNvPr>
            <p:cNvSpPr/>
            <p:nvPr/>
          </p:nvSpPr>
          <p:spPr>
            <a:xfrm>
              <a:off x="866506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" name="Полилиния: фигура 550">
              <a:extLst>
                <a:ext uri="{FF2B5EF4-FFF2-40B4-BE49-F238E27FC236}">
                  <a16:creationId xmlns:a16="http://schemas.microsoft.com/office/drawing/2014/main" id="{82032119-1B1B-37D7-214C-0AB99F5D127D}"/>
                </a:ext>
              </a:extLst>
            </p:cNvPr>
            <p:cNvSpPr/>
            <p:nvPr/>
          </p:nvSpPr>
          <p:spPr>
            <a:xfrm>
              <a:off x="875429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" name="Полилиния: фигура 551">
              <a:extLst>
                <a:ext uri="{FF2B5EF4-FFF2-40B4-BE49-F238E27FC236}">
                  <a16:creationId xmlns:a16="http://schemas.microsoft.com/office/drawing/2014/main" id="{7B443F0F-C956-5EED-30A9-E54D2E70AA3D}"/>
                </a:ext>
              </a:extLst>
            </p:cNvPr>
            <p:cNvSpPr/>
            <p:nvPr/>
          </p:nvSpPr>
          <p:spPr>
            <a:xfrm>
              <a:off x="866506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" name="Полилиния: фигура 552">
              <a:extLst>
                <a:ext uri="{FF2B5EF4-FFF2-40B4-BE49-F238E27FC236}">
                  <a16:creationId xmlns:a16="http://schemas.microsoft.com/office/drawing/2014/main" id="{E19769C5-6105-6B1B-6DB7-EBA5949D2077}"/>
                </a:ext>
              </a:extLst>
            </p:cNvPr>
            <p:cNvSpPr/>
            <p:nvPr/>
          </p:nvSpPr>
          <p:spPr>
            <a:xfrm>
              <a:off x="875429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" name="Полилиния: фигура 553">
              <a:extLst>
                <a:ext uri="{FF2B5EF4-FFF2-40B4-BE49-F238E27FC236}">
                  <a16:creationId xmlns:a16="http://schemas.microsoft.com/office/drawing/2014/main" id="{DE6968D7-A57E-0E5C-42AA-949A10C8A3F4}"/>
                </a:ext>
              </a:extLst>
            </p:cNvPr>
            <p:cNvSpPr/>
            <p:nvPr/>
          </p:nvSpPr>
          <p:spPr>
            <a:xfrm>
              <a:off x="8669215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" name="Полилиния: фигура 554">
              <a:extLst>
                <a:ext uri="{FF2B5EF4-FFF2-40B4-BE49-F238E27FC236}">
                  <a16:creationId xmlns:a16="http://schemas.microsoft.com/office/drawing/2014/main" id="{C8C7A2F8-F55A-538E-7D80-0F621752C2F1}"/>
                </a:ext>
              </a:extLst>
            </p:cNvPr>
            <p:cNvSpPr/>
            <p:nvPr/>
          </p:nvSpPr>
          <p:spPr>
            <a:xfrm>
              <a:off x="8760521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" name="Полилиния: фигура 555">
              <a:extLst>
                <a:ext uri="{FF2B5EF4-FFF2-40B4-BE49-F238E27FC236}">
                  <a16:creationId xmlns:a16="http://schemas.microsoft.com/office/drawing/2014/main" id="{0D076C80-A980-DDDD-76C4-BC8320902FA5}"/>
                </a:ext>
              </a:extLst>
            </p:cNvPr>
            <p:cNvSpPr/>
            <p:nvPr/>
          </p:nvSpPr>
          <p:spPr>
            <a:xfrm>
              <a:off x="8669215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" name="Полилиния: фигура 556">
              <a:extLst>
                <a:ext uri="{FF2B5EF4-FFF2-40B4-BE49-F238E27FC236}">
                  <a16:creationId xmlns:a16="http://schemas.microsoft.com/office/drawing/2014/main" id="{ADFDAB3A-B5F0-F985-B5F6-450C64A5AE6C}"/>
                </a:ext>
              </a:extLst>
            </p:cNvPr>
            <p:cNvSpPr/>
            <p:nvPr/>
          </p:nvSpPr>
          <p:spPr>
            <a:xfrm>
              <a:off x="8760521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" name="Полилиния: фигура 557">
              <a:extLst>
                <a:ext uri="{FF2B5EF4-FFF2-40B4-BE49-F238E27FC236}">
                  <a16:creationId xmlns:a16="http://schemas.microsoft.com/office/drawing/2014/main" id="{07FE71BD-B4BF-4EE1-619C-B13B9F1315CA}"/>
                </a:ext>
              </a:extLst>
            </p:cNvPr>
            <p:cNvSpPr/>
            <p:nvPr/>
          </p:nvSpPr>
          <p:spPr>
            <a:xfrm>
              <a:off x="8478292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" name="Полилиния: фигура 558">
              <a:extLst>
                <a:ext uri="{FF2B5EF4-FFF2-40B4-BE49-F238E27FC236}">
                  <a16:creationId xmlns:a16="http://schemas.microsoft.com/office/drawing/2014/main" id="{F2CBB8E7-FD2E-1C96-58EC-BC13FF5D2685}"/>
                </a:ext>
              </a:extLst>
            </p:cNvPr>
            <p:cNvSpPr/>
            <p:nvPr/>
          </p:nvSpPr>
          <p:spPr>
            <a:xfrm>
              <a:off x="8567531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" name="Полилиния: фигура 559">
              <a:extLst>
                <a:ext uri="{FF2B5EF4-FFF2-40B4-BE49-F238E27FC236}">
                  <a16:creationId xmlns:a16="http://schemas.microsoft.com/office/drawing/2014/main" id="{AB2B526F-2F26-5727-5E8F-0C7076DC1051}"/>
                </a:ext>
              </a:extLst>
            </p:cNvPr>
            <p:cNvSpPr/>
            <p:nvPr/>
          </p:nvSpPr>
          <p:spPr>
            <a:xfrm>
              <a:off x="8478292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" name="Полилиния: фигура 560">
              <a:extLst>
                <a:ext uri="{FF2B5EF4-FFF2-40B4-BE49-F238E27FC236}">
                  <a16:creationId xmlns:a16="http://schemas.microsoft.com/office/drawing/2014/main" id="{2A0C09EB-68C2-619C-D8B1-DDC53EAA2395}"/>
                </a:ext>
              </a:extLst>
            </p:cNvPr>
            <p:cNvSpPr/>
            <p:nvPr/>
          </p:nvSpPr>
          <p:spPr>
            <a:xfrm>
              <a:off x="856753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" name="Полилиния: фигура 561">
              <a:extLst>
                <a:ext uri="{FF2B5EF4-FFF2-40B4-BE49-F238E27FC236}">
                  <a16:creationId xmlns:a16="http://schemas.microsoft.com/office/drawing/2014/main" id="{15B3C2E0-7539-69CE-94E6-B31AE7E9FB1E}"/>
                </a:ext>
              </a:extLst>
            </p:cNvPr>
            <p:cNvSpPr/>
            <p:nvPr/>
          </p:nvSpPr>
          <p:spPr>
            <a:xfrm>
              <a:off x="8482446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" name="Полилиния: фигура 562">
              <a:extLst>
                <a:ext uri="{FF2B5EF4-FFF2-40B4-BE49-F238E27FC236}">
                  <a16:creationId xmlns:a16="http://schemas.microsoft.com/office/drawing/2014/main" id="{0DACCDF1-B9FD-0C31-663B-FD27EBF8DAAE}"/>
                </a:ext>
              </a:extLst>
            </p:cNvPr>
            <p:cNvSpPr/>
            <p:nvPr/>
          </p:nvSpPr>
          <p:spPr>
            <a:xfrm>
              <a:off x="8573753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" name="Полилиния: фигура 563">
              <a:extLst>
                <a:ext uri="{FF2B5EF4-FFF2-40B4-BE49-F238E27FC236}">
                  <a16:creationId xmlns:a16="http://schemas.microsoft.com/office/drawing/2014/main" id="{DED9C724-7191-45FB-E02B-83B467867B97}"/>
                </a:ext>
              </a:extLst>
            </p:cNvPr>
            <p:cNvSpPr/>
            <p:nvPr/>
          </p:nvSpPr>
          <p:spPr>
            <a:xfrm>
              <a:off x="8482446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" name="Полилиния: фигура 564">
              <a:extLst>
                <a:ext uri="{FF2B5EF4-FFF2-40B4-BE49-F238E27FC236}">
                  <a16:creationId xmlns:a16="http://schemas.microsoft.com/office/drawing/2014/main" id="{647EC5A8-FDA2-6E54-043A-16660BA809BA}"/>
                </a:ext>
              </a:extLst>
            </p:cNvPr>
            <p:cNvSpPr/>
            <p:nvPr/>
          </p:nvSpPr>
          <p:spPr>
            <a:xfrm>
              <a:off x="8573753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" name="Полилиния: фигура 565">
              <a:extLst>
                <a:ext uri="{FF2B5EF4-FFF2-40B4-BE49-F238E27FC236}">
                  <a16:creationId xmlns:a16="http://schemas.microsoft.com/office/drawing/2014/main" id="{1C50A97F-8424-9A8C-459E-C9043B0A4E6B}"/>
                </a:ext>
              </a:extLst>
            </p:cNvPr>
            <p:cNvSpPr/>
            <p:nvPr/>
          </p:nvSpPr>
          <p:spPr>
            <a:xfrm>
              <a:off x="829152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" name="Полилиния: фигура 566">
              <a:extLst>
                <a:ext uri="{FF2B5EF4-FFF2-40B4-BE49-F238E27FC236}">
                  <a16:creationId xmlns:a16="http://schemas.microsoft.com/office/drawing/2014/main" id="{5964DE98-0C10-E577-F588-D5D372F0DC7B}"/>
                </a:ext>
              </a:extLst>
            </p:cNvPr>
            <p:cNvSpPr/>
            <p:nvPr/>
          </p:nvSpPr>
          <p:spPr>
            <a:xfrm>
              <a:off x="8380762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" name="Полилиния: фигура 567">
              <a:extLst>
                <a:ext uri="{FF2B5EF4-FFF2-40B4-BE49-F238E27FC236}">
                  <a16:creationId xmlns:a16="http://schemas.microsoft.com/office/drawing/2014/main" id="{FC229A40-3B52-B06E-FDF5-724DBC7FFCA3}"/>
                </a:ext>
              </a:extLst>
            </p:cNvPr>
            <p:cNvSpPr/>
            <p:nvPr/>
          </p:nvSpPr>
          <p:spPr>
            <a:xfrm>
              <a:off x="8291523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" name="Полилиния: фигура 568">
              <a:extLst>
                <a:ext uri="{FF2B5EF4-FFF2-40B4-BE49-F238E27FC236}">
                  <a16:creationId xmlns:a16="http://schemas.microsoft.com/office/drawing/2014/main" id="{E0209F03-D75E-1853-5A91-195E1C999EBE}"/>
                </a:ext>
              </a:extLst>
            </p:cNvPr>
            <p:cNvSpPr/>
            <p:nvPr/>
          </p:nvSpPr>
          <p:spPr>
            <a:xfrm>
              <a:off x="8380762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" name="Полилиния: фигура 569">
              <a:extLst>
                <a:ext uri="{FF2B5EF4-FFF2-40B4-BE49-F238E27FC236}">
                  <a16:creationId xmlns:a16="http://schemas.microsoft.com/office/drawing/2014/main" id="{0B341F2C-D742-9524-F390-A49E57FA5E4E}"/>
                </a:ext>
              </a:extLst>
            </p:cNvPr>
            <p:cNvSpPr/>
            <p:nvPr/>
          </p:nvSpPr>
          <p:spPr>
            <a:xfrm>
              <a:off x="8295678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" name="Полилиния: фигура 570">
              <a:extLst>
                <a:ext uri="{FF2B5EF4-FFF2-40B4-BE49-F238E27FC236}">
                  <a16:creationId xmlns:a16="http://schemas.microsoft.com/office/drawing/2014/main" id="{F7276069-0116-3CB5-173F-1CF6A9015476}"/>
                </a:ext>
              </a:extLst>
            </p:cNvPr>
            <p:cNvSpPr/>
            <p:nvPr/>
          </p:nvSpPr>
          <p:spPr>
            <a:xfrm>
              <a:off x="8386985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" name="Полилиния: фигура 571">
              <a:extLst>
                <a:ext uri="{FF2B5EF4-FFF2-40B4-BE49-F238E27FC236}">
                  <a16:creationId xmlns:a16="http://schemas.microsoft.com/office/drawing/2014/main" id="{40B3B8C6-1D5B-CF90-0C4D-D47DA8866A95}"/>
                </a:ext>
              </a:extLst>
            </p:cNvPr>
            <p:cNvSpPr/>
            <p:nvPr/>
          </p:nvSpPr>
          <p:spPr>
            <a:xfrm>
              <a:off x="8295678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" name="Полилиния: фигура 572">
              <a:extLst>
                <a:ext uri="{FF2B5EF4-FFF2-40B4-BE49-F238E27FC236}">
                  <a16:creationId xmlns:a16="http://schemas.microsoft.com/office/drawing/2014/main" id="{2FE46792-4492-71FB-4B69-EB81A6E9FE02}"/>
                </a:ext>
              </a:extLst>
            </p:cNvPr>
            <p:cNvSpPr/>
            <p:nvPr/>
          </p:nvSpPr>
          <p:spPr>
            <a:xfrm>
              <a:off x="8386985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" name="Полилиния: фигура 573">
              <a:extLst>
                <a:ext uri="{FF2B5EF4-FFF2-40B4-BE49-F238E27FC236}">
                  <a16:creationId xmlns:a16="http://schemas.microsoft.com/office/drawing/2014/main" id="{F4CFBF9D-2043-5FA9-8BFF-65FF516A6828}"/>
                </a:ext>
              </a:extLst>
            </p:cNvPr>
            <p:cNvSpPr/>
            <p:nvPr/>
          </p:nvSpPr>
          <p:spPr>
            <a:xfrm>
              <a:off x="810267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" name="Полилиния: фигура 574">
              <a:extLst>
                <a:ext uri="{FF2B5EF4-FFF2-40B4-BE49-F238E27FC236}">
                  <a16:creationId xmlns:a16="http://schemas.microsoft.com/office/drawing/2014/main" id="{FF45665B-F174-661E-7E5B-54A4CAB5B71C}"/>
                </a:ext>
              </a:extLst>
            </p:cNvPr>
            <p:cNvSpPr/>
            <p:nvPr/>
          </p:nvSpPr>
          <p:spPr>
            <a:xfrm>
              <a:off x="8193984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" name="Полилиния: фигура 575">
              <a:extLst>
                <a:ext uri="{FF2B5EF4-FFF2-40B4-BE49-F238E27FC236}">
                  <a16:creationId xmlns:a16="http://schemas.microsoft.com/office/drawing/2014/main" id="{55B59830-5CEA-68C7-D13E-73EF8A7A6619}"/>
                </a:ext>
              </a:extLst>
            </p:cNvPr>
            <p:cNvSpPr/>
            <p:nvPr/>
          </p:nvSpPr>
          <p:spPr>
            <a:xfrm>
              <a:off x="810267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" name="Полилиния: фигура 576">
              <a:extLst>
                <a:ext uri="{FF2B5EF4-FFF2-40B4-BE49-F238E27FC236}">
                  <a16:creationId xmlns:a16="http://schemas.microsoft.com/office/drawing/2014/main" id="{F8F7E5CB-27DA-352A-174F-CA675FD599C2}"/>
                </a:ext>
              </a:extLst>
            </p:cNvPr>
            <p:cNvSpPr/>
            <p:nvPr/>
          </p:nvSpPr>
          <p:spPr>
            <a:xfrm>
              <a:off x="8193984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" name="Полилиния: фигура 577">
              <a:extLst>
                <a:ext uri="{FF2B5EF4-FFF2-40B4-BE49-F238E27FC236}">
                  <a16:creationId xmlns:a16="http://schemas.microsoft.com/office/drawing/2014/main" id="{4F494AA3-1B79-FD9E-1184-86D03A9EA470}"/>
                </a:ext>
              </a:extLst>
            </p:cNvPr>
            <p:cNvSpPr/>
            <p:nvPr/>
          </p:nvSpPr>
          <p:spPr>
            <a:xfrm>
              <a:off x="8108900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" name="Полилиния: фигура 578">
              <a:extLst>
                <a:ext uri="{FF2B5EF4-FFF2-40B4-BE49-F238E27FC236}">
                  <a16:creationId xmlns:a16="http://schemas.microsoft.com/office/drawing/2014/main" id="{8BCC9B5D-A590-9B24-749E-C47578E55AEF}"/>
                </a:ext>
              </a:extLst>
            </p:cNvPr>
            <p:cNvSpPr/>
            <p:nvPr/>
          </p:nvSpPr>
          <p:spPr>
            <a:xfrm>
              <a:off x="8200216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" name="Полилиния: фигура 579">
              <a:extLst>
                <a:ext uri="{FF2B5EF4-FFF2-40B4-BE49-F238E27FC236}">
                  <a16:creationId xmlns:a16="http://schemas.microsoft.com/office/drawing/2014/main" id="{4D9183ED-0DDA-420E-C8F3-F694B44B67A6}"/>
                </a:ext>
              </a:extLst>
            </p:cNvPr>
            <p:cNvSpPr/>
            <p:nvPr/>
          </p:nvSpPr>
          <p:spPr>
            <a:xfrm>
              <a:off x="8108900" y="184620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" name="Полилиния: фигура 580">
              <a:extLst>
                <a:ext uri="{FF2B5EF4-FFF2-40B4-BE49-F238E27FC236}">
                  <a16:creationId xmlns:a16="http://schemas.microsoft.com/office/drawing/2014/main" id="{CC63A727-3674-793C-1BC6-BDAF92AE6C9E}"/>
                </a:ext>
              </a:extLst>
            </p:cNvPr>
            <p:cNvSpPr/>
            <p:nvPr/>
          </p:nvSpPr>
          <p:spPr>
            <a:xfrm>
              <a:off x="8200216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" name="Полилиния: фигура 581">
              <a:extLst>
                <a:ext uri="{FF2B5EF4-FFF2-40B4-BE49-F238E27FC236}">
                  <a16:creationId xmlns:a16="http://schemas.microsoft.com/office/drawing/2014/main" id="{A4A9C790-BAA0-60C3-A245-D25BD8A63F27}"/>
                </a:ext>
              </a:extLst>
            </p:cNvPr>
            <p:cNvSpPr/>
            <p:nvPr/>
          </p:nvSpPr>
          <p:spPr>
            <a:xfrm>
              <a:off x="791590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" name="Полилиния: фигура 582">
              <a:extLst>
                <a:ext uri="{FF2B5EF4-FFF2-40B4-BE49-F238E27FC236}">
                  <a16:creationId xmlns:a16="http://schemas.microsoft.com/office/drawing/2014/main" id="{FAE50140-7635-AB8C-161A-BBB6AC679875}"/>
                </a:ext>
              </a:extLst>
            </p:cNvPr>
            <p:cNvSpPr/>
            <p:nvPr/>
          </p:nvSpPr>
          <p:spPr>
            <a:xfrm>
              <a:off x="800721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" name="Полилиния: фигура 583">
              <a:extLst>
                <a:ext uri="{FF2B5EF4-FFF2-40B4-BE49-F238E27FC236}">
                  <a16:creationId xmlns:a16="http://schemas.microsoft.com/office/drawing/2014/main" id="{03A912C1-76FB-7F74-7704-0A6AA8AECC31}"/>
                </a:ext>
              </a:extLst>
            </p:cNvPr>
            <p:cNvSpPr/>
            <p:nvPr/>
          </p:nvSpPr>
          <p:spPr>
            <a:xfrm>
              <a:off x="791590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" name="Полилиния: фигура 584">
              <a:extLst>
                <a:ext uri="{FF2B5EF4-FFF2-40B4-BE49-F238E27FC236}">
                  <a16:creationId xmlns:a16="http://schemas.microsoft.com/office/drawing/2014/main" id="{4854FE68-45F8-9E0B-75B1-F3EAEC5FC80B}"/>
                </a:ext>
              </a:extLst>
            </p:cNvPr>
            <p:cNvSpPr/>
            <p:nvPr/>
          </p:nvSpPr>
          <p:spPr>
            <a:xfrm>
              <a:off x="800721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" name="Полилиния: фигура 585">
              <a:extLst>
                <a:ext uri="{FF2B5EF4-FFF2-40B4-BE49-F238E27FC236}">
                  <a16:creationId xmlns:a16="http://schemas.microsoft.com/office/drawing/2014/main" id="{BBBBE094-D1F7-ABB5-2090-269B9A263461}"/>
                </a:ext>
              </a:extLst>
            </p:cNvPr>
            <p:cNvSpPr/>
            <p:nvPr/>
          </p:nvSpPr>
          <p:spPr>
            <a:xfrm>
              <a:off x="7922132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" name="Полилиния: фигура 586">
              <a:extLst>
                <a:ext uri="{FF2B5EF4-FFF2-40B4-BE49-F238E27FC236}">
                  <a16:creationId xmlns:a16="http://schemas.microsoft.com/office/drawing/2014/main" id="{A0299CDD-4204-C7EF-6C8F-7C331EE64023}"/>
                </a:ext>
              </a:extLst>
            </p:cNvPr>
            <p:cNvSpPr/>
            <p:nvPr/>
          </p:nvSpPr>
          <p:spPr>
            <a:xfrm>
              <a:off x="8013448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" name="Полилиния: фигура 587">
              <a:extLst>
                <a:ext uri="{FF2B5EF4-FFF2-40B4-BE49-F238E27FC236}">
                  <a16:creationId xmlns:a16="http://schemas.microsoft.com/office/drawing/2014/main" id="{5252BF50-4975-6EBA-1C98-529A1DAC070B}"/>
                </a:ext>
              </a:extLst>
            </p:cNvPr>
            <p:cNvSpPr/>
            <p:nvPr/>
          </p:nvSpPr>
          <p:spPr>
            <a:xfrm>
              <a:off x="7922132" y="184620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" name="Полилиния: фигура 588">
              <a:extLst>
                <a:ext uri="{FF2B5EF4-FFF2-40B4-BE49-F238E27FC236}">
                  <a16:creationId xmlns:a16="http://schemas.microsoft.com/office/drawing/2014/main" id="{41F95920-56B9-9001-A297-D6A6515619B8}"/>
                </a:ext>
              </a:extLst>
            </p:cNvPr>
            <p:cNvSpPr/>
            <p:nvPr/>
          </p:nvSpPr>
          <p:spPr>
            <a:xfrm>
              <a:off x="8013448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" name="Полилиния: фигура 589">
              <a:extLst>
                <a:ext uri="{FF2B5EF4-FFF2-40B4-BE49-F238E27FC236}">
                  <a16:creationId xmlns:a16="http://schemas.microsoft.com/office/drawing/2014/main" id="{9B13B379-ECEA-09BF-BE24-FC34D706FDBB}"/>
                </a:ext>
              </a:extLst>
            </p:cNvPr>
            <p:cNvSpPr/>
            <p:nvPr/>
          </p:nvSpPr>
          <p:spPr>
            <a:xfrm>
              <a:off x="772914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" name="Полилиния: фигура 590">
              <a:extLst>
                <a:ext uri="{FF2B5EF4-FFF2-40B4-BE49-F238E27FC236}">
                  <a16:creationId xmlns:a16="http://schemas.microsoft.com/office/drawing/2014/main" id="{369FB43F-9339-59BB-219D-8D86091A045D}"/>
                </a:ext>
              </a:extLst>
            </p:cNvPr>
            <p:cNvSpPr/>
            <p:nvPr/>
          </p:nvSpPr>
          <p:spPr>
            <a:xfrm>
              <a:off x="781837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" name="Полилиния: фигура 591">
              <a:extLst>
                <a:ext uri="{FF2B5EF4-FFF2-40B4-BE49-F238E27FC236}">
                  <a16:creationId xmlns:a16="http://schemas.microsoft.com/office/drawing/2014/main" id="{491254EA-D107-4404-4FA2-6407ACF610F2}"/>
                </a:ext>
              </a:extLst>
            </p:cNvPr>
            <p:cNvSpPr/>
            <p:nvPr/>
          </p:nvSpPr>
          <p:spPr>
            <a:xfrm>
              <a:off x="781837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" name="Полилиния: фигура 592">
              <a:extLst>
                <a:ext uri="{FF2B5EF4-FFF2-40B4-BE49-F238E27FC236}">
                  <a16:creationId xmlns:a16="http://schemas.microsoft.com/office/drawing/2014/main" id="{3CE57AC2-905D-E095-90FE-60CC1C1DFA77}"/>
                </a:ext>
              </a:extLst>
            </p:cNvPr>
            <p:cNvSpPr/>
            <p:nvPr/>
          </p:nvSpPr>
          <p:spPr>
            <a:xfrm>
              <a:off x="7735363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" name="Полилиния: фигура 593">
              <a:extLst>
                <a:ext uri="{FF2B5EF4-FFF2-40B4-BE49-F238E27FC236}">
                  <a16:creationId xmlns:a16="http://schemas.microsoft.com/office/drawing/2014/main" id="{E4A359D2-A416-A0BF-7E3B-C175DB4AAA34}"/>
                </a:ext>
              </a:extLst>
            </p:cNvPr>
            <p:cNvSpPr/>
            <p:nvPr/>
          </p:nvSpPr>
          <p:spPr>
            <a:xfrm>
              <a:off x="7826679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" name="Полилиния: фигура 594">
              <a:extLst>
                <a:ext uri="{FF2B5EF4-FFF2-40B4-BE49-F238E27FC236}">
                  <a16:creationId xmlns:a16="http://schemas.microsoft.com/office/drawing/2014/main" id="{DBE5C1F0-95DC-B482-75D0-FD3D5304B490}"/>
                </a:ext>
              </a:extLst>
            </p:cNvPr>
            <p:cNvSpPr/>
            <p:nvPr/>
          </p:nvSpPr>
          <p:spPr>
            <a:xfrm>
              <a:off x="7826679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" name="Полилиния: фигура 595">
              <a:extLst>
                <a:ext uri="{FF2B5EF4-FFF2-40B4-BE49-F238E27FC236}">
                  <a16:creationId xmlns:a16="http://schemas.microsoft.com/office/drawing/2014/main" id="{DCFE10B9-2D45-C0F7-BAD4-24D2C347B780}"/>
                </a:ext>
              </a:extLst>
            </p:cNvPr>
            <p:cNvSpPr/>
            <p:nvPr/>
          </p:nvSpPr>
          <p:spPr>
            <a:xfrm>
              <a:off x="6606443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" name="Полилиния: фигура 596">
              <a:extLst>
                <a:ext uri="{FF2B5EF4-FFF2-40B4-BE49-F238E27FC236}">
                  <a16:creationId xmlns:a16="http://schemas.microsoft.com/office/drawing/2014/main" id="{3F22EAE6-A216-C9C4-95FC-D8160E67725B}"/>
                </a:ext>
              </a:extLst>
            </p:cNvPr>
            <p:cNvSpPr/>
            <p:nvPr/>
          </p:nvSpPr>
          <p:spPr>
            <a:xfrm>
              <a:off x="6614743" y="1850345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" name="Полилиния: фигура 597">
              <a:extLst>
                <a:ext uri="{FF2B5EF4-FFF2-40B4-BE49-F238E27FC236}">
                  <a16:creationId xmlns:a16="http://schemas.microsoft.com/office/drawing/2014/main" id="{540A8857-B727-4D60-1A74-72792CF125E7}"/>
                </a:ext>
              </a:extLst>
            </p:cNvPr>
            <p:cNvSpPr/>
            <p:nvPr/>
          </p:nvSpPr>
          <p:spPr>
            <a:xfrm>
              <a:off x="641967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" name="Полилиния: фигура 598">
              <a:extLst>
                <a:ext uri="{FF2B5EF4-FFF2-40B4-BE49-F238E27FC236}">
                  <a16:creationId xmlns:a16="http://schemas.microsoft.com/office/drawing/2014/main" id="{4D9CA37B-DFB4-0191-3632-68E501A41B9F}"/>
                </a:ext>
              </a:extLst>
            </p:cNvPr>
            <p:cNvSpPr/>
            <p:nvPr/>
          </p:nvSpPr>
          <p:spPr>
            <a:xfrm>
              <a:off x="650891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" name="Полилиния: фигура 599">
              <a:extLst>
                <a:ext uri="{FF2B5EF4-FFF2-40B4-BE49-F238E27FC236}">
                  <a16:creationId xmlns:a16="http://schemas.microsoft.com/office/drawing/2014/main" id="{81D42EA0-19E5-7D16-8F10-69B073665860}"/>
                </a:ext>
              </a:extLst>
            </p:cNvPr>
            <p:cNvSpPr/>
            <p:nvPr/>
          </p:nvSpPr>
          <p:spPr>
            <a:xfrm>
              <a:off x="641967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" name="Полилиния: фигура 600">
              <a:extLst>
                <a:ext uri="{FF2B5EF4-FFF2-40B4-BE49-F238E27FC236}">
                  <a16:creationId xmlns:a16="http://schemas.microsoft.com/office/drawing/2014/main" id="{C8A20ED5-6486-CDED-62F0-2CB306E7C22B}"/>
                </a:ext>
              </a:extLst>
            </p:cNvPr>
            <p:cNvSpPr/>
            <p:nvPr/>
          </p:nvSpPr>
          <p:spPr>
            <a:xfrm>
              <a:off x="6508914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" name="Полилиния: фигура 601">
              <a:extLst>
                <a:ext uri="{FF2B5EF4-FFF2-40B4-BE49-F238E27FC236}">
                  <a16:creationId xmlns:a16="http://schemas.microsoft.com/office/drawing/2014/main" id="{214C6AFC-E19F-9AC8-E5BE-DC63FD2E5607}"/>
                </a:ext>
              </a:extLst>
            </p:cNvPr>
            <p:cNvSpPr/>
            <p:nvPr/>
          </p:nvSpPr>
          <p:spPr>
            <a:xfrm>
              <a:off x="6427975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" name="Полилиния: фигура 602">
              <a:extLst>
                <a:ext uri="{FF2B5EF4-FFF2-40B4-BE49-F238E27FC236}">
                  <a16:creationId xmlns:a16="http://schemas.microsoft.com/office/drawing/2014/main" id="{1013FA59-A5FF-2EE5-D9EA-74F1FA2C8540}"/>
                </a:ext>
              </a:extLst>
            </p:cNvPr>
            <p:cNvSpPr/>
            <p:nvPr/>
          </p:nvSpPr>
          <p:spPr>
            <a:xfrm>
              <a:off x="6519281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" name="Полилиния: фигура 603">
              <a:extLst>
                <a:ext uri="{FF2B5EF4-FFF2-40B4-BE49-F238E27FC236}">
                  <a16:creationId xmlns:a16="http://schemas.microsoft.com/office/drawing/2014/main" id="{62BF249F-34D7-59BF-7B79-C88B34EBC76F}"/>
                </a:ext>
              </a:extLst>
            </p:cNvPr>
            <p:cNvSpPr/>
            <p:nvPr/>
          </p:nvSpPr>
          <p:spPr>
            <a:xfrm>
              <a:off x="6427975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" name="Полилиния: фигура 604">
              <a:extLst>
                <a:ext uri="{FF2B5EF4-FFF2-40B4-BE49-F238E27FC236}">
                  <a16:creationId xmlns:a16="http://schemas.microsoft.com/office/drawing/2014/main" id="{1CF0DAFC-D1D2-B26B-90EC-8B8EED9C3BA1}"/>
                </a:ext>
              </a:extLst>
            </p:cNvPr>
            <p:cNvSpPr/>
            <p:nvPr/>
          </p:nvSpPr>
          <p:spPr>
            <a:xfrm>
              <a:off x="6519281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" name="Полилиния: фигура 605">
              <a:extLst>
                <a:ext uri="{FF2B5EF4-FFF2-40B4-BE49-F238E27FC236}">
                  <a16:creationId xmlns:a16="http://schemas.microsoft.com/office/drawing/2014/main" id="{37CFBC1A-7880-820C-7681-0FF284AF0D79}"/>
                </a:ext>
              </a:extLst>
            </p:cNvPr>
            <p:cNvSpPr/>
            <p:nvPr/>
          </p:nvSpPr>
          <p:spPr>
            <a:xfrm>
              <a:off x="623082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" name="Полилиния: фигура 606">
              <a:extLst>
                <a:ext uri="{FF2B5EF4-FFF2-40B4-BE49-F238E27FC236}">
                  <a16:creationId xmlns:a16="http://schemas.microsoft.com/office/drawing/2014/main" id="{FCE0F0F4-9367-39B4-C450-AEED7F12A58A}"/>
                </a:ext>
              </a:extLst>
            </p:cNvPr>
            <p:cNvSpPr/>
            <p:nvPr/>
          </p:nvSpPr>
          <p:spPr>
            <a:xfrm>
              <a:off x="6322136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" name="Полилиния: фигура 607">
              <a:extLst>
                <a:ext uri="{FF2B5EF4-FFF2-40B4-BE49-F238E27FC236}">
                  <a16:creationId xmlns:a16="http://schemas.microsoft.com/office/drawing/2014/main" id="{C2A6B00B-4413-0EA6-953F-EF78FFA42E1C}"/>
                </a:ext>
              </a:extLst>
            </p:cNvPr>
            <p:cNvSpPr/>
            <p:nvPr/>
          </p:nvSpPr>
          <p:spPr>
            <a:xfrm>
              <a:off x="623082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" name="Полилиния: фигура 608">
              <a:extLst>
                <a:ext uri="{FF2B5EF4-FFF2-40B4-BE49-F238E27FC236}">
                  <a16:creationId xmlns:a16="http://schemas.microsoft.com/office/drawing/2014/main" id="{BA10429C-F500-6F22-59F7-E9F4AB123C59}"/>
                </a:ext>
              </a:extLst>
            </p:cNvPr>
            <p:cNvSpPr/>
            <p:nvPr/>
          </p:nvSpPr>
          <p:spPr>
            <a:xfrm>
              <a:off x="6322136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" name="Полилиния: фигура 609">
              <a:extLst>
                <a:ext uri="{FF2B5EF4-FFF2-40B4-BE49-F238E27FC236}">
                  <a16:creationId xmlns:a16="http://schemas.microsoft.com/office/drawing/2014/main" id="{E75E0ADD-E5A4-875D-697F-07A977F48894}"/>
                </a:ext>
              </a:extLst>
            </p:cNvPr>
            <p:cNvSpPr/>
            <p:nvPr/>
          </p:nvSpPr>
          <p:spPr>
            <a:xfrm>
              <a:off x="6241206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" name="Полилиния: фигура 610">
              <a:extLst>
                <a:ext uri="{FF2B5EF4-FFF2-40B4-BE49-F238E27FC236}">
                  <a16:creationId xmlns:a16="http://schemas.microsoft.com/office/drawing/2014/main" id="{E342C519-E8A7-31D8-5A3C-35A2A11DA1DC}"/>
                </a:ext>
              </a:extLst>
            </p:cNvPr>
            <p:cNvSpPr/>
            <p:nvPr/>
          </p:nvSpPr>
          <p:spPr>
            <a:xfrm>
              <a:off x="6332513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" name="Полилиния: фигура 611">
              <a:extLst>
                <a:ext uri="{FF2B5EF4-FFF2-40B4-BE49-F238E27FC236}">
                  <a16:creationId xmlns:a16="http://schemas.microsoft.com/office/drawing/2014/main" id="{84D5E25D-C5DF-28FD-C65A-128D465D642B}"/>
                </a:ext>
              </a:extLst>
            </p:cNvPr>
            <p:cNvSpPr/>
            <p:nvPr/>
          </p:nvSpPr>
          <p:spPr>
            <a:xfrm>
              <a:off x="6241206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" name="Полилиния: фигура 612">
              <a:extLst>
                <a:ext uri="{FF2B5EF4-FFF2-40B4-BE49-F238E27FC236}">
                  <a16:creationId xmlns:a16="http://schemas.microsoft.com/office/drawing/2014/main" id="{72E414EE-22EB-862E-475D-25A1D8F07B7C}"/>
                </a:ext>
              </a:extLst>
            </p:cNvPr>
            <p:cNvSpPr/>
            <p:nvPr/>
          </p:nvSpPr>
          <p:spPr>
            <a:xfrm>
              <a:off x="6332513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" name="Полилиния: фигура 613">
              <a:extLst>
                <a:ext uri="{FF2B5EF4-FFF2-40B4-BE49-F238E27FC236}">
                  <a16:creationId xmlns:a16="http://schemas.microsoft.com/office/drawing/2014/main" id="{42BECF6A-3691-4221-337A-4F97A830712C}"/>
                </a:ext>
              </a:extLst>
            </p:cNvPr>
            <p:cNvSpPr/>
            <p:nvPr/>
          </p:nvSpPr>
          <p:spPr>
            <a:xfrm>
              <a:off x="6044061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" name="Полилиния: фигура 614">
              <a:extLst>
                <a:ext uri="{FF2B5EF4-FFF2-40B4-BE49-F238E27FC236}">
                  <a16:creationId xmlns:a16="http://schemas.microsoft.com/office/drawing/2014/main" id="{8B023414-1BAE-1836-6D02-C44D94B9401B}"/>
                </a:ext>
              </a:extLst>
            </p:cNvPr>
            <p:cNvSpPr/>
            <p:nvPr/>
          </p:nvSpPr>
          <p:spPr>
            <a:xfrm>
              <a:off x="613536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" name="Полилиния: фигура 615">
              <a:extLst>
                <a:ext uri="{FF2B5EF4-FFF2-40B4-BE49-F238E27FC236}">
                  <a16:creationId xmlns:a16="http://schemas.microsoft.com/office/drawing/2014/main" id="{A619FD62-E0C9-89C7-7844-B41C3CDE1054}"/>
                </a:ext>
              </a:extLst>
            </p:cNvPr>
            <p:cNvSpPr/>
            <p:nvPr/>
          </p:nvSpPr>
          <p:spPr>
            <a:xfrm>
              <a:off x="604406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7" name="Полилиния: фигура 616">
              <a:extLst>
                <a:ext uri="{FF2B5EF4-FFF2-40B4-BE49-F238E27FC236}">
                  <a16:creationId xmlns:a16="http://schemas.microsoft.com/office/drawing/2014/main" id="{4B77C00F-4607-14F7-DF89-04ACD3A81508}"/>
                </a:ext>
              </a:extLst>
            </p:cNvPr>
            <p:cNvSpPr/>
            <p:nvPr/>
          </p:nvSpPr>
          <p:spPr>
            <a:xfrm>
              <a:off x="613536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8" name="Полилиния: фигура 617">
              <a:extLst>
                <a:ext uri="{FF2B5EF4-FFF2-40B4-BE49-F238E27FC236}">
                  <a16:creationId xmlns:a16="http://schemas.microsoft.com/office/drawing/2014/main" id="{6955BDCE-BD08-F410-EEB7-9CD861E1CF5B}"/>
                </a:ext>
              </a:extLst>
            </p:cNvPr>
            <p:cNvSpPr/>
            <p:nvPr/>
          </p:nvSpPr>
          <p:spPr>
            <a:xfrm>
              <a:off x="6054438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9" name="Полилиния: фигура 618">
              <a:extLst>
                <a:ext uri="{FF2B5EF4-FFF2-40B4-BE49-F238E27FC236}">
                  <a16:creationId xmlns:a16="http://schemas.microsoft.com/office/drawing/2014/main" id="{749571E0-D430-94F8-3DAC-9EFA0BCCE9FA}"/>
                </a:ext>
              </a:extLst>
            </p:cNvPr>
            <p:cNvSpPr/>
            <p:nvPr/>
          </p:nvSpPr>
          <p:spPr>
            <a:xfrm>
              <a:off x="6145745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0" name="Полилиния: фигура 619">
              <a:extLst>
                <a:ext uri="{FF2B5EF4-FFF2-40B4-BE49-F238E27FC236}">
                  <a16:creationId xmlns:a16="http://schemas.microsoft.com/office/drawing/2014/main" id="{A1BECE84-35B6-CB58-6E82-55294C7DCCA8}"/>
                </a:ext>
              </a:extLst>
            </p:cNvPr>
            <p:cNvSpPr/>
            <p:nvPr/>
          </p:nvSpPr>
          <p:spPr>
            <a:xfrm>
              <a:off x="6054438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1" name="Полилиния: фигура 620">
              <a:extLst>
                <a:ext uri="{FF2B5EF4-FFF2-40B4-BE49-F238E27FC236}">
                  <a16:creationId xmlns:a16="http://schemas.microsoft.com/office/drawing/2014/main" id="{2FEDA633-CE59-808B-FF0F-EE366A781DEE}"/>
                </a:ext>
              </a:extLst>
            </p:cNvPr>
            <p:cNvSpPr/>
            <p:nvPr/>
          </p:nvSpPr>
          <p:spPr>
            <a:xfrm>
              <a:off x="6145745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2" name="Полилиния: фигура 621">
              <a:extLst>
                <a:ext uri="{FF2B5EF4-FFF2-40B4-BE49-F238E27FC236}">
                  <a16:creationId xmlns:a16="http://schemas.microsoft.com/office/drawing/2014/main" id="{18DBEF04-ECCA-A998-4A1F-123BB2918C0B}"/>
                </a:ext>
              </a:extLst>
            </p:cNvPr>
            <p:cNvSpPr/>
            <p:nvPr/>
          </p:nvSpPr>
          <p:spPr>
            <a:xfrm>
              <a:off x="492136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3" name="Полилиния: фигура 622">
              <a:extLst>
                <a:ext uri="{FF2B5EF4-FFF2-40B4-BE49-F238E27FC236}">
                  <a16:creationId xmlns:a16="http://schemas.microsoft.com/office/drawing/2014/main" id="{68A0939F-439F-5F7B-A90F-27DC67FCC130}"/>
                </a:ext>
              </a:extLst>
            </p:cNvPr>
            <p:cNvSpPr/>
            <p:nvPr/>
          </p:nvSpPr>
          <p:spPr>
            <a:xfrm>
              <a:off x="501060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4" name="Полилиния: фигура 623">
              <a:extLst>
                <a:ext uri="{FF2B5EF4-FFF2-40B4-BE49-F238E27FC236}">
                  <a16:creationId xmlns:a16="http://schemas.microsoft.com/office/drawing/2014/main" id="{E449A392-93B0-179E-68C5-66631D31616D}"/>
                </a:ext>
              </a:extLst>
            </p:cNvPr>
            <p:cNvSpPr/>
            <p:nvPr/>
          </p:nvSpPr>
          <p:spPr>
            <a:xfrm>
              <a:off x="4933818" y="176322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5" name="Полилиния: фигура 624">
              <a:extLst>
                <a:ext uri="{FF2B5EF4-FFF2-40B4-BE49-F238E27FC236}">
                  <a16:creationId xmlns:a16="http://schemas.microsoft.com/office/drawing/2014/main" id="{0546B0EE-4B00-8101-FCBC-4134471F2552}"/>
                </a:ext>
              </a:extLst>
            </p:cNvPr>
            <p:cNvSpPr/>
            <p:nvPr/>
          </p:nvSpPr>
          <p:spPr>
            <a:xfrm>
              <a:off x="5025125" y="176322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6" name="Полилиния: фигура 625">
              <a:extLst>
                <a:ext uri="{FF2B5EF4-FFF2-40B4-BE49-F238E27FC236}">
                  <a16:creationId xmlns:a16="http://schemas.microsoft.com/office/drawing/2014/main" id="{D8338ED8-635D-459B-5433-4972D8990466}"/>
                </a:ext>
              </a:extLst>
            </p:cNvPr>
            <p:cNvSpPr/>
            <p:nvPr/>
          </p:nvSpPr>
          <p:spPr>
            <a:xfrm>
              <a:off x="473459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7" name="Полилиния: фигура 626">
              <a:extLst>
                <a:ext uri="{FF2B5EF4-FFF2-40B4-BE49-F238E27FC236}">
                  <a16:creationId xmlns:a16="http://schemas.microsoft.com/office/drawing/2014/main" id="{248C3F7B-075B-B6AA-0AD7-E19B6C2DF415}"/>
                </a:ext>
              </a:extLst>
            </p:cNvPr>
            <p:cNvSpPr/>
            <p:nvPr/>
          </p:nvSpPr>
          <p:spPr>
            <a:xfrm>
              <a:off x="482383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8" name="Полилиния: фигура 627">
              <a:extLst>
                <a:ext uri="{FF2B5EF4-FFF2-40B4-BE49-F238E27FC236}">
                  <a16:creationId xmlns:a16="http://schemas.microsoft.com/office/drawing/2014/main" id="{DF1CC14D-6C5C-C99E-902A-06A8BF86DC04}"/>
                </a:ext>
              </a:extLst>
            </p:cNvPr>
            <p:cNvSpPr/>
            <p:nvPr/>
          </p:nvSpPr>
          <p:spPr>
            <a:xfrm>
              <a:off x="4747049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9" name="Полилиния: фигура 628">
              <a:extLst>
                <a:ext uri="{FF2B5EF4-FFF2-40B4-BE49-F238E27FC236}">
                  <a16:creationId xmlns:a16="http://schemas.microsoft.com/office/drawing/2014/main" id="{977E9702-5E82-57C0-81F9-DACB315E3BA4}"/>
                </a:ext>
              </a:extLst>
            </p:cNvPr>
            <p:cNvSpPr/>
            <p:nvPr/>
          </p:nvSpPr>
          <p:spPr>
            <a:xfrm>
              <a:off x="4838356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0" name="Полилиния: фигура 629">
              <a:extLst>
                <a:ext uri="{FF2B5EF4-FFF2-40B4-BE49-F238E27FC236}">
                  <a16:creationId xmlns:a16="http://schemas.microsoft.com/office/drawing/2014/main" id="{75343554-05F5-92A8-7ED9-2C5D8A13BFB5}"/>
                </a:ext>
              </a:extLst>
            </p:cNvPr>
            <p:cNvSpPr/>
            <p:nvPr/>
          </p:nvSpPr>
          <p:spPr>
            <a:xfrm>
              <a:off x="454782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1" name="Полилиния: фигура 630">
              <a:extLst>
                <a:ext uri="{FF2B5EF4-FFF2-40B4-BE49-F238E27FC236}">
                  <a16:creationId xmlns:a16="http://schemas.microsoft.com/office/drawing/2014/main" id="{FF30503B-427F-7432-FACF-FAD5F95B9E78}"/>
                </a:ext>
              </a:extLst>
            </p:cNvPr>
            <p:cNvSpPr/>
            <p:nvPr/>
          </p:nvSpPr>
          <p:spPr>
            <a:xfrm>
              <a:off x="463706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2" name="Полилиния: фигура 631">
              <a:extLst>
                <a:ext uri="{FF2B5EF4-FFF2-40B4-BE49-F238E27FC236}">
                  <a16:creationId xmlns:a16="http://schemas.microsoft.com/office/drawing/2014/main" id="{E75F64D5-6FB8-C168-A95F-D11A7F316B14}"/>
                </a:ext>
              </a:extLst>
            </p:cNvPr>
            <p:cNvSpPr/>
            <p:nvPr/>
          </p:nvSpPr>
          <p:spPr>
            <a:xfrm>
              <a:off x="454782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3" name="Полилиния: фигура 632">
              <a:extLst>
                <a:ext uri="{FF2B5EF4-FFF2-40B4-BE49-F238E27FC236}">
                  <a16:creationId xmlns:a16="http://schemas.microsoft.com/office/drawing/2014/main" id="{695D34DE-43B2-93CB-EDFB-D48E83C1006D}"/>
                </a:ext>
              </a:extLst>
            </p:cNvPr>
            <p:cNvSpPr/>
            <p:nvPr/>
          </p:nvSpPr>
          <p:spPr>
            <a:xfrm>
              <a:off x="463706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4" name="Полилиния: фигура 633">
              <a:extLst>
                <a:ext uri="{FF2B5EF4-FFF2-40B4-BE49-F238E27FC236}">
                  <a16:creationId xmlns:a16="http://schemas.microsoft.com/office/drawing/2014/main" id="{BB8635D1-9817-EC25-6043-86E94216F6E1}"/>
                </a:ext>
              </a:extLst>
            </p:cNvPr>
            <p:cNvSpPr/>
            <p:nvPr/>
          </p:nvSpPr>
          <p:spPr>
            <a:xfrm>
              <a:off x="4560281" y="1765296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5" name="Полилиния: фигура 634">
              <a:extLst>
                <a:ext uri="{FF2B5EF4-FFF2-40B4-BE49-F238E27FC236}">
                  <a16:creationId xmlns:a16="http://schemas.microsoft.com/office/drawing/2014/main" id="{E43C3F45-7654-4880-3D6F-8A484D90F931}"/>
                </a:ext>
              </a:extLst>
            </p:cNvPr>
            <p:cNvSpPr/>
            <p:nvPr/>
          </p:nvSpPr>
          <p:spPr>
            <a:xfrm>
              <a:off x="4651588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6" name="Полилиния: фигура 635">
              <a:extLst>
                <a:ext uri="{FF2B5EF4-FFF2-40B4-BE49-F238E27FC236}">
                  <a16:creationId xmlns:a16="http://schemas.microsoft.com/office/drawing/2014/main" id="{C9BC1308-5D25-B809-5549-C7341C4E7131}"/>
                </a:ext>
              </a:extLst>
            </p:cNvPr>
            <p:cNvSpPr/>
            <p:nvPr/>
          </p:nvSpPr>
          <p:spPr>
            <a:xfrm>
              <a:off x="4560281" y="1854498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7" name="Полилиния: фигура 636">
              <a:extLst>
                <a:ext uri="{FF2B5EF4-FFF2-40B4-BE49-F238E27FC236}">
                  <a16:creationId xmlns:a16="http://schemas.microsoft.com/office/drawing/2014/main" id="{AA796BFB-1614-DB14-1101-F4A763991D73}"/>
                </a:ext>
              </a:extLst>
            </p:cNvPr>
            <p:cNvSpPr/>
            <p:nvPr/>
          </p:nvSpPr>
          <p:spPr>
            <a:xfrm>
              <a:off x="4651588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8" name="Полилиния: фигура 637">
              <a:extLst>
                <a:ext uri="{FF2B5EF4-FFF2-40B4-BE49-F238E27FC236}">
                  <a16:creationId xmlns:a16="http://schemas.microsoft.com/office/drawing/2014/main" id="{068EFA05-CA16-F571-AD65-23C34AD7D1C1}"/>
                </a:ext>
              </a:extLst>
            </p:cNvPr>
            <p:cNvSpPr/>
            <p:nvPr/>
          </p:nvSpPr>
          <p:spPr>
            <a:xfrm>
              <a:off x="435898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9" name="Полилиния: фигура 638">
              <a:extLst>
                <a:ext uri="{FF2B5EF4-FFF2-40B4-BE49-F238E27FC236}">
                  <a16:creationId xmlns:a16="http://schemas.microsoft.com/office/drawing/2014/main" id="{C0321AD9-AFFA-01B5-60D7-6A0A759D339F}"/>
                </a:ext>
              </a:extLst>
            </p:cNvPr>
            <p:cNvSpPr/>
            <p:nvPr/>
          </p:nvSpPr>
          <p:spPr>
            <a:xfrm>
              <a:off x="4450288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0" name="Полилиния: фигура 639">
              <a:extLst>
                <a:ext uri="{FF2B5EF4-FFF2-40B4-BE49-F238E27FC236}">
                  <a16:creationId xmlns:a16="http://schemas.microsoft.com/office/drawing/2014/main" id="{5ECE78C9-5554-5F39-888A-6B42F2F6D1A7}"/>
                </a:ext>
              </a:extLst>
            </p:cNvPr>
            <p:cNvSpPr/>
            <p:nvPr/>
          </p:nvSpPr>
          <p:spPr>
            <a:xfrm>
              <a:off x="4373512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1" name="Полилиния: фигура 640">
              <a:extLst>
                <a:ext uri="{FF2B5EF4-FFF2-40B4-BE49-F238E27FC236}">
                  <a16:creationId xmlns:a16="http://schemas.microsoft.com/office/drawing/2014/main" id="{68C29CE4-B4E6-A555-17E8-EC9F400C0558}"/>
                </a:ext>
              </a:extLst>
            </p:cNvPr>
            <p:cNvSpPr/>
            <p:nvPr/>
          </p:nvSpPr>
          <p:spPr>
            <a:xfrm>
              <a:off x="4464819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2" name="Полилиния: фигура 641">
              <a:extLst>
                <a:ext uri="{FF2B5EF4-FFF2-40B4-BE49-F238E27FC236}">
                  <a16:creationId xmlns:a16="http://schemas.microsoft.com/office/drawing/2014/main" id="{E45A232C-F74D-46E9-80EF-E7560F334045}"/>
                </a:ext>
              </a:extLst>
            </p:cNvPr>
            <p:cNvSpPr/>
            <p:nvPr/>
          </p:nvSpPr>
          <p:spPr>
            <a:xfrm>
              <a:off x="3236283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3" name="Полилиния: фигура 642">
              <a:extLst>
                <a:ext uri="{FF2B5EF4-FFF2-40B4-BE49-F238E27FC236}">
                  <a16:creationId xmlns:a16="http://schemas.microsoft.com/office/drawing/2014/main" id="{613471AC-E7FF-0A0B-FF06-F28F71FD6B8D}"/>
                </a:ext>
              </a:extLst>
            </p:cNvPr>
            <p:cNvSpPr/>
            <p:nvPr/>
          </p:nvSpPr>
          <p:spPr>
            <a:xfrm>
              <a:off x="332760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4" name="Полилиния: фигура 643">
              <a:extLst>
                <a:ext uri="{FF2B5EF4-FFF2-40B4-BE49-F238E27FC236}">
                  <a16:creationId xmlns:a16="http://schemas.microsoft.com/office/drawing/2014/main" id="{3B2B15B9-1EB4-D476-EDAF-E62B140110A3}"/>
                </a:ext>
              </a:extLst>
            </p:cNvPr>
            <p:cNvSpPr/>
            <p:nvPr/>
          </p:nvSpPr>
          <p:spPr>
            <a:xfrm>
              <a:off x="3236283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5" name="Полилиния: фигура 644">
              <a:extLst>
                <a:ext uri="{FF2B5EF4-FFF2-40B4-BE49-F238E27FC236}">
                  <a16:creationId xmlns:a16="http://schemas.microsoft.com/office/drawing/2014/main" id="{B6F9B703-087D-36D5-2DB2-F9D7BFA856E8}"/>
                </a:ext>
              </a:extLst>
            </p:cNvPr>
            <p:cNvSpPr/>
            <p:nvPr/>
          </p:nvSpPr>
          <p:spPr>
            <a:xfrm>
              <a:off x="332760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6" name="Полилиния: фигура 645">
              <a:extLst>
                <a:ext uri="{FF2B5EF4-FFF2-40B4-BE49-F238E27FC236}">
                  <a16:creationId xmlns:a16="http://schemas.microsoft.com/office/drawing/2014/main" id="{E239B22D-DE4E-F905-6CBB-83D0B9F6A4F6}"/>
                </a:ext>
              </a:extLst>
            </p:cNvPr>
            <p:cNvSpPr/>
            <p:nvPr/>
          </p:nvSpPr>
          <p:spPr>
            <a:xfrm>
              <a:off x="3252893" y="176737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7" name="Полилиния: фигура 646">
              <a:extLst>
                <a:ext uri="{FF2B5EF4-FFF2-40B4-BE49-F238E27FC236}">
                  <a16:creationId xmlns:a16="http://schemas.microsoft.com/office/drawing/2014/main" id="{C6824715-6507-EA09-94E0-F51BF0F6119F}"/>
                </a:ext>
              </a:extLst>
            </p:cNvPr>
            <p:cNvSpPr/>
            <p:nvPr/>
          </p:nvSpPr>
          <p:spPr>
            <a:xfrm>
              <a:off x="3344200" y="176737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8" name="Полилиния: фигура 647">
              <a:extLst>
                <a:ext uri="{FF2B5EF4-FFF2-40B4-BE49-F238E27FC236}">
                  <a16:creationId xmlns:a16="http://schemas.microsoft.com/office/drawing/2014/main" id="{B8470362-BE8F-3C46-8B89-B4B0449B7D2F}"/>
                </a:ext>
              </a:extLst>
            </p:cNvPr>
            <p:cNvSpPr/>
            <p:nvPr/>
          </p:nvSpPr>
          <p:spPr>
            <a:xfrm>
              <a:off x="3252893" y="185657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9" name="Полилиния: фигура 648">
              <a:extLst>
                <a:ext uri="{FF2B5EF4-FFF2-40B4-BE49-F238E27FC236}">
                  <a16:creationId xmlns:a16="http://schemas.microsoft.com/office/drawing/2014/main" id="{EC5DEA74-B66B-845B-DF01-7A4BF3DC3F2B}"/>
                </a:ext>
              </a:extLst>
            </p:cNvPr>
            <p:cNvSpPr/>
            <p:nvPr/>
          </p:nvSpPr>
          <p:spPr>
            <a:xfrm>
              <a:off x="3344200" y="185657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0" name="Полилиния: фигура 649">
              <a:extLst>
                <a:ext uri="{FF2B5EF4-FFF2-40B4-BE49-F238E27FC236}">
                  <a16:creationId xmlns:a16="http://schemas.microsoft.com/office/drawing/2014/main" id="{1C6742FE-EAA8-DD7C-82EE-AC3D9DEA7D98}"/>
                </a:ext>
              </a:extLst>
            </p:cNvPr>
            <p:cNvSpPr/>
            <p:nvPr/>
          </p:nvSpPr>
          <p:spPr>
            <a:xfrm>
              <a:off x="304951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1" name="Полилиния: фигура 650">
              <a:extLst>
                <a:ext uri="{FF2B5EF4-FFF2-40B4-BE49-F238E27FC236}">
                  <a16:creationId xmlns:a16="http://schemas.microsoft.com/office/drawing/2014/main" id="{305A4953-47C9-EDB1-F773-4850EADC1984}"/>
                </a:ext>
              </a:extLst>
            </p:cNvPr>
            <p:cNvSpPr/>
            <p:nvPr/>
          </p:nvSpPr>
          <p:spPr>
            <a:xfrm>
              <a:off x="313875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2" name="Полилиния: фигура 651">
              <a:extLst>
                <a:ext uri="{FF2B5EF4-FFF2-40B4-BE49-F238E27FC236}">
                  <a16:creationId xmlns:a16="http://schemas.microsoft.com/office/drawing/2014/main" id="{F32E45F6-31DF-12DD-FF24-1EFB575521BE}"/>
                </a:ext>
              </a:extLst>
            </p:cNvPr>
            <p:cNvSpPr/>
            <p:nvPr/>
          </p:nvSpPr>
          <p:spPr>
            <a:xfrm>
              <a:off x="304951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3" name="Полилиния: фигура 652">
              <a:extLst>
                <a:ext uri="{FF2B5EF4-FFF2-40B4-BE49-F238E27FC236}">
                  <a16:creationId xmlns:a16="http://schemas.microsoft.com/office/drawing/2014/main" id="{0B7FC369-C736-0774-56C4-D0B35A6C0FF0}"/>
                </a:ext>
              </a:extLst>
            </p:cNvPr>
            <p:cNvSpPr/>
            <p:nvPr/>
          </p:nvSpPr>
          <p:spPr>
            <a:xfrm>
              <a:off x="3138754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4" name="Полилиния: фигура 653">
              <a:extLst>
                <a:ext uri="{FF2B5EF4-FFF2-40B4-BE49-F238E27FC236}">
                  <a16:creationId xmlns:a16="http://schemas.microsoft.com/office/drawing/2014/main" id="{B7E4A27D-0D5F-268E-B0C6-69FCE74B58C0}"/>
                </a:ext>
              </a:extLst>
            </p:cNvPr>
            <p:cNvSpPr/>
            <p:nvPr/>
          </p:nvSpPr>
          <p:spPr>
            <a:xfrm>
              <a:off x="3066115" y="176737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5" name="Полилиния: фигура 654">
              <a:extLst>
                <a:ext uri="{FF2B5EF4-FFF2-40B4-BE49-F238E27FC236}">
                  <a16:creationId xmlns:a16="http://schemas.microsoft.com/office/drawing/2014/main" id="{713C71EB-3333-E073-FA3B-742486314245}"/>
                </a:ext>
              </a:extLst>
            </p:cNvPr>
            <p:cNvSpPr/>
            <p:nvPr/>
          </p:nvSpPr>
          <p:spPr>
            <a:xfrm>
              <a:off x="3157431" y="1767373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6" name="Полилиния: фигура 655">
              <a:extLst>
                <a:ext uri="{FF2B5EF4-FFF2-40B4-BE49-F238E27FC236}">
                  <a16:creationId xmlns:a16="http://schemas.microsoft.com/office/drawing/2014/main" id="{3EA29515-5AEB-F6D4-DAB3-A6642C618F06}"/>
                </a:ext>
              </a:extLst>
            </p:cNvPr>
            <p:cNvSpPr/>
            <p:nvPr/>
          </p:nvSpPr>
          <p:spPr>
            <a:xfrm>
              <a:off x="3066115" y="185657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7" name="Полилиния: фигура 656">
              <a:extLst>
                <a:ext uri="{FF2B5EF4-FFF2-40B4-BE49-F238E27FC236}">
                  <a16:creationId xmlns:a16="http://schemas.microsoft.com/office/drawing/2014/main" id="{0BE082F8-6D8C-30FF-852E-4FDC6FD7E653}"/>
                </a:ext>
              </a:extLst>
            </p:cNvPr>
            <p:cNvSpPr/>
            <p:nvPr/>
          </p:nvSpPr>
          <p:spPr>
            <a:xfrm>
              <a:off x="3157431" y="1856574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8" name="Полилиния: фигура 657">
              <a:extLst>
                <a:ext uri="{FF2B5EF4-FFF2-40B4-BE49-F238E27FC236}">
                  <a16:creationId xmlns:a16="http://schemas.microsoft.com/office/drawing/2014/main" id="{F81193DA-BD10-1C04-4662-C7B6EF51006B}"/>
                </a:ext>
              </a:extLst>
            </p:cNvPr>
            <p:cNvSpPr/>
            <p:nvPr/>
          </p:nvSpPr>
          <p:spPr>
            <a:xfrm>
              <a:off x="295198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9" name="Полилиния: фигура 658">
              <a:extLst>
                <a:ext uri="{FF2B5EF4-FFF2-40B4-BE49-F238E27FC236}">
                  <a16:creationId xmlns:a16="http://schemas.microsoft.com/office/drawing/2014/main" id="{B55C79D7-79F1-33DC-33D0-B74D2F1FBA60}"/>
                </a:ext>
              </a:extLst>
            </p:cNvPr>
            <p:cNvSpPr/>
            <p:nvPr/>
          </p:nvSpPr>
          <p:spPr>
            <a:xfrm>
              <a:off x="286274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0" name="Полилиния: фигура 659">
              <a:extLst>
                <a:ext uri="{FF2B5EF4-FFF2-40B4-BE49-F238E27FC236}">
                  <a16:creationId xmlns:a16="http://schemas.microsoft.com/office/drawing/2014/main" id="{3F53471D-6B48-B778-FD47-A2FB36FD28D0}"/>
                </a:ext>
              </a:extLst>
            </p:cNvPr>
            <p:cNvSpPr/>
            <p:nvPr/>
          </p:nvSpPr>
          <p:spPr>
            <a:xfrm>
              <a:off x="295198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1" name="Полилиния: фигура 660">
              <a:extLst>
                <a:ext uri="{FF2B5EF4-FFF2-40B4-BE49-F238E27FC236}">
                  <a16:creationId xmlns:a16="http://schemas.microsoft.com/office/drawing/2014/main" id="{2EE6C6D6-A2BB-6F86-84F4-41C4B60CEF70}"/>
                </a:ext>
              </a:extLst>
            </p:cNvPr>
            <p:cNvSpPr/>
            <p:nvPr/>
          </p:nvSpPr>
          <p:spPr>
            <a:xfrm>
              <a:off x="2970663" y="176944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2" name="Полилиния: фигура 661">
              <a:extLst>
                <a:ext uri="{FF2B5EF4-FFF2-40B4-BE49-F238E27FC236}">
                  <a16:creationId xmlns:a16="http://schemas.microsoft.com/office/drawing/2014/main" id="{34356E3A-FE64-528D-8B8C-B3AC3DC5EFF2}"/>
                </a:ext>
              </a:extLst>
            </p:cNvPr>
            <p:cNvSpPr/>
            <p:nvPr/>
          </p:nvSpPr>
          <p:spPr>
            <a:xfrm>
              <a:off x="2879346" y="185864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3" name="Полилиния: фигура 662">
              <a:extLst>
                <a:ext uri="{FF2B5EF4-FFF2-40B4-BE49-F238E27FC236}">
                  <a16:creationId xmlns:a16="http://schemas.microsoft.com/office/drawing/2014/main" id="{8F5EFF1F-8D8E-AE3C-E5E0-47F9304C71E1}"/>
                </a:ext>
              </a:extLst>
            </p:cNvPr>
            <p:cNvSpPr/>
            <p:nvPr/>
          </p:nvSpPr>
          <p:spPr>
            <a:xfrm>
              <a:off x="2970663" y="185864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4" name="Полилиния: фигура 663">
              <a:extLst>
                <a:ext uri="{FF2B5EF4-FFF2-40B4-BE49-F238E27FC236}">
                  <a16:creationId xmlns:a16="http://schemas.microsoft.com/office/drawing/2014/main" id="{F8EB263F-1CD7-0EDA-0F3D-F751F9138952}"/>
                </a:ext>
              </a:extLst>
            </p:cNvPr>
            <p:cNvSpPr/>
            <p:nvPr/>
          </p:nvSpPr>
          <p:spPr>
            <a:xfrm>
              <a:off x="10350178" y="203496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1 w 45643"/>
                <a:gd name="connsiteY1" fmla="*/ -179 h 45634"/>
                <a:gd name="connsiteX2" fmla="*/ 45571 w 45643"/>
                <a:gd name="connsiteY2" fmla="*/ 22634 h 45634"/>
                <a:gd name="connsiteX3" fmla="*/ 22701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1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5" name="Полилиния: фигура 664">
              <a:extLst>
                <a:ext uri="{FF2B5EF4-FFF2-40B4-BE49-F238E27FC236}">
                  <a16:creationId xmlns:a16="http://schemas.microsoft.com/office/drawing/2014/main" id="{7BA71F20-3E1E-187C-B4BC-8A18CAA9B2BB}"/>
                </a:ext>
              </a:extLst>
            </p:cNvPr>
            <p:cNvSpPr/>
            <p:nvPr/>
          </p:nvSpPr>
          <p:spPr>
            <a:xfrm>
              <a:off x="10350178" y="203496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1 w 45643"/>
                <a:gd name="connsiteY1" fmla="*/ -179 h 45634"/>
                <a:gd name="connsiteX2" fmla="*/ 45571 w 45643"/>
                <a:gd name="connsiteY2" fmla="*/ 22634 h 45634"/>
                <a:gd name="connsiteX3" fmla="*/ 22701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1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6" name="Полилиния: фигура 665">
              <a:extLst>
                <a:ext uri="{FF2B5EF4-FFF2-40B4-BE49-F238E27FC236}">
                  <a16:creationId xmlns:a16="http://schemas.microsoft.com/office/drawing/2014/main" id="{07081698-E4DA-2AE5-63A6-4EF5A3EFBAB9}"/>
                </a:ext>
              </a:extLst>
            </p:cNvPr>
            <p:cNvSpPr/>
            <p:nvPr/>
          </p:nvSpPr>
          <p:spPr>
            <a:xfrm>
              <a:off x="10163409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7" name="Полилиния: фигура 666">
              <a:extLst>
                <a:ext uri="{FF2B5EF4-FFF2-40B4-BE49-F238E27FC236}">
                  <a16:creationId xmlns:a16="http://schemas.microsoft.com/office/drawing/2014/main" id="{6EDE50E8-5519-5331-73E8-B92EF747CE04}"/>
                </a:ext>
              </a:extLst>
            </p:cNvPr>
            <p:cNvSpPr/>
            <p:nvPr/>
          </p:nvSpPr>
          <p:spPr>
            <a:xfrm>
              <a:off x="10163409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20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8" name="Полилиния: фигура 667">
              <a:extLst>
                <a:ext uri="{FF2B5EF4-FFF2-40B4-BE49-F238E27FC236}">
                  <a16:creationId xmlns:a16="http://schemas.microsoft.com/office/drawing/2014/main" id="{1A8BD70B-467B-4717-50AE-DAC9EF6A98E5}"/>
                </a:ext>
              </a:extLst>
            </p:cNvPr>
            <p:cNvSpPr/>
            <p:nvPr/>
          </p:nvSpPr>
          <p:spPr>
            <a:xfrm>
              <a:off x="10252600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9" name="Полилиния: фигура 668">
              <a:extLst>
                <a:ext uri="{FF2B5EF4-FFF2-40B4-BE49-F238E27FC236}">
                  <a16:creationId xmlns:a16="http://schemas.microsoft.com/office/drawing/2014/main" id="{882D26EF-C955-720D-58CC-CBB19FAAAF4B}"/>
                </a:ext>
              </a:extLst>
            </p:cNvPr>
            <p:cNvSpPr/>
            <p:nvPr/>
          </p:nvSpPr>
          <p:spPr>
            <a:xfrm>
              <a:off x="10163409" y="1945767"/>
              <a:ext cx="41452" cy="41754"/>
            </a:xfrm>
            <a:custGeom>
              <a:avLst/>
              <a:gdLst>
                <a:gd name="connsiteX0" fmla="*/ -72 w 41452"/>
                <a:gd name="connsiteY0" fmla="*/ 20567 h 41754"/>
                <a:gd name="connsiteX1" fmla="*/ 20606 w 41452"/>
                <a:gd name="connsiteY1" fmla="*/ -179 h 41754"/>
                <a:gd name="connsiteX2" fmla="*/ 41380 w 41452"/>
                <a:gd name="connsiteY2" fmla="*/ 20567 h 41754"/>
                <a:gd name="connsiteX3" fmla="*/ 20606 w 41452"/>
                <a:gd name="connsiteY3" fmla="*/ 41312 h 41754"/>
                <a:gd name="connsiteX4" fmla="*/ -72 w 41452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0" name="Полилиния: фигура 669">
              <a:extLst>
                <a:ext uri="{FF2B5EF4-FFF2-40B4-BE49-F238E27FC236}">
                  <a16:creationId xmlns:a16="http://schemas.microsoft.com/office/drawing/2014/main" id="{AFF01C10-105D-C5BD-AA72-DADE7F7A9356}"/>
                </a:ext>
              </a:extLst>
            </p:cNvPr>
            <p:cNvSpPr/>
            <p:nvPr/>
          </p:nvSpPr>
          <p:spPr>
            <a:xfrm>
              <a:off x="10163409" y="2037035"/>
              <a:ext cx="41452" cy="43567"/>
            </a:xfrm>
            <a:custGeom>
              <a:avLst/>
              <a:gdLst>
                <a:gd name="connsiteX0" fmla="*/ -72 w 41452"/>
                <a:gd name="connsiteY0" fmla="*/ 20567 h 43567"/>
                <a:gd name="connsiteX1" fmla="*/ 20606 w 41452"/>
                <a:gd name="connsiteY1" fmla="*/ -179 h 43567"/>
                <a:gd name="connsiteX2" fmla="*/ 41380 w 41452"/>
                <a:gd name="connsiteY2" fmla="*/ 20567 h 43567"/>
                <a:gd name="connsiteX3" fmla="*/ 20606 w 41452"/>
                <a:gd name="connsiteY3" fmla="*/ 43389 h 43567"/>
                <a:gd name="connsiteX4" fmla="*/ -72 w 41452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6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16"/>
                    <a:pt x="30993" y="43389"/>
                    <a:pt x="20606" y="43389"/>
                  </a:cubicBezTo>
                  <a:cubicBezTo>
                    <a:pt x="10220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1" name="Полилиния: фигура 670">
              <a:extLst>
                <a:ext uri="{FF2B5EF4-FFF2-40B4-BE49-F238E27FC236}">
                  <a16:creationId xmlns:a16="http://schemas.microsoft.com/office/drawing/2014/main" id="{A549E6E4-7F15-3CAB-3C27-10BFACB7AACA}"/>
                </a:ext>
              </a:extLst>
            </p:cNvPr>
            <p:cNvSpPr/>
            <p:nvPr/>
          </p:nvSpPr>
          <p:spPr>
            <a:xfrm>
              <a:off x="10254698" y="2037035"/>
              <a:ext cx="41450" cy="43567"/>
            </a:xfrm>
            <a:custGeom>
              <a:avLst/>
              <a:gdLst>
                <a:gd name="connsiteX0" fmla="*/ -72 w 41450"/>
                <a:gd name="connsiteY0" fmla="*/ 20567 h 43567"/>
                <a:gd name="connsiteX1" fmla="*/ 20701 w 41450"/>
                <a:gd name="connsiteY1" fmla="*/ -179 h 43567"/>
                <a:gd name="connsiteX2" fmla="*/ 41379 w 41450"/>
                <a:gd name="connsiteY2" fmla="*/ 20567 h 43567"/>
                <a:gd name="connsiteX3" fmla="*/ 20701 w 41450"/>
                <a:gd name="connsiteY3" fmla="*/ 43389 h 43567"/>
                <a:gd name="connsiteX4" fmla="*/ -72 w 41450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6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1088" y="43389"/>
                    <a:pt x="20701" y="43389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2" name="Полилиния: фигура 671">
              <a:extLst>
                <a:ext uri="{FF2B5EF4-FFF2-40B4-BE49-F238E27FC236}">
                  <a16:creationId xmlns:a16="http://schemas.microsoft.com/office/drawing/2014/main" id="{7427F7E2-4F44-619E-432E-D34A77AD251B}"/>
                </a:ext>
              </a:extLst>
            </p:cNvPr>
            <p:cNvSpPr/>
            <p:nvPr/>
          </p:nvSpPr>
          <p:spPr>
            <a:xfrm>
              <a:off x="9976641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3" name="Полилиния: фигура 672">
              <a:extLst>
                <a:ext uri="{FF2B5EF4-FFF2-40B4-BE49-F238E27FC236}">
                  <a16:creationId xmlns:a16="http://schemas.microsoft.com/office/drawing/2014/main" id="{42773C2B-6939-37CC-A14B-98A45D022E4E}"/>
                </a:ext>
              </a:extLst>
            </p:cNvPr>
            <p:cNvSpPr/>
            <p:nvPr/>
          </p:nvSpPr>
          <p:spPr>
            <a:xfrm>
              <a:off x="10065832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4" name="Полилиния: фигура 673">
              <a:extLst>
                <a:ext uri="{FF2B5EF4-FFF2-40B4-BE49-F238E27FC236}">
                  <a16:creationId xmlns:a16="http://schemas.microsoft.com/office/drawing/2014/main" id="{130FB1C2-7C49-2292-5405-268A0079E7D8}"/>
                </a:ext>
              </a:extLst>
            </p:cNvPr>
            <p:cNvSpPr/>
            <p:nvPr/>
          </p:nvSpPr>
          <p:spPr>
            <a:xfrm>
              <a:off x="9976641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19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5" name="Полилиния: фигура 674">
              <a:extLst>
                <a:ext uri="{FF2B5EF4-FFF2-40B4-BE49-F238E27FC236}">
                  <a16:creationId xmlns:a16="http://schemas.microsoft.com/office/drawing/2014/main" id="{087E21F2-C650-CA26-8413-7C7689640E53}"/>
                </a:ext>
              </a:extLst>
            </p:cNvPr>
            <p:cNvSpPr/>
            <p:nvPr/>
          </p:nvSpPr>
          <p:spPr>
            <a:xfrm>
              <a:off x="10065832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6" name="Полилиния: фигура 675">
              <a:extLst>
                <a:ext uri="{FF2B5EF4-FFF2-40B4-BE49-F238E27FC236}">
                  <a16:creationId xmlns:a16="http://schemas.microsoft.com/office/drawing/2014/main" id="{164674E9-9E09-7195-2880-5A7CC84E479E}"/>
                </a:ext>
              </a:extLst>
            </p:cNvPr>
            <p:cNvSpPr/>
            <p:nvPr/>
          </p:nvSpPr>
          <p:spPr>
            <a:xfrm>
              <a:off x="9976641" y="1945767"/>
              <a:ext cx="41450" cy="41754"/>
            </a:xfrm>
            <a:custGeom>
              <a:avLst/>
              <a:gdLst>
                <a:gd name="connsiteX0" fmla="*/ -72 w 41450"/>
                <a:gd name="connsiteY0" fmla="*/ 20567 h 41754"/>
                <a:gd name="connsiteX1" fmla="*/ 20606 w 41450"/>
                <a:gd name="connsiteY1" fmla="*/ -179 h 41754"/>
                <a:gd name="connsiteX2" fmla="*/ 41379 w 41450"/>
                <a:gd name="connsiteY2" fmla="*/ 20567 h 41754"/>
                <a:gd name="connsiteX3" fmla="*/ 20606 w 41450"/>
                <a:gd name="connsiteY3" fmla="*/ 41312 h 41754"/>
                <a:gd name="connsiteX4" fmla="*/ -72 w 41450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4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7" name="Полилиния: фигура 676">
              <a:extLst>
                <a:ext uri="{FF2B5EF4-FFF2-40B4-BE49-F238E27FC236}">
                  <a16:creationId xmlns:a16="http://schemas.microsoft.com/office/drawing/2014/main" id="{2A203408-9A6C-2D81-2FF3-FEF38EA014C7}"/>
                </a:ext>
              </a:extLst>
            </p:cNvPr>
            <p:cNvSpPr/>
            <p:nvPr/>
          </p:nvSpPr>
          <p:spPr>
            <a:xfrm>
              <a:off x="10067928" y="1945767"/>
              <a:ext cx="41452" cy="41754"/>
            </a:xfrm>
            <a:custGeom>
              <a:avLst/>
              <a:gdLst>
                <a:gd name="connsiteX0" fmla="*/ -72 w 41452"/>
                <a:gd name="connsiteY0" fmla="*/ 20567 h 41754"/>
                <a:gd name="connsiteX1" fmla="*/ 20702 w 41452"/>
                <a:gd name="connsiteY1" fmla="*/ -179 h 41754"/>
                <a:gd name="connsiteX2" fmla="*/ 41380 w 41452"/>
                <a:gd name="connsiteY2" fmla="*/ 20567 h 41754"/>
                <a:gd name="connsiteX3" fmla="*/ 20702 w 41452"/>
                <a:gd name="connsiteY3" fmla="*/ 41312 h 41754"/>
                <a:gd name="connsiteX4" fmla="*/ -72 w 41452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8" name="Полилиния: фигура 677">
              <a:extLst>
                <a:ext uri="{FF2B5EF4-FFF2-40B4-BE49-F238E27FC236}">
                  <a16:creationId xmlns:a16="http://schemas.microsoft.com/office/drawing/2014/main" id="{07EE0C36-E762-4BE3-BE0E-C9BF21574600}"/>
                </a:ext>
              </a:extLst>
            </p:cNvPr>
            <p:cNvSpPr/>
            <p:nvPr/>
          </p:nvSpPr>
          <p:spPr>
            <a:xfrm>
              <a:off x="9976641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9" name="Полилиния: фигура 678">
              <a:extLst>
                <a:ext uri="{FF2B5EF4-FFF2-40B4-BE49-F238E27FC236}">
                  <a16:creationId xmlns:a16="http://schemas.microsoft.com/office/drawing/2014/main" id="{3396AD68-BB70-631F-CB48-AA84666F6123}"/>
                </a:ext>
              </a:extLst>
            </p:cNvPr>
            <p:cNvSpPr/>
            <p:nvPr/>
          </p:nvSpPr>
          <p:spPr>
            <a:xfrm>
              <a:off x="10067928" y="2037035"/>
              <a:ext cx="41452" cy="41490"/>
            </a:xfrm>
            <a:custGeom>
              <a:avLst/>
              <a:gdLst>
                <a:gd name="connsiteX0" fmla="*/ -72 w 41452"/>
                <a:gd name="connsiteY0" fmla="*/ 20567 h 41490"/>
                <a:gd name="connsiteX1" fmla="*/ 20702 w 41452"/>
                <a:gd name="connsiteY1" fmla="*/ -179 h 41490"/>
                <a:gd name="connsiteX2" fmla="*/ 41380 w 41452"/>
                <a:gd name="connsiteY2" fmla="*/ 20567 h 41490"/>
                <a:gd name="connsiteX3" fmla="*/ 20702 w 41452"/>
                <a:gd name="connsiteY3" fmla="*/ 41312 h 41490"/>
                <a:gd name="connsiteX4" fmla="*/ -72 w 41452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16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0" name="Полилиния: фигура 679">
              <a:extLst>
                <a:ext uri="{FF2B5EF4-FFF2-40B4-BE49-F238E27FC236}">
                  <a16:creationId xmlns:a16="http://schemas.microsoft.com/office/drawing/2014/main" id="{B959F524-631D-8CAB-4AB3-8DE54345B2A5}"/>
                </a:ext>
              </a:extLst>
            </p:cNvPr>
            <p:cNvSpPr/>
            <p:nvPr/>
          </p:nvSpPr>
          <p:spPr>
            <a:xfrm>
              <a:off x="9879064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1" name="Полилиния: фигура 680">
              <a:extLst>
                <a:ext uri="{FF2B5EF4-FFF2-40B4-BE49-F238E27FC236}">
                  <a16:creationId xmlns:a16="http://schemas.microsoft.com/office/drawing/2014/main" id="{E72C94F4-25F3-180C-078D-5DC8E0D1B5EF}"/>
                </a:ext>
              </a:extLst>
            </p:cNvPr>
            <p:cNvSpPr/>
            <p:nvPr/>
          </p:nvSpPr>
          <p:spPr>
            <a:xfrm>
              <a:off x="9879064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4" y="-179"/>
                    <a:pt x="22798" y="-179"/>
                  </a:cubicBezTo>
                  <a:cubicBezTo>
                    <a:pt x="35185" y="-179"/>
                    <a:pt x="45572" y="10185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2" name="Полилиния: фигура 681">
              <a:extLst>
                <a:ext uri="{FF2B5EF4-FFF2-40B4-BE49-F238E27FC236}">
                  <a16:creationId xmlns:a16="http://schemas.microsoft.com/office/drawing/2014/main" id="{3EC54446-89BC-FD93-BF83-D2F4D036FE3D}"/>
                </a:ext>
              </a:extLst>
            </p:cNvPr>
            <p:cNvSpPr/>
            <p:nvPr/>
          </p:nvSpPr>
          <p:spPr>
            <a:xfrm>
              <a:off x="9881160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3" name="Полилиния: фигура 682">
              <a:extLst>
                <a:ext uri="{FF2B5EF4-FFF2-40B4-BE49-F238E27FC236}">
                  <a16:creationId xmlns:a16="http://schemas.microsoft.com/office/drawing/2014/main" id="{2ABBD586-86FF-D065-ED8D-9B31E7DD87D2}"/>
                </a:ext>
              </a:extLst>
            </p:cNvPr>
            <p:cNvSpPr/>
            <p:nvPr/>
          </p:nvSpPr>
          <p:spPr>
            <a:xfrm>
              <a:off x="9881160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4" name="Полилиния: фигура 683">
              <a:extLst>
                <a:ext uri="{FF2B5EF4-FFF2-40B4-BE49-F238E27FC236}">
                  <a16:creationId xmlns:a16="http://schemas.microsoft.com/office/drawing/2014/main" id="{CF4169F3-DF4D-7AA3-C2B4-070D97418726}"/>
                </a:ext>
              </a:extLst>
            </p:cNvPr>
            <p:cNvSpPr/>
            <p:nvPr/>
          </p:nvSpPr>
          <p:spPr>
            <a:xfrm>
              <a:off x="9690200" y="194369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5" name="Полилиния: фигура 684">
              <a:extLst>
                <a:ext uri="{FF2B5EF4-FFF2-40B4-BE49-F238E27FC236}">
                  <a16:creationId xmlns:a16="http://schemas.microsoft.com/office/drawing/2014/main" id="{4D9D3FD7-8B93-AD5C-F695-1F7A57016096}"/>
                </a:ext>
              </a:extLst>
            </p:cNvPr>
            <p:cNvSpPr/>
            <p:nvPr/>
          </p:nvSpPr>
          <p:spPr>
            <a:xfrm>
              <a:off x="9694392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6" name="Полилиния: фигура 685">
              <a:extLst>
                <a:ext uri="{FF2B5EF4-FFF2-40B4-BE49-F238E27FC236}">
                  <a16:creationId xmlns:a16="http://schemas.microsoft.com/office/drawing/2014/main" id="{46AFFC34-6821-6504-5682-69ECFF577640}"/>
                </a:ext>
              </a:extLst>
            </p:cNvPr>
            <p:cNvSpPr/>
            <p:nvPr/>
          </p:nvSpPr>
          <p:spPr>
            <a:xfrm>
              <a:off x="9414239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7" name="Полилиния: фигура 686">
              <a:extLst>
                <a:ext uri="{FF2B5EF4-FFF2-40B4-BE49-F238E27FC236}">
                  <a16:creationId xmlns:a16="http://schemas.microsoft.com/office/drawing/2014/main" id="{FDB05F93-ABA7-44B9-2750-C07CBB0B01D4}"/>
                </a:ext>
              </a:extLst>
            </p:cNvPr>
            <p:cNvSpPr/>
            <p:nvPr/>
          </p:nvSpPr>
          <p:spPr>
            <a:xfrm>
              <a:off x="9503430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8" name="Полилиния: фигура 687">
              <a:extLst>
                <a:ext uri="{FF2B5EF4-FFF2-40B4-BE49-F238E27FC236}">
                  <a16:creationId xmlns:a16="http://schemas.microsoft.com/office/drawing/2014/main" id="{E42BB38E-694E-387D-21BE-7105199AA4A4}"/>
                </a:ext>
              </a:extLst>
            </p:cNvPr>
            <p:cNvSpPr/>
            <p:nvPr/>
          </p:nvSpPr>
          <p:spPr>
            <a:xfrm>
              <a:off x="9414239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9" name="Полилиния: фигура 688">
              <a:extLst>
                <a:ext uri="{FF2B5EF4-FFF2-40B4-BE49-F238E27FC236}">
                  <a16:creationId xmlns:a16="http://schemas.microsoft.com/office/drawing/2014/main" id="{A2D73A83-5328-ACE1-CD17-B365A3266CDF}"/>
                </a:ext>
              </a:extLst>
            </p:cNvPr>
            <p:cNvSpPr/>
            <p:nvPr/>
          </p:nvSpPr>
          <p:spPr>
            <a:xfrm>
              <a:off x="9416336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0" name="Полилиния: фигура 689">
              <a:extLst>
                <a:ext uri="{FF2B5EF4-FFF2-40B4-BE49-F238E27FC236}">
                  <a16:creationId xmlns:a16="http://schemas.microsoft.com/office/drawing/2014/main" id="{10D9C03C-252F-1DA1-FE68-DE6139D63794}"/>
                </a:ext>
              </a:extLst>
            </p:cNvPr>
            <p:cNvSpPr/>
            <p:nvPr/>
          </p:nvSpPr>
          <p:spPr>
            <a:xfrm>
              <a:off x="9507624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1" name="Полилиния: фигура 690">
              <a:extLst>
                <a:ext uri="{FF2B5EF4-FFF2-40B4-BE49-F238E27FC236}">
                  <a16:creationId xmlns:a16="http://schemas.microsoft.com/office/drawing/2014/main" id="{7F1999AD-88D2-2138-D6CE-0E4C02A1120A}"/>
                </a:ext>
              </a:extLst>
            </p:cNvPr>
            <p:cNvSpPr/>
            <p:nvPr/>
          </p:nvSpPr>
          <p:spPr>
            <a:xfrm>
              <a:off x="9416336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2" name="Полилиния: фигура 691">
              <a:extLst>
                <a:ext uri="{FF2B5EF4-FFF2-40B4-BE49-F238E27FC236}">
                  <a16:creationId xmlns:a16="http://schemas.microsoft.com/office/drawing/2014/main" id="{3FE84529-8433-D90B-519C-53B9CB819BC4}"/>
                </a:ext>
              </a:extLst>
            </p:cNvPr>
            <p:cNvSpPr/>
            <p:nvPr/>
          </p:nvSpPr>
          <p:spPr>
            <a:xfrm>
              <a:off x="9227471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3" name="Полилиния: фигура 692">
              <a:extLst>
                <a:ext uri="{FF2B5EF4-FFF2-40B4-BE49-F238E27FC236}">
                  <a16:creationId xmlns:a16="http://schemas.microsoft.com/office/drawing/2014/main" id="{C428EBCB-E4FF-BCDB-8534-0094BF8DF944}"/>
                </a:ext>
              </a:extLst>
            </p:cNvPr>
            <p:cNvSpPr/>
            <p:nvPr/>
          </p:nvSpPr>
          <p:spPr>
            <a:xfrm>
              <a:off x="9316662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4" name="Полилиния: фигура 693">
              <a:extLst>
                <a:ext uri="{FF2B5EF4-FFF2-40B4-BE49-F238E27FC236}">
                  <a16:creationId xmlns:a16="http://schemas.microsoft.com/office/drawing/2014/main" id="{E8289748-B27D-0DD6-0E39-CCA9B2D1ECF1}"/>
                </a:ext>
              </a:extLst>
            </p:cNvPr>
            <p:cNvSpPr/>
            <p:nvPr/>
          </p:nvSpPr>
          <p:spPr>
            <a:xfrm>
              <a:off x="9227471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5" name="Полилиния: фигура 694">
              <a:extLst>
                <a:ext uri="{FF2B5EF4-FFF2-40B4-BE49-F238E27FC236}">
                  <a16:creationId xmlns:a16="http://schemas.microsoft.com/office/drawing/2014/main" id="{AD87E036-C580-8A0B-90A5-40A510D76AAE}"/>
                </a:ext>
              </a:extLst>
            </p:cNvPr>
            <p:cNvSpPr/>
            <p:nvPr/>
          </p:nvSpPr>
          <p:spPr>
            <a:xfrm>
              <a:off x="9316662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6" name="Полилиния: фигура 695">
              <a:extLst>
                <a:ext uri="{FF2B5EF4-FFF2-40B4-BE49-F238E27FC236}">
                  <a16:creationId xmlns:a16="http://schemas.microsoft.com/office/drawing/2014/main" id="{809E7D06-AB50-290D-CC73-735E4D1FE52A}"/>
                </a:ext>
              </a:extLst>
            </p:cNvPr>
            <p:cNvSpPr/>
            <p:nvPr/>
          </p:nvSpPr>
          <p:spPr>
            <a:xfrm>
              <a:off x="9229568" y="194784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7" name="Полилиния: фигура 696">
              <a:extLst>
                <a:ext uri="{FF2B5EF4-FFF2-40B4-BE49-F238E27FC236}">
                  <a16:creationId xmlns:a16="http://schemas.microsoft.com/office/drawing/2014/main" id="{D6E613D1-42BF-B63E-6154-C0EF3920A288}"/>
                </a:ext>
              </a:extLst>
            </p:cNvPr>
            <p:cNvSpPr/>
            <p:nvPr/>
          </p:nvSpPr>
          <p:spPr>
            <a:xfrm>
              <a:off x="9320855" y="194784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8" name="Полилиния: фигура 697">
              <a:extLst>
                <a:ext uri="{FF2B5EF4-FFF2-40B4-BE49-F238E27FC236}">
                  <a16:creationId xmlns:a16="http://schemas.microsoft.com/office/drawing/2014/main" id="{97778132-44CF-7870-929E-1B28D8E8074E}"/>
                </a:ext>
              </a:extLst>
            </p:cNvPr>
            <p:cNvSpPr/>
            <p:nvPr/>
          </p:nvSpPr>
          <p:spPr>
            <a:xfrm>
              <a:off x="9229568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9" name="Полилиния: фигура 698">
              <a:extLst>
                <a:ext uri="{FF2B5EF4-FFF2-40B4-BE49-F238E27FC236}">
                  <a16:creationId xmlns:a16="http://schemas.microsoft.com/office/drawing/2014/main" id="{C1FC9B7B-68B1-3869-327E-2F8271D2C8A7}"/>
                </a:ext>
              </a:extLst>
            </p:cNvPr>
            <p:cNvSpPr/>
            <p:nvPr/>
          </p:nvSpPr>
          <p:spPr>
            <a:xfrm>
              <a:off x="9320855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0" name="Полилиния: фигура 699">
              <a:extLst>
                <a:ext uri="{FF2B5EF4-FFF2-40B4-BE49-F238E27FC236}">
                  <a16:creationId xmlns:a16="http://schemas.microsoft.com/office/drawing/2014/main" id="{4591394D-31CC-E39A-FFF6-EB581848A0D2}"/>
                </a:ext>
              </a:extLst>
            </p:cNvPr>
            <p:cNvSpPr/>
            <p:nvPr/>
          </p:nvSpPr>
          <p:spPr>
            <a:xfrm>
              <a:off x="903860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1" name="Полилиния: фигура 700">
              <a:extLst>
                <a:ext uri="{FF2B5EF4-FFF2-40B4-BE49-F238E27FC236}">
                  <a16:creationId xmlns:a16="http://schemas.microsoft.com/office/drawing/2014/main" id="{F5A78412-C4CA-8ED0-3F31-C2B042021FEB}"/>
                </a:ext>
              </a:extLst>
            </p:cNvPr>
            <p:cNvSpPr/>
            <p:nvPr/>
          </p:nvSpPr>
          <p:spPr>
            <a:xfrm>
              <a:off x="9129913" y="194369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2" name="Полилиния: фигура 701">
              <a:extLst>
                <a:ext uri="{FF2B5EF4-FFF2-40B4-BE49-F238E27FC236}">
                  <a16:creationId xmlns:a16="http://schemas.microsoft.com/office/drawing/2014/main" id="{D33E1209-A5CB-04A7-CA72-6EFF9B860637}"/>
                </a:ext>
              </a:extLst>
            </p:cNvPr>
            <p:cNvSpPr/>
            <p:nvPr/>
          </p:nvSpPr>
          <p:spPr>
            <a:xfrm>
              <a:off x="903860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3" name="Полилиния: фигура 702">
              <a:extLst>
                <a:ext uri="{FF2B5EF4-FFF2-40B4-BE49-F238E27FC236}">
                  <a16:creationId xmlns:a16="http://schemas.microsoft.com/office/drawing/2014/main" id="{CA0F5BC5-1FA3-2AE7-7A04-59AAD7E73E82}"/>
                </a:ext>
              </a:extLst>
            </p:cNvPr>
            <p:cNvSpPr/>
            <p:nvPr/>
          </p:nvSpPr>
          <p:spPr>
            <a:xfrm>
              <a:off x="9129913" y="2034968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53" y="10185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4" name="Полилиния: фигура 703">
              <a:extLst>
                <a:ext uri="{FF2B5EF4-FFF2-40B4-BE49-F238E27FC236}">
                  <a16:creationId xmlns:a16="http://schemas.microsoft.com/office/drawing/2014/main" id="{312FF7BD-92AF-4733-7347-8EC83AD2A555}"/>
                </a:ext>
              </a:extLst>
            </p:cNvPr>
            <p:cNvSpPr/>
            <p:nvPr/>
          </p:nvSpPr>
          <p:spPr>
            <a:xfrm>
              <a:off x="9042751" y="194784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5" name="Полилиния: фигура 704">
              <a:extLst>
                <a:ext uri="{FF2B5EF4-FFF2-40B4-BE49-F238E27FC236}">
                  <a16:creationId xmlns:a16="http://schemas.microsoft.com/office/drawing/2014/main" id="{2F2C2573-36C2-0508-71BB-42FDF3127A74}"/>
                </a:ext>
              </a:extLst>
            </p:cNvPr>
            <p:cNvSpPr/>
            <p:nvPr/>
          </p:nvSpPr>
          <p:spPr>
            <a:xfrm>
              <a:off x="9134068" y="194784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6" name="Полилиния: фигура 705">
              <a:extLst>
                <a:ext uri="{FF2B5EF4-FFF2-40B4-BE49-F238E27FC236}">
                  <a16:creationId xmlns:a16="http://schemas.microsoft.com/office/drawing/2014/main" id="{0367311B-B0F2-CBF9-FE64-3CD01C51D6F5}"/>
                </a:ext>
              </a:extLst>
            </p:cNvPr>
            <p:cNvSpPr/>
            <p:nvPr/>
          </p:nvSpPr>
          <p:spPr>
            <a:xfrm>
              <a:off x="9042751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7" name="Полилиния: фигура 706">
              <a:extLst>
                <a:ext uri="{FF2B5EF4-FFF2-40B4-BE49-F238E27FC236}">
                  <a16:creationId xmlns:a16="http://schemas.microsoft.com/office/drawing/2014/main" id="{A5C330C6-753F-AD31-A6BE-E82C5BC07D70}"/>
                </a:ext>
              </a:extLst>
            </p:cNvPr>
            <p:cNvSpPr/>
            <p:nvPr/>
          </p:nvSpPr>
          <p:spPr>
            <a:xfrm>
              <a:off x="9134068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8" name="Полилиния: фигура 707">
              <a:extLst>
                <a:ext uri="{FF2B5EF4-FFF2-40B4-BE49-F238E27FC236}">
                  <a16:creationId xmlns:a16="http://schemas.microsoft.com/office/drawing/2014/main" id="{DA2CC350-591C-1394-B935-C356FCC91BFB}"/>
                </a:ext>
              </a:extLst>
            </p:cNvPr>
            <p:cNvSpPr/>
            <p:nvPr/>
          </p:nvSpPr>
          <p:spPr>
            <a:xfrm>
              <a:off x="8851838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9" name="Полилиния: фигура 708">
              <a:extLst>
                <a:ext uri="{FF2B5EF4-FFF2-40B4-BE49-F238E27FC236}">
                  <a16:creationId xmlns:a16="http://schemas.microsoft.com/office/drawing/2014/main" id="{A6E347C0-753D-54E0-E4A7-F064563570B7}"/>
                </a:ext>
              </a:extLst>
            </p:cNvPr>
            <p:cNvSpPr/>
            <p:nvPr/>
          </p:nvSpPr>
          <p:spPr>
            <a:xfrm>
              <a:off x="894314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0" name="Полилиния: фигура 709">
              <a:extLst>
                <a:ext uri="{FF2B5EF4-FFF2-40B4-BE49-F238E27FC236}">
                  <a16:creationId xmlns:a16="http://schemas.microsoft.com/office/drawing/2014/main" id="{AFC07EEF-E0EC-119C-6EBA-71EB097DDB03}"/>
                </a:ext>
              </a:extLst>
            </p:cNvPr>
            <p:cNvSpPr/>
            <p:nvPr/>
          </p:nvSpPr>
          <p:spPr>
            <a:xfrm>
              <a:off x="885183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1" name="Полилиния: фигура 710">
              <a:extLst>
                <a:ext uri="{FF2B5EF4-FFF2-40B4-BE49-F238E27FC236}">
                  <a16:creationId xmlns:a16="http://schemas.microsoft.com/office/drawing/2014/main" id="{D6AF5F7A-2BE6-CD53-D22C-EF280EEA4798}"/>
                </a:ext>
              </a:extLst>
            </p:cNvPr>
            <p:cNvSpPr/>
            <p:nvPr/>
          </p:nvSpPr>
          <p:spPr>
            <a:xfrm>
              <a:off x="894314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2" name="Полилиния: фигура 711">
              <a:extLst>
                <a:ext uri="{FF2B5EF4-FFF2-40B4-BE49-F238E27FC236}">
                  <a16:creationId xmlns:a16="http://schemas.microsoft.com/office/drawing/2014/main" id="{C8EF9658-FC70-94E5-ECAD-B8E6BF9F4F3D}"/>
                </a:ext>
              </a:extLst>
            </p:cNvPr>
            <p:cNvSpPr/>
            <p:nvPr/>
          </p:nvSpPr>
          <p:spPr>
            <a:xfrm>
              <a:off x="8855983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3" name="Полилиния: фигура 712">
              <a:extLst>
                <a:ext uri="{FF2B5EF4-FFF2-40B4-BE49-F238E27FC236}">
                  <a16:creationId xmlns:a16="http://schemas.microsoft.com/office/drawing/2014/main" id="{A47D872B-C6B8-43D2-0117-90EECC077652}"/>
                </a:ext>
              </a:extLst>
            </p:cNvPr>
            <p:cNvSpPr/>
            <p:nvPr/>
          </p:nvSpPr>
          <p:spPr>
            <a:xfrm>
              <a:off x="8947290" y="194784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4" name="Полилиния: фигура 713">
              <a:extLst>
                <a:ext uri="{FF2B5EF4-FFF2-40B4-BE49-F238E27FC236}">
                  <a16:creationId xmlns:a16="http://schemas.microsoft.com/office/drawing/2014/main" id="{E04119AF-1C95-687B-619F-7B701C8FC3FD}"/>
                </a:ext>
              </a:extLst>
            </p:cNvPr>
            <p:cNvSpPr/>
            <p:nvPr/>
          </p:nvSpPr>
          <p:spPr>
            <a:xfrm>
              <a:off x="8855983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5" name="Полилиния: фигура 714">
              <a:extLst>
                <a:ext uri="{FF2B5EF4-FFF2-40B4-BE49-F238E27FC236}">
                  <a16:creationId xmlns:a16="http://schemas.microsoft.com/office/drawing/2014/main" id="{0580E0AB-8521-4885-D8D8-F6506851E1ED}"/>
                </a:ext>
              </a:extLst>
            </p:cNvPr>
            <p:cNvSpPr/>
            <p:nvPr/>
          </p:nvSpPr>
          <p:spPr>
            <a:xfrm>
              <a:off x="8947290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6" name="Полилиния: фигура 715">
              <a:extLst>
                <a:ext uri="{FF2B5EF4-FFF2-40B4-BE49-F238E27FC236}">
                  <a16:creationId xmlns:a16="http://schemas.microsoft.com/office/drawing/2014/main" id="{B6BF55B9-7CAF-18F0-DB7F-19F0C2E9E9D5}"/>
                </a:ext>
              </a:extLst>
            </p:cNvPr>
            <p:cNvSpPr/>
            <p:nvPr/>
          </p:nvSpPr>
          <p:spPr>
            <a:xfrm>
              <a:off x="866506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7" name="Полилиния: фигура 716">
              <a:extLst>
                <a:ext uri="{FF2B5EF4-FFF2-40B4-BE49-F238E27FC236}">
                  <a16:creationId xmlns:a16="http://schemas.microsoft.com/office/drawing/2014/main" id="{B5C7FBA7-01F3-87FE-2394-6D64421F4408}"/>
                </a:ext>
              </a:extLst>
            </p:cNvPr>
            <p:cNvSpPr/>
            <p:nvPr/>
          </p:nvSpPr>
          <p:spPr>
            <a:xfrm>
              <a:off x="875429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8" name="Полилиния: фигура 717">
              <a:extLst>
                <a:ext uri="{FF2B5EF4-FFF2-40B4-BE49-F238E27FC236}">
                  <a16:creationId xmlns:a16="http://schemas.microsoft.com/office/drawing/2014/main" id="{F91C74E4-9DBE-995C-AEA2-98E0E11B80A0}"/>
                </a:ext>
              </a:extLst>
            </p:cNvPr>
            <p:cNvSpPr/>
            <p:nvPr/>
          </p:nvSpPr>
          <p:spPr>
            <a:xfrm>
              <a:off x="866506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9" name="Полилиния: фигура 718">
              <a:extLst>
                <a:ext uri="{FF2B5EF4-FFF2-40B4-BE49-F238E27FC236}">
                  <a16:creationId xmlns:a16="http://schemas.microsoft.com/office/drawing/2014/main" id="{3639BB71-4D80-9D51-85F4-DD5903A899ED}"/>
                </a:ext>
              </a:extLst>
            </p:cNvPr>
            <p:cNvSpPr/>
            <p:nvPr/>
          </p:nvSpPr>
          <p:spPr>
            <a:xfrm>
              <a:off x="875429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0" name="Полилиния: фигура 719">
              <a:extLst>
                <a:ext uri="{FF2B5EF4-FFF2-40B4-BE49-F238E27FC236}">
                  <a16:creationId xmlns:a16="http://schemas.microsoft.com/office/drawing/2014/main" id="{37E75F9A-166F-5905-B3D6-4B588395853D}"/>
                </a:ext>
              </a:extLst>
            </p:cNvPr>
            <p:cNvSpPr/>
            <p:nvPr/>
          </p:nvSpPr>
          <p:spPr>
            <a:xfrm>
              <a:off x="8669215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1" name="Полилиния: фигура 720">
              <a:extLst>
                <a:ext uri="{FF2B5EF4-FFF2-40B4-BE49-F238E27FC236}">
                  <a16:creationId xmlns:a16="http://schemas.microsoft.com/office/drawing/2014/main" id="{376F7799-90D8-9480-67EE-E649A64BBF89}"/>
                </a:ext>
              </a:extLst>
            </p:cNvPr>
            <p:cNvSpPr/>
            <p:nvPr/>
          </p:nvSpPr>
          <p:spPr>
            <a:xfrm>
              <a:off x="8760521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2" name="Полилиния: фигура 721">
              <a:extLst>
                <a:ext uri="{FF2B5EF4-FFF2-40B4-BE49-F238E27FC236}">
                  <a16:creationId xmlns:a16="http://schemas.microsoft.com/office/drawing/2014/main" id="{5E07DBCA-2E1D-9AA8-5236-7D4A5704DACB}"/>
                </a:ext>
              </a:extLst>
            </p:cNvPr>
            <p:cNvSpPr/>
            <p:nvPr/>
          </p:nvSpPr>
          <p:spPr>
            <a:xfrm>
              <a:off x="8669215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3" name="Полилиния: фигура 722">
              <a:extLst>
                <a:ext uri="{FF2B5EF4-FFF2-40B4-BE49-F238E27FC236}">
                  <a16:creationId xmlns:a16="http://schemas.microsoft.com/office/drawing/2014/main" id="{8CA70216-5D56-9342-A461-F8D5D4F3D22F}"/>
                </a:ext>
              </a:extLst>
            </p:cNvPr>
            <p:cNvSpPr/>
            <p:nvPr/>
          </p:nvSpPr>
          <p:spPr>
            <a:xfrm>
              <a:off x="8760521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4" name="Полилиния: фигура 723">
              <a:extLst>
                <a:ext uri="{FF2B5EF4-FFF2-40B4-BE49-F238E27FC236}">
                  <a16:creationId xmlns:a16="http://schemas.microsoft.com/office/drawing/2014/main" id="{87229091-178B-1A15-89E9-7EFD00E5C25D}"/>
                </a:ext>
              </a:extLst>
            </p:cNvPr>
            <p:cNvSpPr/>
            <p:nvPr/>
          </p:nvSpPr>
          <p:spPr>
            <a:xfrm>
              <a:off x="847829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5" name="Полилиния: фигура 724">
              <a:extLst>
                <a:ext uri="{FF2B5EF4-FFF2-40B4-BE49-F238E27FC236}">
                  <a16:creationId xmlns:a16="http://schemas.microsoft.com/office/drawing/2014/main" id="{6A5B4FE0-9A98-F4B8-FBA5-A0EA18787730}"/>
                </a:ext>
              </a:extLst>
            </p:cNvPr>
            <p:cNvSpPr/>
            <p:nvPr/>
          </p:nvSpPr>
          <p:spPr>
            <a:xfrm>
              <a:off x="856753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6" name="Полилиния: фигура 725">
              <a:extLst>
                <a:ext uri="{FF2B5EF4-FFF2-40B4-BE49-F238E27FC236}">
                  <a16:creationId xmlns:a16="http://schemas.microsoft.com/office/drawing/2014/main" id="{13854D8D-39E8-CB01-65CF-34223BA7F073}"/>
                </a:ext>
              </a:extLst>
            </p:cNvPr>
            <p:cNvSpPr/>
            <p:nvPr/>
          </p:nvSpPr>
          <p:spPr>
            <a:xfrm>
              <a:off x="847829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7" name="Полилиния: фигура 726">
              <a:extLst>
                <a:ext uri="{FF2B5EF4-FFF2-40B4-BE49-F238E27FC236}">
                  <a16:creationId xmlns:a16="http://schemas.microsoft.com/office/drawing/2014/main" id="{46DCF3F6-73C4-3C3E-A66D-A6341D557E90}"/>
                </a:ext>
              </a:extLst>
            </p:cNvPr>
            <p:cNvSpPr/>
            <p:nvPr/>
          </p:nvSpPr>
          <p:spPr>
            <a:xfrm>
              <a:off x="856753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8" name="Полилиния: фигура 727">
              <a:extLst>
                <a:ext uri="{FF2B5EF4-FFF2-40B4-BE49-F238E27FC236}">
                  <a16:creationId xmlns:a16="http://schemas.microsoft.com/office/drawing/2014/main" id="{5AF16F9F-C0E1-FDAA-026A-02F80BEC6302}"/>
                </a:ext>
              </a:extLst>
            </p:cNvPr>
            <p:cNvSpPr/>
            <p:nvPr/>
          </p:nvSpPr>
          <p:spPr>
            <a:xfrm>
              <a:off x="8482446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9" name="Полилиния: фигура 728">
              <a:extLst>
                <a:ext uri="{FF2B5EF4-FFF2-40B4-BE49-F238E27FC236}">
                  <a16:creationId xmlns:a16="http://schemas.microsoft.com/office/drawing/2014/main" id="{71BAFEF8-F4D9-F037-9726-FC659FA0855C}"/>
                </a:ext>
              </a:extLst>
            </p:cNvPr>
            <p:cNvSpPr/>
            <p:nvPr/>
          </p:nvSpPr>
          <p:spPr>
            <a:xfrm>
              <a:off x="8573753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0" name="Полилиния: фигура 729">
              <a:extLst>
                <a:ext uri="{FF2B5EF4-FFF2-40B4-BE49-F238E27FC236}">
                  <a16:creationId xmlns:a16="http://schemas.microsoft.com/office/drawing/2014/main" id="{4B005E45-CF6B-5DB8-AB44-BA25DB01C661}"/>
                </a:ext>
              </a:extLst>
            </p:cNvPr>
            <p:cNvSpPr/>
            <p:nvPr/>
          </p:nvSpPr>
          <p:spPr>
            <a:xfrm>
              <a:off x="8482446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1" name="Полилиния: фигура 730">
              <a:extLst>
                <a:ext uri="{FF2B5EF4-FFF2-40B4-BE49-F238E27FC236}">
                  <a16:creationId xmlns:a16="http://schemas.microsoft.com/office/drawing/2014/main" id="{1115FF4C-ABA1-93F0-8D75-08A44469D10A}"/>
                </a:ext>
              </a:extLst>
            </p:cNvPr>
            <p:cNvSpPr/>
            <p:nvPr/>
          </p:nvSpPr>
          <p:spPr>
            <a:xfrm>
              <a:off x="8573753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2" name="Полилиния: фигура 731">
              <a:extLst>
                <a:ext uri="{FF2B5EF4-FFF2-40B4-BE49-F238E27FC236}">
                  <a16:creationId xmlns:a16="http://schemas.microsoft.com/office/drawing/2014/main" id="{EE2C290F-2AF3-7C8D-1F87-EF99E5426865}"/>
                </a:ext>
              </a:extLst>
            </p:cNvPr>
            <p:cNvSpPr/>
            <p:nvPr/>
          </p:nvSpPr>
          <p:spPr>
            <a:xfrm>
              <a:off x="829152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3" name="Полилиния: фигура 732">
              <a:extLst>
                <a:ext uri="{FF2B5EF4-FFF2-40B4-BE49-F238E27FC236}">
                  <a16:creationId xmlns:a16="http://schemas.microsoft.com/office/drawing/2014/main" id="{5AB2375A-43DF-8D59-88A8-837319758863}"/>
                </a:ext>
              </a:extLst>
            </p:cNvPr>
            <p:cNvSpPr/>
            <p:nvPr/>
          </p:nvSpPr>
          <p:spPr>
            <a:xfrm>
              <a:off x="838076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4" name="Полилиния: фигура 733">
              <a:extLst>
                <a:ext uri="{FF2B5EF4-FFF2-40B4-BE49-F238E27FC236}">
                  <a16:creationId xmlns:a16="http://schemas.microsoft.com/office/drawing/2014/main" id="{AD6F0FC0-E527-73A9-0D12-8E0272C9704E}"/>
                </a:ext>
              </a:extLst>
            </p:cNvPr>
            <p:cNvSpPr/>
            <p:nvPr/>
          </p:nvSpPr>
          <p:spPr>
            <a:xfrm>
              <a:off x="829152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5" name="Полилиния: фигура 734">
              <a:extLst>
                <a:ext uri="{FF2B5EF4-FFF2-40B4-BE49-F238E27FC236}">
                  <a16:creationId xmlns:a16="http://schemas.microsoft.com/office/drawing/2014/main" id="{965DEFEC-850F-6DCE-D6EC-BA5FA3E0CE46}"/>
                </a:ext>
              </a:extLst>
            </p:cNvPr>
            <p:cNvSpPr/>
            <p:nvPr/>
          </p:nvSpPr>
          <p:spPr>
            <a:xfrm>
              <a:off x="838076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6" name="Полилиния: фигура 735">
              <a:extLst>
                <a:ext uri="{FF2B5EF4-FFF2-40B4-BE49-F238E27FC236}">
                  <a16:creationId xmlns:a16="http://schemas.microsoft.com/office/drawing/2014/main" id="{EFE94B2F-5F7A-C3F4-D62B-8FCE846A137F}"/>
                </a:ext>
              </a:extLst>
            </p:cNvPr>
            <p:cNvSpPr/>
            <p:nvPr/>
          </p:nvSpPr>
          <p:spPr>
            <a:xfrm>
              <a:off x="8295678" y="1949919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7" name="Полилиния: фигура 736">
              <a:extLst>
                <a:ext uri="{FF2B5EF4-FFF2-40B4-BE49-F238E27FC236}">
                  <a16:creationId xmlns:a16="http://schemas.microsoft.com/office/drawing/2014/main" id="{F8D80B2D-C817-E331-00BE-BEEEC2A7D3A9}"/>
                </a:ext>
              </a:extLst>
            </p:cNvPr>
            <p:cNvSpPr/>
            <p:nvPr/>
          </p:nvSpPr>
          <p:spPr>
            <a:xfrm>
              <a:off x="8386985" y="1949919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8" name="Полилиния: фигура 737">
              <a:extLst>
                <a:ext uri="{FF2B5EF4-FFF2-40B4-BE49-F238E27FC236}">
                  <a16:creationId xmlns:a16="http://schemas.microsoft.com/office/drawing/2014/main" id="{A5EA539B-CDAF-B2D0-0250-499D74CBABE4}"/>
                </a:ext>
              </a:extLst>
            </p:cNvPr>
            <p:cNvSpPr/>
            <p:nvPr/>
          </p:nvSpPr>
          <p:spPr>
            <a:xfrm>
              <a:off x="8295678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9" name="Полилиния: фигура 738">
              <a:extLst>
                <a:ext uri="{FF2B5EF4-FFF2-40B4-BE49-F238E27FC236}">
                  <a16:creationId xmlns:a16="http://schemas.microsoft.com/office/drawing/2014/main" id="{5B8AF586-5772-DCB0-B83A-1BD789712F39}"/>
                </a:ext>
              </a:extLst>
            </p:cNvPr>
            <p:cNvSpPr/>
            <p:nvPr/>
          </p:nvSpPr>
          <p:spPr>
            <a:xfrm>
              <a:off x="8386985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0" name="Полилиния: фигура 739">
              <a:extLst>
                <a:ext uri="{FF2B5EF4-FFF2-40B4-BE49-F238E27FC236}">
                  <a16:creationId xmlns:a16="http://schemas.microsoft.com/office/drawing/2014/main" id="{33C63C0B-2D4B-A9FA-7D48-607FFD464DB6}"/>
                </a:ext>
              </a:extLst>
            </p:cNvPr>
            <p:cNvSpPr/>
            <p:nvPr/>
          </p:nvSpPr>
          <p:spPr>
            <a:xfrm>
              <a:off x="810267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1" name="Полилиния: фигура 740">
              <a:extLst>
                <a:ext uri="{FF2B5EF4-FFF2-40B4-BE49-F238E27FC236}">
                  <a16:creationId xmlns:a16="http://schemas.microsoft.com/office/drawing/2014/main" id="{2E6BA2F5-952F-AB75-30E2-53CAC551F2C5}"/>
                </a:ext>
              </a:extLst>
            </p:cNvPr>
            <p:cNvSpPr/>
            <p:nvPr/>
          </p:nvSpPr>
          <p:spPr>
            <a:xfrm>
              <a:off x="8193984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2" name="Полилиния: фигура 741">
              <a:extLst>
                <a:ext uri="{FF2B5EF4-FFF2-40B4-BE49-F238E27FC236}">
                  <a16:creationId xmlns:a16="http://schemas.microsoft.com/office/drawing/2014/main" id="{86DD88FB-CDCD-A262-0D45-4A4FCD804637}"/>
                </a:ext>
              </a:extLst>
            </p:cNvPr>
            <p:cNvSpPr/>
            <p:nvPr/>
          </p:nvSpPr>
          <p:spPr>
            <a:xfrm>
              <a:off x="810267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3" name="Полилиния: фигура 742">
              <a:extLst>
                <a:ext uri="{FF2B5EF4-FFF2-40B4-BE49-F238E27FC236}">
                  <a16:creationId xmlns:a16="http://schemas.microsoft.com/office/drawing/2014/main" id="{076D2776-1D3D-EED5-BE6C-73B38063776A}"/>
                </a:ext>
              </a:extLst>
            </p:cNvPr>
            <p:cNvSpPr/>
            <p:nvPr/>
          </p:nvSpPr>
          <p:spPr>
            <a:xfrm>
              <a:off x="8193984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4" name="Полилиния: фигура 743">
              <a:extLst>
                <a:ext uri="{FF2B5EF4-FFF2-40B4-BE49-F238E27FC236}">
                  <a16:creationId xmlns:a16="http://schemas.microsoft.com/office/drawing/2014/main" id="{B0C0E660-9FC0-FE5C-19F7-2D8E6095706F}"/>
                </a:ext>
              </a:extLst>
            </p:cNvPr>
            <p:cNvSpPr/>
            <p:nvPr/>
          </p:nvSpPr>
          <p:spPr>
            <a:xfrm>
              <a:off x="8108900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5" name="Полилиния: фигура 744">
              <a:extLst>
                <a:ext uri="{FF2B5EF4-FFF2-40B4-BE49-F238E27FC236}">
                  <a16:creationId xmlns:a16="http://schemas.microsoft.com/office/drawing/2014/main" id="{F75E8953-9819-C706-B7C8-08EC64EDD39C}"/>
                </a:ext>
              </a:extLst>
            </p:cNvPr>
            <p:cNvSpPr/>
            <p:nvPr/>
          </p:nvSpPr>
          <p:spPr>
            <a:xfrm>
              <a:off x="8200216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6" name="Полилиния: фигура 745">
              <a:extLst>
                <a:ext uri="{FF2B5EF4-FFF2-40B4-BE49-F238E27FC236}">
                  <a16:creationId xmlns:a16="http://schemas.microsoft.com/office/drawing/2014/main" id="{4A06CB20-14D1-4263-3802-01DDD6AE7303}"/>
                </a:ext>
              </a:extLst>
            </p:cNvPr>
            <p:cNvSpPr/>
            <p:nvPr/>
          </p:nvSpPr>
          <p:spPr>
            <a:xfrm>
              <a:off x="8108900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7" name="Полилиния: фигура 746">
              <a:extLst>
                <a:ext uri="{FF2B5EF4-FFF2-40B4-BE49-F238E27FC236}">
                  <a16:creationId xmlns:a16="http://schemas.microsoft.com/office/drawing/2014/main" id="{5EA8190E-FB08-5DB3-A0F6-CFAA79AFDA87}"/>
                </a:ext>
              </a:extLst>
            </p:cNvPr>
            <p:cNvSpPr/>
            <p:nvPr/>
          </p:nvSpPr>
          <p:spPr>
            <a:xfrm>
              <a:off x="8200216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8" name="Полилиния: фигура 747">
              <a:extLst>
                <a:ext uri="{FF2B5EF4-FFF2-40B4-BE49-F238E27FC236}">
                  <a16:creationId xmlns:a16="http://schemas.microsoft.com/office/drawing/2014/main" id="{EF63524E-C1B6-5DAA-1156-E007EA4B71DA}"/>
                </a:ext>
              </a:extLst>
            </p:cNvPr>
            <p:cNvSpPr/>
            <p:nvPr/>
          </p:nvSpPr>
          <p:spPr>
            <a:xfrm>
              <a:off x="791590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9" name="Полилиния: фигура 748">
              <a:extLst>
                <a:ext uri="{FF2B5EF4-FFF2-40B4-BE49-F238E27FC236}">
                  <a16:creationId xmlns:a16="http://schemas.microsoft.com/office/drawing/2014/main" id="{123B5841-C3C0-C19C-C47C-49A96DDA7C8A}"/>
                </a:ext>
              </a:extLst>
            </p:cNvPr>
            <p:cNvSpPr/>
            <p:nvPr/>
          </p:nvSpPr>
          <p:spPr>
            <a:xfrm>
              <a:off x="800721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0" name="Полилиния: фигура 749">
              <a:extLst>
                <a:ext uri="{FF2B5EF4-FFF2-40B4-BE49-F238E27FC236}">
                  <a16:creationId xmlns:a16="http://schemas.microsoft.com/office/drawing/2014/main" id="{DD586F0D-33E7-9B6F-9C66-DAB84772FED5}"/>
                </a:ext>
              </a:extLst>
            </p:cNvPr>
            <p:cNvSpPr/>
            <p:nvPr/>
          </p:nvSpPr>
          <p:spPr>
            <a:xfrm>
              <a:off x="791590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1" name="Полилиния: фигура 750">
              <a:extLst>
                <a:ext uri="{FF2B5EF4-FFF2-40B4-BE49-F238E27FC236}">
                  <a16:creationId xmlns:a16="http://schemas.microsoft.com/office/drawing/2014/main" id="{8ECCF04F-83C1-E08C-4F85-7C9811F6C04F}"/>
                </a:ext>
              </a:extLst>
            </p:cNvPr>
            <p:cNvSpPr/>
            <p:nvPr/>
          </p:nvSpPr>
          <p:spPr>
            <a:xfrm>
              <a:off x="800721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2" name="Полилиния: фигура 751">
              <a:extLst>
                <a:ext uri="{FF2B5EF4-FFF2-40B4-BE49-F238E27FC236}">
                  <a16:creationId xmlns:a16="http://schemas.microsoft.com/office/drawing/2014/main" id="{F5A21AED-3C94-9FED-5132-F71D246AB19B}"/>
                </a:ext>
              </a:extLst>
            </p:cNvPr>
            <p:cNvSpPr/>
            <p:nvPr/>
          </p:nvSpPr>
          <p:spPr>
            <a:xfrm>
              <a:off x="7922132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3" name="Полилиния: фигура 752">
              <a:extLst>
                <a:ext uri="{FF2B5EF4-FFF2-40B4-BE49-F238E27FC236}">
                  <a16:creationId xmlns:a16="http://schemas.microsoft.com/office/drawing/2014/main" id="{4168FC56-0EFC-597F-C4D6-E6AADFEE1B7F}"/>
                </a:ext>
              </a:extLst>
            </p:cNvPr>
            <p:cNvSpPr/>
            <p:nvPr/>
          </p:nvSpPr>
          <p:spPr>
            <a:xfrm>
              <a:off x="8013448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4" name="Полилиния: фигура 753">
              <a:extLst>
                <a:ext uri="{FF2B5EF4-FFF2-40B4-BE49-F238E27FC236}">
                  <a16:creationId xmlns:a16="http://schemas.microsoft.com/office/drawing/2014/main" id="{3BFA26F9-E629-F16F-A139-7CCB854174A9}"/>
                </a:ext>
              </a:extLst>
            </p:cNvPr>
            <p:cNvSpPr/>
            <p:nvPr/>
          </p:nvSpPr>
          <p:spPr>
            <a:xfrm>
              <a:off x="7922132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5" name="Полилиния: фигура 754">
              <a:extLst>
                <a:ext uri="{FF2B5EF4-FFF2-40B4-BE49-F238E27FC236}">
                  <a16:creationId xmlns:a16="http://schemas.microsoft.com/office/drawing/2014/main" id="{D13DDAB2-31FB-E3BD-A5DD-2B2E57E06A8E}"/>
                </a:ext>
              </a:extLst>
            </p:cNvPr>
            <p:cNvSpPr/>
            <p:nvPr/>
          </p:nvSpPr>
          <p:spPr>
            <a:xfrm>
              <a:off x="8013448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6" name="Полилиния: фигура 755">
              <a:extLst>
                <a:ext uri="{FF2B5EF4-FFF2-40B4-BE49-F238E27FC236}">
                  <a16:creationId xmlns:a16="http://schemas.microsoft.com/office/drawing/2014/main" id="{9AF0281F-8225-2884-5DC2-94D9EEFEC53D}"/>
                </a:ext>
              </a:extLst>
            </p:cNvPr>
            <p:cNvSpPr/>
            <p:nvPr/>
          </p:nvSpPr>
          <p:spPr>
            <a:xfrm>
              <a:off x="772914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7" name="Полилиния: фигура 756">
              <a:extLst>
                <a:ext uri="{FF2B5EF4-FFF2-40B4-BE49-F238E27FC236}">
                  <a16:creationId xmlns:a16="http://schemas.microsoft.com/office/drawing/2014/main" id="{208DFC02-FC32-0957-3AF1-B2BA1334F03B}"/>
                </a:ext>
              </a:extLst>
            </p:cNvPr>
            <p:cNvSpPr/>
            <p:nvPr/>
          </p:nvSpPr>
          <p:spPr>
            <a:xfrm>
              <a:off x="781837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8" name="Полилиния: фигура 757">
              <a:extLst>
                <a:ext uri="{FF2B5EF4-FFF2-40B4-BE49-F238E27FC236}">
                  <a16:creationId xmlns:a16="http://schemas.microsoft.com/office/drawing/2014/main" id="{0B64E81D-6D01-BEC8-BCA9-B02C9B089EEA}"/>
                </a:ext>
              </a:extLst>
            </p:cNvPr>
            <p:cNvSpPr/>
            <p:nvPr/>
          </p:nvSpPr>
          <p:spPr>
            <a:xfrm>
              <a:off x="772914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9" name="Полилиния: фигура 758">
              <a:extLst>
                <a:ext uri="{FF2B5EF4-FFF2-40B4-BE49-F238E27FC236}">
                  <a16:creationId xmlns:a16="http://schemas.microsoft.com/office/drawing/2014/main" id="{AB48F20F-642F-7970-A6E2-A93384244404}"/>
                </a:ext>
              </a:extLst>
            </p:cNvPr>
            <p:cNvSpPr/>
            <p:nvPr/>
          </p:nvSpPr>
          <p:spPr>
            <a:xfrm>
              <a:off x="781837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0" name="Полилиния: фигура 759">
              <a:extLst>
                <a:ext uri="{FF2B5EF4-FFF2-40B4-BE49-F238E27FC236}">
                  <a16:creationId xmlns:a16="http://schemas.microsoft.com/office/drawing/2014/main" id="{6F05EAB7-A299-408D-5A0E-E4ED161EBC8F}"/>
                </a:ext>
              </a:extLst>
            </p:cNvPr>
            <p:cNvSpPr/>
            <p:nvPr/>
          </p:nvSpPr>
          <p:spPr>
            <a:xfrm>
              <a:off x="7735363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1" name="Полилиния: фигура 760">
              <a:extLst>
                <a:ext uri="{FF2B5EF4-FFF2-40B4-BE49-F238E27FC236}">
                  <a16:creationId xmlns:a16="http://schemas.microsoft.com/office/drawing/2014/main" id="{4D27421B-8905-624F-D399-ECAFF51CE429}"/>
                </a:ext>
              </a:extLst>
            </p:cNvPr>
            <p:cNvSpPr/>
            <p:nvPr/>
          </p:nvSpPr>
          <p:spPr>
            <a:xfrm>
              <a:off x="7826679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2" name="Полилиния: фигура 761">
              <a:extLst>
                <a:ext uri="{FF2B5EF4-FFF2-40B4-BE49-F238E27FC236}">
                  <a16:creationId xmlns:a16="http://schemas.microsoft.com/office/drawing/2014/main" id="{BE9C11CE-BEC3-5E13-DB1E-E46F0524C998}"/>
                </a:ext>
              </a:extLst>
            </p:cNvPr>
            <p:cNvSpPr/>
            <p:nvPr/>
          </p:nvSpPr>
          <p:spPr>
            <a:xfrm>
              <a:off x="7735363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3" name="Полилиния: фигура 762">
              <a:extLst>
                <a:ext uri="{FF2B5EF4-FFF2-40B4-BE49-F238E27FC236}">
                  <a16:creationId xmlns:a16="http://schemas.microsoft.com/office/drawing/2014/main" id="{23C439B8-E9FE-ABFD-5018-942A1673E9B2}"/>
                </a:ext>
              </a:extLst>
            </p:cNvPr>
            <p:cNvSpPr/>
            <p:nvPr/>
          </p:nvSpPr>
          <p:spPr>
            <a:xfrm>
              <a:off x="7826679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4" name="Полилиния: фигура 763">
              <a:extLst>
                <a:ext uri="{FF2B5EF4-FFF2-40B4-BE49-F238E27FC236}">
                  <a16:creationId xmlns:a16="http://schemas.microsoft.com/office/drawing/2014/main" id="{7A5C1BD5-0CB8-5000-FDFF-8E7481A1A0C8}"/>
                </a:ext>
              </a:extLst>
            </p:cNvPr>
            <p:cNvSpPr/>
            <p:nvPr/>
          </p:nvSpPr>
          <p:spPr>
            <a:xfrm>
              <a:off x="754237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5" name="Полилиния: фигура 764">
              <a:extLst>
                <a:ext uri="{FF2B5EF4-FFF2-40B4-BE49-F238E27FC236}">
                  <a16:creationId xmlns:a16="http://schemas.microsoft.com/office/drawing/2014/main" id="{0DA6E534-D86E-030A-AFA4-669814D75F09}"/>
                </a:ext>
              </a:extLst>
            </p:cNvPr>
            <p:cNvSpPr/>
            <p:nvPr/>
          </p:nvSpPr>
          <p:spPr>
            <a:xfrm>
              <a:off x="763160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6" name="Полилиния: фигура 765">
              <a:extLst>
                <a:ext uri="{FF2B5EF4-FFF2-40B4-BE49-F238E27FC236}">
                  <a16:creationId xmlns:a16="http://schemas.microsoft.com/office/drawing/2014/main" id="{F21D425C-774C-FCEF-2D6B-F9880435CEC1}"/>
                </a:ext>
              </a:extLst>
            </p:cNvPr>
            <p:cNvSpPr/>
            <p:nvPr/>
          </p:nvSpPr>
          <p:spPr>
            <a:xfrm>
              <a:off x="754237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7" name="Полилиния: фигура 766">
              <a:extLst>
                <a:ext uri="{FF2B5EF4-FFF2-40B4-BE49-F238E27FC236}">
                  <a16:creationId xmlns:a16="http://schemas.microsoft.com/office/drawing/2014/main" id="{D84900DB-2020-7290-A62D-E1D410962CB9}"/>
                </a:ext>
              </a:extLst>
            </p:cNvPr>
            <p:cNvSpPr/>
            <p:nvPr/>
          </p:nvSpPr>
          <p:spPr>
            <a:xfrm>
              <a:off x="763160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8" name="Полилиния: фигура 767">
              <a:extLst>
                <a:ext uri="{FF2B5EF4-FFF2-40B4-BE49-F238E27FC236}">
                  <a16:creationId xmlns:a16="http://schemas.microsoft.com/office/drawing/2014/main" id="{F55E5507-83FB-C1D9-699E-DD8C367A7A8E}"/>
                </a:ext>
              </a:extLst>
            </p:cNvPr>
            <p:cNvSpPr/>
            <p:nvPr/>
          </p:nvSpPr>
          <p:spPr>
            <a:xfrm>
              <a:off x="7548595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9" name="Полилиния: фигура 768">
              <a:extLst>
                <a:ext uri="{FF2B5EF4-FFF2-40B4-BE49-F238E27FC236}">
                  <a16:creationId xmlns:a16="http://schemas.microsoft.com/office/drawing/2014/main" id="{CCAD8B69-E1AB-CD0F-27CA-C9C67FF4C970}"/>
                </a:ext>
              </a:extLst>
            </p:cNvPr>
            <p:cNvSpPr/>
            <p:nvPr/>
          </p:nvSpPr>
          <p:spPr>
            <a:xfrm>
              <a:off x="7639901" y="1949919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0" name="Полилиния: фигура 769">
              <a:extLst>
                <a:ext uri="{FF2B5EF4-FFF2-40B4-BE49-F238E27FC236}">
                  <a16:creationId xmlns:a16="http://schemas.microsoft.com/office/drawing/2014/main" id="{0532712B-9F4B-E200-8AB8-5C92D5F78818}"/>
                </a:ext>
              </a:extLst>
            </p:cNvPr>
            <p:cNvSpPr/>
            <p:nvPr/>
          </p:nvSpPr>
          <p:spPr>
            <a:xfrm>
              <a:off x="7548595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1" name="Полилиния: фигура 770">
              <a:extLst>
                <a:ext uri="{FF2B5EF4-FFF2-40B4-BE49-F238E27FC236}">
                  <a16:creationId xmlns:a16="http://schemas.microsoft.com/office/drawing/2014/main" id="{9D671DA9-5FBC-90BF-D8ED-7B3FE2E6BA58}"/>
                </a:ext>
              </a:extLst>
            </p:cNvPr>
            <p:cNvSpPr/>
            <p:nvPr/>
          </p:nvSpPr>
          <p:spPr>
            <a:xfrm>
              <a:off x="7639901" y="2041188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2" name="Полилиния: фигура 771">
              <a:extLst>
                <a:ext uri="{FF2B5EF4-FFF2-40B4-BE49-F238E27FC236}">
                  <a16:creationId xmlns:a16="http://schemas.microsoft.com/office/drawing/2014/main" id="{84DE869C-314A-0636-016C-8ADA1B8789EF}"/>
                </a:ext>
              </a:extLst>
            </p:cNvPr>
            <p:cNvSpPr/>
            <p:nvPr/>
          </p:nvSpPr>
          <p:spPr>
            <a:xfrm>
              <a:off x="735560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3" name="Полилиния: фигура 772">
              <a:extLst>
                <a:ext uri="{FF2B5EF4-FFF2-40B4-BE49-F238E27FC236}">
                  <a16:creationId xmlns:a16="http://schemas.microsoft.com/office/drawing/2014/main" id="{BB4A84AF-6DB0-1E8A-6298-FACEACDD0104}"/>
                </a:ext>
              </a:extLst>
            </p:cNvPr>
            <p:cNvSpPr/>
            <p:nvPr/>
          </p:nvSpPr>
          <p:spPr>
            <a:xfrm>
              <a:off x="735560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4" name="Полилиния: фигура 773">
              <a:extLst>
                <a:ext uri="{FF2B5EF4-FFF2-40B4-BE49-F238E27FC236}">
                  <a16:creationId xmlns:a16="http://schemas.microsoft.com/office/drawing/2014/main" id="{271D83BE-6E88-92F8-7632-5425D0E1C220}"/>
                </a:ext>
              </a:extLst>
            </p:cNvPr>
            <p:cNvSpPr/>
            <p:nvPr/>
          </p:nvSpPr>
          <p:spPr>
            <a:xfrm>
              <a:off x="7361826" y="195198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1"/>
                    <a:pt x="6151" y="-179"/>
                    <a:pt x="14451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5" name="Полилиния: фигура 774">
              <a:extLst>
                <a:ext uri="{FF2B5EF4-FFF2-40B4-BE49-F238E27FC236}">
                  <a16:creationId xmlns:a16="http://schemas.microsoft.com/office/drawing/2014/main" id="{50265B02-FA36-B16A-E6A6-D793027E7AED}"/>
                </a:ext>
              </a:extLst>
            </p:cNvPr>
            <p:cNvSpPr/>
            <p:nvPr/>
          </p:nvSpPr>
          <p:spPr>
            <a:xfrm>
              <a:off x="7361826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6" name="Полилиния: фигура 775">
              <a:extLst>
                <a:ext uri="{FF2B5EF4-FFF2-40B4-BE49-F238E27FC236}">
                  <a16:creationId xmlns:a16="http://schemas.microsoft.com/office/drawing/2014/main" id="{CA3490A0-D8F2-06F4-DAB0-514429AAA34B}"/>
                </a:ext>
              </a:extLst>
            </p:cNvPr>
            <p:cNvSpPr/>
            <p:nvPr/>
          </p:nvSpPr>
          <p:spPr>
            <a:xfrm>
              <a:off x="7166758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7" name="Полилиния: фигура 776">
              <a:extLst>
                <a:ext uri="{FF2B5EF4-FFF2-40B4-BE49-F238E27FC236}">
                  <a16:creationId xmlns:a16="http://schemas.microsoft.com/office/drawing/2014/main" id="{49EAB985-EE65-6F37-2713-061A8D961E2C}"/>
                </a:ext>
              </a:extLst>
            </p:cNvPr>
            <p:cNvSpPr/>
            <p:nvPr/>
          </p:nvSpPr>
          <p:spPr>
            <a:xfrm>
              <a:off x="725806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8" name="Полилиния: фигура 777">
              <a:extLst>
                <a:ext uri="{FF2B5EF4-FFF2-40B4-BE49-F238E27FC236}">
                  <a16:creationId xmlns:a16="http://schemas.microsoft.com/office/drawing/2014/main" id="{1D2D6346-5CA0-3AEA-1821-6007AF0B1C01}"/>
                </a:ext>
              </a:extLst>
            </p:cNvPr>
            <p:cNvSpPr/>
            <p:nvPr/>
          </p:nvSpPr>
          <p:spPr>
            <a:xfrm>
              <a:off x="716675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9" name="Полилиния: фигура 778">
              <a:extLst>
                <a:ext uri="{FF2B5EF4-FFF2-40B4-BE49-F238E27FC236}">
                  <a16:creationId xmlns:a16="http://schemas.microsoft.com/office/drawing/2014/main" id="{54745A12-B389-4628-3E1E-056168AF3D59}"/>
                </a:ext>
              </a:extLst>
            </p:cNvPr>
            <p:cNvSpPr/>
            <p:nvPr/>
          </p:nvSpPr>
          <p:spPr>
            <a:xfrm>
              <a:off x="725806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0" name="Полилиния: фигура 779">
              <a:extLst>
                <a:ext uri="{FF2B5EF4-FFF2-40B4-BE49-F238E27FC236}">
                  <a16:creationId xmlns:a16="http://schemas.microsoft.com/office/drawing/2014/main" id="{432E37E5-36E7-5D7D-CA8E-7931D5E45EA5}"/>
                </a:ext>
              </a:extLst>
            </p:cNvPr>
            <p:cNvSpPr/>
            <p:nvPr/>
          </p:nvSpPr>
          <p:spPr>
            <a:xfrm>
              <a:off x="7175058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0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1" name="Полилиния: фигура 780">
              <a:extLst>
                <a:ext uri="{FF2B5EF4-FFF2-40B4-BE49-F238E27FC236}">
                  <a16:creationId xmlns:a16="http://schemas.microsoft.com/office/drawing/2014/main" id="{29D34C9D-0147-C0C4-781C-7A28E8E521A2}"/>
                </a:ext>
              </a:extLst>
            </p:cNvPr>
            <p:cNvSpPr/>
            <p:nvPr/>
          </p:nvSpPr>
          <p:spPr>
            <a:xfrm>
              <a:off x="7266364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1" y="-179"/>
                  </a:cubicBezTo>
                  <a:cubicBezTo>
                    <a:pt x="22759" y="-179"/>
                    <a:pt x="28982" y="605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2" name="Полилиния: фигура 781">
              <a:extLst>
                <a:ext uri="{FF2B5EF4-FFF2-40B4-BE49-F238E27FC236}">
                  <a16:creationId xmlns:a16="http://schemas.microsoft.com/office/drawing/2014/main" id="{4CC4C0F6-1287-D1BC-4470-114A149A649C}"/>
                </a:ext>
              </a:extLst>
            </p:cNvPr>
            <p:cNvSpPr/>
            <p:nvPr/>
          </p:nvSpPr>
          <p:spPr>
            <a:xfrm>
              <a:off x="7175058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3" name="Полилиния: фигура 782">
              <a:extLst>
                <a:ext uri="{FF2B5EF4-FFF2-40B4-BE49-F238E27FC236}">
                  <a16:creationId xmlns:a16="http://schemas.microsoft.com/office/drawing/2014/main" id="{D3F4D0DA-0047-616E-2B85-93F2E11541D9}"/>
                </a:ext>
              </a:extLst>
            </p:cNvPr>
            <p:cNvSpPr/>
            <p:nvPr/>
          </p:nvSpPr>
          <p:spPr>
            <a:xfrm>
              <a:off x="7266364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4" name="Полилиния: фигура 783">
              <a:extLst>
                <a:ext uri="{FF2B5EF4-FFF2-40B4-BE49-F238E27FC236}">
                  <a16:creationId xmlns:a16="http://schemas.microsoft.com/office/drawing/2014/main" id="{B05535E6-9CD2-004C-534A-FBBC9DD04E7D}"/>
                </a:ext>
              </a:extLst>
            </p:cNvPr>
            <p:cNvSpPr/>
            <p:nvPr/>
          </p:nvSpPr>
          <p:spPr>
            <a:xfrm>
              <a:off x="707129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5" name="Полилиния: фигура 784">
              <a:extLst>
                <a:ext uri="{FF2B5EF4-FFF2-40B4-BE49-F238E27FC236}">
                  <a16:creationId xmlns:a16="http://schemas.microsoft.com/office/drawing/2014/main" id="{7E4EC72D-B095-0B82-5075-D08830B1AE96}"/>
                </a:ext>
              </a:extLst>
            </p:cNvPr>
            <p:cNvSpPr/>
            <p:nvPr/>
          </p:nvSpPr>
          <p:spPr>
            <a:xfrm>
              <a:off x="707129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6" name="Полилиния: фигура 785">
              <a:extLst>
                <a:ext uri="{FF2B5EF4-FFF2-40B4-BE49-F238E27FC236}">
                  <a16:creationId xmlns:a16="http://schemas.microsoft.com/office/drawing/2014/main" id="{B91D90B6-A93B-0E7F-E9D6-B9E8E2B9EB31}"/>
                </a:ext>
              </a:extLst>
            </p:cNvPr>
            <p:cNvSpPr/>
            <p:nvPr/>
          </p:nvSpPr>
          <p:spPr>
            <a:xfrm>
              <a:off x="7079596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0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7" name="Полилиния: фигура 786">
              <a:extLst>
                <a:ext uri="{FF2B5EF4-FFF2-40B4-BE49-F238E27FC236}">
                  <a16:creationId xmlns:a16="http://schemas.microsoft.com/office/drawing/2014/main" id="{A80CBDD9-6C94-E393-DB18-7A1AC67B86A5}"/>
                </a:ext>
              </a:extLst>
            </p:cNvPr>
            <p:cNvSpPr/>
            <p:nvPr/>
          </p:nvSpPr>
          <p:spPr>
            <a:xfrm>
              <a:off x="7079596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8" name="Полилиния: фигура 787">
              <a:extLst>
                <a:ext uri="{FF2B5EF4-FFF2-40B4-BE49-F238E27FC236}">
                  <a16:creationId xmlns:a16="http://schemas.microsoft.com/office/drawing/2014/main" id="{3A6E2E83-FD45-7528-FBA6-997626DD2B20}"/>
                </a:ext>
              </a:extLst>
            </p:cNvPr>
            <p:cNvSpPr/>
            <p:nvPr/>
          </p:nvSpPr>
          <p:spPr>
            <a:xfrm>
              <a:off x="679321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9" name="Полилиния: фигура 788">
              <a:extLst>
                <a:ext uri="{FF2B5EF4-FFF2-40B4-BE49-F238E27FC236}">
                  <a16:creationId xmlns:a16="http://schemas.microsoft.com/office/drawing/2014/main" id="{D23B00AE-DA7F-32CC-A961-1EF11DB5A19F}"/>
                </a:ext>
              </a:extLst>
            </p:cNvPr>
            <p:cNvSpPr/>
            <p:nvPr/>
          </p:nvSpPr>
          <p:spPr>
            <a:xfrm>
              <a:off x="688245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0" name="Полилиния: фигура 789">
              <a:extLst>
                <a:ext uri="{FF2B5EF4-FFF2-40B4-BE49-F238E27FC236}">
                  <a16:creationId xmlns:a16="http://schemas.microsoft.com/office/drawing/2014/main" id="{82C2B245-BD88-D6C5-7AD2-0949BD6588EC}"/>
                </a:ext>
              </a:extLst>
            </p:cNvPr>
            <p:cNvSpPr/>
            <p:nvPr/>
          </p:nvSpPr>
          <p:spPr>
            <a:xfrm>
              <a:off x="6801512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1" name="Полилиния: фигура 790">
              <a:extLst>
                <a:ext uri="{FF2B5EF4-FFF2-40B4-BE49-F238E27FC236}">
                  <a16:creationId xmlns:a16="http://schemas.microsoft.com/office/drawing/2014/main" id="{FCD484A8-A82E-4A70-522A-D04B4FBC0C69}"/>
                </a:ext>
              </a:extLst>
            </p:cNvPr>
            <p:cNvSpPr/>
            <p:nvPr/>
          </p:nvSpPr>
          <p:spPr>
            <a:xfrm>
              <a:off x="6892828" y="204326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2" name="Полилиния: фигура 791">
              <a:extLst>
                <a:ext uri="{FF2B5EF4-FFF2-40B4-BE49-F238E27FC236}">
                  <a16:creationId xmlns:a16="http://schemas.microsoft.com/office/drawing/2014/main" id="{859EB12F-AC76-20EF-B540-59FE0BF64DB9}"/>
                </a:ext>
              </a:extLst>
            </p:cNvPr>
            <p:cNvSpPr/>
            <p:nvPr/>
          </p:nvSpPr>
          <p:spPr>
            <a:xfrm>
              <a:off x="660644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3" name="Полилиния: фигура 792">
              <a:extLst>
                <a:ext uri="{FF2B5EF4-FFF2-40B4-BE49-F238E27FC236}">
                  <a16:creationId xmlns:a16="http://schemas.microsoft.com/office/drawing/2014/main" id="{31AF6EA2-5BE5-AF32-93A9-46C3FF0CA794}"/>
                </a:ext>
              </a:extLst>
            </p:cNvPr>
            <p:cNvSpPr/>
            <p:nvPr/>
          </p:nvSpPr>
          <p:spPr>
            <a:xfrm>
              <a:off x="660644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4" name="Полилиния: фигура 793">
              <a:extLst>
                <a:ext uri="{FF2B5EF4-FFF2-40B4-BE49-F238E27FC236}">
                  <a16:creationId xmlns:a16="http://schemas.microsoft.com/office/drawing/2014/main" id="{E4746AF9-D9D5-5D5A-9E58-D0FDA827F23D}"/>
                </a:ext>
              </a:extLst>
            </p:cNvPr>
            <p:cNvSpPr/>
            <p:nvPr/>
          </p:nvSpPr>
          <p:spPr>
            <a:xfrm>
              <a:off x="6614743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5" name="Полилиния: фигура 794">
              <a:extLst>
                <a:ext uri="{FF2B5EF4-FFF2-40B4-BE49-F238E27FC236}">
                  <a16:creationId xmlns:a16="http://schemas.microsoft.com/office/drawing/2014/main" id="{385F79EA-E779-C827-9C59-3D4C2D5B77C1}"/>
                </a:ext>
              </a:extLst>
            </p:cNvPr>
            <p:cNvSpPr/>
            <p:nvPr/>
          </p:nvSpPr>
          <p:spPr>
            <a:xfrm>
              <a:off x="6614743" y="2045331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96"/>
                    <a:pt x="12382" y="26796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6" name="Полилиния: фигура 795">
              <a:extLst>
                <a:ext uri="{FF2B5EF4-FFF2-40B4-BE49-F238E27FC236}">
                  <a16:creationId xmlns:a16="http://schemas.microsoft.com/office/drawing/2014/main" id="{AC1523D1-A88D-B05A-F4B6-F6DF580F3112}"/>
                </a:ext>
              </a:extLst>
            </p:cNvPr>
            <p:cNvSpPr/>
            <p:nvPr/>
          </p:nvSpPr>
          <p:spPr>
            <a:xfrm>
              <a:off x="641967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7" name="Полилиния: фигура 796">
              <a:extLst>
                <a:ext uri="{FF2B5EF4-FFF2-40B4-BE49-F238E27FC236}">
                  <a16:creationId xmlns:a16="http://schemas.microsoft.com/office/drawing/2014/main" id="{BD85BE2D-0A6C-EB44-E5F5-353EF62346F8}"/>
                </a:ext>
              </a:extLst>
            </p:cNvPr>
            <p:cNvSpPr/>
            <p:nvPr/>
          </p:nvSpPr>
          <p:spPr>
            <a:xfrm>
              <a:off x="650891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8" name="Полилиния: фигура 797">
              <a:extLst>
                <a:ext uri="{FF2B5EF4-FFF2-40B4-BE49-F238E27FC236}">
                  <a16:creationId xmlns:a16="http://schemas.microsoft.com/office/drawing/2014/main" id="{0CC69FFD-247F-9EF6-049E-A0EE394C7E93}"/>
                </a:ext>
              </a:extLst>
            </p:cNvPr>
            <p:cNvSpPr/>
            <p:nvPr/>
          </p:nvSpPr>
          <p:spPr>
            <a:xfrm>
              <a:off x="641967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9" name="Полилиния: фигура 798">
              <a:extLst>
                <a:ext uri="{FF2B5EF4-FFF2-40B4-BE49-F238E27FC236}">
                  <a16:creationId xmlns:a16="http://schemas.microsoft.com/office/drawing/2014/main" id="{6DF7D1A1-CCAC-9F7E-59EF-95C47A19DC1A}"/>
                </a:ext>
              </a:extLst>
            </p:cNvPr>
            <p:cNvSpPr/>
            <p:nvPr/>
          </p:nvSpPr>
          <p:spPr>
            <a:xfrm>
              <a:off x="650891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0" name="Полилиния: фигура 799">
              <a:extLst>
                <a:ext uri="{FF2B5EF4-FFF2-40B4-BE49-F238E27FC236}">
                  <a16:creationId xmlns:a16="http://schemas.microsoft.com/office/drawing/2014/main" id="{16490F97-F5AA-1C48-7E8F-F535EFD8113C}"/>
                </a:ext>
              </a:extLst>
            </p:cNvPr>
            <p:cNvSpPr/>
            <p:nvPr/>
          </p:nvSpPr>
          <p:spPr>
            <a:xfrm>
              <a:off x="6427975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1" name="Полилиния: фигура 800">
              <a:extLst>
                <a:ext uri="{FF2B5EF4-FFF2-40B4-BE49-F238E27FC236}">
                  <a16:creationId xmlns:a16="http://schemas.microsoft.com/office/drawing/2014/main" id="{7CD9D6E8-6D4C-C2D4-A04C-A0761D093975}"/>
                </a:ext>
              </a:extLst>
            </p:cNvPr>
            <p:cNvSpPr/>
            <p:nvPr/>
          </p:nvSpPr>
          <p:spPr>
            <a:xfrm>
              <a:off x="6519281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2" name="Полилиния: фигура 801">
              <a:extLst>
                <a:ext uri="{FF2B5EF4-FFF2-40B4-BE49-F238E27FC236}">
                  <a16:creationId xmlns:a16="http://schemas.microsoft.com/office/drawing/2014/main" id="{8A4FFC56-CE58-074B-F654-EE2176A96C30}"/>
                </a:ext>
              </a:extLst>
            </p:cNvPr>
            <p:cNvSpPr/>
            <p:nvPr/>
          </p:nvSpPr>
          <p:spPr>
            <a:xfrm>
              <a:off x="6427975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3" name="Полилиния: фигура 802">
              <a:extLst>
                <a:ext uri="{FF2B5EF4-FFF2-40B4-BE49-F238E27FC236}">
                  <a16:creationId xmlns:a16="http://schemas.microsoft.com/office/drawing/2014/main" id="{4D51011D-3455-1698-858D-DA690B7AA5B0}"/>
                </a:ext>
              </a:extLst>
            </p:cNvPr>
            <p:cNvSpPr/>
            <p:nvPr/>
          </p:nvSpPr>
          <p:spPr>
            <a:xfrm>
              <a:off x="6519281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4" name="Полилиния: фигура 803">
              <a:extLst>
                <a:ext uri="{FF2B5EF4-FFF2-40B4-BE49-F238E27FC236}">
                  <a16:creationId xmlns:a16="http://schemas.microsoft.com/office/drawing/2014/main" id="{0C416E6D-5414-0C2F-3AF4-DF9BF718243E}"/>
                </a:ext>
              </a:extLst>
            </p:cNvPr>
            <p:cNvSpPr/>
            <p:nvPr/>
          </p:nvSpPr>
          <p:spPr>
            <a:xfrm>
              <a:off x="623082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5" name="Полилиния: фигура 804">
              <a:extLst>
                <a:ext uri="{FF2B5EF4-FFF2-40B4-BE49-F238E27FC236}">
                  <a16:creationId xmlns:a16="http://schemas.microsoft.com/office/drawing/2014/main" id="{DE3FF100-8593-6F68-A4BD-7AE4A82D3F5C}"/>
                </a:ext>
              </a:extLst>
            </p:cNvPr>
            <p:cNvSpPr/>
            <p:nvPr/>
          </p:nvSpPr>
          <p:spPr>
            <a:xfrm>
              <a:off x="6322136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6" name="Полилиния: фигура 805">
              <a:extLst>
                <a:ext uri="{FF2B5EF4-FFF2-40B4-BE49-F238E27FC236}">
                  <a16:creationId xmlns:a16="http://schemas.microsoft.com/office/drawing/2014/main" id="{9A61B9F7-4A47-B7C4-C59A-20FDA5ECCFD9}"/>
                </a:ext>
              </a:extLst>
            </p:cNvPr>
            <p:cNvSpPr/>
            <p:nvPr/>
          </p:nvSpPr>
          <p:spPr>
            <a:xfrm>
              <a:off x="623082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7" name="Полилиния: фигура 806">
              <a:extLst>
                <a:ext uri="{FF2B5EF4-FFF2-40B4-BE49-F238E27FC236}">
                  <a16:creationId xmlns:a16="http://schemas.microsoft.com/office/drawing/2014/main" id="{DB5C01B1-0FB3-D54C-47D9-1772310A8CE4}"/>
                </a:ext>
              </a:extLst>
            </p:cNvPr>
            <p:cNvSpPr/>
            <p:nvPr/>
          </p:nvSpPr>
          <p:spPr>
            <a:xfrm>
              <a:off x="6322136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8" name="Полилиния: фигура 807">
              <a:extLst>
                <a:ext uri="{FF2B5EF4-FFF2-40B4-BE49-F238E27FC236}">
                  <a16:creationId xmlns:a16="http://schemas.microsoft.com/office/drawing/2014/main" id="{C5B8B207-A018-4C39-3282-06A4FFC5B70B}"/>
                </a:ext>
              </a:extLst>
            </p:cNvPr>
            <p:cNvSpPr/>
            <p:nvPr/>
          </p:nvSpPr>
          <p:spPr>
            <a:xfrm>
              <a:off x="6241206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9" name="Полилиния: фигура 808">
              <a:extLst>
                <a:ext uri="{FF2B5EF4-FFF2-40B4-BE49-F238E27FC236}">
                  <a16:creationId xmlns:a16="http://schemas.microsoft.com/office/drawing/2014/main" id="{E2A23799-8B0D-BDDA-805A-D6AFD74AB60B}"/>
                </a:ext>
              </a:extLst>
            </p:cNvPr>
            <p:cNvSpPr/>
            <p:nvPr/>
          </p:nvSpPr>
          <p:spPr>
            <a:xfrm>
              <a:off x="6332513" y="195406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0" name="Полилиния: фигура 809">
              <a:extLst>
                <a:ext uri="{FF2B5EF4-FFF2-40B4-BE49-F238E27FC236}">
                  <a16:creationId xmlns:a16="http://schemas.microsoft.com/office/drawing/2014/main" id="{8E8E432D-AA89-7E4D-9C47-8AD69FBB3CE4}"/>
                </a:ext>
              </a:extLst>
            </p:cNvPr>
            <p:cNvSpPr/>
            <p:nvPr/>
          </p:nvSpPr>
          <p:spPr>
            <a:xfrm>
              <a:off x="6241206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1" name="Полилиния: фигура 810">
              <a:extLst>
                <a:ext uri="{FF2B5EF4-FFF2-40B4-BE49-F238E27FC236}">
                  <a16:creationId xmlns:a16="http://schemas.microsoft.com/office/drawing/2014/main" id="{BE2FA259-48A0-2A34-4379-AED4B3003554}"/>
                </a:ext>
              </a:extLst>
            </p:cNvPr>
            <p:cNvSpPr/>
            <p:nvPr/>
          </p:nvSpPr>
          <p:spPr>
            <a:xfrm>
              <a:off x="6332513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2" name="Полилиния: фигура 811">
              <a:extLst>
                <a:ext uri="{FF2B5EF4-FFF2-40B4-BE49-F238E27FC236}">
                  <a16:creationId xmlns:a16="http://schemas.microsoft.com/office/drawing/2014/main" id="{CFA13E2B-FA8E-C6EF-3BA9-639930C776EA}"/>
                </a:ext>
              </a:extLst>
            </p:cNvPr>
            <p:cNvSpPr/>
            <p:nvPr/>
          </p:nvSpPr>
          <p:spPr>
            <a:xfrm>
              <a:off x="604406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3" name="Полилиния: фигура 812">
              <a:extLst>
                <a:ext uri="{FF2B5EF4-FFF2-40B4-BE49-F238E27FC236}">
                  <a16:creationId xmlns:a16="http://schemas.microsoft.com/office/drawing/2014/main" id="{386B711F-CCB7-87DC-F7F6-1B037A89F110}"/>
                </a:ext>
              </a:extLst>
            </p:cNvPr>
            <p:cNvSpPr/>
            <p:nvPr/>
          </p:nvSpPr>
          <p:spPr>
            <a:xfrm>
              <a:off x="613536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4" name="Полилиния: фигура 813">
              <a:extLst>
                <a:ext uri="{FF2B5EF4-FFF2-40B4-BE49-F238E27FC236}">
                  <a16:creationId xmlns:a16="http://schemas.microsoft.com/office/drawing/2014/main" id="{6EE156C3-D65A-3BA4-1D7A-990A536C0E3E}"/>
                </a:ext>
              </a:extLst>
            </p:cNvPr>
            <p:cNvSpPr/>
            <p:nvPr/>
          </p:nvSpPr>
          <p:spPr>
            <a:xfrm>
              <a:off x="604406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5" name="Полилиния: фигура 814">
              <a:extLst>
                <a:ext uri="{FF2B5EF4-FFF2-40B4-BE49-F238E27FC236}">
                  <a16:creationId xmlns:a16="http://schemas.microsoft.com/office/drawing/2014/main" id="{EC35335A-1D5C-5B5D-1D0A-4248A631C9B4}"/>
                </a:ext>
              </a:extLst>
            </p:cNvPr>
            <p:cNvSpPr/>
            <p:nvPr/>
          </p:nvSpPr>
          <p:spPr>
            <a:xfrm>
              <a:off x="613536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6" name="Полилиния: фигура 815">
              <a:extLst>
                <a:ext uri="{FF2B5EF4-FFF2-40B4-BE49-F238E27FC236}">
                  <a16:creationId xmlns:a16="http://schemas.microsoft.com/office/drawing/2014/main" id="{1D75DD17-F106-022E-4E47-2BEEFA4328AE}"/>
                </a:ext>
              </a:extLst>
            </p:cNvPr>
            <p:cNvSpPr/>
            <p:nvPr/>
          </p:nvSpPr>
          <p:spPr>
            <a:xfrm>
              <a:off x="6054438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7" name="Полилиния: фигура 816">
              <a:extLst>
                <a:ext uri="{FF2B5EF4-FFF2-40B4-BE49-F238E27FC236}">
                  <a16:creationId xmlns:a16="http://schemas.microsoft.com/office/drawing/2014/main" id="{B4DA07D0-4822-CAD3-FB6C-DF9174B56F47}"/>
                </a:ext>
              </a:extLst>
            </p:cNvPr>
            <p:cNvSpPr/>
            <p:nvPr/>
          </p:nvSpPr>
          <p:spPr>
            <a:xfrm>
              <a:off x="6145745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8" name="Полилиния: фигура 817">
              <a:extLst>
                <a:ext uri="{FF2B5EF4-FFF2-40B4-BE49-F238E27FC236}">
                  <a16:creationId xmlns:a16="http://schemas.microsoft.com/office/drawing/2014/main" id="{20545F3A-A376-0F24-559F-137EC260DBF4}"/>
                </a:ext>
              </a:extLst>
            </p:cNvPr>
            <p:cNvSpPr/>
            <p:nvPr/>
          </p:nvSpPr>
          <p:spPr>
            <a:xfrm>
              <a:off x="6054438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9" name="Полилиния: фигура 818">
              <a:extLst>
                <a:ext uri="{FF2B5EF4-FFF2-40B4-BE49-F238E27FC236}">
                  <a16:creationId xmlns:a16="http://schemas.microsoft.com/office/drawing/2014/main" id="{85990F7C-BB53-1B30-26CA-BA49E1C10C9A}"/>
                </a:ext>
              </a:extLst>
            </p:cNvPr>
            <p:cNvSpPr/>
            <p:nvPr/>
          </p:nvSpPr>
          <p:spPr>
            <a:xfrm>
              <a:off x="6145745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0" name="Полилиния: фигура 819">
              <a:extLst>
                <a:ext uri="{FF2B5EF4-FFF2-40B4-BE49-F238E27FC236}">
                  <a16:creationId xmlns:a16="http://schemas.microsoft.com/office/drawing/2014/main" id="{EC780BF0-945C-8ED7-720C-47FB37DC67E6}"/>
                </a:ext>
              </a:extLst>
            </p:cNvPr>
            <p:cNvSpPr/>
            <p:nvPr/>
          </p:nvSpPr>
          <p:spPr>
            <a:xfrm>
              <a:off x="585729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1" name="Полилиния: фигура 820">
              <a:extLst>
                <a:ext uri="{FF2B5EF4-FFF2-40B4-BE49-F238E27FC236}">
                  <a16:creationId xmlns:a16="http://schemas.microsoft.com/office/drawing/2014/main" id="{663DB931-C057-6D58-DD28-DB4317FF1DC2}"/>
                </a:ext>
              </a:extLst>
            </p:cNvPr>
            <p:cNvSpPr/>
            <p:nvPr/>
          </p:nvSpPr>
          <p:spPr>
            <a:xfrm>
              <a:off x="594652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2" name="Полилиния: фигура 821">
              <a:extLst>
                <a:ext uri="{FF2B5EF4-FFF2-40B4-BE49-F238E27FC236}">
                  <a16:creationId xmlns:a16="http://schemas.microsoft.com/office/drawing/2014/main" id="{C47474CF-1489-BDE3-BBB4-40A541B6CFFE}"/>
                </a:ext>
              </a:extLst>
            </p:cNvPr>
            <p:cNvSpPr/>
            <p:nvPr/>
          </p:nvSpPr>
          <p:spPr>
            <a:xfrm>
              <a:off x="585729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3" name="Полилиния: фигура 822">
              <a:extLst>
                <a:ext uri="{FF2B5EF4-FFF2-40B4-BE49-F238E27FC236}">
                  <a16:creationId xmlns:a16="http://schemas.microsoft.com/office/drawing/2014/main" id="{72FF98AE-71A8-C988-7240-1120E3D933BD}"/>
                </a:ext>
              </a:extLst>
            </p:cNvPr>
            <p:cNvSpPr/>
            <p:nvPr/>
          </p:nvSpPr>
          <p:spPr>
            <a:xfrm>
              <a:off x="594652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4" name="Полилиния: фигура 823">
              <a:extLst>
                <a:ext uri="{FF2B5EF4-FFF2-40B4-BE49-F238E27FC236}">
                  <a16:creationId xmlns:a16="http://schemas.microsoft.com/office/drawing/2014/main" id="{6F9E01D2-B126-4F4F-F7F2-207E74071D1E}"/>
                </a:ext>
              </a:extLst>
            </p:cNvPr>
            <p:cNvSpPr/>
            <p:nvPr/>
          </p:nvSpPr>
          <p:spPr>
            <a:xfrm>
              <a:off x="5867670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5" name="Полилиния: фигура 824">
              <a:extLst>
                <a:ext uri="{FF2B5EF4-FFF2-40B4-BE49-F238E27FC236}">
                  <a16:creationId xmlns:a16="http://schemas.microsoft.com/office/drawing/2014/main" id="{4415B774-2E82-B5A5-0A78-28EEB814FECB}"/>
                </a:ext>
              </a:extLst>
            </p:cNvPr>
            <p:cNvSpPr/>
            <p:nvPr/>
          </p:nvSpPr>
          <p:spPr>
            <a:xfrm>
              <a:off x="5958976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6" name="Полилиния: фигура 825">
              <a:extLst>
                <a:ext uri="{FF2B5EF4-FFF2-40B4-BE49-F238E27FC236}">
                  <a16:creationId xmlns:a16="http://schemas.microsoft.com/office/drawing/2014/main" id="{9D19B613-7AE9-BC85-7F1F-C7E151853D4F}"/>
                </a:ext>
              </a:extLst>
            </p:cNvPr>
            <p:cNvSpPr/>
            <p:nvPr/>
          </p:nvSpPr>
          <p:spPr>
            <a:xfrm>
              <a:off x="5867670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7" name="Полилиния: фигура 826">
              <a:extLst>
                <a:ext uri="{FF2B5EF4-FFF2-40B4-BE49-F238E27FC236}">
                  <a16:creationId xmlns:a16="http://schemas.microsoft.com/office/drawing/2014/main" id="{751F0DFB-E3A9-AE71-C55F-FC3E4E44A5A9}"/>
                </a:ext>
              </a:extLst>
            </p:cNvPr>
            <p:cNvSpPr/>
            <p:nvPr/>
          </p:nvSpPr>
          <p:spPr>
            <a:xfrm>
              <a:off x="5958976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8" name="Полилиния: фигура 827">
              <a:extLst>
                <a:ext uri="{FF2B5EF4-FFF2-40B4-BE49-F238E27FC236}">
                  <a16:creationId xmlns:a16="http://schemas.microsoft.com/office/drawing/2014/main" id="{8A8272A2-D407-FD22-71C5-D24DB86AFDE0}"/>
                </a:ext>
              </a:extLst>
            </p:cNvPr>
            <p:cNvSpPr/>
            <p:nvPr/>
          </p:nvSpPr>
          <p:spPr>
            <a:xfrm>
              <a:off x="567052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9" name="Полилиния: фигура 828">
              <a:extLst>
                <a:ext uri="{FF2B5EF4-FFF2-40B4-BE49-F238E27FC236}">
                  <a16:creationId xmlns:a16="http://schemas.microsoft.com/office/drawing/2014/main" id="{423790EA-9FD1-C1CF-4ECF-69AF7816D6E3}"/>
                </a:ext>
              </a:extLst>
            </p:cNvPr>
            <p:cNvSpPr/>
            <p:nvPr/>
          </p:nvSpPr>
          <p:spPr>
            <a:xfrm>
              <a:off x="575975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0" name="Полилиния: фигура 829">
              <a:extLst>
                <a:ext uri="{FF2B5EF4-FFF2-40B4-BE49-F238E27FC236}">
                  <a16:creationId xmlns:a16="http://schemas.microsoft.com/office/drawing/2014/main" id="{FB887922-E3BD-E654-388C-8A3AE5573E33}"/>
                </a:ext>
              </a:extLst>
            </p:cNvPr>
            <p:cNvSpPr/>
            <p:nvPr/>
          </p:nvSpPr>
          <p:spPr>
            <a:xfrm>
              <a:off x="5680901" y="20474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1" name="Полилиния: фигура 830">
              <a:extLst>
                <a:ext uri="{FF2B5EF4-FFF2-40B4-BE49-F238E27FC236}">
                  <a16:creationId xmlns:a16="http://schemas.microsoft.com/office/drawing/2014/main" id="{F1D1CFB2-1F1E-3888-151C-BC7E22F031DA}"/>
                </a:ext>
              </a:extLst>
            </p:cNvPr>
            <p:cNvSpPr/>
            <p:nvPr/>
          </p:nvSpPr>
          <p:spPr>
            <a:xfrm>
              <a:off x="5772208" y="20474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2" name="Полилиния: фигура 831">
              <a:extLst>
                <a:ext uri="{FF2B5EF4-FFF2-40B4-BE49-F238E27FC236}">
                  <a16:creationId xmlns:a16="http://schemas.microsoft.com/office/drawing/2014/main" id="{7816DA22-EACB-62EF-6A6B-B4553CEFDDDB}"/>
                </a:ext>
              </a:extLst>
            </p:cNvPr>
            <p:cNvSpPr/>
            <p:nvPr/>
          </p:nvSpPr>
          <p:spPr>
            <a:xfrm>
              <a:off x="435898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3" name="Полилиния: фигура 832">
              <a:extLst>
                <a:ext uri="{FF2B5EF4-FFF2-40B4-BE49-F238E27FC236}">
                  <a16:creationId xmlns:a16="http://schemas.microsoft.com/office/drawing/2014/main" id="{58E635B4-8438-7E01-AA68-96A0CFD36159}"/>
                </a:ext>
              </a:extLst>
            </p:cNvPr>
            <p:cNvSpPr/>
            <p:nvPr/>
          </p:nvSpPr>
          <p:spPr>
            <a:xfrm>
              <a:off x="4450288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4" name="Полилиния: фигура 833">
              <a:extLst>
                <a:ext uri="{FF2B5EF4-FFF2-40B4-BE49-F238E27FC236}">
                  <a16:creationId xmlns:a16="http://schemas.microsoft.com/office/drawing/2014/main" id="{F1A02C2D-5FAA-C5FA-974E-1310EB4ADF98}"/>
                </a:ext>
              </a:extLst>
            </p:cNvPr>
            <p:cNvSpPr/>
            <p:nvPr/>
          </p:nvSpPr>
          <p:spPr>
            <a:xfrm>
              <a:off x="435898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5" name="Полилиния: фигура 834">
              <a:extLst>
                <a:ext uri="{FF2B5EF4-FFF2-40B4-BE49-F238E27FC236}">
                  <a16:creationId xmlns:a16="http://schemas.microsoft.com/office/drawing/2014/main" id="{CCC19D23-1D08-7680-F492-E53E5991792D}"/>
                </a:ext>
              </a:extLst>
            </p:cNvPr>
            <p:cNvSpPr/>
            <p:nvPr/>
          </p:nvSpPr>
          <p:spPr>
            <a:xfrm>
              <a:off x="4450288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6" name="Полилиния: фигура 835">
              <a:extLst>
                <a:ext uri="{FF2B5EF4-FFF2-40B4-BE49-F238E27FC236}">
                  <a16:creationId xmlns:a16="http://schemas.microsoft.com/office/drawing/2014/main" id="{AA1041CA-97FD-1E52-5ABC-C9F29F1B5D50}"/>
                </a:ext>
              </a:extLst>
            </p:cNvPr>
            <p:cNvSpPr/>
            <p:nvPr/>
          </p:nvSpPr>
          <p:spPr>
            <a:xfrm>
              <a:off x="4373512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7" name="Полилиния: фигура 836">
              <a:extLst>
                <a:ext uri="{FF2B5EF4-FFF2-40B4-BE49-F238E27FC236}">
                  <a16:creationId xmlns:a16="http://schemas.microsoft.com/office/drawing/2014/main" id="{7191B66B-680C-4442-ED49-5E2154958393}"/>
                </a:ext>
              </a:extLst>
            </p:cNvPr>
            <p:cNvSpPr/>
            <p:nvPr/>
          </p:nvSpPr>
          <p:spPr>
            <a:xfrm>
              <a:off x="4464819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8" name="Полилиния: фигура 837">
              <a:extLst>
                <a:ext uri="{FF2B5EF4-FFF2-40B4-BE49-F238E27FC236}">
                  <a16:creationId xmlns:a16="http://schemas.microsoft.com/office/drawing/2014/main" id="{C4897EA7-58E1-C8CE-8595-D118C176EAE2}"/>
                </a:ext>
              </a:extLst>
            </p:cNvPr>
            <p:cNvSpPr/>
            <p:nvPr/>
          </p:nvSpPr>
          <p:spPr>
            <a:xfrm>
              <a:off x="4373512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9" name="Полилиния: фигура 838">
              <a:extLst>
                <a:ext uri="{FF2B5EF4-FFF2-40B4-BE49-F238E27FC236}">
                  <a16:creationId xmlns:a16="http://schemas.microsoft.com/office/drawing/2014/main" id="{DA2ACC5B-2835-8DD7-89B0-4209A39477AE}"/>
                </a:ext>
              </a:extLst>
            </p:cNvPr>
            <p:cNvSpPr/>
            <p:nvPr/>
          </p:nvSpPr>
          <p:spPr>
            <a:xfrm>
              <a:off x="4464819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0" name="Полилиния: фигура 839">
              <a:extLst>
                <a:ext uri="{FF2B5EF4-FFF2-40B4-BE49-F238E27FC236}">
                  <a16:creationId xmlns:a16="http://schemas.microsoft.com/office/drawing/2014/main" id="{B5C8ED0E-A6DD-5C2A-9FE1-C2B89E417393}"/>
                </a:ext>
              </a:extLst>
            </p:cNvPr>
            <p:cNvSpPr/>
            <p:nvPr/>
          </p:nvSpPr>
          <p:spPr>
            <a:xfrm>
              <a:off x="426351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1" name="Полилиния: фигура 840">
              <a:extLst>
                <a:ext uri="{FF2B5EF4-FFF2-40B4-BE49-F238E27FC236}">
                  <a16:creationId xmlns:a16="http://schemas.microsoft.com/office/drawing/2014/main" id="{04EF7EE8-05D8-AAA7-9F21-6B795835B8C7}"/>
                </a:ext>
              </a:extLst>
            </p:cNvPr>
            <p:cNvSpPr/>
            <p:nvPr/>
          </p:nvSpPr>
          <p:spPr>
            <a:xfrm>
              <a:off x="417221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2" name="Полилиния: фигура 841">
              <a:extLst>
                <a:ext uri="{FF2B5EF4-FFF2-40B4-BE49-F238E27FC236}">
                  <a16:creationId xmlns:a16="http://schemas.microsoft.com/office/drawing/2014/main" id="{15C1CD3B-AD99-222E-2FB0-079222DA3A55}"/>
                </a:ext>
              </a:extLst>
            </p:cNvPr>
            <p:cNvSpPr/>
            <p:nvPr/>
          </p:nvSpPr>
          <p:spPr>
            <a:xfrm>
              <a:off x="426351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3" name="Полилиния: фигура 842">
              <a:extLst>
                <a:ext uri="{FF2B5EF4-FFF2-40B4-BE49-F238E27FC236}">
                  <a16:creationId xmlns:a16="http://schemas.microsoft.com/office/drawing/2014/main" id="{28AE1990-4234-BB3C-C367-9EA712940A83}"/>
                </a:ext>
              </a:extLst>
            </p:cNvPr>
            <p:cNvSpPr/>
            <p:nvPr/>
          </p:nvSpPr>
          <p:spPr>
            <a:xfrm>
              <a:off x="4278051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4" name="Полилиния: фигура 843">
              <a:extLst>
                <a:ext uri="{FF2B5EF4-FFF2-40B4-BE49-F238E27FC236}">
                  <a16:creationId xmlns:a16="http://schemas.microsoft.com/office/drawing/2014/main" id="{45F745F5-7098-CEA9-2698-1F0B512E805F}"/>
                </a:ext>
              </a:extLst>
            </p:cNvPr>
            <p:cNvSpPr/>
            <p:nvPr/>
          </p:nvSpPr>
          <p:spPr>
            <a:xfrm>
              <a:off x="4186735" y="2049484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5" name="Полилиния: фигура 844">
              <a:extLst>
                <a:ext uri="{FF2B5EF4-FFF2-40B4-BE49-F238E27FC236}">
                  <a16:creationId xmlns:a16="http://schemas.microsoft.com/office/drawing/2014/main" id="{1DEE373E-9F0D-C2BB-46D4-D76FFD3099AA}"/>
                </a:ext>
              </a:extLst>
            </p:cNvPr>
            <p:cNvSpPr/>
            <p:nvPr/>
          </p:nvSpPr>
          <p:spPr>
            <a:xfrm>
              <a:off x="4278051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6" name="Полилиния: фигура 845">
              <a:extLst>
                <a:ext uri="{FF2B5EF4-FFF2-40B4-BE49-F238E27FC236}">
                  <a16:creationId xmlns:a16="http://schemas.microsoft.com/office/drawing/2014/main" id="{7F73161E-C772-1D79-D022-70F07B24B69B}"/>
                </a:ext>
              </a:extLst>
            </p:cNvPr>
            <p:cNvSpPr/>
            <p:nvPr/>
          </p:nvSpPr>
          <p:spPr>
            <a:xfrm>
              <a:off x="3236283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7" name="Полилиния: фигура 846">
              <a:extLst>
                <a:ext uri="{FF2B5EF4-FFF2-40B4-BE49-F238E27FC236}">
                  <a16:creationId xmlns:a16="http://schemas.microsoft.com/office/drawing/2014/main" id="{59945365-9095-345E-CAEA-31B1350BE36A}"/>
                </a:ext>
              </a:extLst>
            </p:cNvPr>
            <p:cNvSpPr/>
            <p:nvPr/>
          </p:nvSpPr>
          <p:spPr>
            <a:xfrm>
              <a:off x="332760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8" name="Полилиния: фигура 847">
              <a:extLst>
                <a:ext uri="{FF2B5EF4-FFF2-40B4-BE49-F238E27FC236}">
                  <a16:creationId xmlns:a16="http://schemas.microsoft.com/office/drawing/2014/main" id="{49D7FBC2-1C00-EFA8-827B-4E9311835B08}"/>
                </a:ext>
              </a:extLst>
            </p:cNvPr>
            <p:cNvSpPr/>
            <p:nvPr/>
          </p:nvSpPr>
          <p:spPr>
            <a:xfrm>
              <a:off x="3236283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9" name="Полилиния: фигура 848">
              <a:extLst>
                <a:ext uri="{FF2B5EF4-FFF2-40B4-BE49-F238E27FC236}">
                  <a16:creationId xmlns:a16="http://schemas.microsoft.com/office/drawing/2014/main" id="{676F0939-655F-1F41-FB69-2D7CA0418F47}"/>
                </a:ext>
              </a:extLst>
            </p:cNvPr>
            <p:cNvSpPr/>
            <p:nvPr/>
          </p:nvSpPr>
          <p:spPr>
            <a:xfrm>
              <a:off x="332760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0" name="Полилиния: фигура 849">
              <a:extLst>
                <a:ext uri="{FF2B5EF4-FFF2-40B4-BE49-F238E27FC236}">
                  <a16:creationId xmlns:a16="http://schemas.microsoft.com/office/drawing/2014/main" id="{C6D08AC3-DDF6-382A-48D5-F84F587D30EB}"/>
                </a:ext>
              </a:extLst>
            </p:cNvPr>
            <p:cNvSpPr/>
            <p:nvPr/>
          </p:nvSpPr>
          <p:spPr>
            <a:xfrm>
              <a:off x="3252893" y="1960283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1" name="Полилиния: фигура 850">
              <a:extLst>
                <a:ext uri="{FF2B5EF4-FFF2-40B4-BE49-F238E27FC236}">
                  <a16:creationId xmlns:a16="http://schemas.microsoft.com/office/drawing/2014/main" id="{D8586984-83D7-3B9F-6CEC-7E0AC4B3A20A}"/>
                </a:ext>
              </a:extLst>
            </p:cNvPr>
            <p:cNvSpPr/>
            <p:nvPr/>
          </p:nvSpPr>
          <p:spPr>
            <a:xfrm>
              <a:off x="3344200" y="1960283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2" name="Полилиния: фигура 851">
              <a:extLst>
                <a:ext uri="{FF2B5EF4-FFF2-40B4-BE49-F238E27FC236}">
                  <a16:creationId xmlns:a16="http://schemas.microsoft.com/office/drawing/2014/main" id="{F4E2E343-5ECA-462F-B116-01EC89DD326B}"/>
                </a:ext>
              </a:extLst>
            </p:cNvPr>
            <p:cNvSpPr/>
            <p:nvPr/>
          </p:nvSpPr>
          <p:spPr>
            <a:xfrm>
              <a:off x="3252893" y="2051561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3" name="Полилиния: фигура 852">
              <a:extLst>
                <a:ext uri="{FF2B5EF4-FFF2-40B4-BE49-F238E27FC236}">
                  <a16:creationId xmlns:a16="http://schemas.microsoft.com/office/drawing/2014/main" id="{BB52F1B3-D09A-672B-B9AA-971771DFEBE7}"/>
                </a:ext>
              </a:extLst>
            </p:cNvPr>
            <p:cNvSpPr/>
            <p:nvPr/>
          </p:nvSpPr>
          <p:spPr>
            <a:xfrm>
              <a:off x="3344200" y="2051561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4" name="Полилиния: фигура 853">
              <a:extLst>
                <a:ext uri="{FF2B5EF4-FFF2-40B4-BE49-F238E27FC236}">
                  <a16:creationId xmlns:a16="http://schemas.microsoft.com/office/drawing/2014/main" id="{6C730C50-0168-8C07-07ED-0375D41B0CB3}"/>
                </a:ext>
              </a:extLst>
            </p:cNvPr>
            <p:cNvSpPr/>
            <p:nvPr/>
          </p:nvSpPr>
          <p:spPr>
            <a:xfrm>
              <a:off x="304951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5" name="Полилиния: фигура 854">
              <a:extLst>
                <a:ext uri="{FF2B5EF4-FFF2-40B4-BE49-F238E27FC236}">
                  <a16:creationId xmlns:a16="http://schemas.microsoft.com/office/drawing/2014/main" id="{A73F8BDB-9C76-9033-92CE-EF278E647D68}"/>
                </a:ext>
              </a:extLst>
            </p:cNvPr>
            <p:cNvSpPr/>
            <p:nvPr/>
          </p:nvSpPr>
          <p:spPr>
            <a:xfrm>
              <a:off x="313875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6" name="Полилиния: фигура 855">
              <a:extLst>
                <a:ext uri="{FF2B5EF4-FFF2-40B4-BE49-F238E27FC236}">
                  <a16:creationId xmlns:a16="http://schemas.microsoft.com/office/drawing/2014/main" id="{58F31630-693C-2681-3218-DFB3C266207C}"/>
                </a:ext>
              </a:extLst>
            </p:cNvPr>
            <p:cNvSpPr/>
            <p:nvPr/>
          </p:nvSpPr>
          <p:spPr>
            <a:xfrm>
              <a:off x="304951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7" name="Полилиния: фигура 856">
              <a:extLst>
                <a:ext uri="{FF2B5EF4-FFF2-40B4-BE49-F238E27FC236}">
                  <a16:creationId xmlns:a16="http://schemas.microsoft.com/office/drawing/2014/main" id="{8BAB6E59-ED86-0FAE-21ED-F473DD06257D}"/>
                </a:ext>
              </a:extLst>
            </p:cNvPr>
            <p:cNvSpPr/>
            <p:nvPr/>
          </p:nvSpPr>
          <p:spPr>
            <a:xfrm>
              <a:off x="313875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8" name="Полилиния: фигура 857">
              <a:extLst>
                <a:ext uri="{FF2B5EF4-FFF2-40B4-BE49-F238E27FC236}">
                  <a16:creationId xmlns:a16="http://schemas.microsoft.com/office/drawing/2014/main" id="{518420DA-A93D-75B2-F12E-990D85CEEEDE}"/>
                </a:ext>
              </a:extLst>
            </p:cNvPr>
            <p:cNvSpPr/>
            <p:nvPr/>
          </p:nvSpPr>
          <p:spPr>
            <a:xfrm>
              <a:off x="3066115" y="1960283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9" name="Полилиния: фигура 858">
              <a:extLst>
                <a:ext uri="{FF2B5EF4-FFF2-40B4-BE49-F238E27FC236}">
                  <a16:creationId xmlns:a16="http://schemas.microsoft.com/office/drawing/2014/main" id="{7E5D930E-ECDC-A90D-D21D-E3D162DF9233}"/>
                </a:ext>
              </a:extLst>
            </p:cNvPr>
            <p:cNvSpPr/>
            <p:nvPr/>
          </p:nvSpPr>
          <p:spPr>
            <a:xfrm>
              <a:off x="3157431" y="1960283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0" name="Полилиния: фигура 859">
              <a:extLst>
                <a:ext uri="{FF2B5EF4-FFF2-40B4-BE49-F238E27FC236}">
                  <a16:creationId xmlns:a16="http://schemas.microsoft.com/office/drawing/2014/main" id="{F7CD75CA-9079-9679-5F98-8A0D07D63225}"/>
                </a:ext>
              </a:extLst>
            </p:cNvPr>
            <p:cNvSpPr/>
            <p:nvPr/>
          </p:nvSpPr>
          <p:spPr>
            <a:xfrm>
              <a:off x="3066115" y="2051561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1" name="Полилиния: фигура 860">
              <a:extLst>
                <a:ext uri="{FF2B5EF4-FFF2-40B4-BE49-F238E27FC236}">
                  <a16:creationId xmlns:a16="http://schemas.microsoft.com/office/drawing/2014/main" id="{F6659BD0-8AE6-44CD-E3AE-F61D8123BE3B}"/>
                </a:ext>
              </a:extLst>
            </p:cNvPr>
            <p:cNvSpPr/>
            <p:nvPr/>
          </p:nvSpPr>
          <p:spPr>
            <a:xfrm>
              <a:off x="3157431" y="2051561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2" name="Полилиния: фигура 861">
              <a:extLst>
                <a:ext uri="{FF2B5EF4-FFF2-40B4-BE49-F238E27FC236}">
                  <a16:creationId xmlns:a16="http://schemas.microsoft.com/office/drawing/2014/main" id="{51360A55-14D3-3143-35F6-96F399340443}"/>
                </a:ext>
              </a:extLst>
            </p:cNvPr>
            <p:cNvSpPr/>
            <p:nvPr/>
          </p:nvSpPr>
          <p:spPr>
            <a:xfrm>
              <a:off x="286274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3" name="Полилиния: фигура 862">
              <a:extLst>
                <a:ext uri="{FF2B5EF4-FFF2-40B4-BE49-F238E27FC236}">
                  <a16:creationId xmlns:a16="http://schemas.microsoft.com/office/drawing/2014/main" id="{C597AD8E-A70B-05FE-2AE0-17433E83860F}"/>
                </a:ext>
              </a:extLst>
            </p:cNvPr>
            <p:cNvSpPr/>
            <p:nvPr/>
          </p:nvSpPr>
          <p:spPr>
            <a:xfrm>
              <a:off x="295198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4" name="Полилиния: фигура 863">
              <a:extLst>
                <a:ext uri="{FF2B5EF4-FFF2-40B4-BE49-F238E27FC236}">
                  <a16:creationId xmlns:a16="http://schemas.microsoft.com/office/drawing/2014/main" id="{09D90B64-2B9E-0285-0CDF-459B5C8F94BE}"/>
                </a:ext>
              </a:extLst>
            </p:cNvPr>
            <p:cNvSpPr/>
            <p:nvPr/>
          </p:nvSpPr>
          <p:spPr>
            <a:xfrm>
              <a:off x="286274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5" name="Полилиния: фигура 864">
              <a:extLst>
                <a:ext uri="{FF2B5EF4-FFF2-40B4-BE49-F238E27FC236}">
                  <a16:creationId xmlns:a16="http://schemas.microsoft.com/office/drawing/2014/main" id="{E8C9D0CA-4D73-6D07-1D4C-EFDABEC93881}"/>
                </a:ext>
              </a:extLst>
            </p:cNvPr>
            <p:cNvSpPr/>
            <p:nvPr/>
          </p:nvSpPr>
          <p:spPr>
            <a:xfrm>
              <a:off x="295198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6" name="Полилиния: фигура 865">
              <a:extLst>
                <a:ext uri="{FF2B5EF4-FFF2-40B4-BE49-F238E27FC236}">
                  <a16:creationId xmlns:a16="http://schemas.microsoft.com/office/drawing/2014/main" id="{81790C11-E583-D8D4-7596-1E739794188E}"/>
                </a:ext>
              </a:extLst>
            </p:cNvPr>
            <p:cNvSpPr/>
            <p:nvPr/>
          </p:nvSpPr>
          <p:spPr>
            <a:xfrm>
              <a:off x="2879346" y="1962359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7" name="Полилиния: фигура 866">
              <a:extLst>
                <a:ext uri="{FF2B5EF4-FFF2-40B4-BE49-F238E27FC236}">
                  <a16:creationId xmlns:a16="http://schemas.microsoft.com/office/drawing/2014/main" id="{6A47C345-1623-5314-DF1A-AC0E82BCFC0D}"/>
                </a:ext>
              </a:extLst>
            </p:cNvPr>
            <p:cNvSpPr/>
            <p:nvPr/>
          </p:nvSpPr>
          <p:spPr>
            <a:xfrm>
              <a:off x="2970663" y="1962359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8" name="Полилиния: фигура 867">
              <a:extLst>
                <a:ext uri="{FF2B5EF4-FFF2-40B4-BE49-F238E27FC236}">
                  <a16:creationId xmlns:a16="http://schemas.microsoft.com/office/drawing/2014/main" id="{2F3D2130-598D-FCC1-DD13-FE1BC97FD9D5}"/>
                </a:ext>
              </a:extLst>
            </p:cNvPr>
            <p:cNvSpPr/>
            <p:nvPr/>
          </p:nvSpPr>
          <p:spPr>
            <a:xfrm>
              <a:off x="2879346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9" name="Полилиния: фигура 868">
              <a:extLst>
                <a:ext uri="{FF2B5EF4-FFF2-40B4-BE49-F238E27FC236}">
                  <a16:creationId xmlns:a16="http://schemas.microsoft.com/office/drawing/2014/main" id="{83FB0E7D-94E1-98ED-CC96-33B0BC76C499}"/>
                </a:ext>
              </a:extLst>
            </p:cNvPr>
            <p:cNvSpPr/>
            <p:nvPr/>
          </p:nvSpPr>
          <p:spPr>
            <a:xfrm>
              <a:off x="2970663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0" name="Полилиния: фигура 869">
              <a:extLst>
                <a:ext uri="{FF2B5EF4-FFF2-40B4-BE49-F238E27FC236}">
                  <a16:creationId xmlns:a16="http://schemas.microsoft.com/office/drawing/2014/main" id="{F77AB172-9136-5524-64EB-1DDA470713D2}"/>
                </a:ext>
              </a:extLst>
            </p:cNvPr>
            <p:cNvSpPr/>
            <p:nvPr/>
          </p:nvSpPr>
          <p:spPr>
            <a:xfrm>
              <a:off x="2765208" y="194369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1" name="Полилиния: фигура 870">
              <a:extLst>
                <a:ext uri="{FF2B5EF4-FFF2-40B4-BE49-F238E27FC236}">
                  <a16:creationId xmlns:a16="http://schemas.microsoft.com/office/drawing/2014/main" id="{C499C15F-EABC-4DBB-1A6B-A7084D959702}"/>
                </a:ext>
              </a:extLst>
            </p:cNvPr>
            <p:cNvSpPr/>
            <p:nvPr/>
          </p:nvSpPr>
          <p:spPr>
            <a:xfrm>
              <a:off x="267597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2" name="Полилиния: фигура 871">
              <a:extLst>
                <a:ext uri="{FF2B5EF4-FFF2-40B4-BE49-F238E27FC236}">
                  <a16:creationId xmlns:a16="http://schemas.microsoft.com/office/drawing/2014/main" id="{C1D5047E-0EC5-0257-EA4B-6F550602349D}"/>
                </a:ext>
              </a:extLst>
            </p:cNvPr>
            <p:cNvSpPr/>
            <p:nvPr/>
          </p:nvSpPr>
          <p:spPr>
            <a:xfrm>
              <a:off x="2765208" y="203496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3" name="Полилиния: фигура 872">
              <a:extLst>
                <a:ext uri="{FF2B5EF4-FFF2-40B4-BE49-F238E27FC236}">
                  <a16:creationId xmlns:a16="http://schemas.microsoft.com/office/drawing/2014/main" id="{B0B7EEF5-A03B-3C51-8D93-EAA1F245511C}"/>
                </a:ext>
              </a:extLst>
            </p:cNvPr>
            <p:cNvSpPr/>
            <p:nvPr/>
          </p:nvSpPr>
          <p:spPr>
            <a:xfrm>
              <a:off x="2783885" y="196235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8"/>
                    <a:pt x="4082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4" name="Полилиния: фигура 873">
              <a:extLst>
                <a:ext uri="{FF2B5EF4-FFF2-40B4-BE49-F238E27FC236}">
                  <a16:creationId xmlns:a16="http://schemas.microsoft.com/office/drawing/2014/main" id="{47336CA6-68F1-6FFB-3B85-31D4AD8AB7B1}"/>
                </a:ext>
              </a:extLst>
            </p:cNvPr>
            <p:cNvSpPr/>
            <p:nvPr/>
          </p:nvSpPr>
          <p:spPr>
            <a:xfrm>
              <a:off x="2692578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5" name="Полилиния: фигура 874">
              <a:extLst>
                <a:ext uri="{FF2B5EF4-FFF2-40B4-BE49-F238E27FC236}">
                  <a16:creationId xmlns:a16="http://schemas.microsoft.com/office/drawing/2014/main" id="{C4445596-4074-E90A-9F1B-F08A8084237A}"/>
                </a:ext>
              </a:extLst>
            </p:cNvPr>
            <p:cNvSpPr/>
            <p:nvPr/>
          </p:nvSpPr>
          <p:spPr>
            <a:xfrm>
              <a:off x="2783885" y="205363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6" name="Полилиния: фигура 875">
              <a:extLst>
                <a:ext uri="{FF2B5EF4-FFF2-40B4-BE49-F238E27FC236}">
                  <a16:creationId xmlns:a16="http://schemas.microsoft.com/office/drawing/2014/main" id="{94830269-9F34-8240-782C-5E448BB07EDF}"/>
                </a:ext>
              </a:extLst>
            </p:cNvPr>
            <p:cNvSpPr/>
            <p:nvPr/>
          </p:nvSpPr>
          <p:spPr>
            <a:xfrm>
              <a:off x="10350178" y="2138676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7" name="Полилиния: фигура 876">
              <a:extLst>
                <a:ext uri="{FF2B5EF4-FFF2-40B4-BE49-F238E27FC236}">
                  <a16:creationId xmlns:a16="http://schemas.microsoft.com/office/drawing/2014/main" id="{410D5B94-F363-ACAA-7647-929F38AB02E0}"/>
                </a:ext>
              </a:extLst>
            </p:cNvPr>
            <p:cNvSpPr/>
            <p:nvPr/>
          </p:nvSpPr>
          <p:spPr>
            <a:xfrm>
              <a:off x="10350178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8" name="Полилиния: фигура 877">
              <a:extLst>
                <a:ext uri="{FF2B5EF4-FFF2-40B4-BE49-F238E27FC236}">
                  <a16:creationId xmlns:a16="http://schemas.microsoft.com/office/drawing/2014/main" id="{BB8E2938-7CDB-BBFD-CADA-E87319D6A1D0}"/>
                </a:ext>
              </a:extLst>
            </p:cNvPr>
            <p:cNvSpPr/>
            <p:nvPr/>
          </p:nvSpPr>
          <p:spPr>
            <a:xfrm>
              <a:off x="10439370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9" name="Полилиния: фигура 878">
              <a:extLst>
                <a:ext uri="{FF2B5EF4-FFF2-40B4-BE49-F238E27FC236}">
                  <a16:creationId xmlns:a16="http://schemas.microsoft.com/office/drawing/2014/main" id="{C3A8D5E0-7E19-834A-0E37-9489A52BB4A7}"/>
                </a:ext>
              </a:extLst>
            </p:cNvPr>
            <p:cNvSpPr/>
            <p:nvPr/>
          </p:nvSpPr>
          <p:spPr>
            <a:xfrm>
              <a:off x="10350178" y="2138676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0" name="Полилиния: фигура 879">
              <a:extLst>
                <a:ext uri="{FF2B5EF4-FFF2-40B4-BE49-F238E27FC236}">
                  <a16:creationId xmlns:a16="http://schemas.microsoft.com/office/drawing/2014/main" id="{465DFA49-881A-2CCF-CAE4-D75EAB69BEC4}"/>
                </a:ext>
              </a:extLst>
            </p:cNvPr>
            <p:cNvSpPr/>
            <p:nvPr/>
          </p:nvSpPr>
          <p:spPr>
            <a:xfrm>
              <a:off x="10350178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1" name="Полилиния: фигура 880">
              <a:extLst>
                <a:ext uri="{FF2B5EF4-FFF2-40B4-BE49-F238E27FC236}">
                  <a16:creationId xmlns:a16="http://schemas.microsoft.com/office/drawing/2014/main" id="{D05294C7-BB9F-9154-3B38-5D7DBDC25DFF}"/>
                </a:ext>
              </a:extLst>
            </p:cNvPr>
            <p:cNvSpPr/>
            <p:nvPr/>
          </p:nvSpPr>
          <p:spPr>
            <a:xfrm>
              <a:off x="10441466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2" name="Полилиния: фигура 881">
              <a:extLst>
                <a:ext uri="{FF2B5EF4-FFF2-40B4-BE49-F238E27FC236}">
                  <a16:creationId xmlns:a16="http://schemas.microsoft.com/office/drawing/2014/main" id="{CD10822A-0544-1DA2-6ABF-978EF008B91A}"/>
                </a:ext>
              </a:extLst>
            </p:cNvPr>
            <p:cNvSpPr/>
            <p:nvPr/>
          </p:nvSpPr>
          <p:spPr>
            <a:xfrm>
              <a:off x="10163409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220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3" name="Полилиния: фигура 882">
              <a:extLst>
                <a:ext uri="{FF2B5EF4-FFF2-40B4-BE49-F238E27FC236}">
                  <a16:creationId xmlns:a16="http://schemas.microsoft.com/office/drawing/2014/main" id="{3DDEE60D-6A83-49AB-29F4-88651EC3A81F}"/>
                </a:ext>
              </a:extLst>
            </p:cNvPr>
            <p:cNvSpPr/>
            <p:nvPr/>
          </p:nvSpPr>
          <p:spPr>
            <a:xfrm>
              <a:off x="10252600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4" name="Полилиния: фигура 883">
              <a:extLst>
                <a:ext uri="{FF2B5EF4-FFF2-40B4-BE49-F238E27FC236}">
                  <a16:creationId xmlns:a16="http://schemas.microsoft.com/office/drawing/2014/main" id="{A3DE45CA-FBFE-7416-14A4-250E4ADA053A}"/>
                </a:ext>
              </a:extLst>
            </p:cNvPr>
            <p:cNvSpPr/>
            <p:nvPr/>
          </p:nvSpPr>
          <p:spPr>
            <a:xfrm>
              <a:off x="10163409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5" name="Полилиния: фигура 884">
              <a:extLst>
                <a:ext uri="{FF2B5EF4-FFF2-40B4-BE49-F238E27FC236}">
                  <a16:creationId xmlns:a16="http://schemas.microsoft.com/office/drawing/2014/main" id="{8AF750C5-3CC7-F18D-161C-CE4F6F1D03BB}"/>
                </a:ext>
              </a:extLst>
            </p:cNvPr>
            <p:cNvSpPr/>
            <p:nvPr/>
          </p:nvSpPr>
          <p:spPr>
            <a:xfrm>
              <a:off x="10252600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6" name="Полилиния: фигура 885">
              <a:extLst>
                <a:ext uri="{FF2B5EF4-FFF2-40B4-BE49-F238E27FC236}">
                  <a16:creationId xmlns:a16="http://schemas.microsoft.com/office/drawing/2014/main" id="{D6E8FC28-E370-B167-9A46-201B11384AEA}"/>
                </a:ext>
              </a:extLst>
            </p:cNvPr>
            <p:cNvSpPr/>
            <p:nvPr/>
          </p:nvSpPr>
          <p:spPr>
            <a:xfrm>
              <a:off x="10163409" y="2140753"/>
              <a:ext cx="41452" cy="41756"/>
            </a:xfrm>
            <a:custGeom>
              <a:avLst/>
              <a:gdLst>
                <a:gd name="connsiteX0" fmla="*/ -72 w 41452"/>
                <a:gd name="connsiteY0" fmla="*/ 20566 h 41756"/>
                <a:gd name="connsiteX1" fmla="*/ 20606 w 41452"/>
                <a:gd name="connsiteY1" fmla="*/ -179 h 41756"/>
                <a:gd name="connsiteX2" fmla="*/ 41380 w 41452"/>
                <a:gd name="connsiteY2" fmla="*/ 20566 h 41756"/>
                <a:gd name="connsiteX3" fmla="*/ 20606 w 41452"/>
                <a:gd name="connsiteY3" fmla="*/ 41312 h 41756"/>
                <a:gd name="connsiteX4" fmla="*/ -72 w 41452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6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7" name="Полилиния: фигура 886">
              <a:extLst>
                <a:ext uri="{FF2B5EF4-FFF2-40B4-BE49-F238E27FC236}">
                  <a16:creationId xmlns:a16="http://schemas.microsoft.com/office/drawing/2014/main" id="{2CEBFA7B-DEE1-099F-5468-B3AFCF58CE1B}"/>
                </a:ext>
              </a:extLst>
            </p:cNvPr>
            <p:cNvSpPr/>
            <p:nvPr/>
          </p:nvSpPr>
          <p:spPr>
            <a:xfrm>
              <a:off x="10254698" y="2140753"/>
              <a:ext cx="41450" cy="41756"/>
            </a:xfrm>
            <a:custGeom>
              <a:avLst/>
              <a:gdLst>
                <a:gd name="connsiteX0" fmla="*/ -72 w 41450"/>
                <a:gd name="connsiteY0" fmla="*/ 20566 h 41756"/>
                <a:gd name="connsiteX1" fmla="*/ 20701 w 41450"/>
                <a:gd name="connsiteY1" fmla="*/ -179 h 41756"/>
                <a:gd name="connsiteX2" fmla="*/ 41379 w 41450"/>
                <a:gd name="connsiteY2" fmla="*/ 20566 h 41756"/>
                <a:gd name="connsiteX3" fmla="*/ 20701 w 41450"/>
                <a:gd name="connsiteY3" fmla="*/ 41312 h 41756"/>
                <a:gd name="connsiteX4" fmla="*/ -72 w 41450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6"/>
                  </a:moveTo>
                  <a:cubicBezTo>
                    <a:pt x="-72" y="8117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1088" y="41312"/>
                    <a:pt x="20701" y="41312"/>
                  </a:cubicBezTo>
                  <a:cubicBezTo>
                    <a:pt x="8218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8" name="Полилиния: фигура 887">
              <a:extLst>
                <a:ext uri="{FF2B5EF4-FFF2-40B4-BE49-F238E27FC236}">
                  <a16:creationId xmlns:a16="http://schemas.microsoft.com/office/drawing/2014/main" id="{6F5CE0DF-C592-3AB8-5FF6-E651A8E4C4C4}"/>
                </a:ext>
              </a:extLst>
            </p:cNvPr>
            <p:cNvSpPr/>
            <p:nvPr/>
          </p:nvSpPr>
          <p:spPr>
            <a:xfrm>
              <a:off x="10163409" y="2229954"/>
              <a:ext cx="41452" cy="43557"/>
            </a:xfrm>
            <a:custGeom>
              <a:avLst/>
              <a:gdLst>
                <a:gd name="connsiteX0" fmla="*/ -72 w 41452"/>
                <a:gd name="connsiteY0" fmla="*/ 20567 h 43557"/>
                <a:gd name="connsiteX1" fmla="*/ 20606 w 41452"/>
                <a:gd name="connsiteY1" fmla="*/ -179 h 43557"/>
                <a:gd name="connsiteX2" fmla="*/ 41380 w 41452"/>
                <a:gd name="connsiteY2" fmla="*/ 20567 h 43557"/>
                <a:gd name="connsiteX3" fmla="*/ 20606 w 41452"/>
                <a:gd name="connsiteY3" fmla="*/ 43379 h 43557"/>
                <a:gd name="connsiteX4" fmla="*/ -72 w 41452"/>
                <a:gd name="connsiteY4" fmla="*/ 20567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06"/>
                    <a:pt x="30993" y="43379"/>
                    <a:pt x="20606" y="43379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9" name="Полилиния: фигура 888">
              <a:extLst>
                <a:ext uri="{FF2B5EF4-FFF2-40B4-BE49-F238E27FC236}">
                  <a16:creationId xmlns:a16="http://schemas.microsoft.com/office/drawing/2014/main" id="{4E8CE36A-CD02-549E-BB3B-BDC6002DC491}"/>
                </a:ext>
              </a:extLst>
            </p:cNvPr>
            <p:cNvSpPr/>
            <p:nvPr/>
          </p:nvSpPr>
          <p:spPr>
            <a:xfrm>
              <a:off x="10254698" y="2229954"/>
              <a:ext cx="41450" cy="43557"/>
            </a:xfrm>
            <a:custGeom>
              <a:avLst/>
              <a:gdLst>
                <a:gd name="connsiteX0" fmla="*/ -72 w 41450"/>
                <a:gd name="connsiteY0" fmla="*/ 20567 h 43557"/>
                <a:gd name="connsiteX1" fmla="*/ 20701 w 41450"/>
                <a:gd name="connsiteY1" fmla="*/ -179 h 43557"/>
                <a:gd name="connsiteX2" fmla="*/ 41379 w 41450"/>
                <a:gd name="connsiteY2" fmla="*/ 20567 h 43557"/>
                <a:gd name="connsiteX3" fmla="*/ 20701 w 41450"/>
                <a:gd name="connsiteY3" fmla="*/ 43379 h 43557"/>
                <a:gd name="connsiteX4" fmla="*/ -72 w 41450"/>
                <a:gd name="connsiteY4" fmla="*/ 20567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1088" y="43379"/>
                    <a:pt x="20701" y="43379"/>
                  </a:cubicBezTo>
                  <a:cubicBezTo>
                    <a:pt x="8218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0" name="Полилиния: фигура 889">
              <a:extLst>
                <a:ext uri="{FF2B5EF4-FFF2-40B4-BE49-F238E27FC236}">
                  <a16:creationId xmlns:a16="http://schemas.microsoft.com/office/drawing/2014/main" id="{8323A6B8-0032-0FAF-D4E1-A510A719B206}"/>
                </a:ext>
              </a:extLst>
            </p:cNvPr>
            <p:cNvSpPr/>
            <p:nvPr/>
          </p:nvSpPr>
          <p:spPr>
            <a:xfrm>
              <a:off x="9976641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1" name="Полилиния: фигура 890">
              <a:extLst>
                <a:ext uri="{FF2B5EF4-FFF2-40B4-BE49-F238E27FC236}">
                  <a16:creationId xmlns:a16="http://schemas.microsoft.com/office/drawing/2014/main" id="{B136A44A-FA81-2680-168C-1CEC2F2A0C43}"/>
                </a:ext>
              </a:extLst>
            </p:cNvPr>
            <p:cNvSpPr/>
            <p:nvPr/>
          </p:nvSpPr>
          <p:spPr>
            <a:xfrm>
              <a:off x="10065832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2" name="Полилиния: фигура 891">
              <a:extLst>
                <a:ext uri="{FF2B5EF4-FFF2-40B4-BE49-F238E27FC236}">
                  <a16:creationId xmlns:a16="http://schemas.microsoft.com/office/drawing/2014/main" id="{5528C8B7-938C-0FCA-1BA4-9573505918AD}"/>
                </a:ext>
              </a:extLst>
            </p:cNvPr>
            <p:cNvSpPr/>
            <p:nvPr/>
          </p:nvSpPr>
          <p:spPr>
            <a:xfrm>
              <a:off x="9976641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3" name="Полилиния: фигура 892">
              <a:extLst>
                <a:ext uri="{FF2B5EF4-FFF2-40B4-BE49-F238E27FC236}">
                  <a16:creationId xmlns:a16="http://schemas.microsoft.com/office/drawing/2014/main" id="{0D07F4B7-7DE2-AAFF-BE18-0B9601A79A3B}"/>
                </a:ext>
              </a:extLst>
            </p:cNvPr>
            <p:cNvSpPr/>
            <p:nvPr/>
          </p:nvSpPr>
          <p:spPr>
            <a:xfrm>
              <a:off x="10065832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4" name="Полилиния: фигура 893">
              <a:extLst>
                <a:ext uri="{FF2B5EF4-FFF2-40B4-BE49-F238E27FC236}">
                  <a16:creationId xmlns:a16="http://schemas.microsoft.com/office/drawing/2014/main" id="{0BFC5F25-14F5-5392-4494-5C4507BBEFB1}"/>
                </a:ext>
              </a:extLst>
            </p:cNvPr>
            <p:cNvSpPr/>
            <p:nvPr/>
          </p:nvSpPr>
          <p:spPr>
            <a:xfrm>
              <a:off x="9976641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5" name="Полилиния: фигура 894">
              <a:extLst>
                <a:ext uri="{FF2B5EF4-FFF2-40B4-BE49-F238E27FC236}">
                  <a16:creationId xmlns:a16="http://schemas.microsoft.com/office/drawing/2014/main" id="{1173554E-5F1B-3413-A934-597E54965D08}"/>
                </a:ext>
              </a:extLst>
            </p:cNvPr>
            <p:cNvSpPr/>
            <p:nvPr/>
          </p:nvSpPr>
          <p:spPr>
            <a:xfrm>
              <a:off x="10067928" y="2140753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6" name="Полилиния: фигура 895">
              <a:extLst>
                <a:ext uri="{FF2B5EF4-FFF2-40B4-BE49-F238E27FC236}">
                  <a16:creationId xmlns:a16="http://schemas.microsoft.com/office/drawing/2014/main" id="{25946B4A-457A-C170-4C07-0BDBF326DD08}"/>
                </a:ext>
              </a:extLst>
            </p:cNvPr>
            <p:cNvSpPr/>
            <p:nvPr/>
          </p:nvSpPr>
          <p:spPr>
            <a:xfrm>
              <a:off x="9976641" y="2229954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7" name="Полилиния: фигура 896">
              <a:extLst>
                <a:ext uri="{FF2B5EF4-FFF2-40B4-BE49-F238E27FC236}">
                  <a16:creationId xmlns:a16="http://schemas.microsoft.com/office/drawing/2014/main" id="{823BD7F8-B556-1807-0BAA-A52E0C6455A3}"/>
                </a:ext>
              </a:extLst>
            </p:cNvPr>
            <p:cNvSpPr/>
            <p:nvPr/>
          </p:nvSpPr>
          <p:spPr>
            <a:xfrm>
              <a:off x="10067928" y="2229954"/>
              <a:ext cx="41452" cy="41747"/>
            </a:xfrm>
            <a:custGeom>
              <a:avLst/>
              <a:gdLst>
                <a:gd name="connsiteX0" fmla="*/ -72 w 41452"/>
                <a:gd name="connsiteY0" fmla="*/ 20567 h 41747"/>
                <a:gd name="connsiteX1" fmla="*/ 20702 w 41452"/>
                <a:gd name="connsiteY1" fmla="*/ -179 h 41747"/>
                <a:gd name="connsiteX2" fmla="*/ 41380 w 41452"/>
                <a:gd name="connsiteY2" fmla="*/ 20567 h 41747"/>
                <a:gd name="connsiteX3" fmla="*/ 20702 w 41452"/>
                <a:gd name="connsiteY3" fmla="*/ 41303 h 41747"/>
                <a:gd name="connsiteX4" fmla="*/ -72 w 41452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06"/>
                    <a:pt x="30993" y="41303"/>
                    <a:pt x="20702" y="41303"/>
                  </a:cubicBezTo>
                  <a:cubicBezTo>
                    <a:pt x="8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8" name="Полилиния: фигура 897">
              <a:extLst>
                <a:ext uri="{FF2B5EF4-FFF2-40B4-BE49-F238E27FC236}">
                  <a16:creationId xmlns:a16="http://schemas.microsoft.com/office/drawing/2014/main" id="{5F708887-33CC-BB50-1F97-BEA862C7BCE2}"/>
                </a:ext>
              </a:extLst>
            </p:cNvPr>
            <p:cNvSpPr/>
            <p:nvPr/>
          </p:nvSpPr>
          <p:spPr>
            <a:xfrm>
              <a:off x="9414239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9" name="Полилиния: фигура 898">
              <a:extLst>
                <a:ext uri="{FF2B5EF4-FFF2-40B4-BE49-F238E27FC236}">
                  <a16:creationId xmlns:a16="http://schemas.microsoft.com/office/drawing/2014/main" id="{8F1B616B-21BA-A12F-EBA8-B9F4AB0ECD23}"/>
                </a:ext>
              </a:extLst>
            </p:cNvPr>
            <p:cNvSpPr/>
            <p:nvPr/>
          </p:nvSpPr>
          <p:spPr>
            <a:xfrm>
              <a:off x="9503430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0" name="Полилиния: фигура 899">
              <a:extLst>
                <a:ext uri="{FF2B5EF4-FFF2-40B4-BE49-F238E27FC236}">
                  <a16:creationId xmlns:a16="http://schemas.microsoft.com/office/drawing/2014/main" id="{36BA4C0F-F413-852E-BD21-91C6B7D2CE34}"/>
                </a:ext>
              </a:extLst>
            </p:cNvPr>
            <p:cNvSpPr/>
            <p:nvPr/>
          </p:nvSpPr>
          <p:spPr>
            <a:xfrm>
              <a:off x="9414239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1" name="Полилиния: фигура 900">
              <a:extLst>
                <a:ext uri="{FF2B5EF4-FFF2-40B4-BE49-F238E27FC236}">
                  <a16:creationId xmlns:a16="http://schemas.microsoft.com/office/drawing/2014/main" id="{21DE052D-FA6A-7075-7F6D-9E08B74B9111}"/>
                </a:ext>
              </a:extLst>
            </p:cNvPr>
            <p:cNvSpPr/>
            <p:nvPr/>
          </p:nvSpPr>
          <p:spPr>
            <a:xfrm>
              <a:off x="9503430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2" name="Полилиния: фигура 901">
              <a:extLst>
                <a:ext uri="{FF2B5EF4-FFF2-40B4-BE49-F238E27FC236}">
                  <a16:creationId xmlns:a16="http://schemas.microsoft.com/office/drawing/2014/main" id="{1D8B0056-E1B7-88D8-9544-0EC60760E8FB}"/>
                </a:ext>
              </a:extLst>
            </p:cNvPr>
            <p:cNvSpPr/>
            <p:nvPr/>
          </p:nvSpPr>
          <p:spPr>
            <a:xfrm>
              <a:off x="9416336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3" name="Полилиния: фигура 902">
              <a:extLst>
                <a:ext uri="{FF2B5EF4-FFF2-40B4-BE49-F238E27FC236}">
                  <a16:creationId xmlns:a16="http://schemas.microsoft.com/office/drawing/2014/main" id="{E1D64806-D88F-822B-18D9-79ECDDF6C73D}"/>
                </a:ext>
              </a:extLst>
            </p:cNvPr>
            <p:cNvSpPr/>
            <p:nvPr/>
          </p:nvSpPr>
          <p:spPr>
            <a:xfrm>
              <a:off x="9507624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4" name="Полилиния: фигура 903">
              <a:extLst>
                <a:ext uri="{FF2B5EF4-FFF2-40B4-BE49-F238E27FC236}">
                  <a16:creationId xmlns:a16="http://schemas.microsoft.com/office/drawing/2014/main" id="{360B3C9F-FFA2-CB27-48AF-D86499687DF4}"/>
                </a:ext>
              </a:extLst>
            </p:cNvPr>
            <p:cNvSpPr/>
            <p:nvPr/>
          </p:nvSpPr>
          <p:spPr>
            <a:xfrm>
              <a:off x="9416336" y="2229954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5" name="Полилиния: фигура 904">
              <a:extLst>
                <a:ext uri="{FF2B5EF4-FFF2-40B4-BE49-F238E27FC236}">
                  <a16:creationId xmlns:a16="http://schemas.microsoft.com/office/drawing/2014/main" id="{D7C98127-C1CA-04B9-E5BC-7E1F46BC58A5}"/>
                </a:ext>
              </a:extLst>
            </p:cNvPr>
            <p:cNvSpPr/>
            <p:nvPr/>
          </p:nvSpPr>
          <p:spPr>
            <a:xfrm>
              <a:off x="9507624" y="2229954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6" name="Полилиния: фигура 905">
              <a:extLst>
                <a:ext uri="{FF2B5EF4-FFF2-40B4-BE49-F238E27FC236}">
                  <a16:creationId xmlns:a16="http://schemas.microsoft.com/office/drawing/2014/main" id="{528AD5C1-8163-0ADC-2A5E-731F1CD57A8A}"/>
                </a:ext>
              </a:extLst>
            </p:cNvPr>
            <p:cNvSpPr/>
            <p:nvPr/>
          </p:nvSpPr>
          <p:spPr>
            <a:xfrm>
              <a:off x="9227471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7" name="Полилиния: фигура 906">
              <a:extLst>
                <a:ext uri="{FF2B5EF4-FFF2-40B4-BE49-F238E27FC236}">
                  <a16:creationId xmlns:a16="http://schemas.microsoft.com/office/drawing/2014/main" id="{5C49A705-6E85-817D-C4BF-DE0E45EE6DD1}"/>
                </a:ext>
              </a:extLst>
            </p:cNvPr>
            <p:cNvSpPr/>
            <p:nvPr/>
          </p:nvSpPr>
          <p:spPr>
            <a:xfrm>
              <a:off x="9316662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8" name="Полилиния: фигура 907">
              <a:extLst>
                <a:ext uri="{FF2B5EF4-FFF2-40B4-BE49-F238E27FC236}">
                  <a16:creationId xmlns:a16="http://schemas.microsoft.com/office/drawing/2014/main" id="{D5928840-03B5-0F48-63E0-E014F788ACD4}"/>
                </a:ext>
              </a:extLst>
            </p:cNvPr>
            <p:cNvSpPr/>
            <p:nvPr/>
          </p:nvSpPr>
          <p:spPr>
            <a:xfrm>
              <a:off x="9227471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9" name="Полилиния: фигура 908">
              <a:extLst>
                <a:ext uri="{FF2B5EF4-FFF2-40B4-BE49-F238E27FC236}">
                  <a16:creationId xmlns:a16="http://schemas.microsoft.com/office/drawing/2014/main" id="{404FB9FD-65FE-1B63-CEF6-546152C09A95}"/>
                </a:ext>
              </a:extLst>
            </p:cNvPr>
            <p:cNvSpPr/>
            <p:nvPr/>
          </p:nvSpPr>
          <p:spPr>
            <a:xfrm>
              <a:off x="9316662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0" name="Полилиния: фигура 909">
              <a:extLst>
                <a:ext uri="{FF2B5EF4-FFF2-40B4-BE49-F238E27FC236}">
                  <a16:creationId xmlns:a16="http://schemas.microsoft.com/office/drawing/2014/main" id="{A69F9DF9-8AF9-D42D-79BF-CB85A005D042}"/>
                </a:ext>
              </a:extLst>
            </p:cNvPr>
            <p:cNvSpPr/>
            <p:nvPr/>
          </p:nvSpPr>
          <p:spPr>
            <a:xfrm>
              <a:off x="9229568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1" name="Полилиния: фигура 910">
              <a:extLst>
                <a:ext uri="{FF2B5EF4-FFF2-40B4-BE49-F238E27FC236}">
                  <a16:creationId xmlns:a16="http://schemas.microsoft.com/office/drawing/2014/main" id="{FAEBD8B3-34A1-EB41-8385-8F2B680696C4}"/>
                </a:ext>
              </a:extLst>
            </p:cNvPr>
            <p:cNvSpPr/>
            <p:nvPr/>
          </p:nvSpPr>
          <p:spPr>
            <a:xfrm>
              <a:off x="9320855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2" name="Полилиния: фигура 911">
              <a:extLst>
                <a:ext uri="{FF2B5EF4-FFF2-40B4-BE49-F238E27FC236}">
                  <a16:creationId xmlns:a16="http://schemas.microsoft.com/office/drawing/2014/main" id="{849B5A49-DC77-84D8-563B-A590BEF2171F}"/>
                </a:ext>
              </a:extLst>
            </p:cNvPr>
            <p:cNvSpPr/>
            <p:nvPr/>
          </p:nvSpPr>
          <p:spPr>
            <a:xfrm>
              <a:off x="9229568" y="2232031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3" name="Полилиния: фигура 912">
              <a:extLst>
                <a:ext uri="{FF2B5EF4-FFF2-40B4-BE49-F238E27FC236}">
                  <a16:creationId xmlns:a16="http://schemas.microsoft.com/office/drawing/2014/main" id="{9D50F61C-5DBF-7322-D5BC-C69326C5DE37}"/>
                </a:ext>
              </a:extLst>
            </p:cNvPr>
            <p:cNvSpPr/>
            <p:nvPr/>
          </p:nvSpPr>
          <p:spPr>
            <a:xfrm>
              <a:off x="9320855" y="2232031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4" name="Полилиния: фигура 913">
              <a:extLst>
                <a:ext uri="{FF2B5EF4-FFF2-40B4-BE49-F238E27FC236}">
                  <a16:creationId xmlns:a16="http://schemas.microsoft.com/office/drawing/2014/main" id="{FFEFDE41-6D91-1363-2724-DA2C2EFC031D}"/>
                </a:ext>
              </a:extLst>
            </p:cNvPr>
            <p:cNvSpPr/>
            <p:nvPr/>
          </p:nvSpPr>
          <p:spPr>
            <a:xfrm>
              <a:off x="903860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5" name="Полилиния: фигура 914">
              <a:extLst>
                <a:ext uri="{FF2B5EF4-FFF2-40B4-BE49-F238E27FC236}">
                  <a16:creationId xmlns:a16="http://schemas.microsoft.com/office/drawing/2014/main" id="{0A435E86-109C-DE30-361F-7F68B292FAAE}"/>
                </a:ext>
              </a:extLst>
            </p:cNvPr>
            <p:cNvSpPr/>
            <p:nvPr/>
          </p:nvSpPr>
          <p:spPr>
            <a:xfrm>
              <a:off x="9129913" y="2138676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6" name="Полилиния: фигура 915">
              <a:extLst>
                <a:ext uri="{FF2B5EF4-FFF2-40B4-BE49-F238E27FC236}">
                  <a16:creationId xmlns:a16="http://schemas.microsoft.com/office/drawing/2014/main" id="{F887F35E-75C4-4190-BFC1-C55E99199AAC}"/>
                </a:ext>
              </a:extLst>
            </p:cNvPr>
            <p:cNvSpPr/>
            <p:nvPr/>
          </p:nvSpPr>
          <p:spPr>
            <a:xfrm>
              <a:off x="903860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7" name="Полилиния: фигура 916">
              <a:extLst>
                <a:ext uri="{FF2B5EF4-FFF2-40B4-BE49-F238E27FC236}">
                  <a16:creationId xmlns:a16="http://schemas.microsoft.com/office/drawing/2014/main" id="{77202783-A552-C28C-2A9F-B83D6A16043C}"/>
                </a:ext>
              </a:extLst>
            </p:cNvPr>
            <p:cNvSpPr/>
            <p:nvPr/>
          </p:nvSpPr>
          <p:spPr>
            <a:xfrm>
              <a:off x="9129913" y="222787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8" name="Полилиния: фигура 917">
              <a:extLst>
                <a:ext uri="{FF2B5EF4-FFF2-40B4-BE49-F238E27FC236}">
                  <a16:creationId xmlns:a16="http://schemas.microsoft.com/office/drawing/2014/main" id="{D8F97278-F050-74D9-5619-6C92525C094E}"/>
                </a:ext>
              </a:extLst>
            </p:cNvPr>
            <p:cNvSpPr/>
            <p:nvPr/>
          </p:nvSpPr>
          <p:spPr>
            <a:xfrm>
              <a:off x="9042751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9" name="Полилиния: фигура 918">
              <a:extLst>
                <a:ext uri="{FF2B5EF4-FFF2-40B4-BE49-F238E27FC236}">
                  <a16:creationId xmlns:a16="http://schemas.microsoft.com/office/drawing/2014/main" id="{2F7B4A5F-5BF4-4070-50EB-FC62E8BB054B}"/>
                </a:ext>
              </a:extLst>
            </p:cNvPr>
            <p:cNvSpPr/>
            <p:nvPr/>
          </p:nvSpPr>
          <p:spPr>
            <a:xfrm>
              <a:off x="9134068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0" name="Полилиния: фигура 919">
              <a:extLst>
                <a:ext uri="{FF2B5EF4-FFF2-40B4-BE49-F238E27FC236}">
                  <a16:creationId xmlns:a16="http://schemas.microsoft.com/office/drawing/2014/main" id="{A2CAE552-7A78-A01E-C266-7BC975528630}"/>
                </a:ext>
              </a:extLst>
            </p:cNvPr>
            <p:cNvSpPr/>
            <p:nvPr/>
          </p:nvSpPr>
          <p:spPr>
            <a:xfrm>
              <a:off x="9042751" y="2232031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1" name="Полилиния: фигура 920">
              <a:extLst>
                <a:ext uri="{FF2B5EF4-FFF2-40B4-BE49-F238E27FC236}">
                  <a16:creationId xmlns:a16="http://schemas.microsoft.com/office/drawing/2014/main" id="{CD5B2D7C-E296-7319-6562-4237559A3504}"/>
                </a:ext>
              </a:extLst>
            </p:cNvPr>
            <p:cNvSpPr/>
            <p:nvPr/>
          </p:nvSpPr>
          <p:spPr>
            <a:xfrm>
              <a:off x="9134068" y="2232031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2" name="Полилиния: фигура 921">
              <a:extLst>
                <a:ext uri="{FF2B5EF4-FFF2-40B4-BE49-F238E27FC236}">
                  <a16:creationId xmlns:a16="http://schemas.microsoft.com/office/drawing/2014/main" id="{1B5F7845-5B16-1EA2-BBE6-9ED0B428A777}"/>
                </a:ext>
              </a:extLst>
            </p:cNvPr>
            <p:cNvSpPr/>
            <p:nvPr/>
          </p:nvSpPr>
          <p:spPr>
            <a:xfrm>
              <a:off x="885183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3" name="Полилиния: фигура 922">
              <a:extLst>
                <a:ext uri="{FF2B5EF4-FFF2-40B4-BE49-F238E27FC236}">
                  <a16:creationId xmlns:a16="http://schemas.microsoft.com/office/drawing/2014/main" id="{DFEA1526-2264-151C-F9C2-7F542239029F}"/>
                </a:ext>
              </a:extLst>
            </p:cNvPr>
            <p:cNvSpPr/>
            <p:nvPr/>
          </p:nvSpPr>
          <p:spPr>
            <a:xfrm>
              <a:off x="894314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4" name="Полилиния: фигура 923">
              <a:extLst>
                <a:ext uri="{FF2B5EF4-FFF2-40B4-BE49-F238E27FC236}">
                  <a16:creationId xmlns:a16="http://schemas.microsoft.com/office/drawing/2014/main" id="{A693A83F-400E-4575-31F5-A76504515727}"/>
                </a:ext>
              </a:extLst>
            </p:cNvPr>
            <p:cNvSpPr/>
            <p:nvPr/>
          </p:nvSpPr>
          <p:spPr>
            <a:xfrm>
              <a:off x="885183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5" name="Полилиния: фигура 924">
              <a:extLst>
                <a:ext uri="{FF2B5EF4-FFF2-40B4-BE49-F238E27FC236}">
                  <a16:creationId xmlns:a16="http://schemas.microsoft.com/office/drawing/2014/main" id="{1739EA04-FDC2-CFAC-1588-35E7F45E0E7C}"/>
                </a:ext>
              </a:extLst>
            </p:cNvPr>
            <p:cNvSpPr/>
            <p:nvPr/>
          </p:nvSpPr>
          <p:spPr>
            <a:xfrm>
              <a:off x="894314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6" name="Полилиния: фигура 925">
              <a:extLst>
                <a:ext uri="{FF2B5EF4-FFF2-40B4-BE49-F238E27FC236}">
                  <a16:creationId xmlns:a16="http://schemas.microsoft.com/office/drawing/2014/main" id="{B9DBAB61-7681-7275-B3E2-B04B39ACD787}"/>
                </a:ext>
              </a:extLst>
            </p:cNvPr>
            <p:cNvSpPr/>
            <p:nvPr/>
          </p:nvSpPr>
          <p:spPr>
            <a:xfrm>
              <a:off x="8855983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7" name="Полилиния: фигура 926">
              <a:extLst>
                <a:ext uri="{FF2B5EF4-FFF2-40B4-BE49-F238E27FC236}">
                  <a16:creationId xmlns:a16="http://schemas.microsoft.com/office/drawing/2014/main" id="{A0FFD175-F7DC-B9B3-8059-FAA897749581}"/>
                </a:ext>
              </a:extLst>
            </p:cNvPr>
            <p:cNvSpPr/>
            <p:nvPr/>
          </p:nvSpPr>
          <p:spPr>
            <a:xfrm>
              <a:off x="8947290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8" name="Полилиния: фигура 927">
              <a:extLst>
                <a:ext uri="{FF2B5EF4-FFF2-40B4-BE49-F238E27FC236}">
                  <a16:creationId xmlns:a16="http://schemas.microsoft.com/office/drawing/2014/main" id="{789ED886-1747-54E1-96F6-DEDC5674FAD6}"/>
                </a:ext>
              </a:extLst>
            </p:cNvPr>
            <p:cNvSpPr/>
            <p:nvPr/>
          </p:nvSpPr>
          <p:spPr>
            <a:xfrm>
              <a:off x="8855983" y="2232031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9" name="Полилиния: фигура 928">
              <a:extLst>
                <a:ext uri="{FF2B5EF4-FFF2-40B4-BE49-F238E27FC236}">
                  <a16:creationId xmlns:a16="http://schemas.microsoft.com/office/drawing/2014/main" id="{9BABB1F4-67FE-7469-6B41-A82B6B61E02C}"/>
                </a:ext>
              </a:extLst>
            </p:cNvPr>
            <p:cNvSpPr/>
            <p:nvPr/>
          </p:nvSpPr>
          <p:spPr>
            <a:xfrm>
              <a:off x="8947290" y="2232031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0" name="Полилиния: фигура 929">
              <a:extLst>
                <a:ext uri="{FF2B5EF4-FFF2-40B4-BE49-F238E27FC236}">
                  <a16:creationId xmlns:a16="http://schemas.microsoft.com/office/drawing/2014/main" id="{FBD76154-969A-A028-F59D-A65BF5D7A4A0}"/>
                </a:ext>
              </a:extLst>
            </p:cNvPr>
            <p:cNvSpPr/>
            <p:nvPr/>
          </p:nvSpPr>
          <p:spPr>
            <a:xfrm>
              <a:off x="866506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1" name="Полилиния: фигура 930">
              <a:extLst>
                <a:ext uri="{FF2B5EF4-FFF2-40B4-BE49-F238E27FC236}">
                  <a16:creationId xmlns:a16="http://schemas.microsoft.com/office/drawing/2014/main" id="{0CDF0B84-5285-DED8-4EE7-534CD5D5F6C9}"/>
                </a:ext>
              </a:extLst>
            </p:cNvPr>
            <p:cNvSpPr/>
            <p:nvPr/>
          </p:nvSpPr>
          <p:spPr>
            <a:xfrm>
              <a:off x="875429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2" name="Полилиния: фигура 931">
              <a:extLst>
                <a:ext uri="{FF2B5EF4-FFF2-40B4-BE49-F238E27FC236}">
                  <a16:creationId xmlns:a16="http://schemas.microsoft.com/office/drawing/2014/main" id="{49018466-F085-E09D-A5A1-863ABDA3943D}"/>
                </a:ext>
              </a:extLst>
            </p:cNvPr>
            <p:cNvSpPr/>
            <p:nvPr/>
          </p:nvSpPr>
          <p:spPr>
            <a:xfrm>
              <a:off x="866506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3" name="Полилиния: фигура 932">
              <a:extLst>
                <a:ext uri="{FF2B5EF4-FFF2-40B4-BE49-F238E27FC236}">
                  <a16:creationId xmlns:a16="http://schemas.microsoft.com/office/drawing/2014/main" id="{A5747CAB-CEE6-1A25-F39E-3BEE49DEFCA1}"/>
                </a:ext>
              </a:extLst>
            </p:cNvPr>
            <p:cNvSpPr/>
            <p:nvPr/>
          </p:nvSpPr>
          <p:spPr>
            <a:xfrm>
              <a:off x="875429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4" name="Полилиния: фигура 933">
              <a:extLst>
                <a:ext uri="{FF2B5EF4-FFF2-40B4-BE49-F238E27FC236}">
                  <a16:creationId xmlns:a16="http://schemas.microsoft.com/office/drawing/2014/main" id="{2DD625FC-F892-EDB9-7B45-01166169FB3D}"/>
                </a:ext>
              </a:extLst>
            </p:cNvPr>
            <p:cNvSpPr/>
            <p:nvPr/>
          </p:nvSpPr>
          <p:spPr>
            <a:xfrm>
              <a:off x="8669215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5" name="Полилиния: фигура 934">
              <a:extLst>
                <a:ext uri="{FF2B5EF4-FFF2-40B4-BE49-F238E27FC236}">
                  <a16:creationId xmlns:a16="http://schemas.microsoft.com/office/drawing/2014/main" id="{8E73A959-E17F-7D43-3DBB-D008427F9F7D}"/>
                </a:ext>
              </a:extLst>
            </p:cNvPr>
            <p:cNvSpPr/>
            <p:nvPr/>
          </p:nvSpPr>
          <p:spPr>
            <a:xfrm>
              <a:off x="8760521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6" name="Полилиния: фигура 935">
              <a:extLst>
                <a:ext uri="{FF2B5EF4-FFF2-40B4-BE49-F238E27FC236}">
                  <a16:creationId xmlns:a16="http://schemas.microsoft.com/office/drawing/2014/main" id="{7ED37547-8D7A-55DC-5E36-8E8560622B52}"/>
                </a:ext>
              </a:extLst>
            </p:cNvPr>
            <p:cNvSpPr/>
            <p:nvPr/>
          </p:nvSpPr>
          <p:spPr>
            <a:xfrm>
              <a:off x="8669215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7" name="Полилиния: фигура 936">
              <a:extLst>
                <a:ext uri="{FF2B5EF4-FFF2-40B4-BE49-F238E27FC236}">
                  <a16:creationId xmlns:a16="http://schemas.microsoft.com/office/drawing/2014/main" id="{E858CCC7-ED2B-1F0D-392D-207501B96316}"/>
                </a:ext>
              </a:extLst>
            </p:cNvPr>
            <p:cNvSpPr/>
            <p:nvPr/>
          </p:nvSpPr>
          <p:spPr>
            <a:xfrm>
              <a:off x="8760521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8" name="Полилиния: фигура 937">
              <a:extLst>
                <a:ext uri="{FF2B5EF4-FFF2-40B4-BE49-F238E27FC236}">
                  <a16:creationId xmlns:a16="http://schemas.microsoft.com/office/drawing/2014/main" id="{7C523DE8-583A-887B-123B-B5EF90529940}"/>
                </a:ext>
              </a:extLst>
            </p:cNvPr>
            <p:cNvSpPr/>
            <p:nvPr/>
          </p:nvSpPr>
          <p:spPr>
            <a:xfrm>
              <a:off x="847829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9" name="Полилиния: фигура 938">
              <a:extLst>
                <a:ext uri="{FF2B5EF4-FFF2-40B4-BE49-F238E27FC236}">
                  <a16:creationId xmlns:a16="http://schemas.microsoft.com/office/drawing/2014/main" id="{CBF9FCBB-B97C-07D1-C23D-AE67249A21EA}"/>
                </a:ext>
              </a:extLst>
            </p:cNvPr>
            <p:cNvSpPr/>
            <p:nvPr/>
          </p:nvSpPr>
          <p:spPr>
            <a:xfrm>
              <a:off x="856753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0" name="Полилиния: фигура 939">
              <a:extLst>
                <a:ext uri="{FF2B5EF4-FFF2-40B4-BE49-F238E27FC236}">
                  <a16:creationId xmlns:a16="http://schemas.microsoft.com/office/drawing/2014/main" id="{A276C91C-E8D2-3D2C-A016-423CB28BC1C7}"/>
                </a:ext>
              </a:extLst>
            </p:cNvPr>
            <p:cNvSpPr/>
            <p:nvPr/>
          </p:nvSpPr>
          <p:spPr>
            <a:xfrm>
              <a:off x="847829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1" name="Полилиния: фигура 940">
              <a:extLst>
                <a:ext uri="{FF2B5EF4-FFF2-40B4-BE49-F238E27FC236}">
                  <a16:creationId xmlns:a16="http://schemas.microsoft.com/office/drawing/2014/main" id="{F013A119-8C13-B6F0-832D-606CAAD44FCE}"/>
                </a:ext>
              </a:extLst>
            </p:cNvPr>
            <p:cNvSpPr/>
            <p:nvPr/>
          </p:nvSpPr>
          <p:spPr>
            <a:xfrm>
              <a:off x="856753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2" name="Полилиния: фигура 941">
              <a:extLst>
                <a:ext uri="{FF2B5EF4-FFF2-40B4-BE49-F238E27FC236}">
                  <a16:creationId xmlns:a16="http://schemas.microsoft.com/office/drawing/2014/main" id="{9B18E1C4-29EA-2A63-212A-89E904C675C8}"/>
                </a:ext>
              </a:extLst>
            </p:cNvPr>
            <p:cNvSpPr/>
            <p:nvPr/>
          </p:nvSpPr>
          <p:spPr>
            <a:xfrm>
              <a:off x="8482446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3" name="Полилиния: фигура 942">
              <a:extLst>
                <a:ext uri="{FF2B5EF4-FFF2-40B4-BE49-F238E27FC236}">
                  <a16:creationId xmlns:a16="http://schemas.microsoft.com/office/drawing/2014/main" id="{CDFEFD58-4ADB-CEC7-51D2-A625AA5386CE}"/>
                </a:ext>
              </a:extLst>
            </p:cNvPr>
            <p:cNvSpPr/>
            <p:nvPr/>
          </p:nvSpPr>
          <p:spPr>
            <a:xfrm>
              <a:off x="8573753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4" name="Полилиния: фигура 943">
              <a:extLst>
                <a:ext uri="{FF2B5EF4-FFF2-40B4-BE49-F238E27FC236}">
                  <a16:creationId xmlns:a16="http://schemas.microsoft.com/office/drawing/2014/main" id="{49942400-FCD9-46D9-A16C-981E885163F2}"/>
                </a:ext>
              </a:extLst>
            </p:cNvPr>
            <p:cNvSpPr/>
            <p:nvPr/>
          </p:nvSpPr>
          <p:spPr>
            <a:xfrm>
              <a:off x="8482446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5" name="Полилиния: фигура 944">
              <a:extLst>
                <a:ext uri="{FF2B5EF4-FFF2-40B4-BE49-F238E27FC236}">
                  <a16:creationId xmlns:a16="http://schemas.microsoft.com/office/drawing/2014/main" id="{39DC51F8-9916-55C1-AA40-0F7B2840B8C3}"/>
                </a:ext>
              </a:extLst>
            </p:cNvPr>
            <p:cNvSpPr/>
            <p:nvPr/>
          </p:nvSpPr>
          <p:spPr>
            <a:xfrm>
              <a:off x="8573753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6" name="Полилиния: фигура 945">
              <a:extLst>
                <a:ext uri="{FF2B5EF4-FFF2-40B4-BE49-F238E27FC236}">
                  <a16:creationId xmlns:a16="http://schemas.microsoft.com/office/drawing/2014/main" id="{2F1BFCEC-3340-2C81-EE74-77929459CA4C}"/>
                </a:ext>
              </a:extLst>
            </p:cNvPr>
            <p:cNvSpPr/>
            <p:nvPr/>
          </p:nvSpPr>
          <p:spPr>
            <a:xfrm>
              <a:off x="829152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7" name="Полилиния: фигура 946">
              <a:extLst>
                <a:ext uri="{FF2B5EF4-FFF2-40B4-BE49-F238E27FC236}">
                  <a16:creationId xmlns:a16="http://schemas.microsoft.com/office/drawing/2014/main" id="{43BC6FF6-8FED-EA21-73DA-C34C9D040E64}"/>
                </a:ext>
              </a:extLst>
            </p:cNvPr>
            <p:cNvSpPr/>
            <p:nvPr/>
          </p:nvSpPr>
          <p:spPr>
            <a:xfrm>
              <a:off x="838076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8" name="Полилиния: фигура 947">
              <a:extLst>
                <a:ext uri="{FF2B5EF4-FFF2-40B4-BE49-F238E27FC236}">
                  <a16:creationId xmlns:a16="http://schemas.microsoft.com/office/drawing/2014/main" id="{0E5C5698-8CEB-455A-2059-7949E4930408}"/>
                </a:ext>
              </a:extLst>
            </p:cNvPr>
            <p:cNvSpPr/>
            <p:nvPr/>
          </p:nvSpPr>
          <p:spPr>
            <a:xfrm>
              <a:off x="829152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9" name="Полилиния: фигура 948">
              <a:extLst>
                <a:ext uri="{FF2B5EF4-FFF2-40B4-BE49-F238E27FC236}">
                  <a16:creationId xmlns:a16="http://schemas.microsoft.com/office/drawing/2014/main" id="{80C84286-0A51-B3A6-CFA5-8C755FCFDBB2}"/>
                </a:ext>
              </a:extLst>
            </p:cNvPr>
            <p:cNvSpPr/>
            <p:nvPr/>
          </p:nvSpPr>
          <p:spPr>
            <a:xfrm>
              <a:off x="838076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0" name="Полилиния: фигура 949">
              <a:extLst>
                <a:ext uri="{FF2B5EF4-FFF2-40B4-BE49-F238E27FC236}">
                  <a16:creationId xmlns:a16="http://schemas.microsoft.com/office/drawing/2014/main" id="{7478EF9B-FA3C-27BE-D229-AC0B775D32FB}"/>
                </a:ext>
              </a:extLst>
            </p:cNvPr>
            <p:cNvSpPr/>
            <p:nvPr/>
          </p:nvSpPr>
          <p:spPr>
            <a:xfrm>
              <a:off x="8295678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8228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1" name="Полилиния: фигура 950">
              <a:extLst>
                <a:ext uri="{FF2B5EF4-FFF2-40B4-BE49-F238E27FC236}">
                  <a16:creationId xmlns:a16="http://schemas.microsoft.com/office/drawing/2014/main" id="{13F82DC2-8ADE-5895-AB60-281656F10748}"/>
                </a:ext>
              </a:extLst>
            </p:cNvPr>
            <p:cNvSpPr/>
            <p:nvPr/>
          </p:nvSpPr>
          <p:spPr>
            <a:xfrm>
              <a:off x="8386985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8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2" name="Полилиния: фигура 951">
              <a:extLst>
                <a:ext uri="{FF2B5EF4-FFF2-40B4-BE49-F238E27FC236}">
                  <a16:creationId xmlns:a16="http://schemas.microsoft.com/office/drawing/2014/main" id="{E9741398-9DB9-0E87-CB45-DEB9F2CE17B0}"/>
                </a:ext>
              </a:extLst>
            </p:cNvPr>
            <p:cNvSpPr/>
            <p:nvPr/>
          </p:nvSpPr>
          <p:spPr>
            <a:xfrm>
              <a:off x="8295678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3" name="Полилиния: фигура 952">
              <a:extLst>
                <a:ext uri="{FF2B5EF4-FFF2-40B4-BE49-F238E27FC236}">
                  <a16:creationId xmlns:a16="http://schemas.microsoft.com/office/drawing/2014/main" id="{25C7B76D-8B9D-9D8A-B4F9-5B1CAF84A78A}"/>
                </a:ext>
              </a:extLst>
            </p:cNvPr>
            <p:cNvSpPr/>
            <p:nvPr/>
          </p:nvSpPr>
          <p:spPr>
            <a:xfrm>
              <a:off x="8386985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4" name="Полилиния: фигура 953">
              <a:extLst>
                <a:ext uri="{FF2B5EF4-FFF2-40B4-BE49-F238E27FC236}">
                  <a16:creationId xmlns:a16="http://schemas.microsoft.com/office/drawing/2014/main" id="{5E2A563E-6BA3-9731-B22A-57BD88406546}"/>
                </a:ext>
              </a:extLst>
            </p:cNvPr>
            <p:cNvSpPr/>
            <p:nvPr/>
          </p:nvSpPr>
          <p:spPr>
            <a:xfrm>
              <a:off x="810267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5" name="Полилиния: фигура 954">
              <a:extLst>
                <a:ext uri="{FF2B5EF4-FFF2-40B4-BE49-F238E27FC236}">
                  <a16:creationId xmlns:a16="http://schemas.microsoft.com/office/drawing/2014/main" id="{0DB9DD37-24A2-7C47-009D-7BFC39977B20}"/>
                </a:ext>
              </a:extLst>
            </p:cNvPr>
            <p:cNvSpPr/>
            <p:nvPr/>
          </p:nvSpPr>
          <p:spPr>
            <a:xfrm>
              <a:off x="8193984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6" name="Полилиния: фигура 955">
              <a:extLst>
                <a:ext uri="{FF2B5EF4-FFF2-40B4-BE49-F238E27FC236}">
                  <a16:creationId xmlns:a16="http://schemas.microsoft.com/office/drawing/2014/main" id="{5F2AB4D1-0780-C1D8-E3DB-C858672561A8}"/>
                </a:ext>
              </a:extLst>
            </p:cNvPr>
            <p:cNvSpPr/>
            <p:nvPr/>
          </p:nvSpPr>
          <p:spPr>
            <a:xfrm>
              <a:off x="810267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7" name="Полилиния: фигура 956">
              <a:extLst>
                <a:ext uri="{FF2B5EF4-FFF2-40B4-BE49-F238E27FC236}">
                  <a16:creationId xmlns:a16="http://schemas.microsoft.com/office/drawing/2014/main" id="{AA27DE40-6B04-FA10-DD2D-7E65456F30A7}"/>
                </a:ext>
              </a:extLst>
            </p:cNvPr>
            <p:cNvSpPr/>
            <p:nvPr/>
          </p:nvSpPr>
          <p:spPr>
            <a:xfrm>
              <a:off x="8193984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8" name="Полилиния: фигура 957">
              <a:extLst>
                <a:ext uri="{FF2B5EF4-FFF2-40B4-BE49-F238E27FC236}">
                  <a16:creationId xmlns:a16="http://schemas.microsoft.com/office/drawing/2014/main" id="{0E7B46C3-DBED-3002-3D84-D29A6287DF28}"/>
                </a:ext>
              </a:extLst>
            </p:cNvPr>
            <p:cNvSpPr/>
            <p:nvPr/>
          </p:nvSpPr>
          <p:spPr>
            <a:xfrm>
              <a:off x="8108900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9" name="Полилиния: фигура 958">
              <a:extLst>
                <a:ext uri="{FF2B5EF4-FFF2-40B4-BE49-F238E27FC236}">
                  <a16:creationId xmlns:a16="http://schemas.microsoft.com/office/drawing/2014/main" id="{C2F69516-C969-6791-4EDD-D1B3284C353C}"/>
                </a:ext>
              </a:extLst>
            </p:cNvPr>
            <p:cNvSpPr/>
            <p:nvPr/>
          </p:nvSpPr>
          <p:spPr>
            <a:xfrm>
              <a:off x="8200216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0" name="Полилиния: фигура 959">
              <a:extLst>
                <a:ext uri="{FF2B5EF4-FFF2-40B4-BE49-F238E27FC236}">
                  <a16:creationId xmlns:a16="http://schemas.microsoft.com/office/drawing/2014/main" id="{611A1295-EA2C-853C-5193-958FB5549023}"/>
                </a:ext>
              </a:extLst>
            </p:cNvPr>
            <p:cNvSpPr/>
            <p:nvPr/>
          </p:nvSpPr>
          <p:spPr>
            <a:xfrm>
              <a:off x="8108900" y="2234098"/>
              <a:ext cx="33208" cy="33514"/>
            </a:xfrm>
            <a:custGeom>
              <a:avLst/>
              <a:gdLst>
                <a:gd name="connsiteX0" fmla="*/ -72 w 33208"/>
                <a:gd name="connsiteY0" fmla="*/ 16423 h 33514"/>
                <a:gd name="connsiteX1" fmla="*/ 16537 w 33208"/>
                <a:gd name="connsiteY1" fmla="*/ -179 h 33514"/>
                <a:gd name="connsiteX2" fmla="*/ 33136 w 33208"/>
                <a:gd name="connsiteY2" fmla="*/ 16423 h 33514"/>
                <a:gd name="connsiteX3" fmla="*/ 16537 w 33208"/>
                <a:gd name="connsiteY3" fmla="*/ 33016 h 33514"/>
                <a:gd name="connsiteX4" fmla="*/ -72 w 33208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1" name="Полилиния: фигура 960">
              <a:extLst>
                <a:ext uri="{FF2B5EF4-FFF2-40B4-BE49-F238E27FC236}">
                  <a16:creationId xmlns:a16="http://schemas.microsoft.com/office/drawing/2014/main" id="{5B5F95EB-4E50-E7BF-01F7-9754D44672F2}"/>
                </a:ext>
              </a:extLst>
            </p:cNvPr>
            <p:cNvSpPr/>
            <p:nvPr/>
          </p:nvSpPr>
          <p:spPr>
            <a:xfrm>
              <a:off x="8200216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2" name="Полилиния: фигура 961">
              <a:extLst>
                <a:ext uri="{FF2B5EF4-FFF2-40B4-BE49-F238E27FC236}">
                  <a16:creationId xmlns:a16="http://schemas.microsoft.com/office/drawing/2014/main" id="{4512D12A-D18E-2EEC-1266-AC910BF6ACB4}"/>
                </a:ext>
              </a:extLst>
            </p:cNvPr>
            <p:cNvSpPr/>
            <p:nvPr/>
          </p:nvSpPr>
          <p:spPr>
            <a:xfrm>
              <a:off x="791590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3" name="Полилиния: фигура 962">
              <a:extLst>
                <a:ext uri="{FF2B5EF4-FFF2-40B4-BE49-F238E27FC236}">
                  <a16:creationId xmlns:a16="http://schemas.microsoft.com/office/drawing/2014/main" id="{7998AD7B-3CA4-6E93-765F-F9A9ACEDEB32}"/>
                </a:ext>
              </a:extLst>
            </p:cNvPr>
            <p:cNvSpPr/>
            <p:nvPr/>
          </p:nvSpPr>
          <p:spPr>
            <a:xfrm>
              <a:off x="800721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4" name="Полилиния: фигура 963">
              <a:extLst>
                <a:ext uri="{FF2B5EF4-FFF2-40B4-BE49-F238E27FC236}">
                  <a16:creationId xmlns:a16="http://schemas.microsoft.com/office/drawing/2014/main" id="{5E60EC07-63E1-DFA6-E705-9F1592075D03}"/>
                </a:ext>
              </a:extLst>
            </p:cNvPr>
            <p:cNvSpPr/>
            <p:nvPr/>
          </p:nvSpPr>
          <p:spPr>
            <a:xfrm>
              <a:off x="791590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5" name="Полилиния: фигура 964">
              <a:extLst>
                <a:ext uri="{FF2B5EF4-FFF2-40B4-BE49-F238E27FC236}">
                  <a16:creationId xmlns:a16="http://schemas.microsoft.com/office/drawing/2014/main" id="{13ACD8AB-46A0-591E-F909-60FB5B11B361}"/>
                </a:ext>
              </a:extLst>
            </p:cNvPr>
            <p:cNvSpPr/>
            <p:nvPr/>
          </p:nvSpPr>
          <p:spPr>
            <a:xfrm>
              <a:off x="800721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6" name="Полилиния: фигура 965">
              <a:extLst>
                <a:ext uri="{FF2B5EF4-FFF2-40B4-BE49-F238E27FC236}">
                  <a16:creationId xmlns:a16="http://schemas.microsoft.com/office/drawing/2014/main" id="{6E311DB3-4AFB-39DB-D7A0-CE7C9AB31679}"/>
                </a:ext>
              </a:extLst>
            </p:cNvPr>
            <p:cNvSpPr/>
            <p:nvPr/>
          </p:nvSpPr>
          <p:spPr>
            <a:xfrm>
              <a:off x="7922132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7" name="Полилиния: фигура 966">
              <a:extLst>
                <a:ext uri="{FF2B5EF4-FFF2-40B4-BE49-F238E27FC236}">
                  <a16:creationId xmlns:a16="http://schemas.microsoft.com/office/drawing/2014/main" id="{80601C3F-0695-9E2B-B581-442A141B6D00}"/>
                </a:ext>
              </a:extLst>
            </p:cNvPr>
            <p:cNvSpPr/>
            <p:nvPr/>
          </p:nvSpPr>
          <p:spPr>
            <a:xfrm>
              <a:off x="8013448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8" name="Полилиния: фигура 967">
              <a:extLst>
                <a:ext uri="{FF2B5EF4-FFF2-40B4-BE49-F238E27FC236}">
                  <a16:creationId xmlns:a16="http://schemas.microsoft.com/office/drawing/2014/main" id="{7F9AE6A9-57CF-698A-6DC8-99C90892F0C9}"/>
                </a:ext>
              </a:extLst>
            </p:cNvPr>
            <p:cNvSpPr/>
            <p:nvPr/>
          </p:nvSpPr>
          <p:spPr>
            <a:xfrm>
              <a:off x="7922132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9" name="Полилиния: фигура 968">
              <a:extLst>
                <a:ext uri="{FF2B5EF4-FFF2-40B4-BE49-F238E27FC236}">
                  <a16:creationId xmlns:a16="http://schemas.microsoft.com/office/drawing/2014/main" id="{0B17DED8-D471-8248-012A-CEBF0C8AFC95}"/>
                </a:ext>
              </a:extLst>
            </p:cNvPr>
            <p:cNvSpPr/>
            <p:nvPr/>
          </p:nvSpPr>
          <p:spPr>
            <a:xfrm>
              <a:off x="8013448" y="223409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0" name="Полилиния: фигура 969">
              <a:extLst>
                <a:ext uri="{FF2B5EF4-FFF2-40B4-BE49-F238E27FC236}">
                  <a16:creationId xmlns:a16="http://schemas.microsoft.com/office/drawing/2014/main" id="{673D07AA-79BC-4A96-922A-0657DEA06E9C}"/>
                </a:ext>
              </a:extLst>
            </p:cNvPr>
            <p:cNvSpPr/>
            <p:nvPr/>
          </p:nvSpPr>
          <p:spPr>
            <a:xfrm>
              <a:off x="772914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1" name="Полилиния: фигура 970">
              <a:extLst>
                <a:ext uri="{FF2B5EF4-FFF2-40B4-BE49-F238E27FC236}">
                  <a16:creationId xmlns:a16="http://schemas.microsoft.com/office/drawing/2014/main" id="{2F657582-4610-4656-6E5D-410ADAD835E1}"/>
                </a:ext>
              </a:extLst>
            </p:cNvPr>
            <p:cNvSpPr/>
            <p:nvPr/>
          </p:nvSpPr>
          <p:spPr>
            <a:xfrm>
              <a:off x="781837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2" name="Полилиния: фигура 971">
              <a:extLst>
                <a:ext uri="{FF2B5EF4-FFF2-40B4-BE49-F238E27FC236}">
                  <a16:creationId xmlns:a16="http://schemas.microsoft.com/office/drawing/2014/main" id="{BB6F224A-BB65-AF3F-06FB-923F55402A69}"/>
                </a:ext>
              </a:extLst>
            </p:cNvPr>
            <p:cNvSpPr/>
            <p:nvPr/>
          </p:nvSpPr>
          <p:spPr>
            <a:xfrm>
              <a:off x="772914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3" name="Полилиния: фигура 972">
              <a:extLst>
                <a:ext uri="{FF2B5EF4-FFF2-40B4-BE49-F238E27FC236}">
                  <a16:creationId xmlns:a16="http://schemas.microsoft.com/office/drawing/2014/main" id="{9750328E-5B52-F676-09CA-8733D3A00216}"/>
                </a:ext>
              </a:extLst>
            </p:cNvPr>
            <p:cNvSpPr/>
            <p:nvPr/>
          </p:nvSpPr>
          <p:spPr>
            <a:xfrm>
              <a:off x="781837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4" name="Полилиния: фигура 973">
              <a:extLst>
                <a:ext uri="{FF2B5EF4-FFF2-40B4-BE49-F238E27FC236}">
                  <a16:creationId xmlns:a16="http://schemas.microsoft.com/office/drawing/2014/main" id="{B6994B74-14B6-4545-2B2F-1F41A4D7DA56}"/>
                </a:ext>
              </a:extLst>
            </p:cNvPr>
            <p:cNvSpPr/>
            <p:nvPr/>
          </p:nvSpPr>
          <p:spPr>
            <a:xfrm>
              <a:off x="7735363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5" name="Полилиния: фигура 974">
              <a:extLst>
                <a:ext uri="{FF2B5EF4-FFF2-40B4-BE49-F238E27FC236}">
                  <a16:creationId xmlns:a16="http://schemas.microsoft.com/office/drawing/2014/main" id="{D9520B9F-7062-C2D8-3A3B-BF13119AAAAF}"/>
                </a:ext>
              </a:extLst>
            </p:cNvPr>
            <p:cNvSpPr/>
            <p:nvPr/>
          </p:nvSpPr>
          <p:spPr>
            <a:xfrm>
              <a:off x="7826679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6" name="Полилиния: фигура 975">
              <a:extLst>
                <a:ext uri="{FF2B5EF4-FFF2-40B4-BE49-F238E27FC236}">
                  <a16:creationId xmlns:a16="http://schemas.microsoft.com/office/drawing/2014/main" id="{0463B349-4C99-6647-160F-075D4BCBCC7A}"/>
                </a:ext>
              </a:extLst>
            </p:cNvPr>
            <p:cNvSpPr/>
            <p:nvPr/>
          </p:nvSpPr>
          <p:spPr>
            <a:xfrm>
              <a:off x="7735363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7" name="Полилиния: фигура 976">
              <a:extLst>
                <a:ext uri="{FF2B5EF4-FFF2-40B4-BE49-F238E27FC236}">
                  <a16:creationId xmlns:a16="http://schemas.microsoft.com/office/drawing/2014/main" id="{6BA1C453-2B3F-8725-6175-BBF944D22260}"/>
                </a:ext>
              </a:extLst>
            </p:cNvPr>
            <p:cNvSpPr/>
            <p:nvPr/>
          </p:nvSpPr>
          <p:spPr>
            <a:xfrm>
              <a:off x="7826679" y="223409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8" name="Полилиния: фигура 977">
              <a:extLst>
                <a:ext uri="{FF2B5EF4-FFF2-40B4-BE49-F238E27FC236}">
                  <a16:creationId xmlns:a16="http://schemas.microsoft.com/office/drawing/2014/main" id="{5ADF402A-06B2-88C1-6A3B-EE8B2E5805EE}"/>
                </a:ext>
              </a:extLst>
            </p:cNvPr>
            <p:cNvSpPr/>
            <p:nvPr/>
          </p:nvSpPr>
          <p:spPr>
            <a:xfrm>
              <a:off x="754237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9" name="Полилиния: фигура 978">
              <a:extLst>
                <a:ext uri="{FF2B5EF4-FFF2-40B4-BE49-F238E27FC236}">
                  <a16:creationId xmlns:a16="http://schemas.microsoft.com/office/drawing/2014/main" id="{CB4F7345-C787-F6A6-4313-C19832179EC2}"/>
                </a:ext>
              </a:extLst>
            </p:cNvPr>
            <p:cNvSpPr/>
            <p:nvPr/>
          </p:nvSpPr>
          <p:spPr>
            <a:xfrm>
              <a:off x="763160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0" name="Полилиния: фигура 979">
              <a:extLst>
                <a:ext uri="{FF2B5EF4-FFF2-40B4-BE49-F238E27FC236}">
                  <a16:creationId xmlns:a16="http://schemas.microsoft.com/office/drawing/2014/main" id="{F681EFE1-C9AD-889B-2E46-5408E8EA7820}"/>
                </a:ext>
              </a:extLst>
            </p:cNvPr>
            <p:cNvSpPr/>
            <p:nvPr/>
          </p:nvSpPr>
          <p:spPr>
            <a:xfrm>
              <a:off x="754237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1" name="Полилиния: фигура 980">
              <a:extLst>
                <a:ext uri="{FF2B5EF4-FFF2-40B4-BE49-F238E27FC236}">
                  <a16:creationId xmlns:a16="http://schemas.microsoft.com/office/drawing/2014/main" id="{7D640CC9-EDC7-8B40-E403-42D72BCCF924}"/>
                </a:ext>
              </a:extLst>
            </p:cNvPr>
            <p:cNvSpPr/>
            <p:nvPr/>
          </p:nvSpPr>
          <p:spPr>
            <a:xfrm>
              <a:off x="763160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2" name="Полилиния: фигура 981">
              <a:extLst>
                <a:ext uri="{FF2B5EF4-FFF2-40B4-BE49-F238E27FC236}">
                  <a16:creationId xmlns:a16="http://schemas.microsoft.com/office/drawing/2014/main" id="{DF4EFD94-7188-8A9A-C214-5A69D0108DC1}"/>
                </a:ext>
              </a:extLst>
            </p:cNvPr>
            <p:cNvSpPr/>
            <p:nvPr/>
          </p:nvSpPr>
          <p:spPr>
            <a:xfrm>
              <a:off x="7548595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3" name="Полилиния: фигура 982">
              <a:extLst>
                <a:ext uri="{FF2B5EF4-FFF2-40B4-BE49-F238E27FC236}">
                  <a16:creationId xmlns:a16="http://schemas.microsoft.com/office/drawing/2014/main" id="{1DB51E33-808B-80CA-84D3-74E2CCD7B1C8}"/>
                </a:ext>
              </a:extLst>
            </p:cNvPr>
            <p:cNvSpPr/>
            <p:nvPr/>
          </p:nvSpPr>
          <p:spPr>
            <a:xfrm>
              <a:off x="7639901" y="214490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4" name="Полилиния: фигура 983">
              <a:extLst>
                <a:ext uri="{FF2B5EF4-FFF2-40B4-BE49-F238E27FC236}">
                  <a16:creationId xmlns:a16="http://schemas.microsoft.com/office/drawing/2014/main" id="{F91F09A1-6F20-74A0-AD01-1CD8E1A6A6F3}"/>
                </a:ext>
              </a:extLst>
            </p:cNvPr>
            <p:cNvSpPr/>
            <p:nvPr/>
          </p:nvSpPr>
          <p:spPr>
            <a:xfrm>
              <a:off x="7548595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5" name="Полилиния: фигура 984">
              <a:extLst>
                <a:ext uri="{FF2B5EF4-FFF2-40B4-BE49-F238E27FC236}">
                  <a16:creationId xmlns:a16="http://schemas.microsoft.com/office/drawing/2014/main" id="{304BDF49-841E-9B70-43EF-187E34B353F3}"/>
                </a:ext>
              </a:extLst>
            </p:cNvPr>
            <p:cNvSpPr/>
            <p:nvPr/>
          </p:nvSpPr>
          <p:spPr>
            <a:xfrm>
              <a:off x="7639901" y="223409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6" name="Полилиния: фигура 985">
              <a:extLst>
                <a:ext uri="{FF2B5EF4-FFF2-40B4-BE49-F238E27FC236}">
                  <a16:creationId xmlns:a16="http://schemas.microsoft.com/office/drawing/2014/main" id="{B110FAB2-FAAD-6481-5EEA-441075BE1C0A}"/>
                </a:ext>
              </a:extLst>
            </p:cNvPr>
            <p:cNvSpPr/>
            <p:nvPr/>
          </p:nvSpPr>
          <p:spPr>
            <a:xfrm>
              <a:off x="735560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7" name="Полилиния: фигура 986">
              <a:extLst>
                <a:ext uri="{FF2B5EF4-FFF2-40B4-BE49-F238E27FC236}">
                  <a16:creationId xmlns:a16="http://schemas.microsoft.com/office/drawing/2014/main" id="{9244182A-BF36-0990-A0A8-A01593EFCA40}"/>
                </a:ext>
              </a:extLst>
            </p:cNvPr>
            <p:cNvSpPr/>
            <p:nvPr/>
          </p:nvSpPr>
          <p:spPr>
            <a:xfrm>
              <a:off x="744483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8" name="Полилиния: фигура 987">
              <a:extLst>
                <a:ext uri="{FF2B5EF4-FFF2-40B4-BE49-F238E27FC236}">
                  <a16:creationId xmlns:a16="http://schemas.microsoft.com/office/drawing/2014/main" id="{67094C0B-6BEB-9013-55CB-2852B1F62032}"/>
                </a:ext>
              </a:extLst>
            </p:cNvPr>
            <p:cNvSpPr/>
            <p:nvPr/>
          </p:nvSpPr>
          <p:spPr>
            <a:xfrm>
              <a:off x="735560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9" name="Полилиния: фигура 988">
              <a:extLst>
                <a:ext uri="{FF2B5EF4-FFF2-40B4-BE49-F238E27FC236}">
                  <a16:creationId xmlns:a16="http://schemas.microsoft.com/office/drawing/2014/main" id="{43F3A605-BDDA-7F44-0BFC-B3775E86B7B5}"/>
                </a:ext>
              </a:extLst>
            </p:cNvPr>
            <p:cNvSpPr/>
            <p:nvPr/>
          </p:nvSpPr>
          <p:spPr>
            <a:xfrm>
              <a:off x="744483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0" name="Полилиния: фигура 989">
              <a:extLst>
                <a:ext uri="{FF2B5EF4-FFF2-40B4-BE49-F238E27FC236}">
                  <a16:creationId xmlns:a16="http://schemas.microsoft.com/office/drawing/2014/main" id="{89783933-6BAF-E4A2-2111-138298CE0BBC}"/>
                </a:ext>
              </a:extLst>
            </p:cNvPr>
            <p:cNvSpPr/>
            <p:nvPr/>
          </p:nvSpPr>
          <p:spPr>
            <a:xfrm>
              <a:off x="7361826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1" name="Полилиния: фигура 990">
              <a:extLst>
                <a:ext uri="{FF2B5EF4-FFF2-40B4-BE49-F238E27FC236}">
                  <a16:creationId xmlns:a16="http://schemas.microsoft.com/office/drawing/2014/main" id="{2EFA6181-444D-D3F0-F86D-FA22E7CE3168}"/>
                </a:ext>
              </a:extLst>
            </p:cNvPr>
            <p:cNvSpPr/>
            <p:nvPr/>
          </p:nvSpPr>
          <p:spPr>
            <a:xfrm>
              <a:off x="7453133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2" name="Полилиния: фигура 991">
              <a:extLst>
                <a:ext uri="{FF2B5EF4-FFF2-40B4-BE49-F238E27FC236}">
                  <a16:creationId xmlns:a16="http://schemas.microsoft.com/office/drawing/2014/main" id="{04D9A51A-FE29-F148-5D35-6CFC80BBC023}"/>
                </a:ext>
              </a:extLst>
            </p:cNvPr>
            <p:cNvSpPr/>
            <p:nvPr/>
          </p:nvSpPr>
          <p:spPr>
            <a:xfrm>
              <a:off x="7361826" y="2236174"/>
              <a:ext cx="29054" cy="29439"/>
            </a:xfrm>
            <a:custGeom>
              <a:avLst/>
              <a:gdLst>
                <a:gd name="connsiteX0" fmla="*/ -72 w 29054"/>
                <a:gd name="connsiteY0" fmla="*/ 14347 h 29439"/>
                <a:gd name="connsiteX1" fmla="*/ 14451 w 29054"/>
                <a:gd name="connsiteY1" fmla="*/ -179 h 29439"/>
                <a:gd name="connsiteX2" fmla="*/ 28982 w 29054"/>
                <a:gd name="connsiteY2" fmla="*/ 14347 h 29439"/>
                <a:gd name="connsiteX3" fmla="*/ 14451 w 29054"/>
                <a:gd name="connsiteY3" fmla="*/ 28863 h 29439"/>
                <a:gd name="connsiteX4" fmla="*/ -72 w 29054"/>
                <a:gd name="connsiteY4" fmla="*/ 14347 h 2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439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4710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3" name="Полилиния: фигура 992">
              <a:extLst>
                <a:ext uri="{FF2B5EF4-FFF2-40B4-BE49-F238E27FC236}">
                  <a16:creationId xmlns:a16="http://schemas.microsoft.com/office/drawing/2014/main" id="{DFBF2D59-6524-746A-9CDC-4C318D1AA5EB}"/>
                </a:ext>
              </a:extLst>
            </p:cNvPr>
            <p:cNvSpPr/>
            <p:nvPr/>
          </p:nvSpPr>
          <p:spPr>
            <a:xfrm>
              <a:off x="7453133" y="2236174"/>
              <a:ext cx="29054" cy="29439"/>
            </a:xfrm>
            <a:custGeom>
              <a:avLst/>
              <a:gdLst>
                <a:gd name="connsiteX0" fmla="*/ -72 w 29054"/>
                <a:gd name="connsiteY0" fmla="*/ 14347 h 29439"/>
                <a:gd name="connsiteX1" fmla="*/ 14459 w 29054"/>
                <a:gd name="connsiteY1" fmla="*/ -179 h 29439"/>
                <a:gd name="connsiteX2" fmla="*/ 28982 w 29054"/>
                <a:gd name="connsiteY2" fmla="*/ 14347 h 29439"/>
                <a:gd name="connsiteX3" fmla="*/ 14459 w 29054"/>
                <a:gd name="connsiteY3" fmla="*/ 28863 h 29439"/>
                <a:gd name="connsiteX4" fmla="*/ -72 w 29054"/>
                <a:gd name="connsiteY4" fmla="*/ 14347 h 2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439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4710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4" name="Полилиния: фигура 993">
              <a:extLst>
                <a:ext uri="{FF2B5EF4-FFF2-40B4-BE49-F238E27FC236}">
                  <a16:creationId xmlns:a16="http://schemas.microsoft.com/office/drawing/2014/main" id="{AA9F7BCB-EC3B-5C0A-CF60-2A56325EC285}"/>
                </a:ext>
              </a:extLst>
            </p:cNvPr>
            <p:cNvSpPr/>
            <p:nvPr/>
          </p:nvSpPr>
          <p:spPr>
            <a:xfrm>
              <a:off x="716675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5" name="Полилиния: фигура 994">
              <a:extLst>
                <a:ext uri="{FF2B5EF4-FFF2-40B4-BE49-F238E27FC236}">
                  <a16:creationId xmlns:a16="http://schemas.microsoft.com/office/drawing/2014/main" id="{2BCE4795-E331-83E8-F8EF-75FCD946D9D5}"/>
                </a:ext>
              </a:extLst>
            </p:cNvPr>
            <p:cNvSpPr/>
            <p:nvPr/>
          </p:nvSpPr>
          <p:spPr>
            <a:xfrm>
              <a:off x="725806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6" name="Полилиния: фигура 995">
              <a:extLst>
                <a:ext uri="{FF2B5EF4-FFF2-40B4-BE49-F238E27FC236}">
                  <a16:creationId xmlns:a16="http://schemas.microsoft.com/office/drawing/2014/main" id="{22B4785A-096A-38F7-F539-92BD00E53471}"/>
                </a:ext>
              </a:extLst>
            </p:cNvPr>
            <p:cNvSpPr/>
            <p:nvPr/>
          </p:nvSpPr>
          <p:spPr>
            <a:xfrm>
              <a:off x="716675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7" name="Полилиния: фигура 996">
              <a:extLst>
                <a:ext uri="{FF2B5EF4-FFF2-40B4-BE49-F238E27FC236}">
                  <a16:creationId xmlns:a16="http://schemas.microsoft.com/office/drawing/2014/main" id="{2E1D024B-80AB-E6BC-B24E-AA25112FF774}"/>
                </a:ext>
              </a:extLst>
            </p:cNvPr>
            <p:cNvSpPr/>
            <p:nvPr/>
          </p:nvSpPr>
          <p:spPr>
            <a:xfrm>
              <a:off x="725806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8" name="Полилиния: фигура 997">
              <a:extLst>
                <a:ext uri="{FF2B5EF4-FFF2-40B4-BE49-F238E27FC236}">
                  <a16:creationId xmlns:a16="http://schemas.microsoft.com/office/drawing/2014/main" id="{1A6F2E31-3E4C-43CD-DA31-5F79E36267B6}"/>
                </a:ext>
              </a:extLst>
            </p:cNvPr>
            <p:cNvSpPr/>
            <p:nvPr/>
          </p:nvSpPr>
          <p:spPr>
            <a:xfrm>
              <a:off x="7175058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9" name="Полилиния: фигура 998">
              <a:extLst>
                <a:ext uri="{FF2B5EF4-FFF2-40B4-BE49-F238E27FC236}">
                  <a16:creationId xmlns:a16="http://schemas.microsoft.com/office/drawing/2014/main" id="{5604E1F0-BB26-1225-0648-76691F691BA3}"/>
                </a:ext>
              </a:extLst>
            </p:cNvPr>
            <p:cNvSpPr/>
            <p:nvPr/>
          </p:nvSpPr>
          <p:spPr>
            <a:xfrm>
              <a:off x="7266364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0" name="Полилиния: фигура 999">
              <a:extLst>
                <a:ext uri="{FF2B5EF4-FFF2-40B4-BE49-F238E27FC236}">
                  <a16:creationId xmlns:a16="http://schemas.microsoft.com/office/drawing/2014/main" id="{E8199D36-8AD5-584D-1C9E-E2473E36D991}"/>
                </a:ext>
              </a:extLst>
            </p:cNvPr>
            <p:cNvSpPr/>
            <p:nvPr/>
          </p:nvSpPr>
          <p:spPr>
            <a:xfrm>
              <a:off x="7175058" y="2236174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1" name="Полилиния: фигура 1000">
              <a:extLst>
                <a:ext uri="{FF2B5EF4-FFF2-40B4-BE49-F238E27FC236}">
                  <a16:creationId xmlns:a16="http://schemas.microsoft.com/office/drawing/2014/main" id="{9BC4E676-CD49-22ED-3599-80A9A63FDFFA}"/>
                </a:ext>
              </a:extLst>
            </p:cNvPr>
            <p:cNvSpPr/>
            <p:nvPr/>
          </p:nvSpPr>
          <p:spPr>
            <a:xfrm>
              <a:off x="7266364" y="2236174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2" name="Полилиния: фигура 1001">
              <a:extLst>
                <a:ext uri="{FF2B5EF4-FFF2-40B4-BE49-F238E27FC236}">
                  <a16:creationId xmlns:a16="http://schemas.microsoft.com/office/drawing/2014/main" id="{65F0054A-07EB-00AF-AE62-267281312EF8}"/>
                </a:ext>
              </a:extLst>
            </p:cNvPr>
            <p:cNvSpPr/>
            <p:nvPr/>
          </p:nvSpPr>
          <p:spPr>
            <a:xfrm>
              <a:off x="6979980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3" name="Полилиния: фигура 1002">
              <a:extLst>
                <a:ext uri="{FF2B5EF4-FFF2-40B4-BE49-F238E27FC236}">
                  <a16:creationId xmlns:a16="http://schemas.microsoft.com/office/drawing/2014/main" id="{CAC1BC48-BE9D-5532-50BE-80B45C1AE424}"/>
                </a:ext>
              </a:extLst>
            </p:cNvPr>
            <p:cNvSpPr/>
            <p:nvPr/>
          </p:nvSpPr>
          <p:spPr>
            <a:xfrm>
              <a:off x="707129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4" name="Полилиния: фигура 1003">
              <a:extLst>
                <a:ext uri="{FF2B5EF4-FFF2-40B4-BE49-F238E27FC236}">
                  <a16:creationId xmlns:a16="http://schemas.microsoft.com/office/drawing/2014/main" id="{F7752DCD-B45E-BF52-5B3F-87A6E28FFF76}"/>
                </a:ext>
              </a:extLst>
            </p:cNvPr>
            <p:cNvSpPr/>
            <p:nvPr/>
          </p:nvSpPr>
          <p:spPr>
            <a:xfrm>
              <a:off x="6979980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5" name="Полилиния: фигура 1004">
              <a:extLst>
                <a:ext uri="{FF2B5EF4-FFF2-40B4-BE49-F238E27FC236}">
                  <a16:creationId xmlns:a16="http://schemas.microsoft.com/office/drawing/2014/main" id="{701FF472-F94C-E036-B108-E882E6215EDD}"/>
                </a:ext>
              </a:extLst>
            </p:cNvPr>
            <p:cNvSpPr/>
            <p:nvPr/>
          </p:nvSpPr>
          <p:spPr>
            <a:xfrm>
              <a:off x="707129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6" name="Полилиния: фигура 1005">
              <a:extLst>
                <a:ext uri="{FF2B5EF4-FFF2-40B4-BE49-F238E27FC236}">
                  <a16:creationId xmlns:a16="http://schemas.microsoft.com/office/drawing/2014/main" id="{4833012C-C89F-8EC3-AAD4-BAEBB3818A63}"/>
                </a:ext>
              </a:extLst>
            </p:cNvPr>
            <p:cNvSpPr/>
            <p:nvPr/>
          </p:nvSpPr>
          <p:spPr>
            <a:xfrm>
              <a:off x="6988290" y="214698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7" name="Полилиния: фигура 1006">
              <a:extLst>
                <a:ext uri="{FF2B5EF4-FFF2-40B4-BE49-F238E27FC236}">
                  <a16:creationId xmlns:a16="http://schemas.microsoft.com/office/drawing/2014/main" id="{044FE442-3464-F351-81B3-B49260E88BBC}"/>
                </a:ext>
              </a:extLst>
            </p:cNvPr>
            <p:cNvSpPr/>
            <p:nvPr/>
          </p:nvSpPr>
          <p:spPr>
            <a:xfrm>
              <a:off x="7079596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8" name="Полилиния: фигура 1007">
              <a:extLst>
                <a:ext uri="{FF2B5EF4-FFF2-40B4-BE49-F238E27FC236}">
                  <a16:creationId xmlns:a16="http://schemas.microsoft.com/office/drawing/2014/main" id="{AB3432D6-FC6B-296B-2D66-9F1694449430}"/>
                </a:ext>
              </a:extLst>
            </p:cNvPr>
            <p:cNvSpPr/>
            <p:nvPr/>
          </p:nvSpPr>
          <p:spPr>
            <a:xfrm>
              <a:off x="6988290" y="2236174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9" name="Полилиния: фигура 1008">
              <a:extLst>
                <a:ext uri="{FF2B5EF4-FFF2-40B4-BE49-F238E27FC236}">
                  <a16:creationId xmlns:a16="http://schemas.microsoft.com/office/drawing/2014/main" id="{79EF3933-8079-1A34-9CE8-0BDEB180E4B3}"/>
                </a:ext>
              </a:extLst>
            </p:cNvPr>
            <p:cNvSpPr/>
            <p:nvPr/>
          </p:nvSpPr>
          <p:spPr>
            <a:xfrm>
              <a:off x="7079596" y="223617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0" name="Полилиния: фигура 1009">
              <a:extLst>
                <a:ext uri="{FF2B5EF4-FFF2-40B4-BE49-F238E27FC236}">
                  <a16:creationId xmlns:a16="http://schemas.microsoft.com/office/drawing/2014/main" id="{4A83A896-3F0C-4581-8056-5B1F317B4B40}"/>
                </a:ext>
              </a:extLst>
            </p:cNvPr>
            <p:cNvSpPr/>
            <p:nvPr/>
          </p:nvSpPr>
          <p:spPr>
            <a:xfrm>
              <a:off x="679321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1" name="Полилиния: фигура 1010">
              <a:extLst>
                <a:ext uri="{FF2B5EF4-FFF2-40B4-BE49-F238E27FC236}">
                  <a16:creationId xmlns:a16="http://schemas.microsoft.com/office/drawing/2014/main" id="{D0BA91AE-83F4-1B4E-190A-E3492E3EBE97}"/>
                </a:ext>
              </a:extLst>
            </p:cNvPr>
            <p:cNvSpPr/>
            <p:nvPr/>
          </p:nvSpPr>
          <p:spPr>
            <a:xfrm>
              <a:off x="688245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2" name="Полилиния: фигура 1011">
              <a:extLst>
                <a:ext uri="{FF2B5EF4-FFF2-40B4-BE49-F238E27FC236}">
                  <a16:creationId xmlns:a16="http://schemas.microsoft.com/office/drawing/2014/main" id="{5B5B410A-109E-5B5F-7867-954C3E43FA9C}"/>
                </a:ext>
              </a:extLst>
            </p:cNvPr>
            <p:cNvSpPr/>
            <p:nvPr/>
          </p:nvSpPr>
          <p:spPr>
            <a:xfrm>
              <a:off x="679321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3" name="Полилиния: фигура 1012">
              <a:extLst>
                <a:ext uri="{FF2B5EF4-FFF2-40B4-BE49-F238E27FC236}">
                  <a16:creationId xmlns:a16="http://schemas.microsoft.com/office/drawing/2014/main" id="{0B89536E-B294-4311-DB20-8808FCD01577}"/>
                </a:ext>
              </a:extLst>
            </p:cNvPr>
            <p:cNvSpPr/>
            <p:nvPr/>
          </p:nvSpPr>
          <p:spPr>
            <a:xfrm>
              <a:off x="688245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4" name="Полилиния: фигура 1013">
              <a:extLst>
                <a:ext uri="{FF2B5EF4-FFF2-40B4-BE49-F238E27FC236}">
                  <a16:creationId xmlns:a16="http://schemas.microsoft.com/office/drawing/2014/main" id="{E07164CC-A71F-9012-1750-4F25525C2815}"/>
                </a:ext>
              </a:extLst>
            </p:cNvPr>
            <p:cNvSpPr/>
            <p:nvPr/>
          </p:nvSpPr>
          <p:spPr>
            <a:xfrm>
              <a:off x="6801512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5" name="Полилиния: фигура 1014">
              <a:extLst>
                <a:ext uri="{FF2B5EF4-FFF2-40B4-BE49-F238E27FC236}">
                  <a16:creationId xmlns:a16="http://schemas.microsoft.com/office/drawing/2014/main" id="{AB850813-79D8-1480-5EE9-F8B0883FED8A}"/>
                </a:ext>
              </a:extLst>
            </p:cNvPr>
            <p:cNvSpPr/>
            <p:nvPr/>
          </p:nvSpPr>
          <p:spPr>
            <a:xfrm>
              <a:off x="6892828" y="214698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6" name="Полилиния: фигура 1015">
              <a:extLst>
                <a:ext uri="{FF2B5EF4-FFF2-40B4-BE49-F238E27FC236}">
                  <a16:creationId xmlns:a16="http://schemas.microsoft.com/office/drawing/2014/main" id="{5F33A28E-A65C-AF92-9940-CD887328422B}"/>
                </a:ext>
              </a:extLst>
            </p:cNvPr>
            <p:cNvSpPr/>
            <p:nvPr/>
          </p:nvSpPr>
          <p:spPr>
            <a:xfrm>
              <a:off x="6801512" y="223617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7" name="Полилиния: фигура 1016">
              <a:extLst>
                <a:ext uri="{FF2B5EF4-FFF2-40B4-BE49-F238E27FC236}">
                  <a16:creationId xmlns:a16="http://schemas.microsoft.com/office/drawing/2014/main" id="{9AB0C430-6229-5751-3FA0-0F7A2B1A67FE}"/>
                </a:ext>
              </a:extLst>
            </p:cNvPr>
            <p:cNvSpPr/>
            <p:nvPr/>
          </p:nvSpPr>
          <p:spPr>
            <a:xfrm>
              <a:off x="6892828" y="2236174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8" name="Полилиния: фигура 1017">
              <a:extLst>
                <a:ext uri="{FF2B5EF4-FFF2-40B4-BE49-F238E27FC236}">
                  <a16:creationId xmlns:a16="http://schemas.microsoft.com/office/drawing/2014/main" id="{492275BD-F8F0-2A46-0D64-3C33C6C25B1B}"/>
                </a:ext>
              </a:extLst>
            </p:cNvPr>
            <p:cNvSpPr/>
            <p:nvPr/>
          </p:nvSpPr>
          <p:spPr>
            <a:xfrm>
              <a:off x="660644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9" name="Полилиния: фигура 1018">
              <a:extLst>
                <a:ext uri="{FF2B5EF4-FFF2-40B4-BE49-F238E27FC236}">
                  <a16:creationId xmlns:a16="http://schemas.microsoft.com/office/drawing/2014/main" id="{BDEBAE45-EC4C-6BE5-F25F-EFDB8E1B1D7F}"/>
                </a:ext>
              </a:extLst>
            </p:cNvPr>
            <p:cNvSpPr/>
            <p:nvPr/>
          </p:nvSpPr>
          <p:spPr>
            <a:xfrm>
              <a:off x="669568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0" name="Полилиния: фигура 1019">
              <a:extLst>
                <a:ext uri="{FF2B5EF4-FFF2-40B4-BE49-F238E27FC236}">
                  <a16:creationId xmlns:a16="http://schemas.microsoft.com/office/drawing/2014/main" id="{8D3CE9EE-55ED-8BA7-B961-77E638A3ED09}"/>
                </a:ext>
              </a:extLst>
            </p:cNvPr>
            <p:cNvSpPr/>
            <p:nvPr/>
          </p:nvSpPr>
          <p:spPr>
            <a:xfrm>
              <a:off x="660644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1" name="Полилиния: фигура 1020">
              <a:extLst>
                <a:ext uri="{FF2B5EF4-FFF2-40B4-BE49-F238E27FC236}">
                  <a16:creationId xmlns:a16="http://schemas.microsoft.com/office/drawing/2014/main" id="{F1CA1462-50F7-537B-5246-8CAB8071C67D}"/>
                </a:ext>
              </a:extLst>
            </p:cNvPr>
            <p:cNvSpPr/>
            <p:nvPr/>
          </p:nvSpPr>
          <p:spPr>
            <a:xfrm>
              <a:off x="669568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2" name="Полилиния: фигура 1021">
              <a:extLst>
                <a:ext uri="{FF2B5EF4-FFF2-40B4-BE49-F238E27FC236}">
                  <a16:creationId xmlns:a16="http://schemas.microsoft.com/office/drawing/2014/main" id="{F00A83A2-82ED-3DAD-C534-8A1C6619F31C}"/>
                </a:ext>
              </a:extLst>
            </p:cNvPr>
            <p:cNvSpPr/>
            <p:nvPr/>
          </p:nvSpPr>
          <p:spPr>
            <a:xfrm>
              <a:off x="6614743" y="2149049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3" name="Полилиния: фигура 1022">
              <a:extLst>
                <a:ext uri="{FF2B5EF4-FFF2-40B4-BE49-F238E27FC236}">
                  <a16:creationId xmlns:a16="http://schemas.microsoft.com/office/drawing/2014/main" id="{2A6CAE1C-97D1-10C0-A9C6-E4194B0D8217}"/>
                </a:ext>
              </a:extLst>
            </p:cNvPr>
            <p:cNvSpPr/>
            <p:nvPr/>
          </p:nvSpPr>
          <p:spPr>
            <a:xfrm>
              <a:off x="6706059" y="2149049"/>
              <a:ext cx="24899" cy="25300"/>
            </a:xfrm>
            <a:custGeom>
              <a:avLst/>
              <a:gdLst>
                <a:gd name="connsiteX0" fmla="*/ -72 w 24899"/>
                <a:gd name="connsiteY0" fmla="*/ 12270 h 25300"/>
                <a:gd name="connsiteX1" fmla="*/ 12373 w 24899"/>
                <a:gd name="connsiteY1" fmla="*/ -179 h 25300"/>
                <a:gd name="connsiteX2" fmla="*/ 24828 w 24899"/>
                <a:gd name="connsiteY2" fmla="*/ 12270 h 25300"/>
                <a:gd name="connsiteX3" fmla="*/ 12373 w 24899"/>
                <a:gd name="connsiteY3" fmla="*/ 24720 h 25300"/>
                <a:gd name="connsiteX4" fmla="*/ -72 w 24899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300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4" name="Полилиния: фигура 1023">
              <a:extLst>
                <a:ext uri="{FF2B5EF4-FFF2-40B4-BE49-F238E27FC236}">
                  <a16:creationId xmlns:a16="http://schemas.microsoft.com/office/drawing/2014/main" id="{13638BF8-AFB2-EC93-3423-40A1E8A4B44C}"/>
                </a:ext>
              </a:extLst>
            </p:cNvPr>
            <p:cNvSpPr/>
            <p:nvPr/>
          </p:nvSpPr>
          <p:spPr>
            <a:xfrm>
              <a:off x="6614743" y="2238251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5" name="Полилиния: фигура 1024">
              <a:extLst>
                <a:ext uri="{FF2B5EF4-FFF2-40B4-BE49-F238E27FC236}">
                  <a16:creationId xmlns:a16="http://schemas.microsoft.com/office/drawing/2014/main" id="{5202E1A8-A125-06D6-51A0-4C9EE7446AAA}"/>
                </a:ext>
              </a:extLst>
            </p:cNvPr>
            <p:cNvSpPr/>
            <p:nvPr/>
          </p:nvSpPr>
          <p:spPr>
            <a:xfrm>
              <a:off x="6706059" y="2238251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6" name="Полилиния: фигура 1025">
              <a:extLst>
                <a:ext uri="{FF2B5EF4-FFF2-40B4-BE49-F238E27FC236}">
                  <a16:creationId xmlns:a16="http://schemas.microsoft.com/office/drawing/2014/main" id="{D93C819F-5378-CE9C-F9BB-61552A678E60}"/>
                </a:ext>
              </a:extLst>
            </p:cNvPr>
            <p:cNvSpPr/>
            <p:nvPr/>
          </p:nvSpPr>
          <p:spPr>
            <a:xfrm>
              <a:off x="641967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7" name="Полилиния: фигура 1026">
              <a:extLst>
                <a:ext uri="{FF2B5EF4-FFF2-40B4-BE49-F238E27FC236}">
                  <a16:creationId xmlns:a16="http://schemas.microsoft.com/office/drawing/2014/main" id="{D0321896-DE47-E02A-B89D-E14FB1D4EB70}"/>
                </a:ext>
              </a:extLst>
            </p:cNvPr>
            <p:cNvSpPr/>
            <p:nvPr/>
          </p:nvSpPr>
          <p:spPr>
            <a:xfrm>
              <a:off x="650891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8" name="Полилиния: фигура 1027">
              <a:extLst>
                <a:ext uri="{FF2B5EF4-FFF2-40B4-BE49-F238E27FC236}">
                  <a16:creationId xmlns:a16="http://schemas.microsoft.com/office/drawing/2014/main" id="{6CD01E05-506B-2998-5C02-BD7207377557}"/>
                </a:ext>
              </a:extLst>
            </p:cNvPr>
            <p:cNvSpPr/>
            <p:nvPr/>
          </p:nvSpPr>
          <p:spPr>
            <a:xfrm>
              <a:off x="641967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9" name="Полилиния: фигура 1028">
              <a:extLst>
                <a:ext uri="{FF2B5EF4-FFF2-40B4-BE49-F238E27FC236}">
                  <a16:creationId xmlns:a16="http://schemas.microsoft.com/office/drawing/2014/main" id="{745B73B9-E7AD-0019-2384-011E1FD50823}"/>
                </a:ext>
              </a:extLst>
            </p:cNvPr>
            <p:cNvSpPr/>
            <p:nvPr/>
          </p:nvSpPr>
          <p:spPr>
            <a:xfrm>
              <a:off x="650891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0" name="Полилиния: фигура 1029">
              <a:extLst>
                <a:ext uri="{FF2B5EF4-FFF2-40B4-BE49-F238E27FC236}">
                  <a16:creationId xmlns:a16="http://schemas.microsoft.com/office/drawing/2014/main" id="{E53B7C20-0A71-7D30-3904-921FB19A4D40}"/>
                </a:ext>
              </a:extLst>
            </p:cNvPr>
            <p:cNvSpPr/>
            <p:nvPr/>
          </p:nvSpPr>
          <p:spPr>
            <a:xfrm>
              <a:off x="6427975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1" name="Полилиния: фигура 1030">
              <a:extLst>
                <a:ext uri="{FF2B5EF4-FFF2-40B4-BE49-F238E27FC236}">
                  <a16:creationId xmlns:a16="http://schemas.microsoft.com/office/drawing/2014/main" id="{91D9FC95-BE52-629D-70CF-90C3159FF0D2}"/>
                </a:ext>
              </a:extLst>
            </p:cNvPr>
            <p:cNvSpPr/>
            <p:nvPr/>
          </p:nvSpPr>
          <p:spPr>
            <a:xfrm>
              <a:off x="6519281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2" name="Полилиния: фигура 1031">
              <a:extLst>
                <a:ext uri="{FF2B5EF4-FFF2-40B4-BE49-F238E27FC236}">
                  <a16:creationId xmlns:a16="http://schemas.microsoft.com/office/drawing/2014/main" id="{C2907548-32E8-C826-263A-61B2D47D38ED}"/>
                </a:ext>
              </a:extLst>
            </p:cNvPr>
            <p:cNvSpPr/>
            <p:nvPr/>
          </p:nvSpPr>
          <p:spPr>
            <a:xfrm>
              <a:off x="6427975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3" name="Полилиния: фигура 1032">
              <a:extLst>
                <a:ext uri="{FF2B5EF4-FFF2-40B4-BE49-F238E27FC236}">
                  <a16:creationId xmlns:a16="http://schemas.microsoft.com/office/drawing/2014/main" id="{277FAFD0-247D-DD50-B13C-A45BFB68452A}"/>
                </a:ext>
              </a:extLst>
            </p:cNvPr>
            <p:cNvSpPr/>
            <p:nvPr/>
          </p:nvSpPr>
          <p:spPr>
            <a:xfrm>
              <a:off x="6519281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4" name="Полилиния: фигура 1033">
              <a:extLst>
                <a:ext uri="{FF2B5EF4-FFF2-40B4-BE49-F238E27FC236}">
                  <a16:creationId xmlns:a16="http://schemas.microsoft.com/office/drawing/2014/main" id="{3EB31D38-DBE2-AEBA-0511-95B666F798CA}"/>
                </a:ext>
              </a:extLst>
            </p:cNvPr>
            <p:cNvSpPr/>
            <p:nvPr/>
          </p:nvSpPr>
          <p:spPr>
            <a:xfrm>
              <a:off x="623082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5" name="Полилиния: фигура 1034">
              <a:extLst>
                <a:ext uri="{FF2B5EF4-FFF2-40B4-BE49-F238E27FC236}">
                  <a16:creationId xmlns:a16="http://schemas.microsoft.com/office/drawing/2014/main" id="{D6561D96-EAA9-9103-74C6-F068192FCCDC}"/>
                </a:ext>
              </a:extLst>
            </p:cNvPr>
            <p:cNvSpPr/>
            <p:nvPr/>
          </p:nvSpPr>
          <p:spPr>
            <a:xfrm>
              <a:off x="6322136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6" name="Полилиния: фигура 1035">
              <a:extLst>
                <a:ext uri="{FF2B5EF4-FFF2-40B4-BE49-F238E27FC236}">
                  <a16:creationId xmlns:a16="http://schemas.microsoft.com/office/drawing/2014/main" id="{B7526B22-4AC0-2441-1FC4-DCDEA0CF9EAA}"/>
                </a:ext>
              </a:extLst>
            </p:cNvPr>
            <p:cNvSpPr/>
            <p:nvPr/>
          </p:nvSpPr>
          <p:spPr>
            <a:xfrm>
              <a:off x="623082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7" name="Полилиния: фигура 1036">
              <a:extLst>
                <a:ext uri="{FF2B5EF4-FFF2-40B4-BE49-F238E27FC236}">
                  <a16:creationId xmlns:a16="http://schemas.microsoft.com/office/drawing/2014/main" id="{378A3895-8943-7350-C68D-108C0D7913E3}"/>
                </a:ext>
              </a:extLst>
            </p:cNvPr>
            <p:cNvSpPr/>
            <p:nvPr/>
          </p:nvSpPr>
          <p:spPr>
            <a:xfrm>
              <a:off x="6322136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8" name="Полилиния: фигура 1037">
              <a:extLst>
                <a:ext uri="{FF2B5EF4-FFF2-40B4-BE49-F238E27FC236}">
                  <a16:creationId xmlns:a16="http://schemas.microsoft.com/office/drawing/2014/main" id="{DEB7F004-6F1D-16ED-1810-B875EF54FA6F}"/>
                </a:ext>
              </a:extLst>
            </p:cNvPr>
            <p:cNvSpPr/>
            <p:nvPr/>
          </p:nvSpPr>
          <p:spPr>
            <a:xfrm>
              <a:off x="6241206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9" name="Полилиния: фигура 1038">
              <a:extLst>
                <a:ext uri="{FF2B5EF4-FFF2-40B4-BE49-F238E27FC236}">
                  <a16:creationId xmlns:a16="http://schemas.microsoft.com/office/drawing/2014/main" id="{87B313DB-7712-A9CE-20E5-B3B1C9F2FB35}"/>
                </a:ext>
              </a:extLst>
            </p:cNvPr>
            <p:cNvSpPr/>
            <p:nvPr/>
          </p:nvSpPr>
          <p:spPr>
            <a:xfrm>
              <a:off x="6332513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0" name="Полилиния: фигура 1039">
              <a:extLst>
                <a:ext uri="{FF2B5EF4-FFF2-40B4-BE49-F238E27FC236}">
                  <a16:creationId xmlns:a16="http://schemas.microsoft.com/office/drawing/2014/main" id="{3167E677-3EDC-E462-0168-BD319A27F632}"/>
                </a:ext>
              </a:extLst>
            </p:cNvPr>
            <p:cNvSpPr/>
            <p:nvPr/>
          </p:nvSpPr>
          <p:spPr>
            <a:xfrm>
              <a:off x="6241206" y="2238251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82 w 24899"/>
                <a:gd name="connsiteY1" fmla="*/ -179 h 25291"/>
                <a:gd name="connsiteX2" fmla="*/ 24827 w 24899"/>
                <a:gd name="connsiteY2" fmla="*/ 12270 h 25291"/>
                <a:gd name="connsiteX3" fmla="*/ 12382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1" name="Полилиния: фигура 1040">
              <a:extLst>
                <a:ext uri="{FF2B5EF4-FFF2-40B4-BE49-F238E27FC236}">
                  <a16:creationId xmlns:a16="http://schemas.microsoft.com/office/drawing/2014/main" id="{F1E2F11B-C726-BB72-66B6-B014F1FF2550}"/>
                </a:ext>
              </a:extLst>
            </p:cNvPr>
            <p:cNvSpPr/>
            <p:nvPr/>
          </p:nvSpPr>
          <p:spPr>
            <a:xfrm>
              <a:off x="6332513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2" name="Полилиния: фигура 1041">
              <a:extLst>
                <a:ext uri="{FF2B5EF4-FFF2-40B4-BE49-F238E27FC236}">
                  <a16:creationId xmlns:a16="http://schemas.microsoft.com/office/drawing/2014/main" id="{D3403CFB-98AC-D5AC-72F2-749C37D688E3}"/>
                </a:ext>
              </a:extLst>
            </p:cNvPr>
            <p:cNvSpPr/>
            <p:nvPr/>
          </p:nvSpPr>
          <p:spPr>
            <a:xfrm>
              <a:off x="604406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3" name="Полилиния: фигура 1042">
              <a:extLst>
                <a:ext uri="{FF2B5EF4-FFF2-40B4-BE49-F238E27FC236}">
                  <a16:creationId xmlns:a16="http://schemas.microsoft.com/office/drawing/2014/main" id="{F25D9287-EB7A-298A-DF48-98761FDC37CD}"/>
                </a:ext>
              </a:extLst>
            </p:cNvPr>
            <p:cNvSpPr/>
            <p:nvPr/>
          </p:nvSpPr>
          <p:spPr>
            <a:xfrm>
              <a:off x="613536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4" name="Полилиния: фигура 1043">
              <a:extLst>
                <a:ext uri="{FF2B5EF4-FFF2-40B4-BE49-F238E27FC236}">
                  <a16:creationId xmlns:a16="http://schemas.microsoft.com/office/drawing/2014/main" id="{F5B79B5C-1E02-7A70-B612-DB07A3760D97}"/>
                </a:ext>
              </a:extLst>
            </p:cNvPr>
            <p:cNvSpPr/>
            <p:nvPr/>
          </p:nvSpPr>
          <p:spPr>
            <a:xfrm>
              <a:off x="604406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5" name="Полилиния: фигура 1044">
              <a:extLst>
                <a:ext uri="{FF2B5EF4-FFF2-40B4-BE49-F238E27FC236}">
                  <a16:creationId xmlns:a16="http://schemas.microsoft.com/office/drawing/2014/main" id="{E4EB2E08-CE8C-832D-523C-1CCC90AEE618}"/>
                </a:ext>
              </a:extLst>
            </p:cNvPr>
            <p:cNvSpPr/>
            <p:nvPr/>
          </p:nvSpPr>
          <p:spPr>
            <a:xfrm>
              <a:off x="613536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6" name="Полилиния: фигура 1045">
              <a:extLst>
                <a:ext uri="{FF2B5EF4-FFF2-40B4-BE49-F238E27FC236}">
                  <a16:creationId xmlns:a16="http://schemas.microsoft.com/office/drawing/2014/main" id="{93CA5B24-E65B-879A-AE83-37FF8C17EEFA}"/>
                </a:ext>
              </a:extLst>
            </p:cNvPr>
            <p:cNvSpPr/>
            <p:nvPr/>
          </p:nvSpPr>
          <p:spPr>
            <a:xfrm>
              <a:off x="6054438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7" name="Полилиния: фигура 1046">
              <a:extLst>
                <a:ext uri="{FF2B5EF4-FFF2-40B4-BE49-F238E27FC236}">
                  <a16:creationId xmlns:a16="http://schemas.microsoft.com/office/drawing/2014/main" id="{8F1AE0C0-A4CA-6CFC-2FE2-C872E0477254}"/>
                </a:ext>
              </a:extLst>
            </p:cNvPr>
            <p:cNvSpPr/>
            <p:nvPr/>
          </p:nvSpPr>
          <p:spPr>
            <a:xfrm>
              <a:off x="6145745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8" name="Полилиния: фигура 1047">
              <a:extLst>
                <a:ext uri="{FF2B5EF4-FFF2-40B4-BE49-F238E27FC236}">
                  <a16:creationId xmlns:a16="http://schemas.microsoft.com/office/drawing/2014/main" id="{BE0F585F-09D3-2E29-1F52-56856A0EE8DE}"/>
                </a:ext>
              </a:extLst>
            </p:cNvPr>
            <p:cNvSpPr/>
            <p:nvPr/>
          </p:nvSpPr>
          <p:spPr>
            <a:xfrm>
              <a:off x="6054438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9" name="Полилиния: фигура 1048">
              <a:extLst>
                <a:ext uri="{FF2B5EF4-FFF2-40B4-BE49-F238E27FC236}">
                  <a16:creationId xmlns:a16="http://schemas.microsoft.com/office/drawing/2014/main" id="{CD999545-7D21-96B9-3EDE-6114EFC2392D}"/>
                </a:ext>
              </a:extLst>
            </p:cNvPr>
            <p:cNvSpPr/>
            <p:nvPr/>
          </p:nvSpPr>
          <p:spPr>
            <a:xfrm>
              <a:off x="6145745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0" name="Полилиния: фигура 1049">
              <a:extLst>
                <a:ext uri="{FF2B5EF4-FFF2-40B4-BE49-F238E27FC236}">
                  <a16:creationId xmlns:a16="http://schemas.microsoft.com/office/drawing/2014/main" id="{26B70662-AB29-F52E-AA1E-E80C2DBF5631}"/>
                </a:ext>
              </a:extLst>
            </p:cNvPr>
            <p:cNvSpPr/>
            <p:nvPr/>
          </p:nvSpPr>
          <p:spPr>
            <a:xfrm>
              <a:off x="585729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1" name="Полилиния: фигура 1050">
              <a:extLst>
                <a:ext uri="{FF2B5EF4-FFF2-40B4-BE49-F238E27FC236}">
                  <a16:creationId xmlns:a16="http://schemas.microsoft.com/office/drawing/2014/main" id="{7C5DB741-BCF3-E374-2065-D4CD6A7C2D9A}"/>
                </a:ext>
              </a:extLst>
            </p:cNvPr>
            <p:cNvSpPr/>
            <p:nvPr/>
          </p:nvSpPr>
          <p:spPr>
            <a:xfrm>
              <a:off x="594652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2" name="Полилиния: фигура 1051">
              <a:extLst>
                <a:ext uri="{FF2B5EF4-FFF2-40B4-BE49-F238E27FC236}">
                  <a16:creationId xmlns:a16="http://schemas.microsoft.com/office/drawing/2014/main" id="{098F3C69-50B4-A722-A09E-E012D6D896CB}"/>
                </a:ext>
              </a:extLst>
            </p:cNvPr>
            <p:cNvSpPr/>
            <p:nvPr/>
          </p:nvSpPr>
          <p:spPr>
            <a:xfrm>
              <a:off x="585729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3" name="Полилиния: фигура 1052">
              <a:extLst>
                <a:ext uri="{FF2B5EF4-FFF2-40B4-BE49-F238E27FC236}">
                  <a16:creationId xmlns:a16="http://schemas.microsoft.com/office/drawing/2014/main" id="{158EC1A4-00B9-0F33-9D9E-A7E0808B216A}"/>
                </a:ext>
              </a:extLst>
            </p:cNvPr>
            <p:cNvSpPr/>
            <p:nvPr/>
          </p:nvSpPr>
          <p:spPr>
            <a:xfrm>
              <a:off x="594652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4" name="Полилиния: фигура 1053">
              <a:extLst>
                <a:ext uri="{FF2B5EF4-FFF2-40B4-BE49-F238E27FC236}">
                  <a16:creationId xmlns:a16="http://schemas.microsoft.com/office/drawing/2014/main" id="{8277BC2F-A347-89E2-343A-AEF5ECBA3936}"/>
                </a:ext>
              </a:extLst>
            </p:cNvPr>
            <p:cNvSpPr/>
            <p:nvPr/>
          </p:nvSpPr>
          <p:spPr>
            <a:xfrm>
              <a:off x="5867670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5" name="Полилиния: фигура 1054">
              <a:extLst>
                <a:ext uri="{FF2B5EF4-FFF2-40B4-BE49-F238E27FC236}">
                  <a16:creationId xmlns:a16="http://schemas.microsoft.com/office/drawing/2014/main" id="{9189D2EC-C276-A71A-B0DC-1CBBAF860A98}"/>
                </a:ext>
              </a:extLst>
            </p:cNvPr>
            <p:cNvSpPr/>
            <p:nvPr/>
          </p:nvSpPr>
          <p:spPr>
            <a:xfrm>
              <a:off x="5958976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6" name="Полилиния: фигура 1055">
              <a:extLst>
                <a:ext uri="{FF2B5EF4-FFF2-40B4-BE49-F238E27FC236}">
                  <a16:creationId xmlns:a16="http://schemas.microsoft.com/office/drawing/2014/main" id="{DBCA13CA-9EF5-13B1-35B3-1B060C8A7F79}"/>
                </a:ext>
              </a:extLst>
            </p:cNvPr>
            <p:cNvSpPr/>
            <p:nvPr/>
          </p:nvSpPr>
          <p:spPr>
            <a:xfrm>
              <a:off x="5867670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7" name="Полилиния: фигура 1056">
              <a:extLst>
                <a:ext uri="{FF2B5EF4-FFF2-40B4-BE49-F238E27FC236}">
                  <a16:creationId xmlns:a16="http://schemas.microsoft.com/office/drawing/2014/main" id="{15DD4424-390B-874B-3F57-290DA935508A}"/>
                </a:ext>
              </a:extLst>
            </p:cNvPr>
            <p:cNvSpPr/>
            <p:nvPr/>
          </p:nvSpPr>
          <p:spPr>
            <a:xfrm>
              <a:off x="5958976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8" name="Полилиния: фигура 1057">
              <a:extLst>
                <a:ext uri="{FF2B5EF4-FFF2-40B4-BE49-F238E27FC236}">
                  <a16:creationId xmlns:a16="http://schemas.microsoft.com/office/drawing/2014/main" id="{A1BD88B8-3F04-B6BB-1300-4BCF87012538}"/>
                </a:ext>
              </a:extLst>
            </p:cNvPr>
            <p:cNvSpPr/>
            <p:nvPr/>
          </p:nvSpPr>
          <p:spPr>
            <a:xfrm>
              <a:off x="567052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9" name="Полилиния: фигура 1058">
              <a:extLst>
                <a:ext uri="{FF2B5EF4-FFF2-40B4-BE49-F238E27FC236}">
                  <a16:creationId xmlns:a16="http://schemas.microsoft.com/office/drawing/2014/main" id="{8EF18E57-46AA-ECB8-F5DF-F35C22F62821}"/>
                </a:ext>
              </a:extLst>
            </p:cNvPr>
            <p:cNvSpPr/>
            <p:nvPr/>
          </p:nvSpPr>
          <p:spPr>
            <a:xfrm>
              <a:off x="575975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0" name="Полилиния: фигура 1059">
              <a:extLst>
                <a:ext uri="{FF2B5EF4-FFF2-40B4-BE49-F238E27FC236}">
                  <a16:creationId xmlns:a16="http://schemas.microsoft.com/office/drawing/2014/main" id="{D1EB281C-9312-9D7F-734F-1C13E53D81A5}"/>
                </a:ext>
              </a:extLst>
            </p:cNvPr>
            <p:cNvSpPr/>
            <p:nvPr/>
          </p:nvSpPr>
          <p:spPr>
            <a:xfrm>
              <a:off x="567052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1" name="Полилиния: фигура 1060">
              <a:extLst>
                <a:ext uri="{FF2B5EF4-FFF2-40B4-BE49-F238E27FC236}">
                  <a16:creationId xmlns:a16="http://schemas.microsoft.com/office/drawing/2014/main" id="{7DF21D20-CAD6-79F3-D25A-697B3EA86795}"/>
                </a:ext>
              </a:extLst>
            </p:cNvPr>
            <p:cNvSpPr/>
            <p:nvPr/>
          </p:nvSpPr>
          <p:spPr>
            <a:xfrm>
              <a:off x="575975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2" name="Полилиния: фигура 1061">
              <a:extLst>
                <a:ext uri="{FF2B5EF4-FFF2-40B4-BE49-F238E27FC236}">
                  <a16:creationId xmlns:a16="http://schemas.microsoft.com/office/drawing/2014/main" id="{6A59B810-DEDF-D023-670B-200425625A0F}"/>
                </a:ext>
              </a:extLst>
            </p:cNvPr>
            <p:cNvSpPr/>
            <p:nvPr/>
          </p:nvSpPr>
          <p:spPr>
            <a:xfrm>
              <a:off x="5680901" y="2151126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3" name="Полилиния: фигура 1062">
              <a:extLst>
                <a:ext uri="{FF2B5EF4-FFF2-40B4-BE49-F238E27FC236}">
                  <a16:creationId xmlns:a16="http://schemas.microsoft.com/office/drawing/2014/main" id="{628BBDA0-8B97-A7F0-2E00-A54F73961CC2}"/>
                </a:ext>
              </a:extLst>
            </p:cNvPr>
            <p:cNvSpPr/>
            <p:nvPr/>
          </p:nvSpPr>
          <p:spPr>
            <a:xfrm>
              <a:off x="5772208" y="2151126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4" name="Полилиния: фигура 1063">
              <a:extLst>
                <a:ext uri="{FF2B5EF4-FFF2-40B4-BE49-F238E27FC236}">
                  <a16:creationId xmlns:a16="http://schemas.microsoft.com/office/drawing/2014/main" id="{B752D9B3-ABDB-C3FA-C72C-A48FB81FEF63}"/>
                </a:ext>
              </a:extLst>
            </p:cNvPr>
            <p:cNvSpPr/>
            <p:nvPr/>
          </p:nvSpPr>
          <p:spPr>
            <a:xfrm>
              <a:off x="5680901" y="2240327"/>
              <a:ext cx="20744" cy="21143"/>
            </a:xfrm>
            <a:custGeom>
              <a:avLst/>
              <a:gdLst>
                <a:gd name="connsiteX0" fmla="*/ -72 w 20744"/>
                <a:gd name="connsiteY0" fmla="*/ 10194 h 21143"/>
                <a:gd name="connsiteX1" fmla="*/ 10296 w 20744"/>
                <a:gd name="connsiteY1" fmla="*/ -179 h 21143"/>
                <a:gd name="connsiteX2" fmla="*/ 20673 w 20744"/>
                <a:gd name="connsiteY2" fmla="*/ 10194 h 21143"/>
                <a:gd name="connsiteX3" fmla="*/ 10296 w 20744"/>
                <a:gd name="connsiteY3" fmla="*/ 20557 h 21143"/>
                <a:gd name="connsiteX4" fmla="*/ -72 w 2074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5" name="Полилиния: фигура 1064">
              <a:extLst>
                <a:ext uri="{FF2B5EF4-FFF2-40B4-BE49-F238E27FC236}">
                  <a16:creationId xmlns:a16="http://schemas.microsoft.com/office/drawing/2014/main" id="{03A34B7B-AF2A-20BB-2109-995C5891850D}"/>
                </a:ext>
              </a:extLst>
            </p:cNvPr>
            <p:cNvSpPr/>
            <p:nvPr/>
          </p:nvSpPr>
          <p:spPr>
            <a:xfrm>
              <a:off x="5772208" y="2240327"/>
              <a:ext cx="20753" cy="21143"/>
            </a:xfrm>
            <a:custGeom>
              <a:avLst/>
              <a:gdLst>
                <a:gd name="connsiteX0" fmla="*/ -72 w 20753"/>
                <a:gd name="connsiteY0" fmla="*/ 10194 h 21143"/>
                <a:gd name="connsiteX1" fmla="*/ 10305 w 20753"/>
                <a:gd name="connsiteY1" fmla="*/ -179 h 21143"/>
                <a:gd name="connsiteX2" fmla="*/ 20682 w 20753"/>
                <a:gd name="connsiteY2" fmla="*/ 10194 h 21143"/>
                <a:gd name="connsiteX3" fmla="*/ 10305 w 20753"/>
                <a:gd name="connsiteY3" fmla="*/ 20557 h 21143"/>
                <a:gd name="connsiteX4" fmla="*/ -72 w 20753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6" name="Полилиния: фигура 1065">
              <a:extLst>
                <a:ext uri="{FF2B5EF4-FFF2-40B4-BE49-F238E27FC236}">
                  <a16:creationId xmlns:a16="http://schemas.microsoft.com/office/drawing/2014/main" id="{738AB1F9-1959-0DC8-F046-1BFAACC5E941}"/>
                </a:ext>
              </a:extLst>
            </p:cNvPr>
            <p:cNvSpPr/>
            <p:nvPr/>
          </p:nvSpPr>
          <p:spPr>
            <a:xfrm>
              <a:off x="557298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7" name="Полилиния: фигура 1066">
              <a:extLst>
                <a:ext uri="{FF2B5EF4-FFF2-40B4-BE49-F238E27FC236}">
                  <a16:creationId xmlns:a16="http://schemas.microsoft.com/office/drawing/2014/main" id="{13434AC2-5562-E5C4-AE2B-C29926AAE973}"/>
                </a:ext>
              </a:extLst>
            </p:cNvPr>
            <p:cNvSpPr/>
            <p:nvPr/>
          </p:nvSpPr>
          <p:spPr>
            <a:xfrm>
              <a:off x="5483746" y="222787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8" name="Полилиния: фигура 1067">
              <a:extLst>
                <a:ext uri="{FF2B5EF4-FFF2-40B4-BE49-F238E27FC236}">
                  <a16:creationId xmlns:a16="http://schemas.microsoft.com/office/drawing/2014/main" id="{4B9CEE45-B9A2-2555-96CC-9150428D98AA}"/>
                </a:ext>
              </a:extLst>
            </p:cNvPr>
            <p:cNvSpPr/>
            <p:nvPr/>
          </p:nvSpPr>
          <p:spPr>
            <a:xfrm>
              <a:off x="557298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9" name="Полилиния: фигура 1068">
              <a:extLst>
                <a:ext uri="{FF2B5EF4-FFF2-40B4-BE49-F238E27FC236}">
                  <a16:creationId xmlns:a16="http://schemas.microsoft.com/office/drawing/2014/main" id="{AE1B3FE1-0B3F-2639-9107-CB215C3018C4}"/>
                </a:ext>
              </a:extLst>
            </p:cNvPr>
            <p:cNvSpPr/>
            <p:nvPr/>
          </p:nvSpPr>
          <p:spPr>
            <a:xfrm>
              <a:off x="5585439" y="215112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0" name="Полилиния: фигура 1069">
              <a:extLst>
                <a:ext uri="{FF2B5EF4-FFF2-40B4-BE49-F238E27FC236}">
                  <a16:creationId xmlns:a16="http://schemas.microsoft.com/office/drawing/2014/main" id="{39540D26-B9CE-1274-9748-C450C4B74259}"/>
                </a:ext>
              </a:extLst>
            </p:cNvPr>
            <p:cNvSpPr/>
            <p:nvPr/>
          </p:nvSpPr>
          <p:spPr>
            <a:xfrm>
              <a:off x="5494123" y="2240327"/>
              <a:ext cx="20753" cy="21143"/>
            </a:xfrm>
            <a:custGeom>
              <a:avLst/>
              <a:gdLst>
                <a:gd name="connsiteX0" fmla="*/ -72 w 20753"/>
                <a:gd name="connsiteY0" fmla="*/ 10194 h 21143"/>
                <a:gd name="connsiteX1" fmla="*/ 10305 w 20753"/>
                <a:gd name="connsiteY1" fmla="*/ -179 h 21143"/>
                <a:gd name="connsiteX2" fmla="*/ 20682 w 20753"/>
                <a:gd name="connsiteY2" fmla="*/ 10194 h 21143"/>
                <a:gd name="connsiteX3" fmla="*/ 10305 w 20753"/>
                <a:gd name="connsiteY3" fmla="*/ 20557 h 21143"/>
                <a:gd name="connsiteX4" fmla="*/ -72 w 20753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1" name="Полилиния: фигура 1070">
              <a:extLst>
                <a:ext uri="{FF2B5EF4-FFF2-40B4-BE49-F238E27FC236}">
                  <a16:creationId xmlns:a16="http://schemas.microsoft.com/office/drawing/2014/main" id="{149A14EE-B374-D701-5A7A-34A4CC0EC83A}"/>
                </a:ext>
              </a:extLst>
            </p:cNvPr>
            <p:cNvSpPr/>
            <p:nvPr/>
          </p:nvSpPr>
          <p:spPr>
            <a:xfrm>
              <a:off x="5585439" y="2240327"/>
              <a:ext cx="20754" cy="21143"/>
            </a:xfrm>
            <a:custGeom>
              <a:avLst/>
              <a:gdLst>
                <a:gd name="connsiteX0" fmla="*/ -72 w 20754"/>
                <a:gd name="connsiteY0" fmla="*/ 10194 h 21143"/>
                <a:gd name="connsiteX1" fmla="*/ 10306 w 20754"/>
                <a:gd name="connsiteY1" fmla="*/ -179 h 21143"/>
                <a:gd name="connsiteX2" fmla="*/ 20682 w 20754"/>
                <a:gd name="connsiteY2" fmla="*/ 10194 h 21143"/>
                <a:gd name="connsiteX3" fmla="*/ 10306 w 20754"/>
                <a:gd name="connsiteY3" fmla="*/ 20557 h 21143"/>
                <a:gd name="connsiteX4" fmla="*/ -72 w 2075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3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2" name="Полилиния: фигура 1071">
              <a:extLst>
                <a:ext uri="{FF2B5EF4-FFF2-40B4-BE49-F238E27FC236}">
                  <a16:creationId xmlns:a16="http://schemas.microsoft.com/office/drawing/2014/main" id="{63F22BB1-5364-CDFF-46AE-0FFDA146D847}"/>
                </a:ext>
              </a:extLst>
            </p:cNvPr>
            <p:cNvSpPr/>
            <p:nvPr/>
          </p:nvSpPr>
          <p:spPr>
            <a:xfrm>
              <a:off x="538621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3" name="Полилиния: фигура 1072">
              <a:extLst>
                <a:ext uri="{FF2B5EF4-FFF2-40B4-BE49-F238E27FC236}">
                  <a16:creationId xmlns:a16="http://schemas.microsoft.com/office/drawing/2014/main" id="{D023BB30-03A6-10C8-485F-1A7EE1842808}"/>
                </a:ext>
              </a:extLst>
            </p:cNvPr>
            <p:cNvSpPr/>
            <p:nvPr/>
          </p:nvSpPr>
          <p:spPr>
            <a:xfrm>
              <a:off x="5398671" y="2240327"/>
              <a:ext cx="20744" cy="21143"/>
            </a:xfrm>
            <a:custGeom>
              <a:avLst/>
              <a:gdLst>
                <a:gd name="connsiteX0" fmla="*/ -72 w 20744"/>
                <a:gd name="connsiteY0" fmla="*/ 10194 h 21143"/>
                <a:gd name="connsiteX1" fmla="*/ 10296 w 20744"/>
                <a:gd name="connsiteY1" fmla="*/ -179 h 21143"/>
                <a:gd name="connsiteX2" fmla="*/ 20673 w 20744"/>
                <a:gd name="connsiteY2" fmla="*/ 10194 h 21143"/>
                <a:gd name="connsiteX3" fmla="*/ 10296 w 20744"/>
                <a:gd name="connsiteY3" fmla="*/ 20557 h 21143"/>
                <a:gd name="connsiteX4" fmla="*/ -72 w 2074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4" name="Полилиния: фигура 1073">
              <a:extLst>
                <a:ext uri="{FF2B5EF4-FFF2-40B4-BE49-F238E27FC236}">
                  <a16:creationId xmlns:a16="http://schemas.microsoft.com/office/drawing/2014/main" id="{14BB25E8-C13F-80B6-60CD-CC64D561EA71}"/>
                </a:ext>
              </a:extLst>
            </p:cNvPr>
            <p:cNvSpPr/>
            <p:nvPr/>
          </p:nvSpPr>
          <p:spPr>
            <a:xfrm>
              <a:off x="5108132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5" name="Полилиния: фигура 1074">
              <a:extLst>
                <a:ext uri="{FF2B5EF4-FFF2-40B4-BE49-F238E27FC236}">
                  <a16:creationId xmlns:a16="http://schemas.microsoft.com/office/drawing/2014/main" id="{8CDF4F5F-067F-BDDE-0DDC-D4375FD54353}"/>
                </a:ext>
              </a:extLst>
            </p:cNvPr>
            <p:cNvSpPr/>
            <p:nvPr/>
          </p:nvSpPr>
          <p:spPr>
            <a:xfrm>
              <a:off x="5120586" y="2240327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6" name="Полилиния: фигура 1075">
              <a:extLst>
                <a:ext uri="{FF2B5EF4-FFF2-40B4-BE49-F238E27FC236}">
                  <a16:creationId xmlns:a16="http://schemas.microsoft.com/office/drawing/2014/main" id="{716FA7F4-DE1F-B381-BC61-6ED3E8A03907}"/>
                </a:ext>
              </a:extLst>
            </p:cNvPr>
            <p:cNvSpPr/>
            <p:nvPr/>
          </p:nvSpPr>
          <p:spPr>
            <a:xfrm>
              <a:off x="492136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7" name="Полилиния: фигура 1076">
              <a:extLst>
                <a:ext uri="{FF2B5EF4-FFF2-40B4-BE49-F238E27FC236}">
                  <a16:creationId xmlns:a16="http://schemas.microsoft.com/office/drawing/2014/main" id="{99FB99B3-3F97-1A27-4BC2-081C9094864F}"/>
                </a:ext>
              </a:extLst>
            </p:cNvPr>
            <p:cNvSpPr/>
            <p:nvPr/>
          </p:nvSpPr>
          <p:spPr>
            <a:xfrm>
              <a:off x="501060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8" name="Полилиния: фигура 1077">
              <a:extLst>
                <a:ext uri="{FF2B5EF4-FFF2-40B4-BE49-F238E27FC236}">
                  <a16:creationId xmlns:a16="http://schemas.microsoft.com/office/drawing/2014/main" id="{1AF6326D-9953-511B-6075-36CC036C15D2}"/>
                </a:ext>
              </a:extLst>
            </p:cNvPr>
            <p:cNvSpPr/>
            <p:nvPr/>
          </p:nvSpPr>
          <p:spPr>
            <a:xfrm>
              <a:off x="4933818" y="2240327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9" name="Полилиния: фигура 1078">
              <a:extLst>
                <a:ext uri="{FF2B5EF4-FFF2-40B4-BE49-F238E27FC236}">
                  <a16:creationId xmlns:a16="http://schemas.microsoft.com/office/drawing/2014/main" id="{6CB07008-480B-198B-AE36-8EAC8F0D3A16}"/>
                </a:ext>
              </a:extLst>
            </p:cNvPr>
            <p:cNvSpPr/>
            <p:nvPr/>
          </p:nvSpPr>
          <p:spPr>
            <a:xfrm>
              <a:off x="5025125" y="2240327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0" name="Полилиния: фигура 1079">
              <a:extLst>
                <a:ext uri="{FF2B5EF4-FFF2-40B4-BE49-F238E27FC236}">
                  <a16:creationId xmlns:a16="http://schemas.microsoft.com/office/drawing/2014/main" id="{EDDC23AA-38AC-CB9B-4390-0CAFDEED2477}"/>
                </a:ext>
              </a:extLst>
            </p:cNvPr>
            <p:cNvSpPr/>
            <p:nvPr/>
          </p:nvSpPr>
          <p:spPr>
            <a:xfrm>
              <a:off x="417221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1" name="Полилиния: фигура 1080">
              <a:extLst>
                <a:ext uri="{FF2B5EF4-FFF2-40B4-BE49-F238E27FC236}">
                  <a16:creationId xmlns:a16="http://schemas.microsoft.com/office/drawing/2014/main" id="{A2C5CB8C-D97C-9CAB-DE70-1B4E5A7190A0}"/>
                </a:ext>
              </a:extLst>
            </p:cNvPr>
            <p:cNvSpPr/>
            <p:nvPr/>
          </p:nvSpPr>
          <p:spPr>
            <a:xfrm>
              <a:off x="426351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2" name="Полилиния: фигура 1081">
              <a:extLst>
                <a:ext uri="{FF2B5EF4-FFF2-40B4-BE49-F238E27FC236}">
                  <a16:creationId xmlns:a16="http://schemas.microsoft.com/office/drawing/2014/main" id="{C12B3916-3DCC-014F-0FC6-BEE88D5AC6DB}"/>
                </a:ext>
              </a:extLst>
            </p:cNvPr>
            <p:cNvSpPr/>
            <p:nvPr/>
          </p:nvSpPr>
          <p:spPr>
            <a:xfrm>
              <a:off x="417221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3" name="Полилиния: фигура 1082">
              <a:extLst>
                <a:ext uri="{FF2B5EF4-FFF2-40B4-BE49-F238E27FC236}">
                  <a16:creationId xmlns:a16="http://schemas.microsoft.com/office/drawing/2014/main" id="{D74C62C7-B63F-85B7-BFC0-4351AD020D6D}"/>
                </a:ext>
              </a:extLst>
            </p:cNvPr>
            <p:cNvSpPr/>
            <p:nvPr/>
          </p:nvSpPr>
          <p:spPr>
            <a:xfrm>
              <a:off x="426351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4" name="Полилиния: фигура 1083">
              <a:extLst>
                <a:ext uri="{FF2B5EF4-FFF2-40B4-BE49-F238E27FC236}">
                  <a16:creationId xmlns:a16="http://schemas.microsoft.com/office/drawing/2014/main" id="{5914A79B-EACB-9013-5066-23231BABA452}"/>
                </a:ext>
              </a:extLst>
            </p:cNvPr>
            <p:cNvSpPr/>
            <p:nvPr/>
          </p:nvSpPr>
          <p:spPr>
            <a:xfrm>
              <a:off x="4186735" y="215320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5" name="Полилиния: фигура 1084">
              <a:extLst>
                <a:ext uri="{FF2B5EF4-FFF2-40B4-BE49-F238E27FC236}">
                  <a16:creationId xmlns:a16="http://schemas.microsoft.com/office/drawing/2014/main" id="{94BAF3E8-8E65-F9A0-CF41-4E4B2F8D3620}"/>
                </a:ext>
              </a:extLst>
            </p:cNvPr>
            <p:cNvSpPr/>
            <p:nvPr/>
          </p:nvSpPr>
          <p:spPr>
            <a:xfrm>
              <a:off x="4278051" y="215320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6" name="Полилиния: фигура 1085">
              <a:extLst>
                <a:ext uri="{FF2B5EF4-FFF2-40B4-BE49-F238E27FC236}">
                  <a16:creationId xmlns:a16="http://schemas.microsoft.com/office/drawing/2014/main" id="{4C741135-2AFE-3690-313D-8EEDFACBE852}"/>
                </a:ext>
              </a:extLst>
            </p:cNvPr>
            <p:cNvSpPr/>
            <p:nvPr/>
          </p:nvSpPr>
          <p:spPr>
            <a:xfrm>
              <a:off x="4186735" y="2242394"/>
              <a:ext cx="16608" cy="16602"/>
            </a:xfrm>
            <a:custGeom>
              <a:avLst/>
              <a:gdLst>
                <a:gd name="connsiteX0" fmla="*/ -72 w 16608"/>
                <a:gd name="connsiteY0" fmla="*/ 8127 h 16602"/>
                <a:gd name="connsiteX1" fmla="*/ 8228 w 16608"/>
                <a:gd name="connsiteY1" fmla="*/ -179 h 16602"/>
                <a:gd name="connsiteX2" fmla="*/ 16537 w 16608"/>
                <a:gd name="connsiteY2" fmla="*/ 8127 h 16602"/>
                <a:gd name="connsiteX3" fmla="*/ 8228 w 16608"/>
                <a:gd name="connsiteY3" fmla="*/ 16423 h 16602"/>
                <a:gd name="connsiteX4" fmla="*/ -72 w 16608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2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2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7" name="Полилиния: фигура 1086">
              <a:extLst>
                <a:ext uri="{FF2B5EF4-FFF2-40B4-BE49-F238E27FC236}">
                  <a16:creationId xmlns:a16="http://schemas.microsoft.com/office/drawing/2014/main" id="{0A7A8D0C-135D-5BD9-59A0-C09DB4DF2F08}"/>
                </a:ext>
              </a:extLst>
            </p:cNvPr>
            <p:cNvSpPr/>
            <p:nvPr/>
          </p:nvSpPr>
          <p:spPr>
            <a:xfrm>
              <a:off x="4278051" y="2242394"/>
              <a:ext cx="16599" cy="16602"/>
            </a:xfrm>
            <a:custGeom>
              <a:avLst/>
              <a:gdLst>
                <a:gd name="connsiteX0" fmla="*/ -72 w 16599"/>
                <a:gd name="connsiteY0" fmla="*/ 8127 h 16602"/>
                <a:gd name="connsiteX1" fmla="*/ 8227 w 16599"/>
                <a:gd name="connsiteY1" fmla="*/ -179 h 16602"/>
                <a:gd name="connsiteX2" fmla="*/ 16527 w 16599"/>
                <a:gd name="connsiteY2" fmla="*/ 8127 h 16602"/>
                <a:gd name="connsiteX3" fmla="*/ 8227 w 16599"/>
                <a:gd name="connsiteY3" fmla="*/ 16423 h 16602"/>
                <a:gd name="connsiteX4" fmla="*/ -72 w 16599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2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8" name="Полилиния: фигура 1087">
              <a:extLst>
                <a:ext uri="{FF2B5EF4-FFF2-40B4-BE49-F238E27FC236}">
                  <a16:creationId xmlns:a16="http://schemas.microsoft.com/office/drawing/2014/main" id="{AEA0D5E9-015D-AF80-7A74-93B3D2D24517}"/>
                </a:ext>
              </a:extLst>
            </p:cNvPr>
            <p:cNvSpPr/>
            <p:nvPr/>
          </p:nvSpPr>
          <p:spPr>
            <a:xfrm>
              <a:off x="407467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9" name="Полилиния: фигура 1088">
              <a:extLst>
                <a:ext uri="{FF2B5EF4-FFF2-40B4-BE49-F238E27FC236}">
                  <a16:creationId xmlns:a16="http://schemas.microsoft.com/office/drawing/2014/main" id="{C05BFE55-E632-7FD3-32D9-E1605BBF0352}"/>
                </a:ext>
              </a:extLst>
            </p:cNvPr>
            <p:cNvSpPr/>
            <p:nvPr/>
          </p:nvSpPr>
          <p:spPr>
            <a:xfrm>
              <a:off x="407467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0" name="Полилиния: фигура 1089">
              <a:extLst>
                <a:ext uri="{FF2B5EF4-FFF2-40B4-BE49-F238E27FC236}">
                  <a16:creationId xmlns:a16="http://schemas.microsoft.com/office/drawing/2014/main" id="{43C6CABB-07F8-1A3F-876D-DC417CC3996E}"/>
                </a:ext>
              </a:extLst>
            </p:cNvPr>
            <p:cNvSpPr/>
            <p:nvPr/>
          </p:nvSpPr>
          <p:spPr>
            <a:xfrm>
              <a:off x="4091283" y="215320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1" name="Полилиния: фигура 1090">
              <a:extLst>
                <a:ext uri="{FF2B5EF4-FFF2-40B4-BE49-F238E27FC236}">
                  <a16:creationId xmlns:a16="http://schemas.microsoft.com/office/drawing/2014/main" id="{984F7C7A-A9D1-A597-4080-42680525DFF4}"/>
                </a:ext>
              </a:extLst>
            </p:cNvPr>
            <p:cNvSpPr/>
            <p:nvPr/>
          </p:nvSpPr>
          <p:spPr>
            <a:xfrm>
              <a:off x="4091283" y="2242394"/>
              <a:ext cx="16599" cy="16602"/>
            </a:xfrm>
            <a:custGeom>
              <a:avLst/>
              <a:gdLst>
                <a:gd name="connsiteX0" fmla="*/ -72 w 16599"/>
                <a:gd name="connsiteY0" fmla="*/ 8127 h 16602"/>
                <a:gd name="connsiteX1" fmla="*/ 8228 w 16599"/>
                <a:gd name="connsiteY1" fmla="*/ -179 h 16602"/>
                <a:gd name="connsiteX2" fmla="*/ 16527 w 16599"/>
                <a:gd name="connsiteY2" fmla="*/ 8127 h 16602"/>
                <a:gd name="connsiteX3" fmla="*/ 8228 w 16599"/>
                <a:gd name="connsiteY3" fmla="*/ 16423 h 16602"/>
                <a:gd name="connsiteX4" fmla="*/ -72 w 16599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2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2" name="Полилиния: фигура 1091">
              <a:extLst>
                <a:ext uri="{FF2B5EF4-FFF2-40B4-BE49-F238E27FC236}">
                  <a16:creationId xmlns:a16="http://schemas.microsoft.com/office/drawing/2014/main" id="{C5C7A6C0-6FED-0C8C-BFCF-D86D02E94122}"/>
                </a:ext>
              </a:extLst>
            </p:cNvPr>
            <p:cNvSpPr/>
            <p:nvPr/>
          </p:nvSpPr>
          <p:spPr>
            <a:xfrm>
              <a:off x="3611898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3" name="Полилиния: фигура 1092">
              <a:extLst>
                <a:ext uri="{FF2B5EF4-FFF2-40B4-BE49-F238E27FC236}">
                  <a16:creationId xmlns:a16="http://schemas.microsoft.com/office/drawing/2014/main" id="{CF731C5E-849F-AB5F-FACE-87F7707F8846}"/>
                </a:ext>
              </a:extLst>
            </p:cNvPr>
            <p:cNvSpPr/>
            <p:nvPr/>
          </p:nvSpPr>
          <p:spPr>
            <a:xfrm>
              <a:off x="3626429" y="2244470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50 w 12454"/>
                <a:gd name="connsiteY1" fmla="*/ -179 h 13001"/>
                <a:gd name="connsiteX2" fmla="*/ 12382 w 12454"/>
                <a:gd name="connsiteY2" fmla="*/ 6051 h 13001"/>
                <a:gd name="connsiteX3" fmla="*/ 615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4" name="Полилиния: фигура 1093">
              <a:extLst>
                <a:ext uri="{FF2B5EF4-FFF2-40B4-BE49-F238E27FC236}">
                  <a16:creationId xmlns:a16="http://schemas.microsoft.com/office/drawing/2014/main" id="{CA1EBDC5-DEC2-6C16-4101-CD500CF39FE5}"/>
                </a:ext>
              </a:extLst>
            </p:cNvPr>
            <p:cNvSpPr/>
            <p:nvPr/>
          </p:nvSpPr>
          <p:spPr>
            <a:xfrm>
              <a:off x="351436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5" name="Полилиния: фигура 1094">
              <a:extLst>
                <a:ext uri="{FF2B5EF4-FFF2-40B4-BE49-F238E27FC236}">
                  <a16:creationId xmlns:a16="http://schemas.microsoft.com/office/drawing/2014/main" id="{A4FB0983-407C-A411-2273-AA9925279923}"/>
                </a:ext>
              </a:extLst>
            </p:cNvPr>
            <p:cNvSpPr/>
            <p:nvPr/>
          </p:nvSpPr>
          <p:spPr>
            <a:xfrm>
              <a:off x="3530968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6" name="Полилиния: фигура 1095">
              <a:extLst>
                <a:ext uri="{FF2B5EF4-FFF2-40B4-BE49-F238E27FC236}">
                  <a16:creationId xmlns:a16="http://schemas.microsoft.com/office/drawing/2014/main" id="{1B010225-CF6A-F7C0-F946-8583D424891B}"/>
                </a:ext>
              </a:extLst>
            </p:cNvPr>
            <p:cNvSpPr/>
            <p:nvPr/>
          </p:nvSpPr>
          <p:spPr>
            <a:xfrm>
              <a:off x="3236283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7" name="Полилиния: фигура 1096">
              <a:extLst>
                <a:ext uri="{FF2B5EF4-FFF2-40B4-BE49-F238E27FC236}">
                  <a16:creationId xmlns:a16="http://schemas.microsoft.com/office/drawing/2014/main" id="{80AEF6A1-CB1A-1BB8-5362-5953D3CF233E}"/>
                </a:ext>
              </a:extLst>
            </p:cNvPr>
            <p:cNvSpPr/>
            <p:nvPr/>
          </p:nvSpPr>
          <p:spPr>
            <a:xfrm>
              <a:off x="332760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8" name="Полилиния: фигура 1097">
              <a:extLst>
                <a:ext uri="{FF2B5EF4-FFF2-40B4-BE49-F238E27FC236}">
                  <a16:creationId xmlns:a16="http://schemas.microsoft.com/office/drawing/2014/main" id="{D0A8975B-99B4-8605-5818-B3CFB99C65D7}"/>
                </a:ext>
              </a:extLst>
            </p:cNvPr>
            <p:cNvSpPr/>
            <p:nvPr/>
          </p:nvSpPr>
          <p:spPr>
            <a:xfrm>
              <a:off x="3236283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9" name="Полилиния: фигура 1098">
              <a:extLst>
                <a:ext uri="{FF2B5EF4-FFF2-40B4-BE49-F238E27FC236}">
                  <a16:creationId xmlns:a16="http://schemas.microsoft.com/office/drawing/2014/main" id="{B60D2D1F-A0D7-E11E-3D3A-13A64E3BCF0E}"/>
                </a:ext>
              </a:extLst>
            </p:cNvPr>
            <p:cNvSpPr/>
            <p:nvPr/>
          </p:nvSpPr>
          <p:spPr>
            <a:xfrm>
              <a:off x="332760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0" name="Полилиния: фигура 1099">
              <a:extLst>
                <a:ext uri="{FF2B5EF4-FFF2-40B4-BE49-F238E27FC236}">
                  <a16:creationId xmlns:a16="http://schemas.microsoft.com/office/drawing/2014/main" id="{708CF1F7-47A0-EADB-7EB3-985A5673D751}"/>
                </a:ext>
              </a:extLst>
            </p:cNvPr>
            <p:cNvSpPr/>
            <p:nvPr/>
          </p:nvSpPr>
          <p:spPr>
            <a:xfrm>
              <a:off x="3252893" y="215527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1" name="Полилиния: фигура 1100">
              <a:extLst>
                <a:ext uri="{FF2B5EF4-FFF2-40B4-BE49-F238E27FC236}">
                  <a16:creationId xmlns:a16="http://schemas.microsoft.com/office/drawing/2014/main" id="{6D5F7754-3143-1255-3DAC-5BCCBD6D6B9A}"/>
                </a:ext>
              </a:extLst>
            </p:cNvPr>
            <p:cNvSpPr/>
            <p:nvPr/>
          </p:nvSpPr>
          <p:spPr>
            <a:xfrm>
              <a:off x="3344200" y="215527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2" name="Полилиния: фигура 1101">
              <a:extLst>
                <a:ext uri="{FF2B5EF4-FFF2-40B4-BE49-F238E27FC236}">
                  <a16:creationId xmlns:a16="http://schemas.microsoft.com/office/drawing/2014/main" id="{553835D8-6294-2A22-5593-B83C12481B4E}"/>
                </a:ext>
              </a:extLst>
            </p:cNvPr>
            <p:cNvSpPr/>
            <p:nvPr/>
          </p:nvSpPr>
          <p:spPr>
            <a:xfrm>
              <a:off x="3252893" y="2244470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3" name="Полилиния: фигура 1102">
              <a:extLst>
                <a:ext uri="{FF2B5EF4-FFF2-40B4-BE49-F238E27FC236}">
                  <a16:creationId xmlns:a16="http://schemas.microsoft.com/office/drawing/2014/main" id="{6ABDB271-A3A3-753E-45E8-507836E1AC76}"/>
                </a:ext>
              </a:extLst>
            </p:cNvPr>
            <p:cNvSpPr/>
            <p:nvPr/>
          </p:nvSpPr>
          <p:spPr>
            <a:xfrm>
              <a:off x="3344200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4" name="Полилиния: фигура 1103">
              <a:extLst>
                <a:ext uri="{FF2B5EF4-FFF2-40B4-BE49-F238E27FC236}">
                  <a16:creationId xmlns:a16="http://schemas.microsoft.com/office/drawing/2014/main" id="{6E67C308-8FE1-EC04-1C83-8460A72DC4AD}"/>
                </a:ext>
              </a:extLst>
            </p:cNvPr>
            <p:cNvSpPr/>
            <p:nvPr/>
          </p:nvSpPr>
          <p:spPr>
            <a:xfrm>
              <a:off x="304951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5" name="Полилиния: фигура 1104">
              <a:extLst>
                <a:ext uri="{FF2B5EF4-FFF2-40B4-BE49-F238E27FC236}">
                  <a16:creationId xmlns:a16="http://schemas.microsoft.com/office/drawing/2014/main" id="{C903174F-36BA-6B91-750E-DEB95C86EBD7}"/>
                </a:ext>
              </a:extLst>
            </p:cNvPr>
            <p:cNvSpPr/>
            <p:nvPr/>
          </p:nvSpPr>
          <p:spPr>
            <a:xfrm>
              <a:off x="313875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6" name="Полилиния: фигура 1105">
              <a:extLst>
                <a:ext uri="{FF2B5EF4-FFF2-40B4-BE49-F238E27FC236}">
                  <a16:creationId xmlns:a16="http://schemas.microsoft.com/office/drawing/2014/main" id="{071CB16C-0AD0-31F6-5562-F29497CAECF7}"/>
                </a:ext>
              </a:extLst>
            </p:cNvPr>
            <p:cNvSpPr/>
            <p:nvPr/>
          </p:nvSpPr>
          <p:spPr>
            <a:xfrm>
              <a:off x="304951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7" name="Полилиния: фигура 1106">
              <a:extLst>
                <a:ext uri="{FF2B5EF4-FFF2-40B4-BE49-F238E27FC236}">
                  <a16:creationId xmlns:a16="http://schemas.microsoft.com/office/drawing/2014/main" id="{1C99F15C-3EE0-A99E-FFB1-4F363557CE36}"/>
                </a:ext>
              </a:extLst>
            </p:cNvPr>
            <p:cNvSpPr/>
            <p:nvPr/>
          </p:nvSpPr>
          <p:spPr>
            <a:xfrm>
              <a:off x="313875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8" name="Полилиния: фигура 1107">
              <a:extLst>
                <a:ext uri="{FF2B5EF4-FFF2-40B4-BE49-F238E27FC236}">
                  <a16:creationId xmlns:a16="http://schemas.microsoft.com/office/drawing/2014/main" id="{B31080DB-43D3-1FA5-254E-6C83A8E96F89}"/>
                </a:ext>
              </a:extLst>
            </p:cNvPr>
            <p:cNvSpPr/>
            <p:nvPr/>
          </p:nvSpPr>
          <p:spPr>
            <a:xfrm>
              <a:off x="3066115" y="215527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9" name="Полилиния: фигура 1108">
              <a:extLst>
                <a:ext uri="{FF2B5EF4-FFF2-40B4-BE49-F238E27FC236}">
                  <a16:creationId xmlns:a16="http://schemas.microsoft.com/office/drawing/2014/main" id="{6C0A75C5-A86E-CDA1-9CEE-FDE942536F92}"/>
                </a:ext>
              </a:extLst>
            </p:cNvPr>
            <p:cNvSpPr/>
            <p:nvPr/>
          </p:nvSpPr>
          <p:spPr>
            <a:xfrm>
              <a:off x="3157431" y="2155278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0" name="Полилиния: фигура 1109">
              <a:extLst>
                <a:ext uri="{FF2B5EF4-FFF2-40B4-BE49-F238E27FC236}">
                  <a16:creationId xmlns:a16="http://schemas.microsoft.com/office/drawing/2014/main" id="{3B5A6010-B405-E9C7-5D71-7979F642EAED}"/>
                </a:ext>
              </a:extLst>
            </p:cNvPr>
            <p:cNvSpPr/>
            <p:nvPr/>
          </p:nvSpPr>
          <p:spPr>
            <a:xfrm>
              <a:off x="3066115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1" name="Полилиния: фигура 1110">
              <a:extLst>
                <a:ext uri="{FF2B5EF4-FFF2-40B4-BE49-F238E27FC236}">
                  <a16:creationId xmlns:a16="http://schemas.microsoft.com/office/drawing/2014/main" id="{A0B34603-CB9B-DFF5-822E-A47024B4260E}"/>
                </a:ext>
              </a:extLst>
            </p:cNvPr>
            <p:cNvSpPr/>
            <p:nvPr/>
          </p:nvSpPr>
          <p:spPr>
            <a:xfrm>
              <a:off x="3157431" y="2244470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2" name="Полилиния: фигура 1111">
              <a:extLst>
                <a:ext uri="{FF2B5EF4-FFF2-40B4-BE49-F238E27FC236}">
                  <a16:creationId xmlns:a16="http://schemas.microsoft.com/office/drawing/2014/main" id="{9E4BC3A1-16B7-AD23-BEE0-471BE41D3599}"/>
                </a:ext>
              </a:extLst>
            </p:cNvPr>
            <p:cNvSpPr/>
            <p:nvPr/>
          </p:nvSpPr>
          <p:spPr>
            <a:xfrm>
              <a:off x="286274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3" name="Полилиния: фигура 1112">
              <a:extLst>
                <a:ext uri="{FF2B5EF4-FFF2-40B4-BE49-F238E27FC236}">
                  <a16:creationId xmlns:a16="http://schemas.microsoft.com/office/drawing/2014/main" id="{4F2588A9-E0A2-197E-1ED1-96357A555C9B}"/>
                </a:ext>
              </a:extLst>
            </p:cNvPr>
            <p:cNvSpPr/>
            <p:nvPr/>
          </p:nvSpPr>
          <p:spPr>
            <a:xfrm>
              <a:off x="295198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4" name="Полилиния: фигура 1113">
              <a:extLst>
                <a:ext uri="{FF2B5EF4-FFF2-40B4-BE49-F238E27FC236}">
                  <a16:creationId xmlns:a16="http://schemas.microsoft.com/office/drawing/2014/main" id="{9B5C5BCF-CD40-A031-DEA0-7E030A292446}"/>
                </a:ext>
              </a:extLst>
            </p:cNvPr>
            <p:cNvSpPr/>
            <p:nvPr/>
          </p:nvSpPr>
          <p:spPr>
            <a:xfrm>
              <a:off x="286274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5" name="Полилиния: фигура 1114">
              <a:extLst>
                <a:ext uri="{FF2B5EF4-FFF2-40B4-BE49-F238E27FC236}">
                  <a16:creationId xmlns:a16="http://schemas.microsoft.com/office/drawing/2014/main" id="{08B4E579-1C2A-2E2D-1F93-278F50C80E22}"/>
                </a:ext>
              </a:extLst>
            </p:cNvPr>
            <p:cNvSpPr/>
            <p:nvPr/>
          </p:nvSpPr>
          <p:spPr>
            <a:xfrm>
              <a:off x="295198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6" name="Полилиния: фигура 1115">
              <a:extLst>
                <a:ext uri="{FF2B5EF4-FFF2-40B4-BE49-F238E27FC236}">
                  <a16:creationId xmlns:a16="http://schemas.microsoft.com/office/drawing/2014/main" id="{07B707FD-E271-CB89-2115-20C50F9D55CE}"/>
                </a:ext>
              </a:extLst>
            </p:cNvPr>
            <p:cNvSpPr/>
            <p:nvPr/>
          </p:nvSpPr>
          <p:spPr>
            <a:xfrm>
              <a:off x="2879346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7" name="Полилиния: фигура 1116">
              <a:extLst>
                <a:ext uri="{FF2B5EF4-FFF2-40B4-BE49-F238E27FC236}">
                  <a16:creationId xmlns:a16="http://schemas.microsoft.com/office/drawing/2014/main" id="{D2DB31D8-9F2C-CF7A-0D59-756ED42F4274}"/>
                </a:ext>
              </a:extLst>
            </p:cNvPr>
            <p:cNvSpPr/>
            <p:nvPr/>
          </p:nvSpPr>
          <p:spPr>
            <a:xfrm>
              <a:off x="2970663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8" name="Полилиния: фигура 1117">
              <a:extLst>
                <a:ext uri="{FF2B5EF4-FFF2-40B4-BE49-F238E27FC236}">
                  <a16:creationId xmlns:a16="http://schemas.microsoft.com/office/drawing/2014/main" id="{9C95ECD8-1959-DF06-43E3-344C38B1E5CB}"/>
                </a:ext>
              </a:extLst>
            </p:cNvPr>
            <p:cNvSpPr/>
            <p:nvPr/>
          </p:nvSpPr>
          <p:spPr>
            <a:xfrm>
              <a:off x="2879346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9" name="Полилиния: фигура 1118">
              <a:extLst>
                <a:ext uri="{FF2B5EF4-FFF2-40B4-BE49-F238E27FC236}">
                  <a16:creationId xmlns:a16="http://schemas.microsoft.com/office/drawing/2014/main" id="{297EB17F-39DE-E631-FCF5-328B9824E3E2}"/>
                </a:ext>
              </a:extLst>
            </p:cNvPr>
            <p:cNvSpPr/>
            <p:nvPr/>
          </p:nvSpPr>
          <p:spPr>
            <a:xfrm>
              <a:off x="2970663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0" name="Полилиния: фигура 1119">
              <a:extLst>
                <a:ext uri="{FF2B5EF4-FFF2-40B4-BE49-F238E27FC236}">
                  <a16:creationId xmlns:a16="http://schemas.microsoft.com/office/drawing/2014/main" id="{0557BC57-ED8B-A9B4-FA1B-5762F4060FD1}"/>
                </a:ext>
              </a:extLst>
            </p:cNvPr>
            <p:cNvSpPr/>
            <p:nvPr/>
          </p:nvSpPr>
          <p:spPr>
            <a:xfrm>
              <a:off x="267597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1" name="Полилиния: фигура 1120">
              <a:extLst>
                <a:ext uri="{FF2B5EF4-FFF2-40B4-BE49-F238E27FC236}">
                  <a16:creationId xmlns:a16="http://schemas.microsoft.com/office/drawing/2014/main" id="{ACFC7102-1A4E-DE22-F84A-E0BF2465619D}"/>
                </a:ext>
              </a:extLst>
            </p:cNvPr>
            <p:cNvSpPr/>
            <p:nvPr/>
          </p:nvSpPr>
          <p:spPr>
            <a:xfrm>
              <a:off x="2765208" y="2138676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2" name="Полилиния: фигура 1121">
              <a:extLst>
                <a:ext uri="{FF2B5EF4-FFF2-40B4-BE49-F238E27FC236}">
                  <a16:creationId xmlns:a16="http://schemas.microsoft.com/office/drawing/2014/main" id="{C838D72F-40DF-AD1A-FF83-D2B091DEBEB9}"/>
                </a:ext>
              </a:extLst>
            </p:cNvPr>
            <p:cNvSpPr/>
            <p:nvPr/>
          </p:nvSpPr>
          <p:spPr>
            <a:xfrm>
              <a:off x="267597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3" name="Полилиния: фигура 1122">
              <a:extLst>
                <a:ext uri="{FF2B5EF4-FFF2-40B4-BE49-F238E27FC236}">
                  <a16:creationId xmlns:a16="http://schemas.microsoft.com/office/drawing/2014/main" id="{51D63C45-0262-0014-0BFE-82A05FA27CC7}"/>
                </a:ext>
              </a:extLst>
            </p:cNvPr>
            <p:cNvSpPr/>
            <p:nvPr/>
          </p:nvSpPr>
          <p:spPr>
            <a:xfrm>
              <a:off x="2765208" y="222787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4" name="Полилиния: фигура 1123">
              <a:extLst>
                <a:ext uri="{FF2B5EF4-FFF2-40B4-BE49-F238E27FC236}">
                  <a16:creationId xmlns:a16="http://schemas.microsoft.com/office/drawing/2014/main" id="{8943EBE7-D932-9DA9-85E9-6A5E0519BA7A}"/>
                </a:ext>
              </a:extLst>
            </p:cNvPr>
            <p:cNvSpPr/>
            <p:nvPr/>
          </p:nvSpPr>
          <p:spPr>
            <a:xfrm>
              <a:off x="2692578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5" name="Полилиния: фигура 1124">
              <a:extLst>
                <a:ext uri="{FF2B5EF4-FFF2-40B4-BE49-F238E27FC236}">
                  <a16:creationId xmlns:a16="http://schemas.microsoft.com/office/drawing/2014/main" id="{5F48DDE6-8226-2330-BBC3-437C18C62E9F}"/>
                </a:ext>
              </a:extLst>
            </p:cNvPr>
            <p:cNvSpPr/>
            <p:nvPr/>
          </p:nvSpPr>
          <p:spPr>
            <a:xfrm>
              <a:off x="2783885" y="215735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6" name="Полилиния: фигура 1125">
              <a:extLst>
                <a:ext uri="{FF2B5EF4-FFF2-40B4-BE49-F238E27FC236}">
                  <a16:creationId xmlns:a16="http://schemas.microsoft.com/office/drawing/2014/main" id="{7EE972E9-77C0-DBA2-6FD4-9396D1605FFD}"/>
                </a:ext>
              </a:extLst>
            </p:cNvPr>
            <p:cNvSpPr/>
            <p:nvPr/>
          </p:nvSpPr>
          <p:spPr>
            <a:xfrm>
              <a:off x="2692578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2 w 8299"/>
                <a:gd name="connsiteY1" fmla="*/ -179 h 9111"/>
                <a:gd name="connsiteX2" fmla="*/ 8228 w 8299"/>
                <a:gd name="connsiteY2" fmla="*/ 3974 h 9111"/>
                <a:gd name="connsiteX3" fmla="*/ 4082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7" name="Полилиния: фигура 1126">
              <a:extLst>
                <a:ext uri="{FF2B5EF4-FFF2-40B4-BE49-F238E27FC236}">
                  <a16:creationId xmlns:a16="http://schemas.microsoft.com/office/drawing/2014/main" id="{174190AF-A1C4-2923-B106-F053AB9053D5}"/>
                </a:ext>
              </a:extLst>
            </p:cNvPr>
            <p:cNvSpPr/>
            <p:nvPr/>
          </p:nvSpPr>
          <p:spPr>
            <a:xfrm>
              <a:off x="2783885" y="2246547"/>
              <a:ext cx="8309" cy="9111"/>
            </a:xfrm>
            <a:custGeom>
              <a:avLst/>
              <a:gdLst>
                <a:gd name="connsiteX0" fmla="*/ -72 w 8309"/>
                <a:gd name="connsiteY0" fmla="*/ 3974 h 9111"/>
                <a:gd name="connsiteX1" fmla="*/ 4082 w 8309"/>
                <a:gd name="connsiteY1" fmla="*/ -179 h 9111"/>
                <a:gd name="connsiteX2" fmla="*/ 8237 w 8309"/>
                <a:gd name="connsiteY2" fmla="*/ 3974 h 9111"/>
                <a:gd name="connsiteX3" fmla="*/ 4082 w 8309"/>
                <a:gd name="connsiteY3" fmla="*/ 8118 h 9111"/>
                <a:gd name="connsiteX4" fmla="*/ -72 w 830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8" name="Полилиния: фигура 1127">
              <a:extLst>
                <a:ext uri="{FF2B5EF4-FFF2-40B4-BE49-F238E27FC236}">
                  <a16:creationId xmlns:a16="http://schemas.microsoft.com/office/drawing/2014/main" id="{CB48239F-CE8A-ECA7-CF23-8DBA0F81BB16}"/>
                </a:ext>
              </a:extLst>
            </p:cNvPr>
            <p:cNvSpPr/>
            <p:nvPr/>
          </p:nvSpPr>
          <p:spPr>
            <a:xfrm>
              <a:off x="257843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9" name="Полилиния: фигура 1128">
              <a:extLst>
                <a:ext uri="{FF2B5EF4-FFF2-40B4-BE49-F238E27FC236}">
                  <a16:creationId xmlns:a16="http://schemas.microsoft.com/office/drawing/2014/main" id="{624F27ED-77A4-C207-4598-B18FF92DEAFD}"/>
                </a:ext>
              </a:extLst>
            </p:cNvPr>
            <p:cNvSpPr/>
            <p:nvPr/>
          </p:nvSpPr>
          <p:spPr>
            <a:xfrm>
              <a:off x="248713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0" name="Полилиния: фигура 1129">
              <a:extLst>
                <a:ext uri="{FF2B5EF4-FFF2-40B4-BE49-F238E27FC236}">
                  <a16:creationId xmlns:a16="http://schemas.microsoft.com/office/drawing/2014/main" id="{9072988C-63EF-18B4-08F6-1423FC76DB0A}"/>
                </a:ext>
              </a:extLst>
            </p:cNvPr>
            <p:cNvSpPr/>
            <p:nvPr/>
          </p:nvSpPr>
          <p:spPr>
            <a:xfrm>
              <a:off x="257843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1" name="Полилиния: фигура 1130">
              <a:extLst>
                <a:ext uri="{FF2B5EF4-FFF2-40B4-BE49-F238E27FC236}">
                  <a16:creationId xmlns:a16="http://schemas.microsoft.com/office/drawing/2014/main" id="{8E21CCFD-11D0-86A6-D1B7-BCE6AFE3E187}"/>
                </a:ext>
              </a:extLst>
            </p:cNvPr>
            <p:cNvSpPr/>
            <p:nvPr/>
          </p:nvSpPr>
          <p:spPr>
            <a:xfrm>
              <a:off x="2597116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2" name="Полилиния: фигура 1131">
              <a:extLst>
                <a:ext uri="{FF2B5EF4-FFF2-40B4-BE49-F238E27FC236}">
                  <a16:creationId xmlns:a16="http://schemas.microsoft.com/office/drawing/2014/main" id="{C2A6151F-A6AF-0B35-E123-A69A3D031487}"/>
                </a:ext>
              </a:extLst>
            </p:cNvPr>
            <p:cNvSpPr/>
            <p:nvPr/>
          </p:nvSpPr>
          <p:spPr>
            <a:xfrm>
              <a:off x="2505809" y="2246547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3" name="Полилиния: фигура 1132">
              <a:extLst>
                <a:ext uri="{FF2B5EF4-FFF2-40B4-BE49-F238E27FC236}">
                  <a16:creationId xmlns:a16="http://schemas.microsoft.com/office/drawing/2014/main" id="{89101F05-234D-2865-9292-E92CB536732A}"/>
                </a:ext>
              </a:extLst>
            </p:cNvPr>
            <p:cNvSpPr/>
            <p:nvPr/>
          </p:nvSpPr>
          <p:spPr>
            <a:xfrm>
              <a:off x="2597116" y="2246547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5EAB9F3B-28B6-4AC7-0006-444542946F6C}"/>
                </a:ext>
              </a:extLst>
            </p:cNvPr>
            <p:cNvSpPr/>
            <p:nvPr/>
          </p:nvSpPr>
          <p:spPr>
            <a:xfrm>
              <a:off x="10350178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6061DBDE-1DF3-9A60-6801-BE4714983522}"/>
                </a:ext>
              </a:extLst>
            </p:cNvPr>
            <p:cNvSpPr/>
            <p:nvPr/>
          </p:nvSpPr>
          <p:spPr>
            <a:xfrm>
              <a:off x="10439370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1C358A52-5A1B-2048-EE83-6291C222C493}"/>
                </a:ext>
              </a:extLst>
            </p:cNvPr>
            <p:cNvSpPr/>
            <p:nvPr/>
          </p:nvSpPr>
          <p:spPr>
            <a:xfrm>
              <a:off x="10350178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1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054DCCC1-7DF6-EAA5-EE4A-F5657D60707C}"/>
                </a:ext>
              </a:extLst>
            </p:cNvPr>
            <p:cNvSpPr/>
            <p:nvPr/>
          </p:nvSpPr>
          <p:spPr>
            <a:xfrm>
              <a:off x="10439370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8" name="Полилиния: фигура 1137">
              <a:extLst>
                <a:ext uri="{FF2B5EF4-FFF2-40B4-BE49-F238E27FC236}">
                  <a16:creationId xmlns:a16="http://schemas.microsoft.com/office/drawing/2014/main" id="{BCE0351E-5003-D61F-C9C4-1651BB690660}"/>
                </a:ext>
              </a:extLst>
            </p:cNvPr>
            <p:cNvSpPr/>
            <p:nvPr/>
          </p:nvSpPr>
          <p:spPr>
            <a:xfrm>
              <a:off x="10350178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9" name="Полилиния: фигура 1138">
              <a:extLst>
                <a:ext uri="{FF2B5EF4-FFF2-40B4-BE49-F238E27FC236}">
                  <a16:creationId xmlns:a16="http://schemas.microsoft.com/office/drawing/2014/main" id="{056B5C40-BF07-CECC-E02E-B7DAFEA8CC32}"/>
                </a:ext>
              </a:extLst>
            </p:cNvPr>
            <p:cNvSpPr/>
            <p:nvPr/>
          </p:nvSpPr>
          <p:spPr>
            <a:xfrm>
              <a:off x="10441466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5"/>
                    <a:pt x="22703" y="45455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0" name="Полилиния: фигура 1139">
              <a:extLst>
                <a:ext uri="{FF2B5EF4-FFF2-40B4-BE49-F238E27FC236}">
                  <a16:creationId xmlns:a16="http://schemas.microsoft.com/office/drawing/2014/main" id="{B0D500DC-921E-3A50-C101-28ADA65A7250}"/>
                </a:ext>
              </a:extLst>
            </p:cNvPr>
            <p:cNvSpPr/>
            <p:nvPr/>
          </p:nvSpPr>
          <p:spPr>
            <a:xfrm>
              <a:off x="10350178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1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1" name="Полилиния: фигура 1140">
              <a:extLst>
                <a:ext uri="{FF2B5EF4-FFF2-40B4-BE49-F238E27FC236}">
                  <a16:creationId xmlns:a16="http://schemas.microsoft.com/office/drawing/2014/main" id="{C2EEE47D-B143-9418-1FD4-54B99059E7BA}"/>
                </a:ext>
              </a:extLst>
            </p:cNvPr>
            <p:cNvSpPr/>
            <p:nvPr/>
          </p:nvSpPr>
          <p:spPr>
            <a:xfrm>
              <a:off x="10441466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2" name="Полилиния: фигура 1141">
              <a:extLst>
                <a:ext uri="{FF2B5EF4-FFF2-40B4-BE49-F238E27FC236}">
                  <a16:creationId xmlns:a16="http://schemas.microsoft.com/office/drawing/2014/main" id="{311A7B32-CFA4-1A75-6820-7E46F71C6E64}"/>
                </a:ext>
              </a:extLst>
            </p:cNvPr>
            <p:cNvSpPr/>
            <p:nvPr/>
          </p:nvSpPr>
          <p:spPr>
            <a:xfrm>
              <a:off x="10163409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220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562EEEBD-82DA-3F24-D048-791ED3997874}"/>
                </a:ext>
              </a:extLst>
            </p:cNvPr>
            <p:cNvSpPr/>
            <p:nvPr/>
          </p:nvSpPr>
          <p:spPr>
            <a:xfrm>
              <a:off x="10252600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4" name="Полилиния: фигура 1143">
              <a:extLst>
                <a:ext uri="{FF2B5EF4-FFF2-40B4-BE49-F238E27FC236}">
                  <a16:creationId xmlns:a16="http://schemas.microsoft.com/office/drawing/2014/main" id="{55022159-215F-27D9-A81F-62CA0234E0F0}"/>
                </a:ext>
              </a:extLst>
            </p:cNvPr>
            <p:cNvSpPr/>
            <p:nvPr/>
          </p:nvSpPr>
          <p:spPr>
            <a:xfrm>
              <a:off x="10163409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220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9241470D-81DF-CA3C-1F1E-CF19B80E1B32}"/>
                </a:ext>
              </a:extLst>
            </p:cNvPr>
            <p:cNvSpPr/>
            <p:nvPr/>
          </p:nvSpPr>
          <p:spPr>
            <a:xfrm>
              <a:off x="10252600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F0F26372-20FE-A1D6-6AC6-47B970034C96}"/>
                </a:ext>
              </a:extLst>
            </p:cNvPr>
            <p:cNvSpPr/>
            <p:nvPr/>
          </p:nvSpPr>
          <p:spPr>
            <a:xfrm>
              <a:off x="10163409" y="2335749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606 w 41452"/>
                <a:gd name="connsiteY1" fmla="*/ -179 h 41481"/>
                <a:gd name="connsiteX2" fmla="*/ 41380 w 41452"/>
                <a:gd name="connsiteY2" fmla="*/ 20557 h 41481"/>
                <a:gd name="connsiteX3" fmla="*/ 20606 w 41452"/>
                <a:gd name="connsiteY3" fmla="*/ 41303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606" y="41303"/>
                  </a:cubicBezTo>
                  <a:cubicBezTo>
                    <a:pt x="10220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Полилиния: фигура 1146">
              <a:extLst>
                <a:ext uri="{FF2B5EF4-FFF2-40B4-BE49-F238E27FC236}">
                  <a16:creationId xmlns:a16="http://schemas.microsoft.com/office/drawing/2014/main" id="{57B5AD88-D769-D2DD-9879-5D2F1323EEF4}"/>
                </a:ext>
              </a:extLst>
            </p:cNvPr>
            <p:cNvSpPr/>
            <p:nvPr/>
          </p:nvSpPr>
          <p:spPr>
            <a:xfrm>
              <a:off x="10254698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85"/>
                    <a:pt x="41379" y="20557"/>
                  </a:cubicBezTo>
                  <a:cubicBezTo>
                    <a:pt x="41379" y="30930"/>
                    <a:pt x="31088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8" name="Полилиния: фигура 1147">
              <a:extLst>
                <a:ext uri="{FF2B5EF4-FFF2-40B4-BE49-F238E27FC236}">
                  <a16:creationId xmlns:a16="http://schemas.microsoft.com/office/drawing/2014/main" id="{1C56831F-D530-4B36-7A60-E842962FA3D7}"/>
                </a:ext>
              </a:extLst>
            </p:cNvPr>
            <p:cNvSpPr/>
            <p:nvPr/>
          </p:nvSpPr>
          <p:spPr>
            <a:xfrm>
              <a:off x="10163409" y="2424941"/>
              <a:ext cx="41452" cy="43557"/>
            </a:xfrm>
            <a:custGeom>
              <a:avLst/>
              <a:gdLst>
                <a:gd name="connsiteX0" fmla="*/ -72 w 41452"/>
                <a:gd name="connsiteY0" fmla="*/ 20566 h 43557"/>
                <a:gd name="connsiteX1" fmla="*/ 20606 w 41452"/>
                <a:gd name="connsiteY1" fmla="*/ -179 h 43557"/>
                <a:gd name="connsiteX2" fmla="*/ 41380 w 41452"/>
                <a:gd name="connsiteY2" fmla="*/ 20566 h 43557"/>
                <a:gd name="connsiteX3" fmla="*/ 20606 w 41452"/>
                <a:gd name="connsiteY3" fmla="*/ 43379 h 43557"/>
                <a:gd name="connsiteX4" fmla="*/ -72 w 41452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6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3016"/>
                    <a:pt x="30993" y="43379"/>
                    <a:pt x="20606" y="43379"/>
                  </a:cubicBezTo>
                  <a:cubicBezTo>
                    <a:pt x="10220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9" name="Полилиния: фигура 1148">
              <a:extLst>
                <a:ext uri="{FF2B5EF4-FFF2-40B4-BE49-F238E27FC236}">
                  <a16:creationId xmlns:a16="http://schemas.microsoft.com/office/drawing/2014/main" id="{AA19AAD8-EDEF-9C4A-639D-A82D6927AC59}"/>
                </a:ext>
              </a:extLst>
            </p:cNvPr>
            <p:cNvSpPr/>
            <p:nvPr/>
          </p:nvSpPr>
          <p:spPr>
            <a:xfrm>
              <a:off x="10254698" y="2424941"/>
              <a:ext cx="41450" cy="43557"/>
            </a:xfrm>
            <a:custGeom>
              <a:avLst/>
              <a:gdLst>
                <a:gd name="connsiteX0" fmla="*/ -72 w 41450"/>
                <a:gd name="connsiteY0" fmla="*/ 20566 h 43557"/>
                <a:gd name="connsiteX1" fmla="*/ 20701 w 41450"/>
                <a:gd name="connsiteY1" fmla="*/ -179 h 43557"/>
                <a:gd name="connsiteX2" fmla="*/ 41379 w 41450"/>
                <a:gd name="connsiteY2" fmla="*/ 20566 h 43557"/>
                <a:gd name="connsiteX3" fmla="*/ 20701 w 41450"/>
                <a:gd name="connsiteY3" fmla="*/ 43379 h 43557"/>
                <a:gd name="connsiteX4" fmla="*/ -72 w 41450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6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1088" y="43379"/>
                    <a:pt x="20701" y="43379"/>
                  </a:cubicBezTo>
                  <a:cubicBezTo>
                    <a:pt x="8218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0" name="Полилиния: фигура 1149">
              <a:extLst>
                <a:ext uri="{FF2B5EF4-FFF2-40B4-BE49-F238E27FC236}">
                  <a16:creationId xmlns:a16="http://schemas.microsoft.com/office/drawing/2014/main" id="{BC5D8EE8-5A1E-0D53-AB95-83EB108D0474}"/>
                </a:ext>
              </a:extLst>
            </p:cNvPr>
            <p:cNvSpPr/>
            <p:nvPr/>
          </p:nvSpPr>
          <p:spPr>
            <a:xfrm>
              <a:off x="9976641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1" name="Полилиния: фигура 1150">
              <a:extLst>
                <a:ext uri="{FF2B5EF4-FFF2-40B4-BE49-F238E27FC236}">
                  <a16:creationId xmlns:a16="http://schemas.microsoft.com/office/drawing/2014/main" id="{F32C044A-09C9-6988-6378-453756390649}"/>
                </a:ext>
              </a:extLst>
            </p:cNvPr>
            <p:cNvSpPr/>
            <p:nvPr/>
          </p:nvSpPr>
          <p:spPr>
            <a:xfrm>
              <a:off x="10065832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2" name="Полилиния: фигура 1151">
              <a:extLst>
                <a:ext uri="{FF2B5EF4-FFF2-40B4-BE49-F238E27FC236}">
                  <a16:creationId xmlns:a16="http://schemas.microsoft.com/office/drawing/2014/main" id="{89E439A4-4A97-88CD-C1F0-137EFAFF230B}"/>
                </a:ext>
              </a:extLst>
            </p:cNvPr>
            <p:cNvSpPr/>
            <p:nvPr/>
          </p:nvSpPr>
          <p:spPr>
            <a:xfrm>
              <a:off x="9976641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3" name="Полилиния: фигура 1152">
              <a:extLst>
                <a:ext uri="{FF2B5EF4-FFF2-40B4-BE49-F238E27FC236}">
                  <a16:creationId xmlns:a16="http://schemas.microsoft.com/office/drawing/2014/main" id="{98177D0F-C7EB-6A85-6F1A-1F92BD3D2615}"/>
                </a:ext>
              </a:extLst>
            </p:cNvPr>
            <p:cNvSpPr/>
            <p:nvPr/>
          </p:nvSpPr>
          <p:spPr>
            <a:xfrm>
              <a:off x="10065832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4" name="Полилиния: фигура 1153">
              <a:extLst>
                <a:ext uri="{FF2B5EF4-FFF2-40B4-BE49-F238E27FC236}">
                  <a16:creationId xmlns:a16="http://schemas.microsoft.com/office/drawing/2014/main" id="{2451D581-3E2F-FE79-FA8D-B4D14A1E7C4F}"/>
                </a:ext>
              </a:extLst>
            </p:cNvPr>
            <p:cNvSpPr/>
            <p:nvPr/>
          </p:nvSpPr>
          <p:spPr>
            <a:xfrm>
              <a:off x="9976641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85"/>
                    <a:pt x="41379" y="20557"/>
                  </a:cubicBezTo>
                  <a:cubicBezTo>
                    <a:pt x="41379" y="30930"/>
                    <a:pt x="30993" y="41303"/>
                    <a:pt x="20606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5" name="Полилиния: фигура 1154">
              <a:extLst>
                <a:ext uri="{FF2B5EF4-FFF2-40B4-BE49-F238E27FC236}">
                  <a16:creationId xmlns:a16="http://schemas.microsoft.com/office/drawing/2014/main" id="{8D5B4DDD-D667-14C0-5501-3D7B47C88A77}"/>
                </a:ext>
              </a:extLst>
            </p:cNvPr>
            <p:cNvSpPr/>
            <p:nvPr/>
          </p:nvSpPr>
          <p:spPr>
            <a:xfrm>
              <a:off x="10067928" y="2335749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702 w 41452"/>
                <a:gd name="connsiteY1" fmla="*/ -179 h 41481"/>
                <a:gd name="connsiteX2" fmla="*/ 41380 w 41452"/>
                <a:gd name="connsiteY2" fmla="*/ 20557 h 41481"/>
                <a:gd name="connsiteX3" fmla="*/ 20702 w 41452"/>
                <a:gd name="connsiteY3" fmla="*/ 41303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702" y="41303"/>
                  </a:cubicBezTo>
                  <a:cubicBezTo>
                    <a:pt x="8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6" name="Полилиния: фигура 1155">
              <a:extLst>
                <a:ext uri="{FF2B5EF4-FFF2-40B4-BE49-F238E27FC236}">
                  <a16:creationId xmlns:a16="http://schemas.microsoft.com/office/drawing/2014/main" id="{5755A4FB-27F3-8B89-51E0-54473F625F53}"/>
                </a:ext>
              </a:extLst>
            </p:cNvPr>
            <p:cNvSpPr/>
            <p:nvPr/>
          </p:nvSpPr>
          <p:spPr>
            <a:xfrm>
              <a:off x="9976641" y="2424941"/>
              <a:ext cx="41450" cy="41754"/>
            </a:xfrm>
            <a:custGeom>
              <a:avLst/>
              <a:gdLst>
                <a:gd name="connsiteX0" fmla="*/ -72 w 41450"/>
                <a:gd name="connsiteY0" fmla="*/ 20566 h 41754"/>
                <a:gd name="connsiteX1" fmla="*/ 20606 w 41450"/>
                <a:gd name="connsiteY1" fmla="*/ -179 h 41754"/>
                <a:gd name="connsiteX2" fmla="*/ 41379 w 41450"/>
                <a:gd name="connsiteY2" fmla="*/ 20566 h 41754"/>
                <a:gd name="connsiteX3" fmla="*/ 20606 w 41450"/>
                <a:gd name="connsiteY3" fmla="*/ 41312 h 41754"/>
                <a:gd name="connsiteX4" fmla="*/ -72 w 41450"/>
                <a:gd name="connsiteY4" fmla="*/ 20566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4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7" name="Полилиния: фигура 1156">
              <a:extLst>
                <a:ext uri="{FF2B5EF4-FFF2-40B4-BE49-F238E27FC236}">
                  <a16:creationId xmlns:a16="http://schemas.microsoft.com/office/drawing/2014/main" id="{AF0C5776-2999-F369-458A-0D1A42F046F0}"/>
                </a:ext>
              </a:extLst>
            </p:cNvPr>
            <p:cNvSpPr/>
            <p:nvPr/>
          </p:nvSpPr>
          <p:spPr>
            <a:xfrm>
              <a:off x="10067928" y="2424941"/>
              <a:ext cx="41452" cy="41754"/>
            </a:xfrm>
            <a:custGeom>
              <a:avLst/>
              <a:gdLst>
                <a:gd name="connsiteX0" fmla="*/ -72 w 41452"/>
                <a:gd name="connsiteY0" fmla="*/ 20566 h 41754"/>
                <a:gd name="connsiteX1" fmla="*/ 20702 w 41452"/>
                <a:gd name="connsiteY1" fmla="*/ -179 h 41754"/>
                <a:gd name="connsiteX2" fmla="*/ 41380 w 41452"/>
                <a:gd name="connsiteY2" fmla="*/ 20566 h 41754"/>
                <a:gd name="connsiteX3" fmla="*/ 20702 w 41452"/>
                <a:gd name="connsiteY3" fmla="*/ 41312 h 41754"/>
                <a:gd name="connsiteX4" fmla="*/ -72 w 41452"/>
                <a:gd name="connsiteY4" fmla="*/ 20566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6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16"/>
                    <a:pt x="30993" y="41312"/>
                    <a:pt x="20702" y="41312"/>
                  </a:cubicBezTo>
                  <a:cubicBezTo>
                    <a:pt x="8219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8" name="Полилиния: фигура 1157">
              <a:extLst>
                <a:ext uri="{FF2B5EF4-FFF2-40B4-BE49-F238E27FC236}">
                  <a16:creationId xmlns:a16="http://schemas.microsoft.com/office/drawing/2014/main" id="{1F9076FE-F65E-F0FC-277F-07BFA19BAA11}"/>
                </a:ext>
              </a:extLst>
            </p:cNvPr>
            <p:cNvSpPr/>
            <p:nvPr/>
          </p:nvSpPr>
          <p:spPr>
            <a:xfrm>
              <a:off x="9601007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9" name="Полилиния: фигура 1158">
              <a:extLst>
                <a:ext uri="{FF2B5EF4-FFF2-40B4-BE49-F238E27FC236}">
                  <a16:creationId xmlns:a16="http://schemas.microsoft.com/office/drawing/2014/main" id="{6E34EBF3-2202-AD84-4B70-F16E829DB63E}"/>
                </a:ext>
              </a:extLst>
            </p:cNvPr>
            <p:cNvSpPr/>
            <p:nvPr/>
          </p:nvSpPr>
          <p:spPr>
            <a:xfrm>
              <a:off x="9601007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0" name="Полилиния: фигура 1159">
              <a:extLst>
                <a:ext uri="{FF2B5EF4-FFF2-40B4-BE49-F238E27FC236}">
                  <a16:creationId xmlns:a16="http://schemas.microsoft.com/office/drawing/2014/main" id="{A204939B-7F8D-EF95-6EED-3D19E668DDB2}"/>
                </a:ext>
              </a:extLst>
            </p:cNvPr>
            <p:cNvSpPr/>
            <p:nvPr/>
          </p:nvSpPr>
          <p:spPr>
            <a:xfrm>
              <a:off x="9603105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1" name="Полилиния: фигура 1160">
              <a:extLst>
                <a:ext uri="{FF2B5EF4-FFF2-40B4-BE49-F238E27FC236}">
                  <a16:creationId xmlns:a16="http://schemas.microsoft.com/office/drawing/2014/main" id="{0B8CC63E-A714-3B00-CE7B-11C377FB2BC4}"/>
                </a:ext>
              </a:extLst>
            </p:cNvPr>
            <p:cNvSpPr/>
            <p:nvPr/>
          </p:nvSpPr>
          <p:spPr>
            <a:xfrm>
              <a:off x="9603105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2" name="Полилиния: фигура 1161">
              <a:extLst>
                <a:ext uri="{FF2B5EF4-FFF2-40B4-BE49-F238E27FC236}">
                  <a16:creationId xmlns:a16="http://schemas.microsoft.com/office/drawing/2014/main" id="{50C01EFB-D3DA-2111-C98C-653007310B4E}"/>
                </a:ext>
              </a:extLst>
            </p:cNvPr>
            <p:cNvSpPr/>
            <p:nvPr/>
          </p:nvSpPr>
          <p:spPr>
            <a:xfrm>
              <a:off x="9414239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3" name="Полилиния: фигура 1162">
              <a:extLst>
                <a:ext uri="{FF2B5EF4-FFF2-40B4-BE49-F238E27FC236}">
                  <a16:creationId xmlns:a16="http://schemas.microsoft.com/office/drawing/2014/main" id="{4A1CA1EA-F890-1B0A-98C7-AB1DE21BE4C1}"/>
                </a:ext>
              </a:extLst>
            </p:cNvPr>
            <p:cNvSpPr/>
            <p:nvPr/>
          </p:nvSpPr>
          <p:spPr>
            <a:xfrm>
              <a:off x="9503430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4" name="Полилиния: фигура 1163">
              <a:extLst>
                <a:ext uri="{FF2B5EF4-FFF2-40B4-BE49-F238E27FC236}">
                  <a16:creationId xmlns:a16="http://schemas.microsoft.com/office/drawing/2014/main" id="{7B806260-C5F4-4AAF-CF00-A4F4685AE47B}"/>
                </a:ext>
              </a:extLst>
            </p:cNvPr>
            <p:cNvSpPr/>
            <p:nvPr/>
          </p:nvSpPr>
          <p:spPr>
            <a:xfrm>
              <a:off x="9414239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5" name="Полилиния: фигура 1164">
              <a:extLst>
                <a:ext uri="{FF2B5EF4-FFF2-40B4-BE49-F238E27FC236}">
                  <a16:creationId xmlns:a16="http://schemas.microsoft.com/office/drawing/2014/main" id="{47F684B2-5E7B-F76B-678A-AEC1B164835E}"/>
                </a:ext>
              </a:extLst>
            </p:cNvPr>
            <p:cNvSpPr/>
            <p:nvPr/>
          </p:nvSpPr>
          <p:spPr>
            <a:xfrm>
              <a:off x="9503430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6" name="Полилиния: фигура 1165">
              <a:extLst>
                <a:ext uri="{FF2B5EF4-FFF2-40B4-BE49-F238E27FC236}">
                  <a16:creationId xmlns:a16="http://schemas.microsoft.com/office/drawing/2014/main" id="{0696F7D2-408B-BB15-5D5E-A215151BF308}"/>
                </a:ext>
              </a:extLst>
            </p:cNvPr>
            <p:cNvSpPr/>
            <p:nvPr/>
          </p:nvSpPr>
          <p:spPr>
            <a:xfrm>
              <a:off x="9416336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7" name="Полилиния: фигура 1166">
              <a:extLst>
                <a:ext uri="{FF2B5EF4-FFF2-40B4-BE49-F238E27FC236}">
                  <a16:creationId xmlns:a16="http://schemas.microsoft.com/office/drawing/2014/main" id="{DCDD3FC2-3250-0638-BBB6-16E2652AE396}"/>
                </a:ext>
              </a:extLst>
            </p:cNvPr>
            <p:cNvSpPr/>
            <p:nvPr/>
          </p:nvSpPr>
          <p:spPr>
            <a:xfrm>
              <a:off x="9507624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8" name="Полилиния: фигура 1167">
              <a:extLst>
                <a:ext uri="{FF2B5EF4-FFF2-40B4-BE49-F238E27FC236}">
                  <a16:creationId xmlns:a16="http://schemas.microsoft.com/office/drawing/2014/main" id="{173ED9FE-5168-EF3F-5DF6-DF043C7BECE6}"/>
                </a:ext>
              </a:extLst>
            </p:cNvPr>
            <p:cNvSpPr/>
            <p:nvPr/>
          </p:nvSpPr>
          <p:spPr>
            <a:xfrm>
              <a:off x="9416336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9" name="Полилиния: фигура 1168">
              <a:extLst>
                <a:ext uri="{FF2B5EF4-FFF2-40B4-BE49-F238E27FC236}">
                  <a16:creationId xmlns:a16="http://schemas.microsoft.com/office/drawing/2014/main" id="{FD94687F-C541-FC60-94BC-70264CFC4B40}"/>
                </a:ext>
              </a:extLst>
            </p:cNvPr>
            <p:cNvSpPr/>
            <p:nvPr/>
          </p:nvSpPr>
          <p:spPr>
            <a:xfrm>
              <a:off x="9507624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0" name="Полилиния: фигура 1169">
              <a:extLst>
                <a:ext uri="{FF2B5EF4-FFF2-40B4-BE49-F238E27FC236}">
                  <a16:creationId xmlns:a16="http://schemas.microsoft.com/office/drawing/2014/main" id="{0F17E441-97CF-1085-40F6-685139C1DCAE}"/>
                </a:ext>
              </a:extLst>
            </p:cNvPr>
            <p:cNvSpPr/>
            <p:nvPr/>
          </p:nvSpPr>
          <p:spPr>
            <a:xfrm>
              <a:off x="9227471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1" name="Полилиния: фигура 1170">
              <a:extLst>
                <a:ext uri="{FF2B5EF4-FFF2-40B4-BE49-F238E27FC236}">
                  <a16:creationId xmlns:a16="http://schemas.microsoft.com/office/drawing/2014/main" id="{A0C8CE5C-7682-D100-B72A-D4CF9D380181}"/>
                </a:ext>
              </a:extLst>
            </p:cNvPr>
            <p:cNvSpPr/>
            <p:nvPr/>
          </p:nvSpPr>
          <p:spPr>
            <a:xfrm>
              <a:off x="9316662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2" name="Полилиния: фигура 1171">
              <a:extLst>
                <a:ext uri="{FF2B5EF4-FFF2-40B4-BE49-F238E27FC236}">
                  <a16:creationId xmlns:a16="http://schemas.microsoft.com/office/drawing/2014/main" id="{EA3B4FD7-F4E2-3953-788F-593D2F5556C1}"/>
                </a:ext>
              </a:extLst>
            </p:cNvPr>
            <p:cNvSpPr/>
            <p:nvPr/>
          </p:nvSpPr>
          <p:spPr>
            <a:xfrm>
              <a:off x="9227471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3" name="Полилиния: фигура 1172">
              <a:extLst>
                <a:ext uri="{FF2B5EF4-FFF2-40B4-BE49-F238E27FC236}">
                  <a16:creationId xmlns:a16="http://schemas.microsoft.com/office/drawing/2014/main" id="{C9B5B550-3759-536D-A246-AE9C9243C324}"/>
                </a:ext>
              </a:extLst>
            </p:cNvPr>
            <p:cNvSpPr/>
            <p:nvPr/>
          </p:nvSpPr>
          <p:spPr>
            <a:xfrm>
              <a:off x="9316662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4" name="Полилиния: фигура 1173">
              <a:extLst>
                <a:ext uri="{FF2B5EF4-FFF2-40B4-BE49-F238E27FC236}">
                  <a16:creationId xmlns:a16="http://schemas.microsoft.com/office/drawing/2014/main" id="{13861425-0602-2A61-12F4-783107E83320}"/>
                </a:ext>
              </a:extLst>
            </p:cNvPr>
            <p:cNvSpPr/>
            <p:nvPr/>
          </p:nvSpPr>
          <p:spPr>
            <a:xfrm>
              <a:off x="9229568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5" name="Полилиния: фигура 1174">
              <a:extLst>
                <a:ext uri="{FF2B5EF4-FFF2-40B4-BE49-F238E27FC236}">
                  <a16:creationId xmlns:a16="http://schemas.microsoft.com/office/drawing/2014/main" id="{0515D97C-C6DD-1846-7029-49850655D93E}"/>
                </a:ext>
              </a:extLst>
            </p:cNvPr>
            <p:cNvSpPr/>
            <p:nvPr/>
          </p:nvSpPr>
          <p:spPr>
            <a:xfrm>
              <a:off x="9320855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6" name="Полилиния: фигура 1175">
              <a:extLst>
                <a:ext uri="{FF2B5EF4-FFF2-40B4-BE49-F238E27FC236}">
                  <a16:creationId xmlns:a16="http://schemas.microsoft.com/office/drawing/2014/main" id="{7431D2BA-7F93-33A8-D19C-A9E21FC2C6E4}"/>
                </a:ext>
              </a:extLst>
            </p:cNvPr>
            <p:cNvSpPr/>
            <p:nvPr/>
          </p:nvSpPr>
          <p:spPr>
            <a:xfrm>
              <a:off x="9229568" y="242701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7" name="Полилиния: фигура 1176">
              <a:extLst>
                <a:ext uri="{FF2B5EF4-FFF2-40B4-BE49-F238E27FC236}">
                  <a16:creationId xmlns:a16="http://schemas.microsoft.com/office/drawing/2014/main" id="{0D7F33FF-4B91-DF3E-AA77-6810F1655927}"/>
                </a:ext>
              </a:extLst>
            </p:cNvPr>
            <p:cNvSpPr/>
            <p:nvPr/>
          </p:nvSpPr>
          <p:spPr>
            <a:xfrm>
              <a:off x="9320855" y="2427017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8" name="Полилиния: фигура 1177">
              <a:extLst>
                <a:ext uri="{FF2B5EF4-FFF2-40B4-BE49-F238E27FC236}">
                  <a16:creationId xmlns:a16="http://schemas.microsoft.com/office/drawing/2014/main" id="{4A15BB00-9041-D4F1-D509-E57FEFA65776}"/>
                </a:ext>
              </a:extLst>
            </p:cNvPr>
            <p:cNvSpPr/>
            <p:nvPr/>
          </p:nvSpPr>
          <p:spPr>
            <a:xfrm>
              <a:off x="903860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9" name="Полилиния: фигура 1178">
              <a:extLst>
                <a:ext uri="{FF2B5EF4-FFF2-40B4-BE49-F238E27FC236}">
                  <a16:creationId xmlns:a16="http://schemas.microsoft.com/office/drawing/2014/main" id="{E4041A93-A4D6-F9D7-37F6-5B80DDA274EB}"/>
                </a:ext>
              </a:extLst>
            </p:cNvPr>
            <p:cNvSpPr/>
            <p:nvPr/>
          </p:nvSpPr>
          <p:spPr>
            <a:xfrm>
              <a:off x="9129913" y="2333672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0" name="Полилиния: фигура 1179">
              <a:extLst>
                <a:ext uri="{FF2B5EF4-FFF2-40B4-BE49-F238E27FC236}">
                  <a16:creationId xmlns:a16="http://schemas.microsoft.com/office/drawing/2014/main" id="{586BA48B-870E-DF4D-FFA1-ADACC5F4B9BD}"/>
                </a:ext>
              </a:extLst>
            </p:cNvPr>
            <p:cNvSpPr/>
            <p:nvPr/>
          </p:nvSpPr>
          <p:spPr>
            <a:xfrm>
              <a:off x="903860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1" name="Полилиния: фигура 1180">
              <a:extLst>
                <a:ext uri="{FF2B5EF4-FFF2-40B4-BE49-F238E27FC236}">
                  <a16:creationId xmlns:a16="http://schemas.microsoft.com/office/drawing/2014/main" id="{1BC91387-78AF-12E0-241D-3D46BD79D5C5}"/>
                </a:ext>
              </a:extLst>
            </p:cNvPr>
            <p:cNvSpPr/>
            <p:nvPr/>
          </p:nvSpPr>
          <p:spPr>
            <a:xfrm>
              <a:off x="9129913" y="2422864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2" name="Полилиния: фигура 1181">
              <a:extLst>
                <a:ext uri="{FF2B5EF4-FFF2-40B4-BE49-F238E27FC236}">
                  <a16:creationId xmlns:a16="http://schemas.microsoft.com/office/drawing/2014/main" id="{AE01C111-9988-36A8-D38D-C659EF2083AD}"/>
                </a:ext>
              </a:extLst>
            </p:cNvPr>
            <p:cNvSpPr/>
            <p:nvPr/>
          </p:nvSpPr>
          <p:spPr>
            <a:xfrm>
              <a:off x="9042751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3" name="Полилиния: фигура 1182">
              <a:extLst>
                <a:ext uri="{FF2B5EF4-FFF2-40B4-BE49-F238E27FC236}">
                  <a16:creationId xmlns:a16="http://schemas.microsoft.com/office/drawing/2014/main" id="{7D2993FE-FC77-1C57-E33F-7D0F14B4E353}"/>
                </a:ext>
              </a:extLst>
            </p:cNvPr>
            <p:cNvSpPr/>
            <p:nvPr/>
          </p:nvSpPr>
          <p:spPr>
            <a:xfrm>
              <a:off x="9134068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4" name="Полилиния: фигура 1183">
              <a:extLst>
                <a:ext uri="{FF2B5EF4-FFF2-40B4-BE49-F238E27FC236}">
                  <a16:creationId xmlns:a16="http://schemas.microsoft.com/office/drawing/2014/main" id="{A8567E6A-EA9E-9AAE-BD42-4C4472113659}"/>
                </a:ext>
              </a:extLst>
            </p:cNvPr>
            <p:cNvSpPr/>
            <p:nvPr/>
          </p:nvSpPr>
          <p:spPr>
            <a:xfrm>
              <a:off x="9042751" y="242701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5" name="Полилиния: фигура 1184">
              <a:extLst>
                <a:ext uri="{FF2B5EF4-FFF2-40B4-BE49-F238E27FC236}">
                  <a16:creationId xmlns:a16="http://schemas.microsoft.com/office/drawing/2014/main" id="{8CC3D3ED-3ECD-E3CB-BA00-B7AA7DFDAD90}"/>
                </a:ext>
              </a:extLst>
            </p:cNvPr>
            <p:cNvSpPr/>
            <p:nvPr/>
          </p:nvSpPr>
          <p:spPr>
            <a:xfrm>
              <a:off x="9134068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6" name="Полилиния: фигура 1185">
              <a:extLst>
                <a:ext uri="{FF2B5EF4-FFF2-40B4-BE49-F238E27FC236}">
                  <a16:creationId xmlns:a16="http://schemas.microsoft.com/office/drawing/2014/main" id="{3E4707FA-8651-A144-DBF7-A0741D1F6EDE}"/>
                </a:ext>
              </a:extLst>
            </p:cNvPr>
            <p:cNvSpPr/>
            <p:nvPr/>
          </p:nvSpPr>
          <p:spPr>
            <a:xfrm>
              <a:off x="885183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7" name="Полилиния: фигура 1186">
              <a:extLst>
                <a:ext uri="{FF2B5EF4-FFF2-40B4-BE49-F238E27FC236}">
                  <a16:creationId xmlns:a16="http://schemas.microsoft.com/office/drawing/2014/main" id="{BE81CA5E-A331-1CDE-19ED-6F40C97D276F}"/>
                </a:ext>
              </a:extLst>
            </p:cNvPr>
            <p:cNvSpPr/>
            <p:nvPr/>
          </p:nvSpPr>
          <p:spPr>
            <a:xfrm>
              <a:off x="894314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8" name="Полилиния: фигура 1187">
              <a:extLst>
                <a:ext uri="{FF2B5EF4-FFF2-40B4-BE49-F238E27FC236}">
                  <a16:creationId xmlns:a16="http://schemas.microsoft.com/office/drawing/2014/main" id="{D75CDA99-2A5E-03D1-6E9A-64CF95DF9275}"/>
                </a:ext>
              </a:extLst>
            </p:cNvPr>
            <p:cNvSpPr/>
            <p:nvPr/>
          </p:nvSpPr>
          <p:spPr>
            <a:xfrm>
              <a:off x="885183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9" name="Полилиния: фигура 1188">
              <a:extLst>
                <a:ext uri="{FF2B5EF4-FFF2-40B4-BE49-F238E27FC236}">
                  <a16:creationId xmlns:a16="http://schemas.microsoft.com/office/drawing/2014/main" id="{6FEFE613-426E-1DF2-B6CC-65EF918B6783}"/>
                </a:ext>
              </a:extLst>
            </p:cNvPr>
            <p:cNvSpPr/>
            <p:nvPr/>
          </p:nvSpPr>
          <p:spPr>
            <a:xfrm>
              <a:off x="894314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0" name="Полилиния: фигура 1189">
              <a:extLst>
                <a:ext uri="{FF2B5EF4-FFF2-40B4-BE49-F238E27FC236}">
                  <a16:creationId xmlns:a16="http://schemas.microsoft.com/office/drawing/2014/main" id="{50BF2087-0B5A-328B-049F-D051C254BC80}"/>
                </a:ext>
              </a:extLst>
            </p:cNvPr>
            <p:cNvSpPr/>
            <p:nvPr/>
          </p:nvSpPr>
          <p:spPr>
            <a:xfrm>
              <a:off x="8855983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1" name="Полилиния: фигура 1190">
              <a:extLst>
                <a:ext uri="{FF2B5EF4-FFF2-40B4-BE49-F238E27FC236}">
                  <a16:creationId xmlns:a16="http://schemas.microsoft.com/office/drawing/2014/main" id="{4E21E09D-F7DD-5139-B06F-512E5EE0A2F6}"/>
                </a:ext>
              </a:extLst>
            </p:cNvPr>
            <p:cNvSpPr/>
            <p:nvPr/>
          </p:nvSpPr>
          <p:spPr>
            <a:xfrm>
              <a:off x="8947290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2" name="Полилиния: фигура 1191">
              <a:extLst>
                <a:ext uri="{FF2B5EF4-FFF2-40B4-BE49-F238E27FC236}">
                  <a16:creationId xmlns:a16="http://schemas.microsoft.com/office/drawing/2014/main" id="{4ACC8AD1-891B-0B8B-9EFB-43B5FBACBD01}"/>
                </a:ext>
              </a:extLst>
            </p:cNvPr>
            <p:cNvSpPr/>
            <p:nvPr/>
          </p:nvSpPr>
          <p:spPr>
            <a:xfrm>
              <a:off x="8855983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3" name="Полилиния: фигура 1192">
              <a:extLst>
                <a:ext uri="{FF2B5EF4-FFF2-40B4-BE49-F238E27FC236}">
                  <a16:creationId xmlns:a16="http://schemas.microsoft.com/office/drawing/2014/main" id="{4BF801C0-7378-B78E-6D60-70D1D591153F}"/>
                </a:ext>
              </a:extLst>
            </p:cNvPr>
            <p:cNvSpPr/>
            <p:nvPr/>
          </p:nvSpPr>
          <p:spPr>
            <a:xfrm>
              <a:off x="8947290" y="242701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4" name="Полилиния: фигура 1193">
              <a:extLst>
                <a:ext uri="{FF2B5EF4-FFF2-40B4-BE49-F238E27FC236}">
                  <a16:creationId xmlns:a16="http://schemas.microsoft.com/office/drawing/2014/main" id="{099E0409-68E7-301D-7BC5-F1312C63E8AA}"/>
                </a:ext>
              </a:extLst>
            </p:cNvPr>
            <p:cNvSpPr/>
            <p:nvPr/>
          </p:nvSpPr>
          <p:spPr>
            <a:xfrm>
              <a:off x="866506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5" name="Полилиния: фигура 1194">
              <a:extLst>
                <a:ext uri="{FF2B5EF4-FFF2-40B4-BE49-F238E27FC236}">
                  <a16:creationId xmlns:a16="http://schemas.microsoft.com/office/drawing/2014/main" id="{4B51EF57-F8E5-AE54-B638-F668B3B6C83B}"/>
                </a:ext>
              </a:extLst>
            </p:cNvPr>
            <p:cNvSpPr/>
            <p:nvPr/>
          </p:nvSpPr>
          <p:spPr>
            <a:xfrm>
              <a:off x="875429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6" name="Полилиния: фигура 1195">
              <a:extLst>
                <a:ext uri="{FF2B5EF4-FFF2-40B4-BE49-F238E27FC236}">
                  <a16:creationId xmlns:a16="http://schemas.microsoft.com/office/drawing/2014/main" id="{FAE5A074-B902-A466-C5F9-3DB3E4721D3A}"/>
                </a:ext>
              </a:extLst>
            </p:cNvPr>
            <p:cNvSpPr/>
            <p:nvPr/>
          </p:nvSpPr>
          <p:spPr>
            <a:xfrm>
              <a:off x="866506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7" name="Полилиния: фигура 1196">
              <a:extLst>
                <a:ext uri="{FF2B5EF4-FFF2-40B4-BE49-F238E27FC236}">
                  <a16:creationId xmlns:a16="http://schemas.microsoft.com/office/drawing/2014/main" id="{9DC5EFC8-DA6F-0942-D362-B674EA1FEEFD}"/>
                </a:ext>
              </a:extLst>
            </p:cNvPr>
            <p:cNvSpPr/>
            <p:nvPr/>
          </p:nvSpPr>
          <p:spPr>
            <a:xfrm>
              <a:off x="875429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8" name="Полилиния: фигура 1197">
              <a:extLst>
                <a:ext uri="{FF2B5EF4-FFF2-40B4-BE49-F238E27FC236}">
                  <a16:creationId xmlns:a16="http://schemas.microsoft.com/office/drawing/2014/main" id="{F618FE61-7EAB-B87D-3BE9-0A59D88555F9}"/>
                </a:ext>
              </a:extLst>
            </p:cNvPr>
            <p:cNvSpPr/>
            <p:nvPr/>
          </p:nvSpPr>
          <p:spPr>
            <a:xfrm>
              <a:off x="8669215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9" name="Полилиния: фигура 1198">
              <a:extLst>
                <a:ext uri="{FF2B5EF4-FFF2-40B4-BE49-F238E27FC236}">
                  <a16:creationId xmlns:a16="http://schemas.microsoft.com/office/drawing/2014/main" id="{FF5594C2-4866-30EE-7B5A-3D4350DD621D}"/>
                </a:ext>
              </a:extLst>
            </p:cNvPr>
            <p:cNvSpPr/>
            <p:nvPr/>
          </p:nvSpPr>
          <p:spPr>
            <a:xfrm>
              <a:off x="8760521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0" name="Полилиния: фигура 1199">
              <a:extLst>
                <a:ext uri="{FF2B5EF4-FFF2-40B4-BE49-F238E27FC236}">
                  <a16:creationId xmlns:a16="http://schemas.microsoft.com/office/drawing/2014/main" id="{A2A2C535-5C2C-273F-4B97-4B9B2FD4966A}"/>
                </a:ext>
              </a:extLst>
            </p:cNvPr>
            <p:cNvSpPr/>
            <p:nvPr/>
          </p:nvSpPr>
          <p:spPr>
            <a:xfrm>
              <a:off x="8669215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1" name="Полилиния: фигура 1200">
              <a:extLst>
                <a:ext uri="{FF2B5EF4-FFF2-40B4-BE49-F238E27FC236}">
                  <a16:creationId xmlns:a16="http://schemas.microsoft.com/office/drawing/2014/main" id="{43BFB6F8-1DB0-928F-8994-48A753D7ABF2}"/>
                </a:ext>
              </a:extLst>
            </p:cNvPr>
            <p:cNvSpPr/>
            <p:nvPr/>
          </p:nvSpPr>
          <p:spPr>
            <a:xfrm>
              <a:off x="8760521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2" name="Полилиния: фигура 1201">
              <a:extLst>
                <a:ext uri="{FF2B5EF4-FFF2-40B4-BE49-F238E27FC236}">
                  <a16:creationId xmlns:a16="http://schemas.microsoft.com/office/drawing/2014/main" id="{1ED7FA50-2588-0E6B-8719-930B1F1CE540}"/>
                </a:ext>
              </a:extLst>
            </p:cNvPr>
            <p:cNvSpPr/>
            <p:nvPr/>
          </p:nvSpPr>
          <p:spPr>
            <a:xfrm>
              <a:off x="847829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3" name="Полилиния: фигура 1202">
              <a:extLst>
                <a:ext uri="{FF2B5EF4-FFF2-40B4-BE49-F238E27FC236}">
                  <a16:creationId xmlns:a16="http://schemas.microsoft.com/office/drawing/2014/main" id="{327280FB-3A24-9DA3-AFBF-6BD712789B00}"/>
                </a:ext>
              </a:extLst>
            </p:cNvPr>
            <p:cNvSpPr/>
            <p:nvPr/>
          </p:nvSpPr>
          <p:spPr>
            <a:xfrm>
              <a:off x="856753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4" name="Полилиния: фигура 1203">
              <a:extLst>
                <a:ext uri="{FF2B5EF4-FFF2-40B4-BE49-F238E27FC236}">
                  <a16:creationId xmlns:a16="http://schemas.microsoft.com/office/drawing/2014/main" id="{DA1D0047-36C5-0A21-3C30-C3526D3311D1}"/>
                </a:ext>
              </a:extLst>
            </p:cNvPr>
            <p:cNvSpPr/>
            <p:nvPr/>
          </p:nvSpPr>
          <p:spPr>
            <a:xfrm>
              <a:off x="847829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5" name="Полилиния: фигура 1204">
              <a:extLst>
                <a:ext uri="{FF2B5EF4-FFF2-40B4-BE49-F238E27FC236}">
                  <a16:creationId xmlns:a16="http://schemas.microsoft.com/office/drawing/2014/main" id="{9EC76146-4D4D-D0BD-DB70-272518F9A982}"/>
                </a:ext>
              </a:extLst>
            </p:cNvPr>
            <p:cNvSpPr/>
            <p:nvPr/>
          </p:nvSpPr>
          <p:spPr>
            <a:xfrm>
              <a:off x="856753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6" name="Полилиния: фигура 1205">
              <a:extLst>
                <a:ext uri="{FF2B5EF4-FFF2-40B4-BE49-F238E27FC236}">
                  <a16:creationId xmlns:a16="http://schemas.microsoft.com/office/drawing/2014/main" id="{0070F26A-E7E7-A180-D9FD-B3F2F544544C}"/>
                </a:ext>
              </a:extLst>
            </p:cNvPr>
            <p:cNvSpPr/>
            <p:nvPr/>
          </p:nvSpPr>
          <p:spPr>
            <a:xfrm>
              <a:off x="8482446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7" name="Полилиния: фигура 1206">
              <a:extLst>
                <a:ext uri="{FF2B5EF4-FFF2-40B4-BE49-F238E27FC236}">
                  <a16:creationId xmlns:a16="http://schemas.microsoft.com/office/drawing/2014/main" id="{AEDD0FF6-2154-D5E5-1381-6019C340DD71}"/>
                </a:ext>
              </a:extLst>
            </p:cNvPr>
            <p:cNvSpPr/>
            <p:nvPr/>
          </p:nvSpPr>
          <p:spPr>
            <a:xfrm>
              <a:off x="8573753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8" name="Полилиния: фигура 1207">
              <a:extLst>
                <a:ext uri="{FF2B5EF4-FFF2-40B4-BE49-F238E27FC236}">
                  <a16:creationId xmlns:a16="http://schemas.microsoft.com/office/drawing/2014/main" id="{753A3AAA-CE2F-2974-C215-E5ADE509867E}"/>
                </a:ext>
              </a:extLst>
            </p:cNvPr>
            <p:cNvSpPr/>
            <p:nvPr/>
          </p:nvSpPr>
          <p:spPr>
            <a:xfrm>
              <a:off x="8482446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9" name="Полилиния: фигура 1208">
              <a:extLst>
                <a:ext uri="{FF2B5EF4-FFF2-40B4-BE49-F238E27FC236}">
                  <a16:creationId xmlns:a16="http://schemas.microsoft.com/office/drawing/2014/main" id="{1DAE6C7C-4A0D-9539-0E58-5B5AE93C2FEC}"/>
                </a:ext>
              </a:extLst>
            </p:cNvPr>
            <p:cNvSpPr/>
            <p:nvPr/>
          </p:nvSpPr>
          <p:spPr>
            <a:xfrm>
              <a:off x="8573753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0" name="Полилиния: фигура 1209">
              <a:extLst>
                <a:ext uri="{FF2B5EF4-FFF2-40B4-BE49-F238E27FC236}">
                  <a16:creationId xmlns:a16="http://schemas.microsoft.com/office/drawing/2014/main" id="{8A215F39-4DBB-9B95-0BA5-3DC32667552C}"/>
                </a:ext>
              </a:extLst>
            </p:cNvPr>
            <p:cNvSpPr/>
            <p:nvPr/>
          </p:nvSpPr>
          <p:spPr>
            <a:xfrm>
              <a:off x="829152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1" name="Полилиния: фигура 1210">
              <a:extLst>
                <a:ext uri="{FF2B5EF4-FFF2-40B4-BE49-F238E27FC236}">
                  <a16:creationId xmlns:a16="http://schemas.microsoft.com/office/drawing/2014/main" id="{1E6C1D46-87F3-367C-BED7-6ACD89D07BC1}"/>
                </a:ext>
              </a:extLst>
            </p:cNvPr>
            <p:cNvSpPr/>
            <p:nvPr/>
          </p:nvSpPr>
          <p:spPr>
            <a:xfrm>
              <a:off x="838076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2" name="Полилиния: фигура 1211">
              <a:extLst>
                <a:ext uri="{FF2B5EF4-FFF2-40B4-BE49-F238E27FC236}">
                  <a16:creationId xmlns:a16="http://schemas.microsoft.com/office/drawing/2014/main" id="{B8EF1AD3-6216-112D-1F3D-5F9DBB961F9C}"/>
                </a:ext>
              </a:extLst>
            </p:cNvPr>
            <p:cNvSpPr/>
            <p:nvPr/>
          </p:nvSpPr>
          <p:spPr>
            <a:xfrm>
              <a:off x="829152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3" name="Полилиния: фигура 1212">
              <a:extLst>
                <a:ext uri="{FF2B5EF4-FFF2-40B4-BE49-F238E27FC236}">
                  <a16:creationId xmlns:a16="http://schemas.microsoft.com/office/drawing/2014/main" id="{79D1E3E5-0DC3-A8CB-9CAC-65FF2416050B}"/>
                </a:ext>
              </a:extLst>
            </p:cNvPr>
            <p:cNvSpPr/>
            <p:nvPr/>
          </p:nvSpPr>
          <p:spPr>
            <a:xfrm>
              <a:off x="838076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4" name="Полилиния: фигура 1213">
              <a:extLst>
                <a:ext uri="{FF2B5EF4-FFF2-40B4-BE49-F238E27FC236}">
                  <a16:creationId xmlns:a16="http://schemas.microsoft.com/office/drawing/2014/main" id="{F3D84432-3BD6-B355-0956-92C27E9AB125}"/>
                </a:ext>
              </a:extLst>
            </p:cNvPr>
            <p:cNvSpPr/>
            <p:nvPr/>
          </p:nvSpPr>
          <p:spPr>
            <a:xfrm>
              <a:off x="8295678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5" name="Полилиния: фигура 1214">
              <a:extLst>
                <a:ext uri="{FF2B5EF4-FFF2-40B4-BE49-F238E27FC236}">
                  <a16:creationId xmlns:a16="http://schemas.microsoft.com/office/drawing/2014/main" id="{7F130F68-A94B-B768-58B0-FF194B77898A}"/>
                </a:ext>
              </a:extLst>
            </p:cNvPr>
            <p:cNvSpPr/>
            <p:nvPr/>
          </p:nvSpPr>
          <p:spPr>
            <a:xfrm>
              <a:off x="8386985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6" name="Полилиния: фигура 1215">
              <a:extLst>
                <a:ext uri="{FF2B5EF4-FFF2-40B4-BE49-F238E27FC236}">
                  <a16:creationId xmlns:a16="http://schemas.microsoft.com/office/drawing/2014/main" id="{5732D230-C909-BAB0-4EAE-F84EE87A845C}"/>
                </a:ext>
              </a:extLst>
            </p:cNvPr>
            <p:cNvSpPr/>
            <p:nvPr/>
          </p:nvSpPr>
          <p:spPr>
            <a:xfrm>
              <a:off x="8295678" y="2429093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8228" y="35083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7" name="Полилиния: фигура 1216">
              <a:extLst>
                <a:ext uri="{FF2B5EF4-FFF2-40B4-BE49-F238E27FC236}">
                  <a16:creationId xmlns:a16="http://schemas.microsoft.com/office/drawing/2014/main" id="{8D7DA350-2CD6-2645-CD96-FBF68B1D9534}"/>
                </a:ext>
              </a:extLst>
            </p:cNvPr>
            <p:cNvSpPr/>
            <p:nvPr/>
          </p:nvSpPr>
          <p:spPr>
            <a:xfrm>
              <a:off x="8386985" y="2429093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8" y="33006"/>
                    <a:pt x="16528" y="33006"/>
                  </a:cubicBezTo>
                  <a:cubicBezTo>
                    <a:pt x="6151" y="35083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8" name="Полилиния: фигура 1217">
              <a:extLst>
                <a:ext uri="{FF2B5EF4-FFF2-40B4-BE49-F238E27FC236}">
                  <a16:creationId xmlns:a16="http://schemas.microsoft.com/office/drawing/2014/main" id="{D518BECD-8352-022D-A4CE-A1D8D496EB68}"/>
                </a:ext>
              </a:extLst>
            </p:cNvPr>
            <p:cNvSpPr/>
            <p:nvPr/>
          </p:nvSpPr>
          <p:spPr>
            <a:xfrm>
              <a:off x="810267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9" name="Полилиния: фигура 1218">
              <a:extLst>
                <a:ext uri="{FF2B5EF4-FFF2-40B4-BE49-F238E27FC236}">
                  <a16:creationId xmlns:a16="http://schemas.microsoft.com/office/drawing/2014/main" id="{8EDB8430-DE6C-5437-0F62-833B36CF25BC}"/>
                </a:ext>
              </a:extLst>
            </p:cNvPr>
            <p:cNvSpPr/>
            <p:nvPr/>
          </p:nvSpPr>
          <p:spPr>
            <a:xfrm>
              <a:off x="8193984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0" name="Полилиния: фигура 1219">
              <a:extLst>
                <a:ext uri="{FF2B5EF4-FFF2-40B4-BE49-F238E27FC236}">
                  <a16:creationId xmlns:a16="http://schemas.microsoft.com/office/drawing/2014/main" id="{073C2A84-1F4A-325B-4C63-E3B2990A11DE}"/>
                </a:ext>
              </a:extLst>
            </p:cNvPr>
            <p:cNvSpPr/>
            <p:nvPr/>
          </p:nvSpPr>
          <p:spPr>
            <a:xfrm>
              <a:off x="810267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1" name="Полилиния: фигура 1220">
              <a:extLst>
                <a:ext uri="{FF2B5EF4-FFF2-40B4-BE49-F238E27FC236}">
                  <a16:creationId xmlns:a16="http://schemas.microsoft.com/office/drawing/2014/main" id="{C65BE48C-2A16-4D7E-675E-3392BB706A62}"/>
                </a:ext>
              </a:extLst>
            </p:cNvPr>
            <p:cNvSpPr/>
            <p:nvPr/>
          </p:nvSpPr>
          <p:spPr>
            <a:xfrm>
              <a:off x="8193984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2" name="Полилиния: фигура 1221">
              <a:extLst>
                <a:ext uri="{FF2B5EF4-FFF2-40B4-BE49-F238E27FC236}">
                  <a16:creationId xmlns:a16="http://schemas.microsoft.com/office/drawing/2014/main" id="{37EA8575-7221-21AE-A680-7EEAF6283816}"/>
                </a:ext>
              </a:extLst>
            </p:cNvPr>
            <p:cNvSpPr/>
            <p:nvPr/>
          </p:nvSpPr>
          <p:spPr>
            <a:xfrm>
              <a:off x="8108900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3" name="Полилиния: фигура 1222">
              <a:extLst>
                <a:ext uri="{FF2B5EF4-FFF2-40B4-BE49-F238E27FC236}">
                  <a16:creationId xmlns:a16="http://schemas.microsoft.com/office/drawing/2014/main" id="{F8F6B9E8-7532-21EE-23FB-A18F97A14865}"/>
                </a:ext>
              </a:extLst>
            </p:cNvPr>
            <p:cNvSpPr/>
            <p:nvPr/>
          </p:nvSpPr>
          <p:spPr>
            <a:xfrm>
              <a:off x="8200216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4" name="Полилиния: фигура 1223">
              <a:extLst>
                <a:ext uri="{FF2B5EF4-FFF2-40B4-BE49-F238E27FC236}">
                  <a16:creationId xmlns:a16="http://schemas.microsoft.com/office/drawing/2014/main" id="{9ADCC59D-A873-7AD4-229D-84E692EE3DD8}"/>
                </a:ext>
              </a:extLst>
            </p:cNvPr>
            <p:cNvSpPr/>
            <p:nvPr/>
          </p:nvSpPr>
          <p:spPr>
            <a:xfrm>
              <a:off x="8108900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7"/>
                    <a:pt x="24837" y="33006"/>
                    <a:pt x="16537" y="33006"/>
                  </a:cubicBezTo>
                  <a:cubicBezTo>
                    <a:pt x="8237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5" name="Полилиния: фигура 1224">
              <a:extLst>
                <a:ext uri="{FF2B5EF4-FFF2-40B4-BE49-F238E27FC236}">
                  <a16:creationId xmlns:a16="http://schemas.microsoft.com/office/drawing/2014/main" id="{E8B1A50A-8699-36AB-B340-C0D7C4700568}"/>
                </a:ext>
              </a:extLst>
            </p:cNvPr>
            <p:cNvSpPr/>
            <p:nvPr/>
          </p:nvSpPr>
          <p:spPr>
            <a:xfrm>
              <a:off x="8200216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6" name="Полилиния: фигура 1225">
              <a:extLst>
                <a:ext uri="{FF2B5EF4-FFF2-40B4-BE49-F238E27FC236}">
                  <a16:creationId xmlns:a16="http://schemas.microsoft.com/office/drawing/2014/main" id="{9C9A4ACA-A267-1718-9382-778492693D8C}"/>
                </a:ext>
              </a:extLst>
            </p:cNvPr>
            <p:cNvSpPr/>
            <p:nvPr/>
          </p:nvSpPr>
          <p:spPr>
            <a:xfrm>
              <a:off x="791590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7" name="Полилиния: фигура 1226">
              <a:extLst>
                <a:ext uri="{FF2B5EF4-FFF2-40B4-BE49-F238E27FC236}">
                  <a16:creationId xmlns:a16="http://schemas.microsoft.com/office/drawing/2014/main" id="{AB29FF81-1A5A-0064-0A84-23D3C6526AA6}"/>
                </a:ext>
              </a:extLst>
            </p:cNvPr>
            <p:cNvSpPr/>
            <p:nvPr/>
          </p:nvSpPr>
          <p:spPr>
            <a:xfrm>
              <a:off x="800721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8" name="Полилиния: фигура 1227">
              <a:extLst>
                <a:ext uri="{FF2B5EF4-FFF2-40B4-BE49-F238E27FC236}">
                  <a16:creationId xmlns:a16="http://schemas.microsoft.com/office/drawing/2014/main" id="{AFFCAD73-F8EB-DEDB-C82C-33B1298CE700}"/>
                </a:ext>
              </a:extLst>
            </p:cNvPr>
            <p:cNvSpPr/>
            <p:nvPr/>
          </p:nvSpPr>
          <p:spPr>
            <a:xfrm>
              <a:off x="791590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9" name="Полилиния: фигура 1228">
              <a:extLst>
                <a:ext uri="{FF2B5EF4-FFF2-40B4-BE49-F238E27FC236}">
                  <a16:creationId xmlns:a16="http://schemas.microsoft.com/office/drawing/2014/main" id="{7D794607-53B8-4FC1-4848-CF3C00053B93}"/>
                </a:ext>
              </a:extLst>
            </p:cNvPr>
            <p:cNvSpPr/>
            <p:nvPr/>
          </p:nvSpPr>
          <p:spPr>
            <a:xfrm>
              <a:off x="800721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0" name="Полилиния: фигура 1229">
              <a:extLst>
                <a:ext uri="{FF2B5EF4-FFF2-40B4-BE49-F238E27FC236}">
                  <a16:creationId xmlns:a16="http://schemas.microsoft.com/office/drawing/2014/main" id="{00E9E1C4-2D6F-D1B0-3310-42D4787A9A15}"/>
                </a:ext>
              </a:extLst>
            </p:cNvPr>
            <p:cNvSpPr/>
            <p:nvPr/>
          </p:nvSpPr>
          <p:spPr>
            <a:xfrm>
              <a:off x="7922132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1" name="Полилиния: фигура 1230">
              <a:extLst>
                <a:ext uri="{FF2B5EF4-FFF2-40B4-BE49-F238E27FC236}">
                  <a16:creationId xmlns:a16="http://schemas.microsoft.com/office/drawing/2014/main" id="{3B7A0CCA-0F1D-55DC-715D-02B0F260422C}"/>
                </a:ext>
              </a:extLst>
            </p:cNvPr>
            <p:cNvSpPr/>
            <p:nvPr/>
          </p:nvSpPr>
          <p:spPr>
            <a:xfrm>
              <a:off x="8013448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2" name="Полилиния: фигура 1231">
              <a:extLst>
                <a:ext uri="{FF2B5EF4-FFF2-40B4-BE49-F238E27FC236}">
                  <a16:creationId xmlns:a16="http://schemas.microsoft.com/office/drawing/2014/main" id="{1DB580F9-3790-5AF9-A426-1F4E8B725F56}"/>
                </a:ext>
              </a:extLst>
            </p:cNvPr>
            <p:cNvSpPr/>
            <p:nvPr/>
          </p:nvSpPr>
          <p:spPr>
            <a:xfrm>
              <a:off x="7922132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3" name="Полилиния: фигура 1232">
              <a:extLst>
                <a:ext uri="{FF2B5EF4-FFF2-40B4-BE49-F238E27FC236}">
                  <a16:creationId xmlns:a16="http://schemas.microsoft.com/office/drawing/2014/main" id="{33E04613-F2F9-3607-BE92-B0EBB5FFE747}"/>
                </a:ext>
              </a:extLst>
            </p:cNvPr>
            <p:cNvSpPr/>
            <p:nvPr/>
          </p:nvSpPr>
          <p:spPr>
            <a:xfrm>
              <a:off x="8013448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4" name="Полилиния: фигура 1233">
              <a:extLst>
                <a:ext uri="{FF2B5EF4-FFF2-40B4-BE49-F238E27FC236}">
                  <a16:creationId xmlns:a16="http://schemas.microsoft.com/office/drawing/2014/main" id="{7F1B73C2-DDF8-040B-58FD-40BF402B0E91}"/>
                </a:ext>
              </a:extLst>
            </p:cNvPr>
            <p:cNvSpPr/>
            <p:nvPr/>
          </p:nvSpPr>
          <p:spPr>
            <a:xfrm>
              <a:off x="772914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5" name="Полилиния: фигура 1234">
              <a:extLst>
                <a:ext uri="{FF2B5EF4-FFF2-40B4-BE49-F238E27FC236}">
                  <a16:creationId xmlns:a16="http://schemas.microsoft.com/office/drawing/2014/main" id="{8A39806F-4D42-7D40-846F-B3CB94754038}"/>
                </a:ext>
              </a:extLst>
            </p:cNvPr>
            <p:cNvSpPr/>
            <p:nvPr/>
          </p:nvSpPr>
          <p:spPr>
            <a:xfrm>
              <a:off x="781837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6" name="Полилиния: фигура 1235">
              <a:extLst>
                <a:ext uri="{FF2B5EF4-FFF2-40B4-BE49-F238E27FC236}">
                  <a16:creationId xmlns:a16="http://schemas.microsoft.com/office/drawing/2014/main" id="{57C680D4-9AFD-59FD-D7FF-338CB17D1707}"/>
                </a:ext>
              </a:extLst>
            </p:cNvPr>
            <p:cNvSpPr/>
            <p:nvPr/>
          </p:nvSpPr>
          <p:spPr>
            <a:xfrm>
              <a:off x="772914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7" name="Полилиния: фигура 1236">
              <a:extLst>
                <a:ext uri="{FF2B5EF4-FFF2-40B4-BE49-F238E27FC236}">
                  <a16:creationId xmlns:a16="http://schemas.microsoft.com/office/drawing/2014/main" id="{3C194425-3458-61FB-243A-E6DAE3DDF2D0}"/>
                </a:ext>
              </a:extLst>
            </p:cNvPr>
            <p:cNvSpPr/>
            <p:nvPr/>
          </p:nvSpPr>
          <p:spPr>
            <a:xfrm>
              <a:off x="781837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8" name="Полилиния: фигура 1237">
              <a:extLst>
                <a:ext uri="{FF2B5EF4-FFF2-40B4-BE49-F238E27FC236}">
                  <a16:creationId xmlns:a16="http://schemas.microsoft.com/office/drawing/2014/main" id="{49EF928A-658A-4BA9-7A17-EC6723840241}"/>
                </a:ext>
              </a:extLst>
            </p:cNvPr>
            <p:cNvSpPr/>
            <p:nvPr/>
          </p:nvSpPr>
          <p:spPr>
            <a:xfrm>
              <a:off x="7735363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9" name="Полилиния: фигура 1238">
              <a:extLst>
                <a:ext uri="{FF2B5EF4-FFF2-40B4-BE49-F238E27FC236}">
                  <a16:creationId xmlns:a16="http://schemas.microsoft.com/office/drawing/2014/main" id="{04BB3424-636C-992D-E203-8823B2B2A4FC}"/>
                </a:ext>
              </a:extLst>
            </p:cNvPr>
            <p:cNvSpPr/>
            <p:nvPr/>
          </p:nvSpPr>
          <p:spPr>
            <a:xfrm>
              <a:off x="7826679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0" name="Полилиния: фигура 1239">
              <a:extLst>
                <a:ext uri="{FF2B5EF4-FFF2-40B4-BE49-F238E27FC236}">
                  <a16:creationId xmlns:a16="http://schemas.microsoft.com/office/drawing/2014/main" id="{85B31B78-F8D0-F0C4-5598-DC8D4BEF1C42}"/>
                </a:ext>
              </a:extLst>
            </p:cNvPr>
            <p:cNvSpPr/>
            <p:nvPr/>
          </p:nvSpPr>
          <p:spPr>
            <a:xfrm>
              <a:off x="7735363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1" name="Полилиния: фигура 1240">
              <a:extLst>
                <a:ext uri="{FF2B5EF4-FFF2-40B4-BE49-F238E27FC236}">
                  <a16:creationId xmlns:a16="http://schemas.microsoft.com/office/drawing/2014/main" id="{F32A2AAE-4B9A-A3EA-72AA-C66424B5D178}"/>
                </a:ext>
              </a:extLst>
            </p:cNvPr>
            <p:cNvSpPr/>
            <p:nvPr/>
          </p:nvSpPr>
          <p:spPr>
            <a:xfrm>
              <a:off x="7826679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2" name="Полилиния: фигура 1241">
              <a:extLst>
                <a:ext uri="{FF2B5EF4-FFF2-40B4-BE49-F238E27FC236}">
                  <a16:creationId xmlns:a16="http://schemas.microsoft.com/office/drawing/2014/main" id="{8E0A04AB-2F83-D2FA-E666-6F0FA73519A4}"/>
                </a:ext>
              </a:extLst>
            </p:cNvPr>
            <p:cNvSpPr/>
            <p:nvPr/>
          </p:nvSpPr>
          <p:spPr>
            <a:xfrm>
              <a:off x="754237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3" name="Полилиния: фигура 1242">
              <a:extLst>
                <a:ext uri="{FF2B5EF4-FFF2-40B4-BE49-F238E27FC236}">
                  <a16:creationId xmlns:a16="http://schemas.microsoft.com/office/drawing/2014/main" id="{89D7CF7A-5DA2-9E21-8773-0AB1E8750ED4}"/>
                </a:ext>
              </a:extLst>
            </p:cNvPr>
            <p:cNvSpPr/>
            <p:nvPr/>
          </p:nvSpPr>
          <p:spPr>
            <a:xfrm>
              <a:off x="763160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4" name="Полилиния: фигура 1243">
              <a:extLst>
                <a:ext uri="{FF2B5EF4-FFF2-40B4-BE49-F238E27FC236}">
                  <a16:creationId xmlns:a16="http://schemas.microsoft.com/office/drawing/2014/main" id="{4260DE57-3C9A-5F76-D3DF-4466C536BD2C}"/>
                </a:ext>
              </a:extLst>
            </p:cNvPr>
            <p:cNvSpPr/>
            <p:nvPr/>
          </p:nvSpPr>
          <p:spPr>
            <a:xfrm>
              <a:off x="754237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5" name="Полилиния: фигура 1244">
              <a:extLst>
                <a:ext uri="{FF2B5EF4-FFF2-40B4-BE49-F238E27FC236}">
                  <a16:creationId xmlns:a16="http://schemas.microsoft.com/office/drawing/2014/main" id="{CA0E619A-7BD1-0784-9044-A9D28ADB8D65}"/>
                </a:ext>
              </a:extLst>
            </p:cNvPr>
            <p:cNvSpPr/>
            <p:nvPr/>
          </p:nvSpPr>
          <p:spPr>
            <a:xfrm>
              <a:off x="763160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6" name="Полилиния: фигура 1245">
              <a:extLst>
                <a:ext uri="{FF2B5EF4-FFF2-40B4-BE49-F238E27FC236}">
                  <a16:creationId xmlns:a16="http://schemas.microsoft.com/office/drawing/2014/main" id="{C737E9CA-9E72-32DF-039A-F51081400BB2}"/>
                </a:ext>
              </a:extLst>
            </p:cNvPr>
            <p:cNvSpPr/>
            <p:nvPr/>
          </p:nvSpPr>
          <p:spPr>
            <a:xfrm>
              <a:off x="7548595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7" name="Полилиния: фигура 1246">
              <a:extLst>
                <a:ext uri="{FF2B5EF4-FFF2-40B4-BE49-F238E27FC236}">
                  <a16:creationId xmlns:a16="http://schemas.microsoft.com/office/drawing/2014/main" id="{917E0AAD-2C8E-64B6-9352-B9E2BA5C6A29}"/>
                </a:ext>
              </a:extLst>
            </p:cNvPr>
            <p:cNvSpPr/>
            <p:nvPr/>
          </p:nvSpPr>
          <p:spPr>
            <a:xfrm>
              <a:off x="7639901" y="2339892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16"/>
                    <a:pt x="14460" y="3301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8" name="Полилиния: фигура 1247">
              <a:extLst>
                <a:ext uri="{FF2B5EF4-FFF2-40B4-BE49-F238E27FC236}">
                  <a16:creationId xmlns:a16="http://schemas.microsoft.com/office/drawing/2014/main" id="{9BAB3A67-218E-E394-9904-1F1DA1E036E1}"/>
                </a:ext>
              </a:extLst>
            </p:cNvPr>
            <p:cNvSpPr/>
            <p:nvPr/>
          </p:nvSpPr>
          <p:spPr>
            <a:xfrm>
              <a:off x="7548595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9" name="Полилиния: фигура 1248">
              <a:extLst>
                <a:ext uri="{FF2B5EF4-FFF2-40B4-BE49-F238E27FC236}">
                  <a16:creationId xmlns:a16="http://schemas.microsoft.com/office/drawing/2014/main" id="{3F9D261F-A063-E5FA-1284-037D8B79A4CB}"/>
                </a:ext>
              </a:extLst>
            </p:cNvPr>
            <p:cNvSpPr/>
            <p:nvPr/>
          </p:nvSpPr>
          <p:spPr>
            <a:xfrm>
              <a:off x="7639901" y="2429093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0" name="Полилиния: фигура 1249">
              <a:extLst>
                <a:ext uri="{FF2B5EF4-FFF2-40B4-BE49-F238E27FC236}">
                  <a16:creationId xmlns:a16="http://schemas.microsoft.com/office/drawing/2014/main" id="{D4BEC02F-1C7C-A0FF-D4B7-E3E0B06BE94C}"/>
                </a:ext>
              </a:extLst>
            </p:cNvPr>
            <p:cNvSpPr/>
            <p:nvPr/>
          </p:nvSpPr>
          <p:spPr>
            <a:xfrm>
              <a:off x="735560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1" name="Полилиния: фигура 1250">
              <a:extLst>
                <a:ext uri="{FF2B5EF4-FFF2-40B4-BE49-F238E27FC236}">
                  <a16:creationId xmlns:a16="http://schemas.microsoft.com/office/drawing/2014/main" id="{ADD4CB82-330D-2E6E-4EC5-427FB6FA03A7}"/>
                </a:ext>
              </a:extLst>
            </p:cNvPr>
            <p:cNvSpPr/>
            <p:nvPr/>
          </p:nvSpPr>
          <p:spPr>
            <a:xfrm>
              <a:off x="744483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2" name="Полилиния: фигура 1251">
              <a:extLst>
                <a:ext uri="{FF2B5EF4-FFF2-40B4-BE49-F238E27FC236}">
                  <a16:creationId xmlns:a16="http://schemas.microsoft.com/office/drawing/2014/main" id="{F1BB5799-6F0A-3611-0046-F0353B24C117}"/>
                </a:ext>
              </a:extLst>
            </p:cNvPr>
            <p:cNvSpPr/>
            <p:nvPr/>
          </p:nvSpPr>
          <p:spPr>
            <a:xfrm>
              <a:off x="735560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3" name="Полилиния: фигура 1252">
              <a:extLst>
                <a:ext uri="{FF2B5EF4-FFF2-40B4-BE49-F238E27FC236}">
                  <a16:creationId xmlns:a16="http://schemas.microsoft.com/office/drawing/2014/main" id="{DC8B25E9-0026-F11B-8300-E9CBD4B061C5}"/>
                </a:ext>
              </a:extLst>
            </p:cNvPr>
            <p:cNvSpPr/>
            <p:nvPr/>
          </p:nvSpPr>
          <p:spPr>
            <a:xfrm>
              <a:off x="744483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4" name="Полилиния: фигура 1253">
              <a:extLst>
                <a:ext uri="{FF2B5EF4-FFF2-40B4-BE49-F238E27FC236}">
                  <a16:creationId xmlns:a16="http://schemas.microsoft.com/office/drawing/2014/main" id="{63735752-8380-FBB2-95C9-6F11FA4A5BBC}"/>
                </a:ext>
              </a:extLst>
            </p:cNvPr>
            <p:cNvSpPr/>
            <p:nvPr/>
          </p:nvSpPr>
          <p:spPr>
            <a:xfrm>
              <a:off x="7361826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5" name="Полилиния: фигура 1254">
              <a:extLst>
                <a:ext uri="{FF2B5EF4-FFF2-40B4-BE49-F238E27FC236}">
                  <a16:creationId xmlns:a16="http://schemas.microsoft.com/office/drawing/2014/main" id="{9BD09C2C-2B13-A694-F63B-4DBE230FFD96}"/>
                </a:ext>
              </a:extLst>
            </p:cNvPr>
            <p:cNvSpPr/>
            <p:nvPr/>
          </p:nvSpPr>
          <p:spPr>
            <a:xfrm>
              <a:off x="7453133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6" name="Полилиния: фигура 1255">
              <a:extLst>
                <a:ext uri="{FF2B5EF4-FFF2-40B4-BE49-F238E27FC236}">
                  <a16:creationId xmlns:a16="http://schemas.microsoft.com/office/drawing/2014/main" id="{0CE8EAAC-CC8A-26FA-A8FA-E625E520D43F}"/>
                </a:ext>
              </a:extLst>
            </p:cNvPr>
            <p:cNvSpPr/>
            <p:nvPr/>
          </p:nvSpPr>
          <p:spPr>
            <a:xfrm>
              <a:off x="7361826" y="243116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7" name="Полилиния: фигура 1256">
              <a:extLst>
                <a:ext uri="{FF2B5EF4-FFF2-40B4-BE49-F238E27FC236}">
                  <a16:creationId xmlns:a16="http://schemas.microsoft.com/office/drawing/2014/main" id="{A4833DF4-699C-CC2D-3ECF-E3B2F94BEDD2}"/>
                </a:ext>
              </a:extLst>
            </p:cNvPr>
            <p:cNvSpPr/>
            <p:nvPr/>
          </p:nvSpPr>
          <p:spPr>
            <a:xfrm>
              <a:off x="7453133" y="243116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8" name="Полилиния: фигура 1257">
              <a:extLst>
                <a:ext uri="{FF2B5EF4-FFF2-40B4-BE49-F238E27FC236}">
                  <a16:creationId xmlns:a16="http://schemas.microsoft.com/office/drawing/2014/main" id="{284ED7CA-4A24-2F12-20FF-38F443B2AF60}"/>
                </a:ext>
              </a:extLst>
            </p:cNvPr>
            <p:cNvSpPr/>
            <p:nvPr/>
          </p:nvSpPr>
          <p:spPr>
            <a:xfrm>
              <a:off x="716675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9" name="Полилиния: фигура 1258">
              <a:extLst>
                <a:ext uri="{FF2B5EF4-FFF2-40B4-BE49-F238E27FC236}">
                  <a16:creationId xmlns:a16="http://schemas.microsoft.com/office/drawing/2014/main" id="{23596B35-C977-4D6A-5B9A-21250539FA09}"/>
                </a:ext>
              </a:extLst>
            </p:cNvPr>
            <p:cNvSpPr/>
            <p:nvPr/>
          </p:nvSpPr>
          <p:spPr>
            <a:xfrm>
              <a:off x="725806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0" name="Полилиния: фигура 1259">
              <a:extLst>
                <a:ext uri="{FF2B5EF4-FFF2-40B4-BE49-F238E27FC236}">
                  <a16:creationId xmlns:a16="http://schemas.microsoft.com/office/drawing/2014/main" id="{263A001D-0DBA-9B26-F479-290D677EA018}"/>
                </a:ext>
              </a:extLst>
            </p:cNvPr>
            <p:cNvSpPr/>
            <p:nvPr/>
          </p:nvSpPr>
          <p:spPr>
            <a:xfrm>
              <a:off x="716675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1" name="Полилиния: фигура 1260">
              <a:extLst>
                <a:ext uri="{FF2B5EF4-FFF2-40B4-BE49-F238E27FC236}">
                  <a16:creationId xmlns:a16="http://schemas.microsoft.com/office/drawing/2014/main" id="{9BDF6F59-A45B-2AEE-84AF-5007B49563B9}"/>
                </a:ext>
              </a:extLst>
            </p:cNvPr>
            <p:cNvSpPr/>
            <p:nvPr/>
          </p:nvSpPr>
          <p:spPr>
            <a:xfrm>
              <a:off x="725806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2" name="Полилиния: фигура 1261">
              <a:extLst>
                <a:ext uri="{FF2B5EF4-FFF2-40B4-BE49-F238E27FC236}">
                  <a16:creationId xmlns:a16="http://schemas.microsoft.com/office/drawing/2014/main" id="{BEAD196F-C1F8-2837-CD85-F43B456FBE84}"/>
                </a:ext>
              </a:extLst>
            </p:cNvPr>
            <p:cNvSpPr/>
            <p:nvPr/>
          </p:nvSpPr>
          <p:spPr>
            <a:xfrm>
              <a:off x="7175058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3" name="Полилиния: фигура 1262">
              <a:extLst>
                <a:ext uri="{FF2B5EF4-FFF2-40B4-BE49-F238E27FC236}">
                  <a16:creationId xmlns:a16="http://schemas.microsoft.com/office/drawing/2014/main" id="{AD99DF2C-4C9E-D6D1-CAD7-047240605D67}"/>
                </a:ext>
              </a:extLst>
            </p:cNvPr>
            <p:cNvSpPr/>
            <p:nvPr/>
          </p:nvSpPr>
          <p:spPr>
            <a:xfrm>
              <a:off x="7266364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4" name="Полилиния: фигура 1263">
              <a:extLst>
                <a:ext uri="{FF2B5EF4-FFF2-40B4-BE49-F238E27FC236}">
                  <a16:creationId xmlns:a16="http://schemas.microsoft.com/office/drawing/2014/main" id="{31F50941-64D2-CC48-31FE-DA2ACC6EDDCA}"/>
                </a:ext>
              </a:extLst>
            </p:cNvPr>
            <p:cNvSpPr/>
            <p:nvPr/>
          </p:nvSpPr>
          <p:spPr>
            <a:xfrm>
              <a:off x="7175058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5" name="Полилиния: фигура 1264">
              <a:extLst>
                <a:ext uri="{FF2B5EF4-FFF2-40B4-BE49-F238E27FC236}">
                  <a16:creationId xmlns:a16="http://schemas.microsoft.com/office/drawing/2014/main" id="{246A43C7-F4EC-0518-B8B4-0FBBD8C68CF5}"/>
                </a:ext>
              </a:extLst>
            </p:cNvPr>
            <p:cNvSpPr/>
            <p:nvPr/>
          </p:nvSpPr>
          <p:spPr>
            <a:xfrm>
              <a:off x="7266364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6" name="Полилиния: фигура 1265">
              <a:extLst>
                <a:ext uri="{FF2B5EF4-FFF2-40B4-BE49-F238E27FC236}">
                  <a16:creationId xmlns:a16="http://schemas.microsoft.com/office/drawing/2014/main" id="{45255A6B-01D1-2085-F348-62519A8CDEB1}"/>
                </a:ext>
              </a:extLst>
            </p:cNvPr>
            <p:cNvSpPr/>
            <p:nvPr/>
          </p:nvSpPr>
          <p:spPr>
            <a:xfrm>
              <a:off x="6979980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7" name="Полилиния: фигура 1266">
              <a:extLst>
                <a:ext uri="{FF2B5EF4-FFF2-40B4-BE49-F238E27FC236}">
                  <a16:creationId xmlns:a16="http://schemas.microsoft.com/office/drawing/2014/main" id="{5AC300C0-62C6-A409-2383-A5FBF2673AA9}"/>
                </a:ext>
              </a:extLst>
            </p:cNvPr>
            <p:cNvSpPr/>
            <p:nvPr/>
          </p:nvSpPr>
          <p:spPr>
            <a:xfrm>
              <a:off x="707129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8" name="Полилиния: фигура 1267">
              <a:extLst>
                <a:ext uri="{FF2B5EF4-FFF2-40B4-BE49-F238E27FC236}">
                  <a16:creationId xmlns:a16="http://schemas.microsoft.com/office/drawing/2014/main" id="{D9AB151F-EABC-494D-15D2-079CD0418730}"/>
                </a:ext>
              </a:extLst>
            </p:cNvPr>
            <p:cNvSpPr/>
            <p:nvPr/>
          </p:nvSpPr>
          <p:spPr>
            <a:xfrm>
              <a:off x="6979980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9" name="Полилиния: фигура 1268">
              <a:extLst>
                <a:ext uri="{FF2B5EF4-FFF2-40B4-BE49-F238E27FC236}">
                  <a16:creationId xmlns:a16="http://schemas.microsoft.com/office/drawing/2014/main" id="{E16DACF1-2466-454E-4B78-E264D1A87E97}"/>
                </a:ext>
              </a:extLst>
            </p:cNvPr>
            <p:cNvSpPr/>
            <p:nvPr/>
          </p:nvSpPr>
          <p:spPr>
            <a:xfrm>
              <a:off x="707129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0" name="Полилиния: фигура 1269">
              <a:extLst>
                <a:ext uri="{FF2B5EF4-FFF2-40B4-BE49-F238E27FC236}">
                  <a16:creationId xmlns:a16="http://schemas.microsoft.com/office/drawing/2014/main" id="{5B7D12A8-A519-F384-DB58-35954C5BC717}"/>
                </a:ext>
              </a:extLst>
            </p:cNvPr>
            <p:cNvSpPr/>
            <p:nvPr/>
          </p:nvSpPr>
          <p:spPr>
            <a:xfrm>
              <a:off x="6988290" y="2341969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1" name="Полилиния: фигура 1270">
              <a:extLst>
                <a:ext uri="{FF2B5EF4-FFF2-40B4-BE49-F238E27FC236}">
                  <a16:creationId xmlns:a16="http://schemas.microsoft.com/office/drawing/2014/main" id="{AC34DA17-0298-1AB2-C151-3AB517BF283A}"/>
                </a:ext>
              </a:extLst>
            </p:cNvPr>
            <p:cNvSpPr/>
            <p:nvPr/>
          </p:nvSpPr>
          <p:spPr>
            <a:xfrm>
              <a:off x="7079596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2" name="Полилиния: фигура 1271">
              <a:extLst>
                <a:ext uri="{FF2B5EF4-FFF2-40B4-BE49-F238E27FC236}">
                  <a16:creationId xmlns:a16="http://schemas.microsoft.com/office/drawing/2014/main" id="{89086001-1899-5157-1B34-D72D6F043821}"/>
                </a:ext>
              </a:extLst>
            </p:cNvPr>
            <p:cNvSpPr/>
            <p:nvPr/>
          </p:nvSpPr>
          <p:spPr>
            <a:xfrm>
              <a:off x="6988290" y="243116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3" name="Полилиния: фигура 1272">
              <a:extLst>
                <a:ext uri="{FF2B5EF4-FFF2-40B4-BE49-F238E27FC236}">
                  <a16:creationId xmlns:a16="http://schemas.microsoft.com/office/drawing/2014/main" id="{D4277966-C6D3-F28F-CAEC-B6E3A3BA3C2E}"/>
                </a:ext>
              </a:extLst>
            </p:cNvPr>
            <p:cNvSpPr/>
            <p:nvPr/>
          </p:nvSpPr>
          <p:spPr>
            <a:xfrm>
              <a:off x="7079596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4" name="Полилиния: фигура 1273">
              <a:extLst>
                <a:ext uri="{FF2B5EF4-FFF2-40B4-BE49-F238E27FC236}">
                  <a16:creationId xmlns:a16="http://schemas.microsoft.com/office/drawing/2014/main" id="{A0E39407-972A-2724-0F5E-966375C16517}"/>
                </a:ext>
              </a:extLst>
            </p:cNvPr>
            <p:cNvSpPr/>
            <p:nvPr/>
          </p:nvSpPr>
          <p:spPr>
            <a:xfrm>
              <a:off x="679321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5" name="Полилиния: фигура 1274">
              <a:extLst>
                <a:ext uri="{FF2B5EF4-FFF2-40B4-BE49-F238E27FC236}">
                  <a16:creationId xmlns:a16="http://schemas.microsoft.com/office/drawing/2014/main" id="{619E410A-879A-B45D-3E87-9E3945947C43}"/>
                </a:ext>
              </a:extLst>
            </p:cNvPr>
            <p:cNvSpPr/>
            <p:nvPr/>
          </p:nvSpPr>
          <p:spPr>
            <a:xfrm>
              <a:off x="688245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6" name="Полилиния: фигура 1275">
              <a:extLst>
                <a:ext uri="{FF2B5EF4-FFF2-40B4-BE49-F238E27FC236}">
                  <a16:creationId xmlns:a16="http://schemas.microsoft.com/office/drawing/2014/main" id="{D76995B7-0233-A4C2-70A5-B301448C24F6}"/>
                </a:ext>
              </a:extLst>
            </p:cNvPr>
            <p:cNvSpPr/>
            <p:nvPr/>
          </p:nvSpPr>
          <p:spPr>
            <a:xfrm>
              <a:off x="679321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7" name="Полилиния: фигура 1276">
              <a:extLst>
                <a:ext uri="{FF2B5EF4-FFF2-40B4-BE49-F238E27FC236}">
                  <a16:creationId xmlns:a16="http://schemas.microsoft.com/office/drawing/2014/main" id="{E9F18682-C1C6-4FBF-904A-D665DA13AFAE}"/>
                </a:ext>
              </a:extLst>
            </p:cNvPr>
            <p:cNvSpPr/>
            <p:nvPr/>
          </p:nvSpPr>
          <p:spPr>
            <a:xfrm>
              <a:off x="688245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8" name="Полилиния: фигура 1277">
              <a:extLst>
                <a:ext uri="{FF2B5EF4-FFF2-40B4-BE49-F238E27FC236}">
                  <a16:creationId xmlns:a16="http://schemas.microsoft.com/office/drawing/2014/main" id="{237B80B2-41B7-51C2-C2CB-092AC36AC4BF}"/>
                </a:ext>
              </a:extLst>
            </p:cNvPr>
            <p:cNvSpPr/>
            <p:nvPr/>
          </p:nvSpPr>
          <p:spPr>
            <a:xfrm>
              <a:off x="6801512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9" name="Полилиния: фигура 1278">
              <a:extLst>
                <a:ext uri="{FF2B5EF4-FFF2-40B4-BE49-F238E27FC236}">
                  <a16:creationId xmlns:a16="http://schemas.microsoft.com/office/drawing/2014/main" id="{D41ED594-20D4-A76A-B647-5502E40AE0BB}"/>
                </a:ext>
              </a:extLst>
            </p:cNvPr>
            <p:cNvSpPr/>
            <p:nvPr/>
          </p:nvSpPr>
          <p:spPr>
            <a:xfrm>
              <a:off x="6892828" y="2341969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0" name="Полилиния: фигура 1279">
              <a:extLst>
                <a:ext uri="{FF2B5EF4-FFF2-40B4-BE49-F238E27FC236}">
                  <a16:creationId xmlns:a16="http://schemas.microsoft.com/office/drawing/2014/main" id="{B80D1A18-744C-025C-B1CD-AE83246071BE}"/>
                </a:ext>
              </a:extLst>
            </p:cNvPr>
            <p:cNvSpPr/>
            <p:nvPr/>
          </p:nvSpPr>
          <p:spPr>
            <a:xfrm>
              <a:off x="6801512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1" name="Полилиния: фигура 1280">
              <a:extLst>
                <a:ext uri="{FF2B5EF4-FFF2-40B4-BE49-F238E27FC236}">
                  <a16:creationId xmlns:a16="http://schemas.microsoft.com/office/drawing/2014/main" id="{E5E775F0-44A8-3D4A-97D1-43D71E029327}"/>
                </a:ext>
              </a:extLst>
            </p:cNvPr>
            <p:cNvSpPr/>
            <p:nvPr/>
          </p:nvSpPr>
          <p:spPr>
            <a:xfrm>
              <a:off x="6892828" y="243116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2" name="Полилиния: фигура 1281">
              <a:extLst>
                <a:ext uri="{FF2B5EF4-FFF2-40B4-BE49-F238E27FC236}">
                  <a16:creationId xmlns:a16="http://schemas.microsoft.com/office/drawing/2014/main" id="{AAEE99F1-C142-CEB8-80AB-B8A9D13EC688}"/>
                </a:ext>
              </a:extLst>
            </p:cNvPr>
            <p:cNvSpPr/>
            <p:nvPr/>
          </p:nvSpPr>
          <p:spPr>
            <a:xfrm>
              <a:off x="660644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3" name="Полилиния: фигура 1282">
              <a:extLst>
                <a:ext uri="{FF2B5EF4-FFF2-40B4-BE49-F238E27FC236}">
                  <a16:creationId xmlns:a16="http://schemas.microsoft.com/office/drawing/2014/main" id="{A726FE9E-C22D-DE06-C029-D624722D5ADB}"/>
                </a:ext>
              </a:extLst>
            </p:cNvPr>
            <p:cNvSpPr/>
            <p:nvPr/>
          </p:nvSpPr>
          <p:spPr>
            <a:xfrm>
              <a:off x="669568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4" name="Полилиния: фигура 1283">
              <a:extLst>
                <a:ext uri="{FF2B5EF4-FFF2-40B4-BE49-F238E27FC236}">
                  <a16:creationId xmlns:a16="http://schemas.microsoft.com/office/drawing/2014/main" id="{99608F25-4E56-E733-EEF8-6A9D26E8C2DB}"/>
                </a:ext>
              </a:extLst>
            </p:cNvPr>
            <p:cNvSpPr/>
            <p:nvPr/>
          </p:nvSpPr>
          <p:spPr>
            <a:xfrm>
              <a:off x="660644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5" name="Полилиния: фигура 1284">
              <a:extLst>
                <a:ext uri="{FF2B5EF4-FFF2-40B4-BE49-F238E27FC236}">
                  <a16:creationId xmlns:a16="http://schemas.microsoft.com/office/drawing/2014/main" id="{A445B4C9-CED3-7FF5-E246-A37F734B56B8}"/>
                </a:ext>
              </a:extLst>
            </p:cNvPr>
            <p:cNvSpPr/>
            <p:nvPr/>
          </p:nvSpPr>
          <p:spPr>
            <a:xfrm>
              <a:off x="669568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6" name="Полилиния: фигура 1285">
              <a:extLst>
                <a:ext uri="{FF2B5EF4-FFF2-40B4-BE49-F238E27FC236}">
                  <a16:creationId xmlns:a16="http://schemas.microsoft.com/office/drawing/2014/main" id="{925F3F53-0E01-3A71-7B2C-13C469F542A9}"/>
                </a:ext>
              </a:extLst>
            </p:cNvPr>
            <p:cNvSpPr/>
            <p:nvPr/>
          </p:nvSpPr>
          <p:spPr>
            <a:xfrm>
              <a:off x="6614743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7" name="Полилиния: фигура 1286">
              <a:extLst>
                <a:ext uri="{FF2B5EF4-FFF2-40B4-BE49-F238E27FC236}">
                  <a16:creationId xmlns:a16="http://schemas.microsoft.com/office/drawing/2014/main" id="{CDCCF42F-080E-A6AF-D684-9E5A7873C3AA}"/>
                </a:ext>
              </a:extLst>
            </p:cNvPr>
            <p:cNvSpPr/>
            <p:nvPr/>
          </p:nvSpPr>
          <p:spPr>
            <a:xfrm>
              <a:off x="6706059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8" name="Полилиния: фигура 1287">
              <a:extLst>
                <a:ext uri="{FF2B5EF4-FFF2-40B4-BE49-F238E27FC236}">
                  <a16:creationId xmlns:a16="http://schemas.microsoft.com/office/drawing/2014/main" id="{21178FA2-12AA-6523-1D43-FD8C42ACE833}"/>
                </a:ext>
              </a:extLst>
            </p:cNvPr>
            <p:cNvSpPr/>
            <p:nvPr/>
          </p:nvSpPr>
          <p:spPr>
            <a:xfrm>
              <a:off x="6614743" y="243323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9" name="Полилиния: фигура 1288">
              <a:extLst>
                <a:ext uri="{FF2B5EF4-FFF2-40B4-BE49-F238E27FC236}">
                  <a16:creationId xmlns:a16="http://schemas.microsoft.com/office/drawing/2014/main" id="{FE7A3865-CDB9-E802-3789-71B84BB16F5D}"/>
                </a:ext>
              </a:extLst>
            </p:cNvPr>
            <p:cNvSpPr/>
            <p:nvPr/>
          </p:nvSpPr>
          <p:spPr>
            <a:xfrm>
              <a:off x="6706059" y="243323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0" name="Полилиния: фигура 1289">
              <a:extLst>
                <a:ext uri="{FF2B5EF4-FFF2-40B4-BE49-F238E27FC236}">
                  <a16:creationId xmlns:a16="http://schemas.microsoft.com/office/drawing/2014/main" id="{621C8D8C-2E9D-99A0-C43B-1CE54E915D5C}"/>
                </a:ext>
              </a:extLst>
            </p:cNvPr>
            <p:cNvSpPr/>
            <p:nvPr/>
          </p:nvSpPr>
          <p:spPr>
            <a:xfrm>
              <a:off x="641967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1" name="Полилиния: фигура 1290">
              <a:extLst>
                <a:ext uri="{FF2B5EF4-FFF2-40B4-BE49-F238E27FC236}">
                  <a16:creationId xmlns:a16="http://schemas.microsoft.com/office/drawing/2014/main" id="{9262CAF9-B24E-9AA4-6E80-1943BDE4ED16}"/>
                </a:ext>
              </a:extLst>
            </p:cNvPr>
            <p:cNvSpPr/>
            <p:nvPr/>
          </p:nvSpPr>
          <p:spPr>
            <a:xfrm>
              <a:off x="650891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2" name="Полилиния: фигура 1291">
              <a:extLst>
                <a:ext uri="{FF2B5EF4-FFF2-40B4-BE49-F238E27FC236}">
                  <a16:creationId xmlns:a16="http://schemas.microsoft.com/office/drawing/2014/main" id="{2784A39D-D45C-7258-9527-F48327657122}"/>
                </a:ext>
              </a:extLst>
            </p:cNvPr>
            <p:cNvSpPr/>
            <p:nvPr/>
          </p:nvSpPr>
          <p:spPr>
            <a:xfrm>
              <a:off x="641967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3" name="Полилиния: фигура 1292">
              <a:extLst>
                <a:ext uri="{FF2B5EF4-FFF2-40B4-BE49-F238E27FC236}">
                  <a16:creationId xmlns:a16="http://schemas.microsoft.com/office/drawing/2014/main" id="{94F761C7-2C7F-78F3-4C84-7D7AA9017607}"/>
                </a:ext>
              </a:extLst>
            </p:cNvPr>
            <p:cNvSpPr/>
            <p:nvPr/>
          </p:nvSpPr>
          <p:spPr>
            <a:xfrm>
              <a:off x="650891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4" name="Полилиния: фигура 1293">
              <a:extLst>
                <a:ext uri="{FF2B5EF4-FFF2-40B4-BE49-F238E27FC236}">
                  <a16:creationId xmlns:a16="http://schemas.microsoft.com/office/drawing/2014/main" id="{0B3759ED-7541-7280-D4F6-809C14F23F20}"/>
                </a:ext>
              </a:extLst>
            </p:cNvPr>
            <p:cNvSpPr/>
            <p:nvPr/>
          </p:nvSpPr>
          <p:spPr>
            <a:xfrm>
              <a:off x="6427975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5" name="Полилиния: фигура 1294">
              <a:extLst>
                <a:ext uri="{FF2B5EF4-FFF2-40B4-BE49-F238E27FC236}">
                  <a16:creationId xmlns:a16="http://schemas.microsoft.com/office/drawing/2014/main" id="{480442F4-AA99-8465-572A-9182F1B4F3C2}"/>
                </a:ext>
              </a:extLst>
            </p:cNvPr>
            <p:cNvSpPr/>
            <p:nvPr/>
          </p:nvSpPr>
          <p:spPr>
            <a:xfrm>
              <a:off x="6519281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6" name="Полилиния: фигура 1295">
              <a:extLst>
                <a:ext uri="{FF2B5EF4-FFF2-40B4-BE49-F238E27FC236}">
                  <a16:creationId xmlns:a16="http://schemas.microsoft.com/office/drawing/2014/main" id="{08134EFF-EDCE-1462-A9BC-E8B1FB0EEF24}"/>
                </a:ext>
              </a:extLst>
            </p:cNvPr>
            <p:cNvSpPr/>
            <p:nvPr/>
          </p:nvSpPr>
          <p:spPr>
            <a:xfrm>
              <a:off x="6427975" y="2433237"/>
              <a:ext cx="24908" cy="25297"/>
            </a:xfrm>
            <a:custGeom>
              <a:avLst/>
              <a:gdLst>
                <a:gd name="connsiteX0" fmla="*/ -72 w 24908"/>
                <a:gd name="connsiteY0" fmla="*/ 12270 h 25297"/>
                <a:gd name="connsiteX1" fmla="*/ 12382 w 24908"/>
                <a:gd name="connsiteY1" fmla="*/ -179 h 25297"/>
                <a:gd name="connsiteX2" fmla="*/ 24837 w 24908"/>
                <a:gd name="connsiteY2" fmla="*/ 12270 h 25297"/>
                <a:gd name="connsiteX3" fmla="*/ 12382 w 24908"/>
                <a:gd name="connsiteY3" fmla="*/ 24719 h 25297"/>
                <a:gd name="connsiteX4" fmla="*/ -72 w 24908"/>
                <a:gd name="connsiteY4" fmla="*/ 12270 h 2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7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7" name="Полилиния: фигура 1296">
              <a:extLst>
                <a:ext uri="{FF2B5EF4-FFF2-40B4-BE49-F238E27FC236}">
                  <a16:creationId xmlns:a16="http://schemas.microsoft.com/office/drawing/2014/main" id="{F5A0CC8E-E3DF-75B8-6DFC-1BE091D8CDAC}"/>
                </a:ext>
              </a:extLst>
            </p:cNvPr>
            <p:cNvSpPr/>
            <p:nvPr/>
          </p:nvSpPr>
          <p:spPr>
            <a:xfrm>
              <a:off x="6519281" y="2433237"/>
              <a:ext cx="24908" cy="25297"/>
            </a:xfrm>
            <a:custGeom>
              <a:avLst/>
              <a:gdLst>
                <a:gd name="connsiteX0" fmla="*/ -72 w 24908"/>
                <a:gd name="connsiteY0" fmla="*/ 12270 h 25297"/>
                <a:gd name="connsiteX1" fmla="*/ 12382 w 24908"/>
                <a:gd name="connsiteY1" fmla="*/ -179 h 25297"/>
                <a:gd name="connsiteX2" fmla="*/ 24837 w 24908"/>
                <a:gd name="connsiteY2" fmla="*/ 12270 h 25297"/>
                <a:gd name="connsiteX3" fmla="*/ 12382 w 24908"/>
                <a:gd name="connsiteY3" fmla="*/ 24719 h 25297"/>
                <a:gd name="connsiteX4" fmla="*/ -72 w 24908"/>
                <a:gd name="connsiteY4" fmla="*/ 12270 h 2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7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8" name="Полилиния: фигура 1297">
              <a:extLst>
                <a:ext uri="{FF2B5EF4-FFF2-40B4-BE49-F238E27FC236}">
                  <a16:creationId xmlns:a16="http://schemas.microsoft.com/office/drawing/2014/main" id="{09A5F88F-541F-9527-2401-26546C260608}"/>
                </a:ext>
              </a:extLst>
            </p:cNvPr>
            <p:cNvSpPr/>
            <p:nvPr/>
          </p:nvSpPr>
          <p:spPr>
            <a:xfrm>
              <a:off x="623082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9" name="Полилиния: фигура 1298">
              <a:extLst>
                <a:ext uri="{FF2B5EF4-FFF2-40B4-BE49-F238E27FC236}">
                  <a16:creationId xmlns:a16="http://schemas.microsoft.com/office/drawing/2014/main" id="{6AE6E128-2A19-7F1A-EE44-825D658FD100}"/>
                </a:ext>
              </a:extLst>
            </p:cNvPr>
            <p:cNvSpPr/>
            <p:nvPr/>
          </p:nvSpPr>
          <p:spPr>
            <a:xfrm>
              <a:off x="6322136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0" name="Полилиния: фигура 1299">
              <a:extLst>
                <a:ext uri="{FF2B5EF4-FFF2-40B4-BE49-F238E27FC236}">
                  <a16:creationId xmlns:a16="http://schemas.microsoft.com/office/drawing/2014/main" id="{109FF67E-C8F9-A2AA-EB80-E1289F9AEA8E}"/>
                </a:ext>
              </a:extLst>
            </p:cNvPr>
            <p:cNvSpPr/>
            <p:nvPr/>
          </p:nvSpPr>
          <p:spPr>
            <a:xfrm>
              <a:off x="623082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1" name="Полилиния: фигура 1300">
              <a:extLst>
                <a:ext uri="{FF2B5EF4-FFF2-40B4-BE49-F238E27FC236}">
                  <a16:creationId xmlns:a16="http://schemas.microsoft.com/office/drawing/2014/main" id="{F67845C5-8430-AE7D-2FB6-4AD11800D145}"/>
                </a:ext>
              </a:extLst>
            </p:cNvPr>
            <p:cNvSpPr/>
            <p:nvPr/>
          </p:nvSpPr>
          <p:spPr>
            <a:xfrm>
              <a:off x="6322136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2" name="Полилиния: фигура 1301">
              <a:extLst>
                <a:ext uri="{FF2B5EF4-FFF2-40B4-BE49-F238E27FC236}">
                  <a16:creationId xmlns:a16="http://schemas.microsoft.com/office/drawing/2014/main" id="{4685913C-4A8C-F2F4-E0A5-383F95212ACE}"/>
                </a:ext>
              </a:extLst>
            </p:cNvPr>
            <p:cNvSpPr/>
            <p:nvPr/>
          </p:nvSpPr>
          <p:spPr>
            <a:xfrm>
              <a:off x="6241206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3" name="Полилиния: фигура 1302">
              <a:extLst>
                <a:ext uri="{FF2B5EF4-FFF2-40B4-BE49-F238E27FC236}">
                  <a16:creationId xmlns:a16="http://schemas.microsoft.com/office/drawing/2014/main" id="{2787ED6B-E561-A4AE-BA7F-98059F302546}"/>
                </a:ext>
              </a:extLst>
            </p:cNvPr>
            <p:cNvSpPr/>
            <p:nvPr/>
          </p:nvSpPr>
          <p:spPr>
            <a:xfrm>
              <a:off x="6332513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4" name="Полилиния: фигура 1303">
              <a:extLst>
                <a:ext uri="{FF2B5EF4-FFF2-40B4-BE49-F238E27FC236}">
                  <a16:creationId xmlns:a16="http://schemas.microsoft.com/office/drawing/2014/main" id="{B4A5D32F-2356-29D1-9B26-0A2FB84CAF5D}"/>
                </a:ext>
              </a:extLst>
            </p:cNvPr>
            <p:cNvSpPr/>
            <p:nvPr/>
          </p:nvSpPr>
          <p:spPr>
            <a:xfrm>
              <a:off x="6241206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5" name="Полилиния: фигура 1304">
              <a:extLst>
                <a:ext uri="{FF2B5EF4-FFF2-40B4-BE49-F238E27FC236}">
                  <a16:creationId xmlns:a16="http://schemas.microsoft.com/office/drawing/2014/main" id="{A5000023-E6F9-0E3D-2EB4-E747804065C2}"/>
                </a:ext>
              </a:extLst>
            </p:cNvPr>
            <p:cNvSpPr/>
            <p:nvPr/>
          </p:nvSpPr>
          <p:spPr>
            <a:xfrm>
              <a:off x="6332513" y="243323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6" name="Полилиния: фигура 1305">
              <a:extLst>
                <a:ext uri="{FF2B5EF4-FFF2-40B4-BE49-F238E27FC236}">
                  <a16:creationId xmlns:a16="http://schemas.microsoft.com/office/drawing/2014/main" id="{797E44D6-47A6-DD76-82D1-97EFB1F7BED1}"/>
                </a:ext>
              </a:extLst>
            </p:cNvPr>
            <p:cNvSpPr/>
            <p:nvPr/>
          </p:nvSpPr>
          <p:spPr>
            <a:xfrm>
              <a:off x="604406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7" name="Полилиния: фигура 1306">
              <a:extLst>
                <a:ext uri="{FF2B5EF4-FFF2-40B4-BE49-F238E27FC236}">
                  <a16:creationId xmlns:a16="http://schemas.microsoft.com/office/drawing/2014/main" id="{4A818250-D0F7-96D2-F7B1-350A191B3824}"/>
                </a:ext>
              </a:extLst>
            </p:cNvPr>
            <p:cNvSpPr/>
            <p:nvPr/>
          </p:nvSpPr>
          <p:spPr>
            <a:xfrm>
              <a:off x="613536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8" name="Полилиния: фигура 1307">
              <a:extLst>
                <a:ext uri="{FF2B5EF4-FFF2-40B4-BE49-F238E27FC236}">
                  <a16:creationId xmlns:a16="http://schemas.microsoft.com/office/drawing/2014/main" id="{A34D0541-5ED5-1BE1-E4BB-3AE717603855}"/>
                </a:ext>
              </a:extLst>
            </p:cNvPr>
            <p:cNvSpPr/>
            <p:nvPr/>
          </p:nvSpPr>
          <p:spPr>
            <a:xfrm>
              <a:off x="604406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9" name="Полилиния: фигура 1308">
              <a:extLst>
                <a:ext uri="{FF2B5EF4-FFF2-40B4-BE49-F238E27FC236}">
                  <a16:creationId xmlns:a16="http://schemas.microsoft.com/office/drawing/2014/main" id="{9755343E-6C88-6B58-114A-8B609C3E856E}"/>
                </a:ext>
              </a:extLst>
            </p:cNvPr>
            <p:cNvSpPr/>
            <p:nvPr/>
          </p:nvSpPr>
          <p:spPr>
            <a:xfrm>
              <a:off x="613536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0" name="Полилиния: фигура 1309">
              <a:extLst>
                <a:ext uri="{FF2B5EF4-FFF2-40B4-BE49-F238E27FC236}">
                  <a16:creationId xmlns:a16="http://schemas.microsoft.com/office/drawing/2014/main" id="{35101E22-1EA1-2FB8-9FCF-21FD401DBD83}"/>
                </a:ext>
              </a:extLst>
            </p:cNvPr>
            <p:cNvSpPr/>
            <p:nvPr/>
          </p:nvSpPr>
          <p:spPr>
            <a:xfrm>
              <a:off x="6054438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1" name="Полилиния: фигура 1310">
              <a:extLst>
                <a:ext uri="{FF2B5EF4-FFF2-40B4-BE49-F238E27FC236}">
                  <a16:creationId xmlns:a16="http://schemas.microsoft.com/office/drawing/2014/main" id="{6F9316D6-6F81-E844-C11B-1F5A5AF8486B}"/>
                </a:ext>
              </a:extLst>
            </p:cNvPr>
            <p:cNvSpPr/>
            <p:nvPr/>
          </p:nvSpPr>
          <p:spPr>
            <a:xfrm>
              <a:off x="6145745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2" name="Полилиния: фигура 1311">
              <a:extLst>
                <a:ext uri="{FF2B5EF4-FFF2-40B4-BE49-F238E27FC236}">
                  <a16:creationId xmlns:a16="http://schemas.microsoft.com/office/drawing/2014/main" id="{20AD646A-5C76-6FB6-C574-F35C82A7C70E}"/>
                </a:ext>
              </a:extLst>
            </p:cNvPr>
            <p:cNvSpPr/>
            <p:nvPr/>
          </p:nvSpPr>
          <p:spPr>
            <a:xfrm>
              <a:off x="6054438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3" name="Полилиния: фигура 1312">
              <a:extLst>
                <a:ext uri="{FF2B5EF4-FFF2-40B4-BE49-F238E27FC236}">
                  <a16:creationId xmlns:a16="http://schemas.microsoft.com/office/drawing/2014/main" id="{E5C36236-A774-105D-7EC8-9F223733DA6A}"/>
                </a:ext>
              </a:extLst>
            </p:cNvPr>
            <p:cNvSpPr/>
            <p:nvPr/>
          </p:nvSpPr>
          <p:spPr>
            <a:xfrm>
              <a:off x="6145745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4" name="Полилиния: фигура 1313">
              <a:extLst>
                <a:ext uri="{FF2B5EF4-FFF2-40B4-BE49-F238E27FC236}">
                  <a16:creationId xmlns:a16="http://schemas.microsoft.com/office/drawing/2014/main" id="{E0808623-FF72-35B6-640B-D16E93437B68}"/>
                </a:ext>
              </a:extLst>
            </p:cNvPr>
            <p:cNvSpPr/>
            <p:nvPr/>
          </p:nvSpPr>
          <p:spPr>
            <a:xfrm>
              <a:off x="585729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5" name="Полилиния: фигура 1314">
              <a:extLst>
                <a:ext uri="{FF2B5EF4-FFF2-40B4-BE49-F238E27FC236}">
                  <a16:creationId xmlns:a16="http://schemas.microsoft.com/office/drawing/2014/main" id="{BB2BF5E1-13FC-68A6-8B64-FD0AFB39071A}"/>
                </a:ext>
              </a:extLst>
            </p:cNvPr>
            <p:cNvSpPr/>
            <p:nvPr/>
          </p:nvSpPr>
          <p:spPr>
            <a:xfrm>
              <a:off x="594652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6" name="Полилиния: фигура 1315">
              <a:extLst>
                <a:ext uri="{FF2B5EF4-FFF2-40B4-BE49-F238E27FC236}">
                  <a16:creationId xmlns:a16="http://schemas.microsoft.com/office/drawing/2014/main" id="{B8DFF246-21F4-EA58-1801-FFE47C7264C5}"/>
                </a:ext>
              </a:extLst>
            </p:cNvPr>
            <p:cNvSpPr/>
            <p:nvPr/>
          </p:nvSpPr>
          <p:spPr>
            <a:xfrm>
              <a:off x="585729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7" name="Полилиния: фигура 1316">
              <a:extLst>
                <a:ext uri="{FF2B5EF4-FFF2-40B4-BE49-F238E27FC236}">
                  <a16:creationId xmlns:a16="http://schemas.microsoft.com/office/drawing/2014/main" id="{E1E9E7C6-5062-51EB-B8D5-1F5E2D812E18}"/>
                </a:ext>
              </a:extLst>
            </p:cNvPr>
            <p:cNvSpPr/>
            <p:nvPr/>
          </p:nvSpPr>
          <p:spPr>
            <a:xfrm>
              <a:off x="594652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8" name="Полилиния: фигура 1317">
              <a:extLst>
                <a:ext uri="{FF2B5EF4-FFF2-40B4-BE49-F238E27FC236}">
                  <a16:creationId xmlns:a16="http://schemas.microsoft.com/office/drawing/2014/main" id="{B363BF76-436B-D654-29AA-F0FDF7908574}"/>
                </a:ext>
              </a:extLst>
            </p:cNvPr>
            <p:cNvSpPr/>
            <p:nvPr/>
          </p:nvSpPr>
          <p:spPr>
            <a:xfrm>
              <a:off x="5867670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9" name="Полилиния: фигура 1318">
              <a:extLst>
                <a:ext uri="{FF2B5EF4-FFF2-40B4-BE49-F238E27FC236}">
                  <a16:creationId xmlns:a16="http://schemas.microsoft.com/office/drawing/2014/main" id="{0A2092D1-0533-87F9-15B8-2BFC886D6B17}"/>
                </a:ext>
              </a:extLst>
            </p:cNvPr>
            <p:cNvSpPr/>
            <p:nvPr/>
          </p:nvSpPr>
          <p:spPr>
            <a:xfrm>
              <a:off x="5958976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0" name="Полилиния: фигура 1319">
              <a:extLst>
                <a:ext uri="{FF2B5EF4-FFF2-40B4-BE49-F238E27FC236}">
                  <a16:creationId xmlns:a16="http://schemas.microsoft.com/office/drawing/2014/main" id="{619F4E1B-32DD-36BC-7CE5-716E74B59723}"/>
                </a:ext>
              </a:extLst>
            </p:cNvPr>
            <p:cNvSpPr/>
            <p:nvPr/>
          </p:nvSpPr>
          <p:spPr>
            <a:xfrm>
              <a:off x="5867670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1" name="Полилиния: фигура 1320">
              <a:extLst>
                <a:ext uri="{FF2B5EF4-FFF2-40B4-BE49-F238E27FC236}">
                  <a16:creationId xmlns:a16="http://schemas.microsoft.com/office/drawing/2014/main" id="{4047B799-8FCB-535B-E100-6CA35CF498AC}"/>
                </a:ext>
              </a:extLst>
            </p:cNvPr>
            <p:cNvSpPr/>
            <p:nvPr/>
          </p:nvSpPr>
          <p:spPr>
            <a:xfrm>
              <a:off x="5958976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2" name="Полилиния: фигура 1321">
              <a:extLst>
                <a:ext uri="{FF2B5EF4-FFF2-40B4-BE49-F238E27FC236}">
                  <a16:creationId xmlns:a16="http://schemas.microsoft.com/office/drawing/2014/main" id="{8FF1C0EF-AF81-D786-A0BF-8265E4F6BDE5}"/>
                </a:ext>
              </a:extLst>
            </p:cNvPr>
            <p:cNvSpPr/>
            <p:nvPr/>
          </p:nvSpPr>
          <p:spPr>
            <a:xfrm>
              <a:off x="567052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3" name="Полилиния: фигура 1322">
              <a:extLst>
                <a:ext uri="{FF2B5EF4-FFF2-40B4-BE49-F238E27FC236}">
                  <a16:creationId xmlns:a16="http://schemas.microsoft.com/office/drawing/2014/main" id="{0963AF49-067A-8E1C-127A-348A63A5A497}"/>
                </a:ext>
              </a:extLst>
            </p:cNvPr>
            <p:cNvSpPr/>
            <p:nvPr/>
          </p:nvSpPr>
          <p:spPr>
            <a:xfrm>
              <a:off x="575975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4" name="Полилиния: фигура 1323">
              <a:extLst>
                <a:ext uri="{FF2B5EF4-FFF2-40B4-BE49-F238E27FC236}">
                  <a16:creationId xmlns:a16="http://schemas.microsoft.com/office/drawing/2014/main" id="{6F8CFF91-1F8B-D9E6-B234-C828D855564C}"/>
                </a:ext>
              </a:extLst>
            </p:cNvPr>
            <p:cNvSpPr/>
            <p:nvPr/>
          </p:nvSpPr>
          <p:spPr>
            <a:xfrm>
              <a:off x="567052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5" name="Полилиния: фигура 1324">
              <a:extLst>
                <a:ext uri="{FF2B5EF4-FFF2-40B4-BE49-F238E27FC236}">
                  <a16:creationId xmlns:a16="http://schemas.microsoft.com/office/drawing/2014/main" id="{1D3B1033-881E-46CE-FD6D-29296C8A6EB3}"/>
                </a:ext>
              </a:extLst>
            </p:cNvPr>
            <p:cNvSpPr/>
            <p:nvPr/>
          </p:nvSpPr>
          <p:spPr>
            <a:xfrm>
              <a:off x="575975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6" name="Полилиния: фигура 1325">
              <a:extLst>
                <a:ext uri="{FF2B5EF4-FFF2-40B4-BE49-F238E27FC236}">
                  <a16:creationId xmlns:a16="http://schemas.microsoft.com/office/drawing/2014/main" id="{A5FD4D84-4EC6-D510-EAF4-E1B95A9358BC}"/>
                </a:ext>
              </a:extLst>
            </p:cNvPr>
            <p:cNvSpPr/>
            <p:nvPr/>
          </p:nvSpPr>
          <p:spPr>
            <a:xfrm>
              <a:off x="5680901" y="234611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7" name="Полилиния: фигура 1326">
              <a:extLst>
                <a:ext uri="{FF2B5EF4-FFF2-40B4-BE49-F238E27FC236}">
                  <a16:creationId xmlns:a16="http://schemas.microsoft.com/office/drawing/2014/main" id="{E4AEF2D5-B255-2107-A68C-081002F7C477}"/>
                </a:ext>
              </a:extLst>
            </p:cNvPr>
            <p:cNvSpPr/>
            <p:nvPr/>
          </p:nvSpPr>
          <p:spPr>
            <a:xfrm>
              <a:off x="5772208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8" name="Полилиния: фигура 1327">
              <a:extLst>
                <a:ext uri="{FF2B5EF4-FFF2-40B4-BE49-F238E27FC236}">
                  <a16:creationId xmlns:a16="http://schemas.microsoft.com/office/drawing/2014/main" id="{7477BE59-2822-DB44-D240-397793DA1290}"/>
                </a:ext>
              </a:extLst>
            </p:cNvPr>
            <p:cNvSpPr/>
            <p:nvPr/>
          </p:nvSpPr>
          <p:spPr>
            <a:xfrm>
              <a:off x="5680901" y="2435313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9" name="Полилиния: фигура 1328">
              <a:extLst>
                <a:ext uri="{FF2B5EF4-FFF2-40B4-BE49-F238E27FC236}">
                  <a16:creationId xmlns:a16="http://schemas.microsoft.com/office/drawing/2014/main" id="{157597F9-4498-E500-8D84-893C2B65772B}"/>
                </a:ext>
              </a:extLst>
            </p:cNvPr>
            <p:cNvSpPr/>
            <p:nvPr/>
          </p:nvSpPr>
          <p:spPr>
            <a:xfrm>
              <a:off x="5772208" y="2435313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0" name="Полилиния: фигура 1329">
              <a:extLst>
                <a:ext uri="{FF2B5EF4-FFF2-40B4-BE49-F238E27FC236}">
                  <a16:creationId xmlns:a16="http://schemas.microsoft.com/office/drawing/2014/main" id="{B815EFBD-29CF-E073-ABEE-78202E023815}"/>
                </a:ext>
              </a:extLst>
            </p:cNvPr>
            <p:cNvSpPr/>
            <p:nvPr/>
          </p:nvSpPr>
          <p:spPr>
            <a:xfrm>
              <a:off x="5483746" y="2333672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1" name="Полилиния: фигура 1330">
              <a:extLst>
                <a:ext uri="{FF2B5EF4-FFF2-40B4-BE49-F238E27FC236}">
                  <a16:creationId xmlns:a16="http://schemas.microsoft.com/office/drawing/2014/main" id="{7840DA1C-2859-8D8C-1EE5-D5DD0D03C6A2}"/>
                </a:ext>
              </a:extLst>
            </p:cNvPr>
            <p:cNvSpPr/>
            <p:nvPr/>
          </p:nvSpPr>
          <p:spPr>
            <a:xfrm>
              <a:off x="557298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2" name="Полилиния: фигура 1331">
              <a:extLst>
                <a:ext uri="{FF2B5EF4-FFF2-40B4-BE49-F238E27FC236}">
                  <a16:creationId xmlns:a16="http://schemas.microsoft.com/office/drawing/2014/main" id="{E11F04D2-FBEE-A650-C380-96A7A378C29C}"/>
                </a:ext>
              </a:extLst>
            </p:cNvPr>
            <p:cNvSpPr/>
            <p:nvPr/>
          </p:nvSpPr>
          <p:spPr>
            <a:xfrm>
              <a:off x="5483746" y="2422864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3" name="Полилиния: фигура 1332">
              <a:extLst>
                <a:ext uri="{FF2B5EF4-FFF2-40B4-BE49-F238E27FC236}">
                  <a16:creationId xmlns:a16="http://schemas.microsoft.com/office/drawing/2014/main" id="{10470319-2D5E-F449-7016-266FF56C7256}"/>
                </a:ext>
              </a:extLst>
            </p:cNvPr>
            <p:cNvSpPr/>
            <p:nvPr/>
          </p:nvSpPr>
          <p:spPr>
            <a:xfrm>
              <a:off x="557298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4" name="Полилиния: фигура 1333">
              <a:extLst>
                <a:ext uri="{FF2B5EF4-FFF2-40B4-BE49-F238E27FC236}">
                  <a16:creationId xmlns:a16="http://schemas.microsoft.com/office/drawing/2014/main" id="{1A192FAA-8EB2-17F4-4F14-48C87B79D5EC}"/>
                </a:ext>
              </a:extLst>
            </p:cNvPr>
            <p:cNvSpPr/>
            <p:nvPr/>
          </p:nvSpPr>
          <p:spPr>
            <a:xfrm>
              <a:off x="5494123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5" name="Полилиния: фигура 1334">
              <a:extLst>
                <a:ext uri="{FF2B5EF4-FFF2-40B4-BE49-F238E27FC236}">
                  <a16:creationId xmlns:a16="http://schemas.microsoft.com/office/drawing/2014/main" id="{F043611A-DEEF-3C83-5A6C-E3A4ABBCBDC9}"/>
                </a:ext>
              </a:extLst>
            </p:cNvPr>
            <p:cNvSpPr/>
            <p:nvPr/>
          </p:nvSpPr>
          <p:spPr>
            <a:xfrm>
              <a:off x="5585439" y="234611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6" name="Полилиния: фигура 1335">
              <a:extLst>
                <a:ext uri="{FF2B5EF4-FFF2-40B4-BE49-F238E27FC236}">
                  <a16:creationId xmlns:a16="http://schemas.microsoft.com/office/drawing/2014/main" id="{870B07F5-58C6-07B4-41F9-0182AB66DD39}"/>
                </a:ext>
              </a:extLst>
            </p:cNvPr>
            <p:cNvSpPr/>
            <p:nvPr/>
          </p:nvSpPr>
          <p:spPr>
            <a:xfrm>
              <a:off x="5494123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7" name="Полилиния: фигура 1336">
              <a:extLst>
                <a:ext uri="{FF2B5EF4-FFF2-40B4-BE49-F238E27FC236}">
                  <a16:creationId xmlns:a16="http://schemas.microsoft.com/office/drawing/2014/main" id="{80653F8B-44CD-C50B-F7B9-F135EB1AD2A3}"/>
                </a:ext>
              </a:extLst>
            </p:cNvPr>
            <p:cNvSpPr/>
            <p:nvPr/>
          </p:nvSpPr>
          <p:spPr>
            <a:xfrm>
              <a:off x="5585439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8" name="Полилиния: фигура 1337">
              <a:extLst>
                <a:ext uri="{FF2B5EF4-FFF2-40B4-BE49-F238E27FC236}">
                  <a16:creationId xmlns:a16="http://schemas.microsoft.com/office/drawing/2014/main" id="{5CDBE53D-7DDE-09C8-021A-34D571FF6259}"/>
                </a:ext>
              </a:extLst>
            </p:cNvPr>
            <p:cNvSpPr/>
            <p:nvPr/>
          </p:nvSpPr>
          <p:spPr>
            <a:xfrm>
              <a:off x="538621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9" name="Полилиния: фигура 1338">
              <a:extLst>
                <a:ext uri="{FF2B5EF4-FFF2-40B4-BE49-F238E27FC236}">
                  <a16:creationId xmlns:a16="http://schemas.microsoft.com/office/drawing/2014/main" id="{2401F6CC-0025-204B-E568-38E11BA37132}"/>
                </a:ext>
              </a:extLst>
            </p:cNvPr>
            <p:cNvSpPr/>
            <p:nvPr/>
          </p:nvSpPr>
          <p:spPr>
            <a:xfrm>
              <a:off x="529491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0" name="Полилиния: фигура 1339">
              <a:extLst>
                <a:ext uri="{FF2B5EF4-FFF2-40B4-BE49-F238E27FC236}">
                  <a16:creationId xmlns:a16="http://schemas.microsoft.com/office/drawing/2014/main" id="{2CC7EF1F-475D-097F-AB5F-66B66E1A9540}"/>
                </a:ext>
              </a:extLst>
            </p:cNvPr>
            <p:cNvSpPr/>
            <p:nvPr/>
          </p:nvSpPr>
          <p:spPr>
            <a:xfrm>
              <a:off x="538621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1" name="Полилиния: фигура 1340">
              <a:extLst>
                <a:ext uri="{FF2B5EF4-FFF2-40B4-BE49-F238E27FC236}">
                  <a16:creationId xmlns:a16="http://schemas.microsoft.com/office/drawing/2014/main" id="{580F32B1-CF55-DF2C-90D0-08297DDB0C3B}"/>
                </a:ext>
              </a:extLst>
            </p:cNvPr>
            <p:cNvSpPr/>
            <p:nvPr/>
          </p:nvSpPr>
          <p:spPr>
            <a:xfrm>
              <a:off x="5398671" y="234611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2" name="Полилиния: фигура 1341">
              <a:extLst>
                <a:ext uri="{FF2B5EF4-FFF2-40B4-BE49-F238E27FC236}">
                  <a16:creationId xmlns:a16="http://schemas.microsoft.com/office/drawing/2014/main" id="{8FE5856B-A588-CBA0-AD1A-8739A8587C17}"/>
                </a:ext>
              </a:extLst>
            </p:cNvPr>
            <p:cNvSpPr/>
            <p:nvPr/>
          </p:nvSpPr>
          <p:spPr>
            <a:xfrm>
              <a:off x="5307355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3" name="Полилиния: фигура 1342">
              <a:extLst>
                <a:ext uri="{FF2B5EF4-FFF2-40B4-BE49-F238E27FC236}">
                  <a16:creationId xmlns:a16="http://schemas.microsoft.com/office/drawing/2014/main" id="{B30CAFF1-604E-1F37-BD8A-AAD7383B6BF2}"/>
                </a:ext>
              </a:extLst>
            </p:cNvPr>
            <p:cNvSpPr/>
            <p:nvPr/>
          </p:nvSpPr>
          <p:spPr>
            <a:xfrm>
              <a:off x="5398671" y="2435313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4" name="Полилиния: фигура 1343">
              <a:extLst>
                <a:ext uri="{FF2B5EF4-FFF2-40B4-BE49-F238E27FC236}">
                  <a16:creationId xmlns:a16="http://schemas.microsoft.com/office/drawing/2014/main" id="{13400376-5A1F-CC07-A54B-C3E337624C78}"/>
                </a:ext>
              </a:extLst>
            </p:cNvPr>
            <p:cNvSpPr/>
            <p:nvPr/>
          </p:nvSpPr>
          <p:spPr>
            <a:xfrm>
              <a:off x="5108132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5" name="Полилиния: фигура 1344">
              <a:extLst>
                <a:ext uri="{FF2B5EF4-FFF2-40B4-BE49-F238E27FC236}">
                  <a16:creationId xmlns:a16="http://schemas.microsoft.com/office/drawing/2014/main" id="{EA43FEA1-21EE-5435-3676-7E5B157B8F43}"/>
                </a:ext>
              </a:extLst>
            </p:cNvPr>
            <p:cNvSpPr/>
            <p:nvPr/>
          </p:nvSpPr>
          <p:spPr>
            <a:xfrm>
              <a:off x="5108132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6" name="Полилиния: фигура 1345">
              <a:extLst>
                <a:ext uri="{FF2B5EF4-FFF2-40B4-BE49-F238E27FC236}">
                  <a16:creationId xmlns:a16="http://schemas.microsoft.com/office/drawing/2014/main" id="{7E2CFFB9-F6C9-4D1D-570B-778E953A1D34}"/>
                </a:ext>
              </a:extLst>
            </p:cNvPr>
            <p:cNvSpPr/>
            <p:nvPr/>
          </p:nvSpPr>
          <p:spPr>
            <a:xfrm>
              <a:off x="519944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7" name="Полилиния: фигура 1346">
              <a:extLst>
                <a:ext uri="{FF2B5EF4-FFF2-40B4-BE49-F238E27FC236}">
                  <a16:creationId xmlns:a16="http://schemas.microsoft.com/office/drawing/2014/main" id="{55874095-E534-BA77-87AE-A6D553156E1F}"/>
                </a:ext>
              </a:extLst>
            </p:cNvPr>
            <p:cNvSpPr/>
            <p:nvPr/>
          </p:nvSpPr>
          <p:spPr>
            <a:xfrm>
              <a:off x="5120586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8" name="Полилиния: фигура 1347">
              <a:extLst>
                <a:ext uri="{FF2B5EF4-FFF2-40B4-BE49-F238E27FC236}">
                  <a16:creationId xmlns:a16="http://schemas.microsoft.com/office/drawing/2014/main" id="{F5E9AA14-027E-6815-B515-FB5B5030DFE4}"/>
                </a:ext>
              </a:extLst>
            </p:cNvPr>
            <p:cNvSpPr/>
            <p:nvPr/>
          </p:nvSpPr>
          <p:spPr>
            <a:xfrm>
              <a:off x="5120586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9" name="Полилиния: фигура 1348">
              <a:extLst>
                <a:ext uri="{FF2B5EF4-FFF2-40B4-BE49-F238E27FC236}">
                  <a16:creationId xmlns:a16="http://schemas.microsoft.com/office/drawing/2014/main" id="{AD1126E7-CAFD-75DB-ACD5-0EEE045B1471}"/>
                </a:ext>
              </a:extLst>
            </p:cNvPr>
            <p:cNvSpPr/>
            <p:nvPr/>
          </p:nvSpPr>
          <p:spPr>
            <a:xfrm>
              <a:off x="5211893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0" name="Полилиния: фигура 1349">
              <a:extLst>
                <a:ext uri="{FF2B5EF4-FFF2-40B4-BE49-F238E27FC236}">
                  <a16:creationId xmlns:a16="http://schemas.microsoft.com/office/drawing/2014/main" id="{3B969DDB-A742-53C6-AFC7-A0E325368ADD}"/>
                </a:ext>
              </a:extLst>
            </p:cNvPr>
            <p:cNvSpPr/>
            <p:nvPr/>
          </p:nvSpPr>
          <p:spPr>
            <a:xfrm>
              <a:off x="492136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1" name="Полилиния: фигура 1350">
              <a:extLst>
                <a:ext uri="{FF2B5EF4-FFF2-40B4-BE49-F238E27FC236}">
                  <a16:creationId xmlns:a16="http://schemas.microsoft.com/office/drawing/2014/main" id="{DB30DCC6-6DEE-4BD7-D8B3-EAC42411E81B}"/>
                </a:ext>
              </a:extLst>
            </p:cNvPr>
            <p:cNvSpPr/>
            <p:nvPr/>
          </p:nvSpPr>
          <p:spPr>
            <a:xfrm>
              <a:off x="501060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2" name="Полилиния: фигура 1351">
              <a:extLst>
                <a:ext uri="{FF2B5EF4-FFF2-40B4-BE49-F238E27FC236}">
                  <a16:creationId xmlns:a16="http://schemas.microsoft.com/office/drawing/2014/main" id="{DE8C511F-31CA-8137-7E79-56D1C45D6B36}"/>
                </a:ext>
              </a:extLst>
            </p:cNvPr>
            <p:cNvSpPr/>
            <p:nvPr/>
          </p:nvSpPr>
          <p:spPr>
            <a:xfrm>
              <a:off x="492136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3" name="Полилиния: фигура 1352">
              <a:extLst>
                <a:ext uri="{FF2B5EF4-FFF2-40B4-BE49-F238E27FC236}">
                  <a16:creationId xmlns:a16="http://schemas.microsoft.com/office/drawing/2014/main" id="{2C475B8E-39E3-B3D6-97C6-9D5B4FC3E98C}"/>
                </a:ext>
              </a:extLst>
            </p:cNvPr>
            <p:cNvSpPr/>
            <p:nvPr/>
          </p:nvSpPr>
          <p:spPr>
            <a:xfrm>
              <a:off x="501060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4" name="Полилиния: фигура 1353">
              <a:extLst>
                <a:ext uri="{FF2B5EF4-FFF2-40B4-BE49-F238E27FC236}">
                  <a16:creationId xmlns:a16="http://schemas.microsoft.com/office/drawing/2014/main" id="{E14126EA-64EB-1BCD-369E-7819E92E79F6}"/>
                </a:ext>
              </a:extLst>
            </p:cNvPr>
            <p:cNvSpPr/>
            <p:nvPr/>
          </p:nvSpPr>
          <p:spPr>
            <a:xfrm>
              <a:off x="4933818" y="234611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5" name="Полилиния: фигура 1354">
              <a:extLst>
                <a:ext uri="{FF2B5EF4-FFF2-40B4-BE49-F238E27FC236}">
                  <a16:creationId xmlns:a16="http://schemas.microsoft.com/office/drawing/2014/main" id="{523B07BF-7C06-201C-F1DB-ECA6E4C8A27A}"/>
                </a:ext>
              </a:extLst>
            </p:cNvPr>
            <p:cNvSpPr/>
            <p:nvPr/>
          </p:nvSpPr>
          <p:spPr>
            <a:xfrm>
              <a:off x="5025125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6" name="Полилиния: фигура 1355">
              <a:extLst>
                <a:ext uri="{FF2B5EF4-FFF2-40B4-BE49-F238E27FC236}">
                  <a16:creationId xmlns:a16="http://schemas.microsoft.com/office/drawing/2014/main" id="{EA88E187-360F-3461-C797-A234A0DDC24C}"/>
                </a:ext>
              </a:extLst>
            </p:cNvPr>
            <p:cNvSpPr/>
            <p:nvPr/>
          </p:nvSpPr>
          <p:spPr>
            <a:xfrm>
              <a:off x="4933818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7" name="Полилиния: фигура 1356">
              <a:extLst>
                <a:ext uri="{FF2B5EF4-FFF2-40B4-BE49-F238E27FC236}">
                  <a16:creationId xmlns:a16="http://schemas.microsoft.com/office/drawing/2014/main" id="{E1363AA9-807F-2693-5FC6-F07ECD339CDC}"/>
                </a:ext>
              </a:extLst>
            </p:cNvPr>
            <p:cNvSpPr/>
            <p:nvPr/>
          </p:nvSpPr>
          <p:spPr>
            <a:xfrm>
              <a:off x="5025125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8" name="Полилиния: фигура 1357">
              <a:extLst>
                <a:ext uri="{FF2B5EF4-FFF2-40B4-BE49-F238E27FC236}">
                  <a16:creationId xmlns:a16="http://schemas.microsoft.com/office/drawing/2014/main" id="{2A0EA15E-DBF1-441E-93C8-651A0EDDDB7A}"/>
                </a:ext>
              </a:extLst>
            </p:cNvPr>
            <p:cNvSpPr/>
            <p:nvPr/>
          </p:nvSpPr>
          <p:spPr>
            <a:xfrm>
              <a:off x="482383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9" name="Полилиния: фигура 1358">
              <a:extLst>
                <a:ext uri="{FF2B5EF4-FFF2-40B4-BE49-F238E27FC236}">
                  <a16:creationId xmlns:a16="http://schemas.microsoft.com/office/drawing/2014/main" id="{9A6FCF49-CB56-E0E4-AB21-522A7C86B065}"/>
                </a:ext>
              </a:extLst>
            </p:cNvPr>
            <p:cNvSpPr/>
            <p:nvPr/>
          </p:nvSpPr>
          <p:spPr>
            <a:xfrm>
              <a:off x="473459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0" name="Полилиния: фигура 1359">
              <a:extLst>
                <a:ext uri="{FF2B5EF4-FFF2-40B4-BE49-F238E27FC236}">
                  <a16:creationId xmlns:a16="http://schemas.microsoft.com/office/drawing/2014/main" id="{BB426BD8-0F2D-E62A-0223-6CCAD03B1667}"/>
                </a:ext>
              </a:extLst>
            </p:cNvPr>
            <p:cNvSpPr/>
            <p:nvPr/>
          </p:nvSpPr>
          <p:spPr>
            <a:xfrm>
              <a:off x="482383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1" name="Полилиния: фигура 1360">
              <a:extLst>
                <a:ext uri="{FF2B5EF4-FFF2-40B4-BE49-F238E27FC236}">
                  <a16:creationId xmlns:a16="http://schemas.microsoft.com/office/drawing/2014/main" id="{47CAC465-99A6-2946-A8E4-F669BD49A554}"/>
                </a:ext>
              </a:extLst>
            </p:cNvPr>
            <p:cNvSpPr/>
            <p:nvPr/>
          </p:nvSpPr>
          <p:spPr>
            <a:xfrm>
              <a:off x="4838356" y="234818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2" name="Полилиния: фигура 1361">
              <a:extLst>
                <a:ext uri="{FF2B5EF4-FFF2-40B4-BE49-F238E27FC236}">
                  <a16:creationId xmlns:a16="http://schemas.microsoft.com/office/drawing/2014/main" id="{45E377F8-CB41-E55C-55EB-A238BBB21467}"/>
                </a:ext>
              </a:extLst>
            </p:cNvPr>
            <p:cNvSpPr/>
            <p:nvPr/>
          </p:nvSpPr>
          <p:spPr>
            <a:xfrm>
              <a:off x="4747049" y="243739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3" name="Полилиния: фигура 1362">
              <a:extLst>
                <a:ext uri="{FF2B5EF4-FFF2-40B4-BE49-F238E27FC236}">
                  <a16:creationId xmlns:a16="http://schemas.microsoft.com/office/drawing/2014/main" id="{31DF7DD7-8883-A3A7-382B-9616CDACB6D8}"/>
                </a:ext>
              </a:extLst>
            </p:cNvPr>
            <p:cNvSpPr/>
            <p:nvPr/>
          </p:nvSpPr>
          <p:spPr>
            <a:xfrm>
              <a:off x="4838356" y="243739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4" name="Полилиния: фигура 1363">
              <a:extLst>
                <a:ext uri="{FF2B5EF4-FFF2-40B4-BE49-F238E27FC236}">
                  <a16:creationId xmlns:a16="http://schemas.microsoft.com/office/drawing/2014/main" id="{20164F67-EA31-B1B1-6555-E0F9D5F0704E}"/>
                </a:ext>
              </a:extLst>
            </p:cNvPr>
            <p:cNvSpPr/>
            <p:nvPr/>
          </p:nvSpPr>
          <p:spPr>
            <a:xfrm>
              <a:off x="435898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5" name="Полилиния: фигура 1364">
              <a:extLst>
                <a:ext uri="{FF2B5EF4-FFF2-40B4-BE49-F238E27FC236}">
                  <a16:creationId xmlns:a16="http://schemas.microsoft.com/office/drawing/2014/main" id="{4373EF71-912B-8DE3-7CE7-B835BA04CB4F}"/>
                </a:ext>
              </a:extLst>
            </p:cNvPr>
            <p:cNvSpPr/>
            <p:nvPr/>
          </p:nvSpPr>
          <p:spPr>
            <a:xfrm>
              <a:off x="4373512" y="243739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6" name="Полилиния: фигура 1365">
              <a:extLst>
                <a:ext uri="{FF2B5EF4-FFF2-40B4-BE49-F238E27FC236}">
                  <a16:creationId xmlns:a16="http://schemas.microsoft.com/office/drawing/2014/main" id="{5D049A25-7516-1654-F903-B715046E6CB8}"/>
                </a:ext>
              </a:extLst>
            </p:cNvPr>
            <p:cNvSpPr/>
            <p:nvPr/>
          </p:nvSpPr>
          <p:spPr>
            <a:xfrm>
              <a:off x="417221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7" name="Полилиния: фигура 1366">
              <a:extLst>
                <a:ext uri="{FF2B5EF4-FFF2-40B4-BE49-F238E27FC236}">
                  <a16:creationId xmlns:a16="http://schemas.microsoft.com/office/drawing/2014/main" id="{18F7085B-525F-6D55-C1A1-484C6A931123}"/>
                </a:ext>
              </a:extLst>
            </p:cNvPr>
            <p:cNvSpPr/>
            <p:nvPr/>
          </p:nvSpPr>
          <p:spPr>
            <a:xfrm>
              <a:off x="426351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8" name="Полилиния: фигура 1367">
              <a:extLst>
                <a:ext uri="{FF2B5EF4-FFF2-40B4-BE49-F238E27FC236}">
                  <a16:creationId xmlns:a16="http://schemas.microsoft.com/office/drawing/2014/main" id="{C79DCBF0-9FF9-11DD-1CEB-CA50AF2BDC85}"/>
                </a:ext>
              </a:extLst>
            </p:cNvPr>
            <p:cNvSpPr/>
            <p:nvPr/>
          </p:nvSpPr>
          <p:spPr>
            <a:xfrm>
              <a:off x="4186735" y="2348188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9" name="Полилиния: фигура 1368">
              <a:extLst>
                <a:ext uri="{FF2B5EF4-FFF2-40B4-BE49-F238E27FC236}">
                  <a16:creationId xmlns:a16="http://schemas.microsoft.com/office/drawing/2014/main" id="{7EAA6776-098E-5674-DE39-60F9E26C22B8}"/>
                </a:ext>
              </a:extLst>
            </p:cNvPr>
            <p:cNvSpPr/>
            <p:nvPr/>
          </p:nvSpPr>
          <p:spPr>
            <a:xfrm>
              <a:off x="4278051" y="234818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0" name="Полилиния: фигура 1369">
              <a:extLst>
                <a:ext uri="{FF2B5EF4-FFF2-40B4-BE49-F238E27FC236}">
                  <a16:creationId xmlns:a16="http://schemas.microsoft.com/office/drawing/2014/main" id="{AC78B75B-8F00-D1FC-A190-C9995983C66D}"/>
                </a:ext>
              </a:extLst>
            </p:cNvPr>
            <p:cNvSpPr/>
            <p:nvPr/>
          </p:nvSpPr>
          <p:spPr>
            <a:xfrm>
              <a:off x="379867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1" name="Полилиния: фигура 1370">
              <a:extLst>
                <a:ext uri="{FF2B5EF4-FFF2-40B4-BE49-F238E27FC236}">
                  <a16:creationId xmlns:a16="http://schemas.microsoft.com/office/drawing/2014/main" id="{3344CD2C-64B7-4F63-988B-829A56B6479A}"/>
                </a:ext>
              </a:extLst>
            </p:cNvPr>
            <p:cNvSpPr/>
            <p:nvPr/>
          </p:nvSpPr>
          <p:spPr>
            <a:xfrm>
              <a:off x="388790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2" name="Полилиния: фигура 1371">
              <a:extLst>
                <a:ext uri="{FF2B5EF4-FFF2-40B4-BE49-F238E27FC236}">
                  <a16:creationId xmlns:a16="http://schemas.microsoft.com/office/drawing/2014/main" id="{0817F4A9-9A32-5BDB-5B98-42D39C1C1E50}"/>
                </a:ext>
              </a:extLst>
            </p:cNvPr>
            <p:cNvSpPr/>
            <p:nvPr/>
          </p:nvSpPr>
          <p:spPr>
            <a:xfrm>
              <a:off x="3813198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3" name="Полилиния: фигура 1372">
              <a:extLst>
                <a:ext uri="{FF2B5EF4-FFF2-40B4-BE49-F238E27FC236}">
                  <a16:creationId xmlns:a16="http://schemas.microsoft.com/office/drawing/2014/main" id="{735B0171-148B-9700-FAED-09F29B788E10}"/>
                </a:ext>
              </a:extLst>
            </p:cNvPr>
            <p:cNvSpPr/>
            <p:nvPr/>
          </p:nvSpPr>
          <p:spPr>
            <a:xfrm>
              <a:off x="3904505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4" name="Полилиния: фигура 1373">
              <a:extLst>
                <a:ext uri="{FF2B5EF4-FFF2-40B4-BE49-F238E27FC236}">
                  <a16:creationId xmlns:a16="http://schemas.microsoft.com/office/drawing/2014/main" id="{276BFF39-D4F9-33F3-8E7D-010F6A4B16CC}"/>
                </a:ext>
              </a:extLst>
            </p:cNvPr>
            <p:cNvSpPr/>
            <p:nvPr/>
          </p:nvSpPr>
          <p:spPr>
            <a:xfrm>
              <a:off x="3611898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5" name="Полилиния: фигура 1374">
              <a:extLst>
                <a:ext uri="{FF2B5EF4-FFF2-40B4-BE49-F238E27FC236}">
                  <a16:creationId xmlns:a16="http://schemas.microsoft.com/office/drawing/2014/main" id="{84995153-57D5-51F9-8851-1C0B14948CB0}"/>
                </a:ext>
              </a:extLst>
            </p:cNvPr>
            <p:cNvSpPr/>
            <p:nvPr/>
          </p:nvSpPr>
          <p:spPr>
            <a:xfrm>
              <a:off x="370113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6" name="Полилиния: фигура 1375">
              <a:extLst>
                <a:ext uri="{FF2B5EF4-FFF2-40B4-BE49-F238E27FC236}">
                  <a16:creationId xmlns:a16="http://schemas.microsoft.com/office/drawing/2014/main" id="{CD7418BA-2185-A581-9736-C76F775F223D}"/>
                </a:ext>
              </a:extLst>
            </p:cNvPr>
            <p:cNvSpPr/>
            <p:nvPr/>
          </p:nvSpPr>
          <p:spPr>
            <a:xfrm>
              <a:off x="3611898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7" name="Полилиния: фигура 1376">
              <a:extLst>
                <a:ext uri="{FF2B5EF4-FFF2-40B4-BE49-F238E27FC236}">
                  <a16:creationId xmlns:a16="http://schemas.microsoft.com/office/drawing/2014/main" id="{DB91E433-4FD3-F2C6-0467-6AA6D9E757F8}"/>
                </a:ext>
              </a:extLst>
            </p:cNvPr>
            <p:cNvSpPr/>
            <p:nvPr/>
          </p:nvSpPr>
          <p:spPr>
            <a:xfrm>
              <a:off x="3626429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8" name="Полилиния: фигура 1377">
              <a:extLst>
                <a:ext uri="{FF2B5EF4-FFF2-40B4-BE49-F238E27FC236}">
                  <a16:creationId xmlns:a16="http://schemas.microsoft.com/office/drawing/2014/main" id="{AF586694-7288-8983-1EA7-2851C7DD61E2}"/>
                </a:ext>
              </a:extLst>
            </p:cNvPr>
            <p:cNvSpPr/>
            <p:nvPr/>
          </p:nvSpPr>
          <p:spPr>
            <a:xfrm>
              <a:off x="3717736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9" name="Полилиния: фигура 1378">
              <a:extLst>
                <a:ext uri="{FF2B5EF4-FFF2-40B4-BE49-F238E27FC236}">
                  <a16:creationId xmlns:a16="http://schemas.microsoft.com/office/drawing/2014/main" id="{2C4305DF-5CD2-1634-4DD2-E513B45EE508}"/>
                </a:ext>
              </a:extLst>
            </p:cNvPr>
            <p:cNvSpPr/>
            <p:nvPr/>
          </p:nvSpPr>
          <p:spPr>
            <a:xfrm>
              <a:off x="3626429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0" name="Полилиния: фигура 1379">
              <a:extLst>
                <a:ext uri="{FF2B5EF4-FFF2-40B4-BE49-F238E27FC236}">
                  <a16:creationId xmlns:a16="http://schemas.microsoft.com/office/drawing/2014/main" id="{3383EB78-8A7B-DC16-01F7-A21C88A7699E}"/>
                </a:ext>
              </a:extLst>
            </p:cNvPr>
            <p:cNvSpPr/>
            <p:nvPr/>
          </p:nvSpPr>
          <p:spPr>
            <a:xfrm>
              <a:off x="351436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1" name="Полилиния: фигура 1380">
              <a:extLst>
                <a:ext uri="{FF2B5EF4-FFF2-40B4-BE49-F238E27FC236}">
                  <a16:creationId xmlns:a16="http://schemas.microsoft.com/office/drawing/2014/main" id="{6502467D-E868-A4D4-31AA-CE7C4F322CB1}"/>
                </a:ext>
              </a:extLst>
            </p:cNvPr>
            <p:cNvSpPr/>
            <p:nvPr/>
          </p:nvSpPr>
          <p:spPr>
            <a:xfrm>
              <a:off x="342306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2" name="Полилиния: фигура 1381">
              <a:extLst>
                <a:ext uri="{FF2B5EF4-FFF2-40B4-BE49-F238E27FC236}">
                  <a16:creationId xmlns:a16="http://schemas.microsoft.com/office/drawing/2014/main" id="{96EA58F5-B742-D2F7-DB82-3D7619A7DA6A}"/>
                </a:ext>
              </a:extLst>
            </p:cNvPr>
            <p:cNvSpPr/>
            <p:nvPr/>
          </p:nvSpPr>
          <p:spPr>
            <a:xfrm>
              <a:off x="351436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3" name="Полилиния: фигура 1382">
              <a:extLst>
                <a:ext uri="{FF2B5EF4-FFF2-40B4-BE49-F238E27FC236}">
                  <a16:creationId xmlns:a16="http://schemas.microsoft.com/office/drawing/2014/main" id="{30A53F76-89DA-8F35-501F-B631E91A5C25}"/>
                </a:ext>
              </a:extLst>
            </p:cNvPr>
            <p:cNvSpPr/>
            <p:nvPr/>
          </p:nvSpPr>
          <p:spPr>
            <a:xfrm>
              <a:off x="3530968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4" name="Полилиния: фигура 1383">
              <a:extLst>
                <a:ext uri="{FF2B5EF4-FFF2-40B4-BE49-F238E27FC236}">
                  <a16:creationId xmlns:a16="http://schemas.microsoft.com/office/drawing/2014/main" id="{CB19A1A2-3026-2D29-8CBC-0DF046CD75EB}"/>
                </a:ext>
              </a:extLst>
            </p:cNvPr>
            <p:cNvSpPr/>
            <p:nvPr/>
          </p:nvSpPr>
          <p:spPr>
            <a:xfrm>
              <a:off x="3439661" y="243945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5" name="Полилиния: фигура 1384">
              <a:extLst>
                <a:ext uri="{FF2B5EF4-FFF2-40B4-BE49-F238E27FC236}">
                  <a16:creationId xmlns:a16="http://schemas.microsoft.com/office/drawing/2014/main" id="{B3E7BAB5-4233-9B04-C34F-8E7ED3873471}"/>
                </a:ext>
              </a:extLst>
            </p:cNvPr>
            <p:cNvSpPr/>
            <p:nvPr/>
          </p:nvSpPr>
          <p:spPr>
            <a:xfrm>
              <a:off x="3530968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6" name="Полилиния: фигура 1385">
              <a:extLst>
                <a:ext uri="{FF2B5EF4-FFF2-40B4-BE49-F238E27FC236}">
                  <a16:creationId xmlns:a16="http://schemas.microsoft.com/office/drawing/2014/main" id="{7A66B11D-C12C-C327-2F0A-59C800CA96A9}"/>
                </a:ext>
              </a:extLst>
            </p:cNvPr>
            <p:cNvSpPr/>
            <p:nvPr/>
          </p:nvSpPr>
          <p:spPr>
            <a:xfrm>
              <a:off x="3236283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7" name="Полилиния: фигура 1386">
              <a:extLst>
                <a:ext uri="{FF2B5EF4-FFF2-40B4-BE49-F238E27FC236}">
                  <a16:creationId xmlns:a16="http://schemas.microsoft.com/office/drawing/2014/main" id="{7177AE7A-6818-B0E8-8C74-5C7DD19CDE97}"/>
                </a:ext>
              </a:extLst>
            </p:cNvPr>
            <p:cNvSpPr/>
            <p:nvPr/>
          </p:nvSpPr>
          <p:spPr>
            <a:xfrm>
              <a:off x="332760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8" name="Полилиния: фигура 1387">
              <a:extLst>
                <a:ext uri="{FF2B5EF4-FFF2-40B4-BE49-F238E27FC236}">
                  <a16:creationId xmlns:a16="http://schemas.microsoft.com/office/drawing/2014/main" id="{3966D783-5C90-C60D-EC70-B990462817A8}"/>
                </a:ext>
              </a:extLst>
            </p:cNvPr>
            <p:cNvSpPr/>
            <p:nvPr/>
          </p:nvSpPr>
          <p:spPr>
            <a:xfrm>
              <a:off x="3236283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9" name="Полилиния: фигура 1388">
              <a:extLst>
                <a:ext uri="{FF2B5EF4-FFF2-40B4-BE49-F238E27FC236}">
                  <a16:creationId xmlns:a16="http://schemas.microsoft.com/office/drawing/2014/main" id="{B0DD4E94-9553-FD3E-90A2-48BF6DF4D556}"/>
                </a:ext>
              </a:extLst>
            </p:cNvPr>
            <p:cNvSpPr/>
            <p:nvPr/>
          </p:nvSpPr>
          <p:spPr>
            <a:xfrm>
              <a:off x="332760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0" name="Полилиния: фигура 1389">
              <a:extLst>
                <a:ext uri="{FF2B5EF4-FFF2-40B4-BE49-F238E27FC236}">
                  <a16:creationId xmlns:a16="http://schemas.microsoft.com/office/drawing/2014/main" id="{DB17AB24-F3D6-0C8B-FF18-6AF413899579}"/>
                </a:ext>
              </a:extLst>
            </p:cNvPr>
            <p:cNvSpPr/>
            <p:nvPr/>
          </p:nvSpPr>
          <p:spPr>
            <a:xfrm>
              <a:off x="3252893" y="2350265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8118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1" name="Полилиния: фигура 1390">
              <a:extLst>
                <a:ext uri="{FF2B5EF4-FFF2-40B4-BE49-F238E27FC236}">
                  <a16:creationId xmlns:a16="http://schemas.microsoft.com/office/drawing/2014/main" id="{914CA248-2B45-322E-ADDB-D4D701D154B6}"/>
                </a:ext>
              </a:extLst>
            </p:cNvPr>
            <p:cNvSpPr/>
            <p:nvPr/>
          </p:nvSpPr>
          <p:spPr>
            <a:xfrm>
              <a:off x="3344200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2" name="Полилиния: фигура 1391">
              <a:extLst>
                <a:ext uri="{FF2B5EF4-FFF2-40B4-BE49-F238E27FC236}">
                  <a16:creationId xmlns:a16="http://schemas.microsoft.com/office/drawing/2014/main" id="{0B817DE9-CFE4-1941-9701-D0D1B0F08052}"/>
                </a:ext>
              </a:extLst>
            </p:cNvPr>
            <p:cNvSpPr/>
            <p:nvPr/>
          </p:nvSpPr>
          <p:spPr>
            <a:xfrm>
              <a:off x="3252893" y="243945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3" name="Полилиния: фигура 1392">
              <a:extLst>
                <a:ext uri="{FF2B5EF4-FFF2-40B4-BE49-F238E27FC236}">
                  <a16:creationId xmlns:a16="http://schemas.microsoft.com/office/drawing/2014/main" id="{4308B005-3991-400C-D0C1-A76A6CDD71BD}"/>
                </a:ext>
              </a:extLst>
            </p:cNvPr>
            <p:cNvSpPr/>
            <p:nvPr/>
          </p:nvSpPr>
          <p:spPr>
            <a:xfrm>
              <a:off x="3344200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4" name="Полилиния: фигура 1393">
              <a:extLst>
                <a:ext uri="{FF2B5EF4-FFF2-40B4-BE49-F238E27FC236}">
                  <a16:creationId xmlns:a16="http://schemas.microsoft.com/office/drawing/2014/main" id="{6BA44D3D-9B17-6863-91A9-EB69B35FEAA1}"/>
                </a:ext>
              </a:extLst>
            </p:cNvPr>
            <p:cNvSpPr/>
            <p:nvPr/>
          </p:nvSpPr>
          <p:spPr>
            <a:xfrm>
              <a:off x="304951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5" name="Полилиния: фигура 1394">
              <a:extLst>
                <a:ext uri="{FF2B5EF4-FFF2-40B4-BE49-F238E27FC236}">
                  <a16:creationId xmlns:a16="http://schemas.microsoft.com/office/drawing/2014/main" id="{774F089F-0865-8389-D74A-AF8DEC57DC77}"/>
                </a:ext>
              </a:extLst>
            </p:cNvPr>
            <p:cNvSpPr/>
            <p:nvPr/>
          </p:nvSpPr>
          <p:spPr>
            <a:xfrm>
              <a:off x="313875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6" name="Полилиния: фигура 1395">
              <a:extLst>
                <a:ext uri="{FF2B5EF4-FFF2-40B4-BE49-F238E27FC236}">
                  <a16:creationId xmlns:a16="http://schemas.microsoft.com/office/drawing/2014/main" id="{5AAB4465-F974-C8B0-E2C2-C769C9462706}"/>
                </a:ext>
              </a:extLst>
            </p:cNvPr>
            <p:cNvSpPr/>
            <p:nvPr/>
          </p:nvSpPr>
          <p:spPr>
            <a:xfrm>
              <a:off x="304951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7" name="Полилиния: фигура 1396">
              <a:extLst>
                <a:ext uri="{FF2B5EF4-FFF2-40B4-BE49-F238E27FC236}">
                  <a16:creationId xmlns:a16="http://schemas.microsoft.com/office/drawing/2014/main" id="{71946756-F55E-03FD-6BAE-4C7F2031EB9A}"/>
                </a:ext>
              </a:extLst>
            </p:cNvPr>
            <p:cNvSpPr/>
            <p:nvPr/>
          </p:nvSpPr>
          <p:spPr>
            <a:xfrm>
              <a:off x="313875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8" name="Полилиния: фигура 1397">
              <a:extLst>
                <a:ext uri="{FF2B5EF4-FFF2-40B4-BE49-F238E27FC236}">
                  <a16:creationId xmlns:a16="http://schemas.microsoft.com/office/drawing/2014/main" id="{7058A4B4-12DE-9A36-CF98-B8BB789440DB}"/>
                </a:ext>
              </a:extLst>
            </p:cNvPr>
            <p:cNvSpPr/>
            <p:nvPr/>
          </p:nvSpPr>
          <p:spPr>
            <a:xfrm>
              <a:off x="3066115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9" name="Полилиния: фигура 1398">
              <a:extLst>
                <a:ext uri="{FF2B5EF4-FFF2-40B4-BE49-F238E27FC236}">
                  <a16:creationId xmlns:a16="http://schemas.microsoft.com/office/drawing/2014/main" id="{C9889AD9-EDAA-9DCF-3438-44F0D3EE0B76}"/>
                </a:ext>
              </a:extLst>
            </p:cNvPr>
            <p:cNvSpPr/>
            <p:nvPr/>
          </p:nvSpPr>
          <p:spPr>
            <a:xfrm>
              <a:off x="3157431" y="2350265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0" name="Полилиния: фигура 1399">
              <a:extLst>
                <a:ext uri="{FF2B5EF4-FFF2-40B4-BE49-F238E27FC236}">
                  <a16:creationId xmlns:a16="http://schemas.microsoft.com/office/drawing/2014/main" id="{6EE184F0-8904-D6BD-6732-DB4E84F10839}"/>
                </a:ext>
              </a:extLst>
            </p:cNvPr>
            <p:cNvSpPr/>
            <p:nvPr/>
          </p:nvSpPr>
          <p:spPr>
            <a:xfrm>
              <a:off x="3066115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27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1" name="Полилиния: фигура 1400">
              <a:extLst>
                <a:ext uri="{FF2B5EF4-FFF2-40B4-BE49-F238E27FC236}">
                  <a16:creationId xmlns:a16="http://schemas.microsoft.com/office/drawing/2014/main" id="{9F6B8A5C-D617-D0C3-EE80-1824CF3131FE}"/>
                </a:ext>
              </a:extLst>
            </p:cNvPr>
            <p:cNvSpPr/>
            <p:nvPr/>
          </p:nvSpPr>
          <p:spPr>
            <a:xfrm>
              <a:off x="3157431" y="2439457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27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2" name="Полилиния: фигура 1401">
              <a:extLst>
                <a:ext uri="{FF2B5EF4-FFF2-40B4-BE49-F238E27FC236}">
                  <a16:creationId xmlns:a16="http://schemas.microsoft.com/office/drawing/2014/main" id="{23614DDF-7C21-810F-F1BC-752B0C58754C}"/>
                </a:ext>
              </a:extLst>
            </p:cNvPr>
            <p:cNvSpPr/>
            <p:nvPr/>
          </p:nvSpPr>
          <p:spPr>
            <a:xfrm>
              <a:off x="286274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3" name="Полилиния: фигура 1402">
              <a:extLst>
                <a:ext uri="{FF2B5EF4-FFF2-40B4-BE49-F238E27FC236}">
                  <a16:creationId xmlns:a16="http://schemas.microsoft.com/office/drawing/2014/main" id="{D30C6AB3-D369-2C23-D9A7-053200373E59}"/>
                </a:ext>
              </a:extLst>
            </p:cNvPr>
            <p:cNvSpPr/>
            <p:nvPr/>
          </p:nvSpPr>
          <p:spPr>
            <a:xfrm>
              <a:off x="295198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4" name="Полилиния: фигура 1403">
              <a:extLst>
                <a:ext uri="{FF2B5EF4-FFF2-40B4-BE49-F238E27FC236}">
                  <a16:creationId xmlns:a16="http://schemas.microsoft.com/office/drawing/2014/main" id="{EF65ED4D-3145-6CA3-0763-08E2BC3F9828}"/>
                </a:ext>
              </a:extLst>
            </p:cNvPr>
            <p:cNvSpPr/>
            <p:nvPr/>
          </p:nvSpPr>
          <p:spPr>
            <a:xfrm>
              <a:off x="286274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5" name="Полилиния: фигура 1404">
              <a:extLst>
                <a:ext uri="{FF2B5EF4-FFF2-40B4-BE49-F238E27FC236}">
                  <a16:creationId xmlns:a16="http://schemas.microsoft.com/office/drawing/2014/main" id="{A29CF24B-FA90-869B-AFEE-170892221C6B}"/>
                </a:ext>
              </a:extLst>
            </p:cNvPr>
            <p:cNvSpPr/>
            <p:nvPr/>
          </p:nvSpPr>
          <p:spPr>
            <a:xfrm>
              <a:off x="295198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6" name="Полилиния: фигура 1405">
              <a:extLst>
                <a:ext uri="{FF2B5EF4-FFF2-40B4-BE49-F238E27FC236}">
                  <a16:creationId xmlns:a16="http://schemas.microsoft.com/office/drawing/2014/main" id="{C3407CAC-6690-0EB6-E289-AD6F10D7C03C}"/>
                </a:ext>
              </a:extLst>
            </p:cNvPr>
            <p:cNvSpPr/>
            <p:nvPr/>
          </p:nvSpPr>
          <p:spPr>
            <a:xfrm>
              <a:off x="2879346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7" name="Полилиния: фигура 1406">
              <a:extLst>
                <a:ext uri="{FF2B5EF4-FFF2-40B4-BE49-F238E27FC236}">
                  <a16:creationId xmlns:a16="http://schemas.microsoft.com/office/drawing/2014/main" id="{E9D07D30-7D24-EE93-993E-59298572D459}"/>
                </a:ext>
              </a:extLst>
            </p:cNvPr>
            <p:cNvSpPr/>
            <p:nvPr/>
          </p:nvSpPr>
          <p:spPr>
            <a:xfrm>
              <a:off x="2970663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8" name="Полилиния: фигура 1407">
              <a:extLst>
                <a:ext uri="{FF2B5EF4-FFF2-40B4-BE49-F238E27FC236}">
                  <a16:creationId xmlns:a16="http://schemas.microsoft.com/office/drawing/2014/main" id="{8C506CE2-98A2-1780-4BF9-0AED4EAF6E98}"/>
                </a:ext>
              </a:extLst>
            </p:cNvPr>
            <p:cNvSpPr/>
            <p:nvPr/>
          </p:nvSpPr>
          <p:spPr>
            <a:xfrm>
              <a:off x="2879346" y="2441533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9" name="Полилиния: фигура 1408">
              <a:extLst>
                <a:ext uri="{FF2B5EF4-FFF2-40B4-BE49-F238E27FC236}">
                  <a16:creationId xmlns:a16="http://schemas.microsoft.com/office/drawing/2014/main" id="{097DDBFC-730C-6EBB-71CF-C1B888CC63F4}"/>
                </a:ext>
              </a:extLst>
            </p:cNvPr>
            <p:cNvSpPr/>
            <p:nvPr/>
          </p:nvSpPr>
          <p:spPr>
            <a:xfrm>
              <a:off x="2970663" y="2441533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0" name="Полилиния: фигура 1409">
              <a:extLst>
                <a:ext uri="{FF2B5EF4-FFF2-40B4-BE49-F238E27FC236}">
                  <a16:creationId xmlns:a16="http://schemas.microsoft.com/office/drawing/2014/main" id="{EDCC6F3E-1600-BABD-5889-F90E59CAF585}"/>
                </a:ext>
              </a:extLst>
            </p:cNvPr>
            <p:cNvSpPr/>
            <p:nvPr/>
          </p:nvSpPr>
          <p:spPr>
            <a:xfrm>
              <a:off x="267597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1" name="Полилиния: фигура 1410">
              <a:extLst>
                <a:ext uri="{FF2B5EF4-FFF2-40B4-BE49-F238E27FC236}">
                  <a16:creationId xmlns:a16="http://schemas.microsoft.com/office/drawing/2014/main" id="{8C8706AE-FD0C-78F0-7623-80060319DD2D}"/>
                </a:ext>
              </a:extLst>
            </p:cNvPr>
            <p:cNvSpPr/>
            <p:nvPr/>
          </p:nvSpPr>
          <p:spPr>
            <a:xfrm>
              <a:off x="2765208" y="2333672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2" name="Полилиния: фигура 1411">
              <a:extLst>
                <a:ext uri="{FF2B5EF4-FFF2-40B4-BE49-F238E27FC236}">
                  <a16:creationId xmlns:a16="http://schemas.microsoft.com/office/drawing/2014/main" id="{4E249CDE-5397-AC87-C822-75F6E4443406}"/>
                </a:ext>
              </a:extLst>
            </p:cNvPr>
            <p:cNvSpPr/>
            <p:nvPr/>
          </p:nvSpPr>
          <p:spPr>
            <a:xfrm>
              <a:off x="267597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3" name="Полилиния: фигура 1412">
              <a:extLst>
                <a:ext uri="{FF2B5EF4-FFF2-40B4-BE49-F238E27FC236}">
                  <a16:creationId xmlns:a16="http://schemas.microsoft.com/office/drawing/2014/main" id="{825599F5-683D-1BD0-8161-7CB91A96A03E}"/>
                </a:ext>
              </a:extLst>
            </p:cNvPr>
            <p:cNvSpPr/>
            <p:nvPr/>
          </p:nvSpPr>
          <p:spPr>
            <a:xfrm>
              <a:off x="2765208" y="2422864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4" name="Полилиния: фигура 1413">
              <a:extLst>
                <a:ext uri="{FF2B5EF4-FFF2-40B4-BE49-F238E27FC236}">
                  <a16:creationId xmlns:a16="http://schemas.microsoft.com/office/drawing/2014/main" id="{2589855C-8AAB-BA17-9717-A4A977AF623C}"/>
                </a:ext>
              </a:extLst>
            </p:cNvPr>
            <p:cNvSpPr/>
            <p:nvPr/>
          </p:nvSpPr>
          <p:spPr>
            <a:xfrm>
              <a:off x="2692578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5" name="Полилиния: фигура 1414">
              <a:extLst>
                <a:ext uri="{FF2B5EF4-FFF2-40B4-BE49-F238E27FC236}">
                  <a16:creationId xmlns:a16="http://schemas.microsoft.com/office/drawing/2014/main" id="{101BFB1E-616C-D697-7FE5-66F3C9C4A50C}"/>
                </a:ext>
              </a:extLst>
            </p:cNvPr>
            <p:cNvSpPr/>
            <p:nvPr/>
          </p:nvSpPr>
          <p:spPr>
            <a:xfrm>
              <a:off x="2783885" y="235234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6" name="Полилиния: фигура 1415">
              <a:extLst>
                <a:ext uri="{FF2B5EF4-FFF2-40B4-BE49-F238E27FC236}">
                  <a16:creationId xmlns:a16="http://schemas.microsoft.com/office/drawing/2014/main" id="{B0AA5D2A-405D-31FF-6D0F-81E3AEF60688}"/>
                </a:ext>
              </a:extLst>
            </p:cNvPr>
            <p:cNvSpPr/>
            <p:nvPr/>
          </p:nvSpPr>
          <p:spPr>
            <a:xfrm>
              <a:off x="2692578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7" name="Полилиния: фигура 1416">
              <a:extLst>
                <a:ext uri="{FF2B5EF4-FFF2-40B4-BE49-F238E27FC236}">
                  <a16:creationId xmlns:a16="http://schemas.microsoft.com/office/drawing/2014/main" id="{C2CF4708-2D00-76C7-B637-4E927A2D6D6D}"/>
                </a:ext>
              </a:extLst>
            </p:cNvPr>
            <p:cNvSpPr/>
            <p:nvPr/>
          </p:nvSpPr>
          <p:spPr>
            <a:xfrm>
              <a:off x="2783885" y="244153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8" name="Полилиния: фигура 1417">
              <a:extLst>
                <a:ext uri="{FF2B5EF4-FFF2-40B4-BE49-F238E27FC236}">
                  <a16:creationId xmlns:a16="http://schemas.microsoft.com/office/drawing/2014/main" id="{0788C51E-F470-AA77-2DB0-BA78162CD6DD}"/>
                </a:ext>
              </a:extLst>
            </p:cNvPr>
            <p:cNvSpPr/>
            <p:nvPr/>
          </p:nvSpPr>
          <p:spPr>
            <a:xfrm>
              <a:off x="248713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9" name="Полилиния: фигура 1418">
              <a:extLst>
                <a:ext uri="{FF2B5EF4-FFF2-40B4-BE49-F238E27FC236}">
                  <a16:creationId xmlns:a16="http://schemas.microsoft.com/office/drawing/2014/main" id="{0B4752C4-6262-E223-9A32-75EEEECC405D}"/>
                </a:ext>
              </a:extLst>
            </p:cNvPr>
            <p:cNvSpPr/>
            <p:nvPr/>
          </p:nvSpPr>
          <p:spPr>
            <a:xfrm>
              <a:off x="257843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0" name="Полилиния: фигура 1419">
              <a:extLst>
                <a:ext uri="{FF2B5EF4-FFF2-40B4-BE49-F238E27FC236}">
                  <a16:creationId xmlns:a16="http://schemas.microsoft.com/office/drawing/2014/main" id="{E79EAE2E-8823-A640-16B4-786B74C5EDA0}"/>
                </a:ext>
              </a:extLst>
            </p:cNvPr>
            <p:cNvSpPr/>
            <p:nvPr/>
          </p:nvSpPr>
          <p:spPr>
            <a:xfrm>
              <a:off x="248713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1" name="Полилиния: фигура 1420">
              <a:extLst>
                <a:ext uri="{FF2B5EF4-FFF2-40B4-BE49-F238E27FC236}">
                  <a16:creationId xmlns:a16="http://schemas.microsoft.com/office/drawing/2014/main" id="{9745269E-17EA-429F-3272-C775C28C07DD}"/>
                </a:ext>
              </a:extLst>
            </p:cNvPr>
            <p:cNvSpPr/>
            <p:nvPr/>
          </p:nvSpPr>
          <p:spPr>
            <a:xfrm>
              <a:off x="257843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2" name="Полилиния: фигура 1421">
              <a:extLst>
                <a:ext uri="{FF2B5EF4-FFF2-40B4-BE49-F238E27FC236}">
                  <a16:creationId xmlns:a16="http://schemas.microsoft.com/office/drawing/2014/main" id="{E77B640E-1EE4-BB25-0559-7875C6833CE0}"/>
                </a:ext>
              </a:extLst>
            </p:cNvPr>
            <p:cNvSpPr/>
            <p:nvPr/>
          </p:nvSpPr>
          <p:spPr>
            <a:xfrm>
              <a:off x="2505809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3" name="Полилиния: фигура 1422">
              <a:extLst>
                <a:ext uri="{FF2B5EF4-FFF2-40B4-BE49-F238E27FC236}">
                  <a16:creationId xmlns:a16="http://schemas.microsoft.com/office/drawing/2014/main" id="{8F26B8DF-829C-CFFF-E229-B70DAB5560DA}"/>
                </a:ext>
              </a:extLst>
            </p:cNvPr>
            <p:cNvSpPr/>
            <p:nvPr/>
          </p:nvSpPr>
          <p:spPr>
            <a:xfrm>
              <a:off x="2597116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4" name="Полилиния: фигура 1423">
              <a:extLst>
                <a:ext uri="{FF2B5EF4-FFF2-40B4-BE49-F238E27FC236}">
                  <a16:creationId xmlns:a16="http://schemas.microsoft.com/office/drawing/2014/main" id="{BAF57707-5D81-046A-F323-C29F0793AF5E}"/>
                </a:ext>
              </a:extLst>
            </p:cNvPr>
            <p:cNvSpPr/>
            <p:nvPr/>
          </p:nvSpPr>
          <p:spPr>
            <a:xfrm>
              <a:off x="2505809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5" name="Полилиния: фигура 1424">
              <a:extLst>
                <a:ext uri="{FF2B5EF4-FFF2-40B4-BE49-F238E27FC236}">
                  <a16:creationId xmlns:a16="http://schemas.microsoft.com/office/drawing/2014/main" id="{C1909031-0CE4-8A8E-328D-ED10710DE1C1}"/>
                </a:ext>
              </a:extLst>
            </p:cNvPr>
            <p:cNvSpPr/>
            <p:nvPr/>
          </p:nvSpPr>
          <p:spPr>
            <a:xfrm>
              <a:off x="2597116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6" name="Полилиния: фигура 1425">
              <a:extLst>
                <a:ext uri="{FF2B5EF4-FFF2-40B4-BE49-F238E27FC236}">
                  <a16:creationId xmlns:a16="http://schemas.microsoft.com/office/drawing/2014/main" id="{8C7500DA-3A88-085B-F7FC-C1DB9F6B0358}"/>
                </a:ext>
              </a:extLst>
            </p:cNvPr>
            <p:cNvSpPr/>
            <p:nvPr/>
          </p:nvSpPr>
          <p:spPr>
            <a:xfrm>
              <a:off x="230036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7" name="Полилиния: фигура 1426">
              <a:extLst>
                <a:ext uri="{FF2B5EF4-FFF2-40B4-BE49-F238E27FC236}">
                  <a16:creationId xmlns:a16="http://schemas.microsoft.com/office/drawing/2014/main" id="{355BDB82-078B-116D-022D-94E5E67DD4F6}"/>
                </a:ext>
              </a:extLst>
            </p:cNvPr>
            <p:cNvSpPr/>
            <p:nvPr/>
          </p:nvSpPr>
          <p:spPr>
            <a:xfrm>
              <a:off x="239167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8" name="Полилиния: фигура 1427">
              <a:extLst>
                <a:ext uri="{FF2B5EF4-FFF2-40B4-BE49-F238E27FC236}">
                  <a16:creationId xmlns:a16="http://schemas.microsoft.com/office/drawing/2014/main" id="{BD309209-A0E6-F680-EE41-F8090D79F5EF}"/>
                </a:ext>
              </a:extLst>
            </p:cNvPr>
            <p:cNvSpPr/>
            <p:nvPr/>
          </p:nvSpPr>
          <p:spPr>
            <a:xfrm>
              <a:off x="230036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9" name="Полилиния: фигура 1428">
              <a:extLst>
                <a:ext uri="{FF2B5EF4-FFF2-40B4-BE49-F238E27FC236}">
                  <a16:creationId xmlns:a16="http://schemas.microsoft.com/office/drawing/2014/main" id="{243A40C6-17C7-C182-0029-10376D1725D5}"/>
                </a:ext>
              </a:extLst>
            </p:cNvPr>
            <p:cNvSpPr/>
            <p:nvPr/>
          </p:nvSpPr>
          <p:spPr>
            <a:xfrm>
              <a:off x="239167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0" name="Полилиния: фигура 1429">
              <a:extLst>
                <a:ext uri="{FF2B5EF4-FFF2-40B4-BE49-F238E27FC236}">
                  <a16:creationId xmlns:a16="http://schemas.microsoft.com/office/drawing/2014/main" id="{8C9F5EEB-D547-CAD4-6BB2-E64349AD53DC}"/>
                </a:ext>
              </a:extLst>
            </p:cNvPr>
            <p:cNvSpPr/>
            <p:nvPr/>
          </p:nvSpPr>
          <p:spPr>
            <a:xfrm>
              <a:off x="2319041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1" name="Полилиния: фигура 1430">
              <a:extLst>
                <a:ext uri="{FF2B5EF4-FFF2-40B4-BE49-F238E27FC236}">
                  <a16:creationId xmlns:a16="http://schemas.microsoft.com/office/drawing/2014/main" id="{C301B430-7095-8943-6949-D116B45AE9DB}"/>
                </a:ext>
              </a:extLst>
            </p:cNvPr>
            <p:cNvSpPr/>
            <p:nvPr/>
          </p:nvSpPr>
          <p:spPr>
            <a:xfrm>
              <a:off x="2410348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2" name="Полилиния: фигура 1431">
              <a:extLst>
                <a:ext uri="{FF2B5EF4-FFF2-40B4-BE49-F238E27FC236}">
                  <a16:creationId xmlns:a16="http://schemas.microsoft.com/office/drawing/2014/main" id="{182DC854-6590-A479-D3D3-9A224F04A2F6}"/>
                </a:ext>
              </a:extLst>
            </p:cNvPr>
            <p:cNvSpPr/>
            <p:nvPr/>
          </p:nvSpPr>
          <p:spPr>
            <a:xfrm>
              <a:off x="2319041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3" name="Полилиния: фигура 1432">
              <a:extLst>
                <a:ext uri="{FF2B5EF4-FFF2-40B4-BE49-F238E27FC236}">
                  <a16:creationId xmlns:a16="http://schemas.microsoft.com/office/drawing/2014/main" id="{DC056DFF-A129-87D8-7B0D-FB6992826F8C}"/>
                </a:ext>
              </a:extLst>
            </p:cNvPr>
            <p:cNvSpPr/>
            <p:nvPr/>
          </p:nvSpPr>
          <p:spPr>
            <a:xfrm>
              <a:off x="2410348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-72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4" name="Полилиния: фигура 1433">
              <a:extLst>
                <a:ext uri="{FF2B5EF4-FFF2-40B4-BE49-F238E27FC236}">
                  <a16:creationId xmlns:a16="http://schemas.microsoft.com/office/drawing/2014/main" id="{3950F039-0DF0-B81F-D494-EEC519F7F099}"/>
                </a:ext>
              </a:extLst>
            </p:cNvPr>
            <p:cNvSpPr/>
            <p:nvPr/>
          </p:nvSpPr>
          <p:spPr>
            <a:xfrm>
              <a:off x="211359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5" name="Полилиния: фигура 1434">
              <a:extLst>
                <a:ext uri="{FF2B5EF4-FFF2-40B4-BE49-F238E27FC236}">
                  <a16:creationId xmlns:a16="http://schemas.microsoft.com/office/drawing/2014/main" id="{67BA997A-58E0-C906-0C8A-5F8DD096C502}"/>
                </a:ext>
              </a:extLst>
            </p:cNvPr>
            <p:cNvSpPr/>
            <p:nvPr/>
          </p:nvSpPr>
          <p:spPr>
            <a:xfrm>
              <a:off x="220282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6" name="Полилиния: фигура 1435">
              <a:extLst>
                <a:ext uri="{FF2B5EF4-FFF2-40B4-BE49-F238E27FC236}">
                  <a16:creationId xmlns:a16="http://schemas.microsoft.com/office/drawing/2014/main" id="{50407420-D675-B560-2201-BDB3380F0138}"/>
                </a:ext>
              </a:extLst>
            </p:cNvPr>
            <p:cNvSpPr/>
            <p:nvPr/>
          </p:nvSpPr>
          <p:spPr>
            <a:xfrm>
              <a:off x="2132273" y="2443610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7" name="Полилиния: фигура 1436">
              <a:extLst>
                <a:ext uri="{FF2B5EF4-FFF2-40B4-BE49-F238E27FC236}">
                  <a16:creationId xmlns:a16="http://schemas.microsoft.com/office/drawing/2014/main" id="{4519F3FA-59D0-624E-E321-2F1D2E491926}"/>
                </a:ext>
              </a:extLst>
            </p:cNvPr>
            <p:cNvSpPr/>
            <p:nvPr/>
          </p:nvSpPr>
          <p:spPr>
            <a:xfrm>
              <a:off x="2223579" y="2443610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8" name="Полилиния: фигура 1437">
              <a:extLst>
                <a:ext uri="{FF2B5EF4-FFF2-40B4-BE49-F238E27FC236}">
                  <a16:creationId xmlns:a16="http://schemas.microsoft.com/office/drawing/2014/main" id="{A5AC9E60-4434-9F36-85AB-6AE3225DBC23}"/>
                </a:ext>
              </a:extLst>
            </p:cNvPr>
            <p:cNvSpPr/>
            <p:nvPr/>
          </p:nvSpPr>
          <p:spPr>
            <a:xfrm>
              <a:off x="110295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9" name="Полилиния: фигура 1438">
              <a:extLst>
                <a:ext uri="{FF2B5EF4-FFF2-40B4-BE49-F238E27FC236}">
                  <a16:creationId xmlns:a16="http://schemas.microsoft.com/office/drawing/2014/main" id="{51B8539E-2E57-3BC9-F563-546C31D81AD3}"/>
                </a:ext>
              </a:extLst>
            </p:cNvPr>
            <p:cNvSpPr/>
            <p:nvPr/>
          </p:nvSpPr>
          <p:spPr>
            <a:xfrm>
              <a:off x="1096737" y="2424941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0" name="Полилиния: фигура 1439">
              <a:extLst>
                <a:ext uri="{FF2B5EF4-FFF2-40B4-BE49-F238E27FC236}">
                  <a16:creationId xmlns:a16="http://schemas.microsoft.com/office/drawing/2014/main" id="{5F8CAC45-C438-10C7-2D80-123604227366}"/>
                </a:ext>
              </a:extLst>
            </p:cNvPr>
            <p:cNvSpPr/>
            <p:nvPr/>
          </p:nvSpPr>
          <p:spPr>
            <a:xfrm>
              <a:off x="117766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1" name="Полилиния: фигура 1440">
              <a:extLst>
                <a:ext uri="{FF2B5EF4-FFF2-40B4-BE49-F238E27FC236}">
                  <a16:creationId xmlns:a16="http://schemas.microsoft.com/office/drawing/2014/main" id="{AED72D60-37FA-A4A6-743F-4DFC0839191B}"/>
                </a:ext>
              </a:extLst>
            </p:cNvPr>
            <p:cNvSpPr/>
            <p:nvPr/>
          </p:nvSpPr>
          <p:spPr>
            <a:xfrm>
              <a:off x="126690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2" name="Полилиния: фигура 1441">
              <a:extLst>
                <a:ext uri="{FF2B5EF4-FFF2-40B4-BE49-F238E27FC236}">
                  <a16:creationId xmlns:a16="http://schemas.microsoft.com/office/drawing/2014/main" id="{360ACEA6-1CC3-6D56-EBF5-67F4D6D520AA}"/>
                </a:ext>
              </a:extLst>
            </p:cNvPr>
            <p:cNvSpPr/>
            <p:nvPr/>
          </p:nvSpPr>
          <p:spPr>
            <a:xfrm>
              <a:off x="1198421" y="2445686"/>
              <a:ext cx="1558" cy="922"/>
            </a:xfrm>
            <a:custGeom>
              <a:avLst/>
              <a:gdLst>
                <a:gd name="connsiteX0" fmla="*/ -72 w 1558"/>
                <a:gd name="connsiteY0" fmla="*/ -179 h 922"/>
                <a:gd name="connsiteX1" fmla="*/ -72 w 1558"/>
                <a:gd name="connsiteY1" fmla="*/ -179 h 922"/>
                <a:gd name="connsiteX2" fmla="*/ -72 w 1558"/>
                <a:gd name="connsiteY2" fmla="*/ -179 h 922"/>
                <a:gd name="connsiteX3" fmla="*/ -72 w 1558"/>
                <a:gd name="connsiteY3" fmla="*/ -179 h 922"/>
                <a:gd name="connsiteX4" fmla="*/ -72 w 1558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22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98"/>
                    <a:pt x="-72" y="-179"/>
                  </a:cubicBezTo>
                  <a:cubicBezTo>
                    <a:pt x="2005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3" name="Полилиния: фигура 1442">
              <a:extLst>
                <a:ext uri="{FF2B5EF4-FFF2-40B4-BE49-F238E27FC236}">
                  <a16:creationId xmlns:a16="http://schemas.microsoft.com/office/drawing/2014/main" id="{17A0A6A9-C1BB-3F0A-F11F-35FAEAA6174F}"/>
                </a:ext>
              </a:extLst>
            </p:cNvPr>
            <p:cNvSpPr/>
            <p:nvPr/>
          </p:nvSpPr>
          <p:spPr>
            <a:xfrm>
              <a:off x="1289728" y="2445686"/>
              <a:ext cx="923" cy="922"/>
            </a:xfrm>
            <a:custGeom>
              <a:avLst/>
              <a:gdLst>
                <a:gd name="connsiteX0" fmla="*/ -72 w 923"/>
                <a:gd name="connsiteY0" fmla="*/ -179 h 922"/>
                <a:gd name="connsiteX1" fmla="*/ -72 w 923"/>
                <a:gd name="connsiteY1" fmla="*/ -179 h 922"/>
                <a:gd name="connsiteX2" fmla="*/ -72 w 923"/>
                <a:gd name="connsiteY2" fmla="*/ -179 h 922"/>
                <a:gd name="connsiteX3" fmla="*/ -72 w 923"/>
                <a:gd name="connsiteY3" fmla="*/ -179 h 922"/>
                <a:gd name="connsiteX4" fmla="*/ -72 w 923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98"/>
                    <a:pt x="-72" y="-179"/>
                  </a:cubicBezTo>
                  <a:cubicBezTo>
                    <a:pt x="-72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4" name="Полилиния: фигура 1443">
              <a:extLst>
                <a:ext uri="{FF2B5EF4-FFF2-40B4-BE49-F238E27FC236}">
                  <a16:creationId xmlns:a16="http://schemas.microsoft.com/office/drawing/2014/main" id="{8EB3F109-D8D2-A10A-7CC4-3DA0BC3BDACB}"/>
                </a:ext>
              </a:extLst>
            </p:cNvPr>
            <p:cNvSpPr/>
            <p:nvPr/>
          </p:nvSpPr>
          <p:spPr>
            <a:xfrm>
              <a:off x="10536947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5" name="Полилиния: фигура 1444">
              <a:extLst>
                <a:ext uri="{FF2B5EF4-FFF2-40B4-BE49-F238E27FC236}">
                  <a16:creationId xmlns:a16="http://schemas.microsoft.com/office/drawing/2014/main" id="{9C1D94FD-94BE-1DED-B5DE-362A3D85A4F9}"/>
                </a:ext>
              </a:extLst>
            </p:cNvPr>
            <p:cNvSpPr/>
            <p:nvPr/>
          </p:nvSpPr>
          <p:spPr>
            <a:xfrm>
              <a:off x="10536947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6" name="Полилиния: фигура 1445">
              <a:extLst>
                <a:ext uri="{FF2B5EF4-FFF2-40B4-BE49-F238E27FC236}">
                  <a16:creationId xmlns:a16="http://schemas.microsoft.com/office/drawing/2014/main" id="{CFDB6E7B-6538-B97A-FC31-80A8C8A2F544}"/>
                </a:ext>
              </a:extLst>
            </p:cNvPr>
            <p:cNvSpPr/>
            <p:nvPr/>
          </p:nvSpPr>
          <p:spPr>
            <a:xfrm>
              <a:off x="10536947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7" name="Полилиния: фигура 1446">
              <a:extLst>
                <a:ext uri="{FF2B5EF4-FFF2-40B4-BE49-F238E27FC236}">
                  <a16:creationId xmlns:a16="http://schemas.microsoft.com/office/drawing/2014/main" id="{01315CC3-A27D-7B40-E217-848D7D2679C4}"/>
                </a:ext>
              </a:extLst>
            </p:cNvPr>
            <p:cNvSpPr/>
            <p:nvPr/>
          </p:nvSpPr>
          <p:spPr>
            <a:xfrm>
              <a:off x="10536947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8" name="Полилиния: фигура 1447">
              <a:extLst>
                <a:ext uri="{FF2B5EF4-FFF2-40B4-BE49-F238E27FC236}">
                  <a16:creationId xmlns:a16="http://schemas.microsoft.com/office/drawing/2014/main" id="{13F4A840-3860-D3A2-343B-CAF73C18558B}"/>
                </a:ext>
              </a:extLst>
            </p:cNvPr>
            <p:cNvSpPr/>
            <p:nvPr/>
          </p:nvSpPr>
          <p:spPr>
            <a:xfrm>
              <a:off x="10350178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9" name="Полилиния: фигура 1448">
              <a:extLst>
                <a:ext uri="{FF2B5EF4-FFF2-40B4-BE49-F238E27FC236}">
                  <a16:creationId xmlns:a16="http://schemas.microsoft.com/office/drawing/2014/main" id="{FCDC5818-5EEF-95CF-69CB-484CA7DCF949}"/>
                </a:ext>
              </a:extLst>
            </p:cNvPr>
            <p:cNvSpPr/>
            <p:nvPr/>
          </p:nvSpPr>
          <p:spPr>
            <a:xfrm>
              <a:off x="10439370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0" name="Полилиния: фигура 1449">
              <a:extLst>
                <a:ext uri="{FF2B5EF4-FFF2-40B4-BE49-F238E27FC236}">
                  <a16:creationId xmlns:a16="http://schemas.microsoft.com/office/drawing/2014/main" id="{8ADCECC0-5D80-B191-6BAB-817D9AE6C541}"/>
                </a:ext>
              </a:extLst>
            </p:cNvPr>
            <p:cNvSpPr/>
            <p:nvPr/>
          </p:nvSpPr>
          <p:spPr>
            <a:xfrm>
              <a:off x="10350178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1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1" name="Полилиния: фигура 1450">
              <a:extLst>
                <a:ext uri="{FF2B5EF4-FFF2-40B4-BE49-F238E27FC236}">
                  <a16:creationId xmlns:a16="http://schemas.microsoft.com/office/drawing/2014/main" id="{AD359786-49E4-AC8F-6741-41B7D3610692}"/>
                </a:ext>
              </a:extLst>
            </p:cNvPr>
            <p:cNvSpPr/>
            <p:nvPr/>
          </p:nvSpPr>
          <p:spPr>
            <a:xfrm>
              <a:off x="10439370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97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2" name="Полилиния: фигура 1451">
              <a:extLst>
                <a:ext uri="{FF2B5EF4-FFF2-40B4-BE49-F238E27FC236}">
                  <a16:creationId xmlns:a16="http://schemas.microsoft.com/office/drawing/2014/main" id="{F2D47C1C-F4E6-EEA4-D1AC-A43593052417}"/>
                </a:ext>
              </a:extLst>
            </p:cNvPr>
            <p:cNvSpPr/>
            <p:nvPr/>
          </p:nvSpPr>
          <p:spPr>
            <a:xfrm>
              <a:off x="10350178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3" name="Полилиния: фигура 1452">
              <a:extLst>
                <a:ext uri="{FF2B5EF4-FFF2-40B4-BE49-F238E27FC236}">
                  <a16:creationId xmlns:a16="http://schemas.microsoft.com/office/drawing/2014/main" id="{E2B744F9-91F4-9814-4E60-A64B046FB0C2}"/>
                </a:ext>
              </a:extLst>
            </p:cNvPr>
            <p:cNvSpPr/>
            <p:nvPr/>
          </p:nvSpPr>
          <p:spPr>
            <a:xfrm>
              <a:off x="10441466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4" name="Полилиния: фигура 1453">
              <a:extLst>
                <a:ext uri="{FF2B5EF4-FFF2-40B4-BE49-F238E27FC236}">
                  <a16:creationId xmlns:a16="http://schemas.microsoft.com/office/drawing/2014/main" id="{87AFA99D-697E-0679-B984-7780FC90632B}"/>
                </a:ext>
              </a:extLst>
            </p:cNvPr>
            <p:cNvSpPr/>
            <p:nvPr/>
          </p:nvSpPr>
          <p:spPr>
            <a:xfrm>
              <a:off x="10350178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1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5" name="Полилиния: фигура 1454">
              <a:extLst>
                <a:ext uri="{FF2B5EF4-FFF2-40B4-BE49-F238E27FC236}">
                  <a16:creationId xmlns:a16="http://schemas.microsoft.com/office/drawing/2014/main" id="{69FF3B74-F771-F1F2-B2CA-5D228EE09DEF}"/>
                </a:ext>
              </a:extLst>
            </p:cNvPr>
            <p:cNvSpPr/>
            <p:nvPr/>
          </p:nvSpPr>
          <p:spPr>
            <a:xfrm>
              <a:off x="10441466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2" y="10184"/>
                    <a:pt x="45572" y="22633"/>
                  </a:cubicBezTo>
                  <a:cubicBezTo>
                    <a:pt x="45572" y="35083"/>
                    <a:pt x="35185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6" name="Полилиния: фигура 1455">
              <a:extLst>
                <a:ext uri="{FF2B5EF4-FFF2-40B4-BE49-F238E27FC236}">
                  <a16:creationId xmlns:a16="http://schemas.microsoft.com/office/drawing/2014/main" id="{47EF00D6-6DBA-830C-EDC6-B79CBFF6F683}"/>
                </a:ext>
              </a:extLst>
            </p:cNvPr>
            <p:cNvSpPr/>
            <p:nvPr/>
          </p:nvSpPr>
          <p:spPr>
            <a:xfrm>
              <a:off x="10163409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7" name="Полилиния: фигура 1456">
              <a:extLst>
                <a:ext uri="{FF2B5EF4-FFF2-40B4-BE49-F238E27FC236}">
                  <a16:creationId xmlns:a16="http://schemas.microsoft.com/office/drawing/2014/main" id="{6F2C2219-DD8D-35D3-0B5E-D669209238ED}"/>
                </a:ext>
              </a:extLst>
            </p:cNvPr>
            <p:cNvSpPr/>
            <p:nvPr/>
          </p:nvSpPr>
          <p:spPr>
            <a:xfrm>
              <a:off x="10252600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8" name="Полилиния: фигура 1457">
              <a:extLst>
                <a:ext uri="{FF2B5EF4-FFF2-40B4-BE49-F238E27FC236}">
                  <a16:creationId xmlns:a16="http://schemas.microsoft.com/office/drawing/2014/main" id="{1DDAB1F4-F2C6-C593-157A-FE8D777411FF}"/>
                </a:ext>
              </a:extLst>
            </p:cNvPr>
            <p:cNvSpPr/>
            <p:nvPr/>
          </p:nvSpPr>
          <p:spPr>
            <a:xfrm>
              <a:off x="10163409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220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220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9" name="Полилиния: фигура 1458">
              <a:extLst>
                <a:ext uri="{FF2B5EF4-FFF2-40B4-BE49-F238E27FC236}">
                  <a16:creationId xmlns:a16="http://schemas.microsoft.com/office/drawing/2014/main" id="{B8E4CF0D-51EB-29F9-A961-ABC5BEBCA56E}"/>
                </a:ext>
              </a:extLst>
            </p:cNvPr>
            <p:cNvSpPr/>
            <p:nvPr/>
          </p:nvSpPr>
          <p:spPr>
            <a:xfrm>
              <a:off x="10252600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0" name="Полилиния: фигура 1459">
              <a:extLst>
                <a:ext uri="{FF2B5EF4-FFF2-40B4-BE49-F238E27FC236}">
                  <a16:creationId xmlns:a16="http://schemas.microsoft.com/office/drawing/2014/main" id="{82D1844B-3D03-FC75-C775-0F36089DEBE7}"/>
                </a:ext>
              </a:extLst>
            </p:cNvPr>
            <p:cNvSpPr/>
            <p:nvPr/>
          </p:nvSpPr>
          <p:spPr>
            <a:xfrm>
              <a:off x="10163409" y="2530735"/>
              <a:ext cx="41452" cy="41481"/>
            </a:xfrm>
            <a:custGeom>
              <a:avLst/>
              <a:gdLst>
                <a:gd name="connsiteX0" fmla="*/ -72 w 41452"/>
                <a:gd name="connsiteY0" fmla="*/ 20566 h 41481"/>
                <a:gd name="connsiteX1" fmla="*/ 20606 w 41452"/>
                <a:gd name="connsiteY1" fmla="*/ -179 h 41481"/>
                <a:gd name="connsiteX2" fmla="*/ 41380 w 41452"/>
                <a:gd name="connsiteY2" fmla="*/ 20566 h 41481"/>
                <a:gd name="connsiteX3" fmla="*/ 20606 w 41452"/>
                <a:gd name="connsiteY3" fmla="*/ 41302 h 41481"/>
                <a:gd name="connsiteX4" fmla="*/ -72 w 41452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66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02"/>
                    <a:pt x="20606" y="41302"/>
                  </a:cubicBezTo>
                  <a:cubicBezTo>
                    <a:pt x="10220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1" name="Полилиния: фигура 1460">
              <a:extLst>
                <a:ext uri="{FF2B5EF4-FFF2-40B4-BE49-F238E27FC236}">
                  <a16:creationId xmlns:a16="http://schemas.microsoft.com/office/drawing/2014/main" id="{1F46C05A-09EA-7B8D-46A8-BF2724067D39}"/>
                </a:ext>
              </a:extLst>
            </p:cNvPr>
            <p:cNvSpPr/>
            <p:nvPr/>
          </p:nvSpPr>
          <p:spPr>
            <a:xfrm>
              <a:off x="10254698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1088" y="41302"/>
                    <a:pt x="20701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2" name="Полилиния: фигура 1461">
              <a:extLst>
                <a:ext uri="{FF2B5EF4-FFF2-40B4-BE49-F238E27FC236}">
                  <a16:creationId xmlns:a16="http://schemas.microsoft.com/office/drawing/2014/main" id="{6E9D3E48-7E63-B251-D563-ED31A72E7B07}"/>
                </a:ext>
              </a:extLst>
            </p:cNvPr>
            <p:cNvSpPr/>
            <p:nvPr/>
          </p:nvSpPr>
          <p:spPr>
            <a:xfrm>
              <a:off x="10163409" y="2619927"/>
              <a:ext cx="41452" cy="43567"/>
            </a:xfrm>
            <a:custGeom>
              <a:avLst/>
              <a:gdLst>
                <a:gd name="connsiteX0" fmla="*/ -72 w 41452"/>
                <a:gd name="connsiteY0" fmla="*/ 20567 h 43567"/>
                <a:gd name="connsiteX1" fmla="*/ 20606 w 41452"/>
                <a:gd name="connsiteY1" fmla="*/ -179 h 43567"/>
                <a:gd name="connsiteX2" fmla="*/ 41380 w 41452"/>
                <a:gd name="connsiteY2" fmla="*/ 20567 h 43567"/>
                <a:gd name="connsiteX3" fmla="*/ 20606 w 41452"/>
                <a:gd name="connsiteY3" fmla="*/ 43389 h 43567"/>
                <a:gd name="connsiteX4" fmla="*/ -72 w 41452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6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16"/>
                    <a:pt x="30993" y="43389"/>
                    <a:pt x="20606" y="43389"/>
                  </a:cubicBezTo>
                  <a:cubicBezTo>
                    <a:pt x="10220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3" name="Полилиния: фигура 1462">
              <a:extLst>
                <a:ext uri="{FF2B5EF4-FFF2-40B4-BE49-F238E27FC236}">
                  <a16:creationId xmlns:a16="http://schemas.microsoft.com/office/drawing/2014/main" id="{6BC23A20-3EF7-2B41-EA80-B0D952B24F3F}"/>
                </a:ext>
              </a:extLst>
            </p:cNvPr>
            <p:cNvSpPr/>
            <p:nvPr/>
          </p:nvSpPr>
          <p:spPr>
            <a:xfrm>
              <a:off x="10254698" y="2619927"/>
              <a:ext cx="41450" cy="43567"/>
            </a:xfrm>
            <a:custGeom>
              <a:avLst/>
              <a:gdLst>
                <a:gd name="connsiteX0" fmla="*/ -72 w 41450"/>
                <a:gd name="connsiteY0" fmla="*/ 20567 h 43567"/>
                <a:gd name="connsiteX1" fmla="*/ 20701 w 41450"/>
                <a:gd name="connsiteY1" fmla="*/ -179 h 43567"/>
                <a:gd name="connsiteX2" fmla="*/ 41379 w 41450"/>
                <a:gd name="connsiteY2" fmla="*/ 20567 h 43567"/>
                <a:gd name="connsiteX3" fmla="*/ 20701 w 41450"/>
                <a:gd name="connsiteY3" fmla="*/ 43389 h 43567"/>
                <a:gd name="connsiteX4" fmla="*/ -72 w 41450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6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1088" y="43389"/>
                    <a:pt x="20701" y="43389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4" name="Полилиния: фигура 1463">
              <a:extLst>
                <a:ext uri="{FF2B5EF4-FFF2-40B4-BE49-F238E27FC236}">
                  <a16:creationId xmlns:a16="http://schemas.microsoft.com/office/drawing/2014/main" id="{C27EF0D9-EB9F-C740-F969-02ED88EB7A54}"/>
                </a:ext>
              </a:extLst>
            </p:cNvPr>
            <p:cNvSpPr/>
            <p:nvPr/>
          </p:nvSpPr>
          <p:spPr>
            <a:xfrm>
              <a:off x="10065832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5" name="Полилиния: фигура 1464">
              <a:extLst>
                <a:ext uri="{FF2B5EF4-FFF2-40B4-BE49-F238E27FC236}">
                  <a16:creationId xmlns:a16="http://schemas.microsoft.com/office/drawing/2014/main" id="{2DF18282-3AFD-221C-5913-3F68EA240AF0}"/>
                </a:ext>
              </a:extLst>
            </p:cNvPr>
            <p:cNvSpPr/>
            <p:nvPr/>
          </p:nvSpPr>
          <p:spPr>
            <a:xfrm>
              <a:off x="10067928" y="2530735"/>
              <a:ext cx="41452" cy="41481"/>
            </a:xfrm>
            <a:custGeom>
              <a:avLst/>
              <a:gdLst>
                <a:gd name="connsiteX0" fmla="*/ -72 w 41452"/>
                <a:gd name="connsiteY0" fmla="*/ 20566 h 41481"/>
                <a:gd name="connsiteX1" fmla="*/ 20702 w 41452"/>
                <a:gd name="connsiteY1" fmla="*/ -179 h 41481"/>
                <a:gd name="connsiteX2" fmla="*/ 41380 w 41452"/>
                <a:gd name="connsiteY2" fmla="*/ 20566 h 41481"/>
                <a:gd name="connsiteX3" fmla="*/ 20702 w 41452"/>
                <a:gd name="connsiteY3" fmla="*/ 41302 h 41481"/>
                <a:gd name="connsiteX4" fmla="*/ -72 w 41452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66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06"/>
                    <a:pt x="30993" y="41302"/>
                    <a:pt x="20702" y="41302"/>
                  </a:cubicBezTo>
                  <a:cubicBezTo>
                    <a:pt x="8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6" name="Полилиния: фигура 1465">
              <a:extLst>
                <a:ext uri="{FF2B5EF4-FFF2-40B4-BE49-F238E27FC236}">
                  <a16:creationId xmlns:a16="http://schemas.microsoft.com/office/drawing/2014/main" id="{B2602D7E-A563-B577-711A-63C5FDB00B54}"/>
                </a:ext>
              </a:extLst>
            </p:cNvPr>
            <p:cNvSpPr/>
            <p:nvPr/>
          </p:nvSpPr>
          <p:spPr>
            <a:xfrm>
              <a:off x="9414239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7" name="Полилиния: фигура 1466">
              <a:extLst>
                <a:ext uri="{FF2B5EF4-FFF2-40B4-BE49-F238E27FC236}">
                  <a16:creationId xmlns:a16="http://schemas.microsoft.com/office/drawing/2014/main" id="{694780A5-F9C5-C4E4-DAB1-2E28795213D9}"/>
                </a:ext>
              </a:extLst>
            </p:cNvPr>
            <p:cNvSpPr/>
            <p:nvPr/>
          </p:nvSpPr>
          <p:spPr>
            <a:xfrm>
              <a:off x="9503430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8" name="Полилиния: фигура 1467">
              <a:extLst>
                <a:ext uri="{FF2B5EF4-FFF2-40B4-BE49-F238E27FC236}">
                  <a16:creationId xmlns:a16="http://schemas.microsoft.com/office/drawing/2014/main" id="{56CC4836-64FA-B0C3-8601-C9F859EA929D}"/>
                </a:ext>
              </a:extLst>
            </p:cNvPr>
            <p:cNvSpPr/>
            <p:nvPr/>
          </p:nvSpPr>
          <p:spPr>
            <a:xfrm>
              <a:off x="9416336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9" name="Полилиния: фигура 1468">
              <a:extLst>
                <a:ext uri="{FF2B5EF4-FFF2-40B4-BE49-F238E27FC236}">
                  <a16:creationId xmlns:a16="http://schemas.microsoft.com/office/drawing/2014/main" id="{64B36CB5-8D2F-DA42-6C5F-BF19A93421BC}"/>
                </a:ext>
              </a:extLst>
            </p:cNvPr>
            <p:cNvSpPr/>
            <p:nvPr/>
          </p:nvSpPr>
          <p:spPr>
            <a:xfrm>
              <a:off x="9507624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0" name="Полилиния: фигура 1469">
              <a:extLst>
                <a:ext uri="{FF2B5EF4-FFF2-40B4-BE49-F238E27FC236}">
                  <a16:creationId xmlns:a16="http://schemas.microsoft.com/office/drawing/2014/main" id="{502285B5-1323-013B-6F4D-246E507F0538}"/>
                </a:ext>
              </a:extLst>
            </p:cNvPr>
            <p:cNvSpPr/>
            <p:nvPr/>
          </p:nvSpPr>
          <p:spPr>
            <a:xfrm>
              <a:off x="9227471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1" name="Полилиния: фигура 1470">
              <a:extLst>
                <a:ext uri="{FF2B5EF4-FFF2-40B4-BE49-F238E27FC236}">
                  <a16:creationId xmlns:a16="http://schemas.microsoft.com/office/drawing/2014/main" id="{B5E5C563-CD21-17C0-C025-37EC8A720B0D}"/>
                </a:ext>
              </a:extLst>
            </p:cNvPr>
            <p:cNvSpPr/>
            <p:nvPr/>
          </p:nvSpPr>
          <p:spPr>
            <a:xfrm>
              <a:off x="9316662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2" name="Полилиния: фигура 1471">
              <a:extLst>
                <a:ext uri="{FF2B5EF4-FFF2-40B4-BE49-F238E27FC236}">
                  <a16:creationId xmlns:a16="http://schemas.microsoft.com/office/drawing/2014/main" id="{0AC343A6-9461-2F07-45B3-87217097F7CF}"/>
                </a:ext>
              </a:extLst>
            </p:cNvPr>
            <p:cNvSpPr/>
            <p:nvPr/>
          </p:nvSpPr>
          <p:spPr>
            <a:xfrm>
              <a:off x="9227471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3" name="Полилиния: фигура 1472">
              <a:extLst>
                <a:ext uri="{FF2B5EF4-FFF2-40B4-BE49-F238E27FC236}">
                  <a16:creationId xmlns:a16="http://schemas.microsoft.com/office/drawing/2014/main" id="{79CE1207-4CFD-04A0-3281-DFB74D68ABEB}"/>
                </a:ext>
              </a:extLst>
            </p:cNvPr>
            <p:cNvSpPr/>
            <p:nvPr/>
          </p:nvSpPr>
          <p:spPr>
            <a:xfrm>
              <a:off x="9316662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4" name="Полилиния: фигура 1473">
              <a:extLst>
                <a:ext uri="{FF2B5EF4-FFF2-40B4-BE49-F238E27FC236}">
                  <a16:creationId xmlns:a16="http://schemas.microsoft.com/office/drawing/2014/main" id="{11FE63D7-0354-E312-E384-C7F21A2F0927}"/>
                </a:ext>
              </a:extLst>
            </p:cNvPr>
            <p:cNvSpPr/>
            <p:nvPr/>
          </p:nvSpPr>
          <p:spPr>
            <a:xfrm>
              <a:off x="9229568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5" name="Полилиния: фигура 1474">
              <a:extLst>
                <a:ext uri="{FF2B5EF4-FFF2-40B4-BE49-F238E27FC236}">
                  <a16:creationId xmlns:a16="http://schemas.microsoft.com/office/drawing/2014/main" id="{F104E382-43C3-7DD7-F930-2472F85D2142}"/>
                </a:ext>
              </a:extLst>
            </p:cNvPr>
            <p:cNvSpPr/>
            <p:nvPr/>
          </p:nvSpPr>
          <p:spPr>
            <a:xfrm>
              <a:off x="9320855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6" name="Полилиния: фигура 1475">
              <a:extLst>
                <a:ext uri="{FF2B5EF4-FFF2-40B4-BE49-F238E27FC236}">
                  <a16:creationId xmlns:a16="http://schemas.microsoft.com/office/drawing/2014/main" id="{40916558-AA55-081C-FC2E-70E79D50CC77}"/>
                </a:ext>
              </a:extLst>
            </p:cNvPr>
            <p:cNvSpPr/>
            <p:nvPr/>
          </p:nvSpPr>
          <p:spPr>
            <a:xfrm>
              <a:off x="9229568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7" name="Полилиния: фигура 1476">
              <a:extLst>
                <a:ext uri="{FF2B5EF4-FFF2-40B4-BE49-F238E27FC236}">
                  <a16:creationId xmlns:a16="http://schemas.microsoft.com/office/drawing/2014/main" id="{6080E2AB-0EBB-DD46-25D7-520C5B6B7B4A}"/>
                </a:ext>
              </a:extLst>
            </p:cNvPr>
            <p:cNvSpPr/>
            <p:nvPr/>
          </p:nvSpPr>
          <p:spPr>
            <a:xfrm>
              <a:off x="9320855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8" name="Полилиния: фигура 1477">
              <a:extLst>
                <a:ext uri="{FF2B5EF4-FFF2-40B4-BE49-F238E27FC236}">
                  <a16:creationId xmlns:a16="http://schemas.microsoft.com/office/drawing/2014/main" id="{08D0A57E-AC6F-1285-2B6E-9BB348BBE7A7}"/>
                </a:ext>
              </a:extLst>
            </p:cNvPr>
            <p:cNvSpPr/>
            <p:nvPr/>
          </p:nvSpPr>
          <p:spPr>
            <a:xfrm>
              <a:off x="903860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9" name="Полилиния: фигура 1478">
              <a:extLst>
                <a:ext uri="{FF2B5EF4-FFF2-40B4-BE49-F238E27FC236}">
                  <a16:creationId xmlns:a16="http://schemas.microsoft.com/office/drawing/2014/main" id="{8C6F1817-9B74-DAF4-193D-FA8A9B3AD974}"/>
                </a:ext>
              </a:extLst>
            </p:cNvPr>
            <p:cNvSpPr/>
            <p:nvPr/>
          </p:nvSpPr>
          <p:spPr>
            <a:xfrm>
              <a:off x="9129913" y="252865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0" name="Полилиния: фигура 1479">
              <a:extLst>
                <a:ext uri="{FF2B5EF4-FFF2-40B4-BE49-F238E27FC236}">
                  <a16:creationId xmlns:a16="http://schemas.microsoft.com/office/drawing/2014/main" id="{F5464D98-21D7-DEEE-C476-0DFA97E24C4F}"/>
                </a:ext>
              </a:extLst>
            </p:cNvPr>
            <p:cNvSpPr/>
            <p:nvPr/>
          </p:nvSpPr>
          <p:spPr>
            <a:xfrm>
              <a:off x="903860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1" name="Полилиния: фигура 1480">
              <a:extLst>
                <a:ext uri="{FF2B5EF4-FFF2-40B4-BE49-F238E27FC236}">
                  <a16:creationId xmlns:a16="http://schemas.microsoft.com/office/drawing/2014/main" id="{B49743CD-61FF-16F4-8C6D-43CE352C9585}"/>
                </a:ext>
              </a:extLst>
            </p:cNvPr>
            <p:cNvSpPr/>
            <p:nvPr/>
          </p:nvSpPr>
          <p:spPr>
            <a:xfrm>
              <a:off x="9129913" y="2617860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53" y="1018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2" name="Полилиния: фигура 1481">
              <a:extLst>
                <a:ext uri="{FF2B5EF4-FFF2-40B4-BE49-F238E27FC236}">
                  <a16:creationId xmlns:a16="http://schemas.microsoft.com/office/drawing/2014/main" id="{C7129656-10F7-73AD-871B-F7D23DF9DF25}"/>
                </a:ext>
              </a:extLst>
            </p:cNvPr>
            <p:cNvSpPr/>
            <p:nvPr/>
          </p:nvSpPr>
          <p:spPr>
            <a:xfrm>
              <a:off x="9042751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3" name="Полилиния: фигура 1482">
              <a:extLst>
                <a:ext uri="{FF2B5EF4-FFF2-40B4-BE49-F238E27FC236}">
                  <a16:creationId xmlns:a16="http://schemas.microsoft.com/office/drawing/2014/main" id="{D8E3FB2F-1036-8A76-9EDF-1F1629E9810C}"/>
                </a:ext>
              </a:extLst>
            </p:cNvPr>
            <p:cNvSpPr/>
            <p:nvPr/>
          </p:nvSpPr>
          <p:spPr>
            <a:xfrm>
              <a:off x="9134068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4" name="Полилиния: фигура 1483">
              <a:extLst>
                <a:ext uri="{FF2B5EF4-FFF2-40B4-BE49-F238E27FC236}">
                  <a16:creationId xmlns:a16="http://schemas.microsoft.com/office/drawing/2014/main" id="{3D82857E-4900-9DE1-A4F9-97D87560E96A}"/>
                </a:ext>
              </a:extLst>
            </p:cNvPr>
            <p:cNvSpPr/>
            <p:nvPr/>
          </p:nvSpPr>
          <p:spPr>
            <a:xfrm>
              <a:off x="9042751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5" name="Полилиния: фигура 1484">
              <a:extLst>
                <a:ext uri="{FF2B5EF4-FFF2-40B4-BE49-F238E27FC236}">
                  <a16:creationId xmlns:a16="http://schemas.microsoft.com/office/drawing/2014/main" id="{C0893DBF-35E1-6545-A361-196811538A86}"/>
                </a:ext>
              </a:extLst>
            </p:cNvPr>
            <p:cNvSpPr/>
            <p:nvPr/>
          </p:nvSpPr>
          <p:spPr>
            <a:xfrm>
              <a:off x="9134068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6" name="Полилиния: фигура 1485">
              <a:extLst>
                <a:ext uri="{FF2B5EF4-FFF2-40B4-BE49-F238E27FC236}">
                  <a16:creationId xmlns:a16="http://schemas.microsoft.com/office/drawing/2014/main" id="{E2815784-2CE4-F2CC-0321-EEEFF85E867A}"/>
                </a:ext>
              </a:extLst>
            </p:cNvPr>
            <p:cNvSpPr/>
            <p:nvPr/>
          </p:nvSpPr>
          <p:spPr>
            <a:xfrm>
              <a:off x="885183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7" name="Полилиния: фигура 1486">
              <a:extLst>
                <a:ext uri="{FF2B5EF4-FFF2-40B4-BE49-F238E27FC236}">
                  <a16:creationId xmlns:a16="http://schemas.microsoft.com/office/drawing/2014/main" id="{DE4FB872-00B0-CCC2-028B-5DBD3D47CD9F}"/>
                </a:ext>
              </a:extLst>
            </p:cNvPr>
            <p:cNvSpPr/>
            <p:nvPr/>
          </p:nvSpPr>
          <p:spPr>
            <a:xfrm>
              <a:off x="894314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8" name="Полилиния: фигура 1487">
              <a:extLst>
                <a:ext uri="{FF2B5EF4-FFF2-40B4-BE49-F238E27FC236}">
                  <a16:creationId xmlns:a16="http://schemas.microsoft.com/office/drawing/2014/main" id="{5954240C-DD78-287C-9E79-2CBF3F9F4277}"/>
                </a:ext>
              </a:extLst>
            </p:cNvPr>
            <p:cNvSpPr/>
            <p:nvPr/>
          </p:nvSpPr>
          <p:spPr>
            <a:xfrm>
              <a:off x="885183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9" name="Полилиния: фигура 1488">
              <a:extLst>
                <a:ext uri="{FF2B5EF4-FFF2-40B4-BE49-F238E27FC236}">
                  <a16:creationId xmlns:a16="http://schemas.microsoft.com/office/drawing/2014/main" id="{35406756-7F87-8D98-18F5-C8E64D0299DB}"/>
                </a:ext>
              </a:extLst>
            </p:cNvPr>
            <p:cNvSpPr/>
            <p:nvPr/>
          </p:nvSpPr>
          <p:spPr>
            <a:xfrm>
              <a:off x="894314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0" name="Полилиния: фигура 1489">
              <a:extLst>
                <a:ext uri="{FF2B5EF4-FFF2-40B4-BE49-F238E27FC236}">
                  <a16:creationId xmlns:a16="http://schemas.microsoft.com/office/drawing/2014/main" id="{16B4BFE6-8E60-3231-EE19-03AC20FAD7BC}"/>
                </a:ext>
              </a:extLst>
            </p:cNvPr>
            <p:cNvSpPr/>
            <p:nvPr/>
          </p:nvSpPr>
          <p:spPr>
            <a:xfrm>
              <a:off x="8855983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1" name="Полилиния: фигура 1490">
              <a:extLst>
                <a:ext uri="{FF2B5EF4-FFF2-40B4-BE49-F238E27FC236}">
                  <a16:creationId xmlns:a16="http://schemas.microsoft.com/office/drawing/2014/main" id="{7CE8AE29-66E2-D0E8-EC25-577717DE2264}"/>
                </a:ext>
              </a:extLst>
            </p:cNvPr>
            <p:cNvSpPr/>
            <p:nvPr/>
          </p:nvSpPr>
          <p:spPr>
            <a:xfrm>
              <a:off x="8947290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2" name="Полилиния: фигура 1491">
              <a:extLst>
                <a:ext uri="{FF2B5EF4-FFF2-40B4-BE49-F238E27FC236}">
                  <a16:creationId xmlns:a16="http://schemas.microsoft.com/office/drawing/2014/main" id="{03E21A31-78BF-67E1-C3F5-4CAC93DD0A19}"/>
                </a:ext>
              </a:extLst>
            </p:cNvPr>
            <p:cNvSpPr/>
            <p:nvPr/>
          </p:nvSpPr>
          <p:spPr>
            <a:xfrm>
              <a:off x="8855983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3" name="Полилиния: фигура 1492">
              <a:extLst>
                <a:ext uri="{FF2B5EF4-FFF2-40B4-BE49-F238E27FC236}">
                  <a16:creationId xmlns:a16="http://schemas.microsoft.com/office/drawing/2014/main" id="{51B54CB2-0BC4-706A-7A92-A0113B498A61}"/>
                </a:ext>
              </a:extLst>
            </p:cNvPr>
            <p:cNvSpPr/>
            <p:nvPr/>
          </p:nvSpPr>
          <p:spPr>
            <a:xfrm>
              <a:off x="8947290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4" name="Полилиния: фигура 1493">
              <a:extLst>
                <a:ext uri="{FF2B5EF4-FFF2-40B4-BE49-F238E27FC236}">
                  <a16:creationId xmlns:a16="http://schemas.microsoft.com/office/drawing/2014/main" id="{B57F0D94-EC39-47BA-582E-541EE81C2B15}"/>
                </a:ext>
              </a:extLst>
            </p:cNvPr>
            <p:cNvSpPr/>
            <p:nvPr/>
          </p:nvSpPr>
          <p:spPr>
            <a:xfrm>
              <a:off x="866506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5" name="Полилиния: фигура 1494">
              <a:extLst>
                <a:ext uri="{FF2B5EF4-FFF2-40B4-BE49-F238E27FC236}">
                  <a16:creationId xmlns:a16="http://schemas.microsoft.com/office/drawing/2014/main" id="{B819C80E-B989-280B-D1AB-CCB4C428CAC0}"/>
                </a:ext>
              </a:extLst>
            </p:cNvPr>
            <p:cNvSpPr/>
            <p:nvPr/>
          </p:nvSpPr>
          <p:spPr>
            <a:xfrm>
              <a:off x="875429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6" name="Полилиния: фигура 1495">
              <a:extLst>
                <a:ext uri="{FF2B5EF4-FFF2-40B4-BE49-F238E27FC236}">
                  <a16:creationId xmlns:a16="http://schemas.microsoft.com/office/drawing/2014/main" id="{56D96DEE-FF8E-5FFB-18C5-3D5D5944202F}"/>
                </a:ext>
              </a:extLst>
            </p:cNvPr>
            <p:cNvSpPr/>
            <p:nvPr/>
          </p:nvSpPr>
          <p:spPr>
            <a:xfrm>
              <a:off x="866506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7" name="Полилиния: фигура 1496">
              <a:extLst>
                <a:ext uri="{FF2B5EF4-FFF2-40B4-BE49-F238E27FC236}">
                  <a16:creationId xmlns:a16="http://schemas.microsoft.com/office/drawing/2014/main" id="{5C041840-A6F7-3291-B2D8-A89F9932BF9A}"/>
                </a:ext>
              </a:extLst>
            </p:cNvPr>
            <p:cNvSpPr/>
            <p:nvPr/>
          </p:nvSpPr>
          <p:spPr>
            <a:xfrm>
              <a:off x="875429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8" name="Полилиния: фигура 1497">
              <a:extLst>
                <a:ext uri="{FF2B5EF4-FFF2-40B4-BE49-F238E27FC236}">
                  <a16:creationId xmlns:a16="http://schemas.microsoft.com/office/drawing/2014/main" id="{2579B583-A29F-8E06-3D2F-3C3410F5CFC1}"/>
                </a:ext>
              </a:extLst>
            </p:cNvPr>
            <p:cNvSpPr/>
            <p:nvPr/>
          </p:nvSpPr>
          <p:spPr>
            <a:xfrm>
              <a:off x="8669215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9" name="Полилиния: фигура 1498">
              <a:extLst>
                <a:ext uri="{FF2B5EF4-FFF2-40B4-BE49-F238E27FC236}">
                  <a16:creationId xmlns:a16="http://schemas.microsoft.com/office/drawing/2014/main" id="{C912E49A-9D58-EFB6-695B-39C7D44CF776}"/>
                </a:ext>
              </a:extLst>
            </p:cNvPr>
            <p:cNvSpPr/>
            <p:nvPr/>
          </p:nvSpPr>
          <p:spPr>
            <a:xfrm>
              <a:off x="8760521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0" name="Полилиния: фигура 1499">
              <a:extLst>
                <a:ext uri="{FF2B5EF4-FFF2-40B4-BE49-F238E27FC236}">
                  <a16:creationId xmlns:a16="http://schemas.microsoft.com/office/drawing/2014/main" id="{45B92802-3586-00F4-6D94-6549A6313581}"/>
                </a:ext>
              </a:extLst>
            </p:cNvPr>
            <p:cNvSpPr/>
            <p:nvPr/>
          </p:nvSpPr>
          <p:spPr>
            <a:xfrm>
              <a:off x="8669215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1" name="Полилиния: фигура 1500">
              <a:extLst>
                <a:ext uri="{FF2B5EF4-FFF2-40B4-BE49-F238E27FC236}">
                  <a16:creationId xmlns:a16="http://schemas.microsoft.com/office/drawing/2014/main" id="{2B320AEB-A1CA-6501-7E12-07A8BBF6E138}"/>
                </a:ext>
              </a:extLst>
            </p:cNvPr>
            <p:cNvSpPr/>
            <p:nvPr/>
          </p:nvSpPr>
          <p:spPr>
            <a:xfrm>
              <a:off x="8760521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2" name="Полилиния: фигура 1501">
              <a:extLst>
                <a:ext uri="{FF2B5EF4-FFF2-40B4-BE49-F238E27FC236}">
                  <a16:creationId xmlns:a16="http://schemas.microsoft.com/office/drawing/2014/main" id="{F1C37BC8-882D-6304-193C-49F28B5B3408}"/>
                </a:ext>
              </a:extLst>
            </p:cNvPr>
            <p:cNvSpPr/>
            <p:nvPr/>
          </p:nvSpPr>
          <p:spPr>
            <a:xfrm>
              <a:off x="847829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3" name="Полилиния: фигура 1502">
              <a:extLst>
                <a:ext uri="{FF2B5EF4-FFF2-40B4-BE49-F238E27FC236}">
                  <a16:creationId xmlns:a16="http://schemas.microsoft.com/office/drawing/2014/main" id="{3C0770F8-462D-03CE-EE4B-DEF24388E68B}"/>
                </a:ext>
              </a:extLst>
            </p:cNvPr>
            <p:cNvSpPr/>
            <p:nvPr/>
          </p:nvSpPr>
          <p:spPr>
            <a:xfrm>
              <a:off x="856753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4" name="Полилиния: фигура 1503">
              <a:extLst>
                <a:ext uri="{FF2B5EF4-FFF2-40B4-BE49-F238E27FC236}">
                  <a16:creationId xmlns:a16="http://schemas.microsoft.com/office/drawing/2014/main" id="{B2B65721-BC16-B84E-BBC7-3E4B804FE51F}"/>
                </a:ext>
              </a:extLst>
            </p:cNvPr>
            <p:cNvSpPr/>
            <p:nvPr/>
          </p:nvSpPr>
          <p:spPr>
            <a:xfrm>
              <a:off x="847829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5" name="Полилиния: фигура 1504">
              <a:extLst>
                <a:ext uri="{FF2B5EF4-FFF2-40B4-BE49-F238E27FC236}">
                  <a16:creationId xmlns:a16="http://schemas.microsoft.com/office/drawing/2014/main" id="{60FE29DA-0628-669A-A50E-9743928000BD}"/>
                </a:ext>
              </a:extLst>
            </p:cNvPr>
            <p:cNvSpPr/>
            <p:nvPr/>
          </p:nvSpPr>
          <p:spPr>
            <a:xfrm>
              <a:off x="856753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6" name="Полилиния: фигура 1505">
              <a:extLst>
                <a:ext uri="{FF2B5EF4-FFF2-40B4-BE49-F238E27FC236}">
                  <a16:creationId xmlns:a16="http://schemas.microsoft.com/office/drawing/2014/main" id="{43E689CA-5627-4E12-CD43-B208A15DCFA4}"/>
                </a:ext>
              </a:extLst>
            </p:cNvPr>
            <p:cNvSpPr/>
            <p:nvPr/>
          </p:nvSpPr>
          <p:spPr>
            <a:xfrm>
              <a:off x="8482446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7" name="Полилиния: фигура 1506">
              <a:extLst>
                <a:ext uri="{FF2B5EF4-FFF2-40B4-BE49-F238E27FC236}">
                  <a16:creationId xmlns:a16="http://schemas.microsoft.com/office/drawing/2014/main" id="{CBC4B6B1-A555-D0FD-AC05-FF3636ECD086}"/>
                </a:ext>
              </a:extLst>
            </p:cNvPr>
            <p:cNvSpPr/>
            <p:nvPr/>
          </p:nvSpPr>
          <p:spPr>
            <a:xfrm>
              <a:off x="8573753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8" name="Полилиния: фигура 1507">
              <a:extLst>
                <a:ext uri="{FF2B5EF4-FFF2-40B4-BE49-F238E27FC236}">
                  <a16:creationId xmlns:a16="http://schemas.microsoft.com/office/drawing/2014/main" id="{4C41FFB6-C162-3CE8-8FB5-478F3C533EAC}"/>
                </a:ext>
              </a:extLst>
            </p:cNvPr>
            <p:cNvSpPr/>
            <p:nvPr/>
          </p:nvSpPr>
          <p:spPr>
            <a:xfrm>
              <a:off x="8482446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9" name="Полилиния: фигура 1508">
              <a:extLst>
                <a:ext uri="{FF2B5EF4-FFF2-40B4-BE49-F238E27FC236}">
                  <a16:creationId xmlns:a16="http://schemas.microsoft.com/office/drawing/2014/main" id="{5F1920BE-7EB8-E044-2318-31446C364C7D}"/>
                </a:ext>
              </a:extLst>
            </p:cNvPr>
            <p:cNvSpPr/>
            <p:nvPr/>
          </p:nvSpPr>
          <p:spPr>
            <a:xfrm>
              <a:off x="8573753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0" name="Полилиния: фигура 1509">
              <a:extLst>
                <a:ext uri="{FF2B5EF4-FFF2-40B4-BE49-F238E27FC236}">
                  <a16:creationId xmlns:a16="http://schemas.microsoft.com/office/drawing/2014/main" id="{239BEC94-C04E-FC02-9945-1C0DAB94DE14}"/>
                </a:ext>
              </a:extLst>
            </p:cNvPr>
            <p:cNvSpPr/>
            <p:nvPr/>
          </p:nvSpPr>
          <p:spPr>
            <a:xfrm>
              <a:off x="829152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1" name="Полилиния: фигура 1510">
              <a:extLst>
                <a:ext uri="{FF2B5EF4-FFF2-40B4-BE49-F238E27FC236}">
                  <a16:creationId xmlns:a16="http://schemas.microsoft.com/office/drawing/2014/main" id="{FD9FCCBF-4441-0B95-1DB9-2714ADC84B4E}"/>
                </a:ext>
              </a:extLst>
            </p:cNvPr>
            <p:cNvSpPr/>
            <p:nvPr/>
          </p:nvSpPr>
          <p:spPr>
            <a:xfrm>
              <a:off x="838076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2" name="Полилиния: фигура 1511">
              <a:extLst>
                <a:ext uri="{FF2B5EF4-FFF2-40B4-BE49-F238E27FC236}">
                  <a16:creationId xmlns:a16="http://schemas.microsoft.com/office/drawing/2014/main" id="{7FCC41AD-DBDD-F66E-0775-9605F0FC0626}"/>
                </a:ext>
              </a:extLst>
            </p:cNvPr>
            <p:cNvSpPr/>
            <p:nvPr/>
          </p:nvSpPr>
          <p:spPr>
            <a:xfrm>
              <a:off x="829152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3" name="Полилиния: фигура 1512">
              <a:extLst>
                <a:ext uri="{FF2B5EF4-FFF2-40B4-BE49-F238E27FC236}">
                  <a16:creationId xmlns:a16="http://schemas.microsoft.com/office/drawing/2014/main" id="{E5040B79-1DFB-8157-9D44-5F1326E31657}"/>
                </a:ext>
              </a:extLst>
            </p:cNvPr>
            <p:cNvSpPr/>
            <p:nvPr/>
          </p:nvSpPr>
          <p:spPr>
            <a:xfrm>
              <a:off x="838076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4" name="Полилиния: фигура 1513">
              <a:extLst>
                <a:ext uri="{FF2B5EF4-FFF2-40B4-BE49-F238E27FC236}">
                  <a16:creationId xmlns:a16="http://schemas.microsoft.com/office/drawing/2014/main" id="{5D6FE247-B940-1FA5-B2AE-4232F15171A3}"/>
                </a:ext>
              </a:extLst>
            </p:cNvPr>
            <p:cNvSpPr/>
            <p:nvPr/>
          </p:nvSpPr>
          <p:spPr>
            <a:xfrm>
              <a:off x="8295678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5" name="Полилиния: фигура 1514">
              <a:extLst>
                <a:ext uri="{FF2B5EF4-FFF2-40B4-BE49-F238E27FC236}">
                  <a16:creationId xmlns:a16="http://schemas.microsoft.com/office/drawing/2014/main" id="{2C90972A-DADB-3550-6067-EE08985AEB22}"/>
                </a:ext>
              </a:extLst>
            </p:cNvPr>
            <p:cNvSpPr/>
            <p:nvPr/>
          </p:nvSpPr>
          <p:spPr>
            <a:xfrm>
              <a:off x="8386985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6" name="Полилиния: фигура 1515">
              <a:extLst>
                <a:ext uri="{FF2B5EF4-FFF2-40B4-BE49-F238E27FC236}">
                  <a16:creationId xmlns:a16="http://schemas.microsoft.com/office/drawing/2014/main" id="{72F81D20-5058-3076-5AB2-BF336A0A9442}"/>
                </a:ext>
              </a:extLst>
            </p:cNvPr>
            <p:cNvSpPr/>
            <p:nvPr/>
          </p:nvSpPr>
          <p:spPr>
            <a:xfrm>
              <a:off x="8295678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7" name="Полилиния: фигура 1516">
              <a:extLst>
                <a:ext uri="{FF2B5EF4-FFF2-40B4-BE49-F238E27FC236}">
                  <a16:creationId xmlns:a16="http://schemas.microsoft.com/office/drawing/2014/main" id="{B65687B0-83CA-1FDC-0EFE-74E65796EA3B}"/>
                </a:ext>
              </a:extLst>
            </p:cNvPr>
            <p:cNvSpPr/>
            <p:nvPr/>
          </p:nvSpPr>
          <p:spPr>
            <a:xfrm>
              <a:off x="8386985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8" name="Полилиния: фигура 1517">
              <a:extLst>
                <a:ext uri="{FF2B5EF4-FFF2-40B4-BE49-F238E27FC236}">
                  <a16:creationId xmlns:a16="http://schemas.microsoft.com/office/drawing/2014/main" id="{C206D1ED-F165-A210-686B-2EF1126DB4A5}"/>
                </a:ext>
              </a:extLst>
            </p:cNvPr>
            <p:cNvSpPr/>
            <p:nvPr/>
          </p:nvSpPr>
          <p:spPr>
            <a:xfrm>
              <a:off x="810267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9" name="Полилиния: фигура 1518">
              <a:extLst>
                <a:ext uri="{FF2B5EF4-FFF2-40B4-BE49-F238E27FC236}">
                  <a16:creationId xmlns:a16="http://schemas.microsoft.com/office/drawing/2014/main" id="{88280FBF-E1C9-E2B2-35FB-ED9EC56445A5}"/>
                </a:ext>
              </a:extLst>
            </p:cNvPr>
            <p:cNvSpPr/>
            <p:nvPr/>
          </p:nvSpPr>
          <p:spPr>
            <a:xfrm>
              <a:off x="8193984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0" name="Полилиния: фигура 1519">
              <a:extLst>
                <a:ext uri="{FF2B5EF4-FFF2-40B4-BE49-F238E27FC236}">
                  <a16:creationId xmlns:a16="http://schemas.microsoft.com/office/drawing/2014/main" id="{024361C5-880F-1B61-DE40-43B802E97C9B}"/>
                </a:ext>
              </a:extLst>
            </p:cNvPr>
            <p:cNvSpPr/>
            <p:nvPr/>
          </p:nvSpPr>
          <p:spPr>
            <a:xfrm>
              <a:off x="810267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1" name="Полилиния: фигура 1520">
              <a:extLst>
                <a:ext uri="{FF2B5EF4-FFF2-40B4-BE49-F238E27FC236}">
                  <a16:creationId xmlns:a16="http://schemas.microsoft.com/office/drawing/2014/main" id="{E2A00232-29BD-0377-9046-01F2DB568816}"/>
                </a:ext>
              </a:extLst>
            </p:cNvPr>
            <p:cNvSpPr/>
            <p:nvPr/>
          </p:nvSpPr>
          <p:spPr>
            <a:xfrm>
              <a:off x="8193984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2" name="Полилиния: фигура 1521">
              <a:extLst>
                <a:ext uri="{FF2B5EF4-FFF2-40B4-BE49-F238E27FC236}">
                  <a16:creationId xmlns:a16="http://schemas.microsoft.com/office/drawing/2014/main" id="{82914D5C-4718-EBB6-12AB-30539EEFDA86}"/>
                </a:ext>
              </a:extLst>
            </p:cNvPr>
            <p:cNvSpPr/>
            <p:nvPr/>
          </p:nvSpPr>
          <p:spPr>
            <a:xfrm>
              <a:off x="8108900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19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3" name="Полилиния: фигура 1522">
              <a:extLst>
                <a:ext uri="{FF2B5EF4-FFF2-40B4-BE49-F238E27FC236}">
                  <a16:creationId xmlns:a16="http://schemas.microsoft.com/office/drawing/2014/main" id="{8743BAF5-1A71-9990-AEF1-8D14BCD58E0E}"/>
                </a:ext>
              </a:extLst>
            </p:cNvPr>
            <p:cNvSpPr/>
            <p:nvPr/>
          </p:nvSpPr>
          <p:spPr>
            <a:xfrm>
              <a:off x="8200216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19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4" name="Полилиния: фигура 1523">
              <a:extLst>
                <a:ext uri="{FF2B5EF4-FFF2-40B4-BE49-F238E27FC236}">
                  <a16:creationId xmlns:a16="http://schemas.microsoft.com/office/drawing/2014/main" id="{4A77B3A0-D5EE-4380-B2FD-1AEF2E924673}"/>
                </a:ext>
              </a:extLst>
            </p:cNvPr>
            <p:cNvSpPr/>
            <p:nvPr/>
          </p:nvSpPr>
          <p:spPr>
            <a:xfrm>
              <a:off x="8108900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5" name="Полилиния: фигура 1524">
              <a:extLst>
                <a:ext uri="{FF2B5EF4-FFF2-40B4-BE49-F238E27FC236}">
                  <a16:creationId xmlns:a16="http://schemas.microsoft.com/office/drawing/2014/main" id="{EAB746CD-060B-BBB3-A056-3510E2B3DEC9}"/>
                </a:ext>
              </a:extLst>
            </p:cNvPr>
            <p:cNvSpPr/>
            <p:nvPr/>
          </p:nvSpPr>
          <p:spPr>
            <a:xfrm>
              <a:off x="8200216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6" name="Полилиния: фигура 1525">
              <a:extLst>
                <a:ext uri="{FF2B5EF4-FFF2-40B4-BE49-F238E27FC236}">
                  <a16:creationId xmlns:a16="http://schemas.microsoft.com/office/drawing/2014/main" id="{EE8333D8-016D-39CA-F418-0EEFC3F49C67}"/>
                </a:ext>
              </a:extLst>
            </p:cNvPr>
            <p:cNvSpPr/>
            <p:nvPr/>
          </p:nvSpPr>
          <p:spPr>
            <a:xfrm>
              <a:off x="791590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7" name="Полилиния: фигура 1526">
              <a:extLst>
                <a:ext uri="{FF2B5EF4-FFF2-40B4-BE49-F238E27FC236}">
                  <a16:creationId xmlns:a16="http://schemas.microsoft.com/office/drawing/2014/main" id="{8604488F-8628-E3A6-41CA-BBE89766A4FE}"/>
                </a:ext>
              </a:extLst>
            </p:cNvPr>
            <p:cNvSpPr/>
            <p:nvPr/>
          </p:nvSpPr>
          <p:spPr>
            <a:xfrm>
              <a:off x="800721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8" name="Полилиния: фигура 1527">
              <a:extLst>
                <a:ext uri="{FF2B5EF4-FFF2-40B4-BE49-F238E27FC236}">
                  <a16:creationId xmlns:a16="http://schemas.microsoft.com/office/drawing/2014/main" id="{D8DACB61-0911-B713-31A8-1C5D0F3C6E71}"/>
                </a:ext>
              </a:extLst>
            </p:cNvPr>
            <p:cNvSpPr/>
            <p:nvPr/>
          </p:nvSpPr>
          <p:spPr>
            <a:xfrm>
              <a:off x="791590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9" name="Полилиния: фигура 1528">
              <a:extLst>
                <a:ext uri="{FF2B5EF4-FFF2-40B4-BE49-F238E27FC236}">
                  <a16:creationId xmlns:a16="http://schemas.microsoft.com/office/drawing/2014/main" id="{9E8F537E-78F1-4825-C538-51D607001CEF}"/>
                </a:ext>
              </a:extLst>
            </p:cNvPr>
            <p:cNvSpPr/>
            <p:nvPr/>
          </p:nvSpPr>
          <p:spPr>
            <a:xfrm>
              <a:off x="800721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0" name="Полилиния: фигура 1529">
              <a:extLst>
                <a:ext uri="{FF2B5EF4-FFF2-40B4-BE49-F238E27FC236}">
                  <a16:creationId xmlns:a16="http://schemas.microsoft.com/office/drawing/2014/main" id="{4E2E6111-02C5-0A98-CFB3-D92EEBF4DCCE}"/>
                </a:ext>
              </a:extLst>
            </p:cNvPr>
            <p:cNvSpPr/>
            <p:nvPr/>
          </p:nvSpPr>
          <p:spPr>
            <a:xfrm>
              <a:off x="7922132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1" name="Полилиния: фигура 1530">
              <a:extLst>
                <a:ext uri="{FF2B5EF4-FFF2-40B4-BE49-F238E27FC236}">
                  <a16:creationId xmlns:a16="http://schemas.microsoft.com/office/drawing/2014/main" id="{CDCB77AE-DB8F-38D0-A99E-5AEDF9B0AF60}"/>
                </a:ext>
              </a:extLst>
            </p:cNvPr>
            <p:cNvSpPr/>
            <p:nvPr/>
          </p:nvSpPr>
          <p:spPr>
            <a:xfrm>
              <a:off x="8013448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2" name="Полилиния: фигура 1531">
              <a:extLst>
                <a:ext uri="{FF2B5EF4-FFF2-40B4-BE49-F238E27FC236}">
                  <a16:creationId xmlns:a16="http://schemas.microsoft.com/office/drawing/2014/main" id="{66CE289C-DCC5-DE4B-B3F5-E784F5A083E6}"/>
                </a:ext>
              </a:extLst>
            </p:cNvPr>
            <p:cNvSpPr/>
            <p:nvPr/>
          </p:nvSpPr>
          <p:spPr>
            <a:xfrm>
              <a:off x="7922132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3" name="Полилиния: фигура 1532">
              <a:extLst>
                <a:ext uri="{FF2B5EF4-FFF2-40B4-BE49-F238E27FC236}">
                  <a16:creationId xmlns:a16="http://schemas.microsoft.com/office/drawing/2014/main" id="{4CE3DC70-65B2-E37E-3C12-D5E0E71B0B96}"/>
                </a:ext>
              </a:extLst>
            </p:cNvPr>
            <p:cNvSpPr/>
            <p:nvPr/>
          </p:nvSpPr>
          <p:spPr>
            <a:xfrm>
              <a:off x="8013448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4" name="Полилиния: фигура 1533">
              <a:extLst>
                <a:ext uri="{FF2B5EF4-FFF2-40B4-BE49-F238E27FC236}">
                  <a16:creationId xmlns:a16="http://schemas.microsoft.com/office/drawing/2014/main" id="{FD2E6A58-4FF2-C7AA-5E69-C5C180871308}"/>
                </a:ext>
              </a:extLst>
            </p:cNvPr>
            <p:cNvSpPr/>
            <p:nvPr/>
          </p:nvSpPr>
          <p:spPr>
            <a:xfrm>
              <a:off x="772914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5" name="Полилиния: фигура 1534">
              <a:extLst>
                <a:ext uri="{FF2B5EF4-FFF2-40B4-BE49-F238E27FC236}">
                  <a16:creationId xmlns:a16="http://schemas.microsoft.com/office/drawing/2014/main" id="{781134F9-6788-1196-CC0D-15EFEA29BAF0}"/>
                </a:ext>
              </a:extLst>
            </p:cNvPr>
            <p:cNvSpPr/>
            <p:nvPr/>
          </p:nvSpPr>
          <p:spPr>
            <a:xfrm>
              <a:off x="781837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6" name="Полилиния: фигура 1535">
              <a:extLst>
                <a:ext uri="{FF2B5EF4-FFF2-40B4-BE49-F238E27FC236}">
                  <a16:creationId xmlns:a16="http://schemas.microsoft.com/office/drawing/2014/main" id="{44DAADC9-395A-D70A-1473-0040A19CFCF5}"/>
                </a:ext>
              </a:extLst>
            </p:cNvPr>
            <p:cNvSpPr/>
            <p:nvPr/>
          </p:nvSpPr>
          <p:spPr>
            <a:xfrm>
              <a:off x="772914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7" name="Полилиния: фигура 1536">
              <a:extLst>
                <a:ext uri="{FF2B5EF4-FFF2-40B4-BE49-F238E27FC236}">
                  <a16:creationId xmlns:a16="http://schemas.microsoft.com/office/drawing/2014/main" id="{EA4A64F4-445F-B432-BF99-3BDF6D030C28}"/>
                </a:ext>
              </a:extLst>
            </p:cNvPr>
            <p:cNvSpPr/>
            <p:nvPr/>
          </p:nvSpPr>
          <p:spPr>
            <a:xfrm>
              <a:off x="781837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8" name="Полилиния: фигура 1537">
              <a:extLst>
                <a:ext uri="{FF2B5EF4-FFF2-40B4-BE49-F238E27FC236}">
                  <a16:creationId xmlns:a16="http://schemas.microsoft.com/office/drawing/2014/main" id="{56618033-2736-6BC5-A4EB-DFE09B3D7EA3}"/>
                </a:ext>
              </a:extLst>
            </p:cNvPr>
            <p:cNvSpPr/>
            <p:nvPr/>
          </p:nvSpPr>
          <p:spPr>
            <a:xfrm>
              <a:off x="7735363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9" name="Полилиния: фигура 1538">
              <a:extLst>
                <a:ext uri="{FF2B5EF4-FFF2-40B4-BE49-F238E27FC236}">
                  <a16:creationId xmlns:a16="http://schemas.microsoft.com/office/drawing/2014/main" id="{39C1DDD1-A85B-42F5-E199-E220C9C0E686}"/>
                </a:ext>
              </a:extLst>
            </p:cNvPr>
            <p:cNvSpPr/>
            <p:nvPr/>
          </p:nvSpPr>
          <p:spPr>
            <a:xfrm>
              <a:off x="7826679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0" name="Полилиния: фигура 1539">
              <a:extLst>
                <a:ext uri="{FF2B5EF4-FFF2-40B4-BE49-F238E27FC236}">
                  <a16:creationId xmlns:a16="http://schemas.microsoft.com/office/drawing/2014/main" id="{BD8C42B8-6CEC-3E7A-4168-6E106E934298}"/>
                </a:ext>
              </a:extLst>
            </p:cNvPr>
            <p:cNvSpPr/>
            <p:nvPr/>
          </p:nvSpPr>
          <p:spPr>
            <a:xfrm>
              <a:off x="7735363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1" name="Полилиния: фигура 1540">
              <a:extLst>
                <a:ext uri="{FF2B5EF4-FFF2-40B4-BE49-F238E27FC236}">
                  <a16:creationId xmlns:a16="http://schemas.microsoft.com/office/drawing/2014/main" id="{A9406D2A-A1F9-3E68-D44E-DA0E7375B1D9}"/>
                </a:ext>
              </a:extLst>
            </p:cNvPr>
            <p:cNvSpPr/>
            <p:nvPr/>
          </p:nvSpPr>
          <p:spPr>
            <a:xfrm>
              <a:off x="7826679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2" name="Полилиния: фигура 1541">
              <a:extLst>
                <a:ext uri="{FF2B5EF4-FFF2-40B4-BE49-F238E27FC236}">
                  <a16:creationId xmlns:a16="http://schemas.microsoft.com/office/drawing/2014/main" id="{3F27CCC1-6D12-AD72-5517-59E93A17F4AB}"/>
                </a:ext>
              </a:extLst>
            </p:cNvPr>
            <p:cNvSpPr/>
            <p:nvPr/>
          </p:nvSpPr>
          <p:spPr>
            <a:xfrm>
              <a:off x="754237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3" name="Полилиния: фигура 1542">
              <a:extLst>
                <a:ext uri="{FF2B5EF4-FFF2-40B4-BE49-F238E27FC236}">
                  <a16:creationId xmlns:a16="http://schemas.microsoft.com/office/drawing/2014/main" id="{3BB32215-BA74-CE73-79B3-232CE852C35D}"/>
                </a:ext>
              </a:extLst>
            </p:cNvPr>
            <p:cNvSpPr/>
            <p:nvPr/>
          </p:nvSpPr>
          <p:spPr>
            <a:xfrm>
              <a:off x="763160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4" name="Полилиния: фигура 1543">
              <a:extLst>
                <a:ext uri="{FF2B5EF4-FFF2-40B4-BE49-F238E27FC236}">
                  <a16:creationId xmlns:a16="http://schemas.microsoft.com/office/drawing/2014/main" id="{1A92B726-3EAF-BF6E-2144-A260CC19877F}"/>
                </a:ext>
              </a:extLst>
            </p:cNvPr>
            <p:cNvSpPr/>
            <p:nvPr/>
          </p:nvSpPr>
          <p:spPr>
            <a:xfrm>
              <a:off x="754237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5" name="Полилиния: фигура 1544">
              <a:extLst>
                <a:ext uri="{FF2B5EF4-FFF2-40B4-BE49-F238E27FC236}">
                  <a16:creationId xmlns:a16="http://schemas.microsoft.com/office/drawing/2014/main" id="{9507DB55-AB99-DB4E-959E-E97A5EA8E5BE}"/>
                </a:ext>
              </a:extLst>
            </p:cNvPr>
            <p:cNvSpPr/>
            <p:nvPr/>
          </p:nvSpPr>
          <p:spPr>
            <a:xfrm>
              <a:off x="763160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6" name="Полилиния: фигура 1545">
              <a:extLst>
                <a:ext uri="{FF2B5EF4-FFF2-40B4-BE49-F238E27FC236}">
                  <a16:creationId xmlns:a16="http://schemas.microsoft.com/office/drawing/2014/main" id="{666D2094-836B-DA79-D66C-60370E239F16}"/>
                </a:ext>
              </a:extLst>
            </p:cNvPr>
            <p:cNvSpPr/>
            <p:nvPr/>
          </p:nvSpPr>
          <p:spPr>
            <a:xfrm>
              <a:off x="7548595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7" name="Полилиния: фигура 1546">
              <a:extLst>
                <a:ext uri="{FF2B5EF4-FFF2-40B4-BE49-F238E27FC236}">
                  <a16:creationId xmlns:a16="http://schemas.microsoft.com/office/drawing/2014/main" id="{342AEF57-EF1B-5EB4-8703-71B9E122221E}"/>
                </a:ext>
              </a:extLst>
            </p:cNvPr>
            <p:cNvSpPr/>
            <p:nvPr/>
          </p:nvSpPr>
          <p:spPr>
            <a:xfrm>
              <a:off x="7639901" y="253487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8" name="Полилиния: фигура 1547">
              <a:extLst>
                <a:ext uri="{FF2B5EF4-FFF2-40B4-BE49-F238E27FC236}">
                  <a16:creationId xmlns:a16="http://schemas.microsoft.com/office/drawing/2014/main" id="{13A8F1EE-C45E-C50D-D874-8CE8B057FBEB}"/>
                </a:ext>
              </a:extLst>
            </p:cNvPr>
            <p:cNvSpPr/>
            <p:nvPr/>
          </p:nvSpPr>
          <p:spPr>
            <a:xfrm>
              <a:off x="7548595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9" name="Полилиния: фигура 1548">
              <a:extLst>
                <a:ext uri="{FF2B5EF4-FFF2-40B4-BE49-F238E27FC236}">
                  <a16:creationId xmlns:a16="http://schemas.microsoft.com/office/drawing/2014/main" id="{75DBFA27-2EE1-79C8-D986-B20488AE38A5}"/>
                </a:ext>
              </a:extLst>
            </p:cNvPr>
            <p:cNvSpPr/>
            <p:nvPr/>
          </p:nvSpPr>
          <p:spPr>
            <a:xfrm>
              <a:off x="7639901" y="262408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0" name="Полилиния: фигура 1549">
              <a:extLst>
                <a:ext uri="{FF2B5EF4-FFF2-40B4-BE49-F238E27FC236}">
                  <a16:creationId xmlns:a16="http://schemas.microsoft.com/office/drawing/2014/main" id="{20A1C6AB-B13F-AB8B-3C21-4F8160A7A8BF}"/>
                </a:ext>
              </a:extLst>
            </p:cNvPr>
            <p:cNvSpPr/>
            <p:nvPr/>
          </p:nvSpPr>
          <p:spPr>
            <a:xfrm>
              <a:off x="735560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1" name="Полилиния: фигура 1550">
              <a:extLst>
                <a:ext uri="{FF2B5EF4-FFF2-40B4-BE49-F238E27FC236}">
                  <a16:creationId xmlns:a16="http://schemas.microsoft.com/office/drawing/2014/main" id="{1B7DFB11-0A6B-C5BF-5B27-0E7CC641F79C}"/>
                </a:ext>
              </a:extLst>
            </p:cNvPr>
            <p:cNvSpPr/>
            <p:nvPr/>
          </p:nvSpPr>
          <p:spPr>
            <a:xfrm>
              <a:off x="744483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2" name="Полилиния: фигура 1551">
              <a:extLst>
                <a:ext uri="{FF2B5EF4-FFF2-40B4-BE49-F238E27FC236}">
                  <a16:creationId xmlns:a16="http://schemas.microsoft.com/office/drawing/2014/main" id="{F68211FB-D9B5-5F68-F4AE-4F5C834AF2AD}"/>
                </a:ext>
              </a:extLst>
            </p:cNvPr>
            <p:cNvSpPr/>
            <p:nvPr/>
          </p:nvSpPr>
          <p:spPr>
            <a:xfrm>
              <a:off x="735560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3" name="Полилиния: фигура 1552">
              <a:extLst>
                <a:ext uri="{FF2B5EF4-FFF2-40B4-BE49-F238E27FC236}">
                  <a16:creationId xmlns:a16="http://schemas.microsoft.com/office/drawing/2014/main" id="{618CDE49-26F9-CFE8-CA63-78A8913C35D4}"/>
                </a:ext>
              </a:extLst>
            </p:cNvPr>
            <p:cNvSpPr/>
            <p:nvPr/>
          </p:nvSpPr>
          <p:spPr>
            <a:xfrm>
              <a:off x="744483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4" name="Полилиния: фигура 1553">
              <a:extLst>
                <a:ext uri="{FF2B5EF4-FFF2-40B4-BE49-F238E27FC236}">
                  <a16:creationId xmlns:a16="http://schemas.microsoft.com/office/drawing/2014/main" id="{CD8DAE17-2062-C289-EABA-C59E32EEC1C9}"/>
                </a:ext>
              </a:extLst>
            </p:cNvPr>
            <p:cNvSpPr/>
            <p:nvPr/>
          </p:nvSpPr>
          <p:spPr>
            <a:xfrm>
              <a:off x="7361826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5" name="Полилиния: фигура 1554">
              <a:extLst>
                <a:ext uri="{FF2B5EF4-FFF2-40B4-BE49-F238E27FC236}">
                  <a16:creationId xmlns:a16="http://schemas.microsoft.com/office/drawing/2014/main" id="{C8653C11-0EE8-8A58-E754-AACB570811D9}"/>
                </a:ext>
              </a:extLst>
            </p:cNvPr>
            <p:cNvSpPr/>
            <p:nvPr/>
          </p:nvSpPr>
          <p:spPr>
            <a:xfrm>
              <a:off x="7453133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6" name="Полилиния: фигура 1555">
              <a:extLst>
                <a:ext uri="{FF2B5EF4-FFF2-40B4-BE49-F238E27FC236}">
                  <a16:creationId xmlns:a16="http://schemas.microsoft.com/office/drawing/2014/main" id="{DA09814C-260B-6558-92DB-EA8C47C761BD}"/>
                </a:ext>
              </a:extLst>
            </p:cNvPr>
            <p:cNvSpPr/>
            <p:nvPr/>
          </p:nvSpPr>
          <p:spPr>
            <a:xfrm>
              <a:off x="7361826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7" name="Полилиния: фигура 1556">
              <a:extLst>
                <a:ext uri="{FF2B5EF4-FFF2-40B4-BE49-F238E27FC236}">
                  <a16:creationId xmlns:a16="http://schemas.microsoft.com/office/drawing/2014/main" id="{957D4B2A-3C12-2045-BDAE-222BF3721D1F}"/>
                </a:ext>
              </a:extLst>
            </p:cNvPr>
            <p:cNvSpPr/>
            <p:nvPr/>
          </p:nvSpPr>
          <p:spPr>
            <a:xfrm>
              <a:off x="7453133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8" name="Полилиния: фигура 1557">
              <a:extLst>
                <a:ext uri="{FF2B5EF4-FFF2-40B4-BE49-F238E27FC236}">
                  <a16:creationId xmlns:a16="http://schemas.microsoft.com/office/drawing/2014/main" id="{DABE1303-D918-A68D-5CD3-CF6F74F4FDB3}"/>
                </a:ext>
              </a:extLst>
            </p:cNvPr>
            <p:cNvSpPr/>
            <p:nvPr/>
          </p:nvSpPr>
          <p:spPr>
            <a:xfrm>
              <a:off x="716675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9" name="Полилиния: фигура 1558">
              <a:extLst>
                <a:ext uri="{FF2B5EF4-FFF2-40B4-BE49-F238E27FC236}">
                  <a16:creationId xmlns:a16="http://schemas.microsoft.com/office/drawing/2014/main" id="{060AA2CB-11DC-1088-931D-0798A3CC742A}"/>
                </a:ext>
              </a:extLst>
            </p:cNvPr>
            <p:cNvSpPr/>
            <p:nvPr/>
          </p:nvSpPr>
          <p:spPr>
            <a:xfrm>
              <a:off x="725806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0" name="Полилиния: фигура 1559">
              <a:extLst>
                <a:ext uri="{FF2B5EF4-FFF2-40B4-BE49-F238E27FC236}">
                  <a16:creationId xmlns:a16="http://schemas.microsoft.com/office/drawing/2014/main" id="{B8772022-5E30-EC21-E7B7-2D1912B0C04D}"/>
                </a:ext>
              </a:extLst>
            </p:cNvPr>
            <p:cNvSpPr/>
            <p:nvPr/>
          </p:nvSpPr>
          <p:spPr>
            <a:xfrm>
              <a:off x="716675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1" name="Полилиния: фигура 1560">
              <a:extLst>
                <a:ext uri="{FF2B5EF4-FFF2-40B4-BE49-F238E27FC236}">
                  <a16:creationId xmlns:a16="http://schemas.microsoft.com/office/drawing/2014/main" id="{FE270F39-30CB-6818-9E06-165706F1A8F2}"/>
                </a:ext>
              </a:extLst>
            </p:cNvPr>
            <p:cNvSpPr/>
            <p:nvPr/>
          </p:nvSpPr>
          <p:spPr>
            <a:xfrm>
              <a:off x="725806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2" name="Полилиния: фигура 1561">
              <a:extLst>
                <a:ext uri="{FF2B5EF4-FFF2-40B4-BE49-F238E27FC236}">
                  <a16:creationId xmlns:a16="http://schemas.microsoft.com/office/drawing/2014/main" id="{16F003C8-81EE-1F8F-AE5D-2A738548B785}"/>
                </a:ext>
              </a:extLst>
            </p:cNvPr>
            <p:cNvSpPr/>
            <p:nvPr/>
          </p:nvSpPr>
          <p:spPr>
            <a:xfrm>
              <a:off x="7175058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3" name="Полилиния: фигура 1562">
              <a:extLst>
                <a:ext uri="{FF2B5EF4-FFF2-40B4-BE49-F238E27FC236}">
                  <a16:creationId xmlns:a16="http://schemas.microsoft.com/office/drawing/2014/main" id="{C8762534-EF6C-F6F9-C4C3-EE34873FE9BD}"/>
                </a:ext>
              </a:extLst>
            </p:cNvPr>
            <p:cNvSpPr/>
            <p:nvPr/>
          </p:nvSpPr>
          <p:spPr>
            <a:xfrm>
              <a:off x="7266364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4" name="Полилиния: фигура 1563">
              <a:extLst>
                <a:ext uri="{FF2B5EF4-FFF2-40B4-BE49-F238E27FC236}">
                  <a16:creationId xmlns:a16="http://schemas.microsoft.com/office/drawing/2014/main" id="{92786AAD-66AF-831C-98BC-663985E2D89F}"/>
                </a:ext>
              </a:extLst>
            </p:cNvPr>
            <p:cNvSpPr/>
            <p:nvPr/>
          </p:nvSpPr>
          <p:spPr>
            <a:xfrm>
              <a:off x="7175058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5" name="Полилиния: фигура 1564">
              <a:extLst>
                <a:ext uri="{FF2B5EF4-FFF2-40B4-BE49-F238E27FC236}">
                  <a16:creationId xmlns:a16="http://schemas.microsoft.com/office/drawing/2014/main" id="{59EB00E9-4254-A47F-A059-95E336CBCC2A}"/>
                </a:ext>
              </a:extLst>
            </p:cNvPr>
            <p:cNvSpPr/>
            <p:nvPr/>
          </p:nvSpPr>
          <p:spPr>
            <a:xfrm>
              <a:off x="7266364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6" name="Полилиния: фигура 1565">
              <a:extLst>
                <a:ext uri="{FF2B5EF4-FFF2-40B4-BE49-F238E27FC236}">
                  <a16:creationId xmlns:a16="http://schemas.microsoft.com/office/drawing/2014/main" id="{27701E38-1D54-E88F-D5BB-545C8DAF8982}"/>
                </a:ext>
              </a:extLst>
            </p:cNvPr>
            <p:cNvSpPr/>
            <p:nvPr/>
          </p:nvSpPr>
          <p:spPr>
            <a:xfrm>
              <a:off x="6979980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7" name="Полилиния: фигура 1566">
              <a:extLst>
                <a:ext uri="{FF2B5EF4-FFF2-40B4-BE49-F238E27FC236}">
                  <a16:creationId xmlns:a16="http://schemas.microsoft.com/office/drawing/2014/main" id="{81D5BC5E-876E-0C21-E01D-69852C64B984}"/>
                </a:ext>
              </a:extLst>
            </p:cNvPr>
            <p:cNvSpPr/>
            <p:nvPr/>
          </p:nvSpPr>
          <p:spPr>
            <a:xfrm>
              <a:off x="707129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8" name="Полилиния: фигура 1567">
              <a:extLst>
                <a:ext uri="{FF2B5EF4-FFF2-40B4-BE49-F238E27FC236}">
                  <a16:creationId xmlns:a16="http://schemas.microsoft.com/office/drawing/2014/main" id="{54682852-3347-1302-8634-64FE0721BA02}"/>
                </a:ext>
              </a:extLst>
            </p:cNvPr>
            <p:cNvSpPr/>
            <p:nvPr/>
          </p:nvSpPr>
          <p:spPr>
            <a:xfrm>
              <a:off x="6979980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9" name="Полилиния: фигура 1568">
              <a:extLst>
                <a:ext uri="{FF2B5EF4-FFF2-40B4-BE49-F238E27FC236}">
                  <a16:creationId xmlns:a16="http://schemas.microsoft.com/office/drawing/2014/main" id="{3450D8B0-22AC-63B4-F4CA-CB0CFC78CEC1}"/>
                </a:ext>
              </a:extLst>
            </p:cNvPr>
            <p:cNvSpPr/>
            <p:nvPr/>
          </p:nvSpPr>
          <p:spPr>
            <a:xfrm>
              <a:off x="707129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0" name="Полилиния: фигура 1569">
              <a:extLst>
                <a:ext uri="{FF2B5EF4-FFF2-40B4-BE49-F238E27FC236}">
                  <a16:creationId xmlns:a16="http://schemas.microsoft.com/office/drawing/2014/main" id="{50636DFA-DB96-DE75-E2C1-A5523473ECA4}"/>
                </a:ext>
              </a:extLst>
            </p:cNvPr>
            <p:cNvSpPr/>
            <p:nvPr/>
          </p:nvSpPr>
          <p:spPr>
            <a:xfrm>
              <a:off x="6988290" y="2536955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1" name="Полилиния: фигура 1570">
              <a:extLst>
                <a:ext uri="{FF2B5EF4-FFF2-40B4-BE49-F238E27FC236}">
                  <a16:creationId xmlns:a16="http://schemas.microsoft.com/office/drawing/2014/main" id="{D12EA098-E234-FE48-8AFA-8D13D3CD65CC}"/>
                </a:ext>
              </a:extLst>
            </p:cNvPr>
            <p:cNvSpPr/>
            <p:nvPr/>
          </p:nvSpPr>
          <p:spPr>
            <a:xfrm>
              <a:off x="7079596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2" name="Полилиния: фигура 1571">
              <a:extLst>
                <a:ext uri="{FF2B5EF4-FFF2-40B4-BE49-F238E27FC236}">
                  <a16:creationId xmlns:a16="http://schemas.microsoft.com/office/drawing/2014/main" id="{1725A22D-D18A-7609-AE03-D709C402A3F0}"/>
                </a:ext>
              </a:extLst>
            </p:cNvPr>
            <p:cNvSpPr/>
            <p:nvPr/>
          </p:nvSpPr>
          <p:spPr>
            <a:xfrm>
              <a:off x="6988290" y="2626156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3" name="Полилиния: фигура 1572">
              <a:extLst>
                <a:ext uri="{FF2B5EF4-FFF2-40B4-BE49-F238E27FC236}">
                  <a16:creationId xmlns:a16="http://schemas.microsoft.com/office/drawing/2014/main" id="{2605926D-38C5-BFB2-9255-07C2EA38B4D3}"/>
                </a:ext>
              </a:extLst>
            </p:cNvPr>
            <p:cNvSpPr/>
            <p:nvPr/>
          </p:nvSpPr>
          <p:spPr>
            <a:xfrm>
              <a:off x="7079596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4" name="Полилиния: фигура 1573">
              <a:extLst>
                <a:ext uri="{FF2B5EF4-FFF2-40B4-BE49-F238E27FC236}">
                  <a16:creationId xmlns:a16="http://schemas.microsoft.com/office/drawing/2014/main" id="{3975EDCF-B8EF-FC28-7D65-C8940A9D9D0B}"/>
                </a:ext>
              </a:extLst>
            </p:cNvPr>
            <p:cNvSpPr/>
            <p:nvPr/>
          </p:nvSpPr>
          <p:spPr>
            <a:xfrm>
              <a:off x="679321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5" name="Полилиния: фигура 1574">
              <a:extLst>
                <a:ext uri="{FF2B5EF4-FFF2-40B4-BE49-F238E27FC236}">
                  <a16:creationId xmlns:a16="http://schemas.microsoft.com/office/drawing/2014/main" id="{AF11C118-671E-0B92-1D0C-7B21A0A96BF2}"/>
                </a:ext>
              </a:extLst>
            </p:cNvPr>
            <p:cNvSpPr/>
            <p:nvPr/>
          </p:nvSpPr>
          <p:spPr>
            <a:xfrm>
              <a:off x="688245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6" name="Полилиния: фигура 1575">
              <a:extLst>
                <a:ext uri="{FF2B5EF4-FFF2-40B4-BE49-F238E27FC236}">
                  <a16:creationId xmlns:a16="http://schemas.microsoft.com/office/drawing/2014/main" id="{C266F9D5-D682-FA5F-653E-9E072A5163B9}"/>
                </a:ext>
              </a:extLst>
            </p:cNvPr>
            <p:cNvSpPr/>
            <p:nvPr/>
          </p:nvSpPr>
          <p:spPr>
            <a:xfrm>
              <a:off x="679321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7" name="Полилиния: фигура 1576">
              <a:extLst>
                <a:ext uri="{FF2B5EF4-FFF2-40B4-BE49-F238E27FC236}">
                  <a16:creationId xmlns:a16="http://schemas.microsoft.com/office/drawing/2014/main" id="{4EF716AA-06DD-42DF-1635-4BEC70F99045}"/>
                </a:ext>
              </a:extLst>
            </p:cNvPr>
            <p:cNvSpPr/>
            <p:nvPr/>
          </p:nvSpPr>
          <p:spPr>
            <a:xfrm>
              <a:off x="688245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8" name="Полилиния: фигура 1577">
              <a:extLst>
                <a:ext uri="{FF2B5EF4-FFF2-40B4-BE49-F238E27FC236}">
                  <a16:creationId xmlns:a16="http://schemas.microsoft.com/office/drawing/2014/main" id="{B6A394D2-D29B-4E75-233F-00DDCABE26A6}"/>
                </a:ext>
              </a:extLst>
            </p:cNvPr>
            <p:cNvSpPr/>
            <p:nvPr/>
          </p:nvSpPr>
          <p:spPr>
            <a:xfrm>
              <a:off x="6801512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9" name="Полилиния: фигура 1578">
              <a:extLst>
                <a:ext uri="{FF2B5EF4-FFF2-40B4-BE49-F238E27FC236}">
                  <a16:creationId xmlns:a16="http://schemas.microsoft.com/office/drawing/2014/main" id="{AEEB504C-2DEE-91F7-D43A-CBE751DD75DE}"/>
                </a:ext>
              </a:extLst>
            </p:cNvPr>
            <p:cNvSpPr/>
            <p:nvPr/>
          </p:nvSpPr>
          <p:spPr>
            <a:xfrm>
              <a:off x="6892828" y="2536955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0" name="Полилиния: фигура 1579">
              <a:extLst>
                <a:ext uri="{FF2B5EF4-FFF2-40B4-BE49-F238E27FC236}">
                  <a16:creationId xmlns:a16="http://schemas.microsoft.com/office/drawing/2014/main" id="{C8FBAB7A-1BA6-3BAE-56CE-F50C6471A997}"/>
                </a:ext>
              </a:extLst>
            </p:cNvPr>
            <p:cNvSpPr/>
            <p:nvPr/>
          </p:nvSpPr>
          <p:spPr>
            <a:xfrm>
              <a:off x="6801512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1" name="Полилиния: фигура 1580">
              <a:extLst>
                <a:ext uri="{FF2B5EF4-FFF2-40B4-BE49-F238E27FC236}">
                  <a16:creationId xmlns:a16="http://schemas.microsoft.com/office/drawing/2014/main" id="{87D49494-9349-66FA-0CCE-2F9FCF5A71AF}"/>
                </a:ext>
              </a:extLst>
            </p:cNvPr>
            <p:cNvSpPr/>
            <p:nvPr/>
          </p:nvSpPr>
          <p:spPr>
            <a:xfrm>
              <a:off x="6892828" y="2626156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2" name="Полилиния: фигура 1581">
              <a:extLst>
                <a:ext uri="{FF2B5EF4-FFF2-40B4-BE49-F238E27FC236}">
                  <a16:creationId xmlns:a16="http://schemas.microsoft.com/office/drawing/2014/main" id="{60395E6A-FCED-41AD-3F4F-0A3B2432A07F}"/>
                </a:ext>
              </a:extLst>
            </p:cNvPr>
            <p:cNvSpPr/>
            <p:nvPr/>
          </p:nvSpPr>
          <p:spPr>
            <a:xfrm>
              <a:off x="660644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3" name="Полилиния: фигура 1582">
              <a:extLst>
                <a:ext uri="{FF2B5EF4-FFF2-40B4-BE49-F238E27FC236}">
                  <a16:creationId xmlns:a16="http://schemas.microsoft.com/office/drawing/2014/main" id="{FB756004-B3F5-3D8D-7E04-F7B23231A5E5}"/>
                </a:ext>
              </a:extLst>
            </p:cNvPr>
            <p:cNvSpPr/>
            <p:nvPr/>
          </p:nvSpPr>
          <p:spPr>
            <a:xfrm>
              <a:off x="669568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4" name="Полилиния: фигура 1583">
              <a:extLst>
                <a:ext uri="{FF2B5EF4-FFF2-40B4-BE49-F238E27FC236}">
                  <a16:creationId xmlns:a16="http://schemas.microsoft.com/office/drawing/2014/main" id="{5131376D-EBCF-A244-9CF5-BA828B5E6AB7}"/>
                </a:ext>
              </a:extLst>
            </p:cNvPr>
            <p:cNvSpPr/>
            <p:nvPr/>
          </p:nvSpPr>
          <p:spPr>
            <a:xfrm>
              <a:off x="660644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5" name="Полилиния: фигура 1584">
              <a:extLst>
                <a:ext uri="{FF2B5EF4-FFF2-40B4-BE49-F238E27FC236}">
                  <a16:creationId xmlns:a16="http://schemas.microsoft.com/office/drawing/2014/main" id="{C8997D33-AF93-B993-7708-33B9E3417195}"/>
                </a:ext>
              </a:extLst>
            </p:cNvPr>
            <p:cNvSpPr/>
            <p:nvPr/>
          </p:nvSpPr>
          <p:spPr>
            <a:xfrm>
              <a:off x="669568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6" name="Полилиния: фигура 1585">
              <a:extLst>
                <a:ext uri="{FF2B5EF4-FFF2-40B4-BE49-F238E27FC236}">
                  <a16:creationId xmlns:a16="http://schemas.microsoft.com/office/drawing/2014/main" id="{51298021-F1C5-EA8E-C6C6-58040798E92B}"/>
                </a:ext>
              </a:extLst>
            </p:cNvPr>
            <p:cNvSpPr/>
            <p:nvPr/>
          </p:nvSpPr>
          <p:spPr>
            <a:xfrm>
              <a:off x="6614743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7" name="Полилиния: фигура 1586">
              <a:extLst>
                <a:ext uri="{FF2B5EF4-FFF2-40B4-BE49-F238E27FC236}">
                  <a16:creationId xmlns:a16="http://schemas.microsoft.com/office/drawing/2014/main" id="{73A1379B-821D-359B-4344-F646AE064638}"/>
                </a:ext>
              </a:extLst>
            </p:cNvPr>
            <p:cNvSpPr/>
            <p:nvPr/>
          </p:nvSpPr>
          <p:spPr>
            <a:xfrm>
              <a:off x="6706059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8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8" name="Полилиния: фигура 1587">
              <a:extLst>
                <a:ext uri="{FF2B5EF4-FFF2-40B4-BE49-F238E27FC236}">
                  <a16:creationId xmlns:a16="http://schemas.microsoft.com/office/drawing/2014/main" id="{69FDDC86-C3CB-1ADE-D939-90C455D92430}"/>
                </a:ext>
              </a:extLst>
            </p:cNvPr>
            <p:cNvSpPr/>
            <p:nvPr/>
          </p:nvSpPr>
          <p:spPr>
            <a:xfrm>
              <a:off x="6614743" y="2628223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20567"/>
                    <a:pt x="18605" y="26796"/>
                    <a:pt x="12382" y="26796"/>
                  </a:cubicBezTo>
                  <a:cubicBezTo>
                    <a:pt x="616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9" name="Полилиния: фигура 1588">
              <a:extLst>
                <a:ext uri="{FF2B5EF4-FFF2-40B4-BE49-F238E27FC236}">
                  <a16:creationId xmlns:a16="http://schemas.microsoft.com/office/drawing/2014/main" id="{930637DF-2CD4-59C7-BDC8-C6E94AF9226A}"/>
                </a:ext>
              </a:extLst>
            </p:cNvPr>
            <p:cNvSpPr/>
            <p:nvPr/>
          </p:nvSpPr>
          <p:spPr>
            <a:xfrm>
              <a:off x="6706059" y="2628223"/>
              <a:ext cx="24899" cy="26974"/>
            </a:xfrm>
            <a:custGeom>
              <a:avLst/>
              <a:gdLst>
                <a:gd name="connsiteX0" fmla="*/ -72 w 24899"/>
                <a:gd name="connsiteY0" fmla="*/ 12270 h 26974"/>
                <a:gd name="connsiteX1" fmla="*/ 12373 w 24899"/>
                <a:gd name="connsiteY1" fmla="*/ -179 h 26974"/>
                <a:gd name="connsiteX2" fmla="*/ 24828 w 24899"/>
                <a:gd name="connsiteY2" fmla="*/ 12270 h 26974"/>
                <a:gd name="connsiteX3" fmla="*/ 12373 w 24899"/>
                <a:gd name="connsiteY3" fmla="*/ 26796 h 26974"/>
                <a:gd name="connsiteX4" fmla="*/ -72 w 24899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4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20567"/>
                    <a:pt x="18605" y="26796"/>
                    <a:pt x="12373" y="26796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0" name="Полилиния: фигура 1589">
              <a:extLst>
                <a:ext uri="{FF2B5EF4-FFF2-40B4-BE49-F238E27FC236}">
                  <a16:creationId xmlns:a16="http://schemas.microsoft.com/office/drawing/2014/main" id="{8B45AEB0-1FE2-B5E6-B853-32644FBC145D}"/>
                </a:ext>
              </a:extLst>
            </p:cNvPr>
            <p:cNvSpPr/>
            <p:nvPr/>
          </p:nvSpPr>
          <p:spPr>
            <a:xfrm>
              <a:off x="641967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1" name="Полилиния: фигура 1590">
              <a:extLst>
                <a:ext uri="{FF2B5EF4-FFF2-40B4-BE49-F238E27FC236}">
                  <a16:creationId xmlns:a16="http://schemas.microsoft.com/office/drawing/2014/main" id="{22179C0C-3DAD-987E-9FB0-01C6D97DF5DB}"/>
                </a:ext>
              </a:extLst>
            </p:cNvPr>
            <p:cNvSpPr/>
            <p:nvPr/>
          </p:nvSpPr>
          <p:spPr>
            <a:xfrm>
              <a:off x="650891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2" name="Полилиния: фигура 1591">
              <a:extLst>
                <a:ext uri="{FF2B5EF4-FFF2-40B4-BE49-F238E27FC236}">
                  <a16:creationId xmlns:a16="http://schemas.microsoft.com/office/drawing/2014/main" id="{ACBE6BD9-F527-1AF5-66D9-F0A02DB0F619}"/>
                </a:ext>
              </a:extLst>
            </p:cNvPr>
            <p:cNvSpPr/>
            <p:nvPr/>
          </p:nvSpPr>
          <p:spPr>
            <a:xfrm>
              <a:off x="641967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3" name="Полилиния: фигура 1592">
              <a:extLst>
                <a:ext uri="{FF2B5EF4-FFF2-40B4-BE49-F238E27FC236}">
                  <a16:creationId xmlns:a16="http://schemas.microsoft.com/office/drawing/2014/main" id="{5245C324-54E3-84E9-9309-5232EA585B3C}"/>
                </a:ext>
              </a:extLst>
            </p:cNvPr>
            <p:cNvSpPr/>
            <p:nvPr/>
          </p:nvSpPr>
          <p:spPr>
            <a:xfrm>
              <a:off x="650891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4" name="Полилиния: фигура 1593">
              <a:extLst>
                <a:ext uri="{FF2B5EF4-FFF2-40B4-BE49-F238E27FC236}">
                  <a16:creationId xmlns:a16="http://schemas.microsoft.com/office/drawing/2014/main" id="{8846CB99-DC43-4D9E-002D-7ED0D939C486}"/>
                </a:ext>
              </a:extLst>
            </p:cNvPr>
            <p:cNvSpPr/>
            <p:nvPr/>
          </p:nvSpPr>
          <p:spPr>
            <a:xfrm>
              <a:off x="6427975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5" name="Полилиния: фигура 1594">
              <a:extLst>
                <a:ext uri="{FF2B5EF4-FFF2-40B4-BE49-F238E27FC236}">
                  <a16:creationId xmlns:a16="http://schemas.microsoft.com/office/drawing/2014/main" id="{98FE21F5-E849-D994-3B2C-24451748ECAC}"/>
                </a:ext>
              </a:extLst>
            </p:cNvPr>
            <p:cNvSpPr/>
            <p:nvPr/>
          </p:nvSpPr>
          <p:spPr>
            <a:xfrm>
              <a:off x="6519281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6" name="Полилиния: фигура 1595">
              <a:extLst>
                <a:ext uri="{FF2B5EF4-FFF2-40B4-BE49-F238E27FC236}">
                  <a16:creationId xmlns:a16="http://schemas.microsoft.com/office/drawing/2014/main" id="{12690877-B327-758E-3D4A-5F59C11583B2}"/>
                </a:ext>
              </a:extLst>
            </p:cNvPr>
            <p:cNvSpPr/>
            <p:nvPr/>
          </p:nvSpPr>
          <p:spPr>
            <a:xfrm>
              <a:off x="6427975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7" name="Полилиния: фигура 1596">
              <a:extLst>
                <a:ext uri="{FF2B5EF4-FFF2-40B4-BE49-F238E27FC236}">
                  <a16:creationId xmlns:a16="http://schemas.microsoft.com/office/drawing/2014/main" id="{3E45F44C-98EC-A983-343C-F714A297256E}"/>
                </a:ext>
              </a:extLst>
            </p:cNvPr>
            <p:cNvSpPr/>
            <p:nvPr/>
          </p:nvSpPr>
          <p:spPr>
            <a:xfrm>
              <a:off x="6519281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8" name="Полилиния: фигура 1597">
              <a:extLst>
                <a:ext uri="{FF2B5EF4-FFF2-40B4-BE49-F238E27FC236}">
                  <a16:creationId xmlns:a16="http://schemas.microsoft.com/office/drawing/2014/main" id="{C256FF12-2B2C-62E0-6C5E-463608EC7933}"/>
                </a:ext>
              </a:extLst>
            </p:cNvPr>
            <p:cNvSpPr/>
            <p:nvPr/>
          </p:nvSpPr>
          <p:spPr>
            <a:xfrm>
              <a:off x="623082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9" name="Полилиния: фигура 1598">
              <a:extLst>
                <a:ext uri="{FF2B5EF4-FFF2-40B4-BE49-F238E27FC236}">
                  <a16:creationId xmlns:a16="http://schemas.microsoft.com/office/drawing/2014/main" id="{48888AA7-2B54-C9C5-D24B-4C2EA577E3F5}"/>
                </a:ext>
              </a:extLst>
            </p:cNvPr>
            <p:cNvSpPr/>
            <p:nvPr/>
          </p:nvSpPr>
          <p:spPr>
            <a:xfrm>
              <a:off x="6322136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0" name="Полилиния: фигура 1599">
              <a:extLst>
                <a:ext uri="{FF2B5EF4-FFF2-40B4-BE49-F238E27FC236}">
                  <a16:creationId xmlns:a16="http://schemas.microsoft.com/office/drawing/2014/main" id="{E22F0476-EEE7-A859-FFA3-62F03B9A1E1A}"/>
                </a:ext>
              </a:extLst>
            </p:cNvPr>
            <p:cNvSpPr/>
            <p:nvPr/>
          </p:nvSpPr>
          <p:spPr>
            <a:xfrm>
              <a:off x="623082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1" name="Полилиния: фигура 1600">
              <a:extLst>
                <a:ext uri="{FF2B5EF4-FFF2-40B4-BE49-F238E27FC236}">
                  <a16:creationId xmlns:a16="http://schemas.microsoft.com/office/drawing/2014/main" id="{B3045E12-8D48-AE72-E450-37A6956D92A7}"/>
                </a:ext>
              </a:extLst>
            </p:cNvPr>
            <p:cNvSpPr/>
            <p:nvPr/>
          </p:nvSpPr>
          <p:spPr>
            <a:xfrm>
              <a:off x="6322136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2" name="Полилиния: фигура 1601">
              <a:extLst>
                <a:ext uri="{FF2B5EF4-FFF2-40B4-BE49-F238E27FC236}">
                  <a16:creationId xmlns:a16="http://schemas.microsoft.com/office/drawing/2014/main" id="{355775A0-7B4D-BA2E-67DA-589774A35EB8}"/>
                </a:ext>
              </a:extLst>
            </p:cNvPr>
            <p:cNvSpPr/>
            <p:nvPr/>
          </p:nvSpPr>
          <p:spPr>
            <a:xfrm>
              <a:off x="6241206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3" name="Полилиния: фигура 1602">
              <a:extLst>
                <a:ext uri="{FF2B5EF4-FFF2-40B4-BE49-F238E27FC236}">
                  <a16:creationId xmlns:a16="http://schemas.microsoft.com/office/drawing/2014/main" id="{07A1DE9A-0FBD-3F2D-1E3E-76640B4F967A}"/>
                </a:ext>
              </a:extLst>
            </p:cNvPr>
            <p:cNvSpPr/>
            <p:nvPr/>
          </p:nvSpPr>
          <p:spPr>
            <a:xfrm>
              <a:off x="6332513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4" name="Полилиния: фигура 1603">
              <a:extLst>
                <a:ext uri="{FF2B5EF4-FFF2-40B4-BE49-F238E27FC236}">
                  <a16:creationId xmlns:a16="http://schemas.microsoft.com/office/drawing/2014/main" id="{40AA88B6-AF3A-C9CA-5EFA-C41F51A3B0E6}"/>
                </a:ext>
              </a:extLst>
            </p:cNvPr>
            <p:cNvSpPr/>
            <p:nvPr/>
          </p:nvSpPr>
          <p:spPr>
            <a:xfrm>
              <a:off x="6241206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5" name="Полилиния: фигура 1604">
              <a:extLst>
                <a:ext uri="{FF2B5EF4-FFF2-40B4-BE49-F238E27FC236}">
                  <a16:creationId xmlns:a16="http://schemas.microsoft.com/office/drawing/2014/main" id="{CEA79F41-06F6-BF56-7532-68DC3623E074}"/>
                </a:ext>
              </a:extLst>
            </p:cNvPr>
            <p:cNvSpPr/>
            <p:nvPr/>
          </p:nvSpPr>
          <p:spPr>
            <a:xfrm>
              <a:off x="6332513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6" name="Полилиния: фигура 1605">
              <a:extLst>
                <a:ext uri="{FF2B5EF4-FFF2-40B4-BE49-F238E27FC236}">
                  <a16:creationId xmlns:a16="http://schemas.microsoft.com/office/drawing/2014/main" id="{EE95DCA1-1AE5-7BEF-6F91-8A05F019161F}"/>
                </a:ext>
              </a:extLst>
            </p:cNvPr>
            <p:cNvSpPr/>
            <p:nvPr/>
          </p:nvSpPr>
          <p:spPr>
            <a:xfrm>
              <a:off x="604406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7" name="Полилиния: фигура 1606">
              <a:extLst>
                <a:ext uri="{FF2B5EF4-FFF2-40B4-BE49-F238E27FC236}">
                  <a16:creationId xmlns:a16="http://schemas.microsoft.com/office/drawing/2014/main" id="{86AE0F76-90E5-A468-B641-4A418915800B}"/>
                </a:ext>
              </a:extLst>
            </p:cNvPr>
            <p:cNvSpPr/>
            <p:nvPr/>
          </p:nvSpPr>
          <p:spPr>
            <a:xfrm>
              <a:off x="613536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8" name="Полилиния: фигура 1607">
              <a:extLst>
                <a:ext uri="{FF2B5EF4-FFF2-40B4-BE49-F238E27FC236}">
                  <a16:creationId xmlns:a16="http://schemas.microsoft.com/office/drawing/2014/main" id="{0E9427DE-76A4-8727-21ED-07461BA32B10}"/>
                </a:ext>
              </a:extLst>
            </p:cNvPr>
            <p:cNvSpPr/>
            <p:nvPr/>
          </p:nvSpPr>
          <p:spPr>
            <a:xfrm>
              <a:off x="604406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9" name="Полилиния: фигура 1608">
              <a:extLst>
                <a:ext uri="{FF2B5EF4-FFF2-40B4-BE49-F238E27FC236}">
                  <a16:creationId xmlns:a16="http://schemas.microsoft.com/office/drawing/2014/main" id="{E0AB0EF9-2D69-F292-E835-302A261A2A68}"/>
                </a:ext>
              </a:extLst>
            </p:cNvPr>
            <p:cNvSpPr/>
            <p:nvPr/>
          </p:nvSpPr>
          <p:spPr>
            <a:xfrm>
              <a:off x="613536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0" name="Полилиния: фигура 1609">
              <a:extLst>
                <a:ext uri="{FF2B5EF4-FFF2-40B4-BE49-F238E27FC236}">
                  <a16:creationId xmlns:a16="http://schemas.microsoft.com/office/drawing/2014/main" id="{794212B0-E6BE-0D8C-7170-8AD8A0067CF3}"/>
                </a:ext>
              </a:extLst>
            </p:cNvPr>
            <p:cNvSpPr/>
            <p:nvPr/>
          </p:nvSpPr>
          <p:spPr>
            <a:xfrm>
              <a:off x="6054438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1" name="Полилиния: фигура 1610">
              <a:extLst>
                <a:ext uri="{FF2B5EF4-FFF2-40B4-BE49-F238E27FC236}">
                  <a16:creationId xmlns:a16="http://schemas.microsoft.com/office/drawing/2014/main" id="{B35AC5E2-F39D-6430-CA98-FBDB0E813EE2}"/>
                </a:ext>
              </a:extLst>
            </p:cNvPr>
            <p:cNvSpPr/>
            <p:nvPr/>
          </p:nvSpPr>
          <p:spPr>
            <a:xfrm>
              <a:off x="6145745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2" name="Полилиния: фигура 1611">
              <a:extLst>
                <a:ext uri="{FF2B5EF4-FFF2-40B4-BE49-F238E27FC236}">
                  <a16:creationId xmlns:a16="http://schemas.microsoft.com/office/drawing/2014/main" id="{B2A76AAE-99A9-5EDD-A0E9-3CE360B35201}"/>
                </a:ext>
              </a:extLst>
            </p:cNvPr>
            <p:cNvSpPr/>
            <p:nvPr/>
          </p:nvSpPr>
          <p:spPr>
            <a:xfrm>
              <a:off x="6054438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3" name="Полилиния: фигура 1612">
              <a:extLst>
                <a:ext uri="{FF2B5EF4-FFF2-40B4-BE49-F238E27FC236}">
                  <a16:creationId xmlns:a16="http://schemas.microsoft.com/office/drawing/2014/main" id="{C014BE5B-86EB-FDE4-0A4D-3D475CEDFA03}"/>
                </a:ext>
              </a:extLst>
            </p:cNvPr>
            <p:cNvSpPr/>
            <p:nvPr/>
          </p:nvSpPr>
          <p:spPr>
            <a:xfrm>
              <a:off x="6145745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4" name="Полилиния: фигура 1613">
              <a:extLst>
                <a:ext uri="{FF2B5EF4-FFF2-40B4-BE49-F238E27FC236}">
                  <a16:creationId xmlns:a16="http://schemas.microsoft.com/office/drawing/2014/main" id="{F1C67D94-387E-F8A4-0B52-3CFCDAB757FC}"/>
                </a:ext>
              </a:extLst>
            </p:cNvPr>
            <p:cNvSpPr/>
            <p:nvPr/>
          </p:nvSpPr>
          <p:spPr>
            <a:xfrm>
              <a:off x="585729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5" name="Полилиния: фигура 1614">
              <a:extLst>
                <a:ext uri="{FF2B5EF4-FFF2-40B4-BE49-F238E27FC236}">
                  <a16:creationId xmlns:a16="http://schemas.microsoft.com/office/drawing/2014/main" id="{E1755845-4F56-11C6-15BA-FE8704DDFCB9}"/>
                </a:ext>
              </a:extLst>
            </p:cNvPr>
            <p:cNvSpPr/>
            <p:nvPr/>
          </p:nvSpPr>
          <p:spPr>
            <a:xfrm>
              <a:off x="594652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6" name="Полилиния: фигура 1615">
              <a:extLst>
                <a:ext uri="{FF2B5EF4-FFF2-40B4-BE49-F238E27FC236}">
                  <a16:creationId xmlns:a16="http://schemas.microsoft.com/office/drawing/2014/main" id="{0E432183-F70F-5B8E-0D5D-D4FDC8C1FC82}"/>
                </a:ext>
              </a:extLst>
            </p:cNvPr>
            <p:cNvSpPr/>
            <p:nvPr/>
          </p:nvSpPr>
          <p:spPr>
            <a:xfrm>
              <a:off x="585729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7" name="Полилиния: фигура 1616">
              <a:extLst>
                <a:ext uri="{FF2B5EF4-FFF2-40B4-BE49-F238E27FC236}">
                  <a16:creationId xmlns:a16="http://schemas.microsoft.com/office/drawing/2014/main" id="{E01A55AB-35A7-B622-EBBA-09AAC715F1B2}"/>
                </a:ext>
              </a:extLst>
            </p:cNvPr>
            <p:cNvSpPr/>
            <p:nvPr/>
          </p:nvSpPr>
          <p:spPr>
            <a:xfrm>
              <a:off x="594652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8" name="Полилиния: фигура 1617">
              <a:extLst>
                <a:ext uri="{FF2B5EF4-FFF2-40B4-BE49-F238E27FC236}">
                  <a16:creationId xmlns:a16="http://schemas.microsoft.com/office/drawing/2014/main" id="{DF3602E1-45A8-2A7E-765B-E723D3A0A268}"/>
                </a:ext>
              </a:extLst>
            </p:cNvPr>
            <p:cNvSpPr/>
            <p:nvPr/>
          </p:nvSpPr>
          <p:spPr>
            <a:xfrm>
              <a:off x="5867670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9" name="Полилиния: фигура 1618">
              <a:extLst>
                <a:ext uri="{FF2B5EF4-FFF2-40B4-BE49-F238E27FC236}">
                  <a16:creationId xmlns:a16="http://schemas.microsoft.com/office/drawing/2014/main" id="{BB993988-49FC-6C12-C20B-FFD8E2480129}"/>
                </a:ext>
              </a:extLst>
            </p:cNvPr>
            <p:cNvSpPr/>
            <p:nvPr/>
          </p:nvSpPr>
          <p:spPr>
            <a:xfrm>
              <a:off x="5958976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0" name="Полилиния: фигура 1619">
              <a:extLst>
                <a:ext uri="{FF2B5EF4-FFF2-40B4-BE49-F238E27FC236}">
                  <a16:creationId xmlns:a16="http://schemas.microsoft.com/office/drawing/2014/main" id="{50C5B20B-A523-1035-DA69-ED12A169E57E}"/>
                </a:ext>
              </a:extLst>
            </p:cNvPr>
            <p:cNvSpPr/>
            <p:nvPr/>
          </p:nvSpPr>
          <p:spPr>
            <a:xfrm>
              <a:off x="5867670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1" name="Полилиния: фигура 1620">
              <a:extLst>
                <a:ext uri="{FF2B5EF4-FFF2-40B4-BE49-F238E27FC236}">
                  <a16:creationId xmlns:a16="http://schemas.microsoft.com/office/drawing/2014/main" id="{DB4B2A89-01DC-A935-BE6F-4D1B23F97838}"/>
                </a:ext>
              </a:extLst>
            </p:cNvPr>
            <p:cNvSpPr/>
            <p:nvPr/>
          </p:nvSpPr>
          <p:spPr>
            <a:xfrm>
              <a:off x="5958976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2" name="Полилиния: фигура 1621">
              <a:extLst>
                <a:ext uri="{FF2B5EF4-FFF2-40B4-BE49-F238E27FC236}">
                  <a16:creationId xmlns:a16="http://schemas.microsoft.com/office/drawing/2014/main" id="{552CEEC0-4A59-B9F9-C666-E03F51D5984B}"/>
                </a:ext>
              </a:extLst>
            </p:cNvPr>
            <p:cNvSpPr/>
            <p:nvPr/>
          </p:nvSpPr>
          <p:spPr>
            <a:xfrm>
              <a:off x="567052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3" name="Полилиния: фигура 1622">
              <a:extLst>
                <a:ext uri="{FF2B5EF4-FFF2-40B4-BE49-F238E27FC236}">
                  <a16:creationId xmlns:a16="http://schemas.microsoft.com/office/drawing/2014/main" id="{9DFB4D64-DC71-BE29-4070-E55A44D2C634}"/>
                </a:ext>
              </a:extLst>
            </p:cNvPr>
            <p:cNvSpPr/>
            <p:nvPr/>
          </p:nvSpPr>
          <p:spPr>
            <a:xfrm>
              <a:off x="575975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4" name="Полилиния: фигура 1623">
              <a:extLst>
                <a:ext uri="{FF2B5EF4-FFF2-40B4-BE49-F238E27FC236}">
                  <a16:creationId xmlns:a16="http://schemas.microsoft.com/office/drawing/2014/main" id="{10FF7E66-2FD1-64D0-771A-928D7E9E35D7}"/>
                </a:ext>
              </a:extLst>
            </p:cNvPr>
            <p:cNvSpPr/>
            <p:nvPr/>
          </p:nvSpPr>
          <p:spPr>
            <a:xfrm>
              <a:off x="567052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5" name="Полилиния: фигура 1624">
              <a:extLst>
                <a:ext uri="{FF2B5EF4-FFF2-40B4-BE49-F238E27FC236}">
                  <a16:creationId xmlns:a16="http://schemas.microsoft.com/office/drawing/2014/main" id="{DD595533-539B-64E8-43CB-29CCCB08D6D8}"/>
                </a:ext>
              </a:extLst>
            </p:cNvPr>
            <p:cNvSpPr/>
            <p:nvPr/>
          </p:nvSpPr>
          <p:spPr>
            <a:xfrm>
              <a:off x="575975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6" name="Полилиния: фигура 1625">
              <a:extLst>
                <a:ext uri="{FF2B5EF4-FFF2-40B4-BE49-F238E27FC236}">
                  <a16:creationId xmlns:a16="http://schemas.microsoft.com/office/drawing/2014/main" id="{319CA55D-9D43-C366-9104-A90CAE4A874B}"/>
                </a:ext>
              </a:extLst>
            </p:cNvPr>
            <p:cNvSpPr/>
            <p:nvPr/>
          </p:nvSpPr>
          <p:spPr>
            <a:xfrm>
              <a:off x="5680901" y="25411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7" name="Полилиния: фигура 1626">
              <a:extLst>
                <a:ext uri="{FF2B5EF4-FFF2-40B4-BE49-F238E27FC236}">
                  <a16:creationId xmlns:a16="http://schemas.microsoft.com/office/drawing/2014/main" id="{D760BF10-2A6E-0023-D047-B55F0D101FCD}"/>
                </a:ext>
              </a:extLst>
            </p:cNvPr>
            <p:cNvSpPr/>
            <p:nvPr/>
          </p:nvSpPr>
          <p:spPr>
            <a:xfrm>
              <a:off x="5772208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8" name="Полилиния: фигура 1627">
              <a:extLst>
                <a:ext uri="{FF2B5EF4-FFF2-40B4-BE49-F238E27FC236}">
                  <a16:creationId xmlns:a16="http://schemas.microsoft.com/office/drawing/2014/main" id="{27455EDC-E6AA-4767-6608-DD19DF3C8990}"/>
                </a:ext>
              </a:extLst>
            </p:cNvPr>
            <p:cNvSpPr/>
            <p:nvPr/>
          </p:nvSpPr>
          <p:spPr>
            <a:xfrm>
              <a:off x="5680901" y="26303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9" name="Полилиния: фигура 1628">
              <a:extLst>
                <a:ext uri="{FF2B5EF4-FFF2-40B4-BE49-F238E27FC236}">
                  <a16:creationId xmlns:a16="http://schemas.microsoft.com/office/drawing/2014/main" id="{70DD0494-2298-2229-E1A5-E38F0D2841C0}"/>
                </a:ext>
              </a:extLst>
            </p:cNvPr>
            <p:cNvSpPr/>
            <p:nvPr/>
          </p:nvSpPr>
          <p:spPr>
            <a:xfrm>
              <a:off x="5772208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0" name="Полилиния: фигура 1629">
              <a:extLst>
                <a:ext uri="{FF2B5EF4-FFF2-40B4-BE49-F238E27FC236}">
                  <a16:creationId xmlns:a16="http://schemas.microsoft.com/office/drawing/2014/main" id="{B9C1EF6F-6013-5975-7E6E-10688F1DD7C8}"/>
                </a:ext>
              </a:extLst>
            </p:cNvPr>
            <p:cNvSpPr/>
            <p:nvPr/>
          </p:nvSpPr>
          <p:spPr>
            <a:xfrm>
              <a:off x="5483746" y="252865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1" name="Полилиния: фигура 1630">
              <a:extLst>
                <a:ext uri="{FF2B5EF4-FFF2-40B4-BE49-F238E27FC236}">
                  <a16:creationId xmlns:a16="http://schemas.microsoft.com/office/drawing/2014/main" id="{807FD21F-2BEA-1113-99A8-DA4652359033}"/>
                </a:ext>
              </a:extLst>
            </p:cNvPr>
            <p:cNvSpPr/>
            <p:nvPr/>
          </p:nvSpPr>
          <p:spPr>
            <a:xfrm>
              <a:off x="557298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2" name="Полилиния: фигура 1631">
              <a:extLst>
                <a:ext uri="{FF2B5EF4-FFF2-40B4-BE49-F238E27FC236}">
                  <a16:creationId xmlns:a16="http://schemas.microsoft.com/office/drawing/2014/main" id="{54460C4F-362E-5CD2-32BC-7EFC7AB061EB}"/>
                </a:ext>
              </a:extLst>
            </p:cNvPr>
            <p:cNvSpPr/>
            <p:nvPr/>
          </p:nvSpPr>
          <p:spPr>
            <a:xfrm>
              <a:off x="5483746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3" name="Полилиния: фигура 1632">
              <a:extLst>
                <a:ext uri="{FF2B5EF4-FFF2-40B4-BE49-F238E27FC236}">
                  <a16:creationId xmlns:a16="http://schemas.microsoft.com/office/drawing/2014/main" id="{3F03FA57-016A-48AB-3CE3-2AB4FFD8995F}"/>
                </a:ext>
              </a:extLst>
            </p:cNvPr>
            <p:cNvSpPr/>
            <p:nvPr/>
          </p:nvSpPr>
          <p:spPr>
            <a:xfrm>
              <a:off x="557298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4" name="Полилиния: фигура 1633">
              <a:extLst>
                <a:ext uri="{FF2B5EF4-FFF2-40B4-BE49-F238E27FC236}">
                  <a16:creationId xmlns:a16="http://schemas.microsoft.com/office/drawing/2014/main" id="{121A2804-1CFE-9B0E-9B29-171AE5B4FC5A}"/>
                </a:ext>
              </a:extLst>
            </p:cNvPr>
            <p:cNvSpPr/>
            <p:nvPr/>
          </p:nvSpPr>
          <p:spPr>
            <a:xfrm>
              <a:off x="5494123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5" name="Полилиния: фигура 1634">
              <a:extLst>
                <a:ext uri="{FF2B5EF4-FFF2-40B4-BE49-F238E27FC236}">
                  <a16:creationId xmlns:a16="http://schemas.microsoft.com/office/drawing/2014/main" id="{5BA4B843-002B-731A-E077-A7F3BFA3E9BD}"/>
                </a:ext>
              </a:extLst>
            </p:cNvPr>
            <p:cNvSpPr/>
            <p:nvPr/>
          </p:nvSpPr>
          <p:spPr>
            <a:xfrm>
              <a:off x="5585439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6" name="Полилиния: фигура 1635">
              <a:extLst>
                <a:ext uri="{FF2B5EF4-FFF2-40B4-BE49-F238E27FC236}">
                  <a16:creationId xmlns:a16="http://schemas.microsoft.com/office/drawing/2014/main" id="{24892FA1-C213-B82E-AB83-D078E5CC75F7}"/>
                </a:ext>
              </a:extLst>
            </p:cNvPr>
            <p:cNvSpPr/>
            <p:nvPr/>
          </p:nvSpPr>
          <p:spPr>
            <a:xfrm>
              <a:off x="5494123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7" name="Полилиния: фигура 1636">
              <a:extLst>
                <a:ext uri="{FF2B5EF4-FFF2-40B4-BE49-F238E27FC236}">
                  <a16:creationId xmlns:a16="http://schemas.microsoft.com/office/drawing/2014/main" id="{3DF55E8D-A94C-65F9-67D1-9307DE900A29}"/>
                </a:ext>
              </a:extLst>
            </p:cNvPr>
            <p:cNvSpPr/>
            <p:nvPr/>
          </p:nvSpPr>
          <p:spPr>
            <a:xfrm>
              <a:off x="5585439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8" name="Полилиния: фигура 1637">
              <a:extLst>
                <a:ext uri="{FF2B5EF4-FFF2-40B4-BE49-F238E27FC236}">
                  <a16:creationId xmlns:a16="http://schemas.microsoft.com/office/drawing/2014/main" id="{EDBA4E85-587E-7F81-A638-9C01659A3909}"/>
                </a:ext>
              </a:extLst>
            </p:cNvPr>
            <p:cNvSpPr/>
            <p:nvPr/>
          </p:nvSpPr>
          <p:spPr>
            <a:xfrm>
              <a:off x="529491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9" name="Полилиния: фигура 1638">
              <a:extLst>
                <a:ext uri="{FF2B5EF4-FFF2-40B4-BE49-F238E27FC236}">
                  <a16:creationId xmlns:a16="http://schemas.microsoft.com/office/drawing/2014/main" id="{E9926B51-765E-5994-8542-9F0716E896C9}"/>
                </a:ext>
              </a:extLst>
            </p:cNvPr>
            <p:cNvSpPr/>
            <p:nvPr/>
          </p:nvSpPr>
          <p:spPr>
            <a:xfrm>
              <a:off x="538621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0" name="Полилиния: фигура 1639">
              <a:extLst>
                <a:ext uri="{FF2B5EF4-FFF2-40B4-BE49-F238E27FC236}">
                  <a16:creationId xmlns:a16="http://schemas.microsoft.com/office/drawing/2014/main" id="{07E70CDB-F169-C016-9B1C-DE4B490C5424}"/>
                </a:ext>
              </a:extLst>
            </p:cNvPr>
            <p:cNvSpPr/>
            <p:nvPr/>
          </p:nvSpPr>
          <p:spPr>
            <a:xfrm>
              <a:off x="529491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1" name="Полилиния: фигура 1640">
              <a:extLst>
                <a:ext uri="{FF2B5EF4-FFF2-40B4-BE49-F238E27FC236}">
                  <a16:creationId xmlns:a16="http://schemas.microsoft.com/office/drawing/2014/main" id="{B5B46664-22DF-D90E-BF49-30EF20B4F070}"/>
                </a:ext>
              </a:extLst>
            </p:cNvPr>
            <p:cNvSpPr/>
            <p:nvPr/>
          </p:nvSpPr>
          <p:spPr>
            <a:xfrm>
              <a:off x="538621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2" name="Полилиния: фигура 1641">
              <a:extLst>
                <a:ext uri="{FF2B5EF4-FFF2-40B4-BE49-F238E27FC236}">
                  <a16:creationId xmlns:a16="http://schemas.microsoft.com/office/drawing/2014/main" id="{DE7F8364-A53A-6DA3-9345-026FDA60448E}"/>
                </a:ext>
              </a:extLst>
            </p:cNvPr>
            <p:cNvSpPr/>
            <p:nvPr/>
          </p:nvSpPr>
          <p:spPr>
            <a:xfrm>
              <a:off x="5307355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3" name="Полилиния: фигура 1642">
              <a:extLst>
                <a:ext uri="{FF2B5EF4-FFF2-40B4-BE49-F238E27FC236}">
                  <a16:creationId xmlns:a16="http://schemas.microsoft.com/office/drawing/2014/main" id="{4CB62494-EC12-B182-45F7-5746797C7C4B}"/>
                </a:ext>
              </a:extLst>
            </p:cNvPr>
            <p:cNvSpPr/>
            <p:nvPr/>
          </p:nvSpPr>
          <p:spPr>
            <a:xfrm>
              <a:off x="5398671" y="25411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4" name="Полилиния: фигура 1643">
              <a:extLst>
                <a:ext uri="{FF2B5EF4-FFF2-40B4-BE49-F238E27FC236}">
                  <a16:creationId xmlns:a16="http://schemas.microsoft.com/office/drawing/2014/main" id="{F660000D-391E-B43B-DFE9-BE337490E392}"/>
                </a:ext>
              </a:extLst>
            </p:cNvPr>
            <p:cNvSpPr/>
            <p:nvPr/>
          </p:nvSpPr>
          <p:spPr>
            <a:xfrm>
              <a:off x="5307355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5" name="Полилиния: фигура 1644">
              <a:extLst>
                <a:ext uri="{FF2B5EF4-FFF2-40B4-BE49-F238E27FC236}">
                  <a16:creationId xmlns:a16="http://schemas.microsoft.com/office/drawing/2014/main" id="{7E10285C-510B-C497-3FA1-95D2A11BD249}"/>
                </a:ext>
              </a:extLst>
            </p:cNvPr>
            <p:cNvSpPr/>
            <p:nvPr/>
          </p:nvSpPr>
          <p:spPr>
            <a:xfrm>
              <a:off x="5398671" y="26303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6" name="Полилиния: фигура 1645">
              <a:extLst>
                <a:ext uri="{FF2B5EF4-FFF2-40B4-BE49-F238E27FC236}">
                  <a16:creationId xmlns:a16="http://schemas.microsoft.com/office/drawing/2014/main" id="{10F3928C-D7FA-6E81-8982-96523490FE04}"/>
                </a:ext>
              </a:extLst>
            </p:cNvPr>
            <p:cNvSpPr/>
            <p:nvPr/>
          </p:nvSpPr>
          <p:spPr>
            <a:xfrm>
              <a:off x="5108132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7" name="Полилиния: фигура 1646">
              <a:extLst>
                <a:ext uri="{FF2B5EF4-FFF2-40B4-BE49-F238E27FC236}">
                  <a16:creationId xmlns:a16="http://schemas.microsoft.com/office/drawing/2014/main" id="{C41C5DFD-D6D5-4E26-A31E-585CF18786EE}"/>
                </a:ext>
              </a:extLst>
            </p:cNvPr>
            <p:cNvSpPr/>
            <p:nvPr/>
          </p:nvSpPr>
          <p:spPr>
            <a:xfrm>
              <a:off x="519944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8" name="Полилиния: фигура 1647">
              <a:extLst>
                <a:ext uri="{FF2B5EF4-FFF2-40B4-BE49-F238E27FC236}">
                  <a16:creationId xmlns:a16="http://schemas.microsoft.com/office/drawing/2014/main" id="{B0E63455-6DC6-D837-A78B-72A32CDD0765}"/>
                </a:ext>
              </a:extLst>
            </p:cNvPr>
            <p:cNvSpPr/>
            <p:nvPr/>
          </p:nvSpPr>
          <p:spPr>
            <a:xfrm>
              <a:off x="5108132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9" name="Полилиния: фигура 1648">
              <a:extLst>
                <a:ext uri="{FF2B5EF4-FFF2-40B4-BE49-F238E27FC236}">
                  <a16:creationId xmlns:a16="http://schemas.microsoft.com/office/drawing/2014/main" id="{75B91F09-603C-F82E-8FA9-23FDBBED1DEA}"/>
                </a:ext>
              </a:extLst>
            </p:cNvPr>
            <p:cNvSpPr/>
            <p:nvPr/>
          </p:nvSpPr>
          <p:spPr>
            <a:xfrm>
              <a:off x="519944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0" name="Полилиния: фигура 1649">
              <a:extLst>
                <a:ext uri="{FF2B5EF4-FFF2-40B4-BE49-F238E27FC236}">
                  <a16:creationId xmlns:a16="http://schemas.microsoft.com/office/drawing/2014/main" id="{1D77A3CC-5C6F-4A72-925D-CA7FC9DFFACF}"/>
                </a:ext>
              </a:extLst>
            </p:cNvPr>
            <p:cNvSpPr/>
            <p:nvPr/>
          </p:nvSpPr>
          <p:spPr>
            <a:xfrm>
              <a:off x="5120586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1" name="Полилиния: фигура 1650">
              <a:extLst>
                <a:ext uri="{FF2B5EF4-FFF2-40B4-BE49-F238E27FC236}">
                  <a16:creationId xmlns:a16="http://schemas.microsoft.com/office/drawing/2014/main" id="{5ACDBBD4-6986-C71D-07E4-BD9D2AC31057}"/>
                </a:ext>
              </a:extLst>
            </p:cNvPr>
            <p:cNvSpPr/>
            <p:nvPr/>
          </p:nvSpPr>
          <p:spPr>
            <a:xfrm>
              <a:off x="5211893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2" name="Полилиния: фигура 1651">
              <a:extLst>
                <a:ext uri="{FF2B5EF4-FFF2-40B4-BE49-F238E27FC236}">
                  <a16:creationId xmlns:a16="http://schemas.microsoft.com/office/drawing/2014/main" id="{53A99E27-D0BC-DEF4-835F-7740C0705E64}"/>
                </a:ext>
              </a:extLst>
            </p:cNvPr>
            <p:cNvSpPr/>
            <p:nvPr/>
          </p:nvSpPr>
          <p:spPr>
            <a:xfrm>
              <a:off x="5120586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3" name="Полилиния: фигура 1652">
              <a:extLst>
                <a:ext uri="{FF2B5EF4-FFF2-40B4-BE49-F238E27FC236}">
                  <a16:creationId xmlns:a16="http://schemas.microsoft.com/office/drawing/2014/main" id="{1D1CFE32-D94C-DF9E-7CFB-D1882005B1A5}"/>
                </a:ext>
              </a:extLst>
            </p:cNvPr>
            <p:cNvSpPr/>
            <p:nvPr/>
          </p:nvSpPr>
          <p:spPr>
            <a:xfrm>
              <a:off x="5211893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4" name="Полилиния: фигура 1653">
              <a:extLst>
                <a:ext uri="{FF2B5EF4-FFF2-40B4-BE49-F238E27FC236}">
                  <a16:creationId xmlns:a16="http://schemas.microsoft.com/office/drawing/2014/main" id="{B8036D83-5F3B-D220-BC48-ADDE127AB9D7}"/>
                </a:ext>
              </a:extLst>
            </p:cNvPr>
            <p:cNvSpPr/>
            <p:nvPr/>
          </p:nvSpPr>
          <p:spPr>
            <a:xfrm>
              <a:off x="492136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5" name="Полилиния: фигура 1654">
              <a:extLst>
                <a:ext uri="{FF2B5EF4-FFF2-40B4-BE49-F238E27FC236}">
                  <a16:creationId xmlns:a16="http://schemas.microsoft.com/office/drawing/2014/main" id="{A5F8AE34-F53E-4C26-7029-A9845AD5CD14}"/>
                </a:ext>
              </a:extLst>
            </p:cNvPr>
            <p:cNvSpPr/>
            <p:nvPr/>
          </p:nvSpPr>
          <p:spPr>
            <a:xfrm>
              <a:off x="501060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6" name="Полилиния: фигура 1655">
              <a:extLst>
                <a:ext uri="{FF2B5EF4-FFF2-40B4-BE49-F238E27FC236}">
                  <a16:creationId xmlns:a16="http://schemas.microsoft.com/office/drawing/2014/main" id="{4BF3A0DD-A83B-9867-9B05-184DE8B6B6FC}"/>
                </a:ext>
              </a:extLst>
            </p:cNvPr>
            <p:cNvSpPr/>
            <p:nvPr/>
          </p:nvSpPr>
          <p:spPr>
            <a:xfrm>
              <a:off x="492136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7" name="Полилиния: фигура 1656">
              <a:extLst>
                <a:ext uri="{FF2B5EF4-FFF2-40B4-BE49-F238E27FC236}">
                  <a16:creationId xmlns:a16="http://schemas.microsoft.com/office/drawing/2014/main" id="{A9D13A1F-AA91-2C9C-AC5F-65F884277F80}"/>
                </a:ext>
              </a:extLst>
            </p:cNvPr>
            <p:cNvSpPr/>
            <p:nvPr/>
          </p:nvSpPr>
          <p:spPr>
            <a:xfrm>
              <a:off x="501060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8" name="Полилиния: фигура 1657">
              <a:extLst>
                <a:ext uri="{FF2B5EF4-FFF2-40B4-BE49-F238E27FC236}">
                  <a16:creationId xmlns:a16="http://schemas.microsoft.com/office/drawing/2014/main" id="{0B84D96A-D220-2118-7874-433E66C2478C}"/>
                </a:ext>
              </a:extLst>
            </p:cNvPr>
            <p:cNvSpPr/>
            <p:nvPr/>
          </p:nvSpPr>
          <p:spPr>
            <a:xfrm>
              <a:off x="4933818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9" name="Полилиния: фигура 1658">
              <a:extLst>
                <a:ext uri="{FF2B5EF4-FFF2-40B4-BE49-F238E27FC236}">
                  <a16:creationId xmlns:a16="http://schemas.microsoft.com/office/drawing/2014/main" id="{2B4E229E-FE37-A7EC-3F3E-66C001C662A8}"/>
                </a:ext>
              </a:extLst>
            </p:cNvPr>
            <p:cNvSpPr/>
            <p:nvPr/>
          </p:nvSpPr>
          <p:spPr>
            <a:xfrm>
              <a:off x="5025125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0" name="Полилиния: фигура 1659">
              <a:extLst>
                <a:ext uri="{FF2B5EF4-FFF2-40B4-BE49-F238E27FC236}">
                  <a16:creationId xmlns:a16="http://schemas.microsoft.com/office/drawing/2014/main" id="{1BB507F4-5C2B-3ABC-F943-38C842A11291}"/>
                </a:ext>
              </a:extLst>
            </p:cNvPr>
            <p:cNvSpPr/>
            <p:nvPr/>
          </p:nvSpPr>
          <p:spPr>
            <a:xfrm>
              <a:off x="4933818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1" name="Полилиния: фигура 1660">
              <a:extLst>
                <a:ext uri="{FF2B5EF4-FFF2-40B4-BE49-F238E27FC236}">
                  <a16:creationId xmlns:a16="http://schemas.microsoft.com/office/drawing/2014/main" id="{BFF76C73-8C8F-7302-797D-F8E426FCA610}"/>
                </a:ext>
              </a:extLst>
            </p:cNvPr>
            <p:cNvSpPr/>
            <p:nvPr/>
          </p:nvSpPr>
          <p:spPr>
            <a:xfrm>
              <a:off x="5025125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2" name="Полилиния: фигура 1661">
              <a:extLst>
                <a:ext uri="{FF2B5EF4-FFF2-40B4-BE49-F238E27FC236}">
                  <a16:creationId xmlns:a16="http://schemas.microsoft.com/office/drawing/2014/main" id="{49B340C6-88DB-6B00-ECC0-D28044A97F07}"/>
                </a:ext>
              </a:extLst>
            </p:cNvPr>
            <p:cNvSpPr/>
            <p:nvPr/>
          </p:nvSpPr>
          <p:spPr>
            <a:xfrm>
              <a:off x="473459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3" name="Полилиния: фигура 1662">
              <a:extLst>
                <a:ext uri="{FF2B5EF4-FFF2-40B4-BE49-F238E27FC236}">
                  <a16:creationId xmlns:a16="http://schemas.microsoft.com/office/drawing/2014/main" id="{0C33D971-1336-1A3B-4236-4EAEE3C541F3}"/>
                </a:ext>
              </a:extLst>
            </p:cNvPr>
            <p:cNvSpPr/>
            <p:nvPr/>
          </p:nvSpPr>
          <p:spPr>
            <a:xfrm>
              <a:off x="482383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4" name="Полилиния: фигура 1663">
              <a:extLst>
                <a:ext uri="{FF2B5EF4-FFF2-40B4-BE49-F238E27FC236}">
                  <a16:creationId xmlns:a16="http://schemas.microsoft.com/office/drawing/2014/main" id="{2D387E9B-7BBE-1DE5-89B2-9481A1BE5004}"/>
                </a:ext>
              </a:extLst>
            </p:cNvPr>
            <p:cNvSpPr/>
            <p:nvPr/>
          </p:nvSpPr>
          <p:spPr>
            <a:xfrm>
              <a:off x="473459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5" name="Полилиния: фигура 1664">
              <a:extLst>
                <a:ext uri="{FF2B5EF4-FFF2-40B4-BE49-F238E27FC236}">
                  <a16:creationId xmlns:a16="http://schemas.microsoft.com/office/drawing/2014/main" id="{F09B57F6-F800-F222-273D-60E799708DB5}"/>
                </a:ext>
              </a:extLst>
            </p:cNvPr>
            <p:cNvSpPr/>
            <p:nvPr/>
          </p:nvSpPr>
          <p:spPr>
            <a:xfrm>
              <a:off x="482383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6" name="Полилиния: фигура 1665">
              <a:extLst>
                <a:ext uri="{FF2B5EF4-FFF2-40B4-BE49-F238E27FC236}">
                  <a16:creationId xmlns:a16="http://schemas.microsoft.com/office/drawing/2014/main" id="{BAECD124-1660-B654-D799-F419C1C46C6D}"/>
                </a:ext>
              </a:extLst>
            </p:cNvPr>
            <p:cNvSpPr/>
            <p:nvPr/>
          </p:nvSpPr>
          <p:spPr>
            <a:xfrm>
              <a:off x="4747049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7 w 16599"/>
                <a:gd name="connsiteY1" fmla="*/ -179 h 16601"/>
                <a:gd name="connsiteX2" fmla="*/ 16527 w 16599"/>
                <a:gd name="connsiteY2" fmla="*/ 8127 h 16601"/>
                <a:gd name="connsiteX3" fmla="*/ 8227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2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7" name="Полилиния: фигура 1666">
              <a:extLst>
                <a:ext uri="{FF2B5EF4-FFF2-40B4-BE49-F238E27FC236}">
                  <a16:creationId xmlns:a16="http://schemas.microsoft.com/office/drawing/2014/main" id="{AE3A5FF1-A519-57DB-CA22-B8AD3EC28566}"/>
                </a:ext>
              </a:extLst>
            </p:cNvPr>
            <p:cNvSpPr/>
            <p:nvPr/>
          </p:nvSpPr>
          <p:spPr>
            <a:xfrm>
              <a:off x="4838356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8" name="Полилиния: фигура 1667">
              <a:extLst>
                <a:ext uri="{FF2B5EF4-FFF2-40B4-BE49-F238E27FC236}">
                  <a16:creationId xmlns:a16="http://schemas.microsoft.com/office/drawing/2014/main" id="{753A47BB-1706-B814-B5B3-03B018ED54C6}"/>
                </a:ext>
              </a:extLst>
            </p:cNvPr>
            <p:cNvSpPr/>
            <p:nvPr/>
          </p:nvSpPr>
          <p:spPr>
            <a:xfrm>
              <a:off x="4747049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9" name="Полилиния: фигура 1668">
              <a:extLst>
                <a:ext uri="{FF2B5EF4-FFF2-40B4-BE49-F238E27FC236}">
                  <a16:creationId xmlns:a16="http://schemas.microsoft.com/office/drawing/2014/main" id="{6B420A58-AE55-ECAE-9963-ED168EC6AC60}"/>
                </a:ext>
              </a:extLst>
            </p:cNvPr>
            <p:cNvSpPr/>
            <p:nvPr/>
          </p:nvSpPr>
          <p:spPr>
            <a:xfrm>
              <a:off x="4838356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0" name="Полилиния: фигура 1669">
              <a:extLst>
                <a:ext uri="{FF2B5EF4-FFF2-40B4-BE49-F238E27FC236}">
                  <a16:creationId xmlns:a16="http://schemas.microsoft.com/office/drawing/2014/main" id="{1B8BE338-16F3-6161-C3BE-1A465ECC400E}"/>
                </a:ext>
              </a:extLst>
            </p:cNvPr>
            <p:cNvSpPr/>
            <p:nvPr/>
          </p:nvSpPr>
          <p:spPr>
            <a:xfrm>
              <a:off x="454782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1" name="Полилиния: фигура 1670">
              <a:extLst>
                <a:ext uri="{FF2B5EF4-FFF2-40B4-BE49-F238E27FC236}">
                  <a16:creationId xmlns:a16="http://schemas.microsoft.com/office/drawing/2014/main" id="{9D74D385-D91D-2AC6-2D2F-7D5EB80293EE}"/>
                </a:ext>
              </a:extLst>
            </p:cNvPr>
            <p:cNvSpPr/>
            <p:nvPr/>
          </p:nvSpPr>
          <p:spPr>
            <a:xfrm>
              <a:off x="463706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2" name="Полилиния: фигура 1671">
              <a:extLst>
                <a:ext uri="{FF2B5EF4-FFF2-40B4-BE49-F238E27FC236}">
                  <a16:creationId xmlns:a16="http://schemas.microsoft.com/office/drawing/2014/main" id="{A5D77233-D1A2-92FB-6CC7-CADFD41A362F}"/>
                </a:ext>
              </a:extLst>
            </p:cNvPr>
            <p:cNvSpPr/>
            <p:nvPr/>
          </p:nvSpPr>
          <p:spPr>
            <a:xfrm>
              <a:off x="4560281" y="2632376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3" name="Полилиния: фигура 1672">
              <a:extLst>
                <a:ext uri="{FF2B5EF4-FFF2-40B4-BE49-F238E27FC236}">
                  <a16:creationId xmlns:a16="http://schemas.microsoft.com/office/drawing/2014/main" id="{308A3B77-51B2-7941-5CE7-1A0A8D8B591B}"/>
                </a:ext>
              </a:extLst>
            </p:cNvPr>
            <p:cNvSpPr/>
            <p:nvPr/>
          </p:nvSpPr>
          <p:spPr>
            <a:xfrm>
              <a:off x="4651588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4" name="Полилиния: фигура 1673">
              <a:extLst>
                <a:ext uri="{FF2B5EF4-FFF2-40B4-BE49-F238E27FC236}">
                  <a16:creationId xmlns:a16="http://schemas.microsoft.com/office/drawing/2014/main" id="{25A02A44-593F-64F1-3F73-1FBD42531984}"/>
                </a:ext>
              </a:extLst>
            </p:cNvPr>
            <p:cNvSpPr/>
            <p:nvPr/>
          </p:nvSpPr>
          <p:spPr>
            <a:xfrm>
              <a:off x="435898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5" name="Полилиния: фигура 1674">
              <a:extLst>
                <a:ext uri="{FF2B5EF4-FFF2-40B4-BE49-F238E27FC236}">
                  <a16:creationId xmlns:a16="http://schemas.microsoft.com/office/drawing/2014/main" id="{A72A78AB-DE99-1137-1F47-2996DF2855A3}"/>
                </a:ext>
              </a:extLst>
            </p:cNvPr>
            <p:cNvSpPr/>
            <p:nvPr/>
          </p:nvSpPr>
          <p:spPr>
            <a:xfrm>
              <a:off x="435898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6" name="Полилиния: фигура 1675">
              <a:extLst>
                <a:ext uri="{FF2B5EF4-FFF2-40B4-BE49-F238E27FC236}">
                  <a16:creationId xmlns:a16="http://schemas.microsoft.com/office/drawing/2014/main" id="{CC54A7C8-12B2-CD4A-0F42-4D485B2A95D6}"/>
                </a:ext>
              </a:extLst>
            </p:cNvPr>
            <p:cNvSpPr/>
            <p:nvPr/>
          </p:nvSpPr>
          <p:spPr>
            <a:xfrm>
              <a:off x="4450288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7" name="Полилиния: фигура 1676">
              <a:extLst>
                <a:ext uri="{FF2B5EF4-FFF2-40B4-BE49-F238E27FC236}">
                  <a16:creationId xmlns:a16="http://schemas.microsoft.com/office/drawing/2014/main" id="{5A9D4055-61C0-2B25-C004-78F44595FB6D}"/>
                </a:ext>
              </a:extLst>
            </p:cNvPr>
            <p:cNvSpPr/>
            <p:nvPr/>
          </p:nvSpPr>
          <p:spPr>
            <a:xfrm>
              <a:off x="4373512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8" name="Полилиния: фигура 1677">
              <a:extLst>
                <a:ext uri="{FF2B5EF4-FFF2-40B4-BE49-F238E27FC236}">
                  <a16:creationId xmlns:a16="http://schemas.microsoft.com/office/drawing/2014/main" id="{AEA844FE-B271-C19C-4C71-D0365D4196AC}"/>
                </a:ext>
              </a:extLst>
            </p:cNvPr>
            <p:cNvSpPr/>
            <p:nvPr/>
          </p:nvSpPr>
          <p:spPr>
            <a:xfrm>
              <a:off x="4373512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9" name="Полилиния: фигура 1678">
              <a:extLst>
                <a:ext uri="{FF2B5EF4-FFF2-40B4-BE49-F238E27FC236}">
                  <a16:creationId xmlns:a16="http://schemas.microsoft.com/office/drawing/2014/main" id="{CC4B51FB-592E-CF13-9003-81795611B9BF}"/>
                </a:ext>
              </a:extLst>
            </p:cNvPr>
            <p:cNvSpPr/>
            <p:nvPr/>
          </p:nvSpPr>
          <p:spPr>
            <a:xfrm>
              <a:off x="4464819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0" name="Полилиния: фигура 1679">
              <a:extLst>
                <a:ext uri="{FF2B5EF4-FFF2-40B4-BE49-F238E27FC236}">
                  <a16:creationId xmlns:a16="http://schemas.microsoft.com/office/drawing/2014/main" id="{AEBAFAC7-A0AB-3386-769A-08AFA7C635BE}"/>
                </a:ext>
              </a:extLst>
            </p:cNvPr>
            <p:cNvSpPr/>
            <p:nvPr/>
          </p:nvSpPr>
          <p:spPr>
            <a:xfrm>
              <a:off x="417221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1" name="Полилиния: фигура 1680">
              <a:extLst>
                <a:ext uri="{FF2B5EF4-FFF2-40B4-BE49-F238E27FC236}">
                  <a16:creationId xmlns:a16="http://schemas.microsoft.com/office/drawing/2014/main" id="{B626467D-AF94-78E4-6AB3-9DE499026CA5}"/>
                </a:ext>
              </a:extLst>
            </p:cNvPr>
            <p:cNvSpPr/>
            <p:nvPr/>
          </p:nvSpPr>
          <p:spPr>
            <a:xfrm>
              <a:off x="426351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2" name="Полилиния: фигура 1681">
              <a:extLst>
                <a:ext uri="{FF2B5EF4-FFF2-40B4-BE49-F238E27FC236}">
                  <a16:creationId xmlns:a16="http://schemas.microsoft.com/office/drawing/2014/main" id="{B272DE63-B564-DA38-A3A2-09484B5C3F44}"/>
                </a:ext>
              </a:extLst>
            </p:cNvPr>
            <p:cNvSpPr/>
            <p:nvPr/>
          </p:nvSpPr>
          <p:spPr>
            <a:xfrm>
              <a:off x="4186735" y="2632376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3" name="Полилиния: фигура 1682">
              <a:extLst>
                <a:ext uri="{FF2B5EF4-FFF2-40B4-BE49-F238E27FC236}">
                  <a16:creationId xmlns:a16="http://schemas.microsoft.com/office/drawing/2014/main" id="{3B6B1EBF-6944-FE17-0A24-31B68F7A4D6A}"/>
                </a:ext>
              </a:extLst>
            </p:cNvPr>
            <p:cNvSpPr/>
            <p:nvPr/>
          </p:nvSpPr>
          <p:spPr>
            <a:xfrm>
              <a:off x="4278051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4" name="Полилиния: фигура 1683">
              <a:extLst>
                <a:ext uri="{FF2B5EF4-FFF2-40B4-BE49-F238E27FC236}">
                  <a16:creationId xmlns:a16="http://schemas.microsoft.com/office/drawing/2014/main" id="{D2047AB4-2F1F-E853-966E-E1928B215B30}"/>
                </a:ext>
              </a:extLst>
            </p:cNvPr>
            <p:cNvSpPr/>
            <p:nvPr/>
          </p:nvSpPr>
          <p:spPr>
            <a:xfrm>
              <a:off x="398544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5" name="Полилиния: фигура 1684">
              <a:extLst>
                <a:ext uri="{FF2B5EF4-FFF2-40B4-BE49-F238E27FC236}">
                  <a16:creationId xmlns:a16="http://schemas.microsoft.com/office/drawing/2014/main" id="{CDC925E8-50C9-CD8F-3963-2CE59936A89C}"/>
                </a:ext>
              </a:extLst>
            </p:cNvPr>
            <p:cNvSpPr/>
            <p:nvPr/>
          </p:nvSpPr>
          <p:spPr>
            <a:xfrm>
              <a:off x="398544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6" name="Полилиния: фигура 1685">
              <a:extLst>
                <a:ext uri="{FF2B5EF4-FFF2-40B4-BE49-F238E27FC236}">
                  <a16:creationId xmlns:a16="http://schemas.microsoft.com/office/drawing/2014/main" id="{1576491F-75D8-4C9D-82FA-3DF10BAFC596}"/>
                </a:ext>
              </a:extLst>
            </p:cNvPr>
            <p:cNvSpPr/>
            <p:nvPr/>
          </p:nvSpPr>
          <p:spPr>
            <a:xfrm>
              <a:off x="407467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7" name="Полилиния: фигура 1686">
              <a:extLst>
                <a:ext uri="{FF2B5EF4-FFF2-40B4-BE49-F238E27FC236}">
                  <a16:creationId xmlns:a16="http://schemas.microsoft.com/office/drawing/2014/main" id="{017B6535-338E-3A18-6B44-149BFC6EC2F3}"/>
                </a:ext>
              </a:extLst>
            </p:cNvPr>
            <p:cNvSpPr/>
            <p:nvPr/>
          </p:nvSpPr>
          <p:spPr>
            <a:xfrm>
              <a:off x="3999966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4347"/>
                    <a:pt x="-72" y="10194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8" name="Полилиния: фигура 1687">
              <a:extLst>
                <a:ext uri="{FF2B5EF4-FFF2-40B4-BE49-F238E27FC236}">
                  <a16:creationId xmlns:a16="http://schemas.microsoft.com/office/drawing/2014/main" id="{B9FBCBB7-8AF7-5ADF-15A5-1704308EF70F}"/>
                </a:ext>
              </a:extLst>
            </p:cNvPr>
            <p:cNvSpPr/>
            <p:nvPr/>
          </p:nvSpPr>
          <p:spPr>
            <a:xfrm>
              <a:off x="3999966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9" name="Полилиния: фигура 1688">
              <a:extLst>
                <a:ext uri="{FF2B5EF4-FFF2-40B4-BE49-F238E27FC236}">
                  <a16:creationId xmlns:a16="http://schemas.microsoft.com/office/drawing/2014/main" id="{3D747571-6F6A-E7D3-3E00-1DA3DD2630C2}"/>
                </a:ext>
              </a:extLst>
            </p:cNvPr>
            <p:cNvSpPr/>
            <p:nvPr/>
          </p:nvSpPr>
          <p:spPr>
            <a:xfrm>
              <a:off x="4091283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0" name="Полилиния: фигура 1689">
              <a:extLst>
                <a:ext uri="{FF2B5EF4-FFF2-40B4-BE49-F238E27FC236}">
                  <a16:creationId xmlns:a16="http://schemas.microsoft.com/office/drawing/2014/main" id="{2CF2E293-8CA8-B1A2-F0C1-312C7A63BBDE}"/>
                </a:ext>
              </a:extLst>
            </p:cNvPr>
            <p:cNvSpPr/>
            <p:nvPr/>
          </p:nvSpPr>
          <p:spPr>
            <a:xfrm>
              <a:off x="379867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1" name="Полилиния: фигура 1690">
              <a:extLst>
                <a:ext uri="{FF2B5EF4-FFF2-40B4-BE49-F238E27FC236}">
                  <a16:creationId xmlns:a16="http://schemas.microsoft.com/office/drawing/2014/main" id="{9EB160B2-A35A-C60D-CEDC-57CF26057A31}"/>
                </a:ext>
              </a:extLst>
            </p:cNvPr>
            <p:cNvSpPr/>
            <p:nvPr/>
          </p:nvSpPr>
          <p:spPr>
            <a:xfrm>
              <a:off x="388790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2" name="Полилиния: фигура 1691">
              <a:extLst>
                <a:ext uri="{FF2B5EF4-FFF2-40B4-BE49-F238E27FC236}">
                  <a16:creationId xmlns:a16="http://schemas.microsoft.com/office/drawing/2014/main" id="{CE00D3A0-333F-38A8-F652-789365FC9545}"/>
                </a:ext>
              </a:extLst>
            </p:cNvPr>
            <p:cNvSpPr/>
            <p:nvPr/>
          </p:nvSpPr>
          <p:spPr>
            <a:xfrm>
              <a:off x="379867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3" name="Полилиния: фигура 1692">
              <a:extLst>
                <a:ext uri="{FF2B5EF4-FFF2-40B4-BE49-F238E27FC236}">
                  <a16:creationId xmlns:a16="http://schemas.microsoft.com/office/drawing/2014/main" id="{F1CB41DD-1A2D-7C0B-0E7C-42ECC6672FA2}"/>
                </a:ext>
              </a:extLst>
            </p:cNvPr>
            <p:cNvSpPr/>
            <p:nvPr/>
          </p:nvSpPr>
          <p:spPr>
            <a:xfrm>
              <a:off x="388790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4" name="Полилиния: фигура 1693">
              <a:extLst>
                <a:ext uri="{FF2B5EF4-FFF2-40B4-BE49-F238E27FC236}">
                  <a16:creationId xmlns:a16="http://schemas.microsoft.com/office/drawing/2014/main" id="{0C81B9CC-6070-F65E-6460-4F93CBDF7AA3}"/>
                </a:ext>
              </a:extLst>
            </p:cNvPr>
            <p:cNvSpPr/>
            <p:nvPr/>
          </p:nvSpPr>
          <p:spPr>
            <a:xfrm>
              <a:off x="3813198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5" name="Полилиния: фигура 1694">
              <a:extLst>
                <a:ext uri="{FF2B5EF4-FFF2-40B4-BE49-F238E27FC236}">
                  <a16:creationId xmlns:a16="http://schemas.microsoft.com/office/drawing/2014/main" id="{99DC8E31-3830-041D-3621-47DF217F4553}"/>
                </a:ext>
              </a:extLst>
            </p:cNvPr>
            <p:cNvSpPr/>
            <p:nvPr/>
          </p:nvSpPr>
          <p:spPr>
            <a:xfrm>
              <a:off x="3904505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6" name="Полилиния: фигура 1695">
              <a:extLst>
                <a:ext uri="{FF2B5EF4-FFF2-40B4-BE49-F238E27FC236}">
                  <a16:creationId xmlns:a16="http://schemas.microsoft.com/office/drawing/2014/main" id="{DD97F6D6-7B61-E915-7DAE-E24A2C7B7D72}"/>
                </a:ext>
              </a:extLst>
            </p:cNvPr>
            <p:cNvSpPr/>
            <p:nvPr/>
          </p:nvSpPr>
          <p:spPr>
            <a:xfrm>
              <a:off x="3813198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7" name="Полилиния: фигура 1696">
              <a:extLst>
                <a:ext uri="{FF2B5EF4-FFF2-40B4-BE49-F238E27FC236}">
                  <a16:creationId xmlns:a16="http://schemas.microsoft.com/office/drawing/2014/main" id="{98099D78-B56A-0C3D-3131-09FAF59986FD}"/>
                </a:ext>
              </a:extLst>
            </p:cNvPr>
            <p:cNvSpPr/>
            <p:nvPr/>
          </p:nvSpPr>
          <p:spPr>
            <a:xfrm>
              <a:off x="3904505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8" name="Полилиния: фигура 1697">
              <a:extLst>
                <a:ext uri="{FF2B5EF4-FFF2-40B4-BE49-F238E27FC236}">
                  <a16:creationId xmlns:a16="http://schemas.microsoft.com/office/drawing/2014/main" id="{660D03EE-EFFD-F783-DCEA-76AA60FA373D}"/>
                </a:ext>
              </a:extLst>
            </p:cNvPr>
            <p:cNvSpPr/>
            <p:nvPr/>
          </p:nvSpPr>
          <p:spPr>
            <a:xfrm>
              <a:off x="3611898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9" name="Полилиния: фигура 1698">
              <a:extLst>
                <a:ext uri="{FF2B5EF4-FFF2-40B4-BE49-F238E27FC236}">
                  <a16:creationId xmlns:a16="http://schemas.microsoft.com/office/drawing/2014/main" id="{F9D5C531-AB93-8A5F-967E-C7FD6FE58CE3}"/>
                </a:ext>
              </a:extLst>
            </p:cNvPr>
            <p:cNvSpPr/>
            <p:nvPr/>
          </p:nvSpPr>
          <p:spPr>
            <a:xfrm>
              <a:off x="370113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0" name="Полилиния: фигура 1699">
              <a:extLst>
                <a:ext uri="{FF2B5EF4-FFF2-40B4-BE49-F238E27FC236}">
                  <a16:creationId xmlns:a16="http://schemas.microsoft.com/office/drawing/2014/main" id="{8212B6BA-F8C8-1311-1B82-A32B59E04945}"/>
                </a:ext>
              </a:extLst>
            </p:cNvPr>
            <p:cNvSpPr/>
            <p:nvPr/>
          </p:nvSpPr>
          <p:spPr>
            <a:xfrm>
              <a:off x="3611898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1" name="Полилиния: фигура 1700">
              <a:extLst>
                <a:ext uri="{FF2B5EF4-FFF2-40B4-BE49-F238E27FC236}">
                  <a16:creationId xmlns:a16="http://schemas.microsoft.com/office/drawing/2014/main" id="{21492273-434A-CB27-42E6-073F492A5897}"/>
                </a:ext>
              </a:extLst>
            </p:cNvPr>
            <p:cNvSpPr/>
            <p:nvPr/>
          </p:nvSpPr>
          <p:spPr>
            <a:xfrm>
              <a:off x="370113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2" name="Полилиния: фигура 1701">
              <a:extLst>
                <a:ext uri="{FF2B5EF4-FFF2-40B4-BE49-F238E27FC236}">
                  <a16:creationId xmlns:a16="http://schemas.microsoft.com/office/drawing/2014/main" id="{36F0C849-13E8-99D9-4CD5-944A75ADC426}"/>
                </a:ext>
              </a:extLst>
            </p:cNvPr>
            <p:cNvSpPr/>
            <p:nvPr/>
          </p:nvSpPr>
          <p:spPr>
            <a:xfrm>
              <a:off x="3626429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3" name="Полилиния: фигура 1702">
              <a:extLst>
                <a:ext uri="{FF2B5EF4-FFF2-40B4-BE49-F238E27FC236}">
                  <a16:creationId xmlns:a16="http://schemas.microsoft.com/office/drawing/2014/main" id="{3C142868-F620-BC4D-872C-B17FEE2FD47D}"/>
                </a:ext>
              </a:extLst>
            </p:cNvPr>
            <p:cNvSpPr/>
            <p:nvPr/>
          </p:nvSpPr>
          <p:spPr>
            <a:xfrm>
              <a:off x="3717736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4" name="Полилиния: фигура 1703">
              <a:extLst>
                <a:ext uri="{FF2B5EF4-FFF2-40B4-BE49-F238E27FC236}">
                  <a16:creationId xmlns:a16="http://schemas.microsoft.com/office/drawing/2014/main" id="{374FC5A4-113D-EAE7-DA64-1E305FAC974C}"/>
                </a:ext>
              </a:extLst>
            </p:cNvPr>
            <p:cNvSpPr/>
            <p:nvPr/>
          </p:nvSpPr>
          <p:spPr>
            <a:xfrm>
              <a:off x="3626429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5" name="Полилиния: фигура 1704">
              <a:extLst>
                <a:ext uri="{FF2B5EF4-FFF2-40B4-BE49-F238E27FC236}">
                  <a16:creationId xmlns:a16="http://schemas.microsoft.com/office/drawing/2014/main" id="{B023B3EC-195E-D20A-196B-F7603B7BF292}"/>
                </a:ext>
              </a:extLst>
            </p:cNvPr>
            <p:cNvSpPr/>
            <p:nvPr/>
          </p:nvSpPr>
          <p:spPr>
            <a:xfrm>
              <a:off x="3717736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6" name="Полилиния: фигура 1705">
              <a:extLst>
                <a:ext uri="{FF2B5EF4-FFF2-40B4-BE49-F238E27FC236}">
                  <a16:creationId xmlns:a16="http://schemas.microsoft.com/office/drawing/2014/main" id="{3337DA33-A070-7A0E-4791-B3D579B58D4D}"/>
                </a:ext>
              </a:extLst>
            </p:cNvPr>
            <p:cNvSpPr/>
            <p:nvPr/>
          </p:nvSpPr>
          <p:spPr>
            <a:xfrm>
              <a:off x="342306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7" name="Полилиния: фигура 1706">
              <a:extLst>
                <a:ext uri="{FF2B5EF4-FFF2-40B4-BE49-F238E27FC236}">
                  <a16:creationId xmlns:a16="http://schemas.microsoft.com/office/drawing/2014/main" id="{92E30B6B-91A6-49CF-0010-4CFE20EEA8D5}"/>
                </a:ext>
              </a:extLst>
            </p:cNvPr>
            <p:cNvSpPr/>
            <p:nvPr/>
          </p:nvSpPr>
          <p:spPr>
            <a:xfrm>
              <a:off x="351436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8" name="Полилиния: фигура 1707">
              <a:extLst>
                <a:ext uri="{FF2B5EF4-FFF2-40B4-BE49-F238E27FC236}">
                  <a16:creationId xmlns:a16="http://schemas.microsoft.com/office/drawing/2014/main" id="{80574F95-E0EE-3E93-0BF1-500AE76915CF}"/>
                </a:ext>
              </a:extLst>
            </p:cNvPr>
            <p:cNvSpPr/>
            <p:nvPr/>
          </p:nvSpPr>
          <p:spPr>
            <a:xfrm>
              <a:off x="342306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9" name="Полилиния: фигура 1708">
              <a:extLst>
                <a:ext uri="{FF2B5EF4-FFF2-40B4-BE49-F238E27FC236}">
                  <a16:creationId xmlns:a16="http://schemas.microsoft.com/office/drawing/2014/main" id="{0D5F3BAF-952D-EC77-F0B6-B78503C1A03E}"/>
                </a:ext>
              </a:extLst>
            </p:cNvPr>
            <p:cNvSpPr/>
            <p:nvPr/>
          </p:nvSpPr>
          <p:spPr>
            <a:xfrm>
              <a:off x="351436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0" name="Полилиния: фигура 1709">
              <a:extLst>
                <a:ext uri="{FF2B5EF4-FFF2-40B4-BE49-F238E27FC236}">
                  <a16:creationId xmlns:a16="http://schemas.microsoft.com/office/drawing/2014/main" id="{818912D0-8BB1-B50D-FB1F-223D85FAFFED}"/>
                </a:ext>
              </a:extLst>
            </p:cNvPr>
            <p:cNvSpPr/>
            <p:nvPr/>
          </p:nvSpPr>
          <p:spPr>
            <a:xfrm>
              <a:off x="3439661" y="254525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1" name="Полилиния: фигура 1710">
              <a:extLst>
                <a:ext uri="{FF2B5EF4-FFF2-40B4-BE49-F238E27FC236}">
                  <a16:creationId xmlns:a16="http://schemas.microsoft.com/office/drawing/2014/main" id="{DA3FDDE2-71D7-627E-F87A-3296A72EC02A}"/>
                </a:ext>
              </a:extLst>
            </p:cNvPr>
            <p:cNvSpPr/>
            <p:nvPr/>
          </p:nvSpPr>
          <p:spPr>
            <a:xfrm>
              <a:off x="3530968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2" name="Полилиния: фигура 1711">
              <a:extLst>
                <a:ext uri="{FF2B5EF4-FFF2-40B4-BE49-F238E27FC236}">
                  <a16:creationId xmlns:a16="http://schemas.microsoft.com/office/drawing/2014/main" id="{81E6CA4E-B9A4-A892-6511-04298587D182}"/>
                </a:ext>
              </a:extLst>
            </p:cNvPr>
            <p:cNvSpPr/>
            <p:nvPr/>
          </p:nvSpPr>
          <p:spPr>
            <a:xfrm>
              <a:off x="3439661" y="263445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3" name="Полилиния: фигура 1712">
              <a:extLst>
                <a:ext uri="{FF2B5EF4-FFF2-40B4-BE49-F238E27FC236}">
                  <a16:creationId xmlns:a16="http://schemas.microsoft.com/office/drawing/2014/main" id="{D9912DFC-8EAC-F7C1-B29A-A14C7D6E04E1}"/>
                </a:ext>
              </a:extLst>
            </p:cNvPr>
            <p:cNvSpPr/>
            <p:nvPr/>
          </p:nvSpPr>
          <p:spPr>
            <a:xfrm>
              <a:off x="3530968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4" name="Полилиния: фигура 1713">
              <a:extLst>
                <a:ext uri="{FF2B5EF4-FFF2-40B4-BE49-F238E27FC236}">
                  <a16:creationId xmlns:a16="http://schemas.microsoft.com/office/drawing/2014/main" id="{3F9FE2AC-A63D-1E04-B06D-773F69B19D8E}"/>
                </a:ext>
              </a:extLst>
            </p:cNvPr>
            <p:cNvSpPr/>
            <p:nvPr/>
          </p:nvSpPr>
          <p:spPr>
            <a:xfrm>
              <a:off x="3236283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5" name="Полилиния: фигура 1714">
              <a:extLst>
                <a:ext uri="{FF2B5EF4-FFF2-40B4-BE49-F238E27FC236}">
                  <a16:creationId xmlns:a16="http://schemas.microsoft.com/office/drawing/2014/main" id="{61F4B7E8-3546-E487-046D-8B4760D0631F}"/>
                </a:ext>
              </a:extLst>
            </p:cNvPr>
            <p:cNvSpPr/>
            <p:nvPr/>
          </p:nvSpPr>
          <p:spPr>
            <a:xfrm>
              <a:off x="332760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6" name="Полилиния: фигура 1715">
              <a:extLst>
                <a:ext uri="{FF2B5EF4-FFF2-40B4-BE49-F238E27FC236}">
                  <a16:creationId xmlns:a16="http://schemas.microsoft.com/office/drawing/2014/main" id="{2DB8549A-ECAB-B46F-B083-BFEE38458C84}"/>
                </a:ext>
              </a:extLst>
            </p:cNvPr>
            <p:cNvSpPr/>
            <p:nvPr/>
          </p:nvSpPr>
          <p:spPr>
            <a:xfrm>
              <a:off x="3236283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7" name="Полилиния: фигура 1716">
              <a:extLst>
                <a:ext uri="{FF2B5EF4-FFF2-40B4-BE49-F238E27FC236}">
                  <a16:creationId xmlns:a16="http://schemas.microsoft.com/office/drawing/2014/main" id="{13C61EAD-C6EE-20F2-6364-C82C590479C4}"/>
                </a:ext>
              </a:extLst>
            </p:cNvPr>
            <p:cNvSpPr/>
            <p:nvPr/>
          </p:nvSpPr>
          <p:spPr>
            <a:xfrm>
              <a:off x="332760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8" name="Полилиния: фигура 1717">
              <a:extLst>
                <a:ext uri="{FF2B5EF4-FFF2-40B4-BE49-F238E27FC236}">
                  <a16:creationId xmlns:a16="http://schemas.microsoft.com/office/drawing/2014/main" id="{6636F1CC-8E38-CB57-A272-91B78AAF35DB}"/>
                </a:ext>
              </a:extLst>
            </p:cNvPr>
            <p:cNvSpPr/>
            <p:nvPr/>
          </p:nvSpPr>
          <p:spPr>
            <a:xfrm>
              <a:off x="3252893" y="254525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8118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9" name="Полилиния: фигура 1718">
              <a:extLst>
                <a:ext uri="{FF2B5EF4-FFF2-40B4-BE49-F238E27FC236}">
                  <a16:creationId xmlns:a16="http://schemas.microsoft.com/office/drawing/2014/main" id="{4DAA1D2F-0962-78E3-7F55-085EABE56E92}"/>
                </a:ext>
              </a:extLst>
            </p:cNvPr>
            <p:cNvSpPr/>
            <p:nvPr/>
          </p:nvSpPr>
          <p:spPr>
            <a:xfrm>
              <a:off x="3344200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0" name="Полилиния: фигура 1719">
              <a:extLst>
                <a:ext uri="{FF2B5EF4-FFF2-40B4-BE49-F238E27FC236}">
                  <a16:creationId xmlns:a16="http://schemas.microsoft.com/office/drawing/2014/main" id="{C48DE91C-F92F-CE3E-CD50-14431D9D2391}"/>
                </a:ext>
              </a:extLst>
            </p:cNvPr>
            <p:cNvSpPr/>
            <p:nvPr/>
          </p:nvSpPr>
          <p:spPr>
            <a:xfrm>
              <a:off x="3252893" y="263445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1" name="Полилиния: фигура 1720">
              <a:extLst>
                <a:ext uri="{FF2B5EF4-FFF2-40B4-BE49-F238E27FC236}">
                  <a16:creationId xmlns:a16="http://schemas.microsoft.com/office/drawing/2014/main" id="{558A9E4C-06AD-24EA-96A5-269D6275C2EC}"/>
                </a:ext>
              </a:extLst>
            </p:cNvPr>
            <p:cNvSpPr/>
            <p:nvPr/>
          </p:nvSpPr>
          <p:spPr>
            <a:xfrm>
              <a:off x="3344200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2" name="Полилиния: фигура 1721">
              <a:extLst>
                <a:ext uri="{FF2B5EF4-FFF2-40B4-BE49-F238E27FC236}">
                  <a16:creationId xmlns:a16="http://schemas.microsoft.com/office/drawing/2014/main" id="{309F6B3E-7F72-659B-7864-B2316285A675}"/>
                </a:ext>
              </a:extLst>
            </p:cNvPr>
            <p:cNvSpPr/>
            <p:nvPr/>
          </p:nvSpPr>
          <p:spPr>
            <a:xfrm>
              <a:off x="304951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3" name="Полилиния: фигура 1722">
              <a:extLst>
                <a:ext uri="{FF2B5EF4-FFF2-40B4-BE49-F238E27FC236}">
                  <a16:creationId xmlns:a16="http://schemas.microsoft.com/office/drawing/2014/main" id="{F012EB19-F884-5C7D-5963-3BDE53A81662}"/>
                </a:ext>
              </a:extLst>
            </p:cNvPr>
            <p:cNvSpPr/>
            <p:nvPr/>
          </p:nvSpPr>
          <p:spPr>
            <a:xfrm>
              <a:off x="313875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4" name="Полилиния: фигура 1723">
              <a:extLst>
                <a:ext uri="{FF2B5EF4-FFF2-40B4-BE49-F238E27FC236}">
                  <a16:creationId xmlns:a16="http://schemas.microsoft.com/office/drawing/2014/main" id="{CE1CE888-8EB4-831A-EB6E-F5C507F58F03}"/>
                </a:ext>
              </a:extLst>
            </p:cNvPr>
            <p:cNvSpPr/>
            <p:nvPr/>
          </p:nvSpPr>
          <p:spPr>
            <a:xfrm>
              <a:off x="304951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5" name="Полилиния: фигура 1724">
              <a:extLst>
                <a:ext uri="{FF2B5EF4-FFF2-40B4-BE49-F238E27FC236}">
                  <a16:creationId xmlns:a16="http://schemas.microsoft.com/office/drawing/2014/main" id="{038A88A2-9139-8A47-EAD3-4AC7C8B93BB9}"/>
                </a:ext>
              </a:extLst>
            </p:cNvPr>
            <p:cNvSpPr/>
            <p:nvPr/>
          </p:nvSpPr>
          <p:spPr>
            <a:xfrm>
              <a:off x="313875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6" name="Полилиния: фигура 1725">
              <a:extLst>
                <a:ext uri="{FF2B5EF4-FFF2-40B4-BE49-F238E27FC236}">
                  <a16:creationId xmlns:a16="http://schemas.microsoft.com/office/drawing/2014/main" id="{A0ED72B2-BDD9-1C3B-A650-13DF862F1B4F}"/>
                </a:ext>
              </a:extLst>
            </p:cNvPr>
            <p:cNvSpPr/>
            <p:nvPr/>
          </p:nvSpPr>
          <p:spPr>
            <a:xfrm>
              <a:off x="3066115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7" name="Полилиния: фигура 1726">
              <a:extLst>
                <a:ext uri="{FF2B5EF4-FFF2-40B4-BE49-F238E27FC236}">
                  <a16:creationId xmlns:a16="http://schemas.microsoft.com/office/drawing/2014/main" id="{49E50E66-5FBB-2BD9-3B79-69FE75AFBBAD}"/>
                </a:ext>
              </a:extLst>
            </p:cNvPr>
            <p:cNvSpPr/>
            <p:nvPr/>
          </p:nvSpPr>
          <p:spPr>
            <a:xfrm>
              <a:off x="3157431" y="2545251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8" name="Полилиния: фигура 1727">
              <a:extLst>
                <a:ext uri="{FF2B5EF4-FFF2-40B4-BE49-F238E27FC236}">
                  <a16:creationId xmlns:a16="http://schemas.microsoft.com/office/drawing/2014/main" id="{B3CA734B-2804-5945-655F-5F578C2CA048}"/>
                </a:ext>
              </a:extLst>
            </p:cNvPr>
            <p:cNvSpPr/>
            <p:nvPr/>
          </p:nvSpPr>
          <p:spPr>
            <a:xfrm>
              <a:off x="3066115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9" name="Полилиния: фигура 1728">
              <a:extLst>
                <a:ext uri="{FF2B5EF4-FFF2-40B4-BE49-F238E27FC236}">
                  <a16:creationId xmlns:a16="http://schemas.microsoft.com/office/drawing/2014/main" id="{37213B18-32E2-2F9E-4E01-FA0813E44CBE}"/>
                </a:ext>
              </a:extLst>
            </p:cNvPr>
            <p:cNvSpPr/>
            <p:nvPr/>
          </p:nvSpPr>
          <p:spPr>
            <a:xfrm>
              <a:off x="3157431" y="2634453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0" name="Полилиния: фигура 1729">
              <a:extLst>
                <a:ext uri="{FF2B5EF4-FFF2-40B4-BE49-F238E27FC236}">
                  <a16:creationId xmlns:a16="http://schemas.microsoft.com/office/drawing/2014/main" id="{9BB60C74-C5D9-BD13-7AFE-CC58E4E87CC8}"/>
                </a:ext>
              </a:extLst>
            </p:cNvPr>
            <p:cNvSpPr/>
            <p:nvPr/>
          </p:nvSpPr>
          <p:spPr>
            <a:xfrm>
              <a:off x="286274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1" name="Полилиния: фигура 1730">
              <a:extLst>
                <a:ext uri="{FF2B5EF4-FFF2-40B4-BE49-F238E27FC236}">
                  <a16:creationId xmlns:a16="http://schemas.microsoft.com/office/drawing/2014/main" id="{124C5A81-4EE7-473C-991E-84FF09E52C51}"/>
                </a:ext>
              </a:extLst>
            </p:cNvPr>
            <p:cNvSpPr/>
            <p:nvPr/>
          </p:nvSpPr>
          <p:spPr>
            <a:xfrm>
              <a:off x="295198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2" name="Полилиния: фигура 1731">
              <a:extLst>
                <a:ext uri="{FF2B5EF4-FFF2-40B4-BE49-F238E27FC236}">
                  <a16:creationId xmlns:a16="http://schemas.microsoft.com/office/drawing/2014/main" id="{6B1FED77-9C17-02C5-41C7-9747C066577A}"/>
                </a:ext>
              </a:extLst>
            </p:cNvPr>
            <p:cNvSpPr/>
            <p:nvPr/>
          </p:nvSpPr>
          <p:spPr>
            <a:xfrm>
              <a:off x="286274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3" name="Полилиния: фигура 1732">
              <a:extLst>
                <a:ext uri="{FF2B5EF4-FFF2-40B4-BE49-F238E27FC236}">
                  <a16:creationId xmlns:a16="http://schemas.microsoft.com/office/drawing/2014/main" id="{CE7189C2-3C8C-7305-76B6-0D95B9EBAEEA}"/>
                </a:ext>
              </a:extLst>
            </p:cNvPr>
            <p:cNvSpPr/>
            <p:nvPr/>
          </p:nvSpPr>
          <p:spPr>
            <a:xfrm>
              <a:off x="295198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4" name="Полилиния: фигура 1733">
              <a:extLst>
                <a:ext uri="{FF2B5EF4-FFF2-40B4-BE49-F238E27FC236}">
                  <a16:creationId xmlns:a16="http://schemas.microsoft.com/office/drawing/2014/main" id="{29E31666-5F30-3178-57D4-D4EB67EDA225}"/>
                </a:ext>
              </a:extLst>
            </p:cNvPr>
            <p:cNvSpPr/>
            <p:nvPr/>
          </p:nvSpPr>
          <p:spPr>
            <a:xfrm>
              <a:off x="2879346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5" name="Полилиния: фигура 1734">
              <a:extLst>
                <a:ext uri="{FF2B5EF4-FFF2-40B4-BE49-F238E27FC236}">
                  <a16:creationId xmlns:a16="http://schemas.microsoft.com/office/drawing/2014/main" id="{F1A8DD19-D007-3D23-F5E0-3961678F1FEE}"/>
                </a:ext>
              </a:extLst>
            </p:cNvPr>
            <p:cNvSpPr/>
            <p:nvPr/>
          </p:nvSpPr>
          <p:spPr>
            <a:xfrm>
              <a:off x="2970663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6" name="Полилиния: фигура 1735">
              <a:extLst>
                <a:ext uri="{FF2B5EF4-FFF2-40B4-BE49-F238E27FC236}">
                  <a16:creationId xmlns:a16="http://schemas.microsoft.com/office/drawing/2014/main" id="{6CAC92AA-9517-C50E-6CAF-C68E742A7635}"/>
                </a:ext>
              </a:extLst>
            </p:cNvPr>
            <p:cNvSpPr/>
            <p:nvPr/>
          </p:nvSpPr>
          <p:spPr>
            <a:xfrm>
              <a:off x="2879346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7" name="Полилиния: фигура 1736">
              <a:extLst>
                <a:ext uri="{FF2B5EF4-FFF2-40B4-BE49-F238E27FC236}">
                  <a16:creationId xmlns:a16="http://schemas.microsoft.com/office/drawing/2014/main" id="{910075DA-13C9-AE4D-12B4-A3345F1B7E24}"/>
                </a:ext>
              </a:extLst>
            </p:cNvPr>
            <p:cNvSpPr/>
            <p:nvPr/>
          </p:nvSpPr>
          <p:spPr>
            <a:xfrm>
              <a:off x="2970663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8" name="Полилиния: фигура 1737">
              <a:extLst>
                <a:ext uri="{FF2B5EF4-FFF2-40B4-BE49-F238E27FC236}">
                  <a16:creationId xmlns:a16="http://schemas.microsoft.com/office/drawing/2014/main" id="{3F245D3E-1B72-8425-3C5D-D5C993358DA3}"/>
                </a:ext>
              </a:extLst>
            </p:cNvPr>
            <p:cNvSpPr/>
            <p:nvPr/>
          </p:nvSpPr>
          <p:spPr>
            <a:xfrm>
              <a:off x="267597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9" name="Полилиния: фигура 1738">
              <a:extLst>
                <a:ext uri="{FF2B5EF4-FFF2-40B4-BE49-F238E27FC236}">
                  <a16:creationId xmlns:a16="http://schemas.microsoft.com/office/drawing/2014/main" id="{33C45D6D-CD2E-9AE2-3932-74030C3937BC}"/>
                </a:ext>
              </a:extLst>
            </p:cNvPr>
            <p:cNvSpPr/>
            <p:nvPr/>
          </p:nvSpPr>
          <p:spPr>
            <a:xfrm>
              <a:off x="2765208" y="252865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0" name="Полилиния: фигура 1739">
              <a:extLst>
                <a:ext uri="{FF2B5EF4-FFF2-40B4-BE49-F238E27FC236}">
                  <a16:creationId xmlns:a16="http://schemas.microsoft.com/office/drawing/2014/main" id="{E4A99C56-6D35-91F8-ED9E-9901A14A2BDF}"/>
                </a:ext>
              </a:extLst>
            </p:cNvPr>
            <p:cNvSpPr/>
            <p:nvPr/>
          </p:nvSpPr>
          <p:spPr>
            <a:xfrm>
              <a:off x="267597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1" name="Полилиния: фигура 1740">
              <a:extLst>
                <a:ext uri="{FF2B5EF4-FFF2-40B4-BE49-F238E27FC236}">
                  <a16:creationId xmlns:a16="http://schemas.microsoft.com/office/drawing/2014/main" id="{C529121E-2D6D-01EB-5391-A3A2867A4282}"/>
                </a:ext>
              </a:extLst>
            </p:cNvPr>
            <p:cNvSpPr/>
            <p:nvPr/>
          </p:nvSpPr>
          <p:spPr>
            <a:xfrm>
              <a:off x="2765208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2" name="Полилиния: фигура 1741">
              <a:extLst>
                <a:ext uri="{FF2B5EF4-FFF2-40B4-BE49-F238E27FC236}">
                  <a16:creationId xmlns:a16="http://schemas.microsoft.com/office/drawing/2014/main" id="{609E3CC9-3D34-0177-B6CE-E6889FBD7596}"/>
                </a:ext>
              </a:extLst>
            </p:cNvPr>
            <p:cNvSpPr/>
            <p:nvPr/>
          </p:nvSpPr>
          <p:spPr>
            <a:xfrm>
              <a:off x="2692578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3" name="Полилиния: фигура 1742">
              <a:extLst>
                <a:ext uri="{FF2B5EF4-FFF2-40B4-BE49-F238E27FC236}">
                  <a16:creationId xmlns:a16="http://schemas.microsoft.com/office/drawing/2014/main" id="{9D48B2E6-B35B-3EC0-4F8C-C5BD7FB869A5}"/>
                </a:ext>
              </a:extLst>
            </p:cNvPr>
            <p:cNvSpPr/>
            <p:nvPr/>
          </p:nvSpPr>
          <p:spPr>
            <a:xfrm>
              <a:off x="2783885" y="2547328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4" name="Полилиния: фигура 1743">
              <a:extLst>
                <a:ext uri="{FF2B5EF4-FFF2-40B4-BE49-F238E27FC236}">
                  <a16:creationId xmlns:a16="http://schemas.microsoft.com/office/drawing/2014/main" id="{4EBF79FD-7C70-BF3A-A72A-396B485B71E0}"/>
                </a:ext>
              </a:extLst>
            </p:cNvPr>
            <p:cNvSpPr/>
            <p:nvPr/>
          </p:nvSpPr>
          <p:spPr>
            <a:xfrm>
              <a:off x="2692578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5" name="Полилиния: фигура 1744">
              <a:extLst>
                <a:ext uri="{FF2B5EF4-FFF2-40B4-BE49-F238E27FC236}">
                  <a16:creationId xmlns:a16="http://schemas.microsoft.com/office/drawing/2014/main" id="{89A94C1C-62BE-2CD8-B931-0EE84F2926C3}"/>
                </a:ext>
              </a:extLst>
            </p:cNvPr>
            <p:cNvSpPr/>
            <p:nvPr/>
          </p:nvSpPr>
          <p:spPr>
            <a:xfrm>
              <a:off x="2783885" y="2636529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6" name="Полилиния: фигура 1745">
              <a:extLst>
                <a:ext uri="{FF2B5EF4-FFF2-40B4-BE49-F238E27FC236}">
                  <a16:creationId xmlns:a16="http://schemas.microsoft.com/office/drawing/2014/main" id="{C3A0A3B3-84D9-E761-9DDD-89208FA64334}"/>
                </a:ext>
              </a:extLst>
            </p:cNvPr>
            <p:cNvSpPr/>
            <p:nvPr/>
          </p:nvSpPr>
          <p:spPr>
            <a:xfrm>
              <a:off x="248713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7" name="Полилиния: фигура 1746">
              <a:extLst>
                <a:ext uri="{FF2B5EF4-FFF2-40B4-BE49-F238E27FC236}">
                  <a16:creationId xmlns:a16="http://schemas.microsoft.com/office/drawing/2014/main" id="{403B9DFA-7A3D-B96A-4B1A-AE61C263C712}"/>
                </a:ext>
              </a:extLst>
            </p:cNvPr>
            <p:cNvSpPr/>
            <p:nvPr/>
          </p:nvSpPr>
          <p:spPr>
            <a:xfrm>
              <a:off x="257843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8" name="Полилиния: фигура 1747">
              <a:extLst>
                <a:ext uri="{FF2B5EF4-FFF2-40B4-BE49-F238E27FC236}">
                  <a16:creationId xmlns:a16="http://schemas.microsoft.com/office/drawing/2014/main" id="{D7767F29-D284-555D-0BF1-0F2FAE1A8EC9}"/>
                </a:ext>
              </a:extLst>
            </p:cNvPr>
            <p:cNvSpPr/>
            <p:nvPr/>
          </p:nvSpPr>
          <p:spPr>
            <a:xfrm>
              <a:off x="248713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9" name="Полилиния: фигура 1748">
              <a:extLst>
                <a:ext uri="{FF2B5EF4-FFF2-40B4-BE49-F238E27FC236}">
                  <a16:creationId xmlns:a16="http://schemas.microsoft.com/office/drawing/2014/main" id="{7C8DE53F-B5FE-34B7-28D5-1668C255D040}"/>
                </a:ext>
              </a:extLst>
            </p:cNvPr>
            <p:cNvSpPr/>
            <p:nvPr/>
          </p:nvSpPr>
          <p:spPr>
            <a:xfrm>
              <a:off x="257843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0" name="Полилиния: фигура 1749">
              <a:extLst>
                <a:ext uri="{FF2B5EF4-FFF2-40B4-BE49-F238E27FC236}">
                  <a16:creationId xmlns:a16="http://schemas.microsoft.com/office/drawing/2014/main" id="{BA698D9D-D100-47B2-5AB9-E4E2B0F0C3B2}"/>
                </a:ext>
              </a:extLst>
            </p:cNvPr>
            <p:cNvSpPr/>
            <p:nvPr/>
          </p:nvSpPr>
          <p:spPr>
            <a:xfrm>
              <a:off x="2505809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1" name="Полилиния: фигура 1750">
              <a:extLst>
                <a:ext uri="{FF2B5EF4-FFF2-40B4-BE49-F238E27FC236}">
                  <a16:creationId xmlns:a16="http://schemas.microsoft.com/office/drawing/2014/main" id="{E17B6154-9A8C-BF38-47C0-DC35EC9B25B7}"/>
                </a:ext>
              </a:extLst>
            </p:cNvPr>
            <p:cNvSpPr/>
            <p:nvPr/>
          </p:nvSpPr>
          <p:spPr>
            <a:xfrm>
              <a:off x="2597116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2" name="Полилиния: фигура 1751">
              <a:extLst>
                <a:ext uri="{FF2B5EF4-FFF2-40B4-BE49-F238E27FC236}">
                  <a16:creationId xmlns:a16="http://schemas.microsoft.com/office/drawing/2014/main" id="{F42F9812-26FD-B164-3E98-CB81B75E729C}"/>
                </a:ext>
              </a:extLst>
            </p:cNvPr>
            <p:cNvSpPr/>
            <p:nvPr/>
          </p:nvSpPr>
          <p:spPr>
            <a:xfrm>
              <a:off x="2505809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3" name="Полилиния: фигура 1752">
              <a:extLst>
                <a:ext uri="{FF2B5EF4-FFF2-40B4-BE49-F238E27FC236}">
                  <a16:creationId xmlns:a16="http://schemas.microsoft.com/office/drawing/2014/main" id="{0DB3A5AC-CDDA-F159-3348-9344C1EF1D64}"/>
                </a:ext>
              </a:extLst>
            </p:cNvPr>
            <p:cNvSpPr/>
            <p:nvPr/>
          </p:nvSpPr>
          <p:spPr>
            <a:xfrm>
              <a:off x="2597116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4" name="Полилиния: фигура 1753">
              <a:extLst>
                <a:ext uri="{FF2B5EF4-FFF2-40B4-BE49-F238E27FC236}">
                  <a16:creationId xmlns:a16="http://schemas.microsoft.com/office/drawing/2014/main" id="{1E570377-2F1B-5EC0-6383-C8ABD23A41EE}"/>
                </a:ext>
              </a:extLst>
            </p:cNvPr>
            <p:cNvSpPr/>
            <p:nvPr/>
          </p:nvSpPr>
          <p:spPr>
            <a:xfrm>
              <a:off x="230036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5" name="Полилиния: фигура 1754">
              <a:extLst>
                <a:ext uri="{FF2B5EF4-FFF2-40B4-BE49-F238E27FC236}">
                  <a16:creationId xmlns:a16="http://schemas.microsoft.com/office/drawing/2014/main" id="{9C31840C-FF68-901F-E88A-9BFADD5F68B1}"/>
                </a:ext>
              </a:extLst>
            </p:cNvPr>
            <p:cNvSpPr/>
            <p:nvPr/>
          </p:nvSpPr>
          <p:spPr>
            <a:xfrm>
              <a:off x="239167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6" name="Полилиния: фигура 1755">
              <a:extLst>
                <a:ext uri="{FF2B5EF4-FFF2-40B4-BE49-F238E27FC236}">
                  <a16:creationId xmlns:a16="http://schemas.microsoft.com/office/drawing/2014/main" id="{7F74822D-44D4-0C01-3B8E-B13964A9C5F8}"/>
                </a:ext>
              </a:extLst>
            </p:cNvPr>
            <p:cNvSpPr/>
            <p:nvPr/>
          </p:nvSpPr>
          <p:spPr>
            <a:xfrm>
              <a:off x="230036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7" name="Полилиния: фигура 1756">
              <a:extLst>
                <a:ext uri="{FF2B5EF4-FFF2-40B4-BE49-F238E27FC236}">
                  <a16:creationId xmlns:a16="http://schemas.microsoft.com/office/drawing/2014/main" id="{8EC86FF3-7EDF-1E32-2ADA-0790D5FCA683}"/>
                </a:ext>
              </a:extLst>
            </p:cNvPr>
            <p:cNvSpPr/>
            <p:nvPr/>
          </p:nvSpPr>
          <p:spPr>
            <a:xfrm>
              <a:off x="239167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8" name="Полилиния: фигура 1757">
              <a:extLst>
                <a:ext uri="{FF2B5EF4-FFF2-40B4-BE49-F238E27FC236}">
                  <a16:creationId xmlns:a16="http://schemas.microsoft.com/office/drawing/2014/main" id="{18207D8F-261B-4EE1-4B6F-05D531274825}"/>
                </a:ext>
              </a:extLst>
            </p:cNvPr>
            <p:cNvSpPr/>
            <p:nvPr/>
          </p:nvSpPr>
          <p:spPr>
            <a:xfrm>
              <a:off x="2319041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9" name="Полилиния: фигура 1758">
              <a:extLst>
                <a:ext uri="{FF2B5EF4-FFF2-40B4-BE49-F238E27FC236}">
                  <a16:creationId xmlns:a16="http://schemas.microsoft.com/office/drawing/2014/main" id="{DF6E073B-2E5C-A4B5-817A-DE8A29EFFFC9}"/>
                </a:ext>
              </a:extLst>
            </p:cNvPr>
            <p:cNvSpPr/>
            <p:nvPr/>
          </p:nvSpPr>
          <p:spPr>
            <a:xfrm>
              <a:off x="2410348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0" name="Полилиния: фигура 1759">
              <a:extLst>
                <a:ext uri="{FF2B5EF4-FFF2-40B4-BE49-F238E27FC236}">
                  <a16:creationId xmlns:a16="http://schemas.microsoft.com/office/drawing/2014/main" id="{AD66DCD3-5FC7-4E62-BB6F-35D7E7DD5E1D}"/>
                </a:ext>
              </a:extLst>
            </p:cNvPr>
            <p:cNvSpPr/>
            <p:nvPr/>
          </p:nvSpPr>
          <p:spPr>
            <a:xfrm>
              <a:off x="2319041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1" name="Полилиния: фигура 1760">
              <a:extLst>
                <a:ext uri="{FF2B5EF4-FFF2-40B4-BE49-F238E27FC236}">
                  <a16:creationId xmlns:a16="http://schemas.microsoft.com/office/drawing/2014/main" id="{8017553B-D9A2-ABC6-E881-7F1D0CBBC753}"/>
                </a:ext>
              </a:extLst>
            </p:cNvPr>
            <p:cNvSpPr/>
            <p:nvPr/>
          </p:nvSpPr>
          <p:spPr>
            <a:xfrm>
              <a:off x="2410348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2" name="Полилиния: фигура 1761">
              <a:extLst>
                <a:ext uri="{FF2B5EF4-FFF2-40B4-BE49-F238E27FC236}">
                  <a16:creationId xmlns:a16="http://schemas.microsoft.com/office/drawing/2014/main" id="{B3DA7F94-9D22-0E4C-4A30-11568FD62AB5}"/>
                </a:ext>
              </a:extLst>
            </p:cNvPr>
            <p:cNvSpPr/>
            <p:nvPr/>
          </p:nvSpPr>
          <p:spPr>
            <a:xfrm>
              <a:off x="211359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3" name="Полилиния: фигура 1762">
              <a:extLst>
                <a:ext uri="{FF2B5EF4-FFF2-40B4-BE49-F238E27FC236}">
                  <a16:creationId xmlns:a16="http://schemas.microsoft.com/office/drawing/2014/main" id="{D61F25C5-C99A-DCC3-D63A-6C4E4DF5C306}"/>
                </a:ext>
              </a:extLst>
            </p:cNvPr>
            <p:cNvSpPr/>
            <p:nvPr/>
          </p:nvSpPr>
          <p:spPr>
            <a:xfrm>
              <a:off x="220282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4" name="Полилиния: фигура 1763">
              <a:extLst>
                <a:ext uri="{FF2B5EF4-FFF2-40B4-BE49-F238E27FC236}">
                  <a16:creationId xmlns:a16="http://schemas.microsoft.com/office/drawing/2014/main" id="{CF1B6E49-F965-6913-AEDC-112F5FDB6232}"/>
                </a:ext>
              </a:extLst>
            </p:cNvPr>
            <p:cNvSpPr/>
            <p:nvPr/>
          </p:nvSpPr>
          <p:spPr>
            <a:xfrm>
              <a:off x="211359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5" name="Полилиния: фигура 1764">
              <a:extLst>
                <a:ext uri="{FF2B5EF4-FFF2-40B4-BE49-F238E27FC236}">
                  <a16:creationId xmlns:a16="http://schemas.microsoft.com/office/drawing/2014/main" id="{EF2F6BEA-01B8-E226-99C6-3A6B00CA676D}"/>
                </a:ext>
              </a:extLst>
            </p:cNvPr>
            <p:cNvSpPr/>
            <p:nvPr/>
          </p:nvSpPr>
          <p:spPr>
            <a:xfrm>
              <a:off x="220282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6" name="Полилиния: фигура 1765">
              <a:extLst>
                <a:ext uri="{FF2B5EF4-FFF2-40B4-BE49-F238E27FC236}">
                  <a16:creationId xmlns:a16="http://schemas.microsoft.com/office/drawing/2014/main" id="{F5E7864C-EC4F-9406-EF6D-4810BC31DC7A}"/>
                </a:ext>
              </a:extLst>
            </p:cNvPr>
            <p:cNvSpPr/>
            <p:nvPr/>
          </p:nvSpPr>
          <p:spPr>
            <a:xfrm>
              <a:off x="2132273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7" name="Полилиния: фигура 1766">
              <a:extLst>
                <a:ext uri="{FF2B5EF4-FFF2-40B4-BE49-F238E27FC236}">
                  <a16:creationId xmlns:a16="http://schemas.microsoft.com/office/drawing/2014/main" id="{A6994A23-655B-00E1-BAB7-E6D121CD1521}"/>
                </a:ext>
              </a:extLst>
            </p:cNvPr>
            <p:cNvSpPr/>
            <p:nvPr/>
          </p:nvSpPr>
          <p:spPr>
            <a:xfrm>
              <a:off x="2223579" y="2549404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8" name="Полилиния: фигура 1767">
              <a:extLst>
                <a:ext uri="{FF2B5EF4-FFF2-40B4-BE49-F238E27FC236}">
                  <a16:creationId xmlns:a16="http://schemas.microsoft.com/office/drawing/2014/main" id="{E2320C7C-D88A-E4A0-0861-666FE10134C0}"/>
                </a:ext>
              </a:extLst>
            </p:cNvPr>
            <p:cNvSpPr/>
            <p:nvPr/>
          </p:nvSpPr>
          <p:spPr>
            <a:xfrm>
              <a:off x="2132273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9" name="Полилиния: фигура 1768">
              <a:extLst>
                <a:ext uri="{FF2B5EF4-FFF2-40B4-BE49-F238E27FC236}">
                  <a16:creationId xmlns:a16="http://schemas.microsoft.com/office/drawing/2014/main" id="{45DA2C16-79A2-EA04-5C20-A00AB9276F20}"/>
                </a:ext>
              </a:extLst>
            </p:cNvPr>
            <p:cNvSpPr/>
            <p:nvPr/>
          </p:nvSpPr>
          <p:spPr>
            <a:xfrm>
              <a:off x="2223579" y="2638596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0" name="Полилиния: фигура 1769">
              <a:extLst>
                <a:ext uri="{FF2B5EF4-FFF2-40B4-BE49-F238E27FC236}">
                  <a16:creationId xmlns:a16="http://schemas.microsoft.com/office/drawing/2014/main" id="{AAF3D902-ABB0-A403-14CE-8A045B3A9461}"/>
                </a:ext>
              </a:extLst>
            </p:cNvPr>
            <p:cNvSpPr/>
            <p:nvPr/>
          </p:nvSpPr>
          <p:spPr>
            <a:xfrm>
              <a:off x="192682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1" name="Полилиния: фигура 1770">
              <a:extLst>
                <a:ext uri="{FF2B5EF4-FFF2-40B4-BE49-F238E27FC236}">
                  <a16:creationId xmlns:a16="http://schemas.microsoft.com/office/drawing/2014/main" id="{1C340B82-B809-4EFB-A888-916234169C94}"/>
                </a:ext>
              </a:extLst>
            </p:cNvPr>
            <p:cNvSpPr/>
            <p:nvPr/>
          </p:nvSpPr>
          <p:spPr>
            <a:xfrm>
              <a:off x="201605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2" name="Полилиния: фигура 1771">
              <a:extLst>
                <a:ext uri="{FF2B5EF4-FFF2-40B4-BE49-F238E27FC236}">
                  <a16:creationId xmlns:a16="http://schemas.microsoft.com/office/drawing/2014/main" id="{A2C6D906-A49E-2925-8627-0EF983D39441}"/>
                </a:ext>
              </a:extLst>
            </p:cNvPr>
            <p:cNvSpPr/>
            <p:nvPr/>
          </p:nvSpPr>
          <p:spPr>
            <a:xfrm>
              <a:off x="192682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3" name="Полилиния: фигура 1772">
              <a:extLst>
                <a:ext uri="{FF2B5EF4-FFF2-40B4-BE49-F238E27FC236}">
                  <a16:creationId xmlns:a16="http://schemas.microsoft.com/office/drawing/2014/main" id="{338664C8-846F-F6CE-DA15-944F524C57E0}"/>
                </a:ext>
              </a:extLst>
            </p:cNvPr>
            <p:cNvSpPr/>
            <p:nvPr/>
          </p:nvSpPr>
          <p:spPr>
            <a:xfrm>
              <a:off x="201605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4" name="Полилиния: фигура 1773">
              <a:extLst>
                <a:ext uri="{FF2B5EF4-FFF2-40B4-BE49-F238E27FC236}">
                  <a16:creationId xmlns:a16="http://schemas.microsoft.com/office/drawing/2014/main" id="{BF83296A-61E1-775B-89B4-9D72C8CD0F29}"/>
                </a:ext>
              </a:extLst>
            </p:cNvPr>
            <p:cNvSpPr/>
            <p:nvPr/>
          </p:nvSpPr>
          <p:spPr>
            <a:xfrm>
              <a:off x="1945504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5" name="Полилиния: фигура 1774">
              <a:extLst>
                <a:ext uri="{FF2B5EF4-FFF2-40B4-BE49-F238E27FC236}">
                  <a16:creationId xmlns:a16="http://schemas.microsoft.com/office/drawing/2014/main" id="{B2C659EA-35A2-40BE-A99F-F67EFE3E6568}"/>
                </a:ext>
              </a:extLst>
            </p:cNvPr>
            <p:cNvSpPr/>
            <p:nvPr/>
          </p:nvSpPr>
          <p:spPr>
            <a:xfrm>
              <a:off x="2036811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6" name="Полилиния: фигура 1775">
              <a:extLst>
                <a:ext uri="{FF2B5EF4-FFF2-40B4-BE49-F238E27FC236}">
                  <a16:creationId xmlns:a16="http://schemas.microsoft.com/office/drawing/2014/main" id="{1B49E339-5072-660A-9A68-05BE4D1006F0}"/>
                </a:ext>
              </a:extLst>
            </p:cNvPr>
            <p:cNvSpPr/>
            <p:nvPr/>
          </p:nvSpPr>
          <p:spPr>
            <a:xfrm>
              <a:off x="1945504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1996 w 4145"/>
                <a:gd name="connsiteY1" fmla="*/ -179 h 4152"/>
                <a:gd name="connsiteX2" fmla="*/ 4073 w 4145"/>
                <a:gd name="connsiteY2" fmla="*/ 1898 h 4152"/>
                <a:gd name="connsiteX3" fmla="*/ 1996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7" name="Полилиния: фигура 1776">
              <a:extLst>
                <a:ext uri="{FF2B5EF4-FFF2-40B4-BE49-F238E27FC236}">
                  <a16:creationId xmlns:a16="http://schemas.microsoft.com/office/drawing/2014/main" id="{5C6E6178-8232-CA33-109A-6A1C4F80766C}"/>
                </a:ext>
              </a:extLst>
            </p:cNvPr>
            <p:cNvSpPr/>
            <p:nvPr/>
          </p:nvSpPr>
          <p:spPr>
            <a:xfrm>
              <a:off x="2036811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8" name="Полилиния: фигура 1777">
              <a:extLst>
                <a:ext uri="{FF2B5EF4-FFF2-40B4-BE49-F238E27FC236}">
                  <a16:creationId xmlns:a16="http://schemas.microsoft.com/office/drawing/2014/main" id="{9357FB6C-58C5-B046-3A0F-60988F44C76E}"/>
                </a:ext>
              </a:extLst>
            </p:cNvPr>
            <p:cNvSpPr/>
            <p:nvPr/>
          </p:nvSpPr>
          <p:spPr>
            <a:xfrm>
              <a:off x="1740049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8237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9" name="Полилиния: фигура 1778">
              <a:extLst>
                <a:ext uri="{FF2B5EF4-FFF2-40B4-BE49-F238E27FC236}">
                  <a16:creationId xmlns:a16="http://schemas.microsoft.com/office/drawing/2014/main" id="{B7DCFFB7-A26D-BD18-A701-D4D3FE949575}"/>
                </a:ext>
              </a:extLst>
            </p:cNvPr>
            <p:cNvSpPr/>
            <p:nvPr/>
          </p:nvSpPr>
          <p:spPr>
            <a:xfrm>
              <a:off x="182928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0" name="Полилиния: фигура 1779">
              <a:extLst>
                <a:ext uri="{FF2B5EF4-FFF2-40B4-BE49-F238E27FC236}">
                  <a16:creationId xmlns:a16="http://schemas.microsoft.com/office/drawing/2014/main" id="{8B74206F-C41A-3D12-A1FD-E38E758DA681}"/>
                </a:ext>
              </a:extLst>
            </p:cNvPr>
            <p:cNvSpPr/>
            <p:nvPr/>
          </p:nvSpPr>
          <p:spPr>
            <a:xfrm>
              <a:off x="1758726" y="2638596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1" name="Полилиния: фигура 1780">
              <a:extLst>
                <a:ext uri="{FF2B5EF4-FFF2-40B4-BE49-F238E27FC236}">
                  <a16:creationId xmlns:a16="http://schemas.microsoft.com/office/drawing/2014/main" id="{3D294971-7326-48C0-570C-B0B071F4EBBF}"/>
                </a:ext>
              </a:extLst>
            </p:cNvPr>
            <p:cNvSpPr/>
            <p:nvPr/>
          </p:nvSpPr>
          <p:spPr>
            <a:xfrm>
              <a:off x="1850043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2" name="Полилиния: фигура 1781">
              <a:extLst>
                <a:ext uri="{FF2B5EF4-FFF2-40B4-BE49-F238E27FC236}">
                  <a16:creationId xmlns:a16="http://schemas.microsoft.com/office/drawing/2014/main" id="{73A70294-2BBF-4787-4B32-2AA8A4D81152}"/>
                </a:ext>
              </a:extLst>
            </p:cNvPr>
            <p:cNvSpPr/>
            <p:nvPr/>
          </p:nvSpPr>
          <p:spPr>
            <a:xfrm>
              <a:off x="117766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3" name="Полилиния: фигура 1782">
              <a:extLst>
                <a:ext uri="{FF2B5EF4-FFF2-40B4-BE49-F238E27FC236}">
                  <a16:creationId xmlns:a16="http://schemas.microsoft.com/office/drawing/2014/main" id="{2DBFFE76-1460-B785-EA3F-05296B034203}"/>
                </a:ext>
              </a:extLst>
            </p:cNvPr>
            <p:cNvSpPr/>
            <p:nvPr/>
          </p:nvSpPr>
          <p:spPr>
            <a:xfrm>
              <a:off x="126690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4" name="Полилиния: фигура 1783">
              <a:extLst>
                <a:ext uri="{FF2B5EF4-FFF2-40B4-BE49-F238E27FC236}">
                  <a16:creationId xmlns:a16="http://schemas.microsoft.com/office/drawing/2014/main" id="{CF3E6CF1-8442-63D2-10C8-C480012CC1B9}"/>
                </a:ext>
              </a:extLst>
            </p:cNvPr>
            <p:cNvSpPr/>
            <p:nvPr/>
          </p:nvSpPr>
          <p:spPr>
            <a:xfrm>
              <a:off x="1198421" y="2549923"/>
              <a:ext cx="1558" cy="1557"/>
            </a:xfrm>
            <a:custGeom>
              <a:avLst/>
              <a:gdLst>
                <a:gd name="connsiteX0" fmla="*/ -72 w 1558"/>
                <a:gd name="connsiteY0" fmla="*/ 1378 h 1557"/>
                <a:gd name="connsiteX1" fmla="*/ -72 w 1558"/>
                <a:gd name="connsiteY1" fmla="*/ 1378 h 1557"/>
                <a:gd name="connsiteX2" fmla="*/ -72 w 1558"/>
                <a:gd name="connsiteY2" fmla="*/ 1378 h 1557"/>
                <a:gd name="connsiteX3" fmla="*/ -72 w 1558"/>
                <a:gd name="connsiteY3" fmla="*/ 1378 h 1557"/>
                <a:gd name="connsiteX4" fmla="*/ -72 w 1558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-698"/>
                    <a:pt x="-72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5" name="Полилиния: фигура 1784">
              <a:extLst>
                <a:ext uri="{FF2B5EF4-FFF2-40B4-BE49-F238E27FC236}">
                  <a16:creationId xmlns:a16="http://schemas.microsoft.com/office/drawing/2014/main" id="{A4BD1F30-C371-28A8-F275-A43C8DAA1EAA}"/>
                </a:ext>
              </a:extLst>
            </p:cNvPr>
            <p:cNvSpPr/>
            <p:nvPr/>
          </p:nvSpPr>
          <p:spPr>
            <a:xfrm>
              <a:off x="1289728" y="2549923"/>
              <a:ext cx="923" cy="1557"/>
            </a:xfrm>
            <a:custGeom>
              <a:avLst/>
              <a:gdLst>
                <a:gd name="connsiteX0" fmla="*/ -72 w 923"/>
                <a:gd name="connsiteY0" fmla="*/ 1378 h 1557"/>
                <a:gd name="connsiteX1" fmla="*/ -72 w 923"/>
                <a:gd name="connsiteY1" fmla="*/ 1378 h 1557"/>
                <a:gd name="connsiteX2" fmla="*/ -72 w 923"/>
                <a:gd name="connsiteY2" fmla="*/ 1378 h 1557"/>
                <a:gd name="connsiteX3" fmla="*/ -72 w 923"/>
                <a:gd name="connsiteY3" fmla="*/ 1378 h 1557"/>
                <a:gd name="connsiteX4" fmla="*/ -72 w 923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-72" y="-698"/>
                    <a:pt x="2005" y="-69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6" name="Полилиния: фигура 1785">
              <a:extLst>
                <a:ext uri="{FF2B5EF4-FFF2-40B4-BE49-F238E27FC236}">
                  <a16:creationId xmlns:a16="http://schemas.microsoft.com/office/drawing/2014/main" id="{95A5D3FB-504C-1416-A76F-89F9B74F2CA2}"/>
                </a:ext>
              </a:extLst>
            </p:cNvPr>
            <p:cNvSpPr/>
            <p:nvPr/>
          </p:nvSpPr>
          <p:spPr>
            <a:xfrm>
              <a:off x="10536947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7" name="Полилиния: фигура 1786">
              <a:extLst>
                <a:ext uri="{FF2B5EF4-FFF2-40B4-BE49-F238E27FC236}">
                  <a16:creationId xmlns:a16="http://schemas.microsoft.com/office/drawing/2014/main" id="{45479999-F683-A9CC-B81A-FEC1CF66A74B}"/>
                </a:ext>
              </a:extLst>
            </p:cNvPr>
            <p:cNvSpPr/>
            <p:nvPr/>
          </p:nvSpPr>
          <p:spPr>
            <a:xfrm>
              <a:off x="10628234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8" name="Полилиния: фигура 1787">
              <a:extLst>
                <a:ext uri="{FF2B5EF4-FFF2-40B4-BE49-F238E27FC236}">
                  <a16:creationId xmlns:a16="http://schemas.microsoft.com/office/drawing/2014/main" id="{6598AB7E-444B-A31D-2D08-38B010A6E90E}"/>
                </a:ext>
              </a:extLst>
            </p:cNvPr>
            <p:cNvSpPr/>
            <p:nvPr/>
          </p:nvSpPr>
          <p:spPr>
            <a:xfrm>
              <a:off x="10536947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9" name="Полилиния: фигура 1788">
              <a:extLst>
                <a:ext uri="{FF2B5EF4-FFF2-40B4-BE49-F238E27FC236}">
                  <a16:creationId xmlns:a16="http://schemas.microsoft.com/office/drawing/2014/main" id="{400AF839-C66E-944C-F765-FD40ECAD4791}"/>
                </a:ext>
              </a:extLst>
            </p:cNvPr>
            <p:cNvSpPr/>
            <p:nvPr/>
          </p:nvSpPr>
          <p:spPr>
            <a:xfrm>
              <a:off x="10628234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0" name="Полилиния: фигура 1789">
              <a:extLst>
                <a:ext uri="{FF2B5EF4-FFF2-40B4-BE49-F238E27FC236}">
                  <a16:creationId xmlns:a16="http://schemas.microsoft.com/office/drawing/2014/main" id="{98A247D1-56B4-D124-5F5A-129D3A1E3E36}"/>
                </a:ext>
              </a:extLst>
            </p:cNvPr>
            <p:cNvSpPr/>
            <p:nvPr/>
          </p:nvSpPr>
          <p:spPr>
            <a:xfrm>
              <a:off x="10536947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1" name="Полилиния: фигура 1790">
              <a:extLst>
                <a:ext uri="{FF2B5EF4-FFF2-40B4-BE49-F238E27FC236}">
                  <a16:creationId xmlns:a16="http://schemas.microsoft.com/office/drawing/2014/main" id="{4B1E52E5-A47C-D5A5-3EB6-E5E12366FBCE}"/>
                </a:ext>
              </a:extLst>
            </p:cNvPr>
            <p:cNvSpPr/>
            <p:nvPr/>
          </p:nvSpPr>
          <p:spPr>
            <a:xfrm>
              <a:off x="10628234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2" name="Полилиния: фигура 1791">
              <a:extLst>
                <a:ext uri="{FF2B5EF4-FFF2-40B4-BE49-F238E27FC236}">
                  <a16:creationId xmlns:a16="http://schemas.microsoft.com/office/drawing/2014/main" id="{0ECDCAFF-2B4B-872A-8518-A8DC224423BA}"/>
                </a:ext>
              </a:extLst>
            </p:cNvPr>
            <p:cNvSpPr/>
            <p:nvPr/>
          </p:nvSpPr>
          <p:spPr>
            <a:xfrm>
              <a:off x="10536947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3" name="Полилиния: фигура 1792">
              <a:extLst>
                <a:ext uri="{FF2B5EF4-FFF2-40B4-BE49-F238E27FC236}">
                  <a16:creationId xmlns:a16="http://schemas.microsoft.com/office/drawing/2014/main" id="{C6016EEE-0871-D5E7-787C-3B0F25C6EB34}"/>
                </a:ext>
              </a:extLst>
            </p:cNvPr>
            <p:cNvSpPr/>
            <p:nvPr/>
          </p:nvSpPr>
          <p:spPr>
            <a:xfrm>
              <a:off x="10628234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4" name="Полилиния: фигура 1793">
              <a:extLst>
                <a:ext uri="{FF2B5EF4-FFF2-40B4-BE49-F238E27FC236}">
                  <a16:creationId xmlns:a16="http://schemas.microsoft.com/office/drawing/2014/main" id="{29FC9DBD-92CB-281D-19BF-21C6E22261FB}"/>
                </a:ext>
              </a:extLst>
            </p:cNvPr>
            <p:cNvSpPr/>
            <p:nvPr/>
          </p:nvSpPr>
          <p:spPr>
            <a:xfrm>
              <a:off x="10350178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5" name="Полилиния: фигура 1794">
              <a:extLst>
                <a:ext uri="{FF2B5EF4-FFF2-40B4-BE49-F238E27FC236}">
                  <a16:creationId xmlns:a16="http://schemas.microsoft.com/office/drawing/2014/main" id="{27539E35-7BF5-9DF7-D006-844781AC6805}"/>
                </a:ext>
              </a:extLst>
            </p:cNvPr>
            <p:cNvSpPr/>
            <p:nvPr/>
          </p:nvSpPr>
          <p:spPr>
            <a:xfrm>
              <a:off x="10439370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6" name="Полилиния: фигура 1795">
              <a:extLst>
                <a:ext uri="{FF2B5EF4-FFF2-40B4-BE49-F238E27FC236}">
                  <a16:creationId xmlns:a16="http://schemas.microsoft.com/office/drawing/2014/main" id="{6CCA1E56-B5C3-53E0-39FF-40132DCB3E9C}"/>
                </a:ext>
              </a:extLst>
            </p:cNvPr>
            <p:cNvSpPr/>
            <p:nvPr/>
          </p:nvSpPr>
          <p:spPr>
            <a:xfrm>
              <a:off x="10439370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7" name="Полилиния: фигура 1796">
              <a:extLst>
                <a:ext uri="{FF2B5EF4-FFF2-40B4-BE49-F238E27FC236}">
                  <a16:creationId xmlns:a16="http://schemas.microsoft.com/office/drawing/2014/main" id="{C95C563D-4F2E-904D-E406-7030B1CD5C8A}"/>
                </a:ext>
              </a:extLst>
            </p:cNvPr>
            <p:cNvSpPr/>
            <p:nvPr/>
          </p:nvSpPr>
          <p:spPr>
            <a:xfrm>
              <a:off x="10350178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8" name="Полилиния: фигура 1797">
              <a:extLst>
                <a:ext uri="{FF2B5EF4-FFF2-40B4-BE49-F238E27FC236}">
                  <a16:creationId xmlns:a16="http://schemas.microsoft.com/office/drawing/2014/main" id="{84CEE6E3-28CB-C182-4847-C76A6CA3E9B1}"/>
                </a:ext>
              </a:extLst>
            </p:cNvPr>
            <p:cNvSpPr/>
            <p:nvPr/>
          </p:nvSpPr>
          <p:spPr>
            <a:xfrm>
              <a:off x="10441466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9" name="Полилиния: фигура 1798">
              <a:extLst>
                <a:ext uri="{FF2B5EF4-FFF2-40B4-BE49-F238E27FC236}">
                  <a16:creationId xmlns:a16="http://schemas.microsoft.com/office/drawing/2014/main" id="{5BC70FC2-D661-811D-53A8-66B2CE403A74}"/>
                </a:ext>
              </a:extLst>
            </p:cNvPr>
            <p:cNvSpPr/>
            <p:nvPr/>
          </p:nvSpPr>
          <p:spPr>
            <a:xfrm>
              <a:off x="10441466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3379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0" name="Полилиния: фигура 1799">
              <a:extLst>
                <a:ext uri="{FF2B5EF4-FFF2-40B4-BE49-F238E27FC236}">
                  <a16:creationId xmlns:a16="http://schemas.microsoft.com/office/drawing/2014/main" id="{A3D4F1FA-1A18-A171-3A9B-D2F3FA09E00F}"/>
                </a:ext>
              </a:extLst>
            </p:cNvPr>
            <p:cNvSpPr/>
            <p:nvPr/>
          </p:nvSpPr>
          <p:spPr>
            <a:xfrm>
              <a:off x="10252600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1" name="Полилиния: фигура 1800">
              <a:extLst>
                <a:ext uri="{FF2B5EF4-FFF2-40B4-BE49-F238E27FC236}">
                  <a16:creationId xmlns:a16="http://schemas.microsoft.com/office/drawing/2014/main" id="{011596B0-F143-F82A-EEC0-0D65C7EB46CB}"/>
                </a:ext>
              </a:extLst>
            </p:cNvPr>
            <p:cNvSpPr/>
            <p:nvPr/>
          </p:nvSpPr>
          <p:spPr>
            <a:xfrm>
              <a:off x="10254698" y="2723645"/>
              <a:ext cx="41450" cy="41756"/>
            </a:xfrm>
            <a:custGeom>
              <a:avLst/>
              <a:gdLst>
                <a:gd name="connsiteX0" fmla="*/ -72 w 41450"/>
                <a:gd name="connsiteY0" fmla="*/ 20567 h 41756"/>
                <a:gd name="connsiteX1" fmla="*/ 20701 w 41450"/>
                <a:gd name="connsiteY1" fmla="*/ -179 h 41756"/>
                <a:gd name="connsiteX2" fmla="*/ 41379 w 41450"/>
                <a:gd name="connsiteY2" fmla="*/ 20567 h 41756"/>
                <a:gd name="connsiteX3" fmla="*/ 20701 w 41450"/>
                <a:gd name="connsiteY3" fmla="*/ 41312 h 41756"/>
                <a:gd name="connsiteX4" fmla="*/ -72 w 41450"/>
                <a:gd name="connsiteY4" fmla="*/ 20567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39"/>
                    <a:pt x="31088" y="41312"/>
                    <a:pt x="20701" y="41312"/>
                  </a:cubicBezTo>
                  <a:cubicBezTo>
                    <a:pt x="8218" y="43389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2" name="Полилиния: фигура 1801">
              <a:extLst>
                <a:ext uri="{FF2B5EF4-FFF2-40B4-BE49-F238E27FC236}">
                  <a16:creationId xmlns:a16="http://schemas.microsoft.com/office/drawing/2014/main" id="{560F805D-96F2-40B5-0957-6E827D739DDD}"/>
                </a:ext>
              </a:extLst>
            </p:cNvPr>
            <p:cNvSpPr/>
            <p:nvPr/>
          </p:nvSpPr>
          <p:spPr>
            <a:xfrm>
              <a:off x="9227471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3" name="Полилиния: фигура 1802">
              <a:extLst>
                <a:ext uri="{FF2B5EF4-FFF2-40B4-BE49-F238E27FC236}">
                  <a16:creationId xmlns:a16="http://schemas.microsoft.com/office/drawing/2014/main" id="{00459012-76D1-C090-E01D-F615DA636295}"/>
                </a:ext>
              </a:extLst>
            </p:cNvPr>
            <p:cNvSpPr/>
            <p:nvPr/>
          </p:nvSpPr>
          <p:spPr>
            <a:xfrm>
              <a:off x="9316662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4" name="Полилиния: фигура 1803">
              <a:extLst>
                <a:ext uri="{FF2B5EF4-FFF2-40B4-BE49-F238E27FC236}">
                  <a16:creationId xmlns:a16="http://schemas.microsoft.com/office/drawing/2014/main" id="{121C28DE-A564-15B8-9188-FF3F75E32923}"/>
                </a:ext>
              </a:extLst>
            </p:cNvPr>
            <p:cNvSpPr/>
            <p:nvPr/>
          </p:nvSpPr>
          <p:spPr>
            <a:xfrm>
              <a:off x="9227471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5" name="Полилиния: фигура 1804">
              <a:extLst>
                <a:ext uri="{FF2B5EF4-FFF2-40B4-BE49-F238E27FC236}">
                  <a16:creationId xmlns:a16="http://schemas.microsoft.com/office/drawing/2014/main" id="{DDCF11F2-E8B6-0508-2FA4-28577CF83B08}"/>
                </a:ext>
              </a:extLst>
            </p:cNvPr>
            <p:cNvSpPr/>
            <p:nvPr/>
          </p:nvSpPr>
          <p:spPr>
            <a:xfrm>
              <a:off x="9229568" y="272572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5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6" name="Полилиния: фигура 1805">
              <a:extLst>
                <a:ext uri="{FF2B5EF4-FFF2-40B4-BE49-F238E27FC236}">
                  <a16:creationId xmlns:a16="http://schemas.microsoft.com/office/drawing/2014/main" id="{1543B627-1AED-352F-1B0E-7A8977338B5A}"/>
                </a:ext>
              </a:extLst>
            </p:cNvPr>
            <p:cNvSpPr/>
            <p:nvPr/>
          </p:nvSpPr>
          <p:spPr>
            <a:xfrm>
              <a:off x="9320855" y="272572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5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7" name="Полилиния: фигура 1806">
              <a:extLst>
                <a:ext uri="{FF2B5EF4-FFF2-40B4-BE49-F238E27FC236}">
                  <a16:creationId xmlns:a16="http://schemas.microsoft.com/office/drawing/2014/main" id="{409607F5-8B1C-8970-C611-B6F487BD8995}"/>
                </a:ext>
              </a:extLst>
            </p:cNvPr>
            <p:cNvSpPr/>
            <p:nvPr/>
          </p:nvSpPr>
          <p:spPr>
            <a:xfrm>
              <a:off x="9229568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8" name="Полилиния: фигура 1807">
              <a:extLst>
                <a:ext uri="{FF2B5EF4-FFF2-40B4-BE49-F238E27FC236}">
                  <a16:creationId xmlns:a16="http://schemas.microsoft.com/office/drawing/2014/main" id="{88E1D46F-6E68-AA18-D2C5-16B46D96D69B}"/>
                </a:ext>
              </a:extLst>
            </p:cNvPr>
            <p:cNvSpPr/>
            <p:nvPr/>
          </p:nvSpPr>
          <p:spPr>
            <a:xfrm>
              <a:off x="903860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9" name="Полилиния: фигура 1808">
              <a:extLst>
                <a:ext uri="{FF2B5EF4-FFF2-40B4-BE49-F238E27FC236}">
                  <a16:creationId xmlns:a16="http://schemas.microsoft.com/office/drawing/2014/main" id="{855A51F4-5B97-BAF9-CFF1-70296E3CE327}"/>
                </a:ext>
              </a:extLst>
            </p:cNvPr>
            <p:cNvSpPr/>
            <p:nvPr/>
          </p:nvSpPr>
          <p:spPr>
            <a:xfrm>
              <a:off x="9129913" y="2721568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0" name="Полилиния: фигура 1809">
              <a:extLst>
                <a:ext uri="{FF2B5EF4-FFF2-40B4-BE49-F238E27FC236}">
                  <a16:creationId xmlns:a16="http://schemas.microsoft.com/office/drawing/2014/main" id="{399C2729-225F-8619-7348-C902FECD7668}"/>
                </a:ext>
              </a:extLst>
            </p:cNvPr>
            <p:cNvSpPr/>
            <p:nvPr/>
          </p:nvSpPr>
          <p:spPr>
            <a:xfrm>
              <a:off x="903860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1" name="Полилиния: фигура 1810">
              <a:extLst>
                <a:ext uri="{FF2B5EF4-FFF2-40B4-BE49-F238E27FC236}">
                  <a16:creationId xmlns:a16="http://schemas.microsoft.com/office/drawing/2014/main" id="{2CD91272-80AF-1709-EA9E-A9180617A959}"/>
                </a:ext>
              </a:extLst>
            </p:cNvPr>
            <p:cNvSpPr/>
            <p:nvPr/>
          </p:nvSpPr>
          <p:spPr>
            <a:xfrm>
              <a:off x="9129913" y="2812846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2" name="Полилиния: фигура 1811">
              <a:extLst>
                <a:ext uri="{FF2B5EF4-FFF2-40B4-BE49-F238E27FC236}">
                  <a16:creationId xmlns:a16="http://schemas.microsoft.com/office/drawing/2014/main" id="{AB351EA2-F754-595B-84FF-714F6FE2B053}"/>
                </a:ext>
              </a:extLst>
            </p:cNvPr>
            <p:cNvSpPr/>
            <p:nvPr/>
          </p:nvSpPr>
          <p:spPr>
            <a:xfrm>
              <a:off x="9042751" y="272572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3" name="Полилиния: фигура 1812">
              <a:extLst>
                <a:ext uri="{FF2B5EF4-FFF2-40B4-BE49-F238E27FC236}">
                  <a16:creationId xmlns:a16="http://schemas.microsoft.com/office/drawing/2014/main" id="{B78CBB4B-A076-8DC3-B541-304332FF0A92}"/>
                </a:ext>
              </a:extLst>
            </p:cNvPr>
            <p:cNvSpPr/>
            <p:nvPr/>
          </p:nvSpPr>
          <p:spPr>
            <a:xfrm>
              <a:off x="9134068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4" name="Полилиния: фигура 1813">
              <a:extLst>
                <a:ext uri="{FF2B5EF4-FFF2-40B4-BE49-F238E27FC236}">
                  <a16:creationId xmlns:a16="http://schemas.microsoft.com/office/drawing/2014/main" id="{C1A19E21-0953-A0E9-6A62-FFAFB636D60D}"/>
                </a:ext>
              </a:extLst>
            </p:cNvPr>
            <p:cNvSpPr/>
            <p:nvPr/>
          </p:nvSpPr>
          <p:spPr>
            <a:xfrm>
              <a:off x="9042751" y="2816990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5" name="Полилиния: фигура 1814">
              <a:extLst>
                <a:ext uri="{FF2B5EF4-FFF2-40B4-BE49-F238E27FC236}">
                  <a16:creationId xmlns:a16="http://schemas.microsoft.com/office/drawing/2014/main" id="{3A0912E5-523E-1A6E-9A58-5FCD47430B4F}"/>
                </a:ext>
              </a:extLst>
            </p:cNvPr>
            <p:cNvSpPr/>
            <p:nvPr/>
          </p:nvSpPr>
          <p:spPr>
            <a:xfrm>
              <a:off x="9134068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6" name="Полилиния: фигура 1815">
              <a:extLst>
                <a:ext uri="{FF2B5EF4-FFF2-40B4-BE49-F238E27FC236}">
                  <a16:creationId xmlns:a16="http://schemas.microsoft.com/office/drawing/2014/main" id="{BC0E2E69-4C37-4A07-BE73-B2E90DEA161F}"/>
                </a:ext>
              </a:extLst>
            </p:cNvPr>
            <p:cNvSpPr/>
            <p:nvPr/>
          </p:nvSpPr>
          <p:spPr>
            <a:xfrm>
              <a:off x="885183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7" name="Полилиния: фигура 1816">
              <a:extLst>
                <a:ext uri="{FF2B5EF4-FFF2-40B4-BE49-F238E27FC236}">
                  <a16:creationId xmlns:a16="http://schemas.microsoft.com/office/drawing/2014/main" id="{4EF76DBB-81B3-D560-3D94-61B341A98B4F}"/>
                </a:ext>
              </a:extLst>
            </p:cNvPr>
            <p:cNvSpPr/>
            <p:nvPr/>
          </p:nvSpPr>
          <p:spPr>
            <a:xfrm>
              <a:off x="894314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8" name="Полилиния: фигура 1817">
              <a:extLst>
                <a:ext uri="{FF2B5EF4-FFF2-40B4-BE49-F238E27FC236}">
                  <a16:creationId xmlns:a16="http://schemas.microsoft.com/office/drawing/2014/main" id="{A6C6E975-7E51-9FE0-4167-5970693058F2}"/>
                </a:ext>
              </a:extLst>
            </p:cNvPr>
            <p:cNvSpPr/>
            <p:nvPr/>
          </p:nvSpPr>
          <p:spPr>
            <a:xfrm>
              <a:off x="885183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9" name="Полилиния: фигура 1818">
              <a:extLst>
                <a:ext uri="{FF2B5EF4-FFF2-40B4-BE49-F238E27FC236}">
                  <a16:creationId xmlns:a16="http://schemas.microsoft.com/office/drawing/2014/main" id="{A85834FC-B2A2-0363-CB12-3F78A7C1E2E0}"/>
                </a:ext>
              </a:extLst>
            </p:cNvPr>
            <p:cNvSpPr/>
            <p:nvPr/>
          </p:nvSpPr>
          <p:spPr>
            <a:xfrm>
              <a:off x="894314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0" name="Полилиния: фигура 1819">
              <a:extLst>
                <a:ext uri="{FF2B5EF4-FFF2-40B4-BE49-F238E27FC236}">
                  <a16:creationId xmlns:a16="http://schemas.microsoft.com/office/drawing/2014/main" id="{A25782F3-8548-4261-209A-EE04FC6DF0C2}"/>
                </a:ext>
              </a:extLst>
            </p:cNvPr>
            <p:cNvSpPr/>
            <p:nvPr/>
          </p:nvSpPr>
          <p:spPr>
            <a:xfrm>
              <a:off x="8855983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1" name="Полилиния: фигура 1820">
              <a:extLst>
                <a:ext uri="{FF2B5EF4-FFF2-40B4-BE49-F238E27FC236}">
                  <a16:creationId xmlns:a16="http://schemas.microsoft.com/office/drawing/2014/main" id="{E6D48176-3A8C-CCCD-5FC5-3E0FFCD3BA2D}"/>
                </a:ext>
              </a:extLst>
            </p:cNvPr>
            <p:cNvSpPr/>
            <p:nvPr/>
          </p:nvSpPr>
          <p:spPr>
            <a:xfrm>
              <a:off x="8947290" y="272572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2" name="Полилиния: фигура 1821">
              <a:extLst>
                <a:ext uri="{FF2B5EF4-FFF2-40B4-BE49-F238E27FC236}">
                  <a16:creationId xmlns:a16="http://schemas.microsoft.com/office/drawing/2014/main" id="{942722D3-B337-F744-36D4-BB8839E950FE}"/>
                </a:ext>
              </a:extLst>
            </p:cNvPr>
            <p:cNvSpPr/>
            <p:nvPr/>
          </p:nvSpPr>
          <p:spPr>
            <a:xfrm>
              <a:off x="8855983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3" name="Полилиния: фигура 1822">
              <a:extLst>
                <a:ext uri="{FF2B5EF4-FFF2-40B4-BE49-F238E27FC236}">
                  <a16:creationId xmlns:a16="http://schemas.microsoft.com/office/drawing/2014/main" id="{AF7253E1-A53F-B7F8-3196-9525216C3A38}"/>
                </a:ext>
              </a:extLst>
            </p:cNvPr>
            <p:cNvSpPr/>
            <p:nvPr/>
          </p:nvSpPr>
          <p:spPr>
            <a:xfrm>
              <a:off x="8947290" y="2816990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4" name="Полилиния: фигура 1823">
              <a:extLst>
                <a:ext uri="{FF2B5EF4-FFF2-40B4-BE49-F238E27FC236}">
                  <a16:creationId xmlns:a16="http://schemas.microsoft.com/office/drawing/2014/main" id="{D51AB21E-0A81-3EF7-A081-8E788F6B2BEA}"/>
                </a:ext>
              </a:extLst>
            </p:cNvPr>
            <p:cNvSpPr/>
            <p:nvPr/>
          </p:nvSpPr>
          <p:spPr>
            <a:xfrm>
              <a:off x="866506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5" name="Полилиния: фигура 1824">
              <a:extLst>
                <a:ext uri="{FF2B5EF4-FFF2-40B4-BE49-F238E27FC236}">
                  <a16:creationId xmlns:a16="http://schemas.microsoft.com/office/drawing/2014/main" id="{404DCCC4-03D0-1F2A-F00A-5256B0A8F109}"/>
                </a:ext>
              </a:extLst>
            </p:cNvPr>
            <p:cNvSpPr/>
            <p:nvPr/>
          </p:nvSpPr>
          <p:spPr>
            <a:xfrm>
              <a:off x="875429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6" name="Полилиния: фигура 1825">
              <a:extLst>
                <a:ext uri="{FF2B5EF4-FFF2-40B4-BE49-F238E27FC236}">
                  <a16:creationId xmlns:a16="http://schemas.microsoft.com/office/drawing/2014/main" id="{B6DC8B07-7DE2-32AF-359E-0ECD97E9DFEA}"/>
                </a:ext>
              </a:extLst>
            </p:cNvPr>
            <p:cNvSpPr/>
            <p:nvPr/>
          </p:nvSpPr>
          <p:spPr>
            <a:xfrm>
              <a:off x="866506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7" name="Полилиния: фигура 1826">
              <a:extLst>
                <a:ext uri="{FF2B5EF4-FFF2-40B4-BE49-F238E27FC236}">
                  <a16:creationId xmlns:a16="http://schemas.microsoft.com/office/drawing/2014/main" id="{9FDDD481-65B2-EC3D-EF0D-95A08C4E1648}"/>
                </a:ext>
              </a:extLst>
            </p:cNvPr>
            <p:cNvSpPr/>
            <p:nvPr/>
          </p:nvSpPr>
          <p:spPr>
            <a:xfrm>
              <a:off x="875429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8" name="Полилиния: фигура 1827">
              <a:extLst>
                <a:ext uri="{FF2B5EF4-FFF2-40B4-BE49-F238E27FC236}">
                  <a16:creationId xmlns:a16="http://schemas.microsoft.com/office/drawing/2014/main" id="{1A15613C-5C49-DB1E-BFC7-4EBA25E246F0}"/>
                </a:ext>
              </a:extLst>
            </p:cNvPr>
            <p:cNvSpPr/>
            <p:nvPr/>
          </p:nvSpPr>
          <p:spPr>
            <a:xfrm>
              <a:off x="8669215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9" name="Полилиния: фигура 1828">
              <a:extLst>
                <a:ext uri="{FF2B5EF4-FFF2-40B4-BE49-F238E27FC236}">
                  <a16:creationId xmlns:a16="http://schemas.microsoft.com/office/drawing/2014/main" id="{2A9D60A1-6C5A-FBAD-79D8-596EEF3412AF}"/>
                </a:ext>
              </a:extLst>
            </p:cNvPr>
            <p:cNvSpPr/>
            <p:nvPr/>
          </p:nvSpPr>
          <p:spPr>
            <a:xfrm>
              <a:off x="8760521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0" name="Полилиния: фигура 1829">
              <a:extLst>
                <a:ext uri="{FF2B5EF4-FFF2-40B4-BE49-F238E27FC236}">
                  <a16:creationId xmlns:a16="http://schemas.microsoft.com/office/drawing/2014/main" id="{67CABBF6-5DE2-3FF7-E115-19EDF2EB413C}"/>
                </a:ext>
              </a:extLst>
            </p:cNvPr>
            <p:cNvSpPr/>
            <p:nvPr/>
          </p:nvSpPr>
          <p:spPr>
            <a:xfrm>
              <a:off x="8669215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1" name="Полилиния: фигура 1830">
              <a:extLst>
                <a:ext uri="{FF2B5EF4-FFF2-40B4-BE49-F238E27FC236}">
                  <a16:creationId xmlns:a16="http://schemas.microsoft.com/office/drawing/2014/main" id="{756D8E5C-4EA5-8432-0C62-1333B2840590}"/>
                </a:ext>
              </a:extLst>
            </p:cNvPr>
            <p:cNvSpPr/>
            <p:nvPr/>
          </p:nvSpPr>
          <p:spPr>
            <a:xfrm>
              <a:off x="8760521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2" name="Полилиния: фигура 1831">
              <a:extLst>
                <a:ext uri="{FF2B5EF4-FFF2-40B4-BE49-F238E27FC236}">
                  <a16:creationId xmlns:a16="http://schemas.microsoft.com/office/drawing/2014/main" id="{B05649E0-9DD6-2434-1282-B3DDBF87662B}"/>
                </a:ext>
              </a:extLst>
            </p:cNvPr>
            <p:cNvSpPr/>
            <p:nvPr/>
          </p:nvSpPr>
          <p:spPr>
            <a:xfrm>
              <a:off x="847829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3" name="Полилиния: фигура 1832">
              <a:extLst>
                <a:ext uri="{FF2B5EF4-FFF2-40B4-BE49-F238E27FC236}">
                  <a16:creationId xmlns:a16="http://schemas.microsoft.com/office/drawing/2014/main" id="{B73B935D-B92E-C9F5-81D2-DB4CCBF323AE}"/>
                </a:ext>
              </a:extLst>
            </p:cNvPr>
            <p:cNvSpPr/>
            <p:nvPr/>
          </p:nvSpPr>
          <p:spPr>
            <a:xfrm>
              <a:off x="856753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4" name="Полилиния: фигура 1833">
              <a:extLst>
                <a:ext uri="{FF2B5EF4-FFF2-40B4-BE49-F238E27FC236}">
                  <a16:creationId xmlns:a16="http://schemas.microsoft.com/office/drawing/2014/main" id="{6F583BCA-96E2-CF84-B97F-34A103F168D0}"/>
                </a:ext>
              </a:extLst>
            </p:cNvPr>
            <p:cNvSpPr/>
            <p:nvPr/>
          </p:nvSpPr>
          <p:spPr>
            <a:xfrm>
              <a:off x="847829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5" name="Полилиния: фигура 1834">
              <a:extLst>
                <a:ext uri="{FF2B5EF4-FFF2-40B4-BE49-F238E27FC236}">
                  <a16:creationId xmlns:a16="http://schemas.microsoft.com/office/drawing/2014/main" id="{50B8E50B-458C-31F6-9074-1FCAD99AEA17}"/>
                </a:ext>
              </a:extLst>
            </p:cNvPr>
            <p:cNvSpPr/>
            <p:nvPr/>
          </p:nvSpPr>
          <p:spPr>
            <a:xfrm>
              <a:off x="856753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6" name="Полилиния: фигура 1835">
              <a:extLst>
                <a:ext uri="{FF2B5EF4-FFF2-40B4-BE49-F238E27FC236}">
                  <a16:creationId xmlns:a16="http://schemas.microsoft.com/office/drawing/2014/main" id="{F3293E2E-F5FE-2D2F-6A59-24A64545D883}"/>
                </a:ext>
              </a:extLst>
            </p:cNvPr>
            <p:cNvSpPr/>
            <p:nvPr/>
          </p:nvSpPr>
          <p:spPr>
            <a:xfrm>
              <a:off x="8482446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7" name="Полилиния: фигура 1836">
              <a:extLst>
                <a:ext uri="{FF2B5EF4-FFF2-40B4-BE49-F238E27FC236}">
                  <a16:creationId xmlns:a16="http://schemas.microsoft.com/office/drawing/2014/main" id="{5E53F46B-81DA-77E4-871B-DB3579E39F10}"/>
                </a:ext>
              </a:extLst>
            </p:cNvPr>
            <p:cNvSpPr/>
            <p:nvPr/>
          </p:nvSpPr>
          <p:spPr>
            <a:xfrm>
              <a:off x="8573753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8" name="Полилиния: фигура 1837">
              <a:extLst>
                <a:ext uri="{FF2B5EF4-FFF2-40B4-BE49-F238E27FC236}">
                  <a16:creationId xmlns:a16="http://schemas.microsoft.com/office/drawing/2014/main" id="{9BAEEA57-79CB-A7D6-7488-B844D7C08E92}"/>
                </a:ext>
              </a:extLst>
            </p:cNvPr>
            <p:cNvSpPr/>
            <p:nvPr/>
          </p:nvSpPr>
          <p:spPr>
            <a:xfrm>
              <a:off x="8482446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9" name="Полилиния: фигура 1838">
              <a:extLst>
                <a:ext uri="{FF2B5EF4-FFF2-40B4-BE49-F238E27FC236}">
                  <a16:creationId xmlns:a16="http://schemas.microsoft.com/office/drawing/2014/main" id="{57B10D54-E148-9471-824D-FBCDD4C6DF25}"/>
                </a:ext>
              </a:extLst>
            </p:cNvPr>
            <p:cNvSpPr/>
            <p:nvPr/>
          </p:nvSpPr>
          <p:spPr>
            <a:xfrm>
              <a:off x="8573753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0" name="Полилиния: фигура 1839">
              <a:extLst>
                <a:ext uri="{FF2B5EF4-FFF2-40B4-BE49-F238E27FC236}">
                  <a16:creationId xmlns:a16="http://schemas.microsoft.com/office/drawing/2014/main" id="{0BE3706B-0C61-6226-1796-53738ABE8C33}"/>
                </a:ext>
              </a:extLst>
            </p:cNvPr>
            <p:cNvSpPr/>
            <p:nvPr/>
          </p:nvSpPr>
          <p:spPr>
            <a:xfrm>
              <a:off x="829152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1" name="Полилиния: фигура 1840">
              <a:extLst>
                <a:ext uri="{FF2B5EF4-FFF2-40B4-BE49-F238E27FC236}">
                  <a16:creationId xmlns:a16="http://schemas.microsoft.com/office/drawing/2014/main" id="{FAFDC803-281A-9619-6950-F6BEF06443CE}"/>
                </a:ext>
              </a:extLst>
            </p:cNvPr>
            <p:cNvSpPr/>
            <p:nvPr/>
          </p:nvSpPr>
          <p:spPr>
            <a:xfrm>
              <a:off x="838076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2" name="Полилиния: фигура 1841">
              <a:extLst>
                <a:ext uri="{FF2B5EF4-FFF2-40B4-BE49-F238E27FC236}">
                  <a16:creationId xmlns:a16="http://schemas.microsoft.com/office/drawing/2014/main" id="{872B3613-41EF-1A74-593D-A42A2EF6E87B}"/>
                </a:ext>
              </a:extLst>
            </p:cNvPr>
            <p:cNvSpPr/>
            <p:nvPr/>
          </p:nvSpPr>
          <p:spPr>
            <a:xfrm>
              <a:off x="829152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3" name="Полилиния: фигура 1842">
              <a:extLst>
                <a:ext uri="{FF2B5EF4-FFF2-40B4-BE49-F238E27FC236}">
                  <a16:creationId xmlns:a16="http://schemas.microsoft.com/office/drawing/2014/main" id="{EF68A797-E9FE-21E4-25AC-DF4613EEACE4}"/>
                </a:ext>
              </a:extLst>
            </p:cNvPr>
            <p:cNvSpPr/>
            <p:nvPr/>
          </p:nvSpPr>
          <p:spPr>
            <a:xfrm>
              <a:off x="838076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4" name="Полилиния: фигура 1843">
              <a:extLst>
                <a:ext uri="{FF2B5EF4-FFF2-40B4-BE49-F238E27FC236}">
                  <a16:creationId xmlns:a16="http://schemas.microsoft.com/office/drawing/2014/main" id="{49A78E6F-C2CC-A97E-62DE-2771E9464586}"/>
                </a:ext>
              </a:extLst>
            </p:cNvPr>
            <p:cNvSpPr/>
            <p:nvPr/>
          </p:nvSpPr>
          <p:spPr>
            <a:xfrm>
              <a:off x="8295678" y="2727798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5" name="Полилиния: фигура 1844">
              <a:extLst>
                <a:ext uri="{FF2B5EF4-FFF2-40B4-BE49-F238E27FC236}">
                  <a16:creationId xmlns:a16="http://schemas.microsoft.com/office/drawing/2014/main" id="{7B91EC8A-5707-C0AA-3F97-A42993A5E0F2}"/>
                </a:ext>
              </a:extLst>
            </p:cNvPr>
            <p:cNvSpPr/>
            <p:nvPr/>
          </p:nvSpPr>
          <p:spPr>
            <a:xfrm>
              <a:off x="8386985" y="2727798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6" name="Полилиния: фигура 1845">
              <a:extLst>
                <a:ext uri="{FF2B5EF4-FFF2-40B4-BE49-F238E27FC236}">
                  <a16:creationId xmlns:a16="http://schemas.microsoft.com/office/drawing/2014/main" id="{83F34206-5872-CCFA-BA8F-CF86EF1BC311}"/>
                </a:ext>
              </a:extLst>
            </p:cNvPr>
            <p:cNvSpPr/>
            <p:nvPr/>
          </p:nvSpPr>
          <p:spPr>
            <a:xfrm>
              <a:off x="8295678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7" name="Полилиния: фигура 1846">
              <a:extLst>
                <a:ext uri="{FF2B5EF4-FFF2-40B4-BE49-F238E27FC236}">
                  <a16:creationId xmlns:a16="http://schemas.microsoft.com/office/drawing/2014/main" id="{A6586069-9C61-0EBC-58C7-F362767E0733}"/>
                </a:ext>
              </a:extLst>
            </p:cNvPr>
            <p:cNvSpPr/>
            <p:nvPr/>
          </p:nvSpPr>
          <p:spPr>
            <a:xfrm>
              <a:off x="8386985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8" name="Полилиния: фигура 1847">
              <a:extLst>
                <a:ext uri="{FF2B5EF4-FFF2-40B4-BE49-F238E27FC236}">
                  <a16:creationId xmlns:a16="http://schemas.microsoft.com/office/drawing/2014/main" id="{7F86CC50-E0C3-F0D5-7ECB-135BCEC608B8}"/>
                </a:ext>
              </a:extLst>
            </p:cNvPr>
            <p:cNvSpPr/>
            <p:nvPr/>
          </p:nvSpPr>
          <p:spPr>
            <a:xfrm>
              <a:off x="810267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9" name="Полилиния: фигура 1848">
              <a:extLst>
                <a:ext uri="{FF2B5EF4-FFF2-40B4-BE49-F238E27FC236}">
                  <a16:creationId xmlns:a16="http://schemas.microsoft.com/office/drawing/2014/main" id="{9B396703-B98E-1BC2-043F-CDD23ED4E7FE}"/>
                </a:ext>
              </a:extLst>
            </p:cNvPr>
            <p:cNvSpPr/>
            <p:nvPr/>
          </p:nvSpPr>
          <p:spPr>
            <a:xfrm>
              <a:off x="8193984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0" name="Полилиния: фигура 1849">
              <a:extLst>
                <a:ext uri="{FF2B5EF4-FFF2-40B4-BE49-F238E27FC236}">
                  <a16:creationId xmlns:a16="http://schemas.microsoft.com/office/drawing/2014/main" id="{2E13A172-C669-DEAF-BF76-5A0B9E7AB2DE}"/>
                </a:ext>
              </a:extLst>
            </p:cNvPr>
            <p:cNvSpPr/>
            <p:nvPr/>
          </p:nvSpPr>
          <p:spPr>
            <a:xfrm>
              <a:off x="810267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1" name="Полилиния: фигура 1850">
              <a:extLst>
                <a:ext uri="{FF2B5EF4-FFF2-40B4-BE49-F238E27FC236}">
                  <a16:creationId xmlns:a16="http://schemas.microsoft.com/office/drawing/2014/main" id="{E2E8994B-8B33-D50B-5161-07940188CF99}"/>
                </a:ext>
              </a:extLst>
            </p:cNvPr>
            <p:cNvSpPr/>
            <p:nvPr/>
          </p:nvSpPr>
          <p:spPr>
            <a:xfrm>
              <a:off x="8193984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2" name="Полилиния: фигура 1851">
              <a:extLst>
                <a:ext uri="{FF2B5EF4-FFF2-40B4-BE49-F238E27FC236}">
                  <a16:creationId xmlns:a16="http://schemas.microsoft.com/office/drawing/2014/main" id="{4207B6C0-DE3F-CE3B-A7CB-6372E3BB42C6}"/>
                </a:ext>
              </a:extLst>
            </p:cNvPr>
            <p:cNvSpPr/>
            <p:nvPr/>
          </p:nvSpPr>
          <p:spPr>
            <a:xfrm>
              <a:off x="8108900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3" name="Полилиния: фигура 1852">
              <a:extLst>
                <a:ext uri="{FF2B5EF4-FFF2-40B4-BE49-F238E27FC236}">
                  <a16:creationId xmlns:a16="http://schemas.microsoft.com/office/drawing/2014/main" id="{936C026C-6FDB-D923-40E3-5E02F144D378}"/>
                </a:ext>
              </a:extLst>
            </p:cNvPr>
            <p:cNvSpPr/>
            <p:nvPr/>
          </p:nvSpPr>
          <p:spPr>
            <a:xfrm>
              <a:off x="8200216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4" name="Полилиния: фигура 1853">
              <a:extLst>
                <a:ext uri="{FF2B5EF4-FFF2-40B4-BE49-F238E27FC236}">
                  <a16:creationId xmlns:a16="http://schemas.microsoft.com/office/drawing/2014/main" id="{27D9477A-FC83-C49D-B662-F437A8C05023}"/>
                </a:ext>
              </a:extLst>
            </p:cNvPr>
            <p:cNvSpPr/>
            <p:nvPr/>
          </p:nvSpPr>
          <p:spPr>
            <a:xfrm>
              <a:off x="8108900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5" name="Полилиния: фигура 1854">
              <a:extLst>
                <a:ext uri="{FF2B5EF4-FFF2-40B4-BE49-F238E27FC236}">
                  <a16:creationId xmlns:a16="http://schemas.microsoft.com/office/drawing/2014/main" id="{D62C2BDA-2AF3-7AD0-4A18-6F8EBEF48B5C}"/>
                </a:ext>
              </a:extLst>
            </p:cNvPr>
            <p:cNvSpPr/>
            <p:nvPr/>
          </p:nvSpPr>
          <p:spPr>
            <a:xfrm>
              <a:off x="8200216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6" name="Полилиния: фигура 1855">
              <a:extLst>
                <a:ext uri="{FF2B5EF4-FFF2-40B4-BE49-F238E27FC236}">
                  <a16:creationId xmlns:a16="http://schemas.microsoft.com/office/drawing/2014/main" id="{F501FB2E-0EEF-0E87-D13B-AB6F0A217720}"/>
                </a:ext>
              </a:extLst>
            </p:cNvPr>
            <p:cNvSpPr/>
            <p:nvPr/>
          </p:nvSpPr>
          <p:spPr>
            <a:xfrm>
              <a:off x="791590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7" name="Полилиния: фигура 1856">
              <a:extLst>
                <a:ext uri="{FF2B5EF4-FFF2-40B4-BE49-F238E27FC236}">
                  <a16:creationId xmlns:a16="http://schemas.microsoft.com/office/drawing/2014/main" id="{C8063442-A61F-0CD5-8FC9-511429BA1178}"/>
                </a:ext>
              </a:extLst>
            </p:cNvPr>
            <p:cNvSpPr/>
            <p:nvPr/>
          </p:nvSpPr>
          <p:spPr>
            <a:xfrm>
              <a:off x="800721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8" name="Полилиния: фигура 1857">
              <a:extLst>
                <a:ext uri="{FF2B5EF4-FFF2-40B4-BE49-F238E27FC236}">
                  <a16:creationId xmlns:a16="http://schemas.microsoft.com/office/drawing/2014/main" id="{DDD14E52-9BE5-488F-35DA-6FD9DA646455}"/>
                </a:ext>
              </a:extLst>
            </p:cNvPr>
            <p:cNvSpPr/>
            <p:nvPr/>
          </p:nvSpPr>
          <p:spPr>
            <a:xfrm>
              <a:off x="791590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9" name="Полилиния: фигура 1858">
              <a:extLst>
                <a:ext uri="{FF2B5EF4-FFF2-40B4-BE49-F238E27FC236}">
                  <a16:creationId xmlns:a16="http://schemas.microsoft.com/office/drawing/2014/main" id="{924437BC-28A9-1E8A-72F4-93C8247863E5}"/>
                </a:ext>
              </a:extLst>
            </p:cNvPr>
            <p:cNvSpPr/>
            <p:nvPr/>
          </p:nvSpPr>
          <p:spPr>
            <a:xfrm>
              <a:off x="800721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0" name="Полилиния: фигура 1859">
              <a:extLst>
                <a:ext uri="{FF2B5EF4-FFF2-40B4-BE49-F238E27FC236}">
                  <a16:creationId xmlns:a16="http://schemas.microsoft.com/office/drawing/2014/main" id="{461F27BA-048A-68D9-EEA3-417D37E89E63}"/>
                </a:ext>
              </a:extLst>
            </p:cNvPr>
            <p:cNvSpPr/>
            <p:nvPr/>
          </p:nvSpPr>
          <p:spPr>
            <a:xfrm>
              <a:off x="7922132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1" name="Полилиния: фигура 1860">
              <a:extLst>
                <a:ext uri="{FF2B5EF4-FFF2-40B4-BE49-F238E27FC236}">
                  <a16:creationId xmlns:a16="http://schemas.microsoft.com/office/drawing/2014/main" id="{52877F82-9739-162D-446D-CD7BD834A0B1}"/>
                </a:ext>
              </a:extLst>
            </p:cNvPr>
            <p:cNvSpPr/>
            <p:nvPr/>
          </p:nvSpPr>
          <p:spPr>
            <a:xfrm>
              <a:off x="8013448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2" name="Полилиния: фигура 1861">
              <a:extLst>
                <a:ext uri="{FF2B5EF4-FFF2-40B4-BE49-F238E27FC236}">
                  <a16:creationId xmlns:a16="http://schemas.microsoft.com/office/drawing/2014/main" id="{79F9F317-9BCF-7FEF-3380-B99C3D90804E}"/>
                </a:ext>
              </a:extLst>
            </p:cNvPr>
            <p:cNvSpPr/>
            <p:nvPr/>
          </p:nvSpPr>
          <p:spPr>
            <a:xfrm>
              <a:off x="7922132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3" name="Полилиния: фигура 1862">
              <a:extLst>
                <a:ext uri="{FF2B5EF4-FFF2-40B4-BE49-F238E27FC236}">
                  <a16:creationId xmlns:a16="http://schemas.microsoft.com/office/drawing/2014/main" id="{CC61F307-7407-F647-1695-216D213A45D7}"/>
                </a:ext>
              </a:extLst>
            </p:cNvPr>
            <p:cNvSpPr/>
            <p:nvPr/>
          </p:nvSpPr>
          <p:spPr>
            <a:xfrm>
              <a:off x="8013448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4" name="Полилиния: фигура 1863">
              <a:extLst>
                <a:ext uri="{FF2B5EF4-FFF2-40B4-BE49-F238E27FC236}">
                  <a16:creationId xmlns:a16="http://schemas.microsoft.com/office/drawing/2014/main" id="{1C8C6BA9-0230-DDBD-FD19-66DB48400EB4}"/>
                </a:ext>
              </a:extLst>
            </p:cNvPr>
            <p:cNvSpPr/>
            <p:nvPr/>
          </p:nvSpPr>
          <p:spPr>
            <a:xfrm>
              <a:off x="772914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5" name="Полилиния: фигура 1864">
              <a:extLst>
                <a:ext uri="{FF2B5EF4-FFF2-40B4-BE49-F238E27FC236}">
                  <a16:creationId xmlns:a16="http://schemas.microsoft.com/office/drawing/2014/main" id="{FBB07324-9B26-4E0F-903D-457F9BB0D3D2}"/>
                </a:ext>
              </a:extLst>
            </p:cNvPr>
            <p:cNvSpPr/>
            <p:nvPr/>
          </p:nvSpPr>
          <p:spPr>
            <a:xfrm>
              <a:off x="781837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6" name="Полилиния: фигура 1865">
              <a:extLst>
                <a:ext uri="{FF2B5EF4-FFF2-40B4-BE49-F238E27FC236}">
                  <a16:creationId xmlns:a16="http://schemas.microsoft.com/office/drawing/2014/main" id="{DBCC2866-94BC-2F9D-AF92-DFA8A9901D57}"/>
                </a:ext>
              </a:extLst>
            </p:cNvPr>
            <p:cNvSpPr/>
            <p:nvPr/>
          </p:nvSpPr>
          <p:spPr>
            <a:xfrm>
              <a:off x="772914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7" name="Полилиния: фигура 1866">
              <a:extLst>
                <a:ext uri="{FF2B5EF4-FFF2-40B4-BE49-F238E27FC236}">
                  <a16:creationId xmlns:a16="http://schemas.microsoft.com/office/drawing/2014/main" id="{13A3DC7E-A6A3-378C-FAFF-A4D85006CF2D}"/>
                </a:ext>
              </a:extLst>
            </p:cNvPr>
            <p:cNvSpPr/>
            <p:nvPr/>
          </p:nvSpPr>
          <p:spPr>
            <a:xfrm>
              <a:off x="781837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8" name="Полилиния: фигура 1867">
              <a:extLst>
                <a:ext uri="{FF2B5EF4-FFF2-40B4-BE49-F238E27FC236}">
                  <a16:creationId xmlns:a16="http://schemas.microsoft.com/office/drawing/2014/main" id="{339B3EA7-FA6B-4B9A-3C34-64EFB3DDD014}"/>
                </a:ext>
              </a:extLst>
            </p:cNvPr>
            <p:cNvSpPr/>
            <p:nvPr/>
          </p:nvSpPr>
          <p:spPr>
            <a:xfrm>
              <a:off x="7735363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9" name="Полилиния: фигура 1868">
              <a:extLst>
                <a:ext uri="{FF2B5EF4-FFF2-40B4-BE49-F238E27FC236}">
                  <a16:creationId xmlns:a16="http://schemas.microsoft.com/office/drawing/2014/main" id="{1D5EC9BC-3960-EF9E-E00B-294BC5681822}"/>
                </a:ext>
              </a:extLst>
            </p:cNvPr>
            <p:cNvSpPr/>
            <p:nvPr/>
          </p:nvSpPr>
          <p:spPr>
            <a:xfrm>
              <a:off x="7826679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0" name="Полилиния: фигура 1869">
              <a:extLst>
                <a:ext uri="{FF2B5EF4-FFF2-40B4-BE49-F238E27FC236}">
                  <a16:creationId xmlns:a16="http://schemas.microsoft.com/office/drawing/2014/main" id="{BB656CA5-81C1-8A82-81FF-9CFA86C4A324}"/>
                </a:ext>
              </a:extLst>
            </p:cNvPr>
            <p:cNvSpPr/>
            <p:nvPr/>
          </p:nvSpPr>
          <p:spPr>
            <a:xfrm>
              <a:off x="7735363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1" name="Полилиния: фигура 1870">
              <a:extLst>
                <a:ext uri="{FF2B5EF4-FFF2-40B4-BE49-F238E27FC236}">
                  <a16:creationId xmlns:a16="http://schemas.microsoft.com/office/drawing/2014/main" id="{B6E1D94D-3B14-43D5-BE86-BA278E43EA49}"/>
                </a:ext>
              </a:extLst>
            </p:cNvPr>
            <p:cNvSpPr/>
            <p:nvPr/>
          </p:nvSpPr>
          <p:spPr>
            <a:xfrm>
              <a:off x="7826679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2" name="Полилиния: фигура 1871">
              <a:extLst>
                <a:ext uri="{FF2B5EF4-FFF2-40B4-BE49-F238E27FC236}">
                  <a16:creationId xmlns:a16="http://schemas.microsoft.com/office/drawing/2014/main" id="{F0811EFF-B19E-6065-9AC8-B2739F0A201B}"/>
                </a:ext>
              </a:extLst>
            </p:cNvPr>
            <p:cNvSpPr/>
            <p:nvPr/>
          </p:nvSpPr>
          <p:spPr>
            <a:xfrm>
              <a:off x="754237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3" name="Полилиния: фигура 1872">
              <a:extLst>
                <a:ext uri="{FF2B5EF4-FFF2-40B4-BE49-F238E27FC236}">
                  <a16:creationId xmlns:a16="http://schemas.microsoft.com/office/drawing/2014/main" id="{29183786-E81C-A745-1F7C-73665DD24720}"/>
                </a:ext>
              </a:extLst>
            </p:cNvPr>
            <p:cNvSpPr/>
            <p:nvPr/>
          </p:nvSpPr>
          <p:spPr>
            <a:xfrm>
              <a:off x="763160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4" name="Полилиния: фигура 1873">
              <a:extLst>
                <a:ext uri="{FF2B5EF4-FFF2-40B4-BE49-F238E27FC236}">
                  <a16:creationId xmlns:a16="http://schemas.microsoft.com/office/drawing/2014/main" id="{BEC3AE4E-89A6-299E-D9A7-77D37145E1B3}"/>
                </a:ext>
              </a:extLst>
            </p:cNvPr>
            <p:cNvSpPr/>
            <p:nvPr/>
          </p:nvSpPr>
          <p:spPr>
            <a:xfrm>
              <a:off x="754237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5" name="Полилиния: фигура 1874">
              <a:extLst>
                <a:ext uri="{FF2B5EF4-FFF2-40B4-BE49-F238E27FC236}">
                  <a16:creationId xmlns:a16="http://schemas.microsoft.com/office/drawing/2014/main" id="{75F4BBF9-6E40-53D9-F610-46FACBE6BC38}"/>
                </a:ext>
              </a:extLst>
            </p:cNvPr>
            <p:cNvSpPr/>
            <p:nvPr/>
          </p:nvSpPr>
          <p:spPr>
            <a:xfrm>
              <a:off x="763160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6" name="Полилиния: фигура 1875">
              <a:extLst>
                <a:ext uri="{FF2B5EF4-FFF2-40B4-BE49-F238E27FC236}">
                  <a16:creationId xmlns:a16="http://schemas.microsoft.com/office/drawing/2014/main" id="{6E7F7231-5A05-20C1-29B8-8EF081F89523}"/>
                </a:ext>
              </a:extLst>
            </p:cNvPr>
            <p:cNvSpPr/>
            <p:nvPr/>
          </p:nvSpPr>
          <p:spPr>
            <a:xfrm>
              <a:off x="7548595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7" name="Полилиния: фигура 1876">
              <a:extLst>
                <a:ext uri="{FF2B5EF4-FFF2-40B4-BE49-F238E27FC236}">
                  <a16:creationId xmlns:a16="http://schemas.microsoft.com/office/drawing/2014/main" id="{499EAC78-446F-D7E2-7475-24C7A3A5AB39}"/>
                </a:ext>
              </a:extLst>
            </p:cNvPr>
            <p:cNvSpPr/>
            <p:nvPr/>
          </p:nvSpPr>
          <p:spPr>
            <a:xfrm>
              <a:off x="7639901" y="2727798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8" name="Полилиния: фигура 1877">
              <a:extLst>
                <a:ext uri="{FF2B5EF4-FFF2-40B4-BE49-F238E27FC236}">
                  <a16:creationId xmlns:a16="http://schemas.microsoft.com/office/drawing/2014/main" id="{329ABBB6-045B-B3C6-5CAC-86A4163B4A64}"/>
                </a:ext>
              </a:extLst>
            </p:cNvPr>
            <p:cNvSpPr/>
            <p:nvPr/>
          </p:nvSpPr>
          <p:spPr>
            <a:xfrm>
              <a:off x="7548595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9" name="Полилиния: фигура 1878">
              <a:extLst>
                <a:ext uri="{FF2B5EF4-FFF2-40B4-BE49-F238E27FC236}">
                  <a16:creationId xmlns:a16="http://schemas.microsoft.com/office/drawing/2014/main" id="{80538603-EB8F-EA18-A258-FF71A060CA6C}"/>
                </a:ext>
              </a:extLst>
            </p:cNvPr>
            <p:cNvSpPr/>
            <p:nvPr/>
          </p:nvSpPr>
          <p:spPr>
            <a:xfrm>
              <a:off x="7639901" y="2819066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16"/>
                    <a:pt x="14460" y="3301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0" name="Полилиния: фигура 1879">
              <a:extLst>
                <a:ext uri="{FF2B5EF4-FFF2-40B4-BE49-F238E27FC236}">
                  <a16:creationId xmlns:a16="http://schemas.microsoft.com/office/drawing/2014/main" id="{D7CB2260-10AC-F383-2737-8527D3D14BAC}"/>
                </a:ext>
              </a:extLst>
            </p:cNvPr>
            <p:cNvSpPr/>
            <p:nvPr/>
          </p:nvSpPr>
          <p:spPr>
            <a:xfrm>
              <a:off x="735560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1" name="Полилиния: фигура 1880">
              <a:extLst>
                <a:ext uri="{FF2B5EF4-FFF2-40B4-BE49-F238E27FC236}">
                  <a16:creationId xmlns:a16="http://schemas.microsoft.com/office/drawing/2014/main" id="{9E9BA063-586E-5A30-2D44-F0515B821F24}"/>
                </a:ext>
              </a:extLst>
            </p:cNvPr>
            <p:cNvSpPr/>
            <p:nvPr/>
          </p:nvSpPr>
          <p:spPr>
            <a:xfrm>
              <a:off x="744483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2" name="Полилиния: фигура 1881">
              <a:extLst>
                <a:ext uri="{FF2B5EF4-FFF2-40B4-BE49-F238E27FC236}">
                  <a16:creationId xmlns:a16="http://schemas.microsoft.com/office/drawing/2014/main" id="{D6DFAE79-608E-81F0-1CB5-86C473D2E0A3}"/>
                </a:ext>
              </a:extLst>
            </p:cNvPr>
            <p:cNvSpPr/>
            <p:nvPr/>
          </p:nvSpPr>
          <p:spPr>
            <a:xfrm>
              <a:off x="735560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3" name="Полилиния: фигура 1882">
              <a:extLst>
                <a:ext uri="{FF2B5EF4-FFF2-40B4-BE49-F238E27FC236}">
                  <a16:creationId xmlns:a16="http://schemas.microsoft.com/office/drawing/2014/main" id="{3ED24F09-4F51-F2E7-5231-A45794C998C5}"/>
                </a:ext>
              </a:extLst>
            </p:cNvPr>
            <p:cNvSpPr/>
            <p:nvPr/>
          </p:nvSpPr>
          <p:spPr>
            <a:xfrm>
              <a:off x="744483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4" name="Полилиния: фигура 1883">
              <a:extLst>
                <a:ext uri="{FF2B5EF4-FFF2-40B4-BE49-F238E27FC236}">
                  <a16:creationId xmlns:a16="http://schemas.microsoft.com/office/drawing/2014/main" id="{5B5A7D4F-70EB-6B6D-9D5D-17098EA09667}"/>
                </a:ext>
              </a:extLst>
            </p:cNvPr>
            <p:cNvSpPr/>
            <p:nvPr/>
          </p:nvSpPr>
          <p:spPr>
            <a:xfrm>
              <a:off x="7361826" y="2729874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5" name="Полилиния: фигура 1884">
              <a:extLst>
                <a:ext uri="{FF2B5EF4-FFF2-40B4-BE49-F238E27FC236}">
                  <a16:creationId xmlns:a16="http://schemas.microsoft.com/office/drawing/2014/main" id="{12F56AC1-74A8-0585-CFEB-6211054C089B}"/>
                </a:ext>
              </a:extLst>
            </p:cNvPr>
            <p:cNvSpPr/>
            <p:nvPr/>
          </p:nvSpPr>
          <p:spPr>
            <a:xfrm>
              <a:off x="7453133" y="2729874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9 w 29054"/>
                <a:gd name="connsiteY1" fmla="*/ -179 h 29362"/>
                <a:gd name="connsiteX2" fmla="*/ 28982 w 29054"/>
                <a:gd name="connsiteY2" fmla="*/ 14337 h 29362"/>
                <a:gd name="connsiteX3" fmla="*/ 14459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6" name="Полилиния: фигура 1885">
              <a:extLst>
                <a:ext uri="{FF2B5EF4-FFF2-40B4-BE49-F238E27FC236}">
                  <a16:creationId xmlns:a16="http://schemas.microsoft.com/office/drawing/2014/main" id="{F207B68F-40E5-DF3E-45F7-508E7788F915}"/>
                </a:ext>
              </a:extLst>
            </p:cNvPr>
            <p:cNvSpPr/>
            <p:nvPr/>
          </p:nvSpPr>
          <p:spPr>
            <a:xfrm>
              <a:off x="7361826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7" name="Полилиния: фигура 1886">
              <a:extLst>
                <a:ext uri="{FF2B5EF4-FFF2-40B4-BE49-F238E27FC236}">
                  <a16:creationId xmlns:a16="http://schemas.microsoft.com/office/drawing/2014/main" id="{05830824-8B0D-2C64-7832-9BD4EF26BD46}"/>
                </a:ext>
              </a:extLst>
            </p:cNvPr>
            <p:cNvSpPr/>
            <p:nvPr/>
          </p:nvSpPr>
          <p:spPr>
            <a:xfrm>
              <a:off x="7453133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8" name="Полилиния: фигура 1887">
              <a:extLst>
                <a:ext uri="{FF2B5EF4-FFF2-40B4-BE49-F238E27FC236}">
                  <a16:creationId xmlns:a16="http://schemas.microsoft.com/office/drawing/2014/main" id="{A5488C4C-D5D9-5EE8-61B7-203E1781F745}"/>
                </a:ext>
              </a:extLst>
            </p:cNvPr>
            <p:cNvSpPr/>
            <p:nvPr/>
          </p:nvSpPr>
          <p:spPr>
            <a:xfrm>
              <a:off x="716675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9" name="Полилиния: фигура 1888">
              <a:extLst>
                <a:ext uri="{FF2B5EF4-FFF2-40B4-BE49-F238E27FC236}">
                  <a16:creationId xmlns:a16="http://schemas.microsoft.com/office/drawing/2014/main" id="{4041FDBE-9EB7-C8A0-EDE4-F5D02C59E290}"/>
                </a:ext>
              </a:extLst>
            </p:cNvPr>
            <p:cNvSpPr/>
            <p:nvPr/>
          </p:nvSpPr>
          <p:spPr>
            <a:xfrm>
              <a:off x="725806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0" name="Полилиния: фигура 1889">
              <a:extLst>
                <a:ext uri="{FF2B5EF4-FFF2-40B4-BE49-F238E27FC236}">
                  <a16:creationId xmlns:a16="http://schemas.microsoft.com/office/drawing/2014/main" id="{D0C6514A-E3DB-85EF-C555-9BB702FABE19}"/>
                </a:ext>
              </a:extLst>
            </p:cNvPr>
            <p:cNvSpPr/>
            <p:nvPr/>
          </p:nvSpPr>
          <p:spPr>
            <a:xfrm>
              <a:off x="716675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1" name="Полилиния: фигура 1890">
              <a:extLst>
                <a:ext uri="{FF2B5EF4-FFF2-40B4-BE49-F238E27FC236}">
                  <a16:creationId xmlns:a16="http://schemas.microsoft.com/office/drawing/2014/main" id="{B20C3101-EE04-8045-3C3C-437FCBABEEFB}"/>
                </a:ext>
              </a:extLst>
            </p:cNvPr>
            <p:cNvSpPr/>
            <p:nvPr/>
          </p:nvSpPr>
          <p:spPr>
            <a:xfrm>
              <a:off x="725806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2" name="Полилиния: фигура 1891">
              <a:extLst>
                <a:ext uri="{FF2B5EF4-FFF2-40B4-BE49-F238E27FC236}">
                  <a16:creationId xmlns:a16="http://schemas.microsoft.com/office/drawing/2014/main" id="{35387C85-D54B-92C8-3136-1E42E0FD1AD6}"/>
                </a:ext>
              </a:extLst>
            </p:cNvPr>
            <p:cNvSpPr/>
            <p:nvPr/>
          </p:nvSpPr>
          <p:spPr>
            <a:xfrm>
              <a:off x="7175058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3" name="Полилиния: фигура 1892">
              <a:extLst>
                <a:ext uri="{FF2B5EF4-FFF2-40B4-BE49-F238E27FC236}">
                  <a16:creationId xmlns:a16="http://schemas.microsoft.com/office/drawing/2014/main" id="{642CCA88-CDC1-8A67-E213-33C6A7DDB6CD}"/>
                </a:ext>
              </a:extLst>
            </p:cNvPr>
            <p:cNvSpPr/>
            <p:nvPr/>
          </p:nvSpPr>
          <p:spPr>
            <a:xfrm>
              <a:off x="7266364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4" name="Полилиния: фигура 1893">
              <a:extLst>
                <a:ext uri="{FF2B5EF4-FFF2-40B4-BE49-F238E27FC236}">
                  <a16:creationId xmlns:a16="http://schemas.microsoft.com/office/drawing/2014/main" id="{48BED668-1266-F7B4-3104-79391BEA8AC3}"/>
                </a:ext>
              </a:extLst>
            </p:cNvPr>
            <p:cNvSpPr/>
            <p:nvPr/>
          </p:nvSpPr>
          <p:spPr>
            <a:xfrm>
              <a:off x="7175058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5" name="Полилиния: фигура 1894">
              <a:extLst>
                <a:ext uri="{FF2B5EF4-FFF2-40B4-BE49-F238E27FC236}">
                  <a16:creationId xmlns:a16="http://schemas.microsoft.com/office/drawing/2014/main" id="{92749F3D-86FC-B15C-0C4C-5D4DEECE3C0D}"/>
                </a:ext>
              </a:extLst>
            </p:cNvPr>
            <p:cNvSpPr/>
            <p:nvPr/>
          </p:nvSpPr>
          <p:spPr>
            <a:xfrm>
              <a:off x="7266364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6" name="Полилиния: фигура 1895">
              <a:extLst>
                <a:ext uri="{FF2B5EF4-FFF2-40B4-BE49-F238E27FC236}">
                  <a16:creationId xmlns:a16="http://schemas.microsoft.com/office/drawing/2014/main" id="{5F882830-820C-7616-390F-62691DD31F1B}"/>
                </a:ext>
              </a:extLst>
            </p:cNvPr>
            <p:cNvSpPr/>
            <p:nvPr/>
          </p:nvSpPr>
          <p:spPr>
            <a:xfrm>
              <a:off x="6979980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7" name="Полилиния: фигура 1896">
              <a:extLst>
                <a:ext uri="{FF2B5EF4-FFF2-40B4-BE49-F238E27FC236}">
                  <a16:creationId xmlns:a16="http://schemas.microsoft.com/office/drawing/2014/main" id="{CD7E5002-B505-B11A-A990-8FAC17EBD8DA}"/>
                </a:ext>
              </a:extLst>
            </p:cNvPr>
            <p:cNvSpPr/>
            <p:nvPr/>
          </p:nvSpPr>
          <p:spPr>
            <a:xfrm>
              <a:off x="707129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8" name="Полилиния: фигура 1897">
              <a:extLst>
                <a:ext uri="{FF2B5EF4-FFF2-40B4-BE49-F238E27FC236}">
                  <a16:creationId xmlns:a16="http://schemas.microsoft.com/office/drawing/2014/main" id="{4AFD50DF-645C-C04D-1274-94B2A8F416D1}"/>
                </a:ext>
              </a:extLst>
            </p:cNvPr>
            <p:cNvSpPr/>
            <p:nvPr/>
          </p:nvSpPr>
          <p:spPr>
            <a:xfrm>
              <a:off x="6979980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9" name="Полилиния: фигура 1898">
              <a:extLst>
                <a:ext uri="{FF2B5EF4-FFF2-40B4-BE49-F238E27FC236}">
                  <a16:creationId xmlns:a16="http://schemas.microsoft.com/office/drawing/2014/main" id="{0E743BE4-EA83-53ED-BD4A-AFA53E36AFD7}"/>
                </a:ext>
              </a:extLst>
            </p:cNvPr>
            <p:cNvSpPr/>
            <p:nvPr/>
          </p:nvSpPr>
          <p:spPr>
            <a:xfrm>
              <a:off x="707129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0" name="Полилиния: фигура 1899">
              <a:extLst>
                <a:ext uri="{FF2B5EF4-FFF2-40B4-BE49-F238E27FC236}">
                  <a16:creationId xmlns:a16="http://schemas.microsoft.com/office/drawing/2014/main" id="{EC90FDB7-D7B8-1937-BA5A-B3778255CA2E}"/>
                </a:ext>
              </a:extLst>
            </p:cNvPr>
            <p:cNvSpPr/>
            <p:nvPr/>
          </p:nvSpPr>
          <p:spPr>
            <a:xfrm>
              <a:off x="6988290" y="272987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1" name="Полилиния: фигура 1900">
              <a:extLst>
                <a:ext uri="{FF2B5EF4-FFF2-40B4-BE49-F238E27FC236}">
                  <a16:creationId xmlns:a16="http://schemas.microsoft.com/office/drawing/2014/main" id="{39115759-72BD-EB41-5A15-AE3745CA5968}"/>
                </a:ext>
              </a:extLst>
            </p:cNvPr>
            <p:cNvSpPr/>
            <p:nvPr/>
          </p:nvSpPr>
          <p:spPr>
            <a:xfrm>
              <a:off x="7079596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2" name="Полилиния: фигура 1901">
              <a:extLst>
                <a:ext uri="{FF2B5EF4-FFF2-40B4-BE49-F238E27FC236}">
                  <a16:creationId xmlns:a16="http://schemas.microsoft.com/office/drawing/2014/main" id="{9DD46AC8-96F7-3E97-B3B4-3D8E5CA16969}"/>
                </a:ext>
              </a:extLst>
            </p:cNvPr>
            <p:cNvSpPr/>
            <p:nvPr/>
          </p:nvSpPr>
          <p:spPr>
            <a:xfrm>
              <a:off x="6988290" y="282114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3" name="Полилиния: фигура 1902">
              <a:extLst>
                <a:ext uri="{FF2B5EF4-FFF2-40B4-BE49-F238E27FC236}">
                  <a16:creationId xmlns:a16="http://schemas.microsoft.com/office/drawing/2014/main" id="{36969738-0280-FE4E-E8F2-B48B454589BA}"/>
                </a:ext>
              </a:extLst>
            </p:cNvPr>
            <p:cNvSpPr/>
            <p:nvPr/>
          </p:nvSpPr>
          <p:spPr>
            <a:xfrm>
              <a:off x="7079596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4" name="Полилиния: фигура 1903">
              <a:extLst>
                <a:ext uri="{FF2B5EF4-FFF2-40B4-BE49-F238E27FC236}">
                  <a16:creationId xmlns:a16="http://schemas.microsoft.com/office/drawing/2014/main" id="{50DAA648-118D-4F0C-716A-1C5E46615A8C}"/>
                </a:ext>
              </a:extLst>
            </p:cNvPr>
            <p:cNvSpPr/>
            <p:nvPr/>
          </p:nvSpPr>
          <p:spPr>
            <a:xfrm>
              <a:off x="679321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5" name="Полилиния: фигура 1904">
              <a:extLst>
                <a:ext uri="{FF2B5EF4-FFF2-40B4-BE49-F238E27FC236}">
                  <a16:creationId xmlns:a16="http://schemas.microsoft.com/office/drawing/2014/main" id="{F62937C9-0B0E-4B13-5A66-2D81E2122EB6}"/>
                </a:ext>
              </a:extLst>
            </p:cNvPr>
            <p:cNvSpPr/>
            <p:nvPr/>
          </p:nvSpPr>
          <p:spPr>
            <a:xfrm>
              <a:off x="688245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6" name="Полилиния: фигура 1905">
              <a:extLst>
                <a:ext uri="{FF2B5EF4-FFF2-40B4-BE49-F238E27FC236}">
                  <a16:creationId xmlns:a16="http://schemas.microsoft.com/office/drawing/2014/main" id="{61F17529-A905-38DE-D1A6-FF4D53EDCE30}"/>
                </a:ext>
              </a:extLst>
            </p:cNvPr>
            <p:cNvSpPr/>
            <p:nvPr/>
          </p:nvSpPr>
          <p:spPr>
            <a:xfrm>
              <a:off x="679321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7" name="Полилиния: фигура 1906">
              <a:extLst>
                <a:ext uri="{FF2B5EF4-FFF2-40B4-BE49-F238E27FC236}">
                  <a16:creationId xmlns:a16="http://schemas.microsoft.com/office/drawing/2014/main" id="{E663E459-3C7A-91DC-8ADF-DD7065BAA71B}"/>
                </a:ext>
              </a:extLst>
            </p:cNvPr>
            <p:cNvSpPr/>
            <p:nvPr/>
          </p:nvSpPr>
          <p:spPr>
            <a:xfrm>
              <a:off x="688245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8" name="Полилиния: фигура 1907">
              <a:extLst>
                <a:ext uri="{FF2B5EF4-FFF2-40B4-BE49-F238E27FC236}">
                  <a16:creationId xmlns:a16="http://schemas.microsoft.com/office/drawing/2014/main" id="{70BDFB60-0ECA-89BC-ABD3-78B163594210}"/>
                </a:ext>
              </a:extLst>
            </p:cNvPr>
            <p:cNvSpPr/>
            <p:nvPr/>
          </p:nvSpPr>
          <p:spPr>
            <a:xfrm>
              <a:off x="6801512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9" name="Полилиния: фигура 1908">
              <a:extLst>
                <a:ext uri="{FF2B5EF4-FFF2-40B4-BE49-F238E27FC236}">
                  <a16:creationId xmlns:a16="http://schemas.microsoft.com/office/drawing/2014/main" id="{689DAA17-9C81-65DF-0947-F8F52E839F91}"/>
                </a:ext>
              </a:extLst>
            </p:cNvPr>
            <p:cNvSpPr/>
            <p:nvPr/>
          </p:nvSpPr>
          <p:spPr>
            <a:xfrm>
              <a:off x="6892828" y="272987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0" name="Полилиния: фигура 1909">
              <a:extLst>
                <a:ext uri="{FF2B5EF4-FFF2-40B4-BE49-F238E27FC236}">
                  <a16:creationId xmlns:a16="http://schemas.microsoft.com/office/drawing/2014/main" id="{FDDC8C20-DD44-B5E4-E687-2C428860A6F1}"/>
                </a:ext>
              </a:extLst>
            </p:cNvPr>
            <p:cNvSpPr/>
            <p:nvPr/>
          </p:nvSpPr>
          <p:spPr>
            <a:xfrm>
              <a:off x="6801512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7"/>
                    <a:pt x="-72" y="2056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1" name="Полилиния: фигура 1910">
              <a:extLst>
                <a:ext uri="{FF2B5EF4-FFF2-40B4-BE49-F238E27FC236}">
                  <a16:creationId xmlns:a16="http://schemas.microsoft.com/office/drawing/2014/main" id="{49079D8C-694C-5927-B985-7387712551DE}"/>
                </a:ext>
              </a:extLst>
            </p:cNvPr>
            <p:cNvSpPr/>
            <p:nvPr/>
          </p:nvSpPr>
          <p:spPr>
            <a:xfrm>
              <a:off x="6892828" y="282114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7"/>
                    <a:pt x="-72" y="2056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2" name="Полилиния: фигура 1911">
              <a:extLst>
                <a:ext uri="{FF2B5EF4-FFF2-40B4-BE49-F238E27FC236}">
                  <a16:creationId xmlns:a16="http://schemas.microsoft.com/office/drawing/2014/main" id="{E15D64DB-BCEA-FA11-3E29-0627890D6099}"/>
                </a:ext>
              </a:extLst>
            </p:cNvPr>
            <p:cNvSpPr/>
            <p:nvPr/>
          </p:nvSpPr>
          <p:spPr>
            <a:xfrm>
              <a:off x="660644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3" name="Полилиния: фигура 1912">
              <a:extLst>
                <a:ext uri="{FF2B5EF4-FFF2-40B4-BE49-F238E27FC236}">
                  <a16:creationId xmlns:a16="http://schemas.microsoft.com/office/drawing/2014/main" id="{3DA032E2-74E8-3A63-8676-D7429AA78AFC}"/>
                </a:ext>
              </a:extLst>
            </p:cNvPr>
            <p:cNvSpPr/>
            <p:nvPr/>
          </p:nvSpPr>
          <p:spPr>
            <a:xfrm>
              <a:off x="669568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4" name="Полилиния: фигура 1913">
              <a:extLst>
                <a:ext uri="{FF2B5EF4-FFF2-40B4-BE49-F238E27FC236}">
                  <a16:creationId xmlns:a16="http://schemas.microsoft.com/office/drawing/2014/main" id="{CCDA6946-CCCD-0B85-1637-72B327D41665}"/>
                </a:ext>
              </a:extLst>
            </p:cNvPr>
            <p:cNvSpPr/>
            <p:nvPr/>
          </p:nvSpPr>
          <p:spPr>
            <a:xfrm>
              <a:off x="660644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5" name="Полилиния: фигура 1914">
              <a:extLst>
                <a:ext uri="{FF2B5EF4-FFF2-40B4-BE49-F238E27FC236}">
                  <a16:creationId xmlns:a16="http://schemas.microsoft.com/office/drawing/2014/main" id="{C64B9414-2C38-A47A-8FCF-F4AA85E934AF}"/>
                </a:ext>
              </a:extLst>
            </p:cNvPr>
            <p:cNvSpPr/>
            <p:nvPr/>
          </p:nvSpPr>
          <p:spPr>
            <a:xfrm>
              <a:off x="669568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6" name="Полилиния: фигура 1915">
              <a:extLst>
                <a:ext uri="{FF2B5EF4-FFF2-40B4-BE49-F238E27FC236}">
                  <a16:creationId xmlns:a16="http://schemas.microsoft.com/office/drawing/2014/main" id="{6229B604-2F61-6BE3-DD67-F27E3EA0B05C}"/>
                </a:ext>
              </a:extLst>
            </p:cNvPr>
            <p:cNvSpPr/>
            <p:nvPr/>
          </p:nvSpPr>
          <p:spPr>
            <a:xfrm>
              <a:off x="6614743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7" name="Полилиния: фигура 1916">
              <a:extLst>
                <a:ext uri="{FF2B5EF4-FFF2-40B4-BE49-F238E27FC236}">
                  <a16:creationId xmlns:a16="http://schemas.microsoft.com/office/drawing/2014/main" id="{9371999A-850E-C35F-4084-E3C9C235E89A}"/>
                </a:ext>
              </a:extLst>
            </p:cNvPr>
            <p:cNvSpPr/>
            <p:nvPr/>
          </p:nvSpPr>
          <p:spPr>
            <a:xfrm>
              <a:off x="6706059" y="2731941"/>
              <a:ext cx="24899" cy="25300"/>
            </a:xfrm>
            <a:custGeom>
              <a:avLst/>
              <a:gdLst>
                <a:gd name="connsiteX0" fmla="*/ -72 w 24899"/>
                <a:gd name="connsiteY0" fmla="*/ 12270 h 25300"/>
                <a:gd name="connsiteX1" fmla="*/ 12373 w 24899"/>
                <a:gd name="connsiteY1" fmla="*/ -179 h 25300"/>
                <a:gd name="connsiteX2" fmla="*/ 24828 w 24899"/>
                <a:gd name="connsiteY2" fmla="*/ 12270 h 25300"/>
                <a:gd name="connsiteX3" fmla="*/ 12373 w 24899"/>
                <a:gd name="connsiteY3" fmla="*/ 24720 h 25300"/>
                <a:gd name="connsiteX4" fmla="*/ -72 w 24899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300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4720"/>
                    <a:pt x="12373" y="24720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8" name="Полилиния: фигура 1917">
              <a:extLst>
                <a:ext uri="{FF2B5EF4-FFF2-40B4-BE49-F238E27FC236}">
                  <a16:creationId xmlns:a16="http://schemas.microsoft.com/office/drawing/2014/main" id="{28F7C473-9B04-D910-A689-43B841B1087F}"/>
                </a:ext>
              </a:extLst>
            </p:cNvPr>
            <p:cNvSpPr/>
            <p:nvPr/>
          </p:nvSpPr>
          <p:spPr>
            <a:xfrm>
              <a:off x="6614743" y="2823219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9" name="Полилиния: фигура 1918">
              <a:extLst>
                <a:ext uri="{FF2B5EF4-FFF2-40B4-BE49-F238E27FC236}">
                  <a16:creationId xmlns:a16="http://schemas.microsoft.com/office/drawing/2014/main" id="{6C258091-FB07-1736-D20E-298AE22DC4D8}"/>
                </a:ext>
              </a:extLst>
            </p:cNvPr>
            <p:cNvSpPr/>
            <p:nvPr/>
          </p:nvSpPr>
          <p:spPr>
            <a:xfrm>
              <a:off x="6706059" y="2823219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0" name="Полилиния: фигура 1919">
              <a:extLst>
                <a:ext uri="{FF2B5EF4-FFF2-40B4-BE49-F238E27FC236}">
                  <a16:creationId xmlns:a16="http://schemas.microsoft.com/office/drawing/2014/main" id="{3E811F42-4490-982E-5BE6-C5109DD9A035}"/>
                </a:ext>
              </a:extLst>
            </p:cNvPr>
            <p:cNvSpPr/>
            <p:nvPr/>
          </p:nvSpPr>
          <p:spPr>
            <a:xfrm>
              <a:off x="641967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1" name="Полилиния: фигура 1920">
              <a:extLst>
                <a:ext uri="{FF2B5EF4-FFF2-40B4-BE49-F238E27FC236}">
                  <a16:creationId xmlns:a16="http://schemas.microsoft.com/office/drawing/2014/main" id="{D20D45FA-4E88-B927-E0E4-53AEF22852CF}"/>
                </a:ext>
              </a:extLst>
            </p:cNvPr>
            <p:cNvSpPr/>
            <p:nvPr/>
          </p:nvSpPr>
          <p:spPr>
            <a:xfrm>
              <a:off x="650891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2" name="Полилиния: фигура 1921">
              <a:extLst>
                <a:ext uri="{FF2B5EF4-FFF2-40B4-BE49-F238E27FC236}">
                  <a16:creationId xmlns:a16="http://schemas.microsoft.com/office/drawing/2014/main" id="{385F57EC-720E-59D2-AF50-6CB80095B726}"/>
                </a:ext>
              </a:extLst>
            </p:cNvPr>
            <p:cNvSpPr/>
            <p:nvPr/>
          </p:nvSpPr>
          <p:spPr>
            <a:xfrm>
              <a:off x="641967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3" name="Полилиния: фигура 1922">
              <a:extLst>
                <a:ext uri="{FF2B5EF4-FFF2-40B4-BE49-F238E27FC236}">
                  <a16:creationId xmlns:a16="http://schemas.microsoft.com/office/drawing/2014/main" id="{E291F442-39A4-DB05-CE0C-878B189FBEFF}"/>
                </a:ext>
              </a:extLst>
            </p:cNvPr>
            <p:cNvSpPr/>
            <p:nvPr/>
          </p:nvSpPr>
          <p:spPr>
            <a:xfrm>
              <a:off x="650891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4" name="Полилиния: фигура 1923">
              <a:extLst>
                <a:ext uri="{FF2B5EF4-FFF2-40B4-BE49-F238E27FC236}">
                  <a16:creationId xmlns:a16="http://schemas.microsoft.com/office/drawing/2014/main" id="{B96B0EA4-477A-1CBA-B1DD-32D4E2FEDCA1}"/>
                </a:ext>
              </a:extLst>
            </p:cNvPr>
            <p:cNvSpPr/>
            <p:nvPr/>
          </p:nvSpPr>
          <p:spPr>
            <a:xfrm>
              <a:off x="6427975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5" name="Полилиния: фигура 1924">
              <a:extLst>
                <a:ext uri="{FF2B5EF4-FFF2-40B4-BE49-F238E27FC236}">
                  <a16:creationId xmlns:a16="http://schemas.microsoft.com/office/drawing/2014/main" id="{610A3164-BF48-891F-DC04-806DFD7F3DEC}"/>
                </a:ext>
              </a:extLst>
            </p:cNvPr>
            <p:cNvSpPr/>
            <p:nvPr/>
          </p:nvSpPr>
          <p:spPr>
            <a:xfrm>
              <a:off x="6519281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6" name="Полилиния: фигура 1925">
              <a:extLst>
                <a:ext uri="{FF2B5EF4-FFF2-40B4-BE49-F238E27FC236}">
                  <a16:creationId xmlns:a16="http://schemas.microsoft.com/office/drawing/2014/main" id="{ADA40D26-249D-C77D-5C3A-8D3DB5F55F9F}"/>
                </a:ext>
              </a:extLst>
            </p:cNvPr>
            <p:cNvSpPr/>
            <p:nvPr/>
          </p:nvSpPr>
          <p:spPr>
            <a:xfrm>
              <a:off x="6427975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7" name="Полилиния: фигура 1926">
              <a:extLst>
                <a:ext uri="{FF2B5EF4-FFF2-40B4-BE49-F238E27FC236}">
                  <a16:creationId xmlns:a16="http://schemas.microsoft.com/office/drawing/2014/main" id="{04F0ACC9-880E-3DAD-AEC5-F4DC1BDE1E2D}"/>
                </a:ext>
              </a:extLst>
            </p:cNvPr>
            <p:cNvSpPr/>
            <p:nvPr/>
          </p:nvSpPr>
          <p:spPr>
            <a:xfrm>
              <a:off x="6519281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8" name="Полилиния: фигура 1927">
              <a:extLst>
                <a:ext uri="{FF2B5EF4-FFF2-40B4-BE49-F238E27FC236}">
                  <a16:creationId xmlns:a16="http://schemas.microsoft.com/office/drawing/2014/main" id="{F22BBE80-CD8A-BFFF-E452-3A8032EB0A1F}"/>
                </a:ext>
              </a:extLst>
            </p:cNvPr>
            <p:cNvSpPr/>
            <p:nvPr/>
          </p:nvSpPr>
          <p:spPr>
            <a:xfrm>
              <a:off x="623082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9" name="Полилиния: фигура 1928">
              <a:extLst>
                <a:ext uri="{FF2B5EF4-FFF2-40B4-BE49-F238E27FC236}">
                  <a16:creationId xmlns:a16="http://schemas.microsoft.com/office/drawing/2014/main" id="{0328C27A-338B-03B6-C688-BC645395D442}"/>
                </a:ext>
              </a:extLst>
            </p:cNvPr>
            <p:cNvSpPr/>
            <p:nvPr/>
          </p:nvSpPr>
          <p:spPr>
            <a:xfrm>
              <a:off x="6322136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0" name="Полилиния: фигура 1929">
              <a:extLst>
                <a:ext uri="{FF2B5EF4-FFF2-40B4-BE49-F238E27FC236}">
                  <a16:creationId xmlns:a16="http://schemas.microsoft.com/office/drawing/2014/main" id="{773832DE-CF9C-49D9-ECBB-D61C1EDAC9D6}"/>
                </a:ext>
              </a:extLst>
            </p:cNvPr>
            <p:cNvSpPr/>
            <p:nvPr/>
          </p:nvSpPr>
          <p:spPr>
            <a:xfrm>
              <a:off x="623082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1" name="Полилиния: фигура 1930">
              <a:extLst>
                <a:ext uri="{FF2B5EF4-FFF2-40B4-BE49-F238E27FC236}">
                  <a16:creationId xmlns:a16="http://schemas.microsoft.com/office/drawing/2014/main" id="{B833A132-B04E-B2E2-2981-68770CD47436}"/>
                </a:ext>
              </a:extLst>
            </p:cNvPr>
            <p:cNvSpPr/>
            <p:nvPr/>
          </p:nvSpPr>
          <p:spPr>
            <a:xfrm>
              <a:off x="6322136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2" name="Полилиния: фигура 1931">
              <a:extLst>
                <a:ext uri="{FF2B5EF4-FFF2-40B4-BE49-F238E27FC236}">
                  <a16:creationId xmlns:a16="http://schemas.microsoft.com/office/drawing/2014/main" id="{60F8FB5D-5EF3-2A74-2765-0948687FCF0E}"/>
                </a:ext>
              </a:extLst>
            </p:cNvPr>
            <p:cNvSpPr/>
            <p:nvPr/>
          </p:nvSpPr>
          <p:spPr>
            <a:xfrm>
              <a:off x="6241206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3" name="Полилиния: фигура 1932">
              <a:extLst>
                <a:ext uri="{FF2B5EF4-FFF2-40B4-BE49-F238E27FC236}">
                  <a16:creationId xmlns:a16="http://schemas.microsoft.com/office/drawing/2014/main" id="{6C4E72A4-3A09-9DEA-81F7-4E879E2ABF61}"/>
                </a:ext>
              </a:extLst>
            </p:cNvPr>
            <p:cNvSpPr/>
            <p:nvPr/>
          </p:nvSpPr>
          <p:spPr>
            <a:xfrm>
              <a:off x="6332513" y="273194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4" name="Полилиния: фигура 1933">
              <a:extLst>
                <a:ext uri="{FF2B5EF4-FFF2-40B4-BE49-F238E27FC236}">
                  <a16:creationId xmlns:a16="http://schemas.microsoft.com/office/drawing/2014/main" id="{6B1D88C4-85DC-C276-5983-CCA330CE46F7}"/>
                </a:ext>
              </a:extLst>
            </p:cNvPr>
            <p:cNvSpPr/>
            <p:nvPr/>
          </p:nvSpPr>
          <p:spPr>
            <a:xfrm>
              <a:off x="6241206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5" name="Полилиния: фигура 1934">
              <a:extLst>
                <a:ext uri="{FF2B5EF4-FFF2-40B4-BE49-F238E27FC236}">
                  <a16:creationId xmlns:a16="http://schemas.microsoft.com/office/drawing/2014/main" id="{3CB35B5E-0F99-5859-9670-50FC547BA653}"/>
                </a:ext>
              </a:extLst>
            </p:cNvPr>
            <p:cNvSpPr/>
            <p:nvPr/>
          </p:nvSpPr>
          <p:spPr>
            <a:xfrm>
              <a:off x="6332513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6" name="Полилиния: фигура 1935">
              <a:extLst>
                <a:ext uri="{FF2B5EF4-FFF2-40B4-BE49-F238E27FC236}">
                  <a16:creationId xmlns:a16="http://schemas.microsoft.com/office/drawing/2014/main" id="{607F11D4-2974-779E-440C-EBE20AFB8CCC}"/>
                </a:ext>
              </a:extLst>
            </p:cNvPr>
            <p:cNvSpPr/>
            <p:nvPr/>
          </p:nvSpPr>
          <p:spPr>
            <a:xfrm>
              <a:off x="604406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7" name="Полилиния: фигура 1936">
              <a:extLst>
                <a:ext uri="{FF2B5EF4-FFF2-40B4-BE49-F238E27FC236}">
                  <a16:creationId xmlns:a16="http://schemas.microsoft.com/office/drawing/2014/main" id="{314C4DF6-8CB6-CCD9-8057-29D751A752E5}"/>
                </a:ext>
              </a:extLst>
            </p:cNvPr>
            <p:cNvSpPr/>
            <p:nvPr/>
          </p:nvSpPr>
          <p:spPr>
            <a:xfrm>
              <a:off x="613536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8" name="Полилиния: фигура 1937">
              <a:extLst>
                <a:ext uri="{FF2B5EF4-FFF2-40B4-BE49-F238E27FC236}">
                  <a16:creationId xmlns:a16="http://schemas.microsoft.com/office/drawing/2014/main" id="{04027D64-58C0-032E-7787-9ABCC378A755}"/>
                </a:ext>
              </a:extLst>
            </p:cNvPr>
            <p:cNvSpPr/>
            <p:nvPr/>
          </p:nvSpPr>
          <p:spPr>
            <a:xfrm>
              <a:off x="604406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9" name="Полилиния: фигура 1938">
              <a:extLst>
                <a:ext uri="{FF2B5EF4-FFF2-40B4-BE49-F238E27FC236}">
                  <a16:creationId xmlns:a16="http://schemas.microsoft.com/office/drawing/2014/main" id="{0A93A5D3-690E-243F-E386-0132EB397D65}"/>
                </a:ext>
              </a:extLst>
            </p:cNvPr>
            <p:cNvSpPr/>
            <p:nvPr/>
          </p:nvSpPr>
          <p:spPr>
            <a:xfrm>
              <a:off x="613536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0" name="Полилиния: фигура 1939">
              <a:extLst>
                <a:ext uri="{FF2B5EF4-FFF2-40B4-BE49-F238E27FC236}">
                  <a16:creationId xmlns:a16="http://schemas.microsoft.com/office/drawing/2014/main" id="{5C0B45E0-7765-8E8E-0767-3A6C46A57E66}"/>
                </a:ext>
              </a:extLst>
            </p:cNvPr>
            <p:cNvSpPr/>
            <p:nvPr/>
          </p:nvSpPr>
          <p:spPr>
            <a:xfrm>
              <a:off x="6054438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1" name="Полилиния: фигура 1940">
              <a:extLst>
                <a:ext uri="{FF2B5EF4-FFF2-40B4-BE49-F238E27FC236}">
                  <a16:creationId xmlns:a16="http://schemas.microsoft.com/office/drawing/2014/main" id="{6D5DBE5B-223C-7059-96CD-7FBD1CE1899F}"/>
                </a:ext>
              </a:extLst>
            </p:cNvPr>
            <p:cNvSpPr/>
            <p:nvPr/>
          </p:nvSpPr>
          <p:spPr>
            <a:xfrm>
              <a:off x="6145745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2" name="Полилиния: фигура 1941">
              <a:extLst>
                <a:ext uri="{FF2B5EF4-FFF2-40B4-BE49-F238E27FC236}">
                  <a16:creationId xmlns:a16="http://schemas.microsoft.com/office/drawing/2014/main" id="{7061C453-F7BF-3B8C-E403-AF26D0B5AF49}"/>
                </a:ext>
              </a:extLst>
            </p:cNvPr>
            <p:cNvSpPr/>
            <p:nvPr/>
          </p:nvSpPr>
          <p:spPr>
            <a:xfrm>
              <a:off x="6054438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3" name="Полилиния: фигура 1942">
              <a:extLst>
                <a:ext uri="{FF2B5EF4-FFF2-40B4-BE49-F238E27FC236}">
                  <a16:creationId xmlns:a16="http://schemas.microsoft.com/office/drawing/2014/main" id="{4E53F985-65B3-F4D3-975D-D148E44C756C}"/>
                </a:ext>
              </a:extLst>
            </p:cNvPr>
            <p:cNvSpPr/>
            <p:nvPr/>
          </p:nvSpPr>
          <p:spPr>
            <a:xfrm>
              <a:off x="6145745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4" name="Полилиния: фигура 1943">
              <a:extLst>
                <a:ext uri="{FF2B5EF4-FFF2-40B4-BE49-F238E27FC236}">
                  <a16:creationId xmlns:a16="http://schemas.microsoft.com/office/drawing/2014/main" id="{E572DDB1-2C54-ADDD-E009-D51A13174393}"/>
                </a:ext>
              </a:extLst>
            </p:cNvPr>
            <p:cNvSpPr/>
            <p:nvPr/>
          </p:nvSpPr>
          <p:spPr>
            <a:xfrm>
              <a:off x="585729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5" name="Полилиния: фигура 1944">
              <a:extLst>
                <a:ext uri="{FF2B5EF4-FFF2-40B4-BE49-F238E27FC236}">
                  <a16:creationId xmlns:a16="http://schemas.microsoft.com/office/drawing/2014/main" id="{A31C978C-790A-8F48-3236-4C656119EC7B}"/>
                </a:ext>
              </a:extLst>
            </p:cNvPr>
            <p:cNvSpPr/>
            <p:nvPr/>
          </p:nvSpPr>
          <p:spPr>
            <a:xfrm>
              <a:off x="594652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6" name="Полилиния: фигура 1945">
              <a:extLst>
                <a:ext uri="{FF2B5EF4-FFF2-40B4-BE49-F238E27FC236}">
                  <a16:creationId xmlns:a16="http://schemas.microsoft.com/office/drawing/2014/main" id="{61C3A6E2-3FA7-BC82-E921-FD37D99D54AB}"/>
                </a:ext>
              </a:extLst>
            </p:cNvPr>
            <p:cNvSpPr/>
            <p:nvPr/>
          </p:nvSpPr>
          <p:spPr>
            <a:xfrm>
              <a:off x="585729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7" name="Полилиния: фигура 1946">
              <a:extLst>
                <a:ext uri="{FF2B5EF4-FFF2-40B4-BE49-F238E27FC236}">
                  <a16:creationId xmlns:a16="http://schemas.microsoft.com/office/drawing/2014/main" id="{672A6706-20E9-9ECD-B79D-4D8B8A031C9E}"/>
                </a:ext>
              </a:extLst>
            </p:cNvPr>
            <p:cNvSpPr/>
            <p:nvPr/>
          </p:nvSpPr>
          <p:spPr>
            <a:xfrm>
              <a:off x="594652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8" name="Полилиния: фигура 1947">
              <a:extLst>
                <a:ext uri="{FF2B5EF4-FFF2-40B4-BE49-F238E27FC236}">
                  <a16:creationId xmlns:a16="http://schemas.microsoft.com/office/drawing/2014/main" id="{4E8E9011-B08B-89C5-C108-ED44145FFB5B}"/>
                </a:ext>
              </a:extLst>
            </p:cNvPr>
            <p:cNvSpPr/>
            <p:nvPr/>
          </p:nvSpPr>
          <p:spPr>
            <a:xfrm>
              <a:off x="5867670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9" name="Полилиния: фигура 1948">
              <a:extLst>
                <a:ext uri="{FF2B5EF4-FFF2-40B4-BE49-F238E27FC236}">
                  <a16:creationId xmlns:a16="http://schemas.microsoft.com/office/drawing/2014/main" id="{F4E2A759-CF3E-4F13-8ACB-4F295B45FD68}"/>
                </a:ext>
              </a:extLst>
            </p:cNvPr>
            <p:cNvSpPr/>
            <p:nvPr/>
          </p:nvSpPr>
          <p:spPr>
            <a:xfrm>
              <a:off x="5958976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0" name="Полилиния: фигура 1949">
              <a:extLst>
                <a:ext uri="{FF2B5EF4-FFF2-40B4-BE49-F238E27FC236}">
                  <a16:creationId xmlns:a16="http://schemas.microsoft.com/office/drawing/2014/main" id="{0355ED5C-ADAA-C4DD-AE34-FB849EBB7A27}"/>
                </a:ext>
              </a:extLst>
            </p:cNvPr>
            <p:cNvSpPr/>
            <p:nvPr/>
          </p:nvSpPr>
          <p:spPr>
            <a:xfrm>
              <a:off x="5867670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1" name="Полилиния: фигура 1950">
              <a:extLst>
                <a:ext uri="{FF2B5EF4-FFF2-40B4-BE49-F238E27FC236}">
                  <a16:creationId xmlns:a16="http://schemas.microsoft.com/office/drawing/2014/main" id="{33EF620E-DF32-ED5B-40A3-8B20A4C5DCCA}"/>
                </a:ext>
              </a:extLst>
            </p:cNvPr>
            <p:cNvSpPr/>
            <p:nvPr/>
          </p:nvSpPr>
          <p:spPr>
            <a:xfrm>
              <a:off x="5958976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2" name="Полилиния: фигура 1951">
              <a:extLst>
                <a:ext uri="{FF2B5EF4-FFF2-40B4-BE49-F238E27FC236}">
                  <a16:creationId xmlns:a16="http://schemas.microsoft.com/office/drawing/2014/main" id="{EF4424C4-44F5-8A73-27F3-36595A1B8CDC}"/>
                </a:ext>
              </a:extLst>
            </p:cNvPr>
            <p:cNvSpPr/>
            <p:nvPr/>
          </p:nvSpPr>
          <p:spPr>
            <a:xfrm>
              <a:off x="567052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3" name="Полилиния: фигура 1952">
              <a:extLst>
                <a:ext uri="{FF2B5EF4-FFF2-40B4-BE49-F238E27FC236}">
                  <a16:creationId xmlns:a16="http://schemas.microsoft.com/office/drawing/2014/main" id="{E08E29E8-9447-6A26-5D25-F6F3EB630A7C}"/>
                </a:ext>
              </a:extLst>
            </p:cNvPr>
            <p:cNvSpPr/>
            <p:nvPr/>
          </p:nvSpPr>
          <p:spPr>
            <a:xfrm>
              <a:off x="575975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4" name="Полилиния: фигура 1953">
              <a:extLst>
                <a:ext uri="{FF2B5EF4-FFF2-40B4-BE49-F238E27FC236}">
                  <a16:creationId xmlns:a16="http://schemas.microsoft.com/office/drawing/2014/main" id="{4006F664-2CBE-38FF-04B3-4A6F80D66A28}"/>
                </a:ext>
              </a:extLst>
            </p:cNvPr>
            <p:cNvSpPr/>
            <p:nvPr/>
          </p:nvSpPr>
          <p:spPr>
            <a:xfrm>
              <a:off x="567052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5" name="Полилиния: фигура 1954">
              <a:extLst>
                <a:ext uri="{FF2B5EF4-FFF2-40B4-BE49-F238E27FC236}">
                  <a16:creationId xmlns:a16="http://schemas.microsoft.com/office/drawing/2014/main" id="{12BDED10-E82C-EA68-A918-4F7D193C5F91}"/>
                </a:ext>
              </a:extLst>
            </p:cNvPr>
            <p:cNvSpPr/>
            <p:nvPr/>
          </p:nvSpPr>
          <p:spPr>
            <a:xfrm>
              <a:off x="575975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6" name="Полилиния: фигура 1955">
              <a:extLst>
                <a:ext uri="{FF2B5EF4-FFF2-40B4-BE49-F238E27FC236}">
                  <a16:creationId xmlns:a16="http://schemas.microsoft.com/office/drawing/2014/main" id="{C9ACB045-2F7B-D913-C6F1-789336C6FB63}"/>
                </a:ext>
              </a:extLst>
            </p:cNvPr>
            <p:cNvSpPr/>
            <p:nvPr/>
          </p:nvSpPr>
          <p:spPr>
            <a:xfrm>
              <a:off x="5680901" y="2734017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7" name="Полилиния: фигура 1956">
              <a:extLst>
                <a:ext uri="{FF2B5EF4-FFF2-40B4-BE49-F238E27FC236}">
                  <a16:creationId xmlns:a16="http://schemas.microsoft.com/office/drawing/2014/main" id="{7C67924F-7465-807C-C9D8-9FA8A295D819}"/>
                </a:ext>
              </a:extLst>
            </p:cNvPr>
            <p:cNvSpPr/>
            <p:nvPr/>
          </p:nvSpPr>
          <p:spPr>
            <a:xfrm>
              <a:off x="5772208" y="2734017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8" name="Полилиния: фигура 1957">
              <a:extLst>
                <a:ext uri="{FF2B5EF4-FFF2-40B4-BE49-F238E27FC236}">
                  <a16:creationId xmlns:a16="http://schemas.microsoft.com/office/drawing/2014/main" id="{17F5AED5-A182-B221-DFB8-3FDE6FEA12ED}"/>
                </a:ext>
              </a:extLst>
            </p:cNvPr>
            <p:cNvSpPr/>
            <p:nvPr/>
          </p:nvSpPr>
          <p:spPr>
            <a:xfrm>
              <a:off x="5680901" y="28252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6151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9" name="Полилиния: фигура 1958">
              <a:extLst>
                <a:ext uri="{FF2B5EF4-FFF2-40B4-BE49-F238E27FC236}">
                  <a16:creationId xmlns:a16="http://schemas.microsoft.com/office/drawing/2014/main" id="{10606A94-B45C-EEAC-B8F9-64980EEB7296}"/>
                </a:ext>
              </a:extLst>
            </p:cNvPr>
            <p:cNvSpPr/>
            <p:nvPr/>
          </p:nvSpPr>
          <p:spPr>
            <a:xfrm>
              <a:off x="5772208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5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0" name="Полилиния: фигура 1959">
              <a:extLst>
                <a:ext uri="{FF2B5EF4-FFF2-40B4-BE49-F238E27FC236}">
                  <a16:creationId xmlns:a16="http://schemas.microsoft.com/office/drawing/2014/main" id="{6A57FD35-CF31-F070-7CE9-735C298F9433}"/>
                </a:ext>
              </a:extLst>
            </p:cNvPr>
            <p:cNvSpPr/>
            <p:nvPr/>
          </p:nvSpPr>
          <p:spPr>
            <a:xfrm>
              <a:off x="5483746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1" name="Полилиния: фигура 1960">
              <a:extLst>
                <a:ext uri="{FF2B5EF4-FFF2-40B4-BE49-F238E27FC236}">
                  <a16:creationId xmlns:a16="http://schemas.microsoft.com/office/drawing/2014/main" id="{F70152C9-7345-9A99-9970-441667161B6E}"/>
                </a:ext>
              </a:extLst>
            </p:cNvPr>
            <p:cNvSpPr/>
            <p:nvPr/>
          </p:nvSpPr>
          <p:spPr>
            <a:xfrm>
              <a:off x="557298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2" name="Полилиния: фигура 1961">
              <a:extLst>
                <a:ext uri="{FF2B5EF4-FFF2-40B4-BE49-F238E27FC236}">
                  <a16:creationId xmlns:a16="http://schemas.microsoft.com/office/drawing/2014/main" id="{88EC980D-B1A2-5A34-6C93-969AC7974A80}"/>
                </a:ext>
              </a:extLst>
            </p:cNvPr>
            <p:cNvSpPr/>
            <p:nvPr/>
          </p:nvSpPr>
          <p:spPr>
            <a:xfrm>
              <a:off x="5483746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3" name="Полилиния: фигура 1962">
              <a:extLst>
                <a:ext uri="{FF2B5EF4-FFF2-40B4-BE49-F238E27FC236}">
                  <a16:creationId xmlns:a16="http://schemas.microsoft.com/office/drawing/2014/main" id="{046D42F3-FD9C-ED98-082A-72E63B57A59D}"/>
                </a:ext>
              </a:extLst>
            </p:cNvPr>
            <p:cNvSpPr/>
            <p:nvPr/>
          </p:nvSpPr>
          <p:spPr>
            <a:xfrm>
              <a:off x="557298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4" name="Полилиния: фигура 1963">
              <a:extLst>
                <a:ext uri="{FF2B5EF4-FFF2-40B4-BE49-F238E27FC236}">
                  <a16:creationId xmlns:a16="http://schemas.microsoft.com/office/drawing/2014/main" id="{CAD237DC-F3F2-8BBC-F12E-2E16388E7EE1}"/>
                </a:ext>
              </a:extLst>
            </p:cNvPr>
            <p:cNvSpPr/>
            <p:nvPr/>
          </p:nvSpPr>
          <p:spPr>
            <a:xfrm>
              <a:off x="5494123" y="2734017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5" name="Полилиния: фигура 1964">
              <a:extLst>
                <a:ext uri="{FF2B5EF4-FFF2-40B4-BE49-F238E27FC236}">
                  <a16:creationId xmlns:a16="http://schemas.microsoft.com/office/drawing/2014/main" id="{E9765177-0A7E-2C16-C842-5AD24A9860F2}"/>
                </a:ext>
              </a:extLst>
            </p:cNvPr>
            <p:cNvSpPr/>
            <p:nvPr/>
          </p:nvSpPr>
          <p:spPr>
            <a:xfrm>
              <a:off x="5585439" y="2734017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7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6" name="Полилиния: фигура 1965">
              <a:extLst>
                <a:ext uri="{FF2B5EF4-FFF2-40B4-BE49-F238E27FC236}">
                  <a16:creationId xmlns:a16="http://schemas.microsoft.com/office/drawing/2014/main" id="{33AA6982-7FB5-9BE3-65BF-799A37F8B0F0}"/>
                </a:ext>
              </a:extLst>
            </p:cNvPr>
            <p:cNvSpPr/>
            <p:nvPr/>
          </p:nvSpPr>
          <p:spPr>
            <a:xfrm>
              <a:off x="5494123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7" name="Полилиния: фигура 1966">
              <a:extLst>
                <a:ext uri="{FF2B5EF4-FFF2-40B4-BE49-F238E27FC236}">
                  <a16:creationId xmlns:a16="http://schemas.microsoft.com/office/drawing/2014/main" id="{8006094A-B024-C396-FABD-493AC43DB3FE}"/>
                </a:ext>
              </a:extLst>
            </p:cNvPr>
            <p:cNvSpPr/>
            <p:nvPr/>
          </p:nvSpPr>
          <p:spPr>
            <a:xfrm>
              <a:off x="5585439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8" name="Полилиния: фигура 1967">
              <a:extLst>
                <a:ext uri="{FF2B5EF4-FFF2-40B4-BE49-F238E27FC236}">
                  <a16:creationId xmlns:a16="http://schemas.microsoft.com/office/drawing/2014/main" id="{EE226238-9392-DEA2-D943-C79D11108800}"/>
                </a:ext>
              </a:extLst>
            </p:cNvPr>
            <p:cNvSpPr/>
            <p:nvPr/>
          </p:nvSpPr>
          <p:spPr>
            <a:xfrm>
              <a:off x="529491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9" name="Полилиния: фигура 1968">
              <a:extLst>
                <a:ext uri="{FF2B5EF4-FFF2-40B4-BE49-F238E27FC236}">
                  <a16:creationId xmlns:a16="http://schemas.microsoft.com/office/drawing/2014/main" id="{FC5047E3-BBD9-1D02-2C01-E073C4235DF6}"/>
                </a:ext>
              </a:extLst>
            </p:cNvPr>
            <p:cNvSpPr/>
            <p:nvPr/>
          </p:nvSpPr>
          <p:spPr>
            <a:xfrm>
              <a:off x="538621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0" name="Полилиния: фигура 1969">
              <a:extLst>
                <a:ext uri="{FF2B5EF4-FFF2-40B4-BE49-F238E27FC236}">
                  <a16:creationId xmlns:a16="http://schemas.microsoft.com/office/drawing/2014/main" id="{CF32AE64-F38A-2252-99B6-26204C6A1625}"/>
                </a:ext>
              </a:extLst>
            </p:cNvPr>
            <p:cNvSpPr/>
            <p:nvPr/>
          </p:nvSpPr>
          <p:spPr>
            <a:xfrm>
              <a:off x="529491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1" name="Полилиния: фигура 1970">
              <a:extLst>
                <a:ext uri="{FF2B5EF4-FFF2-40B4-BE49-F238E27FC236}">
                  <a16:creationId xmlns:a16="http://schemas.microsoft.com/office/drawing/2014/main" id="{664DB554-D404-514F-F2B9-275AAF96355E}"/>
                </a:ext>
              </a:extLst>
            </p:cNvPr>
            <p:cNvSpPr/>
            <p:nvPr/>
          </p:nvSpPr>
          <p:spPr>
            <a:xfrm>
              <a:off x="538621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2" name="Полилиния: фигура 1971">
              <a:extLst>
                <a:ext uri="{FF2B5EF4-FFF2-40B4-BE49-F238E27FC236}">
                  <a16:creationId xmlns:a16="http://schemas.microsoft.com/office/drawing/2014/main" id="{AD10545C-BCAC-FD27-EFB6-70624BCB39AE}"/>
                </a:ext>
              </a:extLst>
            </p:cNvPr>
            <p:cNvSpPr/>
            <p:nvPr/>
          </p:nvSpPr>
          <p:spPr>
            <a:xfrm>
              <a:off x="5307355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3" name="Полилиния: фигура 1972">
              <a:extLst>
                <a:ext uri="{FF2B5EF4-FFF2-40B4-BE49-F238E27FC236}">
                  <a16:creationId xmlns:a16="http://schemas.microsoft.com/office/drawing/2014/main" id="{5538640B-1FF9-34E0-25E2-EBF527EA33C7}"/>
                </a:ext>
              </a:extLst>
            </p:cNvPr>
            <p:cNvSpPr/>
            <p:nvPr/>
          </p:nvSpPr>
          <p:spPr>
            <a:xfrm>
              <a:off x="5398671" y="273401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4" name="Полилиния: фигура 1973">
              <a:extLst>
                <a:ext uri="{FF2B5EF4-FFF2-40B4-BE49-F238E27FC236}">
                  <a16:creationId xmlns:a16="http://schemas.microsoft.com/office/drawing/2014/main" id="{B5CAAFA2-D4D0-CF02-4D85-BD1B3E2F48DC}"/>
                </a:ext>
              </a:extLst>
            </p:cNvPr>
            <p:cNvSpPr/>
            <p:nvPr/>
          </p:nvSpPr>
          <p:spPr>
            <a:xfrm>
              <a:off x="5307355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6160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5" name="Полилиния: фигура 1974">
              <a:extLst>
                <a:ext uri="{FF2B5EF4-FFF2-40B4-BE49-F238E27FC236}">
                  <a16:creationId xmlns:a16="http://schemas.microsoft.com/office/drawing/2014/main" id="{23CCB7E7-DB3F-74A2-A160-76AAA4F141E1}"/>
                </a:ext>
              </a:extLst>
            </p:cNvPr>
            <p:cNvSpPr/>
            <p:nvPr/>
          </p:nvSpPr>
          <p:spPr>
            <a:xfrm>
              <a:off x="5398671" y="28252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407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6" name="Полилиния: фигура 1975">
              <a:extLst>
                <a:ext uri="{FF2B5EF4-FFF2-40B4-BE49-F238E27FC236}">
                  <a16:creationId xmlns:a16="http://schemas.microsoft.com/office/drawing/2014/main" id="{31A3FA03-F119-8426-B032-32CFEEC8405A}"/>
                </a:ext>
              </a:extLst>
            </p:cNvPr>
            <p:cNvSpPr/>
            <p:nvPr/>
          </p:nvSpPr>
          <p:spPr>
            <a:xfrm>
              <a:off x="5108132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7" name="Полилиния: фигура 1976">
              <a:extLst>
                <a:ext uri="{FF2B5EF4-FFF2-40B4-BE49-F238E27FC236}">
                  <a16:creationId xmlns:a16="http://schemas.microsoft.com/office/drawing/2014/main" id="{FAC2C63E-533C-440E-9E43-A0FDD0003860}"/>
                </a:ext>
              </a:extLst>
            </p:cNvPr>
            <p:cNvSpPr/>
            <p:nvPr/>
          </p:nvSpPr>
          <p:spPr>
            <a:xfrm>
              <a:off x="519944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8" name="Полилиния: фигура 1977">
              <a:extLst>
                <a:ext uri="{FF2B5EF4-FFF2-40B4-BE49-F238E27FC236}">
                  <a16:creationId xmlns:a16="http://schemas.microsoft.com/office/drawing/2014/main" id="{8439AB05-B34F-5532-F30E-7937074E1AC6}"/>
                </a:ext>
              </a:extLst>
            </p:cNvPr>
            <p:cNvSpPr/>
            <p:nvPr/>
          </p:nvSpPr>
          <p:spPr>
            <a:xfrm>
              <a:off x="5108132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9" name="Полилиния: фигура 1978">
              <a:extLst>
                <a:ext uri="{FF2B5EF4-FFF2-40B4-BE49-F238E27FC236}">
                  <a16:creationId xmlns:a16="http://schemas.microsoft.com/office/drawing/2014/main" id="{727FDF58-DF16-4119-4409-06DAE6DBC313}"/>
                </a:ext>
              </a:extLst>
            </p:cNvPr>
            <p:cNvSpPr/>
            <p:nvPr/>
          </p:nvSpPr>
          <p:spPr>
            <a:xfrm>
              <a:off x="519944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0" name="Полилиния: фигура 1979">
              <a:extLst>
                <a:ext uri="{FF2B5EF4-FFF2-40B4-BE49-F238E27FC236}">
                  <a16:creationId xmlns:a16="http://schemas.microsoft.com/office/drawing/2014/main" id="{351B6CCC-2002-C088-8C99-C1B74D5A3517}"/>
                </a:ext>
              </a:extLst>
            </p:cNvPr>
            <p:cNvSpPr/>
            <p:nvPr/>
          </p:nvSpPr>
          <p:spPr>
            <a:xfrm>
              <a:off x="5120586" y="273401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1" name="Полилиния: фигура 1980">
              <a:extLst>
                <a:ext uri="{FF2B5EF4-FFF2-40B4-BE49-F238E27FC236}">
                  <a16:creationId xmlns:a16="http://schemas.microsoft.com/office/drawing/2014/main" id="{9B2DA86A-4179-FCA6-A229-6F9A2996B167}"/>
                </a:ext>
              </a:extLst>
            </p:cNvPr>
            <p:cNvSpPr/>
            <p:nvPr/>
          </p:nvSpPr>
          <p:spPr>
            <a:xfrm>
              <a:off x="5211893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2" name="Полилиния: фигура 1981">
              <a:extLst>
                <a:ext uri="{FF2B5EF4-FFF2-40B4-BE49-F238E27FC236}">
                  <a16:creationId xmlns:a16="http://schemas.microsoft.com/office/drawing/2014/main" id="{5CBA79C8-FC5D-9B38-C05C-00117DAC1CB3}"/>
                </a:ext>
              </a:extLst>
            </p:cNvPr>
            <p:cNvSpPr/>
            <p:nvPr/>
          </p:nvSpPr>
          <p:spPr>
            <a:xfrm>
              <a:off x="5120586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2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3" name="Полилиния: фигура 1982">
              <a:extLst>
                <a:ext uri="{FF2B5EF4-FFF2-40B4-BE49-F238E27FC236}">
                  <a16:creationId xmlns:a16="http://schemas.microsoft.com/office/drawing/2014/main" id="{2BA45214-0FF3-4E86-B095-76162963F570}"/>
                </a:ext>
              </a:extLst>
            </p:cNvPr>
            <p:cNvSpPr/>
            <p:nvPr/>
          </p:nvSpPr>
          <p:spPr>
            <a:xfrm>
              <a:off x="5211893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4" name="Полилиния: фигура 1983">
              <a:extLst>
                <a:ext uri="{FF2B5EF4-FFF2-40B4-BE49-F238E27FC236}">
                  <a16:creationId xmlns:a16="http://schemas.microsoft.com/office/drawing/2014/main" id="{8FCCC630-4117-253E-BACD-41A84DC9477A}"/>
                </a:ext>
              </a:extLst>
            </p:cNvPr>
            <p:cNvSpPr/>
            <p:nvPr/>
          </p:nvSpPr>
          <p:spPr>
            <a:xfrm>
              <a:off x="492136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5" name="Полилиния: фигура 1984">
              <a:extLst>
                <a:ext uri="{FF2B5EF4-FFF2-40B4-BE49-F238E27FC236}">
                  <a16:creationId xmlns:a16="http://schemas.microsoft.com/office/drawing/2014/main" id="{D608C272-97C2-CED3-FB19-51FDF4563816}"/>
                </a:ext>
              </a:extLst>
            </p:cNvPr>
            <p:cNvSpPr/>
            <p:nvPr/>
          </p:nvSpPr>
          <p:spPr>
            <a:xfrm>
              <a:off x="501060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6" name="Полилиния: фигура 1985">
              <a:extLst>
                <a:ext uri="{FF2B5EF4-FFF2-40B4-BE49-F238E27FC236}">
                  <a16:creationId xmlns:a16="http://schemas.microsoft.com/office/drawing/2014/main" id="{EF70337C-753D-4999-9740-3DF2297EFFD8}"/>
                </a:ext>
              </a:extLst>
            </p:cNvPr>
            <p:cNvSpPr/>
            <p:nvPr/>
          </p:nvSpPr>
          <p:spPr>
            <a:xfrm>
              <a:off x="492136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7" name="Полилиния: фигура 1986">
              <a:extLst>
                <a:ext uri="{FF2B5EF4-FFF2-40B4-BE49-F238E27FC236}">
                  <a16:creationId xmlns:a16="http://schemas.microsoft.com/office/drawing/2014/main" id="{22F5C002-CEF4-6E95-E156-15DFB62A3BE0}"/>
                </a:ext>
              </a:extLst>
            </p:cNvPr>
            <p:cNvSpPr/>
            <p:nvPr/>
          </p:nvSpPr>
          <p:spPr>
            <a:xfrm>
              <a:off x="501060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8" name="Полилиния: фигура 1987">
              <a:extLst>
                <a:ext uri="{FF2B5EF4-FFF2-40B4-BE49-F238E27FC236}">
                  <a16:creationId xmlns:a16="http://schemas.microsoft.com/office/drawing/2014/main" id="{21C2A42A-B761-15AC-C3AA-B9B9B15F002A}"/>
                </a:ext>
              </a:extLst>
            </p:cNvPr>
            <p:cNvSpPr/>
            <p:nvPr/>
          </p:nvSpPr>
          <p:spPr>
            <a:xfrm>
              <a:off x="4933818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9" name="Полилиния: фигура 1988">
              <a:extLst>
                <a:ext uri="{FF2B5EF4-FFF2-40B4-BE49-F238E27FC236}">
                  <a16:creationId xmlns:a16="http://schemas.microsoft.com/office/drawing/2014/main" id="{9EEB3C54-AB72-C481-50F8-49E369770706}"/>
                </a:ext>
              </a:extLst>
            </p:cNvPr>
            <p:cNvSpPr/>
            <p:nvPr/>
          </p:nvSpPr>
          <p:spPr>
            <a:xfrm>
              <a:off x="5025125" y="273401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0" name="Полилиния: фигура 1989">
              <a:extLst>
                <a:ext uri="{FF2B5EF4-FFF2-40B4-BE49-F238E27FC236}">
                  <a16:creationId xmlns:a16="http://schemas.microsoft.com/office/drawing/2014/main" id="{7430F025-D9A4-E059-3773-DDD9CAE58B40}"/>
                </a:ext>
              </a:extLst>
            </p:cNvPr>
            <p:cNvSpPr/>
            <p:nvPr/>
          </p:nvSpPr>
          <p:spPr>
            <a:xfrm>
              <a:off x="4933818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1" name="Полилиния: фигура 1990">
              <a:extLst>
                <a:ext uri="{FF2B5EF4-FFF2-40B4-BE49-F238E27FC236}">
                  <a16:creationId xmlns:a16="http://schemas.microsoft.com/office/drawing/2014/main" id="{15494E5A-381B-C21B-1C13-21E74D6F1818}"/>
                </a:ext>
              </a:extLst>
            </p:cNvPr>
            <p:cNvSpPr/>
            <p:nvPr/>
          </p:nvSpPr>
          <p:spPr>
            <a:xfrm>
              <a:off x="5025125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2" name="Полилиния: фигура 1991">
              <a:extLst>
                <a:ext uri="{FF2B5EF4-FFF2-40B4-BE49-F238E27FC236}">
                  <a16:creationId xmlns:a16="http://schemas.microsoft.com/office/drawing/2014/main" id="{1CA134FD-FEAE-3676-C53D-64B255BA3985}"/>
                </a:ext>
              </a:extLst>
            </p:cNvPr>
            <p:cNvSpPr/>
            <p:nvPr/>
          </p:nvSpPr>
          <p:spPr>
            <a:xfrm>
              <a:off x="473459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3" name="Полилиния: фигура 1992">
              <a:extLst>
                <a:ext uri="{FF2B5EF4-FFF2-40B4-BE49-F238E27FC236}">
                  <a16:creationId xmlns:a16="http://schemas.microsoft.com/office/drawing/2014/main" id="{E6FD1A5E-8161-34F5-D625-682187BD875C}"/>
                </a:ext>
              </a:extLst>
            </p:cNvPr>
            <p:cNvSpPr/>
            <p:nvPr/>
          </p:nvSpPr>
          <p:spPr>
            <a:xfrm>
              <a:off x="482383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4" name="Полилиния: фигура 1993">
              <a:extLst>
                <a:ext uri="{FF2B5EF4-FFF2-40B4-BE49-F238E27FC236}">
                  <a16:creationId xmlns:a16="http://schemas.microsoft.com/office/drawing/2014/main" id="{A4285193-717A-C485-8D67-C154081EBB24}"/>
                </a:ext>
              </a:extLst>
            </p:cNvPr>
            <p:cNvSpPr/>
            <p:nvPr/>
          </p:nvSpPr>
          <p:spPr>
            <a:xfrm>
              <a:off x="473459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5" name="Полилиния: фигура 1994">
              <a:extLst>
                <a:ext uri="{FF2B5EF4-FFF2-40B4-BE49-F238E27FC236}">
                  <a16:creationId xmlns:a16="http://schemas.microsoft.com/office/drawing/2014/main" id="{675D0F49-2E76-1F13-11F0-3EBA4941805D}"/>
                </a:ext>
              </a:extLst>
            </p:cNvPr>
            <p:cNvSpPr/>
            <p:nvPr/>
          </p:nvSpPr>
          <p:spPr>
            <a:xfrm>
              <a:off x="482383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6" name="Полилиния: фигура 1995">
              <a:extLst>
                <a:ext uri="{FF2B5EF4-FFF2-40B4-BE49-F238E27FC236}">
                  <a16:creationId xmlns:a16="http://schemas.microsoft.com/office/drawing/2014/main" id="{DBBAAA99-500E-1FBF-C80E-1A34ABC43803}"/>
                </a:ext>
              </a:extLst>
            </p:cNvPr>
            <p:cNvSpPr/>
            <p:nvPr/>
          </p:nvSpPr>
          <p:spPr>
            <a:xfrm>
              <a:off x="4747049" y="2736094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7" name="Полилиния: фигура 1996">
              <a:extLst>
                <a:ext uri="{FF2B5EF4-FFF2-40B4-BE49-F238E27FC236}">
                  <a16:creationId xmlns:a16="http://schemas.microsoft.com/office/drawing/2014/main" id="{CCB1BFB4-CFA1-4437-CDED-F19384EC7BDA}"/>
                </a:ext>
              </a:extLst>
            </p:cNvPr>
            <p:cNvSpPr/>
            <p:nvPr/>
          </p:nvSpPr>
          <p:spPr>
            <a:xfrm>
              <a:off x="4838356" y="2736094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8" name="Полилиния: фигура 1997">
              <a:extLst>
                <a:ext uri="{FF2B5EF4-FFF2-40B4-BE49-F238E27FC236}">
                  <a16:creationId xmlns:a16="http://schemas.microsoft.com/office/drawing/2014/main" id="{6084B851-D13A-570F-9FFA-3392DE4413E3}"/>
                </a:ext>
              </a:extLst>
            </p:cNvPr>
            <p:cNvSpPr/>
            <p:nvPr/>
          </p:nvSpPr>
          <p:spPr>
            <a:xfrm>
              <a:off x="4747049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9" name="Полилиния: фигура 1998">
              <a:extLst>
                <a:ext uri="{FF2B5EF4-FFF2-40B4-BE49-F238E27FC236}">
                  <a16:creationId xmlns:a16="http://schemas.microsoft.com/office/drawing/2014/main" id="{CCC4CF2B-05F7-40AF-7DB5-41D615FAAB7D}"/>
                </a:ext>
              </a:extLst>
            </p:cNvPr>
            <p:cNvSpPr/>
            <p:nvPr/>
          </p:nvSpPr>
          <p:spPr>
            <a:xfrm>
              <a:off x="4838356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0" name="Полилиния: фигура 1999">
              <a:extLst>
                <a:ext uri="{FF2B5EF4-FFF2-40B4-BE49-F238E27FC236}">
                  <a16:creationId xmlns:a16="http://schemas.microsoft.com/office/drawing/2014/main" id="{D71BBAEF-9A31-BF26-589B-8655C14A1788}"/>
                </a:ext>
              </a:extLst>
            </p:cNvPr>
            <p:cNvSpPr/>
            <p:nvPr/>
          </p:nvSpPr>
          <p:spPr>
            <a:xfrm>
              <a:off x="454782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1" name="Полилиния: фигура 2000">
              <a:extLst>
                <a:ext uri="{FF2B5EF4-FFF2-40B4-BE49-F238E27FC236}">
                  <a16:creationId xmlns:a16="http://schemas.microsoft.com/office/drawing/2014/main" id="{ADAD24D3-EC3E-4DCC-AEA8-714578B114DA}"/>
                </a:ext>
              </a:extLst>
            </p:cNvPr>
            <p:cNvSpPr/>
            <p:nvPr/>
          </p:nvSpPr>
          <p:spPr>
            <a:xfrm>
              <a:off x="463706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2" name="Полилиния: фигура 2001">
              <a:extLst>
                <a:ext uri="{FF2B5EF4-FFF2-40B4-BE49-F238E27FC236}">
                  <a16:creationId xmlns:a16="http://schemas.microsoft.com/office/drawing/2014/main" id="{4920A7AE-1185-8BD2-2BC6-C672EC0E43D5}"/>
                </a:ext>
              </a:extLst>
            </p:cNvPr>
            <p:cNvSpPr/>
            <p:nvPr/>
          </p:nvSpPr>
          <p:spPr>
            <a:xfrm>
              <a:off x="454782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3" name="Полилиния: фигура 2002">
              <a:extLst>
                <a:ext uri="{FF2B5EF4-FFF2-40B4-BE49-F238E27FC236}">
                  <a16:creationId xmlns:a16="http://schemas.microsoft.com/office/drawing/2014/main" id="{EB3CA6D7-7C58-BB20-7123-E7EFADFEBF9D}"/>
                </a:ext>
              </a:extLst>
            </p:cNvPr>
            <p:cNvSpPr/>
            <p:nvPr/>
          </p:nvSpPr>
          <p:spPr>
            <a:xfrm>
              <a:off x="463706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4" name="Полилиния: фигура 2003">
              <a:extLst>
                <a:ext uri="{FF2B5EF4-FFF2-40B4-BE49-F238E27FC236}">
                  <a16:creationId xmlns:a16="http://schemas.microsoft.com/office/drawing/2014/main" id="{A4F56ADE-3F1E-1BD6-F125-189004D57EE2}"/>
                </a:ext>
              </a:extLst>
            </p:cNvPr>
            <p:cNvSpPr/>
            <p:nvPr/>
          </p:nvSpPr>
          <p:spPr>
            <a:xfrm>
              <a:off x="4560281" y="2736094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5" name="Полилиния: фигура 2004">
              <a:extLst>
                <a:ext uri="{FF2B5EF4-FFF2-40B4-BE49-F238E27FC236}">
                  <a16:creationId xmlns:a16="http://schemas.microsoft.com/office/drawing/2014/main" id="{4F84B43F-2210-6CE7-8AAC-6AE10B4C92CA}"/>
                </a:ext>
              </a:extLst>
            </p:cNvPr>
            <p:cNvSpPr/>
            <p:nvPr/>
          </p:nvSpPr>
          <p:spPr>
            <a:xfrm>
              <a:off x="4651588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6" name="Полилиния: фигура 2005">
              <a:extLst>
                <a:ext uri="{FF2B5EF4-FFF2-40B4-BE49-F238E27FC236}">
                  <a16:creationId xmlns:a16="http://schemas.microsoft.com/office/drawing/2014/main" id="{F272D499-5FDB-EFF7-4218-85EC7C624EE1}"/>
                </a:ext>
              </a:extLst>
            </p:cNvPr>
            <p:cNvSpPr/>
            <p:nvPr/>
          </p:nvSpPr>
          <p:spPr>
            <a:xfrm>
              <a:off x="4560281" y="2827362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7" name="Полилиния: фигура 2006">
              <a:extLst>
                <a:ext uri="{FF2B5EF4-FFF2-40B4-BE49-F238E27FC236}">
                  <a16:creationId xmlns:a16="http://schemas.microsoft.com/office/drawing/2014/main" id="{882B6632-DC3D-39D9-8323-B608A91C60AE}"/>
                </a:ext>
              </a:extLst>
            </p:cNvPr>
            <p:cNvSpPr/>
            <p:nvPr/>
          </p:nvSpPr>
          <p:spPr>
            <a:xfrm>
              <a:off x="4651588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8" name="Полилиния: фигура 2007">
              <a:extLst>
                <a:ext uri="{FF2B5EF4-FFF2-40B4-BE49-F238E27FC236}">
                  <a16:creationId xmlns:a16="http://schemas.microsoft.com/office/drawing/2014/main" id="{F7C0F29C-B5B4-FF93-62B0-CFE2997B3580}"/>
                </a:ext>
              </a:extLst>
            </p:cNvPr>
            <p:cNvSpPr/>
            <p:nvPr/>
          </p:nvSpPr>
          <p:spPr>
            <a:xfrm>
              <a:off x="435898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9" name="Полилиния: фигура 2008">
              <a:extLst>
                <a:ext uri="{FF2B5EF4-FFF2-40B4-BE49-F238E27FC236}">
                  <a16:creationId xmlns:a16="http://schemas.microsoft.com/office/drawing/2014/main" id="{16FDEA28-A795-04D4-6201-53D54AC06C70}"/>
                </a:ext>
              </a:extLst>
            </p:cNvPr>
            <p:cNvSpPr/>
            <p:nvPr/>
          </p:nvSpPr>
          <p:spPr>
            <a:xfrm>
              <a:off x="4450288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0" name="Полилиния: фигура 2009">
              <a:extLst>
                <a:ext uri="{FF2B5EF4-FFF2-40B4-BE49-F238E27FC236}">
                  <a16:creationId xmlns:a16="http://schemas.microsoft.com/office/drawing/2014/main" id="{58370FF3-A736-9999-55BB-2BF527E7662C}"/>
                </a:ext>
              </a:extLst>
            </p:cNvPr>
            <p:cNvSpPr/>
            <p:nvPr/>
          </p:nvSpPr>
          <p:spPr>
            <a:xfrm>
              <a:off x="435898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1" name="Полилиния: фигура 2010">
              <a:extLst>
                <a:ext uri="{FF2B5EF4-FFF2-40B4-BE49-F238E27FC236}">
                  <a16:creationId xmlns:a16="http://schemas.microsoft.com/office/drawing/2014/main" id="{9F09BEE7-79E9-63C6-78A1-128AC7C9FE87}"/>
                </a:ext>
              </a:extLst>
            </p:cNvPr>
            <p:cNvSpPr/>
            <p:nvPr/>
          </p:nvSpPr>
          <p:spPr>
            <a:xfrm>
              <a:off x="4450288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2" name="Полилиния: фигура 2011">
              <a:extLst>
                <a:ext uri="{FF2B5EF4-FFF2-40B4-BE49-F238E27FC236}">
                  <a16:creationId xmlns:a16="http://schemas.microsoft.com/office/drawing/2014/main" id="{911564CF-E099-2E03-F1BC-A3722991E30F}"/>
                </a:ext>
              </a:extLst>
            </p:cNvPr>
            <p:cNvSpPr/>
            <p:nvPr/>
          </p:nvSpPr>
          <p:spPr>
            <a:xfrm>
              <a:off x="4373512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3" name="Полилиния: фигура 2012">
              <a:extLst>
                <a:ext uri="{FF2B5EF4-FFF2-40B4-BE49-F238E27FC236}">
                  <a16:creationId xmlns:a16="http://schemas.microsoft.com/office/drawing/2014/main" id="{370B1C49-5933-D0AE-5793-E7C3E4FE5F84}"/>
                </a:ext>
              </a:extLst>
            </p:cNvPr>
            <p:cNvSpPr/>
            <p:nvPr/>
          </p:nvSpPr>
          <p:spPr>
            <a:xfrm>
              <a:off x="4464819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4" name="Полилиния: фигура 2013">
              <a:extLst>
                <a:ext uri="{FF2B5EF4-FFF2-40B4-BE49-F238E27FC236}">
                  <a16:creationId xmlns:a16="http://schemas.microsoft.com/office/drawing/2014/main" id="{696B55D8-63B2-436E-12C1-F2C8286523AE}"/>
                </a:ext>
              </a:extLst>
            </p:cNvPr>
            <p:cNvSpPr/>
            <p:nvPr/>
          </p:nvSpPr>
          <p:spPr>
            <a:xfrm>
              <a:off x="4373512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5" name="Полилиния: фигура 2014">
              <a:extLst>
                <a:ext uri="{FF2B5EF4-FFF2-40B4-BE49-F238E27FC236}">
                  <a16:creationId xmlns:a16="http://schemas.microsoft.com/office/drawing/2014/main" id="{71150353-A106-B991-E5C7-0EA35CD25F1B}"/>
                </a:ext>
              </a:extLst>
            </p:cNvPr>
            <p:cNvSpPr/>
            <p:nvPr/>
          </p:nvSpPr>
          <p:spPr>
            <a:xfrm>
              <a:off x="4464819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6" name="Полилиния: фигура 2015">
              <a:extLst>
                <a:ext uri="{FF2B5EF4-FFF2-40B4-BE49-F238E27FC236}">
                  <a16:creationId xmlns:a16="http://schemas.microsoft.com/office/drawing/2014/main" id="{DADEA073-253D-0747-9F28-3AD0D2856247}"/>
                </a:ext>
              </a:extLst>
            </p:cNvPr>
            <p:cNvSpPr/>
            <p:nvPr/>
          </p:nvSpPr>
          <p:spPr>
            <a:xfrm>
              <a:off x="417221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7" name="Полилиния: фигура 2016">
              <a:extLst>
                <a:ext uri="{FF2B5EF4-FFF2-40B4-BE49-F238E27FC236}">
                  <a16:creationId xmlns:a16="http://schemas.microsoft.com/office/drawing/2014/main" id="{95AA9388-5A42-2BB1-21E8-C6700093692E}"/>
                </a:ext>
              </a:extLst>
            </p:cNvPr>
            <p:cNvSpPr/>
            <p:nvPr/>
          </p:nvSpPr>
          <p:spPr>
            <a:xfrm>
              <a:off x="426351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8" name="Полилиния: фигура 2017">
              <a:extLst>
                <a:ext uri="{FF2B5EF4-FFF2-40B4-BE49-F238E27FC236}">
                  <a16:creationId xmlns:a16="http://schemas.microsoft.com/office/drawing/2014/main" id="{1344E41C-1582-D11E-E87B-CC8AE11A80F0}"/>
                </a:ext>
              </a:extLst>
            </p:cNvPr>
            <p:cNvSpPr/>
            <p:nvPr/>
          </p:nvSpPr>
          <p:spPr>
            <a:xfrm>
              <a:off x="417221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9" name="Полилиния: фигура 2018">
              <a:extLst>
                <a:ext uri="{FF2B5EF4-FFF2-40B4-BE49-F238E27FC236}">
                  <a16:creationId xmlns:a16="http://schemas.microsoft.com/office/drawing/2014/main" id="{506E956F-8970-7A07-E349-C46D1D006C47}"/>
                </a:ext>
              </a:extLst>
            </p:cNvPr>
            <p:cNvSpPr/>
            <p:nvPr/>
          </p:nvSpPr>
          <p:spPr>
            <a:xfrm>
              <a:off x="426351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0" name="Полилиния: фигура 2019">
              <a:extLst>
                <a:ext uri="{FF2B5EF4-FFF2-40B4-BE49-F238E27FC236}">
                  <a16:creationId xmlns:a16="http://schemas.microsoft.com/office/drawing/2014/main" id="{C3E2EAC6-1F76-76A8-D2FB-E961E3C7B86F}"/>
                </a:ext>
              </a:extLst>
            </p:cNvPr>
            <p:cNvSpPr/>
            <p:nvPr/>
          </p:nvSpPr>
          <p:spPr>
            <a:xfrm>
              <a:off x="4186735" y="2736094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1" name="Полилиния: фигура 2020">
              <a:extLst>
                <a:ext uri="{FF2B5EF4-FFF2-40B4-BE49-F238E27FC236}">
                  <a16:creationId xmlns:a16="http://schemas.microsoft.com/office/drawing/2014/main" id="{867F15A2-F58F-1795-BAA7-B070584779D8}"/>
                </a:ext>
              </a:extLst>
            </p:cNvPr>
            <p:cNvSpPr/>
            <p:nvPr/>
          </p:nvSpPr>
          <p:spPr>
            <a:xfrm>
              <a:off x="4278051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2" name="Полилиния: фигура 2021">
              <a:extLst>
                <a:ext uri="{FF2B5EF4-FFF2-40B4-BE49-F238E27FC236}">
                  <a16:creationId xmlns:a16="http://schemas.microsoft.com/office/drawing/2014/main" id="{61AB302C-9140-9797-6D02-2027EFFEA635}"/>
                </a:ext>
              </a:extLst>
            </p:cNvPr>
            <p:cNvSpPr/>
            <p:nvPr/>
          </p:nvSpPr>
          <p:spPr>
            <a:xfrm>
              <a:off x="4186735" y="282736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3" name="Полилиния: фигура 2022">
              <a:extLst>
                <a:ext uri="{FF2B5EF4-FFF2-40B4-BE49-F238E27FC236}">
                  <a16:creationId xmlns:a16="http://schemas.microsoft.com/office/drawing/2014/main" id="{FAC990AC-073B-CD9D-1811-73882FDC14A9}"/>
                </a:ext>
              </a:extLst>
            </p:cNvPr>
            <p:cNvSpPr/>
            <p:nvPr/>
          </p:nvSpPr>
          <p:spPr>
            <a:xfrm>
              <a:off x="4278051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4" name="Полилиния: фигура 2023">
              <a:extLst>
                <a:ext uri="{FF2B5EF4-FFF2-40B4-BE49-F238E27FC236}">
                  <a16:creationId xmlns:a16="http://schemas.microsoft.com/office/drawing/2014/main" id="{34EFD3CB-2BFE-56B9-D439-D742EF3D5A69}"/>
                </a:ext>
              </a:extLst>
            </p:cNvPr>
            <p:cNvSpPr/>
            <p:nvPr/>
          </p:nvSpPr>
          <p:spPr>
            <a:xfrm>
              <a:off x="398544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5" name="Полилиния: фигура 2024">
              <a:extLst>
                <a:ext uri="{FF2B5EF4-FFF2-40B4-BE49-F238E27FC236}">
                  <a16:creationId xmlns:a16="http://schemas.microsoft.com/office/drawing/2014/main" id="{4F832967-485F-EB0C-1732-950627C3681C}"/>
                </a:ext>
              </a:extLst>
            </p:cNvPr>
            <p:cNvSpPr/>
            <p:nvPr/>
          </p:nvSpPr>
          <p:spPr>
            <a:xfrm>
              <a:off x="407467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6" name="Полилиния: фигура 2025">
              <a:extLst>
                <a:ext uri="{FF2B5EF4-FFF2-40B4-BE49-F238E27FC236}">
                  <a16:creationId xmlns:a16="http://schemas.microsoft.com/office/drawing/2014/main" id="{90EE4874-4BC2-41A2-B7D9-1336380DBA06}"/>
                </a:ext>
              </a:extLst>
            </p:cNvPr>
            <p:cNvSpPr/>
            <p:nvPr/>
          </p:nvSpPr>
          <p:spPr>
            <a:xfrm>
              <a:off x="398544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7" name="Полилиния: фигура 2026">
              <a:extLst>
                <a:ext uri="{FF2B5EF4-FFF2-40B4-BE49-F238E27FC236}">
                  <a16:creationId xmlns:a16="http://schemas.microsoft.com/office/drawing/2014/main" id="{E0876E52-39B6-1AED-8E53-7D0861AD96BA}"/>
                </a:ext>
              </a:extLst>
            </p:cNvPr>
            <p:cNvSpPr/>
            <p:nvPr/>
          </p:nvSpPr>
          <p:spPr>
            <a:xfrm>
              <a:off x="407467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8" name="Полилиния: фигура 2027">
              <a:extLst>
                <a:ext uri="{FF2B5EF4-FFF2-40B4-BE49-F238E27FC236}">
                  <a16:creationId xmlns:a16="http://schemas.microsoft.com/office/drawing/2014/main" id="{19BF5C9E-0092-A105-9B1D-B0C6B7D296FA}"/>
                </a:ext>
              </a:extLst>
            </p:cNvPr>
            <p:cNvSpPr/>
            <p:nvPr/>
          </p:nvSpPr>
          <p:spPr>
            <a:xfrm>
              <a:off x="3999966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9" name="Полилиния: фигура 2028">
              <a:extLst>
                <a:ext uri="{FF2B5EF4-FFF2-40B4-BE49-F238E27FC236}">
                  <a16:creationId xmlns:a16="http://schemas.microsoft.com/office/drawing/2014/main" id="{6558FBE6-B5FC-2319-2235-5A834232E629}"/>
                </a:ext>
              </a:extLst>
            </p:cNvPr>
            <p:cNvSpPr/>
            <p:nvPr/>
          </p:nvSpPr>
          <p:spPr>
            <a:xfrm>
              <a:off x="4091283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0" name="Полилиния: фигура 2029">
              <a:extLst>
                <a:ext uri="{FF2B5EF4-FFF2-40B4-BE49-F238E27FC236}">
                  <a16:creationId xmlns:a16="http://schemas.microsoft.com/office/drawing/2014/main" id="{D26E419C-60DA-97A1-9CF2-F3FC3A5B66A7}"/>
                </a:ext>
              </a:extLst>
            </p:cNvPr>
            <p:cNvSpPr/>
            <p:nvPr/>
          </p:nvSpPr>
          <p:spPr>
            <a:xfrm>
              <a:off x="3999966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1" name="Полилиния: фигура 2030">
              <a:extLst>
                <a:ext uri="{FF2B5EF4-FFF2-40B4-BE49-F238E27FC236}">
                  <a16:creationId xmlns:a16="http://schemas.microsoft.com/office/drawing/2014/main" id="{74CAB989-D068-FE52-3171-FE89DA5BC629}"/>
                </a:ext>
              </a:extLst>
            </p:cNvPr>
            <p:cNvSpPr/>
            <p:nvPr/>
          </p:nvSpPr>
          <p:spPr>
            <a:xfrm>
              <a:off x="4091283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2" name="Полилиния: фигура 2031">
              <a:extLst>
                <a:ext uri="{FF2B5EF4-FFF2-40B4-BE49-F238E27FC236}">
                  <a16:creationId xmlns:a16="http://schemas.microsoft.com/office/drawing/2014/main" id="{8E7A277A-0926-E576-5F6F-E9605A053BAA}"/>
                </a:ext>
              </a:extLst>
            </p:cNvPr>
            <p:cNvSpPr/>
            <p:nvPr/>
          </p:nvSpPr>
          <p:spPr>
            <a:xfrm>
              <a:off x="379867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3" name="Полилиния: фигура 2032">
              <a:extLst>
                <a:ext uri="{FF2B5EF4-FFF2-40B4-BE49-F238E27FC236}">
                  <a16:creationId xmlns:a16="http://schemas.microsoft.com/office/drawing/2014/main" id="{400A83AE-424D-1986-26EA-CE4DD7FEC050}"/>
                </a:ext>
              </a:extLst>
            </p:cNvPr>
            <p:cNvSpPr/>
            <p:nvPr/>
          </p:nvSpPr>
          <p:spPr>
            <a:xfrm>
              <a:off x="388790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4" name="Полилиния: фигура 2033">
              <a:extLst>
                <a:ext uri="{FF2B5EF4-FFF2-40B4-BE49-F238E27FC236}">
                  <a16:creationId xmlns:a16="http://schemas.microsoft.com/office/drawing/2014/main" id="{BA011D31-546F-1F02-15E9-6054D53E5EC1}"/>
                </a:ext>
              </a:extLst>
            </p:cNvPr>
            <p:cNvSpPr/>
            <p:nvPr/>
          </p:nvSpPr>
          <p:spPr>
            <a:xfrm>
              <a:off x="379867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5" name="Полилиния: фигура 2034">
              <a:extLst>
                <a:ext uri="{FF2B5EF4-FFF2-40B4-BE49-F238E27FC236}">
                  <a16:creationId xmlns:a16="http://schemas.microsoft.com/office/drawing/2014/main" id="{0F6353DC-5E5A-06A3-D0CC-2494F480478A}"/>
                </a:ext>
              </a:extLst>
            </p:cNvPr>
            <p:cNvSpPr/>
            <p:nvPr/>
          </p:nvSpPr>
          <p:spPr>
            <a:xfrm>
              <a:off x="388790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6" name="Полилиния: фигура 2035">
              <a:extLst>
                <a:ext uri="{FF2B5EF4-FFF2-40B4-BE49-F238E27FC236}">
                  <a16:creationId xmlns:a16="http://schemas.microsoft.com/office/drawing/2014/main" id="{8E634CA2-8534-AD95-D0B3-70575EE21009}"/>
                </a:ext>
              </a:extLst>
            </p:cNvPr>
            <p:cNvSpPr/>
            <p:nvPr/>
          </p:nvSpPr>
          <p:spPr>
            <a:xfrm>
              <a:off x="3813198" y="2738170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7" name="Полилиния: фигура 2036">
              <a:extLst>
                <a:ext uri="{FF2B5EF4-FFF2-40B4-BE49-F238E27FC236}">
                  <a16:creationId xmlns:a16="http://schemas.microsoft.com/office/drawing/2014/main" id="{45805D2E-145D-DF09-AF29-54D9E8D7CB34}"/>
                </a:ext>
              </a:extLst>
            </p:cNvPr>
            <p:cNvSpPr/>
            <p:nvPr/>
          </p:nvSpPr>
          <p:spPr>
            <a:xfrm>
              <a:off x="3904505" y="2738170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8" name="Полилиния: фигура 2037">
              <a:extLst>
                <a:ext uri="{FF2B5EF4-FFF2-40B4-BE49-F238E27FC236}">
                  <a16:creationId xmlns:a16="http://schemas.microsoft.com/office/drawing/2014/main" id="{06CC12B0-3D39-3B5B-B20F-235C03E07D71}"/>
                </a:ext>
              </a:extLst>
            </p:cNvPr>
            <p:cNvSpPr/>
            <p:nvPr/>
          </p:nvSpPr>
          <p:spPr>
            <a:xfrm>
              <a:off x="3813198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9" name="Полилиния: фигура 2038">
              <a:extLst>
                <a:ext uri="{FF2B5EF4-FFF2-40B4-BE49-F238E27FC236}">
                  <a16:creationId xmlns:a16="http://schemas.microsoft.com/office/drawing/2014/main" id="{BCAB7A47-CD86-0EE4-E24A-EA496F87CDD8}"/>
                </a:ext>
              </a:extLst>
            </p:cNvPr>
            <p:cNvSpPr/>
            <p:nvPr/>
          </p:nvSpPr>
          <p:spPr>
            <a:xfrm>
              <a:off x="3904505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0" name="Полилиния: фигура 2039">
              <a:extLst>
                <a:ext uri="{FF2B5EF4-FFF2-40B4-BE49-F238E27FC236}">
                  <a16:creationId xmlns:a16="http://schemas.microsoft.com/office/drawing/2014/main" id="{A90A12F3-ED21-BD0C-80B9-8946AC439150}"/>
                </a:ext>
              </a:extLst>
            </p:cNvPr>
            <p:cNvSpPr/>
            <p:nvPr/>
          </p:nvSpPr>
          <p:spPr>
            <a:xfrm>
              <a:off x="3611898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1" name="Полилиния: фигура 2040">
              <a:extLst>
                <a:ext uri="{FF2B5EF4-FFF2-40B4-BE49-F238E27FC236}">
                  <a16:creationId xmlns:a16="http://schemas.microsoft.com/office/drawing/2014/main" id="{3A4DD757-75C9-E085-0FB2-E74D3B17D1D8}"/>
                </a:ext>
              </a:extLst>
            </p:cNvPr>
            <p:cNvSpPr/>
            <p:nvPr/>
          </p:nvSpPr>
          <p:spPr>
            <a:xfrm>
              <a:off x="370113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2" name="Полилиния: фигура 2041">
              <a:extLst>
                <a:ext uri="{FF2B5EF4-FFF2-40B4-BE49-F238E27FC236}">
                  <a16:creationId xmlns:a16="http://schemas.microsoft.com/office/drawing/2014/main" id="{2A369916-58F9-4BA5-01EC-DC9A12812CAB}"/>
                </a:ext>
              </a:extLst>
            </p:cNvPr>
            <p:cNvSpPr/>
            <p:nvPr/>
          </p:nvSpPr>
          <p:spPr>
            <a:xfrm>
              <a:off x="3611898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3" name="Полилиния: фигура 2042">
              <a:extLst>
                <a:ext uri="{FF2B5EF4-FFF2-40B4-BE49-F238E27FC236}">
                  <a16:creationId xmlns:a16="http://schemas.microsoft.com/office/drawing/2014/main" id="{53DFDD98-378F-053F-9A2A-AAE812127963}"/>
                </a:ext>
              </a:extLst>
            </p:cNvPr>
            <p:cNvSpPr/>
            <p:nvPr/>
          </p:nvSpPr>
          <p:spPr>
            <a:xfrm>
              <a:off x="370113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4" name="Полилиния: фигура 2043">
              <a:extLst>
                <a:ext uri="{FF2B5EF4-FFF2-40B4-BE49-F238E27FC236}">
                  <a16:creationId xmlns:a16="http://schemas.microsoft.com/office/drawing/2014/main" id="{E49358CC-2BD0-53F3-0E98-AB28329651CF}"/>
                </a:ext>
              </a:extLst>
            </p:cNvPr>
            <p:cNvSpPr/>
            <p:nvPr/>
          </p:nvSpPr>
          <p:spPr>
            <a:xfrm>
              <a:off x="3626429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5" name="Полилиния: фигура 2044">
              <a:extLst>
                <a:ext uri="{FF2B5EF4-FFF2-40B4-BE49-F238E27FC236}">
                  <a16:creationId xmlns:a16="http://schemas.microsoft.com/office/drawing/2014/main" id="{D56DDE08-4382-C354-8EB4-28C9B5FECD41}"/>
                </a:ext>
              </a:extLst>
            </p:cNvPr>
            <p:cNvSpPr/>
            <p:nvPr/>
          </p:nvSpPr>
          <p:spPr>
            <a:xfrm>
              <a:off x="3717736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6" name="Полилиния: фигура 2045">
              <a:extLst>
                <a:ext uri="{FF2B5EF4-FFF2-40B4-BE49-F238E27FC236}">
                  <a16:creationId xmlns:a16="http://schemas.microsoft.com/office/drawing/2014/main" id="{D2C464C5-C9D7-A80B-F8FB-0E4564FE5450}"/>
                </a:ext>
              </a:extLst>
            </p:cNvPr>
            <p:cNvSpPr/>
            <p:nvPr/>
          </p:nvSpPr>
          <p:spPr>
            <a:xfrm>
              <a:off x="3626429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7" name="Полилиния: фигура 2046">
              <a:extLst>
                <a:ext uri="{FF2B5EF4-FFF2-40B4-BE49-F238E27FC236}">
                  <a16:creationId xmlns:a16="http://schemas.microsoft.com/office/drawing/2014/main" id="{D4D5E41B-1635-690D-E8E7-BC9E31C18BCB}"/>
                </a:ext>
              </a:extLst>
            </p:cNvPr>
            <p:cNvSpPr/>
            <p:nvPr/>
          </p:nvSpPr>
          <p:spPr>
            <a:xfrm>
              <a:off x="3717736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8" name="Полилиния: фигура 2047">
              <a:extLst>
                <a:ext uri="{FF2B5EF4-FFF2-40B4-BE49-F238E27FC236}">
                  <a16:creationId xmlns:a16="http://schemas.microsoft.com/office/drawing/2014/main" id="{1ED6D3A6-51B1-0E23-3C63-FED82F4991E4}"/>
                </a:ext>
              </a:extLst>
            </p:cNvPr>
            <p:cNvSpPr/>
            <p:nvPr/>
          </p:nvSpPr>
          <p:spPr>
            <a:xfrm>
              <a:off x="342306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9" name="Полилиния: фигура 2048">
              <a:extLst>
                <a:ext uri="{FF2B5EF4-FFF2-40B4-BE49-F238E27FC236}">
                  <a16:creationId xmlns:a16="http://schemas.microsoft.com/office/drawing/2014/main" id="{352BEA6A-CF6F-E93E-17EE-0F97F0E1072F}"/>
                </a:ext>
              </a:extLst>
            </p:cNvPr>
            <p:cNvSpPr/>
            <p:nvPr/>
          </p:nvSpPr>
          <p:spPr>
            <a:xfrm>
              <a:off x="351436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0" name="Полилиния: фигура 2049">
              <a:extLst>
                <a:ext uri="{FF2B5EF4-FFF2-40B4-BE49-F238E27FC236}">
                  <a16:creationId xmlns:a16="http://schemas.microsoft.com/office/drawing/2014/main" id="{2A0236F8-4F4D-C7B4-FA84-F2C62101168E}"/>
                </a:ext>
              </a:extLst>
            </p:cNvPr>
            <p:cNvSpPr/>
            <p:nvPr/>
          </p:nvSpPr>
          <p:spPr>
            <a:xfrm>
              <a:off x="342306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1" name="Полилиния: фигура 2050">
              <a:extLst>
                <a:ext uri="{FF2B5EF4-FFF2-40B4-BE49-F238E27FC236}">
                  <a16:creationId xmlns:a16="http://schemas.microsoft.com/office/drawing/2014/main" id="{7817B814-7765-F134-469A-894DF0F9C28F}"/>
                </a:ext>
              </a:extLst>
            </p:cNvPr>
            <p:cNvSpPr/>
            <p:nvPr/>
          </p:nvSpPr>
          <p:spPr>
            <a:xfrm>
              <a:off x="351436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2" name="Полилиния: фигура 2051">
              <a:extLst>
                <a:ext uri="{FF2B5EF4-FFF2-40B4-BE49-F238E27FC236}">
                  <a16:creationId xmlns:a16="http://schemas.microsoft.com/office/drawing/2014/main" id="{E183F61F-EB7C-04E2-9E82-42DAA89051D2}"/>
                </a:ext>
              </a:extLst>
            </p:cNvPr>
            <p:cNvSpPr/>
            <p:nvPr/>
          </p:nvSpPr>
          <p:spPr>
            <a:xfrm>
              <a:off x="3439661" y="273817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3" name="Полилиния: фигура 2052">
              <a:extLst>
                <a:ext uri="{FF2B5EF4-FFF2-40B4-BE49-F238E27FC236}">
                  <a16:creationId xmlns:a16="http://schemas.microsoft.com/office/drawing/2014/main" id="{F228EDCE-C8C2-E5E4-F918-0E89278651C8}"/>
                </a:ext>
              </a:extLst>
            </p:cNvPr>
            <p:cNvSpPr/>
            <p:nvPr/>
          </p:nvSpPr>
          <p:spPr>
            <a:xfrm>
              <a:off x="3530968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4" name="Полилиния: фигура 2053">
              <a:extLst>
                <a:ext uri="{FF2B5EF4-FFF2-40B4-BE49-F238E27FC236}">
                  <a16:creationId xmlns:a16="http://schemas.microsoft.com/office/drawing/2014/main" id="{61A2DAA6-A6DC-48E8-8A76-D1FB1258BDC0}"/>
                </a:ext>
              </a:extLst>
            </p:cNvPr>
            <p:cNvSpPr/>
            <p:nvPr/>
          </p:nvSpPr>
          <p:spPr>
            <a:xfrm>
              <a:off x="3439661" y="2829439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5" name="Полилиния: фигура 2054">
              <a:extLst>
                <a:ext uri="{FF2B5EF4-FFF2-40B4-BE49-F238E27FC236}">
                  <a16:creationId xmlns:a16="http://schemas.microsoft.com/office/drawing/2014/main" id="{182ACEAB-4D93-948F-32D8-D6EB10D424C0}"/>
                </a:ext>
              </a:extLst>
            </p:cNvPr>
            <p:cNvSpPr/>
            <p:nvPr/>
          </p:nvSpPr>
          <p:spPr>
            <a:xfrm>
              <a:off x="3530968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6" name="Полилиния: фигура 2055">
              <a:extLst>
                <a:ext uri="{FF2B5EF4-FFF2-40B4-BE49-F238E27FC236}">
                  <a16:creationId xmlns:a16="http://schemas.microsoft.com/office/drawing/2014/main" id="{FF06FF21-5131-CA2D-977D-7B8BB9BC9825}"/>
                </a:ext>
              </a:extLst>
            </p:cNvPr>
            <p:cNvSpPr/>
            <p:nvPr/>
          </p:nvSpPr>
          <p:spPr>
            <a:xfrm>
              <a:off x="3236283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7" name="Полилиния: фигура 2056">
              <a:extLst>
                <a:ext uri="{FF2B5EF4-FFF2-40B4-BE49-F238E27FC236}">
                  <a16:creationId xmlns:a16="http://schemas.microsoft.com/office/drawing/2014/main" id="{B9CCF30C-994E-7CD1-84D1-631EB5D9CC5E}"/>
                </a:ext>
              </a:extLst>
            </p:cNvPr>
            <p:cNvSpPr/>
            <p:nvPr/>
          </p:nvSpPr>
          <p:spPr>
            <a:xfrm>
              <a:off x="332760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8" name="Полилиния: фигура 2057">
              <a:extLst>
                <a:ext uri="{FF2B5EF4-FFF2-40B4-BE49-F238E27FC236}">
                  <a16:creationId xmlns:a16="http://schemas.microsoft.com/office/drawing/2014/main" id="{8F6A06C9-85E2-7A4B-BBA4-3229DB05027F}"/>
                </a:ext>
              </a:extLst>
            </p:cNvPr>
            <p:cNvSpPr/>
            <p:nvPr/>
          </p:nvSpPr>
          <p:spPr>
            <a:xfrm>
              <a:off x="3236283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9" name="Полилиния: фигура 2058">
              <a:extLst>
                <a:ext uri="{FF2B5EF4-FFF2-40B4-BE49-F238E27FC236}">
                  <a16:creationId xmlns:a16="http://schemas.microsoft.com/office/drawing/2014/main" id="{C5DB6F7A-2B4B-D97A-0515-AA2D27FD704D}"/>
                </a:ext>
              </a:extLst>
            </p:cNvPr>
            <p:cNvSpPr/>
            <p:nvPr/>
          </p:nvSpPr>
          <p:spPr>
            <a:xfrm>
              <a:off x="332760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0" name="Полилиния: фигура 2059">
              <a:extLst>
                <a:ext uri="{FF2B5EF4-FFF2-40B4-BE49-F238E27FC236}">
                  <a16:creationId xmlns:a16="http://schemas.microsoft.com/office/drawing/2014/main" id="{3C07A64B-468C-2753-C126-8720D6FA0937}"/>
                </a:ext>
              </a:extLst>
            </p:cNvPr>
            <p:cNvSpPr/>
            <p:nvPr/>
          </p:nvSpPr>
          <p:spPr>
            <a:xfrm>
              <a:off x="3252893" y="273817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8118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1" name="Полилиния: фигура 2060">
              <a:extLst>
                <a:ext uri="{FF2B5EF4-FFF2-40B4-BE49-F238E27FC236}">
                  <a16:creationId xmlns:a16="http://schemas.microsoft.com/office/drawing/2014/main" id="{9438F9B2-3A50-B5BC-8909-E5D8614558FF}"/>
                </a:ext>
              </a:extLst>
            </p:cNvPr>
            <p:cNvSpPr/>
            <p:nvPr/>
          </p:nvSpPr>
          <p:spPr>
            <a:xfrm>
              <a:off x="3344200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2" name="Полилиния: фигура 2061">
              <a:extLst>
                <a:ext uri="{FF2B5EF4-FFF2-40B4-BE49-F238E27FC236}">
                  <a16:creationId xmlns:a16="http://schemas.microsoft.com/office/drawing/2014/main" id="{26A83E7B-7CC1-9B1C-4038-606AE520AF5C}"/>
                </a:ext>
              </a:extLst>
            </p:cNvPr>
            <p:cNvSpPr/>
            <p:nvPr/>
          </p:nvSpPr>
          <p:spPr>
            <a:xfrm>
              <a:off x="3252893" y="2829439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3" name="Полилиния: фигура 2062">
              <a:extLst>
                <a:ext uri="{FF2B5EF4-FFF2-40B4-BE49-F238E27FC236}">
                  <a16:creationId xmlns:a16="http://schemas.microsoft.com/office/drawing/2014/main" id="{F207EA66-2668-B129-0C73-91EFE26EB8F4}"/>
                </a:ext>
              </a:extLst>
            </p:cNvPr>
            <p:cNvSpPr/>
            <p:nvPr/>
          </p:nvSpPr>
          <p:spPr>
            <a:xfrm>
              <a:off x="3344200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4" name="Полилиния: фигура 2063">
              <a:extLst>
                <a:ext uri="{FF2B5EF4-FFF2-40B4-BE49-F238E27FC236}">
                  <a16:creationId xmlns:a16="http://schemas.microsoft.com/office/drawing/2014/main" id="{2C976729-7370-037C-3D4F-9EBA9DB01C7A}"/>
                </a:ext>
              </a:extLst>
            </p:cNvPr>
            <p:cNvSpPr/>
            <p:nvPr/>
          </p:nvSpPr>
          <p:spPr>
            <a:xfrm>
              <a:off x="304951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5" name="Полилиния: фигура 2064">
              <a:extLst>
                <a:ext uri="{FF2B5EF4-FFF2-40B4-BE49-F238E27FC236}">
                  <a16:creationId xmlns:a16="http://schemas.microsoft.com/office/drawing/2014/main" id="{F4DC7B65-AA2D-026B-E22D-9D90C65A1540}"/>
                </a:ext>
              </a:extLst>
            </p:cNvPr>
            <p:cNvSpPr/>
            <p:nvPr/>
          </p:nvSpPr>
          <p:spPr>
            <a:xfrm>
              <a:off x="313875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6" name="Полилиния: фигура 2065">
              <a:extLst>
                <a:ext uri="{FF2B5EF4-FFF2-40B4-BE49-F238E27FC236}">
                  <a16:creationId xmlns:a16="http://schemas.microsoft.com/office/drawing/2014/main" id="{26746C0D-2A80-6C76-8816-1780B6D61057}"/>
                </a:ext>
              </a:extLst>
            </p:cNvPr>
            <p:cNvSpPr/>
            <p:nvPr/>
          </p:nvSpPr>
          <p:spPr>
            <a:xfrm>
              <a:off x="304951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7" name="Полилиния: фигура 2066">
              <a:extLst>
                <a:ext uri="{FF2B5EF4-FFF2-40B4-BE49-F238E27FC236}">
                  <a16:creationId xmlns:a16="http://schemas.microsoft.com/office/drawing/2014/main" id="{0054FB5D-3D8A-CB30-24AA-63ECF3B8CCA6}"/>
                </a:ext>
              </a:extLst>
            </p:cNvPr>
            <p:cNvSpPr/>
            <p:nvPr/>
          </p:nvSpPr>
          <p:spPr>
            <a:xfrm>
              <a:off x="313875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8" name="Полилиния: фигура 2067">
              <a:extLst>
                <a:ext uri="{FF2B5EF4-FFF2-40B4-BE49-F238E27FC236}">
                  <a16:creationId xmlns:a16="http://schemas.microsoft.com/office/drawing/2014/main" id="{8CB377B6-2E23-7209-3DD9-FA7EFBF3BC11}"/>
                </a:ext>
              </a:extLst>
            </p:cNvPr>
            <p:cNvSpPr/>
            <p:nvPr/>
          </p:nvSpPr>
          <p:spPr>
            <a:xfrm>
              <a:off x="3066115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9" name="Полилиния: фигура 2068">
              <a:extLst>
                <a:ext uri="{FF2B5EF4-FFF2-40B4-BE49-F238E27FC236}">
                  <a16:creationId xmlns:a16="http://schemas.microsoft.com/office/drawing/2014/main" id="{50557098-45AA-22CE-F3D8-8B1C0C1AF8CB}"/>
                </a:ext>
              </a:extLst>
            </p:cNvPr>
            <p:cNvSpPr/>
            <p:nvPr/>
          </p:nvSpPr>
          <p:spPr>
            <a:xfrm>
              <a:off x="3157431" y="2738170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0" name="Полилиния: фигура 2069">
              <a:extLst>
                <a:ext uri="{FF2B5EF4-FFF2-40B4-BE49-F238E27FC236}">
                  <a16:creationId xmlns:a16="http://schemas.microsoft.com/office/drawing/2014/main" id="{DA7DBC6C-9826-983E-E94D-83B597AE7C0A}"/>
                </a:ext>
              </a:extLst>
            </p:cNvPr>
            <p:cNvSpPr/>
            <p:nvPr/>
          </p:nvSpPr>
          <p:spPr>
            <a:xfrm>
              <a:off x="3066115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1" name="Полилиния: фигура 2070">
              <a:extLst>
                <a:ext uri="{FF2B5EF4-FFF2-40B4-BE49-F238E27FC236}">
                  <a16:creationId xmlns:a16="http://schemas.microsoft.com/office/drawing/2014/main" id="{7F7BC82B-94E9-7763-C1B3-8CE5BB0C4A67}"/>
                </a:ext>
              </a:extLst>
            </p:cNvPr>
            <p:cNvSpPr/>
            <p:nvPr/>
          </p:nvSpPr>
          <p:spPr>
            <a:xfrm>
              <a:off x="3157431" y="2829439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2" name="Полилиния: фигура 2071">
              <a:extLst>
                <a:ext uri="{FF2B5EF4-FFF2-40B4-BE49-F238E27FC236}">
                  <a16:creationId xmlns:a16="http://schemas.microsoft.com/office/drawing/2014/main" id="{EE0ED30F-6E5B-6F78-245D-AC6911A0A1B5}"/>
                </a:ext>
              </a:extLst>
            </p:cNvPr>
            <p:cNvSpPr/>
            <p:nvPr/>
          </p:nvSpPr>
          <p:spPr>
            <a:xfrm>
              <a:off x="286274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3" name="Полилиния: фигура 2072">
              <a:extLst>
                <a:ext uri="{FF2B5EF4-FFF2-40B4-BE49-F238E27FC236}">
                  <a16:creationId xmlns:a16="http://schemas.microsoft.com/office/drawing/2014/main" id="{965DAC20-7B1C-9E9E-FA60-916FF026EECC}"/>
                </a:ext>
              </a:extLst>
            </p:cNvPr>
            <p:cNvSpPr/>
            <p:nvPr/>
          </p:nvSpPr>
          <p:spPr>
            <a:xfrm>
              <a:off x="295198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4" name="Полилиния: фигура 2073">
              <a:extLst>
                <a:ext uri="{FF2B5EF4-FFF2-40B4-BE49-F238E27FC236}">
                  <a16:creationId xmlns:a16="http://schemas.microsoft.com/office/drawing/2014/main" id="{A3D5CF10-F5CB-C206-095F-1CF67EF17AC3}"/>
                </a:ext>
              </a:extLst>
            </p:cNvPr>
            <p:cNvSpPr/>
            <p:nvPr/>
          </p:nvSpPr>
          <p:spPr>
            <a:xfrm>
              <a:off x="286274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5" name="Полилиния: фигура 2074">
              <a:extLst>
                <a:ext uri="{FF2B5EF4-FFF2-40B4-BE49-F238E27FC236}">
                  <a16:creationId xmlns:a16="http://schemas.microsoft.com/office/drawing/2014/main" id="{7B580D81-6F45-DF90-7A5D-445496B9B911}"/>
                </a:ext>
              </a:extLst>
            </p:cNvPr>
            <p:cNvSpPr/>
            <p:nvPr/>
          </p:nvSpPr>
          <p:spPr>
            <a:xfrm>
              <a:off x="295198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6" name="Полилиния: фигура 2075">
              <a:extLst>
                <a:ext uri="{FF2B5EF4-FFF2-40B4-BE49-F238E27FC236}">
                  <a16:creationId xmlns:a16="http://schemas.microsoft.com/office/drawing/2014/main" id="{FC794272-43D2-34A9-A737-09E38C23BE22}"/>
                </a:ext>
              </a:extLst>
            </p:cNvPr>
            <p:cNvSpPr/>
            <p:nvPr/>
          </p:nvSpPr>
          <p:spPr>
            <a:xfrm>
              <a:off x="2879346" y="2740247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3 w 8299"/>
                <a:gd name="connsiteY1" fmla="*/ -179 h 9106"/>
                <a:gd name="connsiteX2" fmla="*/ 8228 w 8299"/>
                <a:gd name="connsiteY2" fmla="*/ 3965 h 9106"/>
                <a:gd name="connsiteX3" fmla="*/ 4083 w 8299"/>
                <a:gd name="connsiteY3" fmla="*/ 8118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8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7" name="Полилиния: фигура 2076">
              <a:extLst>
                <a:ext uri="{FF2B5EF4-FFF2-40B4-BE49-F238E27FC236}">
                  <a16:creationId xmlns:a16="http://schemas.microsoft.com/office/drawing/2014/main" id="{6BD094B6-4343-668B-0EEB-968E719FE66C}"/>
                </a:ext>
              </a:extLst>
            </p:cNvPr>
            <p:cNvSpPr/>
            <p:nvPr/>
          </p:nvSpPr>
          <p:spPr>
            <a:xfrm>
              <a:off x="2970663" y="2740247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73 w 8299"/>
                <a:gd name="connsiteY1" fmla="*/ -179 h 9106"/>
                <a:gd name="connsiteX2" fmla="*/ 8228 w 8299"/>
                <a:gd name="connsiteY2" fmla="*/ 3965 h 9106"/>
                <a:gd name="connsiteX3" fmla="*/ 4073 w 8299"/>
                <a:gd name="connsiteY3" fmla="*/ 8118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8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8" name="Полилиния: фигура 2077">
              <a:extLst>
                <a:ext uri="{FF2B5EF4-FFF2-40B4-BE49-F238E27FC236}">
                  <a16:creationId xmlns:a16="http://schemas.microsoft.com/office/drawing/2014/main" id="{A3FC580E-32A6-ED34-25F5-0D9597C824FD}"/>
                </a:ext>
              </a:extLst>
            </p:cNvPr>
            <p:cNvSpPr/>
            <p:nvPr/>
          </p:nvSpPr>
          <p:spPr>
            <a:xfrm>
              <a:off x="2879346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9" name="Полилиния: фигура 2078">
              <a:extLst>
                <a:ext uri="{FF2B5EF4-FFF2-40B4-BE49-F238E27FC236}">
                  <a16:creationId xmlns:a16="http://schemas.microsoft.com/office/drawing/2014/main" id="{9B91DCF1-87A2-76BD-B886-A9822D7441C8}"/>
                </a:ext>
              </a:extLst>
            </p:cNvPr>
            <p:cNvSpPr/>
            <p:nvPr/>
          </p:nvSpPr>
          <p:spPr>
            <a:xfrm>
              <a:off x="2970663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0" name="Полилиния: фигура 2079">
              <a:extLst>
                <a:ext uri="{FF2B5EF4-FFF2-40B4-BE49-F238E27FC236}">
                  <a16:creationId xmlns:a16="http://schemas.microsoft.com/office/drawing/2014/main" id="{54882C1C-25E3-1C2C-85BC-07C51B285322}"/>
                </a:ext>
              </a:extLst>
            </p:cNvPr>
            <p:cNvSpPr/>
            <p:nvPr/>
          </p:nvSpPr>
          <p:spPr>
            <a:xfrm>
              <a:off x="267597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1" name="Полилиния: фигура 2080">
              <a:extLst>
                <a:ext uri="{FF2B5EF4-FFF2-40B4-BE49-F238E27FC236}">
                  <a16:creationId xmlns:a16="http://schemas.microsoft.com/office/drawing/2014/main" id="{5D9510B6-6E74-E403-BB99-AB61B2C12FC8}"/>
                </a:ext>
              </a:extLst>
            </p:cNvPr>
            <p:cNvSpPr/>
            <p:nvPr/>
          </p:nvSpPr>
          <p:spPr>
            <a:xfrm>
              <a:off x="2765208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2" name="Полилиния: фигура 2081">
              <a:extLst>
                <a:ext uri="{FF2B5EF4-FFF2-40B4-BE49-F238E27FC236}">
                  <a16:creationId xmlns:a16="http://schemas.microsoft.com/office/drawing/2014/main" id="{57C7ED11-3D3F-62C7-BA3A-D17AB3809CF5}"/>
                </a:ext>
              </a:extLst>
            </p:cNvPr>
            <p:cNvSpPr/>
            <p:nvPr/>
          </p:nvSpPr>
          <p:spPr>
            <a:xfrm>
              <a:off x="267597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3" name="Полилиния: фигура 2082">
              <a:extLst>
                <a:ext uri="{FF2B5EF4-FFF2-40B4-BE49-F238E27FC236}">
                  <a16:creationId xmlns:a16="http://schemas.microsoft.com/office/drawing/2014/main" id="{86A38139-0A6A-7479-C186-46EA7A230849}"/>
                </a:ext>
              </a:extLst>
            </p:cNvPr>
            <p:cNvSpPr/>
            <p:nvPr/>
          </p:nvSpPr>
          <p:spPr>
            <a:xfrm>
              <a:off x="2765208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4" name="Полилиния: фигура 2083">
              <a:extLst>
                <a:ext uri="{FF2B5EF4-FFF2-40B4-BE49-F238E27FC236}">
                  <a16:creationId xmlns:a16="http://schemas.microsoft.com/office/drawing/2014/main" id="{2BEB06BA-A261-B815-AEA7-9B447A528144}"/>
                </a:ext>
              </a:extLst>
            </p:cNvPr>
            <p:cNvSpPr/>
            <p:nvPr/>
          </p:nvSpPr>
          <p:spPr>
            <a:xfrm>
              <a:off x="2692578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5" name="Полилиния: фигура 2084">
              <a:extLst>
                <a:ext uri="{FF2B5EF4-FFF2-40B4-BE49-F238E27FC236}">
                  <a16:creationId xmlns:a16="http://schemas.microsoft.com/office/drawing/2014/main" id="{3CA2748F-088D-50D1-1E50-3D8D9BFC6B65}"/>
                </a:ext>
              </a:extLst>
            </p:cNvPr>
            <p:cNvSpPr/>
            <p:nvPr/>
          </p:nvSpPr>
          <p:spPr>
            <a:xfrm>
              <a:off x="2783885" y="274024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6" name="Полилиния: фигура 2085">
              <a:extLst>
                <a:ext uri="{FF2B5EF4-FFF2-40B4-BE49-F238E27FC236}">
                  <a16:creationId xmlns:a16="http://schemas.microsoft.com/office/drawing/2014/main" id="{68C9EA2C-C6CB-25A4-E1A5-6FD75BD0E6D2}"/>
                </a:ext>
              </a:extLst>
            </p:cNvPr>
            <p:cNvSpPr/>
            <p:nvPr/>
          </p:nvSpPr>
          <p:spPr>
            <a:xfrm>
              <a:off x="2692578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7" name="Полилиния: фигура 2086">
              <a:extLst>
                <a:ext uri="{FF2B5EF4-FFF2-40B4-BE49-F238E27FC236}">
                  <a16:creationId xmlns:a16="http://schemas.microsoft.com/office/drawing/2014/main" id="{318C97E0-E94C-A0D4-848A-7A217D6B2D4D}"/>
                </a:ext>
              </a:extLst>
            </p:cNvPr>
            <p:cNvSpPr/>
            <p:nvPr/>
          </p:nvSpPr>
          <p:spPr>
            <a:xfrm>
              <a:off x="2783885" y="283151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8" name="Полилиния: фигура 2087">
              <a:extLst>
                <a:ext uri="{FF2B5EF4-FFF2-40B4-BE49-F238E27FC236}">
                  <a16:creationId xmlns:a16="http://schemas.microsoft.com/office/drawing/2014/main" id="{01DE8482-55A1-73D5-E48D-1DE18BA61C34}"/>
                </a:ext>
              </a:extLst>
            </p:cNvPr>
            <p:cNvSpPr/>
            <p:nvPr/>
          </p:nvSpPr>
          <p:spPr>
            <a:xfrm>
              <a:off x="248713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9" name="Полилиния: фигура 2088">
              <a:extLst>
                <a:ext uri="{FF2B5EF4-FFF2-40B4-BE49-F238E27FC236}">
                  <a16:creationId xmlns:a16="http://schemas.microsoft.com/office/drawing/2014/main" id="{CEDDAA29-7BD7-8203-2A9E-0BE1ADF86D3F}"/>
                </a:ext>
              </a:extLst>
            </p:cNvPr>
            <p:cNvSpPr/>
            <p:nvPr/>
          </p:nvSpPr>
          <p:spPr>
            <a:xfrm>
              <a:off x="257843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0" name="Полилиния: фигура 2089">
              <a:extLst>
                <a:ext uri="{FF2B5EF4-FFF2-40B4-BE49-F238E27FC236}">
                  <a16:creationId xmlns:a16="http://schemas.microsoft.com/office/drawing/2014/main" id="{F7536BCC-7CC3-EF31-7457-97A8B0D750C1}"/>
                </a:ext>
              </a:extLst>
            </p:cNvPr>
            <p:cNvSpPr/>
            <p:nvPr/>
          </p:nvSpPr>
          <p:spPr>
            <a:xfrm>
              <a:off x="248713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1" name="Полилиния: фигура 2090">
              <a:extLst>
                <a:ext uri="{FF2B5EF4-FFF2-40B4-BE49-F238E27FC236}">
                  <a16:creationId xmlns:a16="http://schemas.microsoft.com/office/drawing/2014/main" id="{51D97B14-98D7-F5BA-C0ED-5D0443C57A43}"/>
                </a:ext>
              </a:extLst>
            </p:cNvPr>
            <p:cNvSpPr/>
            <p:nvPr/>
          </p:nvSpPr>
          <p:spPr>
            <a:xfrm>
              <a:off x="257843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2" name="Полилиния: фигура 2091">
              <a:extLst>
                <a:ext uri="{FF2B5EF4-FFF2-40B4-BE49-F238E27FC236}">
                  <a16:creationId xmlns:a16="http://schemas.microsoft.com/office/drawing/2014/main" id="{F3CF09DC-CB07-0287-3828-1DD6470FD4E2}"/>
                </a:ext>
              </a:extLst>
            </p:cNvPr>
            <p:cNvSpPr/>
            <p:nvPr/>
          </p:nvSpPr>
          <p:spPr>
            <a:xfrm>
              <a:off x="2505809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3" name="Полилиния: фигура 2092">
              <a:extLst>
                <a:ext uri="{FF2B5EF4-FFF2-40B4-BE49-F238E27FC236}">
                  <a16:creationId xmlns:a16="http://schemas.microsoft.com/office/drawing/2014/main" id="{4240661A-47F3-FA15-A6B3-2FF3A5B15C94}"/>
                </a:ext>
              </a:extLst>
            </p:cNvPr>
            <p:cNvSpPr/>
            <p:nvPr/>
          </p:nvSpPr>
          <p:spPr>
            <a:xfrm>
              <a:off x="2597116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4" name="Полилиния: фигура 2093">
              <a:extLst>
                <a:ext uri="{FF2B5EF4-FFF2-40B4-BE49-F238E27FC236}">
                  <a16:creationId xmlns:a16="http://schemas.microsoft.com/office/drawing/2014/main" id="{977EDA0C-455B-2196-654D-4758E41CC382}"/>
                </a:ext>
              </a:extLst>
            </p:cNvPr>
            <p:cNvSpPr/>
            <p:nvPr/>
          </p:nvSpPr>
          <p:spPr>
            <a:xfrm>
              <a:off x="2505809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5" name="Полилиния: фигура 2094">
              <a:extLst>
                <a:ext uri="{FF2B5EF4-FFF2-40B4-BE49-F238E27FC236}">
                  <a16:creationId xmlns:a16="http://schemas.microsoft.com/office/drawing/2014/main" id="{7BF25420-2699-876D-7900-ACD450F2EF79}"/>
                </a:ext>
              </a:extLst>
            </p:cNvPr>
            <p:cNvSpPr/>
            <p:nvPr/>
          </p:nvSpPr>
          <p:spPr>
            <a:xfrm>
              <a:off x="2597116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6" name="Полилиния: фигура 2095">
              <a:extLst>
                <a:ext uri="{FF2B5EF4-FFF2-40B4-BE49-F238E27FC236}">
                  <a16:creationId xmlns:a16="http://schemas.microsoft.com/office/drawing/2014/main" id="{35547C2E-6C32-A9C3-08AA-C0CA5F834439}"/>
                </a:ext>
              </a:extLst>
            </p:cNvPr>
            <p:cNvSpPr/>
            <p:nvPr/>
          </p:nvSpPr>
          <p:spPr>
            <a:xfrm>
              <a:off x="230036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7" name="Полилиния: фигура 2096">
              <a:extLst>
                <a:ext uri="{FF2B5EF4-FFF2-40B4-BE49-F238E27FC236}">
                  <a16:creationId xmlns:a16="http://schemas.microsoft.com/office/drawing/2014/main" id="{43E6F76E-8DB5-DC5A-87A8-C8569B1F8B66}"/>
                </a:ext>
              </a:extLst>
            </p:cNvPr>
            <p:cNvSpPr/>
            <p:nvPr/>
          </p:nvSpPr>
          <p:spPr>
            <a:xfrm>
              <a:off x="239167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8" name="Полилиния: фигура 2097">
              <a:extLst>
                <a:ext uri="{FF2B5EF4-FFF2-40B4-BE49-F238E27FC236}">
                  <a16:creationId xmlns:a16="http://schemas.microsoft.com/office/drawing/2014/main" id="{6AB41ADA-217B-8FC6-AD55-B7F1A3C5F290}"/>
                </a:ext>
              </a:extLst>
            </p:cNvPr>
            <p:cNvSpPr/>
            <p:nvPr/>
          </p:nvSpPr>
          <p:spPr>
            <a:xfrm>
              <a:off x="230036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9" name="Полилиния: фигура 2098">
              <a:extLst>
                <a:ext uri="{FF2B5EF4-FFF2-40B4-BE49-F238E27FC236}">
                  <a16:creationId xmlns:a16="http://schemas.microsoft.com/office/drawing/2014/main" id="{D8A5159F-56CA-9E45-3263-20C74307C7D3}"/>
                </a:ext>
              </a:extLst>
            </p:cNvPr>
            <p:cNvSpPr/>
            <p:nvPr/>
          </p:nvSpPr>
          <p:spPr>
            <a:xfrm>
              <a:off x="239167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0" name="Полилиния: фигура 2099">
              <a:extLst>
                <a:ext uri="{FF2B5EF4-FFF2-40B4-BE49-F238E27FC236}">
                  <a16:creationId xmlns:a16="http://schemas.microsoft.com/office/drawing/2014/main" id="{16F98625-7CB5-82E9-6968-34CE4782318E}"/>
                </a:ext>
              </a:extLst>
            </p:cNvPr>
            <p:cNvSpPr/>
            <p:nvPr/>
          </p:nvSpPr>
          <p:spPr>
            <a:xfrm>
              <a:off x="2319041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1" name="Полилиния: фигура 2100">
              <a:extLst>
                <a:ext uri="{FF2B5EF4-FFF2-40B4-BE49-F238E27FC236}">
                  <a16:creationId xmlns:a16="http://schemas.microsoft.com/office/drawing/2014/main" id="{1743FB9F-1FAB-0897-3870-CCC146708D81}"/>
                </a:ext>
              </a:extLst>
            </p:cNvPr>
            <p:cNvSpPr/>
            <p:nvPr/>
          </p:nvSpPr>
          <p:spPr>
            <a:xfrm>
              <a:off x="2410348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2" name="Полилиния: фигура 2101">
              <a:extLst>
                <a:ext uri="{FF2B5EF4-FFF2-40B4-BE49-F238E27FC236}">
                  <a16:creationId xmlns:a16="http://schemas.microsoft.com/office/drawing/2014/main" id="{17BBCF6B-43A2-FC7F-2261-E29CDA3F3426}"/>
                </a:ext>
              </a:extLst>
            </p:cNvPr>
            <p:cNvSpPr/>
            <p:nvPr/>
          </p:nvSpPr>
          <p:spPr>
            <a:xfrm>
              <a:off x="2319041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3" name="Полилиния: фигура 2102">
              <a:extLst>
                <a:ext uri="{FF2B5EF4-FFF2-40B4-BE49-F238E27FC236}">
                  <a16:creationId xmlns:a16="http://schemas.microsoft.com/office/drawing/2014/main" id="{121BA528-2C26-BC07-B385-35B72C856138}"/>
                </a:ext>
              </a:extLst>
            </p:cNvPr>
            <p:cNvSpPr/>
            <p:nvPr/>
          </p:nvSpPr>
          <p:spPr>
            <a:xfrm>
              <a:off x="2410348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4" name="Полилиния: фигура 2103">
              <a:extLst>
                <a:ext uri="{FF2B5EF4-FFF2-40B4-BE49-F238E27FC236}">
                  <a16:creationId xmlns:a16="http://schemas.microsoft.com/office/drawing/2014/main" id="{44A88B3E-D4DB-6C23-985A-78E924F1F1A0}"/>
                </a:ext>
              </a:extLst>
            </p:cNvPr>
            <p:cNvSpPr/>
            <p:nvPr/>
          </p:nvSpPr>
          <p:spPr>
            <a:xfrm>
              <a:off x="211359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5" name="Полилиния: фигура 2104">
              <a:extLst>
                <a:ext uri="{FF2B5EF4-FFF2-40B4-BE49-F238E27FC236}">
                  <a16:creationId xmlns:a16="http://schemas.microsoft.com/office/drawing/2014/main" id="{E69744C1-4F4A-8A38-7CE6-30C7DD194FAA}"/>
                </a:ext>
              </a:extLst>
            </p:cNvPr>
            <p:cNvSpPr/>
            <p:nvPr/>
          </p:nvSpPr>
          <p:spPr>
            <a:xfrm>
              <a:off x="220282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6" name="Полилиния: фигура 2105">
              <a:extLst>
                <a:ext uri="{FF2B5EF4-FFF2-40B4-BE49-F238E27FC236}">
                  <a16:creationId xmlns:a16="http://schemas.microsoft.com/office/drawing/2014/main" id="{EC19047E-CC66-FD0D-09DC-A7F8FF7B235A}"/>
                </a:ext>
              </a:extLst>
            </p:cNvPr>
            <p:cNvSpPr/>
            <p:nvPr/>
          </p:nvSpPr>
          <p:spPr>
            <a:xfrm>
              <a:off x="211359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7" name="Полилиния: фигура 2106">
              <a:extLst>
                <a:ext uri="{FF2B5EF4-FFF2-40B4-BE49-F238E27FC236}">
                  <a16:creationId xmlns:a16="http://schemas.microsoft.com/office/drawing/2014/main" id="{AA4A4940-0B44-8AAF-D8F2-2EA1E4D952D6}"/>
                </a:ext>
              </a:extLst>
            </p:cNvPr>
            <p:cNvSpPr/>
            <p:nvPr/>
          </p:nvSpPr>
          <p:spPr>
            <a:xfrm>
              <a:off x="220282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8" name="Полилиния: фигура 2107">
              <a:extLst>
                <a:ext uri="{FF2B5EF4-FFF2-40B4-BE49-F238E27FC236}">
                  <a16:creationId xmlns:a16="http://schemas.microsoft.com/office/drawing/2014/main" id="{4B0CEE1B-CD6F-418C-462D-E071175516D4}"/>
                </a:ext>
              </a:extLst>
            </p:cNvPr>
            <p:cNvSpPr/>
            <p:nvPr/>
          </p:nvSpPr>
          <p:spPr>
            <a:xfrm>
              <a:off x="2132273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9" name="Полилиния: фигура 2108">
              <a:extLst>
                <a:ext uri="{FF2B5EF4-FFF2-40B4-BE49-F238E27FC236}">
                  <a16:creationId xmlns:a16="http://schemas.microsoft.com/office/drawing/2014/main" id="{49BF5779-8120-A27E-6F93-D9717629114F}"/>
                </a:ext>
              </a:extLst>
            </p:cNvPr>
            <p:cNvSpPr/>
            <p:nvPr/>
          </p:nvSpPr>
          <p:spPr>
            <a:xfrm>
              <a:off x="2223579" y="2742314"/>
              <a:ext cx="4154" cy="5013"/>
            </a:xfrm>
            <a:custGeom>
              <a:avLst/>
              <a:gdLst>
                <a:gd name="connsiteX0" fmla="*/ -72 w 4154"/>
                <a:gd name="connsiteY0" fmla="*/ 1898 h 5013"/>
                <a:gd name="connsiteX1" fmla="*/ 2005 w 4154"/>
                <a:gd name="connsiteY1" fmla="*/ -179 h 5013"/>
                <a:gd name="connsiteX2" fmla="*/ 4082 w 4154"/>
                <a:gd name="connsiteY2" fmla="*/ 1898 h 5013"/>
                <a:gd name="connsiteX3" fmla="*/ 2005 w 4154"/>
                <a:gd name="connsiteY3" fmla="*/ 3974 h 5013"/>
                <a:gd name="connsiteX4" fmla="*/ -72 w 4154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0" name="Полилиния: фигура 2109">
              <a:extLst>
                <a:ext uri="{FF2B5EF4-FFF2-40B4-BE49-F238E27FC236}">
                  <a16:creationId xmlns:a16="http://schemas.microsoft.com/office/drawing/2014/main" id="{15C61DBA-0481-8124-1220-4D5746829FD4}"/>
                </a:ext>
              </a:extLst>
            </p:cNvPr>
            <p:cNvSpPr/>
            <p:nvPr/>
          </p:nvSpPr>
          <p:spPr>
            <a:xfrm>
              <a:off x="2132273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1" name="Полилиния: фигура 2110">
              <a:extLst>
                <a:ext uri="{FF2B5EF4-FFF2-40B4-BE49-F238E27FC236}">
                  <a16:creationId xmlns:a16="http://schemas.microsoft.com/office/drawing/2014/main" id="{0B532335-D272-7B9F-9A62-FD7E88452712}"/>
                </a:ext>
              </a:extLst>
            </p:cNvPr>
            <p:cNvSpPr/>
            <p:nvPr/>
          </p:nvSpPr>
          <p:spPr>
            <a:xfrm>
              <a:off x="2223579" y="283359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2" name="Полилиния: фигура 2111">
              <a:extLst>
                <a:ext uri="{FF2B5EF4-FFF2-40B4-BE49-F238E27FC236}">
                  <a16:creationId xmlns:a16="http://schemas.microsoft.com/office/drawing/2014/main" id="{B1527C5A-5A69-ADA7-B2DF-375B3EA07570}"/>
                </a:ext>
              </a:extLst>
            </p:cNvPr>
            <p:cNvSpPr/>
            <p:nvPr/>
          </p:nvSpPr>
          <p:spPr>
            <a:xfrm>
              <a:off x="192682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3" name="Полилиния: фигура 2112">
              <a:extLst>
                <a:ext uri="{FF2B5EF4-FFF2-40B4-BE49-F238E27FC236}">
                  <a16:creationId xmlns:a16="http://schemas.microsoft.com/office/drawing/2014/main" id="{B4BC1E48-84EA-CB4D-C18A-3474320DC789}"/>
                </a:ext>
              </a:extLst>
            </p:cNvPr>
            <p:cNvSpPr/>
            <p:nvPr/>
          </p:nvSpPr>
          <p:spPr>
            <a:xfrm>
              <a:off x="201605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4" name="Полилиния: фигура 2113">
              <a:extLst>
                <a:ext uri="{FF2B5EF4-FFF2-40B4-BE49-F238E27FC236}">
                  <a16:creationId xmlns:a16="http://schemas.microsoft.com/office/drawing/2014/main" id="{2BBD7952-6C3F-54A7-8FE6-ADC53725BF25}"/>
                </a:ext>
              </a:extLst>
            </p:cNvPr>
            <p:cNvSpPr/>
            <p:nvPr/>
          </p:nvSpPr>
          <p:spPr>
            <a:xfrm>
              <a:off x="192682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5" name="Полилиния: фигура 2114">
              <a:extLst>
                <a:ext uri="{FF2B5EF4-FFF2-40B4-BE49-F238E27FC236}">
                  <a16:creationId xmlns:a16="http://schemas.microsoft.com/office/drawing/2014/main" id="{75643DAE-3698-017C-3DD7-E78EE33E8D14}"/>
                </a:ext>
              </a:extLst>
            </p:cNvPr>
            <p:cNvSpPr/>
            <p:nvPr/>
          </p:nvSpPr>
          <p:spPr>
            <a:xfrm>
              <a:off x="201605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6" name="Полилиния: фигура 2115">
              <a:extLst>
                <a:ext uri="{FF2B5EF4-FFF2-40B4-BE49-F238E27FC236}">
                  <a16:creationId xmlns:a16="http://schemas.microsoft.com/office/drawing/2014/main" id="{D31BE343-0852-82EA-216D-D300321F0C22}"/>
                </a:ext>
              </a:extLst>
            </p:cNvPr>
            <p:cNvSpPr/>
            <p:nvPr/>
          </p:nvSpPr>
          <p:spPr>
            <a:xfrm>
              <a:off x="1945504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1996 w 4145"/>
                <a:gd name="connsiteY1" fmla="*/ -179 h 5013"/>
                <a:gd name="connsiteX2" fmla="*/ 4073 w 4145"/>
                <a:gd name="connsiteY2" fmla="*/ 1898 h 5013"/>
                <a:gd name="connsiteX3" fmla="*/ 1996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7" name="Полилиния: фигура 2116">
              <a:extLst>
                <a:ext uri="{FF2B5EF4-FFF2-40B4-BE49-F238E27FC236}">
                  <a16:creationId xmlns:a16="http://schemas.microsoft.com/office/drawing/2014/main" id="{F1858229-3969-E4E4-3D48-9ED638667E18}"/>
                </a:ext>
              </a:extLst>
            </p:cNvPr>
            <p:cNvSpPr/>
            <p:nvPr/>
          </p:nvSpPr>
          <p:spPr>
            <a:xfrm>
              <a:off x="2036811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8" name="Полилиния: фигура 2117">
              <a:extLst>
                <a:ext uri="{FF2B5EF4-FFF2-40B4-BE49-F238E27FC236}">
                  <a16:creationId xmlns:a16="http://schemas.microsoft.com/office/drawing/2014/main" id="{9BD788D9-DBC9-A929-B025-76863A943910}"/>
                </a:ext>
              </a:extLst>
            </p:cNvPr>
            <p:cNvSpPr/>
            <p:nvPr/>
          </p:nvSpPr>
          <p:spPr>
            <a:xfrm>
              <a:off x="1945504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9" name="Полилиния: фигура 2118">
              <a:extLst>
                <a:ext uri="{FF2B5EF4-FFF2-40B4-BE49-F238E27FC236}">
                  <a16:creationId xmlns:a16="http://schemas.microsoft.com/office/drawing/2014/main" id="{B679037D-985F-AAC1-B5F9-D975E72D8626}"/>
                </a:ext>
              </a:extLst>
            </p:cNvPr>
            <p:cNvSpPr/>
            <p:nvPr/>
          </p:nvSpPr>
          <p:spPr>
            <a:xfrm>
              <a:off x="2036811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0" name="Полилиния: фигура 2119">
              <a:extLst>
                <a:ext uri="{FF2B5EF4-FFF2-40B4-BE49-F238E27FC236}">
                  <a16:creationId xmlns:a16="http://schemas.microsoft.com/office/drawing/2014/main" id="{0AA4EFD9-7428-C427-78FE-0B749C4DF2CC}"/>
                </a:ext>
              </a:extLst>
            </p:cNvPr>
            <p:cNvSpPr/>
            <p:nvPr/>
          </p:nvSpPr>
          <p:spPr>
            <a:xfrm>
              <a:off x="1740049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1" name="Полилиния: фигура 2120">
              <a:extLst>
                <a:ext uri="{FF2B5EF4-FFF2-40B4-BE49-F238E27FC236}">
                  <a16:creationId xmlns:a16="http://schemas.microsoft.com/office/drawing/2014/main" id="{2760682E-D099-CC60-A6A3-90B82319C5CD}"/>
                </a:ext>
              </a:extLst>
            </p:cNvPr>
            <p:cNvSpPr/>
            <p:nvPr/>
          </p:nvSpPr>
          <p:spPr>
            <a:xfrm>
              <a:off x="182928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2" name="Полилиния: фигура 2121">
              <a:extLst>
                <a:ext uri="{FF2B5EF4-FFF2-40B4-BE49-F238E27FC236}">
                  <a16:creationId xmlns:a16="http://schemas.microsoft.com/office/drawing/2014/main" id="{456D1784-62F4-61A6-8F8B-D8967ACDD9B5}"/>
                </a:ext>
              </a:extLst>
            </p:cNvPr>
            <p:cNvSpPr/>
            <p:nvPr/>
          </p:nvSpPr>
          <p:spPr>
            <a:xfrm>
              <a:off x="1740049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3" name="Полилиния: фигура 2122">
              <a:extLst>
                <a:ext uri="{FF2B5EF4-FFF2-40B4-BE49-F238E27FC236}">
                  <a16:creationId xmlns:a16="http://schemas.microsoft.com/office/drawing/2014/main" id="{81CDF265-A498-6FF8-C43C-FF8B16D451F2}"/>
                </a:ext>
              </a:extLst>
            </p:cNvPr>
            <p:cNvSpPr/>
            <p:nvPr/>
          </p:nvSpPr>
          <p:spPr>
            <a:xfrm>
              <a:off x="182928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4" name="Полилиния: фигура 2123">
              <a:extLst>
                <a:ext uri="{FF2B5EF4-FFF2-40B4-BE49-F238E27FC236}">
                  <a16:creationId xmlns:a16="http://schemas.microsoft.com/office/drawing/2014/main" id="{11076151-7180-F87E-698C-082957642BCC}"/>
                </a:ext>
              </a:extLst>
            </p:cNvPr>
            <p:cNvSpPr/>
            <p:nvPr/>
          </p:nvSpPr>
          <p:spPr>
            <a:xfrm>
              <a:off x="1758726" y="2742314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5" name="Полилиния: фигура 2124">
              <a:extLst>
                <a:ext uri="{FF2B5EF4-FFF2-40B4-BE49-F238E27FC236}">
                  <a16:creationId xmlns:a16="http://schemas.microsoft.com/office/drawing/2014/main" id="{E9C3C0B8-DC8A-4E2B-0CCF-C3C429DE2405}"/>
                </a:ext>
              </a:extLst>
            </p:cNvPr>
            <p:cNvSpPr/>
            <p:nvPr/>
          </p:nvSpPr>
          <p:spPr>
            <a:xfrm>
              <a:off x="1850043" y="2742314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6" name="Полилиния: фигура 2125">
              <a:extLst>
                <a:ext uri="{FF2B5EF4-FFF2-40B4-BE49-F238E27FC236}">
                  <a16:creationId xmlns:a16="http://schemas.microsoft.com/office/drawing/2014/main" id="{F3C8B938-F511-B28E-3EF7-F3FD039AFADA}"/>
                </a:ext>
              </a:extLst>
            </p:cNvPr>
            <p:cNvSpPr/>
            <p:nvPr/>
          </p:nvSpPr>
          <p:spPr>
            <a:xfrm>
              <a:off x="1758726" y="283359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7" name="Полилиния: фигура 2126">
              <a:extLst>
                <a:ext uri="{FF2B5EF4-FFF2-40B4-BE49-F238E27FC236}">
                  <a16:creationId xmlns:a16="http://schemas.microsoft.com/office/drawing/2014/main" id="{326DCC68-BC81-C1AE-E50A-3A902DD14DDD}"/>
                </a:ext>
              </a:extLst>
            </p:cNvPr>
            <p:cNvSpPr/>
            <p:nvPr/>
          </p:nvSpPr>
          <p:spPr>
            <a:xfrm>
              <a:off x="1850043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8" name="Полилиния: фигура 2127">
              <a:extLst>
                <a:ext uri="{FF2B5EF4-FFF2-40B4-BE49-F238E27FC236}">
                  <a16:creationId xmlns:a16="http://schemas.microsoft.com/office/drawing/2014/main" id="{0792512A-4FA3-6214-2B55-AC41AED9F9F2}"/>
                </a:ext>
              </a:extLst>
            </p:cNvPr>
            <p:cNvSpPr/>
            <p:nvPr/>
          </p:nvSpPr>
          <p:spPr>
            <a:xfrm>
              <a:off x="164252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9" name="Полилиния: фигура 2128">
              <a:extLst>
                <a:ext uri="{FF2B5EF4-FFF2-40B4-BE49-F238E27FC236}">
                  <a16:creationId xmlns:a16="http://schemas.microsoft.com/office/drawing/2014/main" id="{19627D90-76A4-32CA-DB55-6F40028CED48}"/>
                </a:ext>
              </a:extLst>
            </p:cNvPr>
            <p:cNvSpPr/>
            <p:nvPr/>
          </p:nvSpPr>
          <p:spPr>
            <a:xfrm>
              <a:off x="164252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0" name="Полилиния: фигура 2129">
              <a:extLst>
                <a:ext uri="{FF2B5EF4-FFF2-40B4-BE49-F238E27FC236}">
                  <a16:creationId xmlns:a16="http://schemas.microsoft.com/office/drawing/2014/main" id="{C04D2429-BBC8-7ABF-FAF6-C6B4D92E648B}"/>
                </a:ext>
              </a:extLst>
            </p:cNvPr>
            <p:cNvSpPr/>
            <p:nvPr/>
          </p:nvSpPr>
          <p:spPr>
            <a:xfrm>
              <a:off x="1663274" y="2743467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4073" y="744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1" name="Полилиния: фигура 2130">
              <a:extLst>
                <a:ext uri="{FF2B5EF4-FFF2-40B4-BE49-F238E27FC236}">
                  <a16:creationId xmlns:a16="http://schemas.microsoft.com/office/drawing/2014/main" id="{3B0A845D-F9C4-3EE9-5151-EE1D9CF3E0AA}"/>
                </a:ext>
              </a:extLst>
            </p:cNvPr>
            <p:cNvSpPr/>
            <p:nvPr/>
          </p:nvSpPr>
          <p:spPr>
            <a:xfrm>
              <a:off x="1663274" y="2834108"/>
              <a:ext cx="4145" cy="2473"/>
            </a:xfrm>
            <a:custGeom>
              <a:avLst/>
              <a:gdLst>
                <a:gd name="connsiteX0" fmla="*/ -72 w 4145"/>
                <a:gd name="connsiteY0" fmla="*/ 1371 h 2473"/>
                <a:gd name="connsiteX1" fmla="*/ -72 w 4145"/>
                <a:gd name="connsiteY1" fmla="*/ 1371 h 2473"/>
                <a:gd name="connsiteX2" fmla="*/ 4073 w 4145"/>
                <a:gd name="connsiteY2" fmla="*/ 1371 h 2473"/>
                <a:gd name="connsiteX3" fmla="*/ -72 w 4145"/>
                <a:gd name="connsiteY3" fmla="*/ 1371 h 2473"/>
                <a:gd name="connsiteX4" fmla="*/ -72 w 4145"/>
                <a:gd name="connsiteY4" fmla="*/ 1371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3">
                  <a:moveTo>
                    <a:pt x="-72" y="1371"/>
                  </a:moveTo>
                  <a:cubicBezTo>
                    <a:pt x="-72" y="-696"/>
                    <a:pt x="-72" y="-696"/>
                    <a:pt x="-72" y="1371"/>
                  </a:cubicBezTo>
                  <a:cubicBezTo>
                    <a:pt x="1996" y="-696"/>
                    <a:pt x="4073" y="1371"/>
                    <a:pt x="4073" y="1371"/>
                  </a:cubicBezTo>
                  <a:cubicBezTo>
                    <a:pt x="1996" y="1371"/>
                    <a:pt x="1996" y="3448"/>
                    <a:pt x="-72" y="1371"/>
                  </a:cubicBezTo>
                  <a:cubicBezTo>
                    <a:pt x="-72" y="3448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2" name="Полилиния: фигура 2131">
              <a:extLst>
                <a:ext uri="{FF2B5EF4-FFF2-40B4-BE49-F238E27FC236}">
                  <a16:creationId xmlns:a16="http://schemas.microsoft.com/office/drawing/2014/main" id="{E912D551-9A56-157F-8ACD-F01E76F0D670}"/>
                </a:ext>
              </a:extLst>
            </p:cNvPr>
            <p:cNvSpPr/>
            <p:nvPr/>
          </p:nvSpPr>
          <p:spPr>
            <a:xfrm>
              <a:off x="10628234" y="291656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3" name="Полилиния: фигура 2132">
              <a:extLst>
                <a:ext uri="{FF2B5EF4-FFF2-40B4-BE49-F238E27FC236}">
                  <a16:creationId xmlns:a16="http://schemas.microsoft.com/office/drawing/2014/main" id="{8F7042F1-641A-663F-E973-7415E0F25870}"/>
                </a:ext>
              </a:extLst>
            </p:cNvPr>
            <p:cNvSpPr/>
            <p:nvPr/>
          </p:nvSpPr>
          <p:spPr>
            <a:xfrm>
              <a:off x="10628234" y="291656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4" name="Полилиния: фигура 2133">
              <a:extLst>
                <a:ext uri="{FF2B5EF4-FFF2-40B4-BE49-F238E27FC236}">
                  <a16:creationId xmlns:a16="http://schemas.microsoft.com/office/drawing/2014/main" id="{BC526D17-7105-06F8-F80D-DC5A3BA6C6F9}"/>
                </a:ext>
              </a:extLst>
            </p:cNvPr>
            <p:cNvSpPr/>
            <p:nvPr/>
          </p:nvSpPr>
          <p:spPr>
            <a:xfrm>
              <a:off x="903860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5" name="Полилиния: фигура 2134">
              <a:extLst>
                <a:ext uri="{FF2B5EF4-FFF2-40B4-BE49-F238E27FC236}">
                  <a16:creationId xmlns:a16="http://schemas.microsoft.com/office/drawing/2014/main" id="{D70E8F31-776C-E98B-3B39-AF6187427C89}"/>
                </a:ext>
              </a:extLst>
            </p:cNvPr>
            <p:cNvSpPr/>
            <p:nvPr/>
          </p:nvSpPr>
          <p:spPr>
            <a:xfrm>
              <a:off x="9129913" y="291656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6" name="Полилиния: фигура 2135">
              <a:extLst>
                <a:ext uri="{FF2B5EF4-FFF2-40B4-BE49-F238E27FC236}">
                  <a16:creationId xmlns:a16="http://schemas.microsoft.com/office/drawing/2014/main" id="{0204CE03-37F4-151D-9380-DE2B6AE4E30B}"/>
                </a:ext>
              </a:extLst>
            </p:cNvPr>
            <p:cNvSpPr/>
            <p:nvPr/>
          </p:nvSpPr>
          <p:spPr>
            <a:xfrm>
              <a:off x="903860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7" name="Полилиния: фигура 2136">
              <a:extLst>
                <a:ext uri="{FF2B5EF4-FFF2-40B4-BE49-F238E27FC236}">
                  <a16:creationId xmlns:a16="http://schemas.microsoft.com/office/drawing/2014/main" id="{F51833D6-795C-FAD8-14FB-8D112CF2ABD0}"/>
                </a:ext>
              </a:extLst>
            </p:cNvPr>
            <p:cNvSpPr/>
            <p:nvPr/>
          </p:nvSpPr>
          <p:spPr>
            <a:xfrm>
              <a:off x="9042751" y="292070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8" name="Полилиния: фигура 2137">
              <a:extLst>
                <a:ext uri="{FF2B5EF4-FFF2-40B4-BE49-F238E27FC236}">
                  <a16:creationId xmlns:a16="http://schemas.microsoft.com/office/drawing/2014/main" id="{0E9448C9-E8E8-ADDD-ABF4-6086BDE68D81}"/>
                </a:ext>
              </a:extLst>
            </p:cNvPr>
            <p:cNvSpPr/>
            <p:nvPr/>
          </p:nvSpPr>
          <p:spPr>
            <a:xfrm>
              <a:off x="9134068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9" name="Полилиния: фигура 2138">
              <a:extLst>
                <a:ext uri="{FF2B5EF4-FFF2-40B4-BE49-F238E27FC236}">
                  <a16:creationId xmlns:a16="http://schemas.microsoft.com/office/drawing/2014/main" id="{A8B38C40-094B-F221-EED3-CD947C334C64}"/>
                </a:ext>
              </a:extLst>
            </p:cNvPr>
            <p:cNvSpPr/>
            <p:nvPr/>
          </p:nvSpPr>
          <p:spPr>
            <a:xfrm>
              <a:off x="9042751" y="3009909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0" name="Полилиния: фигура 2139">
              <a:extLst>
                <a:ext uri="{FF2B5EF4-FFF2-40B4-BE49-F238E27FC236}">
                  <a16:creationId xmlns:a16="http://schemas.microsoft.com/office/drawing/2014/main" id="{DBFF0C27-D16C-1423-FE3C-4EC3BEFF9691}"/>
                </a:ext>
              </a:extLst>
            </p:cNvPr>
            <p:cNvSpPr/>
            <p:nvPr/>
          </p:nvSpPr>
          <p:spPr>
            <a:xfrm>
              <a:off x="885183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1" name="Полилиния: фигура 2140">
              <a:extLst>
                <a:ext uri="{FF2B5EF4-FFF2-40B4-BE49-F238E27FC236}">
                  <a16:creationId xmlns:a16="http://schemas.microsoft.com/office/drawing/2014/main" id="{BD75EAF2-1D04-A773-2602-801309FB2EFE}"/>
                </a:ext>
              </a:extLst>
            </p:cNvPr>
            <p:cNvSpPr/>
            <p:nvPr/>
          </p:nvSpPr>
          <p:spPr>
            <a:xfrm>
              <a:off x="894314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2" name="Полилиния: фигура 2141">
              <a:extLst>
                <a:ext uri="{FF2B5EF4-FFF2-40B4-BE49-F238E27FC236}">
                  <a16:creationId xmlns:a16="http://schemas.microsoft.com/office/drawing/2014/main" id="{472908AD-40F0-03E4-8381-99E0EBF5E24D}"/>
                </a:ext>
              </a:extLst>
            </p:cNvPr>
            <p:cNvSpPr/>
            <p:nvPr/>
          </p:nvSpPr>
          <p:spPr>
            <a:xfrm>
              <a:off x="885183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3" name="Полилиния: фигура 2142">
              <a:extLst>
                <a:ext uri="{FF2B5EF4-FFF2-40B4-BE49-F238E27FC236}">
                  <a16:creationId xmlns:a16="http://schemas.microsoft.com/office/drawing/2014/main" id="{B088FD6B-B83A-C7A3-E4C4-774BE0EDE2CD}"/>
                </a:ext>
              </a:extLst>
            </p:cNvPr>
            <p:cNvSpPr/>
            <p:nvPr/>
          </p:nvSpPr>
          <p:spPr>
            <a:xfrm>
              <a:off x="894314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4" name="Полилиния: фигура 2143">
              <a:extLst>
                <a:ext uri="{FF2B5EF4-FFF2-40B4-BE49-F238E27FC236}">
                  <a16:creationId xmlns:a16="http://schemas.microsoft.com/office/drawing/2014/main" id="{D0133D39-5622-B237-BC2D-3300BEF2BD8C}"/>
                </a:ext>
              </a:extLst>
            </p:cNvPr>
            <p:cNvSpPr/>
            <p:nvPr/>
          </p:nvSpPr>
          <p:spPr>
            <a:xfrm>
              <a:off x="8855983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5" name="Полилиния: фигура 2144">
              <a:extLst>
                <a:ext uri="{FF2B5EF4-FFF2-40B4-BE49-F238E27FC236}">
                  <a16:creationId xmlns:a16="http://schemas.microsoft.com/office/drawing/2014/main" id="{6E1EAECC-D98A-3418-0CD0-AF1FC1882647}"/>
                </a:ext>
              </a:extLst>
            </p:cNvPr>
            <p:cNvSpPr/>
            <p:nvPr/>
          </p:nvSpPr>
          <p:spPr>
            <a:xfrm>
              <a:off x="8947290" y="292070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6" name="Полилиния: фигура 2145">
              <a:extLst>
                <a:ext uri="{FF2B5EF4-FFF2-40B4-BE49-F238E27FC236}">
                  <a16:creationId xmlns:a16="http://schemas.microsoft.com/office/drawing/2014/main" id="{AFFB2BAF-3AA1-950B-7611-5CFB017E30E8}"/>
                </a:ext>
              </a:extLst>
            </p:cNvPr>
            <p:cNvSpPr/>
            <p:nvPr/>
          </p:nvSpPr>
          <p:spPr>
            <a:xfrm>
              <a:off x="8855983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7" name="Полилиния: фигура 2146">
              <a:extLst>
                <a:ext uri="{FF2B5EF4-FFF2-40B4-BE49-F238E27FC236}">
                  <a16:creationId xmlns:a16="http://schemas.microsoft.com/office/drawing/2014/main" id="{AC747D11-81E6-7FC5-E126-CCFABD98E688}"/>
                </a:ext>
              </a:extLst>
            </p:cNvPr>
            <p:cNvSpPr/>
            <p:nvPr/>
          </p:nvSpPr>
          <p:spPr>
            <a:xfrm>
              <a:off x="8947290" y="3009909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8" name="Полилиния: фигура 2147">
              <a:extLst>
                <a:ext uri="{FF2B5EF4-FFF2-40B4-BE49-F238E27FC236}">
                  <a16:creationId xmlns:a16="http://schemas.microsoft.com/office/drawing/2014/main" id="{67D2684B-3420-3D66-74B7-D0EB92BD2025}"/>
                </a:ext>
              </a:extLst>
            </p:cNvPr>
            <p:cNvSpPr/>
            <p:nvPr/>
          </p:nvSpPr>
          <p:spPr>
            <a:xfrm>
              <a:off x="866506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9" name="Полилиния: фигура 2148">
              <a:extLst>
                <a:ext uri="{FF2B5EF4-FFF2-40B4-BE49-F238E27FC236}">
                  <a16:creationId xmlns:a16="http://schemas.microsoft.com/office/drawing/2014/main" id="{ACFFF7A5-A95F-2DE0-AA2F-0D356E1A5AB5}"/>
                </a:ext>
              </a:extLst>
            </p:cNvPr>
            <p:cNvSpPr/>
            <p:nvPr/>
          </p:nvSpPr>
          <p:spPr>
            <a:xfrm>
              <a:off x="875429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0" name="Полилиния: фигура 2149">
              <a:extLst>
                <a:ext uri="{FF2B5EF4-FFF2-40B4-BE49-F238E27FC236}">
                  <a16:creationId xmlns:a16="http://schemas.microsoft.com/office/drawing/2014/main" id="{96DCD990-B738-887E-685E-5F831CCA9A56}"/>
                </a:ext>
              </a:extLst>
            </p:cNvPr>
            <p:cNvSpPr/>
            <p:nvPr/>
          </p:nvSpPr>
          <p:spPr>
            <a:xfrm>
              <a:off x="866506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1" name="Полилиния: фигура 2150">
              <a:extLst>
                <a:ext uri="{FF2B5EF4-FFF2-40B4-BE49-F238E27FC236}">
                  <a16:creationId xmlns:a16="http://schemas.microsoft.com/office/drawing/2014/main" id="{A9BD10E5-3080-12A1-58AB-248D9B386940}"/>
                </a:ext>
              </a:extLst>
            </p:cNvPr>
            <p:cNvSpPr/>
            <p:nvPr/>
          </p:nvSpPr>
          <p:spPr>
            <a:xfrm>
              <a:off x="875429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2" name="Полилиния: фигура 2151">
              <a:extLst>
                <a:ext uri="{FF2B5EF4-FFF2-40B4-BE49-F238E27FC236}">
                  <a16:creationId xmlns:a16="http://schemas.microsoft.com/office/drawing/2014/main" id="{7791793E-4FF1-D6C2-E347-DF89A821FD91}"/>
                </a:ext>
              </a:extLst>
            </p:cNvPr>
            <p:cNvSpPr/>
            <p:nvPr/>
          </p:nvSpPr>
          <p:spPr>
            <a:xfrm>
              <a:off x="8669215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3" name="Полилиния: фигура 2152">
              <a:extLst>
                <a:ext uri="{FF2B5EF4-FFF2-40B4-BE49-F238E27FC236}">
                  <a16:creationId xmlns:a16="http://schemas.microsoft.com/office/drawing/2014/main" id="{D9A57546-2DC3-C231-50E6-5B0E746AE246}"/>
                </a:ext>
              </a:extLst>
            </p:cNvPr>
            <p:cNvSpPr/>
            <p:nvPr/>
          </p:nvSpPr>
          <p:spPr>
            <a:xfrm>
              <a:off x="8760521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4" name="Полилиния: фигура 2153">
              <a:extLst>
                <a:ext uri="{FF2B5EF4-FFF2-40B4-BE49-F238E27FC236}">
                  <a16:creationId xmlns:a16="http://schemas.microsoft.com/office/drawing/2014/main" id="{3031754D-DE0F-3966-C88A-07C78CF1D713}"/>
                </a:ext>
              </a:extLst>
            </p:cNvPr>
            <p:cNvSpPr/>
            <p:nvPr/>
          </p:nvSpPr>
          <p:spPr>
            <a:xfrm>
              <a:off x="8669215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5" name="Полилиния: фигура 2154">
              <a:extLst>
                <a:ext uri="{FF2B5EF4-FFF2-40B4-BE49-F238E27FC236}">
                  <a16:creationId xmlns:a16="http://schemas.microsoft.com/office/drawing/2014/main" id="{72DF96D7-12F5-0B80-ED7E-7B5667DFA80B}"/>
                </a:ext>
              </a:extLst>
            </p:cNvPr>
            <p:cNvSpPr/>
            <p:nvPr/>
          </p:nvSpPr>
          <p:spPr>
            <a:xfrm>
              <a:off x="8760521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6" name="Полилиния: фигура 2155">
              <a:extLst>
                <a:ext uri="{FF2B5EF4-FFF2-40B4-BE49-F238E27FC236}">
                  <a16:creationId xmlns:a16="http://schemas.microsoft.com/office/drawing/2014/main" id="{25072B5F-D57B-7FE8-DC54-2AE5A8B52E09}"/>
                </a:ext>
              </a:extLst>
            </p:cNvPr>
            <p:cNvSpPr/>
            <p:nvPr/>
          </p:nvSpPr>
          <p:spPr>
            <a:xfrm>
              <a:off x="847829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7" name="Полилиния: фигура 2156">
              <a:extLst>
                <a:ext uri="{FF2B5EF4-FFF2-40B4-BE49-F238E27FC236}">
                  <a16:creationId xmlns:a16="http://schemas.microsoft.com/office/drawing/2014/main" id="{9B3673A8-D2E9-8199-30BD-C0AB325D109A}"/>
                </a:ext>
              </a:extLst>
            </p:cNvPr>
            <p:cNvSpPr/>
            <p:nvPr/>
          </p:nvSpPr>
          <p:spPr>
            <a:xfrm>
              <a:off x="856753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8" name="Полилиния: фигура 2157">
              <a:extLst>
                <a:ext uri="{FF2B5EF4-FFF2-40B4-BE49-F238E27FC236}">
                  <a16:creationId xmlns:a16="http://schemas.microsoft.com/office/drawing/2014/main" id="{9FAEACB2-9187-A8B0-C3DB-45A51F08E29F}"/>
                </a:ext>
              </a:extLst>
            </p:cNvPr>
            <p:cNvSpPr/>
            <p:nvPr/>
          </p:nvSpPr>
          <p:spPr>
            <a:xfrm>
              <a:off x="847829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9" name="Полилиния: фигура 2158">
              <a:extLst>
                <a:ext uri="{FF2B5EF4-FFF2-40B4-BE49-F238E27FC236}">
                  <a16:creationId xmlns:a16="http://schemas.microsoft.com/office/drawing/2014/main" id="{6A61774A-B94D-9420-8F77-F8725258D74C}"/>
                </a:ext>
              </a:extLst>
            </p:cNvPr>
            <p:cNvSpPr/>
            <p:nvPr/>
          </p:nvSpPr>
          <p:spPr>
            <a:xfrm>
              <a:off x="856753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0" name="Полилиния: фигура 2159">
              <a:extLst>
                <a:ext uri="{FF2B5EF4-FFF2-40B4-BE49-F238E27FC236}">
                  <a16:creationId xmlns:a16="http://schemas.microsoft.com/office/drawing/2014/main" id="{F2E8F125-CF27-C4BE-AE21-55E258B3CC49}"/>
                </a:ext>
              </a:extLst>
            </p:cNvPr>
            <p:cNvSpPr/>
            <p:nvPr/>
          </p:nvSpPr>
          <p:spPr>
            <a:xfrm>
              <a:off x="8482446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1" name="Полилиния: фигура 2160">
              <a:extLst>
                <a:ext uri="{FF2B5EF4-FFF2-40B4-BE49-F238E27FC236}">
                  <a16:creationId xmlns:a16="http://schemas.microsoft.com/office/drawing/2014/main" id="{073BCA87-E937-5D6B-C47E-70F3C46496C2}"/>
                </a:ext>
              </a:extLst>
            </p:cNvPr>
            <p:cNvSpPr/>
            <p:nvPr/>
          </p:nvSpPr>
          <p:spPr>
            <a:xfrm>
              <a:off x="8573753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2" name="Полилиния: фигура 2161">
              <a:extLst>
                <a:ext uri="{FF2B5EF4-FFF2-40B4-BE49-F238E27FC236}">
                  <a16:creationId xmlns:a16="http://schemas.microsoft.com/office/drawing/2014/main" id="{472B5C41-0F9D-85F2-8BC8-FD6F9FCF01BC}"/>
                </a:ext>
              </a:extLst>
            </p:cNvPr>
            <p:cNvSpPr/>
            <p:nvPr/>
          </p:nvSpPr>
          <p:spPr>
            <a:xfrm>
              <a:off x="8482446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3" name="Полилиния: фигура 2162">
              <a:extLst>
                <a:ext uri="{FF2B5EF4-FFF2-40B4-BE49-F238E27FC236}">
                  <a16:creationId xmlns:a16="http://schemas.microsoft.com/office/drawing/2014/main" id="{C076BCE6-AF0E-A850-F22B-A44B8B67570A}"/>
                </a:ext>
              </a:extLst>
            </p:cNvPr>
            <p:cNvSpPr/>
            <p:nvPr/>
          </p:nvSpPr>
          <p:spPr>
            <a:xfrm>
              <a:off x="8573753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4" name="Полилиния: фигура 2163">
              <a:extLst>
                <a:ext uri="{FF2B5EF4-FFF2-40B4-BE49-F238E27FC236}">
                  <a16:creationId xmlns:a16="http://schemas.microsoft.com/office/drawing/2014/main" id="{E7C08021-D04C-BAC5-3A8C-26FF6F8CEEBE}"/>
                </a:ext>
              </a:extLst>
            </p:cNvPr>
            <p:cNvSpPr/>
            <p:nvPr/>
          </p:nvSpPr>
          <p:spPr>
            <a:xfrm>
              <a:off x="829152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5" name="Полилиния: фигура 2164">
              <a:extLst>
                <a:ext uri="{FF2B5EF4-FFF2-40B4-BE49-F238E27FC236}">
                  <a16:creationId xmlns:a16="http://schemas.microsoft.com/office/drawing/2014/main" id="{3EFB2A64-DB67-338C-92EF-97475B969D8D}"/>
                </a:ext>
              </a:extLst>
            </p:cNvPr>
            <p:cNvSpPr/>
            <p:nvPr/>
          </p:nvSpPr>
          <p:spPr>
            <a:xfrm>
              <a:off x="838076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6" name="Полилиния: фигура 2165">
              <a:extLst>
                <a:ext uri="{FF2B5EF4-FFF2-40B4-BE49-F238E27FC236}">
                  <a16:creationId xmlns:a16="http://schemas.microsoft.com/office/drawing/2014/main" id="{9DE9DD34-E542-CCA0-36CF-D31B0F705174}"/>
                </a:ext>
              </a:extLst>
            </p:cNvPr>
            <p:cNvSpPr/>
            <p:nvPr/>
          </p:nvSpPr>
          <p:spPr>
            <a:xfrm>
              <a:off x="829152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7" name="Полилиния: фигура 2166">
              <a:extLst>
                <a:ext uri="{FF2B5EF4-FFF2-40B4-BE49-F238E27FC236}">
                  <a16:creationId xmlns:a16="http://schemas.microsoft.com/office/drawing/2014/main" id="{7E48884C-655D-7158-0B80-E9CB8CE8F276}"/>
                </a:ext>
              </a:extLst>
            </p:cNvPr>
            <p:cNvSpPr/>
            <p:nvPr/>
          </p:nvSpPr>
          <p:spPr>
            <a:xfrm>
              <a:off x="838076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8" name="Полилиния: фигура 2167">
              <a:extLst>
                <a:ext uri="{FF2B5EF4-FFF2-40B4-BE49-F238E27FC236}">
                  <a16:creationId xmlns:a16="http://schemas.microsoft.com/office/drawing/2014/main" id="{89D150D4-988F-A4CA-FA2D-757DC57B3726}"/>
                </a:ext>
              </a:extLst>
            </p:cNvPr>
            <p:cNvSpPr/>
            <p:nvPr/>
          </p:nvSpPr>
          <p:spPr>
            <a:xfrm>
              <a:off x="8295678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9" name="Полилиния: фигура 2168">
              <a:extLst>
                <a:ext uri="{FF2B5EF4-FFF2-40B4-BE49-F238E27FC236}">
                  <a16:creationId xmlns:a16="http://schemas.microsoft.com/office/drawing/2014/main" id="{7644E92F-6BFA-1FFD-13F1-60CE06D7887D}"/>
                </a:ext>
              </a:extLst>
            </p:cNvPr>
            <p:cNvSpPr/>
            <p:nvPr/>
          </p:nvSpPr>
          <p:spPr>
            <a:xfrm>
              <a:off x="8386985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0" name="Полилиния: фигура 2169">
              <a:extLst>
                <a:ext uri="{FF2B5EF4-FFF2-40B4-BE49-F238E27FC236}">
                  <a16:creationId xmlns:a16="http://schemas.microsoft.com/office/drawing/2014/main" id="{266E7613-4B7E-4DAE-35D2-3FC39B55A650}"/>
                </a:ext>
              </a:extLst>
            </p:cNvPr>
            <p:cNvSpPr/>
            <p:nvPr/>
          </p:nvSpPr>
          <p:spPr>
            <a:xfrm>
              <a:off x="8295678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1" name="Полилиния: фигура 2170">
              <a:extLst>
                <a:ext uri="{FF2B5EF4-FFF2-40B4-BE49-F238E27FC236}">
                  <a16:creationId xmlns:a16="http://schemas.microsoft.com/office/drawing/2014/main" id="{A4B55546-1890-CD5C-7EFE-D8D3412AE91B}"/>
                </a:ext>
              </a:extLst>
            </p:cNvPr>
            <p:cNvSpPr/>
            <p:nvPr/>
          </p:nvSpPr>
          <p:spPr>
            <a:xfrm>
              <a:off x="8386985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2" name="Полилиния: фигура 2171">
              <a:extLst>
                <a:ext uri="{FF2B5EF4-FFF2-40B4-BE49-F238E27FC236}">
                  <a16:creationId xmlns:a16="http://schemas.microsoft.com/office/drawing/2014/main" id="{4F573928-B55F-858A-3144-DBBB1B3856E1}"/>
                </a:ext>
              </a:extLst>
            </p:cNvPr>
            <p:cNvSpPr/>
            <p:nvPr/>
          </p:nvSpPr>
          <p:spPr>
            <a:xfrm>
              <a:off x="810267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3" name="Полилиния: фигура 2172">
              <a:extLst>
                <a:ext uri="{FF2B5EF4-FFF2-40B4-BE49-F238E27FC236}">
                  <a16:creationId xmlns:a16="http://schemas.microsoft.com/office/drawing/2014/main" id="{7439F5CC-247D-08AE-1C59-573B449B387B}"/>
                </a:ext>
              </a:extLst>
            </p:cNvPr>
            <p:cNvSpPr/>
            <p:nvPr/>
          </p:nvSpPr>
          <p:spPr>
            <a:xfrm>
              <a:off x="8193984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4" name="Полилиния: фигура 2173">
              <a:extLst>
                <a:ext uri="{FF2B5EF4-FFF2-40B4-BE49-F238E27FC236}">
                  <a16:creationId xmlns:a16="http://schemas.microsoft.com/office/drawing/2014/main" id="{C35DEF3D-0F43-2EF5-5B22-46B2FB92AEB6}"/>
                </a:ext>
              </a:extLst>
            </p:cNvPr>
            <p:cNvSpPr/>
            <p:nvPr/>
          </p:nvSpPr>
          <p:spPr>
            <a:xfrm>
              <a:off x="810267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5" name="Полилиния: фигура 2174">
              <a:extLst>
                <a:ext uri="{FF2B5EF4-FFF2-40B4-BE49-F238E27FC236}">
                  <a16:creationId xmlns:a16="http://schemas.microsoft.com/office/drawing/2014/main" id="{02FD9045-28D4-8665-8F3C-D7F66C83BCA1}"/>
                </a:ext>
              </a:extLst>
            </p:cNvPr>
            <p:cNvSpPr/>
            <p:nvPr/>
          </p:nvSpPr>
          <p:spPr>
            <a:xfrm>
              <a:off x="8193984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6" name="Полилиния: фигура 2175">
              <a:extLst>
                <a:ext uri="{FF2B5EF4-FFF2-40B4-BE49-F238E27FC236}">
                  <a16:creationId xmlns:a16="http://schemas.microsoft.com/office/drawing/2014/main" id="{14C8A9A2-7DAB-B778-E0AA-4A87F5469C06}"/>
                </a:ext>
              </a:extLst>
            </p:cNvPr>
            <p:cNvSpPr/>
            <p:nvPr/>
          </p:nvSpPr>
          <p:spPr>
            <a:xfrm>
              <a:off x="8108900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7" name="Полилиния: фигура 2176">
              <a:extLst>
                <a:ext uri="{FF2B5EF4-FFF2-40B4-BE49-F238E27FC236}">
                  <a16:creationId xmlns:a16="http://schemas.microsoft.com/office/drawing/2014/main" id="{967018CC-39F8-A18D-2416-88EE0765623D}"/>
                </a:ext>
              </a:extLst>
            </p:cNvPr>
            <p:cNvSpPr/>
            <p:nvPr/>
          </p:nvSpPr>
          <p:spPr>
            <a:xfrm>
              <a:off x="8200216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8" name="Полилиния: фигура 2177">
              <a:extLst>
                <a:ext uri="{FF2B5EF4-FFF2-40B4-BE49-F238E27FC236}">
                  <a16:creationId xmlns:a16="http://schemas.microsoft.com/office/drawing/2014/main" id="{93833FBB-BF28-430A-A85D-B3DD4C94171F}"/>
                </a:ext>
              </a:extLst>
            </p:cNvPr>
            <p:cNvSpPr/>
            <p:nvPr/>
          </p:nvSpPr>
          <p:spPr>
            <a:xfrm>
              <a:off x="8108900" y="3011985"/>
              <a:ext cx="33208" cy="33505"/>
            </a:xfrm>
            <a:custGeom>
              <a:avLst/>
              <a:gdLst>
                <a:gd name="connsiteX0" fmla="*/ -72 w 33208"/>
                <a:gd name="connsiteY0" fmla="*/ 16414 h 33505"/>
                <a:gd name="connsiteX1" fmla="*/ 16537 w 33208"/>
                <a:gd name="connsiteY1" fmla="*/ -179 h 33505"/>
                <a:gd name="connsiteX2" fmla="*/ 33136 w 33208"/>
                <a:gd name="connsiteY2" fmla="*/ 16414 h 33505"/>
                <a:gd name="connsiteX3" fmla="*/ 16537 w 33208"/>
                <a:gd name="connsiteY3" fmla="*/ 33006 h 33505"/>
                <a:gd name="connsiteX4" fmla="*/ -72 w 33208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0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9" name="Полилиния: фигура 2178">
              <a:extLst>
                <a:ext uri="{FF2B5EF4-FFF2-40B4-BE49-F238E27FC236}">
                  <a16:creationId xmlns:a16="http://schemas.microsoft.com/office/drawing/2014/main" id="{9C3F50AC-52E6-2F51-4BC3-8191AE32F979}"/>
                </a:ext>
              </a:extLst>
            </p:cNvPr>
            <p:cNvSpPr/>
            <p:nvPr/>
          </p:nvSpPr>
          <p:spPr>
            <a:xfrm>
              <a:off x="8200216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0" name="Полилиния: фигура 2179">
              <a:extLst>
                <a:ext uri="{FF2B5EF4-FFF2-40B4-BE49-F238E27FC236}">
                  <a16:creationId xmlns:a16="http://schemas.microsoft.com/office/drawing/2014/main" id="{636403FE-9B8C-8955-F274-290B43677228}"/>
                </a:ext>
              </a:extLst>
            </p:cNvPr>
            <p:cNvSpPr/>
            <p:nvPr/>
          </p:nvSpPr>
          <p:spPr>
            <a:xfrm>
              <a:off x="791590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1" name="Полилиния: фигура 2180">
              <a:extLst>
                <a:ext uri="{FF2B5EF4-FFF2-40B4-BE49-F238E27FC236}">
                  <a16:creationId xmlns:a16="http://schemas.microsoft.com/office/drawing/2014/main" id="{07B42BB7-3A5B-5331-7FDF-0366D7A5CE5E}"/>
                </a:ext>
              </a:extLst>
            </p:cNvPr>
            <p:cNvSpPr/>
            <p:nvPr/>
          </p:nvSpPr>
          <p:spPr>
            <a:xfrm>
              <a:off x="800721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2" name="Полилиния: фигура 2181">
              <a:extLst>
                <a:ext uri="{FF2B5EF4-FFF2-40B4-BE49-F238E27FC236}">
                  <a16:creationId xmlns:a16="http://schemas.microsoft.com/office/drawing/2014/main" id="{AA693961-4346-4931-92F0-3700E7199D0B}"/>
                </a:ext>
              </a:extLst>
            </p:cNvPr>
            <p:cNvSpPr/>
            <p:nvPr/>
          </p:nvSpPr>
          <p:spPr>
            <a:xfrm>
              <a:off x="791590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3" name="Полилиния: фигура 2182">
              <a:extLst>
                <a:ext uri="{FF2B5EF4-FFF2-40B4-BE49-F238E27FC236}">
                  <a16:creationId xmlns:a16="http://schemas.microsoft.com/office/drawing/2014/main" id="{1F28DC1C-72C3-0957-33A8-EAFA5E4FABCC}"/>
                </a:ext>
              </a:extLst>
            </p:cNvPr>
            <p:cNvSpPr/>
            <p:nvPr/>
          </p:nvSpPr>
          <p:spPr>
            <a:xfrm>
              <a:off x="800721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4" name="Полилиния: фигура 2183">
              <a:extLst>
                <a:ext uri="{FF2B5EF4-FFF2-40B4-BE49-F238E27FC236}">
                  <a16:creationId xmlns:a16="http://schemas.microsoft.com/office/drawing/2014/main" id="{B61076E0-214A-6E03-4D78-F8570E89C598}"/>
                </a:ext>
              </a:extLst>
            </p:cNvPr>
            <p:cNvSpPr/>
            <p:nvPr/>
          </p:nvSpPr>
          <p:spPr>
            <a:xfrm>
              <a:off x="7922132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5" name="Полилиния: фигура 2184">
              <a:extLst>
                <a:ext uri="{FF2B5EF4-FFF2-40B4-BE49-F238E27FC236}">
                  <a16:creationId xmlns:a16="http://schemas.microsoft.com/office/drawing/2014/main" id="{AE62B4AD-4738-8E4D-D69B-BBE9C04454F2}"/>
                </a:ext>
              </a:extLst>
            </p:cNvPr>
            <p:cNvSpPr/>
            <p:nvPr/>
          </p:nvSpPr>
          <p:spPr>
            <a:xfrm>
              <a:off x="8013448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6" name="Полилиния: фигура 2185">
              <a:extLst>
                <a:ext uri="{FF2B5EF4-FFF2-40B4-BE49-F238E27FC236}">
                  <a16:creationId xmlns:a16="http://schemas.microsoft.com/office/drawing/2014/main" id="{FB77249E-16BE-30CB-9E8F-2FC21B884DD5}"/>
                </a:ext>
              </a:extLst>
            </p:cNvPr>
            <p:cNvSpPr/>
            <p:nvPr/>
          </p:nvSpPr>
          <p:spPr>
            <a:xfrm>
              <a:off x="7922132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7" name="Полилиния: фигура 2186">
              <a:extLst>
                <a:ext uri="{FF2B5EF4-FFF2-40B4-BE49-F238E27FC236}">
                  <a16:creationId xmlns:a16="http://schemas.microsoft.com/office/drawing/2014/main" id="{AC068991-9177-C461-7970-41A5163D3432}"/>
                </a:ext>
              </a:extLst>
            </p:cNvPr>
            <p:cNvSpPr/>
            <p:nvPr/>
          </p:nvSpPr>
          <p:spPr>
            <a:xfrm>
              <a:off x="8013448" y="3011985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8" name="Полилиния: фигура 2187">
              <a:extLst>
                <a:ext uri="{FF2B5EF4-FFF2-40B4-BE49-F238E27FC236}">
                  <a16:creationId xmlns:a16="http://schemas.microsoft.com/office/drawing/2014/main" id="{AA4BE2F1-8043-0621-E022-3DFAE9EF8D51}"/>
                </a:ext>
              </a:extLst>
            </p:cNvPr>
            <p:cNvSpPr/>
            <p:nvPr/>
          </p:nvSpPr>
          <p:spPr>
            <a:xfrm>
              <a:off x="772914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9" name="Полилиния: фигура 2188">
              <a:extLst>
                <a:ext uri="{FF2B5EF4-FFF2-40B4-BE49-F238E27FC236}">
                  <a16:creationId xmlns:a16="http://schemas.microsoft.com/office/drawing/2014/main" id="{A596B8C3-F2EC-D189-33E2-D3F85340B727}"/>
                </a:ext>
              </a:extLst>
            </p:cNvPr>
            <p:cNvSpPr/>
            <p:nvPr/>
          </p:nvSpPr>
          <p:spPr>
            <a:xfrm>
              <a:off x="781837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0" name="Полилиния: фигура 2189">
              <a:extLst>
                <a:ext uri="{FF2B5EF4-FFF2-40B4-BE49-F238E27FC236}">
                  <a16:creationId xmlns:a16="http://schemas.microsoft.com/office/drawing/2014/main" id="{12BBEA31-4B48-EB09-4415-2AA6F0222C2F}"/>
                </a:ext>
              </a:extLst>
            </p:cNvPr>
            <p:cNvSpPr/>
            <p:nvPr/>
          </p:nvSpPr>
          <p:spPr>
            <a:xfrm>
              <a:off x="772914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1" name="Полилиния: фигура 2190">
              <a:extLst>
                <a:ext uri="{FF2B5EF4-FFF2-40B4-BE49-F238E27FC236}">
                  <a16:creationId xmlns:a16="http://schemas.microsoft.com/office/drawing/2014/main" id="{41350472-C31F-9601-9D85-91A3B6047703}"/>
                </a:ext>
              </a:extLst>
            </p:cNvPr>
            <p:cNvSpPr/>
            <p:nvPr/>
          </p:nvSpPr>
          <p:spPr>
            <a:xfrm>
              <a:off x="781837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2" name="Полилиния: фигура 2191">
              <a:extLst>
                <a:ext uri="{FF2B5EF4-FFF2-40B4-BE49-F238E27FC236}">
                  <a16:creationId xmlns:a16="http://schemas.microsoft.com/office/drawing/2014/main" id="{30749479-F91F-6C4E-29B6-8E8739DBCA45}"/>
                </a:ext>
              </a:extLst>
            </p:cNvPr>
            <p:cNvSpPr/>
            <p:nvPr/>
          </p:nvSpPr>
          <p:spPr>
            <a:xfrm>
              <a:off x="7735363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3" name="Полилиния: фигура 2192">
              <a:extLst>
                <a:ext uri="{FF2B5EF4-FFF2-40B4-BE49-F238E27FC236}">
                  <a16:creationId xmlns:a16="http://schemas.microsoft.com/office/drawing/2014/main" id="{2CED53D2-8F60-9263-2732-F0FDCC059F3C}"/>
                </a:ext>
              </a:extLst>
            </p:cNvPr>
            <p:cNvSpPr/>
            <p:nvPr/>
          </p:nvSpPr>
          <p:spPr>
            <a:xfrm>
              <a:off x="7826679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4" name="Полилиния: фигура 2193">
              <a:extLst>
                <a:ext uri="{FF2B5EF4-FFF2-40B4-BE49-F238E27FC236}">
                  <a16:creationId xmlns:a16="http://schemas.microsoft.com/office/drawing/2014/main" id="{3098F079-78BD-55E1-D5A8-D964F24D1302}"/>
                </a:ext>
              </a:extLst>
            </p:cNvPr>
            <p:cNvSpPr/>
            <p:nvPr/>
          </p:nvSpPr>
          <p:spPr>
            <a:xfrm>
              <a:off x="7735363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5" name="Полилиния: фигура 2194">
              <a:extLst>
                <a:ext uri="{FF2B5EF4-FFF2-40B4-BE49-F238E27FC236}">
                  <a16:creationId xmlns:a16="http://schemas.microsoft.com/office/drawing/2014/main" id="{3C9DC61F-91C2-444D-174C-B73730369729}"/>
                </a:ext>
              </a:extLst>
            </p:cNvPr>
            <p:cNvSpPr/>
            <p:nvPr/>
          </p:nvSpPr>
          <p:spPr>
            <a:xfrm>
              <a:off x="7826679" y="3011985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6" name="Полилиния: фигура 2195">
              <a:extLst>
                <a:ext uri="{FF2B5EF4-FFF2-40B4-BE49-F238E27FC236}">
                  <a16:creationId xmlns:a16="http://schemas.microsoft.com/office/drawing/2014/main" id="{6D0394BC-E61C-8DFB-76EB-3DAE36E4227A}"/>
                </a:ext>
              </a:extLst>
            </p:cNvPr>
            <p:cNvSpPr/>
            <p:nvPr/>
          </p:nvSpPr>
          <p:spPr>
            <a:xfrm>
              <a:off x="754237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7" name="Полилиния: фигура 2196">
              <a:extLst>
                <a:ext uri="{FF2B5EF4-FFF2-40B4-BE49-F238E27FC236}">
                  <a16:creationId xmlns:a16="http://schemas.microsoft.com/office/drawing/2014/main" id="{3503DD74-AE18-39B1-EFF1-B74DBBB15614}"/>
                </a:ext>
              </a:extLst>
            </p:cNvPr>
            <p:cNvSpPr/>
            <p:nvPr/>
          </p:nvSpPr>
          <p:spPr>
            <a:xfrm>
              <a:off x="763160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8" name="Полилиния: фигура 2197">
              <a:extLst>
                <a:ext uri="{FF2B5EF4-FFF2-40B4-BE49-F238E27FC236}">
                  <a16:creationId xmlns:a16="http://schemas.microsoft.com/office/drawing/2014/main" id="{256B91C8-9D9A-EEE4-5C71-4E93D012D21B}"/>
                </a:ext>
              </a:extLst>
            </p:cNvPr>
            <p:cNvSpPr/>
            <p:nvPr/>
          </p:nvSpPr>
          <p:spPr>
            <a:xfrm>
              <a:off x="754237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9" name="Полилиния: фигура 2198">
              <a:extLst>
                <a:ext uri="{FF2B5EF4-FFF2-40B4-BE49-F238E27FC236}">
                  <a16:creationId xmlns:a16="http://schemas.microsoft.com/office/drawing/2014/main" id="{9D49C9E5-08E6-55D2-186E-1EF255F9EF2F}"/>
                </a:ext>
              </a:extLst>
            </p:cNvPr>
            <p:cNvSpPr/>
            <p:nvPr/>
          </p:nvSpPr>
          <p:spPr>
            <a:xfrm>
              <a:off x="763160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0" name="Полилиния: фигура 2199">
              <a:extLst>
                <a:ext uri="{FF2B5EF4-FFF2-40B4-BE49-F238E27FC236}">
                  <a16:creationId xmlns:a16="http://schemas.microsoft.com/office/drawing/2014/main" id="{466446DA-E1C0-FC5A-CEB4-DCB355BF5258}"/>
                </a:ext>
              </a:extLst>
            </p:cNvPr>
            <p:cNvSpPr/>
            <p:nvPr/>
          </p:nvSpPr>
          <p:spPr>
            <a:xfrm>
              <a:off x="7548595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1" name="Полилиния: фигура 2200">
              <a:extLst>
                <a:ext uri="{FF2B5EF4-FFF2-40B4-BE49-F238E27FC236}">
                  <a16:creationId xmlns:a16="http://schemas.microsoft.com/office/drawing/2014/main" id="{3ECCC7DE-BF69-BD57-FF9A-F072A72A7625}"/>
                </a:ext>
              </a:extLst>
            </p:cNvPr>
            <p:cNvSpPr/>
            <p:nvPr/>
          </p:nvSpPr>
          <p:spPr>
            <a:xfrm>
              <a:off x="7639901" y="2922784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2" name="Полилиния: фигура 2201">
              <a:extLst>
                <a:ext uri="{FF2B5EF4-FFF2-40B4-BE49-F238E27FC236}">
                  <a16:creationId xmlns:a16="http://schemas.microsoft.com/office/drawing/2014/main" id="{8D631EC3-0B19-BFAE-57DA-DAEB78B24EBA}"/>
                </a:ext>
              </a:extLst>
            </p:cNvPr>
            <p:cNvSpPr/>
            <p:nvPr/>
          </p:nvSpPr>
          <p:spPr>
            <a:xfrm>
              <a:off x="7548595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3" name="Полилиния: фигура 2202">
              <a:extLst>
                <a:ext uri="{FF2B5EF4-FFF2-40B4-BE49-F238E27FC236}">
                  <a16:creationId xmlns:a16="http://schemas.microsoft.com/office/drawing/2014/main" id="{AF547A7D-273E-0C00-77C5-9A8773AFEC3E}"/>
                </a:ext>
              </a:extLst>
            </p:cNvPr>
            <p:cNvSpPr/>
            <p:nvPr/>
          </p:nvSpPr>
          <p:spPr>
            <a:xfrm>
              <a:off x="7639901" y="3011985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4" name="Полилиния: фигура 2203">
              <a:extLst>
                <a:ext uri="{FF2B5EF4-FFF2-40B4-BE49-F238E27FC236}">
                  <a16:creationId xmlns:a16="http://schemas.microsoft.com/office/drawing/2014/main" id="{A359D6F5-0D90-EABD-0BC6-66452B5E9E92}"/>
                </a:ext>
              </a:extLst>
            </p:cNvPr>
            <p:cNvSpPr/>
            <p:nvPr/>
          </p:nvSpPr>
          <p:spPr>
            <a:xfrm>
              <a:off x="735560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5" name="Полилиния: фигура 2204">
              <a:extLst>
                <a:ext uri="{FF2B5EF4-FFF2-40B4-BE49-F238E27FC236}">
                  <a16:creationId xmlns:a16="http://schemas.microsoft.com/office/drawing/2014/main" id="{2FFA81BA-CFD3-E246-2D09-A8699AEC3960}"/>
                </a:ext>
              </a:extLst>
            </p:cNvPr>
            <p:cNvSpPr/>
            <p:nvPr/>
          </p:nvSpPr>
          <p:spPr>
            <a:xfrm>
              <a:off x="744483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6" name="Полилиния: фигура 2205">
              <a:extLst>
                <a:ext uri="{FF2B5EF4-FFF2-40B4-BE49-F238E27FC236}">
                  <a16:creationId xmlns:a16="http://schemas.microsoft.com/office/drawing/2014/main" id="{FF7AAF04-3B8F-C7B5-90B5-FE2ED6FE0387}"/>
                </a:ext>
              </a:extLst>
            </p:cNvPr>
            <p:cNvSpPr/>
            <p:nvPr/>
          </p:nvSpPr>
          <p:spPr>
            <a:xfrm>
              <a:off x="735560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7" name="Полилиния: фигура 2206">
              <a:extLst>
                <a:ext uri="{FF2B5EF4-FFF2-40B4-BE49-F238E27FC236}">
                  <a16:creationId xmlns:a16="http://schemas.microsoft.com/office/drawing/2014/main" id="{7CEEB8EA-D420-03F9-01DA-DBA2A3576A15}"/>
                </a:ext>
              </a:extLst>
            </p:cNvPr>
            <p:cNvSpPr/>
            <p:nvPr/>
          </p:nvSpPr>
          <p:spPr>
            <a:xfrm>
              <a:off x="744483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8" name="Полилиния: фигура 2207">
              <a:extLst>
                <a:ext uri="{FF2B5EF4-FFF2-40B4-BE49-F238E27FC236}">
                  <a16:creationId xmlns:a16="http://schemas.microsoft.com/office/drawing/2014/main" id="{C198D171-EBD3-5855-733C-8C9FEF02F80E}"/>
                </a:ext>
              </a:extLst>
            </p:cNvPr>
            <p:cNvSpPr/>
            <p:nvPr/>
          </p:nvSpPr>
          <p:spPr>
            <a:xfrm>
              <a:off x="7361826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9" name="Полилиния: фигура 2208">
              <a:extLst>
                <a:ext uri="{FF2B5EF4-FFF2-40B4-BE49-F238E27FC236}">
                  <a16:creationId xmlns:a16="http://schemas.microsoft.com/office/drawing/2014/main" id="{B5BFAA11-E4C6-5173-8676-A68C4B138747}"/>
                </a:ext>
              </a:extLst>
            </p:cNvPr>
            <p:cNvSpPr/>
            <p:nvPr/>
          </p:nvSpPr>
          <p:spPr>
            <a:xfrm>
              <a:off x="7453133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0" name="Полилиния: фигура 2209">
              <a:extLst>
                <a:ext uri="{FF2B5EF4-FFF2-40B4-BE49-F238E27FC236}">
                  <a16:creationId xmlns:a16="http://schemas.microsoft.com/office/drawing/2014/main" id="{0F646EA6-E3A7-A119-D700-85F3BB514280}"/>
                </a:ext>
              </a:extLst>
            </p:cNvPr>
            <p:cNvSpPr/>
            <p:nvPr/>
          </p:nvSpPr>
          <p:spPr>
            <a:xfrm>
              <a:off x="7361826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1" name="Полилиния: фигура 2210">
              <a:extLst>
                <a:ext uri="{FF2B5EF4-FFF2-40B4-BE49-F238E27FC236}">
                  <a16:creationId xmlns:a16="http://schemas.microsoft.com/office/drawing/2014/main" id="{DCC1FDD8-54CE-F556-59BC-8FB898860FB7}"/>
                </a:ext>
              </a:extLst>
            </p:cNvPr>
            <p:cNvSpPr/>
            <p:nvPr/>
          </p:nvSpPr>
          <p:spPr>
            <a:xfrm>
              <a:off x="7453133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2" name="Полилиния: фигура 2211">
              <a:extLst>
                <a:ext uri="{FF2B5EF4-FFF2-40B4-BE49-F238E27FC236}">
                  <a16:creationId xmlns:a16="http://schemas.microsoft.com/office/drawing/2014/main" id="{9378B66F-8D2F-1EB4-8956-D72950DE7C13}"/>
                </a:ext>
              </a:extLst>
            </p:cNvPr>
            <p:cNvSpPr/>
            <p:nvPr/>
          </p:nvSpPr>
          <p:spPr>
            <a:xfrm>
              <a:off x="716675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3" name="Полилиния: фигура 2212">
              <a:extLst>
                <a:ext uri="{FF2B5EF4-FFF2-40B4-BE49-F238E27FC236}">
                  <a16:creationId xmlns:a16="http://schemas.microsoft.com/office/drawing/2014/main" id="{AA7F53C0-3FD5-9416-3E17-9CE9C21AED7D}"/>
                </a:ext>
              </a:extLst>
            </p:cNvPr>
            <p:cNvSpPr/>
            <p:nvPr/>
          </p:nvSpPr>
          <p:spPr>
            <a:xfrm>
              <a:off x="725806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4" name="Полилиния: фигура 2213">
              <a:extLst>
                <a:ext uri="{FF2B5EF4-FFF2-40B4-BE49-F238E27FC236}">
                  <a16:creationId xmlns:a16="http://schemas.microsoft.com/office/drawing/2014/main" id="{C34819C0-1AE8-97CD-3BDF-12D37305E00D}"/>
                </a:ext>
              </a:extLst>
            </p:cNvPr>
            <p:cNvSpPr/>
            <p:nvPr/>
          </p:nvSpPr>
          <p:spPr>
            <a:xfrm>
              <a:off x="716675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5" name="Полилиния: фигура 2214">
              <a:extLst>
                <a:ext uri="{FF2B5EF4-FFF2-40B4-BE49-F238E27FC236}">
                  <a16:creationId xmlns:a16="http://schemas.microsoft.com/office/drawing/2014/main" id="{1C9283B5-D098-A803-C407-12E6E47D89D6}"/>
                </a:ext>
              </a:extLst>
            </p:cNvPr>
            <p:cNvSpPr/>
            <p:nvPr/>
          </p:nvSpPr>
          <p:spPr>
            <a:xfrm>
              <a:off x="725806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6" name="Полилиния: фигура 2215">
              <a:extLst>
                <a:ext uri="{FF2B5EF4-FFF2-40B4-BE49-F238E27FC236}">
                  <a16:creationId xmlns:a16="http://schemas.microsoft.com/office/drawing/2014/main" id="{00F996C9-784A-36C1-8CF8-7B1C6C71C2B8}"/>
                </a:ext>
              </a:extLst>
            </p:cNvPr>
            <p:cNvSpPr/>
            <p:nvPr/>
          </p:nvSpPr>
          <p:spPr>
            <a:xfrm>
              <a:off x="7175058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7" name="Полилиния: фигура 2216">
              <a:extLst>
                <a:ext uri="{FF2B5EF4-FFF2-40B4-BE49-F238E27FC236}">
                  <a16:creationId xmlns:a16="http://schemas.microsoft.com/office/drawing/2014/main" id="{9721886A-4E23-D6B3-A6F3-AFD73CA6204A}"/>
                </a:ext>
              </a:extLst>
            </p:cNvPr>
            <p:cNvSpPr/>
            <p:nvPr/>
          </p:nvSpPr>
          <p:spPr>
            <a:xfrm>
              <a:off x="7266364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8" name="Полилиния: фигура 2217">
              <a:extLst>
                <a:ext uri="{FF2B5EF4-FFF2-40B4-BE49-F238E27FC236}">
                  <a16:creationId xmlns:a16="http://schemas.microsoft.com/office/drawing/2014/main" id="{2E7079E6-8BEF-F9A0-0591-BA1E6982044B}"/>
                </a:ext>
              </a:extLst>
            </p:cNvPr>
            <p:cNvSpPr/>
            <p:nvPr/>
          </p:nvSpPr>
          <p:spPr>
            <a:xfrm>
              <a:off x="7175058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9" name="Полилиния: фигура 2218">
              <a:extLst>
                <a:ext uri="{FF2B5EF4-FFF2-40B4-BE49-F238E27FC236}">
                  <a16:creationId xmlns:a16="http://schemas.microsoft.com/office/drawing/2014/main" id="{403E095B-E331-7308-AF55-4B1591CB0173}"/>
                </a:ext>
              </a:extLst>
            </p:cNvPr>
            <p:cNvSpPr/>
            <p:nvPr/>
          </p:nvSpPr>
          <p:spPr>
            <a:xfrm>
              <a:off x="7266364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0" name="Полилиния: фигура 2219">
              <a:extLst>
                <a:ext uri="{FF2B5EF4-FFF2-40B4-BE49-F238E27FC236}">
                  <a16:creationId xmlns:a16="http://schemas.microsoft.com/office/drawing/2014/main" id="{9F934920-D31F-179F-E37A-7908AE4735C2}"/>
                </a:ext>
              </a:extLst>
            </p:cNvPr>
            <p:cNvSpPr/>
            <p:nvPr/>
          </p:nvSpPr>
          <p:spPr>
            <a:xfrm>
              <a:off x="6979980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1" name="Полилиния: фигура 2220">
              <a:extLst>
                <a:ext uri="{FF2B5EF4-FFF2-40B4-BE49-F238E27FC236}">
                  <a16:creationId xmlns:a16="http://schemas.microsoft.com/office/drawing/2014/main" id="{BB80CD7D-1236-3C7E-A3AE-3A95B555E4F8}"/>
                </a:ext>
              </a:extLst>
            </p:cNvPr>
            <p:cNvSpPr/>
            <p:nvPr/>
          </p:nvSpPr>
          <p:spPr>
            <a:xfrm>
              <a:off x="707129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2" name="Полилиния: фигура 2221">
              <a:extLst>
                <a:ext uri="{FF2B5EF4-FFF2-40B4-BE49-F238E27FC236}">
                  <a16:creationId xmlns:a16="http://schemas.microsoft.com/office/drawing/2014/main" id="{4DA00BA7-7C40-6EA4-5AAD-171F63359163}"/>
                </a:ext>
              </a:extLst>
            </p:cNvPr>
            <p:cNvSpPr/>
            <p:nvPr/>
          </p:nvSpPr>
          <p:spPr>
            <a:xfrm>
              <a:off x="6979980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3" name="Полилиния: фигура 2222">
              <a:extLst>
                <a:ext uri="{FF2B5EF4-FFF2-40B4-BE49-F238E27FC236}">
                  <a16:creationId xmlns:a16="http://schemas.microsoft.com/office/drawing/2014/main" id="{4FEEFACA-4E9D-456B-3478-49CE8A611288}"/>
                </a:ext>
              </a:extLst>
            </p:cNvPr>
            <p:cNvSpPr/>
            <p:nvPr/>
          </p:nvSpPr>
          <p:spPr>
            <a:xfrm>
              <a:off x="707129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4" name="Полилиния: фигура 2223">
              <a:extLst>
                <a:ext uri="{FF2B5EF4-FFF2-40B4-BE49-F238E27FC236}">
                  <a16:creationId xmlns:a16="http://schemas.microsoft.com/office/drawing/2014/main" id="{1E80CA58-1C97-CE96-848B-4CF0B9997109}"/>
                </a:ext>
              </a:extLst>
            </p:cNvPr>
            <p:cNvSpPr/>
            <p:nvPr/>
          </p:nvSpPr>
          <p:spPr>
            <a:xfrm>
              <a:off x="6988290" y="292486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5" name="Полилиния: фигура 2224">
              <a:extLst>
                <a:ext uri="{FF2B5EF4-FFF2-40B4-BE49-F238E27FC236}">
                  <a16:creationId xmlns:a16="http://schemas.microsoft.com/office/drawing/2014/main" id="{64D02F27-4E6A-F651-8C0D-E912E07A59F7}"/>
                </a:ext>
              </a:extLst>
            </p:cNvPr>
            <p:cNvSpPr/>
            <p:nvPr/>
          </p:nvSpPr>
          <p:spPr>
            <a:xfrm>
              <a:off x="7079596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6" name="Полилиния: фигура 2225">
              <a:extLst>
                <a:ext uri="{FF2B5EF4-FFF2-40B4-BE49-F238E27FC236}">
                  <a16:creationId xmlns:a16="http://schemas.microsoft.com/office/drawing/2014/main" id="{C7E4C47F-7026-363A-CC76-6D89D216EA0B}"/>
                </a:ext>
              </a:extLst>
            </p:cNvPr>
            <p:cNvSpPr/>
            <p:nvPr/>
          </p:nvSpPr>
          <p:spPr>
            <a:xfrm>
              <a:off x="6988290" y="301405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7" name="Полилиния: фигура 2226">
              <a:extLst>
                <a:ext uri="{FF2B5EF4-FFF2-40B4-BE49-F238E27FC236}">
                  <a16:creationId xmlns:a16="http://schemas.microsoft.com/office/drawing/2014/main" id="{3DFF6005-5D06-4D58-D127-59C4BFD4D3A6}"/>
                </a:ext>
              </a:extLst>
            </p:cNvPr>
            <p:cNvSpPr/>
            <p:nvPr/>
          </p:nvSpPr>
          <p:spPr>
            <a:xfrm>
              <a:off x="7079596" y="301405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8" name="Полилиния: фигура 2227">
              <a:extLst>
                <a:ext uri="{FF2B5EF4-FFF2-40B4-BE49-F238E27FC236}">
                  <a16:creationId xmlns:a16="http://schemas.microsoft.com/office/drawing/2014/main" id="{81DECC65-76EB-80FD-1149-245F8D4377E1}"/>
                </a:ext>
              </a:extLst>
            </p:cNvPr>
            <p:cNvSpPr/>
            <p:nvPr/>
          </p:nvSpPr>
          <p:spPr>
            <a:xfrm>
              <a:off x="679321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9" name="Полилиния: фигура 2228">
              <a:extLst>
                <a:ext uri="{FF2B5EF4-FFF2-40B4-BE49-F238E27FC236}">
                  <a16:creationId xmlns:a16="http://schemas.microsoft.com/office/drawing/2014/main" id="{9F8DB407-6499-97F0-C30C-6C56E4B04770}"/>
                </a:ext>
              </a:extLst>
            </p:cNvPr>
            <p:cNvSpPr/>
            <p:nvPr/>
          </p:nvSpPr>
          <p:spPr>
            <a:xfrm>
              <a:off x="688245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0" name="Полилиния: фигура 2229">
              <a:extLst>
                <a:ext uri="{FF2B5EF4-FFF2-40B4-BE49-F238E27FC236}">
                  <a16:creationId xmlns:a16="http://schemas.microsoft.com/office/drawing/2014/main" id="{FF649E8F-83BF-28BC-49AE-E67D7293DD25}"/>
                </a:ext>
              </a:extLst>
            </p:cNvPr>
            <p:cNvSpPr/>
            <p:nvPr/>
          </p:nvSpPr>
          <p:spPr>
            <a:xfrm>
              <a:off x="679321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1" name="Полилиния: фигура 2230">
              <a:extLst>
                <a:ext uri="{FF2B5EF4-FFF2-40B4-BE49-F238E27FC236}">
                  <a16:creationId xmlns:a16="http://schemas.microsoft.com/office/drawing/2014/main" id="{FC23F18F-BC0D-8F46-D96B-79EB7BBD174D}"/>
                </a:ext>
              </a:extLst>
            </p:cNvPr>
            <p:cNvSpPr/>
            <p:nvPr/>
          </p:nvSpPr>
          <p:spPr>
            <a:xfrm>
              <a:off x="688245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2" name="Полилиния: фигура 2231">
              <a:extLst>
                <a:ext uri="{FF2B5EF4-FFF2-40B4-BE49-F238E27FC236}">
                  <a16:creationId xmlns:a16="http://schemas.microsoft.com/office/drawing/2014/main" id="{96001981-7E6E-4391-EAB5-450E9EDCC42E}"/>
                </a:ext>
              </a:extLst>
            </p:cNvPr>
            <p:cNvSpPr/>
            <p:nvPr/>
          </p:nvSpPr>
          <p:spPr>
            <a:xfrm>
              <a:off x="6801512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3" name="Полилиния: фигура 2232">
              <a:extLst>
                <a:ext uri="{FF2B5EF4-FFF2-40B4-BE49-F238E27FC236}">
                  <a16:creationId xmlns:a16="http://schemas.microsoft.com/office/drawing/2014/main" id="{B2EEC1A2-1B8A-C75C-884A-516ED95E7953}"/>
                </a:ext>
              </a:extLst>
            </p:cNvPr>
            <p:cNvSpPr/>
            <p:nvPr/>
          </p:nvSpPr>
          <p:spPr>
            <a:xfrm>
              <a:off x="6892828" y="292486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4" name="Полилиния: фигура 2233">
              <a:extLst>
                <a:ext uri="{FF2B5EF4-FFF2-40B4-BE49-F238E27FC236}">
                  <a16:creationId xmlns:a16="http://schemas.microsoft.com/office/drawing/2014/main" id="{95C0A99C-8291-8E09-CEF3-FB2B262EEC30}"/>
                </a:ext>
              </a:extLst>
            </p:cNvPr>
            <p:cNvSpPr/>
            <p:nvPr/>
          </p:nvSpPr>
          <p:spPr>
            <a:xfrm>
              <a:off x="6801512" y="301405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5" name="Полилиния: фигура 2234">
              <a:extLst>
                <a:ext uri="{FF2B5EF4-FFF2-40B4-BE49-F238E27FC236}">
                  <a16:creationId xmlns:a16="http://schemas.microsoft.com/office/drawing/2014/main" id="{873A9531-4D46-3C4E-DF72-6998D0BFB9D5}"/>
                </a:ext>
              </a:extLst>
            </p:cNvPr>
            <p:cNvSpPr/>
            <p:nvPr/>
          </p:nvSpPr>
          <p:spPr>
            <a:xfrm>
              <a:off x="6892828" y="301405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6" name="Полилиния: фигура 2235">
              <a:extLst>
                <a:ext uri="{FF2B5EF4-FFF2-40B4-BE49-F238E27FC236}">
                  <a16:creationId xmlns:a16="http://schemas.microsoft.com/office/drawing/2014/main" id="{73DC9A65-06FD-8C79-453D-7331D7FAEBC5}"/>
                </a:ext>
              </a:extLst>
            </p:cNvPr>
            <p:cNvSpPr/>
            <p:nvPr/>
          </p:nvSpPr>
          <p:spPr>
            <a:xfrm>
              <a:off x="660644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7" name="Полилиния: фигура 2236">
              <a:extLst>
                <a:ext uri="{FF2B5EF4-FFF2-40B4-BE49-F238E27FC236}">
                  <a16:creationId xmlns:a16="http://schemas.microsoft.com/office/drawing/2014/main" id="{D722874F-750C-69DF-428C-BD52F856300B}"/>
                </a:ext>
              </a:extLst>
            </p:cNvPr>
            <p:cNvSpPr/>
            <p:nvPr/>
          </p:nvSpPr>
          <p:spPr>
            <a:xfrm>
              <a:off x="669568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8" name="Полилиния: фигура 2237">
              <a:extLst>
                <a:ext uri="{FF2B5EF4-FFF2-40B4-BE49-F238E27FC236}">
                  <a16:creationId xmlns:a16="http://schemas.microsoft.com/office/drawing/2014/main" id="{264146E2-1F46-82FB-E8CC-31D588944EC1}"/>
                </a:ext>
              </a:extLst>
            </p:cNvPr>
            <p:cNvSpPr/>
            <p:nvPr/>
          </p:nvSpPr>
          <p:spPr>
            <a:xfrm>
              <a:off x="660644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9" name="Полилиния: фигура 2238">
              <a:extLst>
                <a:ext uri="{FF2B5EF4-FFF2-40B4-BE49-F238E27FC236}">
                  <a16:creationId xmlns:a16="http://schemas.microsoft.com/office/drawing/2014/main" id="{F087B19D-6D2A-AC0E-128F-D6433DF1B369}"/>
                </a:ext>
              </a:extLst>
            </p:cNvPr>
            <p:cNvSpPr/>
            <p:nvPr/>
          </p:nvSpPr>
          <p:spPr>
            <a:xfrm>
              <a:off x="669568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0" name="Полилиния: фигура 2239">
              <a:extLst>
                <a:ext uri="{FF2B5EF4-FFF2-40B4-BE49-F238E27FC236}">
                  <a16:creationId xmlns:a16="http://schemas.microsoft.com/office/drawing/2014/main" id="{D59783DB-7404-1749-F409-22CDA20EB98A}"/>
                </a:ext>
              </a:extLst>
            </p:cNvPr>
            <p:cNvSpPr/>
            <p:nvPr/>
          </p:nvSpPr>
          <p:spPr>
            <a:xfrm>
              <a:off x="6614743" y="2926937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1" name="Полилиния: фигура 2240">
              <a:extLst>
                <a:ext uri="{FF2B5EF4-FFF2-40B4-BE49-F238E27FC236}">
                  <a16:creationId xmlns:a16="http://schemas.microsoft.com/office/drawing/2014/main" id="{1FC7CD9C-962D-A606-CF75-1D2AD6248FDB}"/>
                </a:ext>
              </a:extLst>
            </p:cNvPr>
            <p:cNvSpPr/>
            <p:nvPr/>
          </p:nvSpPr>
          <p:spPr>
            <a:xfrm>
              <a:off x="6706059" y="2926937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4710"/>
                    <a:pt x="12373" y="24710"/>
                  </a:cubicBezTo>
                  <a:cubicBezTo>
                    <a:pt x="6151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2" name="Полилиния: фигура 2241">
              <a:extLst>
                <a:ext uri="{FF2B5EF4-FFF2-40B4-BE49-F238E27FC236}">
                  <a16:creationId xmlns:a16="http://schemas.microsoft.com/office/drawing/2014/main" id="{54865DC4-F73A-6F58-19A6-D1018F24CD6E}"/>
                </a:ext>
              </a:extLst>
            </p:cNvPr>
            <p:cNvSpPr/>
            <p:nvPr/>
          </p:nvSpPr>
          <p:spPr>
            <a:xfrm>
              <a:off x="6614743" y="3016129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3" name="Полилиния: фигура 2242">
              <a:extLst>
                <a:ext uri="{FF2B5EF4-FFF2-40B4-BE49-F238E27FC236}">
                  <a16:creationId xmlns:a16="http://schemas.microsoft.com/office/drawing/2014/main" id="{E04B3B73-A1A1-5740-5AEC-8DE3C7744CBD}"/>
                </a:ext>
              </a:extLst>
            </p:cNvPr>
            <p:cNvSpPr/>
            <p:nvPr/>
          </p:nvSpPr>
          <p:spPr>
            <a:xfrm>
              <a:off x="6706059" y="3016129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4" name="Полилиния: фигура 2243">
              <a:extLst>
                <a:ext uri="{FF2B5EF4-FFF2-40B4-BE49-F238E27FC236}">
                  <a16:creationId xmlns:a16="http://schemas.microsoft.com/office/drawing/2014/main" id="{BAFD3635-1E1D-CDDA-DFF7-3CD83B173881}"/>
                </a:ext>
              </a:extLst>
            </p:cNvPr>
            <p:cNvSpPr/>
            <p:nvPr/>
          </p:nvSpPr>
          <p:spPr>
            <a:xfrm>
              <a:off x="641967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5" name="Полилиния: фигура 2244">
              <a:extLst>
                <a:ext uri="{FF2B5EF4-FFF2-40B4-BE49-F238E27FC236}">
                  <a16:creationId xmlns:a16="http://schemas.microsoft.com/office/drawing/2014/main" id="{BE659A59-99DE-3A5F-56E4-A1AC04A1BF4B}"/>
                </a:ext>
              </a:extLst>
            </p:cNvPr>
            <p:cNvSpPr/>
            <p:nvPr/>
          </p:nvSpPr>
          <p:spPr>
            <a:xfrm>
              <a:off x="650891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6" name="Полилиния: фигура 2245">
              <a:extLst>
                <a:ext uri="{FF2B5EF4-FFF2-40B4-BE49-F238E27FC236}">
                  <a16:creationId xmlns:a16="http://schemas.microsoft.com/office/drawing/2014/main" id="{F477E6A7-BC99-DC2B-6F39-CD39FCEA022C}"/>
                </a:ext>
              </a:extLst>
            </p:cNvPr>
            <p:cNvSpPr/>
            <p:nvPr/>
          </p:nvSpPr>
          <p:spPr>
            <a:xfrm>
              <a:off x="641967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7" name="Полилиния: фигура 2246">
              <a:extLst>
                <a:ext uri="{FF2B5EF4-FFF2-40B4-BE49-F238E27FC236}">
                  <a16:creationId xmlns:a16="http://schemas.microsoft.com/office/drawing/2014/main" id="{A44AEAAD-A431-C849-104D-B856E4519272}"/>
                </a:ext>
              </a:extLst>
            </p:cNvPr>
            <p:cNvSpPr/>
            <p:nvPr/>
          </p:nvSpPr>
          <p:spPr>
            <a:xfrm>
              <a:off x="650891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8" name="Полилиния: фигура 2247">
              <a:extLst>
                <a:ext uri="{FF2B5EF4-FFF2-40B4-BE49-F238E27FC236}">
                  <a16:creationId xmlns:a16="http://schemas.microsoft.com/office/drawing/2014/main" id="{65CE2476-D589-E828-5CA1-05515FAA0FDD}"/>
                </a:ext>
              </a:extLst>
            </p:cNvPr>
            <p:cNvSpPr/>
            <p:nvPr/>
          </p:nvSpPr>
          <p:spPr>
            <a:xfrm>
              <a:off x="6427975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9" name="Полилиния: фигура 2248">
              <a:extLst>
                <a:ext uri="{FF2B5EF4-FFF2-40B4-BE49-F238E27FC236}">
                  <a16:creationId xmlns:a16="http://schemas.microsoft.com/office/drawing/2014/main" id="{C4E2CC0C-051E-37A2-3D3B-DF06D98BF487}"/>
                </a:ext>
              </a:extLst>
            </p:cNvPr>
            <p:cNvSpPr/>
            <p:nvPr/>
          </p:nvSpPr>
          <p:spPr>
            <a:xfrm>
              <a:off x="6519281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0" name="Полилиния: фигура 2249">
              <a:extLst>
                <a:ext uri="{FF2B5EF4-FFF2-40B4-BE49-F238E27FC236}">
                  <a16:creationId xmlns:a16="http://schemas.microsoft.com/office/drawing/2014/main" id="{974D82FA-E02C-B78C-C18F-E1A776225DFB}"/>
                </a:ext>
              </a:extLst>
            </p:cNvPr>
            <p:cNvSpPr/>
            <p:nvPr/>
          </p:nvSpPr>
          <p:spPr>
            <a:xfrm>
              <a:off x="6427975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1" name="Полилиния: фигура 2250">
              <a:extLst>
                <a:ext uri="{FF2B5EF4-FFF2-40B4-BE49-F238E27FC236}">
                  <a16:creationId xmlns:a16="http://schemas.microsoft.com/office/drawing/2014/main" id="{93EA31CA-935E-6B7D-57EE-B263BA3AE747}"/>
                </a:ext>
              </a:extLst>
            </p:cNvPr>
            <p:cNvSpPr/>
            <p:nvPr/>
          </p:nvSpPr>
          <p:spPr>
            <a:xfrm>
              <a:off x="6519281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2" name="Полилиния: фигура 2251">
              <a:extLst>
                <a:ext uri="{FF2B5EF4-FFF2-40B4-BE49-F238E27FC236}">
                  <a16:creationId xmlns:a16="http://schemas.microsoft.com/office/drawing/2014/main" id="{CF1ABA7C-06B5-1ABE-73A1-D915910E0BA2}"/>
                </a:ext>
              </a:extLst>
            </p:cNvPr>
            <p:cNvSpPr/>
            <p:nvPr/>
          </p:nvSpPr>
          <p:spPr>
            <a:xfrm>
              <a:off x="623082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3" name="Полилиния: фигура 2252">
              <a:extLst>
                <a:ext uri="{FF2B5EF4-FFF2-40B4-BE49-F238E27FC236}">
                  <a16:creationId xmlns:a16="http://schemas.microsoft.com/office/drawing/2014/main" id="{3336A655-0199-95E8-7E9F-B55884AA5E84}"/>
                </a:ext>
              </a:extLst>
            </p:cNvPr>
            <p:cNvSpPr/>
            <p:nvPr/>
          </p:nvSpPr>
          <p:spPr>
            <a:xfrm>
              <a:off x="6322136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4" name="Полилиния: фигура 2253">
              <a:extLst>
                <a:ext uri="{FF2B5EF4-FFF2-40B4-BE49-F238E27FC236}">
                  <a16:creationId xmlns:a16="http://schemas.microsoft.com/office/drawing/2014/main" id="{2630669A-7EB8-50C7-2A1E-E71D69D1D3BC}"/>
                </a:ext>
              </a:extLst>
            </p:cNvPr>
            <p:cNvSpPr/>
            <p:nvPr/>
          </p:nvSpPr>
          <p:spPr>
            <a:xfrm>
              <a:off x="623082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5" name="Полилиния: фигура 2254">
              <a:extLst>
                <a:ext uri="{FF2B5EF4-FFF2-40B4-BE49-F238E27FC236}">
                  <a16:creationId xmlns:a16="http://schemas.microsoft.com/office/drawing/2014/main" id="{3E51E694-3422-EB74-6411-FA9CE59D83DE}"/>
                </a:ext>
              </a:extLst>
            </p:cNvPr>
            <p:cNvSpPr/>
            <p:nvPr/>
          </p:nvSpPr>
          <p:spPr>
            <a:xfrm>
              <a:off x="6322136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6" name="Полилиния: фигура 2255">
              <a:extLst>
                <a:ext uri="{FF2B5EF4-FFF2-40B4-BE49-F238E27FC236}">
                  <a16:creationId xmlns:a16="http://schemas.microsoft.com/office/drawing/2014/main" id="{CA39EE15-1DDD-8826-6519-451D994737C3}"/>
                </a:ext>
              </a:extLst>
            </p:cNvPr>
            <p:cNvSpPr/>
            <p:nvPr/>
          </p:nvSpPr>
          <p:spPr>
            <a:xfrm>
              <a:off x="6241206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7" name="Полилиния: фигура 2256">
              <a:extLst>
                <a:ext uri="{FF2B5EF4-FFF2-40B4-BE49-F238E27FC236}">
                  <a16:creationId xmlns:a16="http://schemas.microsoft.com/office/drawing/2014/main" id="{3A79DD4A-9A06-7E4B-A64E-C0D3A6A558FD}"/>
                </a:ext>
              </a:extLst>
            </p:cNvPr>
            <p:cNvSpPr/>
            <p:nvPr/>
          </p:nvSpPr>
          <p:spPr>
            <a:xfrm>
              <a:off x="6332513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8" name="Полилиния: фигура 2257">
              <a:extLst>
                <a:ext uri="{FF2B5EF4-FFF2-40B4-BE49-F238E27FC236}">
                  <a16:creationId xmlns:a16="http://schemas.microsoft.com/office/drawing/2014/main" id="{E2319D62-C8A2-34FD-4AE0-02CF3E24A418}"/>
                </a:ext>
              </a:extLst>
            </p:cNvPr>
            <p:cNvSpPr/>
            <p:nvPr/>
          </p:nvSpPr>
          <p:spPr>
            <a:xfrm>
              <a:off x="6241206" y="3016129"/>
              <a:ext cx="24899" cy="25298"/>
            </a:xfrm>
            <a:custGeom>
              <a:avLst/>
              <a:gdLst>
                <a:gd name="connsiteX0" fmla="*/ -72 w 24899"/>
                <a:gd name="connsiteY0" fmla="*/ 12270 h 25298"/>
                <a:gd name="connsiteX1" fmla="*/ 12382 w 24899"/>
                <a:gd name="connsiteY1" fmla="*/ -179 h 25298"/>
                <a:gd name="connsiteX2" fmla="*/ 24827 w 24899"/>
                <a:gd name="connsiteY2" fmla="*/ 12270 h 25298"/>
                <a:gd name="connsiteX3" fmla="*/ 12382 w 24899"/>
                <a:gd name="connsiteY3" fmla="*/ 24720 h 25298"/>
                <a:gd name="connsiteX4" fmla="*/ -72 w 24899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9" name="Полилиния: фигура 2258">
              <a:extLst>
                <a:ext uri="{FF2B5EF4-FFF2-40B4-BE49-F238E27FC236}">
                  <a16:creationId xmlns:a16="http://schemas.microsoft.com/office/drawing/2014/main" id="{4CCAFF99-21FF-FDC1-EC7C-CF16BC80988F}"/>
                </a:ext>
              </a:extLst>
            </p:cNvPr>
            <p:cNvSpPr/>
            <p:nvPr/>
          </p:nvSpPr>
          <p:spPr>
            <a:xfrm>
              <a:off x="6332513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0" name="Полилиния: фигура 2259">
              <a:extLst>
                <a:ext uri="{FF2B5EF4-FFF2-40B4-BE49-F238E27FC236}">
                  <a16:creationId xmlns:a16="http://schemas.microsoft.com/office/drawing/2014/main" id="{677F599C-1625-187A-557B-A499F5CA46C3}"/>
                </a:ext>
              </a:extLst>
            </p:cNvPr>
            <p:cNvSpPr/>
            <p:nvPr/>
          </p:nvSpPr>
          <p:spPr>
            <a:xfrm>
              <a:off x="604406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1" name="Полилиния: фигура 2260">
              <a:extLst>
                <a:ext uri="{FF2B5EF4-FFF2-40B4-BE49-F238E27FC236}">
                  <a16:creationId xmlns:a16="http://schemas.microsoft.com/office/drawing/2014/main" id="{484FFB47-21C0-6ADC-8129-3471767A16A5}"/>
                </a:ext>
              </a:extLst>
            </p:cNvPr>
            <p:cNvSpPr/>
            <p:nvPr/>
          </p:nvSpPr>
          <p:spPr>
            <a:xfrm>
              <a:off x="613536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2" name="Полилиния: фигура 2261">
              <a:extLst>
                <a:ext uri="{FF2B5EF4-FFF2-40B4-BE49-F238E27FC236}">
                  <a16:creationId xmlns:a16="http://schemas.microsoft.com/office/drawing/2014/main" id="{640D1487-A4FF-B84D-13BE-CF9DA54967C2}"/>
                </a:ext>
              </a:extLst>
            </p:cNvPr>
            <p:cNvSpPr/>
            <p:nvPr/>
          </p:nvSpPr>
          <p:spPr>
            <a:xfrm>
              <a:off x="604406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3" name="Полилиния: фигура 2262">
              <a:extLst>
                <a:ext uri="{FF2B5EF4-FFF2-40B4-BE49-F238E27FC236}">
                  <a16:creationId xmlns:a16="http://schemas.microsoft.com/office/drawing/2014/main" id="{66E1438A-3C05-FBEE-F974-5928C86F507E}"/>
                </a:ext>
              </a:extLst>
            </p:cNvPr>
            <p:cNvSpPr/>
            <p:nvPr/>
          </p:nvSpPr>
          <p:spPr>
            <a:xfrm>
              <a:off x="613536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4" name="Полилиния: фигура 2263">
              <a:extLst>
                <a:ext uri="{FF2B5EF4-FFF2-40B4-BE49-F238E27FC236}">
                  <a16:creationId xmlns:a16="http://schemas.microsoft.com/office/drawing/2014/main" id="{059EA48D-CBE9-26AE-D675-7016BB1B9C72}"/>
                </a:ext>
              </a:extLst>
            </p:cNvPr>
            <p:cNvSpPr/>
            <p:nvPr/>
          </p:nvSpPr>
          <p:spPr>
            <a:xfrm>
              <a:off x="6054438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5" name="Полилиния: фигура 2264">
              <a:extLst>
                <a:ext uri="{FF2B5EF4-FFF2-40B4-BE49-F238E27FC236}">
                  <a16:creationId xmlns:a16="http://schemas.microsoft.com/office/drawing/2014/main" id="{D2D60E37-81F2-FF3D-A00C-CF2DA5A0E1AA}"/>
                </a:ext>
              </a:extLst>
            </p:cNvPr>
            <p:cNvSpPr/>
            <p:nvPr/>
          </p:nvSpPr>
          <p:spPr>
            <a:xfrm>
              <a:off x="6145745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6" name="Полилиния: фигура 2265">
              <a:extLst>
                <a:ext uri="{FF2B5EF4-FFF2-40B4-BE49-F238E27FC236}">
                  <a16:creationId xmlns:a16="http://schemas.microsoft.com/office/drawing/2014/main" id="{677D52FE-FB1E-853C-DF16-DF5F012F2BAC}"/>
                </a:ext>
              </a:extLst>
            </p:cNvPr>
            <p:cNvSpPr/>
            <p:nvPr/>
          </p:nvSpPr>
          <p:spPr>
            <a:xfrm>
              <a:off x="6054438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7" name="Полилиния: фигура 2266">
              <a:extLst>
                <a:ext uri="{FF2B5EF4-FFF2-40B4-BE49-F238E27FC236}">
                  <a16:creationId xmlns:a16="http://schemas.microsoft.com/office/drawing/2014/main" id="{84A7E13D-3496-10AB-68D1-A31429BC3313}"/>
                </a:ext>
              </a:extLst>
            </p:cNvPr>
            <p:cNvSpPr/>
            <p:nvPr/>
          </p:nvSpPr>
          <p:spPr>
            <a:xfrm>
              <a:off x="6145745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8" name="Полилиния: фигура 2267">
              <a:extLst>
                <a:ext uri="{FF2B5EF4-FFF2-40B4-BE49-F238E27FC236}">
                  <a16:creationId xmlns:a16="http://schemas.microsoft.com/office/drawing/2014/main" id="{DD2CF097-B7B4-6CA6-A33D-566D2DD4AF5D}"/>
                </a:ext>
              </a:extLst>
            </p:cNvPr>
            <p:cNvSpPr/>
            <p:nvPr/>
          </p:nvSpPr>
          <p:spPr>
            <a:xfrm>
              <a:off x="585729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9" name="Полилиния: фигура 2268">
              <a:extLst>
                <a:ext uri="{FF2B5EF4-FFF2-40B4-BE49-F238E27FC236}">
                  <a16:creationId xmlns:a16="http://schemas.microsoft.com/office/drawing/2014/main" id="{D8131726-8389-00AA-1BAA-05B79DABFF3C}"/>
                </a:ext>
              </a:extLst>
            </p:cNvPr>
            <p:cNvSpPr/>
            <p:nvPr/>
          </p:nvSpPr>
          <p:spPr>
            <a:xfrm>
              <a:off x="594652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0" name="Полилиния: фигура 2269">
              <a:extLst>
                <a:ext uri="{FF2B5EF4-FFF2-40B4-BE49-F238E27FC236}">
                  <a16:creationId xmlns:a16="http://schemas.microsoft.com/office/drawing/2014/main" id="{78424A27-B50D-85DB-838D-A00597FBEE2D}"/>
                </a:ext>
              </a:extLst>
            </p:cNvPr>
            <p:cNvSpPr/>
            <p:nvPr/>
          </p:nvSpPr>
          <p:spPr>
            <a:xfrm>
              <a:off x="585729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1" name="Полилиния: фигура 2270">
              <a:extLst>
                <a:ext uri="{FF2B5EF4-FFF2-40B4-BE49-F238E27FC236}">
                  <a16:creationId xmlns:a16="http://schemas.microsoft.com/office/drawing/2014/main" id="{E1E68362-BEA1-388D-DBF2-2BBBD190E900}"/>
                </a:ext>
              </a:extLst>
            </p:cNvPr>
            <p:cNvSpPr/>
            <p:nvPr/>
          </p:nvSpPr>
          <p:spPr>
            <a:xfrm>
              <a:off x="594652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2" name="Полилиния: фигура 2271">
              <a:extLst>
                <a:ext uri="{FF2B5EF4-FFF2-40B4-BE49-F238E27FC236}">
                  <a16:creationId xmlns:a16="http://schemas.microsoft.com/office/drawing/2014/main" id="{1351076F-64F3-6E6D-9338-F8BB61B836DA}"/>
                </a:ext>
              </a:extLst>
            </p:cNvPr>
            <p:cNvSpPr/>
            <p:nvPr/>
          </p:nvSpPr>
          <p:spPr>
            <a:xfrm>
              <a:off x="5867670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3" name="Полилиния: фигура 2272">
              <a:extLst>
                <a:ext uri="{FF2B5EF4-FFF2-40B4-BE49-F238E27FC236}">
                  <a16:creationId xmlns:a16="http://schemas.microsoft.com/office/drawing/2014/main" id="{E1FA93DD-D945-DF41-DF76-C6522398A963}"/>
                </a:ext>
              </a:extLst>
            </p:cNvPr>
            <p:cNvSpPr/>
            <p:nvPr/>
          </p:nvSpPr>
          <p:spPr>
            <a:xfrm>
              <a:off x="5958976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4" name="Полилиния: фигура 2273">
              <a:extLst>
                <a:ext uri="{FF2B5EF4-FFF2-40B4-BE49-F238E27FC236}">
                  <a16:creationId xmlns:a16="http://schemas.microsoft.com/office/drawing/2014/main" id="{83A03794-E03D-2DF2-DF31-42356952F6FC}"/>
                </a:ext>
              </a:extLst>
            </p:cNvPr>
            <p:cNvSpPr/>
            <p:nvPr/>
          </p:nvSpPr>
          <p:spPr>
            <a:xfrm>
              <a:off x="5867670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5" name="Полилиния: фигура 2274">
              <a:extLst>
                <a:ext uri="{FF2B5EF4-FFF2-40B4-BE49-F238E27FC236}">
                  <a16:creationId xmlns:a16="http://schemas.microsoft.com/office/drawing/2014/main" id="{D682C100-F180-7AD8-F620-E1C8FD143929}"/>
                </a:ext>
              </a:extLst>
            </p:cNvPr>
            <p:cNvSpPr/>
            <p:nvPr/>
          </p:nvSpPr>
          <p:spPr>
            <a:xfrm>
              <a:off x="5958976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6" name="Полилиния: фигура 2275">
              <a:extLst>
                <a:ext uri="{FF2B5EF4-FFF2-40B4-BE49-F238E27FC236}">
                  <a16:creationId xmlns:a16="http://schemas.microsoft.com/office/drawing/2014/main" id="{1DA30682-0407-E7A0-418B-93516CBFD1C5}"/>
                </a:ext>
              </a:extLst>
            </p:cNvPr>
            <p:cNvSpPr/>
            <p:nvPr/>
          </p:nvSpPr>
          <p:spPr>
            <a:xfrm>
              <a:off x="567052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7" name="Полилиния: фигура 2276">
              <a:extLst>
                <a:ext uri="{FF2B5EF4-FFF2-40B4-BE49-F238E27FC236}">
                  <a16:creationId xmlns:a16="http://schemas.microsoft.com/office/drawing/2014/main" id="{1BDD44A8-EEDE-29E2-5D9D-82F38B02A545}"/>
                </a:ext>
              </a:extLst>
            </p:cNvPr>
            <p:cNvSpPr/>
            <p:nvPr/>
          </p:nvSpPr>
          <p:spPr>
            <a:xfrm>
              <a:off x="575975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8" name="Полилиния: фигура 2277">
              <a:extLst>
                <a:ext uri="{FF2B5EF4-FFF2-40B4-BE49-F238E27FC236}">
                  <a16:creationId xmlns:a16="http://schemas.microsoft.com/office/drawing/2014/main" id="{F6732054-B129-2EA6-CD04-48AF046A0F3F}"/>
                </a:ext>
              </a:extLst>
            </p:cNvPr>
            <p:cNvSpPr/>
            <p:nvPr/>
          </p:nvSpPr>
          <p:spPr>
            <a:xfrm>
              <a:off x="567052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9" name="Полилиния: фигура 2278">
              <a:extLst>
                <a:ext uri="{FF2B5EF4-FFF2-40B4-BE49-F238E27FC236}">
                  <a16:creationId xmlns:a16="http://schemas.microsoft.com/office/drawing/2014/main" id="{05B33462-8C5F-16AE-4D49-287C20D6B910}"/>
                </a:ext>
              </a:extLst>
            </p:cNvPr>
            <p:cNvSpPr/>
            <p:nvPr/>
          </p:nvSpPr>
          <p:spPr>
            <a:xfrm>
              <a:off x="575975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0" name="Полилиния: фигура 2279">
              <a:extLst>
                <a:ext uri="{FF2B5EF4-FFF2-40B4-BE49-F238E27FC236}">
                  <a16:creationId xmlns:a16="http://schemas.microsoft.com/office/drawing/2014/main" id="{F1910A27-D75F-D827-1D04-67D054D256E4}"/>
                </a:ext>
              </a:extLst>
            </p:cNvPr>
            <p:cNvSpPr/>
            <p:nvPr/>
          </p:nvSpPr>
          <p:spPr>
            <a:xfrm>
              <a:off x="5680901" y="292900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6151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1" name="Полилиния: фигура 2280">
              <a:extLst>
                <a:ext uri="{FF2B5EF4-FFF2-40B4-BE49-F238E27FC236}">
                  <a16:creationId xmlns:a16="http://schemas.microsoft.com/office/drawing/2014/main" id="{CDA0AC10-3DFF-617A-22B1-7A24D0A62A2F}"/>
                </a:ext>
              </a:extLst>
            </p:cNvPr>
            <p:cNvSpPr/>
            <p:nvPr/>
          </p:nvSpPr>
          <p:spPr>
            <a:xfrm>
              <a:off x="5772208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5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2" name="Полилиния: фигура 2281">
              <a:extLst>
                <a:ext uri="{FF2B5EF4-FFF2-40B4-BE49-F238E27FC236}">
                  <a16:creationId xmlns:a16="http://schemas.microsoft.com/office/drawing/2014/main" id="{6BB036DC-AF79-368C-6F74-0AC0BA3D5F60}"/>
                </a:ext>
              </a:extLst>
            </p:cNvPr>
            <p:cNvSpPr/>
            <p:nvPr/>
          </p:nvSpPr>
          <p:spPr>
            <a:xfrm>
              <a:off x="5680901" y="3018205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3" name="Полилиния: фигура 2282">
              <a:extLst>
                <a:ext uri="{FF2B5EF4-FFF2-40B4-BE49-F238E27FC236}">
                  <a16:creationId xmlns:a16="http://schemas.microsoft.com/office/drawing/2014/main" id="{7D781E78-9EDF-7DE3-DFE0-666CDFC146C7}"/>
                </a:ext>
              </a:extLst>
            </p:cNvPr>
            <p:cNvSpPr/>
            <p:nvPr/>
          </p:nvSpPr>
          <p:spPr>
            <a:xfrm>
              <a:off x="5772208" y="3018205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4" name="Полилиния: фигура 2283">
              <a:extLst>
                <a:ext uri="{FF2B5EF4-FFF2-40B4-BE49-F238E27FC236}">
                  <a16:creationId xmlns:a16="http://schemas.microsoft.com/office/drawing/2014/main" id="{F77F6D2E-5259-6A3D-B632-763509DCFF6D}"/>
                </a:ext>
              </a:extLst>
            </p:cNvPr>
            <p:cNvSpPr/>
            <p:nvPr/>
          </p:nvSpPr>
          <p:spPr>
            <a:xfrm>
              <a:off x="5483746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5" name="Полилиния: фигура 2284">
              <a:extLst>
                <a:ext uri="{FF2B5EF4-FFF2-40B4-BE49-F238E27FC236}">
                  <a16:creationId xmlns:a16="http://schemas.microsoft.com/office/drawing/2014/main" id="{2F3E8488-A464-AE1C-3338-2CA203D60C20}"/>
                </a:ext>
              </a:extLst>
            </p:cNvPr>
            <p:cNvSpPr/>
            <p:nvPr/>
          </p:nvSpPr>
          <p:spPr>
            <a:xfrm>
              <a:off x="557298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6" name="Полилиния: фигура 2285">
              <a:extLst>
                <a:ext uri="{FF2B5EF4-FFF2-40B4-BE49-F238E27FC236}">
                  <a16:creationId xmlns:a16="http://schemas.microsoft.com/office/drawing/2014/main" id="{E79EF94F-56F4-BE45-1072-477E49CE2A2D}"/>
                </a:ext>
              </a:extLst>
            </p:cNvPr>
            <p:cNvSpPr/>
            <p:nvPr/>
          </p:nvSpPr>
          <p:spPr>
            <a:xfrm>
              <a:off x="5483746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7" name="Полилиния: фигура 2286">
              <a:extLst>
                <a:ext uri="{FF2B5EF4-FFF2-40B4-BE49-F238E27FC236}">
                  <a16:creationId xmlns:a16="http://schemas.microsoft.com/office/drawing/2014/main" id="{A53C2F1A-1295-E201-4997-D60055947D42}"/>
                </a:ext>
              </a:extLst>
            </p:cNvPr>
            <p:cNvSpPr/>
            <p:nvPr/>
          </p:nvSpPr>
          <p:spPr>
            <a:xfrm>
              <a:off x="557298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8" name="Полилиния: фигура 2287">
              <a:extLst>
                <a:ext uri="{FF2B5EF4-FFF2-40B4-BE49-F238E27FC236}">
                  <a16:creationId xmlns:a16="http://schemas.microsoft.com/office/drawing/2014/main" id="{EAB5FB43-52D1-D7E1-D833-A5E43F95A875}"/>
                </a:ext>
              </a:extLst>
            </p:cNvPr>
            <p:cNvSpPr/>
            <p:nvPr/>
          </p:nvSpPr>
          <p:spPr>
            <a:xfrm>
              <a:off x="5494123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9" name="Полилиния: фигура 2288">
              <a:extLst>
                <a:ext uri="{FF2B5EF4-FFF2-40B4-BE49-F238E27FC236}">
                  <a16:creationId xmlns:a16="http://schemas.microsoft.com/office/drawing/2014/main" id="{88864A8F-1834-1E43-0DD5-1713969FEC01}"/>
                </a:ext>
              </a:extLst>
            </p:cNvPr>
            <p:cNvSpPr/>
            <p:nvPr/>
          </p:nvSpPr>
          <p:spPr>
            <a:xfrm>
              <a:off x="5585439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0" name="Полилиния: фигура 2289">
              <a:extLst>
                <a:ext uri="{FF2B5EF4-FFF2-40B4-BE49-F238E27FC236}">
                  <a16:creationId xmlns:a16="http://schemas.microsoft.com/office/drawing/2014/main" id="{7971DAEE-F926-BCE6-501E-17D054310CDF}"/>
                </a:ext>
              </a:extLst>
            </p:cNvPr>
            <p:cNvSpPr/>
            <p:nvPr/>
          </p:nvSpPr>
          <p:spPr>
            <a:xfrm>
              <a:off x="5494123" y="3018205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1" name="Полилиния: фигура 2290">
              <a:extLst>
                <a:ext uri="{FF2B5EF4-FFF2-40B4-BE49-F238E27FC236}">
                  <a16:creationId xmlns:a16="http://schemas.microsoft.com/office/drawing/2014/main" id="{814D718A-CCA2-3861-6352-7D0A8B1D37E1}"/>
                </a:ext>
              </a:extLst>
            </p:cNvPr>
            <p:cNvSpPr/>
            <p:nvPr/>
          </p:nvSpPr>
          <p:spPr>
            <a:xfrm>
              <a:off x="5585439" y="3018205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7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2" name="Полилиния: фигура 2291">
              <a:extLst>
                <a:ext uri="{FF2B5EF4-FFF2-40B4-BE49-F238E27FC236}">
                  <a16:creationId xmlns:a16="http://schemas.microsoft.com/office/drawing/2014/main" id="{72568718-EDF3-069F-1860-214EEF006E85}"/>
                </a:ext>
              </a:extLst>
            </p:cNvPr>
            <p:cNvSpPr/>
            <p:nvPr/>
          </p:nvSpPr>
          <p:spPr>
            <a:xfrm>
              <a:off x="529491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3" name="Полилиния: фигура 2292">
              <a:extLst>
                <a:ext uri="{FF2B5EF4-FFF2-40B4-BE49-F238E27FC236}">
                  <a16:creationId xmlns:a16="http://schemas.microsoft.com/office/drawing/2014/main" id="{4FB18BB6-2C45-8957-E87F-5AD4F8B0BD1D}"/>
                </a:ext>
              </a:extLst>
            </p:cNvPr>
            <p:cNvSpPr/>
            <p:nvPr/>
          </p:nvSpPr>
          <p:spPr>
            <a:xfrm>
              <a:off x="538621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4" name="Полилиния: фигура 2293">
              <a:extLst>
                <a:ext uri="{FF2B5EF4-FFF2-40B4-BE49-F238E27FC236}">
                  <a16:creationId xmlns:a16="http://schemas.microsoft.com/office/drawing/2014/main" id="{04AFD808-DBDA-EF05-754D-B1D88A493EF6}"/>
                </a:ext>
              </a:extLst>
            </p:cNvPr>
            <p:cNvSpPr/>
            <p:nvPr/>
          </p:nvSpPr>
          <p:spPr>
            <a:xfrm>
              <a:off x="529491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5" name="Полилиния: фигура 2294">
              <a:extLst>
                <a:ext uri="{FF2B5EF4-FFF2-40B4-BE49-F238E27FC236}">
                  <a16:creationId xmlns:a16="http://schemas.microsoft.com/office/drawing/2014/main" id="{5465DD05-96CA-7683-4733-44598E0C0CDC}"/>
                </a:ext>
              </a:extLst>
            </p:cNvPr>
            <p:cNvSpPr/>
            <p:nvPr/>
          </p:nvSpPr>
          <p:spPr>
            <a:xfrm>
              <a:off x="538621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6" name="Полилиния: фигура 2295">
              <a:extLst>
                <a:ext uri="{FF2B5EF4-FFF2-40B4-BE49-F238E27FC236}">
                  <a16:creationId xmlns:a16="http://schemas.microsoft.com/office/drawing/2014/main" id="{8DD8B613-911A-D23C-D4DD-C495BB700E5D}"/>
                </a:ext>
              </a:extLst>
            </p:cNvPr>
            <p:cNvSpPr/>
            <p:nvPr/>
          </p:nvSpPr>
          <p:spPr>
            <a:xfrm>
              <a:off x="5307355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7" name="Полилиния: фигура 2296">
              <a:extLst>
                <a:ext uri="{FF2B5EF4-FFF2-40B4-BE49-F238E27FC236}">
                  <a16:creationId xmlns:a16="http://schemas.microsoft.com/office/drawing/2014/main" id="{EB95967C-6879-CE9F-AD9D-972D81E6D04C}"/>
                </a:ext>
              </a:extLst>
            </p:cNvPr>
            <p:cNvSpPr/>
            <p:nvPr/>
          </p:nvSpPr>
          <p:spPr>
            <a:xfrm>
              <a:off x="5398671" y="292900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8" name="Полилиния: фигура 2297">
              <a:extLst>
                <a:ext uri="{FF2B5EF4-FFF2-40B4-BE49-F238E27FC236}">
                  <a16:creationId xmlns:a16="http://schemas.microsoft.com/office/drawing/2014/main" id="{480C2299-B860-A379-4746-F9F10D0D9CCD}"/>
                </a:ext>
              </a:extLst>
            </p:cNvPr>
            <p:cNvSpPr/>
            <p:nvPr/>
          </p:nvSpPr>
          <p:spPr>
            <a:xfrm>
              <a:off x="5307355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9" name="Полилиния: фигура 2298">
              <a:extLst>
                <a:ext uri="{FF2B5EF4-FFF2-40B4-BE49-F238E27FC236}">
                  <a16:creationId xmlns:a16="http://schemas.microsoft.com/office/drawing/2014/main" id="{2988F9A2-73F3-28BA-289C-75C0310F2EBA}"/>
                </a:ext>
              </a:extLst>
            </p:cNvPr>
            <p:cNvSpPr/>
            <p:nvPr/>
          </p:nvSpPr>
          <p:spPr>
            <a:xfrm>
              <a:off x="5398671" y="301820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0" name="Полилиния: фигура 2299">
              <a:extLst>
                <a:ext uri="{FF2B5EF4-FFF2-40B4-BE49-F238E27FC236}">
                  <a16:creationId xmlns:a16="http://schemas.microsoft.com/office/drawing/2014/main" id="{F372CB2F-02D1-55C5-A472-104DFB7DD041}"/>
                </a:ext>
              </a:extLst>
            </p:cNvPr>
            <p:cNvSpPr/>
            <p:nvPr/>
          </p:nvSpPr>
          <p:spPr>
            <a:xfrm>
              <a:off x="5108132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1" name="Полилиния: фигура 2300">
              <a:extLst>
                <a:ext uri="{FF2B5EF4-FFF2-40B4-BE49-F238E27FC236}">
                  <a16:creationId xmlns:a16="http://schemas.microsoft.com/office/drawing/2014/main" id="{68D0314C-847F-EB59-6BEA-F64AA5A511B7}"/>
                </a:ext>
              </a:extLst>
            </p:cNvPr>
            <p:cNvSpPr/>
            <p:nvPr/>
          </p:nvSpPr>
          <p:spPr>
            <a:xfrm>
              <a:off x="519944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2" name="Полилиния: фигура 2301">
              <a:extLst>
                <a:ext uri="{FF2B5EF4-FFF2-40B4-BE49-F238E27FC236}">
                  <a16:creationId xmlns:a16="http://schemas.microsoft.com/office/drawing/2014/main" id="{9EE5F946-1F85-DCAA-1938-F956D8C6418D}"/>
                </a:ext>
              </a:extLst>
            </p:cNvPr>
            <p:cNvSpPr/>
            <p:nvPr/>
          </p:nvSpPr>
          <p:spPr>
            <a:xfrm>
              <a:off x="5108132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3" name="Полилиния: фигура 2302">
              <a:extLst>
                <a:ext uri="{FF2B5EF4-FFF2-40B4-BE49-F238E27FC236}">
                  <a16:creationId xmlns:a16="http://schemas.microsoft.com/office/drawing/2014/main" id="{64779C00-AEBA-1661-737F-F32A359ABAB4}"/>
                </a:ext>
              </a:extLst>
            </p:cNvPr>
            <p:cNvSpPr/>
            <p:nvPr/>
          </p:nvSpPr>
          <p:spPr>
            <a:xfrm>
              <a:off x="519944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4" name="Полилиния: фигура 2303">
              <a:extLst>
                <a:ext uri="{FF2B5EF4-FFF2-40B4-BE49-F238E27FC236}">
                  <a16:creationId xmlns:a16="http://schemas.microsoft.com/office/drawing/2014/main" id="{74D2C1C6-48F4-377B-9609-90AFA0235637}"/>
                </a:ext>
              </a:extLst>
            </p:cNvPr>
            <p:cNvSpPr/>
            <p:nvPr/>
          </p:nvSpPr>
          <p:spPr>
            <a:xfrm>
              <a:off x="5120586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2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5" name="Полилиния: фигура 2304">
              <a:extLst>
                <a:ext uri="{FF2B5EF4-FFF2-40B4-BE49-F238E27FC236}">
                  <a16:creationId xmlns:a16="http://schemas.microsoft.com/office/drawing/2014/main" id="{2B4361AF-3BB3-32B0-1234-60577B6050E8}"/>
                </a:ext>
              </a:extLst>
            </p:cNvPr>
            <p:cNvSpPr/>
            <p:nvPr/>
          </p:nvSpPr>
          <p:spPr>
            <a:xfrm>
              <a:off x="5211893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6" name="Полилиния: фигура 2305">
              <a:extLst>
                <a:ext uri="{FF2B5EF4-FFF2-40B4-BE49-F238E27FC236}">
                  <a16:creationId xmlns:a16="http://schemas.microsoft.com/office/drawing/2014/main" id="{7D7BB94F-8139-51E7-3DBE-51AD35B4D79E}"/>
                </a:ext>
              </a:extLst>
            </p:cNvPr>
            <p:cNvSpPr/>
            <p:nvPr/>
          </p:nvSpPr>
          <p:spPr>
            <a:xfrm>
              <a:off x="5120586" y="301820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7" name="Полилиния: фигура 2306">
              <a:extLst>
                <a:ext uri="{FF2B5EF4-FFF2-40B4-BE49-F238E27FC236}">
                  <a16:creationId xmlns:a16="http://schemas.microsoft.com/office/drawing/2014/main" id="{E5CBE5FD-F5A2-B72A-BEE4-02BE05F00C52}"/>
                </a:ext>
              </a:extLst>
            </p:cNvPr>
            <p:cNvSpPr/>
            <p:nvPr/>
          </p:nvSpPr>
          <p:spPr>
            <a:xfrm>
              <a:off x="5211893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8" name="Полилиния: фигура 2307">
              <a:extLst>
                <a:ext uri="{FF2B5EF4-FFF2-40B4-BE49-F238E27FC236}">
                  <a16:creationId xmlns:a16="http://schemas.microsoft.com/office/drawing/2014/main" id="{DDAC4B72-1059-443D-2D8D-BADF708C8BE5}"/>
                </a:ext>
              </a:extLst>
            </p:cNvPr>
            <p:cNvSpPr/>
            <p:nvPr/>
          </p:nvSpPr>
          <p:spPr>
            <a:xfrm>
              <a:off x="492136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9" name="Полилиния: фигура 2308">
              <a:extLst>
                <a:ext uri="{FF2B5EF4-FFF2-40B4-BE49-F238E27FC236}">
                  <a16:creationId xmlns:a16="http://schemas.microsoft.com/office/drawing/2014/main" id="{FB75DBC1-C1AB-CB1C-BC22-63EBEA735FE0}"/>
                </a:ext>
              </a:extLst>
            </p:cNvPr>
            <p:cNvSpPr/>
            <p:nvPr/>
          </p:nvSpPr>
          <p:spPr>
            <a:xfrm>
              <a:off x="501060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0" name="Полилиния: фигура 2309">
              <a:extLst>
                <a:ext uri="{FF2B5EF4-FFF2-40B4-BE49-F238E27FC236}">
                  <a16:creationId xmlns:a16="http://schemas.microsoft.com/office/drawing/2014/main" id="{93CBBF3C-0137-0F45-05CF-4E86187463B0}"/>
                </a:ext>
              </a:extLst>
            </p:cNvPr>
            <p:cNvSpPr/>
            <p:nvPr/>
          </p:nvSpPr>
          <p:spPr>
            <a:xfrm>
              <a:off x="492136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1" name="Полилиния: фигура 2310">
              <a:extLst>
                <a:ext uri="{FF2B5EF4-FFF2-40B4-BE49-F238E27FC236}">
                  <a16:creationId xmlns:a16="http://schemas.microsoft.com/office/drawing/2014/main" id="{BCB5CF54-C5F4-2108-5799-3BC0AEE30F56}"/>
                </a:ext>
              </a:extLst>
            </p:cNvPr>
            <p:cNvSpPr/>
            <p:nvPr/>
          </p:nvSpPr>
          <p:spPr>
            <a:xfrm>
              <a:off x="501060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2" name="Полилиния: фигура 2311">
              <a:extLst>
                <a:ext uri="{FF2B5EF4-FFF2-40B4-BE49-F238E27FC236}">
                  <a16:creationId xmlns:a16="http://schemas.microsoft.com/office/drawing/2014/main" id="{19EDE8DB-4C0E-9B66-4064-D8A22F5B5446}"/>
                </a:ext>
              </a:extLst>
            </p:cNvPr>
            <p:cNvSpPr/>
            <p:nvPr/>
          </p:nvSpPr>
          <p:spPr>
            <a:xfrm>
              <a:off x="4933818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3" name="Полилиния: фигура 2312">
              <a:extLst>
                <a:ext uri="{FF2B5EF4-FFF2-40B4-BE49-F238E27FC236}">
                  <a16:creationId xmlns:a16="http://schemas.microsoft.com/office/drawing/2014/main" id="{B1B5320B-30E1-7F79-6587-2CD4162BE188}"/>
                </a:ext>
              </a:extLst>
            </p:cNvPr>
            <p:cNvSpPr/>
            <p:nvPr/>
          </p:nvSpPr>
          <p:spPr>
            <a:xfrm>
              <a:off x="5025125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4" name="Полилиния: фигура 2313">
              <a:extLst>
                <a:ext uri="{FF2B5EF4-FFF2-40B4-BE49-F238E27FC236}">
                  <a16:creationId xmlns:a16="http://schemas.microsoft.com/office/drawing/2014/main" id="{29DA7AE7-7741-968D-8FE1-9F2D6673856F}"/>
                </a:ext>
              </a:extLst>
            </p:cNvPr>
            <p:cNvSpPr/>
            <p:nvPr/>
          </p:nvSpPr>
          <p:spPr>
            <a:xfrm>
              <a:off x="4933818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5" name="Полилиния: фигура 2314">
              <a:extLst>
                <a:ext uri="{FF2B5EF4-FFF2-40B4-BE49-F238E27FC236}">
                  <a16:creationId xmlns:a16="http://schemas.microsoft.com/office/drawing/2014/main" id="{83E3EF16-CB1B-E2D0-9D6F-A6A4FC47F914}"/>
                </a:ext>
              </a:extLst>
            </p:cNvPr>
            <p:cNvSpPr/>
            <p:nvPr/>
          </p:nvSpPr>
          <p:spPr>
            <a:xfrm>
              <a:off x="5025125" y="301820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6" name="Полилиния: фигура 2315">
              <a:extLst>
                <a:ext uri="{FF2B5EF4-FFF2-40B4-BE49-F238E27FC236}">
                  <a16:creationId xmlns:a16="http://schemas.microsoft.com/office/drawing/2014/main" id="{FF34D765-28E0-C59F-3298-113BBC6AEE95}"/>
                </a:ext>
              </a:extLst>
            </p:cNvPr>
            <p:cNvSpPr/>
            <p:nvPr/>
          </p:nvSpPr>
          <p:spPr>
            <a:xfrm>
              <a:off x="473459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7" name="Полилиния: фигура 2316">
              <a:extLst>
                <a:ext uri="{FF2B5EF4-FFF2-40B4-BE49-F238E27FC236}">
                  <a16:creationId xmlns:a16="http://schemas.microsoft.com/office/drawing/2014/main" id="{544CE8F1-590B-FBB6-718A-28FB01FC1787}"/>
                </a:ext>
              </a:extLst>
            </p:cNvPr>
            <p:cNvSpPr/>
            <p:nvPr/>
          </p:nvSpPr>
          <p:spPr>
            <a:xfrm>
              <a:off x="482383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8" name="Полилиния: фигура 2317">
              <a:extLst>
                <a:ext uri="{FF2B5EF4-FFF2-40B4-BE49-F238E27FC236}">
                  <a16:creationId xmlns:a16="http://schemas.microsoft.com/office/drawing/2014/main" id="{A26FCEC0-9EC0-20A6-CECA-9A8FFBE78A15}"/>
                </a:ext>
              </a:extLst>
            </p:cNvPr>
            <p:cNvSpPr/>
            <p:nvPr/>
          </p:nvSpPr>
          <p:spPr>
            <a:xfrm>
              <a:off x="473459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9" name="Полилиния: фигура 2318">
              <a:extLst>
                <a:ext uri="{FF2B5EF4-FFF2-40B4-BE49-F238E27FC236}">
                  <a16:creationId xmlns:a16="http://schemas.microsoft.com/office/drawing/2014/main" id="{A7D036AF-FD82-328D-8F67-CC1E696877C6}"/>
                </a:ext>
              </a:extLst>
            </p:cNvPr>
            <p:cNvSpPr/>
            <p:nvPr/>
          </p:nvSpPr>
          <p:spPr>
            <a:xfrm>
              <a:off x="482383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0" name="Полилиния: фигура 2319">
              <a:extLst>
                <a:ext uri="{FF2B5EF4-FFF2-40B4-BE49-F238E27FC236}">
                  <a16:creationId xmlns:a16="http://schemas.microsoft.com/office/drawing/2014/main" id="{6A509615-EC56-FA39-BE0A-C96AD0982034}"/>
                </a:ext>
              </a:extLst>
            </p:cNvPr>
            <p:cNvSpPr/>
            <p:nvPr/>
          </p:nvSpPr>
          <p:spPr>
            <a:xfrm>
              <a:off x="4747049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1" name="Полилиния: фигура 2320">
              <a:extLst>
                <a:ext uri="{FF2B5EF4-FFF2-40B4-BE49-F238E27FC236}">
                  <a16:creationId xmlns:a16="http://schemas.microsoft.com/office/drawing/2014/main" id="{9EC6C155-DC83-E9CC-9B5A-A1F37196472C}"/>
                </a:ext>
              </a:extLst>
            </p:cNvPr>
            <p:cNvSpPr/>
            <p:nvPr/>
          </p:nvSpPr>
          <p:spPr>
            <a:xfrm>
              <a:off x="4838356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2" name="Полилиния: фигура 2321">
              <a:extLst>
                <a:ext uri="{FF2B5EF4-FFF2-40B4-BE49-F238E27FC236}">
                  <a16:creationId xmlns:a16="http://schemas.microsoft.com/office/drawing/2014/main" id="{E0543BBE-E128-102B-1A7E-D26D1E395C01}"/>
                </a:ext>
              </a:extLst>
            </p:cNvPr>
            <p:cNvSpPr/>
            <p:nvPr/>
          </p:nvSpPr>
          <p:spPr>
            <a:xfrm>
              <a:off x="4747049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3" name="Полилиния: фигура 2322">
              <a:extLst>
                <a:ext uri="{FF2B5EF4-FFF2-40B4-BE49-F238E27FC236}">
                  <a16:creationId xmlns:a16="http://schemas.microsoft.com/office/drawing/2014/main" id="{D763C5CB-522A-262A-17E1-EAE8C27A7FFE}"/>
                </a:ext>
              </a:extLst>
            </p:cNvPr>
            <p:cNvSpPr/>
            <p:nvPr/>
          </p:nvSpPr>
          <p:spPr>
            <a:xfrm>
              <a:off x="4838356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4" name="Полилиния: фигура 2323">
              <a:extLst>
                <a:ext uri="{FF2B5EF4-FFF2-40B4-BE49-F238E27FC236}">
                  <a16:creationId xmlns:a16="http://schemas.microsoft.com/office/drawing/2014/main" id="{954A0D92-E928-8FF4-8CB4-5A2C11D17B88}"/>
                </a:ext>
              </a:extLst>
            </p:cNvPr>
            <p:cNvSpPr/>
            <p:nvPr/>
          </p:nvSpPr>
          <p:spPr>
            <a:xfrm>
              <a:off x="454782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5" name="Полилиния: фигура 2324">
              <a:extLst>
                <a:ext uri="{FF2B5EF4-FFF2-40B4-BE49-F238E27FC236}">
                  <a16:creationId xmlns:a16="http://schemas.microsoft.com/office/drawing/2014/main" id="{0E807764-D0B0-2909-7E30-237233EEAACE}"/>
                </a:ext>
              </a:extLst>
            </p:cNvPr>
            <p:cNvSpPr/>
            <p:nvPr/>
          </p:nvSpPr>
          <p:spPr>
            <a:xfrm>
              <a:off x="463706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6" name="Полилиния: фигура 2325">
              <a:extLst>
                <a:ext uri="{FF2B5EF4-FFF2-40B4-BE49-F238E27FC236}">
                  <a16:creationId xmlns:a16="http://schemas.microsoft.com/office/drawing/2014/main" id="{2CD311D1-B0DC-0C90-F1E2-54374A349D0F}"/>
                </a:ext>
              </a:extLst>
            </p:cNvPr>
            <p:cNvSpPr/>
            <p:nvPr/>
          </p:nvSpPr>
          <p:spPr>
            <a:xfrm>
              <a:off x="454782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7" name="Полилиния: фигура 2326">
              <a:extLst>
                <a:ext uri="{FF2B5EF4-FFF2-40B4-BE49-F238E27FC236}">
                  <a16:creationId xmlns:a16="http://schemas.microsoft.com/office/drawing/2014/main" id="{0603DAE1-5007-2743-14CE-2294B573F3AA}"/>
                </a:ext>
              </a:extLst>
            </p:cNvPr>
            <p:cNvSpPr/>
            <p:nvPr/>
          </p:nvSpPr>
          <p:spPr>
            <a:xfrm>
              <a:off x="463706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8" name="Полилиния: фигура 2327">
              <a:extLst>
                <a:ext uri="{FF2B5EF4-FFF2-40B4-BE49-F238E27FC236}">
                  <a16:creationId xmlns:a16="http://schemas.microsoft.com/office/drawing/2014/main" id="{C325532A-DABE-54C7-A7BD-B94F4990731E}"/>
                </a:ext>
              </a:extLst>
            </p:cNvPr>
            <p:cNvSpPr/>
            <p:nvPr/>
          </p:nvSpPr>
          <p:spPr>
            <a:xfrm>
              <a:off x="4560281" y="293108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9" name="Полилиния: фигура 2328">
              <a:extLst>
                <a:ext uri="{FF2B5EF4-FFF2-40B4-BE49-F238E27FC236}">
                  <a16:creationId xmlns:a16="http://schemas.microsoft.com/office/drawing/2014/main" id="{08E1AEDE-6FE9-699B-84DD-49D81F8AAF77}"/>
                </a:ext>
              </a:extLst>
            </p:cNvPr>
            <p:cNvSpPr/>
            <p:nvPr/>
          </p:nvSpPr>
          <p:spPr>
            <a:xfrm>
              <a:off x="4651588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0" name="Полилиния: фигура 2329">
              <a:extLst>
                <a:ext uri="{FF2B5EF4-FFF2-40B4-BE49-F238E27FC236}">
                  <a16:creationId xmlns:a16="http://schemas.microsoft.com/office/drawing/2014/main" id="{B49DEBF8-F8A6-92DB-A3F7-B6AF59D16B55}"/>
                </a:ext>
              </a:extLst>
            </p:cNvPr>
            <p:cNvSpPr/>
            <p:nvPr/>
          </p:nvSpPr>
          <p:spPr>
            <a:xfrm>
              <a:off x="4560281" y="3020282"/>
              <a:ext cx="16598" cy="17132"/>
            </a:xfrm>
            <a:custGeom>
              <a:avLst/>
              <a:gdLst>
                <a:gd name="connsiteX0" fmla="*/ -72 w 16598"/>
                <a:gd name="connsiteY0" fmla="*/ 8118 h 17132"/>
                <a:gd name="connsiteX1" fmla="*/ 8227 w 16598"/>
                <a:gd name="connsiteY1" fmla="*/ -179 h 17132"/>
                <a:gd name="connsiteX2" fmla="*/ 16527 w 16598"/>
                <a:gd name="connsiteY2" fmla="*/ 8118 h 17132"/>
                <a:gd name="connsiteX3" fmla="*/ 8227 w 16598"/>
                <a:gd name="connsiteY3" fmla="*/ 16414 h 17132"/>
                <a:gd name="connsiteX4" fmla="*/ -72 w 16598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1" name="Полилиния: фигура 2330">
              <a:extLst>
                <a:ext uri="{FF2B5EF4-FFF2-40B4-BE49-F238E27FC236}">
                  <a16:creationId xmlns:a16="http://schemas.microsoft.com/office/drawing/2014/main" id="{F3BC6FF0-EDBA-0FC9-10F4-D7457DA6D972}"/>
                </a:ext>
              </a:extLst>
            </p:cNvPr>
            <p:cNvSpPr/>
            <p:nvPr/>
          </p:nvSpPr>
          <p:spPr>
            <a:xfrm>
              <a:off x="4651588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2" name="Полилиния: фигура 2331">
              <a:extLst>
                <a:ext uri="{FF2B5EF4-FFF2-40B4-BE49-F238E27FC236}">
                  <a16:creationId xmlns:a16="http://schemas.microsoft.com/office/drawing/2014/main" id="{9300774D-1776-36AE-616C-BDD5D20ADBB0}"/>
                </a:ext>
              </a:extLst>
            </p:cNvPr>
            <p:cNvSpPr/>
            <p:nvPr/>
          </p:nvSpPr>
          <p:spPr>
            <a:xfrm>
              <a:off x="435898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3" name="Полилиния: фигура 2332">
              <a:extLst>
                <a:ext uri="{FF2B5EF4-FFF2-40B4-BE49-F238E27FC236}">
                  <a16:creationId xmlns:a16="http://schemas.microsoft.com/office/drawing/2014/main" id="{7C632A92-06BC-A378-05A7-206D4EA80E3C}"/>
                </a:ext>
              </a:extLst>
            </p:cNvPr>
            <p:cNvSpPr/>
            <p:nvPr/>
          </p:nvSpPr>
          <p:spPr>
            <a:xfrm>
              <a:off x="4450288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4" name="Полилиния: фигура 2333">
              <a:extLst>
                <a:ext uri="{FF2B5EF4-FFF2-40B4-BE49-F238E27FC236}">
                  <a16:creationId xmlns:a16="http://schemas.microsoft.com/office/drawing/2014/main" id="{9AFF8A8D-D197-32D5-8E70-3FC3975D8CBF}"/>
                </a:ext>
              </a:extLst>
            </p:cNvPr>
            <p:cNvSpPr/>
            <p:nvPr/>
          </p:nvSpPr>
          <p:spPr>
            <a:xfrm>
              <a:off x="435898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5" name="Полилиния: фигура 2334">
              <a:extLst>
                <a:ext uri="{FF2B5EF4-FFF2-40B4-BE49-F238E27FC236}">
                  <a16:creationId xmlns:a16="http://schemas.microsoft.com/office/drawing/2014/main" id="{ED5435D6-E315-1126-A193-A995729D7370}"/>
                </a:ext>
              </a:extLst>
            </p:cNvPr>
            <p:cNvSpPr/>
            <p:nvPr/>
          </p:nvSpPr>
          <p:spPr>
            <a:xfrm>
              <a:off x="4450288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6" name="Полилиния: фигура 2335">
              <a:extLst>
                <a:ext uri="{FF2B5EF4-FFF2-40B4-BE49-F238E27FC236}">
                  <a16:creationId xmlns:a16="http://schemas.microsoft.com/office/drawing/2014/main" id="{8E01FF29-0A54-6C1E-68BA-6733B0A38B3B}"/>
                </a:ext>
              </a:extLst>
            </p:cNvPr>
            <p:cNvSpPr/>
            <p:nvPr/>
          </p:nvSpPr>
          <p:spPr>
            <a:xfrm>
              <a:off x="4373512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7" name="Полилиния: фигура 2336">
              <a:extLst>
                <a:ext uri="{FF2B5EF4-FFF2-40B4-BE49-F238E27FC236}">
                  <a16:creationId xmlns:a16="http://schemas.microsoft.com/office/drawing/2014/main" id="{30C33A70-0E96-230B-A0C4-2B83E47121EA}"/>
                </a:ext>
              </a:extLst>
            </p:cNvPr>
            <p:cNvSpPr/>
            <p:nvPr/>
          </p:nvSpPr>
          <p:spPr>
            <a:xfrm>
              <a:off x="4464819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8" name="Полилиния: фигура 2337">
              <a:extLst>
                <a:ext uri="{FF2B5EF4-FFF2-40B4-BE49-F238E27FC236}">
                  <a16:creationId xmlns:a16="http://schemas.microsoft.com/office/drawing/2014/main" id="{90EF0D94-2136-4308-0953-C1CFD8627310}"/>
                </a:ext>
              </a:extLst>
            </p:cNvPr>
            <p:cNvSpPr/>
            <p:nvPr/>
          </p:nvSpPr>
          <p:spPr>
            <a:xfrm>
              <a:off x="4373512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9" name="Полилиния: фигура 2338">
              <a:extLst>
                <a:ext uri="{FF2B5EF4-FFF2-40B4-BE49-F238E27FC236}">
                  <a16:creationId xmlns:a16="http://schemas.microsoft.com/office/drawing/2014/main" id="{71F837EA-CC85-C5C8-F19F-57DD2960D771}"/>
                </a:ext>
              </a:extLst>
            </p:cNvPr>
            <p:cNvSpPr/>
            <p:nvPr/>
          </p:nvSpPr>
          <p:spPr>
            <a:xfrm>
              <a:off x="4464819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0" name="Полилиния: фигура 2339">
              <a:extLst>
                <a:ext uri="{FF2B5EF4-FFF2-40B4-BE49-F238E27FC236}">
                  <a16:creationId xmlns:a16="http://schemas.microsoft.com/office/drawing/2014/main" id="{5F98950A-73B2-B9A8-E0B2-2FF2CCA16C03}"/>
                </a:ext>
              </a:extLst>
            </p:cNvPr>
            <p:cNvSpPr/>
            <p:nvPr/>
          </p:nvSpPr>
          <p:spPr>
            <a:xfrm>
              <a:off x="417221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1" name="Полилиния: фигура 2340">
              <a:extLst>
                <a:ext uri="{FF2B5EF4-FFF2-40B4-BE49-F238E27FC236}">
                  <a16:creationId xmlns:a16="http://schemas.microsoft.com/office/drawing/2014/main" id="{1930DBF5-EE68-508B-B712-2DF4C994A5EC}"/>
                </a:ext>
              </a:extLst>
            </p:cNvPr>
            <p:cNvSpPr/>
            <p:nvPr/>
          </p:nvSpPr>
          <p:spPr>
            <a:xfrm>
              <a:off x="426351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2" name="Полилиния: фигура 2341">
              <a:extLst>
                <a:ext uri="{FF2B5EF4-FFF2-40B4-BE49-F238E27FC236}">
                  <a16:creationId xmlns:a16="http://schemas.microsoft.com/office/drawing/2014/main" id="{13BB9FA9-9BC8-79B5-CF84-83130FEB01FF}"/>
                </a:ext>
              </a:extLst>
            </p:cNvPr>
            <p:cNvSpPr/>
            <p:nvPr/>
          </p:nvSpPr>
          <p:spPr>
            <a:xfrm>
              <a:off x="417221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3" name="Полилиния: фигура 2342">
              <a:extLst>
                <a:ext uri="{FF2B5EF4-FFF2-40B4-BE49-F238E27FC236}">
                  <a16:creationId xmlns:a16="http://schemas.microsoft.com/office/drawing/2014/main" id="{3B237237-791F-996A-FE69-17D8D429EAFC}"/>
                </a:ext>
              </a:extLst>
            </p:cNvPr>
            <p:cNvSpPr/>
            <p:nvPr/>
          </p:nvSpPr>
          <p:spPr>
            <a:xfrm>
              <a:off x="426351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4" name="Полилиния: фигура 2343">
              <a:extLst>
                <a:ext uri="{FF2B5EF4-FFF2-40B4-BE49-F238E27FC236}">
                  <a16:creationId xmlns:a16="http://schemas.microsoft.com/office/drawing/2014/main" id="{A2A251D8-8150-4785-C3E7-64660317C288}"/>
                </a:ext>
              </a:extLst>
            </p:cNvPr>
            <p:cNvSpPr/>
            <p:nvPr/>
          </p:nvSpPr>
          <p:spPr>
            <a:xfrm>
              <a:off x="4186735" y="293108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5" name="Полилиния: фигура 2344">
              <a:extLst>
                <a:ext uri="{FF2B5EF4-FFF2-40B4-BE49-F238E27FC236}">
                  <a16:creationId xmlns:a16="http://schemas.microsoft.com/office/drawing/2014/main" id="{BDA3B78D-9F91-587A-7D56-75927E49FCE4}"/>
                </a:ext>
              </a:extLst>
            </p:cNvPr>
            <p:cNvSpPr/>
            <p:nvPr/>
          </p:nvSpPr>
          <p:spPr>
            <a:xfrm>
              <a:off x="4278051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6" name="Полилиния: фигура 2345">
              <a:extLst>
                <a:ext uri="{FF2B5EF4-FFF2-40B4-BE49-F238E27FC236}">
                  <a16:creationId xmlns:a16="http://schemas.microsoft.com/office/drawing/2014/main" id="{3902881F-A7CD-4ACC-2986-DDAD2AB656C9}"/>
                </a:ext>
              </a:extLst>
            </p:cNvPr>
            <p:cNvSpPr/>
            <p:nvPr/>
          </p:nvSpPr>
          <p:spPr>
            <a:xfrm>
              <a:off x="4186735" y="302028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7" name="Полилиния: фигура 2346">
              <a:extLst>
                <a:ext uri="{FF2B5EF4-FFF2-40B4-BE49-F238E27FC236}">
                  <a16:creationId xmlns:a16="http://schemas.microsoft.com/office/drawing/2014/main" id="{CF15C4D8-3740-EA3F-2071-E55CC03F3856}"/>
                </a:ext>
              </a:extLst>
            </p:cNvPr>
            <p:cNvSpPr/>
            <p:nvPr/>
          </p:nvSpPr>
          <p:spPr>
            <a:xfrm>
              <a:off x="4278051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8" name="Полилиния: фигура 2347">
              <a:extLst>
                <a:ext uri="{FF2B5EF4-FFF2-40B4-BE49-F238E27FC236}">
                  <a16:creationId xmlns:a16="http://schemas.microsoft.com/office/drawing/2014/main" id="{0ECED50F-72A3-35FB-A3F0-C088CBFB8A20}"/>
                </a:ext>
              </a:extLst>
            </p:cNvPr>
            <p:cNvSpPr/>
            <p:nvPr/>
          </p:nvSpPr>
          <p:spPr>
            <a:xfrm>
              <a:off x="398544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9" name="Полилиния: фигура 2348">
              <a:extLst>
                <a:ext uri="{FF2B5EF4-FFF2-40B4-BE49-F238E27FC236}">
                  <a16:creationId xmlns:a16="http://schemas.microsoft.com/office/drawing/2014/main" id="{8F23F952-AE40-5751-D621-DADCCFF0464D}"/>
                </a:ext>
              </a:extLst>
            </p:cNvPr>
            <p:cNvSpPr/>
            <p:nvPr/>
          </p:nvSpPr>
          <p:spPr>
            <a:xfrm>
              <a:off x="407467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0" name="Полилиния: фигура 2349">
              <a:extLst>
                <a:ext uri="{FF2B5EF4-FFF2-40B4-BE49-F238E27FC236}">
                  <a16:creationId xmlns:a16="http://schemas.microsoft.com/office/drawing/2014/main" id="{E849C460-E33B-1431-390E-6C2EEC10BA3C}"/>
                </a:ext>
              </a:extLst>
            </p:cNvPr>
            <p:cNvSpPr/>
            <p:nvPr/>
          </p:nvSpPr>
          <p:spPr>
            <a:xfrm>
              <a:off x="398544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1" name="Полилиния: фигура 2350">
              <a:extLst>
                <a:ext uri="{FF2B5EF4-FFF2-40B4-BE49-F238E27FC236}">
                  <a16:creationId xmlns:a16="http://schemas.microsoft.com/office/drawing/2014/main" id="{B3387836-7FBA-75F4-7015-B830FEADEF3A}"/>
                </a:ext>
              </a:extLst>
            </p:cNvPr>
            <p:cNvSpPr/>
            <p:nvPr/>
          </p:nvSpPr>
          <p:spPr>
            <a:xfrm>
              <a:off x="407467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2" name="Полилиния: фигура 2351">
              <a:extLst>
                <a:ext uri="{FF2B5EF4-FFF2-40B4-BE49-F238E27FC236}">
                  <a16:creationId xmlns:a16="http://schemas.microsoft.com/office/drawing/2014/main" id="{00859398-8A49-952E-DE2C-5A28A13DF0BD}"/>
                </a:ext>
              </a:extLst>
            </p:cNvPr>
            <p:cNvSpPr/>
            <p:nvPr/>
          </p:nvSpPr>
          <p:spPr>
            <a:xfrm>
              <a:off x="3999966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3" name="Полилиния: фигура 2352">
              <a:extLst>
                <a:ext uri="{FF2B5EF4-FFF2-40B4-BE49-F238E27FC236}">
                  <a16:creationId xmlns:a16="http://schemas.microsoft.com/office/drawing/2014/main" id="{6CF78F80-F0DD-A566-A8AA-559034B3F718}"/>
                </a:ext>
              </a:extLst>
            </p:cNvPr>
            <p:cNvSpPr/>
            <p:nvPr/>
          </p:nvSpPr>
          <p:spPr>
            <a:xfrm>
              <a:off x="4091283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4" name="Полилиния: фигура 2353">
              <a:extLst>
                <a:ext uri="{FF2B5EF4-FFF2-40B4-BE49-F238E27FC236}">
                  <a16:creationId xmlns:a16="http://schemas.microsoft.com/office/drawing/2014/main" id="{579D7C68-BAA6-3A7F-868E-2878E8795E9E}"/>
                </a:ext>
              </a:extLst>
            </p:cNvPr>
            <p:cNvSpPr/>
            <p:nvPr/>
          </p:nvSpPr>
          <p:spPr>
            <a:xfrm>
              <a:off x="3999966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5" name="Полилиния: фигура 2354">
              <a:extLst>
                <a:ext uri="{FF2B5EF4-FFF2-40B4-BE49-F238E27FC236}">
                  <a16:creationId xmlns:a16="http://schemas.microsoft.com/office/drawing/2014/main" id="{5E59A312-78B5-AF44-FDB5-79B98DFB5D73}"/>
                </a:ext>
              </a:extLst>
            </p:cNvPr>
            <p:cNvSpPr/>
            <p:nvPr/>
          </p:nvSpPr>
          <p:spPr>
            <a:xfrm>
              <a:off x="4091283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6" name="Полилиния: фигура 2355">
              <a:extLst>
                <a:ext uri="{FF2B5EF4-FFF2-40B4-BE49-F238E27FC236}">
                  <a16:creationId xmlns:a16="http://schemas.microsoft.com/office/drawing/2014/main" id="{BD3A76A0-A9A5-7B45-26CA-F55769294FD1}"/>
                </a:ext>
              </a:extLst>
            </p:cNvPr>
            <p:cNvSpPr/>
            <p:nvPr/>
          </p:nvSpPr>
          <p:spPr>
            <a:xfrm>
              <a:off x="379867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7" name="Полилиния: фигура 2356">
              <a:extLst>
                <a:ext uri="{FF2B5EF4-FFF2-40B4-BE49-F238E27FC236}">
                  <a16:creationId xmlns:a16="http://schemas.microsoft.com/office/drawing/2014/main" id="{D014B358-4171-D9ED-623D-897E4EC4FA8F}"/>
                </a:ext>
              </a:extLst>
            </p:cNvPr>
            <p:cNvSpPr/>
            <p:nvPr/>
          </p:nvSpPr>
          <p:spPr>
            <a:xfrm>
              <a:off x="388790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8" name="Полилиния: фигура 2357">
              <a:extLst>
                <a:ext uri="{FF2B5EF4-FFF2-40B4-BE49-F238E27FC236}">
                  <a16:creationId xmlns:a16="http://schemas.microsoft.com/office/drawing/2014/main" id="{A0457775-06B5-0A78-0679-B005D4C3D52D}"/>
                </a:ext>
              </a:extLst>
            </p:cNvPr>
            <p:cNvSpPr/>
            <p:nvPr/>
          </p:nvSpPr>
          <p:spPr>
            <a:xfrm>
              <a:off x="379867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9" name="Полилиния: фигура 2358">
              <a:extLst>
                <a:ext uri="{FF2B5EF4-FFF2-40B4-BE49-F238E27FC236}">
                  <a16:creationId xmlns:a16="http://schemas.microsoft.com/office/drawing/2014/main" id="{C4752E4F-B862-6E6A-1429-ADD2DBBA6B74}"/>
                </a:ext>
              </a:extLst>
            </p:cNvPr>
            <p:cNvSpPr/>
            <p:nvPr/>
          </p:nvSpPr>
          <p:spPr>
            <a:xfrm>
              <a:off x="388790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0" name="Полилиния: фигура 2359">
              <a:extLst>
                <a:ext uri="{FF2B5EF4-FFF2-40B4-BE49-F238E27FC236}">
                  <a16:creationId xmlns:a16="http://schemas.microsoft.com/office/drawing/2014/main" id="{F322FA16-7409-CEDD-E229-331B8E81122B}"/>
                </a:ext>
              </a:extLst>
            </p:cNvPr>
            <p:cNvSpPr/>
            <p:nvPr/>
          </p:nvSpPr>
          <p:spPr>
            <a:xfrm>
              <a:off x="3813198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1" name="Полилиния: фигура 2360">
              <a:extLst>
                <a:ext uri="{FF2B5EF4-FFF2-40B4-BE49-F238E27FC236}">
                  <a16:creationId xmlns:a16="http://schemas.microsoft.com/office/drawing/2014/main" id="{FAD3C020-EF37-EBEA-446C-45C58E5BD0F1}"/>
                </a:ext>
              </a:extLst>
            </p:cNvPr>
            <p:cNvSpPr/>
            <p:nvPr/>
          </p:nvSpPr>
          <p:spPr>
            <a:xfrm>
              <a:off x="3904505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2" name="Полилиния: фигура 2361">
              <a:extLst>
                <a:ext uri="{FF2B5EF4-FFF2-40B4-BE49-F238E27FC236}">
                  <a16:creationId xmlns:a16="http://schemas.microsoft.com/office/drawing/2014/main" id="{F5A368DC-CDFA-971F-31C4-140B84981B42}"/>
                </a:ext>
              </a:extLst>
            </p:cNvPr>
            <p:cNvSpPr/>
            <p:nvPr/>
          </p:nvSpPr>
          <p:spPr>
            <a:xfrm>
              <a:off x="3813198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3" name="Полилиния: фигура 2362">
              <a:extLst>
                <a:ext uri="{FF2B5EF4-FFF2-40B4-BE49-F238E27FC236}">
                  <a16:creationId xmlns:a16="http://schemas.microsoft.com/office/drawing/2014/main" id="{076C80D0-0A09-8051-967F-F137DCD97C59}"/>
                </a:ext>
              </a:extLst>
            </p:cNvPr>
            <p:cNvSpPr/>
            <p:nvPr/>
          </p:nvSpPr>
          <p:spPr>
            <a:xfrm>
              <a:off x="3904505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4" name="Полилиния: фигура 2363">
              <a:extLst>
                <a:ext uri="{FF2B5EF4-FFF2-40B4-BE49-F238E27FC236}">
                  <a16:creationId xmlns:a16="http://schemas.microsoft.com/office/drawing/2014/main" id="{417F13FD-F834-8C20-EA80-D604AF9761F3}"/>
                </a:ext>
              </a:extLst>
            </p:cNvPr>
            <p:cNvSpPr/>
            <p:nvPr/>
          </p:nvSpPr>
          <p:spPr>
            <a:xfrm>
              <a:off x="3611898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5" name="Полилиния: фигура 2364">
              <a:extLst>
                <a:ext uri="{FF2B5EF4-FFF2-40B4-BE49-F238E27FC236}">
                  <a16:creationId xmlns:a16="http://schemas.microsoft.com/office/drawing/2014/main" id="{DE034C6F-7B15-0581-E898-32910711B5B8}"/>
                </a:ext>
              </a:extLst>
            </p:cNvPr>
            <p:cNvSpPr/>
            <p:nvPr/>
          </p:nvSpPr>
          <p:spPr>
            <a:xfrm>
              <a:off x="370113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6" name="Полилиния: фигура 2365">
              <a:extLst>
                <a:ext uri="{FF2B5EF4-FFF2-40B4-BE49-F238E27FC236}">
                  <a16:creationId xmlns:a16="http://schemas.microsoft.com/office/drawing/2014/main" id="{B3BC326C-DCC9-88DD-C6C6-A4BEE7A85BBC}"/>
                </a:ext>
              </a:extLst>
            </p:cNvPr>
            <p:cNvSpPr/>
            <p:nvPr/>
          </p:nvSpPr>
          <p:spPr>
            <a:xfrm>
              <a:off x="3611898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7" name="Полилиния: фигура 2366">
              <a:extLst>
                <a:ext uri="{FF2B5EF4-FFF2-40B4-BE49-F238E27FC236}">
                  <a16:creationId xmlns:a16="http://schemas.microsoft.com/office/drawing/2014/main" id="{76465F09-CFB7-7591-ABB1-F66A21FC4DE1}"/>
                </a:ext>
              </a:extLst>
            </p:cNvPr>
            <p:cNvSpPr/>
            <p:nvPr/>
          </p:nvSpPr>
          <p:spPr>
            <a:xfrm>
              <a:off x="370113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8" name="Полилиния: фигура 2367">
              <a:extLst>
                <a:ext uri="{FF2B5EF4-FFF2-40B4-BE49-F238E27FC236}">
                  <a16:creationId xmlns:a16="http://schemas.microsoft.com/office/drawing/2014/main" id="{1BC73CD7-1FC8-6C69-3B61-9E7556D2381E}"/>
                </a:ext>
              </a:extLst>
            </p:cNvPr>
            <p:cNvSpPr/>
            <p:nvPr/>
          </p:nvSpPr>
          <p:spPr>
            <a:xfrm>
              <a:off x="3626429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9" name="Полилиния: фигура 2368">
              <a:extLst>
                <a:ext uri="{FF2B5EF4-FFF2-40B4-BE49-F238E27FC236}">
                  <a16:creationId xmlns:a16="http://schemas.microsoft.com/office/drawing/2014/main" id="{607EB2F1-1C05-7A4D-A490-F07FF31F287D}"/>
                </a:ext>
              </a:extLst>
            </p:cNvPr>
            <p:cNvSpPr/>
            <p:nvPr/>
          </p:nvSpPr>
          <p:spPr>
            <a:xfrm>
              <a:off x="3717736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0" name="Полилиния: фигура 2369">
              <a:extLst>
                <a:ext uri="{FF2B5EF4-FFF2-40B4-BE49-F238E27FC236}">
                  <a16:creationId xmlns:a16="http://schemas.microsoft.com/office/drawing/2014/main" id="{EA90441C-939F-292A-398A-55CB5DF31632}"/>
                </a:ext>
              </a:extLst>
            </p:cNvPr>
            <p:cNvSpPr/>
            <p:nvPr/>
          </p:nvSpPr>
          <p:spPr>
            <a:xfrm>
              <a:off x="3626429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1" name="Полилиния: фигура 2370">
              <a:extLst>
                <a:ext uri="{FF2B5EF4-FFF2-40B4-BE49-F238E27FC236}">
                  <a16:creationId xmlns:a16="http://schemas.microsoft.com/office/drawing/2014/main" id="{99B3BE20-4977-C444-0365-01910FFF8B05}"/>
                </a:ext>
              </a:extLst>
            </p:cNvPr>
            <p:cNvSpPr/>
            <p:nvPr/>
          </p:nvSpPr>
          <p:spPr>
            <a:xfrm>
              <a:off x="3717736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2" name="Полилиния: фигура 2371">
              <a:extLst>
                <a:ext uri="{FF2B5EF4-FFF2-40B4-BE49-F238E27FC236}">
                  <a16:creationId xmlns:a16="http://schemas.microsoft.com/office/drawing/2014/main" id="{8A696E03-8D31-2794-BAB7-EF17C54612FF}"/>
                </a:ext>
              </a:extLst>
            </p:cNvPr>
            <p:cNvSpPr/>
            <p:nvPr/>
          </p:nvSpPr>
          <p:spPr>
            <a:xfrm>
              <a:off x="342306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3" name="Полилиния: фигура 2372">
              <a:extLst>
                <a:ext uri="{FF2B5EF4-FFF2-40B4-BE49-F238E27FC236}">
                  <a16:creationId xmlns:a16="http://schemas.microsoft.com/office/drawing/2014/main" id="{87C3F021-29FA-4E65-3F61-667A77093630}"/>
                </a:ext>
              </a:extLst>
            </p:cNvPr>
            <p:cNvSpPr/>
            <p:nvPr/>
          </p:nvSpPr>
          <p:spPr>
            <a:xfrm>
              <a:off x="351436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4" name="Полилиния: фигура 2373">
              <a:extLst>
                <a:ext uri="{FF2B5EF4-FFF2-40B4-BE49-F238E27FC236}">
                  <a16:creationId xmlns:a16="http://schemas.microsoft.com/office/drawing/2014/main" id="{2938198E-5F87-8AC6-8A85-1A324D133D61}"/>
                </a:ext>
              </a:extLst>
            </p:cNvPr>
            <p:cNvSpPr/>
            <p:nvPr/>
          </p:nvSpPr>
          <p:spPr>
            <a:xfrm>
              <a:off x="342306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5" name="Полилиния: фигура 2374">
              <a:extLst>
                <a:ext uri="{FF2B5EF4-FFF2-40B4-BE49-F238E27FC236}">
                  <a16:creationId xmlns:a16="http://schemas.microsoft.com/office/drawing/2014/main" id="{D5DE9331-7A03-7B82-D3AF-827465786E6C}"/>
                </a:ext>
              </a:extLst>
            </p:cNvPr>
            <p:cNvSpPr/>
            <p:nvPr/>
          </p:nvSpPr>
          <p:spPr>
            <a:xfrm>
              <a:off x="351436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6" name="Полилиния: фигура 2375">
              <a:extLst>
                <a:ext uri="{FF2B5EF4-FFF2-40B4-BE49-F238E27FC236}">
                  <a16:creationId xmlns:a16="http://schemas.microsoft.com/office/drawing/2014/main" id="{7D9E0BF7-570A-9687-F0D3-81DEF32A3FD8}"/>
                </a:ext>
              </a:extLst>
            </p:cNvPr>
            <p:cNvSpPr/>
            <p:nvPr/>
          </p:nvSpPr>
          <p:spPr>
            <a:xfrm>
              <a:off x="3439661" y="2933157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7" name="Полилиния: фигура 2376">
              <a:extLst>
                <a:ext uri="{FF2B5EF4-FFF2-40B4-BE49-F238E27FC236}">
                  <a16:creationId xmlns:a16="http://schemas.microsoft.com/office/drawing/2014/main" id="{AA7518B4-A818-B3FD-E835-30B9174E07EC}"/>
                </a:ext>
              </a:extLst>
            </p:cNvPr>
            <p:cNvSpPr/>
            <p:nvPr/>
          </p:nvSpPr>
          <p:spPr>
            <a:xfrm>
              <a:off x="3530968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8" name="Полилиния: фигура 2377">
              <a:extLst>
                <a:ext uri="{FF2B5EF4-FFF2-40B4-BE49-F238E27FC236}">
                  <a16:creationId xmlns:a16="http://schemas.microsoft.com/office/drawing/2014/main" id="{2A18D782-52CB-E89F-587E-E311ADE3F027}"/>
                </a:ext>
              </a:extLst>
            </p:cNvPr>
            <p:cNvSpPr/>
            <p:nvPr/>
          </p:nvSpPr>
          <p:spPr>
            <a:xfrm>
              <a:off x="3439661" y="302235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9" name="Полилиния: фигура 2378">
              <a:extLst>
                <a:ext uri="{FF2B5EF4-FFF2-40B4-BE49-F238E27FC236}">
                  <a16:creationId xmlns:a16="http://schemas.microsoft.com/office/drawing/2014/main" id="{E5EFA976-482A-699B-A839-A9E48DE4959F}"/>
                </a:ext>
              </a:extLst>
            </p:cNvPr>
            <p:cNvSpPr/>
            <p:nvPr/>
          </p:nvSpPr>
          <p:spPr>
            <a:xfrm>
              <a:off x="3530968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0" name="Полилиния: фигура 2379">
              <a:extLst>
                <a:ext uri="{FF2B5EF4-FFF2-40B4-BE49-F238E27FC236}">
                  <a16:creationId xmlns:a16="http://schemas.microsoft.com/office/drawing/2014/main" id="{58143915-8C81-85A7-39D9-13C161C27C53}"/>
                </a:ext>
              </a:extLst>
            </p:cNvPr>
            <p:cNvSpPr/>
            <p:nvPr/>
          </p:nvSpPr>
          <p:spPr>
            <a:xfrm>
              <a:off x="3236283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1" name="Полилиния: фигура 2380">
              <a:extLst>
                <a:ext uri="{FF2B5EF4-FFF2-40B4-BE49-F238E27FC236}">
                  <a16:creationId xmlns:a16="http://schemas.microsoft.com/office/drawing/2014/main" id="{C77216C3-B9CD-0B4B-6783-195EBFB798DC}"/>
                </a:ext>
              </a:extLst>
            </p:cNvPr>
            <p:cNvSpPr/>
            <p:nvPr/>
          </p:nvSpPr>
          <p:spPr>
            <a:xfrm>
              <a:off x="332760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2" name="Полилиния: фигура 2381">
              <a:extLst>
                <a:ext uri="{FF2B5EF4-FFF2-40B4-BE49-F238E27FC236}">
                  <a16:creationId xmlns:a16="http://schemas.microsoft.com/office/drawing/2014/main" id="{2AD6EF64-5E85-8C96-CAD0-42D7C95FA599}"/>
                </a:ext>
              </a:extLst>
            </p:cNvPr>
            <p:cNvSpPr/>
            <p:nvPr/>
          </p:nvSpPr>
          <p:spPr>
            <a:xfrm>
              <a:off x="3236283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3" name="Полилиния: фигура 2382">
              <a:extLst>
                <a:ext uri="{FF2B5EF4-FFF2-40B4-BE49-F238E27FC236}">
                  <a16:creationId xmlns:a16="http://schemas.microsoft.com/office/drawing/2014/main" id="{2F512972-151E-3AAE-9AB5-3807FF0CDEA9}"/>
                </a:ext>
              </a:extLst>
            </p:cNvPr>
            <p:cNvSpPr/>
            <p:nvPr/>
          </p:nvSpPr>
          <p:spPr>
            <a:xfrm>
              <a:off x="332760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8228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4" name="Полилиния: фигура 2383">
              <a:extLst>
                <a:ext uri="{FF2B5EF4-FFF2-40B4-BE49-F238E27FC236}">
                  <a16:creationId xmlns:a16="http://schemas.microsoft.com/office/drawing/2014/main" id="{390DFD31-B4BA-3229-050C-3071C24598D7}"/>
                </a:ext>
              </a:extLst>
            </p:cNvPr>
            <p:cNvSpPr/>
            <p:nvPr/>
          </p:nvSpPr>
          <p:spPr>
            <a:xfrm>
              <a:off x="3252893" y="2933157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5" name="Полилиния: фигура 2384">
              <a:extLst>
                <a:ext uri="{FF2B5EF4-FFF2-40B4-BE49-F238E27FC236}">
                  <a16:creationId xmlns:a16="http://schemas.microsoft.com/office/drawing/2014/main" id="{1A6569D7-7E5D-2D14-FEDC-8BE1690D0044}"/>
                </a:ext>
              </a:extLst>
            </p:cNvPr>
            <p:cNvSpPr/>
            <p:nvPr/>
          </p:nvSpPr>
          <p:spPr>
            <a:xfrm>
              <a:off x="3344200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6" name="Полилиния: фигура 2385">
              <a:extLst>
                <a:ext uri="{FF2B5EF4-FFF2-40B4-BE49-F238E27FC236}">
                  <a16:creationId xmlns:a16="http://schemas.microsoft.com/office/drawing/2014/main" id="{D65600A1-2BE7-E2C4-CE36-B347FB27D597}"/>
                </a:ext>
              </a:extLst>
            </p:cNvPr>
            <p:cNvSpPr/>
            <p:nvPr/>
          </p:nvSpPr>
          <p:spPr>
            <a:xfrm>
              <a:off x="3252893" y="302235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7" name="Полилиния: фигура 2386">
              <a:extLst>
                <a:ext uri="{FF2B5EF4-FFF2-40B4-BE49-F238E27FC236}">
                  <a16:creationId xmlns:a16="http://schemas.microsoft.com/office/drawing/2014/main" id="{BF3F2B7A-4172-179A-B5B5-D590208EDF3F}"/>
                </a:ext>
              </a:extLst>
            </p:cNvPr>
            <p:cNvSpPr/>
            <p:nvPr/>
          </p:nvSpPr>
          <p:spPr>
            <a:xfrm>
              <a:off x="3344200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8" name="Полилиния: фигура 2387">
              <a:extLst>
                <a:ext uri="{FF2B5EF4-FFF2-40B4-BE49-F238E27FC236}">
                  <a16:creationId xmlns:a16="http://schemas.microsoft.com/office/drawing/2014/main" id="{CD71F9CC-F28B-936F-4B8B-C38339D059EF}"/>
                </a:ext>
              </a:extLst>
            </p:cNvPr>
            <p:cNvSpPr/>
            <p:nvPr/>
          </p:nvSpPr>
          <p:spPr>
            <a:xfrm>
              <a:off x="304951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9" name="Полилиния: фигура 2388">
              <a:extLst>
                <a:ext uri="{FF2B5EF4-FFF2-40B4-BE49-F238E27FC236}">
                  <a16:creationId xmlns:a16="http://schemas.microsoft.com/office/drawing/2014/main" id="{0C7DAAD2-B2F0-EE89-8CAC-6D29254DBD0C}"/>
                </a:ext>
              </a:extLst>
            </p:cNvPr>
            <p:cNvSpPr/>
            <p:nvPr/>
          </p:nvSpPr>
          <p:spPr>
            <a:xfrm>
              <a:off x="313875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0" name="Полилиния: фигура 2389">
              <a:extLst>
                <a:ext uri="{FF2B5EF4-FFF2-40B4-BE49-F238E27FC236}">
                  <a16:creationId xmlns:a16="http://schemas.microsoft.com/office/drawing/2014/main" id="{77A3669C-C6A3-8F96-395D-126E53BD1105}"/>
                </a:ext>
              </a:extLst>
            </p:cNvPr>
            <p:cNvSpPr/>
            <p:nvPr/>
          </p:nvSpPr>
          <p:spPr>
            <a:xfrm>
              <a:off x="304951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1" name="Полилиния: фигура 2390">
              <a:extLst>
                <a:ext uri="{FF2B5EF4-FFF2-40B4-BE49-F238E27FC236}">
                  <a16:creationId xmlns:a16="http://schemas.microsoft.com/office/drawing/2014/main" id="{D6E6C93B-DE2C-534F-7E17-A784DCDDF3D0}"/>
                </a:ext>
              </a:extLst>
            </p:cNvPr>
            <p:cNvSpPr/>
            <p:nvPr/>
          </p:nvSpPr>
          <p:spPr>
            <a:xfrm>
              <a:off x="313875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2" name="Полилиния: фигура 2391">
              <a:extLst>
                <a:ext uri="{FF2B5EF4-FFF2-40B4-BE49-F238E27FC236}">
                  <a16:creationId xmlns:a16="http://schemas.microsoft.com/office/drawing/2014/main" id="{ABCFF8C7-8287-10AA-0496-A1B8D4F38ED1}"/>
                </a:ext>
              </a:extLst>
            </p:cNvPr>
            <p:cNvSpPr/>
            <p:nvPr/>
          </p:nvSpPr>
          <p:spPr>
            <a:xfrm>
              <a:off x="3066115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3" name="Полилиния: фигура 2392">
              <a:extLst>
                <a:ext uri="{FF2B5EF4-FFF2-40B4-BE49-F238E27FC236}">
                  <a16:creationId xmlns:a16="http://schemas.microsoft.com/office/drawing/2014/main" id="{080FAEDC-D44C-1686-3465-737719F8AAC3}"/>
                </a:ext>
              </a:extLst>
            </p:cNvPr>
            <p:cNvSpPr/>
            <p:nvPr/>
          </p:nvSpPr>
          <p:spPr>
            <a:xfrm>
              <a:off x="3157431" y="2933157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4" name="Полилиния: фигура 2393">
              <a:extLst>
                <a:ext uri="{FF2B5EF4-FFF2-40B4-BE49-F238E27FC236}">
                  <a16:creationId xmlns:a16="http://schemas.microsoft.com/office/drawing/2014/main" id="{B8F95E5F-30E1-8F20-8E85-5EA848C474C7}"/>
                </a:ext>
              </a:extLst>
            </p:cNvPr>
            <p:cNvSpPr/>
            <p:nvPr/>
          </p:nvSpPr>
          <p:spPr>
            <a:xfrm>
              <a:off x="3066115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5" name="Полилиния: фигура 2394">
              <a:extLst>
                <a:ext uri="{FF2B5EF4-FFF2-40B4-BE49-F238E27FC236}">
                  <a16:creationId xmlns:a16="http://schemas.microsoft.com/office/drawing/2014/main" id="{B2989A03-1447-0CBA-31E2-B73AD6BCC902}"/>
                </a:ext>
              </a:extLst>
            </p:cNvPr>
            <p:cNvSpPr/>
            <p:nvPr/>
          </p:nvSpPr>
          <p:spPr>
            <a:xfrm>
              <a:off x="3157431" y="3022358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6" name="Полилиния: фигура 2395">
              <a:extLst>
                <a:ext uri="{FF2B5EF4-FFF2-40B4-BE49-F238E27FC236}">
                  <a16:creationId xmlns:a16="http://schemas.microsoft.com/office/drawing/2014/main" id="{DC2CD27A-6A91-77E5-5325-486CC12CE7B8}"/>
                </a:ext>
              </a:extLst>
            </p:cNvPr>
            <p:cNvSpPr/>
            <p:nvPr/>
          </p:nvSpPr>
          <p:spPr>
            <a:xfrm>
              <a:off x="286274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7" name="Полилиния: фигура 2396">
              <a:extLst>
                <a:ext uri="{FF2B5EF4-FFF2-40B4-BE49-F238E27FC236}">
                  <a16:creationId xmlns:a16="http://schemas.microsoft.com/office/drawing/2014/main" id="{7139170C-90BB-5962-3C29-EA120DC4DF7B}"/>
                </a:ext>
              </a:extLst>
            </p:cNvPr>
            <p:cNvSpPr/>
            <p:nvPr/>
          </p:nvSpPr>
          <p:spPr>
            <a:xfrm>
              <a:off x="295198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8" name="Полилиния: фигура 2397">
              <a:extLst>
                <a:ext uri="{FF2B5EF4-FFF2-40B4-BE49-F238E27FC236}">
                  <a16:creationId xmlns:a16="http://schemas.microsoft.com/office/drawing/2014/main" id="{E72065D0-537C-AF62-F72A-CE97B3F24F62}"/>
                </a:ext>
              </a:extLst>
            </p:cNvPr>
            <p:cNvSpPr/>
            <p:nvPr/>
          </p:nvSpPr>
          <p:spPr>
            <a:xfrm>
              <a:off x="286274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9" name="Полилиния: фигура 2398">
              <a:extLst>
                <a:ext uri="{FF2B5EF4-FFF2-40B4-BE49-F238E27FC236}">
                  <a16:creationId xmlns:a16="http://schemas.microsoft.com/office/drawing/2014/main" id="{6871174D-C19B-5296-53DF-33CEBC00913C}"/>
                </a:ext>
              </a:extLst>
            </p:cNvPr>
            <p:cNvSpPr/>
            <p:nvPr/>
          </p:nvSpPr>
          <p:spPr>
            <a:xfrm>
              <a:off x="295198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0" name="Полилиния: фигура 2399">
              <a:extLst>
                <a:ext uri="{FF2B5EF4-FFF2-40B4-BE49-F238E27FC236}">
                  <a16:creationId xmlns:a16="http://schemas.microsoft.com/office/drawing/2014/main" id="{7A538EE5-1EDF-55C4-F84B-59A0360070F0}"/>
                </a:ext>
              </a:extLst>
            </p:cNvPr>
            <p:cNvSpPr/>
            <p:nvPr/>
          </p:nvSpPr>
          <p:spPr>
            <a:xfrm>
              <a:off x="2879346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1" name="Полилиния: фигура 2400">
              <a:extLst>
                <a:ext uri="{FF2B5EF4-FFF2-40B4-BE49-F238E27FC236}">
                  <a16:creationId xmlns:a16="http://schemas.microsoft.com/office/drawing/2014/main" id="{7491E14F-1172-6B16-FE99-80B4ED0DC09D}"/>
                </a:ext>
              </a:extLst>
            </p:cNvPr>
            <p:cNvSpPr/>
            <p:nvPr/>
          </p:nvSpPr>
          <p:spPr>
            <a:xfrm>
              <a:off x="2970663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2" name="Полилиния: фигура 2401">
              <a:extLst>
                <a:ext uri="{FF2B5EF4-FFF2-40B4-BE49-F238E27FC236}">
                  <a16:creationId xmlns:a16="http://schemas.microsoft.com/office/drawing/2014/main" id="{355A2C44-FFCF-F2A1-C8CA-22FA44AF6FA8}"/>
                </a:ext>
              </a:extLst>
            </p:cNvPr>
            <p:cNvSpPr/>
            <p:nvPr/>
          </p:nvSpPr>
          <p:spPr>
            <a:xfrm>
              <a:off x="2879346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3" name="Полилиния: фигура 2402">
              <a:extLst>
                <a:ext uri="{FF2B5EF4-FFF2-40B4-BE49-F238E27FC236}">
                  <a16:creationId xmlns:a16="http://schemas.microsoft.com/office/drawing/2014/main" id="{BDB94B61-B38D-3347-0453-9106D05D37F5}"/>
                </a:ext>
              </a:extLst>
            </p:cNvPr>
            <p:cNvSpPr/>
            <p:nvPr/>
          </p:nvSpPr>
          <p:spPr>
            <a:xfrm>
              <a:off x="2970663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4" name="Полилиния: фигура 2403">
              <a:extLst>
                <a:ext uri="{FF2B5EF4-FFF2-40B4-BE49-F238E27FC236}">
                  <a16:creationId xmlns:a16="http://schemas.microsoft.com/office/drawing/2014/main" id="{54510B42-A256-5E8B-9DC8-3B68D06A9ABF}"/>
                </a:ext>
              </a:extLst>
            </p:cNvPr>
            <p:cNvSpPr/>
            <p:nvPr/>
          </p:nvSpPr>
          <p:spPr>
            <a:xfrm>
              <a:off x="267597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5" name="Полилиния: фигура 2404">
              <a:extLst>
                <a:ext uri="{FF2B5EF4-FFF2-40B4-BE49-F238E27FC236}">
                  <a16:creationId xmlns:a16="http://schemas.microsoft.com/office/drawing/2014/main" id="{118D0CE1-5AAB-BB04-827B-009D7283CFCE}"/>
                </a:ext>
              </a:extLst>
            </p:cNvPr>
            <p:cNvSpPr/>
            <p:nvPr/>
          </p:nvSpPr>
          <p:spPr>
            <a:xfrm>
              <a:off x="2765208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6" name="Полилиния: фигура 2405">
              <a:extLst>
                <a:ext uri="{FF2B5EF4-FFF2-40B4-BE49-F238E27FC236}">
                  <a16:creationId xmlns:a16="http://schemas.microsoft.com/office/drawing/2014/main" id="{2082B593-BE7C-A6A0-BE4E-6483A263F431}"/>
                </a:ext>
              </a:extLst>
            </p:cNvPr>
            <p:cNvSpPr/>
            <p:nvPr/>
          </p:nvSpPr>
          <p:spPr>
            <a:xfrm>
              <a:off x="267597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7" name="Полилиния: фигура 2406">
              <a:extLst>
                <a:ext uri="{FF2B5EF4-FFF2-40B4-BE49-F238E27FC236}">
                  <a16:creationId xmlns:a16="http://schemas.microsoft.com/office/drawing/2014/main" id="{9AE521E5-D9AF-25D6-A542-B53D31195D4D}"/>
                </a:ext>
              </a:extLst>
            </p:cNvPr>
            <p:cNvSpPr/>
            <p:nvPr/>
          </p:nvSpPr>
          <p:spPr>
            <a:xfrm>
              <a:off x="2765208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8" name="Полилиния: фигура 2407">
              <a:extLst>
                <a:ext uri="{FF2B5EF4-FFF2-40B4-BE49-F238E27FC236}">
                  <a16:creationId xmlns:a16="http://schemas.microsoft.com/office/drawing/2014/main" id="{10898336-F81D-B330-E3D4-E20535AAA391}"/>
                </a:ext>
              </a:extLst>
            </p:cNvPr>
            <p:cNvSpPr/>
            <p:nvPr/>
          </p:nvSpPr>
          <p:spPr>
            <a:xfrm>
              <a:off x="2692578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9" name="Полилиния: фигура 2408">
              <a:extLst>
                <a:ext uri="{FF2B5EF4-FFF2-40B4-BE49-F238E27FC236}">
                  <a16:creationId xmlns:a16="http://schemas.microsoft.com/office/drawing/2014/main" id="{56196105-3D97-E530-5516-E986EBEF9D09}"/>
                </a:ext>
              </a:extLst>
            </p:cNvPr>
            <p:cNvSpPr/>
            <p:nvPr/>
          </p:nvSpPr>
          <p:spPr>
            <a:xfrm>
              <a:off x="2783885" y="2935233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0" name="Полилиния: фигура 2409">
              <a:extLst>
                <a:ext uri="{FF2B5EF4-FFF2-40B4-BE49-F238E27FC236}">
                  <a16:creationId xmlns:a16="http://schemas.microsoft.com/office/drawing/2014/main" id="{A6339D56-535E-A241-0066-C60AC1019B97}"/>
                </a:ext>
              </a:extLst>
            </p:cNvPr>
            <p:cNvSpPr/>
            <p:nvPr/>
          </p:nvSpPr>
          <p:spPr>
            <a:xfrm>
              <a:off x="2692578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2 w 8299"/>
                <a:gd name="connsiteY1" fmla="*/ -179 h 9111"/>
                <a:gd name="connsiteX2" fmla="*/ 8228 w 8299"/>
                <a:gd name="connsiteY2" fmla="*/ 3974 h 9111"/>
                <a:gd name="connsiteX3" fmla="*/ 4082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1" name="Полилиния: фигура 2410">
              <a:extLst>
                <a:ext uri="{FF2B5EF4-FFF2-40B4-BE49-F238E27FC236}">
                  <a16:creationId xmlns:a16="http://schemas.microsoft.com/office/drawing/2014/main" id="{A4630831-B3B7-CFBE-BE99-838F49E2879C}"/>
                </a:ext>
              </a:extLst>
            </p:cNvPr>
            <p:cNvSpPr/>
            <p:nvPr/>
          </p:nvSpPr>
          <p:spPr>
            <a:xfrm>
              <a:off x="2783885" y="3024425"/>
              <a:ext cx="8309" cy="9111"/>
            </a:xfrm>
            <a:custGeom>
              <a:avLst/>
              <a:gdLst>
                <a:gd name="connsiteX0" fmla="*/ -72 w 8309"/>
                <a:gd name="connsiteY0" fmla="*/ 3974 h 9111"/>
                <a:gd name="connsiteX1" fmla="*/ 4082 w 8309"/>
                <a:gd name="connsiteY1" fmla="*/ -179 h 9111"/>
                <a:gd name="connsiteX2" fmla="*/ 8237 w 8309"/>
                <a:gd name="connsiteY2" fmla="*/ 3974 h 9111"/>
                <a:gd name="connsiteX3" fmla="*/ 4082 w 8309"/>
                <a:gd name="connsiteY3" fmla="*/ 8118 h 9111"/>
                <a:gd name="connsiteX4" fmla="*/ -72 w 830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2" name="Полилиния: фигура 2411">
              <a:extLst>
                <a:ext uri="{FF2B5EF4-FFF2-40B4-BE49-F238E27FC236}">
                  <a16:creationId xmlns:a16="http://schemas.microsoft.com/office/drawing/2014/main" id="{02CE0413-E213-A793-B8D5-E19018225FF6}"/>
                </a:ext>
              </a:extLst>
            </p:cNvPr>
            <p:cNvSpPr/>
            <p:nvPr/>
          </p:nvSpPr>
          <p:spPr>
            <a:xfrm>
              <a:off x="248713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3" name="Полилиния: фигура 2412">
              <a:extLst>
                <a:ext uri="{FF2B5EF4-FFF2-40B4-BE49-F238E27FC236}">
                  <a16:creationId xmlns:a16="http://schemas.microsoft.com/office/drawing/2014/main" id="{D3089E47-E1FB-0515-96ED-06725B53330C}"/>
                </a:ext>
              </a:extLst>
            </p:cNvPr>
            <p:cNvSpPr/>
            <p:nvPr/>
          </p:nvSpPr>
          <p:spPr>
            <a:xfrm>
              <a:off x="257843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4" name="Полилиния: фигура 2413">
              <a:extLst>
                <a:ext uri="{FF2B5EF4-FFF2-40B4-BE49-F238E27FC236}">
                  <a16:creationId xmlns:a16="http://schemas.microsoft.com/office/drawing/2014/main" id="{7736F822-DC0E-F863-DA91-9FE96BF6E0CB}"/>
                </a:ext>
              </a:extLst>
            </p:cNvPr>
            <p:cNvSpPr/>
            <p:nvPr/>
          </p:nvSpPr>
          <p:spPr>
            <a:xfrm>
              <a:off x="248713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5" name="Полилиния: фигура 2414">
              <a:extLst>
                <a:ext uri="{FF2B5EF4-FFF2-40B4-BE49-F238E27FC236}">
                  <a16:creationId xmlns:a16="http://schemas.microsoft.com/office/drawing/2014/main" id="{C71277CD-B6F3-D54B-FECC-0A9C6CD671D3}"/>
                </a:ext>
              </a:extLst>
            </p:cNvPr>
            <p:cNvSpPr/>
            <p:nvPr/>
          </p:nvSpPr>
          <p:spPr>
            <a:xfrm>
              <a:off x="257843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6" name="Полилиния: фигура 2415">
              <a:extLst>
                <a:ext uri="{FF2B5EF4-FFF2-40B4-BE49-F238E27FC236}">
                  <a16:creationId xmlns:a16="http://schemas.microsoft.com/office/drawing/2014/main" id="{1B3F24A1-B112-CC4E-C770-B31580D81659}"/>
                </a:ext>
              </a:extLst>
            </p:cNvPr>
            <p:cNvSpPr/>
            <p:nvPr/>
          </p:nvSpPr>
          <p:spPr>
            <a:xfrm>
              <a:off x="2505809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7" name="Полилиния: фигура 2416">
              <a:extLst>
                <a:ext uri="{FF2B5EF4-FFF2-40B4-BE49-F238E27FC236}">
                  <a16:creationId xmlns:a16="http://schemas.microsoft.com/office/drawing/2014/main" id="{43EF67D0-F66C-4640-B2AF-DDB72FF3FEAB}"/>
                </a:ext>
              </a:extLst>
            </p:cNvPr>
            <p:cNvSpPr/>
            <p:nvPr/>
          </p:nvSpPr>
          <p:spPr>
            <a:xfrm>
              <a:off x="2597116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8" name="Полилиния: фигура 2417">
              <a:extLst>
                <a:ext uri="{FF2B5EF4-FFF2-40B4-BE49-F238E27FC236}">
                  <a16:creationId xmlns:a16="http://schemas.microsoft.com/office/drawing/2014/main" id="{9328BC56-A0DC-FAA3-6F5E-D807E1ADFE9B}"/>
                </a:ext>
              </a:extLst>
            </p:cNvPr>
            <p:cNvSpPr/>
            <p:nvPr/>
          </p:nvSpPr>
          <p:spPr>
            <a:xfrm>
              <a:off x="2505809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82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9" name="Полилиния: фигура 2418">
              <a:extLst>
                <a:ext uri="{FF2B5EF4-FFF2-40B4-BE49-F238E27FC236}">
                  <a16:creationId xmlns:a16="http://schemas.microsoft.com/office/drawing/2014/main" id="{DA7EBED6-C749-7593-22CF-96D216B7D5F5}"/>
                </a:ext>
              </a:extLst>
            </p:cNvPr>
            <p:cNvSpPr/>
            <p:nvPr/>
          </p:nvSpPr>
          <p:spPr>
            <a:xfrm>
              <a:off x="2597116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0" name="Полилиния: фигура 2419">
              <a:extLst>
                <a:ext uri="{FF2B5EF4-FFF2-40B4-BE49-F238E27FC236}">
                  <a16:creationId xmlns:a16="http://schemas.microsoft.com/office/drawing/2014/main" id="{FE3EAE05-1B7E-9639-1718-7355E4E52FCF}"/>
                </a:ext>
              </a:extLst>
            </p:cNvPr>
            <p:cNvSpPr/>
            <p:nvPr/>
          </p:nvSpPr>
          <p:spPr>
            <a:xfrm>
              <a:off x="230036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1" name="Полилиния: фигура 2420">
              <a:extLst>
                <a:ext uri="{FF2B5EF4-FFF2-40B4-BE49-F238E27FC236}">
                  <a16:creationId xmlns:a16="http://schemas.microsoft.com/office/drawing/2014/main" id="{A63CB413-1547-4124-F9BE-C943479655FE}"/>
                </a:ext>
              </a:extLst>
            </p:cNvPr>
            <p:cNvSpPr/>
            <p:nvPr/>
          </p:nvSpPr>
          <p:spPr>
            <a:xfrm>
              <a:off x="239167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2" name="Полилиния: фигура 2421">
              <a:extLst>
                <a:ext uri="{FF2B5EF4-FFF2-40B4-BE49-F238E27FC236}">
                  <a16:creationId xmlns:a16="http://schemas.microsoft.com/office/drawing/2014/main" id="{DE6A861C-13DF-88DC-A456-7ADC4E9AEB4F}"/>
                </a:ext>
              </a:extLst>
            </p:cNvPr>
            <p:cNvSpPr/>
            <p:nvPr/>
          </p:nvSpPr>
          <p:spPr>
            <a:xfrm>
              <a:off x="230036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3" name="Полилиния: фигура 2422">
              <a:extLst>
                <a:ext uri="{FF2B5EF4-FFF2-40B4-BE49-F238E27FC236}">
                  <a16:creationId xmlns:a16="http://schemas.microsoft.com/office/drawing/2014/main" id="{903D5769-9FAE-6609-51A0-2DD565844D35}"/>
                </a:ext>
              </a:extLst>
            </p:cNvPr>
            <p:cNvSpPr/>
            <p:nvPr/>
          </p:nvSpPr>
          <p:spPr>
            <a:xfrm>
              <a:off x="239167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8228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4" name="Полилиния: фигура 2423">
              <a:extLst>
                <a:ext uri="{FF2B5EF4-FFF2-40B4-BE49-F238E27FC236}">
                  <a16:creationId xmlns:a16="http://schemas.microsoft.com/office/drawing/2014/main" id="{769B090D-9A0B-A0E4-3DF7-D5F902F60BEF}"/>
                </a:ext>
              </a:extLst>
            </p:cNvPr>
            <p:cNvSpPr/>
            <p:nvPr/>
          </p:nvSpPr>
          <p:spPr>
            <a:xfrm>
              <a:off x="2319041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5" name="Полилиния: фигура 2424">
              <a:extLst>
                <a:ext uri="{FF2B5EF4-FFF2-40B4-BE49-F238E27FC236}">
                  <a16:creationId xmlns:a16="http://schemas.microsoft.com/office/drawing/2014/main" id="{271EC156-789D-01D7-F7E4-03A0A89710D2}"/>
                </a:ext>
              </a:extLst>
            </p:cNvPr>
            <p:cNvSpPr/>
            <p:nvPr/>
          </p:nvSpPr>
          <p:spPr>
            <a:xfrm>
              <a:off x="2410348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6" name="Полилиния: фигура 2425">
              <a:extLst>
                <a:ext uri="{FF2B5EF4-FFF2-40B4-BE49-F238E27FC236}">
                  <a16:creationId xmlns:a16="http://schemas.microsoft.com/office/drawing/2014/main" id="{0B4C5EE3-8106-C03E-589B-FE21FECF3FB2}"/>
                </a:ext>
              </a:extLst>
            </p:cNvPr>
            <p:cNvSpPr/>
            <p:nvPr/>
          </p:nvSpPr>
          <p:spPr>
            <a:xfrm>
              <a:off x="2319041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7" name="Полилиния: фигура 2426">
              <a:extLst>
                <a:ext uri="{FF2B5EF4-FFF2-40B4-BE49-F238E27FC236}">
                  <a16:creationId xmlns:a16="http://schemas.microsoft.com/office/drawing/2014/main" id="{BEF6E447-6132-FF58-9438-46941DFAE279}"/>
                </a:ext>
              </a:extLst>
            </p:cNvPr>
            <p:cNvSpPr/>
            <p:nvPr/>
          </p:nvSpPr>
          <p:spPr>
            <a:xfrm>
              <a:off x="2410348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2" y="8118"/>
                  </a:cubicBezTo>
                  <a:cubicBezTo>
                    <a:pt x="-72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8" name="Полилиния: фигура 2427">
              <a:extLst>
                <a:ext uri="{FF2B5EF4-FFF2-40B4-BE49-F238E27FC236}">
                  <a16:creationId xmlns:a16="http://schemas.microsoft.com/office/drawing/2014/main" id="{E44510C7-4C0F-A844-CECA-C00E2820654E}"/>
                </a:ext>
              </a:extLst>
            </p:cNvPr>
            <p:cNvSpPr/>
            <p:nvPr/>
          </p:nvSpPr>
          <p:spPr>
            <a:xfrm>
              <a:off x="211359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9" name="Полилиния: фигура 2428">
              <a:extLst>
                <a:ext uri="{FF2B5EF4-FFF2-40B4-BE49-F238E27FC236}">
                  <a16:creationId xmlns:a16="http://schemas.microsoft.com/office/drawing/2014/main" id="{A7C7D9FC-61C1-BF28-D0D3-7369B9E8E400}"/>
                </a:ext>
              </a:extLst>
            </p:cNvPr>
            <p:cNvSpPr/>
            <p:nvPr/>
          </p:nvSpPr>
          <p:spPr>
            <a:xfrm>
              <a:off x="220282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0" name="Полилиния: фигура 2429">
              <a:extLst>
                <a:ext uri="{FF2B5EF4-FFF2-40B4-BE49-F238E27FC236}">
                  <a16:creationId xmlns:a16="http://schemas.microsoft.com/office/drawing/2014/main" id="{68ECF756-889E-9F14-E66A-EFD00F7D99FE}"/>
                </a:ext>
              </a:extLst>
            </p:cNvPr>
            <p:cNvSpPr/>
            <p:nvPr/>
          </p:nvSpPr>
          <p:spPr>
            <a:xfrm>
              <a:off x="211359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1" name="Полилиния: фигура 2430">
              <a:extLst>
                <a:ext uri="{FF2B5EF4-FFF2-40B4-BE49-F238E27FC236}">
                  <a16:creationId xmlns:a16="http://schemas.microsoft.com/office/drawing/2014/main" id="{BA451DF4-6C6B-9E17-5B38-A2738A406CDF}"/>
                </a:ext>
              </a:extLst>
            </p:cNvPr>
            <p:cNvSpPr/>
            <p:nvPr/>
          </p:nvSpPr>
          <p:spPr>
            <a:xfrm>
              <a:off x="220282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2" name="Полилиния: фигура 2431">
              <a:extLst>
                <a:ext uri="{FF2B5EF4-FFF2-40B4-BE49-F238E27FC236}">
                  <a16:creationId xmlns:a16="http://schemas.microsoft.com/office/drawing/2014/main" id="{03F45733-4996-4787-6362-ED52FDB9DF4E}"/>
                </a:ext>
              </a:extLst>
            </p:cNvPr>
            <p:cNvSpPr/>
            <p:nvPr/>
          </p:nvSpPr>
          <p:spPr>
            <a:xfrm>
              <a:off x="2132273" y="2937310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3" name="Полилиния: фигура 2432">
              <a:extLst>
                <a:ext uri="{FF2B5EF4-FFF2-40B4-BE49-F238E27FC236}">
                  <a16:creationId xmlns:a16="http://schemas.microsoft.com/office/drawing/2014/main" id="{A1B9F9CD-DB14-508A-6A37-76369F985C19}"/>
                </a:ext>
              </a:extLst>
            </p:cNvPr>
            <p:cNvSpPr/>
            <p:nvPr/>
          </p:nvSpPr>
          <p:spPr>
            <a:xfrm>
              <a:off x="2223579" y="2937310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4" name="Полилиния: фигура 2433">
              <a:extLst>
                <a:ext uri="{FF2B5EF4-FFF2-40B4-BE49-F238E27FC236}">
                  <a16:creationId xmlns:a16="http://schemas.microsoft.com/office/drawing/2014/main" id="{F0750957-52D1-E2F3-6A71-6A24300A9817}"/>
                </a:ext>
              </a:extLst>
            </p:cNvPr>
            <p:cNvSpPr/>
            <p:nvPr/>
          </p:nvSpPr>
          <p:spPr>
            <a:xfrm>
              <a:off x="2132273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5" name="Полилиния: фигура 2434">
              <a:extLst>
                <a:ext uri="{FF2B5EF4-FFF2-40B4-BE49-F238E27FC236}">
                  <a16:creationId xmlns:a16="http://schemas.microsoft.com/office/drawing/2014/main" id="{55D9A446-696D-F147-F5B7-F4EE6041B2C9}"/>
                </a:ext>
              </a:extLst>
            </p:cNvPr>
            <p:cNvSpPr/>
            <p:nvPr/>
          </p:nvSpPr>
          <p:spPr>
            <a:xfrm>
              <a:off x="2223579" y="3026501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6" name="Полилиния: фигура 2435">
              <a:extLst>
                <a:ext uri="{FF2B5EF4-FFF2-40B4-BE49-F238E27FC236}">
                  <a16:creationId xmlns:a16="http://schemas.microsoft.com/office/drawing/2014/main" id="{364F6F36-E791-6C3B-B142-E1E41E7EB682}"/>
                </a:ext>
              </a:extLst>
            </p:cNvPr>
            <p:cNvSpPr/>
            <p:nvPr/>
          </p:nvSpPr>
          <p:spPr>
            <a:xfrm>
              <a:off x="192682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7" name="Полилиния: фигура 2436">
              <a:extLst>
                <a:ext uri="{FF2B5EF4-FFF2-40B4-BE49-F238E27FC236}">
                  <a16:creationId xmlns:a16="http://schemas.microsoft.com/office/drawing/2014/main" id="{7FECCC79-A35B-A751-E1F3-F3AF12E53CFE}"/>
                </a:ext>
              </a:extLst>
            </p:cNvPr>
            <p:cNvSpPr/>
            <p:nvPr/>
          </p:nvSpPr>
          <p:spPr>
            <a:xfrm>
              <a:off x="201605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8" name="Полилиния: фигура 2437">
              <a:extLst>
                <a:ext uri="{FF2B5EF4-FFF2-40B4-BE49-F238E27FC236}">
                  <a16:creationId xmlns:a16="http://schemas.microsoft.com/office/drawing/2014/main" id="{ABDF2D18-32FE-15E2-23F6-8A0B4B76E598}"/>
                </a:ext>
              </a:extLst>
            </p:cNvPr>
            <p:cNvSpPr/>
            <p:nvPr/>
          </p:nvSpPr>
          <p:spPr>
            <a:xfrm>
              <a:off x="192682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9" name="Полилиния: фигура 2438">
              <a:extLst>
                <a:ext uri="{FF2B5EF4-FFF2-40B4-BE49-F238E27FC236}">
                  <a16:creationId xmlns:a16="http://schemas.microsoft.com/office/drawing/2014/main" id="{77C4AA1E-475D-513B-685A-A95F7B9C73CF}"/>
                </a:ext>
              </a:extLst>
            </p:cNvPr>
            <p:cNvSpPr/>
            <p:nvPr/>
          </p:nvSpPr>
          <p:spPr>
            <a:xfrm>
              <a:off x="201605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0" name="Полилиния: фигура 2439">
              <a:extLst>
                <a:ext uri="{FF2B5EF4-FFF2-40B4-BE49-F238E27FC236}">
                  <a16:creationId xmlns:a16="http://schemas.microsoft.com/office/drawing/2014/main" id="{448337ED-2431-384D-758B-8A39490556D9}"/>
                </a:ext>
              </a:extLst>
            </p:cNvPr>
            <p:cNvSpPr/>
            <p:nvPr/>
          </p:nvSpPr>
          <p:spPr>
            <a:xfrm>
              <a:off x="1945504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1" name="Полилиния: фигура 2440">
              <a:extLst>
                <a:ext uri="{FF2B5EF4-FFF2-40B4-BE49-F238E27FC236}">
                  <a16:creationId xmlns:a16="http://schemas.microsoft.com/office/drawing/2014/main" id="{94761138-723C-3624-4DA2-7BC4725AF184}"/>
                </a:ext>
              </a:extLst>
            </p:cNvPr>
            <p:cNvSpPr/>
            <p:nvPr/>
          </p:nvSpPr>
          <p:spPr>
            <a:xfrm>
              <a:off x="2036811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2" name="Полилиния: фигура 2441">
              <a:extLst>
                <a:ext uri="{FF2B5EF4-FFF2-40B4-BE49-F238E27FC236}">
                  <a16:creationId xmlns:a16="http://schemas.microsoft.com/office/drawing/2014/main" id="{350CEEF9-0B9C-058D-FBC6-E70D89EE34E4}"/>
                </a:ext>
              </a:extLst>
            </p:cNvPr>
            <p:cNvSpPr/>
            <p:nvPr/>
          </p:nvSpPr>
          <p:spPr>
            <a:xfrm>
              <a:off x="1945504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1996 w 4145"/>
                <a:gd name="connsiteY1" fmla="*/ -179 h 5008"/>
                <a:gd name="connsiteX2" fmla="*/ 4073 w 4145"/>
                <a:gd name="connsiteY2" fmla="*/ 1898 h 5008"/>
                <a:gd name="connsiteX3" fmla="*/ 1996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3" name="Полилиния: фигура 2442">
              <a:extLst>
                <a:ext uri="{FF2B5EF4-FFF2-40B4-BE49-F238E27FC236}">
                  <a16:creationId xmlns:a16="http://schemas.microsoft.com/office/drawing/2014/main" id="{2B02D591-ADF4-7F7F-F12A-FC1708A19B38}"/>
                </a:ext>
              </a:extLst>
            </p:cNvPr>
            <p:cNvSpPr/>
            <p:nvPr/>
          </p:nvSpPr>
          <p:spPr>
            <a:xfrm>
              <a:off x="2036811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4" name="Полилиния: фигура 2443">
              <a:extLst>
                <a:ext uri="{FF2B5EF4-FFF2-40B4-BE49-F238E27FC236}">
                  <a16:creationId xmlns:a16="http://schemas.microsoft.com/office/drawing/2014/main" id="{9768DBE1-593F-E5A2-A84E-3754748CEAA5}"/>
                </a:ext>
              </a:extLst>
            </p:cNvPr>
            <p:cNvSpPr/>
            <p:nvPr/>
          </p:nvSpPr>
          <p:spPr>
            <a:xfrm>
              <a:off x="1740049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5" name="Полилиния: фигура 2444">
              <a:extLst>
                <a:ext uri="{FF2B5EF4-FFF2-40B4-BE49-F238E27FC236}">
                  <a16:creationId xmlns:a16="http://schemas.microsoft.com/office/drawing/2014/main" id="{2C3F3C8F-40B2-CFB8-DEA0-B79872FC126F}"/>
                </a:ext>
              </a:extLst>
            </p:cNvPr>
            <p:cNvSpPr/>
            <p:nvPr/>
          </p:nvSpPr>
          <p:spPr>
            <a:xfrm>
              <a:off x="182928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6" name="Полилиния: фигура 2445">
              <a:extLst>
                <a:ext uri="{FF2B5EF4-FFF2-40B4-BE49-F238E27FC236}">
                  <a16:creationId xmlns:a16="http://schemas.microsoft.com/office/drawing/2014/main" id="{4A7E9232-4A74-2484-A3B2-4475783F657C}"/>
                </a:ext>
              </a:extLst>
            </p:cNvPr>
            <p:cNvSpPr/>
            <p:nvPr/>
          </p:nvSpPr>
          <p:spPr>
            <a:xfrm>
              <a:off x="1740049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8237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7" name="Полилиния: фигура 2446">
              <a:extLst>
                <a:ext uri="{FF2B5EF4-FFF2-40B4-BE49-F238E27FC236}">
                  <a16:creationId xmlns:a16="http://schemas.microsoft.com/office/drawing/2014/main" id="{39615B01-C288-2252-4DF1-511B4C6D44FA}"/>
                </a:ext>
              </a:extLst>
            </p:cNvPr>
            <p:cNvSpPr/>
            <p:nvPr/>
          </p:nvSpPr>
          <p:spPr>
            <a:xfrm>
              <a:off x="182928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8" name="Полилиния: фигура 2447">
              <a:extLst>
                <a:ext uri="{FF2B5EF4-FFF2-40B4-BE49-F238E27FC236}">
                  <a16:creationId xmlns:a16="http://schemas.microsoft.com/office/drawing/2014/main" id="{8E754B8D-0669-D281-F366-FD0484297291}"/>
                </a:ext>
              </a:extLst>
            </p:cNvPr>
            <p:cNvSpPr/>
            <p:nvPr/>
          </p:nvSpPr>
          <p:spPr>
            <a:xfrm>
              <a:off x="1758726" y="2937310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9" name="Полилиния: фигура 2448">
              <a:extLst>
                <a:ext uri="{FF2B5EF4-FFF2-40B4-BE49-F238E27FC236}">
                  <a16:creationId xmlns:a16="http://schemas.microsoft.com/office/drawing/2014/main" id="{6667BA74-7B90-C282-4D10-EE21B2725F6C}"/>
                </a:ext>
              </a:extLst>
            </p:cNvPr>
            <p:cNvSpPr/>
            <p:nvPr/>
          </p:nvSpPr>
          <p:spPr>
            <a:xfrm>
              <a:off x="1850043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0" name="Полилиния: фигура 2449">
              <a:extLst>
                <a:ext uri="{FF2B5EF4-FFF2-40B4-BE49-F238E27FC236}">
                  <a16:creationId xmlns:a16="http://schemas.microsoft.com/office/drawing/2014/main" id="{C545A05E-78C5-0D36-90B0-A37A5868F813}"/>
                </a:ext>
              </a:extLst>
            </p:cNvPr>
            <p:cNvSpPr/>
            <p:nvPr/>
          </p:nvSpPr>
          <p:spPr>
            <a:xfrm>
              <a:off x="1758726" y="3026501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1" name="Полилиния: фигура 2450">
              <a:extLst>
                <a:ext uri="{FF2B5EF4-FFF2-40B4-BE49-F238E27FC236}">
                  <a16:creationId xmlns:a16="http://schemas.microsoft.com/office/drawing/2014/main" id="{E9AAF2EA-DB56-8ECF-06DF-D37AA396EFC2}"/>
                </a:ext>
              </a:extLst>
            </p:cNvPr>
            <p:cNvSpPr/>
            <p:nvPr/>
          </p:nvSpPr>
          <p:spPr>
            <a:xfrm>
              <a:off x="1850043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2" name="Полилиния: фигура 2451">
              <a:extLst>
                <a:ext uri="{FF2B5EF4-FFF2-40B4-BE49-F238E27FC236}">
                  <a16:creationId xmlns:a16="http://schemas.microsoft.com/office/drawing/2014/main" id="{E893BDB6-90C9-F5B4-D9AD-9A2847BE9E7B}"/>
                </a:ext>
              </a:extLst>
            </p:cNvPr>
            <p:cNvSpPr/>
            <p:nvPr/>
          </p:nvSpPr>
          <p:spPr>
            <a:xfrm>
              <a:off x="164252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3" name="Полилиния: фигура 2452">
              <a:extLst>
                <a:ext uri="{FF2B5EF4-FFF2-40B4-BE49-F238E27FC236}">
                  <a16:creationId xmlns:a16="http://schemas.microsoft.com/office/drawing/2014/main" id="{EBD7E37B-AB6B-EE11-50CA-8F83F1D3D0E6}"/>
                </a:ext>
              </a:extLst>
            </p:cNvPr>
            <p:cNvSpPr/>
            <p:nvPr/>
          </p:nvSpPr>
          <p:spPr>
            <a:xfrm>
              <a:off x="164252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4" name="Полилиния: фигура 2453">
              <a:extLst>
                <a:ext uri="{FF2B5EF4-FFF2-40B4-BE49-F238E27FC236}">
                  <a16:creationId xmlns:a16="http://schemas.microsoft.com/office/drawing/2014/main" id="{F5AB386F-80CC-F6BD-3F50-A0FD088637B4}"/>
                </a:ext>
              </a:extLst>
            </p:cNvPr>
            <p:cNvSpPr/>
            <p:nvPr/>
          </p:nvSpPr>
          <p:spPr>
            <a:xfrm>
              <a:off x="1663274" y="2938458"/>
              <a:ext cx="4145" cy="1841"/>
            </a:xfrm>
            <a:custGeom>
              <a:avLst/>
              <a:gdLst>
                <a:gd name="connsiteX0" fmla="*/ -72 w 4145"/>
                <a:gd name="connsiteY0" fmla="*/ 740 h 1841"/>
                <a:gd name="connsiteX1" fmla="*/ -72 w 4145"/>
                <a:gd name="connsiteY1" fmla="*/ 740 h 1841"/>
                <a:gd name="connsiteX2" fmla="*/ 4073 w 4145"/>
                <a:gd name="connsiteY2" fmla="*/ 740 h 1841"/>
                <a:gd name="connsiteX3" fmla="*/ -72 w 4145"/>
                <a:gd name="connsiteY3" fmla="*/ 740 h 1841"/>
                <a:gd name="connsiteX4" fmla="*/ -72 w 4145"/>
                <a:gd name="connsiteY4" fmla="*/ 740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841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4073" y="740"/>
                    <a:pt x="1996" y="2816"/>
                    <a:pt x="-72" y="740"/>
                  </a:cubicBezTo>
                  <a:cubicBezTo>
                    <a:pt x="-72" y="2816"/>
                    <a:pt x="-72" y="740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5" name="Полилиния: фигура 2454">
              <a:extLst>
                <a:ext uri="{FF2B5EF4-FFF2-40B4-BE49-F238E27FC236}">
                  <a16:creationId xmlns:a16="http://schemas.microsoft.com/office/drawing/2014/main" id="{5879DBDD-579F-386A-0C0B-ABDB0055C692}"/>
                </a:ext>
              </a:extLst>
            </p:cNvPr>
            <p:cNvSpPr/>
            <p:nvPr/>
          </p:nvSpPr>
          <p:spPr>
            <a:xfrm>
              <a:off x="1663274" y="3027655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6" name="Полилиния: фигура 2455">
              <a:extLst>
                <a:ext uri="{FF2B5EF4-FFF2-40B4-BE49-F238E27FC236}">
                  <a16:creationId xmlns:a16="http://schemas.microsoft.com/office/drawing/2014/main" id="{7A4AE1F3-0511-84A0-A755-00FAC9AD75FA}"/>
                </a:ext>
              </a:extLst>
            </p:cNvPr>
            <p:cNvSpPr/>
            <p:nvPr/>
          </p:nvSpPr>
          <p:spPr>
            <a:xfrm>
              <a:off x="903860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7" name="Полилиния: фигура 2456">
              <a:extLst>
                <a:ext uri="{FF2B5EF4-FFF2-40B4-BE49-F238E27FC236}">
                  <a16:creationId xmlns:a16="http://schemas.microsoft.com/office/drawing/2014/main" id="{B7CC02C4-0237-DAD3-BD16-1C69CBC9D180}"/>
                </a:ext>
              </a:extLst>
            </p:cNvPr>
            <p:cNvSpPr/>
            <p:nvPr/>
          </p:nvSpPr>
          <p:spPr>
            <a:xfrm>
              <a:off x="903860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8" name="Полилиния: фигура 2457">
              <a:extLst>
                <a:ext uri="{FF2B5EF4-FFF2-40B4-BE49-F238E27FC236}">
                  <a16:creationId xmlns:a16="http://schemas.microsoft.com/office/drawing/2014/main" id="{7FC19A6B-2048-B1EC-2D4B-72777A2F3183}"/>
                </a:ext>
              </a:extLst>
            </p:cNvPr>
            <p:cNvSpPr/>
            <p:nvPr/>
          </p:nvSpPr>
          <p:spPr>
            <a:xfrm>
              <a:off x="9042751" y="31157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9" name="Полилиния: фигура 2458">
              <a:extLst>
                <a:ext uri="{FF2B5EF4-FFF2-40B4-BE49-F238E27FC236}">
                  <a16:creationId xmlns:a16="http://schemas.microsoft.com/office/drawing/2014/main" id="{3324A777-C04D-03D9-569B-FB12F0DCAEB2}"/>
                </a:ext>
              </a:extLst>
            </p:cNvPr>
            <p:cNvSpPr/>
            <p:nvPr/>
          </p:nvSpPr>
          <p:spPr>
            <a:xfrm>
              <a:off x="9042751" y="32048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0" name="Полилиния: фигура 2459">
              <a:extLst>
                <a:ext uri="{FF2B5EF4-FFF2-40B4-BE49-F238E27FC236}">
                  <a16:creationId xmlns:a16="http://schemas.microsoft.com/office/drawing/2014/main" id="{F941AEA0-632A-5E20-114D-B0261F633D77}"/>
                </a:ext>
              </a:extLst>
            </p:cNvPr>
            <p:cNvSpPr/>
            <p:nvPr/>
          </p:nvSpPr>
          <p:spPr>
            <a:xfrm>
              <a:off x="885183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1" name="Полилиния: фигура 2460">
              <a:extLst>
                <a:ext uri="{FF2B5EF4-FFF2-40B4-BE49-F238E27FC236}">
                  <a16:creationId xmlns:a16="http://schemas.microsoft.com/office/drawing/2014/main" id="{82C0B048-DBC4-6883-41E0-B436A98F3285}"/>
                </a:ext>
              </a:extLst>
            </p:cNvPr>
            <p:cNvSpPr/>
            <p:nvPr/>
          </p:nvSpPr>
          <p:spPr>
            <a:xfrm>
              <a:off x="894314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2" name="Полилиния: фигура 2461">
              <a:extLst>
                <a:ext uri="{FF2B5EF4-FFF2-40B4-BE49-F238E27FC236}">
                  <a16:creationId xmlns:a16="http://schemas.microsoft.com/office/drawing/2014/main" id="{087150E8-EAE8-7791-1BE5-EBEFA41B38BA}"/>
                </a:ext>
              </a:extLst>
            </p:cNvPr>
            <p:cNvSpPr/>
            <p:nvPr/>
          </p:nvSpPr>
          <p:spPr>
            <a:xfrm>
              <a:off x="885183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3" name="Полилиния: фигура 2462">
              <a:extLst>
                <a:ext uri="{FF2B5EF4-FFF2-40B4-BE49-F238E27FC236}">
                  <a16:creationId xmlns:a16="http://schemas.microsoft.com/office/drawing/2014/main" id="{C40FBE6C-C930-D018-5F06-076FED7155E0}"/>
                </a:ext>
              </a:extLst>
            </p:cNvPr>
            <p:cNvSpPr/>
            <p:nvPr/>
          </p:nvSpPr>
          <p:spPr>
            <a:xfrm>
              <a:off x="894314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4" name="Полилиния: фигура 2463">
              <a:extLst>
                <a:ext uri="{FF2B5EF4-FFF2-40B4-BE49-F238E27FC236}">
                  <a16:creationId xmlns:a16="http://schemas.microsoft.com/office/drawing/2014/main" id="{FCB1C445-531F-2C50-ACFD-CA66BE5E3EF5}"/>
                </a:ext>
              </a:extLst>
            </p:cNvPr>
            <p:cNvSpPr/>
            <p:nvPr/>
          </p:nvSpPr>
          <p:spPr>
            <a:xfrm>
              <a:off x="8855983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5" name="Полилиния: фигура 2464">
              <a:extLst>
                <a:ext uri="{FF2B5EF4-FFF2-40B4-BE49-F238E27FC236}">
                  <a16:creationId xmlns:a16="http://schemas.microsoft.com/office/drawing/2014/main" id="{B18DD382-AB02-5AB6-AACC-C9BAA7467309}"/>
                </a:ext>
              </a:extLst>
            </p:cNvPr>
            <p:cNvSpPr/>
            <p:nvPr/>
          </p:nvSpPr>
          <p:spPr>
            <a:xfrm>
              <a:off x="8947290" y="31157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6" name="Полилиния: фигура 2465">
              <a:extLst>
                <a:ext uri="{FF2B5EF4-FFF2-40B4-BE49-F238E27FC236}">
                  <a16:creationId xmlns:a16="http://schemas.microsoft.com/office/drawing/2014/main" id="{B902B704-8695-9A7F-AE58-27536BFEE8D4}"/>
                </a:ext>
              </a:extLst>
            </p:cNvPr>
            <p:cNvSpPr/>
            <p:nvPr/>
          </p:nvSpPr>
          <p:spPr>
            <a:xfrm>
              <a:off x="8855983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7" name="Полилиния: фигура 2466">
              <a:extLst>
                <a:ext uri="{FF2B5EF4-FFF2-40B4-BE49-F238E27FC236}">
                  <a16:creationId xmlns:a16="http://schemas.microsoft.com/office/drawing/2014/main" id="{4F2B62A6-3925-950F-A214-8D74AA463E5E}"/>
                </a:ext>
              </a:extLst>
            </p:cNvPr>
            <p:cNvSpPr/>
            <p:nvPr/>
          </p:nvSpPr>
          <p:spPr>
            <a:xfrm>
              <a:off x="8947290" y="32048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8" name="Полилиния: фигура 2467">
              <a:extLst>
                <a:ext uri="{FF2B5EF4-FFF2-40B4-BE49-F238E27FC236}">
                  <a16:creationId xmlns:a16="http://schemas.microsoft.com/office/drawing/2014/main" id="{7596F5FB-F9BA-F0BA-165A-336EDA4881E8}"/>
                </a:ext>
              </a:extLst>
            </p:cNvPr>
            <p:cNvSpPr/>
            <p:nvPr/>
          </p:nvSpPr>
          <p:spPr>
            <a:xfrm>
              <a:off x="866506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9" name="Полилиния: фигура 2468">
              <a:extLst>
                <a:ext uri="{FF2B5EF4-FFF2-40B4-BE49-F238E27FC236}">
                  <a16:creationId xmlns:a16="http://schemas.microsoft.com/office/drawing/2014/main" id="{F71051F0-3929-4D52-F753-D16DCAA365D7}"/>
                </a:ext>
              </a:extLst>
            </p:cNvPr>
            <p:cNvSpPr/>
            <p:nvPr/>
          </p:nvSpPr>
          <p:spPr>
            <a:xfrm>
              <a:off x="875429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0" name="Полилиния: фигура 2469">
              <a:extLst>
                <a:ext uri="{FF2B5EF4-FFF2-40B4-BE49-F238E27FC236}">
                  <a16:creationId xmlns:a16="http://schemas.microsoft.com/office/drawing/2014/main" id="{5F29A0A7-5B76-F2B6-3205-E024F24428DF}"/>
                </a:ext>
              </a:extLst>
            </p:cNvPr>
            <p:cNvSpPr/>
            <p:nvPr/>
          </p:nvSpPr>
          <p:spPr>
            <a:xfrm>
              <a:off x="866506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1" name="Полилиния: фигура 2470">
              <a:extLst>
                <a:ext uri="{FF2B5EF4-FFF2-40B4-BE49-F238E27FC236}">
                  <a16:creationId xmlns:a16="http://schemas.microsoft.com/office/drawing/2014/main" id="{D43D28C9-2069-A254-F222-07E16228B6AE}"/>
                </a:ext>
              </a:extLst>
            </p:cNvPr>
            <p:cNvSpPr/>
            <p:nvPr/>
          </p:nvSpPr>
          <p:spPr>
            <a:xfrm>
              <a:off x="875429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2" name="Полилиния: фигура 2471">
              <a:extLst>
                <a:ext uri="{FF2B5EF4-FFF2-40B4-BE49-F238E27FC236}">
                  <a16:creationId xmlns:a16="http://schemas.microsoft.com/office/drawing/2014/main" id="{F8F52412-CFAA-2AAC-821D-A8D17648D432}"/>
                </a:ext>
              </a:extLst>
            </p:cNvPr>
            <p:cNvSpPr/>
            <p:nvPr/>
          </p:nvSpPr>
          <p:spPr>
            <a:xfrm>
              <a:off x="8669215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3" name="Полилиния: фигура 2472">
              <a:extLst>
                <a:ext uri="{FF2B5EF4-FFF2-40B4-BE49-F238E27FC236}">
                  <a16:creationId xmlns:a16="http://schemas.microsoft.com/office/drawing/2014/main" id="{AF8E8FAD-8B06-A497-C85C-35A7869AD5F3}"/>
                </a:ext>
              </a:extLst>
            </p:cNvPr>
            <p:cNvSpPr/>
            <p:nvPr/>
          </p:nvSpPr>
          <p:spPr>
            <a:xfrm>
              <a:off x="8760521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4" name="Полилиния: фигура 2473">
              <a:extLst>
                <a:ext uri="{FF2B5EF4-FFF2-40B4-BE49-F238E27FC236}">
                  <a16:creationId xmlns:a16="http://schemas.microsoft.com/office/drawing/2014/main" id="{9F564ACE-6F5A-19E4-148A-EF4898E9B452}"/>
                </a:ext>
              </a:extLst>
            </p:cNvPr>
            <p:cNvSpPr/>
            <p:nvPr/>
          </p:nvSpPr>
          <p:spPr>
            <a:xfrm>
              <a:off x="8669215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5" name="Полилиния: фигура 2474">
              <a:extLst>
                <a:ext uri="{FF2B5EF4-FFF2-40B4-BE49-F238E27FC236}">
                  <a16:creationId xmlns:a16="http://schemas.microsoft.com/office/drawing/2014/main" id="{D76747C5-AA44-5BEC-F4EE-1EB20583E7C4}"/>
                </a:ext>
              </a:extLst>
            </p:cNvPr>
            <p:cNvSpPr/>
            <p:nvPr/>
          </p:nvSpPr>
          <p:spPr>
            <a:xfrm>
              <a:off x="8760521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6" name="Полилиния: фигура 2475">
              <a:extLst>
                <a:ext uri="{FF2B5EF4-FFF2-40B4-BE49-F238E27FC236}">
                  <a16:creationId xmlns:a16="http://schemas.microsoft.com/office/drawing/2014/main" id="{D2E1A45C-2F10-7C05-2649-857F0DD5A9B9}"/>
                </a:ext>
              </a:extLst>
            </p:cNvPr>
            <p:cNvSpPr/>
            <p:nvPr/>
          </p:nvSpPr>
          <p:spPr>
            <a:xfrm>
              <a:off x="847829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7" name="Полилиния: фигура 2476">
              <a:extLst>
                <a:ext uri="{FF2B5EF4-FFF2-40B4-BE49-F238E27FC236}">
                  <a16:creationId xmlns:a16="http://schemas.microsoft.com/office/drawing/2014/main" id="{BE03328A-402D-61A7-E982-6276E31F66F8}"/>
                </a:ext>
              </a:extLst>
            </p:cNvPr>
            <p:cNvSpPr/>
            <p:nvPr/>
          </p:nvSpPr>
          <p:spPr>
            <a:xfrm>
              <a:off x="856753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8" name="Полилиния: фигура 2477">
              <a:extLst>
                <a:ext uri="{FF2B5EF4-FFF2-40B4-BE49-F238E27FC236}">
                  <a16:creationId xmlns:a16="http://schemas.microsoft.com/office/drawing/2014/main" id="{0071DE90-F9A0-77AC-4687-FF0D226128C4}"/>
                </a:ext>
              </a:extLst>
            </p:cNvPr>
            <p:cNvSpPr/>
            <p:nvPr/>
          </p:nvSpPr>
          <p:spPr>
            <a:xfrm>
              <a:off x="847829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9" name="Полилиния: фигура 2478">
              <a:extLst>
                <a:ext uri="{FF2B5EF4-FFF2-40B4-BE49-F238E27FC236}">
                  <a16:creationId xmlns:a16="http://schemas.microsoft.com/office/drawing/2014/main" id="{04FC8A93-0A3A-286E-147B-3FBB34AFA387}"/>
                </a:ext>
              </a:extLst>
            </p:cNvPr>
            <p:cNvSpPr/>
            <p:nvPr/>
          </p:nvSpPr>
          <p:spPr>
            <a:xfrm>
              <a:off x="856753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0" name="Полилиния: фигура 2479">
              <a:extLst>
                <a:ext uri="{FF2B5EF4-FFF2-40B4-BE49-F238E27FC236}">
                  <a16:creationId xmlns:a16="http://schemas.microsoft.com/office/drawing/2014/main" id="{44907359-767E-D64D-0BDF-A354D7E596DD}"/>
                </a:ext>
              </a:extLst>
            </p:cNvPr>
            <p:cNvSpPr/>
            <p:nvPr/>
          </p:nvSpPr>
          <p:spPr>
            <a:xfrm>
              <a:off x="8482446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1" name="Полилиния: фигура 2480">
              <a:extLst>
                <a:ext uri="{FF2B5EF4-FFF2-40B4-BE49-F238E27FC236}">
                  <a16:creationId xmlns:a16="http://schemas.microsoft.com/office/drawing/2014/main" id="{EC14DF06-2984-7C70-4B44-EC2F20B09347}"/>
                </a:ext>
              </a:extLst>
            </p:cNvPr>
            <p:cNvSpPr/>
            <p:nvPr/>
          </p:nvSpPr>
          <p:spPr>
            <a:xfrm>
              <a:off x="8573753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2" name="Полилиния: фигура 2481">
              <a:extLst>
                <a:ext uri="{FF2B5EF4-FFF2-40B4-BE49-F238E27FC236}">
                  <a16:creationId xmlns:a16="http://schemas.microsoft.com/office/drawing/2014/main" id="{D9D79AF1-B802-74CB-A5A8-6C2C5EAA6420}"/>
                </a:ext>
              </a:extLst>
            </p:cNvPr>
            <p:cNvSpPr/>
            <p:nvPr/>
          </p:nvSpPr>
          <p:spPr>
            <a:xfrm>
              <a:off x="8482446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3" name="Полилиния: фигура 2482">
              <a:extLst>
                <a:ext uri="{FF2B5EF4-FFF2-40B4-BE49-F238E27FC236}">
                  <a16:creationId xmlns:a16="http://schemas.microsoft.com/office/drawing/2014/main" id="{C39A00EC-009A-9335-719F-47CFFB8ADC66}"/>
                </a:ext>
              </a:extLst>
            </p:cNvPr>
            <p:cNvSpPr/>
            <p:nvPr/>
          </p:nvSpPr>
          <p:spPr>
            <a:xfrm>
              <a:off x="8573753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4" name="Полилиния: фигура 2483">
              <a:extLst>
                <a:ext uri="{FF2B5EF4-FFF2-40B4-BE49-F238E27FC236}">
                  <a16:creationId xmlns:a16="http://schemas.microsoft.com/office/drawing/2014/main" id="{F8F484C3-87D1-0C30-F74B-CB20CC7BB1F0}"/>
                </a:ext>
              </a:extLst>
            </p:cNvPr>
            <p:cNvSpPr/>
            <p:nvPr/>
          </p:nvSpPr>
          <p:spPr>
            <a:xfrm>
              <a:off x="829152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5" name="Полилиния: фигура 2484">
              <a:extLst>
                <a:ext uri="{FF2B5EF4-FFF2-40B4-BE49-F238E27FC236}">
                  <a16:creationId xmlns:a16="http://schemas.microsoft.com/office/drawing/2014/main" id="{D9C111E7-4689-97E7-C6C5-A1B05D044C8E}"/>
                </a:ext>
              </a:extLst>
            </p:cNvPr>
            <p:cNvSpPr/>
            <p:nvPr/>
          </p:nvSpPr>
          <p:spPr>
            <a:xfrm>
              <a:off x="838076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6" name="Полилиния: фигура 2485">
              <a:extLst>
                <a:ext uri="{FF2B5EF4-FFF2-40B4-BE49-F238E27FC236}">
                  <a16:creationId xmlns:a16="http://schemas.microsoft.com/office/drawing/2014/main" id="{90DA8256-A7D0-C81B-ED8C-355F5088D10F}"/>
                </a:ext>
              </a:extLst>
            </p:cNvPr>
            <p:cNvSpPr/>
            <p:nvPr/>
          </p:nvSpPr>
          <p:spPr>
            <a:xfrm>
              <a:off x="829152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7" name="Полилиния: фигура 2486">
              <a:extLst>
                <a:ext uri="{FF2B5EF4-FFF2-40B4-BE49-F238E27FC236}">
                  <a16:creationId xmlns:a16="http://schemas.microsoft.com/office/drawing/2014/main" id="{8AF0A320-B278-67CB-09F3-EEA8F6AD825A}"/>
                </a:ext>
              </a:extLst>
            </p:cNvPr>
            <p:cNvSpPr/>
            <p:nvPr/>
          </p:nvSpPr>
          <p:spPr>
            <a:xfrm>
              <a:off x="838076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8" name="Полилиния: фигура 2487">
              <a:extLst>
                <a:ext uri="{FF2B5EF4-FFF2-40B4-BE49-F238E27FC236}">
                  <a16:creationId xmlns:a16="http://schemas.microsoft.com/office/drawing/2014/main" id="{1FF4F3F8-0596-F66F-DBF5-05ED5DCE8AA4}"/>
                </a:ext>
              </a:extLst>
            </p:cNvPr>
            <p:cNvSpPr/>
            <p:nvPr/>
          </p:nvSpPr>
          <p:spPr>
            <a:xfrm>
              <a:off x="8295678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9" name="Полилиния: фигура 2488">
              <a:extLst>
                <a:ext uri="{FF2B5EF4-FFF2-40B4-BE49-F238E27FC236}">
                  <a16:creationId xmlns:a16="http://schemas.microsoft.com/office/drawing/2014/main" id="{D64C044E-837C-979C-6DEE-85A77790A831}"/>
                </a:ext>
              </a:extLst>
            </p:cNvPr>
            <p:cNvSpPr/>
            <p:nvPr/>
          </p:nvSpPr>
          <p:spPr>
            <a:xfrm>
              <a:off x="8386985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0" name="Полилиния: фигура 2489">
              <a:extLst>
                <a:ext uri="{FF2B5EF4-FFF2-40B4-BE49-F238E27FC236}">
                  <a16:creationId xmlns:a16="http://schemas.microsoft.com/office/drawing/2014/main" id="{B2EEDA95-0EA2-D9A5-1166-1257CF43335B}"/>
                </a:ext>
              </a:extLst>
            </p:cNvPr>
            <p:cNvSpPr/>
            <p:nvPr/>
          </p:nvSpPr>
          <p:spPr>
            <a:xfrm>
              <a:off x="8295678" y="3206972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2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1" name="Полилиния: фигура 2490">
              <a:extLst>
                <a:ext uri="{FF2B5EF4-FFF2-40B4-BE49-F238E27FC236}">
                  <a16:creationId xmlns:a16="http://schemas.microsoft.com/office/drawing/2014/main" id="{84F9B546-14A3-9AD7-1690-C234E25F1378}"/>
                </a:ext>
              </a:extLst>
            </p:cNvPr>
            <p:cNvSpPr/>
            <p:nvPr/>
          </p:nvSpPr>
          <p:spPr>
            <a:xfrm>
              <a:off x="8386985" y="3206972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2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2" name="Полилиния: фигура 2491">
              <a:extLst>
                <a:ext uri="{FF2B5EF4-FFF2-40B4-BE49-F238E27FC236}">
                  <a16:creationId xmlns:a16="http://schemas.microsoft.com/office/drawing/2014/main" id="{9E087DB6-28B0-BDBE-21D1-991E9321DD01}"/>
                </a:ext>
              </a:extLst>
            </p:cNvPr>
            <p:cNvSpPr/>
            <p:nvPr/>
          </p:nvSpPr>
          <p:spPr>
            <a:xfrm>
              <a:off x="810267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3" name="Полилиния: фигура 2492">
              <a:extLst>
                <a:ext uri="{FF2B5EF4-FFF2-40B4-BE49-F238E27FC236}">
                  <a16:creationId xmlns:a16="http://schemas.microsoft.com/office/drawing/2014/main" id="{CF9C6376-E463-42AF-013B-325962D84C17}"/>
                </a:ext>
              </a:extLst>
            </p:cNvPr>
            <p:cNvSpPr/>
            <p:nvPr/>
          </p:nvSpPr>
          <p:spPr>
            <a:xfrm>
              <a:off x="8193984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4" name="Полилиния: фигура 2493">
              <a:extLst>
                <a:ext uri="{FF2B5EF4-FFF2-40B4-BE49-F238E27FC236}">
                  <a16:creationId xmlns:a16="http://schemas.microsoft.com/office/drawing/2014/main" id="{650765B0-5C05-BA57-93B2-65AE39F005C4}"/>
                </a:ext>
              </a:extLst>
            </p:cNvPr>
            <p:cNvSpPr/>
            <p:nvPr/>
          </p:nvSpPr>
          <p:spPr>
            <a:xfrm>
              <a:off x="810267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5" name="Полилиния: фигура 2494">
              <a:extLst>
                <a:ext uri="{FF2B5EF4-FFF2-40B4-BE49-F238E27FC236}">
                  <a16:creationId xmlns:a16="http://schemas.microsoft.com/office/drawing/2014/main" id="{EEDEC32E-AD8B-B19D-582D-17C07AF7BBAC}"/>
                </a:ext>
              </a:extLst>
            </p:cNvPr>
            <p:cNvSpPr/>
            <p:nvPr/>
          </p:nvSpPr>
          <p:spPr>
            <a:xfrm>
              <a:off x="8193984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6" name="Полилиния: фигура 2495">
              <a:extLst>
                <a:ext uri="{FF2B5EF4-FFF2-40B4-BE49-F238E27FC236}">
                  <a16:creationId xmlns:a16="http://schemas.microsoft.com/office/drawing/2014/main" id="{460A93D0-3DEE-51CF-5B3F-146A370F1411}"/>
                </a:ext>
              </a:extLst>
            </p:cNvPr>
            <p:cNvSpPr/>
            <p:nvPr/>
          </p:nvSpPr>
          <p:spPr>
            <a:xfrm>
              <a:off x="8108900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7" name="Полилиния: фигура 2496">
              <a:extLst>
                <a:ext uri="{FF2B5EF4-FFF2-40B4-BE49-F238E27FC236}">
                  <a16:creationId xmlns:a16="http://schemas.microsoft.com/office/drawing/2014/main" id="{A0BD2FC2-9564-8599-965B-606284AEE501}"/>
                </a:ext>
              </a:extLst>
            </p:cNvPr>
            <p:cNvSpPr/>
            <p:nvPr/>
          </p:nvSpPr>
          <p:spPr>
            <a:xfrm>
              <a:off x="8200216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8" name="Полилиния: фигура 2497">
              <a:extLst>
                <a:ext uri="{FF2B5EF4-FFF2-40B4-BE49-F238E27FC236}">
                  <a16:creationId xmlns:a16="http://schemas.microsoft.com/office/drawing/2014/main" id="{F2A8B1A5-60DA-79FB-2C1C-4434AD6009C9}"/>
                </a:ext>
              </a:extLst>
            </p:cNvPr>
            <p:cNvSpPr/>
            <p:nvPr/>
          </p:nvSpPr>
          <p:spPr>
            <a:xfrm>
              <a:off x="8108900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9" name="Полилиния: фигура 2498">
              <a:extLst>
                <a:ext uri="{FF2B5EF4-FFF2-40B4-BE49-F238E27FC236}">
                  <a16:creationId xmlns:a16="http://schemas.microsoft.com/office/drawing/2014/main" id="{0922FE0D-395B-C4E5-B59C-A08F9A837EED}"/>
                </a:ext>
              </a:extLst>
            </p:cNvPr>
            <p:cNvSpPr/>
            <p:nvPr/>
          </p:nvSpPr>
          <p:spPr>
            <a:xfrm>
              <a:off x="8200216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0" name="Полилиния: фигура 2499">
              <a:extLst>
                <a:ext uri="{FF2B5EF4-FFF2-40B4-BE49-F238E27FC236}">
                  <a16:creationId xmlns:a16="http://schemas.microsoft.com/office/drawing/2014/main" id="{1E2023E9-C9F2-0FC0-67D7-0B6E3FDD7437}"/>
                </a:ext>
              </a:extLst>
            </p:cNvPr>
            <p:cNvSpPr/>
            <p:nvPr/>
          </p:nvSpPr>
          <p:spPr>
            <a:xfrm>
              <a:off x="791590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1" name="Полилиния: фигура 2500">
              <a:extLst>
                <a:ext uri="{FF2B5EF4-FFF2-40B4-BE49-F238E27FC236}">
                  <a16:creationId xmlns:a16="http://schemas.microsoft.com/office/drawing/2014/main" id="{609B2CB0-ABDB-D3AA-1FA9-FD84DA7674F5}"/>
                </a:ext>
              </a:extLst>
            </p:cNvPr>
            <p:cNvSpPr/>
            <p:nvPr/>
          </p:nvSpPr>
          <p:spPr>
            <a:xfrm>
              <a:off x="800721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2" name="Полилиния: фигура 2501">
              <a:extLst>
                <a:ext uri="{FF2B5EF4-FFF2-40B4-BE49-F238E27FC236}">
                  <a16:creationId xmlns:a16="http://schemas.microsoft.com/office/drawing/2014/main" id="{3A34B635-571E-E5CD-7411-43626588F413}"/>
                </a:ext>
              </a:extLst>
            </p:cNvPr>
            <p:cNvSpPr/>
            <p:nvPr/>
          </p:nvSpPr>
          <p:spPr>
            <a:xfrm>
              <a:off x="791590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3" name="Полилиния: фигура 2502">
              <a:extLst>
                <a:ext uri="{FF2B5EF4-FFF2-40B4-BE49-F238E27FC236}">
                  <a16:creationId xmlns:a16="http://schemas.microsoft.com/office/drawing/2014/main" id="{6DFDDD16-0F5D-9B0B-5E5E-292B40EB3E94}"/>
                </a:ext>
              </a:extLst>
            </p:cNvPr>
            <p:cNvSpPr/>
            <p:nvPr/>
          </p:nvSpPr>
          <p:spPr>
            <a:xfrm>
              <a:off x="800721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4" name="Полилиния: фигура 2503">
              <a:extLst>
                <a:ext uri="{FF2B5EF4-FFF2-40B4-BE49-F238E27FC236}">
                  <a16:creationId xmlns:a16="http://schemas.microsoft.com/office/drawing/2014/main" id="{A9514A6F-F2C6-3303-927E-13A00EBDDED9}"/>
                </a:ext>
              </a:extLst>
            </p:cNvPr>
            <p:cNvSpPr/>
            <p:nvPr/>
          </p:nvSpPr>
          <p:spPr>
            <a:xfrm>
              <a:off x="7922132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5" name="Полилиния: фигура 2504">
              <a:extLst>
                <a:ext uri="{FF2B5EF4-FFF2-40B4-BE49-F238E27FC236}">
                  <a16:creationId xmlns:a16="http://schemas.microsoft.com/office/drawing/2014/main" id="{5C0C75CD-F3DF-56BA-2929-2D2F3CF200AE}"/>
                </a:ext>
              </a:extLst>
            </p:cNvPr>
            <p:cNvSpPr/>
            <p:nvPr/>
          </p:nvSpPr>
          <p:spPr>
            <a:xfrm>
              <a:off x="8013448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6" name="Полилиния: фигура 2505">
              <a:extLst>
                <a:ext uri="{FF2B5EF4-FFF2-40B4-BE49-F238E27FC236}">
                  <a16:creationId xmlns:a16="http://schemas.microsoft.com/office/drawing/2014/main" id="{CCF73CC4-FDBB-FD59-63DE-C03C1E43C535}"/>
                </a:ext>
              </a:extLst>
            </p:cNvPr>
            <p:cNvSpPr/>
            <p:nvPr/>
          </p:nvSpPr>
          <p:spPr>
            <a:xfrm>
              <a:off x="7922132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7" name="Полилиния: фигура 2506">
              <a:extLst>
                <a:ext uri="{FF2B5EF4-FFF2-40B4-BE49-F238E27FC236}">
                  <a16:creationId xmlns:a16="http://schemas.microsoft.com/office/drawing/2014/main" id="{1FE0C9A3-96DD-F7FC-F32C-5FBF7C7EE614}"/>
                </a:ext>
              </a:extLst>
            </p:cNvPr>
            <p:cNvSpPr/>
            <p:nvPr/>
          </p:nvSpPr>
          <p:spPr>
            <a:xfrm>
              <a:off x="8013448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8" name="Полилиния: фигура 2507">
              <a:extLst>
                <a:ext uri="{FF2B5EF4-FFF2-40B4-BE49-F238E27FC236}">
                  <a16:creationId xmlns:a16="http://schemas.microsoft.com/office/drawing/2014/main" id="{66208F2E-040E-4EF2-214E-ED44A282B178}"/>
                </a:ext>
              </a:extLst>
            </p:cNvPr>
            <p:cNvSpPr/>
            <p:nvPr/>
          </p:nvSpPr>
          <p:spPr>
            <a:xfrm>
              <a:off x="772914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9" name="Полилиния: фигура 2508">
              <a:extLst>
                <a:ext uri="{FF2B5EF4-FFF2-40B4-BE49-F238E27FC236}">
                  <a16:creationId xmlns:a16="http://schemas.microsoft.com/office/drawing/2014/main" id="{D25D7265-E216-0BBC-0407-9C0C0E33BEF1}"/>
                </a:ext>
              </a:extLst>
            </p:cNvPr>
            <p:cNvSpPr/>
            <p:nvPr/>
          </p:nvSpPr>
          <p:spPr>
            <a:xfrm>
              <a:off x="781837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0" name="Полилиния: фигура 2509">
              <a:extLst>
                <a:ext uri="{FF2B5EF4-FFF2-40B4-BE49-F238E27FC236}">
                  <a16:creationId xmlns:a16="http://schemas.microsoft.com/office/drawing/2014/main" id="{2980064A-53EC-90B9-5B0B-D82E7995ACD0}"/>
                </a:ext>
              </a:extLst>
            </p:cNvPr>
            <p:cNvSpPr/>
            <p:nvPr/>
          </p:nvSpPr>
          <p:spPr>
            <a:xfrm>
              <a:off x="772914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1" name="Полилиния: фигура 2510">
              <a:extLst>
                <a:ext uri="{FF2B5EF4-FFF2-40B4-BE49-F238E27FC236}">
                  <a16:creationId xmlns:a16="http://schemas.microsoft.com/office/drawing/2014/main" id="{FF2EB841-9003-2114-5F43-2AF443648667}"/>
                </a:ext>
              </a:extLst>
            </p:cNvPr>
            <p:cNvSpPr/>
            <p:nvPr/>
          </p:nvSpPr>
          <p:spPr>
            <a:xfrm>
              <a:off x="781837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2" name="Полилиния: фигура 2511">
              <a:extLst>
                <a:ext uri="{FF2B5EF4-FFF2-40B4-BE49-F238E27FC236}">
                  <a16:creationId xmlns:a16="http://schemas.microsoft.com/office/drawing/2014/main" id="{00A2319B-B165-B740-F447-A43E035C6F5A}"/>
                </a:ext>
              </a:extLst>
            </p:cNvPr>
            <p:cNvSpPr/>
            <p:nvPr/>
          </p:nvSpPr>
          <p:spPr>
            <a:xfrm>
              <a:off x="7735363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3" name="Полилиния: фигура 2512">
              <a:extLst>
                <a:ext uri="{FF2B5EF4-FFF2-40B4-BE49-F238E27FC236}">
                  <a16:creationId xmlns:a16="http://schemas.microsoft.com/office/drawing/2014/main" id="{7F398356-E97F-F656-D0A2-D961A0BD6F82}"/>
                </a:ext>
              </a:extLst>
            </p:cNvPr>
            <p:cNvSpPr/>
            <p:nvPr/>
          </p:nvSpPr>
          <p:spPr>
            <a:xfrm>
              <a:off x="7826679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4" name="Полилиния: фигура 2513">
              <a:extLst>
                <a:ext uri="{FF2B5EF4-FFF2-40B4-BE49-F238E27FC236}">
                  <a16:creationId xmlns:a16="http://schemas.microsoft.com/office/drawing/2014/main" id="{957A55A2-F185-DC87-AB3D-B285481ED2C8}"/>
                </a:ext>
              </a:extLst>
            </p:cNvPr>
            <p:cNvSpPr/>
            <p:nvPr/>
          </p:nvSpPr>
          <p:spPr>
            <a:xfrm>
              <a:off x="7735363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5" name="Полилиния: фигура 2514">
              <a:extLst>
                <a:ext uri="{FF2B5EF4-FFF2-40B4-BE49-F238E27FC236}">
                  <a16:creationId xmlns:a16="http://schemas.microsoft.com/office/drawing/2014/main" id="{1ABB636E-4FE9-F952-8F5B-5E70D3BA73A5}"/>
                </a:ext>
              </a:extLst>
            </p:cNvPr>
            <p:cNvSpPr/>
            <p:nvPr/>
          </p:nvSpPr>
          <p:spPr>
            <a:xfrm>
              <a:off x="7826679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6" name="Полилиния: фигура 2515">
              <a:extLst>
                <a:ext uri="{FF2B5EF4-FFF2-40B4-BE49-F238E27FC236}">
                  <a16:creationId xmlns:a16="http://schemas.microsoft.com/office/drawing/2014/main" id="{D5134FF5-FCD8-1453-CD69-D6E90DE8D5D1}"/>
                </a:ext>
              </a:extLst>
            </p:cNvPr>
            <p:cNvSpPr/>
            <p:nvPr/>
          </p:nvSpPr>
          <p:spPr>
            <a:xfrm>
              <a:off x="754237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7" name="Полилиния: фигура 2516">
              <a:extLst>
                <a:ext uri="{FF2B5EF4-FFF2-40B4-BE49-F238E27FC236}">
                  <a16:creationId xmlns:a16="http://schemas.microsoft.com/office/drawing/2014/main" id="{57F03B61-F816-2843-338F-D0CEDB71634F}"/>
                </a:ext>
              </a:extLst>
            </p:cNvPr>
            <p:cNvSpPr/>
            <p:nvPr/>
          </p:nvSpPr>
          <p:spPr>
            <a:xfrm>
              <a:off x="763160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8" name="Полилиния: фигура 2517">
              <a:extLst>
                <a:ext uri="{FF2B5EF4-FFF2-40B4-BE49-F238E27FC236}">
                  <a16:creationId xmlns:a16="http://schemas.microsoft.com/office/drawing/2014/main" id="{8EC17775-DD59-8A5D-87D0-29B79ADD113C}"/>
                </a:ext>
              </a:extLst>
            </p:cNvPr>
            <p:cNvSpPr/>
            <p:nvPr/>
          </p:nvSpPr>
          <p:spPr>
            <a:xfrm>
              <a:off x="754237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9" name="Полилиния: фигура 2518">
              <a:extLst>
                <a:ext uri="{FF2B5EF4-FFF2-40B4-BE49-F238E27FC236}">
                  <a16:creationId xmlns:a16="http://schemas.microsoft.com/office/drawing/2014/main" id="{34A39125-3AD0-EA08-790E-A36372CF2F19}"/>
                </a:ext>
              </a:extLst>
            </p:cNvPr>
            <p:cNvSpPr/>
            <p:nvPr/>
          </p:nvSpPr>
          <p:spPr>
            <a:xfrm>
              <a:off x="763160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0" name="Полилиния: фигура 2519">
              <a:extLst>
                <a:ext uri="{FF2B5EF4-FFF2-40B4-BE49-F238E27FC236}">
                  <a16:creationId xmlns:a16="http://schemas.microsoft.com/office/drawing/2014/main" id="{FDCEDAFD-45A7-EE92-EBCA-2D35BD70C163}"/>
                </a:ext>
              </a:extLst>
            </p:cNvPr>
            <p:cNvSpPr/>
            <p:nvPr/>
          </p:nvSpPr>
          <p:spPr>
            <a:xfrm>
              <a:off x="7548595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3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1" name="Полилиния: фигура 2520">
              <a:extLst>
                <a:ext uri="{FF2B5EF4-FFF2-40B4-BE49-F238E27FC236}">
                  <a16:creationId xmlns:a16="http://schemas.microsoft.com/office/drawing/2014/main" id="{A34CA105-A69A-8025-9B28-49463588C2D9}"/>
                </a:ext>
              </a:extLst>
            </p:cNvPr>
            <p:cNvSpPr/>
            <p:nvPr/>
          </p:nvSpPr>
          <p:spPr>
            <a:xfrm>
              <a:off x="7639901" y="3117770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3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2" name="Полилиния: фигура 2521">
              <a:extLst>
                <a:ext uri="{FF2B5EF4-FFF2-40B4-BE49-F238E27FC236}">
                  <a16:creationId xmlns:a16="http://schemas.microsoft.com/office/drawing/2014/main" id="{4B988746-8562-A861-6877-6D77780E5957}"/>
                </a:ext>
              </a:extLst>
            </p:cNvPr>
            <p:cNvSpPr/>
            <p:nvPr/>
          </p:nvSpPr>
          <p:spPr>
            <a:xfrm>
              <a:off x="7548595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3" name="Полилиния: фигура 2522">
              <a:extLst>
                <a:ext uri="{FF2B5EF4-FFF2-40B4-BE49-F238E27FC236}">
                  <a16:creationId xmlns:a16="http://schemas.microsoft.com/office/drawing/2014/main" id="{7EC0E5D9-6A00-9DAC-8550-D8443C08DCC1}"/>
                </a:ext>
              </a:extLst>
            </p:cNvPr>
            <p:cNvSpPr/>
            <p:nvPr/>
          </p:nvSpPr>
          <p:spPr>
            <a:xfrm>
              <a:off x="7639901" y="320697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4" name="Полилиния: фигура 2523">
              <a:extLst>
                <a:ext uri="{FF2B5EF4-FFF2-40B4-BE49-F238E27FC236}">
                  <a16:creationId xmlns:a16="http://schemas.microsoft.com/office/drawing/2014/main" id="{B7C62DC8-E89E-EB0E-9C37-95E08B20FF0B}"/>
                </a:ext>
              </a:extLst>
            </p:cNvPr>
            <p:cNvSpPr/>
            <p:nvPr/>
          </p:nvSpPr>
          <p:spPr>
            <a:xfrm>
              <a:off x="735560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5" name="Полилиния: фигура 2524">
              <a:extLst>
                <a:ext uri="{FF2B5EF4-FFF2-40B4-BE49-F238E27FC236}">
                  <a16:creationId xmlns:a16="http://schemas.microsoft.com/office/drawing/2014/main" id="{AF949546-4A52-BD2D-23B8-DF74B7499395}"/>
                </a:ext>
              </a:extLst>
            </p:cNvPr>
            <p:cNvSpPr/>
            <p:nvPr/>
          </p:nvSpPr>
          <p:spPr>
            <a:xfrm>
              <a:off x="744483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6" name="Полилиния: фигура 2525">
              <a:extLst>
                <a:ext uri="{FF2B5EF4-FFF2-40B4-BE49-F238E27FC236}">
                  <a16:creationId xmlns:a16="http://schemas.microsoft.com/office/drawing/2014/main" id="{43BF7C1A-9F85-3220-D215-D03C9F20A90E}"/>
                </a:ext>
              </a:extLst>
            </p:cNvPr>
            <p:cNvSpPr/>
            <p:nvPr/>
          </p:nvSpPr>
          <p:spPr>
            <a:xfrm>
              <a:off x="735560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7" name="Полилиния: фигура 2526">
              <a:extLst>
                <a:ext uri="{FF2B5EF4-FFF2-40B4-BE49-F238E27FC236}">
                  <a16:creationId xmlns:a16="http://schemas.microsoft.com/office/drawing/2014/main" id="{9A0828EA-A5DB-654A-0DFD-739AA2966EB6}"/>
                </a:ext>
              </a:extLst>
            </p:cNvPr>
            <p:cNvSpPr/>
            <p:nvPr/>
          </p:nvSpPr>
          <p:spPr>
            <a:xfrm>
              <a:off x="744483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8" name="Полилиния: фигура 2527">
              <a:extLst>
                <a:ext uri="{FF2B5EF4-FFF2-40B4-BE49-F238E27FC236}">
                  <a16:creationId xmlns:a16="http://schemas.microsoft.com/office/drawing/2014/main" id="{A1A8AEDD-6937-BA9A-4E05-16FD731E6B02}"/>
                </a:ext>
              </a:extLst>
            </p:cNvPr>
            <p:cNvSpPr/>
            <p:nvPr/>
          </p:nvSpPr>
          <p:spPr>
            <a:xfrm>
              <a:off x="7361826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9" name="Полилиния: фигура 2528">
              <a:extLst>
                <a:ext uri="{FF2B5EF4-FFF2-40B4-BE49-F238E27FC236}">
                  <a16:creationId xmlns:a16="http://schemas.microsoft.com/office/drawing/2014/main" id="{DEBB6F19-A8F1-E045-67CD-05CA6A824492}"/>
                </a:ext>
              </a:extLst>
            </p:cNvPr>
            <p:cNvSpPr/>
            <p:nvPr/>
          </p:nvSpPr>
          <p:spPr>
            <a:xfrm>
              <a:off x="7453133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0" name="Полилиния: фигура 2529">
              <a:extLst>
                <a:ext uri="{FF2B5EF4-FFF2-40B4-BE49-F238E27FC236}">
                  <a16:creationId xmlns:a16="http://schemas.microsoft.com/office/drawing/2014/main" id="{E3A01432-2A67-3D9C-8079-3CDD9C5E334F}"/>
                </a:ext>
              </a:extLst>
            </p:cNvPr>
            <p:cNvSpPr/>
            <p:nvPr/>
          </p:nvSpPr>
          <p:spPr>
            <a:xfrm>
              <a:off x="7361826" y="3209048"/>
              <a:ext cx="29054" cy="29361"/>
            </a:xfrm>
            <a:custGeom>
              <a:avLst/>
              <a:gdLst>
                <a:gd name="connsiteX0" fmla="*/ -72 w 29054"/>
                <a:gd name="connsiteY0" fmla="*/ 14337 h 29361"/>
                <a:gd name="connsiteX1" fmla="*/ 14451 w 29054"/>
                <a:gd name="connsiteY1" fmla="*/ -179 h 29361"/>
                <a:gd name="connsiteX2" fmla="*/ 28982 w 29054"/>
                <a:gd name="connsiteY2" fmla="*/ 14337 h 29361"/>
                <a:gd name="connsiteX3" fmla="*/ 14451 w 29054"/>
                <a:gd name="connsiteY3" fmla="*/ 28862 h 29361"/>
                <a:gd name="connsiteX4" fmla="*/ -72 w 29054"/>
                <a:gd name="connsiteY4" fmla="*/ 14337 h 2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1" y="28862"/>
                  </a:cubicBezTo>
                  <a:cubicBezTo>
                    <a:pt x="8228" y="30930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1" name="Полилиния: фигура 2530">
              <a:extLst>
                <a:ext uri="{FF2B5EF4-FFF2-40B4-BE49-F238E27FC236}">
                  <a16:creationId xmlns:a16="http://schemas.microsoft.com/office/drawing/2014/main" id="{F56C10DE-5AE9-C02B-3C62-428386B1EB92}"/>
                </a:ext>
              </a:extLst>
            </p:cNvPr>
            <p:cNvSpPr/>
            <p:nvPr/>
          </p:nvSpPr>
          <p:spPr>
            <a:xfrm>
              <a:off x="7453133" y="3209048"/>
              <a:ext cx="29054" cy="29361"/>
            </a:xfrm>
            <a:custGeom>
              <a:avLst/>
              <a:gdLst>
                <a:gd name="connsiteX0" fmla="*/ -72 w 29054"/>
                <a:gd name="connsiteY0" fmla="*/ 14337 h 29361"/>
                <a:gd name="connsiteX1" fmla="*/ 14459 w 29054"/>
                <a:gd name="connsiteY1" fmla="*/ -179 h 29361"/>
                <a:gd name="connsiteX2" fmla="*/ 28982 w 29054"/>
                <a:gd name="connsiteY2" fmla="*/ 14337 h 29361"/>
                <a:gd name="connsiteX3" fmla="*/ 14459 w 29054"/>
                <a:gd name="connsiteY3" fmla="*/ 28862 h 29361"/>
                <a:gd name="connsiteX4" fmla="*/ -72 w 29054"/>
                <a:gd name="connsiteY4" fmla="*/ 14337 h 2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9" y="28862"/>
                  </a:cubicBezTo>
                  <a:cubicBezTo>
                    <a:pt x="6160" y="30930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2" name="Полилиния: фигура 2531">
              <a:extLst>
                <a:ext uri="{FF2B5EF4-FFF2-40B4-BE49-F238E27FC236}">
                  <a16:creationId xmlns:a16="http://schemas.microsoft.com/office/drawing/2014/main" id="{18B19817-E202-773A-39B7-46992C5DBCE3}"/>
                </a:ext>
              </a:extLst>
            </p:cNvPr>
            <p:cNvSpPr/>
            <p:nvPr/>
          </p:nvSpPr>
          <p:spPr>
            <a:xfrm>
              <a:off x="716675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3" name="Полилиния: фигура 2532">
              <a:extLst>
                <a:ext uri="{FF2B5EF4-FFF2-40B4-BE49-F238E27FC236}">
                  <a16:creationId xmlns:a16="http://schemas.microsoft.com/office/drawing/2014/main" id="{7C9D17F0-D01B-93C6-5EC9-D6C915CC873E}"/>
                </a:ext>
              </a:extLst>
            </p:cNvPr>
            <p:cNvSpPr/>
            <p:nvPr/>
          </p:nvSpPr>
          <p:spPr>
            <a:xfrm>
              <a:off x="725806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4" name="Полилиния: фигура 2533">
              <a:extLst>
                <a:ext uri="{FF2B5EF4-FFF2-40B4-BE49-F238E27FC236}">
                  <a16:creationId xmlns:a16="http://schemas.microsoft.com/office/drawing/2014/main" id="{2904F194-D16A-24F8-65FE-396DBD9388CF}"/>
                </a:ext>
              </a:extLst>
            </p:cNvPr>
            <p:cNvSpPr/>
            <p:nvPr/>
          </p:nvSpPr>
          <p:spPr>
            <a:xfrm>
              <a:off x="716675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5" name="Полилиния: фигура 2534">
              <a:extLst>
                <a:ext uri="{FF2B5EF4-FFF2-40B4-BE49-F238E27FC236}">
                  <a16:creationId xmlns:a16="http://schemas.microsoft.com/office/drawing/2014/main" id="{7EB07B07-4B07-738D-7775-42834BBC3E13}"/>
                </a:ext>
              </a:extLst>
            </p:cNvPr>
            <p:cNvSpPr/>
            <p:nvPr/>
          </p:nvSpPr>
          <p:spPr>
            <a:xfrm>
              <a:off x="725806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6" name="Полилиния: фигура 2535">
              <a:extLst>
                <a:ext uri="{FF2B5EF4-FFF2-40B4-BE49-F238E27FC236}">
                  <a16:creationId xmlns:a16="http://schemas.microsoft.com/office/drawing/2014/main" id="{FC31E240-A683-DA68-2EFC-7F84C10373DD}"/>
                </a:ext>
              </a:extLst>
            </p:cNvPr>
            <p:cNvSpPr/>
            <p:nvPr/>
          </p:nvSpPr>
          <p:spPr>
            <a:xfrm>
              <a:off x="7175058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7" name="Полилиния: фигура 2536">
              <a:extLst>
                <a:ext uri="{FF2B5EF4-FFF2-40B4-BE49-F238E27FC236}">
                  <a16:creationId xmlns:a16="http://schemas.microsoft.com/office/drawing/2014/main" id="{E818B687-CCC1-1D5D-3959-6C744ADD9714}"/>
                </a:ext>
              </a:extLst>
            </p:cNvPr>
            <p:cNvSpPr/>
            <p:nvPr/>
          </p:nvSpPr>
          <p:spPr>
            <a:xfrm>
              <a:off x="7266364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8" name="Полилиния: фигура 2537">
              <a:extLst>
                <a:ext uri="{FF2B5EF4-FFF2-40B4-BE49-F238E27FC236}">
                  <a16:creationId xmlns:a16="http://schemas.microsoft.com/office/drawing/2014/main" id="{762B2E53-4268-87B2-175D-4243D704630F}"/>
                </a:ext>
              </a:extLst>
            </p:cNvPr>
            <p:cNvSpPr/>
            <p:nvPr/>
          </p:nvSpPr>
          <p:spPr>
            <a:xfrm>
              <a:off x="7175058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0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9" name="Полилиния: фигура 2538">
              <a:extLst>
                <a:ext uri="{FF2B5EF4-FFF2-40B4-BE49-F238E27FC236}">
                  <a16:creationId xmlns:a16="http://schemas.microsoft.com/office/drawing/2014/main" id="{E77614EB-4A11-C2CA-0E70-63B847017A4A}"/>
                </a:ext>
              </a:extLst>
            </p:cNvPr>
            <p:cNvSpPr/>
            <p:nvPr/>
          </p:nvSpPr>
          <p:spPr>
            <a:xfrm>
              <a:off x="7266364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1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0" name="Полилиния: фигура 2539">
              <a:extLst>
                <a:ext uri="{FF2B5EF4-FFF2-40B4-BE49-F238E27FC236}">
                  <a16:creationId xmlns:a16="http://schemas.microsoft.com/office/drawing/2014/main" id="{1A35C1FA-6C3D-D732-C43A-81E7A0F7CF9C}"/>
                </a:ext>
              </a:extLst>
            </p:cNvPr>
            <p:cNvSpPr/>
            <p:nvPr/>
          </p:nvSpPr>
          <p:spPr>
            <a:xfrm>
              <a:off x="6979980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1" name="Полилиния: фигура 2540">
              <a:extLst>
                <a:ext uri="{FF2B5EF4-FFF2-40B4-BE49-F238E27FC236}">
                  <a16:creationId xmlns:a16="http://schemas.microsoft.com/office/drawing/2014/main" id="{11DC56DB-0F6B-E045-DAA0-223BEA3FB1CE}"/>
                </a:ext>
              </a:extLst>
            </p:cNvPr>
            <p:cNvSpPr/>
            <p:nvPr/>
          </p:nvSpPr>
          <p:spPr>
            <a:xfrm>
              <a:off x="707129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2" name="Полилиния: фигура 2541">
              <a:extLst>
                <a:ext uri="{FF2B5EF4-FFF2-40B4-BE49-F238E27FC236}">
                  <a16:creationId xmlns:a16="http://schemas.microsoft.com/office/drawing/2014/main" id="{227D7D25-2A8B-6A7B-2008-96BE15AEC2F9}"/>
                </a:ext>
              </a:extLst>
            </p:cNvPr>
            <p:cNvSpPr/>
            <p:nvPr/>
          </p:nvSpPr>
          <p:spPr>
            <a:xfrm>
              <a:off x="6979980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3" name="Полилиния: фигура 2542">
              <a:extLst>
                <a:ext uri="{FF2B5EF4-FFF2-40B4-BE49-F238E27FC236}">
                  <a16:creationId xmlns:a16="http://schemas.microsoft.com/office/drawing/2014/main" id="{5972C2D6-AF49-13DA-459F-4334DA3C0DC8}"/>
                </a:ext>
              </a:extLst>
            </p:cNvPr>
            <p:cNvSpPr/>
            <p:nvPr/>
          </p:nvSpPr>
          <p:spPr>
            <a:xfrm>
              <a:off x="707129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4" name="Полилиния: фигура 2543">
              <a:extLst>
                <a:ext uri="{FF2B5EF4-FFF2-40B4-BE49-F238E27FC236}">
                  <a16:creationId xmlns:a16="http://schemas.microsoft.com/office/drawing/2014/main" id="{5947E5F8-B512-524E-F21F-CC49B48B907F}"/>
                </a:ext>
              </a:extLst>
            </p:cNvPr>
            <p:cNvSpPr/>
            <p:nvPr/>
          </p:nvSpPr>
          <p:spPr>
            <a:xfrm>
              <a:off x="6988290" y="3119847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5" name="Полилиния: фигура 2544">
              <a:extLst>
                <a:ext uri="{FF2B5EF4-FFF2-40B4-BE49-F238E27FC236}">
                  <a16:creationId xmlns:a16="http://schemas.microsoft.com/office/drawing/2014/main" id="{F54F86D0-1DF0-5832-A313-0E592232DD49}"/>
                </a:ext>
              </a:extLst>
            </p:cNvPr>
            <p:cNvSpPr/>
            <p:nvPr/>
          </p:nvSpPr>
          <p:spPr>
            <a:xfrm>
              <a:off x="7079596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6" name="Полилиния: фигура 2545">
              <a:extLst>
                <a:ext uri="{FF2B5EF4-FFF2-40B4-BE49-F238E27FC236}">
                  <a16:creationId xmlns:a16="http://schemas.microsoft.com/office/drawing/2014/main" id="{EE4429E2-5BC8-FF4E-954B-1F26E2884644}"/>
                </a:ext>
              </a:extLst>
            </p:cNvPr>
            <p:cNvSpPr/>
            <p:nvPr/>
          </p:nvSpPr>
          <p:spPr>
            <a:xfrm>
              <a:off x="6988290" y="320904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2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2"/>
                    <a:pt x="14450" y="28862"/>
                  </a:cubicBezTo>
                  <a:cubicBezTo>
                    <a:pt x="615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7" name="Полилиния: фигура 2546">
              <a:extLst>
                <a:ext uri="{FF2B5EF4-FFF2-40B4-BE49-F238E27FC236}">
                  <a16:creationId xmlns:a16="http://schemas.microsoft.com/office/drawing/2014/main" id="{9F56B009-1ED0-9943-96E9-EFEB57B4BBA5}"/>
                </a:ext>
              </a:extLst>
            </p:cNvPr>
            <p:cNvSpPr/>
            <p:nvPr/>
          </p:nvSpPr>
          <p:spPr>
            <a:xfrm>
              <a:off x="7079596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0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8" name="Полилиния: фигура 2547">
              <a:extLst>
                <a:ext uri="{FF2B5EF4-FFF2-40B4-BE49-F238E27FC236}">
                  <a16:creationId xmlns:a16="http://schemas.microsoft.com/office/drawing/2014/main" id="{D056FB3D-D34D-0143-A04B-C60D6347A26B}"/>
                </a:ext>
              </a:extLst>
            </p:cNvPr>
            <p:cNvSpPr/>
            <p:nvPr/>
          </p:nvSpPr>
          <p:spPr>
            <a:xfrm>
              <a:off x="679321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9" name="Полилиния: фигура 2548">
              <a:extLst>
                <a:ext uri="{FF2B5EF4-FFF2-40B4-BE49-F238E27FC236}">
                  <a16:creationId xmlns:a16="http://schemas.microsoft.com/office/drawing/2014/main" id="{8912D66F-5965-B022-1E8F-40EF75BAD43D}"/>
                </a:ext>
              </a:extLst>
            </p:cNvPr>
            <p:cNvSpPr/>
            <p:nvPr/>
          </p:nvSpPr>
          <p:spPr>
            <a:xfrm>
              <a:off x="688245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0" name="Полилиния: фигура 2549">
              <a:extLst>
                <a:ext uri="{FF2B5EF4-FFF2-40B4-BE49-F238E27FC236}">
                  <a16:creationId xmlns:a16="http://schemas.microsoft.com/office/drawing/2014/main" id="{1EE85FF2-3D50-EBE5-7E6C-CE55355CACA5}"/>
                </a:ext>
              </a:extLst>
            </p:cNvPr>
            <p:cNvSpPr/>
            <p:nvPr/>
          </p:nvSpPr>
          <p:spPr>
            <a:xfrm>
              <a:off x="679321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1" name="Полилиния: фигура 2550">
              <a:extLst>
                <a:ext uri="{FF2B5EF4-FFF2-40B4-BE49-F238E27FC236}">
                  <a16:creationId xmlns:a16="http://schemas.microsoft.com/office/drawing/2014/main" id="{CF761B80-A579-DBD9-621B-7E822599295A}"/>
                </a:ext>
              </a:extLst>
            </p:cNvPr>
            <p:cNvSpPr/>
            <p:nvPr/>
          </p:nvSpPr>
          <p:spPr>
            <a:xfrm>
              <a:off x="688245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2" name="Полилиния: фигура 2551">
              <a:extLst>
                <a:ext uri="{FF2B5EF4-FFF2-40B4-BE49-F238E27FC236}">
                  <a16:creationId xmlns:a16="http://schemas.microsoft.com/office/drawing/2014/main" id="{96B5E927-FAB3-0187-0B59-D06DCDE97421}"/>
                </a:ext>
              </a:extLst>
            </p:cNvPr>
            <p:cNvSpPr/>
            <p:nvPr/>
          </p:nvSpPr>
          <p:spPr>
            <a:xfrm>
              <a:off x="6801512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3" name="Полилиния: фигура 2552">
              <a:extLst>
                <a:ext uri="{FF2B5EF4-FFF2-40B4-BE49-F238E27FC236}">
                  <a16:creationId xmlns:a16="http://schemas.microsoft.com/office/drawing/2014/main" id="{16F86425-22EF-C7A9-DF67-75ACE67B12FF}"/>
                </a:ext>
              </a:extLst>
            </p:cNvPr>
            <p:cNvSpPr/>
            <p:nvPr/>
          </p:nvSpPr>
          <p:spPr>
            <a:xfrm>
              <a:off x="6892828" y="3119847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4" name="Полилиния: фигура 2553">
              <a:extLst>
                <a:ext uri="{FF2B5EF4-FFF2-40B4-BE49-F238E27FC236}">
                  <a16:creationId xmlns:a16="http://schemas.microsoft.com/office/drawing/2014/main" id="{AB06A0B6-8F72-050D-0852-4DE7E35630FF}"/>
                </a:ext>
              </a:extLst>
            </p:cNvPr>
            <p:cNvSpPr/>
            <p:nvPr/>
          </p:nvSpPr>
          <p:spPr>
            <a:xfrm>
              <a:off x="6801512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9" y="28862"/>
                  </a:cubicBezTo>
                  <a:cubicBezTo>
                    <a:pt x="616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5" name="Полилиния: фигура 2554">
              <a:extLst>
                <a:ext uri="{FF2B5EF4-FFF2-40B4-BE49-F238E27FC236}">
                  <a16:creationId xmlns:a16="http://schemas.microsoft.com/office/drawing/2014/main" id="{3E30E3BC-B4FF-25B1-2063-2FF18E1535BD}"/>
                </a:ext>
              </a:extLst>
            </p:cNvPr>
            <p:cNvSpPr/>
            <p:nvPr/>
          </p:nvSpPr>
          <p:spPr>
            <a:xfrm>
              <a:off x="6892828" y="320904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2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2"/>
                    <a:pt x="14450" y="28862"/>
                  </a:cubicBezTo>
                  <a:cubicBezTo>
                    <a:pt x="615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6" name="Полилиния: фигура 2555">
              <a:extLst>
                <a:ext uri="{FF2B5EF4-FFF2-40B4-BE49-F238E27FC236}">
                  <a16:creationId xmlns:a16="http://schemas.microsoft.com/office/drawing/2014/main" id="{7EE41E99-4CF3-87A1-4D52-65E97D3C4447}"/>
                </a:ext>
              </a:extLst>
            </p:cNvPr>
            <p:cNvSpPr/>
            <p:nvPr/>
          </p:nvSpPr>
          <p:spPr>
            <a:xfrm>
              <a:off x="660644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7" name="Полилиния: фигура 2556">
              <a:extLst>
                <a:ext uri="{FF2B5EF4-FFF2-40B4-BE49-F238E27FC236}">
                  <a16:creationId xmlns:a16="http://schemas.microsoft.com/office/drawing/2014/main" id="{0CF6F8C3-76DE-5BE8-3468-E81A45FCB4AC}"/>
                </a:ext>
              </a:extLst>
            </p:cNvPr>
            <p:cNvSpPr/>
            <p:nvPr/>
          </p:nvSpPr>
          <p:spPr>
            <a:xfrm>
              <a:off x="669568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8" name="Полилиния: фигура 2557">
              <a:extLst>
                <a:ext uri="{FF2B5EF4-FFF2-40B4-BE49-F238E27FC236}">
                  <a16:creationId xmlns:a16="http://schemas.microsoft.com/office/drawing/2014/main" id="{5CE22C58-66EA-4FC2-192E-5DD4B4576448}"/>
                </a:ext>
              </a:extLst>
            </p:cNvPr>
            <p:cNvSpPr/>
            <p:nvPr/>
          </p:nvSpPr>
          <p:spPr>
            <a:xfrm>
              <a:off x="660644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9" name="Полилиния: фигура 2558">
              <a:extLst>
                <a:ext uri="{FF2B5EF4-FFF2-40B4-BE49-F238E27FC236}">
                  <a16:creationId xmlns:a16="http://schemas.microsoft.com/office/drawing/2014/main" id="{36E2ADB5-3EA5-2F89-4788-22162F5B5E75}"/>
                </a:ext>
              </a:extLst>
            </p:cNvPr>
            <p:cNvSpPr/>
            <p:nvPr/>
          </p:nvSpPr>
          <p:spPr>
            <a:xfrm>
              <a:off x="669568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0" name="Полилиния: фигура 2559">
              <a:extLst>
                <a:ext uri="{FF2B5EF4-FFF2-40B4-BE49-F238E27FC236}">
                  <a16:creationId xmlns:a16="http://schemas.microsoft.com/office/drawing/2014/main" id="{B458F0CB-589C-BD0E-8091-25B8089F07C1}"/>
                </a:ext>
              </a:extLst>
            </p:cNvPr>
            <p:cNvSpPr/>
            <p:nvPr/>
          </p:nvSpPr>
          <p:spPr>
            <a:xfrm>
              <a:off x="6614743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1" name="Полилиния: фигура 2560">
              <a:extLst>
                <a:ext uri="{FF2B5EF4-FFF2-40B4-BE49-F238E27FC236}">
                  <a16:creationId xmlns:a16="http://schemas.microsoft.com/office/drawing/2014/main" id="{C66544BF-1853-3054-44B5-C00747A7AF49}"/>
                </a:ext>
              </a:extLst>
            </p:cNvPr>
            <p:cNvSpPr/>
            <p:nvPr/>
          </p:nvSpPr>
          <p:spPr>
            <a:xfrm>
              <a:off x="6706059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8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2" name="Полилиния: фигура 2561">
              <a:extLst>
                <a:ext uri="{FF2B5EF4-FFF2-40B4-BE49-F238E27FC236}">
                  <a16:creationId xmlns:a16="http://schemas.microsoft.com/office/drawing/2014/main" id="{A2771ABE-A456-DC42-4DB5-566EF13129AD}"/>
                </a:ext>
              </a:extLst>
            </p:cNvPr>
            <p:cNvSpPr/>
            <p:nvPr/>
          </p:nvSpPr>
          <p:spPr>
            <a:xfrm>
              <a:off x="6614743" y="3211115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96"/>
                    <a:pt x="12382" y="26796"/>
                  </a:cubicBezTo>
                  <a:cubicBezTo>
                    <a:pt x="6160" y="2679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3" name="Полилиния: фигура 2562">
              <a:extLst>
                <a:ext uri="{FF2B5EF4-FFF2-40B4-BE49-F238E27FC236}">
                  <a16:creationId xmlns:a16="http://schemas.microsoft.com/office/drawing/2014/main" id="{FD8ECABF-A6CA-7C12-A351-1B7060531A30}"/>
                </a:ext>
              </a:extLst>
            </p:cNvPr>
            <p:cNvSpPr/>
            <p:nvPr/>
          </p:nvSpPr>
          <p:spPr>
            <a:xfrm>
              <a:off x="6706059" y="3211115"/>
              <a:ext cx="24899" cy="26974"/>
            </a:xfrm>
            <a:custGeom>
              <a:avLst/>
              <a:gdLst>
                <a:gd name="connsiteX0" fmla="*/ -72 w 24899"/>
                <a:gd name="connsiteY0" fmla="*/ 12270 h 26974"/>
                <a:gd name="connsiteX1" fmla="*/ 12373 w 24899"/>
                <a:gd name="connsiteY1" fmla="*/ -179 h 26974"/>
                <a:gd name="connsiteX2" fmla="*/ 24828 w 24899"/>
                <a:gd name="connsiteY2" fmla="*/ 12270 h 26974"/>
                <a:gd name="connsiteX3" fmla="*/ 12373 w 24899"/>
                <a:gd name="connsiteY3" fmla="*/ 26796 h 26974"/>
                <a:gd name="connsiteX4" fmla="*/ -72 w 24899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4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6"/>
                    <a:pt x="18605" y="26796"/>
                    <a:pt x="12373" y="26796"/>
                  </a:cubicBezTo>
                  <a:cubicBezTo>
                    <a:pt x="6151" y="2679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4" name="Полилиния: фигура 2563">
              <a:extLst>
                <a:ext uri="{FF2B5EF4-FFF2-40B4-BE49-F238E27FC236}">
                  <a16:creationId xmlns:a16="http://schemas.microsoft.com/office/drawing/2014/main" id="{ED7DAE46-CD98-BCF8-7C69-BA9AB1FF1D64}"/>
                </a:ext>
              </a:extLst>
            </p:cNvPr>
            <p:cNvSpPr/>
            <p:nvPr/>
          </p:nvSpPr>
          <p:spPr>
            <a:xfrm>
              <a:off x="641967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5" name="Полилиния: фигура 2564">
              <a:extLst>
                <a:ext uri="{FF2B5EF4-FFF2-40B4-BE49-F238E27FC236}">
                  <a16:creationId xmlns:a16="http://schemas.microsoft.com/office/drawing/2014/main" id="{32F48F92-3806-1A45-5C80-B34B2F44C813}"/>
                </a:ext>
              </a:extLst>
            </p:cNvPr>
            <p:cNvSpPr/>
            <p:nvPr/>
          </p:nvSpPr>
          <p:spPr>
            <a:xfrm>
              <a:off x="650891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6" name="Полилиния: фигура 2565">
              <a:extLst>
                <a:ext uri="{FF2B5EF4-FFF2-40B4-BE49-F238E27FC236}">
                  <a16:creationId xmlns:a16="http://schemas.microsoft.com/office/drawing/2014/main" id="{C1E45FA2-1887-98D1-5A2A-99CC4F62A29A}"/>
                </a:ext>
              </a:extLst>
            </p:cNvPr>
            <p:cNvSpPr/>
            <p:nvPr/>
          </p:nvSpPr>
          <p:spPr>
            <a:xfrm>
              <a:off x="641967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7" name="Полилиния: фигура 2566">
              <a:extLst>
                <a:ext uri="{FF2B5EF4-FFF2-40B4-BE49-F238E27FC236}">
                  <a16:creationId xmlns:a16="http://schemas.microsoft.com/office/drawing/2014/main" id="{58A74B43-802E-DBB8-5565-7C3F9FF278D0}"/>
                </a:ext>
              </a:extLst>
            </p:cNvPr>
            <p:cNvSpPr/>
            <p:nvPr/>
          </p:nvSpPr>
          <p:spPr>
            <a:xfrm>
              <a:off x="650891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8" name="Полилиния: фигура 2567">
              <a:extLst>
                <a:ext uri="{FF2B5EF4-FFF2-40B4-BE49-F238E27FC236}">
                  <a16:creationId xmlns:a16="http://schemas.microsoft.com/office/drawing/2014/main" id="{D8FAF050-3D95-8660-35EC-39C11E6423F9}"/>
                </a:ext>
              </a:extLst>
            </p:cNvPr>
            <p:cNvSpPr/>
            <p:nvPr/>
          </p:nvSpPr>
          <p:spPr>
            <a:xfrm>
              <a:off x="6427975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9" name="Полилиния: фигура 2568">
              <a:extLst>
                <a:ext uri="{FF2B5EF4-FFF2-40B4-BE49-F238E27FC236}">
                  <a16:creationId xmlns:a16="http://schemas.microsoft.com/office/drawing/2014/main" id="{45D2CAE5-A57B-7F56-815A-E0228400A1EA}"/>
                </a:ext>
              </a:extLst>
            </p:cNvPr>
            <p:cNvSpPr/>
            <p:nvPr/>
          </p:nvSpPr>
          <p:spPr>
            <a:xfrm>
              <a:off x="6519281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0" name="Полилиния: фигура 2569">
              <a:extLst>
                <a:ext uri="{FF2B5EF4-FFF2-40B4-BE49-F238E27FC236}">
                  <a16:creationId xmlns:a16="http://schemas.microsoft.com/office/drawing/2014/main" id="{D0FDBB09-0E2D-ADFD-F684-4C28F5C54EDB}"/>
                </a:ext>
              </a:extLst>
            </p:cNvPr>
            <p:cNvSpPr/>
            <p:nvPr/>
          </p:nvSpPr>
          <p:spPr>
            <a:xfrm>
              <a:off x="6427975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1" name="Полилиния: фигура 2570">
              <a:extLst>
                <a:ext uri="{FF2B5EF4-FFF2-40B4-BE49-F238E27FC236}">
                  <a16:creationId xmlns:a16="http://schemas.microsoft.com/office/drawing/2014/main" id="{F840B735-F2DA-C812-6798-EE1342366F56}"/>
                </a:ext>
              </a:extLst>
            </p:cNvPr>
            <p:cNvSpPr/>
            <p:nvPr/>
          </p:nvSpPr>
          <p:spPr>
            <a:xfrm>
              <a:off x="6519281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2" name="Полилиния: фигура 2571">
              <a:extLst>
                <a:ext uri="{FF2B5EF4-FFF2-40B4-BE49-F238E27FC236}">
                  <a16:creationId xmlns:a16="http://schemas.microsoft.com/office/drawing/2014/main" id="{C32A12B8-F0F0-E816-40C5-CD5A6736FEDF}"/>
                </a:ext>
              </a:extLst>
            </p:cNvPr>
            <p:cNvSpPr/>
            <p:nvPr/>
          </p:nvSpPr>
          <p:spPr>
            <a:xfrm>
              <a:off x="623082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3" name="Полилиния: фигура 2572">
              <a:extLst>
                <a:ext uri="{FF2B5EF4-FFF2-40B4-BE49-F238E27FC236}">
                  <a16:creationId xmlns:a16="http://schemas.microsoft.com/office/drawing/2014/main" id="{83147230-026C-2316-4925-ED820E1BCE2B}"/>
                </a:ext>
              </a:extLst>
            </p:cNvPr>
            <p:cNvSpPr/>
            <p:nvPr/>
          </p:nvSpPr>
          <p:spPr>
            <a:xfrm>
              <a:off x="6322136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4" name="Полилиния: фигура 2573">
              <a:extLst>
                <a:ext uri="{FF2B5EF4-FFF2-40B4-BE49-F238E27FC236}">
                  <a16:creationId xmlns:a16="http://schemas.microsoft.com/office/drawing/2014/main" id="{1922C65F-60F5-51D4-E4C9-058830EE8B4E}"/>
                </a:ext>
              </a:extLst>
            </p:cNvPr>
            <p:cNvSpPr/>
            <p:nvPr/>
          </p:nvSpPr>
          <p:spPr>
            <a:xfrm>
              <a:off x="623082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5" name="Полилиния: фигура 2574">
              <a:extLst>
                <a:ext uri="{FF2B5EF4-FFF2-40B4-BE49-F238E27FC236}">
                  <a16:creationId xmlns:a16="http://schemas.microsoft.com/office/drawing/2014/main" id="{01C75348-171D-D8B6-0FDA-5530E9B1BD06}"/>
                </a:ext>
              </a:extLst>
            </p:cNvPr>
            <p:cNvSpPr/>
            <p:nvPr/>
          </p:nvSpPr>
          <p:spPr>
            <a:xfrm>
              <a:off x="6322136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6" name="Полилиния: фигура 2575">
              <a:extLst>
                <a:ext uri="{FF2B5EF4-FFF2-40B4-BE49-F238E27FC236}">
                  <a16:creationId xmlns:a16="http://schemas.microsoft.com/office/drawing/2014/main" id="{D65153C5-6A3E-3978-186E-BDD58B48B2E0}"/>
                </a:ext>
              </a:extLst>
            </p:cNvPr>
            <p:cNvSpPr/>
            <p:nvPr/>
          </p:nvSpPr>
          <p:spPr>
            <a:xfrm>
              <a:off x="6241206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7" name="Полилиния: фигура 2576">
              <a:extLst>
                <a:ext uri="{FF2B5EF4-FFF2-40B4-BE49-F238E27FC236}">
                  <a16:creationId xmlns:a16="http://schemas.microsoft.com/office/drawing/2014/main" id="{B453A961-E9D5-C5C2-BDD9-8A96D3323742}"/>
                </a:ext>
              </a:extLst>
            </p:cNvPr>
            <p:cNvSpPr/>
            <p:nvPr/>
          </p:nvSpPr>
          <p:spPr>
            <a:xfrm>
              <a:off x="6332513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8" name="Полилиния: фигура 2577">
              <a:extLst>
                <a:ext uri="{FF2B5EF4-FFF2-40B4-BE49-F238E27FC236}">
                  <a16:creationId xmlns:a16="http://schemas.microsoft.com/office/drawing/2014/main" id="{5FCDFBA7-131F-C269-CDA7-A8FE2690FA6F}"/>
                </a:ext>
              </a:extLst>
            </p:cNvPr>
            <p:cNvSpPr/>
            <p:nvPr/>
          </p:nvSpPr>
          <p:spPr>
            <a:xfrm>
              <a:off x="6241206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9" name="Полилиния: фигура 2578">
              <a:extLst>
                <a:ext uri="{FF2B5EF4-FFF2-40B4-BE49-F238E27FC236}">
                  <a16:creationId xmlns:a16="http://schemas.microsoft.com/office/drawing/2014/main" id="{04AA5169-5A21-17C3-A467-731F843B17B5}"/>
                </a:ext>
              </a:extLst>
            </p:cNvPr>
            <p:cNvSpPr/>
            <p:nvPr/>
          </p:nvSpPr>
          <p:spPr>
            <a:xfrm>
              <a:off x="6332513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0" name="Полилиния: фигура 2579">
              <a:extLst>
                <a:ext uri="{FF2B5EF4-FFF2-40B4-BE49-F238E27FC236}">
                  <a16:creationId xmlns:a16="http://schemas.microsoft.com/office/drawing/2014/main" id="{2E8E401E-5695-469C-2D1C-0B5EA0DAB218}"/>
                </a:ext>
              </a:extLst>
            </p:cNvPr>
            <p:cNvSpPr/>
            <p:nvPr/>
          </p:nvSpPr>
          <p:spPr>
            <a:xfrm>
              <a:off x="604406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1" name="Полилиния: фигура 2580">
              <a:extLst>
                <a:ext uri="{FF2B5EF4-FFF2-40B4-BE49-F238E27FC236}">
                  <a16:creationId xmlns:a16="http://schemas.microsoft.com/office/drawing/2014/main" id="{30A60EF4-E424-D88B-915E-13FFE3DA926E}"/>
                </a:ext>
              </a:extLst>
            </p:cNvPr>
            <p:cNvSpPr/>
            <p:nvPr/>
          </p:nvSpPr>
          <p:spPr>
            <a:xfrm>
              <a:off x="613536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2" name="Полилиния: фигура 2581">
              <a:extLst>
                <a:ext uri="{FF2B5EF4-FFF2-40B4-BE49-F238E27FC236}">
                  <a16:creationId xmlns:a16="http://schemas.microsoft.com/office/drawing/2014/main" id="{2A281F32-6B6A-44AC-D933-60876286BEEB}"/>
                </a:ext>
              </a:extLst>
            </p:cNvPr>
            <p:cNvSpPr/>
            <p:nvPr/>
          </p:nvSpPr>
          <p:spPr>
            <a:xfrm>
              <a:off x="604406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3" name="Полилиния: фигура 2582">
              <a:extLst>
                <a:ext uri="{FF2B5EF4-FFF2-40B4-BE49-F238E27FC236}">
                  <a16:creationId xmlns:a16="http://schemas.microsoft.com/office/drawing/2014/main" id="{115DFC46-B041-2EB7-1756-7C746C529B55}"/>
                </a:ext>
              </a:extLst>
            </p:cNvPr>
            <p:cNvSpPr/>
            <p:nvPr/>
          </p:nvSpPr>
          <p:spPr>
            <a:xfrm>
              <a:off x="613536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4" name="Полилиния: фигура 2583">
              <a:extLst>
                <a:ext uri="{FF2B5EF4-FFF2-40B4-BE49-F238E27FC236}">
                  <a16:creationId xmlns:a16="http://schemas.microsoft.com/office/drawing/2014/main" id="{B7EF291F-8DE1-A7C5-049D-EA10F42EB464}"/>
                </a:ext>
              </a:extLst>
            </p:cNvPr>
            <p:cNvSpPr/>
            <p:nvPr/>
          </p:nvSpPr>
          <p:spPr>
            <a:xfrm>
              <a:off x="6054438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5" name="Полилиния: фигура 2584">
              <a:extLst>
                <a:ext uri="{FF2B5EF4-FFF2-40B4-BE49-F238E27FC236}">
                  <a16:creationId xmlns:a16="http://schemas.microsoft.com/office/drawing/2014/main" id="{9CA69767-227C-F0ED-C733-A70CC3046A60}"/>
                </a:ext>
              </a:extLst>
            </p:cNvPr>
            <p:cNvSpPr/>
            <p:nvPr/>
          </p:nvSpPr>
          <p:spPr>
            <a:xfrm>
              <a:off x="6145745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6" name="Полилиния: фигура 2585">
              <a:extLst>
                <a:ext uri="{FF2B5EF4-FFF2-40B4-BE49-F238E27FC236}">
                  <a16:creationId xmlns:a16="http://schemas.microsoft.com/office/drawing/2014/main" id="{01335552-96D4-77EC-6506-AD0827BD663A}"/>
                </a:ext>
              </a:extLst>
            </p:cNvPr>
            <p:cNvSpPr/>
            <p:nvPr/>
          </p:nvSpPr>
          <p:spPr>
            <a:xfrm>
              <a:off x="6054438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7" name="Полилиния: фигура 2586">
              <a:extLst>
                <a:ext uri="{FF2B5EF4-FFF2-40B4-BE49-F238E27FC236}">
                  <a16:creationId xmlns:a16="http://schemas.microsoft.com/office/drawing/2014/main" id="{F2B8B8AB-8922-3857-7E03-97F9FB873D62}"/>
                </a:ext>
              </a:extLst>
            </p:cNvPr>
            <p:cNvSpPr/>
            <p:nvPr/>
          </p:nvSpPr>
          <p:spPr>
            <a:xfrm>
              <a:off x="6145745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8" name="Полилиния: фигура 2587">
              <a:extLst>
                <a:ext uri="{FF2B5EF4-FFF2-40B4-BE49-F238E27FC236}">
                  <a16:creationId xmlns:a16="http://schemas.microsoft.com/office/drawing/2014/main" id="{F8B44CDB-DE09-EC10-543C-44C6360B99B3}"/>
                </a:ext>
              </a:extLst>
            </p:cNvPr>
            <p:cNvSpPr/>
            <p:nvPr/>
          </p:nvSpPr>
          <p:spPr>
            <a:xfrm>
              <a:off x="585729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9" name="Полилиния: фигура 2588">
              <a:extLst>
                <a:ext uri="{FF2B5EF4-FFF2-40B4-BE49-F238E27FC236}">
                  <a16:creationId xmlns:a16="http://schemas.microsoft.com/office/drawing/2014/main" id="{C6E2ECB6-8049-EE68-9045-4F580D5776EB}"/>
                </a:ext>
              </a:extLst>
            </p:cNvPr>
            <p:cNvSpPr/>
            <p:nvPr/>
          </p:nvSpPr>
          <p:spPr>
            <a:xfrm>
              <a:off x="594652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0" name="Полилиния: фигура 2589">
              <a:extLst>
                <a:ext uri="{FF2B5EF4-FFF2-40B4-BE49-F238E27FC236}">
                  <a16:creationId xmlns:a16="http://schemas.microsoft.com/office/drawing/2014/main" id="{5FB718DD-53A0-CED7-CA15-381A456BDCED}"/>
                </a:ext>
              </a:extLst>
            </p:cNvPr>
            <p:cNvSpPr/>
            <p:nvPr/>
          </p:nvSpPr>
          <p:spPr>
            <a:xfrm>
              <a:off x="585729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1" name="Полилиния: фигура 2590">
              <a:extLst>
                <a:ext uri="{FF2B5EF4-FFF2-40B4-BE49-F238E27FC236}">
                  <a16:creationId xmlns:a16="http://schemas.microsoft.com/office/drawing/2014/main" id="{BEB97F69-1DB3-D331-1593-9D171FF21FA4}"/>
                </a:ext>
              </a:extLst>
            </p:cNvPr>
            <p:cNvSpPr/>
            <p:nvPr/>
          </p:nvSpPr>
          <p:spPr>
            <a:xfrm>
              <a:off x="594652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2" name="Полилиния: фигура 2591">
              <a:extLst>
                <a:ext uri="{FF2B5EF4-FFF2-40B4-BE49-F238E27FC236}">
                  <a16:creationId xmlns:a16="http://schemas.microsoft.com/office/drawing/2014/main" id="{57741C6B-1A5B-E108-A556-B8A676514EA8}"/>
                </a:ext>
              </a:extLst>
            </p:cNvPr>
            <p:cNvSpPr/>
            <p:nvPr/>
          </p:nvSpPr>
          <p:spPr>
            <a:xfrm>
              <a:off x="5867670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3" name="Полилиния: фигура 2592">
              <a:extLst>
                <a:ext uri="{FF2B5EF4-FFF2-40B4-BE49-F238E27FC236}">
                  <a16:creationId xmlns:a16="http://schemas.microsoft.com/office/drawing/2014/main" id="{8A9654CF-6C1F-D95F-20E8-4723EE7D7BDA}"/>
                </a:ext>
              </a:extLst>
            </p:cNvPr>
            <p:cNvSpPr/>
            <p:nvPr/>
          </p:nvSpPr>
          <p:spPr>
            <a:xfrm>
              <a:off x="5958976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4" name="Полилиния: фигура 2593">
              <a:extLst>
                <a:ext uri="{FF2B5EF4-FFF2-40B4-BE49-F238E27FC236}">
                  <a16:creationId xmlns:a16="http://schemas.microsoft.com/office/drawing/2014/main" id="{17CFB661-8E49-27AB-8F94-9AD9A93A8EAA}"/>
                </a:ext>
              </a:extLst>
            </p:cNvPr>
            <p:cNvSpPr/>
            <p:nvPr/>
          </p:nvSpPr>
          <p:spPr>
            <a:xfrm>
              <a:off x="5867670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5" name="Полилиния: фигура 2594">
              <a:extLst>
                <a:ext uri="{FF2B5EF4-FFF2-40B4-BE49-F238E27FC236}">
                  <a16:creationId xmlns:a16="http://schemas.microsoft.com/office/drawing/2014/main" id="{497FA241-2B54-F5B1-BEDC-FC7FAD544FC3}"/>
                </a:ext>
              </a:extLst>
            </p:cNvPr>
            <p:cNvSpPr/>
            <p:nvPr/>
          </p:nvSpPr>
          <p:spPr>
            <a:xfrm>
              <a:off x="5958976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6" name="Полилиния: фигура 2595">
              <a:extLst>
                <a:ext uri="{FF2B5EF4-FFF2-40B4-BE49-F238E27FC236}">
                  <a16:creationId xmlns:a16="http://schemas.microsoft.com/office/drawing/2014/main" id="{366C2BB9-87C6-3373-0EF5-6ED26A79C4D1}"/>
                </a:ext>
              </a:extLst>
            </p:cNvPr>
            <p:cNvSpPr/>
            <p:nvPr/>
          </p:nvSpPr>
          <p:spPr>
            <a:xfrm>
              <a:off x="567052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7" name="Полилиния: фигура 2596">
              <a:extLst>
                <a:ext uri="{FF2B5EF4-FFF2-40B4-BE49-F238E27FC236}">
                  <a16:creationId xmlns:a16="http://schemas.microsoft.com/office/drawing/2014/main" id="{11E1E3A7-BED3-599E-7334-85BF444EF82A}"/>
                </a:ext>
              </a:extLst>
            </p:cNvPr>
            <p:cNvSpPr/>
            <p:nvPr/>
          </p:nvSpPr>
          <p:spPr>
            <a:xfrm>
              <a:off x="575975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8" name="Полилиния: фигура 2597">
              <a:extLst>
                <a:ext uri="{FF2B5EF4-FFF2-40B4-BE49-F238E27FC236}">
                  <a16:creationId xmlns:a16="http://schemas.microsoft.com/office/drawing/2014/main" id="{FB3D4C7F-80BC-3F87-2C34-4CAFFF505B2B}"/>
                </a:ext>
              </a:extLst>
            </p:cNvPr>
            <p:cNvSpPr/>
            <p:nvPr/>
          </p:nvSpPr>
          <p:spPr>
            <a:xfrm>
              <a:off x="567052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9" name="Полилиния: фигура 2598">
              <a:extLst>
                <a:ext uri="{FF2B5EF4-FFF2-40B4-BE49-F238E27FC236}">
                  <a16:creationId xmlns:a16="http://schemas.microsoft.com/office/drawing/2014/main" id="{FEDA4D83-5F17-6090-DE19-F35E5E71C3A1}"/>
                </a:ext>
              </a:extLst>
            </p:cNvPr>
            <p:cNvSpPr/>
            <p:nvPr/>
          </p:nvSpPr>
          <p:spPr>
            <a:xfrm>
              <a:off x="575975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0" name="Полилиния: фигура 2599">
              <a:extLst>
                <a:ext uri="{FF2B5EF4-FFF2-40B4-BE49-F238E27FC236}">
                  <a16:creationId xmlns:a16="http://schemas.microsoft.com/office/drawing/2014/main" id="{B21D7003-24FB-C36B-B22F-2378060F2195}"/>
                </a:ext>
              </a:extLst>
            </p:cNvPr>
            <p:cNvSpPr/>
            <p:nvPr/>
          </p:nvSpPr>
          <p:spPr>
            <a:xfrm>
              <a:off x="5680901" y="31240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1" name="Полилиния: фигура 2600">
              <a:extLst>
                <a:ext uri="{FF2B5EF4-FFF2-40B4-BE49-F238E27FC236}">
                  <a16:creationId xmlns:a16="http://schemas.microsoft.com/office/drawing/2014/main" id="{977678D9-0E9A-8466-4C5E-37FF8D29C03B}"/>
                </a:ext>
              </a:extLst>
            </p:cNvPr>
            <p:cNvSpPr/>
            <p:nvPr/>
          </p:nvSpPr>
          <p:spPr>
            <a:xfrm>
              <a:off x="5772208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2" name="Полилиния: фигура 2601">
              <a:extLst>
                <a:ext uri="{FF2B5EF4-FFF2-40B4-BE49-F238E27FC236}">
                  <a16:creationId xmlns:a16="http://schemas.microsoft.com/office/drawing/2014/main" id="{E7D62B49-9FAA-A3C2-7E54-B4FE21BBB508}"/>
                </a:ext>
              </a:extLst>
            </p:cNvPr>
            <p:cNvSpPr/>
            <p:nvPr/>
          </p:nvSpPr>
          <p:spPr>
            <a:xfrm>
              <a:off x="5680901" y="3213192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6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3" name="Полилиния: фигура 2602">
              <a:extLst>
                <a:ext uri="{FF2B5EF4-FFF2-40B4-BE49-F238E27FC236}">
                  <a16:creationId xmlns:a16="http://schemas.microsoft.com/office/drawing/2014/main" id="{B7DB4B2E-108E-475A-C27F-183A423B0188}"/>
                </a:ext>
              </a:extLst>
            </p:cNvPr>
            <p:cNvSpPr/>
            <p:nvPr/>
          </p:nvSpPr>
          <p:spPr>
            <a:xfrm>
              <a:off x="5772208" y="3213192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4" name="Полилиния: фигура 2603">
              <a:extLst>
                <a:ext uri="{FF2B5EF4-FFF2-40B4-BE49-F238E27FC236}">
                  <a16:creationId xmlns:a16="http://schemas.microsoft.com/office/drawing/2014/main" id="{B4A03D27-04FF-D2AE-5AA5-97034760F482}"/>
                </a:ext>
              </a:extLst>
            </p:cNvPr>
            <p:cNvSpPr/>
            <p:nvPr/>
          </p:nvSpPr>
          <p:spPr>
            <a:xfrm>
              <a:off x="5483746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5" name="Полилиния: фигура 2604">
              <a:extLst>
                <a:ext uri="{FF2B5EF4-FFF2-40B4-BE49-F238E27FC236}">
                  <a16:creationId xmlns:a16="http://schemas.microsoft.com/office/drawing/2014/main" id="{320914B4-323F-59D9-BB9E-E9F6A465EC6C}"/>
                </a:ext>
              </a:extLst>
            </p:cNvPr>
            <p:cNvSpPr/>
            <p:nvPr/>
          </p:nvSpPr>
          <p:spPr>
            <a:xfrm>
              <a:off x="557298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6" name="Полилиния: фигура 2605">
              <a:extLst>
                <a:ext uri="{FF2B5EF4-FFF2-40B4-BE49-F238E27FC236}">
                  <a16:creationId xmlns:a16="http://schemas.microsoft.com/office/drawing/2014/main" id="{2D366108-8F1E-C2B9-2B6A-63A37BD769A5}"/>
                </a:ext>
              </a:extLst>
            </p:cNvPr>
            <p:cNvSpPr/>
            <p:nvPr/>
          </p:nvSpPr>
          <p:spPr>
            <a:xfrm>
              <a:off x="5483746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7" name="Полилиния: фигура 2606">
              <a:extLst>
                <a:ext uri="{FF2B5EF4-FFF2-40B4-BE49-F238E27FC236}">
                  <a16:creationId xmlns:a16="http://schemas.microsoft.com/office/drawing/2014/main" id="{FE31D265-A70C-C3C8-49A7-782E1FF0CF2E}"/>
                </a:ext>
              </a:extLst>
            </p:cNvPr>
            <p:cNvSpPr/>
            <p:nvPr/>
          </p:nvSpPr>
          <p:spPr>
            <a:xfrm>
              <a:off x="557298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8" name="Полилиния: фигура 2607">
              <a:extLst>
                <a:ext uri="{FF2B5EF4-FFF2-40B4-BE49-F238E27FC236}">
                  <a16:creationId xmlns:a16="http://schemas.microsoft.com/office/drawing/2014/main" id="{40990207-6E3E-D5B6-C0EE-ED53BEBA6EFB}"/>
                </a:ext>
              </a:extLst>
            </p:cNvPr>
            <p:cNvSpPr/>
            <p:nvPr/>
          </p:nvSpPr>
          <p:spPr>
            <a:xfrm>
              <a:off x="5494123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9" name="Полилиния: фигура 2608">
              <a:extLst>
                <a:ext uri="{FF2B5EF4-FFF2-40B4-BE49-F238E27FC236}">
                  <a16:creationId xmlns:a16="http://schemas.microsoft.com/office/drawing/2014/main" id="{1070092A-22C4-4361-4E96-B39DEC87B11F}"/>
                </a:ext>
              </a:extLst>
            </p:cNvPr>
            <p:cNvSpPr/>
            <p:nvPr/>
          </p:nvSpPr>
          <p:spPr>
            <a:xfrm>
              <a:off x="5585439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0" name="Полилиния: фигура 2609">
              <a:extLst>
                <a:ext uri="{FF2B5EF4-FFF2-40B4-BE49-F238E27FC236}">
                  <a16:creationId xmlns:a16="http://schemas.microsoft.com/office/drawing/2014/main" id="{CA3A1DF0-C4B0-AEA5-DF77-AB7E947B97CE}"/>
                </a:ext>
              </a:extLst>
            </p:cNvPr>
            <p:cNvSpPr/>
            <p:nvPr/>
          </p:nvSpPr>
          <p:spPr>
            <a:xfrm>
              <a:off x="5494123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1" name="Полилиния: фигура 2610">
              <a:extLst>
                <a:ext uri="{FF2B5EF4-FFF2-40B4-BE49-F238E27FC236}">
                  <a16:creationId xmlns:a16="http://schemas.microsoft.com/office/drawing/2014/main" id="{76ADD753-81DA-4532-A950-3FB363C5BB08}"/>
                </a:ext>
              </a:extLst>
            </p:cNvPr>
            <p:cNvSpPr/>
            <p:nvPr/>
          </p:nvSpPr>
          <p:spPr>
            <a:xfrm>
              <a:off x="5585439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2" name="Полилиния: фигура 2611">
              <a:extLst>
                <a:ext uri="{FF2B5EF4-FFF2-40B4-BE49-F238E27FC236}">
                  <a16:creationId xmlns:a16="http://schemas.microsoft.com/office/drawing/2014/main" id="{36B225B8-0B0F-0B1A-15C5-D7B6380C987D}"/>
                </a:ext>
              </a:extLst>
            </p:cNvPr>
            <p:cNvSpPr/>
            <p:nvPr/>
          </p:nvSpPr>
          <p:spPr>
            <a:xfrm>
              <a:off x="529491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3" name="Полилиния: фигура 2612">
              <a:extLst>
                <a:ext uri="{FF2B5EF4-FFF2-40B4-BE49-F238E27FC236}">
                  <a16:creationId xmlns:a16="http://schemas.microsoft.com/office/drawing/2014/main" id="{FFC416C6-6CB5-35C4-4A7E-708168305ED2}"/>
                </a:ext>
              </a:extLst>
            </p:cNvPr>
            <p:cNvSpPr/>
            <p:nvPr/>
          </p:nvSpPr>
          <p:spPr>
            <a:xfrm>
              <a:off x="538621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4" name="Полилиния: фигура 2613">
              <a:extLst>
                <a:ext uri="{FF2B5EF4-FFF2-40B4-BE49-F238E27FC236}">
                  <a16:creationId xmlns:a16="http://schemas.microsoft.com/office/drawing/2014/main" id="{6F22634A-1C44-942D-A9F1-E90619542AE6}"/>
                </a:ext>
              </a:extLst>
            </p:cNvPr>
            <p:cNvSpPr/>
            <p:nvPr/>
          </p:nvSpPr>
          <p:spPr>
            <a:xfrm>
              <a:off x="529491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5" name="Полилиния: фигура 2614">
              <a:extLst>
                <a:ext uri="{FF2B5EF4-FFF2-40B4-BE49-F238E27FC236}">
                  <a16:creationId xmlns:a16="http://schemas.microsoft.com/office/drawing/2014/main" id="{974CC25D-264F-939A-1AC4-ED8DC3825177}"/>
                </a:ext>
              </a:extLst>
            </p:cNvPr>
            <p:cNvSpPr/>
            <p:nvPr/>
          </p:nvSpPr>
          <p:spPr>
            <a:xfrm>
              <a:off x="538621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6" name="Полилиния: фигура 2615">
              <a:extLst>
                <a:ext uri="{FF2B5EF4-FFF2-40B4-BE49-F238E27FC236}">
                  <a16:creationId xmlns:a16="http://schemas.microsoft.com/office/drawing/2014/main" id="{F8120B93-DEA9-8605-4BAC-F5D615405472}"/>
                </a:ext>
              </a:extLst>
            </p:cNvPr>
            <p:cNvSpPr/>
            <p:nvPr/>
          </p:nvSpPr>
          <p:spPr>
            <a:xfrm>
              <a:off x="5307355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7" name="Полилиния: фигура 2616">
              <a:extLst>
                <a:ext uri="{FF2B5EF4-FFF2-40B4-BE49-F238E27FC236}">
                  <a16:creationId xmlns:a16="http://schemas.microsoft.com/office/drawing/2014/main" id="{1C54B442-61C2-AEC0-9783-139B195DD3C5}"/>
                </a:ext>
              </a:extLst>
            </p:cNvPr>
            <p:cNvSpPr/>
            <p:nvPr/>
          </p:nvSpPr>
          <p:spPr>
            <a:xfrm>
              <a:off x="5398671" y="31240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8" name="Полилиния: фигура 2617">
              <a:extLst>
                <a:ext uri="{FF2B5EF4-FFF2-40B4-BE49-F238E27FC236}">
                  <a16:creationId xmlns:a16="http://schemas.microsoft.com/office/drawing/2014/main" id="{FC74BEBC-DA0C-D55F-A8A2-9DCC3F9F0EE8}"/>
                </a:ext>
              </a:extLst>
            </p:cNvPr>
            <p:cNvSpPr/>
            <p:nvPr/>
          </p:nvSpPr>
          <p:spPr>
            <a:xfrm>
              <a:off x="5307355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9" name="Полилиния: фигура 2618">
              <a:extLst>
                <a:ext uri="{FF2B5EF4-FFF2-40B4-BE49-F238E27FC236}">
                  <a16:creationId xmlns:a16="http://schemas.microsoft.com/office/drawing/2014/main" id="{32B0CBBC-AC7A-3D93-1392-D532FA79038E}"/>
                </a:ext>
              </a:extLst>
            </p:cNvPr>
            <p:cNvSpPr/>
            <p:nvPr/>
          </p:nvSpPr>
          <p:spPr>
            <a:xfrm>
              <a:off x="5398671" y="321319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0" name="Полилиния: фигура 2619">
              <a:extLst>
                <a:ext uri="{FF2B5EF4-FFF2-40B4-BE49-F238E27FC236}">
                  <a16:creationId xmlns:a16="http://schemas.microsoft.com/office/drawing/2014/main" id="{C42A23AD-483E-1A39-78C0-C75BE089E368}"/>
                </a:ext>
              </a:extLst>
            </p:cNvPr>
            <p:cNvSpPr/>
            <p:nvPr/>
          </p:nvSpPr>
          <p:spPr>
            <a:xfrm>
              <a:off x="5108132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1" name="Полилиния: фигура 2620">
              <a:extLst>
                <a:ext uri="{FF2B5EF4-FFF2-40B4-BE49-F238E27FC236}">
                  <a16:creationId xmlns:a16="http://schemas.microsoft.com/office/drawing/2014/main" id="{2019465C-737B-56BD-46CF-7915C4C49F64}"/>
                </a:ext>
              </a:extLst>
            </p:cNvPr>
            <p:cNvSpPr/>
            <p:nvPr/>
          </p:nvSpPr>
          <p:spPr>
            <a:xfrm>
              <a:off x="519944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2" name="Полилиния: фигура 2621">
              <a:extLst>
                <a:ext uri="{FF2B5EF4-FFF2-40B4-BE49-F238E27FC236}">
                  <a16:creationId xmlns:a16="http://schemas.microsoft.com/office/drawing/2014/main" id="{35265978-4AC3-9E37-6AC4-32A9BA9F243F}"/>
                </a:ext>
              </a:extLst>
            </p:cNvPr>
            <p:cNvSpPr/>
            <p:nvPr/>
          </p:nvSpPr>
          <p:spPr>
            <a:xfrm>
              <a:off x="5108132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3" name="Полилиния: фигура 2622">
              <a:extLst>
                <a:ext uri="{FF2B5EF4-FFF2-40B4-BE49-F238E27FC236}">
                  <a16:creationId xmlns:a16="http://schemas.microsoft.com/office/drawing/2014/main" id="{1819B787-5536-A7AA-A880-81932A381A22}"/>
                </a:ext>
              </a:extLst>
            </p:cNvPr>
            <p:cNvSpPr/>
            <p:nvPr/>
          </p:nvSpPr>
          <p:spPr>
            <a:xfrm>
              <a:off x="519944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4" name="Полилиния: фигура 2623">
              <a:extLst>
                <a:ext uri="{FF2B5EF4-FFF2-40B4-BE49-F238E27FC236}">
                  <a16:creationId xmlns:a16="http://schemas.microsoft.com/office/drawing/2014/main" id="{F0BA98A0-42AB-A1C7-E54D-B28B7BF717CB}"/>
                </a:ext>
              </a:extLst>
            </p:cNvPr>
            <p:cNvSpPr/>
            <p:nvPr/>
          </p:nvSpPr>
          <p:spPr>
            <a:xfrm>
              <a:off x="5120586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5" name="Полилиния: фигура 2624">
              <a:extLst>
                <a:ext uri="{FF2B5EF4-FFF2-40B4-BE49-F238E27FC236}">
                  <a16:creationId xmlns:a16="http://schemas.microsoft.com/office/drawing/2014/main" id="{54C7F4B5-B44B-DE46-4BFA-8AD8A49024FA}"/>
                </a:ext>
              </a:extLst>
            </p:cNvPr>
            <p:cNvSpPr/>
            <p:nvPr/>
          </p:nvSpPr>
          <p:spPr>
            <a:xfrm>
              <a:off x="5211893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6" name="Полилиния: фигура 2625">
              <a:extLst>
                <a:ext uri="{FF2B5EF4-FFF2-40B4-BE49-F238E27FC236}">
                  <a16:creationId xmlns:a16="http://schemas.microsoft.com/office/drawing/2014/main" id="{7BC6437C-A20F-AA00-B8D3-FD6E87CB9C22}"/>
                </a:ext>
              </a:extLst>
            </p:cNvPr>
            <p:cNvSpPr/>
            <p:nvPr/>
          </p:nvSpPr>
          <p:spPr>
            <a:xfrm>
              <a:off x="5120586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7" name="Полилиния: фигура 2626">
              <a:extLst>
                <a:ext uri="{FF2B5EF4-FFF2-40B4-BE49-F238E27FC236}">
                  <a16:creationId xmlns:a16="http://schemas.microsoft.com/office/drawing/2014/main" id="{D23479A6-5027-D132-F2D6-85E68E6DD3B8}"/>
                </a:ext>
              </a:extLst>
            </p:cNvPr>
            <p:cNvSpPr/>
            <p:nvPr/>
          </p:nvSpPr>
          <p:spPr>
            <a:xfrm>
              <a:off x="5211893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8" name="Полилиния: фигура 2627">
              <a:extLst>
                <a:ext uri="{FF2B5EF4-FFF2-40B4-BE49-F238E27FC236}">
                  <a16:creationId xmlns:a16="http://schemas.microsoft.com/office/drawing/2014/main" id="{3DC1CAC1-F165-DAA6-9A81-36C7DAEC04EE}"/>
                </a:ext>
              </a:extLst>
            </p:cNvPr>
            <p:cNvSpPr/>
            <p:nvPr/>
          </p:nvSpPr>
          <p:spPr>
            <a:xfrm>
              <a:off x="492136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9" name="Полилиния: фигура 2628">
              <a:extLst>
                <a:ext uri="{FF2B5EF4-FFF2-40B4-BE49-F238E27FC236}">
                  <a16:creationId xmlns:a16="http://schemas.microsoft.com/office/drawing/2014/main" id="{DC9608EC-69DC-5D95-C839-D9F1DEA4BAD9}"/>
                </a:ext>
              </a:extLst>
            </p:cNvPr>
            <p:cNvSpPr/>
            <p:nvPr/>
          </p:nvSpPr>
          <p:spPr>
            <a:xfrm>
              <a:off x="501060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0" name="Полилиния: фигура 2629">
              <a:extLst>
                <a:ext uri="{FF2B5EF4-FFF2-40B4-BE49-F238E27FC236}">
                  <a16:creationId xmlns:a16="http://schemas.microsoft.com/office/drawing/2014/main" id="{E91D5B65-5F32-AD93-F091-BA7C55F40B57}"/>
                </a:ext>
              </a:extLst>
            </p:cNvPr>
            <p:cNvSpPr/>
            <p:nvPr/>
          </p:nvSpPr>
          <p:spPr>
            <a:xfrm>
              <a:off x="492136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1" name="Полилиния: фигура 2630">
              <a:extLst>
                <a:ext uri="{FF2B5EF4-FFF2-40B4-BE49-F238E27FC236}">
                  <a16:creationId xmlns:a16="http://schemas.microsoft.com/office/drawing/2014/main" id="{88792AB9-39DC-CBDA-8989-3F996BD12B98}"/>
                </a:ext>
              </a:extLst>
            </p:cNvPr>
            <p:cNvSpPr/>
            <p:nvPr/>
          </p:nvSpPr>
          <p:spPr>
            <a:xfrm>
              <a:off x="501060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2" name="Полилиния: фигура 2631">
              <a:extLst>
                <a:ext uri="{FF2B5EF4-FFF2-40B4-BE49-F238E27FC236}">
                  <a16:creationId xmlns:a16="http://schemas.microsoft.com/office/drawing/2014/main" id="{2208ABDD-6D2D-C192-C3E9-F4760B4D0C92}"/>
                </a:ext>
              </a:extLst>
            </p:cNvPr>
            <p:cNvSpPr/>
            <p:nvPr/>
          </p:nvSpPr>
          <p:spPr>
            <a:xfrm>
              <a:off x="4933818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3" name="Полилиния: фигура 2632">
              <a:extLst>
                <a:ext uri="{FF2B5EF4-FFF2-40B4-BE49-F238E27FC236}">
                  <a16:creationId xmlns:a16="http://schemas.microsoft.com/office/drawing/2014/main" id="{11B05122-9AFD-5910-3D43-610DB855FC63}"/>
                </a:ext>
              </a:extLst>
            </p:cNvPr>
            <p:cNvSpPr/>
            <p:nvPr/>
          </p:nvSpPr>
          <p:spPr>
            <a:xfrm>
              <a:off x="5025125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4" name="Полилиния: фигура 2633">
              <a:extLst>
                <a:ext uri="{FF2B5EF4-FFF2-40B4-BE49-F238E27FC236}">
                  <a16:creationId xmlns:a16="http://schemas.microsoft.com/office/drawing/2014/main" id="{61D6C882-09F0-D969-74C2-5930C665AC7C}"/>
                </a:ext>
              </a:extLst>
            </p:cNvPr>
            <p:cNvSpPr/>
            <p:nvPr/>
          </p:nvSpPr>
          <p:spPr>
            <a:xfrm>
              <a:off x="4933818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5" name="Полилиния: фигура 2634">
              <a:extLst>
                <a:ext uri="{FF2B5EF4-FFF2-40B4-BE49-F238E27FC236}">
                  <a16:creationId xmlns:a16="http://schemas.microsoft.com/office/drawing/2014/main" id="{8CB21BA0-D538-F258-BDB3-4A087BEB97A2}"/>
                </a:ext>
              </a:extLst>
            </p:cNvPr>
            <p:cNvSpPr/>
            <p:nvPr/>
          </p:nvSpPr>
          <p:spPr>
            <a:xfrm>
              <a:off x="5025125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6" name="Полилиния: фигура 2635">
              <a:extLst>
                <a:ext uri="{FF2B5EF4-FFF2-40B4-BE49-F238E27FC236}">
                  <a16:creationId xmlns:a16="http://schemas.microsoft.com/office/drawing/2014/main" id="{A62B89F4-6FAB-0C9B-BD68-89F905B1733C}"/>
                </a:ext>
              </a:extLst>
            </p:cNvPr>
            <p:cNvSpPr/>
            <p:nvPr/>
          </p:nvSpPr>
          <p:spPr>
            <a:xfrm>
              <a:off x="473459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7" name="Полилиния: фигура 2636">
              <a:extLst>
                <a:ext uri="{FF2B5EF4-FFF2-40B4-BE49-F238E27FC236}">
                  <a16:creationId xmlns:a16="http://schemas.microsoft.com/office/drawing/2014/main" id="{E1710C2D-3882-C6E0-64B2-177EAC5945A6}"/>
                </a:ext>
              </a:extLst>
            </p:cNvPr>
            <p:cNvSpPr/>
            <p:nvPr/>
          </p:nvSpPr>
          <p:spPr>
            <a:xfrm>
              <a:off x="482383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8" name="Полилиния: фигура 2637">
              <a:extLst>
                <a:ext uri="{FF2B5EF4-FFF2-40B4-BE49-F238E27FC236}">
                  <a16:creationId xmlns:a16="http://schemas.microsoft.com/office/drawing/2014/main" id="{E6B5AC39-601A-5627-AB6B-C99C84877F1E}"/>
                </a:ext>
              </a:extLst>
            </p:cNvPr>
            <p:cNvSpPr/>
            <p:nvPr/>
          </p:nvSpPr>
          <p:spPr>
            <a:xfrm>
              <a:off x="473459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9" name="Полилиния: фигура 2638">
              <a:extLst>
                <a:ext uri="{FF2B5EF4-FFF2-40B4-BE49-F238E27FC236}">
                  <a16:creationId xmlns:a16="http://schemas.microsoft.com/office/drawing/2014/main" id="{28DF90A7-3278-B8F3-8C40-AEC05B5085B5}"/>
                </a:ext>
              </a:extLst>
            </p:cNvPr>
            <p:cNvSpPr/>
            <p:nvPr/>
          </p:nvSpPr>
          <p:spPr>
            <a:xfrm>
              <a:off x="482383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0" name="Полилиния: фигура 2639">
              <a:extLst>
                <a:ext uri="{FF2B5EF4-FFF2-40B4-BE49-F238E27FC236}">
                  <a16:creationId xmlns:a16="http://schemas.microsoft.com/office/drawing/2014/main" id="{D76F4F0A-245C-441D-69DE-E3225C7C53EC}"/>
                </a:ext>
              </a:extLst>
            </p:cNvPr>
            <p:cNvSpPr/>
            <p:nvPr/>
          </p:nvSpPr>
          <p:spPr>
            <a:xfrm>
              <a:off x="4747049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1" name="Полилиния: фигура 2640">
              <a:extLst>
                <a:ext uri="{FF2B5EF4-FFF2-40B4-BE49-F238E27FC236}">
                  <a16:creationId xmlns:a16="http://schemas.microsoft.com/office/drawing/2014/main" id="{CC4F576A-F6E2-9099-6FC8-420D41196841}"/>
                </a:ext>
              </a:extLst>
            </p:cNvPr>
            <p:cNvSpPr/>
            <p:nvPr/>
          </p:nvSpPr>
          <p:spPr>
            <a:xfrm>
              <a:off x="4838356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2" name="Полилиния: фигура 2641">
              <a:extLst>
                <a:ext uri="{FF2B5EF4-FFF2-40B4-BE49-F238E27FC236}">
                  <a16:creationId xmlns:a16="http://schemas.microsoft.com/office/drawing/2014/main" id="{0ABAAC40-6449-D072-EC45-3099252BC20E}"/>
                </a:ext>
              </a:extLst>
            </p:cNvPr>
            <p:cNvSpPr/>
            <p:nvPr/>
          </p:nvSpPr>
          <p:spPr>
            <a:xfrm>
              <a:off x="4747049" y="321526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3" name="Полилиния: фигура 2642">
              <a:extLst>
                <a:ext uri="{FF2B5EF4-FFF2-40B4-BE49-F238E27FC236}">
                  <a16:creationId xmlns:a16="http://schemas.microsoft.com/office/drawing/2014/main" id="{BCEE6E93-205E-FBCA-26AC-6808065CB458}"/>
                </a:ext>
              </a:extLst>
            </p:cNvPr>
            <p:cNvSpPr/>
            <p:nvPr/>
          </p:nvSpPr>
          <p:spPr>
            <a:xfrm>
              <a:off x="4838356" y="321526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4" name="Полилиния: фигура 2643">
              <a:extLst>
                <a:ext uri="{FF2B5EF4-FFF2-40B4-BE49-F238E27FC236}">
                  <a16:creationId xmlns:a16="http://schemas.microsoft.com/office/drawing/2014/main" id="{40EA060D-18BA-9C55-18EC-8E1F6DEFB9EF}"/>
                </a:ext>
              </a:extLst>
            </p:cNvPr>
            <p:cNvSpPr/>
            <p:nvPr/>
          </p:nvSpPr>
          <p:spPr>
            <a:xfrm>
              <a:off x="454782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5" name="Полилиния: фигура 2644">
              <a:extLst>
                <a:ext uri="{FF2B5EF4-FFF2-40B4-BE49-F238E27FC236}">
                  <a16:creationId xmlns:a16="http://schemas.microsoft.com/office/drawing/2014/main" id="{E621209B-BFE2-5D0D-25FF-02EB35F873FF}"/>
                </a:ext>
              </a:extLst>
            </p:cNvPr>
            <p:cNvSpPr/>
            <p:nvPr/>
          </p:nvSpPr>
          <p:spPr>
            <a:xfrm>
              <a:off x="463706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6" name="Полилиния: фигура 2645">
              <a:extLst>
                <a:ext uri="{FF2B5EF4-FFF2-40B4-BE49-F238E27FC236}">
                  <a16:creationId xmlns:a16="http://schemas.microsoft.com/office/drawing/2014/main" id="{F4EAE6B1-E049-D978-7278-384124E01106}"/>
                </a:ext>
              </a:extLst>
            </p:cNvPr>
            <p:cNvSpPr/>
            <p:nvPr/>
          </p:nvSpPr>
          <p:spPr>
            <a:xfrm>
              <a:off x="454782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7" name="Полилиния: фигура 2646">
              <a:extLst>
                <a:ext uri="{FF2B5EF4-FFF2-40B4-BE49-F238E27FC236}">
                  <a16:creationId xmlns:a16="http://schemas.microsoft.com/office/drawing/2014/main" id="{33A748EC-3C5D-B9CE-EDCC-9CC63D3CC4E0}"/>
                </a:ext>
              </a:extLst>
            </p:cNvPr>
            <p:cNvSpPr/>
            <p:nvPr/>
          </p:nvSpPr>
          <p:spPr>
            <a:xfrm>
              <a:off x="463706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8" name="Полилиния: фигура 2647">
              <a:extLst>
                <a:ext uri="{FF2B5EF4-FFF2-40B4-BE49-F238E27FC236}">
                  <a16:creationId xmlns:a16="http://schemas.microsoft.com/office/drawing/2014/main" id="{C7CBB2A4-04A7-34BF-48E6-DD6CE3B9799F}"/>
                </a:ext>
              </a:extLst>
            </p:cNvPr>
            <p:cNvSpPr/>
            <p:nvPr/>
          </p:nvSpPr>
          <p:spPr>
            <a:xfrm>
              <a:off x="4560281" y="3126076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9" name="Полилиния: фигура 2648">
              <a:extLst>
                <a:ext uri="{FF2B5EF4-FFF2-40B4-BE49-F238E27FC236}">
                  <a16:creationId xmlns:a16="http://schemas.microsoft.com/office/drawing/2014/main" id="{1AF93928-7537-C972-5B0C-DF08DAB43906}"/>
                </a:ext>
              </a:extLst>
            </p:cNvPr>
            <p:cNvSpPr/>
            <p:nvPr/>
          </p:nvSpPr>
          <p:spPr>
            <a:xfrm>
              <a:off x="4651588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0" name="Полилиния: фигура 2649">
              <a:extLst>
                <a:ext uri="{FF2B5EF4-FFF2-40B4-BE49-F238E27FC236}">
                  <a16:creationId xmlns:a16="http://schemas.microsoft.com/office/drawing/2014/main" id="{38D9E081-897E-ADC4-8A2B-39AB93E5170D}"/>
                </a:ext>
              </a:extLst>
            </p:cNvPr>
            <p:cNvSpPr/>
            <p:nvPr/>
          </p:nvSpPr>
          <p:spPr>
            <a:xfrm>
              <a:off x="4560281" y="3215268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1" name="Полилиния: фигура 2650">
              <a:extLst>
                <a:ext uri="{FF2B5EF4-FFF2-40B4-BE49-F238E27FC236}">
                  <a16:creationId xmlns:a16="http://schemas.microsoft.com/office/drawing/2014/main" id="{F42A5D08-F3E4-4C0D-F257-0F7666ED7584}"/>
                </a:ext>
              </a:extLst>
            </p:cNvPr>
            <p:cNvSpPr/>
            <p:nvPr/>
          </p:nvSpPr>
          <p:spPr>
            <a:xfrm>
              <a:off x="4651588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2" name="Полилиния: фигура 2651">
              <a:extLst>
                <a:ext uri="{FF2B5EF4-FFF2-40B4-BE49-F238E27FC236}">
                  <a16:creationId xmlns:a16="http://schemas.microsoft.com/office/drawing/2014/main" id="{3031BD94-69B5-72B5-FDEB-BD539D657E34}"/>
                </a:ext>
              </a:extLst>
            </p:cNvPr>
            <p:cNvSpPr/>
            <p:nvPr/>
          </p:nvSpPr>
          <p:spPr>
            <a:xfrm>
              <a:off x="435898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3" name="Полилиния: фигура 2652">
              <a:extLst>
                <a:ext uri="{FF2B5EF4-FFF2-40B4-BE49-F238E27FC236}">
                  <a16:creationId xmlns:a16="http://schemas.microsoft.com/office/drawing/2014/main" id="{921104FB-B056-7111-295E-4C365CF79E23}"/>
                </a:ext>
              </a:extLst>
            </p:cNvPr>
            <p:cNvSpPr/>
            <p:nvPr/>
          </p:nvSpPr>
          <p:spPr>
            <a:xfrm>
              <a:off x="4450288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4" name="Полилиния: фигура 2653">
              <a:extLst>
                <a:ext uri="{FF2B5EF4-FFF2-40B4-BE49-F238E27FC236}">
                  <a16:creationId xmlns:a16="http://schemas.microsoft.com/office/drawing/2014/main" id="{0ACF2098-D777-8C7C-A464-CC36D2468926}"/>
                </a:ext>
              </a:extLst>
            </p:cNvPr>
            <p:cNvSpPr/>
            <p:nvPr/>
          </p:nvSpPr>
          <p:spPr>
            <a:xfrm>
              <a:off x="435898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5" name="Полилиния: фигура 2654">
              <a:extLst>
                <a:ext uri="{FF2B5EF4-FFF2-40B4-BE49-F238E27FC236}">
                  <a16:creationId xmlns:a16="http://schemas.microsoft.com/office/drawing/2014/main" id="{6E1DC989-ABDF-6014-4134-7B5CCBA6C777}"/>
                </a:ext>
              </a:extLst>
            </p:cNvPr>
            <p:cNvSpPr/>
            <p:nvPr/>
          </p:nvSpPr>
          <p:spPr>
            <a:xfrm>
              <a:off x="4450288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6" name="Полилиния: фигура 2655">
              <a:extLst>
                <a:ext uri="{FF2B5EF4-FFF2-40B4-BE49-F238E27FC236}">
                  <a16:creationId xmlns:a16="http://schemas.microsoft.com/office/drawing/2014/main" id="{55FCD053-0ED3-4122-DE00-00B54A4868B3}"/>
                </a:ext>
              </a:extLst>
            </p:cNvPr>
            <p:cNvSpPr/>
            <p:nvPr/>
          </p:nvSpPr>
          <p:spPr>
            <a:xfrm>
              <a:off x="4373512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7" name="Полилиния: фигура 2656">
              <a:extLst>
                <a:ext uri="{FF2B5EF4-FFF2-40B4-BE49-F238E27FC236}">
                  <a16:creationId xmlns:a16="http://schemas.microsoft.com/office/drawing/2014/main" id="{3221ED42-1216-B162-339C-6530F308C810}"/>
                </a:ext>
              </a:extLst>
            </p:cNvPr>
            <p:cNvSpPr/>
            <p:nvPr/>
          </p:nvSpPr>
          <p:spPr>
            <a:xfrm>
              <a:off x="4464819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8" name="Полилиния: фигура 2657">
              <a:extLst>
                <a:ext uri="{FF2B5EF4-FFF2-40B4-BE49-F238E27FC236}">
                  <a16:creationId xmlns:a16="http://schemas.microsoft.com/office/drawing/2014/main" id="{6F5E4A96-A72C-36E1-3BAB-D1F80A8FC2DC}"/>
                </a:ext>
              </a:extLst>
            </p:cNvPr>
            <p:cNvSpPr/>
            <p:nvPr/>
          </p:nvSpPr>
          <p:spPr>
            <a:xfrm>
              <a:off x="4373512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9" name="Полилиния: фигура 2658">
              <a:extLst>
                <a:ext uri="{FF2B5EF4-FFF2-40B4-BE49-F238E27FC236}">
                  <a16:creationId xmlns:a16="http://schemas.microsoft.com/office/drawing/2014/main" id="{7E2AC116-D05B-7730-56AB-4C959E6D223B}"/>
                </a:ext>
              </a:extLst>
            </p:cNvPr>
            <p:cNvSpPr/>
            <p:nvPr/>
          </p:nvSpPr>
          <p:spPr>
            <a:xfrm>
              <a:off x="4464819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0" name="Полилиния: фигура 2659">
              <a:extLst>
                <a:ext uri="{FF2B5EF4-FFF2-40B4-BE49-F238E27FC236}">
                  <a16:creationId xmlns:a16="http://schemas.microsoft.com/office/drawing/2014/main" id="{EF0A5C4E-A9B9-823D-546F-EEFC6D51B1EA}"/>
                </a:ext>
              </a:extLst>
            </p:cNvPr>
            <p:cNvSpPr/>
            <p:nvPr/>
          </p:nvSpPr>
          <p:spPr>
            <a:xfrm>
              <a:off x="417221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1" name="Полилиния: фигура 2660">
              <a:extLst>
                <a:ext uri="{FF2B5EF4-FFF2-40B4-BE49-F238E27FC236}">
                  <a16:creationId xmlns:a16="http://schemas.microsoft.com/office/drawing/2014/main" id="{3D6F389E-F0FD-2D86-BF21-166E3AAC1A7D}"/>
                </a:ext>
              </a:extLst>
            </p:cNvPr>
            <p:cNvSpPr/>
            <p:nvPr/>
          </p:nvSpPr>
          <p:spPr>
            <a:xfrm>
              <a:off x="426351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2" name="Полилиния: фигура 2661">
              <a:extLst>
                <a:ext uri="{FF2B5EF4-FFF2-40B4-BE49-F238E27FC236}">
                  <a16:creationId xmlns:a16="http://schemas.microsoft.com/office/drawing/2014/main" id="{6AB90B3A-5FEB-4BE2-E7E6-53EF69A57FBB}"/>
                </a:ext>
              </a:extLst>
            </p:cNvPr>
            <p:cNvSpPr/>
            <p:nvPr/>
          </p:nvSpPr>
          <p:spPr>
            <a:xfrm>
              <a:off x="417221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3" name="Полилиния: фигура 2662">
              <a:extLst>
                <a:ext uri="{FF2B5EF4-FFF2-40B4-BE49-F238E27FC236}">
                  <a16:creationId xmlns:a16="http://schemas.microsoft.com/office/drawing/2014/main" id="{1EBC48DF-A1F0-1603-39F1-5A5C67D1A4A2}"/>
                </a:ext>
              </a:extLst>
            </p:cNvPr>
            <p:cNvSpPr/>
            <p:nvPr/>
          </p:nvSpPr>
          <p:spPr>
            <a:xfrm>
              <a:off x="426351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4" name="Полилиния: фигура 2663">
              <a:extLst>
                <a:ext uri="{FF2B5EF4-FFF2-40B4-BE49-F238E27FC236}">
                  <a16:creationId xmlns:a16="http://schemas.microsoft.com/office/drawing/2014/main" id="{74F8ADA5-F9F8-7943-5CB6-3CF028FE1D09}"/>
                </a:ext>
              </a:extLst>
            </p:cNvPr>
            <p:cNvSpPr/>
            <p:nvPr/>
          </p:nvSpPr>
          <p:spPr>
            <a:xfrm>
              <a:off x="4186735" y="3126076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5" name="Полилиния: фигура 2664">
              <a:extLst>
                <a:ext uri="{FF2B5EF4-FFF2-40B4-BE49-F238E27FC236}">
                  <a16:creationId xmlns:a16="http://schemas.microsoft.com/office/drawing/2014/main" id="{B4C257E0-B798-D0F4-3C65-2FC6AB83CD01}"/>
                </a:ext>
              </a:extLst>
            </p:cNvPr>
            <p:cNvSpPr/>
            <p:nvPr/>
          </p:nvSpPr>
          <p:spPr>
            <a:xfrm>
              <a:off x="4278051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6" name="Полилиния: фигура 2665">
              <a:extLst>
                <a:ext uri="{FF2B5EF4-FFF2-40B4-BE49-F238E27FC236}">
                  <a16:creationId xmlns:a16="http://schemas.microsoft.com/office/drawing/2014/main" id="{7F5799C5-D9AC-F9FD-D396-A97DA8318E03}"/>
                </a:ext>
              </a:extLst>
            </p:cNvPr>
            <p:cNvSpPr/>
            <p:nvPr/>
          </p:nvSpPr>
          <p:spPr>
            <a:xfrm>
              <a:off x="4186735" y="3215268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7" name="Полилиния: фигура 2666">
              <a:extLst>
                <a:ext uri="{FF2B5EF4-FFF2-40B4-BE49-F238E27FC236}">
                  <a16:creationId xmlns:a16="http://schemas.microsoft.com/office/drawing/2014/main" id="{BCEDAB3C-0C93-9533-6B21-954C382F4101}"/>
                </a:ext>
              </a:extLst>
            </p:cNvPr>
            <p:cNvSpPr/>
            <p:nvPr/>
          </p:nvSpPr>
          <p:spPr>
            <a:xfrm>
              <a:off x="4278051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8" name="Полилиния: фигура 2667">
              <a:extLst>
                <a:ext uri="{FF2B5EF4-FFF2-40B4-BE49-F238E27FC236}">
                  <a16:creationId xmlns:a16="http://schemas.microsoft.com/office/drawing/2014/main" id="{18E04275-0A69-5173-79AE-934802E32244}"/>
                </a:ext>
              </a:extLst>
            </p:cNvPr>
            <p:cNvSpPr/>
            <p:nvPr/>
          </p:nvSpPr>
          <p:spPr>
            <a:xfrm>
              <a:off x="398544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9" name="Полилиния: фигура 2668">
              <a:extLst>
                <a:ext uri="{FF2B5EF4-FFF2-40B4-BE49-F238E27FC236}">
                  <a16:creationId xmlns:a16="http://schemas.microsoft.com/office/drawing/2014/main" id="{2C8E7340-6A09-D011-B883-DAF264234ABD}"/>
                </a:ext>
              </a:extLst>
            </p:cNvPr>
            <p:cNvSpPr/>
            <p:nvPr/>
          </p:nvSpPr>
          <p:spPr>
            <a:xfrm>
              <a:off x="407467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0" name="Полилиния: фигура 2669">
              <a:extLst>
                <a:ext uri="{FF2B5EF4-FFF2-40B4-BE49-F238E27FC236}">
                  <a16:creationId xmlns:a16="http://schemas.microsoft.com/office/drawing/2014/main" id="{C09CA0AB-6F16-C320-452A-5EF609AC8B3F}"/>
                </a:ext>
              </a:extLst>
            </p:cNvPr>
            <p:cNvSpPr/>
            <p:nvPr/>
          </p:nvSpPr>
          <p:spPr>
            <a:xfrm>
              <a:off x="398544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1" name="Полилиния: фигура 2670">
              <a:extLst>
                <a:ext uri="{FF2B5EF4-FFF2-40B4-BE49-F238E27FC236}">
                  <a16:creationId xmlns:a16="http://schemas.microsoft.com/office/drawing/2014/main" id="{75B621FF-86A0-9F46-0569-EFF53340482E}"/>
                </a:ext>
              </a:extLst>
            </p:cNvPr>
            <p:cNvSpPr/>
            <p:nvPr/>
          </p:nvSpPr>
          <p:spPr>
            <a:xfrm>
              <a:off x="407467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2" name="Полилиния: фигура 2671">
              <a:extLst>
                <a:ext uri="{FF2B5EF4-FFF2-40B4-BE49-F238E27FC236}">
                  <a16:creationId xmlns:a16="http://schemas.microsoft.com/office/drawing/2014/main" id="{D87DA12C-1DA3-E33C-0BA4-B2AB4A3F3915}"/>
                </a:ext>
              </a:extLst>
            </p:cNvPr>
            <p:cNvSpPr/>
            <p:nvPr/>
          </p:nvSpPr>
          <p:spPr>
            <a:xfrm>
              <a:off x="3999966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3" name="Полилиния: фигура 2672">
              <a:extLst>
                <a:ext uri="{FF2B5EF4-FFF2-40B4-BE49-F238E27FC236}">
                  <a16:creationId xmlns:a16="http://schemas.microsoft.com/office/drawing/2014/main" id="{CA78A76C-6C28-9394-7C22-4FB00F013FEC}"/>
                </a:ext>
              </a:extLst>
            </p:cNvPr>
            <p:cNvSpPr/>
            <p:nvPr/>
          </p:nvSpPr>
          <p:spPr>
            <a:xfrm>
              <a:off x="4091283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4" name="Полилиния: фигура 2673">
              <a:extLst>
                <a:ext uri="{FF2B5EF4-FFF2-40B4-BE49-F238E27FC236}">
                  <a16:creationId xmlns:a16="http://schemas.microsoft.com/office/drawing/2014/main" id="{FB2A05F2-2747-EE95-DF65-A6A4BB171567}"/>
                </a:ext>
              </a:extLst>
            </p:cNvPr>
            <p:cNvSpPr/>
            <p:nvPr/>
          </p:nvSpPr>
          <p:spPr>
            <a:xfrm>
              <a:off x="3999966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5" name="Полилиния: фигура 2674">
              <a:extLst>
                <a:ext uri="{FF2B5EF4-FFF2-40B4-BE49-F238E27FC236}">
                  <a16:creationId xmlns:a16="http://schemas.microsoft.com/office/drawing/2014/main" id="{50711122-A6C6-F521-7AAC-E6E59E04AC6D}"/>
                </a:ext>
              </a:extLst>
            </p:cNvPr>
            <p:cNvSpPr/>
            <p:nvPr/>
          </p:nvSpPr>
          <p:spPr>
            <a:xfrm>
              <a:off x="4091283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6" name="Полилиния: фигура 2675">
              <a:extLst>
                <a:ext uri="{FF2B5EF4-FFF2-40B4-BE49-F238E27FC236}">
                  <a16:creationId xmlns:a16="http://schemas.microsoft.com/office/drawing/2014/main" id="{2D797745-7DE5-6177-51D1-0ACF56FC20EF}"/>
                </a:ext>
              </a:extLst>
            </p:cNvPr>
            <p:cNvSpPr/>
            <p:nvPr/>
          </p:nvSpPr>
          <p:spPr>
            <a:xfrm>
              <a:off x="379867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7" name="Полилиния: фигура 2676">
              <a:extLst>
                <a:ext uri="{FF2B5EF4-FFF2-40B4-BE49-F238E27FC236}">
                  <a16:creationId xmlns:a16="http://schemas.microsoft.com/office/drawing/2014/main" id="{A367C457-B6C2-3BA4-29C7-650C61BFA491}"/>
                </a:ext>
              </a:extLst>
            </p:cNvPr>
            <p:cNvSpPr/>
            <p:nvPr/>
          </p:nvSpPr>
          <p:spPr>
            <a:xfrm>
              <a:off x="388790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8" name="Полилиния: фигура 2677">
              <a:extLst>
                <a:ext uri="{FF2B5EF4-FFF2-40B4-BE49-F238E27FC236}">
                  <a16:creationId xmlns:a16="http://schemas.microsoft.com/office/drawing/2014/main" id="{4793362D-F082-B957-FE0B-2BA0783999EA}"/>
                </a:ext>
              </a:extLst>
            </p:cNvPr>
            <p:cNvSpPr/>
            <p:nvPr/>
          </p:nvSpPr>
          <p:spPr>
            <a:xfrm>
              <a:off x="379867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9" name="Полилиния: фигура 2678">
              <a:extLst>
                <a:ext uri="{FF2B5EF4-FFF2-40B4-BE49-F238E27FC236}">
                  <a16:creationId xmlns:a16="http://schemas.microsoft.com/office/drawing/2014/main" id="{10FBB10E-9788-A250-FC7F-2DA0C3A95C9E}"/>
                </a:ext>
              </a:extLst>
            </p:cNvPr>
            <p:cNvSpPr/>
            <p:nvPr/>
          </p:nvSpPr>
          <p:spPr>
            <a:xfrm>
              <a:off x="388790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0" name="Полилиния: фигура 2679">
              <a:extLst>
                <a:ext uri="{FF2B5EF4-FFF2-40B4-BE49-F238E27FC236}">
                  <a16:creationId xmlns:a16="http://schemas.microsoft.com/office/drawing/2014/main" id="{916701A7-149B-AD91-65D1-FBD445CF3FF2}"/>
                </a:ext>
              </a:extLst>
            </p:cNvPr>
            <p:cNvSpPr/>
            <p:nvPr/>
          </p:nvSpPr>
          <p:spPr>
            <a:xfrm>
              <a:off x="3813198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1" name="Полилиния: фигура 2680">
              <a:extLst>
                <a:ext uri="{FF2B5EF4-FFF2-40B4-BE49-F238E27FC236}">
                  <a16:creationId xmlns:a16="http://schemas.microsoft.com/office/drawing/2014/main" id="{D69B1CB1-A8B9-C22F-9C87-3344729D8F2F}"/>
                </a:ext>
              </a:extLst>
            </p:cNvPr>
            <p:cNvSpPr/>
            <p:nvPr/>
          </p:nvSpPr>
          <p:spPr>
            <a:xfrm>
              <a:off x="3904505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2" name="Полилиния: фигура 2681">
              <a:extLst>
                <a:ext uri="{FF2B5EF4-FFF2-40B4-BE49-F238E27FC236}">
                  <a16:creationId xmlns:a16="http://schemas.microsoft.com/office/drawing/2014/main" id="{BA0833C1-BEC6-23BE-57FC-70C1F1B00A0C}"/>
                </a:ext>
              </a:extLst>
            </p:cNvPr>
            <p:cNvSpPr/>
            <p:nvPr/>
          </p:nvSpPr>
          <p:spPr>
            <a:xfrm>
              <a:off x="3813198" y="3217344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3" name="Полилиния: фигура 2682">
              <a:extLst>
                <a:ext uri="{FF2B5EF4-FFF2-40B4-BE49-F238E27FC236}">
                  <a16:creationId xmlns:a16="http://schemas.microsoft.com/office/drawing/2014/main" id="{69E22D3E-EB27-F59C-9496-F0AB8CFB54EC}"/>
                </a:ext>
              </a:extLst>
            </p:cNvPr>
            <p:cNvSpPr/>
            <p:nvPr/>
          </p:nvSpPr>
          <p:spPr>
            <a:xfrm>
              <a:off x="3904505" y="3217344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4" name="Полилиния: фигура 2683">
              <a:extLst>
                <a:ext uri="{FF2B5EF4-FFF2-40B4-BE49-F238E27FC236}">
                  <a16:creationId xmlns:a16="http://schemas.microsoft.com/office/drawing/2014/main" id="{8B77D4DE-8EE3-70DC-02DC-8AAA205AB7E6}"/>
                </a:ext>
              </a:extLst>
            </p:cNvPr>
            <p:cNvSpPr/>
            <p:nvPr/>
          </p:nvSpPr>
          <p:spPr>
            <a:xfrm>
              <a:off x="3611898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5" name="Полилиния: фигура 2684">
              <a:extLst>
                <a:ext uri="{FF2B5EF4-FFF2-40B4-BE49-F238E27FC236}">
                  <a16:creationId xmlns:a16="http://schemas.microsoft.com/office/drawing/2014/main" id="{56B6EC1C-31A3-3A8C-3131-D1A45E6629CC}"/>
                </a:ext>
              </a:extLst>
            </p:cNvPr>
            <p:cNvSpPr/>
            <p:nvPr/>
          </p:nvSpPr>
          <p:spPr>
            <a:xfrm>
              <a:off x="370113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6" name="Полилиния: фигура 2685">
              <a:extLst>
                <a:ext uri="{FF2B5EF4-FFF2-40B4-BE49-F238E27FC236}">
                  <a16:creationId xmlns:a16="http://schemas.microsoft.com/office/drawing/2014/main" id="{59F3BA56-7B6D-0A43-33F8-5067D1C9F57C}"/>
                </a:ext>
              </a:extLst>
            </p:cNvPr>
            <p:cNvSpPr/>
            <p:nvPr/>
          </p:nvSpPr>
          <p:spPr>
            <a:xfrm>
              <a:off x="3611898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7" name="Полилиния: фигура 2686">
              <a:extLst>
                <a:ext uri="{FF2B5EF4-FFF2-40B4-BE49-F238E27FC236}">
                  <a16:creationId xmlns:a16="http://schemas.microsoft.com/office/drawing/2014/main" id="{66765977-6443-9632-0D21-2A7F79109DD9}"/>
                </a:ext>
              </a:extLst>
            </p:cNvPr>
            <p:cNvSpPr/>
            <p:nvPr/>
          </p:nvSpPr>
          <p:spPr>
            <a:xfrm>
              <a:off x="370113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8" name="Полилиния: фигура 2687">
              <a:extLst>
                <a:ext uri="{FF2B5EF4-FFF2-40B4-BE49-F238E27FC236}">
                  <a16:creationId xmlns:a16="http://schemas.microsoft.com/office/drawing/2014/main" id="{CA8353FA-A41E-4877-5E31-7037D8C0A777}"/>
                </a:ext>
              </a:extLst>
            </p:cNvPr>
            <p:cNvSpPr/>
            <p:nvPr/>
          </p:nvSpPr>
          <p:spPr>
            <a:xfrm>
              <a:off x="3626429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9" name="Полилиния: фигура 2688">
              <a:extLst>
                <a:ext uri="{FF2B5EF4-FFF2-40B4-BE49-F238E27FC236}">
                  <a16:creationId xmlns:a16="http://schemas.microsoft.com/office/drawing/2014/main" id="{9DC78508-A41F-8284-D286-BC66409A231E}"/>
                </a:ext>
              </a:extLst>
            </p:cNvPr>
            <p:cNvSpPr/>
            <p:nvPr/>
          </p:nvSpPr>
          <p:spPr>
            <a:xfrm>
              <a:off x="3717736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0" name="Полилиния: фигура 2689">
              <a:extLst>
                <a:ext uri="{FF2B5EF4-FFF2-40B4-BE49-F238E27FC236}">
                  <a16:creationId xmlns:a16="http://schemas.microsoft.com/office/drawing/2014/main" id="{B8795BDE-36F2-97CB-F3A2-E839EFB41332}"/>
                </a:ext>
              </a:extLst>
            </p:cNvPr>
            <p:cNvSpPr/>
            <p:nvPr/>
          </p:nvSpPr>
          <p:spPr>
            <a:xfrm>
              <a:off x="3626429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1" name="Полилиния: фигура 2690">
              <a:extLst>
                <a:ext uri="{FF2B5EF4-FFF2-40B4-BE49-F238E27FC236}">
                  <a16:creationId xmlns:a16="http://schemas.microsoft.com/office/drawing/2014/main" id="{DEA7F15E-D027-7413-3160-0266571BA0CB}"/>
                </a:ext>
              </a:extLst>
            </p:cNvPr>
            <p:cNvSpPr/>
            <p:nvPr/>
          </p:nvSpPr>
          <p:spPr>
            <a:xfrm>
              <a:off x="3717736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2" name="Полилиния: фигура 2691">
              <a:extLst>
                <a:ext uri="{FF2B5EF4-FFF2-40B4-BE49-F238E27FC236}">
                  <a16:creationId xmlns:a16="http://schemas.microsoft.com/office/drawing/2014/main" id="{334725BB-9CF3-05D8-532B-C51754387CFF}"/>
                </a:ext>
              </a:extLst>
            </p:cNvPr>
            <p:cNvSpPr/>
            <p:nvPr/>
          </p:nvSpPr>
          <p:spPr>
            <a:xfrm>
              <a:off x="342306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3" name="Полилиния: фигура 2692">
              <a:extLst>
                <a:ext uri="{FF2B5EF4-FFF2-40B4-BE49-F238E27FC236}">
                  <a16:creationId xmlns:a16="http://schemas.microsoft.com/office/drawing/2014/main" id="{97D1C041-5562-564D-E51E-D02AF95B48C2}"/>
                </a:ext>
              </a:extLst>
            </p:cNvPr>
            <p:cNvSpPr/>
            <p:nvPr/>
          </p:nvSpPr>
          <p:spPr>
            <a:xfrm>
              <a:off x="351436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4" name="Полилиния: фигура 2693">
              <a:extLst>
                <a:ext uri="{FF2B5EF4-FFF2-40B4-BE49-F238E27FC236}">
                  <a16:creationId xmlns:a16="http://schemas.microsoft.com/office/drawing/2014/main" id="{52E761D3-8BAE-9F5E-2C1B-6B4D8CF42AC1}"/>
                </a:ext>
              </a:extLst>
            </p:cNvPr>
            <p:cNvSpPr/>
            <p:nvPr/>
          </p:nvSpPr>
          <p:spPr>
            <a:xfrm>
              <a:off x="342306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5" name="Полилиния: фигура 2694">
              <a:extLst>
                <a:ext uri="{FF2B5EF4-FFF2-40B4-BE49-F238E27FC236}">
                  <a16:creationId xmlns:a16="http://schemas.microsoft.com/office/drawing/2014/main" id="{63DB7AAF-A6A1-5019-A624-A4206235F726}"/>
                </a:ext>
              </a:extLst>
            </p:cNvPr>
            <p:cNvSpPr/>
            <p:nvPr/>
          </p:nvSpPr>
          <p:spPr>
            <a:xfrm>
              <a:off x="351436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6" name="Полилиния: фигура 2695">
              <a:extLst>
                <a:ext uri="{FF2B5EF4-FFF2-40B4-BE49-F238E27FC236}">
                  <a16:creationId xmlns:a16="http://schemas.microsoft.com/office/drawing/2014/main" id="{683BAF75-CA86-8857-2EE6-DA8A5AB05512}"/>
                </a:ext>
              </a:extLst>
            </p:cNvPr>
            <p:cNvSpPr/>
            <p:nvPr/>
          </p:nvSpPr>
          <p:spPr>
            <a:xfrm>
              <a:off x="3439661" y="3128143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7" name="Полилиния: фигура 2696">
              <a:extLst>
                <a:ext uri="{FF2B5EF4-FFF2-40B4-BE49-F238E27FC236}">
                  <a16:creationId xmlns:a16="http://schemas.microsoft.com/office/drawing/2014/main" id="{49BAF381-AA2C-5942-9B0A-2F568E88362C}"/>
                </a:ext>
              </a:extLst>
            </p:cNvPr>
            <p:cNvSpPr/>
            <p:nvPr/>
          </p:nvSpPr>
          <p:spPr>
            <a:xfrm>
              <a:off x="3530968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8" name="Полилиния: фигура 2697">
              <a:extLst>
                <a:ext uri="{FF2B5EF4-FFF2-40B4-BE49-F238E27FC236}">
                  <a16:creationId xmlns:a16="http://schemas.microsoft.com/office/drawing/2014/main" id="{2EA79446-64C0-9D80-0D59-406596ED9DE1}"/>
                </a:ext>
              </a:extLst>
            </p:cNvPr>
            <p:cNvSpPr/>
            <p:nvPr/>
          </p:nvSpPr>
          <p:spPr>
            <a:xfrm>
              <a:off x="3439661" y="321734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9" name="Полилиния: фигура 2698">
              <a:extLst>
                <a:ext uri="{FF2B5EF4-FFF2-40B4-BE49-F238E27FC236}">
                  <a16:creationId xmlns:a16="http://schemas.microsoft.com/office/drawing/2014/main" id="{5D747444-C0F8-3062-9BF8-263A33F1EC23}"/>
                </a:ext>
              </a:extLst>
            </p:cNvPr>
            <p:cNvSpPr/>
            <p:nvPr/>
          </p:nvSpPr>
          <p:spPr>
            <a:xfrm>
              <a:off x="3530968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0" name="Полилиния: фигура 2699">
              <a:extLst>
                <a:ext uri="{FF2B5EF4-FFF2-40B4-BE49-F238E27FC236}">
                  <a16:creationId xmlns:a16="http://schemas.microsoft.com/office/drawing/2014/main" id="{22E59066-0349-26DF-9B3C-0C774173A852}"/>
                </a:ext>
              </a:extLst>
            </p:cNvPr>
            <p:cNvSpPr/>
            <p:nvPr/>
          </p:nvSpPr>
          <p:spPr>
            <a:xfrm>
              <a:off x="3236283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1" name="Полилиния: фигура 2700">
              <a:extLst>
                <a:ext uri="{FF2B5EF4-FFF2-40B4-BE49-F238E27FC236}">
                  <a16:creationId xmlns:a16="http://schemas.microsoft.com/office/drawing/2014/main" id="{24DE9D48-D8AE-3945-A80D-9A97B342A38E}"/>
                </a:ext>
              </a:extLst>
            </p:cNvPr>
            <p:cNvSpPr/>
            <p:nvPr/>
          </p:nvSpPr>
          <p:spPr>
            <a:xfrm>
              <a:off x="332760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2" name="Полилиния: фигура 2701">
              <a:extLst>
                <a:ext uri="{FF2B5EF4-FFF2-40B4-BE49-F238E27FC236}">
                  <a16:creationId xmlns:a16="http://schemas.microsoft.com/office/drawing/2014/main" id="{B4144907-931F-3EA8-EC2F-D3FCE8A89844}"/>
                </a:ext>
              </a:extLst>
            </p:cNvPr>
            <p:cNvSpPr/>
            <p:nvPr/>
          </p:nvSpPr>
          <p:spPr>
            <a:xfrm>
              <a:off x="3236283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3" name="Полилиния: фигура 2702">
              <a:extLst>
                <a:ext uri="{FF2B5EF4-FFF2-40B4-BE49-F238E27FC236}">
                  <a16:creationId xmlns:a16="http://schemas.microsoft.com/office/drawing/2014/main" id="{45F83B16-2568-07E4-2213-D9730588F7F9}"/>
                </a:ext>
              </a:extLst>
            </p:cNvPr>
            <p:cNvSpPr/>
            <p:nvPr/>
          </p:nvSpPr>
          <p:spPr>
            <a:xfrm>
              <a:off x="332760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4" name="Полилиния: фигура 2703">
              <a:extLst>
                <a:ext uri="{FF2B5EF4-FFF2-40B4-BE49-F238E27FC236}">
                  <a16:creationId xmlns:a16="http://schemas.microsoft.com/office/drawing/2014/main" id="{A9A0DBDD-0185-BEFE-C5A4-7A128E76849D}"/>
                </a:ext>
              </a:extLst>
            </p:cNvPr>
            <p:cNvSpPr/>
            <p:nvPr/>
          </p:nvSpPr>
          <p:spPr>
            <a:xfrm>
              <a:off x="3252893" y="3128143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5" name="Полилиния: фигура 2704">
              <a:extLst>
                <a:ext uri="{FF2B5EF4-FFF2-40B4-BE49-F238E27FC236}">
                  <a16:creationId xmlns:a16="http://schemas.microsoft.com/office/drawing/2014/main" id="{02AB0A06-A921-EAB7-BF9F-6CE1D6D716BE}"/>
                </a:ext>
              </a:extLst>
            </p:cNvPr>
            <p:cNvSpPr/>
            <p:nvPr/>
          </p:nvSpPr>
          <p:spPr>
            <a:xfrm>
              <a:off x="3344200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6" name="Полилиния: фигура 2705">
              <a:extLst>
                <a:ext uri="{FF2B5EF4-FFF2-40B4-BE49-F238E27FC236}">
                  <a16:creationId xmlns:a16="http://schemas.microsoft.com/office/drawing/2014/main" id="{C36BE2E0-7AC7-C837-5F94-74972CB5104A}"/>
                </a:ext>
              </a:extLst>
            </p:cNvPr>
            <p:cNvSpPr/>
            <p:nvPr/>
          </p:nvSpPr>
          <p:spPr>
            <a:xfrm>
              <a:off x="3252893" y="321734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7" name="Полилиния: фигура 2706">
              <a:extLst>
                <a:ext uri="{FF2B5EF4-FFF2-40B4-BE49-F238E27FC236}">
                  <a16:creationId xmlns:a16="http://schemas.microsoft.com/office/drawing/2014/main" id="{E6B29DF6-6F80-BA0D-7AA0-898C028AC79C}"/>
                </a:ext>
              </a:extLst>
            </p:cNvPr>
            <p:cNvSpPr/>
            <p:nvPr/>
          </p:nvSpPr>
          <p:spPr>
            <a:xfrm>
              <a:off x="3344200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8" name="Полилиния: фигура 2707">
              <a:extLst>
                <a:ext uri="{FF2B5EF4-FFF2-40B4-BE49-F238E27FC236}">
                  <a16:creationId xmlns:a16="http://schemas.microsoft.com/office/drawing/2014/main" id="{7E446297-D757-728F-F7D5-DB0BACDA7FFB}"/>
                </a:ext>
              </a:extLst>
            </p:cNvPr>
            <p:cNvSpPr/>
            <p:nvPr/>
          </p:nvSpPr>
          <p:spPr>
            <a:xfrm>
              <a:off x="304951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9" name="Полилиния: фигура 2708">
              <a:extLst>
                <a:ext uri="{FF2B5EF4-FFF2-40B4-BE49-F238E27FC236}">
                  <a16:creationId xmlns:a16="http://schemas.microsoft.com/office/drawing/2014/main" id="{771E7886-4029-B7FC-B4EB-2A28412E88E0}"/>
                </a:ext>
              </a:extLst>
            </p:cNvPr>
            <p:cNvSpPr/>
            <p:nvPr/>
          </p:nvSpPr>
          <p:spPr>
            <a:xfrm>
              <a:off x="313875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0" name="Полилиния: фигура 2709">
              <a:extLst>
                <a:ext uri="{FF2B5EF4-FFF2-40B4-BE49-F238E27FC236}">
                  <a16:creationId xmlns:a16="http://schemas.microsoft.com/office/drawing/2014/main" id="{D9EF3C1B-6B06-3B8B-3529-5E14DDD0A763}"/>
                </a:ext>
              </a:extLst>
            </p:cNvPr>
            <p:cNvSpPr/>
            <p:nvPr/>
          </p:nvSpPr>
          <p:spPr>
            <a:xfrm>
              <a:off x="304951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1" name="Полилиния: фигура 2710">
              <a:extLst>
                <a:ext uri="{FF2B5EF4-FFF2-40B4-BE49-F238E27FC236}">
                  <a16:creationId xmlns:a16="http://schemas.microsoft.com/office/drawing/2014/main" id="{063B6030-59FA-DB44-025E-9E186248F4D7}"/>
                </a:ext>
              </a:extLst>
            </p:cNvPr>
            <p:cNvSpPr/>
            <p:nvPr/>
          </p:nvSpPr>
          <p:spPr>
            <a:xfrm>
              <a:off x="313875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2" name="Полилиния: фигура 2711">
              <a:extLst>
                <a:ext uri="{FF2B5EF4-FFF2-40B4-BE49-F238E27FC236}">
                  <a16:creationId xmlns:a16="http://schemas.microsoft.com/office/drawing/2014/main" id="{C313E879-6D70-C6B6-9F03-4FF2C5BA2BC1}"/>
                </a:ext>
              </a:extLst>
            </p:cNvPr>
            <p:cNvSpPr/>
            <p:nvPr/>
          </p:nvSpPr>
          <p:spPr>
            <a:xfrm>
              <a:off x="3066115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3" name="Полилиния: фигура 2712">
              <a:extLst>
                <a:ext uri="{FF2B5EF4-FFF2-40B4-BE49-F238E27FC236}">
                  <a16:creationId xmlns:a16="http://schemas.microsoft.com/office/drawing/2014/main" id="{7A78066C-2815-04A2-67D0-EB3B038C1010}"/>
                </a:ext>
              </a:extLst>
            </p:cNvPr>
            <p:cNvSpPr/>
            <p:nvPr/>
          </p:nvSpPr>
          <p:spPr>
            <a:xfrm>
              <a:off x="3157431" y="3128143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4" name="Полилиния: фигура 2713">
              <a:extLst>
                <a:ext uri="{FF2B5EF4-FFF2-40B4-BE49-F238E27FC236}">
                  <a16:creationId xmlns:a16="http://schemas.microsoft.com/office/drawing/2014/main" id="{C43D27F0-F6C3-677F-9940-93A72DE204A4}"/>
                </a:ext>
              </a:extLst>
            </p:cNvPr>
            <p:cNvSpPr/>
            <p:nvPr/>
          </p:nvSpPr>
          <p:spPr>
            <a:xfrm>
              <a:off x="3066115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5" name="Полилиния: фигура 2714">
              <a:extLst>
                <a:ext uri="{FF2B5EF4-FFF2-40B4-BE49-F238E27FC236}">
                  <a16:creationId xmlns:a16="http://schemas.microsoft.com/office/drawing/2014/main" id="{F6831D27-5EFD-EEB0-3934-DA13B221AD76}"/>
                </a:ext>
              </a:extLst>
            </p:cNvPr>
            <p:cNvSpPr/>
            <p:nvPr/>
          </p:nvSpPr>
          <p:spPr>
            <a:xfrm>
              <a:off x="3157431" y="3217344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6" name="Полилиния: фигура 2715">
              <a:extLst>
                <a:ext uri="{FF2B5EF4-FFF2-40B4-BE49-F238E27FC236}">
                  <a16:creationId xmlns:a16="http://schemas.microsoft.com/office/drawing/2014/main" id="{D2019FC7-54BB-C398-FB2B-A24A666F31DF}"/>
                </a:ext>
              </a:extLst>
            </p:cNvPr>
            <p:cNvSpPr/>
            <p:nvPr/>
          </p:nvSpPr>
          <p:spPr>
            <a:xfrm>
              <a:off x="286274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7" name="Полилиния: фигура 2716">
              <a:extLst>
                <a:ext uri="{FF2B5EF4-FFF2-40B4-BE49-F238E27FC236}">
                  <a16:creationId xmlns:a16="http://schemas.microsoft.com/office/drawing/2014/main" id="{A31DA16C-BDF2-1D63-C78E-7544357C078D}"/>
                </a:ext>
              </a:extLst>
            </p:cNvPr>
            <p:cNvSpPr/>
            <p:nvPr/>
          </p:nvSpPr>
          <p:spPr>
            <a:xfrm>
              <a:off x="295198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8" name="Полилиния: фигура 2717">
              <a:extLst>
                <a:ext uri="{FF2B5EF4-FFF2-40B4-BE49-F238E27FC236}">
                  <a16:creationId xmlns:a16="http://schemas.microsoft.com/office/drawing/2014/main" id="{22791BB9-E87E-A438-05F8-1512412F0E92}"/>
                </a:ext>
              </a:extLst>
            </p:cNvPr>
            <p:cNvSpPr/>
            <p:nvPr/>
          </p:nvSpPr>
          <p:spPr>
            <a:xfrm>
              <a:off x="286274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9" name="Полилиния: фигура 2718">
              <a:extLst>
                <a:ext uri="{FF2B5EF4-FFF2-40B4-BE49-F238E27FC236}">
                  <a16:creationId xmlns:a16="http://schemas.microsoft.com/office/drawing/2014/main" id="{E4C8484B-D6E5-C5E5-313F-33C74DCD36CF}"/>
                </a:ext>
              </a:extLst>
            </p:cNvPr>
            <p:cNvSpPr/>
            <p:nvPr/>
          </p:nvSpPr>
          <p:spPr>
            <a:xfrm>
              <a:off x="295198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0" name="Полилиния: фигура 2719">
              <a:extLst>
                <a:ext uri="{FF2B5EF4-FFF2-40B4-BE49-F238E27FC236}">
                  <a16:creationId xmlns:a16="http://schemas.microsoft.com/office/drawing/2014/main" id="{FCA79571-AED7-C8DC-5F01-C47D9C1406E3}"/>
                </a:ext>
              </a:extLst>
            </p:cNvPr>
            <p:cNvSpPr/>
            <p:nvPr/>
          </p:nvSpPr>
          <p:spPr>
            <a:xfrm>
              <a:off x="2879346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1" name="Полилиния: фигура 2720">
              <a:extLst>
                <a:ext uri="{FF2B5EF4-FFF2-40B4-BE49-F238E27FC236}">
                  <a16:creationId xmlns:a16="http://schemas.microsoft.com/office/drawing/2014/main" id="{AE26EB7C-CE39-8AAB-7AAD-E12D9DC0860D}"/>
                </a:ext>
              </a:extLst>
            </p:cNvPr>
            <p:cNvSpPr/>
            <p:nvPr/>
          </p:nvSpPr>
          <p:spPr>
            <a:xfrm>
              <a:off x="2970663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2" name="Полилиния: фигура 2721">
              <a:extLst>
                <a:ext uri="{FF2B5EF4-FFF2-40B4-BE49-F238E27FC236}">
                  <a16:creationId xmlns:a16="http://schemas.microsoft.com/office/drawing/2014/main" id="{CAE1C147-4646-62B1-5E61-813408DA1CA5}"/>
                </a:ext>
              </a:extLst>
            </p:cNvPr>
            <p:cNvSpPr/>
            <p:nvPr/>
          </p:nvSpPr>
          <p:spPr>
            <a:xfrm>
              <a:off x="2879346" y="3219421"/>
              <a:ext cx="8299" cy="8858"/>
            </a:xfrm>
            <a:custGeom>
              <a:avLst/>
              <a:gdLst>
                <a:gd name="connsiteX0" fmla="*/ -72 w 8299"/>
                <a:gd name="connsiteY0" fmla="*/ 3965 h 8858"/>
                <a:gd name="connsiteX1" fmla="*/ 4083 w 8299"/>
                <a:gd name="connsiteY1" fmla="*/ -179 h 8858"/>
                <a:gd name="connsiteX2" fmla="*/ 8228 w 8299"/>
                <a:gd name="connsiteY2" fmla="*/ 3965 h 8858"/>
                <a:gd name="connsiteX3" fmla="*/ 4083 w 8299"/>
                <a:gd name="connsiteY3" fmla="*/ 8117 h 8858"/>
                <a:gd name="connsiteX4" fmla="*/ -72 w 8299"/>
                <a:gd name="connsiteY4" fmla="*/ 3965 h 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58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85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3" name="Полилиния: фигура 2722">
              <a:extLst>
                <a:ext uri="{FF2B5EF4-FFF2-40B4-BE49-F238E27FC236}">
                  <a16:creationId xmlns:a16="http://schemas.microsoft.com/office/drawing/2014/main" id="{5F5AED3C-FF35-E1F6-839E-C61932F2CFDC}"/>
                </a:ext>
              </a:extLst>
            </p:cNvPr>
            <p:cNvSpPr/>
            <p:nvPr/>
          </p:nvSpPr>
          <p:spPr>
            <a:xfrm>
              <a:off x="2970663" y="3219421"/>
              <a:ext cx="8299" cy="8858"/>
            </a:xfrm>
            <a:custGeom>
              <a:avLst/>
              <a:gdLst>
                <a:gd name="connsiteX0" fmla="*/ -72 w 8299"/>
                <a:gd name="connsiteY0" fmla="*/ 3965 h 8858"/>
                <a:gd name="connsiteX1" fmla="*/ 4073 w 8299"/>
                <a:gd name="connsiteY1" fmla="*/ -179 h 8858"/>
                <a:gd name="connsiteX2" fmla="*/ 8228 w 8299"/>
                <a:gd name="connsiteY2" fmla="*/ 3965 h 8858"/>
                <a:gd name="connsiteX3" fmla="*/ 4073 w 8299"/>
                <a:gd name="connsiteY3" fmla="*/ 8117 h 8858"/>
                <a:gd name="connsiteX4" fmla="*/ -72 w 8299"/>
                <a:gd name="connsiteY4" fmla="*/ 3965 h 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58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85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4" name="Полилиния: фигура 2723">
              <a:extLst>
                <a:ext uri="{FF2B5EF4-FFF2-40B4-BE49-F238E27FC236}">
                  <a16:creationId xmlns:a16="http://schemas.microsoft.com/office/drawing/2014/main" id="{2F0FA8E2-EB71-745C-E911-FE1AE93C6CC1}"/>
                </a:ext>
              </a:extLst>
            </p:cNvPr>
            <p:cNvSpPr/>
            <p:nvPr/>
          </p:nvSpPr>
          <p:spPr>
            <a:xfrm>
              <a:off x="267597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5" name="Полилиния: фигура 2724">
              <a:extLst>
                <a:ext uri="{FF2B5EF4-FFF2-40B4-BE49-F238E27FC236}">
                  <a16:creationId xmlns:a16="http://schemas.microsoft.com/office/drawing/2014/main" id="{B2DB8BF4-9B80-1FF7-6418-433230A220FF}"/>
                </a:ext>
              </a:extLst>
            </p:cNvPr>
            <p:cNvSpPr/>
            <p:nvPr/>
          </p:nvSpPr>
          <p:spPr>
            <a:xfrm>
              <a:off x="2765208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6" name="Полилиния: фигура 2725">
              <a:extLst>
                <a:ext uri="{FF2B5EF4-FFF2-40B4-BE49-F238E27FC236}">
                  <a16:creationId xmlns:a16="http://schemas.microsoft.com/office/drawing/2014/main" id="{5F1986FF-A1EB-912F-22AB-E6BCF4BEBB65}"/>
                </a:ext>
              </a:extLst>
            </p:cNvPr>
            <p:cNvSpPr/>
            <p:nvPr/>
          </p:nvSpPr>
          <p:spPr>
            <a:xfrm>
              <a:off x="267597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7" name="Полилиния: фигура 2726">
              <a:extLst>
                <a:ext uri="{FF2B5EF4-FFF2-40B4-BE49-F238E27FC236}">
                  <a16:creationId xmlns:a16="http://schemas.microsoft.com/office/drawing/2014/main" id="{9A6FF726-7819-23FD-8BC4-8F2558A9D88D}"/>
                </a:ext>
              </a:extLst>
            </p:cNvPr>
            <p:cNvSpPr/>
            <p:nvPr/>
          </p:nvSpPr>
          <p:spPr>
            <a:xfrm>
              <a:off x="2765208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8" name="Полилиния: фигура 2727">
              <a:extLst>
                <a:ext uri="{FF2B5EF4-FFF2-40B4-BE49-F238E27FC236}">
                  <a16:creationId xmlns:a16="http://schemas.microsoft.com/office/drawing/2014/main" id="{90935133-A183-A149-0FDD-C54B8B297F33}"/>
                </a:ext>
              </a:extLst>
            </p:cNvPr>
            <p:cNvSpPr/>
            <p:nvPr/>
          </p:nvSpPr>
          <p:spPr>
            <a:xfrm>
              <a:off x="2692578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9" name="Полилиния: фигура 2728">
              <a:extLst>
                <a:ext uri="{FF2B5EF4-FFF2-40B4-BE49-F238E27FC236}">
                  <a16:creationId xmlns:a16="http://schemas.microsoft.com/office/drawing/2014/main" id="{5BFCD559-89C7-2A47-F1B1-0686173B3340}"/>
                </a:ext>
              </a:extLst>
            </p:cNvPr>
            <p:cNvSpPr/>
            <p:nvPr/>
          </p:nvSpPr>
          <p:spPr>
            <a:xfrm>
              <a:off x="2783885" y="313021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0" name="Полилиния: фигура 2729">
              <a:extLst>
                <a:ext uri="{FF2B5EF4-FFF2-40B4-BE49-F238E27FC236}">
                  <a16:creationId xmlns:a16="http://schemas.microsoft.com/office/drawing/2014/main" id="{32C77373-22AF-4AD8-1BD3-B0A6F4052E53}"/>
                </a:ext>
              </a:extLst>
            </p:cNvPr>
            <p:cNvSpPr/>
            <p:nvPr/>
          </p:nvSpPr>
          <p:spPr>
            <a:xfrm>
              <a:off x="2692578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1" name="Полилиния: фигура 2730">
              <a:extLst>
                <a:ext uri="{FF2B5EF4-FFF2-40B4-BE49-F238E27FC236}">
                  <a16:creationId xmlns:a16="http://schemas.microsoft.com/office/drawing/2014/main" id="{4F5E24EB-E7BB-3E8E-6259-F94BAF405274}"/>
                </a:ext>
              </a:extLst>
            </p:cNvPr>
            <p:cNvSpPr/>
            <p:nvPr/>
          </p:nvSpPr>
          <p:spPr>
            <a:xfrm>
              <a:off x="2783885" y="321942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2" name="Полилиния: фигура 2731">
              <a:extLst>
                <a:ext uri="{FF2B5EF4-FFF2-40B4-BE49-F238E27FC236}">
                  <a16:creationId xmlns:a16="http://schemas.microsoft.com/office/drawing/2014/main" id="{24D2F169-E1C0-018B-9750-097040FE3C86}"/>
                </a:ext>
              </a:extLst>
            </p:cNvPr>
            <p:cNvSpPr/>
            <p:nvPr/>
          </p:nvSpPr>
          <p:spPr>
            <a:xfrm>
              <a:off x="248713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3" name="Полилиния: фигура 2732">
              <a:extLst>
                <a:ext uri="{FF2B5EF4-FFF2-40B4-BE49-F238E27FC236}">
                  <a16:creationId xmlns:a16="http://schemas.microsoft.com/office/drawing/2014/main" id="{CA312489-4AED-3D3C-F442-94CD64DC81BF}"/>
                </a:ext>
              </a:extLst>
            </p:cNvPr>
            <p:cNvSpPr/>
            <p:nvPr/>
          </p:nvSpPr>
          <p:spPr>
            <a:xfrm>
              <a:off x="257843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4" name="Полилиния: фигура 2733">
              <a:extLst>
                <a:ext uri="{FF2B5EF4-FFF2-40B4-BE49-F238E27FC236}">
                  <a16:creationId xmlns:a16="http://schemas.microsoft.com/office/drawing/2014/main" id="{D0E2C821-FF92-416E-CCEB-6C3AA1A7370D}"/>
                </a:ext>
              </a:extLst>
            </p:cNvPr>
            <p:cNvSpPr/>
            <p:nvPr/>
          </p:nvSpPr>
          <p:spPr>
            <a:xfrm>
              <a:off x="248713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5" name="Полилиния: фигура 2734">
              <a:extLst>
                <a:ext uri="{FF2B5EF4-FFF2-40B4-BE49-F238E27FC236}">
                  <a16:creationId xmlns:a16="http://schemas.microsoft.com/office/drawing/2014/main" id="{E2C06640-3D31-4FB6-7F93-82D4F7D79C22}"/>
                </a:ext>
              </a:extLst>
            </p:cNvPr>
            <p:cNvSpPr/>
            <p:nvPr/>
          </p:nvSpPr>
          <p:spPr>
            <a:xfrm>
              <a:off x="257843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6" name="Полилиния: фигура 2735">
              <a:extLst>
                <a:ext uri="{FF2B5EF4-FFF2-40B4-BE49-F238E27FC236}">
                  <a16:creationId xmlns:a16="http://schemas.microsoft.com/office/drawing/2014/main" id="{605C3B7C-1787-307C-7027-4C2452921979}"/>
                </a:ext>
              </a:extLst>
            </p:cNvPr>
            <p:cNvSpPr/>
            <p:nvPr/>
          </p:nvSpPr>
          <p:spPr>
            <a:xfrm>
              <a:off x="2505809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7" name="Полилиния: фигура 2736">
              <a:extLst>
                <a:ext uri="{FF2B5EF4-FFF2-40B4-BE49-F238E27FC236}">
                  <a16:creationId xmlns:a16="http://schemas.microsoft.com/office/drawing/2014/main" id="{18370462-0073-E247-0F71-F238CAEF1E2C}"/>
                </a:ext>
              </a:extLst>
            </p:cNvPr>
            <p:cNvSpPr/>
            <p:nvPr/>
          </p:nvSpPr>
          <p:spPr>
            <a:xfrm>
              <a:off x="2597116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8" name="Полилиния: фигура 2737">
              <a:extLst>
                <a:ext uri="{FF2B5EF4-FFF2-40B4-BE49-F238E27FC236}">
                  <a16:creationId xmlns:a16="http://schemas.microsoft.com/office/drawing/2014/main" id="{DA680AD4-6942-7C18-0B24-616A02D079FB}"/>
                </a:ext>
              </a:extLst>
            </p:cNvPr>
            <p:cNvSpPr/>
            <p:nvPr/>
          </p:nvSpPr>
          <p:spPr>
            <a:xfrm>
              <a:off x="2505809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9" name="Полилиния: фигура 2738">
              <a:extLst>
                <a:ext uri="{FF2B5EF4-FFF2-40B4-BE49-F238E27FC236}">
                  <a16:creationId xmlns:a16="http://schemas.microsoft.com/office/drawing/2014/main" id="{B8A3F89F-5D62-5034-4675-AA866660883B}"/>
                </a:ext>
              </a:extLst>
            </p:cNvPr>
            <p:cNvSpPr/>
            <p:nvPr/>
          </p:nvSpPr>
          <p:spPr>
            <a:xfrm>
              <a:off x="2597116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0" name="Полилиния: фигура 2739">
              <a:extLst>
                <a:ext uri="{FF2B5EF4-FFF2-40B4-BE49-F238E27FC236}">
                  <a16:creationId xmlns:a16="http://schemas.microsoft.com/office/drawing/2014/main" id="{94576D86-3730-1534-2C6D-3F8D5B8E211E}"/>
                </a:ext>
              </a:extLst>
            </p:cNvPr>
            <p:cNvSpPr/>
            <p:nvPr/>
          </p:nvSpPr>
          <p:spPr>
            <a:xfrm>
              <a:off x="230036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1" name="Полилиния: фигура 2740">
              <a:extLst>
                <a:ext uri="{FF2B5EF4-FFF2-40B4-BE49-F238E27FC236}">
                  <a16:creationId xmlns:a16="http://schemas.microsoft.com/office/drawing/2014/main" id="{236C82BA-9D5D-3793-61CF-6DE7005551C2}"/>
                </a:ext>
              </a:extLst>
            </p:cNvPr>
            <p:cNvSpPr/>
            <p:nvPr/>
          </p:nvSpPr>
          <p:spPr>
            <a:xfrm>
              <a:off x="239167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2" name="Полилиния: фигура 2741">
              <a:extLst>
                <a:ext uri="{FF2B5EF4-FFF2-40B4-BE49-F238E27FC236}">
                  <a16:creationId xmlns:a16="http://schemas.microsoft.com/office/drawing/2014/main" id="{D14AFCFA-49BF-1714-3B71-106BECF5A295}"/>
                </a:ext>
              </a:extLst>
            </p:cNvPr>
            <p:cNvSpPr/>
            <p:nvPr/>
          </p:nvSpPr>
          <p:spPr>
            <a:xfrm>
              <a:off x="230036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3" name="Полилиния: фигура 2742">
              <a:extLst>
                <a:ext uri="{FF2B5EF4-FFF2-40B4-BE49-F238E27FC236}">
                  <a16:creationId xmlns:a16="http://schemas.microsoft.com/office/drawing/2014/main" id="{A4D945F8-0557-42B9-72F6-24F5BF497343}"/>
                </a:ext>
              </a:extLst>
            </p:cNvPr>
            <p:cNvSpPr/>
            <p:nvPr/>
          </p:nvSpPr>
          <p:spPr>
            <a:xfrm>
              <a:off x="239167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4" name="Полилиния: фигура 2743">
              <a:extLst>
                <a:ext uri="{FF2B5EF4-FFF2-40B4-BE49-F238E27FC236}">
                  <a16:creationId xmlns:a16="http://schemas.microsoft.com/office/drawing/2014/main" id="{CD46507A-EC5C-6CF3-05BB-DCB56E149B48}"/>
                </a:ext>
              </a:extLst>
            </p:cNvPr>
            <p:cNvSpPr/>
            <p:nvPr/>
          </p:nvSpPr>
          <p:spPr>
            <a:xfrm>
              <a:off x="2319041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5" name="Полилиния: фигура 2744">
              <a:extLst>
                <a:ext uri="{FF2B5EF4-FFF2-40B4-BE49-F238E27FC236}">
                  <a16:creationId xmlns:a16="http://schemas.microsoft.com/office/drawing/2014/main" id="{400288D4-3279-35BC-A8BD-C93FF3C08D88}"/>
                </a:ext>
              </a:extLst>
            </p:cNvPr>
            <p:cNvSpPr/>
            <p:nvPr/>
          </p:nvSpPr>
          <p:spPr>
            <a:xfrm>
              <a:off x="2410348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6" name="Полилиния: фигура 2745">
              <a:extLst>
                <a:ext uri="{FF2B5EF4-FFF2-40B4-BE49-F238E27FC236}">
                  <a16:creationId xmlns:a16="http://schemas.microsoft.com/office/drawing/2014/main" id="{D67F893C-87F5-349E-C41F-E316E5B9CC22}"/>
                </a:ext>
              </a:extLst>
            </p:cNvPr>
            <p:cNvSpPr/>
            <p:nvPr/>
          </p:nvSpPr>
          <p:spPr>
            <a:xfrm>
              <a:off x="2319041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7" name="Полилиния: фигура 2746">
              <a:extLst>
                <a:ext uri="{FF2B5EF4-FFF2-40B4-BE49-F238E27FC236}">
                  <a16:creationId xmlns:a16="http://schemas.microsoft.com/office/drawing/2014/main" id="{3B84E63E-5A25-4CEF-A07D-C234D19DBB77}"/>
                </a:ext>
              </a:extLst>
            </p:cNvPr>
            <p:cNvSpPr/>
            <p:nvPr/>
          </p:nvSpPr>
          <p:spPr>
            <a:xfrm>
              <a:off x="2410348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8" name="Полилиния: фигура 2747">
              <a:extLst>
                <a:ext uri="{FF2B5EF4-FFF2-40B4-BE49-F238E27FC236}">
                  <a16:creationId xmlns:a16="http://schemas.microsoft.com/office/drawing/2014/main" id="{AE7D61FD-538F-C156-C1EA-D5002FE1622C}"/>
                </a:ext>
              </a:extLst>
            </p:cNvPr>
            <p:cNvSpPr/>
            <p:nvPr/>
          </p:nvSpPr>
          <p:spPr>
            <a:xfrm>
              <a:off x="211359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9" name="Полилиния: фигура 2748">
              <a:extLst>
                <a:ext uri="{FF2B5EF4-FFF2-40B4-BE49-F238E27FC236}">
                  <a16:creationId xmlns:a16="http://schemas.microsoft.com/office/drawing/2014/main" id="{5758AF73-BC53-4052-299C-E062AEADB76C}"/>
                </a:ext>
              </a:extLst>
            </p:cNvPr>
            <p:cNvSpPr/>
            <p:nvPr/>
          </p:nvSpPr>
          <p:spPr>
            <a:xfrm>
              <a:off x="220282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0" name="Полилиния: фигура 2749">
              <a:extLst>
                <a:ext uri="{FF2B5EF4-FFF2-40B4-BE49-F238E27FC236}">
                  <a16:creationId xmlns:a16="http://schemas.microsoft.com/office/drawing/2014/main" id="{E78986DD-73C7-42B0-871C-CEBA9F43C7A0}"/>
                </a:ext>
              </a:extLst>
            </p:cNvPr>
            <p:cNvSpPr/>
            <p:nvPr/>
          </p:nvSpPr>
          <p:spPr>
            <a:xfrm>
              <a:off x="211359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1" name="Полилиния: фигура 2750">
              <a:extLst>
                <a:ext uri="{FF2B5EF4-FFF2-40B4-BE49-F238E27FC236}">
                  <a16:creationId xmlns:a16="http://schemas.microsoft.com/office/drawing/2014/main" id="{6F179A43-DF2C-C10D-9757-2F840BF28406}"/>
                </a:ext>
              </a:extLst>
            </p:cNvPr>
            <p:cNvSpPr/>
            <p:nvPr/>
          </p:nvSpPr>
          <p:spPr>
            <a:xfrm>
              <a:off x="220282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2" name="Полилиния: фигура 2751">
              <a:extLst>
                <a:ext uri="{FF2B5EF4-FFF2-40B4-BE49-F238E27FC236}">
                  <a16:creationId xmlns:a16="http://schemas.microsoft.com/office/drawing/2014/main" id="{A9F36292-7515-1EFE-B8D5-425A6E0FDCCE}"/>
                </a:ext>
              </a:extLst>
            </p:cNvPr>
            <p:cNvSpPr/>
            <p:nvPr/>
          </p:nvSpPr>
          <p:spPr>
            <a:xfrm>
              <a:off x="2132273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3" name="Полилиния: фигура 2752">
              <a:extLst>
                <a:ext uri="{FF2B5EF4-FFF2-40B4-BE49-F238E27FC236}">
                  <a16:creationId xmlns:a16="http://schemas.microsoft.com/office/drawing/2014/main" id="{D666C6F5-A2A0-4D73-F3E0-839F73665C95}"/>
                </a:ext>
              </a:extLst>
            </p:cNvPr>
            <p:cNvSpPr/>
            <p:nvPr/>
          </p:nvSpPr>
          <p:spPr>
            <a:xfrm>
              <a:off x="2223579" y="313229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4" name="Полилиния: фигура 2753">
              <a:extLst>
                <a:ext uri="{FF2B5EF4-FFF2-40B4-BE49-F238E27FC236}">
                  <a16:creationId xmlns:a16="http://schemas.microsoft.com/office/drawing/2014/main" id="{D8C14C53-F02B-C6F3-3DB8-16999F6EBEAB}"/>
                </a:ext>
              </a:extLst>
            </p:cNvPr>
            <p:cNvSpPr/>
            <p:nvPr/>
          </p:nvSpPr>
          <p:spPr>
            <a:xfrm>
              <a:off x="2132273" y="3221488"/>
              <a:ext cx="4145" cy="5012"/>
            </a:xfrm>
            <a:custGeom>
              <a:avLst/>
              <a:gdLst>
                <a:gd name="connsiteX0" fmla="*/ -72 w 4145"/>
                <a:gd name="connsiteY0" fmla="*/ 1898 h 5012"/>
                <a:gd name="connsiteX1" fmla="*/ 2005 w 4145"/>
                <a:gd name="connsiteY1" fmla="*/ -179 h 5012"/>
                <a:gd name="connsiteX2" fmla="*/ 4073 w 4145"/>
                <a:gd name="connsiteY2" fmla="*/ 1898 h 5012"/>
                <a:gd name="connsiteX3" fmla="*/ 2005 w 4145"/>
                <a:gd name="connsiteY3" fmla="*/ 3974 h 5012"/>
                <a:gd name="connsiteX4" fmla="*/ -72 w 4145"/>
                <a:gd name="connsiteY4" fmla="*/ 1898 h 5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5" name="Полилиния: фигура 2754">
              <a:extLst>
                <a:ext uri="{FF2B5EF4-FFF2-40B4-BE49-F238E27FC236}">
                  <a16:creationId xmlns:a16="http://schemas.microsoft.com/office/drawing/2014/main" id="{7F03C6B1-F057-7FE1-0C9E-B097DC1AC5B5}"/>
                </a:ext>
              </a:extLst>
            </p:cNvPr>
            <p:cNvSpPr/>
            <p:nvPr/>
          </p:nvSpPr>
          <p:spPr>
            <a:xfrm>
              <a:off x="2223579" y="3221488"/>
              <a:ext cx="4154" cy="5012"/>
            </a:xfrm>
            <a:custGeom>
              <a:avLst/>
              <a:gdLst>
                <a:gd name="connsiteX0" fmla="*/ -72 w 4154"/>
                <a:gd name="connsiteY0" fmla="*/ 1898 h 5012"/>
                <a:gd name="connsiteX1" fmla="*/ 2005 w 4154"/>
                <a:gd name="connsiteY1" fmla="*/ -179 h 5012"/>
                <a:gd name="connsiteX2" fmla="*/ 4082 w 4154"/>
                <a:gd name="connsiteY2" fmla="*/ 1898 h 5012"/>
                <a:gd name="connsiteX3" fmla="*/ 2005 w 4154"/>
                <a:gd name="connsiteY3" fmla="*/ 3974 h 5012"/>
                <a:gd name="connsiteX4" fmla="*/ -72 w 4154"/>
                <a:gd name="connsiteY4" fmla="*/ 1898 h 5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6" name="Полилиния: фигура 2755">
              <a:extLst>
                <a:ext uri="{FF2B5EF4-FFF2-40B4-BE49-F238E27FC236}">
                  <a16:creationId xmlns:a16="http://schemas.microsoft.com/office/drawing/2014/main" id="{957B642A-9663-AAA5-4805-11F24F8911AF}"/>
                </a:ext>
              </a:extLst>
            </p:cNvPr>
            <p:cNvSpPr/>
            <p:nvPr/>
          </p:nvSpPr>
          <p:spPr>
            <a:xfrm>
              <a:off x="192682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7" name="Полилиния: фигура 2756">
              <a:extLst>
                <a:ext uri="{FF2B5EF4-FFF2-40B4-BE49-F238E27FC236}">
                  <a16:creationId xmlns:a16="http://schemas.microsoft.com/office/drawing/2014/main" id="{99609E8C-D106-649C-E49A-06265E45E794}"/>
                </a:ext>
              </a:extLst>
            </p:cNvPr>
            <p:cNvSpPr/>
            <p:nvPr/>
          </p:nvSpPr>
          <p:spPr>
            <a:xfrm>
              <a:off x="201605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8" name="Полилиния: фигура 2757">
              <a:extLst>
                <a:ext uri="{FF2B5EF4-FFF2-40B4-BE49-F238E27FC236}">
                  <a16:creationId xmlns:a16="http://schemas.microsoft.com/office/drawing/2014/main" id="{44FFF84C-387C-6AB4-E574-F0038BCF9919}"/>
                </a:ext>
              </a:extLst>
            </p:cNvPr>
            <p:cNvSpPr/>
            <p:nvPr/>
          </p:nvSpPr>
          <p:spPr>
            <a:xfrm>
              <a:off x="192682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9" name="Полилиния: фигура 2758">
              <a:extLst>
                <a:ext uri="{FF2B5EF4-FFF2-40B4-BE49-F238E27FC236}">
                  <a16:creationId xmlns:a16="http://schemas.microsoft.com/office/drawing/2014/main" id="{1AEBE19D-46CD-DFE4-CBF6-636A418A341E}"/>
                </a:ext>
              </a:extLst>
            </p:cNvPr>
            <p:cNvSpPr/>
            <p:nvPr/>
          </p:nvSpPr>
          <p:spPr>
            <a:xfrm>
              <a:off x="201605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0" name="Полилиния: фигура 2759">
              <a:extLst>
                <a:ext uri="{FF2B5EF4-FFF2-40B4-BE49-F238E27FC236}">
                  <a16:creationId xmlns:a16="http://schemas.microsoft.com/office/drawing/2014/main" id="{0B7DAE89-00EB-8719-0ED1-FDAEF69A262B}"/>
                </a:ext>
              </a:extLst>
            </p:cNvPr>
            <p:cNvSpPr/>
            <p:nvPr/>
          </p:nvSpPr>
          <p:spPr>
            <a:xfrm>
              <a:off x="1945504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1" name="Полилиния: фигура 2760">
              <a:extLst>
                <a:ext uri="{FF2B5EF4-FFF2-40B4-BE49-F238E27FC236}">
                  <a16:creationId xmlns:a16="http://schemas.microsoft.com/office/drawing/2014/main" id="{A1696341-522A-3CBB-F648-24106CABFDCD}"/>
                </a:ext>
              </a:extLst>
            </p:cNvPr>
            <p:cNvSpPr/>
            <p:nvPr/>
          </p:nvSpPr>
          <p:spPr>
            <a:xfrm>
              <a:off x="2036811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2" name="Полилиния: фигура 2761">
              <a:extLst>
                <a:ext uri="{FF2B5EF4-FFF2-40B4-BE49-F238E27FC236}">
                  <a16:creationId xmlns:a16="http://schemas.microsoft.com/office/drawing/2014/main" id="{3712DCC8-A092-6895-DBF0-B742C06B7A04}"/>
                </a:ext>
              </a:extLst>
            </p:cNvPr>
            <p:cNvSpPr/>
            <p:nvPr/>
          </p:nvSpPr>
          <p:spPr>
            <a:xfrm>
              <a:off x="1945504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1996 w 4145"/>
                <a:gd name="connsiteY1" fmla="*/ -179 h 4152"/>
                <a:gd name="connsiteX2" fmla="*/ 4073 w 4145"/>
                <a:gd name="connsiteY2" fmla="*/ 1898 h 4152"/>
                <a:gd name="connsiteX3" fmla="*/ 1996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3" name="Полилиния: фигура 2762">
              <a:extLst>
                <a:ext uri="{FF2B5EF4-FFF2-40B4-BE49-F238E27FC236}">
                  <a16:creationId xmlns:a16="http://schemas.microsoft.com/office/drawing/2014/main" id="{53E0A467-88B5-020E-229E-3A2A57BFFE20}"/>
                </a:ext>
              </a:extLst>
            </p:cNvPr>
            <p:cNvSpPr/>
            <p:nvPr/>
          </p:nvSpPr>
          <p:spPr>
            <a:xfrm>
              <a:off x="2036811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4" name="Полилиния: фигура 2763">
              <a:extLst>
                <a:ext uri="{FF2B5EF4-FFF2-40B4-BE49-F238E27FC236}">
                  <a16:creationId xmlns:a16="http://schemas.microsoft.com/office/drawing/2014/main" id="{A44F9F1F-37F5-FA4C-BAEF-23C8044C9C91}"/>
                </a:ext>
              </a:extLst>
            </p:cNvPr>
            <p:cNvSpPr/>
            <p:nvPr/>
          </p:nvSpPr>
          <p:spPr>
            <a:xfrm>
              <a:off x="1740049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8237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5" name="Полилиния: фигура 2764">
              <a:extLst>
                <a:ext uri="{FF2B5EF4-FFF2-40B4-BE49-F238E27FC236}">
                  <a16:creationId xmlns:a16="http://schemas.microsoft.com/office/drawing/2014/main" id="{3AEAE738-6669-A7A4-99A0-35E553E623EF}"/>
                </a:ext>
              </a:extLst>
            </p:cNvPr>
            <p:cNvSpPr/>
            <p:nvPr/>
          </p:nvSpPr>
          <p:spPr>
            <a:xfrm>
              <a:off x="182928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6" name="Полилиния: фигура 2765">
              <a:extLst>
                <a:ext uri="{FF2B5EF4-FFF2-40B4-BE49-F238E27FC236}">
                  <a16:creationId xmlns:a16="http://schemas.microsoft.com/office/drawing/2014/main" id="{685B5A2F-666D-1331-AE3D-E55763F9B1C9}"/>
                </a:ext>
              </a:extLst>
            </p:cNvPr>
            <p:cNvSpPr/>
            <p:nvPr/>
          </p:nvSpPr>
          <p:spPr>
            <a:xfrm>
              <a:off x="1740049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7" name="Полилиния: фигура 2766">
              <a:extLst>
                <a:ext uri="{FF2B5EF4-FFF2-40B4-BE49-F238E27FC236}">
                  <a16:creationId xmlns:a16="http://schemas.microsoft.com/office/drawing/2014/main" id="{7689AC37-5BAA-1120-EEBE-E8EC64C29040}"/>
                </a:ext>
              </a:extLst>
            </p:cNvPr>
            <p:cNvSpPr/>
            <p:nvPr/>
          </p:nvSpPr>
          <p:spPr>
            <a:xfrm>
              <a:off x="182928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8" name="Полилиния: фигура 2767">
              <a:extLst>
                <a:ext uri="{FF2B5EF4-FFF2-40B4-BE49-F238E27FC236}">
                  <a16:creationId xmlns:a16="http://schemas.microsoft.com/office/drawing/2014/main" id="{844CF6F7-BAB6-734A-FBD8-A4E8FE04EED4}"/>
                </a:ext>
              </a:extLst>
            </p:cNvPr>
            <p:cNvSpPr/>
            <p:nvPr/>
          </p:nvSpPr>
          <p:spPr>
            <a:xfrm>
              <a:off x="1758726" y="313229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9" name="Полилиния: фигура 2768">
              <a:extLst>
                <a:ext uri="{FF2B5EF4-FFF2-40B4-BE49-F238E27FC236}">
                  <a16:creationId xmlns:a16="http://schemas.microsoft.com/office/drawing/2014/main" id="{D663B8D9-84FC-B98A-FF46-F30843E85818}"/>
                </a:ext>
              </a:extLst>
            </p:cNvPr>
            <p:cNvSpPr/>
            <p:nvPr/>
          </p:nvSpPr>
          <p:spPr>
            <a:xfrm>
              <a:off x="1850043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0" name="Полилиния: фигура 2769">
              <a:extLst>
                <a:ext uri="{FF2B5EF4-FFF2-40B4-BE49-F238E27FC236}">
                  <a16:creationId xmlns:a16="http://schemas.microsoft.com/office/drawing/2014/main" id="{86A58766-7DCB-17A7-409E-13ACC6B393EF}"/>
                </a:ext>
              </a:extLst>
            </p:cNvPr>
            <p:cNvSpPr/>
            <p:nvPr/>
          </p:nvSpPr>
          <p:spPr>
            <a:xfrm>
              <a:off x="1758726" y="3221488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1" name="Полилиния: фигура 2770">
              <a:extLst>
                <a:ext uri="{FF2B5EF4-FFF2-40B4-BE49-F238E27FC236}">
                  <a16:creationId xmlns:a16="http://schemas.microsoft.com/office/drawing/2014/main" id="{A57A1336-C179-84CB-CB4B-6D0A075B0564}"/>
                </a:ext>
              </a:extLst>
            </p:cNvPr>
            <p:cNvSpPr/>
            <p:nvPr/>
          </p:nvSpPr>
          <p:spPr>
            <a:xfrm>
              <a:off x="1850043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2" name="Полилиния: фигура 2771">
              <a:extLst>
                <a:ext uri="{FF2B5EF4-FFF2-40B4-BE49-F238E27FC236}">
                  <a16:creationId xmlns:a16="http://schemas.microsoft.com/office/drawing/2014/main" id="{B16156DF-9A6B-B3AD-52D7-4F9326657CC8}"/>
                </a:ext>
              </a:extLst>
            </p:cNvPr>
            <p:cNvSpPr/>
            <p:nvPr/>
          </p:nvSpPr>
          <p:spPr>
            <a:xfrm>
              <a:off x="164252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3" name="Полилиния: фигура 2772">
              <a:extLst>
                <a:ext uri="{FF2B5EF4-FFF2-40B4-BE49-F238E27FC236}">
                  <a16:creationId xmlns:a16="http://schemas.microsoft.com/office/drawing/2014/main" id="{2EBDAA9D-CC2D-C5EC-0AE7-3A27317B3819}"/>
                </a:ext>
              </a:extLst>
            </p:cNvPr>
            <p:cNvSpPr/>
            <p:nvPr/>
          </p:nvSpPr>
          <p:spPr>
            <a:xfrm>
              <a:off x="155121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4" name="Полилиния: фигура 2773">
              <a:extLst>
                <a:ext uri="{FF2B5EF4-FFF2-40B4-BE49-F238E27FC236}">
                  <a16:creationId xmlns:a16="http://schemas.microsoft.com/office/drawing/2014/main" id="{6F8E32E9-C7CA-D980-B323-09D893EDF77F}"/>
                </a:ext>
              </a:extLst>
            </p:cNvPr>
            <p:cNvSpPr/>
            <p:nvPr/>
          </p:nvSpPr>
          <p:spPr>
            <a:xfrm>
              <a:off x="164252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5" name="Полилиния: фигура 2774">
              <a:extLst>
                <a:ext uri="{FF2B5EF4-FFF2-40B4-BE49-F238E27FC236}">
                  <a16:creationId xmlns:a16="http://schemas.microsoft.com/office/drawing/2014/main" id="{9FE60A42-5F88-555C-2871-0980BCE706A2}"/>
                </a:ext>
              </a:extLst>
            </p:cNvPr>
            <p:cNvSpPr/>
            <p:nvPr/>
          </p:nvSpPr>
          <p:spPr>
            <a:xfrm>
              <a:off x="1663274" y="3132815"/>
              <a:ext cx="4145" cy="2475"/>
            </a:xfrm>
            <a:custGeom>
              <a:avLst/>
              <a:gdLst>
                <a:gd name="connsiteX0" fmla="*/ -72 w 4145"/>
                <a:gd name="connsiteY0" fmla="*/ 1378 h 2475"/>
                <a:gd name="connsiteX1" fmla="*/ -72 w 4145"/>
                <a:gd name="connsiteY1" fmla="*/ 1378 h 2475"/>
                <a:gd name="connsiteX2" fmla="*/ 4073 w 4145"/>
                <a:gd name="connsiteY2" fmla="*/ 1378 h 2475"/>
                <a:gd name="connsiteX3" fmla="*/ -72 w 4145"/>
                <a:gd name="connsiteY3" fmla="*/ 1378 h 2475"/>
                <a:gd name="connsiteX4" fmla="*/ -72 w 4145"/>
                <a:gd name="connsiteY4" fmla="*/ 1378 h 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5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4073" y="1378"/>
                    <a:pt x="1996" y="3445"/>
                    <a:pt x="-72" y="1378"/>
                  </a:cubicBezTo>
                  <a:cubicBezTo>
                    <a:pt x="-72" y="344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6" name="Полилиния: фигура 2775">
              <a:extLst>
                <a:ext uri="{FF2B5EF4-FFF2-40B4-BE49-F238E27FC236}">
                  <a16:creationId xmlns:a16="http://schemas.microsoft.com/office/drawing/2014/main" id="{414DA6A2-15F7-C30E-A144-F30DD023259A}"/>
                </a:ext>
              </a:extLst>
            </p:cNvPr>
            <p:cNvSpPr/>
            <p:nvPr/>
          </p:nvSpPr>
          <p:spPr>
            <a:xfrm>
              <a:off x="1571958" y="3222641"/>
              <a:ext cx="4154" cy="2479"/>
            </a:xfrm>
            <a:custGeom>
              <a:avLst/>
              <a:gdLst>
                <a:gd name="connsiteX0" fmla="*/ -72 w 4154"/>
                <a:gd name="connsiteY0" fmla="*/ 744 h 2479"/>
                <a:gd name="connsiteX1" fmla="*/ -72 w 4154"/>
                <a:gd name="connsiteY1" fmla="*/ 744 h 2479"/>
                <a:gd name="connsiteX2" fmla="*/ 4082 w 4154"/>
                <a:gd name="connsiteY2" fmla="*/ 744 h 2479"/>
                <a:gd name="connsiteX3" fmla="*/ -72 w 4154"/>
                <a:gd name="connsiteY3" fmla="*/ 744 h 2479"/>
                <a:gd name="connsiteX4" fmla="*/ -72 w 4154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0"/>
                    <a:pt x="4082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7" name="Полилиния: фигура 2776">
              <a:extLst>
                <a:ext uri="{FF2B5EF4-FFF2-40B4-BE49-F238E27FC236}">
                  <a16:creationId xmlns:a16="http://schemas.microsoft.com/office/drawing/2014/main" id="{3C622BC0-EB96-3118-6019-D202FF0675D7}"/>
                </a:ext>
              </a:extLst>
            </p:cNvPr>
            <p:cNvSpPr/>
            <p:nvPr/>
          </p:nvSpPr>
          <p:spPr>
            <a:xfrm>
              <a:off x="1663274" y="3222641"/>
              <a:ext cx="4145" cy="2479"/>
            </a:xfrm>
            <a:custGeom>
              <a:avLst/>
              <a:gdLst>
                <a:gd name="connsiteX0" fmla="*/ -72 w 4145"/>
                <a:gd name="connsiteY0" fmla="*/ 744 h 2479"/>
                <a:gd name="connsiteX1" fmla="*/ -72 w 4145"/>
                <a:gd name="connsiteY1" fmla="*/ 744 h 2479"/>
                <a:gd name="connsiteX2" fmla="*/ 4073 w 4145"/>
                <a:gd name="connsiteY2" fmla="*/ 744 h 2479"/>
                <a:gd name="connsiteX3" fmla="*/ -72 w 4145"/>
                <a:gd name="connsiteY3" fmla="*/ 744 h 2479"/>
                <a:gd name="connsiteX4" fmla="*/ -72 w 4145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8" name="Полилиния: фигура 2777">
              <a:extLst>
                <a:ext uri="{FF2B5EF4-FFF2-40B4-BE49-F238E27FC236}">
                  <a16:creationId xmlns:a16="http://schemas.microsoft.com/office/drawing/2014/main" id="{C3F1F12B-1EFA-DAB8-6B2E-263F4A6E4567}"/>
                </a:ext>
              </a:extLst>
            </p:cNvPr>
            <p:cNvSpPr/>
            <p:nvPr/>
          </p:nvSpPr>
          <p:spPr>
            <a:xfrm>
              <a:off x="903860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9" name="Полилиния: фигура 2778">
              <a:extLst>
                <a:ext uri="{FF2B5EF4-FFF2-40B4-BE49-F238E27FC236}">
                  <a16:creationId xmlns:a16="http://schemas.microsoft.com/office/drawing/2014/main" id="{D35277C3-3D45-25FB-706E-FC4A8546A165}"/>
                </a:ext>
              </a:extLst>
            </p:cNvPr>
            <p:cNvSpPr/>
            <p:nvPr/>
          </p:nvSpPr>
          <p:spPr>
            <a:xfrm>
              <a:off x="903860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0" name="Полилиния: фигура 2779">
              <a:extLst>
                <a:ext uri="{FF2B5EF4-FFF2-40B4-BE49-F238E27FC236}">
                  <a16:creationId xmlns:a16="http://schemas.microsoft.com/office/drawing/2014/main" id="{39C9BD20-A395-0181-6163-29C3D2429FAE}"/>
                </a:ext>
              </a:extLst>
            </p:cNvPr>
            <p:cNvSpPr/>
            <p:nvPr/>
          </p:nvSpPr>
          <p:spPr>
            <a:xfrm>
              <a:off x="9042751" y="331068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1" name="Полилиния: фигура 2780">
              <a:extLst>
                <a:ext uri="{FF2B5EF4-FFF2-40B4-BE49-F238E27FC236}">
                  <a16:creationId xmlns:a16="http://schemas.microsoft.com/office/drawing/2014/main" id="{A805CFAF-4676-E4AD-5A61-3237719024AA}"/>
                </a:ext>
              </a:extLst>
            </p:cNvPr>
            <p:cNvSpPr/>
            <p:nvPr/>
          </p:nvSpPr>
          <p:spPr>
            <a:xfrm>
              <a:off x="9042751" y="3399882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2" name="Полилиния: фигура 2781">
              <a:extLst>
                <a:ext uri="{FF2B5EF4-FFF2-40B4-BE49-F238E27FC236}">
                  <a16:creationId xmlns:a16="http://schemas.microsoft.com/office/drawing/2014/main" id="{86673D92-CF27-CB83-8D99-CD9952C27DF7}"/>
                </a:ext>
              </a:extLst>
            </p:cNvPr>
            <p:cNvSpPr/>
            <p:nvPr/>
          </p:nvSpPr>
          <p:spPr>
            <a:xfrm>
              <a:off x="885183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3" name="Полилиния: фигура 2782">
              <a:extLst>
                <a:ext uri="{FF2B5EF4-FFF2-40B4-BE49-F238E27FC236}">
                  <a16:creationId xmlns:a16="http://schemas.microsoft.com/office/drawing/2014/main" id="{536AF4ED-FAA4-5B8C-19E0-D3CBFDD3D1D4}"/>
                </a:ext>
              </a:extLst>
            </p:cNvPr>
            <p:cNvSpPr/>
            <p:nvPr/>
          </p:nvSpPr>
          <p:spPr>
            <a:xfrm>
              <a:off x="894314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4" name="Полилиния: фигура 2783">
              <a:extLst>
                <a:ext uri="{FF2B5EF4-FFF2-40B4-BE49-F238E27FC236}">
                  <a16:creationId xmlns:a16="http://schemas.microsoft.com/office/drawing/2014/main" id="{121CBADF-85BF-CC02-0426-BE896F6228B6}"/>
                </a:ext>
              </a:extLst>
            </p:cNvPr>
            <p:cNvSpPr/>
            <p:nvPr/>
          </p:nvSpPr>
          <p:spPr>
            <a:xfrm>
              <a:off x="885183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5" name="Полилиния: фигура 2784">
              <a:extLst>
                <a:ext uri="{FF2B5EF4-FFF2-40B4-BE49-F238E27FC236}">
                  <a16:creationId xmlns:a16="http://schemas.microsoft.com/office/drawing/2014/main" id="{2648D3D9-5917-9CFB-312E-38F7E8B819FB}"/>
                </a:ext>
              </a:extLst>
            </p:cNvPr>
            <p:cNvSpPr/>
            <p:nvPr/>
          </p:nvSpPr>
          <p:spPr>
            <a:xfrm>
              <a:off x="894314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6" name="Полилиния: фигура 2785">
              <a:extLst>
                <a:ext uri="{FF2B5EF4-FFF2-40B4-BE49-F238E27FC236}">
                  <a16:creationId xmlns:a16="http://schemas.microsoft.com/office/drawing/2014/main" id="{E1F8546A-C97B-5775-622F-359A1BAA7C87}"/>
                </a:ext>
              </a:extLst>
            </p:cNvPr>
            <p:cNvSpPr/>
            <p:nvPr/>
          </p:nvSpPr>
          <p:spPr>
            <a:xfrm>
              <a:off x="8855983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7" name="Полилиния: фигура 2786">
              <a:extLst>
                <a:ext uri="{FF2B5EF4-FFF2-40B4-BE49-F238E27FC236}">
                  <a16:creationId xmlns:a16="http://schemas.microsoft.com/office/drawing/2014/main" id="{4799C1A6-4840-3A17-CC84-2583F39873F1}"/>
                </a:ext>
              </a:extLst>
            </p:cNvPr>
            <p:cNvSpPr/>
            <p:nvPr/>
          </p:nvSpPr>
          <p:spPr>
            <a:xfrm>
              <a:off x="8947290" y="331068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8" name="Полилиния: фигура 2787">
              <a:extLst>
                <a:ext uri="{FF2B5EF4-FFF2-40B4-BE49-F238E27FC236}">
                  <a16:creationId xmlns:a16="http://schemas.microsoft.com/office/drawing/2014/main" id="{8116BB8F-D367-2C9C-4784-88BCC9599DD3}"/>
                </a:ext>
              </a:extLst>
            </p:cNvPr>
            <p:cNvSpPr/>
            <p:nvPr/>
          </p:nvSpPr>
          <p:spPr>
            <a:xfrm>
              <a:off x="8855983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9" name="Полилиния: фигура 2788">
              <a:extLst>
                <a:ext uri="{FF2B5EF4-FFF2-40B4-BE49-F238E27FC236}">
                  <a16:creationId xmlns:a16="http://schemas.microsoft.com/office/drawing/2014/main" id="{12F935B8-FB81-F925-B65B-ABC54EF5E058}"/>
                </a:ext>
              </a:extLst>
            </p:cNvPr>
            <p:cNvSpPr/>
            <p:nvPr/>
          </p:nvSpPr>
          <p:spPr>
            <a:xfrm>
              <a:off x="8947290" y="3399882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0" name="Полилиния: фигура 2789">
              <a:extLst>
                <a:ext uri="{FF2B5EF4-FFF2-40B4-BE49-F238E27FC236}">
                  <a16:creationId xmlns:a16="http://schemas.microsoft.com/office/drawing/2014/main" id="{80C1D9E9-B918-A9EB-3FCB-0454C916D1EC}"/>
                </a:ext>
              </a:extLst>
            </p:cNvPr>
            <p:cNvSpPr/>
            <p:nvPr/>
          </p:nvSpPr>
          <p:spPr>
            <a:xfrm>
              <a:off x="866506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1" name="Полилиния: фигура 2790">
              <a:extLst>
                <a:ext uri="{FF2B5EF4-FFF2-40B4-BE49-F238E27FC236}">
                  <a16:creationId xmlns:a16="http://schemas.microsoft.com/office/drawing/2014/main" id="{075FDE1F-4B2F-C475-1A08-E81E6D5E0A36}"/>
                </a:ext>
              </a:extLst>
            </p:cNvPr>
            <p:cNvSpPr/>
            <p:nvPr/>
          </p:nvSpPr>
          <p:spPr>
            <a:xfrm>
              <a:off x="875429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2" name="Полилиния: фигура 2791">
              <a:extLst>
                <a:ext uri="{FF2B5EF4-FFF2-40B4-BE49-F238E27FC236}">
                  <a16:creationId xmlns:a16="http://schemas.microsoft.com/office/drawing/2014/main" id="{1C2D9A40-BD48-F6E2-C475-7E4C3A140F70}"/>
                </a:ext>
              </a:extLst>
            </p:cNvPr>
            <p:cNvSpPr/>
            <p:nvPr/>
          </p:nvSpPr>
          <p:spPr>
            <a:xfrm>
              <a:off x="866506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3" name="Полилиния: фигура 2792">
              <a:extLst>
                <a:ext uri="{FF2B5EF4-FFF2-40B4-BE49-F238E27FC236}">
                  <a16:creationId xmlns:a16="http://schemas.microsoft.com/office/drawing/2014/main" id="{EE44F01E-6B4B-273A-D9B9-8F593603301A}"/>
                </a:ext>
              </a:extLst>
            </p:cNvPr>
            <p:cNvSpPr/>
            <p:nvPr/>
          </p:nvSpPr>
          <p:spPr>
            <a:xfrm>
              <a:off x="875429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4" name="Полилиния: фигура 2793">
              <a:extLst>
                <a:ext uri="{FF2B5EF4-FFF2-40B4-BE49-F238E27FC236}">
                  <a16:creationId xmlns:a16="http://schemas.microsoft.com/office/drawing/2014/main" id="{36547126-FFA3-2029-D93D-5AB2E899DCB6}"/>
                </a:ext>
              </a:extLst>
            </p:cNvPr>
            <p:cNvSpPr/>
            <p:nvPr/>
          </p:nvSpPr>
          <p:spPr>
            <a:xfrm>
              <a:off x="8669215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5" name="Полилиния: фигура 2794">
              <a:extLst>
                <a:ext uri="{FF2B5EF4-FFF2-40B4-BE49-F238E27FC236}">
                  <a16:creationId xmlns:a16="http://schemas.microsoft.com/office/drawing/2014/main" id="{53EEA412-76B8-27BA-6B26-A4F5B2E5A5C5}"/>
                </a:ext>
              </a:extLst>
            </p:cNvPr>
            <p:cNvSpPr/>
            <p:nvPr/>
          </p:nvSpPr>
          <p:spPr>
            <a:xfrm>
              <a:off x="8760521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6" name="Полилиния: фигура 2795">
              <a:extLst>
                <a:ext uri="{FF2B5EF4-FFF2-40B4-BE49-F238E27FC236}">
                  <a16:creationId xmlns:a16="http://schemas.microsoft.com/office/drawing/2014/main" id="{82A8DD1D-B036-4861-CABA-1446EECD87EA}"/>
                </a:ext>
              </a:extLst>
            </p:cNvPr>
            <p:cNvSpPr/>
            <p:nvPr/>
          </p:nvSpPr>
          <p:spPr>
            <a:xfrm>
              <a:off x="8669215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7" name="Полилиния: фигура 2796">
              <a:extLst>
                <a:ext uri="{FF2B5EF4-FFF2-40B4-BE49-F238E27FC236}">
                  <a16:creationId xmlns:a16="http://schemas.microsoft.com/office/drawing/2014/main" id="{0C28FF8E-C0F5-712A-1025-EB686586C888}"/>
                </a:ext>
              </a:extLst>
            </p:cNvPr>
            <p:cNvSpPr/>
            <p:nvPr/>
          </p:nvSpPr>
          <p:spPr>
            <a:xfrm>
              <a:off x="8760521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8" name="Полилиния: фигура 2797">
              <a:extLst>
                <a:ext uri="{FF2B5EF4-FFF2-40B4-BE49-F238E27FC236}">
                  <a16:creationId xmlns:a16="http://schemas.microsoft.com/office/drawing/2014/main" id="{8DA73E59-C30A-663A-2F7D-D27C08E8C2D1}"/>
                </a:ext>
              </a:extLst>
            </p:cNvPr>
            <p:cNvSpPr/>
            <p:nvPr/>
          </p:nvSpPr>
          <p:spPr>
            <a:xfrm>
              <a:off x="847829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9" name="Полилиния: фигура 2798">
              <a:extLst>
                <a:ext uri="{FF2B5EF4-FFF2-40B4-BE49-F238E27FC236}">
                  <a16:creationId xmlns:a16="http://schemas.microsoft.com/office/drawing/2014/main" id="{3CA23EDE-68C6-F9E7-4CEE-AC0C8007A53B}"/>
                </a:ext>
              </a:extLst>
            </p:cNvPr>
            <p:cNvSpPr/>
            <p:nvPr/>
          </p:nvSpPr>
          <p:spPr>
            <a:xfrm>
              <a:off x="856753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0" name="Полилиния: фигура 2799">
              <a:extLst>
                <a:ext uri="{FF2B5EF4-FFF2-40B4-BE49-F238E27FC236}">
                  <a16:creationId xmlns:a16="http://schemas.microsoft.com/office/drawing/2014/main" id="{AB1ED7C2-D98E-7853-AEE4-AAB939F5BC13}"/>
                </a:ext>
              </a:extLst>
            </p:cNvPr>
            <p:cNvSpPr/>
            <p:nvPr/>
          </p:nvSpPr>
          <p:spPr>
            <a:xfrm>
              <a:off x="847829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1" name="Полилиния: фигура 2800">
              <a:extLst>
                <a:ext uri="{FF2B5EF4-FFF2-40B4-BE49-F238E27FC236}">
                  <a16:creationId xmlns:a16="http://schemas.microsoft.com/office/drawing/2014/main" id="{895CEC64-432C-D764-323A-133BCFBA2319}"/>
                </a:ext>
              </a:extLst>
            </p:cNvPr>
            <p:cNvSpPr/>
            <p:nvPr/>
          </p:nvSpPr>
          <p:spPr>
            <a:xfrm>
              <a:off x="856753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2" name="Полилиния: фигура 2801">
              <a:extLst>
                <a:ext uri="{FF2B5EF4-FFF2-40B4-BE49-F238E27FC236}">
                  <a16:creationId xmlns:a16="http://schemas.microsoft.com/office/drawing/2014/main" id="{F2AE3C9C-0D1E-5FC3-2DBC-C4DCD87FE32F}"/>
                </a:ext>
              </a:extLst>
            </p:cNvPr>
            <p:cNvSpPr/>
            <p:nvPr/>
          </p:nvSpPr>
          <p:spPr>
            <a:xfrm>
              <a:off x="8482446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3" name="Полилиния: фигура 2802">
              <a:extLst>
                <a:ext uri="{FF2B5EF4-FFF2-40B4-BE49-F238E27FC236}">
                  <a16:creationId xmlns:a16="http://schemas.microsoft.com/office/drawing/2014/main" id="{44F647E7-0F3A-3A5F-3B65-303B36EFE3B1}"/>
                </a:ext>
              </a:extLst>
            </p:cNvPr>
            <p:cNvSpPr/>
            <p:nvPr/>
          </p:nvSpPr>
          <p:spPr>
            <a:xfrm>
              <a:off x="8573753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4" name="Полилиния: фигура 2803">
              <a:extLst>
                <a:ext uri="{FF2B5EF4-FFF2-40B4-BE49-F238E27FC236}">
                  <a16:creationId xmlns:a16="http://schemas.microsoft.com/office/drawing/2014/main" id="{5ECE2C9D-90AD-8377-D955-588AE2127617}"/>
                </a:ext>
              </a:extLst>
            </p:cNvPr>
            <p:cNvSpPr/>
            <p:nvPr/>
          </p:nvSpPr>
          <p:spPr>
            <a:xfrm>
              <a:off x="8482446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5" name="Полилиния: фигура 2804">
              <a:extLst>
                <a:ext uri="{FF2B5EF4-FFF2-40B4-BE49-F238E27FC236}">
                  <a16:creationId xmlns:a16="http://schemas.microsoft.com/office/drawing/2014/main" id="{45DB9DB6-C530-33AE-1C32-6E77D9717E11}"/>
                </a:ext>
              </a:extLst>
            </p:cNvPr>
            <p:cNvSpPr/>
            <p:nvPr/>
          </p:nvSpPr>
          <p:spPr>
            <a:xfrm>
              <a:off x="8573753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6" name="Полилиния: фигура 2805">
              <a:extLst>
                <a:ext uri="{FF2B5EF4-FFF2-40B4-BE49-F238E27FC236}">
                  <a16:creationId xmlns:a16="http://schemas.microsoft.com/office/drawing/2014/main" id="{EDEEDCE3-7F1B-AAEF-DAD2-FA4B10712D2E}"/>
                </a:ext>
              </a:extLst>
            </p:cNvPr>
            <p:cNvSpPr/>
            <p:nvPr/>
          </p:nvSpPr>
          <p:spPr>
            <a:xfrm>
              <a:off x="829152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7" name="Полилиния: фигура 2806">
              <a:extLst>
                <a:ext uri="{FF2B5EF4-FFF2-40B4-BE49-F238E27FC236}">
                  <a16:creationId xmlns:a16="http://schemas.microsoft.com/office/drawing/2014/main" id="{73C77BAE-D8C7-52FE-7ABA-82F61ABCF446}"/>
                </a:ext>
              </a:extLst>
            </p:cNvPr>
            <p:cNvSpPr/>
            <p:nvPr/>
          </p:nvSpPr>
          <p:spPr>
            <a:xfrm>
              <a:off x="838076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8" name="Полилиния: фигура 2807">
              <a:extLst>
                <a:ext uri="{FF2B5EF4-FFF2-40B4-BE49-F238E27FC236}">
                  <a16:creationId xmlns:a16="http://schemas.microsoft.com/office/drawing/2014/main" id="{C1881DAB-CD5A-D0F2-DD9B-27BB7A140C49}"/>
                </a:ext>
              </a:extLst>
            </p:cNvPr>
            <p:cNvSpPr/>
            <p:nvPr/>
          </p:nvSpPr>
          <p:spPr>
            <a:xfrm>
              <a:off x="829152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9" name="Полилиния: фигура 2808">
              <a:extLst>
                <a:ext uri="{FF2B5EF4-FFF2-40B4-BE49-F238E27FC236}">
                  <a16:creationId xmlns:a16="http://schemas.microsoft.com/office/drawing/2014/main" id="{C1225708-1535-B597-2CCD-250875B2D8F7}"/>
                </a:ext>
              </a:extLst>
            </p:cNvPr>
            <p:cNvSpPr/>
            <p:nvPr/>
          </p:nvSpPr>
          <p:spPr>
            <a:xfrm>
              <a:off x="838076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0" name="Полилиния: фигура 2809">
              <a:extLst>
                <a:ext uri="{FF2B5EF4-FFF2-40B4-BE49-F238E27FC236}">
                  <a16:creationId xmlns:a16="http://schemas.microsoft.com/office/drawing/2014/main" id="{2C1AD8FF-1377-8CE9-1AE4-39AE2492AD48}"/>
                </a:ext>
              </a:extLst>
            </p:cNvPr>
            <p:cNvSpPr/>
            <p:nvPr/>
          </p:nvSpPr>
          <p:spPr>
            <a:xfrm>
              <a:off x="8295678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1" name="Полилиния: фигура 2810">
              <a:extLst>
                <a:ext uri="{FF2B5EF4-FFF2-40B4-BE49-F238E27FC236}">
                  <a16:creationId xmlns:a16="http://schemas.microsoft.com/office/drawing/2014/main" id="{335116BC-EA41-85E3-F818-7BA8A74F0192}"/>
                </a:ext>
              </a:extLst>
            </p:cNvPr>
            <p:cNvSpPr/>
            <p:nvPr/>
          </p:nvSpPr>
          <p:spPr>
            <a:xfrm>
              <a:off x="8386985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2" name="Полилиния: фигура 2811">
              <a:extLst>
                <a:ext uri="{FF2B5EF4-FFF2-40B4-BE49-F238E27FC236}">
                  <a16:creationId xmlns:a16="http://schemas.microsoft.com/office/drawing/2014/main" id="{DC4787EA-6B08-BAB6-CF68-675185C670DA}"/>
                </a:ext>
              </a:extLst>
            </p:cNvPr>
            <p:cNvSpPr/>
            <p:nvPr/>
          </p:nvSpPr>
          <p:spPr>
            <a:xfrm>
              <a:off x="8295678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3" name="Полилиния: фигура 2812">
              <a:extLst>
                <a:ext uri="{FF2B5EF4-FFF2-40B4-BE49-F238E27FC236}">
                  <a16:creationId xmlns:a16="http://schemas.microsoft.com/office/drawing/2014/main" id="{FD5DF77D-4325-9D6B-2B23-8EBEB46F393B}"/>
                </a:ext>
              </a:extLst>
            </p:cNvPr>
            <p:cNvSpPr/>
            <p:nvPr/>
          </p:nvSpPr>
          <p:spPr>
            <a:xfrm>
              <a:off x="8386985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4" name="Полилиния: фигура 2813">
              <a:extLst>
                <a:ext uri="{FF2B5EF4-FFF2-40B4-BE49-F238E27FC236}">
                  <a16:creationId xmlns:a16="http://schemas.microsoft.com/office/drawing/2014/main" id="{1638BEFF-F857-5E84-EB5C-BC90F692FE3C}"/>
                </a:ext>
              </a:extLst>
            </p:cNvPr>
            <p:cNvSpPr/>
            <p:nvPr/>
          </p:nvSpPr>
          <p:spPr>
            <a:xfrm>
              <a:off x="810267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5" name="Полилиния: фигура 2814">
              <a:extLst>
                <a:ext uri="{FF2B5EF4-FFF2-40B4-BE49-F238E27FC236}">
                  <a16:creationId xmlns:a16="http://schemas.microsoft.com/office/drawing/2014/main" id="{75A13838-C59A-8754-3C51-25E3E7D621A9}"/>
                </a:ext>
              </a:extLst>
            </p:cNvPr>
            <p:cNvSpPr/>
            <p:nvPr/>
          </p:nvSpPr>
          <p:spPr>
            <a:xfrm>
              <a:off x="8193984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6" name="Полилиния: фигура 2815">
              <a:extLst>
                <a:ext uri="{FF2B5EF4-FFF2-40B4-BE49-F238E27FC236}">
                  <a16:creationId xmlns:a16="http://schemas.microsoft.com/office/drawing/2014/main" id="{6CA0FD1F-7860-9783-C5C5-C45C9935E689}"/>
                </a:ext>
              </a:extLst>
            </p:cNvPr>
            <p:cNvSpPr/>
            <p:nvPr/>
          </p:nvSpPr>
          <p:spPr>
            <a:xfrm>
              <a:off x="810267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7" name="Полилиния: фигура 2816">
              <a:extLst>
                <a:ext uri="{FF2B5EF4-FFF2-40B4-BE49-F238E27FC236}">
                  <a16:creationId xmlns:a16="http://schemas.microsoft.com/office/drawing/2014/main" id="{DEBDFF75-B3BE-E813-A9AD-7972519B74E5}"/>
                </a:ext>
              </a:extLst>
            </p:cNvPr>
            <p:cNvSpPr/>
            <p:nvPr/>
          </p:nvSpPr>
          <p:spPr>
            <a:xfrm>
              <a:off x="8193984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8" name="Полилиния: фигура 2817">
              <a:extLst>
                <a:ext uri="{FF2B5EF4-FFF2-40B4-BE49-F238E27FC236}">
                  <a16:creationId xmlns:a16="http://schemas.microsoft.com/office/drawing/2014/main" id="{0DCA231F-CB77-3BBF-FC6B-618478E3E300}"/>
                </a:ext>
              </a:extLst>
            </p:cNvPr>
            <p:cNvSpPr/>
            <p:nvPr/>
          </p:nvSpPr>
          <p:spPr>
            <a:xfrm>
              <a:off x="8108900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9" name="Полилиния: фигура 2818">
              <a:extLst>
                <a:ext uri="{FF2B5EF4-FFF2-40B4-BE49-F238E27FC236}">
                  <a16:creationId xmlns:a16="http://schemas.microsoft.com/office/drawing/2014/main" id="{114E0798-250E-E41F-BCB6-0B4B99C0C2ED}"/>
                </a:ext>
              </a:extLst>
            </p:cNvPr>
            <p:cNvSpPr/>
            <p:nvPr/>
          </p:nvSpPr>
          <p:spPr>
            <a:xfrm>
              <a:off x="8200216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0" name="Полилиния: фигура 2819">
              <a:extLst>
                <a:ext uri="{FF2B5EF4-FFF2-40B4-BE49-F238E27FC236}">
                  <a16:creationId xmlns:a16="http://schemas.microsoft.com/office/drawing/2014/main" id="{709F25B4-1D24-9ABC-C927-FECB24BBB929}"/>
                </a:ext>
              </a:extLst>
            </p:cNvPr>
            <p:cNvSpPr/>
            <p:nvPr/>
          </p:nvSpPr>
          <p:spPr>
            <a:xfrm>
              <a:off x="8108900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1" name="Полилиния: фигура 2820">
              <a:extLst>
                <a:ext uri="{FF2B5EF4-FFF2-40B4-BE49-F238E27FC236}">
                  <a16:creationId xmlns:a16="http://schemas.microsoft.com/office/drawing/2014/main" id="{3DFEB34D-B956-31AC-6621-46ED86AABD38}"/>
                </a:ext>
              </a:extLst>
            </p:cNvPr>
            <p:cNvSpPr/>
            <p:nvPr/>
          </p:nvSpPr>
          <p:spPr>
            <a:xfrm>
              <a:off x="8200216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2" name="Полилиния: фигура 2821">
              <a:extLst>
                <a:ext uri="{FF2B5EF4-FFF2-40B4-BE49-F238E27FC236}">
                  <a16:creationId xmlns:a16="http://schemas.microsoft.com/office/drawing/2014/main" id="{94432723-A41D-83EC-0B0F-B7FC8F93581D}"/>
                </a:ext>
              </a:extLst>
            </p:cNvPr>
            <p:cNvSpPr/>
            <p:nvPr/>
          </p:nvSpPr>
          <p:spPr>
            <a:xfrm>
              <a:off x="791590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3" name="Полилиния: фигура 2822">
              <a:extLst>
                <a:ext uri="{FF2B5EF4-FFF2-40B4-BE49-F238E27FC236}">
                  <a16:creationId xmlns:a16="http://schemas.microsoft.com/office/drawing/2014/main" id="{FA414012-F2D4-E338-3163-E125E20EA3AC}"/>
                </a:ext>
              </a:extLst>
            </p:cNvPr>
            <p:cNvSpPr/>
            <p:nvPr/>
          </p:nvSpPr>
          <p:spPr>
            <a:xfrm>
              <a:off x="800721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4" name="Полилиния: фигура 2823">
              <a:extLst>
                <a:ext uri="{FF2B5EF4-FFF2-40B4-BE49-F238E27FC236}">
                  <a16:creationId xmlns:a16="http://schemas.microsoft.com/office/drawing/2014/main" id="{312C3B12-EC26-E376-FB05-9CB00665FA26}"/>
                </a:ext>
              </a:extLst>
            </p:cNvPr>
            <p:cNvSpPr/>
            <p:nvPr/>
          </p:nvSpPr>
          <p:spPr>
            <a:xfrm>
              <a:off x="791590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5" name="Полилиния: фигура 2824">
              <a:extLst>
                <a:ext uri="{FF2B5EF4-FFF2-40B4-BE49-F238E27FC236}">
                  <a16:creationId xmlns:a16="http://schemas.microsoft.com/office/drawing/2014/main" id="{91BE9EB3-5897-6ECD-E88A-E5FF8A236BC4}"/>
                </a:ext>
              </a:extLst>
            </p:cNvPr>
            <p:cNvSpPr/>
            <p:nvPr/>
          </p:nvSpPr>
          <p:spPr>
            <a:xfrm>
              <a:off x="800721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6" name="Полилиния: фигура 2825">
              <a:extLst>
                <a:ext uri="{FF2B5EF4-FFF2-40B4-BE49-F238E27FC236}">
                  <a16:creationId xmlns:a16="http://schemas.microsoft.com/office/drawing/2014/main" id="{D775C124-9508-0412-FA88-15CC6F5C498F}"/>
                </a:ext>
              </a:extLst>
            </p:cNvPr>
            <p:cNvSpPr/>
            <p:nvPr/>
          </p:nvSpPr>
          <p:spPr>
            <a:xfrm>
              <a:off x="7922132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7" name="Полилиния: фигура 2826">
              <a:extLst>
                <a:ext uri="{FF2B5EF4-FFF2-40B4-BE49-F238E27FC236}">
                  <a16:creationId xmlns:a16="http://schemas.microsoft.com/office/drawing/2014/main" id="{A3ED8BE8-875B-9ADD-1980-CF34C64E54C3}"/>
                </a:ext>
              </a:extLst>
            </p:cNvPr>
            <p:cNvSpPr/>
            <p:nvPr/>
          </p:nvSpPr>
          <p:spPr>
            <a:xfrm>
              <a:off x="8013448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8" name="Полилиния: фигура 2827">
              <a:extLst>
                <a:ext uri="{FF2B5EF4-FFF2-40B4-BE49-F238E27FC236}">
                  <a16:creationId xmlns:a16="http://schemas.microsoft.com/office/drawing/2014/main" id="{D225FE31-6F90-4510-DF57-47C72BB22CAF}"/>
                </a:ext>
              </a:extLst>
            </p:cNvPr>
            <p:cNvSpPr/>
            <p:nvPr/>
          </p:nvSpPr>
          <p:spPr>
            <a:xfrm>
              <a:off x="7922132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9" name="Полилиния: фигура 2828">
              <a:extLst>
                <a:ext uri="{FF2B5EF4-FFF2-40B4-BE49-F238E27FC236}">
                  <a16:creationId xmlns:a16="http://schemas.microsoft.com/office/drawing/2014/main" id="{2E30C7C6-6029-E1E6-ACD5-516CC9140DFE}"/>
                </a:ext>
              </a:extLst>
            </p:cNvPr>
            <p:cNvSpPr/>
            <p:nvPr/>
          </p:nvSpPr>
          <p:spPr>
            <a:xfrm>
              <a:off x="8013448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0" name="Полилиния: фигура 2829">
              <a:extLst>
                <a:ext uri="{FF2B5EF4-FFF2-40B4-BE49-F238E27FC236}">
                  <a16:creationId xmlns:a16="http://schemas.microsoft.com/office/drawing/2014/main" id="{17DA273F-C204-05CB-7A85-E2985D105857}"/>
                </a:ext>
              </a:extLst>
            </p:cNvPr>
            <p:cNvSpPr/>
            <p:nvPr/>
          </p:nvSpPr>
          <p:spPr>
            <a:xfrm>
              <a:off x="772914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1" name="Полилиния: фигура 2830">
              <a:extLst>
                <a:ext uri="{FF2B5EF4-FFF2-40B4-BE49-F238E27FC236}">
                  <a16:creationId xmlns:a16="http://schemas.microsoft.com/office/drawing/2014/main" id="{F380CCF1-47EF-9E21-4300-309D49EE5471}"/>
                </a:ext>
              </a:extLst>
            </p:cNvPr>
            <p:cNvSpPr/>
            <p:nvPr/>
          </p:nvSpPr>
          <p:spPr>
            <a:xfrm>
              <a:off x="781837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2" name="Полилиния: фигура 2831">
              <a:extLst>
                <a:ext uri="{FF2B5EF4-FFF2-40B4-BE49-F238E27FC236}">
                  <a16:creationId xmlns:a16="http://schemas.microsoft.com/office/drawing/2014/main" id="{9E820B4C-EB22-90ED-1734-747046258DFA}"/>
                </a:ext>
              </a:extLst>
            </p:cNvPr>
            <p:cNvSpPr/>
            <p:nvPr/>
          </p:nvSpPr>
          <p:spPr>
            <a:xfrm>
              <a:off x="772914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3" name="Полилиния: фигура 2832">
              <a:extLst>
                <a:ext uri="{FF2B5EF4-FFF2-40B4-BE49-F238E27FC236}">
                  <a16:creationId xmlns:a16="http://schemas.microsoft.com/office/drawing/2014/main" id="{8E6D3DEC-8044-04F7-4E6F-B62F880692CC}"/>
                </a:ext>
              </a:extLst>
            </p:cNvPr>
            <p:cNvSpPr/>
            <p:nvPr/>
          </p:nvSpPr>
          <p:spPr>
            <a:xfrm>
              <a:off x="781837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4" name="Полилиния: фигура 2833">
              <a:extLst>
                <a:ext uri="{FF2B5EF4-FFF2-40B4-BE49-F238E27FC236}">
                  <a16:creationId xmlns:a16="http://schemas.microsoft.com/office/drawing/2014/main" id="{04FDDB96-1059-255F-D58F-91560DE6CE90}"/>
                </a:ext>
              </a:extLst>
            </p:cNvPr>
            <p:cNvSpPr/>
            <p:nvPr/>
          </p:nvSpPr>
          <p:spPr>
            <a:xfrm>
              <a:off x="7735363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5" name="Полилиния: фигура 2834">
              <a:extLst>
                <a:ext uri="{FF2B5EF4-FFF2-40B4-BE49-F238E27FC236}">
                  <a16:creationId xmlns:a16="http://schemas.microsoft.com/office/drawing/2014/main" id="{1CAF26C6-FDC0-99B1-76B1-CF3B551D6E10}"/>
                </a:ext>
              </a:extLst>
            </p:cNvPr>
            <p:cNvSpPr/>
            <p:nvPr/>
          </p:nvSpPr>
          <p:spPr>
            <a:xfrm>
              <a:off x="7826679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6" name="Полилиния: фигура 2835">
              <a:extLst>
                <a:ext uri="{FF2B5EF4-FFF2-40B4-BE49-F238E27FC236}">
                  <a16:creationId xmlns:a16="http://schemas.microsoft.com/office/drawing/2014/main" id="{54A5F812-FF72-45E7-71E5-AFBBD806AF1E}"/>
                </a:ext>
              </a:extLst>
            </p:cNvPr>
            <p:cNvSpPr/>
            <p:nvPr/>
          </p:nvSpPr>
          <p:spPr>
            <a:xfrm>
              <a:off x="7735363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7" name="Полилиния: фигура 2836">
              <a:extLst>
                <a:ext uri="{FF2B5EF4-FFF2-40B4-BE49-F238E27FC236}">
                  <a16:creationId xmlns:a16="http://schemas.microsoft.com/office/drawing/2014/main" id="{A99E71F0-3D6B-E348-205E-3BCF8F4A0959}"/>
                </a:ext>
              </a:extLst>
            </p:cNvPr>
            <p:cNvSpPr/>
            <p:nvPr/>
          </p:nvSpPr>
          <p:spPr>
            <a:xfrm>
              <a:off x="7826679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8" name="Полилиния: фигура 2837">
              <a:extLst>
                <a:ext uri="{FF2B5EF4-FFF2-40B4-BE49-F238E27FC236}">
                  <a16:creationId xmlns:a16="http://schemas.microsoft.com/office/drawing/2014/main" id="{9999A8E5-619A-2B09-FB69-944850DE2058}"/>
                </a:ext>
              </a:extLst>
            </p:cNvPr>
            <p:cNvSpPr/>
            <p:nvPr/>
          </p:nvSpPr>
          <p:spPr>
            <a:xfrm>
              <a:off x="754237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9" name="Полилиния: фигура 2838">
              <a:extLst>
                <a:ext uri="{FF2B5EF4-FFF2-40B4-BE49-F238E27FC236}">
                  <a16:creationId xmlns:a16="http://schemas.microsoft.com/office/drawing/2014/main" id="{BA8651E8-40D6-88D5-047B-B7BE3D1B0046}"/>
                </a:ext>
              </a:extLst>
            </p:cNvPr>
            <p:cNvSpPr/>
            <p:nvPr/>
          </p:nvSpPr>
          <p:spPr>
            <a:xfrm>
              <a:off x="763160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0" name="Полилиния: фигура 2839">
              <a:extLst>
                <a:ext uri="{FF2B5EF4-FFF2-40B4-BE49-F238E27FC236}">
                  <a16:creationId xmlns:a16="http://schemas.microsoft.com/office/drawing/2014/main" id="{920B9508-6D5C-1705-F652-AF647CF7304F}"/>
                </a:ext>
              </a:extLst>
            </p:cNvPr>
            <p:cNvSpPr/>
            <p:nvPr/>
          </p:nvSpPr>
          <p:spPr>
            <a:xfrm>
              <a:off x="754237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1" name="Полилиния: фигура 2840">
              <a:extLst>
                <a:ext uri="{FF2B5EF4-FFF2-40B4-BE49-F238E27FC236}">
                  <a16:creationId xmlns:a16="http://schemas.microsoft.com/office/drawing/2014/main" id="{39D40246-F94E-CB9E-4632-3B82EC50EFB7}"/>
                </a:ext>
              </a:extLst>
            </p:cNvPr>
            <p:cNvSpPr/>
            <p:nvPr/>
          </p:nvSpPr>
          <p:spPr>
            <a:xfrm>
              <a:off x="763160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2" name="Полилиния: фигура 2841">
              <a:extLst>
                <a:ext uri="{FF2B5EF4-FFF2-40B4-BE49-F238E27FC236}">
                  <a16:creationId xmlns:a16="http://schemas.microsoft.com/office/drawing/2014/main" id="{4DAA5BB4-8C38-7E9E-CC78-CAC0D01D59AA}"/>
                </a:ext>
              </a:extLst>
            </p:cNvPr>
            <p:cNvSpPr/>
            <p:nvPr/>
          </p:nvSpPr>
          <p:spPr>
            <a:xfrm>
              <a:off x="7548595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3" name="Полилиния: фигура 2842">
              <a:extLst>
                <a:ext uri="{FF2B5EF4-FFF2-40B4-BE49-F238E27FC236}">
                  <a16:creationId xmlns:a16="http://schemas.microsoft.com/office/drawing/2014/main" id="{6E82C4AF-48BA-0A15-ECC2-B37DC9F554C5}"/>
                </a:ext>
              </a:extLst>
            </p:cNvPr>
            <p:cNvSpPr/>
            <p:nvPr/>
          </p:nvSpPr>
          <p:spPr>
            <a:xfrm>
              <a:off x="7639901" y="331276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4" name="Полилиния: фигура 2843">
              <a:extLst>
                <a:ext uri="{FF2B5EF4-FFF2-40B4-BE49-F238E27FC236}">
                  <a16:creationId xmlns:a16="http://schemas.microsoft.com/office/drawing/2014/main" id="{1559D3E7-19A3-4655-C6FB-47D25F764577}"/>
                </a:ext>
              </a:extLst>
            </p:cNvPr>
            <p:cNvSpPr/>
            <p:nvPr/>
          </p:nvSpPr>
          <p:spPr>
            <a:xfrm>
              <a:off x="7548595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5" name="Полилиния: фигура 2844">
              <a:extLst>
                <a:ext uri="{FF2B5EF4-FFF2-40B4-BE49-F238E27FC236}">
                  <a16:creationId xmlns:a16="http://schemas.microsoft.com/office/drawing/2014/main" id="{AB743C14-1C68-833B-32FF-CE86D98C5E3F}"/>
                </a:ext>
              </a:extLst>
            </p:cNvPr>
            <p:cNvSpPr/>
            <p:nvPr/>
          </p:nvSpPr>
          <p:spPr>
            <a:xfrm>
              <a:off x="7639901" y="3401958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6" name="Полилиния: фигура 2845">
              <a:extLst>
                <a:ext uri="{FF2B5EF4-FFF2-40B4-BE49-F238E27FC236}">
                  <a16:creationId xmlns:a16="http://schemas.microsoft.com/office/drawing/2014/main" id="{C81B9D4D-0620-DC54-6211-F38D01C18445}"/>
                </a:ext>
              </a:extLst>
            </p:cNvPr>
            <p:cNvSpPr/>
            <p:nvPr/>
          </p:nvSpPr>
          <p:spPr>
            <a:xfrm>
              <a:off x="735560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7" name="Полилиния: фигура 2846">
              <a:extLst>
                <a:ext uri="{FF2B5EF4-FFF2-40B4-BE49-F238E27FC236}">
                  <a16:creationId xmlns:a16="http://schemas.microsoft.com/office/drawing/2014/main" id="{49165754-BE54-4001-922D-81FCC7CF6B01}"/>
                </a:ext>
              </a:extLst>
            </p:cNvPr>
            <p:cNvSpPr/>
            <p:nvPr/>
          </p:nvSpPr>
          <p:spPr>
            <a:xfrm>
              <a:off x="744483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8" name="Полилиния: фигура 2847">
              <a:extLst>
                <a:ext uri="{FF2B5EF4-FFF2-40B4-BE49-F238E27FC236}">
                  <a16:creationId xmlns:a16="http://schemas.microsoft.com/office/drawing/2014/main" id="{BA9F13F2-729F-1755-1010-B131BFCD2480}"/>
                </a:ext>
              </a:extLst>
            </p:cNvPr>
            <p:cNvSpPr/>
            <p:nvPr/>
          </p:nvSpPr>
          <p:spPr>
            <a:xfrm>
              <a:off x="735560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9" name="Полилиния: фигура 2848">
              <a:extLst>
                <a:ext uri="{FF2B5EF4-FFF2-40B4-BE49-F238E27FC236}">
                  <a16:creationId xmlns:a16="http://schemas.microsoft.com/office/drawing/2014/main" id="{95347096-0510-4F72-F047-0025059D702B}"/>
                </a:ext>
              </a:extLst>
            </p:cNvPr>
            <p:cNvSpPr/>
            <p:nvPr/>
          </p:nvSpPr>
          <p:spPr>
            <a:xfrm>
              <a:off x="744483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0" name="Полилиния: фигура 2849">
              <a:extLst>
                <a:ext uri="{FF2B5EF4-FFF2-40B4-BE49-F238E27FC236}">
                  <a16:creationId xmlns:a16="http://schemas.microsoft.com/office/drawing/2014/main" id="{4AB77C3E-FA01-3108-6923-0E7462E44BA2}"/>
                </a:ext>
              </a:extLst>
            </p:cNvPr>
            <p:cNvSpPr/>
            <p:nvPr/>
          </p:nvSpPr>
          <p:spPr>
            <a:xfrm>
              <a:off x="7361826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1" name="Полилиния: фигура 2850">
              <a:extLst>
                <a:ext uri="{FF2B5EF4-FFF2-40B4-BE49-F238E27FC236}">
                  <a16:creationId xmlns:a16="http://schemas.microsoft.com/office/drawing/2014/main" id="{8E5C2B7F-8165-A7CA-DADE-C681B57D3443}"/>
                </a:ext>
              </a:extLst>
            </p:cNvPr>
            <p:cNvSpPr/>
            <p:nvPr/>
          </p:nvSpPr>
          <p:spPr>
            <a:xfrm>
              <a:off x="7453133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2" name="Полилиния: фигура 2851">
              <a:extLst>
                <a:ext uri="{FF2B5EF4-FFF2-40B4-BE49-F238E27FC236}">
                  <a16:creationId xmlns:a16="http://schemas.microsoft.com/office/drawing/2014/main" id="{92875473-096A-CB0D-AE69-99E6E74AC8D6}"/>
                </a:ext>
              </a:extLst>
            </p:cNvPr>
            <p:cNvSpPr/>
            <p:nvPr/>
          </p:nvSpPr>
          <p:spPr>
            <a:xfrm>
              <a:off x="7361826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3" name="Полилиния: фигура 2852">
              <a:extLst>
                <a:ext uri="{FF2B5EF4-FFF2-40B4-BE49-F238E27FC236}">
                  <a16:creationId xmlns:a16="http://schemas.microsoft.com/office/drawing/2014/main" id="{78EEC3A9-F030-FB21-C75C-BB3FF9A54150}"/>
                </a:ext>
              </a:extLst>
            </p:cNvPr>
            <p:cNvSpPr/>
            <p:nvPr/>
          </p:nvSpPr>
          <p:spPr>
            <a:xfrm>
              <a:off x="7453133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4" name="Полилиния: фигура 2853">
              <a:extLst>
                <a:ext uri="{FF2B5EF4-FFF2-40B4-BE49-F238E27FC236}">
                  <a16:creationId xmlns:a16="http://schemas.microsoft.com/office/drawing/2014/main" id="{870619E2-A15B-A605-F93D-6D9709C166A4}"/>
                </a:ext>
              </a:extLst>
            </p:cNvPr>
            <p:cNvSpPr/>
            <p:nvPr/>
          </p:nvSpPr>
          <p:spPr>
            <a:xfrm>
              <a:off x="716675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5" name="Полилиния: фигура 2854">
              <a:extLst>
                <a:ext uri="{FF2B5EF4-FFF2-40B4-BE49-F238E27FC236}">
                  <a16:creationId xmlns:a16="http://schemas.microsoft.com/office/drawing/2014/main" id="{5CB48D31-0731-586F-F10A-979342EEBFDA}"/>
                </a:ext>
              </a:extLst>
            </p:cNvPr>
            <p:cNvSpPr/>
            <p:nvPr/>
          </p:nvSpPr>
          <p:spPr>
            <a:xfrm>
              <a:off x="725806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6" name="Полилиния: фигура 2855">
              <a:extLst>
                <a:ext uri="{FF2B5EF4-FFF2-40B4-BE49-F238E27FC236}">
                  <a16:creationId xmlns:a16="http://schemas.microsoft.com/office/drawing/2014/main" id="{B056F071-3235-2F96-B34C-1C18DF1A52C5}"/>
                </a:ext>
              </a:extLst>
            </p:cNvPr>
            <p:cNvSpPr/>
            <p:nvPr/>
          </p:nvSpPr>
          <p:spPr>
            <a:xfrm>
              <a:off x="716675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7" name="Полилиния: фигура 2856">
              <a:extLst>
                <a:ext uri="{FF2B5EF4-FFF2-40B4-BE49-F238E27FC236}">
                  <a16:creationId xmlns:a16="http://schemas.microsoft.com/office/drawing/2014/main" id="{A8E04134-2EF1-A1BE-66FA-8484642897E3}"/>
                </a:ext>
              </a:extLst>
            </p:cNvPr>
            <p:cNvSpPr/>
            <p:nvPr/>
          </p:nvSpPr>
          <p:spPr>
            <a:xfrm>
              <a:off x="725806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8" name="Полилиния: фигура 2857">
              <a:extLst>
                <a:ext uri="{FF2B5EF4-FFF2-40B4-BE49-F238E27FC236}">
                  <a16:creationId xmlns:a16="http://schemas.microsoft.com/office/drawing/2014/main" id="{439D895C-89FD-05AD-6249-3377EEA38BF4}"/>
                </a:ext>
              </a:extLst>
            </p:cNvPr>
            <p:cNvSpPr/>
            <p:nvPr/>
          </p:nvSpPr>
          <p:spPr>
            <a:xfrm>
              <a:off x="7175058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9" name="Полилиния: фигура 2858">
              <a:extLst>
                <a:ext uri="{FF2B5EF4-FFF2-40B4-BE49-F238E27FC236}">
                  <a16:creationId xmlns:a16="http://schemas.microsoft.com/office/drawing/2014/main" id="{C30E5E09-6DDD-A670-5FB3-21AFA380A184}"/>
                </a:ext>
              </a:extLst>
            </p:cNvPr>
            <p:cNvSpPr/>
            <p:nvPr/>
          </p:nvSpPr>
          <p:spPr>
            <a:xfrm>
              <a:off x="7266364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0" name="Полилиния: фигура 2859">
              <a:extLst>
                <a:ext uri="{FF2B5EF4-FFF2-40B4-BE49-F238E27FC236}">
                  <a16:creationId xmlns:a16="http://schemas.microsoft.com/office/drawing/2014/main" id="{52A7B9E4-D13D-1FB3-9AC3-15472F94E13B}"/>
                </a:ext>
              </a:extLst>
            </p:cNvPr>
            <p:cNvSpPr/>
            <p:nvPr/>
          </p:nvSpPr>
          <p:spPr>
            <a:xfrm>
              <a:off x="7175058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1" name="Полилиния: фигура 2860">
              <a:extLst>
                <a:ext uri="{FF2B5EF4-FFF2-40B4-BE49-F238E27FC236}">
                  <a16:creationId xmlns:a16="http://schemas.microsoft.com/office/drawing/2014/main" id="{40217C93-F204-ABF7-F446-718500E07095}"/>
                </a:ext>
              </a:extLst>
            </p:cNvPr>
            <p:cNvSpPr/>
            <p:nvPr/>
          </p:nvSpPr>
          <p:spPr>
            <a:xfrm>
              <a:off x="7266364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2" name="Полилиния: фигура 2861">
              <a:extLst>
                <a:ext uri="{FF2B5EF4-FFF2-40B4-BE49-F238E27FC236}">
                  <a16:creationId xmlns:a16="http://schemas.microsoft.com/office/drawing/2014/main" id="{12E3BAA8-C405-1CD7-BE1E-FB3DEFEAF9B9}"/>
                </a:ext>
              </a:extLst>
            </p:cNvPr>
            <p:cNvSpPr/>
            <p:nvPr/>
          </p:nvSpPr>
          <p:spPr>
            <a:xfrm>
              <a:off x="6979980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3" name="Полилиния: фигура 2862">
              <a:extLst>
                <a:ext uri="{FF2B5EF4-FFF2-40B4-BE49-F238E27FC236}">
                  <a16:creationId xmlns:a16="http://schemas.microsoft.com/office/drawing/2014/main" id="{2453344D-7A26-F655-C046-D4793D3E1D37}"/>
                </a:ext>
              </a:extLst>
            </p:cNvPr>
            <p:cNvSpPr/>
            <p:nvPr/>
          </p:nvSpPr>
          <p:spPr>
            <a:xfrm>
              <a:off x="707129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4" name="Полилиния: фигура 2863">
              <a:extLst>
                <a:ext uri="{FF2B5EF4-FFF2-40B4-BE49-F238E27FC236}">
                  <a16:creationId xmlns:a16="http://schemas.microsoft.com/office/drawing/2014/main" id="{80AC61F8-DFEC-851B-5473-794C435F0C7E}"/>
                </a:ext>
              </a:extLst>
            </p:cNvPr>
            <p:cNvSpPr/>
            <p:nvPr/>
          </p:nvSpPr>
          <p:spPr>
            <a:xfrm>
              <a:off x="6979980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5" name="Полилиния: фигура 2864">
              <a:extLst>
                <a:ext uri="{FF2B5EF4-FFF2-40B4-BE49-F238E27FC236}">
                  <a16:creationId xmlns:a16="http://schemas.microsoft.com/office/drawing/2014/main" id="{C895D84B-1CEE-4909-EE96-97C3256659C8}"/>
                </a:ext>
              </a:extLst>
            </p:cNvPr>
            <p:cNvSpPr/>
            <p:nvPr/>
          </p:nvSpPr>
          <p:spPr>
            <a:xfrm>
              <a:off x="707129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6" name="Полилиния: фигура 2865">
              <a:extLst>
                <a:ext uri="{FF2B5EF4-FFF2-40B4-BE49-F238E27FC236}">
                  <a16:creationId xmlns:a16="http://schemas.microsoft.com/office/drawing/2014/main" id="{C5B3A2D7-EC79-4C6E-3E17-CF0AA8E3F5D9}"/>
                </a:ext>
              </a:extLst>
            </p:cNvPr>
            <p:cNvSpPr/>
            <p:nvPr/>
          </p:nvSpPr>
          <p:spPr>
            <a:xfrm>
              <a:off x="6988290" y="331483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7" name="Полилиния: фигура 2866">
              <a:extLst>
                <a:ext uri="{FF2B5EF4-FFF2-40B4-BE49-F238E27FC236}">
                  <a16:creationId xmlns:a16="http://schemas.microsoft.com/office/drawing/2014/main" id="{1B3D5AA3-EFEE-8CF7-B025-837D9CB909DC}"/>
                </a:ext>
              </a:extLst>
            </p:cNvPr>
            <p:cNvSpPr/>
            <p:nvPr/>
          </p:nvSpPr>
          <p:spPr>
            <a:xfrm>
              <a:off x="7079596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8" name="Полилиния: фигура 2867">
              <a:extLst>
                <a:ext uri="{FF2B5EF4-FFF2-40B4-BE49-F238E27FC236}">
                  <a16:creationId xmlns:a16="http://schemas.microsoft.com/office/drawing/2014/main" id="{C2F1A79E-136D-EE86-03F1-0C7F88CC99AE}"/>
                </a:ext>
              </a:extLst>
            </p:cNvPr>
            <p:cNvSpPr/>
            <p:nvPr/>
          </p:nvSpPr>
          <p:spPr>
            <a:xfrm>
              <a:off x="6988290" y="340403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9" name="Полилиния: фигура 2868">
              <a:extLst>
                <a:ext uri="{FF2B5EF4-FFF2-40B4-BE49-F238E27FC236}">
                  <a16:creationId xmlns:a16="http://schemas.microsoft.com/office/drawing/2014/main" id="{83E543BC-3136-3F5C-280C-2B5CF22DA783}"/>
                </a:ext>
              </a:extLst>
            </p:cNvPr>
            <p:cNvSpPr/>
            <p:nvPr/>
          </p:nvSpPr>
          <p:spPr>
            <a:xfrm>
              <a:off x="7079596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0" name="Полилиния: фигура 2869">
              <a:extLst>
                <a:ext uri="{FF2B5EF4-FFF2-40B4-BE49-F238E27FC236}">
                  <a16:creationId xmlns:a16="http://schemas.microsoft.com/office/drawing/2014/main" id="{4EB0B71E-BC1E-DDAD-DE61-5369A06A2A39}"/>
                </a:ext>
              </a:extLst>
            </p:cNvPr>
            <p:cNvSpPr/>
            <p:nvPr/>
          </p:nvSpPr>
          <p:spPr>
            <a:xfrm>
              <a:off x="679321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1" name="Полилиния: фигура 2870">
              <a:extLst>
                <a:ext uri="{FF2B5EF4-FFF2-40B4-BE49-F238E27FC236}">
                  <a16:creationId xmlns:a16="http://schemas.microsoft.com/office/drawing/2014/main" id="{DD67DC57-5B08-CC82-3C72-14C06A1373BC}"/>
                </a:ext>
              </a:extLst>
            </p:cNvPr>
            <p:cNvSpPr/>
            <p:nvPr/>
          </p:nvSpPr>
          <p:spPr>
            <a:xfrm>
              <a:off x="688245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2" name="Полилиния: фигура 2871">
              <a:extLst>
                <a:ext uri="{FF2B5EF4-FFF2-40B4-BE49-F238E27FC236}">
                  <a16:creationId xmlns:a16="http://schemas.microsoft.com/office/drawing/2014/main" id="{EF6FAE69-81BC-30CA-21F3-A79A46D46082}"/>
                </a:ext>
              </a:extLst>
            </p:cNvPr>
            <p:cNvSpPr/>
            <p:nvPr/>
          </p:nvSpPr>
          <p:spPr>
            <a:xfrm>
              <a:off x="679321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3" name="Полилиния: фигура 2872">
              <a:extLst>
                <a:ext uri="{FF2B5EF4-FFF2-40B4-BE49-F238E27FC236}">
                  <a16:creationId xmlns:a16="http://schemas.microsoft.com/office/drawing/2014/main" id="{DD99E373-7B38-D977-668B-907300C7CF9B}"/>
                </a:ext>
              </a:extLst>
            </p:cNvPr>
            <p:cNvSpPr/>
            <p:nvPr/>
          </p:nvSpPr>
          <p:spPr>
            <a:xfrm>
              <a:off x="688245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4" name="Полилиния: фигура 2873">
              <a:extLst>
                <a:ext uri="{FF2B5EF4-FFF2-40B4-BE49-F238E27FC236}">
                  <a16:creationId xmlns:a16="http://schemas.microsoft.com/office/drawing/2014/main" id="{7DDEFFCD-BAEF-DA9F-A8DB-95A79002AAAA}"/>
                </a:ext>
              </a:extLst>
            </p:cNvPr>
            <p:cNvSpPr/>
            <p:nvPr/>
          </p:nvSpPr>
          <p:spPr>
            <a:xfrm>
              <a:off x="6801512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5" name="Полилиния: фигура 2874">
              <a:extLst>
                <a:ext uri="{FF2B5EF4-FFF2-40B4-BE49-F238E27FC236}">
                  <a16:creationId xmlns:a16="http://schemas.microsoft.com/office/drawing/2014/main" id="{A34C060F-8886-A8C9-ADDB-2BD7229D4340}"/>
                </a:ext>
              </a:extLst>
            </p:cNvPr>
            <p:cNvSpPr/>
            <p:nvPr/>
          </p:nvSpPr>
          <p:spPr>
            <a:xfrm>
              <a:off x="6892828" y="331483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6" name="Полилиния: фигура 2875">
              <a:extLst>
                <a:ext uri="{FF2B5EF4-FFF2-40B4-BE49-F238E27FC236}">
                  <a16:creationId xmlns:a16="http://schemas.microsoft.com/office/drawing/2014/main" id="{CA8E45FD-C159-DA81-0EE4-9F8F112DFB09}"/>
                </a:ext>
              </a:extLst>
            </p:cNvPr>
            <p:cNvSpPr/>
            <p:nvPr/>
          </p:nvSpPr>
          <p:spPr>
            <a:xfrm>
              <a:off x="6801512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7" name="Полилиния: фигура 2876">
              <a:extLst>
                <a:ext uri="{FF2B5EF4-FFF2-40B4-BE49-F238E27FC236}">
                  <a16:creationId xmlns:a16="http://schemas.microsoft.com/office/drawing/2014/main" id="{82D6BF18-1E96-A296-9C84-F8A91B3E0864}"/>
                </a:ext>
              </a:extLst>
            </p:cNvPr>
            <p:cNvSpPr/>
            <p:nvPr/>
          </p:nvSpPr>
          <p:spPr>
            <a:xfrm>
              <a:off x="6892828" y="340403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8" name="Полилиния: фигура 2877">
              <a:extLst>
                <a:ext uri="{FF2B5EF4-FFF2-40B4-BE49-F238E27FC236}">
                  <a16:creationId xmlns:a16="http://schemas.microsoft.com/office/drawing/2014/main" id="{E75A0CDB-2424-CF48-6A83-0CE2529475A9}"/>
                </a:ext>
              </a:extLst>
            </p:cNvPr>
            <p:cNvSpPr/>
            <p:nvPr/>
          </p:nvSpPr>
          <p:spPr>
            <a:xfrm>
              <a:off x="660644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9" name="Полилиния: фигура 2878">
              <a:extLst>
                <a:ext uri="{FF2B5EF4-FFF2-40B4-BE49-F238E27FC236}">
                  <a16:creationId xmlns:a16="http://schemas.microsoft.com/office/drawing/2014/main" id="{8C193AD0-B595-E645-693C-FC5132A43749}"/>
                </a:ext>
              </a:extLst>
            </p:cNvPr>
            <p:cNvSpPr/>
            <p:nvPr/>
          </p:nvSpPr>
          <p:spPr>
            <a:xfrm>
              <a:off x="669568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0" name="Полилиния: фигура 2879">
              <a:extLst>
                <a:ext uri="{FF2B5EF4-FFF2-40B4-BE49-F238E27FC236}">
                  <a16:creationId xmlns:a16="http://schemas.microsoft.com/office/drawing/2014/main" id="{2D4A0816-BDE4-BBC2-B7CD-278A3FC3914F}"/>
                </a:ext>
              </a:extLst>
            </p:cNvPr>
            <p:cNvSpPr/>
            <p:nvPr/>
          </p:nvSpPr>
          <p:spPr>
            <a:xfrm>
              <a:off x="660644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1" name="Полилиния: фигура 2880">
              <a:extLst>
                <a:ext uri="{FF2B5EF4-FFF2-40B4-BE49-F238E27FC236}">
                  <a16:creationId xmlns:a16="http://schemas.microsoft.com/office/drawing/2014/main" id="{0E968E94-9CAE-E7BC-06D1-589B26EE550E}"/>
                </a:ext>
              </a:extLst>
            </p:cNvPr>
            <p:cNvSpPr/>
            <p:nvPr/>
          </p:nvSpPr>
          <p:spPr>
            <a:xfrm>
              <a:off x="669568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2" name="Полилиния: фигура 2881">
              <a:extLst>
                <a:ext uri="{FF2B5EF4-FFF2-40B4-BE49-F238E27FC236}">
                  <a16:creationId xmlns:a16="http://schemas.microsoft.com/office/drawing/2014/main" id="{A0C8A739-A76E-64B3-3BD1-663D2BAD0307}"/>
                </a:ext>
              </a:extLst>
            </p:cNvPr>
            <p:cNvSpPr/>
            <p:nvPr/>
          </p:nvSpPr>
          <p:spPr>
            <a:xfrm>
              <a:off x="6614743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3" name="Полилиния: фигура 2882">
              <a:extLst>
                <a:ext uri="{FF2B5EF4-FFF2-40B4-BE49-F238E27FC236}">
                  <a16:creationId xmlns:a16="http://schemas.microsoft.com/office/drawing/2014/main" id="{84B3796E-BD4D-9E85-7D3E-4DC272414155}"/>
                </a:ext>
              </a:extLst>
            </p:cNvPr>
            <p:cNvSpPr/>
            <p:nvPr/>
          </p:nvSpPr>
          <p:spPr>
            <a:xfrm>
              <a:off x="6706059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8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4" name="Полилиния: фигура 2883">
              <a:extLst>
                <a:ext uri="{FF2B5EF4-FFF2-40B4-BE49-F238E27FC236}">
                  <a16:creationId xmlns:a16="http://schemas.microsoft.com/office/drawing/2014/main" id="{E794EBD8-860E-C349-8435-5C30B217D66E}"/>
                </a:ext>
              </a:extLst>
            </p:cNvPr>
            <p:cNvSpPr/>
            <p:nvPr/>
          </p:nvSpPr>
          <p:spPr>
            <a:xfrm>
              <a:off x="6614743" y="3406111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5" name="Полилиния: фигура 2884">
              <a:extLst>
                <a:ext uri="{FF2B5EF4-FFF2-40B4-BE49-F238E27FC236}">
                  <a16:creationId xmlns:a16="http://schemas.microsoft.com/office/drawing/2014/main" id="{5AA63DAA-E2CF-8C13-AF72-E65F695F7D36}"/>
                </a:ext>
              </a:extLst>
            </p:cNvPr>
            <p:cNvSpPr/>
            <p:nvPr/>
          </p:nvSpPr>
          <p:spPr>
            <a:xfrm>
              <a:off x="6706059" y="3406111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6" name="Полилиния: фигура 2885">
              <a:extLst>
                <a:ext uri="{FF2B5EF4-FFF2-40B4-BE49-F238E27FC236}">
                  <a16:creationId xmlns:a16="http://schemas.microsoft.com/office/drawing/2014/main" id="{0A4774DD-4749-71DE-2B96-77BD803A1A33}"/>
                </a:ext>
              </a:extLst>
            </p:cNvPr>
            <p:cNvSpPr/>
            <p:nvPr/>
          </p:nvSpPr>
          <p:spPr>
            <a:xfrm>
              <a:off x="641967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7" name="Полилиния: фигура 2886">
              <a:extLst>
                <a:ext uri="{FF2B5EF4-FFF2-40B4-BE49-F238E27FC236}">
                  <a16:creationId xmlns:a16="http://schemas.microsoft.com/office/drawing/2014/main" id="{DF619F87-2419-4A23-6139-B8B7EFAB505F}"/>
                </a:ext>
              </a:extLst>
            </p:cNvPr>
            <p:cNvSpPr/>
            <p:nvPr/>
          </p:nvSpPr>
          <p:spPr>
            <a:xfrm>
              <a:off x="650891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8" name="Полилиния: фигура 2887">
              <a:extLst>
                <a:ext uri="{FF2B5EF4-FFF2-40B4-BE49-F238E27FC236}">
                  <a16:creationId xmlns:a16="http://schemas.microsoft.com/office/drawing/2014/main" id="{178634F0-0D66-D416-E2E5-EF56BE9AF0E5}"/>
                </a:ext>
              </a:extLst>
            </p:cNvPr>
            <p:cNvSpPr/>
            <p:nvPr/>
          </p:nvSpPr>
          <p:spPr>
            <a:xfrm>
              <a:off x="641967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9" name="Полилиния: фигура 2888">
              <a:extLst>
                <a:ext uri="{FF2B5EF4-FFF2-40B4-BE49-F238E27FC236}">
                  <a16:creationId xmlns:a16="http://schemas.microsoft.com/office/drawing/2014/main" id="{C249A4B2-B2AE-A44C-0185-B578CF2DDAF3}"/>
                </a:ext>
              </a:extLst>
            </p:cNvPr>
            <p:cNvSpPr/>
            <p:nvPr/>
          </p:nvSpPr>
          <p:spPr>
            <a:xfrm>
              <a:off x="650891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0" name="Полилиния: фигура 2889">
              <a:extLst>
                <a:ext uri="{FF2B5EF4-FFF2-40B4-BE49-F238E27FC236}">
                  <a16:creationId xmlns:a16="http://schemas.microsoft.com/office/drawing/2014/main" id="{0F2363C7-8E2B-4C32-B0D5-375D06C64D81}"/>
                </a:ext>
              </a:extLst>
            </p:cNvPr>
            <p:cNvSpPr/>
            <p:nvPr/>
          </p:nvSpPr>
          <p:spPr>
            <a:xfrm>
              <a:off x="6427975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1" name="Полилиния: фигура 2890">
              <a:extLst>
                <a:ext uri="{FF2B5EF4-FFF2-40B4-BE49-F238E27FC236}">
                  <a16:creationId xmlns:a16="http://schemas.microsoft.com/office/drawing/2014/main" id="{5034C349-53FD-42E9-155C-901A392AF258}"/>
                </a:ext>
              </a:extLst>
            </p:cNvPr>
            <p:cNvSpPr/>
            <p:nvPr/>
          </p:nvSpPr>
          <p:spPr>
            <a:xfrm>
              <a:off x="6519281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2" name="Полилиния: фигура 2891">
              <a:extLst>
                <a:ext uri="{FF2B5EF4-FFF2-40B4-BE49-F238E27FC236}">
                  <a16:creationId xmlns:a16="http://schemas.microsoft.com/office/drawing/2014/main" id="{0A8EEB90-9A6B-0448-97D8-4AD191B90111}"/>
                </a:ext>
              </a:extLst>
            </p:cNvPr>
            <p:cNvSpPr/>
            <p:nvPr/>
          </p:nvSpPr>
          <p:spPr>
            <a:xfrm>
              <a:off x="6427975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3" name="Полилиния: фигура 2892">
              <a:extLst>
                <a:ext uri="{FF2B5EF4-FFF2-40B4-BE49-F238E27FC236}">
                  <a16:creationId xmlns:a16="http://schemas.microsoft.com/office/drawing/2014/main" id="{185FA069-F364-AB81-DBDB-5E0B7047CA90}"/>
                </a:ext>
              </a:extLst>
            </p:cNvPr>
            <p:cNvSpPr/>
            <p:nvPr/>
          </p:nvSpPr>
          <p:spPr>
            <a:xfrm>
              <a:off x="6519281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4" name="Полилиния: фигура 2893">
              <a:extLst>
                <a:ext uri="{FF2B5EF4-FFF2-40B4-BE49-F238E27FC236}">
                  <a16:creationId xmlns:a16="http://schemas.microsoft.com/office/drawing/2014/main" id="{4A7B6BD7-EC51-67AD-FA36-38F658B0276D}"/>
                </a:ext>
              </a:extLst>
            </p:cNvPr>
            <p:cNvSpPr/>
            <p:nvPr/>
          </p:nvSpPr>
          <p:spPr>
            <a:xfrm>
              <a:off x="623082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5" name="Полилиния: фигура 2894">
              <a:extLst>
                <a:ext uri="{FF2B5EF4-FFF2-40B4-BE49-F238E27FC236}">
                  <a16:creationId xmlns:a16="http://schemas.microsoft.com/office/drawing/2014/main" id="{E4687ED2-89C7-910E-49A7-460A78776133}"/>
                </a:ext>
              </a:extLst>
            </p:cNvPr>
            <p:cNvSpPr/>
            <p:nvPr/>
          </p:nvSpPr>
          <p:spPr>
            <a:xfrm>
              <a:off x="6322136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6" name="Полилиния: фигура 2895">
              <a:extLst>
                <a:ext uri="{FF2B5EF4-FFF2-40B4-BE49-F238E27FC236}">
                  <a16:creationId xmlns:a16="http://schemas.microsoft.com/office/drawing/2014/main" id="{7C1AF197-9434-AF23-F392-C19D5F61A3D4}"/>
                </a:ext>
              </a:extLst>
            </p:cNvPr>
            <p:cNvSpPr/>
            <p:nvPr/>
          </p:nvSpPr>
          <p:spPr>
            <a:xfrm>
              <a:off x="623082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7" name="Полилиния: фигура 2896">
              <a:extLst>
                <a:ext uri="{FF2B5EF4-FFF2-40B4-BE49-F238E27FC236}">
                  <a16:creationId xmlns:a16="http://schemas.microsoft.com/office/drawing/2014/main" id="{E06E18B0-03F2-0FB9-2FC1-E4DC9CD2053B}"/>
                </a:ext>
              </a:extLst>
            </p:cNvPr>
            <p:cNvSpPr/>
            <p:nvPr/>
          </p:nvSpPr>
          <p:spPr>
            <a:xfrm>
              <a:off x="6322136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8" name="Полилиния: фигура 2897">
              <a:extLst>
                <a:ext uri="{FF2B5EF4-FFF2-40B4-BE49-F238E27FC236}">
                  <a16:creationId xmlns:a16="http://schemas.microsoft.com/office/drawing/2014/main" id="{BB37FEF8-5CD2-67F1-831F-F91C2E048A18}"/>
                </a:ext>
              </a:extLst>
            </p:cNvPr>
            <p:cNvSpPr/>
            <p:nvPr/>
          </p:nvSpPr>
          <p:spPr>
            <a:xfrm>
              <a:off x="6241206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9" name="Полилиния: фигура 2898">
              <a:extLst>
                <a:ext uri="{FF2B5EF4-FFF2-40B4-BE49-F238E27FC236}">
                  <a16:creationId xmlns:a16="http://schemas.microsoft.com/office/drawing/2014/main" id="{5C8D8E24-7E84-2B4B-2D1F-3E5845320796}"/>
                </a:ext>
              </a:extLst>
            </p:cNvPr>
            <p:cNvSpPr/>
            <p:nvPr/>
          </p:nvSpPr>
          <p:spPr>
            <a:xfrm>
              <a:off x="6332513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0" name="Полилиния: фигура 2899">
              <a:extLst>
                <a:ext uri="{FF2B5EF4-FFF2-40B4-BE49-F238E27FC236}">
                  <a16:creationId xmlns:a16="http://schemas.microsoft.com/office/drawing/2014/main" id="{AD08D8BF-DE55-68ED-80BA-233A598048A1}"/>
                </a:ext>
              </a:extLst>
            </p:cNvPr>
            <p:cNvSpPr/>
            <p:nvPr/>
          </p:nvSpPr>
          <p:spPr>
            <a:xfrm>
              <a:off x="6241206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1" name="Полилиния: фигура 2900">
              <a:extLst>
                <a:ext uri="{FF2B5EF4-FFF2-40B4-BE49-F238E27FC236}">
                  <a16:creationId xmlns:a16="http://schemas.microsoft.com/office/drawing/2014/main" id="{BD803664-3F1F-16B8-1AFA-477BAE4AC62E}"/>
                </a:ext>
              </a:extLst>
            </p:cNvPr>
            <p:cNvSpPr/>
            <p:nvPr/>
          </p:nvSpPr>
          <p:spPr>
            <a:xfrm>
              <a:off x="6332513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2" name="Полилиния: фигура 2901">
              <a:extLst>
                <a:ext uri="{FF2B5EF4-FFF2-40B4-BE49-F238E27FC236}">
                  <a16:creationId xmlns:a16="http://schemas.microsoft.com/office/drawing/2014/main" id="{3204928D-7D48-E075-09B9-D9EB5337F9FE}"/>
                </a:ext>
              </a:extLst>
            </p:cNvPr>
            <p:cNvSpPr/>
            <p:nvPr/>
          </p:nvSpPr>
          <p:spPr>
            <a:xfrm>
              <a:off x="604406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3" name="Полилиния: фигура 2902">
              <a:extLst>
                <a:ext uri="{FF2B5EF4-FFF2-40B4-BE49-F238E27FC236}">
                  <a16:creationId xmlns:a16="http://schemas.microsoft.com/office/drawing/2014/main" id="{67683A5F-3C3D-1E94-096F-5EA3D52A445D}"/>
                </a:ext>
              </a:extLst>
            </p:cNvPr>
            <p:cNvSpPr/>
            <p:nvPr/>
          </p:nvSpPr>
          <p:spPr>
            <a:xfrm>
              <a:off x="613536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4" name="Полилиния: фигура 2903">
              <a:extLst>
                <a:ext uri="{FF2B5EF4-FFF2-40B4-BE49-F238E27FC236}">
                  <a16:creationId xmlns:a16="http://schemas.microsoft.com/office/drawing/2014/main" id="{ACCE107B-1A23-4D8F-142B-72C41E96C076}"/>
                </a:ext>
              </a:extLst>
            </p:cNvPr>
            <p:cNvSpPr/>
            <p:nvPr/>
          </p:nvSpPr>
          <p:spPr>
            <a:xfrm>
              <a:off x="604406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5" name="Полилиния: фигура 2904">
              <a:extLst>
                <a:ext uri="{FF2B5EF4-FFF2-40B4-BE49-F238E27FC236}">
                  <a16:creationId xmlns:a16="http://schemas.microsoft.com/office/drawing/2014/main" id="{5F56E51D-964C-ED0C-D3E1-E17F4B0AEFF1}"/>
                </a:ext>
              </a:extLst>
            </p:cNvPr>
            <p:cNvSpPr/>
            <p:nvPr/>
          </p:nvSpPr>
          <p:spPr>
            <a:xfrm>
              <a:off x="613536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6" name="Полилиния: фигура 2905">
              <a:extLst>
                <a:ext uri="{FF2B5EF4-FFF2-40B4-BE49-F238E27FC236}">
                  <a16:creationId xmlns:a16="http://schemas.microsoft.com/office/drawing/2014/main" id="{48A89C06-C9A4-3A95-4344-35179B34D4F3}"/>
                </a:ext>
              </a:extLst>
            </p:cNvPr>
            <p:cNvSpPr/>
            <p:nvPr/>
          </p:nvSpPr>
          <p:spPr>
            <a:xfrm>
              <a:off x="6054438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7" name="Полилиния: фигура 2906">
              <a:extLst>
                <a:ext uri="{FF2B5EF4-FFF2-40B4-BE49-F238E27FC236}">
                  <a16:creationId xmlns:a16="http://schemas.microsoft.com/office/drawing/2014/main" id="{CAA8872E-BA40-3983-D0D0-458FAE20F18A}"/>
                </a:ext>
              </a:extLst>
            </p:cNvPr>
            <p:cNvSpPr/>
            <p:nvPr/>
          </p:nvSpPr>
          <p:spPr>
            <a:xfrm>
              <a:off x="6145745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8" name="Полилиния: фигура 2907">
              <a:extLst>
                <a:ext uri="{FF2B5EF4-FFF2-40B4-BE49-F238E27FC236}">
                  <a16:creationId xmlns:a16="http://schemas.microsoft.com/office/drawing/2014/main" id="{A5B2D617-D276-AA81-4BE0-7A2845F34CDD}"/>
                </a:ext>
              </a:extLst>
            </p:cNvPr>
            <p:cNvSpPr/>
            <p:nvPr/>
          </p:nvSpPr>
          <p:spPr>
            <a:xfrm>
              <a:off x="6054438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9" name="Полилиния: фигура 2908">
              <a:extLst>
                <a:ext uri="{FF2B5EF4-FFF2-40B4-BE49-F238E27FC236}">
                  <a16:creationId xmlns:a16="http://schemas.microsoft.com/office/drawing/2014/main" id="{56884A52-43DB-D576-EFB1-7C78015BF2BD}"/>
                </a:ext>
              </a:extLst>
            </p:cNvPr>
            <p:cNvSpPr/>
            <p:nvPr/>
          </p:nvSpPr>
          <p:spPr>
            <a:xfrm>
              <a:off x="6145745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0" name="Полилиния: фигура 2909">
              <a:extLst>
                <a:ext uri="{FF2B5EF4-FFF2-40B4-BE49-F238E27FC236}">
                  <a16:creationId xmlns:a16="http://schemas.microsoft.com/office/drawing/2014/main" id="{436CA0DD-A19B-CC4A-FDCF-F40C02818B4B}"/>
                </a:ext>
              </a:extLst>
            </p:cNvPr>
            <p:cNvSpPr/>
            <p:nvPr/>
          </p:nvSpPr>
          <p:spPr>
            <a:xfrm>
              <a:off x="585729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1" name="Полилиния: фигура 2910">
              <a:extLst>
                <a:ext uri="{FF2B5EF4-FFF2-40B4-BE49-F238E27FC236}">
                  <a16:creationId xmlns:a16="http://schemas.microsoft.com/office/drawing/2014/main" id="{EF3F536B-BB2A-CB9B-C5C3-30816DAC26EA}"/>
                </a:ext>
              </a:extLst>
            </p:cNvPr>
            <p:cNvSpPr/>
            <p:nvPr/>
          </p:nvSpPr>
          <p:spPr>
            <a:xfrm>
              <a:off x="594652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2" name="Полилиния: фигура 2911">
              <a:extLst>
                <a:ext uri="{FF2B5EF4-FFF2-40B4-BE49-F238E27FC236}">
                  <a16:creationId xmlns:a16="http://schemas.microsoft.com/office/drawing/2014/main" id="{7098E7FA-92C7-4113-DBB5-5771F7110CBF}"/>
                </a:ext>
              </a:extLst>
            </p:cNvPr>
            <p:cNvSpPr/>
            <p:nvPr/>
          </p:nvSpPr>
          <p:spPr>
            <a:xfrm>
              <a:off x="585729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3" name="Полилиния: фигура 2912">
              <a:extLst>
                <a:ext uri="{FF2B5EF4-FFF2-40B4-BE49-F238E27FC236}">
                  <a16:creationId xmlns:a16="http://schemas.microsoft.com/office/drawing/2014/main" id="{570D778A-278C-C9DA-B96D-60DC25C9CC1D}"/>
                </a:ext>
              </a:extLst>
            </p:cNvPr>
            <p:cNvSpPr/>
            <p:nvPr/>
          </p:nvSpPr>
          <p:spPr>
            <a:xfrm>
              <a:off x="594652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4" name="Полилиния: фигура 2913">
              <a:extLst>
                <a:ext uri="{FF2B5EF4-FFF2-40B4-BE49-F238E27FC236}">
                  <a16:creationId xmlns:a16="http://schemas.microsoft.com/office/drawing/2014/main" id="{E49E533E-C9AD-8BB1-2E25-76F351292BA5}"/>
                </a:ext>
              </a:extLst>
            </p:cNvPr>
            <p:cNvSpPr/>
            <p:nvPr/>
          </p:nvSpPr>
          <p:spPr>
            <a:xfrm>
              <a:off x="5867670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5" name="Полилиния: фигура 2914">
              <a:extLst>
                <a:ext uri="{FF2B5EF4-FFF2-40B4-BE49-F238E27FC236}">
                  <a16:creationId xmlns:a16="http://schemas.microsoft.com/office/drawing/2014/main" id="{B586483E-D106-76C5-4FE3-4ECFF50138F0}"/>
                </a:ext>
              </a:extLst>
            </p:cNvPr>
            <p:cNvSpPr/>
            <p:nvPr/>
          </p:nvSpPr>
          <p:spPr>
            <a:xfrm>
              <a:off x="5958976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6" name="Полилиния: фигура 2915">
              <a:extLst>
                <a:ext uri="{FF2B5EF4-FFF2-40B4-BE49-F238E27FC236}">
                  <a16:creationId xmlns:a16="http://schemas.microsoft.com/office/drawing/2014/main" id="{69EE79C8-5DC2-610F-A374-3016A10B2C71}"/>
                </a:ext>
              </a:extLst>
            </p:cNvPr>
            <p:cNvSpPr/>
            <p:nvPr/>
          </p:nvSpPr>
          <p:spPr>
            <a:xfrm>
              <a:off x="5867670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73 w 24899"/>
                <a:gd name="connsiteY1" fmla="*/ -179 h 24889"/>
                <a:gd name="connsiteX2" fmla="*/ 24827 w 24899"/>
                <a:gd name="connsiteY2" fmla="*/ 12261 h 24889"/>
                <a:gd name="connsiteX3" fmla="*/ 12373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7" name="Полилиния: фигура 2916">
              <a:extLst>
                <a:ext uri="{FF2B5EF4-FFF2-40B4-BE49-F238E27FC236}">
                  <a16:creationId xmlns:a16="http://schemas.microsoft.com/office/drawing/2014/main" id="{352C37C5-514A-ADC0-B0ED-677D62F70E87}"/>
                </a:ext>
              </a:extLst>
            </p:cNvPr>
            <p:cNvSpPr/>
            <p:nvPr/>
          </p:nvSpPr>
          <p:spPr>
            <a:xfrm>
              <a:off x="5958976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8" name="Полилиния: фигура 2917">
              <a:extLst>
                <a:ext uri="{FF2B5EF4-FFF2-40B4-BE49-F238E27FC236}">
                  <a16:creationId xmlns:a16="http://schemas.microsoft.com/office/drawing/2014/main" id="{6DB86BC8-FA73-E3D5-CC6A-3DF2E2D3B083}"/>
                </a:ext>
              </a:extLst>
            </p:cNvPr>
            <p:cNvSpPr/>
            <p:nvPr/>
          </p:nvSpPr>
          <p:spPr>
            <a:xfrm>
              <a:off x="567052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9" name="Полилиния: фигура 2918">
              <a:extLst>
                <a:ext uri="{FF2B5EF4-FFF2-40B4-BE49-F238E27FC236}">
                  <a16:creationId xmlns:a16="http://schemas.microsoft.com/office/drawing/2014/main" id="{537C94C1-4BD3-D9EF-14B9-4E13BF4E59C5}"/>
                </a:ext>
              </a:extLst>
            </p:cNvPr>
            <p:cNvSpPr/>
            <p:nvPr/>
          </p:nvSpPr>
          <p:spPr>
            <a:xfrm>
              <a:off x="575975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0" name="Полилиния: фигура 2919">
              <a:extLst>
                <a:ext uri="{FF2B5EF4-FFF2-40B4-BE49-F238E27FC236}">
                  <a16:creationId xmlns:a16="http://schemas.microsoft.com/office/drawing/2014/main" id="{BFA4BF15-9352-4E8B-4565-5CABE8F0102F}"/>
                </a:ext>
              </a:extLst>
            </p:cNvPr>
            <p:cNvSpPr/>
            <p:nvPr/>
          </p:nvSpPr>
          <p:spPr>
            <a:xfrm>
              <a:off x="567052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1" name="Полилиния: фигура 2920">
              <a:extLst>
                <a:ext uri="{FF2B5EF4-FFF2-40B4-BE49-F238E27FC236}">
                  <a16:creationId xmlns:a16="http://schemas.microsoft.com/office/drawing/2014/main" id="{092638EB-129D-1A8B-3A91-6D352BA87CD9}"/>
                </a:ext>
              </a:extLst>
            </p:cNvPr>
            <p:cNvSpPr/>
            <p:nvPr/>
          </p:nvSpPr>
          <p:spPr>
            <a:xfrm>
              <a:off x="575975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2" name="Полилиния: фигура 2921">
              <a:extLst>
                <a:ext uri="{FF2B5EF4-FFF2-40B4-BE49-F238E27FC236}">
                  <a16:creationId xmlns:a16="http://schemas.microsoft.com/office/drawing/2014/main" id="{9E02B60D-0F67-C165-72AE-C8FFFFB4C1C6}"/>
                </a:ext>
              </a:extLst>
            </p:cNvPr>
            <p:cNvSpPr/>
            <p:nvPr/>
          </p:nvSpPr>
          <p:spPr>
            <a:xfrm>
              <a:off x="5680901" y="33189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3" name="Полилиния: фигура 2922">
              <a:extLst>
                <a:ext uri="{FF2B5EF4-FFF2-40B4-BE49-F238E27FC236}">
                  <a16:creationId xmlns:a16="http://schemas.microsoft.com/office/drawing/2014/main" id="{0ABA8A2F-8BCE-CB0D-B435-52A09BEF3287}"/>
                </a:ext>
              </a:extLst>
            </p:cNvPr>
            <p:cNvSpPr/>
            <p:nvPr/>
          </p:nvSpPr>
          <p:spPr>
            <a:xfrm>
              <a:off x="5772208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4" name="Полилиния: фигура 2923">
              <a:extLst>
                <a:ext uri="{FF2B5EF4-FFF2-40B4-BE49-F238E27FC236}">
                  <a16:creationId xmlns:a16="http://schemas.microsoft.com/office/drawing/2014/main" id="{5AF27E86-190A-AE31-0F5B-D4BB001CF7E1}"/>
                </a:ext>
              </a:extLst>
            </p:cNvPr>
            <p:cNvSpPr/>
            <p:nvPr/>
          </p:nvSpPr>
          <p:spPr>
            <a:xfrm>
              <a:off x="5680901" y="34081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6151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5" name="Полилиния: фигура 2924">
              <a:extLst>
                <a:ext uri="{FF2B5EF4-FFF2-40B4-BE49-F238E27FC236}">
                  <a16:creationId xmlns:a16="http://schemas.microsoft.com/office/drawing/2014/main" id="{4CF8956E-DAA3-198D-56EF-719DCED7FFF9}"/>
                </a:ext>
              </a:extLst>
            </p:cNvPr>
            <p:cNvSpPr/>
            <p:nvPr/>
          </p:nvSpPr>
          <p:spPr>
            <a:xfrm>
              <a:off x="5772208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5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6" name="Полилиния: фигура 2925">
              <a:extLst>
                <a:ext uri="{FF2B5EF4-FFF2-40B4-BE49-F238E27FC236}">
                  <a16:creationId xmlns:a16="http://schemas.microsoft.com/office/drawing/2014/main" id="{B162A18D-E72B-8DF9-BE3B-F7C5A69D6B06}"/>
                </a:ext>
              </a:extLst>
            </p:cNvPr>
            <p:cNvSpPr/>
            <p:nvPr/>
          </p:nvSpPr>
          <p:spPr>
            <a:xfrm>
              <a:off x="5483746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7" name="Полилиния: фигура 2926">
              <a:extLst>
                <a:ext uri="{FF2B5EF4-FFF2-40B4-BE49-F238E27FC236}">
                  <a16:creationId xmlns:a16="http://schemas.microsoft.com/office/drawing/2014/main" id="{04E75C8F-F9E8-67B3-650E-61D26DAAC2E3}"/>
                </a:ext>
              </a:extLst>
            </p:cNvPr>
            <p:cNvSpPr/>
            <p:nvPr/>
          </p:nvSpPr>
          <p:spPr>
            <a:xfrm>
              <a:off x="557298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8" name="Полилиния: фигура 2927">
              <a:extLst>
                <a:ext uri="{FF2B5EF4-FFF2-40B4-BE49-F238E27FC236}">
                  <a16:creationId xmlns:a16="http://schemas.microsoft.com/office/drawing/2014/main" id="{1DDBF9CE-2EE5-85AD-A733-DBB673C02EBD}"/>
                </a:ext>
              </a:extLst>
            </p:cNvPr>
            <p:cNvSpPr/>
            <p:nvPr/>
          </p:nvSpPr>
          <p:spPr>
            <a:xfrm>
              <a:off x="5483746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9" name="Полилиния: фигура 2928">
              <a:extLst>
                <a:ext uri="{FF2B5EF4-FFF2-40B4-BE49-F238E27FC236}">
                  <a16:creationId xmlns:a16="http://schemas.microsoft.com/office/drawing/2014/main" id="{8471BA95-C97A-CC56-0877-B1930A79701A}"/>
                </a:ext>
              </a:extLst>
            </p:cNvPr>
            <p:cNvSpPr/>
            <p:nvPr/>
          </p:nvSpPr>
          <p:spPr>
            <a:xfrm>
              <a:off x="557298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0" name="Полилиния: фигура 2929">
              <a:extLst>
                <a:ext uri="{FF2B5EF4-FFF2-40B4-BE49-F238E27FC236}">
                  <a16:creationId xmlns:a16="http://schemas.microsoft.com/office/drawing/2014/main" id="{BF1163F3-478E-B6D8-D32A-86E075BD76B6}"/>
                </a:ext>
              </a:extLst>
            </p:cNvPr>
            <p:cNvSpPr/>
            <p:nvPr/>
          </p:nvSpPr>
          <p:spPr>
            <a:xfrm>
              <a:off x="5494123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1" name="Полилиния: фигура 2930">
              <a:extLst>
                <a:ext uri="{FF2B5EF4-FFF2-40B4-BE49-F238E27FC236}">
                  <a16:creationId xmlns:a16="http://schemas.microsoft.com/office/drawing/2014/main" id="{F829A076-B8E2-0214-7685-46882F41AE5E}"/>
                </a:ext>
              </a:extLst>
            </p:cNvPr>
            <p:cNvSpPr/>
            <p:nvPr/>
          </p:nvSpPr>
          <p:spPr>
            <a:xfrm>
              <a:off x="5585439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2" name="Полилиния: фигура 2931">
              <a:extLst>
                <a:ext uri="{FF2B5EF4-FFF2-40B4-BE49-F238E27FC236}">
                  <a16:creationId xmlns:a16="http://schemas.microsoft.com/office/drawing/2014/main" id="{09DD92DF-80CB-34D8-0F14-738B3936E364}"/>
                </a:ext>
              </a:extLst>
            </p:cNvPr>
            <p:cNvSpPr/>
            <p:nvPr/>
          </p:nvSpPr>
          <p:spPr>
            <a:xfrm>
              <a:off x="5494123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3" name="Полилиния: фигура 2932">
              <a:extLst>
                <a:ext uri="{FF2B5EF4-FFF2-40B4-BE49-F238E27FC236}">
                  <a16:creationId xmlns:a16="http://schemas.microsoft.com/office/drawing/2014/main" id="{BE1BF5BE-7717-E84E-2660-C82C3DD690C9}"/>
                </a:ext>
              </a:extLst>
            </p:cNvPr>
            <p:cNvSpPr/>
            <p:nvPr/>
          </p:nvSpPr>
          <p:spPr>
            <a:xfrm>
              <a:off x="5585439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4" name="Полилиния: фигура 2933">
              <a:extLst>
                <a:ext uri="{FF2B5EF4-FFF2-40B4-BE49-F238E27FC236}">
                  <a16:creationId xmlns:a16="http://schemas.microsoft.com/office/drawing/2014/main" id="{58EFF167-0A5D-92BC-63E8-7A9FA2FC867D}"/>
                </a:ext>
              </a:extLst>
            </p:cNvPr>
            <p:cNvSpPr/>
            <p:nvPr/>
          </p:nvSpPr>
          <p:spPr>
            <a:xfrm>
              <a:off x="529491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5" name="Полилиния: фигура 2934">
              <a:extLst>
                <a:ext uri="{FF2B5EF4-FFF2-40B4-BE49-F238E27FC236}">
                  <a16:creationId xmlns:a16="http://schemas.microsoft.com/office/drawing/2014/main" id="{0510E324-0EB4-D495-1FD9-8694BED1687F}"/>
                </a:ext>
              </a:extLst>
            </p:cNvPr>
            <p:cNvSpPr/>
            <p:nvPr/>
          </p:nvSpPr>
          <p:spPr>
            <a:xfrm>
              <a:off x="538621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6" name="Полилиния: фигура 2935">
              <a:extLst>
                <a:ext uri="{FF2B5EF4-FFF2-40B4-BE49-F238E27FC236}">
                  <a16:creationId xmlns:a16="http://schemas.microsoft.com/office/drawing/2014/main" id="{A1B3F99F-F08C-A63A-6A6A-332806092C56}"/>
                </a:ext>
              </a:extLst>
            </p:cNvPr>
            <p:cNvSpPr/>
            <p:nvPr/>
          </p:nvSpPr>
          <p:spPr>
            <a:xfrm>
              <a:off x="529491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7" name="Полилиния: фигура 2936">
              <a:extLst>
                <a:ext uri="{FF2B5EF4-FFF2-40B4-BE49-F238E27FC236}">
                  <a16:creationId xmlns:a16="http://schemas.microsoft.com/office/drawing/2014/main" id="{BA1A2C00-44A9-0A6A-958C-4AB5222D7ABF}"/>
                </a:ext>
              </a:extLst>
            </p:cNvPr>
            <p:cNvSpPr/>
            <p:nvPr/>
          </p:nvSpPr>
          <p:spPr>
            <a:xfrm>
              <a:off x="538621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8" name="Полилиния: фигура 2937">
              <a:extLst>
                <a:ext uri="{FF2B5EF4-FFF2-40B4-BE49-F238E27FC236}">
                  <a16:creationId xmlns:a16="http://schemas.microsoft.com/office/drawing/2014/main" id="{7FBB3B88-4797-9173-986A-4D2F2858D1B1}"/>
                </a:ext>
              </a:extLst>
            </p:cNvPr>
            <p:cNvSpPr/>
            <p:nvPr/>
          </p:nvSpPr>
          <p:spPr>
            <a:xfrm>
              <a:off x="5307355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9" name="Полилиния: фигура 2938">
              <a:extLst>
                <a:ext uri="{FF2B5EF4-FFF2-40B4-BE49-F238E27FC236}">
                  <a16:creationId xmlns:a16="http://schemas.microsoft.com/office/drawing/2014/main" id="{6215B47B-CA19-0A2C-8D2C-C04FD35B89BF}"/>
                </a:ext>
              </a:extLst>
            </p:cNvPr>
            <p:cNvSpPr/>
            <p:nvPr/>
          </p:nvSpPr>
          <p:spPr>
            <a:xfrm>
              <a:off x="5398671" y="33189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0" name="Полилиния: фигура 2939">
              <a:extLst>
                <a:ext uri="{FF2B5EF4-FFF2-40B4-BE49-F238E27FC236}">
                  <a16:creationId xmlns:a16="http://schemas.microsoft.com/office/drawing/2014/main" id="{289C5B37-7BA5-28F5-5E35-DA46BB5B2961}"/>
                </a:ext>
              </a:extLst>
            </p:cNvPr>
            <p:cNvSpPr/>
            <p:nvPr/>
          </p:nvSpPr>
          <p:spPr>
            <a:xfrm>
              <a:off x="5307355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1" name="Полилиния: фигура 2940">
              <a:extLst>
                <a:ext uri="{FF2B5EF4-FFF2-40B4-BE49-F238E27FC236}">
                  <a16:creationId xmlns:a16="http://schemas.microsoft.com/office/drawing/2014/main" id="{B9F9E769-EB46-F3B7-013E-B00AEF4D2466}"/>
                </a:ext>
              </a:extLst>
            </p:cNvPr>
            <p:cNvSpPr/>
            <p:nvPr/>
          </p:nvSpPr>
          <p:spPr>
            <a:xfrm>
              <a:off x="5398671" y="34081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2" name="Полилиния: фигура 2941">
              <a:extLst>
                <a:ext uri="{FF2B5EF4-FFF2-40B4-BE49-F238E27FC236}">
                  <a16:creationId xmlns:a16="http://schemas.microsoft.com/office/drawing/2014/main" id="{00024F2B-301B-FCC8-384E-DB77BF992F24}"/>
                </a:ext>
              </a:extLst>
            </p:cNvPr>
            <p:cNvSpPr/>
            <p:nvPr/>
          </p:nvSpPr>
          <p:spPr>
            <a:xfrm>
              <a:off x="5108132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3" name="Полилиния: фигура 2942">
              <a:extLst>
                <a:ext uri="{FF2B5EF4-FFF2-40B4-BE49-F238E27FC236}">
                  <a16:creationId xmlns:a16="http://schemas.microsoft.com/office/drawing/2014/main" id="{F0F8E27D-38EB-FC7F-EEC6-943881779DA8}"/>
                </a:ext>
              </a:extLst>
            </p:cNvPr>
            <p:cNvSpPr/>
            <p:nvPr/>
          </p:nvSpPr>
          <p:spPr>
            <a:xfrm>
              <a:off x="519944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4" name="Полилиния: фигура 2943">
              <a:extLst>
                <a:ext uri="{FF2B5EF4-FFF2-40B4-BE49-F238E27FC236}">
                  <a16:creationId xmlns:a16="http://schemas.microsoft.com/office/drawing/2014/main" id="{ADD21491-F3F1-33AB-00D0-4E03CA30803B}"/>
                </a:ext>
              </a:extLst>
            </p:cNvPr>
            <p:cNvSpPr/>
            <p:nvPr/>
          </p:nvSpPr>
          <p:spPr>
            <a:xfrm>
              <a:off x="5108132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5" name="Полилиния: фигура 2944">
              <a:extLst>
                <a:ext uri="{FF2B5EF4-FFF2-40B4-BE49-F238E27FC236}">
                  <a16:creationId xmlns:a16="http://schemas.microsoft.com/office/drawing/2014/main" id="{0C78C0EC-9C2C-1457-C436-C55B3EA60D60}"/>
                </a:ext>
              </a:extLst>
            </p:cNvPr>
            <p:cNvSpPr/>
            <p:nvPr/>
          </p:nvSpPr>
          <p:spPr>
            <a:xfrm>
              <a:off x="519944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6" name="Полилиния: фигура 2945">
              <a:extLst>
                <a:ext uri="{FF2B5EF4-FFF2-40B4-BE49-F238E27FC236}">
                  <a16:creationId xmlns:a16="http://schemas.microsoft.com/office/drawing/2014/main" id="{F3CB27B8-869F-A0F3-2270-3A4CB2B6718E}"/>
                </a:ext>
              </a:extLst>
            </p:cNvPr>
            <p:cNvSpPr/>
            <p:nvPr/>
          </p:nvSpPr>
          <p:spPr>
            <a:xfrm>
              <a:off x="5120586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7" name="Полилиния: фигура 2946">
              <a:extLst>
                <a:ext uri="{FF2B5EF4-FFF2-40B4-BE49-F238E27FC236}">
                  <a16:creationId xmlns:a16="http://schemas.microsoft.com/office/drawing/2014/main" id="{E8F47EF0-21D4-62B9-4827-F8CF855F8091}"/>
                </a:ext>
              </a:extLst>
            </p:cNvPr>
            <p:cNvSpPr/>
            <p:nvPr/>
          </p:nvSpPr>
          <p:spPr>
            <a:xfrm>
              <a:off x="5211893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8" name="Полилиния: фигура 2947">
              <a:extLst>
                <a:ext uri="{FF2B5EF4-FFF2-40B4-BE49-F238E27FC236}">
                  <a16:creationId xmlns:a16="http://schemas.microsoft.com/office/drawing/2014/main" id="{39297213-2E13-A31A-6BF0-129460FDE664}"/>
                </a:ext>
              </a:extLst>
            </p:cNvPr>
            <p:cNvSpPr/>
            <p:nvPr/>
          </p:nvSpPr>
          <p:spPr>
            <a:xfrm>
              <a:off x="5120586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2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9" name="Полилиния: фигура 2948">
              <a:extLst>
                <a:ext uri="{FF2B5EF4-FFF2-40B4-BE49-F238E27FC236}">
                  <a16:creationId xmlns:a16="http://schemas.microsoft.com/office/drawing/2014/main" id="{894F0820-AB61-E20A-6B81-3ABD68603090}"/>
                </a:ext>
              </a:extLst>
            </p:cNvPr>
            <p:cNvSpPr/>
            <p:nvPr/>
          </p:nvSpPr>
          <p:spPr>
            <a:xfrm>
              <a:off x="5211893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0" name="Полилиния: фигура 2949">
              <a:extLst>
                <a:ext uri="{FF2B5EF4-FFF2-40B4-BE49-F238E27FC236}">
                  <a16:creationId xmlns:a16="http://schemas.microsoft.com/office/drawing/2014/main" id="{21383EF6-164A-9337-D04D-05C8612C131A}"/>
                </a:ext>
              </a:extLst>
            </p:cNvPr>
            <p:cNvSpPr/>
            <p:nvPr/>
          </p:nvSpPr>
          <p:spPr>
            <a:xfrm>
              <a:off x="492136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1" name="Полилиния: фигура 2950">
              <a:extLst>
                <a:ext uri="{FF2B5EF4-FFF2-40B4-BE49-F238E27FC236}">
                  <a16:creationId xmlns:a16="http://schemas.microsoft.com/office/drawing/2014/main" id="{183F4409-5AEC-3356-0FFF-38647894F7C9}"/>
                </a:ext>
              </a:extLst>
            </p:cNvPr>
            <p:cNvSpPr/>
            <p:nvPr/>
          </p:nvSpPr>
          <p:spPr>
            <a:xfrm>
              <a:off x="501060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2" name="Полилиния: фигура 2951">
              <a:extLst>
                <a:ext uri="{FF2B5EF4-FFF2-40B4-BE49-F238E27FC236}">
                  <a16:creationId xmlns:a16="http://schemas.microsoft.com/office/drawing/2014/main" id="{4C8C7320-1821-562F-AD54-51966C256E28}"/>
                </a:ext>
              </a:extLst>
            </p:cNvPr>
            <p:cNvSpPr/>
            <p:nvPr/>
          </p:nvSpPr>
          <p:spPr>
            <a:xfrm>
              <a:off x="492136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3" name="Полилиния: фигура 2952">
              <a:extLst>
                <a:ext uri="{FF2B5EF4-FFF2-40B4-BE49-F238E27FC236}">
                  <a16:creationId xmlns:a16="http://schemas.microsoft.com/office/drawing/2014/main" id="{EE7A399C-C2AC-781F-DBFE-5B7F435B7A4A}"/>
                </a:ext>
              </a:extLst>
            </p:cNvPr>
            <p:cNvSpPr/>
            <p:nvPr/>
          </p:nvSpPr>
          <p:spPr>
            <a:xfrm>
              <a:off x="501060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4" name="Полилиния: фигура 2953">
              <a:extLst>
                <a:ext uri="{FF2B5EF4-FFF2-40B4-BE49-F238E27FC236}">
                  <a16:creationId xmlns:a16="http://schemas.microsoft.com/office/drawing/2014/main" id="{B93DFD39-646F-68C6-4592-194D8EAE5153}"/>
                </a:ext>
              </a:extLst>
            </p:cNvPr>
            <p:cNvSpPr/>
            <p:nvPr/>
          </p:nvSpPr>
          <p:spPr>
            <a:xfrm>
              <a:off x="4933818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5" name="Полилиния: фигура 2954">
              <a:extLst>
                <a:ext uri="{FF2B5EF4-FFF2-40B4-BE49-F238E27FC236}">
                  <a16:creationId xmlns:a16="http://schemas.microsoft.com/office/drawing/2014/main" id="{1FF8DE13-4D0C-2C1A-7A08-4CB8507493AB}"/>
                </a:ext>
              </a:extLst>
            </p:cNvPr>
            <p:cNvSpPr/>
            <p:nvPr/>
          </p:nvSpPr>
          <p:spPr>
            <a:xfrm>
              <a:off x="5025125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6" name="Полилиния: фигура 2955">
              <a:extLst>
                <a:ext uri="{FF2B5EF4-FFF2-40B4-BE49-F238E27FC236}">
                  <a16:creationId xmlns:a16="http://schemas.microsoft.com/office/drawing/2014/main" id="{8210BF7A-EE72-966D-C2A1-B9613F0E21A9}"/>
                </a:ext>
              </a:extLst>
            </p:cNvPr>
            <p:cNvSpPr/>
            <p:nvPr/>
          </p:nvSpPr>
          <p:spPr>
            <a:xfrm>
              <a:off x="4933818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7" name="Полилиния: фигура 2956">
              <a:extLst>
                <a:ext uri="{FF2B5EF4-FFF2-40B4-BE49-F238E27FC236}">
                  <a16:creationId xmlns:a16="http://schemas.microsoft.com/office/drawing/2014/main" id="{64388A5C-EB2F-44CF-5B9A-BCCC74536CB4}"/>
                </a:ext>
              </a:extLst>
            </p:cNvPr>
            <p:cNvSpPr/>
            <p:nvPr/>
          </p:nvSpPr>
          <p:spPr>
            <a:xfrm>
              <a:off x="5025125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2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8" name="Полилиния: фигура 2957">
              <a:extLst>
                <a:ext uri="{FF2B5EF4-FFF2-40B4-BE49-F238E27FC236}">
                  <a16:creationId xmlns:a16="http://schemas.microsoft.com/office/drawing/2014/main" id="{E21A3975-A858-721D-2636-96156676A669}"/>
                </a:ext>
              </a:extLst>
            </p:cNvPr>
            <p:cNvSpPr/>
            <p:nvPr/>
          </p:nvSpPr>
          <p:spPr>
            <a:xfrm>
              <a:off x="473459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9" name="Полилиния: фигура 2958">
              <a:extLst>
                <a:ext uri="{FF2B5EF4-FFF2-40B4-BE49-F238E27FC236}">
                  <a16:creationId xmlns:a16="http://schemas.microsoft.com/office/drawing/2014/main" id="{EF53ACA1-BFEF-5630-B096-9DDEE54E441E}"/>
                </a:ext>
              </a:extLst>
            </p:cNvPr>
            <p:cNvSpPr/>
            <p:nvPr/>
          </p:nvSpPr>
          <p:spPr>
            <a:xfrm>
              <a:off x="482383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0" name="Полилиния: фигура 2959">
              <a:extLst>
                <a:ext uri="{FF2B5EF4-FFF2-40B4-BE49-F238E27FC236}">
                  <a16:creationId xmlns:a16="http://schemas.microsoft.com/office/drawing/2014/main" id="{60C956EC-1CAD-E082-B6EE-F248FC85AB57}"/>
                </a:ext>
              </a:extLst>
            </p:cNvPr>
            <p:cNvSpPr/>
            <p:nvPr/>
          </p:nvSpPr>
          <p:spPr>
            <a:xfrm>
              <a:off x="473459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1" name="Полилиния: фигура 2960">
              <a:extLst>
                <a:ext uri="{FF2B5EF4-FFF2-40B4-BE49-F238E27FC236}">
                  <a16:creationId xmlns:a16="http://schemas.microsoft.com/office/drawing/2014/main" id="{77019D54-B481-FB27-6A54-B92C071FB13D}"/>
                </a:ext>
              </a:extLst>
            </p:cNvPr>
            <p:cNvSpPr/>
            <p:nvPr/>
          </p:nvSpPr>
          <p:spPr>
            <a:xfrm>
              <a:off x="482383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2" name="Полилиния: фигура 2961">
              <a:extLst>
                <a:ext uri="{FF2B5EF4-FFF2-40B4-BE49-F238E27FC236}">
                  <a16:creationId xmlns:a16="http://schemas.microsoft.com/office/drawing/2014/main" id="{F3EF09B5-EE14-D9C0-9CFD-C30EDAA49587}"/>
                </a:ext>
              </a:extLst>
            </p:cNvPr>
            <p:cNvSpPr/>
            <p:nvPr/>
          </p:nvSpPr>
          <p:spPr>
            <a:xfrm>
              <a:off x="4747049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3" name="Полилиния: фигура 2962">
              <a:extLst>
                <a:ext uri="{FF2B5EF4-FFF2-40B4-BE49-F238E27FC236}">
                  <a16:creationId xmlns:a16="http://schemas.microsoft.com/office/drawing/2014/main" id="{6D02B8DC-F174-0EC4-1B4E-BB6573B0BD06}"/>
                </a:ext>
              </a:extLst>
            </p:cNvPr>
            <p:cNvSpPr/>
            <p:nvPr/>
          </p:nvSpPr>
          <p:spPr>
            <a:xfrm>
              <a:off x="4838356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4" name="Полилиния: фигура 2963">
              <a:extLst>
                <a:ext uri="{FF2B5EF4-FFF2-40B4-BE49-F238E27FC236}">
                  <a16:creationId xmlns:a16="http://schemas.microsoft.com/office/drawing/2014/main" id="{47DD9B5E-FF3E-45C5-D740-5A3B8DBA15DA}"/>
                </a:ext>
              </a:extLst>
            </p:cNvPr>
            <p:cNvSpPr/>
            <p:nvPr/>
          </p:nvSpPr>
          <p:spPr>
            <a:xfrm>
              <a:off x="4747049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7 w 16599"/>
                <a:gd name="connsiteY1" fmla="*/ -179 h 16601"/>
                <a:gd name="connsiteX2" fmla="*/ 16527 w 16599"/>
                <a:gd name="connsiteY2" fmla="*/ 8118 h 16601"/>
                <a:gd name="connsiteX3" fmla="*/ 8227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5" name="Полилиния: фигура 2964">
              <a:extLst>
                <a:ext uri="{FF2B5EF4-FFF2-40B4-BE49-F238E27FC236}">
                  <a16:creationId xmlns:a16="http://schemas.microsoft.com/office/drawing/2014/main" id="{6C1F25ED-D321-C537-4F94-19E4194EA40D}"/>
                </a:ext>
              </a:extLst>
            </p:cNvPr>
            <p:cNvSpPr/>
            <p:nvPr/>
          </p:nvSpPr>
          <p:spPr>
            <a:xfrm>
              <a:off x="4838356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6" name="Полилиния: фигура 2965">
              <a:extLst>
                <a:ext uri="{FF2B5EF4-FFF2-40B4-BE49-F238E27FC236}">
                  <a16:creationId xmlns:a16="http://schemas.microsoft.com/office/drawing/2014/main" id="{03FB4D38-A58D-830F-181C-985A1777FDB8}"/>
                </a:ext>
              </a:extLst>
            </p:cNvPr>
            <p:cNvSpPr/>
            <p:nvPr/>
          </p:nvSpPr>
          <p:spPr>
            <a:xfrm>
              <a:off x="454782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7" name="Полилиния: фигура 2966">
              <a:extLst>
                <a:ext uri="{FF2B5EF4-FFF2-40B4-BE49-F238E27FC236}">
                  <a16:creationId xmlns:a16="http://schemas.microsoft.com/office/drawing/2014/main" id="{50C41F48-5D26-6CDD-56B7-0C08699E514F}"/>
                </a:ext>
              </a:extLst>
            </p:cNvPr>
            <p:cNvSpPr/>
            <p:nvPr/>
          </p:nvSpPr>
          <p:spPr>
            <a:xfrm>
              <a:off x="463706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8" name="Полилиния: фигура 2967">
              <a:extLst>
                <a:ext uri="{FF2B5EF4-FFF2-40B4-BE49-F238E27FC236}">
                  <a16:creationId xmlns:a16="http://schemas.microsoft.com/office/drawing/2014/main" id="{4EB17BB0-97D3-9124-8073-3FF06CBC5F2D}"/>
                </a:ext>
              </a:extLst>
            </p:cNvPr>
            <p:cNvSpPr/>
            <p:nvPr/>
          </p:nvSpPr>
          <p:spPr>
            <a:xfrm>
              <a:off x="454782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9" name="Полилиния: фигура 2968">
              <a:extLst>
                <a:ext uri="{FF2B5EF4-FFF2-40B4-BE49-F238E27FC236}">
                  <a16:creationId xmlns:a16="http://schemas.microsoft.com/office/drawing/2014/main" id="{0B240763-3A42-BF47-DBA4-B0DDC4FE9235}"/>
                </a:ext>
              </a:extLst>
            </p:cNvPr>
            <p:cNvSpPr/>
            <p:nvPr/>
          </p:nvSpPr>
          <p:spPr>
            <a:xfrm>
              <a:off x="463706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0" name="Полилиния: фигура 2969">
              <a:extLst>
                <a:ext uri="{FF2B5EF4-FFF2-40B4-BE49-F238E27FC236}">
                  <a16:creationId xmlns:a16="http://schemas.microsoft.com/office/drawing/2014/main" id="{0203A918-13AD-43F0-C9E0-A9F25D5B7C35}"/>
                </a:ext>
              </a:extLst>
            </p:cNvPr>
            <p:cNvSpPr/>
            <p:nvPr/>
          </p:nvSpPr>
          <p:spPr>
            <a:xfrm>
              <a:off x="4560281" y="3321062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1" name="Полилиния: фигура 2970">
              <a:extLst>
                <a:ext uri="{FF2B5EF4-FFF2-40B4-BE49-F238E27FC236}">
                  <a16:creationId xmlns:a16="http://schemas.microsoft.com/office/drawing/2014/main" id="{C4B11B98-8225-0BEB-BFFE-F566B8F4AAEB}"/>
                </a:ext>
              </a:extLst>
            </p:cNvPr>
            <p:cNvSpPr/>
            <p:nvPr/>
          </p:nvSpPr>
          <p:spPr>
            <a:xfrm>
              <a:off x="4651588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2" name="Полилиния: фигура 2971">
              <a:extLst>
                <a:ext uri="{FF2B5EF4-FFF2-40B4-BE49-F238E27FC236}">
                  <a16:creationId xmlns:a16="http://schemas.microsoft.com/office/drawing/2014/main" id="{F4492921-F469-DCA7-A806-40C5EA14980F}"/>
                </a:ext>
              </a:extLst>
            </p:cNvPr>
            <p:cNvSpPr/>
            <p:nvPr/>
          </p:nvSpPr>
          <p:spPr>
            <a:xfrm>
              <a:off x="4560281" y="3410254"/>
              <a:ext cx="16598" cy="16601"/>
            </a:xfrm>
            <a:custGeom>
              <a:avLst/>
              <a:gdLst>
                <a:gd name="connsiteX0" fmla="*/ -72 w 16598"/>
                <a:gd name="connsiteY0" fmla="*/ 8118 h 16601"/>
                <a:gd name="connsiteX1" fmla="*/ 8227 w 16598"/>
                <a:gd name="connsiteY1" fmla="*/ -179 h 16601"/>
                <a:gd name="connsiteX2" fmla="*/ 16527 w 16598"/>
                <a:gd name="connsiteY2" fmla="*/ 8118 h 16601"/>
                <a:gd name="connsiteX3" fmla="*/ 8227 w 16598"/>
                <a:gd name="connsiteY3" fmla="*/ 16423 h 16601"/>
                <a:gd name="connsiteX4" fmla="*/ -72 w 16598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3" name="Полилиния: фигура 2972">
              <a:extLst>
                <a:ext uri="{FF2B5EF4-FFF2-40B4-BE49-F238E27FC236}">
                  <a16:creationId xmlns:a16="http://schemas.microsoft.com/office/drawing/2014/main" id="{67263C21-895C-E2BD-33CC-EEE070FAC825}"/>
                </a:ext>
              </a:extLst>
            </p:cNvPr>
            <p:cNvSpPr/>
            <p:nvPr/>
          </p:nvSpPr>
          <p:spPr>
            <a:xfrm>
              <a:off x="4651588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4" name="Полилиния: фигура 2973">
              <a:extLst>
                <a:ext uri="{FF2B5EF4-FFF2-40B4-BE49-F238E27FC236}">
                  <a16:creationId xmlns:a16="http://schemas.microsoft.com/office/drawing/2014/main" id="{F0908688-93AC-32ED-C788-C3979E92CBAE}"/>
                </a:ext>
              </a:extLst>
            </p:cNvPr>
            <p:cNvSpPr/>
            <p:nvPr/>
          </p:nvSpPr>
          <p:spPr>
            <a:xfrm>
              <a:off x="435898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5" name="Полилиния: фигура 2974">
              <a:extLst>
                <a:ext uri="{FF2B5EF4-FFF2-40B4-BE49-F238E27FC236}">
                  <a16:creationId xmlns:a16="http://schemas.microsoft.com/office/drawing/2014/main" id="{4EE72DCB-0893-AB55-52CC-B87A41AC66C6}"/>
                </a:ext>
              </a:extLst>
            </p:cNvPr>
            <p:cNvSpPr/>
            <p:nvPr/>
          </p:nvSpPr>
          <p:spPr>
            <a:xfrm>
              <a:off x="4450288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6" name="Полилиния: фигура 2975">
              <a:extLst>
                <a:ext uri="{FF2B5EF4-FFF2-40B4-BE49-F238E27FC236}">
                  <a16:creationId xmlns:a16="http://schemas.microsoft.com/office/drawing/2014/main" id="{A2C2FD0E-9E0B-26AC-8442-62A5DAC52448}"/>
                </a:ext>
              </a:extLst>
            </p:cNvPr>
            <p:cNvSpPr/>
            <p:nvPr/>
          </p:nvSpPr>
          <p:spPr>
            <a:xfrm>
              <a:off x="435898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7" name="Полилиния: фигура 2976">
              <a:extLst>
                <a:ext uri="{FF2B5EF4-FFF2-40B4-BE49-F238E27FC236}">
                  <a16:creationId xmlns:a16="http://schemas.microsoft.com/office/drawing/2014/main" id="{D81B5680-1108-BC7F-C263-9CC7E362AAD0}"/>
                </a:ext>
              </a:extLst>
            </p:cNvPr>
            <p:cNvSpPr/>
            <p:nvPr/>
          </p:nvSpPr>
          <p:spPr>
            <a:xfrm>
              <a:off x="4450288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8" name="Полилиния: фигура 2977">
              <a:extLst>
                <a:ext uri="{FF2B5EF4-FFF2-40B4-BE49-F238E27FC236}">
                  <a16:creationId xmlns:a16="http://schemas.microsoft.com/office/drawing/2014/main" id="{CF481568-F885-77A4-E1DB-AD4D6F36046B}"/>
                </a:ext>
              </a:extLst>
            </p:cNvPr>
            <p:cNvSpPr/>
            <p:nvPr/>
          </p:nvSpPr>
          <p:spPr>
            <a:xfrm>
              <a:off x="4373512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9" name="Полилиния: фигура 2978">
              <a:extLst>
                <a:ext uri="{FF2B5EF4-FFF2-40B4-BE49-F238E27FC236}">
                  <a16:creationId xmlns:a16="http://schemas.microsoft.com/office/drawing/2014/main" id="{941872B1-636B-D0E9-FC46-B6EF2B4E9043}"/>
                </a:ext>
              </a:extLst>
            </p:cNvPr>
            <p:cNvSpPr/>
            <p:nvPr/>
          </p:nvSpPr>
          <p:spPr>
            <a:xfrm>
              <a:off x="4464819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0" name="Полилиния: фигура 2979">
              <a:extLst>
                <a:ext uri="{FF2B5EF4-FFF2-40B4-BE49-F238E27FC236}">
                  <a16:creationId xmlns:a16="http://schemas.microsoft.com/office/drawing/2014/main" id="{BF61D160-EF50-4A42-09ED-9DE369998550}"/>
                </a:ext>
              </a:extLst>
            </p:cNvPr>
            <p:cNvSpPr/>
            <p:nvPr/>
          </p:nvSpPr>
          <p:spPr>
            <a:xfrm>
              <a:off x="4373512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1" name="Полилиния: фигура 2980">
              <a:extLst>
                <a:ext uri="{FF2B5EF4-FFF2-40B4-BE49-F238E27FC236}">
                  <a16:creationId xmlns:a16="http://schemas.microsoft.com/office/drawing/2014/main" id="{A1509DBC-BB93-4FB9-675C-D52838CB7822}"/>
                </a:ext>
              </a:extLst>
            </p:cNvPr>
            <p:cNvSpPr/>
            <p:nvPr/>
          </p:nvSpPr>
          <p:spPr>
            <a:xfrm>
              <a:off x="4464819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2" name="Полилиния: фигура 2981">
              <a:extLst>
                <a:ext uri="{FF2B5EF4-FFF2-40B4-BE49-F238E27FC236}">
                  <a16:creationId xmlns:a16="http://schemas.microsoft.com/office/drawing/2014/main" id="{653957A2-6CA7-B855-93FB-38FE9D2F0F46}"/>
                </a:ext>
              </a:extLst>
            </p:cNvPr>
            <p:cNvSpPr/>
            <p:nvPr/>
          </p:nvSpPr>
          <p:spPr>
            <a:xfrm>
              <a:off x="417221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3" name="Полилиния: фигура 2982">
              <a:extLst>
                <a:ext uri="{FF2B5EF4-FFF2-40B4-BE49-F238E27FC236}">
                  <a16:creationId xmlns:a16="http://schemas.microsoft.com/office/drawing/2014/main" id="{64A5F3A5-6FBA-F2FE-9995-0DC3FC66898A}"/>
                </a:ext>
              </a:extLst>
            </p:cNvPr>
            <p:cNvSpPr/>
            <p:nvPr/>
          </p:nvSpPr>
          <p:spPr>
            <a:xfrm>
              <a:off x="426351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4" name="Полилиния: фигура 2983">
              <a:extLst>
                <a:ext uri="{FF2B5EF4-FFF2-40B4-BE49-F238E27FC236}">
                  <a16:creationId xmlns:a16="http://schemas.microsoft.com/office/drawing/2014/main" id="{0A86CFAC-2A4B-767D-3CC2-37E16CD162E7}"/>
                </a:ext>
              </a:extLst>
            </p:cNvPr>
            <p:cNvSpPr/>
            <p:nvPr/>
          </p:nvSpPr>
          <p:spPr>
            <a:xfrm>
              <a:off x="417221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5" name="Полилиния: фигура 2984">
              <a:extLst>
                <a:ext uri="{FF2B5EF4-FFF2-40B4-BE49-F238E27FC236}">
                  <a16:creationId xmlns:a16="http://schemas.microsoft.com/office/drawing/2014/main" id="{4D990261-2787-BA8E-7177-4BE12630386C}"/>
                </a:ext>
              </a:extLst>
            </p:cNvPr>
            <p:cNvSpPr/>
            <p:nvPr/>
          </p:nvSpPr>
          <p:spPr>
            <a:xfrm>
              <a:off x="426351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6" name="Полилиния: фигура 2985">
              <a:extLst>
                <a:ext uri="{FF2B5EF4-FFF2-40B4-BE49-F238E27FC236}">
                  <a16:creationId xmlns:a16="http://schemas.microsoft.com/office/drawing/2014/main" id="{4C2AD2B7-688B-78EF-C11D-1A38F6A6D6E6}"/>
                </a:ext>
              </a:extLst>
            </p:cNvPr>
            <p:cNvSpPr/>
            <p:nvPr/>
          </p:nvSpPr>
          <p:spPr>
            <a:xfrm>
              <a:off x="4186735" y="332106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7" name="Полилиния: фигура 2986">
              <a:extLst>
                <a:ext uri="{FF2B5EF4-FFF2-40B4-BE49-F238E27FC236}">
                  <a16:creationId xmlns:a16="http://schemas.microsoft.com/office/drawing/2014/main" id="{7416B1F5-1A75-CAE7-F13B-2662A13B5BDB}"/>
                </a:ext>
              </a:extLst>
            </p:cNvPr>
            <p:cNvSpPr/>
            <p:nvPr/>
          </p:nvSpPr>
          <p:spPr>
            <a:xfrm>
              <a:off x="4278051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8" name="Полилиния: фигура 2987">
              <a:extLst>
                <a:ext uri="{FF2B5EF4-FFF2-40B4-BE49-F238E27FC236}">
                  <a16:creationId xmlns:a16="http://schemas.microsoft.com/office/drawing/2014/main" id="{32F120C8-11AD-25BE-7AE9-F8F6870F5C2B}"/>
                </a:ext>
              </a:extLst>
            </p:cNvPr>
            <p:cNvSpPr/>
            <p:nvPr/>
          </p:nvSpPr>
          <p:spPr>
            <a:xfrm>
              <a:off x="4186735" y="3410254"/>
              <a:ext cx="16608" cy="16601"/>
            </a:xfrm>
            <a:custGeom>
              <a:avLst/>
              <a:gdLst>
                <a:gd name="connsiteX0" fmla="*/ -72 w 16608"/>
                <a:gd name="connsiteY0" fmla="*/ 8118 h 16601"/>
                <a:gd name="connsiteX1" fmla="*/ 8228 w 16608"/>
                <a:gd name="connsiteY1" fmla="*/ -179 h 16601"/>
                <a:gd name="connsiteX2" fmla="*/ 16537 w 16608"/>
                <a:gd name="connsiteY2" fmla="*/ 8118 h 16601"/>
                <a:gd name="connsiteX3" fmla="*/ 8228 w 16608"/>
                <a:gd name="connsiteY3" fmla="*/ 16423 h 16601"/>
                <a:gd name="connsiteX4" fmla="*/ -72 w 16608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9" name="Полилиния: фигура 2988">
              <a:extLst>
                <a:ext uri="{FF2B5EF4-FFF2-40B4-BE49-F238E27FC236}">
                  <a16:creationId xmlns:a16="http://schemas.microsoft.com/office/drawing/2014/main" id="{3427EB93-136C-D791-E6BF-C27A96A5D5E3}"/>
                </a:ext>
              </a:extLst>
            </p:cNvPr>
            <p:cNvSpPr/>
            <p:nvPr/>
          </p:nvSpPr>
          <p:spPr>
            <a:xfrm>
              <a:off x="4278051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7 w 16599"/>
                <a:gd name="connsiteY1" fmla="*/ -179 h 16601"/>
                <a:gd name="connsiteX2" fmla="*/ 16527 w 16599"/>
                <a:gd name="connsiteY2" fmla="*/ 8118 h 16601"/>
                <a:gd name="connsiteX3" fmla="*/ 8227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0" name="Полилиния: фигура 2989">
              <a:extLst>
                <a:ext uri="{FF2B5EF4-FFF2-40B4-BE49-F238E27FC236}">
                  <a16:creationId xmlns:a16="http://schemas.microsoft.com/office/drawing/2014/main" id="{A3993F23-3AC1-1EE2-60BF-8A628B19A911}"/>
                </a:ext>
              </a:extLst>
            </p:cNvPr>
            <p:cNvSpPr/>
            <p:nvPr/>
          </p:nvSpPr>
          <p:spPr>
            <a:xfrm>
              <a:off x="398544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1" name="Полилиния: фигура 2990">
              <a:extLst>
                <a:ext uri="{FF2B5EF4-FFF2-40B4-BE49-F238E27FC236}">
                  <a16:creationId xmlns:a16="http://schemas.microsoft.com/office/drawing/2014/main" id="{7C89394F-B45F-C4DB-46B3-C0B4D7EFC409}"/>
                </a:ext>
              </a:extLst>
            </p:cNvPr>
            <p:cNvSpPr/>
            <p:nvPr/>
          </p:nvSpPr>
          <p:spPr>
            <a:xfrm>
              <a:off x="407467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2" name="Полилиния: фигура 2991">
              <a:extLst>
                <a:ext uri="{FF2B5EF4-FFF2-40B4-BE49-F238E27FC236}">
                  <a16:creationId xmlns:a16="http://schemas.microsoft.com/office/drawing/2014/main" id="{16ED8640-D915-971A-47AC-7F69C42A4423}"/>
                </a:ext>
              </a:extLst>
            </p:cNvPr>
            <p:cNvSpPr/>
            <p:nvPr/>
          </p:nvSpPr>
          <p:spPr>
            <a:xfrm>
              <a:off x="398544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3" name="Полилиния: фигура 2992">
              <a:extLst>
                <a:ext uri="{FF2B5EF4-FFF2-40B4-BE49-F238E27FC236}">
                  <a16:creationId xmlns:a16="http://schemas.microsoft.com/office/drawing/2014/main" id="{60FF9E5B-0F5B-2309-8269-7E5F696FBC70}"/>
                </a:ext>
              </a:extLst>
            </p:cNvPr>
            <p:cNvSpPr/>
            <p:nvPr/>
          </p:nvSpPr>
          <p:spPr>
            <a:xfrm>
              <a:off x="407467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4" name="Полилиния: фигура 2993">
              <a:extLst>
                <a:ext uri="{FF2B5EF4-FFF2-40B4-BE49-F238E27FC236}">
                  <a16:creationId xmlns:a16="http://schemas.microsoft.com/office/drawing/2014/main" id="{C77D2CF3-8026-2FDE-97DB-187D81BB1F4D}"/>
                </a:ext>
              </a:extLst>
            </p:cNvPr>
            <p:cNvSpPr/>
            <p:nvPr/>
          </p:nvSpPr>
          <p:spPr>
            <a:xfrm>
              <a:off x="3999966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8"/>
                    <a:pt x="-72" y="10194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5" name="Полилиния: фигура 2994">
              <a:extLst>
                <a:ext uri="{FF2B5EF4-FFF2-40B4-BE49-F238E27FC236}">
                  <a16:creationId xmlns:a16="http://schemas.microsoft.com/office/drawing/2014/main" id="{0A266FAB-37A4-BA46-A533-246FA8408AAC}"/>
                </a:ext>
              </a:extLst>
            </p:cNvPr>
            <p:cNvSpPr/>
            <p:nvPr/>
          </p:nvSpPr>
          <p:spPr>
            <a:xfrm>
              <a:off x="4091283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8"/>
                    <a:pt x="-72" y="10194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6" name="Полилиния: фигура 2995">
              <a:extLst>
                <a:ext uri="{FF2B5EF4-FFF2-40B4-BE49-F238E27FC236}">
                  <a16:creationId xmlns:a16="http://schemas.microsoft.com/office/drawing/2014/main" id="{9E68DB26-F2CD-74CC-A2A8-6365BECC14AC}"/>
                </a:ext>
              </a:extLst>
            </p:cNvPr>
            <p:cNvSpPr/>
            <p:nvPr/>
          </p:nvSpPr>
          <p:spPr>
            <a:xfrm>
              <a:off x="3999966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7" name="Полилиния: фигура 2996">
              <a:extLst>
                <a:ext uri="{FF2B5EF4-FFF2-40B4-BE49-F238E27FC236}">
                  <a16:creationId xmlns:a16="http://schemas.microsoft.com/office/drawing/2014/main" id="{8C3EAE8E-F43D-8C1D-FF63-896A6BF02004}"/>
                </a:ext>
              </a:extLst>
            </p:cNvPr>
            <p:cNvSpPr/>
            <p:nvPr/>
          </p:nvSpPr>
          <p:spPr>
            <a:xfrm>
              <a:off x="4091283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8" name="Полилиния: фигура 2997">
              <a:extLst>
                <a:ext uri="{FF2B5EF4-FFF2-40B4-BE49-F238E27FC236}">
                  <a16:creationId xmlns:a16="http://schemas.microsoft.com/office/drawing/2014/main" id="{9176C64E-FCB3-1A66-AC5D-7ED04310414F}"/>
                </a:ext>
              </a:extLst>
            </p:cNvPr>
            <p:cNvSpPr/>
            <p:nvPr/>
          </p:nvSpPr>
          <p:spPr>
            <a:xfrm>
              <a:off x="379867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9" name="Полилиния: фигура 2998">
              <a:extLst>
                <a:ext uri="{FF2B5EF4-FFF2-40B4-BE49-F238E27FC236}">
                  <a16:creationId xmlns:a16="http://schemas.microsoft.com/office/drawing/2014/main" id="{D7466C2B-0A87-C641-B32A-45F100341CCC}"/>
                </a:ext>
              </a:extLst>
            </p:cNvPr>
            <p:cNvSpPr/>
            <p:nvPr/>
          </p:nvSpPr>
          <p:spPr>
            <a:xfrm>
              <a:off x="388790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0" name="Полилиния: фигура 2999">
              <a:extLst>
                <a:ext uri="{FF2B5EF4-FFF2-40B4-BE49-F238E27FC236}">
                  <a16:creationId xmlns:a16="http://schemas.microsoft.com/office/drawing/2014/main" id="{F6D4F4EB-1BD4-67D9-90C0-F646431680AD}"/>
                </a:ext>
              </a:extLst>
            </p:cNvPr>
            <p:cNvSpPr/>
            <p:nvPr/>
          </p:nvSpPr>
          <p:spPr>
            <a:xfrm>
              <a:off x="379867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1" name="Полилиния: фигура 3000">
              <a:extLst>
                <a:ext uri="{FF2B5EF4-FFF2-40B4-BE49-F238E27FC236}">
                  <a16:creationId xmlns:a16="http://schemas.microsoft.com/office/drawing/2014/main" id="{4CF091A1-8725-D1E8-E266-87B2D1C3264E}"/>
                </a:ext>
              </a:extLst>
            </p:cNvPr>
            <p:cNvSpPr/>
            <p:nvPr/>
          </p:nvSpPr>
          <p:spPr>
            <a:xfrm>
              <a:off x="388790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2" name="Полилиния: фигура 3001">
              <a:extLst>
                <a:ext uri="{FF2B5EF4-FFF2-40B4-BE49-F238E27FC236}">
                  <a16:creationId xmlns:a16="http://schemas.microsoft.com/office/drawing/2014/main" id="{1E615364-5B99-BB49-DB15-4121DEC614AC}"/>
                </a:ext>
              </a:extLst>
            </p:cNvPr>
            <p:cNvSpPr/>
            <p:nvPr/>
          </p:nvSpPr>
          <p:spPr>
            <a:xfrm>
              <a:off x="3813198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3" name="Полилиния: фигура 3002">
              <a:extLst>
                <a:ext uri="{FF2B5EF4-FFF2-40B4-BE49-F238E27FC236}">
                  <a16:creationId xmlns:a16="http://schemas.microsoft.com/office/drawing/2014/main" id="{F72D3840-A07E-96A3-8654-4622BBB85CF2}"/>
                </a:ext>
              </a:extLst>
            </p:cNvPr>
            <p:cNvSpPr/>
            <p:nvPr/>
          </p:nvSpPr>
          <p:spPr>
            <a:xfrm>
              <a:off x="3904505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4" name="Полилиния: фигура 3003">
              <a:extLst>
                <a:ext uri="{FF2B5EF4-FFF2-40B4-BE49-F238E27FC236}">
                  <a16:creationId xmlns:a16="http://schemas.microsoft.com/office/drawing/2014/main" id="{C90888B7-7646-1EE6-5402-760424DFA68E}"/>
                </a:ext>
              </a:extLst>
            </p:cNvPr>
            <p:cNvSpPr/>
            <p:nvPr/>
          </p:nvSpPr>
          <p:spPr>
            <a:xfrm>
              <a:off x="3813198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5" name="Полилиния: фигура 3004">
              <a:extLst>
                <a:ext uri="{FF2B5EF4-FFF2-40B4-BE49-F238E27FC236}">
                  <a16:creationId xmlns:a16="http://schemas.microsoft.com/office/drawing/2014/main" id="{897CEE26-52DA-88BD-7525-3595259AF386}"/>
                </a:ext>
              </a:extLst>
            </p:cNvPr>
            <p:cNvSpPr/>
            <p:nvPr/>
          </p:nvSpPr>
          <p:spPr>
            <a:xfrm>
              <a:off x="3904505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6" name="Полилиния: фигура 3005">
              <a:extLst>
                <a:ext uri="{FF2B5EF4-FFF2-40B4-BE49-F238E27FC236}">
                  <a16:creationId xmlns:a16="http://schemas.microsoft.com/office/drawing/2014/main" id="{21C69E3D-8BAD-21A1-6116-3CA3D608B6CB}"/>
                </a:ext>
              </a:extLst>
            </p:cNvPr>
            <p:cNvSpPr/>
            <p:nvPr/>
          </p:nvSpPr>
          <p:spPr>
            <a:xfrm>
              <a:off x="3611898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7" name="Полилиния: фигура 3006">
              <a:extLst>
                <a:ext uri="{FF2B5EF4-FFF2-40B4-BE49-F238E27FC236}">
                  <a16:creationId xmlns:a16="http://schemas.microsoft.com/office/drawing/2014/main" id="{D7C99B60-AB47-C992-945B-289151CE812F}"/>
                </a:ext>
              </a:extLst>
            </p:cNvPr>
            <p:cNvSpPr/>
            <p:nvPr/>
          </p:nvSpPr>
          <p:spPr>
            <a:xfrm>
              <a:off x="370113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8" name="Полилиния: фигура 3007">
              <a:extLst>
                <a:ext uri="{FF2B5EF4-FFF2-40B4-BE49-F238E27FC236}">
                  <a16:creationId xmlns:a16="http://schemas.microsoft.com/office/drawing/2014/main" id="{95454141-2FBF-A9A0-E28C-F50D083BB9D0}"/>
                </a:ext>
              </a:extLst>
            </p:cNvPr>
            <p:cNvSpPr/>
            <p:nvPr/>
          </p:nvSpPr>
          <p:spPr>
            <a:xfrm>
              <a:off x="3611898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9" name="Полилиния: фигура 3008">
              <a:extLst>
                <a:ext uri="{FF2B5EF4-FFF2-40B4-BE49-F238E27FC236}">
                  <a16:creationId xmlns:a16="http://schemas.microsoft.com/office/drawing/2014/main" id="{EF9D7960-80F8-8F21-A626-918AC0906098}"/>
                </a:ext>
              </a:extLst>
            </p:cNvPr>
            <p:cNvSpPr/>
            <p:nvPr/>
          </p:nvSpPr>
          <p:spPr>
            <a:xfrm>
              <a:off x="370113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0" name="Полилиния: фигура 3009">
              <a:extLst>
                <a:ext uri="{FF2B5EF4-FFF2-40B4-BE49-F238E27FC236}">
                  <a16:creationId xmlns:a16="http://schemas.microsoft.com/office/drawing/2014/main" id="{16A765AE-525F-0C78-1C55-C5914167F570}"/>
                </a:ext>
              </a:extLst>
            </p:cNvPr>
            <p:cNvSpPr/>
            <p:nvPr/>
          </p:nvSpPr>
          <p:spPr>
            <a:xfrm>
              <a:off x="3626429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1" name="Полилиния: фигура 3010">
              <a:extLst>
                <a:ext uri="{FF2B5EF4-FFF2-40B4-BE49-F238E27FC236}">
                  <a16:creationId xmlns:a16="http://schemas.microsoft.com/office/drawing/2014/main" id="{F0E70F99-E5ED-1FEC-8EF0-E79E6BC9D414}"/>
                </a:ext>
              </a:extLst>
            </p:cNvPr>
            <p:cNvSpPr/>
            <p:nvPr/>
          </p:nvSpPr>
          <p:spPr>
            <a:xfrm>
              <a:off x="3717736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2" name="Полилиния: фигура 3011">
              <a:extLst>
                <a:ext uri="{FF2B5EF4-FFF2-40B4-BE49-F238E27FC236}">
                  <a16:creationId xmlns:a16="http://schemas.microsoft.com/office/drawing/2014/main" id="{FEAEF3CA-754B-39ED-9D4D-9D9CD3C087F3}"/>
                </a:ext>
              </a:extLst>
            </p:cNvPr>
            <p:cNvSpPr/>
            <p:nvPr/>
          </p:nvSpPr>
          <p:spPr>
            <a:xfrm>
              <a:off x="3626429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3" name="Полилиния: фигура 3012">
              <a:extLst>
                <a:ext uri="{FF2B5EF4-FFF2-40B4-BE49-F238E27FC236}">
                  <a16:creationId xmlns:a16="http://schemas.microsoft.com/office/drawing/2014/main" id="{24BB903F-3CB4-67B7-F005-C81A01F6172C}"/>
                </a:ext>
              </a:extLst>
            </p:cNvPr>
            <p:cNvSpPr/>
            <p:nvPr/>
          </p:nvSpPr>
          <p:spPr>
            <a:xfrm>
              <a:off x="3717736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4" name="Полилиния: фигура 3013">
              <a:extLst>
                <a:ext uri="{FF2B5EF4-FFF2-40B4-BE49-F238E27FC236}">
                  <a16:creationId xmlns:a16="http://schemas.microsoft.com/office/drawing/2014/main" id="{4D2EF849-C086-1EEF-5D3C-4A29FE07C2A1}"/>
                </a:ext>
              </a:extLst>
            </p:cNvPr>
            <p:cNvSpPr/>
            <p:nvPr/>
          </p:nvSpPr>
          <p:spPr>
            <a:xfrm>
              <a:off x="342306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5" name="Полилиния: фигура 3014">
              <a:extLst>
                <a:ext uri="{FF2B5EF4-FFF2-40B4-BE49-F238E27FC236}">
                  <a16:creationId xmlns:a16="http://schemas.microsoft.com/office/drawing/2014/main" id="{9E68AAA7-066F-8C4F-2C26-1E56B32F8FAF}"/>
                </a:ext>
              </a:extLst>
            </p:cNvPr>
            <p:cNvSpPr/>
            <p:nvPr/>
          </p:nvSpPr>
          <p:spPr>
            <a:xfrm>
              <a:off x="351436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6" name="Полилиния: фигура 3015">
              <a:extLst>
                <a:ext uri="{FF2B5EF4-FFF2-40B4-BE49-F238E27FC236}">
                  <a16:creationId xmlns:a16="http://schemas.microsoft.com/office/drawing/2014/main" id="{430E47D9-46FD-10CF-867F-684D59F97CA8}"/>
                </a:ext>
              </a:extLst>
            </p:cNvPr>
            <p:cNvSpPr/>
            <p:nvPr/>
          </p:nvSpPr>
          <p:spPr>
            <a:xfrm>
              <a:off x="342306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7" name="Полилиния: фигура 3016">
              <a:extLst>
                <a:ext uri="{FF2B5EF4-FFF2-40B4-BE49-F238E27FC236}">
                  <a16:creationId xmlns:a16="http://schemas.microsoft.com/office/drawing/2014/main" id="{472CA63A-125F-5AD1-1C2D-44A03897A012}"/>
                </a:ext>
              </a:extLst>
            </p:cNvPr>
            <p:cNvSpPr/>
            <p:nvPr/>
          </p:nvSpPr>
          <p:spPr>
            <a:xfrm>
              <a:off x="351436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8" name="Полилиния: фигура 3017">
              <a:extLst>
                <a:ext uri="{FF2B5EF4-FFF2-40B4-BE49-F238E27FC236}">
                  <a16:creationId xmlns:a16="http://schemas.microsoft.com/office/drawing/2014/main" id="{EDE08759-9EBE-AD1E-9AE1-938746003190}"/>
                </a:ext>
              </a:extLst>
            </p:cNvPr>
            <p:cNvSpPr/>
            <p:nvPr/>
          </p:nvSpPr>
          <p:spPr>
            <a:xfrm>
              <a:off x="3439661" y="332313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9" name="Полилиния: фигура 3018">
              <a:extLst>
                <a:ext uri="{FF2B5EF4-FFF2-40B4-BE49-F238E27FC236}">
                  <a16:creationId xmlns:a16="http://schemas.microsoft.com/office/drawing/2014/main" id="{F19794BC-A7DA-EAD7-7899-894824108051}"/>
                </a:ext>
              </a:extLst>
            </p:cNvPr>
            <p:cNvSpPr/>
            <p:nvPr/>
          </p:nvSpPr>
          <p:spPr>
            <a:xfrm>
              <a:off x="3530968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0" name="Полилиния: фигура 3019">
              <a:extLst>
                <a:ext uri="{FF2B5EF4-FFF2-40B4-BE49-F238E27FC236}">
                  <a16:creationId xmlns:a16="http://schemas.microsoft.com/office/drawing/2014/main" id="{CFD2B1F5-8390-BCCC-E3DE-CFF748F08F6D}"/>
                </a:ext>
              </a:extLst>
            </p:cNvPr>
            <p:cNvSpPr/>
            <p:nvPr/>
          </p:nvSpPr>
          <p:spPr>
            <a:xfrm>
              <a:off x="3439661" y="3412331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1" name="Полилиния: фигура 3020">
              <a:extLst>
                <a:ext uri="{FF2B5EF4-FFF2-40B4-BE49-F238E27FC236}">
                  <a16:creationId xmlns:a16="http://schemas.microsoft.com/office/drawing/2014/main" id="{2B1C1FCA-99F5-41E4-9CD1-655B648F69DB}"/>
                </a:ext>
              </a:extLst>
            </p:cNvPr>
            <p:cNvSpPr/>
            <p:nvPr/>
          </p:nvSpPr>
          <p:spPr>
            <a:xfrm>
              <a:off x="3530968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2" name="Полилиния: фигура 3021">
              <a:extLst>
                <a:ext uri="{FF2B5EF4-FFF2-40B4-BE49-F238E27FC236}">
                  <a16:creationId xmlns:a16="http://schemas.microsoft.com/office/drawing/2014/main" id="{B5652A35-E8B5-7DE5-6321-A3C4AD057F7B}"/>
                </a:ext>
              </a:extLst>
            </p:cNvPr>
            <p:cNvSpPr/>
            <p:nvPr/>
          </p:nvSpPr>
          <p:spPr>
            <a:xfrm>
              <a:off x="3236283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3" name="Полилиния: фигура 3022">
              <a:extLst>
                <a:ext uri="{FF2B5EF4-FFF2-40B4-BE49-F238E27FC236}">
                  <a16:creationId xmlns:a16="http://schemas.microsoft.com/office/drawing/2014/main" id="{4F92DD6B-D2F1-75E4-E7AA-5198391D009D}"/>
                </a:ext>
              </a:extLst>
            </p:cNvPr>
            <p:cNvSpPr/>
            <p:nvPr/>
          </p:nvSpPr>
          <p:spPr>
            <a:xfrm>
              <a:off x="332760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4" name="Полилиния: фигура 3023">
              <a:extLst>
                <a:ext uri="{FF2B5EF4-FFF2-40B4-BE49-F238E27FC236}">
                  <a16:creationId xmlns:a16="http://schemas.microsoft.com/office/drawing/2014/main" id="{6ED4D4E9-1811-419A-B061-AD798BA8BEFF}"/>
                </a:ext>
              </a:extLst>
            </p:cNvPr>
            <p:cNvSpPr/>
            <p:nvPr/>
          </p:nvSpPr>
          <p:spPr>
            <a:xfrm>
              <a:off x="3236283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5" name="Полилиния: фигура 3024">
              <a:extLst>
                <a:ext uri="{FF2B5EF4-FFF2-40B4-BE49-F238E27FC236}">
                  <a16:creationId xmlns:a16="http://schemas.microsoft.com/office/drawing/2014/main" id="{5555034E-8EBD-5655-D680-0697D56F19F7}"/>
                </a:ext>
              </a:extLst>
            </p:cNvPr>
            <p:cNvSpPr/>
            <p:nvPr/>
          </p:nvSpPr>
          <p:spPr>
            <a:xfrm>
              <a:off x="332760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6" name="Полилиния: фигура 3025">
              <a:extLst>
                <a:ext uri="{FF2B5EF4-FFF2-40B4-BE49-F238E27FC236}">
                  <a16:creationId xmlns:a16="http://schemas.microsoft.com/office/drawing/2014/main" id="{ED181F4E-99F1-CF3E-6E25-EF64A22755C0}"/>
                </a:ext>
              </a:extLst>
            </p:cNvPr>
            <p:cNvSpPr/>
            <p:nvPr/>
          </p:nvSpPr>
          <p:spPr>
            <a:xfrm>
              <a:off x="3252893" y="332313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7" name="Полилиния: фигура 3026">
              <a:extLst>
                <a:ext uri="{FF2B5EF4-FFF2-40B4-BE49-F238E27FC236}">
                  <a16:creationId xmlns:a16="http://schemas.microsoft.com/office/drawing/2014/main" id="{E1C53E5C-C07C-ECC6-80B5-A696B626C92E}"/>
                </a:ext>
              </a:extLst>
            </p:cNvPr>
            <p:cNvSpPr/>
            <p:nvPr/>
          </p:nvSpPr>
          <p:spPr>
            <a:xfrm>
              <a:off x="3344200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8" name="Полилиния: фигура 3027">
              <a:extLst>
                <a:ext uri="{FF2B5EF4-FFF2-40B4-BE49-F238E27FC236}">
                  <a16:creationId xmlns:a16="http://schemas.microsoft.com/office/drawing/2014/main" id="{D1916121-6F61-0EA9-106D-8B6491D9E63E}"/>
                </a:ext>
              </a:extLst>
            </p:cNvPr>
            <p:cNvSpPr/>
            <p:nvPr/>
          </p:nvSpPr>
          <p:spPr>
            <a:xfrm>
              <a:off x="3252893" y="3412331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9" name="Полилиния: фигура 3028">
              <a:extLst>
                <a:ext uri="{FF2B5EF4-FFF2-40B4-BE49-F238E27FC236}">
                  <a16:creationId xmlns:a16="http://schemas.microsoft.com/office/drawing/2014/main" id="{99A9E13A-EB9C-5B6F-F361-1F80450239E5}"/>
                </a:ext>
              </a:extLst>
            </p:cNvPr>
            <p:cNvSpPr/>
            <p:nvPr/>
          </p:nvSpPr>
          <p:spPr>
            <a:xfrm>
              <a:off x="3344200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0" name="Полилиния: фигура 3029">
              <a:extLst>
                <a:ext uri="{FF2B5EF4-FFF2-40B4-BE49-F238E27FC236}">
                  <a16:creationId xmlns:a16="http://schemas.microsoft.com/office/drawing/2014/main" id="{1606A01D-D9AF-3A52-77C7-9AB008025040}"/>
                </a:ext>
              </a:extLst>
            </p:cNvPr>
            <p:cNvSpPr/>
            <p:nvPr/>
          </p:nvSpPr>
          <p:spPr>
            <a:xfrm>
              <a:off x="304951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1" name="Полилиния: фигура 3030">
              <a:extLst>
                <a:ext uri="{FF2B5EF4-FFF2-40B4-BE49-F238E27FC236}">
                  <a16:creationId xmlns:a16="http://schemas.microsoft.com/office/drawing/2014/main" id="{4DEDAD23-E572-EFC6-5257-36DB04D3737A}"/>
                </a:ext>
              </a:extLst>
            </p:cNvPr>
            <p:cNvSpPr/>
            <p:nvPr/>
          </p:nvSpPr>
          <p:spPr>
            <a:xfrm>
              <a:off x="313875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2" name="Полилиния: фигура 3031">
              <a:extLst>
                <a:ext uri="{FF2B5EF4-FFF2-40B4-BE49-F238E27FC236}">
                  <a16:creationId xmlns:a16="http://schemas.microsoft.com/office/drawing/2014/main" id="{34BD7719-CDA7-73C4-950A-CB33101834F4}"/>
                </a:ext>
              </a:extLst>
            </p:cNvPr>
            <p:cNvSpPr/>
            <p:nvPr/>
          </p:nvSpPr>
          <p:spPr>
            <a:xfrm>
              <a:off x="304951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3" name="Полилиния: фигура 3032">
              <a:extLst>
                <a:ext uri="{FF2B5EF4-FFF2-40B4-BE49-F238E27FC236}">
                  <a16:creationId xmlns:a16="http://schemas.microsoft.com/office/drawing/2014/main" id="{B7B74D6A-C8CE-CBE2-1F05-6976DEFFBF44}"/>
                </a:ext>
              </a:extLst>
            </p:cNvPr>
            <p:cNvSpPr/>
            <p:nvPr/>
          </p:nvSpPr>
          <p:spPr>
            <a:xfrm>
              <a:off x="313875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4" name="Полилиния: фигура 3033">
              <a:extLst>
                <a:ext uri="{FF2B5EF4-FFF2-40B4-BE49-F238E27FC236}">
                  <a16:creationId xmlns:a16="http://schemas.microsoft.com/office/drawing/2014/main" id="{98E2546A-3109-5796-9564-33B3EFBC90C5}"/>
                </a:ext>
              </a:extLst>
            </p:cNvPr>
            <p:cNvSpPr/>
            <p:nvPr/>
          </p:nvSpPr>
          <p:spPr>
            <a:xfrm>
              <a:off x="3066115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5" name="Полилиния: фигура 3034">
              <a:extLst>
                <a:ext uri="{FF2B5EF4-FFF2-40B4-BE49-F238E27FC236}">
                  <a16:creationId xmlns:a16="http://schemas.microsoft.com/office/drawing/2014/main" id="{180BB800-FEBE-84D4-B0D3-160F67926318}"/>
                </a:ext>
              </a:extLst>
            </p:cNvPr>
            <p:cNvSpPr/>
            <p:nvPr/>
          </p:nvSpPr>
          <p:spPr>
            <a:xfrm>
              <a:off x="3157431" y="3323139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6" name="Полилиния: фигура 3035">
              <a:extLst>
                <a:ext uri="{FF2B5EF4-FFF2-40B4-BE49-F238E27FC236}">
                  <a16:creationId xmlns:a16="http://schemas.microsoft.com/office/drawing/2014/main" id="{EE4FE728-A312-CBD4-FB65-21F54CF22DDB}"/>
                </a:ext>
              </a:extLst>
            </p:cNvPr>
            <p:cNvSpPr/>
            <p:nvPr/>
          </p:nvSpPr>
          <p:spPr>
            <a:xfrm>
              <a:off x="3066115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7" name="Полилиния: фигура 3036">
              <a:extLst>
                <a:ext uri="{FF2B5EF4-FFF2-40B4-BE49-F238E27FC236}">
                  <a16:creationId xmlns:a16="http://schemas.microsoft.com/office/drawing/2014/main" id="{B2918A7D-50A5-9311-F89A-D994557577DB}"/>
                </a:ext>
              </a:extLst>
            </p:cNvPr>
            <p:cNvSpPr/>
            <p:nvPr/>
          </p:nvSpPr>
          <p:spPr>
            <a:xfrm>
              <a:off x="3157431" y="3412331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8" name="Полилиния: фигура 3037">
              <a:extLst>
                <a:ext uri="{FF2B5EF4-FFF2-40B4-BE49-F238E27FC236}">
                  <a16:creationId xmlns:a16="http://schemas.microsoft.com/office/drawing/2014/main" id="{1B4CB182-0C2F-5F1D-BAF2-C6E8D9235077}"/>
                </a:ext>
              </a:extLst>
            </p:cNvPr>
            <p:cNvSpPr/>
            <p:nvPr/>
          </p:nvSpPr>
          <p:spPr>
            <a:xfrm>
              <a:off x="286274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9" name="Полилиния: фигура 3038">
              <a:extLst>
                <a:ext uri="{FF2B5EF4-FFF2-40B4-BE49-F238E27FC236}">
                  <a16:creationId xmlns:a16="http://schemas.microsoft.com/office/drawing/2014/main" id="{CA1987FE-F105-E05F-CA4C-5FEECE930892}"/>
                </a:ext>
              </a:extLst>
            </p:cNvPr>
            <p:cNvSpPr/>
            <p:nvPr/>
          </p:nvSpPr>
          <p:spPr>
            <a:xfrm>
              <a:off x="295198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0" name="Полилиния: фигура 3039">
              <a:extLst>
                <a:ext uri="{FF2B5EF4-FFF2-40B4-BE49-F238E27FC236}">
                  <a16:creationId xmlns:a16="http://schemas.microsoft.com/office/drawing/2014/main" id="{DBFA6389-ED69-CD8F-24D4-8A59F5A1E569}"/>
                </a:ext>
              </a:extLst>
            </p:cNvPr>
            <p:cNvSpPr/>
            <p:nvPr/>
          </p:nvSpPr>
          <p:spPr>
            <a:xfrm>
              <a:off x="286274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1" name="Полилиния: фигура 3040">
              <a:extLst>
                <a:ext uri="{FF2B5EF4-FFF2-40B4-BE49-F238E27FC236}">
                  <a16:creationId xmlns:a16="http://schemas.microsoft.com/office/drawing/2014/main" id="{0BFB6503-4E42-926E-F3DE-579F007D232B}"/>
                </a:ext>
              </a:extLst>
            </p:cNvPr>
            <p:cNvSpPr/>
            <p:nvPr/>
          </p:nvSpPr>
          <p:spPr>
            <a:xfrm>
              <a:off x="295198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2" name="Полилиния: фигура 3041">
              <a:extLst>
                <a:ext uri="{FF2B5EF4-FFF2-40B4-BE49-F238E27FC236}">
                  <a16:creationId xmlns:a16="http://schemas.microsoft.com/office/drawing/2014/main" id="{B1CF1D09-49B4-21EF-2CA9-286C299D3F39}"/>
                </a:ext>
              </a:extLst>
            </p:cNvPr>
            <p:cNvSpPr/>
            <p:nvPr/>
          </p:nvSpPr>
          <p:spPr>
            <a:xfrm>
              <a:off x="2879346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3" name="Полилиния: фигура 3042">
              <a:extLst>
                <a:ext uri="{FF2B5EF4-FFF2-40B4-BE49-F238E27FC236}">
                  <a16:creationId xmlns:a16="http://schemas.microsoft.com/office/drawing/2014/main" id="{A8D4D730-4E38-53B7-32CF-810324B15685}"/>
                </a:ext>
              </a:extLst>
            </p:cNvPr>
            <p:cNvSpPr/>
            <p:nvPr/>
          </p:nvSpPr>
          <p:spPr>
            <a:xfrm>
              <a:off x="2970663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1996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4" name="Полилиния: фигура 3043">
              <a:extLst>
                <a:ext uri="{FF2B5EF4-FFF2-40B4-BE49-F238E27FC236}">
                  <a16:creationId xmlns:a16="http://schemas.microsoft.com/office/drawing/2014/main" id="{79D965A0-06BA-28DD-801F-DD6272B2538C}"/>
                </a:ext>
              </a:extLst>
            </p:cNvPr>
            <p:cNvSpPr/>
            <p:nvPr/>
          </p:nvSpPr>
          <p:spPr>
            <a:xfrm>
              <a:off x="2879346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5" name="Полилиния: фигура 3044">
              <a:extLst>
                <a:ext uri="{FF2B5EF4-FFF2-40B4-BE49-F238E27FC236}">
                  <a16:creationId xmlns:a16="http://schemas.microsoft.com/office/drawing/2014/main" id="{E82AF5FB-EA5E-3385-8FCE-F8E5DA28BA8D}"/>
                </a:ext>
              </a:extLst>
            </p:cNvPr>
            <p:cNvSpPr/>
            <p:nvPr/>
          </p:nvSpPr>
          <p:spPr>
            <a:xfrm>
              <a:off x="2970663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6" name="Полилиния: фигура 3045">
              <a:extLst>
                <a:ext uri="{FF2B5EF4-FFF2-40B4-BE49-F238E27FC236}">
                  <a16:creationId xmlns:a16="http://schemas.microsoft.com/office/drawing/2014/main" id="{B64F1177-759D-C319-4927-DFE5E4206FCE}"/>
                </a:ext>
              </a:extLst>
            </p:cNvPr>
            <p:cNvSpPr/>
            <p:nvPr/>
          </p:nvSpPr>
          <p:spPr>
            <a:xfrm>
              <a:off x="267597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7" name="Полилиния: фигура 3046">
              <a:extLst>
                <a:ext uri="{FF2B5EF4-FFF2-40B4-BE49-F238E27FC236}">
                  <a16:creationId xmlns:a16="http://schemas.microsoft.com/office/drawing/2014/main" id="{4BDF4EAA-599E-2EB4-3410-62D3432DBFF8}"/>
                </a:ext>
              </a:extLst>
            </p:cNvPr>
            <p:cNvSpPr/>
            <p:nvPr/>
          </p:nvSpPr>
          <p:spPr>
            <a:xfrm>
              <a:off x="2765208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8" name="Полилиния: фигура 3047">
              <a:extLst>
                <a:ext uri="{FF2B5EF4-FFF2-40B4-BE49-F238E27FC236}">
                  <a16:creationId xmlns:a16="http://schemas.microsoft.com/office/drawing/2014/main" id="{EDA6D758-AB14-9382-23F2-E69D8F7A5A6F}"/>
                </a:ext>
              </a:extLst>
            </p:cNvPr>
            <p:cNvSpPr/>
            <p:nvPr/>
          </p:nvSpPr>
          <p:spPr>
            <a:xfrm>
              <a:off x="267597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9" name="Полилиния: фигура 3048">
              <a:extLst>
                <a:ext uri="{FF2B5EF4-FFF2-40B4-BE49-F238E27FC236}">
                  <a16:creationId xmlns:a16="http://schemas.microsoft.com/office/drawing/2014/main" id="{483C88DA-9622-D418-FC6A-7CAEA4106CD1}"/>
                </a:ext>
              </a:extLst>
            </p:cNvPr>
            <p:cNvSpPr/>
            <p:nvPr/>
          </p:nvSpPr>
          <p:spPr>
            <a:xfrm>
              <a:off x="2765208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0" name="Полилиния: фигура 3049">
              <a:extLst>
                <a:ext uri="{FF2B5EF4-FFF2-40B4-BE49-F238E27FC236}">
                  <a16:creationId xmlns:a16="http://schemas.microsoft.com/office/drawing/2014/main" id="{2A06B292-2D8D-A112-CB7C-08DA9BEE2366}"/>
                </a:ext>
              </a:extLst>
            </p:cNvPr>
            <p:cNvSpPr/>
            <p:nvPr/>
          </p:nvSpPr>
          <p:spPr>
            <a:xfrm>
              <a:off x="2692578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1" name="Полилиния: фигура 3050">
              <a:extLst>
                <a:ext uri="{FF2B5EF4-FFF2-40B4-BE49-F238E27FC236}">
                  <a16:creationId xmlns:a16="http://schemas.microsoft.com/office/drawing/2014/main" id="{33BA73DB-575D-EC7A-3380-D074F743EE88}"/>
                </a:ext>
              </a:extLst>
            </p:cNvPr>
            <p:cNvSpPr/>
            <p:nvPr/>
          </p:nvSpPr>
          <p:spPr>
            <a:xfrm>
              <a:off x="2783885" y="3325205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2" name="Полилиния: фигура 3051">
              <a:extLst>
                <a:ext uri="{FF2B5EF4-FFF2-40B4-BE49-F238E27FC236}">
                  <a16:creationId xmlns:a16="http://schemas.microsoft.com/office/drawing/2014/main" id="{38CB8830-CBDA-90D3-4311-3D7E48F1375C}"/>
                </a:ext>
              </a:extLst>
            </p:cNvPr>
            <p:cNvSpPr/>
            <p:nvPr/>
          </p:nvSpPr>
          <p:spPr>
            <a:xfrm>
              <a:off x="2692578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3" name="Полилиния: фигура 3052">
              <a:extLst>
                <a:ext uri="{FF2B5EF4-FFF2-40B4-BE49-F238E27FC236}">
                  <a16:creationId xmlns:a16="http://schemas.microsoft.com/office/drawing/2014/main" id="{7467279A-FF05-3011-E639-576474C573DF}"/>
                </a:ext>
              </a:extLst>
            </p:cNvPr>
            <p:cNvSpPr/>
            <p:nvPr/>
          </p:nvSpPr>
          <p:spPr>
            <a:xfrm>
              <a:off x="2783885" y="341440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4" name="Полилиния: фигура 3053">
              <a:extLst>
                <a:ext uri="{FF2B5EF4-FFF2-40B4-BE49-F238E27FC236}">
                  <a16:creationId xmlns:a16="http://schemas.microsoft.com/office/drawing/2014/main" id="{E9FF1ECC-FABA-35BC-0CF8-C1BE952354C2}"/>
                </a:ext>
              </a:extLst>
            </p:cNvPr>
            <p:cNvSpPr/>
            <p:nvPr/>
          </p:nvSpPr>
          <p:spPr>
            <a:xfrm>
              <a:off x="248713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5" name="Полилиния: фигура 3054">
              <a:extLst>
                <a:ext uri="{FF2B5EF4-FFF2-40B4-BE49-F238E27FC236}">
                  <a16:creationId xmlns:a16="http://schemas.microsoft.com/office/drawing/2014/main" id="{28913ACE-160C-4A01-1D96-9C4A88F7BA4C}"/>
                </a:ext>
              </a:extLst>
            </p:cNvPr>
            <p:cNvSpPr/>
            <p:nvPr/>
          </p:nvSpPr>
          <p:spPr>
            <a:xfrm>
              <a:off x="257843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6" name="Полилиния: фигура 3055">
              <a:extLst>
                <a:ext uri="{FF2B5EF4-FFF2-40B4-BE49-F238E27FC236}">
                  <a16:creationId xmlns:a16="http://schemas.microsoft.com/office/drawing/2014/main" id="{7776AF0C-59EB-1375-2C9B-87BB11B89E96}"/>
                </a:ext>
              </a:extLst>
            </p:cNvPr>
            <p:cNvSpPr/>
            <p:nvPr/>
          </p:nvSpPr>
          <p:spPr>
            <a:xfrm>
              <a:off x="248713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7" name="Полилиния: фигура 3056">
              <a:extLst>
                <a:ext uri="{FF2B5EF4-FFF2-40B4-BE49-F238E27FC236}">
                  <a16:creationId xmlns:a16="http://schemas.microsoft.com/office/drawing/2014/main" id="{D1613513-1324-F79D-D030-5B33FDF1386B}"/>
                </a:ext>
              </a:extLst>
            </p:cNvPr>
            <p:cNvSpPr/>
            <p:nvPr/>
          </p:nvSpPr>
          <p:spPr>
            <a:xfrm>
              <a:off x="257843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8" name="Полилиния: фигура 3057">
              <a:extLst>
                <a:ext uri="{FF2B5EF4-FFF2-40B4-BE49-F238E27FC236}">
                  <a16:creationId xmlns:a16="http://schemas.microsoft.com/office/drawing/2014/main" id="{9D048755-B08C-A686-7AF1-58FEE46A9702}"/>
                </a:ext>
              </a:extLst>
            </p:cNvPr>
            <p:cNvSpPr/>
            <p:nvPr/>
          </p:nvSpPr>
          <p:spPr>
            <a:xfrm>
              <a:off x="2505809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9" name="Полилиния: фигура 3058">
              <a:extLst>
                <a:ext uri="{FF2B5EF4-FFF2-40B4-BE49-F238E27FC236}">
                  <a16:creationId xmlns:a16="http://schemas.microsoft.com/office/drawing/2014/main" id="{51D76E87-7632-B1BF-321E-27E0F79E9909}"/>
                </a:ext>
              </a:extLst>
            </p:cNvPr>
            <p:cNvSpPr/>
            <p:nvPr/>
          </p:nvSpPr>
          <p:spPr>
            <a:xfrm>
              <a:off x="2597116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6051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0" name="Полилиния: фигура 3059">
              <a:extLst>
                <a:ext uri="{FF2B5EF4-FFF2-40B4-BE49-F238E27FC236}">
                  <a16:creationId xmlns:a16="http://schemas.microsoft.com/office/drawing/2014/main" id="{F8727DE2-3CBB-1654-4326-3E4CEE2F03D5}"/>
                </a:ext>
              </a:extLst>
            </p:cNvPr>
            <p:cNvSpPr/>
            <p:nvPr/>
          </p:nvSpPr>
          <p:spPr>
            <a:xfrm>
              <a:off x="2505809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1" name="Полилиния: фигура 3060">
              <a:extLst>
                <a:ext uri="{FF2B5EF4-FFF2-40B4-BE49-F238E27FC236}">
                  <a16:creationId xmlns:a16="http://schemas.microsoft.com/office/drawing/2014/main" id="{9AF69782-A888-457B-CF4A-A3DE879E14F7}"/>
                </a:ext>
              </a:extLst>
            </p:cNvPr>
            <p:cNvSpPr/>
            <p:nvPr/>
          </p:nvSpPr>
          <p:spPr>
            <a:xfrm>
              <a:off x="2597116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2" name="Полилиния: фигура 3061">
              <a:extLst>
                <a:ext uri="{FF2B5EF4-FFF2-40B4-BE49-F238E27FC236}">
                  <a16:creationId xmlns:a16="http://schemas.microsoft.com/office/drawing/2014/main" id="{5AAFB393-57CC-7C9B-B4F2-BB6338A12556}"/>
                </a:ext>
              </a:extLst>
            </p:cNvPr>
            <p:cNvSpPr/>
            <p:nvPr/>
          </p:nvSpPr>
          <p:spPr>
            <a:xfrm>
              <a:off x="230036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3" name="Полилиния: фигура 3062">
              <a:extLst>
                <a:ext uri="{FF2B5EF4-FFF2-40B4-BE49-F238E27FC236}">
                  <a16:creationId xmlns:a16="http://schemas.microsoft.com/office/drawing/2014/main" id="{08AA7D71-1B2F-3D44-D92F-60EBAF67CE3C}"/>
                </a:ext>
              </a:extLst>
            </p:cNvPr>
            <p:cNvSpPr/>
            <p:nvPr/>
          </p:nvSpPr>
          <p:spPr>
            <a:xfrm>
              <a:off x="239167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4" name="Полилиния: фигура 3063">
              <a:extLst>
                <a:ext uri="{FF2B5EF4-FFF2-40B4-BE49-F238E27FC236}">
                  <a16:creationId xmlns:a16="http://schemas.microsoft.com/office/drawing/2014/main" id="{836FFD78-E2D9-8EF1-36D3-A50A7873823C}"/>
                </a:ext>
              </a:extLst>
            </p:cNvPr>
            <p:cNvSpPr/>
            <p:nvPr/>
          </p:nvSpPr>
          <p:spPr>
            <a:xfrm>
              <a:off x="230036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5" name="Полилиния: фигура 3064">
              <a:extLst>
                <a:ext uri="{FF2B5EF4-FFF2-40B4-BE49-F238E27FC236}">
                  <a16:creationId xmlns:a16="http://schemas.microsoft.com/office/drawing/2014/main" id="{8178D38C-506B-AD5B-7000-85E07851C7F2}"/>
                </a:ext>
              </a:extLst>
            </p:cNvPr>
            <p:cNvSpPr/>
            <p:nvPr/>
          </p:nvSpPr>
          <p:spPr>
            <a:xfrm>
              <a:off x="239167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6" name="Полилиния: фигура 3065">
              <a:extLst>
                <a:ext uri="{FF2B5EF4-FFF2-40B4-BE49-F238E27FC236}">
                  <a16:creationId xmlns:a16="http://schemas.microsoft.com/office/drawing/2014/main" id="{42730E09-CF1B-DD9E-4939-BC0D167EEEC8}"/>
                </a:ext>
              </a:extLst>
            </p:cNvPr>
            <p:cNvSpPr/>
            <p:nvPr/>
          </p:nvSpPr>
          <p:spPr>
            <a:xfrm>
              <a:off x="2319041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2005" y="605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7" name="Полилиния: фигура 3066">
              <a:extLst>
                <a:ext uri="{FF2B5EF4-FFF2-40B4-BE49-F238E27FC236}">
                  <a16:creationId xmlns:a16="http://schemas.microsoft.com/office/drawing/2014/main" id="{F4CD961A-A201-2523-1D0A-A531FC77B708}"/>
                </a:ext>
              </a:extLst>
            </p:cNvPr>
            <p:cNvSpPr/>
            <p:nvPr/>
          </p:nvSpPr>
          <p:spPr>
            <a:xfrm>
              <a:off x="2410348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-72" y="605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8" name="Полилиния: фигура 3067">
              <a:extLst>
                <a:ext uri="{FF2B5EF4-FFF2-40B4-BE49-F238E27FC236}">
                  <a16:creationId xmlns:a16="http://schemas.microsoft.com/office/drawing/2014/main" id="{3F706AD1-9F33-A757-EB23-81E046F8230B}"/>
                </a:ext>
              </a:extLst>
            </p:cNvPr>
            <p:cNvSpPr/>
            <p:nvPr/>
          </p:nvSpPr>
          <p:spPr>
            <a:xfrm>
              <a:off x="2319041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9" name="Полилиния: фигура 3068">
              <a:extLst>
                <a:ext uri="{FF2B5EF4-FFF2-40B4-BE49-F238E27FC236}">
                  <a16:creationId xmlns:a16="http://schemas.microsoft.com/office/drawing/2014/main" id="{8B3049E9-9B2B-D631-2EFA-35948F2DCB7E}"/>
                </a:ext>
              </a:extLst>
            </p:cNvPr>
            <p:cNvSpPr/>
            <p:nvPr/>
          </p:nvSpPr>
          <p:spPr>
            <a:xfrm>
              <a:off x="2410348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0" name="Полилиния: фигура 3069">
              <a:extLst>
                <a:ext uri="{FF2B5EF4-FFF2-40B4-BE49-F238E27FC236}">
                  <a16:creationId xmlns:a16="http://schemas.microsoft.com/office/drawing/2014/main" id="{7D9A7F63-7B11-81FD-E024-DA5A07EBC287}"/>
                </a:ext>
              </a:extLst>
            </p:cNvPr>
            <p:cNvSpPr/>
            <p:nvPr/>
          </p:nvSpPr>
          <p:spPr>
            <a:xfrm>
              <a:off x="211359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1" name="Полилиния: фигура 3070">
              <a:extLst>
                <a:ext uri="{FF2B5EF4-FFF2-40B4-BE49-F238E27FC236}">
                  <a16:creationId xmlns:a16="http://schemas.microsoft.com/office/drawing/2014/main" id="{E9A096F8-746E-9114-83E2-26956F865344}"/>
                </a:ext>
              </a:extLst>
            </p:cNvPr>
            <p:cNvSpPr/>
            <p:nvPr/>
          </p:nvSpPr>
          <p:spPr>
            <a:xfrm>
              <a:off x="220282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2" name="Полилиния: фигура 3071">
              <a:extLst>
                <a:ext uri="{FF2B5EF4-FFF2-40B4-BE49-F238E27FC236}">
                  <a16:creationId xmlns:a16="http://schemas.microsoft.com/office/drawing/2014/main" id="{092334AA-5462-336C-DFB7-660F97911761}"/>
                </a:ext>
              </a:extLst>
            </p:cNvPr>
            <p:cNvSpPr/>
            <p:nvPr/>
          </p:nvSpPr>
          <p:spPr>
            <a:xfrm>
              <a:off x="211359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3" name="Полилиния: фигура 3072">
              <a:extLst>
                <a:ext uri="{FF2B5EF4-FFF2-40B4-BE49-F238E27FC236}">
                  <a16:creationId xmlns:a16="http://schemas.microsoft.com/office/drawing/2014/main" id="{C8687729-B1F1-8C35-BFF3-B73A5F2D33AA}"/>
                </a:ext>
              </a:extLst>
            </p:cNvPr>
            <p:cNvSpPr/>
            <p:nvPr/>
          </p:nvSpPr>
          <p:spPr>
            <a:xfrm>
              <a:off x="220282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4" name="Полилиния: фигура 3073">
              <a:extLst>
                <a:ext uri="{FF2B5EF4-FFF2-40B4-BE49-F238E27FC236}">
                  <a16:creationId xmlns:a16="http://schemas.microsoft.com/office/drawing/2014/main" id="{33A95A2B-9B06-E739-A5B2-C315AD6C41AA}"/>
                </a:ext>
              </a:extLst>
            </p:cNvPr>
            <p:cNvSpPr/>
            <p:nvPr/>
          </p:nvSpPr>
          <p:spPr>
            <a:xfrm>
              <a:off x="2132273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5" name="Полилиния: фигура 3074">
              <a:extLst>
                <a:ext uri="{FF2B5EF4-FFF2-40B4-BE49-F238E27FC236}">
                  <a16:creationId xmlns:a16="http://schemas.microsoft.com/office/drawing/2014/main" id="{13E7FB4F-9B82-FA57-F872-436E920A7793}"/>
                </a:ext>
              </a:extLst>
            </p:cNvPr>
            <p:cNvSpPr/>
            <p:nvPr/>
          </p:nvSpPr>
          <p:spPr>
            <a:xfrm>
              <a:off x="2223579" y="3327282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6" name="Полилиния: фигура 3075">
              <a:extLst>
                <a:ext uri="{FF2B5EF4-FFF2-40B4-BE49-F238E27FC236}">
                  <a16:creationId xmlns:a16="http://schemas.microsoft.com/office/drawing/2014/main" id="{B7AF8D1A-7613-08DD-4A81-537D948A7D02}"/>
                </a:ext>
              </a:extLst>
            </p:cNvPr>
            <p:cNvSpPr/>
            <p:nvPr/>
          </p:nvSpPr>
          <p:spPr>
            <a:xfrm>
              <a:off x="2132273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7" name="Полилиния: фигура 3076">
              <a:extLst>
                <a:ext uri="{FF2B5EF4-FFF2-40B4-BE49-F238E27FC236}">
                  <a16:creationId xmlns:a16="http://schemas.microsoft.com/office/drawing/2014/main" id="{3CAD0BF6-B847-1FEC-CA60-B06AFFF6B6C1}"/>
                </a:ext>
              </a:extLst>
            </p:cNvPr>
            <p:cNvSpPr/>
            <p:nvPr/>
          </p:nvSpPr>
          <p:spPr>
            <a:xfrm>
              <a:off x="2223579" y="3416483"/>
              <a:ext cx="4154" cy="4143"/>
            </a:xfrm>
            <a:custGeom>
              <a:avLst/>
              <a:gdLst>
                <a:gd name="connsiteX0" fmla="*/ -72 w 4154"/>
                <a:gd name="connsiteY0" fmla="*/ 1889 h 4143"/>
                <a:gd name="connsiteX1" fmla="*/ 2005 w 4154"/>
                <a:gd name="connsiteY1" fmla="*/ -179 h 4143"/>
                <a:gd name="connsiteX2" fmla="*/ 4082 w 4154"/>
                <a:gd name="connsiteY2" fmla="*/ 1889 h 4143"/>
                <a:gd name="connsiteX3" fmla="*/ 2005 w 4154"/>
                <a:gd name="connsiteY3" fmla="*/ 3965 h 4143"/>
                <a:gd name="connsiteX4" fmla="*/ -72 w 4154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9"/>
                    <a:pt x="4082" y="1889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8" name="Полилиния: фигура 3077">
              <a:extLst>
                <a:ext uri="{FF2B5EF4-FFF2-40B4-BE49-F238E27FC236}">
                  <a16:creationId xmlns:a16="http://schemas.microsoft.com/office/drawing/2014/main" id="{673D9881-68B7-90D0-7C31-6715721D584C}"/>
                </a:ext>
              </a:extLst>
            </p:cNvPr>
            <p:cNvSpPr/>
            <p:nvPr/>
          </p:nvSpPr>
          <p:spPr>
            <a:xfrm>
              <a:off x="192682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9" name="Полилиния: фигура 3078">
              <a:extLst>
                <a:ext uri="{FF2B5EF4-FFF2-40B4-BE49-F238E27FC236}">
                  <a16:creationId xmlns:a16="http://schemas.microsoft.com/office/drawing/2014/main" id="{76B1617E-D359-B419-E3EA-0E92B17B19CE}"/>
                </a:ext>
              </a:extLst>
            </p:cNvPr>
            <p:cNvSpPr/>
            <p:nvPr/>
          </p:nvSpPr>
          <p:spPr>
            <a:xfrm>
              <a:off x="201605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0" name="Полилиния: фигура 3079">
              <a:extLst>
                <a:ext uri="{FF2B5EF4-FFF2-40B4-BE49-F238E27FC236}">
                  <a16:creationId xmlns:a16="http://schemas.microsoft.com/office/drawing/2014/main" id="{11C85B36-8C3C-4581-4193-04C4C6206EA6}"/>
                </a:ext>
              </a:extLst>
            </p:cNvPr>
            <p:cNvSpPr/>
            <p:nvPr/>
          </p:nvSpPr>
          <p:spPr>
            <a:xfrm>
              <a:off x="192682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1" name="Полилиния: фигура 3080">
              <a:extLst>
                <a:ext uri="{FF2B5EF4-FFF2-40B4-BE49-F238E27FC236}">
                  <a16:creationId xmlns:a16="http://schemas.microsoft.com/office/drawing/2014/main" id="{B6BE03A1-5EFC-1728-F29D-F89332E71629}"/>
                </a:ext>
              </a:extLst>
            </p:cNvPr>
            <p:cNvSpPr/>
            <p:nvPr/>
          </p:nvSpPr>
          <p:spPr>
            <a:xfrm>
              <a:off x="201605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2" name="Полилиния: фигура 3081">
              <a:extLst>
                <a:ext uri="{FF2B5EF4-FFF2-40B4-BE49-F238E27FC236}">
                  <a16:creationId xmlns:a16="http://schemas.microsoft.com/office/drawing/2014/main" id="{E01E97CD-467C-CE0D-C6C0-F213C72B6AE3}"/>
                </a:ext>
              </a:extLst>
            </p:cNvPr>
            <p:cNvSpPr/>
            <p:nvPr/>
          </p:nvSpPr>
          <p:spPr>
            <a:xfrm>
              <a:off x="1945504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3" name="Полилиния: фигура 3082">
              <a:extLst>
                <a:ext uri="{FF2B5EF4-FFF2-40B4-BE49-F238E27FC236}">
                  <a16:creationId xmlns:a16="http://schemas.microsoft.com/office/drawing/2014/main" id="{CE0450FA-5206-B4B2-7A1C-04F2135EA02A}"/>
                </a:ext>
              </a:extLst>
            </p:cNvPr>
            <p:cNvSpPr/>
            <p:nvPr/>
          </p:nvSpPr>
          <p:spPr>
            <a:xfrm>
              <a:off x="2036811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4" name="Полилиния: фигура 3083">
              <a:extLst>
                <a:ext uri="{FF2B5EF4-FFF2-40B4-BE49-F238E27FC236}">
                  <a16:creationId xmlns:a16="http://schemas.microsoft.com/office/drawing/2014/main" id="{04552A60-F4D5-BA30-EC3A-4EF2B31F19FE}"/>
                </a:ext>
              </a:extLst>
            </p:cNvPr>
            <p:cNvSpPr/>
            <p:nvPr/>
          </p:nvSpPr>
          <p:spPr>
            <a:xfrm>
              <a:off x="1945504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1996 w 4145"/>
                <a:gd name="connsiteY1" fmla="*/ -179 h 4143"/>
                <a:gd name="connsiteX2" fmla="*/ 4073 w 4145"/>
                <a:gd name="connsiteY2" fmla="*/ 1889 h 4143"/>
                <a:gd name="connsiteX3" fmla="*/ 1996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5" name="Полилиния: фигура 3084">
              <a:extLst>
                <a:ext uri="{FF2B5EF4-FFF2-40B4-BE49-F238E27FC236}">
                  <a16:creationId xmlns:a16="http://schemas.microsoft.com/office/drawing/2014/main" id="{F18FAD43-2E8A-C6D1-04EE-65C9D999BFC8}"/>
                </a:ext>
              </a:extLst>
            </p:cNvPr>
            <p:cNvSpPr/>
            <p:nvPr/>
          </p:nvSpPr>
          <p:spPr>
            <a:xfrm>
              <a:off x="2036811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6" name="Полилиния: фигура 3085">
              <a:extLst>
                <a:ext uri="{FF2B5EF4-FFF2-40B4-BE49-F238E27FC236}">
                  <a16:creationId xmlns:a16="http://schemas.microsoft.com/office/drawing/2014/main" id="{CAFBA8AC-1A62-E393-F604-34A3B44C6BB6}"/>
                </a:ext>
              </a:extLst>
            </p:cNvPr>
            <p:cNvSpPr/>
            <p:nvPr/>
          </p:nvSpPr>
          <p:spPr>
            <a:xfrm>
              <a:off x="1740049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7" name="Полилиния: фигура 3086">
              <a:extLst>
                <a:ext uri="{FF2B5EF4-FFF2-40B4-BE49-F238E27FC236}">
                  <a16:creationId xmlns:a16="http://schemas.microsoft.com/office/drawing/2014/main" id="{A9EE63D9-0422-E0F6-9D4F-7E972A11E6BB}"/>
                </a:ext>
              </a:extLst>
            </p:cNvPr>
            <p:cNvSpPr/>
            <p:nvPr/>
          </p:nvSpPr>
          <p:spPr>
            <a:xfrm>
              <a:off x="182928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8" name="Полилиния: фигура 3087">
              <a:extLst>
                <a:ext uri="{FF2B5EF4-FFF2-40B4-BE49-F238E27FC236}">
                  <a16:creationId xmlns:a16="http://schemas.microsoft.com/office/drawing/2014/main" id="{26A58167-A5A6-ACB7-E69B-A8D0F90CEB74}"/>
                </a:ext>
              </a:extLst>
            </p:cNvPr>
            <p:cNvSpPr/>
            <p:nvPr/>
          </p:nvSpPr>
          <p:spPr>
            <a:xfrm>
              <a:off x="1740049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9" name="Полилиния: фигура 3088">
              <a:extLst>
                <a:ext uri="{FF2B5EF4-FFF2-40B4-BE49-F238E27FC236}">
                  <a16:creationId xmlns:a16="http://schemas.microsoft.com/office/drawing/2014/main" id="{BAB1E7A7-6DAF-67F7-87A1-EF2125BE0A88}"/>
                </a:ext>
              </a:extLst>
            </p:cNvPr>
            <p:cNvSpPr/>
            <p:nvPr/>
          </p:nvSpPr>
          <p:spPr>
            <a:xfrm>
              <a:off x="182928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0" name="Полилиния: фигура 3089">
              <a:extLst>
                <a:ext uri="{FF2B5EF4-FFF2-40B4-BE49-F238E27FC236}">
                  <a16:creationId xmlns:a16="http://schemas.microsoft.com/office/drawing/2014/main" id="{C33AC836-B320-F21D-F7B4-9C1AABCEE919}"/>
                </a:ext>
              </a:extLst>
            </p:cNvPr>
            <p:cNvSpPr/>
            <p:nvPr/>
          </p:nvSpPr>
          <p:spPr>
            <a:xfrm>
              <a:off x="1758726" y="3327282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1" name="Полилиния: фигура 3090">
              <a:extLst>
                <a:ext uri="{FF2B5EF4-FFF2-40B4-BE49-F238E27FC236}">
                  <a16:creationId xmlns:a16="http://schemas.microsoft.com/office/drawing/2014/main" id="{C3195FFB-BC96-7E14-E940-D114098198DA}"/>
                </a:ext>
              </a:extLst>
            </p:cNvPr>
            <p:cNvSpPr/>
            <p:nvPr/>
          </p:nvSpPr>
          <p:spPr>
            <a:xfrm>
              <a:off x="1850043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2" name="Полилиния: фигура 3091">
              <a:extLst>
                <a:ext uri="{FF2B5EF4-FFF2-40B4-BE49-F238E27FC236}">
                  <a16:creationId xmlns:a16="http://schemas.microsoft.com/office/drawing/2014/main" id="{041CB94B-5346-4FDD-1440-9B1C290DEC63}"/>
                </a:ext>
              </a:extLst>
            </p:cNvPr>
            <p:cNvSpPr/>
            <p:nvPr/>
          </p:nvSpPr>
          <p:spPr>
            <a:xfrm>
              <a:off x="1758726" y="3416483"/>
              <a:ext cx="4154" cy="4143"/>
            </a:xfrm>
            <a:custGeom>
              <a:avLst/>
              <a:gdLst>
                <a:gd name="connsiteX0" fmla="*/ -72 w 4154"/>
                <a:gd name="connsiteY0" fmla="*/ 1889 h 4143"/>
                <a:gd name="connsiteX1" fmla="*/ 2005 w 4154"/>
                <a:gd name="connsiteY1" fmla="*/ -179 h 4143"/>
                <a:gd name="connsiteX2" fmla="*/ 4082 w 4154"/>
                <a:gd name="connsiteY2" fmla="*/ 1889 h 4143"/>
                <a:gd name="connsiteX3" fmla="*/ 2005 w 4154"/>
                <a:gd name="connsiteY3" fmla="*/ 3965 h 4143"/>
                <a:gd name="connsiteX4" fmla="*/ -72 w 4154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9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9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3" name="Полилиния: фигура 3092">
              <a:extLst>
                <a:ext uri="{FF2B5EF4-FFF2-40B4-BE49-F238E27FC236}">
                  <a16:creationId xmlns:a16="http://schemas.microsoft.com/office/drawing/2014/main" id="{E826DA89-9A28-A8D0-54F9-962AA4F421DB}"/>
                </a:ext>
              </a:extLst>
            </p:cNvPr>
            <p:cNvSpPr/>
            <p:nvPr/>
          </p:nvSpPr>
          <p:spPr>
            <a:xfrm>
              <a:off x="1850043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9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4" name="Полилиния: фигура 3093">
              <a:extLst>
                <a:ext uri="{FF2B5EF4-FFF2-40B4-BE49-F238E27FC236}">
                  <a16:creationId xmlns:a16="http://schemas.microsoft.com/office/drawing/2014/main" id="{689058ED-8D2A-447A-BD1B-44230D60A908}"/>
                </a:ext>
              </a:extLst>
            </p:cNvPr>
            <p:cNvSpPr/>
            <p:nvPr/>
          </p:nvSpPr>
          <p:spPr>
            <a:xfrm>
              <a:off x="155121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5" name="Полилиния: фигура 3094">
              <a:extLst>
                <a:ext uri="{FF2B5EF4-FFF2-40B4-BE49-F238E27FC236}">
                  <a16:creationId xmlns:a16="http://schemas.microsoft.com/office/drawing/2014/main" id="{1907C120-C906-F39C-65F4-A9E26C220166}"/>
                </a:ext>
              </a:extLst>
            </p:cNvPr>
            <p:cNvSpPr/>
            <p:nvPr/>
          </p:nvSpPr>
          <p:spPr>
            <a:xfrm>
              <a:off x="164252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6" name="Полилиния: фигура 3095">
              <a:extLst>
                <a:ext uri="{FF2B5EF4-FFF2-40B4-BE49-F238E27FC236}">
                  <a16:creationId xmlns:a16="http://schemas.microsoft.com/office/drawing/2014/main" id="{94EE77F3-BF91-54F9-A9FF-BE2372EEEBA8}"/>
                </a:ext>
              </a:extLst>
            </p:cNvPr>
            <p:cNvSpPr/>
            <p:nvPr/>
          </p:nvSpPr>
          <p:spPr>
            <a:xfrm>
              <a:off x="155121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7" name="Полилиния: фигура 3096">
              <a:extLst>
                <a:ext uri="{FF2B5EF4-FFF2-40B4-BE49-F238E27FC236}">
                  <a16:creationId xmlns:a16="http://schemas.microsoft.com/office/drawing/2014/main" id="{5D500B61-DB5D-F55A-F277-5649B9AF5B93}"/>
                </a:ext>
              </a:extLst>
            </p:cNvPr>
            <p:cNvSpPr/>
            <p:nvPr/>
          </p:nvSpPr>
          <p:spPr>
            <a:xfrm>
              <a:off x="164252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8" name="Полилиния: фигура 3097">
              <a:extLst>
                <a:ext uri="{FF2B5EF4-FFF2-40B4-BE49-F238E27FC236}">
                  <a16:creationId xmlns:a16="http://schemas.microsoft.com/office/drawing/2014/main" id="{21F789DB-729C-0B2B-7CA5-559B3491CCD9}"/>
                </a:ext>
              </a:extLst>
            </p:cNvPr>
            <p:cNvSpPr/>
            <p:nvPr/>
          </p:nvSpPr>
          <p:spPr>
            <a:xfrm>
              <a:off x="1571958" y="3327801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9" name="Полилиния: фигура 3098">
              <a:extLst>
                <a:ext uri="{FF2B5EF4-FFF2-40B4-BE49-F238E27FC236}">
                  <a16:creationId xmlns:a16="http://schemas.microsoft.com/office/drawing/2014/main" id="{040051FC-CF32-6DD6-2724-C20B72E14CE8}"/>
                </a:ext>
              </a:extLst>
            </p:cNvPr>
            <p:cNvSpPr/>
            <p:nvPr/>
          </p:nvSpPr>
          <p:spPr>
            <a:xfrm>
              <a:off x="1663274" y="3327801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0" name="Полилиния: фигура 3099">
              <a:extLst>
                <a:ext uri="{FF2B5EF4-FFF2-40B4-BE49-F238E27FC236}">
                  <a16:creationId xmlns:a16="http://schemas.microsoft.com/office/drawing/2014/main" id="{C0938A16-C834-B2A6-867F-696F7FA8F41C}"/>
                </a:ext>
              </a:extLst>
            </p:cNvPr>
            <p:cNvSpPr/>
            <p:nvPr/>
          </p:nvSpPr>
          <p:spPr>
            <a:xfrm>
              <a:off x="1571958" y="3417000"/>
              <a:ext cx="4154" cy="2473"/>
            </a:xfrm>
            <a:custGeom>
              <a:avLst/>
              <a:gdLst>
                <a:gd name="connsiteX0" fmla="*/ -72 w 4154"/>
                <a:gd name="connsiteY0" fmla="*/ 1372 h 2473"/>
                <a:gd name="connsiteX1" fmla="*/ -72 w 4154"/>
                <a:gd name="connsiteY1" fmla="*/ 1372 h 2473"/>
                <a:gd name="connsiteX2" fmla="*/ 4082 w 4154"/>
                <a:gd name="connsiteY2" fmla="*/ 1372 h 2473"/>
                <a:gd name="connsiteX3" fmla="*/ -72 w 4154"/>
                <a:gd name="connsiteY3" fmla="*/ 1372 h 2473"/>
                <a:gd name="connsiteX4" fmla="*/ -72 w 4154"/>
                <a:gd name="connsiteY4" fmla="*/ 1372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3">
                  <a:moveTo>
                    <a:pt x="-72" y="1372"/>
                  </a:moveTo>
                  <a:cubicBezTo>
                    <a:pt x="-72" y="-696"/>
                    <a:pt x="2005" y="-696"/>
                    <a:pt x="-72" y="1372"/>
                  </a:cubicBezTo>
                  <a:cubicBezTo>
                    <a:pt x="2005" y="-696"/>
                    <a:pt x="4082" y="1372"/>
                    <a:pt x="4082" y="1372"/>
                  </a:cubicBezTo>
                  <a:cubicBezTo>
                    <a:pt x="4082" y="1372"/>
                    <a:pt x="4082" y="3448"/>
                    <a:pt x="-72" y="1372"/>
                  </a:cubicBezTo>
                  <a:cubicBezTo>
                    <a:pt x="2005" y="3448"/>
                    <a:pt x="-72" y="1372"/>
                    <a:pt x="-72" y="1372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1" name="Полилиния: фигура 3100">
              <a:extLst>
                <a:ext uri="{FF2B5EF4-FFF2-40B4-BE49-F238E27FC236}">
                  <a16:creationId xmlns:a16="http://schemas.microsoft.com/office/drawing/2014/main" id="{9D67DE5F-2192-0DBD-7827-9C356F4067F6}"/>
                </a:ext>
              </a:extLst>
            </p:cNvPr>
            <p:cNvSpPr/>
            <p:nvPr/>
          </p:nvSpPr>
          <p:spPr>
            <a:xfrm>
              <a:off x="1663274" y="3417000"/>
              <a:ext cx="4145" cy="2473"/>
            </a:xfrm>
            <a:custGeom>
              <a:avLst/>
              <a:gdLst>
                <a:gd name="connsiteX0" fmla="*/ -72 w 4145"/>
                <a:gd name="connsiteY0" fmla="*/ 1372 h 2473"/>
                <a:gd name="connsiteX1" fmla="*/ -72 w 4145"/>
                <a:gd name="connsiteY1" fmla="*/ 1372 h 2473"/>
                <a:gd name="connsiteX2" fmla="*/ 4073 w 4145"/>
                <a:gd name="connsiteY2" fmla="*/ 1372 h 2473"/>
                <a:gd name="connsiteX3" fmla="*/ -72 w 4145"/>
                <a:gd name="connsiteY3" fmla="*/ 1372 h 2473"/>
                <a:gd name="connsiteX4" fmla="*/ -72 w 4145"/>
                <a:gd name="connsiteY4" fmla="*/ 1372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3">
                  <a:moveTo>
                    <a:pt x="-72" y="1372"/>
                  </a:moveTo>
                  <a:cubicBezTo>
                    <a:pt x="-72" y="-696"/>
                    <a:pt x="-72" y="-696"/>
                    <a:pt x="-72" y="1372"/>
                  </a:cubicBezTo>
                  <a:cubicBezTo>
                    <a:pt x="1996" y="-696"/>
                    <a:pt x="4073" y="1372"/>
                    <a:pt x="4073" y="1372"/>
                  </a:cubicBezTo>
                  <a:cubicBezTo>
                    <a:pt x="1996" y="1372"/>
                    <a:pt x="1996" y="3448"/>
                    <a:pt x="-72" y="1372"/>
                  </a:cubicBezTo>
                  <a:cubicBezTo>
                    <a:pt x="-72" y="3448"/>
                    <a:pt x="-72" y="1372"/>
                    <a:pt x="-72" y="1372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2" name="Полилиния: фигура 3101">
              <a:extLst>
                <a:ext uri="{FF2B5EF4-FFF2-40B4-BE49-F238E27FC236}">
                  <a16:creationId xmlns:a16="http://schemas.microsoft.com/office/drawing/2014/main" id="{C95D405E-177B-5EA9-1ECB-6065EC1A6913}"/>
                </a:ext>
              </a:extLst>
            </p:cNvPr>
            <p:cNvSpPr/>
            <p:nvPr/>
          </p:nvSpPr>
          <p:spPr>
            <a:xfrm>
              <a:off x="145575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7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3" name="Полилиния: фигура 3102">
              <a:extLst>
                <a:ext uri="{FF2B5EF4-FFF2-40B4-BE49-F238E27FC236}">
                  <a16:creationId xmlns:a16="http://schemas.microsoft.com/office/drawing/2014/main" id="{71D344FF-738B-BA4D-D28A-FF46F1A73243}"/>
                </a:ext>
              </a:extLst>
            </p:cNvPr>
            <p:cNvSpPr/>
            <p:nvPr/>
          </p:nvSpPr>
          <p:spPr>
            <a:xfrm>
              <a:off x="1476496" y="3327801"/>
              <a:ext cx="2077" cy="1557"/>
            </a:xfrm>
            <a:custGeom>
              <a:avLst/>
              <a:gdLst>
                <a:gd name="connsiteX0" fmla="*/ -72 w 2077"/>
                <a:gd name="connsiteY0" fmla="*/ 1379 h 1557"/>
                <a:gd name="connsiteX1" fmla="*/ -72 w 2077"/>
                <a:gd name="connsiteY1" fmla="*/ 1379 h 1557"/>
                <a:gd name="connsiteX2" fmla="*/ 2005 w 2077"/>
                <a:gd name="connsiteY2" fmla="*/ 1379 h 1557"/>
                <a:gd name="connsiteX3" fmla="*/ -72 w 2077"/>
                <a:gd name="connsiteY3" fmla="*/ 1379 h 1557"/>
                <a:gd name="connsiteX4" fmla="*/ -72 w 207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4" name="Полилиния: фигура 3103">
              <a:extLst>
                <a:ext uri="{FF2B5EF4-FFF2-40B4-BE49-F238E27FC236}">
                  <a16:creationId xmlns:a16="http://schemas.microsoft.com/office/drawing/2014/main" id="{CE8E4F44-677C-B283-C71C-EE260EE7A460}"/>
                </a:ext>
              </a:extLst>
            </p:cNvPr>
            <p:cNvSpPr/>
            <p:nvPr/>
          </p:nvSpPr>
          <p:spPr>
            <a:xfrm>
              <a:off x="9601007" y="349945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5" name="Полилиния: фигура 3104">
              <a:extLst>
                <a:ext uri="{FF2B5EF4-FFF2-40B4-BE49-F238E27FC236}">
                  <a16:creationId xmlns:a16="http://schemas.microsoft.com/office/drawing/2014/main" id="{C756947C-5B45-1682-7A17-E9D2F39BB650}"/>
                </a:ext>
              </a:extLst>
            </p:cNvPr>
            <p:cNvSpPr/>
            <p:nvPr/>
          </p:nvSpPr>
          <p:spPr>
            <a:xfrm>
              <a:off x="9601007" y="3590725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6"/>
                    <a:pt x="22703" y="45456"/>
                  </a:cubicBezTo>
                  <a:cubicBezTo>
                    <a:pt x="1031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6" name="Полилиния: фигура 3105">
              <a:extLst>
                <a:ext uri="{FF2B5EF4-FFF2-40B4-BE49-F238E27FC236}">
                  <a16:creationId xmlns:a16="http://schemas.microsoft.com/office/drawing/2014/main" id="{77009EAD-2B5F-B754-6373-868E874E575B}"/>
                </a:ext>
              </a:extLst>
            </p:cNvPr>
            <p:cNvSpPr/>
            <p:nvPr/>
          </p:nvSpPr>
          <p:spPr>
            <a:xfrm>
              <a:off x="9690200" y="3590725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6"/>
                    <a:pt x="22797" y="45456"/>
                  </a:cubicBezTo>
                  <a:cubicBezTo>
                    <a:pt x="10314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7" name="Полилиния: фигура 3106">
              <a:extLst>
                <a:ext uri="{FF2B5EF4-FFF2-40B4-BE49-F238E27FC236}">
                  <a16:creationId xmlns:a16="http://schemas.microsoft.com/office/drawing/2014/main" id="{A893CF27-6225-12B9-22FE-24E85D770810}"/>
                </a:ext>
              </a:extLst>
            </p:cNvPr>
            <p:cNvSpPr/>
            <p:nvPr/>
          </p:nvSpPr>
          <p:spPr>
            <a:xfrm>
              <a:off x="9603105" y="3501532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8" name="Полилиния: фигура 3107">
              <a:extLst>
                <a:ext uri="{FF2B5EF4-FFF2-40B4-BE49-F238E27FC236}">
                  <a16:creationId xmlns:a16="http://schemas.microsoft.com/office/drawing/2014/main" id="{CE7E7A41-904C-2CB8-7DA9-FC6251AC8C4C}"/>
                </a:ext>
              </a:extLst>
            </p:cNvPr>
            <p:cNvSpPr/>
            <p:nvPr/>
          </p:nvSpPr>
          <p:spPr>
            <a:xfrm>
              <a:off x="9603105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9" name="Полилиния: фигура 3108">
              <a:extLst>
                <a:ext uri="{FF2B5EF4-FFF2-40B4-BE49-F238E27FC236}">
                  <a16:creationId xmlns:a16="http://schemas.microsoft.com/office/drawing/2014/main" id="{B33B605C-251A-7A73-2597-306001A48905}"/>
                </a:ext>
              </a:extLst>
            </p:cNvPr>
            <p:cNvSpPr/>
            <p:nvPr/>
          </p:nvSpPr>
          <p:spPr>
            <a:xfrm>
              <a:off x="9694392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0" name="Полилиния: фигура 3109">
              <a:extLst>
                <a:ext uri="{FF2B5EF4-FFF2-40B4-BE49-F238E27FC236}">
                  <a16:creationId xmlns:a16="http://schemas.microsoft.com/office/drawing/2014/main" id="{AB381C69-AB6C-2DF8-ECDB-BD02D8D121B6}"/>
                </a:ext>
              </a:extLst>
            </p:cNvPr>
            <p:cNvSpPr/>
            <p:nvPr/>
          </p:nvSpPr>
          <p:spPr>
            <a:xfrm>
              <a:off x="9503430" y="3590725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6"/>
                    <a:pt x="22798" y="45456"/>
                  </a:cubicBezTo>
                  <a:cubicBezTo>
                    <a:pt x="1031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1" name="Полилиния: фигура 3110">
              <a:extLst>
                <a:ext uri="{FF2B5EF4-FFF2-40B4-BE49-F238E27FC236}">
                  <a16:creationId xmlns:a16="http://schemas.microsoft.com/office/drawing/2014/main" id="{F0EAB7DC-51F8-666E-52C3-84AE7E822B2F}"/>
                </a:ext>
              </a:extLst>
            </p:cNvPr>
            <p:cNvSpPr/>
            <p:nvPr/>
          </p:nvSpPr>
          <p:spPr>
            <a:xfrm>
              <a:off x="9416336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2" name="Полилиния: фигура 3111">
              <a:extLst>
                <a:ext uri="{FF2B5EF4-FFF2-40B4-BE49-F238E27FC236}">
                  <a16:creationId xmlns:a16="http://schemas.microsoft.com/office/drawing/2014/main" id="{899D3988-7F13-B229-9B33-64800CBA3DBB}"/>
                </a:ext>
              </a:extLst>
            </p:cNvPr>
            <p:cNvSpPr/>
            <p:nvPr/>
          </p:nvSpPr>
          <p:spPr>
            <a:xfrm>
              <a:off x="9507624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1" y="4130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3" name="Полилиния: фигура 3112">
              <a:extLst>
                <a:ext uri="{FF2B5EF4-FFF2-40B4-BE49-F238E27FC236}">
                  <a16:creationId xmlns:a16="http://schemas.microsoft.com/office/drawing/2014/main" id="{45EF33B6-D13A-3EC9-284A-1D67E58EE8C1}"/>
                </a:ext>
              </a:extLst>
            </p:cNvPr>
            <p:cNvSpPr/>
            <p:nvPr/>
          </p:nvSpPr>
          <p:spPr>
            <a:xfrm>
              <a:off x="903860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4" name="Полилиния: фигура 3113">
              <a:extLst>
                <a:ext uri="{FF2B5EF4-FFF2-40B4-BE49-F238E27FC236}">
                  <a16:creationId xmlns:a16="http://schemas.microsoft.com/office/drawing/2014/main" id="{130CFF05-BBBC-69D1-08AE-0BDF176EA1D6}"/>
                </a:ext>
              </a:extLst>
            </p:cNvPr>
            <p:cNvSpPr/>
            <p:nvPr/>
          </p:nvSpPr>
          <p:spPr>
            <a:xfrm>
              <a:off x="903860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5" name="Полилиния: фигура 3114">
              <a:extLst>
                <a:ext uri="{FF2B5EF4-FFF2-40B4-BE49-F238E27FC236}">
                  <a16:creationId xmlns:a16="http://schemas.microsoft.com/office/drawing/2014/main" id="{13563E99-2D47-F889-08DC-AE154E5BB31A}"/>
                </a:ext>
              </a:extLst>
            </p:cNvPr>
            <p:cNvSpPr/>
            <p:nvPr/>
          </p:nvSpPr>
          <p:spPr>
            <a:xfrm>
              <a:off x="9042751" y="350359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6" name="Полилиния: фигура 3115">
              <a:extLst>
                <a:ext uri="{FF2B5EF4-FFF2-40B4-BE49-F238E27FC236}">
                  <a16:creationId xmlns:a16="http://schemas.microsoft.com/office/drawing/2014/main" id="{93E0D6D0-8638-844C-EE86-2ECA65010812}"/>
                </a:ext>
              </a:extLst>
            </p:cNvPr>
            <p:cNvSpPr/>
            <p:nvPr/>
          </p:nvSpPr>
          <p:spPr>
            <a:xfrm>
              <a:off x="9042751" y="359487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7" name="Полилиния: фигура 3116">
              <a:extLst>
                <a:ext uri="{FF2B5EF4-FFF2-40B4-BE49-F238E27FC236}">
                  <a16:creationId xmlns:a16="http://schemas.microsoft.com/office/drawing/2014/main" id="{D17CBB0E-38AE-8354-D208-38F4C74381DF}"/>
                </a:ext>
              </a:extLst>
            </p:cNvPr>
            <p:cNvSpPr/>
            <p:nvPr/>
          </p:nvSpPr>
          <p:spPr>
            <a:xfrm>
              <a:off x="885183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8" name="Полилиния: фигура 3117">
              <a:extLst>
                <a:ext uri="{FF2B5EF4-FFF2-40B4-BE49-F238E27FC236}">
                  <a16:creationId xmlns:a16="http://schemas.microsoft.com/office/drawing/2014/main" id="{97253A9B-D55F-4EB0-675A-7F5AEC76652D}"/>
                </a:ext>
              </a:extLst>
            </p:cNvPr>
            <p:cNvSpPr/>
            <p:nvPr/>
          </p:nvSpPr>
          <p:spPr>
            <a:xfrm>
              <a:off x="894314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9" name="Полилиния: фигура 3118">
              <a:extLst>
                <a:ext uri="{FF2B5EF4-FFF2-40B4-BE49-F238E27FC236}">
                  <a16:creationId xmlns:a16="http://schemas.microsoft.com/office/drawing/2014/main" id="{8596A0B4-9BDE-4E99-7F31-CF3AF8668411}"/>
                </a:ext>
              </a:extLst>
            </p:cNvPr>
            <p:cNvSpPr/>
            <p:nvPr/>
          </p:nvSpPr>
          <p:spPr>
            <a:xfrm>
              <a:off x="885183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0" name="Полилиния: фигура 3119">
              <a:extLst>
                <a:ext uri="{FF2B5EF4-FFF2-40B4-BE49-F238E27FC236}">
                  <a16:creationId xmlns:a16="http://schemas.microsoft.com/office/drawing/2014/main" id="{4A9AEAF4-5177-FA40-64A9-C7EFEF8782F3}"/>
                </a:ext>
              </a:extLst>
            </p:cNvPr>
            <p:cNvSpPr/>
            <p:nvPr/>
          </p:nvSpPr>
          <p:spPr>
            <a:xfrm>
              <a:off x="894314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1" name="Полилиния: фигура 3120">
              <a:extLst>
                <a:ext uri="{FF2B5EF4-FFF2-40B4-BE49-F238E27FC236}">
                  <a16:creationId xmlns:a16="http://schemas.microsoft.com/office/drawing/2014/main" id="{EB68444C-B923-D153-D66D-4B6A153DC05C}"/>
                </a:ext>
              </a:extLst>
            </p:cNvPr>
            <p:cNvSpPr/>
            <p:nvPr/>
          </p:nvSpPr>
          <p:spPr>
            <a:xfrm>
              <a:off x="8855983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2" name="Полилиния: фигура 3121">
              <a:extLst>
                <a:ext uri="{FF2B5EF4-FFF2-40B4-BE49-F238E27FC236}">
                  <a16:creationId xmlns:a16="http://schemas.microsoft.com/office/drawing/2014/main" id="{17151A32-3F74-7B46-9986-993315C07692}"/>
                </a:ext>
              </a:extLst>
            </p:cNvPr>
            <p:cNvSpPr/>
            <p:nvPr/>
          </p:nvSpPr>
          <p:spPr>
            <a:xfrm>
              <a:off x="8947290" y="350359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3" name="Полилиния: фигура 3122">
              <a:extLst>
                <a:ext uri="{FF2B5EF4-FFF2-40B4-BE49-F238E27FC236}">
                  <a16:creationId xmlns:a16="http://schemas.microsoft.com/office/drawing/2014/main" id="{97A50DD0-89EB-6732-DB42-11B1670036E2}"/>
                </a:ext>
              </a:extLst>
            </p:cNvPr>
            <p:cNvSpPr/>
            <p:nvPr/>
          </p:nvSpPr>
          <p:spPr>
            <a:xfrm>
              <a:off x="8855983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4" name="Полилиния: фигура 3123">
              <a:extLst>
                <a:ext uri="{FF2B5EF4-FFF2-40B4-BE49-F238E27FC236}">
                  <a16:creationId xmlns:a16="http://schemas.microsoft.com/office/drawing/2014/main" id="{3F7BB74B-53C3-D8C1-258D-564DD0B776A9}"/>
                </a:ext>
              </a:extLst>
            </p:cNvPr>
            <p:cNvSpPr/>
            <p:nvPr/>
          </p:nvSpPr>
          <p:spPr>
            <a:xfrm>
              <a:off x="8947290" y="359487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5" name="Полилиния: фигура 3124">
              <a:extLst>
                <a:ext uri="{FF2B5EF4-FFF2-40B4-BE49-F238E27FC236}">
                  <a16:creationId xmlns:a16="http://schemas.microsoft.com/office/drawing/2014/main" id="{02A1535F-5FCA-53A7-0C7B-FC36B7BEE423}"/>
                </a:ext>
              </a:extLst>
            </p:cNvPr>
            <p:cNvSpPr/>
            <p:nvPr/>
          </p:nvSpPr>
          <p:spPr>
            <a:xfrm>
              <a:off x="866506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6" name="Полилиния: фигура 3125">
              <a:extLst>
                <a:ext uri="{FF2B5EF4-FFF2-40B4-BE49-F238E27FC236}">
                  <a16:creationId xmlns:a16="http://schemas.microsoft.com/office/drawing/2014/main" id="{F2683FBC-A07D-1D18-A667-0AB3D1C254E9}"/>
                </a:ext>
              </a:extLst>
            </p:cNvPr>
            <p:cNvSpPr/>
            <p:nvPr/>
          </p:nvSpPr>
          <p:spPr>
            <a:xfrm>
              <a:off x="875429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7" name="Полилиния: фигура 3126">
              <a:extLst>
                <a:ext uri="{FF2B5EF4-FFF2-40B4-BE49-F238E27FC236}">
                  <a16:creationId xmlns:a16="http://schemas.microsoft.com/office/drawing/2014/main" id="{A785A866-3DF3-B855-80A1-39DD7B3EFEB7}"/>
                </a:ext>
              </a:extLst>
            </p:cNvPr>
            <p:cNvSpPr/>
            <p:nvPr/>
          </p:nvSpPr>
          <p:spPr>
            <a:xfrm>
              <a:off x="866506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8" name="Полилиния: фигура 3127">
              <a:extLst>
                <a:ext uri="{FF2B5EF4-FFF2-40B4-BE49-F238E27FC236}">
                  <a16:creationId xmlns:a16="http://schemas.microsoft.com/office/drawing/2014/main" id="{BA953CB8-C690-CDC7-4E26-28BFD2BC7C36}"/>
                </a:ext>
              </a:extLst>
            </p:cNvPr>
            <p:cNvSpPr/>
            <p:nvPr/>
          </p:nvSpPr>
          <p:spPr>
            <a:xfrm>
              <a:off x="875429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9" name="Полилиния: фигура 3128">
              <a:extLst>
                <a:ext uri="{FF2B5EF4-FFF2-40B4-BE49-F238E27FC236}">
                  <a16:creationId xmlns:a16="http://schemas.microsoft.com/office/drawing/2014/main" id="{29FD06F0-A050-A09A-5BD6-51F4B2A6F75F}"/>
                </a:ext>
              </a:extLst>
            </p:cNvPr>
            <p:cNvSpPr/>
            <p:nvPr/>
          </p:nvSpPr>
          <p:spPr>
            <a:xfrm>
              <a:off x="8669215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0" name="Полилиния: фигура 3129">
              <a:extLst>
                <a:ext uri="{FF2B5EF4-FFF2-40B4-BE49-F238E27FC236}">
                  <a16:creationId xmlns:a16="http://schemas.microsoft.com/office/drawing/2014/main" id="{F19BC382-0929-EFBA-8E63-D759C25B3DE8}"/>
                </a:ext>
              </a:extLst>
            </p:cNvPr>
            <p:cNvSpPr/>
            <p:nvPr/>
          </p:nvSpPr>
          <p:spPr>
            <a:xfrm>
              <a:off x="8760521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1" name="Полилиния: фигура 3130">
              <a:extLst>
                <a:ext uri="{FF2B5EF4-FFF2-40B4-BE49-F238E27FC236}">
                  <a16:creationId xmlns:a16="http://schemas.microsoft.com/office/drawing/2014/main" id="{313B6A57-5FAD-B403-7257-AA8A054E42A6}"/>
                </a:ext>
              </a:extLst>
            </p:cNvPr>
            <p:cNvSpPr/>
            <p:nvPr/>
          </p:nvSpPr>
          <p:spPr>
            <a:xfrm>
              <a:off x="8669215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2" name="Полилиния: фигура 3131">
              <a:extLst>
                <a:ext uri="{FF2B5EF4-FFF2-40B4-BE49-F238E27FC236}">
                  <a16:creationId xmlns:a16="http://schemas.microsoft.com/office/drawing/2014/main" id="{6DFBE526-168E-D71B-CC49-E95AE155B18C}"/>
                </a:ext>
              </a:extLst>
            </p:cNvPr>
            <p:cNvSpPr/>
            <p:nvPr/>
          </p:nvSpPr>
          <p:spPr>
            <a:xfrm>
              <a:off x="8760521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3" name="Полилиния: фигура 3132">
              <a:extLst>
                <a:ext uri="{FF2B5EF4-FFF2-40B4-BE49-F238E27FC236}">
                  <a16:creationId xmlns:a16="http://schemas.microsoft.com/office/drawing/2014/main" id="{167EA0FB-0810-37F0-BF4B-E15A190F4429}"/>
                </a:ext>
              </a:extLst>
            </p:cNvPr>
            <p:cNvSpPr/>
            <p:nvPr/>
          </p:nvSpPr>
          <p:spPr>
            <a:xfrm>
              <a:off x="847829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4" name="Полилиния: фигура 3133">
              <a:extLst>
                <a:ext uri="{FF2B5EF4-FFF2-40B4-BE49-F238E27FC236}">
                  <a16:creationId xmlns:a16="http://schemas.microsoft.com/office/drawing/2014/main" id="{9C7C8D7F-507E-2ACA-6A29-A69704FCEA24}"/>
                </a:ext>
              </a:extLst>
            </p:cNvPr>
            <p:cNvSpPr/>
            <p:nvPr/>
          </p:nvSpPr>
          <p:spPr>
            <a:xfrm>
              <a:off x="856753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5" name="Полилиния: фигура 3134">
              <a:extLst>
                <a:ext uri="{FF2B5EF4-FFF2-40B4-BE49-F238E27FC236}">
                  <a16:creationId xmlns:a16="http://schemas.microsoft.com/office/drawing/2014/main" id="{090B062E-A35C-405F-F718-2A76FBDC1B43}"/>
                </a:ext>
              </a:extLst>
            </p:cNvPr>
            <p:cNvSpPr/>
            <p:nvPr/>
          </p:nvSpPr>
          <p:spPr>
            <a:xfrm>
              <a:off x="847829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6" name="Полилиния: фигура 3135">
              <a:extLst>
                <a:ext uri="{FF2B5EF4-FFF2-40B4-BE49-F238E27FC236}">
                  <a16:creationId xmlns:a16="http://schemas.microsoft.com/office/drawing/2014/main" id="{36C6E643-7A99-F10D-9528-F70C728A73CF}"/>
                </a:ext>
              </a:extLst>
            </p:cNvPr>
            <p:cNvSpPr/>
            <p:nvPr/>
          </p:nvSpPr>
          <p:spPr>
            <a:xfrm>
              <a:off x="856753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7" name="Полилиния: фигура 3136">
              <a:extLst>
                <a:ext uri="{FF2B5EF4-FFF2-40B4-BE49-F238E27FC236}">
                  <a16:creationId xmlns:a16="http://schemas.microsoft.com/office/drawing/2014/main" id="{6F174E72-B39B-E168-ED20-06F9777AAF66}"/>
                </a:ext>
              </a:extLst>
            </p:cNvPr>
            <p:cNvSpPr/>
            <p:nvPr/>
          </p:nvSpPr>
          <p:spPr>
            <a:xfrm>
              <a:off x="8482446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8" name="Полилиния: фигура 3137">
              <a:extLst>
                <a:ext uri="{FF2B5EF4-FFF2-40B4-BE49-F238E27FC236}">
                  <a16:creationId xmlns:a16="http://schemas.microsoft.com/office/drawing/2014/main" id="{ED919929-2FEA-32C5-4B3A-363ACB4AF1C2}"/>
                </a:ext>
              </a:extLst>
            </p:cNvPr>
            <p:cNvSpPr/>
            <p:nvPr/>
          </p:nvSpPr>
          <p:spPr>
            <a:xfrm>
              <a:off x="8573753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9" name="Полилиния: фигура 3138">
              <a:extLst>
                <a:ext uri="{FF2B5EF4-FFF2-40B4-BE49-F238E27FC236}">
                  <a16:creationId xmlns:a16="http://schemas.microsoft.com/office/drawing/2014/main" id="{4DA1D3E9-6C72-89C5-790C-A0D0970D5B5C}"/>
                </a:ext>
              </a:extLst>
            </p:cNvPr>
            <p:cNvSpPr/>
            <p:nvPr/>
          </p:nvSpPr>
          <p:spPr>
            <a:xfrm>
              <a:off x="8482446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0" name="Полилиния: фигура 3139">
              <a:extLst>
                <a:ext uri="{FF2B5EF4-FFF2-40B4-BE49-F238E27FC236}">
                  <a16:creationId xmlns:a16="http://schemas.microsoft.com/office/drawing/2014/main" id="{606D36CD-2950-D2BA-A698-2D54CCA27444}"/>
                </a:ext>
              </a:extLst>
            </p:cNvPr>
            <p:cNvSpPr/>
            <p:nvPr/>
          </p:nvSpPr>
          <p:spPr>
            <a:xfrm>
              <a:off x="8573753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1" name="Полилиния: фигура 3140">
              <a:extLst>
                <a:ext uri="{FF2B5EF4-FFF2-40B4-BE49-F238E27FC236}">
                  <a16:creationId xmlns:a16="http://schemas.microsoft.com/office/drawing/2014/main" id="{3A5795B1-4BB9-34F1-5F4D-CF577073EAE8}"/>
                </a:ext>
              </a:extLst>
            </p:cNvPr>
            <p:cNvSpPr/>
            <p:nvPr/>
          </p:nvSpPr>
          <p:spPr>
            <a:xfrm>
              <a:off x="829152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2" name="Полилиния: фигура 3141">
              <a:extLst>
                <a:ext uri="{FF2B5EF4-FFF2-40B4-BE49-F238E27FC236}">
                  <a16:creationId xmlns:a16="http://schemas.microsoft.com/office/drawing/2014/main" id="{FC57B0AF-E947-2260-0065-C2BA0E2AD2B1}"/>
                </a:ext>
              </a:extLst>
            </p:cNvPr>
            <p:cNvSpPr/>
            <p:nvPr/>
          </p:nvSpPr>
          <p:spPr>
            <a:xfrm>
              <a:off x="838076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3" name="Полилиния: фигура 3142">
              <a:extLst>
                <a:ext uri="{FF2B5EF4-FFF2-40B4-BE49-F238E27FC236}">
                  <a16:creationId xmlns:a16="http://schemas.microsoft.com/office/drawing/2014/main" id="{2BE6C7C3-2E68-1B76-575E-57588E606C0B}"/>
                </a:ext>
              </a:extLst>
            </p:cNvPr>
            <p:cNvSpPr/>
            <p:nvPr/>
          </p:nvSpPr>
          <p:spPr>
            <a:xfrm>
              <a:off x="829152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4" name="Полилиния: фигура 3143">
              <a:extLst>
                <a:ext uri="{FF2B5EF4-FFF2-40B4-BE49-F238E27FC236}">
                  <a16:creationId xmlns:a16="http://schemas.microsoft.com/office/drawing/2014/main" id="{38C1822C-90C3-BE63-8599-271F19164327}"/>
                </a:ext>
              </a:extLst>
            </p:cNvPr>
            <p:cNvSpPr/>
            <p:nvPr/>
          </p:nvSpPr>
          <p:spPr>
            <a:xfrm>
              <a:off x="838076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5" name="Полилиния: фигура 3144">
              <a:extLst>
                <a:ext uri="{FF2B5EF4-FFF2-40B4-BE49-F238E27FC236}">
                  <a16:creationId xmlns:a16="http://schemas.microsoft.com/office/drawing/2014/main" id="{90DDE3C1-6E73-65FB-FD6B-32FB837E4640}"/>
                </a:ext>
              </a:extLst>
            </p:cNvPr>
            <p:cNvSpPr/>
            <p:nvPr/>
          </p:nvSpPr>
          <p:spPr>
            <a:xfrm>
              <a:off x="8295678" y="3505676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6" name="Полилиния: фигура 3145">
              <a:extLst>
                <a:ext uri="{FF2B5EF4-FFF2-40B4-BE49-F238E27FC236}">
                  <a16:creationId xmlns:a16="http://schemas.microsoft.com/office/drawing/2014/main" id="{B8529541-6E12-FA2C-D780-EF688C6CB733}"/>
                </a:ext>
              </a:extLst>
            </p:cNvPr>
            <p:cNvSpPr/>
            <p:nvPr/>
          </p:nvSpPr>
          <p:spPr>
            <a:xfrm>
              <a:off x="8386985" y="3505676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7" name="Полилиния: фигура 3146">
              <a:extLst>
                <a:ext uri="{FF2B5EF4-FFF2-40B4-BE49-F238E27FC236}">
                  <a16:creationId xmlns:a16="http://schemas.microsoft.com/office/drawing/2014/main" id="{423C5128-A551-AC6C-EEF5-3093A045A883}"/>
                </a:ext>
              </a:extLst>
            </p:cNvPr>
            <p:cNvSpPr/>
            <p:nvPr/>
          </p:nvSpPr>
          <p:spPr>
            <a:xfrm>
              <a:off x="8295678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8" name="Полилиния: фигура 3147">
              <a:extLst>
                <a:ext uri="{FF2B5EF4-FFF2-40B4-BE49-F238E27FC236}">
                  <a16:creationId xmlns:a16="http://schemas.microsoft.com/office/drawing/2014/main" id="{9F1E1FD1-B768-067B-96F6-CA401BBD21DA}"/>
                </a:ext>
              </a:extLst>
            </p:cNvPr>
            <p:cNvSpPr/>
            <p:nvPr/>
          </p:nvSpPr>
          <p:spPr>
            <a:xfrm>
              <a:off x="8386985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9" name="Полилиния: фигура 3148">
              <a:extLst>
                <a:ext uri="{FF2B5EF4-FFF2-40B4-BE49-F238E27FC236}">
                  <a16:creationId xmlns:a16="http://schemas.microsoft.com/office/drawing/2014/main" id="{07267964-DADA-D99E-3CF8-3FB9826E4065}"/>
                </a:ext>
              </a:extLst>
            </p:cNvPr>
            <p:cNvSpPr/>
            <p:nvPr/>
          </p:nvSpPr>
          <p:spPr>
            <a:xfrm>
              <a:off x="810267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0" name="Полилиния: фигура 3149">
              <a:extLst>
                <a:ext uri="{FF2B5EF4-FFF2-40B4-BE49-F238E27FC236}">
                  <a16:creationId xmlns:a16="http://schemas.microsoft.com/office/drawing/2014/main" id="{851A1798-2D4F-9EB9-90B3-3DEB689B0308}"/>
                </a:ext>
              </a:extLst>
            </p:cNvPr>
            <p:cNvSpPr/>
            <p:nvPr/>
          </p:nvSpPr>
          <p:spPr>
            <a:xfrm>
              <a:off x="8193984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1" name="Полилиния: фигура 3150">
              <a:extLst>
                <a:ext uri="{FF2B5EF4-FFF2-40B4-BE49-F238E27FC236}">
                  <a16:creationId xmlns:a16="http://schemas.microsoft.com/office/drawing/2014/main" id="{1E6788AA-9AB2-17AE-6FE4-DAE87BA11A87}"/>
                </a:ext>
              </a:extLst>
            </p:cNvPr>
            <p:cNvSpPr/>
            <p:nvPr/>
          </p:nvSpPr>
          <p:spPr>
            <a:xfrm>
              <a:off x="810267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2" name="Полилиния: фигура 3151">
              <a:extLst>
                <a:ext uri="{FF2B5EF4-FFF2-40B4-BE49-F238E27FC236}">
                  <a16:creationId xmlns:a16="http://schemas.microsoft.com/office/drawing/2014/main" id="{9085890E-9210-5008-1F2A-C4D12DEFB207}"/>
                </a:ext>
              </a:extLst>
            </p:cNvPr>
            <p:cNvSpPr/>
            <p:nvPr/>
          </p:nvSpPr>
          <p:spPr>
            <a:xfrm>
              <a:off x="8193984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3" name="Полилиния: фигура 3152">
              <a:extLst>
                <a:ext uri="{FF2B5EF4-FFF2-40B4-BE49-F238E27FC236}">
                  <a16:creationId xmlns:a16="http://schemas.microsoft.com/office/drawing/2014/main" id="{722852E8-030D-C400-42F8-AC9C4D677394}"/>
                </a:ext>
              </a:extLst>
            </p:cNvPr>
            <p:cNvSpPr/>
            <p:nvPr/>
          </p:nvSpPr>
          <p:spPr>
            <a:xfrm>
              <a:off x="8108900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4" name="Полилиния: фигура 3153">
              <a:extLst>
                <a:ext uri="{FF2B5EF4-FFF2-40B4-BE49-F238E27FC236}">
                  <a16:creationId xmlns:a16="http://schemas.microsoft.com/office/drawing/2014/main" id="{65020D20-3646-B767-0406-FB6C133A7A43}"/>
                </a:ext>
              </a:extLst>
            </p:cNvPr>
            <p:cNvSpPr/>
            <p:nvPr/>
          </p:nvSpPr>
          <p:spPr>
            <a:xfrm>
              <a:off x="8200216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5" name="Полилиния: фигура 3154">
              <a:extLst>
                <a:ext uri="{FF2B5EF4-FFF2-40B4-BE49-F238E27FC236}">
                  <a16:creationId xmlns:a16="http://schemas.microsoft.com/office/drawing/2014/main" id="{04C0EA8D-26E1-2EB3-985E-5EA75B548007}"/>
                </a:ext>
              </a:extLst>
            </p:cNvPr>
            <p:cNvSpPr/>
            <p:nvPr/>
          </p:nvSpPr>
          <p:spPr>
            <a:xfrm>
              <a:off x="8108900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6" name="Полилиния: фигура 3155">
              <a:extLst>
                <a:ext uri="{FF2B5EF4-FFF2-40B4-BE49-F238E27FC236}">
                  <a16:creationId xmlns:a16="http://schemas.microsoft.com/office/drawing/2014/main" id="{37DDCEC1-58F7-7E65-11A4-DF5F4E66B674}"/>
                </a:ext>
              </a:extLst>
            </p:cNvPr>
            <p:cNvSpPr/>
            <p:nvPr/>
          </p:nvSpPr>
          <p:spPr>
            <a:xfrm>
              <a:off x="8200216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7" name="Полилиния: фигура 3156">
              <a:extLst>
                <a:ext uri="{FF2B5EF4-FFF2-40B4-BE49-F238E27FC236}">
                  <a16:creationId xmlns:a16="http://schemas.microsoft.com/office/drawing/2014/main" id="{123308FF-2911-77AB-D375-2F26A0578618}"/>
                </a:ext>
              </a:extLst>
            </p:cNvPr>
            <p:cNvSpPr/>
            <p:nvPr/>
          </p:nvSpPr>
          <p:spPr>
            <a:xfrm>
              <a:off x="791590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8" name="Полилиния: фигура 3157">
              <a:extLst>
                <a:ext uri="{FF2B5EF4-FFF2-40B4-BE49-F238E27FC236}">
                  <a16:creationId xmlns:a16="http://schemas.microsoft.com/office/drawing/2014/main" id="{A4A20B93-F519-5543-A08D-189FF326E60D}"/>
                </a:ext>
              </a:extLst>
            </p:cNvPr>
            <p:cNvSpPr/>
            <p:nvPr/>
          </p:nvSpPr>
          <p:spPr>
            <a:xfrm>
              <a:off x="800721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9" name="Полилиния: фигура 3158">
              <a:extLst>
                <a:ext uri="{FF2B5EF4-FFF2-40B4-BE49-F238E27FC236}">
                  <a16:creationId xmlns:a16="http://schemas.microsoft.com/office/drawing/2014/main" id="{1A6B1D79-56D1-33D5-C854-80D8B59B6C0F}"/>
                </a:ext>
              </a:extLst>
            </p:cNvPr>
            <p:cNvSpPr/>
            <p:nvPr/>
          </p:nvSpPr>
          <p:spPr>
            <a:xfrm>
              <a:off x="791590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0" name="Полилиния: фигура 3159">
              <a:extLst>
                <a:ext uri="{FF2B5EF4-FFF2-40B4-BE49-F238E27FC236}">
                  <a16:creationId xmlns:a16="http://schemas.microsoft.com/office/drawing/2014/main" id="{909CC776-7515-7B82-DE38-446205A61594}"/>
                </a:ext>
              </a:extLst>
            </p:cNvPr>
            <p:cNvSpPr/>
            <p:nvPr/>
          </p:nvSpPr>
          <p:spPr>
            <a:xfrm>
              <a:off x="800721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1" name="Полилиния: фигура 3160">
              <a:extLst>
                <a:ext uri="{FF2B5EF4-FFF2-40B4-BE49-F238E27FC236}">
                  <a16:creationId xmlns:a16="http://schemas.microsoft.com/office/drawing/2014/main" id="{E1DFCF8A-8887-D832-0E8F-7EAF60AD852A}"/>
                </a:ext>
              </a:extLst>
            </p:cNvPr>
            <p:cNvSpPr/>
            <p:nvPr/>
          </p:nvSpPr>
          <p:spPr>
            <a:xfrm>
              <a:off x="7922132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2" name="Полилиния: фигура 3161">
              <a:extLst>
                <a:ext uri="{FF2B5EF4-FFF2-40B4-BE49-F238E27FC236}">
                  <a16:creationId xmlns:a16="http://schemas.microsoft.com/office/drawing/2014/main" id="{6D14C6D8-7EDB-A93D-6133-2466F9D8A733}"/>
                </a:ext>
              </a:extLst>
            </p:cNvPr>
            <p:cNvSpPr/>
            <p:nvPr/>
          </p:nvSpPr>
          <p:spPr>
            <a:xfrm>
              <a:off x="8013448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3" name="Полилиния: фигура 3162">
              <a:extLst>
                <a:ext uri="{FF2B5EF4-FFF2-40B4-BE49-F238E27FC236}">
                  <a16:creationId xmlns:a16="http://schemas.microsoft.com/office/drawing/2014/main" id="{3EC78EE4-2970-762F-FC87-8AEE86862CD2}"/>
                </a:ext>
              </a:extLst>
            </p:cNvPr>
            <p:cNvSpPr/>
            <p:nvPr/>
          </p:nvSpPr>
          <p:spPr>
            <a:xfrm>
              <a:off x="7922132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4" name="Полилиния: фигура 3163">
              <a:extLst>
                <a:ext uri="{FF2B5EF4-FFF2-40B4-BE49-F238E27FC236}">
                  <a16:creationId xmlns:a16="http://schemas.microsoft.com/office/drawing/2014/main" id="{EF0A6168-D378-C8C3-9587-D6222BC8F2E3}"/>
                </a:ext>
              </a:extLst>
            </p:cNvPr>
            <p:cNvSpPr/>
            <p:nvPr/>
          </p:nvSpPr>
          <p:spPr>
            <a:xfrm>
              <a:off x="8013448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5" name="Полилиния: фигура 3164">
              <a:extLst>
                <a:ext uri="{FF2B5EF4-FFF2-40B4-BE49-F238E27FC236}">
                  <a16:creationId xmlns:a16="http://schemas.microsoft.com/office/drawing/2014/main" id="{FC312156-F7D3-C641-799E-CA98E34F8E08}"/>
                </a:ext>
              </a:extLst>
            </p:cNvPr>
            <p:cNvSpPr/>
            <p:nvPr/>
          </p:nvSpPr>
          <p:spPr>
            <a:xfrm>
              <a:off x="772914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6" name="Полилиния: фигура 3165">
              <a:extLst>
                <a:ext uri="{FF2B5EF4-FFF2-40B4-BE49-F238E27FC236}">
                  <a16:creationId xmlns:a16="http://schemas.microsoft.com/office/drawing/2014/main" id="{71509B0F-592D-52E9-F962-0A77FE271EE4}"/>
                </a:ext>
              </a:extLst>
            </p:cNvPr>
            <p:cNvSpPr/>
            <p:nvPr/>
          </p:nvSpPr>
          <p:spPr>
            <a:xfrm>
              <a:off x="781837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7" name="Полилиния: фигура 3166">
              <a:extLst>
                <a:ext uri="{FF2B5EF4-FFF2-40B4-BE49-F238E27FC236}">
                  <a16:creationId xmlns:a16="http://schemas.microsoft.com/office/drawing/2014/main" id="{3912EE3F-80C0-BD64-69CD-6D5D52E28D07}"/>
                </a:ext>
              </a:extLst>
            </p:cNvPr>
            <p:cNvSpPr/>
            <p:nvPr/>
          </p:nvSpPr>
          <p:spPr>
            <a:xfrm>
              <a:off x="772914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8" name="Полилиния: фигура 3167">
              <a:extLst>
                <a:ext uri="{FF2B5EF4-FFF2-40B4-BE49-F238E27FC236}">
                  <a16:creationId xmlns:a16="http://schemas.microsoft.com/office/drawing/2014/main" id="{14C89A96-0871-A077-C3FF-DF51798429C2}"/>
                </a:ext>
              </a:extLst>
            </p:cNvPr>
            <p:cNvSpPr/>
            <p:nvPr/>
          </p:nvSpPr>
          <p:spPr>
            <a:xfrm>
              <a:off x="781837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9" name="Полилиния: фигура 3168">
              <a:extLst>
                <a:ext uri="{FF2B5EF4-FFF2-40B4-BE49-F238E27FC236}">
                  <a16:creationId xmlns:a16="http://schemas.microsoft.com/office/drawing/2014/main" id="{9FAC8D1C-88CE-A16A-B526-D0BF1FA6F392}"/>
                </a:ext>
              </a:extLst>
            </p:cNvPr>
            <p:cNvSpPr/>
            <p:nvPr/>
          </p:nvSpPr>
          <p:spPr>
            <a:xfrm>
              <a:off x="7735363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0" name="Полилиния: фигура 3169">
              <a:extLst>
                <a:ext uri="{FF2B5EF4-FFF2-40B4-BE49-F238E27FC236}">
                  <a16:creationId xmlns:a16="http://schemas.microsoft.com/office/drawing/2014/main" id="{BFADA4F1-605C-ADBE-F313-ECEBB1063E32}"/>
                </a:ext>
              </a:extLst>
            </p:cNvPr>
            <p:cNvSpPr/>
            <p:nvPr/>
          </p:nvSpPr>
          <p:spPr>
            <a:xfrm>
              <a:off x="7826679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1" name="Полилиния: фигура 3170">
              <a:extLst>
                <a:ext uri="{FF2B5EF4-FFF2-40B4-BE49-F238E27FC236}">
                  <a16:creationId xmlns:a16="http://schemas.microsoft.com/office/drawing/2014/main" id="{D3D15860-EA85-B7A5-3BF0-98A03AF53F07}"/>
                </a:ext>
              </a:extLst>
            </p:cNvPr>
            <p:cNvSpPr/>
            <p:nvPr/>
          </p:nvSpPr>
          <p:spPr>
            <a:xfrm>
              <a:off x="7735363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2" name="Полилиния: фигура 3171">
              <a:extLst>
                <a:ext uri="{FF2B5EF4-FFF2-40B4-BE49-F238E27FC236}">
                  <a16:creationId xmlns:a16="http://schemas.microsoft.com/office/drawing/2014/main" id="{0C002F96-F4D8-F857-B590-1975A59E8D21}"/>
                </a:ext>
              </a:extLst>
            </p:cNvPr>
            <p:cNvSpPr/>
            <p:nvPr/>
          </p:nvSpPr>
          <p:spPr>
            <a:xfrm>
              <a:off x="7826679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3" name="Полилиния: фигура 3172">
              <a:extLst>
                <a:ext uri="{FF2B5EF4-FFF2-40B4-BE49-F238E27FC236}">
                  <a16:creationId xmlns:a16="http://schemas.microsoft.com/office/drawing/2014/main" id="{77C34E97-7DE6-A95A-A621-428B676D0573}"/>
                </a:ext>
              </a:extLst>
            </p:cNvPr>
            <p:cNvSpPr/>
            <p:nvPr/>
          </p:nvSpPr>
          <p:spPr>
            <a:xfrm>
              <a:off x="754237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4" name="Полилиния: фигура 3173">
              <a:extLst>
                <a:ext uri="{FF2B5EF4-FFF2-40B4-BE49-F238E27FC236}">
                  <a16:creationId xmlns:a16="http://schemas.microsoft.com/office/drawing/2014/main" id="{12A70B0C-5700-3403-6FB2-B593592F70EF}"/>
                </a:ext>
              </a:extLst>
            </p:cNvPr>
            <p:cNvSpPr/>
            <p:nvPr/>
          </p:nvSpPr>
          <p:spPr>
            <a:xfrm>
              <a:off x="763160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5" name="Полилиния: фигура 3174">
              <a:extLst>
                <a:ext uri="{FF2B5EF4-FFF2-40B4-BE49-F238E27FC236}">
                  <a16:creationId xmlns:a16="http://schemas.microsoft.com/office/drawing/2014/main" id="{656C390F-4DF3-3ED5-94C0-5F73E602C2E8}"/>
                </a:ext>
              </a:extLst>
            </p:cNvPr>
            <p:cNvSpPr/>
            <p:nvPr/>
          </p:nvSpPr>
          <p:spPr>
            <a:xfrm>
              <a:off x="754237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6" name="Полилиния: фигура 3175">
              <a:extLst>
                <a:ext uri="{FF2B5EF4-FFF2-40B4-BE49-F238E27FC236}">
                  <a16:creationId xmlns:a16="http://schemas.microsoft.com/office/drawing/2014/main" id="{506480C4-5821-01A1-2CAA-4A0C4597B473}"/>
                </a:ext>
              </a:extLst>
            </p:cNvPr>
            <p:cNvSpPr/>
            <p:nvPr/>
          </p:nvSpPr>
          <p:spPr>
            <a:xfrm>
              <a:off x="763160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7" name="Полилиния: фигура 3176">
              <a:extLst>
                <a:ext uri="{FF2B5EF4-FFF2-40B4-BE49-F238E27FC236}">
                  <a16:creationId xmlns:a16="http://schemas.microsoft.com/office/drawing/2014/main" id="{443F00FB-4CF7-8AF8-DF55-94E32A96E3DA}"/>
                </a:ext>
              </a:extLst>
            </p:cNvPr>
            <p:cNvSpPr/>
            <p:nvPr/>
          </p:nvSpPr>
          <p:spPr>
            <a:xfrm>
              <a:off x="7548595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8" name="Полилиния: фигура 3177">
              <a:extLst>
                <a:ext uri="{FF2B5EF4-FFF2-40B4-BE49-F238E27FC236}">
                  <a16:creationId xmlns:a16="http://schemas.microsoft.com/office/drawing/2014/main" id="{EF678119-9FAF-0240-D64C-6B79576837BD}"/>
                </a:ext>
              </a:extLst>
            </p:cNvPr>
            <p:cNvSpPr/>
            <p:nvPr/>
          </p:nvSpPr>
          <p:spPr>
            <a:xfrm>
              <a:off x="7639901" y="3505676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9" name="Полилиния: фигура 3178">
              <a:extLst>
                <a:ext uri="{FF2B5EF4-FFF2-40B4-BE49-F238E27FC236}">
                  <a16:creationId xmlns:a16="http://schemas.microsoft.com/office/drawing/2014/main" id="{168EE07D-03E6-4980-5377-827EFCAF1FB6}"/>
                </a:ext>
              </a:extLst>
            </p:cNvPr>
            <p:cNvSpPr/>
            <p:nvPr/>
          </p:nvSpPr>
          <p:spPr>
            <a:xfrm>
              <a:off x="7548595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0" name="Полилиния: фигура 3179">
              <a:extLst>
                <a:ext uri="{FF2B5EF4-FFF2-40B4-BE49-F238E27FC236}">
                  <a16:creationId xmlns:a16="http://schemas.microsoft.com/office/drawing/2014/main" id="{A6E5D7DA-7D3C-76E2-F877-DD9392C78F4D}"/>
                </a:ext>
              </a:extLst>
            </p:cNvPr>
            <p:cNvSpPr/>
            <p:nvPr/>
          </p:nvSpPr>
          <p:spPr>
            <a:xfrm>
              <a:off x="7639901" y="3596945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1" name="Полилиния: фигура 3180">
              <a:extLst>
                <a:ext uri="{FF2B5EF4-FFF2-40B4-BE49-F238E27FC236}">
                  <a16:creationId xmlns:a16="http://schemas.microsoft.com/office/drawing/2014/main" id="{DE0B886A-2B54-9B3D-D8C9-BB7883ED3374}"/>
                </a:ext>
              </a:extLst>
            </p:cNvPr>
            <p:cNvSpPr/>
            <p:nvPr/>
          </p:nvSpPr>
          <p:spPr>
            <a:xfrm>
              <a:off x="735560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2" name="Полилиния: фигура 3181">
              <a:extLst>
                <a:ext uri="{FF2B5EF4-FFF2-40B4-BE49-F238E27FC236}">
                  <a16:creationId xmlns:a16="http://schemas.microsoft.com/office/drawing/2014/main" id="{F79DE2F8-9FC0-2C3F-70C0-651CBEA11A30}"/>
                </a:ext>
              </a:extLst>
            </p:cNvPr>
            <p:cNvSpPr/>
            <p:nvPr/>
          </p:nvSpPr>
          <p:spPr>
            <a:xfrm>
              <a:off x="744483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3" name="Полилиния: фигура 3182">
              <a:extLst>
                <a:ext uri="{FF2B5EF4-FFF2-40B4-BE49-F238E27FC236}">
                  <a16:creationId xmlns:a16="http://schemas.microsoft.com/office/drawing/2014/main" id="{A53AC6FA-5F91-DCE8-C917-7AAE447E4316}"/>
                </a:ext>
              </a:extLst>
            </p:cNvPr>
            <p:cNvSpPr/>
            <p:nvPr/>
          </p:nvSpPr>
          <p:spPr>
            <a:xfrm>
              <a:off x="735560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4" name="Полилиния: фигура 3183">
              <a:extLst>
                <a:ext uri="{FF2B5EF4-FFF2-40B4-BE49-F238E27FC236}">
                  <a16:creationId xmlns:a16="http://schemas.microsoft.com/office/drawing/2014/main" id="{909247BC-4729-D569-5532-4E4E807A03A2}"/>
                </a:ext>
              </a:extLst>
            </p:cNvPr>
            <p:cNvSpPr/>
            <p:nvPr/>
          </p:nvSpPr>
          <p:spPr>
            <a:xfrm>
              <a:off x="744483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5" name="Полилиния: фигура 3184">
              <a:extLst>
                <a:ext uri="{FF2B5EF4-FFF2-40B4-BE49-F238E27FC236}">
                  <a16:creationId xmlns:a16="http://schemas.microsoft.com/office/drawing/2014/main" id="{5573B0C0-5AA6-DA40-AA54-35A0A6CEAAB7}"/>
                </a:ext>
              </a:extLst>
            </p:cNvPr>
            <p:cNvSpPr/>
            <p:nvPr/>
          </p:nvSpPr>
          <p:spPr>
            <a:xfrm>
              <a:off x="7361826" y="3507752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30939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6" name="Полилиния: фигура 3185">
              <a:extLst>
                <a:ext uri="{FF2B5EF4-FFF2-40B4-BE49-F238E27FC236}">
                  <a16:creationId xmlns:a16="http://schemas.microsoft.com/office/drawing/2014/main" id="{FFA213B1-809E-5B04-1317-210B751028E0}"/>
                </a:ext>
              </a:extLst>
            </p:cNvPr>
            <p:cNvSpPr/>
            <p:nvPr/>
          </p:nvSpPr>
          <p:spPr>
            <a:xfrm>
              <a:off x="7453133" y="3507752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30939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7" name="Полилиния: фигура 3186">
              <a:extLst>
                <a:ext uri="{FF2B5EF4-FFF2-40B4-BE49-F238E27FC236}">
                  <a16:creationId xmlns:a16="http://schemas.microsoft.com/office/drawing/2014/main" id="{1CBC6F00-893C-07A4-1C52-0DC6D3DBA086}"/>
                </a:ext>
              </a:extLst>
            </p:cNvPr>
            <p:cNvSpPr/>
            <p:nvPr/>
          </p:nvSpPr>
          <p:spPr>
            <a:xfrm>
              <a:off x="7361826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8" name="Полилиния: фигура 3187">
              <a:extLst>
                <a:ext uri="{FF2B5EF4-FFF2-40B4-BE49-F238E27FC236}">
                  <a16:creationId xmlns:a16="http://schemas.microsoft.com/office/drawing/2014/main" id="{8D81FBF8-307E-E106-4A5F-85ED19594CA0}"/>
                </a:ext>
              </a:extLst>
            </p:cNvPr>
            <p:cNvSpPr/>
            <p:nvPr/>
          </p:nvSpPr>
          <p:spPr>
            <a:xfrm>
              <a:off x="7453133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9" name="Полилиния: фигура 3188">
              <a:extLst>
                <a:ext uri="{FF2B5EF4-FFF2-40B4-BE49-F238E27FC236}">
                  <a16:creationId xmlns:a16="http://schemas.microsoft.com/office/drawing/2014/main" id="{C3A936F1-545A-C2C9-3901-3049A576D3BE}"/>
                </a:ext>
              </a:extLst>
            </p:cNvPr>
            <p:cNvSpPr/>
            <p:nvPr/>
          </p:nvSpPr>
          <p:spPr>
            <a:xfrm>
              <a:off x="716675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0" name="Полилиния: фигура 3189">
              <a:extLst>
                <a:ext uri="{FF2B5EF4-FFF2-40B4-BE49-F238E27FC236}">
                  <a16:creationId xmlns:a16="http://schemas.microsoft.com/office/drawing/2014/main" id="{B91BD5A5-7800-3D5D-DFCD-3C7204CAF511}"/>
                </a:ext>
              </a:extLst>
            </p:cNvPr>
            <p:cNvSpPr/>
            <p:nvPr/>
          </p:nvSpPr>
          <p:spPr>
            <a:xfrm>
              <a:off x="725806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1" name="Полилиния: фигура 3190">
              <a:extLst>
                <a:ext uri="{FF2B5EF4-FFF2-40B4-BE49-F238E27FC236}">
                  <a16:creationId xmlns:a16="http://schemas.microsoft.com/office/drawing/2014/main" id="{9DBDE59A-5027-9674-46F2-B53378390A43}"/>
                </a:ext>
              </a:extLst>
            </p:cNvPr>
            <p:cNvSpPr/>
            <p:nvPr/>
          </p:nvSpPr>
          <p:spPr>
            <a:xfrm>
              <a:off x="716675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2" name="Полилиния: фигура 3191">
              <a:extLst>
                <a:ext uri="{FF2B5EF4-FFF2-40B4-BE49-F238E27FC236}">
                  <a16:creationId xmlns:a16="http://schemas.microsoft.com/office/drawing/2014/main" id="{6732443E-E98C-CED8-D068-9C4FC4BC707B}"/>
                </a:ext>
              </a:extLst>
            </p:cNvPr>
            <p:cNvSpPr/>
            <p:nvPr/>
          </p:nvSpPr>
          <p:spPr>
            <a:xfrm>
              <a:off x="725806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3" name="Полилиния: фигура 3192">
              <a:extLst>
                <a:ext uri="{FF2B5EF4-FFF2-40B4-BE49-F238E27FC236}">
                  <a16:creationId xmlns:a16="http://schemas.microsoft.com/office/drawing/2014/main" id="{C601A661-5584-427C-4597-743229D3495F}"/>
                </a:ext>
              </a:extLst>
            </p:cNvPr>
            <p:cNvSpPr/>
            <p:nvPr/>
          </p:nvSpPr>
          <p:spPr>
            <a:xfrm>
              <a:off x="7175058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4" name="Полилиния: фигура 3193">
              <a:extLst>
                <a:ext uri="{FF2B5EF4-FFF2-40B4-BE49-F238E27FC236}">
                  <a16:creationId xmlns:a16="http://schemas.microsoft.com/office/drawing/2014/main" id="{CA074097-86F6-9FBB-531D-618932139017}"/>
                </a:ext>
              </a:extLst>
            </p:cNvPr>
            <p:cNvSpPr/>
            <p:nvPr/>
          </p:nvSpPr>
          <p:spPr>
            <a:xfrm>
              <a:off x="7266364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5" name="Полилиния: фигура 3194">
              <a:extLst>
                <a:ext uri="{FF2B5EF4-FFF2-40B4-BE49-F238E27FC236}">
                  <a16:creationId xmlns:a16="http://schemas.microsoft.com/office/drawing/2014/main" id="{1563D3E8-2CF5-D0F2-C914-4F9A89E325C9}"/>
                </a:ext>
              </a:extLst>
            </p:cNvPr>
            <p:cNvSpPr/>
            <p:nvPr/>
          </p:nvSpPr>
          <p:spPr>
            <a:xfrm>
              <a:off x="7175058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6" name="Полилиния: фигура 3195">
              <a:extLst>
                <a:ext uri="{FF2B5EF4-FFF2-40B4-BE49-F238E27FC236}">
                  <a16:creationId xmlns:a16="http://schemas.microsoft.com/office/drawing/2014/main" id="{DD49FF0D-381A-30B4-F081-C1895ECF5769}"/>
                </a:ext>
              </a:extLst>
            </p:cNvPr>
            <p:cNvSpPr/>
            <p:nvPr/>
          </p:nvSpPr>
          <p:spPr>
            <a:xfrm>
              <a:off x="7266364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7" name="Полилиния: фигура 3196">
              <a:extLst>
                <a:ext uri="{FF2B5EF4-FFF2-40B4-BE49-F238E27FC236}">
                  <a16:creationId xmlns:a16="http://schemas.microsoft.com/office/drawing/2014/main" id="{BC4E6002-8724-A7AC-9885-3A67BD438014}"/>
                </a:ext>
              </a:extLst>
            </p:cNvPr>
            <p:cNvSpPr/>
            <p:nvPr/>
          </p:nvSpPr>
          <p:spPr>
            <a:xfrm>
              <a:off x="6979980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8" name="Полилиния: фигура 3197">
              <a:extLst>
                <a:ext uri="{FF2B5EF4-FFF2-40B4-BE49-F238E27FC236}">
                  <a16:creationId xmlns:a16="http://schemas.microsoft.com/office/drawing/2014/main" id="{2230CE9F-05DC-F744-BAF0-1FF0560CBD46}"/>
                </a:ext>
              </a:extLst>
            </p:cNvPr>
            <p:cNvSpPr/>
            <p:nvPr/>
          </p:nvSpPr>
          <p:spPr>
            <a:xfrm>
              <a:off x="707129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9" name="Полилиния: фигура 3198">
              <a:extLst>
                <a:ext uri="{FF2B5EF4-FFF2-40B4-BE49-F238E27FC236}">
                  <a16:creationId xmlns:a16="http://schemas.microsoft.com/office/drawing/2014/main" id="{77B4C795-D8B1-9A2A-A4DF-706711DB682C}"/>
                </a:ext>
              </a:extLst>
            </p:cNvPr>
            <p:cNvSpPr/>
            <p:nvPr/>
          </p:nvSpPr>
          <p:spPr>
            <a:xfrm>
              <a:off x="6979980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0" name="Полилиния: фигура 3199">
              <a:extLst>
                <a:ext uri="{FF2B5EF4-FFF2-40B4-BE49-F238E27FC236}">
                  <a16:creationId xmlns:a16="http://schemas.microsoft.com/office/drawing/2014/main" id="{0B359ABE-9792-BB4F-3FA4-C81E6080B1B7}"/>
                </a:ext>
              </a:extLst>
            </p:cNvPr>
            <p:cNvSpPr/>
            <p:nvPr/>
          </p:nvSpPr>
          <p:spPr>
            <a:xfrm>
              <a:off x="707129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1" name="Полилиния: фигура 3200">
              <a:extLst>
                <a:ext uri="{FF2B5EF4-FFF2-40B4-BE49-F238E27FC236}">
                  <a16:creationId xmlns:a16="http://schemas.microsoft.com/office/drawing/2014/main" id="{FDCCFB1B-29AD-AA72-2EBC-A84E1992080C}"/>
                </a:ext>
              </a:extLst>
            </p:cNvPr>
            <p:cNvSpPr/>
            <p:nvPr/>
          </p:nvSpPr>
          <p:spPr>
            <a:xfrm>
              <a:off x="6988290" y="350775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2" name="Полилиния: фигура 3201">
              <a:extLst>
                <a:ext uri="{FF2B5EF4-FFF2-40B4-BE49-F238E27FC236}">
                  <a16:creationId xmlns:a16="http://schemas.microsoft.com/office/drawing/2014/main" id="{A7B4FA05-B6E6-B57D-88EE-A0B7D04F6423}"/>
                </a:ext>
              </a:extLst>
            </p:cNvPr>
            <p:cNvSpPr/>
            <p:nvPr/>
          </p:nvSpPr>
          <p:spPr>
            <a:xfrm>
              <a:off x="7079596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3" name="Полилиния: фигура 3202">
              <a:extLst>
                <a:ext uri="{FF2B5EF4-FFF2-40B4-BE49-F238E27FC236}">
                  <a16:creationId xmlns:a16="http://schemas.microsoft.com/office/drawing/2014/main" id="{850568E9-3A3A-76AD-E87A-A619D08DB261}"/>
                </a:ext>
              </a:extLst>
            </p:cNvPr>
            <p:cNvSpPr/>
            <p:nvPr/>
          </p:nvSpPr>
          <p:spPr>
            <a:xfrm>
              <a:off x="6988290" y="3599021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4" name="Полилиния: фигура 3203">
              <a:extLst>
                <a:ext uri="{FF2B5EF4-FFF2-40B4-BE49-F238E27FC236}">
                  <a16:creationId xmlns:a16="http://schemas.microsoft.com/office/drawing/2014/main" id="{4D7FCC4B-9396-D17D-D96D-2223A0A16968}"/>
                </a:ext>
              </a:extLst>
            </p:cNvPr>
            <p:cNvSpPr/>
            <p:nvPr/>
          </p:nvSpPr>
          <p:spPr>
            <a:xfrm>
              <a:off x="7079596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5" name="Полилиния: фигура 3204">
              <a:extLst>
                <a:ext uri="{FF2B5EF4-FFF2-40B4-BE49-F238E27FC236}">
                  <a16:creationId xmlns:a16="http://schemas.microsoft.com/office/drawing/2014/main" id="{9D14C1DD-BF1C-8D56-3806-BCB61875E74F}"/>
                </a:ext>
              </a:extLst>
            </p:cNvPr>
            <p:cNvSpPr/>
            <p:nvPr/>
          </p:nvSpPr>
          <p:spPr>
            <a:xfrm>
              <a:off x="679321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6" name="Полилиния: фигура 3205">
              <a:extLst>
                <a:ext uri="{FF2B5EF4-FFF2-40B4-BE49-F238E27FC236}">
                  <a16:creationId xmlns:a16="http://schemas.microsoft.com/office/drawing/2014/main" id="{12AF72BE-A281-25B2-C3A6-DF78031B015E}"/>
                </a:ext>
              </a:extLst>
            </p:cNvPr>
            <p:cNvSpPr/>
            <p:nvPr/>
          </p:nvSpPr>
          <p:spPr>
            <a:xfrm>
              <a:off x="688245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7" name="Полилиния: фигура 3206">
              <a:extLst>
                <a:ext uri="{FF2B5EF4-FFF2-40B4-BE49-F238E27FC236}">
                  <a16:creationId xmlns:a16="http://schemas.microsoft.com/office/drawing/2014/main" id="{045324B3-A62D-676C-A241-9B67CB5FE169}"/>
                </a:ext>
              </a:extLst>
            </p:cNvPr>
            <p:cNvSpPr/>
            <p:nvPr/>
          </p:nvSpPr>
          <p:spPr>
            <a:xfrm>
              <a:off x="679321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8" name="Полилиния: фигура 3207">
              <a:extLst>
                <a:ext uri="{FF2B5EF4-FFF2-40B4-BE49-F238E27FC236}">
                  <a16:creationId xmlns:a16="http://schemas.microsoft.com/office/drawing/2014/main" id="{FFB444B4-F3BF-AFBE-693B-36208732829A}"/>
                </a:ext>
              </a:extLst>
            </p:cNvPr>
            <p:cNvSpPr/>
            <p:nvPr/>
          </p:nvSpPr>
          <p:spPr>
            <a:xfrm>
              <a:off x="688245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9" name="Полилиния: фигура 3208">
              <a:extLst>
                <a:ext uri="{FF2B5EF4-FFF2-40B4-BE49-F238E27FC236}">
                  <a16:creationId xmlns:a16="http://schemas.microsoft.com/office/drawing/2014/main" id="{9A3159F4-DED0-31ED-3412-C70C8CC74051}"/>
                </a:ext>
              </a:extLst>
            </p:cNvPr>
            <p:cNvSpPr/>
            <p:nvPr/>
          </p:nvSpPr>
          <p:spPr>
            <a:xfrm>
              <a:off x="6801512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0" name="Полилиния: фигура 3209">
              <a:extLst>
                <a:ext uri="{FF2B5EF4-FFF2-40B4-BE49-F238E27FC236}">
                  <a16:creationId xmlns:a16="http://schemas.microsoft.com/office/drawing/2014/main" id="{443C1DD8-14FB-75FF-961E-0A711C268A40}"/>
                </a:ext>
              </a:extLst>
            </p:cNvPr>
            <p:cNvSpPr/>
            <p:nvPr/>
          </p:nvSpPr>
          <p:spPr>
            <a:xfrm>
              <a:off x="6892828" y="350775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1" name="Полилиния: фигура 3210">
              <a:extLst>
                <a:ext uri="{FF2B5EF4-FFF2-40B4-BE49-F238E27FC236}">
                  <a16:creationId xmlns:a16="http://schemas.microsoft.com/office/drawing/2014/main" id="{3078A041-549F-D920-9964-2CE1FA5F2A20}"/>
                </a:ext>
              </a:extLst>
            </p:cNvPr>
            <p:cNvSpPr/>
            <p:nvPr/>
          </p:nvSpPr>
          <p:spPr>
            <a:xfrm>
              <a:off x="6801512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2" name="Полилиния: фигура 3211">
              <a:extLst>
                <a:ext uri="{FF2B5EF4-FFF2-40B4-BE49-F238E27FC236}">
                  <a16:creationId xmlns:a16="http://schemas.microsoft.com/office/drawing/2014/main" id="{0364FD24-1B14-E31B-9FE6-4FD4609F09E1}"/>
                </a:ext>
              </a:extLst>
            </p:cNvPr>
            <p:cNvSpPr/>
            <p:nvPr/>
          </p:nvSpPr>
          <p:spPr>
            <a:xfrm>
              <a:off x="6892828" y="3599021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3" name="Полилиния: фигура 3212">
              <a:extLst>
                <a:ext uri="{FF2B5EF4-FFF2-40B4-BE49-F238E27FC236}">
                  <a16:creationId xmlns:a16="http://schemas.microsoft.com/office/drawing/2014/main" id="{44A13967-1E09-49B2-8439-4A26C7952CE7}"/>
                </a:ext>
              </a:extLst>
            </p:cNvPr>
            <p:cNvSpPr/>
            <p:nvPr/>
          </p:nvSpPr>
          <p:spPr>
            <a:xfrm>
              <a:off x="660644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4" name="Полилиния: фигура 3213">
              <a:extLst>
                <a:ext uri="{FF2B5EF4-FFF2-40B4-BE49-F238E27FC236}">
                  <a16:creationId xmlns:a16="http://schemas.microsoft.com/office/drawing/2014/main" id="{96B22ECD-9CB0-6186-1258-B005D62200E8}"/>
                </a:ext>
              </a:extLst>
            </p:cNvPr>
            <p:cNvSpPr/>
            <p:nvPr/>
          </p:nvSpPr>
          <p:spPr>
            <a:xfrm>
              <a:off x="669568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5" name="Полилиния: фигура 3214">
              <a:extLst>
                <a:ext uri="{FF2B5EF4-FFF2-40B4-BE49-F238E27FC236}">
                  <a16:creationId xmlns:a16="http://schemas.microsoft.com/office/drawing/2014/main" id="{0BBF7B3B-ADCF-CC4B-D0FD-22521E169460}"/>
                </a:ext>
              </a:extLst>
            </p:cNvPr>
            <p:cNvSpPr/>
            <p:nvPr/>
          </p:nvSpPr>
          <p:spPr>
            <a:xfrm>
              <a:off x="660644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6" name="Полилиния: фигура 3215">
              <a:extLst>
                <a:ext uri="{FF2B5EF4-FFF2-40B4-BE49-F238E27FC236}">
                  <a16:creationId xmlns:a16="http://schemas.microsoft.com/office/drawing/2014/main" id="{A351BAAF-5239-18F4-0017-8BEDDCCF01F4}"/>
                </a:ext>
              </a:extLst>
            </p:cNvPr>
            <p:cNvSpPr/>
            <p:nvPr/>
          </p:nvSpPr>
          <p:spPr>
            <a:xfrm>
              <a:off x="669568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7" name="Полилиния: фигура 3216">
              <a:extLst>
                <a:ext uri="{FF2B5EF4-FFF2-40B4-BE49-F238E27FC236}">
                  <a16:creationId xmlns:a16="http://schemas.microsoft.com/office/drawing/2014/main" id="{5DC6B3DF-20C0-EB06-8E1C-5F42B198CB99}"/>
                </a:ext>
              </a:extLst>
            </p:cNvPr>
            <p:cNvSpPr/>
            <p:nvPr/>
          </p:nvSpPr>
          <p:spPr>
            <a:xfrm>
              <a:off x="6614743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8" name="Полилиния: фигура 3217">
              <a:extLst>
                <a:ext uri="{FF2B5EF4-FFF2-40B4-BE49-F238E27FC236}">
                  <a16:creationId xmlns:a16="http://schemas.microsoft.com/office/drawing/2014/main" id="{76ED3089-9CCD-43A2-8209-E396D2297059}"/>
                </a:ext>
              </a:extLst>
            </p:cNvPr>
            <p:cNvSpPr/>
            <p:nvPr/>
          </p:nvSpPr>
          <p:spPr>
            <a:xfrm>
              <a:off x="6706059" y="3509829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9" name="Полилиния: фигура 3218">
              <a:extLst>
                <a:ext uri="{FF2B5EF4-FFF2-40B4-BE49-F238E27FC236}">
                  <a16:creationId xmlns:a16="http://schemas.microsoft.com/office/drawing/2014/main" id="{12CBD0F5-D432-0388-465D-95E580087AD9}"/>
                </a:ext>
              </a:extLst>
            </p:cNvPr>
            <p:cNvSpPr/>
            <p:nvPr/>
          </p:nvSpPr>
          <p:spPr>
            <a:xfrm>
              <a:off x="6614743" y="360109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0" name="Полилиния: фигура 3219">
              <a:extLst>
                <a:ext uri="{FF2B5EF4-FFF2-40B4-BE49-F238E27FC236}">
                  <a16:creationId xmlns:a16="http://schemas.microsoft.com/office/drawing/2014/main" id="{571585C5-6DC7-5551-F5C1-1A9B0FBF7D1E}"/>
                </a:ext>
              </a:extLst>
            </p:cNvPr>
            <p:cNvSpPr/>
            <p:nvPr/>
          </p:nvSpPr>
          <p:spPr>
            <a:xfrm>
              <a:off x="6706059" y="360109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1" name="Полилиния: фигура 3220">
              <a:extLst>
                <a:ext uri="{FF2B5EF4-FFF2-40B4-BE49-F238E27FC236}">
                  <a16:creationId xmlns:a16="http://schemas.microsoft.com/office/drawing/2014/main" id="{42F3F98A-646B-4A57-03C9-2F3DE601BED5}"/>
                </a:ext>
              </a:extLst>
            </p:cNvPr>
            <p:cNvSpPr/>
            <p:nvPr/>
          </p:nvSpPr>
          <p:spPr>
            <a:xfrm>
              <a:off x="641967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2" name="Полилиния: фигура 3221">
              <a:extLst>
                <a:ext uri="{FF2B5EF4-FFF2-40B4-BE49-F238E27FC236}">
                  <a16:creationId xmlns:a16="http://schemas.microsoft.com/office/drawing/2014/main" id="{BF3AD28C-83B5-0707-491D-D31C36704B6E}"/>
                </a:ext>
              </a:extLst>
            </p:cNvPr>
            <p:cNvSpPr/>
            <p:nvPr/>
          </p:nvSpPr>
          <p:spPr>
            <a:xfrm>
              <a:off x="650891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3" name="Полилиния: фигура 3222">
              <a:extLst>
                <a:ext uri="{FF2B5EF4-FFF2-40B4-BE49-F238E27FC236}">
                  <a16:creationId xmlns:a16="http://schemas.microsoft.com/office/drawing/2014/main" id="{FC5FA4D6-EFA8-3719-266C-370348166BCF}"/>
                </a:ext>
              </a:extLst>
            </p:cNvPr>
            <p:cNvSpPr/>
            <p:nvPr/>
          </p:nvSpPr>
          <p:spPr>
            <a:xfrm>
              <a:off x="641967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4" name="Полилиния: фигура 3223">
              <a:extLst>
                <a:ext uri="{FF2B5EF4-FFF2-40B4-BE49-F238E27FC236}">
                  <a16:creationId xmlns:a16="http://schemas.microsoft.com/office/drawing/2014/main" id="{4DDC43BD-F74C-0C22-A472-B285C7539258}"/>
                </a:ext>
              </a:extLst>
            </p:cNvPr>
            <p:cNvSpPr/>
            <p:nvPr/>
          </p:nvSpPr>
          <p:spPr>
            <a:xfrm>
              <a:off x="650891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5" name="Полилиния: фигура 3224">
              <a:extLst>
                <a:ext uri="{FF2B5EF4-FFF2-40B4-BE49-F238E27FC236}">
                  <a16:creationId xmlns:a16="http://schemas.microsoft.com/office/drawing/2014/main" id="{FF0EECD7-A8BF-CCC7-1BED-ECB1607CE51E}"/>
                </a:ext>
              </a:extLst>
            </p:cNvPr>
            <p:cNvSpPr/>
            <p:nvPr/>
          </p:nvSpPr>
          <p:spPr>
            <a:xfrm>
              <a:off x="6427975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6" name="Полилиния: фигура 3225">
              <a:extLst>
                <a:ext uri="{FF2B5EF4-FFF2-40B4-BE49-F238E27FC236}">
                  <a16:creationId xmlns:a16="http://schemas.microsoft.com/office/drawing/2014/main" id="{F6CBA3E4-4B5C-CB19-8FC7-687BC9855481}"/>
                </a:ext>
              </a:extLst>
            </p:cNvPr>
            <p:cNvSpPr/>
            <p:nvPr/>
          </p:nvSpPr>
          <p:spPr>
            <a:xfrm>
              <a:off x="6519281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7" name="Полилиния: фигура 3226">
              <a:extLst>
                <a:ext uri="{FF2B5EF4-FFF2-40B4-BE49-F238E27FC236}">
                  <a16:creationId xmlns:a16="http://schemas.microsoft.com/office/drawing/2014/main" id="{EBD6AA89-D0FA-EE67-F750-DDA7F2C28864}"/>
                </a:ext>
              </a:extLst>
            </p:cNvPr>
            <p:cNvSpPr/>
            <p:nvPr/>
          </p:nvSpPr>
          <p:spPr>
            <a:xfrm>
              <a:off x="6427975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8" name="Полилиния: фигура 3227">
              <a:extLst>
                <a:ext uri="{FF2B5EF4-FFF2-40B4-BE49-F238E27FC236}">
                  <a16:creationId xmlns:a16="http://schemas.microsoft.com/office/drawing/2014/main" id="{B2A1176C-6597-0996-2A27-FA769E3CE507}"/>
                </a:ext>
              </a:extLst>
            </p:cNvPr>
            <p:cNvSpPr/>
            <p:nvPr/>
          </p:nvSpPr>
          <p:spPr>
            <a:xfrm>
              <a:off x="6519281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9" name="Полилиния: фигура 3228">
              <a:extLst>
                <a:ext uri="{FF2B5EF4-FFF2-40B4-BE49-F238E27FC236}">
                  <a16:creationId xmlns:a16="http://schemas.microsoft.com/office/drawing/2014/main" id="{370657D7-D604-6CB7-C373-C1E11C7E4890}"/>
                </a:ext>
              </a:extLst>
            </p:cNvPr>
            <p:cNvSpPr/>
            <p:nvPr/>
          </p:nvSpPr>
          <p:spPr>
            <a:xfrm>
              <a:off x="623082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0" name="Полилиния: фигура 3229">
              <a:extLst>
                <a:ext uri="{FF2B5EF4-FFF2-40B4-BE49-F238E27FC236}">
                  <a16:creationId xmlns:a16="http://schemas.microsoft.com/office/drawing/2014/main" id="{03D9593B-EF1A-08CB-D201-5633C3F1BEA5}"/>
                </a:ext>
              </a:extLst>
            </p:cNvPr>
            <p:cNvSpPr/>
            <p:nvPr/>
          </p:nvSpPr>
          <p:spPr>
            <a:xfrm>
              <a:off x="6322136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1" name="Полилиния: фигура 3230">
              <a:extLst>
                <a:ext uri="{FF2B5EF4-FFF2-40B4-BE49-F238E27FC236}">
                  <a16:creationId xmlns:a16="http://schemas.microsoft.com/office/drawing/2014/main" id="{6FC1703C-E6B0-6EC2-267C-4598DE776CED}"/>
                </a:ext>
              </a:extLst>
            </p:cNvPr>
            <p:cNvSpPr/>
            <p:nvPr/>
          </p:nvSpPr>
          <p:spPr>
            <a:xfrm>
              <a:off x="623082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2" name="Полилиния: фигура 3231">
              <a:extLst>
                <a:ext uri="{FF2B5EF4-FFF2-40B4-BE49-F238E27FC236}">
                  <a16:creationId xmlns:a16="http://schemas.microsoft.com/office/drawing/2014/main" id="{1203505F-533E-3E6C-1FF0-33D28996BF1B}"/>
                </a:ext>
              </a:extLst>
            </p:cNvPr>
            <p:cNvSpPr/>
            <p:nvPr/>
          </p:nvSpPr>
          <p:spPr>
            <a:xfrm>
              <a:off x="6322136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3" name="Полилиния: фигура 3232">
              <a:extLst>
                <a:ext uri="{FF2B5EF4-FFF2-40B4-BE49-F238E27FC236}">
                  <a16:creationId xmlns:a16="http://schemas.microsoft.com/office/drawing/2014/main" id="{D6ECAEAE-0B0A-B269-FE22-0F1A3FD1DF33}"/>
                </a:ext>
              </a:extLst>
            </p:cNvPr>
            <p:cNvSpPr/>
            <p:nvPr/>
          </p:nvSpPr>
          <p:spPr>
            <a:xfrm>
              <a:off x="6241206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4" name="Полилиния: фигура 3233">
              <a:extLst>
                <a:ext uri="{FF2B5EF4-FFF2-40B4-BE49-F238E27FC236}">
                  <a16:creationId xmlns:a16="http://schemas.microsoft.com/office/drawing/2014/main" id="{02EC87D7-9DB5-1EEE-12C9-4EB0EE40C20F}"/>
                </a:ext>
              </a:extLst>
            </p:cNvPr>
            <p:cNvSpPr/>
            <p:nvPr/>
          </p:nvSpPr>
          <p:spPr>
            <a:xfrm>
              <a:off x="6332513" y="350982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5" name="Полилиния: фигура 3234">
              <a:extLst>
                <a:ext uri="{FF2B5EF4-FFF2-40B4-BE49-F238E27FC236}">
                  <a16:creationId xmlns:a16="http://schemas.microsoft.com/office/drawing/2014/main" id="{C7E0C4D7-3E77-AE04-8393-4097A5337787}"/>
                </a:ext>
              </a:extLst>
            </p:cNvPr>
            <p:cNvSpPr/>
            <p:nvPr/>
          </p:nvSpPr>
          <p:spPr>
            <a:xfrm>
              <a:off x="6241206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6" name="Полилиния: фигура 3235">
              <a:extLst>
                <a:ext uri="{FF2B5EF4-FFF2-40B4-BE49-F238E27FC236}">
                  <a16:creationId xmlns:a16="http://schemas.microsoft.com/office/drawing/2014/main" id="{9BC43593-FBAE-C342-37E0-502FAE26920D}"/>
                </a:ext>
              </a:extLst>
            </p:cNvPr>
            <p:cNvSpPr/>
            <p:nvPr/>
          </p:nvSpPr>
          <p:spPr>
            <a:xfrm>
              <a:off x="6332513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7" name="Полилиния: фигура 3236">
              <a:extLst>
                <a:ext uri="{FF2B5EF4-FFF2-40B4-BE49-F238E27FC236}">
                  <a16:creationId xmlns:a16="http://schemas.microsoft.com/office/drawing/2014/main" id="{88175D55-C276-3820-E059-DF44ED9FF607}"/>
                </a:ext>
              </a:extLst>
            </p:cNvPr>
            <p:cNvSpPr/>
            <p:nvPr/>
          </p:nvSpPr>
          <p:spPr>
            <a:xfrm>
              <a:off x="604406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8" name="Полилиния: фигура 3237">
              <a:extLst>
                <a:ext uri="{FF2B5EF4-FFF2-40B4-BE49-F238E27FC236}">
                  <a16:creationId xmlns:a16="http://schemas.microsoft.com/office/drawing/2014/main" id="{3C9494DF-4612-E15F-3EF3-583BCABCC2FB}"/>
                </a:ext>
              </a:extLst>
            </p:cNvPr>
            <p:cNvSpPr/>
            <p:nvPr/>
          </p:nvSpPr>
          <p:spPr>
            <a:xfrm>
              <a:off x="613536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9" name="Полилиния: фигура 3238">
              <a:extLst>
                <a:ext uri="{FF2B5EF4-FFF2-40B4-BE49-F238E27FC236}">
                  <a16:creationId xmlns:a16="http://schemas.microsoft.com/office/drawing/2014/main" id="{FABD6509-1167-9B79-537F-C80B3B50F5B1}"/>
                </a:ext>
              </a:extLst>
            </p:cNvPr>
            <p:cNvSpPr/>
            <p:nvPr/>
          </p:nvSpPr>
          <p:spPr>
            <a:xfrm>
              <a:off x="604406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0" name="Полилиния: фигура 3239">
              <a:extLst>
                <a:ext uri="{FF2B5EF4-FFF2-40B4-BE49-F238E27FC236}">
                  <a16:creationId xmlns:a16="http://schemas.microsoft.com/office/drawing/2014/main" id="{72BDACDE-D9EB-FDFA-49CA-1A0F8EF2A806}"/>
                </a:ext>
              </a:extLst>
            </p:cNvPr>
            <p:cNvSpPr/>
            <p:nvPr/>
          </p:nvSpPr>
          <p:spPr>
            <a:xfrm>
              <a:off x="613536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1" name="Полилиния: фигура 3240">
              <a:extLst>
                <a:ext uri="{FF2B5EF4-FFF2-40B4-BE49-F238E27FC236}">
                  <a16:creationId xmlns:a16="http://schemas.microsoft.com/office/drawing/2014/main" id="{2641161F-9A2C-4F53-F937-D7F5DC355DEE}"/>
                </a:ext>
              </a:extLst>
            </p:cNvPr>
            <p:cNvSpPr/>
            <p:nvPr/>
          </p:nvSpPr>
          <p:spPr>
            <a:xfrm>
              <a:off x="6054438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2" name="Полилиния: фигура 3241">
              <a:extLst>
                <a:ext uri="{FF2B5EF4-FFF2-40B4-BE49-F238E27FC236}">
                  <a16:creationId xmlns:a16="http://schemas.microsoft.com/office/drawing/2014/main" id="{C4317E99-7EEB-D5EF-E57A-8B0C011A40D5}"/>
                </a:ext>
              </a:extLst>
            </p:cNvPr>
            <p:cNvSpPr/>
            <p:nvPr/>
          </p:nvSpPr>
          <p:spPr>
            <a:xfrm>
              <a:off x="6145745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3" name="Полилиния: фигура 3242">
              <a:extLst>
                <a:ext uri="{FF2B5EF4-FFF2-40B4-BE49-F238E27FC236}">
                  <a16:creationId xmlns:a16="http://schemas.microsoft.com/office/drawing/2014/main" id="{506E0C4F-4A3E-F63A-9E85-484362E4680A}"/>
                </a:ext>
              </a:extLst>
            </p:cNvPr>
            <p:cNvSpPr/>
            <p:nvPr/>
          </p:nvSpPr>
          <p:spPr>
            <a:xfrm>
              <a:off x="6054438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4" name="Полилиния: фигура 3243">
              <a:extLst>
                <a:ext uri="{FF2B5EF4-FFF2-40B4-BE49-F238E27FC236}">
                  <a16:creationId xmlns:a16="http://schemas.microsoft.com/office/drawing/2014/main" id="{6E766B2F-9BC3-BEB7-0D3B-AC7717FC7942}"/>
                </a:ext>
              </a:extLst>
            </p:cNvPr>
            <p:cNvSpPr/>
            <p:nvPr/>
          </p:nvSpPr>
          <p:spPr>
            <a:xfrm>
              <a:off x="6145745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5" name="Полилиния: фигура 3244">
              <a:extLst>
                <a:ext uri="{FF2B5EF4-FFF2-40B4-BE49-F238E27FC236}">
                  <a16:creationId xmlns:a16="http://schemas.microsoft.com/office/drawing/2014/main" id="{7BE840F9-9338-3DDF-5233-2EBA047EAD77}"/>
                </a:ext>
              </a:extLst>
            </p:cNvPr>
            <p:cNvSpPr/>
            <p:nvPr/>
          </p:nvSpPr>
          <p:spPr>
            <a:xfrm>
              <a:off x="585729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6" name="Полилиния: фигура 3245">
              <a:extLst>
                <a:ext uri="{FF2B5EF4-FFF2-40B4-BE49-F238E27FC236}">
                  <a16:creationId xmlns:a16="http://schemas.microsoft.com/office/drawing/2014/main" id="{EC958F86-40B6-F11E-B969-69DA6AFDCB18}"/>
                </a:ext>
              </a:extLst>
            </p:cNvPr>
            <p:cNvSpPr/>
            <p:nvPr/>
          </p:nvSpPr>
          <p:spPr>
            <a:xfrm>
              <a:off x="594652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7" name="Полилиния: фигура 3246">
              <a:extLst>
                <a:ext uri="{FF2B5EF4-FFF2-40B4-BE49-F238E27FC236}">
                  <a16:creationId xmlns:a16="http://schemas.microsoft.com/office/drawing/2014/main" id="{C2D75279-D832-D4A9-28F5-A81815BC7455}"/>
                </a:ext>
              </a:extLst>
            </p:cNvPr>
            <p:cNvSpPr/>
            <p:nvPr/>
          </p:nvSpPr>
          <p:spPr>
            <a:xfrm>
              <a:off x="585729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8" name="Полилиния: фигура 3247">
              <a:extLst>
                <a:ext uri="{FF2B5EF4-FFF2-40B4-BE49-F238E27FC236}">
                  <a16:creationId xmlns:a16="http://schemas.microsoft.com/office/drawing/2014/main" id="{58D25248-F55D-619B-2C3E-9F2DFFB54AE6}"/>
                </a:ext>
              </a:extLst>
            </p:cNvPr>
            <p:cNvSpPr/>
            <p:nvPr/>
          </p:nvSpPr>
          <p:spPr>
            <a:xfrm>
              <a:off x="594652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9" name="Полилиния: фигура 3248">
              <a:extLst>
                <a:ext uri="{FF2B5EF4-FFF2-40B4-BE49-F238E27FC236}">
                  <a16:creationId xmlns:a16="http://schemas.microsoft.com/office/drawing/2014/main" id="{A9FBB655-722A-FC23-81C4-C1087FA72451}"/>
                </a:ext>
              </a:extLst>
            </p:cNvPr>
            <p:cNvSpPr/>
            <p:nvPr/>
          </p:nvSpPr>
          <p:spPr>
            <a:xfrm>
              <a:off x="5867670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0" name="Полилиния: фигура 3249">
              <a:extLst>
                <a:ext uri="{FF2B5EF4-FFF2-40B4-BE49-F238E27FC236}">
                  <a16:creationId xmlns:a16="http://schemas.microsoft.com/office/drawing/2014/main" id="{3A0F0ACD-393C-A1EE-FCDA-393DBB70CC06}"/>
                </a:ext>
              </a:extLst>
            </p:cNvPr>
            <p:cNvSpPr/>
            <p:nvPr/>
          </p:nvSpPr>
          <p:spPr>
            <a:xfrm>
              <a:off x="5958976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1" name="Полилиния: фигура 3250">
              <a:extLst>
                <a:ext uri="{FF2B5EF4-FFF2-40B4-BE49-F238E27FC236}">
                  <a16:creationId xmlns:a16="http://schemas.microsoft.com/office/drawing/2014/main" id="{5E9E73CB-228B-7544-C432-7B49FFDBD7BB}"/>
                </a:ext>
              </a:extLst>
            </p:cNvPr>
            <p:cNvSpPr/>
            <p:nvPr/>
          </p:nvSpPr>
          <p:spPr>
            <a:xfrm>
              <a:off x="5867670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2" name="Полилиния: фигура 3251">
              <a:extLst>
                <a:ext uri="{FF2B5EF4-FFF2-40B4-BE49-F238E27FC236}">
                  <a16:creationId xmlns:a16="http://schemas.microsoft.com/office/drawing/2014/main" id="{470583F0-0602-9961-D409-DC178EEA3C60}"/>
                </a:ext>
              </a:extLst>
            </p:cNvPr>
            <p:cNvSpPr/>
            <p:nvPr/>
          </p:nvSpPr>
          <p:spPr>
            <a:xfrm>
              <a:off x="5958976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3" name="Полилиния: фигура 3252">
              <a:extLst>
                <a:ext uri="{FF2B5EF4-FFF2-40B4-BE49-F238E27FC236}">
                  <a16:creationId xmlns:a16="http://schemas.microsoft.com/office/drawing/2014/main" id="{B8870B24-0B3A-81E0-036D-5184A1D8B74F}"/>
                </a:ext>
              </a:extLst>
            </p:cNvPr>
            <p:cNvSpPr/>
            <p:nvPr/>
          </p:nvSpPr>
          <p:spPr>
            <a:xfrm>
              <a:off x="567052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4" name="Полилиния: фигура 3253">
              <a:extLst>
                <a:ext uri="{FF2B5EF4-FFF2-40B4-BE49-F238E27FC236}">
                  <a16:creationId xmlns:a16="http://schemas.microsoft.com/office/drawing/2014/main" id="{2EE1E6A4-6846-F2BC-8B75-E00CFF805031}"/>
                </a:ext>
              </a:extLst>
            </p:cNvPr>
            <p:cNvSpPr/>
            <p:nvPr/>
          </p:nvSpPr>
          <p:spPr>
            <a:xfrm>
              <a:off x="575975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5" name="Полилиния: фигура 3254">
              <a:extLst>
                <a:ext uri="{FF2B5EF4-FFF2-40B4-BE49-F238E27FC236}">
                  <a16:creationId xmlns:a16="http://schemas.microsoft.com/office/drawing/2014/main" id="{953C3A3A-35E3-ACAC-6416-730F47C80893}"/>
                </a:ext>
              </a:extLst>
            </p:cNvPr>
            <p:cNvSpPr/>
            <p:nvPr/>
          </p:nvSpPr>
          <p:spPr>
            <a:xfrm>
              <a:off x="567052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6" name="Полилиния: фигура 3255">
              <a:extLst>
                <a:ext uri="{FF2B5EF4-FFF2-40B4-BE49-F238E27FC236}">
                  <a16:creationId xmlns:a16="http://schemas.microsoft.com/office/drawing/2014/main" id="{97A3B2B5-CD6D-BBB1-56F7-89B5272792BF}"/>
                </a:ext>
              </a:extLst>
            </p:cNvPr>
            <p:cNvSpPr/>
            <p:nvPr/>
          </p:nvSpPr>
          <p:spPr>
            <a:xfrm>
              <a:off x="575975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7" name="Полилиния: фигура 3256">
              <a:extLst>
                <a:ext uri="{FF2B5EF4-FFF2-40B4-BE49-F238E27FC236}">
                  <a16:creationId xmlns:a16="http://schemas.microsoft.com/office/drawing/2014/main" id="{31720AB4-0A6B-8808-0624-5D2A9CF725B7}"/>
                </a:ext>
              </a:extLst>
            </p:cNvPr>
            <p:cNvSpPr/>
            <p:nvPr/>
          </p:nvSpPr>
          <p:spPr>
            <a:xfrm>
              <a:off x="5680901" y="3511896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6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8" name="Полилиния: фигура 3257">
              <a:extLst>
                <a:ext uri="{FF2B5EF4-FFF2-40B4-BE49-F238E27FC236}">
                  <a16:creationId xmlns:a16="http://schemas.microsoft.com/office/drawing/2014/main" id="{75643E15-DBCD-9820-A260-E30AC43AAD50}"/>
                </a:ext>
              </a:extLst>
            </p:cNvPr>
            <p:cNvSpPr/>
            <p:nvPr/>
          </p:nvSpPr>
          <p:spPr>
            <a:xfrm>
              <a:off x="5772208" y="3511896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9" name="Полилиния: фигура 3258">
              <a:extLst>
                <a:ext uri="{FF2B5EF4-FFF2-40B4-BE49-F238E27FC236}">
                  <a16:creationId xmlns:a16="http://schemas.microsoft.com/office/drawing/2014/main" id="{DC2FEC60-6201-891A-F23C-3D36C260F956}"/>
                </a:ext>
              </a:extLst>
            </p:cNvPr>
            <p:cNvSpPr/>
            <p:nvPr/>
          </p:nvSpPr>
          <p:spPr>
            <a:xfrm>
              <a:off x="5680901" y="360317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0" name="Полилиния: фигура 3259">
              <a:extLst>
                <a:ext uri="{FF2B5EF4-FFF2-40B4-BE49-F238E27FC236}">
                  <a16:creationId xmlns:a16="http://schemas.microsoft.com/office/drawing/2014/main" id="{41B8A869-47DA-D6EA-148C-99D9A504DD1E}"/>
                </a:ext>
              </a:extLst>
            </p:cNvPr>
            <p:cNvSpPr/>
            <p:nvPr/>
          </p:nvSpPr>
          <p:spPr>
            <a:xfrm>
              <a:off x="5772208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1" name="Полилиния: фигура 3260">
              <a:extLst>
                <a:ext uri="{FF2B5EF4-FFF2-40B4-BE49-F238E27FC236}">
                  <a16:creationId xmlns:a16="http://schemas.microsoft.com/office/drawing/2014/main" id="{506C0A05-8F73-D7CB-23F7-825BEF1C374D}"/>
                </a:ext>
              </a:extLst>
            </p:cNvPr>
            <p:cNvSpPr/>
            <p:nvPr/>
          </p:nvSpPr>
          <p:spPr>
            <a:xfrm>
              <a:off x="5483746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2" name="Полилиния: фигура 3261">
              <a:extLst>
                <a:ext uri="{FF2B5EF4-FFF2-40B4-BE49-F238E27FC236}">
                  <a16:creationId xmlns:a16="http://schemas.microsoft.com/office/drawing/2014/main" id="{C82EAA8F-F1F4-C074-EAAC-59753B7C522E}"/>
                </a:ext>
              </a:extLst>
            </p:cNvPr>
            <p:cNvSpPr/>
            <p:nvPr/>
          </p:nvSpPr>
          <p:spPr>
            <a:xfrm>
              <a:off x="557298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3" name="Полилиния: фигура 3262">
              <a:extLst>
                <a:ext uri="{FF2B5EF4-FFF2-40B4-BE49-F238E27FC236}">
                  <a16:creationId xmlns:a16="http://schemas.microsoft.com/office/drawing/2014/main" id="{4F2E0D87-D81B-12ED-AC2A-47D10D9DD874}"/>
                </a:ext>
              </a:extLst>
            </p:cNvPr>
            <p:cNvSpPr/>
            <p:nvPr/>
          </p:nvSpPr>
          <p:spPr>
            <a:xfrm>
              <a:off x="5483746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4" name="Полилиния: фигура 3263">
              <a:extLst>
                <a:ext uri="{FF2B5EF4-FFF2-40B4-BE49-F238E27FC236}">
                  <a16:creationId xmlns:a16="http://schemas.microsoft.com/office/drawing/2014/main" id="{8088655D-593F-59CA-3B2F-5D42940036B4}"/>
                </a:ext>
              </a:extLst>
            </p:cNvPr>
            <p:cNvSpPr/>
            <p:nvPr/>
          </p:nvSpPr>
          <p:spPr>
            <a:xfrm>
              <a:off x="557298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5" name="Полилиния: фигура 3264">
              <a:extLst>
                <a:ext uri="{FF2B5EF4-FFF2-40B4-BE49-F238E27FC236}">
                  <a16:creationId xmlns:a16="http://schemas.microsoft.com/office/drawing/2014/main" id="{4B70D32C-C84F-4DAC-F9FD-194ADDB31BC0}"/>
                </a:ext>
              </a:extLst>
            </p:cNvPr>
            <p:cNvSpPr/>
            <p:nvPr/>
          </p:nvSpPr>
          <p:spPr>
            <a:xfrm>
              <a:off x="5494123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6" name="Полилиния: фигура 3265">
              <a:extLst>
                <a:ext uri="{FF2B5EF4-FFF2-40B4-BE49-F238E27FC236}">
                  <a16:creationId xmlns:a16="http://schemas.microsoft.com/office/drawing/2014/main" id="{A06283BE-DBD2-817A-CB7C-30817DE4D42A}"/>
                </a:ext>
              </a:extLst>
            </p:cNvPr>
            <p:cNvSpPr/>
            <p:nvPr/>
          </p:nvSpPr>
          <p:spPr>
            <a:xfrm>
              <a:off x="5585439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7" name="Полилиния: фигура 3266">
              <a:extLst>
                <a:ext uri="{FF2B5EF4-FFF2-40B4-BE49-F238E27FC236}">
                  <a16:creationId xmlns:a16="http://schemas.microsoft.com/office/drawing/2014/main" id="{73EF876E-1A07-64C0-BB50-D9F9A4532510}"/>
                </a:ext>
              </a:extLst>
            </p:cNvPr>
            <p:cNvSpPr/>
            <p:nvPr/>
          </p:nvSpPr>
          <p:spPr>
            <a:xfrm>
              <a:off x="5494123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8" name="Полилиния: фигура 3267">
              <a:extLst>
                <a:ext uri="{FF2B5EF4-FFF2-40B4-BE49-F238E27FC236}">
                  <a16:creationId xmlns:a16="http://schemas.microsoft.com/office/drawing/2014/main" id="{BFF1056A-EA93-CAFF-3102-91BAC72BA9E0}"/>
                </a:ext>
              </a:extLst>
            </p:cNvPr>
            <p:cNvSpPr/>
            <p:nvPr/>
          </p:nvSpPr>
          <p:spPr>
            <a:xfrm>
              <a:off x="5585439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9" name="Полилиния: фигура 3268">
              <a:extLst>
                <a:ext uri="{FF2B5EF4-FFF2-40B4-BE49-F238E27FC236}">
                  <a16:creationId xmlns:a16="http://schemas.microsoft.com/office/drawing/2014/main" id="{F974A07F-F2DD-E4B0-CFBB-948902CA979D}"/>
                </a:ext>
              </a:extLst>
            </p:cNvPr>
            <p:cNvSpPr/>
            <p:nvPr/>
          </p:nvSpPr>
          <p:spPr>
            <a:xfrm>
              <a:off x="529491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0" name="Полилиния: фигура 3269">
              <a:extLst>
                <a:ext uri="{FF2B5EF4-FFF2-40B4-BE49-F238E27FC236}">
                  <a16:creationId xmlns:a16="http://schemas.microsoft.com/office/drawing/2014/main" id="{FD80C24B-3167-F8EC-C8FB-002BD4353227}"/>
                </a:ext>
              </a:extLst>
            </p:cNvPr>
            <p:cNvSpPr/>
            <p:nvPr/>
          </p:nvSpPr>
          <p:spPr>
            <a:xfrm>
              <a:off x="538621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1" name="Полилиния: фигура 3270">
              <a:extLst>
                <a:ext uri="{FF2B5EF4-FFF2-40B4-BE49-F238E27FC236}">
                  <a16:creationId xmlns:a16="http://schemas.microsoft.com/office/drawing/2014/main" id="{E182DE8A-5A48-02E5-1BC6-F6079A3BA9D8}"/>
                </a:ext>
              </a:extLst>
            </p:cNvPr>
            <p:cNvSpPr/>
            <p:nvPr/>
          </p:nvSpPr>
          <p:spPr>
            <a:xfrm>
              <a:off x="529491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2" name="Полилиния: фигура 3271">
              <a:extLst>
                <a:ext uri="{FF2B5EF4-FFF2-40B4-BE49-F238E27FC236}">
                  <a16:creationId xmlns:a16="http://schemas.microsoft.com/office/drawing/2014/main" id="{38C5F213-1A0B-BE5C-3C25-1110239E2610}"/>
                </a:ext>
              </a:extLst>
            </p:cNvPr>
            <p:cNvSpPr/>
            <p:nvPr/>
          </p:nvSpPr>
          <p:spPr>
            <a:xfrm>
              <a:off x="538621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3" name="Полилиния: фигура 3272">
              <a:extLst>
                <a:ext uri="{FF2B5EF4-FFF2-40B4-BE49-F238E27FC236}">
                  <a16:creationId xmlns:a16="http://schemas.microsoft.com/office/drawing/2014/main" id="{2AAC8209-C375-1A05-7894-ECF8915BDB1C}"/>
                </a:ext>
              </a:extLst>
            </p:cNvPr>
            <p:cNvSpPr/>
            <p:nvPr/>
          </p:nvSpPr>
          <p:spPr>
            <a:xfrm>
              <a:off x="5307355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4" name="Полилиния: фигура 3273">
              <a:extLst>
                <a:ext uri="{FF2B5EF4-FFF2-40B4-BE49-F238E27FC236}">
                  <a16:creationId xmlns:a16="http://schemas.microsoft.com/office/drawing/2014/main" id="{697901F6-B5A3-128B-3240-FE6A8D497BFC}"/>
                </a:ext>
              </a:extLst>
            </p:cNvPr>
            <p:cNvSpPr/>
            <p:nvPr/>
          </p:nvSpPr>
          <p:spPr>
            <a:xfrm>
              <a:off x="5398671" y="351189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5" name="Полилиния: фигура 3274">
              <a:extLst>
                <a:ext uri="{FF2B5EF4-FFF2-40B4-BE49-F238E27FC236}">
                  <a16:creationId xmlns:a16="http://schemas.microsoft.com/office/drawing/2014/main" id="{0A9C3F95-56C1-0873-3DCE-B69D3EFA1EF1}"/>
                </a:ext>
              </a:extLst>
            </p:cNvPr>
            <p:cNvSpPr/>
            <p:nvPr/>
          </p:nvSpPr>
          <p:spPr>
            <a:xfrm>
              <a:off x="5307355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6" name="Полилиния: фигура 3275">
              <a:extLst>
                <a:ext uri="{FF2B5EF4-FFF2-40B4-BE49-F238E27FC236}">
                  <a16:creationId xmlns:a16="http://schemas.microsoft.com/office/drawing/2014/main" id="{0B3268A6-12DC-9F33-4F3B-CA92E3AF36B7}"/>
                </a:ext>
              </a:extLst>
            </p:cNvPr>
            <p:cNvSpPr/>
            <p:nvPr/>
          </p:nvSpPr>
          <p:spPr>
            <a:xfrm>
              <a:off x="5398671" y="360317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7" name="Полилиния: фигура 3276">
              <a:extLst>
                <a:ext uri="{FF2B5EF4-FFF2-40B4-BE49-F238E27FC236}">
                  <a16:creationId xmlns:a16="http://schemas.microsoft.com/office/drawing/2014/main" id="{AFC2A2C2-94EC-4C88-4661-0622DE5F7FB7}"/>
                </a:ext>
              </a:extLst>
            </p:cNvPr>
            <p:cNvSpPr/>
            <p:nvPr/>
          </p:nvSpPr>
          <p:spPr>
            <a:xfrm>
              <a:off x="5108132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8" name="Полилиния: фигура 3277">
              <a:extLst>
                <a:ext uri="{FF2B5EF4-FFF2-40B4-BE49-F238E27FC236}">
                  <a16:creationId xmlns:a16="http://schemas.microsoft.com/office/drawing/2014/main" id="{9F5D05AC-E933-50FA-4AA9-C05111243288}"/>
                </a:ext>
              </a:extLst>
            </p:cNvPr>
            <p:cNvSpPr/>
            <p:nvPr/>
          </p:nvSpPr>
          <p:spPr>
            <a:xfrm>
              <a:off x="519944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9" name="Полилиния: фигура 3278">
              <a:extLst>
                <a:ext uri="{FF2B5EF4-FFF2-40B4-BE49-F238E27FC236}">
                  <a16:creationId xmlns:a16="http://schemas.microsoft.com/office/drawing/2014/main" id="{46A8BE5F-91A7-ED92-0553-1D6D4D163451}"/>
                </a:ext>
              </a:extLst>
            </p:cNvPr>
            <p:cNvSpPr/>
            <p:nvPr/>
          </p:nvSpPr>
          <p:spPr>
            <a:xfrm>
              <a:off x="5108132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0" name="Полилиния: фигура 3279">
              <a:extLst>
                <a:ext uri="{FF2B5EF4-FFF2-40B4-BE49-F238E27FC236}">
                  <a16:creationId xmlns:a16="http://schemas.microsoft.com/office/drawing/2014/main" id="{F3AED51F-B74D-6972-1F95-D7235989B00A}"/>
                </a:ext>
              </a:extLst>
            </p:cNvPr>
            <p:cNvSpPr/>
            <p:nvPr/>
          </p:nvSpPr>
          <p:spPr>
            <a:xfrm>
              <a:off x="519944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1" name="Полилиния: фигура 3280">
              <a:extLst>
                <a:ext uri="{FF2B5EF4-FFF2-40B4-BE49-F238E27FC236}">
                  <a16:creationId xmlns:a16="http://schemas.microsoft.com/office/drawing/2014/main" id="{EF3FAE23-151B-A9DB-734C-7A04112D9C4A}"/>
                </a:ext>
              </a:extLst>
            </p:cNvPr>
            <p:cNvSpPr/>
            <p:nvPr/>
          </p:nvSpPr>
          <p:spPr>
            <a:xfrm>
              <a:off x="5120586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2" name="Полилиния: фигура 3281">
              <a:extLst>
                <a:ext uri="{FF2B5EF4-FFF2-40B4-BE49-F238E27FC236}">
                  <a16:creationId xmlns:a16="http://schemas.microsoft.com/office/drawing/2014/main" id="{63964108-D7BC-0E2C-DB2F-ECE0CBC82B82}"/>
                </a:ext>
              </a:extLst>
            </p:cNvPr>
            <p:cNvSpPr/>
            <p:nvPr/>
          </p:nvSpPr>
          <p:spPr>
            <a:xfrm>
              <a:off x="5211893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3" name="Полилиния: фигура 3282">
              <a:extLst>
                <a:ext uri="{FF2B5EF4-FFF2-40B4-BE49-F238E27FC236}">
                  <a16:creationId xmlns:a16="http://schemas.microsoft.com/office/drawing/2014/main" id="{1FF2FB30-77D9-04E6-D0F0-C9DAC0B75F1D}"/>
                </a:ext>
              </a:extLst>
            </p:cNvPr>
            <p:cNvSpPr/>
            <p:nvPr/>
          </p:nvSpPr>
          <p:spPr>
            <a:xfrm>
              <a:off x="5120586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4" name="Полилиния: фигура 3283">
              <a:extLst>
                <a:ext uri="{FF2B5EF4-FFF2-40B4-BE49-F238E27FC236}">
                  <a16:creationId xmlns:a16="http://schemas.microsoft.com/office/drawing/2014/main" id="{894DDD3C-FDA7-962F-AD9A-217DB11FB1FB}"/>
                </a:ext>
              </a:extLst>
            </p:cNvPr>
            <p:cNvSpPr/>
            <p:nvPr/>
          </p:nvSpPr>
          <p:spPr>
            <a:xfrm>
              <a:off x="5211893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5" name="Полилиния: фигура 3284">
              <a:extLst>
                <a:ext uri="{FF2B5EF4-FFF2-40B4-BE49-F238E27FC236}">
                  <a16:creationId xmlns:a16="http://schemas.microsoft.com/office/drawing/2014/main" id="{C7404DF1-E3C2-0317-2745-C16EBB7FB028}"/>
                </a:ext>
              </a:extLst>
            </p:cNvPr>
            <p:cNvSpPr/>
            <p:nvPr/>
          </p:nvSpPr>
          <p:spPr>
            <a:xfrm>
              <a:off x="492136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6" name="Полилиния: фигура 3285">
              <a:extLst>
                <a:ext uri="{FF2B5EF4-FFF2-40B4-BE49-F238E27FC236}">
                  <a16:creationId xmlns:a16="http://schemas.microsoft.com/office/drawing/2014/main" id="{B11EBADF-6B5A-5916-54D1-9A0C36587510}"/>
                </a:ext>
              </a:extLst>
            </p:cNvPr>
            <p:cNvSpPr/>
            <p:nvPr/>
          </p:nvSpPr>
          <p:spPr>
            <a:xfrm>
              <a:off x="501060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7" name="Полилиния: фигура 3286">
              <a:extLst>
                <a:ext uri="{FF2B5EF4-FFF2-40B4-BE49-F238E27FC236}">
                  <a16:creationId xmlns:a16="http://schemas.microsoft.com/office/drawing/2014/main" id="{7FDB4536-F804-AFCD-9CA2-8D2BBB93C94D}"/>
                </a:ext>
              </a:extLst>
            </p:cNvPr>
            <p:cNvSpPr/>
            <p:nvPr/>
          </p:nvSpPr>
          <p:spPr>
            <a:xfrm>
              <a:off x="492136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8" name="Полилиния: фигура 3287">
              <a:extLst>
                <a:ext uri="{FF2B5EF4-FFF2-40B4-BE49-F238E27FC236}">
                  <a16:creationId xmlns:a16="http://schemas.microsoft.com/office/drawing/2014/main" id="{094F38F7-90D7-AE64-F18D-E8596F071A35}"/>
                </a:ext>
              </a:extLst>
            </p:cNvPr>
            <p:cNvSpPr/>
            <p:nvPr/>
          </p:nvSpPr>
          <p:spPr>
            <a:xfrm>
              <a:off x="501060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9" name="Полилиния: фигура 3288">
              <a:extLst>
                <a:ext uri="{FF2B5EF4-FFF2-40B4-BE49-F238E27FC236}">
                  <a16:creationId xmlns:a16="http://schemas.microsoft.com/office/drawing/2014/main" id="{BDCF9E7E-D14C-8B31-62E5-7D319E5A1404}"/>
                </a:ext>
              </a:extLst>
            </p:cNvPr>
            <p:cNvSpPr/>
            <p:nvPr/>
          </p:nvSpPr>
          <p:spPr>
            <a:xfrm>
              <a:off x="4933818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0" name="Полилиния: фигура 3289">
              <a:extLst>
                <a:ext uri="{FF2B5EF4-FFF2-40B4-BE49-F238E27FC236}">
                  <a16:creationId xmlns:a16="http://schemas.microsoft.com/office/drawing/2014/main" id="{CF09FDC1-9EBA-ADFA-8AE0-64A1BD497CE4}"/>
                </a:ext>
              </a:extLst>
            </p:cNvPr>
            <p:cNvSpPr/>
            <p:nvPr/>
          </p:nvSpPr>
          <p:spPr>
            <a:xfrm>
              <a:off x="5025125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1" name="Полилиния: фигура 3290">
              <a:extLst>
                <a:ext uri="{FF2B5EF4-FFF2-40B4-BE49-F238E27FC236}">
                  <a16:creationId xmlns:a16="http://schemas.microsoft.com/office/drawing/2014/main" id="{EB3551F2-B16D-773D-711E-905D35E94090}"/>
                </a:ext>
              </a:extLst>
            </p:cNvPr>
            <p:cNvSpPr/>
            <p:nvPr/>
          </p:nvSpPr>
          <p:spPr>
            <a:xfrm>
              <a:off x="4933818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2" name="Полилиния: фигура 3291">
              <a:extLst>
                <a:ext uri="{FF2B5EF4-FFF2-40B4-BE49-F238E27FC236}">
                  <a16:creationId xmlns:a16="http://schemas.microsoft.com/office/drawing/2014/main" id="{35F218C1-2628-02CA-AF3B-F1BB39583E44}"/>
                </a:ext>
              </a:extLst>
            </p:cNvPr>
            <p:cNvSpPr/>
            <p:nvPr/>
          </p:nvSpPr>
          <p:spPr>
            <a:xfrm>
              <a:off x="5025125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3" name="Полилиния: фигура 3292">
              <a:extLst>
                <a:ext uri="{FF2B5EF4-FFF2-40B4-BE49-F238E27FC236}">
                  <a16:creationId xmlns:a16="http://schemas.microsoft.com/office/drawing/2014/main" id="{5C851B87-74F7-5B51-B6D7-C460CEF34A53}"/>
                </a:ext>
              </a:extLst>
            </p:cNvPr>
            <p:cNvSpPr/>
            <p:nvPr/>
          </p:nvSpPr>
          <p:spPr>
            <a:xfrm>
              <a:off x="473459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4" name="Полилиния: фигура 3293">
              <a:extLst>
                <a:ext uri="{FF2B5EF4-FFF2-40B4-BE49-F238E27FC236}">
                  <a16:creationId xmlns:a16="http://schemas.microsoft.com/office/drawing/2014/main" id="{1ADB24AF-9090-6315-9D94-27312504C7A2}"/>
                </a:ext>
              </a:extLst>
            </p:cNvPr>
            <p:cNvSpPr/>
            <p:nvPr/>
          </p:nvSpPr>
          <p:spPr>
            <a:xfrm>
              <a:off x="482383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5" name="Полилиния: фигура 3294">
              <a:extLst>
                <a:ext uri="{FF2B5EF4-FFF2-40B4-BE49-F238E27FC236}">
                  <a16:creationId xmlns:a16="http://schemas.microsoft.com/office/drawing/2014/main" id="{41C86CE9-CA52-1C08-62DA-EB68871F165D}"/>
                </a:ext>
              </a:extLst>
            </p:cNvPr>
            <p:cNvSpPr/>
            <p:nvPr/>
          </p:nvSpPr>
          <p:spPr>
            <a:xfrm>
              <a:off x="473459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6" name="Полилиния: фигура 3295">
              <a:extLst>
                <a:ext uri="{FF2B5EF4-FFF2-40B4-BE49-F238E27FC236}">
                  <a16:creationId xmlns:a16="http://schemas.microsoft.com/office/drawing/2014/main" id="{06F91313-210C-3729-34AE-4DC60E001A38}"/>
                </a:ext>
              </a:extLst>
            </p:cNvPr>
            <p:cNvSpPr/>
            <p:nvPr/>
          </p:nvSpPr>
          <p:spPr>
            <a:xfrm>
              <a:off x="482383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7" name="Полилиния: фигура 3296">
              <a:extLst>
                <a:ext uri="{FF2B5EF4-FFF2-40B4-BE49-F238E27FC236}">
                  <a16:creationId xmlns:a16="http://schemas.microsoft.com/office/drawing/2014/main" id="{7A6BAA19-1D0C-8816-312D-ECAF47EEB4C0}"/>
                </a:ext>
              </a:extLst>
            </p:cNvPr>
            <p:cNvSpPr/>
            <p:nvPr/>
          </p:nvSpPr>
          <p:spPr>
            <a:xfrm>
              <a:off x="4747049" y="3513972"/>
              <a:ext cx="16599" cy="17133"/>
            </a:xfrm>
            <a:custGeom>
              <a:avLst/>
              <a:gdLst>
                <a:gd name="connsiteX0" fmla="*/ -72 w 16599"/>
                <a:gd name="connsiteY0" fmla="*/ 8117 h 17133"/>
                <a:gd name="connsiteX1" fmla="*/ 8227 w 16599"/>
                <a:gd name="connsiteY1" fmla="*/ -179 h 17133"/>
                <a:gd name="connsiteX2" fmla="*/ 16527 w 16599"/>
                <a:gd name="connsiteY2" fmla="*/ 8117 h 17133"/>
                <a:gd name="connsiteX3" fmla="*/ 8227 w 16599"/>
                <a:gd name="connsiteY3" fmla="*/ 16413 h 17133"/>
                <a:gd name="connsiteX4" fmla="*/ -72 w 16599"/>
                <a:gd name="connsiteY4" fmla="*/ 8117 h 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3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3"/>
                    <a:pt x="8227" y="1641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8" name="Полилиния: фигура 3297">
              <a:extLst>
                <a:ext uri="{FF2B5EF4-FFF2-40B4-BE49-F238E27FC236}">
                  <a16:creationId xmlns:a16="http://schemas.microsoft.com/office/drawing/2014/main" id="{AF53B68A-D89B-6B25-AC4E-CD4D15A7F8F8}"/>
                </a:ext>
              </a:extLst>
            </p:cNvPr>
            <p:cNvSpPr/>
            <p:nvPr/>
          </p:nvSpPr>
          <p:spPr>
            <a:xfrm>
              <a:off x="4838356" y="3513972"/>
              <a:ext cx="16599" cy="17133"/>
            </a:xfrm>
            <a:custGeom>
              <a:avLst/>
              <a:gdLst>
                <a:gd name="connsiteX0" fmla="*/ -72 w 16599"/>
                <a:gd name="connsiteY0" fmla="*/ 8117 h 17133"/>
                <a:gd name="connsiteX1" fmla="*/ 8228 w 16599"/>
                <a:gd name="connsiteY1" fmla="*/ -179 h 17133"/>
                <a:gd name="connsiteX2" fmla="*/ 16527 w 16599"/>
                <a:gd name="connsiteY2" fmla="*/ 8117 h 17133"/>
                <a:gd name="connsiteX3" fmla="*/ 8228 w 16599"/>
                <a:gd name="connsiteY3" fmla="*/ 16413 h 17133"/>
                <a:gd name="connsiteX4" fmla="*/ -72 w 16599"/>
                <a:gd name="connsiteY4" fmla="*/ 8117 h 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3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9" name="Полилиния: фигура 3298">
              <a:extLst>
                <a:ext uri="{FF2B5EF4-FFF2-40B4-BE49-F238E27FC236}">
                  <a16:creationId xmlns:a16="http://schemas.microsoft.com/office/drawing/2014/main" id="{5C3DB519-9AC2-B5BE-3FE4-46429F96B643}"/>
                </a:ext>
              </a:extLst>
            </p:cNvPr>
            <p:cNvSpPr/>
            <p:nvPr/>
          </p:nvSpPr>
          <p:spPr>
            <a:xfrm>
              <a:off x="4747049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0" name="Полилиния: фигура 3299">
              <a:extLst>
                <a:ext uri="{FF2B5EF4-FFF2-40B4-BE49-F238E27FC236}">
                  <a16:creationId xmlns:a16="http://schemas.microsoft.com/office/drawing/2014/main" id="{01897DC9-B9CB-4C9E-6CC6-735BC49F1C6D}"/>
                </a:ext>
              </a:extLst>
            </p:cNvPr>
            <p:cNvSpPr/>
            <p:nvPr/>
          </p:nvSpPr>
          <p:spPr>
            <a:xfrm>
              <a:off x="4838356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1" name="Полилиния: фигура 3300">
              <a:extLst>
                <a:ext uri="{FF2B5EF4-FFF2-40B4-BE49-F238E27FC236}">
                  <a16:creationId xmlns:a16="http://schemas.microsoft.com/office/drawing/2014/main" id="{4861C888-C27F-148A-FBA2-39E895E9F87F}"/>
                </a:ext>
              </a:extLst>
            </p:cNvPr>
            <p:cNvSpPr/>
            <p:nvPr/>
          </p:nvSpPr>
          <p:spPr>
            <a:xfrm>
              <a:off x="454782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2" name="Полилиния: фигура 3301">
              <a:extLst>
                <a:ext uri="{FF2B5EF4-FFF2-40B4-BE49-F238E27FC236}">
                  <a16:creationId xmlns:a16="http://schemas.microsoft.com/office/drawing/2014/main" id="{90041490-07A9-59D9-4A91-1A529F46D9C4}"/>
                </a:ext>
              </a:extLst>
            </p:cNvPr>
            <p:cNvSpPr/>
            <p:nvPr/>
          </p:nvSpPr>
          <p:spPr>
            <a:xfrm>
              <a:off x="463706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3" name="Полилиния: фигура 3302">
              <a:extLst>
                <a:ext uri="{FF2B5EF4-FFF2-40B4-BE49-F238E27FC236}">
                  <a16:creationId xmlns:a16="http://schemas.microsoft.com/office/drawing/2014/main" id="{A98F4DAD-02B5-0413-588A-0010A72FBE84}"/>
                </a:ext>
              </a:extLst>
            </p:cNvPr>
            <p:cNvSpPr/>
            <p:nvPr/>
          </p:nvSpPr>
          <p:spPr>
            <a:xfrm>
              <a:off x="454782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4" name="Полилиния: фигура 3303">
              <a:extLst>
                <a:ext uri="{FF2B5EF4-FFF2-40B4-BE49-F238E27FC236}">
                  <a16:creationId xmlns:a16="http://schemas.microsoft.com/office/drawing/2014/main" id="{4DAE21FE-7035-2A0B-A324-F33D8C86745A}"/>
                </a:ext>
              </a:extLst>
            </p:cNvPr>
            <p:cNvSpPr/>
            <p:nvPr/>
          </p:nvSpPr>
          <p:spPr>
            <a:xfrm>
              <a:off x="463706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5" name="Полилиния: фигура 3304">
              <a:extLst>
                <a:ext uri="{FF2B5EF4-FFF2-40B4-BE49-F238E27FC236}">
                  <a16:creationId xmlns:a16="http://schemas.microsoft.com/office/drawing/2014/main" id="{B29D2C7D-2D97-4E14-5E43-288FD13DD1E0}"/>
                </a:ext>
              </a:extLst>
            </p:cNvPr>
            <p:cNvSpPr/>
            <p:nvPr/>
          </p:nvSpPr>
          <p:spPr>
            <a:xfrm>
              <a:off x="4560281" y="351397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3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3"/>
                    <a:pt x="8227" y="16413"/>
                  </a:cubicBezTo>
                  <a:cubicBezTo>
                    <a:pt x="4073" y="1641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6" name="Полилиния: фигура 3305">
              <a:extLst>
                <a:ext uri="{FF2B5EF4-FFF2-40B4-BE49-F238E27FC236}">
                  <a16:creationId xmlns:a16="http://schemas.microsoft.com/office/drawing/2014/main" id="{555F4D01-034B-2994-D2BF-90B241946D5A}"/>
                </a:ext>
              </a:extLst>
            </p:cNvPr>
            <p:cNvSpPr/>
            <p:nvPr/>
          </p:nvSpPr>
          <p:spPr>
            <a:xfrm>
              <a:off x="4651588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73" y="1641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7" name="Полилиния: фигура 3306">
              <a:extLst>
                <a:ext uri="{FF2B5EF4-FFF2-40B4-BE49-F238E27FC236}">
                  <a16:creationId xmlns:a16="http://schemas.microsoft.com/office/drawing/2014/main" id="{74D7C711-8F76-432A-C8FC-74F91D180F5D}"/>
                </a:ext>
              </a:extLst>
            </p:cNvPr>
            <p:cNvSpPr/>
            <p:nvPr/>
          </p:nvSpPr>
          <p:spPr>
            <a:xfrm>
              <a:off x="4560281" y="360525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8" name="Полилиния: фигура 3307">
              <a:extLst>
                <a:ext uri="{FF2B5EF4-FFF2-40B4-BE49-F238E27FC236}">
                  <a16:creationId xmlns:a16="http://schemas.microsoft.com/office/drawing/2014/main" id="{4455A06C-B838-B03A-46D6-D77A77304896}"/>
                </a:ext>
              </a:extLst>
            </p:cNvPr>
            <p:cNvSpPr/>
            <p:nvPr/>
          </p:nvSpPr>
          <p:spPr>
            <a:xfrm>
              <a:off x="4651588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9" name="Полилиния: фигура 3308">
              <a:extLst>
                <a:ext uri="{FF2B5EF4-FFF2-40B4-BE49-F238E27FC236}">
                  <a16:creationId xmlns:a16="http://schemas.microsoft.com/office/drawing/2014/main" id="{0984F4B7-0C53-68DA-26EC-414109653557}"/>
                </a:ext>
              </a:extLst>
            </p:cNvPr>
            <p:cNvSpPr/>
            <p:nvPr/>
          </p:nvSpPr>
          <p:spPr>
            <a:xfrm>
              <a:off x="435898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0" name="Полилиния: фигура 3309">
              <a:extLst>
                <a:ext uri="{FF2B5EF4-FFF2-40B4-BE49-F238E27FC236}">
                  <a16:creationId xmlns:a16="http://schemas.microsoft.com/office/drawing/2014/main" id="{12607E58-958C-7AF8-BF04-FF36F6F18D4A}"/>
                </a:ext>
              </a:extLst>
            </p:cNvPr>
            <p:cNvSpPr/>
            <p:nvPr/>
          </p:nvSpPr>
          <p:spPr>
            <a:xfrm>
              <a:off x="4450288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1" name="Полилиния: фигура 3310">
              <a:extLst>
                <a:ext uri="{FF2B5EF4-FFF2-40B4-BE49-F238E27FC236}">
                  <a16:creationId xmlns:a16="http://schemas.microsoft.com/office/drawing/2014/main" id="{68E39896-63BC-0837-D6D7-C9A8CA852582}"/>
                </a:ext>
              </a:extLst>
            </p:cNvPr>
            <p:cNvSpPr/>
            <p:nvPr/>
          </p:nvSpPr>
          <p:spPr>
            <a:xfrm>
              <a:off x="435898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2" name="Полилиния: фигура 3311">
              <a:extLst>
                <a:ext uri="{FF2B5EF4-FFF2-40B4-BE49-F238E27FC236}">
                  <a16:creationId xmlns:a16="http://schemas.microsoft.com/office/drawing/2014/main" id="{C7254C82-6340-626F-D9DB-21B18048B061}"/>
                </a:ext>
              </a:extLst>
            </p:cNvPr>
            <p:cNvSpPr/>
            <p:nvPr/>
          </p:nvSpPr>
          <p:spPr>
            <a:xfrm>
              <a:off x="4450288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3" name="Полилиния: фигура 3312">
              <a:extLst>
                <a:ext uri="{FF2B5EF4-FFF2-40B4-BE49-F238E27FC236}">
                  <a16:creationId xmlns:a16="http://schemas.microsoft.com/office/drawing/2014/main" id="{F8FFCDF6-6F16-5D90-9857-E7928DD5B846}"/>
                </a:ext>
              </a:extLst>
            </p:cNvPr>
            <p:cNvSpPr/>
            <p:nvPr/>
          </p:nvSpPr>
          <p:spPr>
            <a:xfrm>
              <a:off x="4373512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8" y="16413"/>
                  </a:cubicBezTo>
                  <a:cubicBezTo>
                    <a:pt x="407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4" name="Полилиния: фигура 3313">
              <a:extLst>
                <a:ext uri="{FF2B5EF4-FFF2-40B4-BE49-F238E27FC236}">
                  <a16:creationId xmlns:a16="http://schemas.microsoft.com/office/drawing/2014/main" id="{BF3A0157-32FB-68EE-652C-E4621CBAD335}"/>
                </a:ext>
              </a:extLst>
            </p:cNvPr>
            <p:cNvSpPr/>
            <p:nvPr/>
          </p:nvSpPr>
          <p:spPr>
            <a:xfrm>
              <a:off x="4464819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200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5" name="Полилиния: фигура 3314">
              <a:extLst>
                <a:ext uri="{FF2B5EF4-FFF2-40B4-BE49-F238E27FC236}">
                  <a16:creationId xmlns:a16="http://schemas.microsoft.com/office/drawing/2014/main" id="{94370DC7-7FD3-28F0-3C99-EDBFD086FAC8}"/>
                </a:ext>
              </a:extLst>
            </p:cNvPr>
            <p:cNvSpPr/>
            <p:nvPr/>
          </p:nvSpPr>
          <p:spPr>
            <a:xfrm>
              <a:off x="4373512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6" name="Полилиния: фигура 3315">
              <a:extLst>
                <a:ext uri="{FF2B5EF4-FFF2-40B4-BE49-F238E27FC236}">
                  <a16:creationId xmlns:a16="http://schemas.microsoft.com/office/drawing/2014/main" id="{6C92F865-0C48-E490-C709-90036D6EE4AA}"/>
                </a:ext>
              </a:extLst>
            </p:cNvPr>
            <p:cNvSpPr/>
            <p:nvPr/>
          </p:nvSpPr>
          <p:spPr>
            <a:xfrm>
              <a:off x="4464819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7" name="Полилиния: фигура 3316">
              <a:extLst>
                <a:ext uri="{FF2B5EF4-FFF2-40B4-BE49-F238E27FC236}">
                  <a16:creationId xmlns:a16="http://schemas.microsoft.com/office/drawing/2014/main" id="{D34717FB-F665-748D-D46B-EDD6CEAE10BE}"/>
                </a:ext>
              </a:extLst>
            </p:cNvPr>
            <p:cNvSpPr/>
            <p:nvPr/>
          </p:nvSpPr>
          <p:spPr>
            <a:xfrm>
              <a:off x="417221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8" name="Полилиния: фигура 3317">
              <a:extLst>
                <a:ext uri="{FF2B5EF4-FFF2-40B4-BE49-F238E27FC236}">
                  <a16:creationId xmlns:a16="http://schemas.microsoft.com/office/drawing/2014/main" id="{F4A19B78-17B7-5375-81D5-941067FBEAE2}"/>
                </a:ext>
              </a:extLst>
            </p:cNvPr>
            <p:cNvSpPr/>
            <p:nvPr/>
          </p:nvSpPr>
          <p:spPr>
            <a:xfrm>
              <a:off x="426351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9" name="Полилиния: фигура 3318">
              <a:extLst>
                <a:ext uri="{FF2B5EF4-FFF2-40B4-BE49-F238E27FC236}">
                  <a16:creationId xmlns:a16="http://schemas.microsoft.com/office/drawing/2014/main" id="{A2C98339-6F7D-BC92-B7A7-8FC63EEB74D5}"/>
                </a:ext>
              </a:extLst>
            </p:cNvPr>
            <p:cNvSpPr/>
            <p:nvPr/>
          </p:nvSpPr>
          <p:spPr>
            <a:xfrm>
              <a:off x="417221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0" name="Полилиния: фигура 3319">
              <a:extLst>
                <a:ext uri="{FF2B5EF4-FFF2-40B4-BE49-F238E27FC236}">
                  <a16:creationId xmlns:a16="http://schemas.microsoft.com/office/drawing/2014/main" id="{86236B9A-F691-96C0-B6F9-C6708224CF9D}"/>
                </a:ext>
              </a:extLst>
            </p:cNvPr>
            <p:cNvSpPr/>
            <p:nvPr/>
          </p:nvSpPr>
          <p:spPr>
            <a:xfrm>
              <a:off x="426351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1" name="Полилиния: фигура 3320">
              <a:extLst>
                <a:ext uri="{FF2B5EF4-FFF2-40B4-BE49-F238E27FC236}">
                  <a16:creationId xmlns:a16="http://schemas.microsoft.com/office/drawing/2014/main" id="{CFD7476A-8DD6-738E-DF46-BA933D95333C}"/>
                </a:ext>
              </a:extLst>
            </p:cNvPr>
            <p:cNvSpPr/>
            <p:nvPr/>
          </p:nvSpPr>
          <p:spPr>
            <a:xfrm>
              <a:off x="4186735" y="3513972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3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13"/>
                    <a:pt x="8228" y="16413"/>
                  </a:cubicBezTo>
                  <a:cubicBezTo>
                    <a:pt x="408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2" name="Полилиния: фигура 3321">
              <a:extLst>
                <a:ext uri="{FF2B5EF4-FFF2-40B4-BE49-F238E27FC236}">
                  <a16:creationId xmlns:a16="http://schemas.microsoft.com/office/drawing/2014/main" id="{142611A8-3692-CA0E-1012-2A3FD455087D}"/>
                </a:ext>
              </a:extLst>
            </p:cNvPr>
            <p:cNvSpPr/>
            <p:nvPr/>
          </p:nvSpPr>
          <p:spPr>
            <a:xfrm>
              <a:off x="4278051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7" y="16413"/>
                  </a:cubicBezTo>
                  <a:cubicBezTo>
                    <a:pt x="199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3" name="Полилиния: фигура 3322">
              <a:extLst>
                <a:ext uri="{FF2B5EF4-FFF2-40B4-BE49-F238E27FC236}">
                  <a16:creationId xmlns:a16="http://schemas.microsoft.com/office/drawing/2014/main" id="{3D6E6FEA-000D-E011-28DF-ED97A5CAEE1C}"/>
                </a:ext>
              </a:extLst>
            </p:cNvPr>
            <p:cNvSpPr/>
            <p:nvPr/>
          </p:nvSpPr>
          <p:spPr>
            <a:xfrm>
              <a:off x="4186735" y="360525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4" name="Полилиния: фигура 3323">
              <a:extLst>
                <a:ext uri="{FF2B5EF4-FFF2-40B4-BE49-F238E27FC236}">
                  <a16:creationId xmlns:a16="http://schemas.microsoft.com/office/drawing/2014/main" id="{5F0014F6-F538-3637-B4D5-CC7EB096B12E}"/>
                </a:ext>
              </a:extLst>
            </p:cNvPr>
            <p:cNvSpPr/>
            <p:nvPr/>
          </p:nvSpPr>
          <p:spPr>
            <a:xfrm>
              <a:off x="4278051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5" name="Полилиния: фигура 3324">
              <a:extLst>
                <a:ext uri="{FF2B5EF4-FFF2-40B4-BE49-F238E27FC236}">
                  <a16:creationId xmlns:a16="http://schemas.microsoft.com/office/drawing/2014/main" id="{1A1972C4-D366-93AA-1B69-0CA700FE061D}"/>
                </a:ext>
              </a:extLst>
            </p:cNvPr>
            <p:cNvSpPr/>
            <p:nvPr/>
          </p:nvSpPr>
          <p:spPr>
            <a:xfrm>
              <a:off x="398544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6" name="Полилиния: фигура 3325">
              <a:extLst>
                <a:ext uri="{FF2B5EF4-FFF2-40B4-BE49-F238E27FC236}">
                  <a16:creationId xmlns:a16="http://schemas.microsoft.com/office/drawing/2014/main" id="{A3EA6FDC-5CC0-D885-133B-F0668B16C4FC}"/>
                </a:ext>
              </a:extLst>
            </p:cNvPr>
            <p:cNvSpPr/>
            <p:nvPr/>
          </p:nvSpPr>
          <p:spPr>
            <a:xfrm>
              <a:off x="407467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7" name="Полилиния: фигура 3326">
              <a:extLst>
                <a:ext uri="{FF2B5EF4-FFF2-40B4-BE49-F238E27FC236}">
                  <a16:creationId xmlns:a16="http://schemas.microsoft.com/office/drawing/2014/main" id="{510ED4AF-31E0-6D01-1899-ABFDE6BC2D46}"/>
                </a:ext>
              </a:extLst>
            </p:cNvPr>
            <p:cNvSpPr/>
            <p:nvPr/>
          </p:nvSpPr>
          <p:spPr>
            <a:xfrm>
              <a:off x="398544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8" name="Полилиния: фигура 3327">
              <a:extLst>
                <a:ext uri="{FF2B5EF4-FFF2-40B4-BE49-F238E27FC236}">
                  <a16:creationId xmlns:a16="http://schemas.microsoft.com/office/drawing/2014/main" id="{000A7247-9639-D7DB-6C67-3B07D1F4C655}"/>
                </a:ext>
              </a:extLst>
            </p:cNvPr>
            <p:cNvSpPr/>
            <p:nvPr/>
          </p:nvSpPr>
          <p:spPr>
            <a:xfrm>
              <a:off x="407467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9" name="Полилиния: фигура 3328">
              <a:extLst>
                <a:ext uri="{FF2B5EF4-FFF2-40B4-BE49-F238E27FC236}">
                  <a16:creationId xmlns:a16="http://schemas.microsoft.com/office/drawing/2014/main" id="{AD597F7B-796C-70FC-AFB4-9715AEF29BA5}"/>
                </a:ext>
              </a:extLst>
            </p:cNvPr>
            <p:cNvSpPr/>
            <p:nvPr/>
          </p:nvSpPr>
          <p:spPr>
            <a:xfrm>
              <a:off x="3999966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8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0" name="Полилиния: фигура 3329">
              <a:extLst>
                <a:ext uri="{FF2B5EF4-FFF2-40B4-BE49-F238E27FC236}">
                  <a16:creationId xmlns:a16="http://schemas.microsoft.com/office/drawing/2014/main" id="{B3C1104A-D077-2050-BA45-2B83016ECC62}"/>
                </a:ext>
              </a:extLst>
            </p:cNvPr>
            <p:cNvSpPr/>
            <p:nvPr/>
          </p:nvSpPr>
          <p:spPr>
            <a:xfrm>
              <a:off x="4091283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8" y="16413"/>
                  </a:cubicBezTo>
                  <a:cubicBezTo>
                    <a:pt x="199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1" name="Полилиния: фигура 3330">
              <a:extLst>
                <a:ext uri="{FF2B5EF4-FFF2-40B4-BE49-F238E27FC236}">
                  <a16:creationId xmlns:a16="http://schemas.microsoft.com/office/drawing/2014/main" id="{F53708D6-71B4-601D-DDAA-783CE0877317}"/>
                </a:ext>
              </a:extLst>
            </p:cNvPr>
            <p:cNvSpPr/>
            <p:nvPr/>
          </p:nvSpPr>
          <p:spPr>
            <a:xfrm>
              <a:off x="3999966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2" name="Полилиния: фигура 3331">
              <a:extLst>
                <a:ext uri="{FF2B5EF4-FFF2-40B4-BE49-F238E27FC236}">
                  <a16:creationId xmlns:a16="http://schemas.microsoft.com/office/drawing/2014/main" id="{AE33C46B-B49F-2218-7D1F-2241172E01A6}"/>
                </a:ext>
              </a:extLst>
            </p:cNvPr>
            <p:cNvSpPr/>
            <p:nvPr/>
          </p:nvSpPr>
          <p:spPr>
            <a:xfrm>
              <a:off x="4091283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3" name="Полилиния: фигура 3332">
              <a:extLst>
                <a:ext uri="{FF2B5EF4-FFF2-40B4-BE49-F238E27FC236}">
                  <a16:creationId xmlns:a16="http://schemas.microsoft.com/office/drawing/2014/main" id="{218A776F-CC2D-3937-3298-F223F68CE621}"/>
                </a:ext>
              </a:extLst>
            </p:cNvPr>
            <p:cNvSpPr/>
            <p:nvPr/>
          </p:nvSpPr>
          <p:spPr>
            <a:xfrm>
              <a:off x="379867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4" name="Полилиния: фигура 3333">
              <a:extLst>
                <a:ext uri="{FF2B5EF4-FFF2-40B4-BE49-F238E27FC236}">
                  <a16:creationId xmlns:a16="http://schemas.microsoft.com/office/drawing/2014/main" id="{DC21AF82-5B55-1953-579C-15BCC36180B3}"/>
                </a:ext>
              </a:extLst>
            </p:cNvPr>
            <p:cNvSpPr/>
            <p:nvPr/>
          </p:nvSpPr>
          <p:spPr>
            <a:xfrm>
              <a:off x="388790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5" name="Полилиния: фигура 3334">
              <a:extLst>
                <a:ext uri="{FF2B5EF4-FFF2-40B4-BE49-F238E27FC236}">
                  <a16:creationId xmlns:a16="http://schemas.microsoft.com/office/drawing/2014/main" id="{6621B072-51D0-725B-00CD-A82B578F9476}"/>
                </a:ext>
              </a:extLst>
            </p:cNvPr>
            <p:cNvSpPr/>
            <p:nvPr/>
          </p:nvSpPr>
          <p:spPr>
            <a:xfrm>
              <a:off x="379867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6" name="Полилиния: фигура 3335">
              <a:extLst>
                <a:ext uri="{FF2B5EF4-FFF2-40B4-BE49-F238E27FC236}">
                  <a16:creationId xmlns:a16="http://schemas.microsoft.com/office/drawing/2014/main" id="{C1141D89-89F4-7335-BC16-9ED3E34ADA03}"/>
                </a:ext>
              </a:extLst>
            </p:cNvPr>
            <p:cNvSpPr/>
            <p:nvPr/>
          </p:nvSpPr>
          <p:spPr>
            <a:xfrm>
              <a:off x="388790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7" name="Полилиния: фигура 3336">
              <a:extLst>
                <a:ext uri="{FF2B5EF4-FFF2-40B4-BE49-F238E27FC236}">
                  <a16:creationId xmlns:a16="http://schemas.microsoft.com/office/drawing/2014/main" id="{03F82BAE-19E9-1432-C805-1A53DF5FFF10}"/>
                </a:ext>
              </a:extLst>
            </p:cNvPr>
            <p:cNvSpPr/>
            <p:nvPr/>
          </p:nvSpPr>
          <p:spPr>
            <a:xfrm>
              <a:off x="3813198" y="3516048"/>
              <a:ext cx="12454" cy="12997"/>
            </a:xfrm>
            <a:custGeom>
              <a:avLst/>
              <a:gdLst>
                <a:gd name="connsiteX0" fmla="*/ -72 w 12454"/>
                <a:gd name="connsiteY0" fmla="*/ 6041 h 12997"/>
                <a:gd name="connsiteX1" fmla="*/ 6150 w 12454"/>
                <a:gd name="connsiteY1" fmla="*/ -179 h 12997"/>
                <a:gd name="connsiteX2" fmla="*/ 12382 w 12454"/>
                <a:gd name="connsiteY2" fmla="*/ 6041 h 12997"/>
                <a:gd name="connsiteX3" fmla="*/ 6150 w 12454"/>
                <a:gd name="connsiteY3" fmla="*/ 12270 h 12997"/>
                <a:gd name="connsiteX4" fmla="*/ -72 w 12454"/>
                <a:gd name="connsiteY4" fmla="*/ 6041 h 1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7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8" name="Полилиния: фигура 3337">
              <a:extLst>
                <a:ext uri="{FF2B5EF4-FFF2-40B4-BE49-F238E27FC236}">
                  <a16:creationId xmlns:a16="http://schemas.microsoft.com/office/drawing/2014/main" id="{D0E72D85-8BEE-9F03-1DB9-362C887FCCFA}"/>
                </a:ext>
              </a:extLst>
            </p:cNvPr>
            <p:cNvSpPr/>
            <p:nvPr/>
          </p:nvSpPr>
          <p:spPr>
            <a:xfrm>
              <a:off x="3904505" y="3516048"/>
              <a:ext cx="12454" cy="12997"/>
            </a:xfrm>
            <a:custGeom>
              <a:avLst/>
              <a:gdLst>
                <a:gd name="connsiteX0" fmla="*/ -72 w 12454"/>
                <a:gd name="connsiteY0" fmla="*/ 6041 h 12997"/>
                <a:gd name="connsiteX1" fmla="*/ 6160 w 12454"/>
                <a:gd name="connsiteY1" fmla="*/ -179 h 12997"/>
                <a:gd name="connsiteX2" fmla="*/ 12382 w 12454"/>
                <a:gd name="connsiteY2" fmla="*/ 6041 h 12997"/>
                <a:gd name="connsiteX3" fmla="*/ 6160 w 12454"/>
                <a:gd name="connsiteY3" fmla="*/ 12270 h 12997"/>
                <a:gd name="connsiteX4" fmla="*/ -72 w 12454"/>
                <a:gd name="connsiteY4" fmla="*/ 6041 h 1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7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9" name="Полилиния: фигура 3338">
              <a:extLst>
                <a:ext uri="{FF2B5EF4-FFF2-40B4-BE49-F238E27FC236}">
                  <a16:creationId xmlns:a16="http://schemas.microsoft.com/office/drawing/2014/main" id="{D89BA198-2DCA-8452-20F6-1F781643AF86}"/>
                </a:ext>
              </a:extLst>
            </p:cNvPr>
            <p:cNvSpPr/>
            <p:nvPr/>
          </p:nvSpPr>
          <p:spPr>
            <a:xfrm>
              <a:off x="3813198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0" name="Полилиния: фигура 3339">
              <a:extLst>
                <a:ext uri="{FF2B5EF4-FFF2-40B4-BE49-F238E27FC236}">
                  <a16:creationId xmlns:a16="http://schemas.microsoft.com/office/drawing/2014/main" id="{79D3C549-EEBF-4E50-F109-773163B5ABDE}"/>
                </a:ext>
              </a:extLst>
            </p:cNvPr>
            <p:cNvSpPr/>
            <p:nvPr/>
          </p:nvSpPr>
          <p:spPr>
            <a:xfrm>
              <a:off x="3904505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1" name="Полилиния: фигура 3340">
              <a:extLst>
                <a:ext uri="{FF2B5EF4-FFF2-40B4-BE49-F238E27FC236}">
                  <a16:creationId xmlns:a16="http://schemas.microsoft.com/office/drawing/2014/main" id="{52840582-21D5-279C-919B-C7E382D67351}"/>
                </a:ext>
              </a:extLst>
            </p:cNvPr>
            <p:cNvSpPr/>
            <p:nvPr/>
          </p:nvSpPr>
          <p:spPr>
            <a:xfrm>
              <a:off x="3611898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2" name="Полилиния: фигура 3341">
              <a:extLst>
                <a:ext uri="{FF2B5EF4-FFF2-40B4-BE49-F238E27FC236}">
                  <a16:creationId xmlns:a16="http://schemas.microsoft.com/office/drawing/2014/main" id="{FEF99128-811F-61CD-F830-3B245F31EC95}"/>
                </a:ext>
              </a:extLst>
            </p:cNvPr>
            <p:cNvSpPr/>
            <p:nvPr/>
          </p:nvSpPr>
          <p:spPr>
            <a:xfrm>
              <a:off x="370113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3" name="Полилиния: фигура 3342">
              <a:extLst>
                <a:ext uri="{FF2B5EF4-FFF2-40B4-BE49-F238E27FC236}">
                  <a16:creationId xmlns:a16="http://schemas.microsoft.com/office/drawing/2014/main" id="{F57AEDC9-DACE-6236-CD42-65D1A9A3F301}"/>
                </a:ext>
              </a:extLst>
            </p:cNvPr>
            <p:cNvSpPr/>
            <p:nvPr/>
          </p:nvSpPr>
          <p:spPr>
            <a:xfrm>
              <a:off x="3611898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4" name="Полилиния: фигура 3343">
              <a:extLst>
                <a:ext uri="{FF2B5EF4-FFF2-40B4-BE49-F238E27FC236}">
                  <a16:creationId xmlns:a16="http://schemas.microsoft.com/office/drawing/2014/main" id="{5ED76ED1-5F4E-2DAB-9CDD-026479A74B0C}"/>
                </a:ext>
              </a:extLst>
            </p:cNvPr>
            <p:cNvSpPr/>
            <p:nvPr/>
          </p:nvSpPr>
          <p:spPr>
            <a:xfrm>
              <a:off x="370113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5" name="Полилиния: фигура 3344">
              <a:extLst>
                <a:ext uri="{FF2B5EF4-FFF2-40B4-BE49-F238E27FC236}">
                  <a16:creationId xmlns:a16="http://schemas.microsoft.com/office/drawing/2014/main" id="{F86B59F9-40D1-8CBD-1050-1B48BD05F35F}"/>
                </a:ext>
              </a:extLst>
            </p:cNvPr>
            <p:cNvSpPr/>
            <p:nvPr/>
          </p:nvSpPr>
          <p:spPr>
            <a:xfrm>
              <a:off x="3626429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6" name="Полилиния: фигура 3345">
              <a:extLst>
                <a:ext uri="{FF2B5EF4-FFF2-40B4-BE49-F238E27FC236}">
                  <a16:creationId xmlns:a16="http://schemas.microsoft.com/office/drawing/2014/main" id="{7852627E-71C8-406A-016C-AC87050BA80C}"/>
                </a:ext>
              </a:extLst>
            </p:cNvPr>
            <p:cNvSpPr/>
            <p:nvPr/>
          </p:nvSpPr>
          <p:spPr>
            <a:xfrm>
              <a:off x="3717736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7" name="Полилиния: фигура 3346">
              <a:extLst>
                <a:ext uri="{FF2B5EF4-FFF2-40B4-BE49-F238E27FC236}">
                  <a16:creationId xmlns:a16="http://schemas.microsoft.com/office/drawing/2014/main" id="{AF2A6F01-6C34-E541-E527-EAA83DC47758}"/>
                </a:ext>
              </a:extLst>
            </p:cNvPr>
            <p:cNvSpPr/>
            <p:nvPr/>
          </p:nvSpPr>
          <p:spPr>
            <a:xfrm>
              <a:off x="3626429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8" name="Полилиния: фигура 3347">
              <a:extLst>
                <a:ext uri="{FF2B5EF4-FFF2-40B4-BE49-F238E27FC236}">
                  <a16:creationId xmlns:a16="http://schemas.microsoft.com/office/drawing/2014/main" id="{D2C17AF6-8E9E-3401-4654-D52CA2AF684C}"/>
                </a:ext>
              </a:extLst>
            </p:cNvPr>
            <p:cNvSpPr/>
            <p:nvPr/>
          </p:nvSpPr>
          <p:spPr>
            <a:xfrm>
              <a:off x="3717736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6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9" name="Полилиния: фигура 3348">
              <a:extLst>
                <a:ext uri="{FF2B5EF4-FFF2-40B4-BE49-F238E27FC236}">
                  <a16:creationId xmlns:a16="http://schemas.microsoft.com/office/drawing/2014/main" id="{1FD9D4C3-5B62-1B53-83D2-577C79EF5667}"/>
                </a:ext>
              </a:extLst>
            </p:cNvPr>
            <p:cNvSpPr/>
            <p:nvPr/>
          </p:nvSpPr>
          <p:spPr>
            <a:xfrm>
              <a:off x="342306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0" name="Полилиния: фигура 3349">
              <a:extLst>
                <a:ext uri="{FF2B5EF4-FFF2-40B4-BE49-F238E27FC236}">
                  <a16:creationId xmlns:a16="http://schemas.microsoft.com/office/drawing/2014/main" id="{4D30269E-99A9-E1D9-8AFE-F27328E81F0F}"/>
                </a:ext>
              </a:extLst>
            </p:cNvPr>
            <p:cNvSpPr/>
            <p:nvPr/>
          </p:nvSpPr>
          <p:spPr>
            <a:xfrm>
              <a:off x="351436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1" name="Полилиния: фигура 3350">
              <a:extLst>
                <a:ext uri="{FF2B5EF4-FFF2-40B4-BE49-F238E27FC236}">
                  <a16:creationId xmlns:a16="http://schemas.microsoft.com/office/drawing/2014/main" id="{73E695BE-CD0C-64C9-7D60-554BF7ECC239}"/>
                </a:ext>
              </a:extLst>
            </p:cNvPr>
            <p:cNvSpPr/>
            <p:nvPr/>
          </p:nvSpPr>
          <p:spPr>
            <a:xfrm>
              <a:off x="342306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2" name="Полилиния: фигура 3351">
              <a:extLst>
                <a:ext uri="{FF2B5EF4-FFF2-40B4-BE49-F238E27FC236}">
                  <a16:creationId xmlns:a16="http://schemas.microsoft.com/office/drawing/2014/main" id="{A7713646-C081-3EF1-1E92-1D27617B175E}"/>
                </a:ext>
              </a:extLst>
            </p:cNvPr>
            <p:cNvSpPr/>
            <p:nvPr/>
          </p:nvSpPr>
          <p:spPr>
            <a:xfrm>
              <a:off x="351436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3" name="Полилиния: фигура 3352">
              <a:extLst>
                <a:ext uri="{FF2B5EF4-FFF2-40B4-BE49-F238E27FC236}">
                  <a16:creationId xmlns:a16="http://schemas.microsoft.com/office/drawing/2014/main" id="{7EAE59D9-F2C8-5014-B298-8C09E2AAC176}"/>
                </a:ext>
              </a:extLst>
            </p:cNvPr>
            <p:cNvSpPr/>
            <p:nvPr/>
          </p:nvSpPr>
          <p:spPr>
            <a:xfrm>
              <a:off x="3439661" y="3516048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4" name="Полилиния: фигура 3353">
              <a:extLst>
                <a:ext uri="{FF2B5EF4-FFF2-40B4-BE49-F238E27FC236}">
                  <a16:creationId xmlns:a16="http://schemas.microsoft.com/office/drawing/2014/main" id="{4C80818D-32FE-1141-C66B-584FC57237A8}"/>
                </a:ext>
              </a:extLst>
            </p:cNvPr>
            <p:cNvSpPr/>
            <p:nvPr/>
          </p:nvSpPr>
          <p:spPr>
            <a:xfrm>
              <a:off x="3530968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5" name="Полилиния: фигура 3354">
              <a:extLst>
                <a:ext uri="{FF2B5EF4-FFF2-40B4-BE49-F238E27FC236}">
                  <a16:creationId xmlns:a16="http://schemas.microsoft.com/office/drawing/2014/main" id="{1054C431-27B1-87F2-73F3-128BFC254C40}"/>
                </a:ext>
              </a:extLst>
            </p:cNvPr>
            <p:cNvSpPr/>
            <p:nvPr/>
          </p:nvSpPr>
          <p:spPr>
            <a:xfrm>
              <a:off x="3439661" y="360731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6" name="Полилиния: фигура 3355">
              <a:extLst>
                <a:ext uri="{FF2B5EF4-FFF2-40B4-BE49-F238E27FC236}">
                  <a16:creationId xmlns:a16="http://schemas.microsoft.com/office/drawing/2014/main" id="{CF10CB92-9120-7419-CDC7-6E1EF1EC4711}"/>
                </a:ext>
              </a:extLst>
            </p:cNvPr>
            <p:cNvSpPr/>
            <p:nvPr/>
          </p:nvSpPr>
          <p:spPr>
            <a:xfrm>
              <a:off x="3530968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7" name="Полилиния: фигура 3356">
              <a:extLst>
                <a:ext uri="{FF2B5EF4-FFF2-40B4-BE49-F238E27FC236}">
                  <a16:creationId xmlns:a16="http://schemas.microsoft.com/office/drawing/2014/main" id="{D2A5D91F-F5D2-4BFF-141E-64E1F0407546}"/>
                </a:ext>
              </a:extLst>
            </p:cNvPr>
            <p:cNvSpPr/>
            <p:nvPr/>
          </p:nvSpPr>
          <p:spPr>
            <a:xfrm>
              <a:off x="3236283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8" name="Полилиния: фигура 3357">
              <a:extLst>
                <a:ext uri="{FF2B5EF4-FFF2-40B4-BE49-F238E27FC236}">
                  <a16:creationId xmlns:a16="http://schemas.microsoft.com/office/drawing/2014/main" id="{4FB2B66A-EB61-31BD-DF2D-04ECAA03C9FA}"/>
                </a:ext>
              </a:extLst>
            </p:cNvPr>
            <p:cNvSpPr/>
            <p:nvPr/>
          </p:nvSpPr>
          <p:spPr>
            <a:xfrm>
              <a:off x="332760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9" name="Полилиния: фигура 3358">
              <a:extLst>
                <a:ext uri="{FF2B5EF4-FFF2-40B4-BE49-F238E27FC236}">
                  <a16:creationId xmlns:a16="http://schemas.microsoft.com/office/drawing/2014/main" id="{F179D8F7-9437-D52C-3D1E-33502797BEFB}"/>
                </a:ext>
              </a:extLst>
            </p:cNvPr>
            <p:cNvSpPr/>
            <p:nvPr/>
          </p:nvSpPr>
          <p:spPr>
            <a:xfrm>
              <a:off x="3236283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0" name="Полилиния: фигура 3359">
              <a:extLst>
                <a:ext uri="{FF2B5EF4-FFF2-40B4-BE49-F238E27FC236}">
                  <a16:creationId xmlns:a16="http://schemas.microsoft.com/office/drawing/2014/main" id="{C135E230-520F-CB31-F1D6-0DA1A8CCCDB8}"/>
                </a:ext>
              </a:extLst>
            </p:cNvPr>
            <p:cNvSpPr/>
            <p:nvPr/>
          </p:nvSpPr>
          <p:spPr>
            <a:xfrm>
              <a:off x="332760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8228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1" name="Полилиния: фигура 3360">
              <a:extLst>
                <a:ext uri="{FF2B5EF4-FFF2-40B4-BE49-F238E27FC236}">
                  <a16:creationId xmlns:a16="http://schemas.microsoft.com/office/drawing/2014/main" id="{0B90F698-8E7F-BBF0-CCDF-884D3AE69624}"/>
                </a:ext>
              </a:extLst>
            </p:cNvPr>
            <p:cNvSpPr/>
            <p:nvPr/>
          </p:nvSpPr>
          <p:spPr>
            <a:xfrm>
              <a:off x="3252893" y="3516048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2" name="Полилиния: фигура 3361">
              <a:extLst>
                <a:ext uri="{FF2B5EF4-FFF2-40B4-BE49-F238E27FC236}">
                  <a16:creationId xmlns:a16="http://schemas.microsoft.com/office/drawing/2014/main" id="{671D5511-6106-F7F9-B620-4CC1E42A18B8}"/>
                </a:ext>
              </a:extLst>
            </p:cNvPr>
            <p:cNvSpPr/>
            <p:nvPr/>
          </p:nvSpPr>
          <p:spPr>
            <a:xfrm>
              <a:off x="3344200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3" name="Полилиния: фигура 3362">
              <a:extLst>
                <a:ext uri="{FF2B5EF4-FFF2-40B4-BE49-F238E27FC236}">
                  <a16:creationId xmlns:a16="http://schemas.microsoft.com/office/drawing/2014/main" id="{B497C743-3AC1-0A4E-07AA-1494562571CD}"/>
                </a:ext>
              </a:extLst>
            </p:cNvPr>
            <p:cNvSpPr/>
            <p:nvPr/>
          </p:nvSpPr>
          <p:spPr>
            <a:xfrm>
              <a:off x="3252893" y="360731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4" name="Полилиния: фигура 3363">
              <a:extLst>
                <a:ext uri="{FF2B5EF4-FFF2-40B4-BE49-F238E27FC236}">
                  <a16:creationId xmlns:a16="http://schemas.microsoft.com/office/drawing/2014/main" id="{B130D8B1-D80E-57EE-1BCF-F2ACA0700165}"/>
                </a:ext>
              </a:extLst>
            </p:cNvPr>
            <p:cNvSpPr/>
            <p:nvPr/>
          </p:nvSpPr>
          <p:spPr>
            <a:xfrm>
              <a:off x="3344200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5" name="Полилиния: фигура 3364">
              <a:extLst>
                <a:ext uri="{FF2B5EF4-FFF2-40B4-BE49-F238E27FC236}">
                  <a16:creationId xmlns:a16="http://schemas.microsoft.com/office/drawing/2014/main" id="{12318956-DD0E-E1DF-52F8-859D774CC44E}"/>
                </a:ext>
              </a:extLst>
            </p:cNvPr>
            <p:cNvSpPr/>
            <p:nvPr/>
          </p:nvSpPr>
          <p:spPr>
            <a:xfrm>
              <a:off x="304951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6" name="Полилиния: фигура 3365">
              <a:extLst>
                <a:ext uri="{FF2B5EF4-FFF2-40B4-BE49-F238E27FC236}">
                  <a16:creationId xmlns:a16="http://schemas.microsoft.com/office/drawing/2014/main" id="{308D6B91-1200-A290-7084-01CB5646AB44}"/>
                </a:ext>
              </a:extLst>
            </p:cNvPr>
            <p:cNvSpPr/>
            <p:nvPr/>
          </p:nvSpPr>
          <p:spPr>
            <a:xfrm>
              <a:off x="313875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7" name="Полилиния: фигура 3366">
              <a:extLst>
                <a:ext uri="{FF2B5EF4-FFF2-40B4-BE49-F238E27FC236}">
                  <a16:creationId xmlns:a16="http://schemas.microsoft.com/office/drawing/2014/main" id="{C6DB8786-6AA2-C341-5BDE-1DE7C59F696E}"/>
                </a:ext>
              </a:extLst>
            </p:cNvPr>
            <p:cNvSpPr/>
            <p:nvPr/>
          </p:nvSpPr>
          <p:spPr>
            <a:xfrm>
              <a:off x="304951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8" name="Полилиния: фигура 3367">
              <a:extLst>
                <a:ext uri="{FF2B5EF4-FFF2-40B4-BE49-F238E27FC236}">
                  <a16:creationId xmlns:a16="http://schemas.microsoft.com/office/drawing/2014/main" id="{0D79616D-B316-CCE1-178A-B1CB6E218F56}"/>
                </a:ext>
              </a:extLst>
            </p:cNvPr>
            <p:cNvSpPr/>
            <p:nvPr/>
          </p:nvSpPr>
          <p:spPr>
            <a:xfrm>
              <a:off x="313875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9" name="Полилиния: фигура 3368">
              <a:extLst>
                <a:ext uri="{FF2B5EF4-FFF2-40B4-BE49-F238E27FC236}">
                  <a16:creationId xmlns:a16="http://schemas.microsoft.com/office/drawing/2014/main" id="{3C20A1CD-0460-F66A-ED29-83B4B17D582B}"/>
                </a:ext>
              </a:extLst>
            </p:cNvPr>
            <p:cNvSpPr/>
            <p:nvPr/>
          </p:nvSpPr>
          <p:spPr>
            <a:xfrm>
              <a:off x="3066115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0" name="Полилиния: фигура 3369">
              <a:extLst>
                <a:ext uri="{FF2B5EF4-FFF2-40B4-BE49-F238E27FC236}">
                  <a16:creationId xmlns:a16="http://schemas.microsoft.com/office/drawing/2014/main" id="{97CE9E95-D858-F96B-96FC-8180570825E6}"/>
                </a:ext>
              </a:extLst>
            </p:cNvPr>
            <p:cNvSpPr/>
            <p:nvPr/>
          </p:nvSpPr>
          <p:spPr>
            <a:xfrm>
              <a:off x="3157431" y="3516048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1" name="Полилиния: фигура 3370">
              <a:extLst>
                <a:ext uri="{FF2B5EF4-FFF2-40B4-BE49-F238E27FC236}">
                  <a16:creationId xmlns:a16="http://schemas.microsoft.com/office/drawing/2014/main" id="{9A8FA542-DA0A-3C05-DB0B-6E40B346F035}"/>
                </a:ext>
              </a:extLst>
            </p:cNvPr>
            <p:cNvSpPr/>
            <p:nvPr/>
          </p:nvSpPr>
          <p:spPr>
            <a:xfrm>
              <a:off x="3066115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50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2" name="Полилиния: фигура 3371">
              <a:extLst>
                <a:ext uri="{FF2B5EF4-FFF2-40B4-BE49-F238E27FC236}">
                  <a16:creationId xmlns:a16="http://schemas.microsoft.com/office/drawing/2014/main" id="{651BFE6E-808E-2E7D-3EFF-47C2BA942487}"/>
                </a:ext>
              </a:extLst>
            </p:cNvPr>
            <p:cNvSpPr/>
            <p:nvPr/>
          </p:nvSpPr>
          <p:spPr>
            <a:xfrm>
              <a:off x="3157431" y="3607317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50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3" name="Полилиния: фигура 3372">
              <a:extLst>
                <a:ext uri="{FF2B5EF4-FFF2-40B4-BE49-F238E27FC236}">
                  <a16:creationId xmlns:a16="http://schemas.microsoft.com/office/drawing/2014/main" id="{4009C4D4-F994-3264-1FF2-B3413CA26C5A}"/>
                </a:ext>
              </a:extLst>
            </p:cNvPr>
            <p:cNvSpPr/>
            <p:nvPr/>
          </p:nvSpPr>
          <p:spPr>
            <a:xfrm>
              <a:off x="286274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4" name="Полилиния: фигура 3373">
              <a:extLst>
                <a:ext uri="{FF2B5EF4-FFF2-40B4-BE49-F238E27FC236}">
                  <a16:creationId xmlns:a16="http://schemas.microsoft.com/office/drawing/2014/main" id="{14DA3463-538A-8EAF-E7B5-0814BD6BFDBE}"/>
                </a:ext>
              </a:extLst>
            </p:cNvPr>
            <p:cNvSpPr/>
            <p:nvPr/>
          </p:nvSpPr>
          <p:spPr>
            <a:xfrm>
              <a:off x="295198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5" name="Полилиния: фигура 3374">
              <a:extLst>
                <a:ext uri="{FF2B5EF4-FFF2-40B4-BE49-F238E27FC236}">
                  <a16:creationId xmlns:a16="http://schemas.microsoft.com/office/drawing/2014/main" id="{EC4A9850-1304-6124-3646-B7870AFACED9}"/>
                </a:ext>
              </a:extLst>
            </p:cNvPr>
            <p:cNvSpPr/>
            <p:nvPr/>
          </p:nvSpPr>
          <p:spPr>
            <a:xfrm>
              <a:off x="286274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6" name="Полилиния: фигура 3375">
              <a:extLst>
                <a:ext uri="{FF2B5EF4-FFF2-40B4-BE49-F238E27FC236}">
                  <a16:creationId xmlns:a16="http://schemas.microsoft.com/office/drawing/2014/main" id="{12CC1B61-14A1-409F-BA77-0B517729347E}"/>
                </a:ext>
              </a:extLst>
            </p:cNvPr>
            <p:cNvSpPr/>
            <p:nvPr/>
          </p:nvSpPr>
          <p:spPr>
            <a:xfrm>
              <a:off x="295198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7" name="Полилиния: фигура 3376">
              <a:extLst>
                <a:ext uri="{FF2B5EF4-FFF2-40B4-BE49-F238E27FC236}">
                  <a16:creationId xmlns:a16="http://schemas.microsoft.com/office/drawing/2014/main" id="{13427E48-9EAE-52D8-40D3-DC341C0E11C1}"/>
                </a:ext>
              </a:extLst>
            </p:cNvPr>
            <p:cNvSpPr/>
            <p:nvPr/>
          </p:nvSpPr>
          <p:spPr>
            <a:xfrm>
              <a:off x="2879346" y="3518125"/>
              <a:ext cx="8299" cy="9110"/>
            </a:xfrm>
            <a:custGeom>
              <a:avLst/>
              <a:gdLst>
                <a:gd name="connsiteX0" fmla="*/ -72 w 8299"/>
                <a:gd name="connsiteY0" fmla="*/ 3965 h 9110"/>
                <a:gd name="connsiteX1" fmla="*/ 4083 w 8299"/>
                <a:gd name="connsiteY1" fmla="*/ -179 h 9110"/>
                <a:gd name="connsiteX2" fmla="*/ 8228 w 8299"/>
                <a:gd name="connsiteY2" fmla="*/ 3965 h 9110"/>
                <a:gd name="connsiteX3" fmla="*/ 4083 w 8299"/>
                <a:gd name="connsiteY3" fmla="*/ 8117 h 9110"/>
                <a:gd name="connsiteX4" fmla="*/ -72 w 8299"/>
                <a:gd name="connsiteY4" fmla="*/ 3965 h 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0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94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8" name="Полилиния: фигура 3377">
              <a:extLst>
                <a:ext uri="{FF2B5EF4-FFF2-40B4-BE49-F238E27FC236}">
                  <a16:creationId xmlns:a16="http://schemas.microsoft.com/office/drawing/2014/main" id="{6819E98E-DA63-3B2D-3CF5-C49CAF2338D0}"/>
                </a:ext>
              </a:extLst>
            </p:cNvPr>
            <p:cNvSpPr/>
            <p:nvPr/>
          </p:nvSpPr>
          <p:spPr>
            <a:xfrm>
              <a:off x="2970663" y="3518125"/>
              <a:ext cx="8299" cy="9110"/>
            </a:xfrm>
            <a:custGeom>
              <a:avLst/>
              <a:gdLst>
                <a:gd name="connsiteX0" fmla="*/ -72 w 8299"/>
                <a:gd name="connsiteY0" fmla="*/ 3965 h 9110"/>
                <a:gd name="connsiteX1" fmla="*/ 4073 w 8299"/>
                <a:gd name="connsiteY1" fmla="*/ -179 h 9110"/>
                <a:gd name="connsiteX2" fmla="*/ 8228 w 8299"/>
                <a:gd name="connsiteY2" fmla="*/ 3965 h 9110"/>
                <a:gd name="connsiteX3" fmla="*/ 4073 w 8299"/>
                <a:gd name="connsiteY3" fmla="*/ 8117 h 9110"/>
                <a:gd name="connsiteX4" fmla="*/ -72 w 8299"/>
                <a:gd name="connsiteY4" fmla="*/ 3965 h 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0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94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9" name="Полилиния: фигура 3378">
              <a:extLst>
                <a:ext uri="{FF2B5EF4-FFF2-40B4-BE49-F238E27FC236}">
                  <a16:creationId xmlns:a16="http://schemas.microsoft.com/office/drawing/2014/main" id="{DB912157-DD54-0573-4024-73829A93B6F6}"/>
                </a:ext>
              </a:extLst>
            </p:cNvPr>
            <p:cNvSpPr/>
            <p:nvPr/>
          </p:nvSpPr>
          <p:spPr>
            <a:xfrm>
              <a:off x="2879346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0" name="Полилиния: фигура 3379">
              <a:extLst>
                <a:ext uri="{FF2B5EF4-FFF2-40B4-BE49-F238E27FC236}">
                  <a16:creationId xmlns:a16="http://schemas.microsoft.com/office/drawing/2014/main" id="{ABE49D29-D727-8975-D767-BECEA5BC6DEF}"/>
                </a:ext>
              </a:extLst>
            </p:cNvPr>
            <p:cNvSpPr/>
            <p:nvPr/>
          </p:nvSpPr>
          <p:spPr>
            <a:xfrm>
              <a:off x="2970663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1" name="Полилиния: фигура 3380">
              <a:extLst>
                <a:ext uri="{FF2B5EF4-FFF2-40B4-BE49-F238E27FC236}">
                  <a16:creationId xmlns:a16="http://schemas.microsoft.com/office/drawing/2014/main" id="{04BA82E4-7533-E82D-D6D4-63D483581D9C}"/>
                </a:ext>
              </a:extLst>
            </p:cNvPr>
            <p:cNvSpPr/>
            <p:nvPr/>
          </p:nvSpPr>
          <p:spPr>
            <a:xfrm>
              <a:off x="267597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2" name="Полилиния: фигура 3381">
              <a:extLst>
                <a:ext uri="{FF2B5EF4-FFF2-40B4-BE49-F238E27FC236}">
                  <a16:creationId xmlns:a16="http://schemas.microsoft.com/office/drawing/2014/main" id="{1ABBE86F-5DC5-430B-95FC-B9C052E6FCCC}"/>
                </a:ext>
              </a:extLst>
            </p:cNvPr>
            <p:cNvSpPr/>
            <p:nvPr/>
          </p:nvSpPr>
          <p:spPr>
            <a:xfrm>
              <a:off x="2765208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3" name="Полилиния: фигура 3382">
              <a:extLst>
                <a:ext uri="{FF2B5EF4-FFF2-40B4-BE49-F238E27FC236}">
                  <a16:creationId xmlns:a16="http://schemas.microsoft.com/office/drawing/2014/main" id="{74060993-1231-4F26-1000-BF38B33A75A1}"/>
                </a:ext>
              </a:extLst>
            </p:cNvPr>
            <p:cNvSpPr/>
            <p:nvPr/>
          </p:nvSpPr>
          <p:spPr>
            <a:xfrm>
              <a:off x="267597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4" name="Полилиния: фигура 3383">
              <a:extLst>
                <a:ext uri="{FF2B5EF4-FFF2-40B4-BE49-F238E27FC236}">
                  <a16:creationId xmlns:a16="http://schemas.microsoft.com/office/drawing/2014/main" id="{857FA0F3-447B-4E20-B558-D6B8AA3A9E1C}"/>
                </a:ext>
              </a:extLst>
            </p:cNvPr>
            <p:cNvSpPr/>
            <p:nvPr/>
          </p:nvSpPr>
          <p:spPr>
            <a:xfrm>
              <a:off x="2765208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5" name="Полилиния: фигура 3384">
              <a:extLst>
                <a:ext uri="{FF2B5EF4-FFF2-40B4-BE49-F238E27FC236}">
                  <a16:creationId xmlns:a16="http://schemas.microsoft.com/office/drawing/2014/main" id="{D34A1CFE-0D9B-9F5F-FCBB-466013603653}"/>
                </a:ext>
              </a:extLst>
            </p:cNvPr>
            <p:cNvSpPr/>
            <p:nvPr/>
          </p:nvSpPr>
          <p:spPr>
            <a:xfrm>
              <a:off x="2692578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6" name="Полилиния: фигура 3385">
              <a:extLst>
                <a:ext uri="{FF2B5EF4-FFF2-40B4-BE49-F238E27FC236}">
                  <a16:creationId xmlns:a16="http://schemas.microsoft.com/office/drawing/2014/main" id="{FEB85328-C726-26D5-39BC-DD0B878E1CAA}"/>
                </a:ext>
              </a:extLst>
            </p:cNvPr>
            <p:cNvSpPr/>
            <p:nvPr/>
          </p:nvSpPr>
          <p:spPr>
            <a:xfrm>
              <a:off x="2783885" y="351812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7" name="Полилиния: фигура 3386">
              <a:extLst>
                <a:ext uri="{FF2B5EF4-FFF2-40B4-BE49-F238E27FC236}">
                  <a16:creationId xmlns:a16="http://schemas.microsoft.com/office/drawing/2014/main" id="{39BFB9F6-103C-90AA-18EF-BAC7D2AF64E8}"/>
                </a:ext>
              </a:extLst>
            </p:cNvPr>
            <p:cNvSpPr/>
            <p:nvPr/>
          </p:nvSpPr>
          <p:spPr>
            <a:xfrm>
              <a:off x="2692578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8" name="Полилиния: фигура 3387">
              <a:extLst>
                <a:ext uri="{FF2B5EF4-FFF2-40B4-BE49-F238E27FC236}">
                  <a16:creationId xmlns:a16="http://schemas.microsoft.com/office/drawing/2014/main" id="{B1D68620-A669-350A-7E34-15E6B4A175E3}"/>
                </a:ext>
              </a:extLst>
            </p:cNvPr>
            <p:cNvSpPr/>
            <p:nvPr/>
          </p:nvSpPr>
          <p:spPr>
            <a:xfrm>
              <a:off x="2783885" y="360939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9" name="Полилиния: фигура 3388">
              <a:extLst>
                <a:ext uri="{FF2B5EF4-FFF2-40B4-BE49-F238E27FC236}">
                  <a16:creationId xmlns:a16="http://schemas.microsoft.com/office/drawing/2014/main" id="{ADB25907-D322-250A-31A5-84925B649821}"/>
                </a:ext>
              </a:extLst>
            </p:cNvPr>
            <p:cNvSpPr/>
            <p:nvPr/>
          </p:nvSpPr>
          <p:spPr>
            <a:xfrm>
              <a:off x="248713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0" name="Полилиния: фигура 3389">
              <a:extLst>
                <a:ext uri="{FF2B5EF4-FFF2-40B4-BE49-F238E27FC236}">
                  <a16:creationId xmlns:a16="http://schemas.microsoft.com/office/drawing/2014/main" id="{412947FB-52D8-E0B4-A493-3811D6CE1A9A}"/>
                </a:ext>
              </a:extLst>
            </p:cNvPr>
            <p:cNvSpPr/>
            <p:nvPr/>
          </p:nvSpPr>
          <p:spPr>
            <a:xfrm>
              <a:off x="257843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1" name="Полилиния: фигура 3390">
              <a:extLst>
                <a:ext uri="{FF2B5EF4-FFF2-40B4-BE49-F238E27FC236}">
                  <a16:creationId xmlns:a16="http://schemas.microsoft.com/office/drawing/2014/main" id="{D681AF22-7313-7FC2-E49E-FD683D0854DA}"/>
                </a:ext>
              </a:extLst>
            </p:cNvPr>
            <p:cNvSpPr/>
            <p:nvPr/>
          </p:nvSpPr>
          <p:spPr>
            <a:xfrm>
              <a:off x="248713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2" name="Полилиния: фигура 3391">
              <a:extLst>
                <a:ext uri="{FF2B5EF4-FFF2-40B4-BE49-F238E27FC236}">
                  <a16:creationId xmlns:a16="http://schemas.microsoft.com/office/drawing/2014/main" id="{CDB40EA1-8EA9-3A3A-6C2E-4E82374002C3}"/>
                </a:ext>
              </a:extLst>
            </p:cNvPr>
            <p:cNvSpPr/>
            <p:nvPr/>
          </p:nvSpPr>
          <p:spPr>
            <a:xfrm>
              <a:off x="257843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3" name="Полилиния: фигура 3392">
              <a:extLst>
                <a:ext uri="{FF2B5EF4-FFF2-40B4-BE49-F238E27FC236}">
                  <a16:creationId xmlns:a16="http://schemas.microsoft.com/office/drawing/2014/main" id="{9152991A-5710-A284-BCBE-F9FE94137FF9}"/>
                </a:ext>
              </a:extLst>
            </p:cNvPr>
            <p:cNvSpPr/>
            <p:nvPr/>
          </p:nvSpPr>
          <p:spPr>
            <a:xfrm>
              <a:off x="2505809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4" name="Полилиния: фигура 3393">
              <a:extLst>
                <a:ext uri="{FF2B5EF4-FFF2-40B4-BE49-F238E27FC236}">
                  <a16:creationId xmlns:a16="http://schemas.microsoft.com/office/drawing/2014/main" id="{9EB77FB9-D21D-360B-090D-2A677D660FF1}"/>
                </a:ext>
              </a:extLst>
            </p:cNvPr>
            <p:cNvSpPr/>
            <p:nvPr/>
          </p:nvSpPr>
          <p:spPr>
            <a:xfrm>
              <a:off x="2597116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5" name="Полилиния: фигура 3394">
              <a:extLst>
                <a:ext uri="{FF2B5EF4-FFF2-40B4-BE49-F238E27FC236}">
                  <a16:creationId xmlns:a16="http://schemas.microsoft.com/office/drawing/2014/main" id="{E8C3A2D0-C292-8059-8A4B-E25BB0097328}"/>
                </a:ext>
              </a:extLst>
            </p:cNvPr>
            <p:cNvSpPr/>
            <p:nvPr/>
          </p:nvSpPr>
          <p:spPr>
            <a:xfrm>
              <a:off x="2505809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6" name="Полилиния: фигура 3395">
              <a:extLst>
                <a:ext uri="{FF2B5EF4-FFF2-40B4-BE49-F238E27FC236}">
                  <a16:creationId xmlns:a16="http://schemas.microsoft.com/office/drawing/2014/main" id="{F8C3A3CE-7FB9-6DE9-C2BE-D7988FF71CDE}"/>
                </a:ext>
              </a:extLst>
            </p:cNvPr>
            <p:cNvSpPr/>
            <p:nvPr/>
          </p:nvSpPr>
          <p:spPr>
            <a:xfrm>
              <a:off x="2597116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7" name="Полилиния: фигура 3396">
              <a:extLst>
                <a:ext uri="{FF2B5EF4-FFF2-40B4-BE49-F238E27FC236}">
                  <a16:creationId xmlns:a16="http://schemas.microsoft.com/office/drawing/2014/main" id="{62BCC151-6EC1-2522-676F-58B74E0B815A}"/>
                </a:ext>
              </a:extLst>
            </p:cNvPr>
            <p:cNvSpPr/>
            <p:nvPr/>
          </p:nvSpPr>
          <p:spPr>
            <a:xfrm>
              <a:off x="230036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8" name="Полилиния: фигура 3397">
              <a:extLst>
                <a:ext uri="{FF2B5EF4-FFF2-40B4-BE49-F238E27FC236}">
                  <a16:creationId xmlns:a16="http://schemas.microsoft.com/office/drawing/2014/main" id="{269EC213-6487-3AA1-D134-8906F9C75766}"/>
                </a:ext>
              </a:extLst>
            </p:cNvPr>
            <p:cNvSpPr/>
            <p:nvPr/>
          </p:nvSpPr>
          <p:spPr>
            <a:xfrm>
              <a:off x="239167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9" name="Полилиния: фигура 3398">
              <a:extLst>
                <a:ext uri="{FF2B5EF4-FFF2-40B4-BE49-F238E27FC236}">
                  <a16:creationId xmlns:a16="http://schemas.microsoft.com/office/drawing/2014/main" id="{4785E292-22C8-C7B9-9791-7E72D226824D}"/>
                </a:ext>
              </a:extLst>
            </p:cNvPr>
            <p:cNvSpPr/>
            <p:nvPr/>
          </p:nvSpPr>
          <p:spPr>
            <a:xfrm>
              <a:off x="230036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0" name="Полилиния: фигура 3399">
              <a:extLst>
                <a:ext uri="{FF2B5EF4-FFF2-40B4-BE49-F238E27FC236}">
                  <a16:creationId xmlns:a16="http://schemas.microsoft.com/office/drawing/2014/main" id="{9BC2E9FA-0D39-EBDB-9B10-D3D08977F5AB}"/>
                </a:ext>
              </a:extLst>
            </p:cNvPr>
            <p:cNvSpPr/>
            <p:nvPr/>
          </p:nvSpPr>
          <p:spPr>
            <a:xfrm>
              <a:off x="239167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8228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1" name="Полилиния: фигура 3400">
              <a:extLst>
                <a:ext uri="{FF2B5EF4-FFF2-40B4-BE49-F238E27FC236}">
                  <a16:creationId xmlns:a16="http://schemas.microsoft.com/office/drawing/2014/main" id="{7CB7D1AF-BE39-B259-47E8-39C0F332CDA3}"/>
                </a:ext>
              </a:extLst>
            </p:cNvPr>
            <p:cNvSpPr/>
            <p:nvPr/>
          </p:nvSpPr>
          <p:spPr>
            <a:xfrm>
              <a:off x="2319041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2" name="Полилиния: фигура 3401">
              <a:extLst>
                <a:ext uri="{FF2B5EF4-FFF2-40B4-BE49-F238E27FC236}">
                  <a16:creationId xmlns:a16="http://schemas.microsoft.com/office/drawing/2014/main" id="{803732D3-206E-FCBA-51C9-4E210DE53AA0}"/>
                </a:ext>
              </a:extLst>
            </p:cNvPr>
            <p:cNvSpPr/>
            <p:nvPr/>
          </p:nvSpPr>
          <p:spPr>
            <a:xfrm>
              <a:off x="2410348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3" name="Полилиния: фигура 3402">
              <a:extLst>
                <a:ext uri="{FF2B5EF4-FFF2-40B4-BE49-F238E27FC236}">
                  <a16:creationId xmlns:a16="http://schemas.microsoft.com/office/drawing/2014/main" id="{9B54FA6A-49D3-FB90-FB84-000D47593C55}"/>
                </a:ext>
              </a:extLst>
            </p:cNvPr>
            <p:cNvSpPr/>
            <p:nvPr/>
          </p:nvSpPr>
          <p:spPr>
            <a:xfrm>
              <a:off x="2319041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4" name="Полилиния: фигура 3403">
              <a:extLst>
                <a:ext uri="{FF2B5EF4-FFF2-40B4-BE49-F238E27FC236}">
                  <a16:creationId xmlns:a16="http://schemas.microsoft.com/office/drawing/2014/main" id="{39370A34-3D1D-0A59-AA31-C9F3B417E251}"/>
                </a:ext>
              </a:extLst>
            </p:cNvPr>
            <p:cNvSpPr/>
            <p:nvPr/>
          </p:nvSpPr>
          <p:spPr>
            <a:xfrm>
              <a:off x="2410348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5" name="Полилиния: фигура 3404">
              <a:extLst>
                <a:ext uri="{FF2B5EF4-FFF2-40B4-BE49-F238E27FC236}">
                  <a16:creationId xmlns:a16="http://schemas.microsoft.com/office/drawing/2014/main" id="{F8C0A123-C7DA-F8B7-BFAE-A13328C18EC3}"/>
                </a:ext>
              </a:extLst>
            </p:cNvPr>
            <p:cNvSpPr/>
            <p:nvPr/>
          </p:nvSpPr>
          <p:spPr>
            <a:xfrm>
              <a:off x="211359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6" name="Полилиния: фигура 3405">
              <a:extLst>
                <a:ext uri="{FF2B5EF4-FFF2-40B4-BE49-F238E27FC236}">
                  <a16:creationId xmlns:a16="http://schemas.microsoft.com/office/drawing/2014/main" id="{E47969F9-D1D3-102F-2ED4-01AE7035F198}"/>
                </a:ext>
              </a:extLst>
            </p:cNvPr>
            <p:cNvSpPr/>
            <p:nvPr/>
          </p:nvSpPr>
          <p:spPr>
            <a:xfrm>
              <a:off x="220282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7" name="Полилиния: фигура 3406">
              <a:extLst>
                <a:ext uri="{FF2B5EF4-FFF2-40B4-BE49-F238E27FC236}">
                  <a16:creationId xmlns:a16="http://schemas.microsoft.com/office/drawing/2014/main" id="{36F5DC42-1B00-4B15-4F9B-DC3CF23D32A1}"/>
                </a:ext>
              </a:extLst>
            </p:cNvPr>
            <p:cNvSpPr/>
            <p:nvPr/>
          </p:nvSpPr>
          <p:spPr>
            <a:xfrm>
              <a:off x="211359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8" name="Полилиния: фигура 3407">
              <a:extLst>
                <a:ext uri="{FF2B5EF4-FFF2-40B4-BE49-F238E27FC236}">
                  <a16:creationId xmlns:a16="http://schemas.microsoft.com/office/drawing/2014/main" id="{A6F574EB-4FB3-337F-12BD-A0CD59FA2E38}"/>
                </a:ext>
              </a:extLst>
            </p:cNvPr>
            <p:cNvSpPr/>
            <p:nvPr/>
          </p:nvSpPr>
          <p:spPr>
            <a:xfrm>
              <a:off x="220282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9" name="Полилиния: фигура 3408">
              <a:extLst>
                <a:ext uri="{FF2B5EF4-FFF2-40B4-BE49-F238E27FC236}">
                  <a16:creationId xmlns:a16="http://schemas.microsoft.com/office/drawing/2014/main" id="{0668BF13-F81F-7BF1-9406-6248A1D00962}"/>
                </a:ext>
              </a:extLst>
            </p:cNvPr>
            <p:cNvSpPr/>
            <p:nvPr/>
          </p:nvSpPr>
          <p:spPr>
            <a:xfrm>
              <a:off x="2132273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0" name="Полилиния: фигура 3409">
              <a:extLst>
                <a:ext uri="{FF2B5EF4-FFF2-40B4-BE49-F238E27FC236}">
                  <a16:creationId xmlns:a16="http://schemas.microsoft.com/office/drawing/2014/main" id="{04C672D1-B80E-4F0B-BD02-6808624733BC}"/>
                </a:ext>
              </a:extLst>
            </p:cNvPr>
            <p:cNvSpPr/>
            <p:nvPr/>
          </p:nvSpPr>
          <p:spPr>
            <a:xfrm>
              <a:off x="2223579" y="3520202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1" name="Полилиния: фигура 3410">
              <a:extLst>
                <a:ext uri="{FF2B5EF4-FFF2-40B4-BE49-F238E27FC236}">
                  <a16:creationId xmlns:a16="http://schemas.microsoft.com/office/drawing/2014/main" id="{3F7C1828-BBD6-912C-D4CB-579798BB113C}"/>
                </a:ext>
              </a:extLst>
            </p:cNvPr>
            <p:cNvSpPr/>
            <p:nvPr/>
          </p:nvSpPr>
          <p:spPr>
            <a:xfrm>
              <a:off x="2132273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2" name="Полилиния: фигура 3411">
              <a:extLst>
                <a:ext uri="{FF2B5EF4-FFF2-40B4-BE49-F238E27FC236}">
                  <a16:creationId xmlns:a16="http://schemas.microsoft.com/office/drawing/2014/main" id="{7F71442A-EAB1-B56A-10A0-0D12D45E13DC}"/>
                </a:ext>
              </a:extLst>
            </p:cNvPr>
            <p:cNvSpPr/>
            <p:nvPr/>
          </p:nvSpPr>
          <p:spPr>
            <a:xfrm>
              <a:off x="2223579" y="361147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3" name="Полилиния: фигура 3412">
              <a:extLst>
                <a:ext uri="{FF2B5EF4-FFF2-40B4-BE49-F238E27FC236}">
                  <a16:creationId xmlns:a16="http://schemas.microsoft.com/office/drawing/2014/main" id="{184C7927-4462-A107-8D2F-6F9F27492697}"/>
                </a:ext>
              </a:extLst>
            </p:cNvPr>
            <p:cNvSpPr/>
            <p:nvPr/>
          </p:nvSpPr>
          <p:spPr>
            <a:xfrm>
              <a:off x="192682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4" name="Полилиния: фигура 3413">
              <a:extLst>
                <a:ext uri="{FF2B5EF4-FFF2-40B4-BE49-F238E27FC236}">
                  <a16:creationId xmlns:a16="http://schemas.microsoft.com/office/drawing/2014/main" id="{D7F22A32-26BC-F161-6F34-D209E0628551}"/>
                </a:ext>
              </a:extLst>
            </p:cNvPr>
            <p:cNvSpPr/>
            <p:nvPr/>
          </p:nvSpPr>
          <p:spPr>
            <a:xfrm>
              <a:off x="201605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5" name="Полилиния: фигура 3414">
              <a:extLst>
                <a:ext uri="{FF2B5EF4-FFF2-40B4-BE49-F238E27FC236}">
                  <a16:creationId xmlns:a16="http://schemas.microsoft.com/office/drawing/2014/main" id="{0B319F41-DE0C-5A46-A0A5-FB52A7A0CB9C}"/>
                </a:ext>
              </a:extLst>
            </p:cNvPr>
            <p:cNvSpPr/>
            <p:nvPr/>
          </p:nvSpPr>
          <p:spPr>
            <a:xfrm>
              <a:off x="192682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6" name="Полилиния: фигура 3415">
              <a:extLst>
                <a:ext uri="{FF2B5EF4-FFF2-40B4-BE49-F238E27FC236}">
                  <a16:creationId xmlns:a16="http://schemas.microsoft.com/office/drawing/2014/main" id="{48189A10-6A94-4F0B-8DD8-02E2A4A7C083}"/>
                </a:ext>
              </a:extLst>
            </p:cNvPr>
            <p:cNvSpPr/>
            <p:nvPr/>
          </p:nvSpPr>
          <p:spPr>
            <a:xfrm>
              <a:off x="201605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7" name="Полилиния: фигура 3416">
              <a:extLst>
                <a:ext uri="{FF2B5EF4-FFF2-40B4-BE49-F238E27FC236}">
                  <a16:creationId xmlns:a16="http://schemas.microsoft.com/office/drawing/2014/main" id="{3B81282B-66EE-645A-FAF5-1A95D27796A5}"/>
                </a:ext>
              </a:extLst>
            </p:cNvPr>
            <p:cNvSpPr/>
            <p:nvPr/>
          </p:nvSpPr>
          <p:spPr>
            <a:xfrm>
              <a:off x="1945504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8" name="Полилиния: фигура 3417">
              <a:extLst>
                <a:ext uri="{FF2B5EF4-FFF2-40B4-BE49-F238E27FC236}">
                  <a16:creationId xmlns:a16="http://schemas.microsoft.com/office/drawing/2014/main" id="{7A142802-63E6-5BD9-710B-0B64333F5410}"/>
                </a:ext>
              </a:extLst>
            </p:cNvPr>
            <p:cNvSpPr/>
            <p:nvPr/>
          </p:nvSpPr>
          <p:spPr>
            <a:xfrm>
              <a:off x="2036811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9" name="Полилиния: фигура 3418">
              <a:extLst>
                <a:ext uri="{FF2B5EF4-FFF2-40B4-BE49-F238E27FC236}">
                  <a16:creationId xmlns:a16="http://schemas.microsoft.com/office/drawing/2014/main" id="{602BFDDA-29C1-55D8-92BD-F4773EA585EB}"/>
                </a:ext>
              </a:extLst>
            </p:cNvPr>
            <p:cNvSpPr/>
            <p:nvPr/>
          </p:nvSpPr>
          <p:spPr>
            <a:xfrm>
              <a:off x="1945504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0" name="Полилиния: фигура 3419">
              <a:extLst>
                <a:ext uri="{FF2B5EF4-FFF2-40B4-BE49-F238E27FC236}">
                  <a16:creationId xmlns:a16="http://schemas.microsoft.com/office/drawing/2014/main" id="{E5F9EA01-F2A0-9C9F-94A2-6ADEC1660DDA}"/>
                </a:ext>
              </a:extLst>
            </p:cNvPr>
            <p:cNvSpPr/>
            <p:nvPr/>
          </p:nvSpPr>
          <p:spPr>
            <a:xfrm>
              <a:off x="2036811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1" name="Полилиния: фигура 3420">
              <a:extLst>
                <a:ext uri="{FF2B5EF4-FFF2-40B4-BE49-F238E27FC236}">
                  <a16:creationId xmlns:a16="http://schemas.microsoft.com/office/drawing/2014/main" id="{EB9C6524-C1BE-ACFF-532A-493472276EDC}"/>
                </a:ext>
              </a:extLst>
            </p:cNvPr>
            <p:cNvSpPr/>
            <p:nvPr/>
          </p:nvSpPr>
          <p:spPr>
            <a:xfrm>
              <a:off x="1740049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2" name="Полилиния: фигура 3421">
              <a:extLst>
                <a:ext uri="{FF2B5EF4-FFF2-40B4-BE49-F238E27FC236}">
                  <a16:creationId xmlns:a16="http://schemas.microsoft.com/office/drawing/2014/main" id="{9EEF54E4-BCF1-1B5E-0901-9A61415C1464}"/>
                </a:ext>
              </a:extLst>
            </p:cNvPr>
            <p:cNvSpPr/>
            <p:nvPr/>
          </p:nvSpPr>
          <p:spPr>
            <a:xfrm>
              <a:off x="182928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3" name="Полилиния: фигура 3422">
              <a:extLst>
                <a:ext uri="{FF2B5EF4-FFF2-40B4-BE49-F238E27FC236}">
                  <a16:creationId xmlns:a16="http://schemas.microsoft.com/office/drawing/2014/main" id="{46C83F97-882F-3532-24D1-4B1B4F4FF96E}"/>
                </a:ext>
              </a:extLst>
            </p:cNvPr>
            <p:cNvSpPr/>
            <p:nvPr/>
          </p:nvSpPr>
          <p:spPr>
            <a:xfrm>
              <a:off x="1740049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8237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4" name="Полилиния: фигура 3423">
              <a:extLst>
                <a:ext uri="{FF2B5EF4-FFF2-40B4-BE49-F238E27FC236}">
                  <a16:creationId xmlns:a16="http://schemas.microsoft.com/office/drawing/2014/main" id="{B05C7491-3186-9398-C41A-4E82ABBE02BE}"/>
                </a:ext>
              </a:extLst>
            </p:cNvPr>
            <p:cNvSpPr/>
            <p:nvPr/>
          </p:nvSpPr>
          <p:spPr>
            <a:xfrm>
              <a:off x="182928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5" name="Полилиния: фигура 3424">
              <a:extLst>
                <a:ext uri="{FF2B5EF4-FFF2-40B4-BE49-F238E27FC236}">
                  <a16:creationId xmlns:a16="http://schemas.microsoft.com/office/drawing/2014/main" id="{E9D48480-8513-BAAD-6D00-6B188ED4ED93}"/>
                </a:ext>
              </a:extLst>
            </p:cNvPr>
            <p:cNvSpPr/>
            <p:nvPr/>
          </p:nvSpPr>
          <p:spPr>
            <a:xfrm>
              <a:off x="1758726" y="352020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6" name="Полилиния: фигура 3425">
              <a:extLst>
                <a:ext uri="{FF2B5EF4-FFF2-40B4-BE49-F238E27FC236}">
                  <a16:creationId xmlns:a16="http://schemas.microsoft.com/office/drawing/2014/main" id="{2E3D17DE-7DA6-5637-57A1-A6B6BD22AB35}"/>
                </a:ext>
              </a:extLst>
            </p:cNvPr>
            <p:cNvSpPr/>
            <p:nvPr/>
          </p:nvSpPr>
          <p:spPr>
            <a:xfrm>
              <a:off x="1850043" y="352020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7" name="Полилиния: фигура 3426">
              <a:extLst>
                <a:ext uri="{FF2B5EF4-FFF2-40B4-BE49-F238E27FC236}">
                  <a16:creationId xmlns:a16="http://schemas.microsoft.com/office/drawing/2014/main" id="{84F4DF25-00FB-B360-160F-610215FC61D3}"/>
                </a:ext>
              </a:extLst>
            </p:cNvPr>
            <p:cNvSpPr/>
            <p:nvPr/>
          </p:nvSpPr>
          <p:spPr>
            <a:xfrm>
              <a:off x="1758726" y="361147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8" name="Полилиния: фигура 3427">
              <a:extLst>
                <a:ext uri="{FF2B5EF4-FFF2-40B4-BE49-F238E27FC236}">
                  <a16:creationId xmlns:a16="http://schemas.microsoft.com/office/drawing/2014/main" id="{9622D462-4918-DF87-A67D-55531DF1E5A1}"/>
                </a:ext>
              </a:extLst>
            </p:cNvPr>
            <p:cNvSpPr/>
            <p:nvPr/>
          </p:nvSpPr>
          <p:spPr>
            <a:xfrm>
              <a:off x="1850043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9" name="Полилиния: фигура 3428">
              <a:extLst>
                <a:ext uri="{FF2B5EF4-FFF2-40B4-BE49-F238E27FC236}">
                  <a16:creationId xmlns:a16="http://schemas.microsoft.com/office/drawing/2014/main" id="{84E9425C-09C5-9841-3BF6-DE4909834774}"/>
                </a:ext>
              </a:extLst>
            </p:cNvPr>
            <p:cNvSpPr/>
            <p:nvPr/>
          </p:nvSpPr>
          <p:spPr>
            <a:xfrm>
              <a:off x="155121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0" name="Полилиния: фигура 3429">
              <a:extLst>
                <a:ext uri="{FF2B5EF4-FFF2-40B4-BE49-F238E27FC236}">
                  <a16:creationId xmlns:a16="http://schemas.microsoft.com/office/drawing/2014/main" id="{7FCA13C6-CF0B-0742-F88C-A17CA9708A74}"/>
                </a:ext>
              </a:extLst>
            </p:cNvPr>
            <p:cNvSpPr/>
            <p:nvPr/>
          </p:nvSpPr>
          <p:spPr>
            <a:xfrm>
              <a:off x="164252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1" name="Полилиния: фигура 3430">
              <a:extLst>
                <a:ext uri="{FF2B5EF4-FFF2-40B4-BE49-F238E27FC236}">
                  <a16:creationId xmlns:a16="http://schemas.microsoft.com/office/drawing/2014/main" id="{57E4D7BE-B9AA-F556-9AA2-698FD12ED21F}"/>
                </a:ext>
              </a:extLst>
            </p:cNvPr>
            <p:cNvSpPr/>
            <p:nvPr/>
          </p:nvSpPr>
          <p:spPr>
            <a:xfrm>
              <a:off x="155121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2" name="Полилиния: фигура 3431">
              <a:extLst>
                <a:ext uri="{FF2B5EF4-FFF2-40B4-BE49-F238E27FC236}">
                  <a16:creationId xmlns:a16="http://schemas.microsoft.com/office/drawing/2014/main" id="{959AF3E9-7AEF-CD9B-FD5C-770304587E49}"/>
                </a:ext>
              </a:extLst>
            </p:cNvPr>
            <p:cNvSpPr/>
            <p:nvPr/>
          </p:nvSpPr>
          <p:spPr>
            <a:xfrm>
              <a:off x="164252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3" name="Полилиния: фигура 3432">
              <a:extLst>
                <a:ext uri="{FF2B5EF4-FFF2-40B4-BE49-F238E27FC236}">
                  <a16:creationId xmlns:a16="http://schemas.microsoft.com/office/drawing/2014/main" id="{121651E6-1CE6-4208-A65B-B1807C7F5035}"/>
                </a:ext>
              </a:extLst>
            </p:cNvPr>
            <p:cNvSpPr/>
            <p:nvPr/>
          </p:nvSpPr>
          <p:spPr>
            <a:xfrm>
              <a:off x="1571958" y="3521350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-1327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4" name="Полилиния: фигура 3433">
              <a:extLst>
                <a:ext uri="{FF2B5EF4-FFF2-40B4-BE49-F238E27FC236}">
                  <a16:creationId xmlns:a16="http://schemas.microsoft.com/office/drawing/2014/main" id="{C73DDABF-21CD-6E57-A4D8-A2742553863C}"/>
                </a:ext>
              </a:extLst>
            </p:cNvPr>
            <p:cNvSpPr/>
            <p:nvPr/>
          </p:nvSpPr>
          <p:spPr>
            <a:xfrm>
              <a:off x="1663274" y="3521350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5" name="Полилиния: фигура 3434">
              <a:extLst>
                <a:ext uri="{FF2B5EF4-FFF2-40B4-BE49-F238E27FC236}">
                  <a16:creationId xmlns:a16="http://schemas.microsoft.com/office/drawing/2014/main" id="{3D18DF02-58A6-2C43-FD18-73854E717754}"/>
                </a:ext>
              </a:extLst>
            </p:cNvPr>
            <p:cNvSpPr/>
            <p:nvPr/>
          </p:nvSpPr>
          <p:spPr>
            <a:xfrm>
              <a:off x="1571958" y="3611989"/>
              <a:ext cx="4154" cy="2476"/>
            </a:xfrm>
            <a:custGeom>
              <a:avLst/>
              <a:gdLst>
                <a:gd name="connsiteX0" fmla="*/ -72 w 4154"/>
                <a:gd name="connsiteY0" fmla="*/ 1379 h 2476"/>
                <a:gd name="connsiteX1" fmla="*/ -72 w 4154"/>
                <a:gd name="connsiteY1" fmla="*/ 1379 h 2476"/>
                <a:gd name="connsiteX2" fmla="*/ 4082 w 4154"/>
                <a:gd name="connsiteY2" fmla="*/ 1379 h 2476"/>
                <a:gd name="connsiteX3" fmla="*/ -72 w 4154"/>
                <a:gd name="connsiteY3" fmla="*/ 1379 h 2476"/>
                <a:gd name="connsiteX4" fmla="*/ -72 w 4154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45"/>
                    <a:pt x="-72" y="1379"/>
                  </a:cubicBezTo>
                  <a:cubicBezTo>
                    <a:pt x="2005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6" name="Полилиния: фигура 3435">
              <a:extLst>
                <a:ext uri="{FF2B5EF4-FFF2-40B4-BE49-F238E27FC236}">
                  <a16:creationId xmlns:a16="http://schemas.microsoft.com/office/drawing/2014/main" id="{FAA06A65-6FD1-5E3E-8424-DC9B1EAE3E88}"/>
                </a:ext>
              </a:extLst>
            </p:cNvPr>
            <p:cNvSpPr/>
            <p:nvPr/>
          </p:nvSpPr>
          <p:spPr>
            <a:xfrm>
              <a:off x="1663274" y="3611989"/>
              <a:ext cx="4145" cy="2476"/>
            </a:xfrm>
            <a:custGeom>
              <a:avLst/>
              <a:gdLst>
                <a:gd name="connsiteX0" fmla="*/ -72 w 4145"/>
                <a:gd name="connsiteY0" fmla="*/ 1379 h 2476"/>
                <a:gd name="connsiteX1" fmla="*/ -72 w 4145"/>
                <a:gd name="connsiteY1" fmla="*/ 1379 h 2476"/>
                <a:gd name="connsiteX2" fmla="*/ 4073 w 4145"/>
                <a:gd name="connsiteY2" fmla="*/ 1379 h 2476"/>
                <a:gd name="connsiteX3" fmla="*/ -72 w 4145"/>
                <a:gd name="connsiteY3" fmla="*/ 1379 h 2476"/>
                <a:gd name="connsiteX4" fmla="*/ -72 w 4145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45"/>
                    <a:pt x="-72" y="1379"/>
                  </a:cubicBezTo>
                  <a:cubicBezTo>
                    <a:pt x="-72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7" name="Полилиния: фигура 3436">
              <a:extLst>
                <a:ext uri="{FF2B5EF4-FFF2-40B4-BE49-F238E27FC236}">
                  <a16:creationId xmlns:a16="http://schemas.microsoft.com/office/drawing/2014/main" id="{E9B7E8A8-0265-95D8-8E8C-3EE0D7EC4FB6}"/>
                </a:ext>
              </a:extLst>
            </p:cNvPr>
            <p:cNvSpPr/>
            <p:nvPr/>
          </p:nvSpPr>
          <p:spPr>
            <a:xfrm>
              <a:off x="9976641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19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8" name="Полилиния: фигура 3437">
              <a:extLst>
                <a:ext uri="{FF2B5EF4-FFF2-40B4-BE49-F238E27FC236}">
                  <a16:creationId xmlns:a16="http://schemas.microsoft.com/office/drawing/2014/main" id="{1F4DDAA3-C377-A305-DA91-6695503B12E2}"/>
                </a:ext>
              </a:extLst>
            </p:cNvPr>
            <p:cNvSpPr/>
            <p:nvPr/>
          </p:nvSpPr>
          <p:spPr>
            <a:xfrm>
              <a:off x="9976641" y="3785711"/>
              <a:ext cx="41450" cy="41756"/>
            </a:xfrm>
            <a:custGeom>
              <a:avLst/>
              <a:gdLst>
                <a:gd name="connsiteX0" fmla="*/ -72 w 41450"/>
                <a:gd name="connsiteY0" fmla="*/ 20566 h 41756"/>
                <a:gd name="connsiteX1" fmla="*/ 20606 w 41450"/>
                <a:gd name="connsiteY1" fmla="*/ -179 h 41756"/>
                <a:gd name="connsiteX2" fmla="*/ 41379 w 41450"/>
                <a:gd name="connsiteY2" fmla="*/ 20566 h 41756"/>
                <a:gd name="connsiteX3" fmla="*/ 20606 w 41450"/>
                <a:gd name="connsiteY3" fmla="*/ 41312 h 41756"/>
                <a:gd name="connsiteX4" fmla="*/ -72 w 41450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9" name="Полилиния: фигура 3438">
              <a:extLst>
                <a:ext uri="{FF2B5EF4-FFF2-40B4-BE49-F238E27FC236}">
                  <a16:creationId xmlns:a16="http://schemas.microsoft.com/office/drawing/2014/main" id="{2CB57F1E-9D7A-97E0-227B-33412CC074F5}"/>
                </a:ext>
              </a:extLst>
            </p:cNvPr>
            <p:cNvSpPr/>
            <p:nvPr/>
          </p:nvSpPr>
          <p:spPr>
            <a:xfrm>
              <a:off x="9787777" y="369444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0" name="Полилиния: фигура 3439">
              <a:extLst>
                <a:ext uri="{FF2B5EF4-FFF2-40B4-BE49-F238E27FC236}">
                  <a16:creationId xmlns:a16="http://schemas.microsoft.com/office/drawing/2014/main" id="{F84F451C-1A4A-80C8-A659-E4427D3D89EA}"/>
                </a:ext>
              </a:extLst>
            </p:cNvPr>
            <p:cNvSpPr/>
            <p:nvPr/>
          </p:nvSpPr>
          <p:spPr>
            <a:xfrm>
              <a:off x="9879064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1" name="Полилиния: фигура 3440">
              <a:extLst>
                <a:ext uri="{FF2B5EF4-FFF2-40B4-BE49-F238E27FC236}">
                  <a16:creationId xmlns:a16="http://schemas.microsoft.com/office/drawing/2014/main" id="{4CD6B49A-EDAF-A025-0BC9-0C7245383485}"/>
                </a:ext>
              </a:extLst>
            </p:cNvPr>
            <p:cNvSpPr/>
            <p:nvPr/>
          </p:nvSpPr>
          <p:spPr>
            <a:xfrm>
              <a:off x="9787777" y="3783644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3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2" name="Полилиния: фигура 3441">
              <a:extLst>
                <a:ext uri="{FF2B5EF4-FFF2-40B4-BE49-F238E27FC236}">
                  <a16:creationId xmlns:a16="http://schemas.microsoft.com/office/drawing/2014/main" id="{797C1EEE-5E9B-4097-FA90-6A3E5E4EBE42}"/>
                </a:ext>
              </a:extLst>
            </p:cNvPr>
            <p:cNvSpPr/>
            <p:nvPr/>
          </p:nvSpPr>
          <p:spPr>
            <a:xfrm>
              <a:off x="9879064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4" y="-179"/>
                    <a:pt x="22798" y="-179"/>
                  </a:cubicBezTo>
                  <a:cubicBezTo>
                    <a:pt x="35185" y="-179"/>
                    <a:pt x="45572" y="10185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3" name="Полилиния: фигура 3442">
              <a:extLst>
                <a:ext uri="{FF2B5EF4-FFF2-40B4-BE49-F238E27FC236}">
                  <a16:creationId xmlns:a16="http://schemas.microsoft.com/office/drawing/2014/main" id="{6B285252-4C93-EDD2-42E5-B4B12FFE6C5F}"/>
                </a:ext>
              </a:extLst>
            </p:cNvPr>
            <p:cNvSpPr/>
            <p:nvPr/>
          </p:nvSpPr>
          <p:spPr>
            <a:xfrm>
              <a:off x="9789873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4" name="Полилиния: фигура 3443">
              <a:extLst>
                <a:ext uri="{FF2B5EF4-FFF2-40B4-BE49-F238E27FC236}">
                  <a16:creationId xmlns:a16="http://schemas.microsoft.com/office/drawing/2014/main" id="{9A6E864F-637D-9555-23BD-457BDDEDDD5E}"/>
                </a:ext>
              </a:extLst>
            </p:cNvPr>
            <p:cNvSpPr/>
            <p:nvPr/>
          </p:nvSpPr>
          <p:spPr>
            <a:xfrm>
              <a:off x="9881160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5" name="Полилиния: фигура 3444">
              <a:extLst>
                <a:ext uri="{FF2B5EF4-FFF2-40B4-BE49-F238E27FC236}">
                  <a16:creationId xmlns:a16="http://schemas.microsoft.com/office/drawing/2014/main" id="{DFEF3CB9-32B5-9282-AA79-92756F74AE93}"/>
                </a:ext>
              </a:extLst>
            </p:cNvPr>
            <p:cNvSpPr/>
            <p:nvPr/>
          </p:nvSpPr>
          <p:spPr>
            <a:xfrm>
              <a:off x="9789873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6" name="Полилиния: фигура 3445">
              <a:extLst>
                <a:ext uri="{FF2B5EF4-FFF2-40B4-BE49-F238E27FC236}">
                  <a16:creationId xmlns:a16="http://schemas.microsoft.com/office/drawing/2014/main" id="{2ADF610F-4650-2226-ED08-4C959990C745}"/>
                </a:ext>
              </a:extLst>
            </p:cNvPr>
            <p:cNvSpPr/>
            <p:nvPr/>
          </p:nvSpPr>
          <p:spPr>
            <a:xfrm>
              <a:off x="9881160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7" name="Полилиния: фигура 3446">
              <a:extLst>
                <a:ext uri="{FF2B5EF4-FFF2-40B4-BE49-F238E27FC236}">
                  <a16:creationId xmlns:a16="http://schemas.microsoft.com/office/drawing/2014/main" id="{AA49EFE9-413D-B1AC-B63F-23AC946FC5DB}"/>
                </a:ext>
              </a:extLst>
            </p:cNvPr>
            <p:cNvSpPr/>
            <p:nvPr/>
          </p:nvSpPr>
          <p:spPr>
            <a:xfrm>
              <a:off x="9601007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8" name="Полилиния: фигура 3447">
              <a:extLst>
                <a:ext uri="{FF2B5EF4-FFF2-40B4-BE49-F238E27FC236}">
                  <a16:creationId xmlns:a16="http://schemas.microsoft.com/office/drawing/2014/main" id="{9619E9AC-ACFC-ED31-3AF5-03DEEC498479}"/>
                </a:ext>
              </a:extLst>
            </p:cNvPr>
            <p:cNvSpPr/>
            <p:nvPr/>
          </p:nvSpPr>
          <p:spPr>
            <a:xfrm>
              <a:off x="9690200" y="369444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9" name="Полилиния: фигура 3448">
              <a:extLst>
                <a:ext uri="{FF2B5EF4-FFF2-40B4-BE49-F238E27FC236}">
                  <a16:creationId xmlns:a16="http://schemas.microsoft.com/office/drawing/2014/main" id="{40F71138-5FFC-EFB1-9868-DB349415D67B}"/>
                </a:ext>
              </a:extLst>
            </p:cNvPr>
            <p:cNvSpPr/>
            <p:nvPr/>
          </p:nvSpPr>
          <p:spPr>
            <a:xfrm>
              <a:off x="9601007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0" name="Полилиния: фигура 3449">
              <a:extLst>
                <a:ext uri="{FF2B5EF4-FFF2-40B4-BE49-F238E27FC236}">
                  <a16:creationId xmlns:a16="http://schemas.microsoft.com/office/drawing/2014/main" id="{C5D7EC21-B2CD-CC27-5606-655AF9A85745}"/>
                </a:ext>
              </a:extLst>
            </p:cNvPr>
            <p:cNvSpPr/>
            <p:nvPr/>
          </p:nvSpPr>
          <p:spPr>
            <a:xfrm>
              <a:off x="9690200" y="3783644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97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1" name="Полилиния: фигура 3450">
              <a:extLst>
                <a:ext uri="{FF2B5EF4-FFF2-40B4-BE49-F238E27FC236}">
                  <a16:creationId xmlns:a16="http://schemas.microsoft.com/office/drawing/2014/main" id="{6765EBC6-0835-8F46-70CF-813F0931B25A}"/>
                </a:ext>
              </a:extLst>
            </p:cNvPr>
            <p:cNvSpPr/>
            <p:nvPr/>
          </p:nvSpPr>
          <p:spPr>
            <a:xfrm>
              <a:off x="9603105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2" name="Полилиния: фигура 3451">
              <a:extLst>
                <a:ext uri="{FF2B5EF4-FFF2-40B4-BE49-F238E27FC236}">
                  <a16:creationId xmlns:a16="http://schemas.microsoft.com/office/drawing/2014/main" id="{4DE9418B-9CE0-8C21-497E-83D97ECCA92E}"/>
                </a:ext>
              </a:extLst>
            </p:cNvPr>
            <p:cNvSpPr/>
            <p:nvPr/>
          </p:nvSpPr>
          <p:spPr>
            <a:xfrm>
              <a:off x="9694392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702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3" name="Полилиния: фигура 3452">
              <a:extLst>
                <a:ext uri="{FF2B5EF4-FFF2-40B4-BE49-F238E27FC236}">
                  <a16:creationId xmlns:a16="http://schemas.microsoft.com/office/drawing/2014/main" id="{B824C267-3003-5C91-B045-EB5F4D212BA2}"/>
                </a:ext>
              </a:extLst>
            </p:cNvPr>
            <p:cNvSpPr/>
            <p:nvPr/>
          </p:nvSpPr>
          <p:spPr>
            <a:xfrm>
              <a:off x="9603105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4" name="Полилиния: фигура 3453">
              <a:extLst>
                <a:ext uri="{FF2B5EF4-FFF2-40B4-BE49-F238E27FC236}">
                  <a16:creationId xmlns:a16="http://schemas.microsoft.com/office/drawing/2014/main" id="{CCA2ABF6-F66F-BE9C-DA8E-2EB04142B759}"/>
                </a:ext>
              </a:extLst>
            </p:cNvPr>
            <p:cNvSpPr/>
            <p:nvPr/>
          </p:nvSpPr>
          <p:spPr>
            <a:xfrm>
              <a:off x="9694392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5" name="Полилиния: фигура 3454">
              <a:extLst>
                <a:ext uri="{FF2B5EF4-FFF2-40B4-BE49-F238E27FC236}">
                  <a16:creationId xmlns:a16="http://schemas.microsoft.com/office/drawing/2014/main" id="{327997C3-4996-584D-7EC4-9EA265869853}"/>
                </a:ext>
              </a:extLst>
            </p:cNvPr>
            <p:cNvSpPr/>
            <p:nvPr/>
          </p:nvSpPr>
          <p:spPr>
            <a:xfrm>
              <a:off x="9414239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6" name="Полилиния: фигура 3455">
              <a:extLst>
                <a:ext uri="{FF2B5EF4-FFF2-40B4-BE49-F238E27FC236}">
                  <a16:creationId xmlns:a16="http://schemas.microsoft.com/office/drawing/2014/main" id="{A4653D2D-A932-C6F1-BDC3-41570FCBA47D}"/>
                </a:ext>
              </a:extLst>
            </p:cNvPr>
            <p:cNvSpPr/>
            <p:nvPr/>
          </p:nvSpPr>
          <p:spPr>
            <a:xfrm>
              <a:off x="9503430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7" name="Полилиния: фигура 3456">
              <a:extLst>
                <a:ext uri="{FF2B5EF4-FFF2-40B4-BE49-F238E27FC236}">
                  <a16:creationId xmlns:a16="http://schemas.microsoft.com/office/drawing/2014/main" id="{9C76480D-8CA1-8945-5DCB-040802213489}"/>
                </a:ext>
              </a:extLst>
            </p:cNvPr>
            <p:cNvSpPr/>
            <p:nvPr/>
          </p:nvSpPr>
          <p:spPr>
            <a:xfrm>
              <a:off x="9414239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8" name="Полилиния: фигура 3457">
              <a:extLst>
                <a:ext uri="{FF2B5EF4-FFF2-40B4-BE49-F238E27FC236}">
                  <a16:creationId xmlns:a16="http://schemas.microsoft.com/office/drawing/2014/main" id="{87D506DB-24C7-A69D-7B9D-B755E3A410E3}"/>
                </a:ext>
              </a:extLst>
            </p:cNvPr>
            <p:cNvSpPr/>
            <p:nvPr/>
          </p:nvSpPr>
          <p:spPr>
            <a:xfrm>
              <a:off x="9503430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9" name="Полилиния: фигура 3458">
              <a:extLst>
                <a:ext uri="{FF2B5EF4-FFF2-40B4-BE49-F238E27FC236}">
                  <a16:creationId xmlns:a16="http://schemas.microsoft.com/office/drawing/2014/main" id="{041F66FA-392E-79CE-48DE-384B810BD8B7}"/>
                </a:ext>
              </a:extLst>
            </p:cNvPr>
            <p:cNvSpPr/>
            <p:nvPr/>
          </p:nvSpPr>
          <p:spPr>
            <a:xfrm>
              <a:off x="9416336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0" name="Полилиния: фигура 3459">
              <a:extLst>
                <a:ext uri="{FF2B5EF4-FFF2-40B4-BE49-F238E27FC236}">
                  <a16:creationId xmlns:a16="http://schemas.microsoft.com/office/drawing/2014/main" id="{EF87AFEF-412A-4AA7-9662-EC06E4AA6F7A}"/>
                </a:ext>
              </a:extLst>
            </p:cNvPr>
            <p:cNvSpPr/>
            <p:nvPr/>
          </p:nvSpPr>
          <p:spPr>
            <a:xfrm>
              <a:off x="9507624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1" name="Полилиния: фигура 3460">
              <a:extLst>
                <a:ext uri="{FF2B5EF4-FFF2-40B4-BE49-F238E27FC236}">
                  <a16:creationId xmlns:a16="http://schemas.microsoft.com/office/drawing/2014/main" id="{E21A9DEA-21AB-5E77-44CE-976B5AEA4A61}"/>
                </a:ext>
              </a:extLst>
            </p:cNvPr>
            <p:cNvSpPr/>
            <p:nvPr/>
          </p:nvSpPr>
          <p:spPr>
            <a:xfrm>
              <a:off x="9416336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2" name="Полилиния: фигура 3461">
              <a:extLst>
                <a:ext uri="{FF2B5EF4-FFF2-40B4-BE49-F238E27FC236}">
                  <a16:creationId xmlns:a16="http://schemas.microsoft.com/office/drawing/2014/main" id="{178BC24C-07BC-13E0-22A0-32025E37F412}"/>
                </a:ext>
              </a:extLst>
            </p:cNvPr>
            <p:cNvSpPr/>
            <p:nvPr/>
          </p:nvSpPr>
          <p:spPr>
            <a:xfrm>
              <a:off x="9507624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3" name="Полилиния: фигура 3462">
              <a:extLst>
                <a:ext uri="{FF2B5EF4-FFF2-40B4-BE49-F238E27FC236}">
                  <a16:creationId xmlns:a16="http://schemas.microsoft.com/office/drawing/2014/main" id="{05E5440A-6AAE-D001-7325-24FCC76F6324}"/>
                </a:ext>
              </a:extLst>
            </p:cNvPr>
            <p:cNvSpPr/>
            <p:nvPr/>
          </p:nvSpPr>
          <p:spPr>
            <a:xfrm>
              <a:off x="9227471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4" name="Полилиния: фигура 3463">
              <a:extLst>
                <a:ext uri="{FF2B5EF4-FFF2-40B4-BE49-F238E27FC236}">
                  <a16:creationId xmlns:a16="http://schemas.microsoft.com/office/drawing/2014/main" id="{D5C2D30F-2716-E983-2252-3CA5D27E76DF}"/>
                </a:ext>
              </a:extLst>
            </p:cNvPr>
            <p:cNvSpPr/>
            <p:nvPr/>
          </p:nvSpPr>
          <p:spPr>
            <a:xfrm>
              <a:off x="9316662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5" name="Полилиния: фигура 3464">
              <a:extLst>
                <a:ext uri="{FF2B5EF4-FFF2-40B4-BE49-F238E27FC236}">
                  <a16:creationId xmlns:a16="http://schemas.microsoft.com/office/drawing/2014/main" id="{C2A6E2FB-36A1-0CCE-55F4-2D2D02D302B9}"/>
                </a:ext>
              </a:extLst>
            </p:cNvPr>
            <p:cNvSpPr/>
            <p:nvPr/>
          </p:nvSpPr>
          <p:spPr>
            <a:xfrm>
              <a:off x="9227471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6" name="Полилиния: фигура 3465">
              <a:extLst>
                <a:ext uri="{FF2B5EF4-FFF2-40B4-BE49-F238E27FC236}">
                  <a16:creationId xmlns:a16="http://schemas.microsoft.com/office/drawing/2014/main" id="{D4D571E4-BE3C-75D4-3E4A-3C32EFBB591F}"/>
                </a:ext>
              </a:extLst>
            </p:cNvPr>
            <p:cNvSpPr/>
            <p:nvPr/>
          </p:nvSpPr>
          <p:spPr>
            <a:xfrm>
              <a:off x="9316662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7" name="Полилиния: фигура 3466">
              <a:extLst>
                <a:ext uri="{FF2B5EF4-FFF2-40B4-BE49-F238E27FC236}">
                  <a16:creationId xmlns:a16="http://schemas.microsoft.com/office/drawing/2014/main" id="{307D60AF-A0CB-3675-F2B6-EE31A71D7BAA}"/>
                </a:ext>
              </a:extLst>
            </p:cNvPr>
            <p:cNvSpPr/>
            <p:nvPr/>
          </p:nvSpPr>
          <p:spPr>
            <a:xfrm>
              <a:off x="9229568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8" name="Полилиния: фигура 3467">
              <a:extLst>
                <a:ext uri="{FF2B5EF4-FFF2-40B4-BE49-F238E27FC236}">
                  <a16:creationId xmlns:a16="http://schemas.microsoft.com/office/drawing/2014/main" id="{8976EF92-FD4F-81AB-72C4-4DCD2FA70C63}"/>
                </a:ext>
              </a:extLst>
            </p:cNvPr>
            <p:cNvSpPr/>
            <p:nvPr/>
          </p:nvSpPr>
          <p:spPr>
            <a:xfrm>
              <a:off x="9320855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9" name="Полилиния: фигура 3468">
              <a:extLst>
                <a:ext uri="{FF2B5EF4-FFF2-40B4-BE49-F238E27FC236}">
                  <a16:creationId xmlns:a16="http://schemas.microsoft.com/office/drawing/2014/main" id="{ED8A27D8-A90C-CC06-A2B5-20E6675C3F49}"/>
                </a:ext>
              </a:extLst>
            </p:cNvPr>
            <p:cNvSpPr/>
            <p:nvPr/>
          </p:nvSpPr>
          <p:spPr>
            <a:xfrm>
              <a:off x="9229568" y="3787787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60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9236"/>
                    <a:pt x="-72" y="3094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0" name="Полилиния: фигура 3469">
              <a:extLst>
                <a:ext uri="{FF2B5EF4-FFF2-40B4-BE49-F238E27FC236}">
                  <a16:creationId xmlns:a16="http://schemas.microsoft.com/office/drawing/2014/main" id="{D9FD249E-E889-88EA-7878-CE0FBE2780DE}"/>
                </a:ext>
              </a:extLst>
            </p:cNvPr>
            <p:cNvSpPr/>
            <p:nvPr/>
          </p:nvSpPr>
          <p:spPr>
            <a:xfrm>
              <a:off x="9320855" y="3787787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60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9236"/>
                    <a:pt x="-72" y="3094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1" name="Полилиния: фигура 3470">
              <a:extLst>
                <a:ext uri="{FF2B5EF4-FFF2-40B4-BE49-F238E27FC236}">
                  <a16:creationId xmlns:a16="http://schemas.microsoft.com/office/drawing/2014/main" id="{0C7AF862-D2AC-416F-CF3C-AFCFC7F27C32}"/>
                </a:ext>
              </a:extLst>
            </p:cNvPr>
            <p:cNvSpPr/>
            <p:nvPr/>
          </p:nvSpPr>
          <p:spPr>
            <a:xfrm>
              <a:off x="903860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2" name="Полилиния: фигура 3471">
              <a:extLst>
                <a:ext uri="{FF2B5EF4-FFF2-40B4-BE49-F238E27FC236}">
                  <a16:creationId xmlns:a16="http://schemas.microsoft.com/office/drawing/2014/main" id="{980584A8-6356-F972-2054-A2CB18FA8CF3}"/>
                </a:ext>
              </a:extLst>
            </p:cNvPr>
            <p:cNvSpPr/>
            <p:nvPr/>
          </p:nvSpPr>
          <p:spPr>
            <a:xfrm>
              <a:off x="9129913" y="369444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3" name="Полилиния: фигура 3472">
              <a:extLst>
                <a:ext uri="{FF2B5EF4-FFF2-40B4-BE49-F238E27FC236}">
                  <a16:creationId xmlns:a16="http://schemas.microsoft.com/office/drawing/2014/main" id="{9E001A60-830D-86B8-F5CC-A4E208D9874F}"/>
                </a:ext>
              </a:extLst>
            </p:cNvPr>
            <p:cNvSpPr/>
            <p:nvPr/>
          </p:nvSpPr>
          <p:spPr>
            <a:xfrm>
              <a:off x="903860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4" name="Полилиния: фигура 3473">
              <a:extLst>
                <a:ext uri="{FF2B5EF4-FFF2-40B4-BE49-F238E27FC236}">
                  <a16:creationId xmlns:a16="http://schemas.microsoft.com/office/drawing/2014/main" id="{B988FDEA-0C1B-2E0E-8C42-27D1F64CCE84}"/>
                </a:ext>
              </a:extLst>
            </p:cNvPr>
            <p:cNvSpPr/>
            <p:nvPr/>
          </p:nvSpPr>
          <p:spPr>
            <a:xfrm>
              <a:off x="9129913" y="378364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53" y="10185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5" name="Полилиния: фигура 3474">
              <a:extLst>
                <a:ext uri="{FF2B5EF4-FFF2-40B4-BE49-F238E27FC236}">
                  <a16:creationId xmlns:a16="http://schemas.microsoft.com/office/drawing/2014/main" id="{FB446814-0B0E-754F-3C68-04BABF011E36}"/>
                </a:ext>
              </a:extLst>
            </p:cNvPr>
            <p:cNvSpPr/>
            <p:nvPr/>
          </p:nvSpPr>
          <p:spPr>
            <a:xfrm>
              <a:off x="9042751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6" name="Полилиния: фигура 3475">
              <a:extLst>
                <a:ext uri="{FF2B5EF4-FFF2-40B4-BE49-F238E27FC236}">
                  <a16:creationId xmlns:a16="http://schemas.microsoft.com/office/drawing/2014/main" id="{E48861FA-7933-16C6-0C11-EF6D8F656310}"/>
                </a:ext>
              </a:extLst>
            </p:cNvPr>
            <p:cNvSpPr/>
            <p:nvPr/>
          </p:nvSpPr>
          <p:spPr>
            <a:xfrm>
              <a:off x="9134068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7" name="Полилиния: фигура 3476">
              <a:extLst>
                <a:ext uri="{FF2B5EF4-FFF2-40B4-BE49-F238E27FC236}">
                  <a16:creationId xmlns:a16="http://schemas.microsoft.com/office/drawing/2014/main" id="{E05D676E-E3C3-6269-3905-38187E132741}"/>
                </a:ext>
              </a:extLst>
            </p:cNvPr>
            <p:cNvSpPr/>
            <p:nvPr/>
          </p:nvSpPr>
          <p:spPr>
            <a:xfrm>
              <a:off x="9042751" y="3787787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60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8" name="Полилиния: фигура 3477">
              <a:extLst>
                <a:ext uri="{FF2B5EF4-FFF2-40B4-BE49-F238E27FC236}">
                  <a16:creationId xmlns:a16="http://schemas.microsoft.com/office/drawing/2014/main" id="{A96E1C3D-E503-6183-898C-2B4995933E03}"/>
                </a:ext>
              </a:extLst>
            </p:cNvPr>
            <p:cNvSpPr/>
            <p:nvPr/>
          </p:nvSpPr>
          <p:spPr>
            <a:xfrm>
              <a:off x="9134068" y="378778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60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9" name="Полилиния: фигура 3478">
              <a:extLst>
                <a:ext uri="{FF2B5EF4-FFF2-40B4-BE49-F238E27FC236}">
                  <a16:creationId xmlns:a16="http://schemas.microsoft.com/office/drawing/2014/main" id="{FD668ED4-097E-D770-02DA-BB5EA6C4F4D3}"/>
                </a:ext>
              </a:extLst>
            </p:cNvPr>
            <p:cNvSpPr/>
            <p:nvPr/>
          </p:nvSpPr>
          <p:spPr>
            <a:xfrm>
              <a:off x="885183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0" name="Полилиния: фигура 3479">
              <a:extLst>
                <a:ext uri="{FF2B5EF4-FFF2-40B4-BE49-F238E27FC236}">
                  <a16:creationId xmlns:a16="http://schemas.microsoft.com/office/drawing/2014/main" id="{7EDD08BB-41F9-9D8A-5559-744B30D4F58C}"/>
                </a:ext>
              </a:extLst>
            </p:cNvPr>
            <p:cNvSpPr/>
            <p:nvPr/>
          </p:nvSpPr>
          <p:spPr>
            <a:xfrm>
              <a:off x="894314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1" name="Полилиния: фигура 3480">
              <a:extLst>
                <a:ext uri="{FF2B5EF4-FFF2-40B4-BE49-F238E27FC236}">
                  <a16:creationId xmlns:a16="http://schemas.microsoft.com/office/drawing/2014/main" id="{FDD9E8EE-604B-9A92-5A2A-B31A6219BA52}"/>
                </a:ext>
              </a:extLst>
            </p:cNvPr>
            <p:cNvSpPr/>
            <p:nvPr/>
          </p:nvSpPr>
          <p:spPr>
            <a:xfrm>
              <a:off x="885183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2" name="Полилиния: фигура 3481">
              <a:extLst>
                <a:ext uri="{FF2B5EF4-FFF2-40B4-BE49-F238E27FC236}">
                  <a16:creationId xmlns:a16="http://schemas.microsoft.com/office/drawing/2014/main" id="{B5A541B2-166D-339E-9717-E9D92374E1CB}"/>
                </a:ext>
              </a:extLst>
            </p:cNvPr>
            <p:cNvSpPr/>
            <p:nvPr/>
          </p:nvSpPr>
          <p:spPr>
            <a:xfrm>
              <a:off x="894314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3" name="Полилиния: фигура 3482">
              <a:extLst>
                <a:ext uri="{FF2B5EF4-FFF2-40B4-BE49-F238E27FC236}">
                  <a16:creationId xmlns:a16="http://schemas.microsoft.com/office/drawing/2014/main" id="{4FB6F1DA-6138-B6AD-8423-4E51776DF5A4}"/>
                </a:ext>
              </a:extLst>
            </p:cNvPr>
            <p:cNvSpPr/>
            <p:nvPr/>
          </p:nvSpPr>
          <p:spPr>
            <a:xfrm>
              <a:off x="8855983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4" name="Полилиния: фигура 3483">
              <a:extLst>
                <a:ext uri="{FF2B5EF4-FFF2-40B4-BE49-F238E27FC236}">
                  <a16:creationId xmlns:a16="http://schemas.microsoft.com/office/drawing/2014/main" id="{CDC77183-FBCE-E683-BAE0-8CBD94BE2628}"/>
                </a:ext>
              </a:extLst>
            </p:cNvPr>
            <p:cNvSpPr/>
            <p:nvPr/>
          </p:nvSpPr>
          <p:spPr>
            <a:xfrm>
              <a:off x="8947290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5" name="Полилиния: фигура 3484">
              <a:extLst>
                <a:ext uri="{FF2B5EF4-FFF2-40B4-BE49-F238E27FC236}">
                  <a16:creationId xmlns:a16="http://schemas.microsoft.com/office/drawing/2014/main" id="{E7DC461F-5017-54C8-E061-96FBD3521DEC}"/>
                </a:ext>
              </a:extLst>
            </p:cNvPr>
            <p:cNvSpPr/>
            <p:nvPr/>
          </p:nvSpPr>
          <p:spPr>
            <a:xfrm>
              <a:off x="8855983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6" name="Полилиния: фигура 3485">
              <a:extLst>
                <a:ext uri="{FF2B5EF4-FFF2-40B4-BE49-F238E27FC236}">
                  <a16:creationId xmlns:a16="http://schemas.microsoft.com/office/drawing/2014/main" id="{F7BAF859-3AFA-C0A4-9D75-16F0473933B5}"/>
                </a:ext>
              </a:extLst>
            </p:cNvPr>
            <p:cNvSpPr/>
            <p:nvPr/>
          </p:nvSpPr>
          <p:spPr>
            <a:xfrm>
              <a:off x="8947290" y="378778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7" name="Полилиния: фигура 3486">
              <a:extLst>
                <a:ext uri="{FF2B5EF4-FFF2-40B4-BE49-F238E27FC236}">
                  <a16:creationId xmlns:a16="http://schemas.microsoft.com/office/drawing/2014/main" id="{8E9D9278-D987-BC7B-02E0-A4DC77E74F4D}"/>
                </a:ext>
              </a:extLst>
            </p:cNvPr>
            <p:cNvSpPr/>
            <p:nvPr/>
          </p:nvSpPr>
          <p:spPr>
            <a:xfrm>
              <a:off x="866506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8" name="Полилиния: фигура 3487">
              <a:extLst>
                <a:ext uri="{FF2B5EF4-FFF2-40B4-BE49-F238E27FC236}">
                  <a16:creationId xmlns:a16="http://schemas.microsoft.com/office/drawing/2014/main" id="{CF14B394-482D-B5EB-BFA5-3B2087F951C0}"/>
                </a:ext>
              </a:extLst>
            </p:cNvPr>
            <p:cNvSpPr/>
            <p:nvPr/>
          </p:nvSpPr>
          <p:spPr>
            <a:xfrm>
              <a:off x="875429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9" name="Полилиния: фигура 3488">
              <a:extLst>
                <a:ext uri="{FF2B5EF4-FFF2-40B4-BE49-F238E27FC236}">
                  <a16:creationId xmlns:a16="http://schemas.microsoft.com/office/drawing/2014/main" id="{4B3C3C55-EE3F-601D-91F4-0580D834CD13}"/>
                </a:ext>
              </a:extLst>
            </p:cNvPr>
            <p:cNvSpPr/>
            <p:nvPr/>
          </p:nvSpPr>
          <p:spPr>
            <a:xfrm>
              <a:off x="866506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0" name="Полилиния: фигура 3489">
              <a:extLst>
                <a:ext uri="{FF2B5EF4-FFF2-40B4-BE49-F238E27FC236}">
                  <a16:creationId xmlns:a16="http://schemas.microsoft.com/office/drawing/2014/main" id="{E6C7A81C-06FC-B372-9B02-225349C68356}"/>
                </a:ext>
              </a:extLst>
            </p:cNvPr>
            <p:cNvSpPr/>
            <p:nvPr/>
          </p:nvSpPr>
          <p:spPr>
            <a:xfrm>
              <a:off x="875429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1" name="Полилиния: фигура 3490">
              <a:extLst>
                <a:ext uri="{FF2B5EF4-FFF2-40B4-BE49-F238E27FC236}">
                  <a16:creationId xmlns:a16="http://schemas.microsoft.com/office/drawing/2014/main" id="{4DFA1B97-BCF3-46DF-C7D4-3441A5719DB1}"/>
                </a:ext>
              </a:extLst>
            </p:cNvPr>
            <p:cNvSpPr/>
            <p:nvPr/>
          </p:nvSpPr>
          <p:spPr>
            <a:xfrm>
              <a:off x="8669215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2" name="Полилиния: фигура 3491">
              <a:extLst>
                <a:ext uri="{FF2B5EF4-FFF2-40B4-BE49-F238E27FC236}">
                  <a16:creationId xmlns:a16="http://schemas.microsoft.com/office/drawing/2014/main" id="{9B16FF3A-6A12-BA4B-77B5-AD45D54EA90B}"/>
                </a:ext>
              </a:extLst>
            </p:cNvPr>
            <p:cNvSpPr/>
            <p:nvPr/>
          </p:nvSpPr>
          <p:spPr>
            <a:xfrm>
              <a:off x="8760521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3" name="Полилиния: фигура 3492">
              <a:extLst>
                <a:ext uri="{FF2B5EF4-FFF2-40B4-BE49-F238E27FC236}">
                  <a16:creationId xmlns:a16="http://schemas.microsoft.com/office/drawing/2014/main" id="{4CD9AAD5-75A5-89B9-C53D-947C0CC77418}"/>
                </a:ext>
              </a:extLst>
            </p:cNvPr>
            <p:cNvSpPr/>
            <p:nvPr/>
          </p:nvSpPr>
          <p:spPr>
            <a:xfrm>
              <a:off x="8669215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4" name="Полилиния: фигура 3493">
              <a:extLst>
                <a:ext uri="{FF2B5EF4-FFF2-40B4-BE49-F238E27FC236}">
                  <a16:creationId xmlns:a16="http://schemas.microsoft.com/office/drawing/2014/main" id="{AA177A5A-F585-13E0-3C69-49F1E7505D23}"/>
                </a:ext>
              </a:extLst>
            </p:cNvPr>
            <p:cNvSpPr/>
            <p:nvPr/>
          </p:nvSpPr>
          <p:spPr>
            <a:xfrm>
              <a:off x="8760521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5" name="Полилиния: фигура 3494">
              <a:extLst>
                <a:ext uri="{FF2B5EF4-FFF2-40B4-BE49-F238E27FC236}">
                  <a16:creationId xmlns:a16="http://schemas.microsoft.com/office/drawing/2014/main" id="{CCDFCA44-9735-8D3B-2A8E-53339A6E969E}"/>
                </a:ext>
              </a:extLst>
            </p:cNvPr>
            <p:cNvSpPr/>
            <p:nvPr/>
          </p:nvSpPr>
          <p:spPr>
            <a:xfrm>
              <a:off x="847829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6" name="Полилиния: фигура 3495">
              <a:extLst>
                <a:ext uri="{FF2B5EF4-FFF2-40B4-BE49-F238E27FC236}">
                  <a16:creationId xmlns:a16="http://schemas.microsoft.com/office/drawing/2014/main" id="{49C1396E-659F-C84B-D6C1-DF6D6B9C9A70}"/>
                </a:ext>
              </a:extLst>
            </p:cNvPr>
            <p:cNvSpPr/>
            <p:nvPr/>
          </p:nvSpPr>
          <p:spPr>
            <a:xfrm>
              <a:off x="856753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7" name="Полилиния: фигура 3496">
              <a:extLst>
                <a:ext uri="{FF2B5EF4-FFF2-40B4-BE49-F238E27FC236}">
                  <a16:creationId xmlns:a16="http://schemas.microsoft.com/office/drawing/2014/main" id="{8112E398-2464-265A-AA82-FC67440B1BAA}"/>
                </a:ext>
              </a:extLst>
            </p:cNvPr>
            <p:cNvSpPr/>
            <p:nvPr/>
          </p:nvSpPr>
          <p:spPr>
            <a:xfrm>
              <a:off x="847829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8" name="Полилиния: фигура 3497">
              <a:extLst>
                <a:ext uri="{FF2B5EF4-FFF2-40B4-BE49-F238E27FC236}">
                  <a16:creationId xmlns:a16="http://schemas.microsoft.com/office/drawing/2014/main" id="{2BEEE79F-E71B-C410-CC06-2E39012DAD85}"/>
                </a:ext>
              </a:extLst>
            </p:cNvPr>
            <p:cNvSpPr/>
            <p:nvPr/>
          </p:nvSpPr>
          <p:spPr>
            <a:xfrm>
              <a:off x="856753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9" name="Полилиния: фигура 3498">
              <a:extLst>
                <a:ext uri="{FF2B5EF4-FFF2-40B4-BE49-F238E27FC236}">
                  <a16:creationId xmlns:a16="http://schemas.microsoft.com/office/drawing/2014/main" id="{61A5AC61-E332-EC5F-1493-7EADFA67CEBD}"/>
                </a:ext>
              </a:extLst>
            </p:cNvPr>
            <p:cNvSpPr/>
            <p:nvPr/>
          </p:nvSpPr>
          <p:spPr>
            <a:xfrm>
              <a:off x="8482446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0" name="Полилиния: фигура 3499">
              <a:extLst>
                <a:ext uri="{FF2B5EF4-FFF2-40B4-BE49-F238E27FC236}">
                  <a16:creationId xmlns:a16="http://schemas.microsoft.com/office/drawing/2014/main" id="{73C88165-5918-39B9-3D02-CDC0854DCA5B}"/>
                </a:ext>
              </a:extLst>
            </p:cNvPr>
            <p:cNvSpPr/>
            <p:nvPr/>
          </p:nvSpPr>
          <p:spPr>
            <a:xfrm>
              <a:off x="8573753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1" name="Полилиния: фигура 3500">
              <a:extLst>
                <a:ext uri="{FF2B5EF4-FFF2-40B4-BE49-F238E27FC236}">
                  <a16:creationId xmlns:a16="http://schemas.microsoft.com/office/drawing/2014/main" id="{FF3666BB-840D-6FDE-B89A-F4A9CB25C67A}"/>
                </a:ext>
              </a:extLst>
            </p:cNvPr>
            <p:cNvSpPr/>
            <p:nvPr/>
          </p:nvSpPr>
          <p:spPr>
            <a:xfrm>
              <a:off x="8482446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2" name="Полилиния: фигура 3501">
              <a:extLst>
                <a:ext uri="{FF2B5EF4-FFF2-40B4-BE49-F238E27FC236}">
                  <a16:creationId xmlns:a16="http://schemas.microsoft.com/office/drawing/2014/main" id="{B45BD749-5725-DE87-2ED7-48475B37397A}"/>
                </a:ext>
              </a:extLst>
            </p:cNvPr>
            <p:cNvSpPr/>
            <p:nvPr/>
          </p:nvSpPr>
          <p:spPr>
            <a:xfrm>
              <a:off x="8573753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3" name="Полилиния: фигура 3502">
              <a:extLst>
                <a:ext uri="{FF2B5EF4-FFF2-40B4-BE49-F238E27FC236}">
                  <a16:creationId xmlns:a16="http://schemas.microsoft.com/office/drawing/2014/main" id="{C482EC51-C64A-4020-4430-A0CF4F9CCE87}"/>
                </a:ext>
              </a:extLst>
            </p:cNvPr>
            <p:cNvSpPr/>
            <p:nvPr/>
          </p:nvSpPr>
          <p:spPr>
            <a:xfrm>
              <a:off x="829152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4" name="Полилиния: фигура 3503">
              <a:extLst>
                <a:ext uri="{FF2B5EF4-FFF2-40B4-BE49-F238E27FC236}">
                  <a16:creationId xmlns:a16="http://schemas.microsoft.com/office/drawing/2014/main" id="{A372A581-B3FD-D249-9619-1659D9C1B5A7}"/>
                </a:ext>
              </a:extLst>
            </p:cNvPr>
            <p:cNvSpPr/>
            <p:nvPr/>
          </p:nvSpPr>
          <p:spPr>
            <a:xfrm>
              <a:off x="838076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5" name="Полилиния: фигура 3504">
              <a:extLst>
                <a:ext uri="{FF2B5EF4-FFF2-40B4-BE49-F238E27FC236}">
                  <a16:creationId xmlns:a16="http://schemas.microsoft.com/office/drawing/2014/main" id="{5BB29B07-DBF3-2AF2-BBC2-2AEE7ABF776F}"/>
                </a:ext>
              </a:extLst>
            </p:cNvPr>
            <p:cNvSpPr/>
            <p:nvPr/>
          </p:nvSpPr>
          <p:spPr>
            <a:xfrm>
              <a:off x="829152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6" name="Полилиния: фигура 3505">
              <a:extLst>
                <a:ext uri="{FF2B5EF4-FFF2-40B4-BE49-F238E27FC236}">
                  <a16:creationId xmlns:a16="http://schemas.microsoft.com/office/drawing/2014/main" id="{B384D1A5-110D-99CD-2D79-3082B3932A59}"/>
                </a:ext>
              </a:extLst>
            </p:cNvPr>
            <p:cNvSpPr/>
            <p:nvPr/>
          </p:nvSpPr>
          <p:spPr>
            <a:xfrm>
              <a:off x="838076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7" name="Полилиния: фигура 3506">
              <a:extLst>
                <a:ext uri="{FF2B5EF4-FFF2-40B4-BE49-F238E27FC236}">
                  <a16:creationId xmlns:a16="http://schemas.microsoft.com/office/drawing/2014/main" id="{26F51C2A-4494-D508-5AD8-2E19416A7419}"/>
                </a:ext>
              </a:extLst>
            </p:cNvPr>
            <p:cNvSpPr/>
            <p:nvPr/>
          </p:nvSpPr>
          <p:spPr>
            <a:xfrm>
              <a:off x="8295678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8" name="Полилиния: фигура 3507">
              <a:extLst>
                <a:ext uri="{FF2B5EF4-FFF2-40B4-BE49-F238E27FC236}">
                  <a16:creationId xmlns:a16="http://schemas.microsoft.com/office/drawing/2014/main" id="{B2FCA214-69BE-477E-4E74-A9475CD4EC8F}"/>
                </a:ext>
              </a:extLst>
            </p:cNvPr>
            <p:cNvSpPr/>
            <p:nvPr/>
          </p:nvSpPr>
          <p:spPr>
            <a:xfrm>
              <a:off x="8386985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9" name="Полилиния: фигура 3508">
              <a:extLst>
                <a:ext uri="{FF2B5EF4-FFF2-40B4-BE49-F238E27FC236}">
                  <a16:creationId xmlns:a16="http://schemas.microsoft.com/office/drawing/2014/main" id="{91BD4196-14BE-9B47-D5CD-7E7512CEE9F0}"/>
                </a:ext>
              </a:extLst>
            </p:cNvPr>
            <p:cNvSpPr/>
            <p:nvPr/>
          </p:nvSpPr>
          <p:spPr>
            <a:xfrm>
              <a:off x="8295678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0" name="Полилиния: фигура 3509">
              <a:extLst>
                <a:ext uri="{FF2B5EF4-FFF2-40B4-BE49-F238E27FC236}">
                  <a16:creationId xmlns:a16="http://schemas.microsoft.com/office/drawing/2014/main" id="{EE79F69C-02BE-0314-2BA5-AEB14BBD97D9}"/>
                </a:ext>
              </a:extLst>
            </p:cNvPr>
            <p:cNvSpPr/>
            <p:nvPr/>
          </p:nvSpPr>
          <p:spPr>
            <a:xfrm>
              <a:off x="8386985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1" name="Полилиния: фигура 3510">
              <a:extLst>
                <a:ext uri="{FF2B5EF4-FFF2-40B4-BE49-F238E27FC236}">
                  <a16:creationId xmlns:a16="http://schemas.microsoft.com/office/drawing/2014/main" id="{107D3E63-EC76-6763-7989-2F77589778A7}"/>
                </a:ext>
              </a:extLst>
            </p:cNvPr>
            <p:cNvSpPr/>
            <p:nvPr/>
          </p:nvSpPr>
          <p:spPr>
            <a:xfrm>
              <a:off x="810267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2" name="Полилиния: фигура 3511">
              <a:extLst>
                <a:ext uri="{FF2B5EF4-FFF2-40B4-BE49-F238E27FC236}">
                  <a16:creationId xmlns:a16="http://schemas.microsoft.com/office/drawing/2014/main" id="{0361B9E8-ECD5-037C-4B6E-2B162315CADE}"/>
                </a:ext>
              </a:extLst>
            </p:cNvPr>
            <p:cNvSpPr/>
            <p:nvPr/>
          </p:nvSpPr>
          <p:spPr>
            <a:xfrm>
              <a:off x="8193984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3" name="Полилиния: фигура 3512">
              <a:extLst>
                <a:ext uri="{FF2B5EF4-FFF2-40B4-BE49-F238E27FC236}">
                  <a16:creationId xmlns:a16="http://schemas.microsoft.com/office/drawing/2014/main" id="{3DB26ED8-A083-2E93-0563-39C01B10AD9E}"/>
                </a:ext>
              </a:extLst>
            </p:cNvPr>
            <p:cNvSpPr/>
            <p:nvPr/>
          </p:nvSpPr>
          <p:spPr>
            <a:xfrm>
              <a:off x="810267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4" name="Полилиния: фигура 3513">
              <a:extLst>
                <a:ext uri="{FF2B5EF4-FFF2-40B4-BE49-F238E27FC236}">
                  <a16:creationId xmlns:a16="http://schemas.microsoft.com/office/drawing/2014/main" id="{E8A76782-1615-C6A9-C20D-4633177B8D85}"/>
                </a:ext>
              </a:extLst>
            </p:cNvPr>
            <p:cNvSpPr/>
            <p:nvPr/>
          </p:nvSpPr>
          <p:spPr>
            <a:xfrm>
              <a:off x="8193984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5" name="Полилиния: фигура 3514">
              <a:extLst>
                <a:ext uri="{FF2B5EF4-FFF2-40B4-BE49-F238E27FC236}">
                  <a16:creationId xmlns:a16="http://schemas.microsoft.com/office/drawing/2014/main" id="{AB739E22-10A3-CAA4-D0C1-A89259F8596D}"/>
                </a:ext>
              </a:extLst>
            </p:cNvPr>
            <p:cNvSpPr/>
            <p:nvPr/>
          </p:nvSpPr>
          <p:spPr>
            <a:xfrm>
              <a:off x="8108900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6" name="Полилиния: фигура 3515">
              <a:extLst>
                <a:ext uri="{FF2B5EF4-FFF2-40B4-BE49-F238E27FC236}">
                  <a16:creationId xmlns:a16="http://schemas.microsoft.com/office/drawing/2014/main" id="{63EFB010-58E0-0A36-1795-8C88F7D17F36}"/>
                </a:ext>
              </a:extLst>
            </p:cNvPr>
            <p:cNvSpPr/>
            <p:nvPr/>
          </p:nvSpPr>
          <p:spPr>
            <a:xfrm>
              <a:off x="8200216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7" name="Полилиния: фигура 3516">
              <a:extLst>
                <a:ext uri="{FF2B5EF4-FFF2-40B4-BE49-F238E27FC236}">
                  <a16:creationId xmlns:a16="http://schemas.microsoft.com/office/drawing/2014/main" id="{B689C99F-C715-4AA1-B898-4C5D0C30FCEA}"/>
                </a:ext>
              </a:extLst>
            </p:cNvPr>
            <p:cNvSpPr/>
            <p:nvPr/>
          </p:nvSpPr>
          <p:spPr>
            <a:xfrm>
              <a:off x="8108900" y="3789864"/>
              <a:ext cx="33208" cy="33505"/>
            </a:xfrm>
            <a:custGeom>
              <a:avLst/>
              <a:gdLst>
                <a:gd name="connsiteX0" fmla="*/ -72 w 33208"/>
                <a:gd name="connsiteY0" fmla="*/ 16414 h 33505"/>
                <a:gd name="connsiteX1" fmla="*/ 16537 w 33208"/>
                <a:gd name="connsiteY1" fmla="*/ -179 h 33505"/>
                <a:gd name="connsiteX2" fmla="*/ 33136 w 33208"/>
                <a:gd name="connsiteY2" fmla="*/ 16414 h 33505"/>
                <a:gd name="connsiteX3" fmla="*/ 16537 w 33208"/>
                <a:gd name="connsiteY3" fmla="*/ 33006 h 33505"/>
                <a:gd name="connsiteX4" fmla="*/ -72 w 33208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0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8" name="Полилиния: фигура 3517">
              <a:extLst>
                <a:ext uri="{FF2B5EF4-FFF2-40B4-BE49-F238E27FC236}">
                  <a16:creationId xmlns:a16="http://schemas.microsoft.com/office/drawing/2014/main" id="{8C0BE7B7-4AA8-99E8-3191-DAD66C56DA0D}"/>
                </a:ext>
              </a:extLst>
            </p:cNvPr>
            <p:cNvSpPr/>
            <p:nvPr/>
          </p:nvSpPr>
          <p:spPr>
            <a:xfrm>
              <a:off x="8200216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9" name="Полилиния: фигура 3518">
              <a:extLst>
                <a:ext uri="{FF2B5EF4-FFF2-40B4-BE49-F238E27FC236}">
                  <a16:creationId xmlns:a16="http://schemas.microsoft.com/office/drawing/2014/main" id="{61650294-58B5-151F-3D76-D66870735D3F}"/>
                </a:ext>
              </a:extLst>
            </p:cNvPr>
            <p:cNvSpPr/>
            <p:nvPr/>
          </p:nvSpPr>
          <p:spPr>
            <a:xfrm>
              <a:off x="791590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0" name="Полилиния: фигура 3519">
              <a:extLst>
                <a:ext uri="{FF2B5EF4-FFF2-40B4-BE49-F238E27FC236}">
                  <a16:creationId xmlns:a16="http://schemas.microsoft.com/office/drawing/2014/main" id="{59BACC72-A23D-9648-C946-7D5373BF9304}"/>
                </a:ext>
              </a:extLst>
            </p:cNvPr>
            <p:cNvSpPr/>
            <p:nvPr/>
          </p:nvSpPr>
          <p:spPr>
            <a:xfrm>
              <a:off x="800721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1" name="Полилиния: фигура 3520">
              <a:extLst>
                <a:ext uri="{FF2B5EF4-FFF2-40B4-BE49-F238E27FC236}">
                  <a16:creationId xmlns:a16="http://schemas.microsoft.com/office/drawing/2014/main" id="{E074089D-A415-3133-C79D-95C6961702D8}"/>
                </a:ext>
              </a:extLst>
            </p:cNvPr>
            <p:cNvSpPr/>
            <p:nvPr/>
          </p:nvSpPr>
          <p:spPr>
            <a:xfrm>
              <a:off x="791590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2" name="Полилиния: фигура 3521">
              <a:extLst>
                <a:ext uri="{FF2B5EF4-FFF2-40B4-BE49-F238E27FC236}">
                  <a16:creationId xmlns:a16="http://schemas.microsoft.com/office/drawing/2014/main" id="{47457416-3AE5-2A7A-A6A2-E26FD2FADE7A}"/>
                </a:ext>
              </a:extLst>
            </p:cNvPr>
            <p:cNvSpPr/>
            <p:nvPr/>
          </p:nvSpPr>
          <p:spPr>
            <a:xfrm>
              <a:off x="800721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3" name="Полилиния: фигура 3522">
              <a:extLst>
                <a:ext uri="{FF2B5EF4-FFF2-40B4-BE49-F238E27FC236}">
                  <a16:creationId xmlns:a16="http://schemas.microsoft.com/office/drawing/2014/main" id="{9598CF8D-AB7F-04D1-59A0-AB9328F25335}"/>
                </a:ext>
              </a:extLst>
            </p:cNvPr>
            <p:cNvSpPr/>
            <p:nvPr/>
          </p:nvSpPr>
          <p:spPr>
            <a:xfrm>
              <a:off x="7922132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4" name="Полилиния: фигура 3523">
              <a:extLst>
                <a:ext uri="{FF2B5EF4-FFF2-40B4-BE49-F238E27FC236}">
                  <a16:creationId xmlns:a16="http://schemas.microsoft.com/office/drawing/2014/main" id="{8EC6744B-2A87-2855-024D-55063FEE236D}"/>
                </a:ext>
              </a:extLst>
            </p:cNvPr>
            <p:cNvSpPr/>
            <p:nvPr/>
          </p:nvSpPr>
          <p:spPr>
            <a:xfrm>
              <a:off x="8013448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5" name="Полилиния: фигура 3524">
              <a:extLst>
                <a:ext uri="{FF2B5EF4-FFF2-40B4-BE49-F238E27FC236}">
                  <a16:creationId xmlns:a16="http://schemas.microsoft.com/office/drawing/2014/main" id="{1B405FAD-5867-CBEC-0052-3ED3F371C821}"/>
                </a:ext>
              </a:extLst>
            </p:cNvPr>
            <p:cNvSpPr/>
            <p:nvPr/>
          </p:nvSpPr>
          <p:spPr>
            <a:xfrm>
              <a:off x="7922132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6" name="Полилиния: фигура 3525">
              <a:extLst>
                <a:ext uri="{FF2B5EF4-FFF2-40B4-BE49-F238E27FC236}">
                  <a16:creationId xmlns:a16="http://schemas.microsoft.com/office/drawing/2014/main" id="{856B760D-C0D9-0C1C-9C54-685FFC3963F8}"/>
                </a:ext>
              </a:extLst>
            </p:cNvPr>
            <p:cNvSpPr/>
            <p:nvPr/>
          </p:nvSpPr>
          <p:spPr>
            <a:xfrm>
              <a:off x="8013448" y="378986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7" name="Полилиния: фигура 3526">
              <a:extLst>
                <a:ext uri="{FF2B5EF4-FFF2-40B4-BE49-F238E27FC236}">
                  <a16:creationId xmlns:a16="http://schemas.microsoft.com/office/drawing/2014/main" id="{B6B2B1C6-0F7D-E4BB-9D6A-8F78DC844B3D}"/>
                </a:ext>
              </a:extLst>
            </p:cNvPr>
            <p:cNvSpPr/>
            <p:nvPr/>
          </p:nvSpPr>
          <p:spPr>
            <a:xfrm>
              <a:off x="772914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8" name="Полилиния: фигура 3527">
              <a:extLst>
                <a:ext uri="{FF2B5EF4-FFF2-40B4-BE49-F238E27FC236}">
                  <a16:creationId xmlns:a16="http://schemas.microsoft.com/office/drawing/2014/main" id="{74C0C8F6-DE28-702F-14B1-36BB704174AE}"/>
                </a:ext>
              </a:extLst>
            </p:cNvPr>
            <p:cNvSpPr/>
            <p:nvPr/>
          </p:nvSpPr>
          <p:spPr>
            <a:xfrm>
              <a:off x="781837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9" name="Полилиния: фигура 3528">
              <a:extLst>
                <a:ext uri="{FF2B5EF4-FFF2-40B4-BE49-F238E27FC236}">
                  <a16:creationId xmlns:a16="http://schemas.microsoft.com/office/drawing/2014/main" id="{18F6FD49-B7AB-8E7E-CEE9-EC0F755160B5}"/>
                </a:ext>
              </a:extLst>
            </p:cNvPr>
            <p:cNvSpPr/>
            <p:nvPr/>
          </p:nvSpPr>
          <p:spPr>
            <a:xfrm>
              <a:off x="772914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0" name="Полилиния: фигура 3529">
              <a:extLst>
                <a:ext uri="{FF2B5EF4-FFF2-40B4-BE49-F238E27FC236}">
                  <a16:creationId xmlns:a16="http://schemas.microsoft.com/office/drawing/2014/main" id="{70A091A2-215A-35A5-AFF5-A1ED7A5EBAC8}"/>
                </a:ext>
              </a:extLst>
            </p:cNvPr>
            <p:cNvSpPr/>
            <p:nvPr/>
          </p:nvSpPr>
          <p:spPr>
            <a:xfrm>
              <a:off x="781837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1" name="Полилиния: фигура 3530">
              <a:extLst>
                <a:ext uri="{FF2B5EF4-FFF2-40B4-BE49-F238E27FC236}">
                  <a16:creationId xmlns:a16="http://schemas.microsoft.com/office/drawing/2014/main" id="{400CD13C-3CE1-585B-EDE8-E3347921B3B0}"/>
                </a:ext>
              </a:extLst>
            </p:cNvPr>
            <p:cNvSpPr/>
            <p:nvPr/>
          </p:nvSpPr>
          <p:spPr>
            <a:xfrm>
              <a:off x="7735363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2" name="Полилиния: фигура 3531">
              <a:extLst>
                <a:ext uri="{FF2B5EF4-FFF2-40B4-BE49-F238E27FC236}">
                  <a16:creationId xmlns:a16="http://schemas.microsoft.com/office/drawing/2014/main" id="{84C87BBC-552E-8DD6-5CC4-B63D1AA44F0C}"/>
                </a:ext>
              </a:extLst>
            </p:cNvPr>
            <p:cNvSpPr/>
            <p:nvPr/>
          </p:nvSpPr>
          <p:spPr>
            <a:xfrm>
              <a:off x="7826679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3" name="Полилиния: фигура 3532">
              <a:extLst>
                <a:ext uri="{FF2B5EF4-FFF2-40B4-BE49-F238E27FC236}">
                  <a16:creationId xmlns:a16="http://schemas.microsoft.com/office/drawing/2014/main" id="{0F2FAE3B-B2E5-FF44-2B67-34625FF31B65}"/>
                </a:ext>
              </a:extLst>
            </p:cNvPr>
            <p:cNvSpPr/>
            <p:nvPr/>
          </p:nvSpPr>
          <p:spPr>
            <a:xfrm>
              <a:off x="7735363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4" name="Полилиния: фигура 3533">
              <a:extLst>
                <a:ext uri="{FF2B5EF4-FFF2-40B4-BE49-F238E27FC236}">
                  <a16:creationId xmlns:a16="http://schemas.microsoft.com/office/drawing/2014/main" id="{885F5CBC-D72E-D3A4-70DC-7DFB84B75721}"/>
                </a:ext>
              </a:extLst>
            </p:cNvPr>
            <p:cNvSpPr/>
            <p:nvPr/>
          </p:nvSpPr>
          <p:spPr>
            <a:xfrm>
              <a:off x="7826679" y="378986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5" name="Полилиния: фигура 3534">
              <a:extLst>
                <a:ext uri="{FF2B5EF4-FFF2-40B4-BE49-F238E27FC236}">
                  <a16:creationId xmlns:a16="http://schemas.microsoft.com/office/drawing/2014/main" id="{CDD8ED7D-18F7-652A-AAA0-6DC5D2EC8EBD}"/>
                </a:ext>
              </a:extLst>
            </p:cNvPr>
            <p:cNvSpPr/>
            <p:nvPr/>
          </p:nvSpPr>
          <p:spPr>
            <a:xfrm>
              <a:off x="754237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6" name="Полилиния: фигура 3535">
              <a:extLst>
                <a:ext uri="{FF2B5EF4-FFF2-40B4-BE49-F238E27FC236}">
                  <a16:creationId xmlns:a16="http://schemas.microsoft.com/office/drawing/2014/main" id="{24AE29F1-54B6-E72C-859D-7E86CEC15404}"/>
                </a:ext>
              </a:extLst>
            </p:cNvPr>
            <p:cNvSpPr/>
            <p:nvPr/>
          </p:nvSpPr>
          <p:spPr>
            <a:xfrm>
              <a:off x="763160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7" name="Полилиния: фигура 3536">
              <a:extLst>
                <a:ext uri="{FF2B5EF4-FFF2-40B4-BE49-F238E27FC236}">
                  <a16:creationId xmlns:a16="http://schemas.microsoft.com/office/drawing/2014/main" id="{E7C10205-88A5-749F-5109-FB8A043CB5C3}"/>
                </a:ext>
              </a:extLst>
            </p:cNvPr>
            <p:cNvSpPr/>
            <p:nvPr/>
          </p:nvSpPr>
          <p:spPr>
            <a:xfrm>
              <a:off x="754237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8" name="Полилиния: фигура 3537">
              <a:extLst>
                <a:ext uri="{FF2B5EF4-FFF2-40B4-BE49-F238E27FC236}">
                  <a16:creationId xmlns:a16="http://schemas.microsoft.com/office/drawing/2014/main" id="{50AFD830-AA72-E471-11C1-13BFB8D6B368}"/>
                </a:ext>
              </a:extLst>
            </p:cNvPr>
            <p:cNvSpPr/>
            <p:nvPr/>
          </p:nvSpPr>
          <p:spPr>
            <a:xfrm>
              <a:off x="763160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9" name="Полилиния: фигура 3538">
              <a:extLst>
                <a:ext uri="{FF2B5EF4-FFF2-40B4-BE49-F238E27FC236}">
                  <a16:creationId xmlns:a16="http://schemas.microsoft.com/office/drawing/2014/main" id="{D47B0FBD-F72C-11BB-95BE-7929894D74C4}"/>
                </a:ext>
              </a:extLst>
            </p:cNvPr>
            <p:cNvSpPr/>
            <p:nvPr/>
          </p:nvSpPr>
          <p:spPr>
            <a:xfrm>
              <a:off x="7548595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0" name="Полилиния: фигура 3539">
              <a:extLst>
                <a:ext uri="{FF2B5EF4-FFF2-40B4-BE49-F238E27FC236}">
                  <a16:creationId xmlns:a16="http://schemas.microsoft.com/office/drawing/2014/main" id="{ED0B31AB-209D-A2D8-B092-976477C5AFC2}"/>
                </a:ext>
              </a:extLst>
            </p:cNvPr>
            <p:cNvSpPr/>
            <p:nvPr/>
          </p:nvSpPr>
          <p:spPr>
            <a:xfrm>
              <a:off x="7639901" y="3700662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1" name="Полилиния: фигура 3540">
              <a:extLst>
                <a:ext uri="{FF2B5EF4-FFF2-40B4-BE49-F238E27FC236}">
                  <a16:creationId xmlns:a16="http://schemas.microsoft.com/office/drawing/2014/main" id="{EADC3DA9-1D81-5054-D23D-399C6BD88701}"/>
                </a:ext>
              </a:extLst>
            </p:cNvPr>
            <p:cNvSpPr/>
            <p:nvPr/>
          </p:nvSpPr>
          <p:spPr>
            <a:xfrm>
              <a:off x="7548595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2" name="Полилиния: фигура 3541">
              <a:extLst>
                <a:ext uri="{FF2B5EF4-FFF2-40B4-BE49-F238E27FC236}">
                  <a16:creationId xmlns:a16="http://schemas.microsoft.com/office/drawing/2014/main" id="{A0F9EA74-E505-57FF-508C-44FC7E5CD05B}"/>
                </a:ext>
              </a:extLst>
            </p:cNvPr>
            <p:cNvSpPr/>
            <p:nvPr/>
          </p:nvSpPr>
          <p:spPr>
            <a:xfrm>
              <a:off x="7639901" y="378986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3" name="Полилиния: фигура 3542">
              <a:extLst>
                <a:ext uri="{FF2B5EF4-FFF2-40B4-BE49-F238E27FC236}">
                  <a16:creationId xmlns:a16="http://schemas.microsoft.com/office/drawing/2014/main" id="{272FF454-5223-2485-7874-33BFD8468ED0}"/>
                </a:ext>
              </a:extLst>
            </p:cNvPr>
            <p:cNvSpPr/>
            <p:nvPr/>
          </p:nvSpPr>
          <p:spPr>
            <a:xfrm>
              <a:off x="735560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4" name="Полилиния: фигура 3543">
              <a:extLst>
                <a:ext uri="{FF2B5EF4-FFF2-40B4-BE49-F238E27FC236}">
                  <a16:creationId xmlns:a16="http://schemas.microsoft.com/office/drawing/2014/main" id="{343720A3-886D-85A0-3ADA-C0548E1CC276}"/>
                </a:ext>
              </a:extLst>
            </p:cNvPr>
            <p:cNvSpPr/>
            <p:nvPr/>
          </p:nvSpPr>
          <p:spPr>
            <a:xfrm>
              <a:off x="744483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5" name="Полилиния: фигура 3544">
              <a:extLst>
                <a:ext uri="{FF2B5EF4-FFF2-40B4-BE49-F238E27FC236}">
                  <a16:creationId xmlns:a16="http://schemas.microsoft.com/office/drawing/2014/main" id="{C2A0F4FB-B624-4918-1E59-A77F5DE3A93D}"/>
                </a:ext>
              </a:extLst>
            </p:cNvPr>
            <p:cNvSpPr/>
            <p:nvPr/>
          </p:nvSpPr>
          <p:spPr>
            <a:xfrm>
              <a:off x="735560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6" name="Полилиния: фигура 3545">
              <a:extLst>
                <a:ext uri="{FF2B5EF4-FFF2-40B4-BE49-F238E27FC236}">
                  <a16:creationId xmlns:a16="http://schemas.microsoft.com/office/drawing/2014/main" id="{7A0829F7-C4C8-270D-C405-C71E5C481D52}"/>
                </a:ext>
              </a:extLst>
            </p:cNvPr>
            <p:cNvSpPr/>
            <p:nvPr/>
          </p:nvSpPr>
          <p:spPr>
            <a:xfrm>
              <a:off x="744483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7" name="Полилиния: фигура 3546">
              <a:extLst>
                <a:ext uri="{FF2B5EF4-FFF2-40B4-BE49-F238E27FC236}">
                  <a16:creationId xmlns:a16="http://schemas.microsoft.com/office/drawing/2014/main" id="{84E628F1-8A21-A68B-4A7B-BDA07B0C8679}"/>
                </a:ext>
              </a:extLst>
            </p:cNvPr>
            <p:cNvSpPr/>
            <p:nvPr/>
          </p:nvSpPr>
          <p:spPr>
            <a:xfrm>
              <a:off x="7361826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8" name="Полилиния: фигура 3547">
              <a:extLst>
                <a:ext uri="{FF2B5EF4-FFF2-40B4-BE49-F238E27FC236}">
                  <a16:creationId xmlns:a16="http://schemas.microsoft.com/office/drawing/2014/main" id="{DF13D2BB-5035-4FCE-66B6-C771516026F2}"/>
                </a:ext>
              </a:extLst>
            </p:cNvPr>
            <p:cNvSpPr/>
            <p:nvPr/>
          </p:nvSpPr>
          <p:spPr>
            <a:xfrm>
              <a:off x="7453133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9" name="Полилиния: фигура 3548">
              <a:extLst>
                <a:ext uri="{FF2B5EF4-FFF2-40B4-BE49-F238E27FC236}">
                  <a16:creationId xmlns:a16="http://schemas.microsoft.com/office/drawing/2014/main" id="{648524A8-0AD1-575C-20C9-5B1C3906B6D9}"/>
                </a:ext>
              </a:extLst>
            </p:cNvPr>
            <p:cNvSpPr/>
            <p:nvPr/>
          </p:nvSpPr>
          <p:spPr>
            <a:xfrm>
              <a:off x="7361826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0" name="Полилиния: фигура 3549">
              <a:extLst>
                <a:ext uri="{FF2B5EF4-FFF2-40B4-BE49-F238E27FC236}">
                  <a16:creationId xmlns:a16="http://schemas.microsoft.com/office/drawing/2014/main" id="{5A4D0963-4D1A-F703-76B9-9835948949AC}"/>
                </a:ext>
              </a:extLst>
            </p:cNvPr>
            <p:cNvSpPr/>
            <p:nvPr/>
          </p:nvSpPr>
          <p:spPr>
            <a:xfrm>
              <a:off x="7453133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9 w 29054"/>
                <a:gd name="connsiteY1" fmla="*/ -179 h 29362"/>
                <a:gd name="connsiteX2" fmla="*/ 28982 w 29054"/>
                <a:gd name="connsiteY2" fmla="*/ 14337 h 29362"/>
                <a:gd name="connsiteX3" fmla="*/ 14459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1" name="Полилиния: фигура 3550">
              <a:extLst>
                <a:ext uri="{FF2B5EF4-FFF2-40B4-BE49-F238E27FC236}">
                  <a16:creationId xmlns:a16="http://schemas.microsoft.com/office/drawing/2014/main" id="{AA8A124C-C449-2338-F3D8-27CD91D45F1E}"/>
                </a:ext>
              </a:extLst>
            </p:cNvPr>
            <p:cNvSpPr/>
            <p:nvPr/>
          </p:nvSpPr>
          <p:spPr>
            <a:xfrm>
              <a:off x="716675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2" name="Полилиния: фигура 3551">
              <a:extLst>
                <a:ext uri="{FF2B5EF4-FFF2-40B4-BE49-F238E27FC236}">
                  <a16:creationId xmlns:a16="http://schemas.microsoft.com/office/drawing/2014/main" id="{2C1DC1C1-869D-B89B-CAE8-6D2156DC0AF9}"/>
                </a:ext>
              </a:extLst>
            </p:cNvPr>
            <p:cNvSpPr/>
            <p:nvPr/>
          </p:nvSpPr>
          <p:spPr>
            <a:xfrm>
              <a:off x="725806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3" name="Полилиния: фигура 3552">
              <a:extLst>
                <a:ext uri="{FF2B5EF4-FFF2-40B4-BE49-F238E27FC236}">
                  <a16:creationId xmlns:a16="http://schemas.microsoft.com/office/drawing/2014/main" id="{E83BAB71-868C-D625-1AAD-91BCE18B2BE0}"/>
                </a:ext>
              </a:extLst>
            </p:cNvPr>
            <p:cNvSpPr/>
            <p:nvPr/>
          </p:nvSpPr>
          <p:spPr>
            <a:xfrm>
              <a:off x="716675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4" name="Полилиния: фигура 3553">
              <a:extLst>
                <a:ext uri="{FF2B5EF4-FFF2-40B4-BE49-F238E27FC236}">
                  <a16:creationId xmlns:a16="http://schemas.microsoft.com/office/drawing/2014/main" id="{2C1DA609-06D1-E762-F009-289C40ECDC5C}"/>
                </a:ext>
              </a:extLst>
            </p:cNvPr>
            <p:cNvSpPr/>
            <p:nvPr/>
          </p:nvSpPr>
          <p:spPr>
            <a:xfrm>
              <a:off x="725806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5" name="Полилиния: фигура 3554">
              <a:extLst>
                <a:ext uri="{FF2B5EF4-FFF2-40B4-BE49-F238E27FC236}">
                  <a16:creationId xmlns:a16="http://schemas.microsoft.com/office/drawing/2014/main" id="{E4E38603-D8A4-730F-1302-0A5C1014FB8D}"/>
                </a:ext>
              </a:extLst>
            </p:cNvPr>
            <p:cNvSpPr/>
            <p:nvPr/>
          </p:nvSpPr>
          <p:spPr>
            <a:xfrm>
              <a:off x="7175058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6" name="Полилиния: фигура 3555">
              <a:extLst>
                <a:ext uri="{FF2B5EF4-FFF2-40B4-BE49-F238E27FC236}">
                  <a16:creationId xmlns:a16="http://schemas.microsoft.com/office/drawing/2014/main" id="{E244F8C8-E66A-80E7-ABEC-04BF0947EB5C}"/>
                </a:ext>
              </a:extLst>
            </p:cNvPr>
            <p:cNvSpPr/>
            <p:nvPr/>
          </p:nvSpPr>
          <p:spPr>
            <a:xfrm>
              <a:off x="7266364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7" name="Полилиния: фигура 3556">
              <a:extLst>
                <a:ext uri="{FF2B5EF4-FFF2-40B4-BE49-F238E27FC236}">
                  <a16:creationId xmlns:a16="http://schemas.microsoft.com/office/drawing/2014/main" id="{A0910788-71FF-73F3-F00B-4CF848727E5A}"/>
                </a:ext>
              </a:extLst>
            </p:cNvPr>
            <p:cNvSpPr/>
            <p:nvPr/>
          </p:nvSpPr>
          <p:spPr>
            <a:xfrm>
              <a:off x="7175058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0 w 29054"/>
                <a:gd name="connsiteY1" fmla="*/ -179 h 29362"/>
                <a:gd name="connsiteX2" fmla="*/ 28982 w 29054"/>
                <a:gd name="connsiteY2" fmla="*/ 14337 h 29362"/>
                <a:gd name="connsiteX3" fmla="*/ 14450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8" name="Полилиния: фигура 3557">
              <a:extLst>
                <a:ext uri="{FF2B5EF4-FFF2-40B4-BE49-F238E27FC236}">
                  <a16:creationId xmlns:a16="http://schemas.microsoft.com/office/drawing/2014/main" id="{D1F14DB7-D8C3-3E78-EF30-AB435604B4DB}"/>
                </a:ext>
              </a:extLst>
            </p:cNvPr>
            <p:cNvSpPr/>
            <p:nvPr/>
          </p:nvSpPr>
          <p:spPr>
            <a:xfrm>
              <a:off x="7266364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9" name="Полилиния: фигура 3558">
              <a:extLst>
                <a:ext uri="{FF2B5EF4-FFF2-40B4-BE49-F238E27FC236}">
                  <a16:creationId xmlns:a16="http://schemas.microsoft.com/office/drawing/2014/main" id="{B048A62D-3C4C-4C63-8AA0-E0396AE878C6}"/>
                </a:ext>
              </a:extLst>
            </p:cNvPr>
            <p:cNvSpPr/>
            <p:nvPr/>
          </p:nvSpPr>
          <p:spPr>
            <a:xfrm>
              <a:off x="6979980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0" name="Полилиния: фигура 3559">
              <a:extLst>
                <a:ext uri="{FF2B5EF4-FFF2-40B4-BE49-F238E27FC236}">
                  <a16:creationId xmlns:a16="http://schemas.microsoft.com/office/drawing/2014/main" id="{28BEF906-79DA-1D04-4273-FFFB87C6F409}"/>
                </a:ext>
              </a:extLst>
            </p:cNvPr>
            <p:cNvSpPr/>
            <p:nvPr/>
          </p:nvSpPr>
          <p:spPr>
            <a:xfrm>
              <a:off x="707129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1" name="Полилиния: фигура 3560">
              <a:extLst>
                <a:ext uri="{FF2B5EF4-FFF2-40B4-BE49-F238E27FC236}">
                  <a16:creationId xmlns:a16="http://schemas.microsoft.com/office/drawing/2014/main" id="{CA1E87FD-B262-6AFA-2537-C29686F82158}"/>
                </a:ext>
              </a:extLst>
            </p:cNvPr>
            <p:cNvSpPr/>
            <p:nvPr/>
          </p:nvSpPr>
          <p:spPr>
            <a:xfrm>
              <a:off x="6979980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2" name="Полилиния: фигура 3561">
              <a:extLst>
                <a:ext uri="{FF2B5EF4-FFF2-40B4-BE49-F238E27FC236}">
                  <a16:creationId xmlns:a16="http://schemas.microsoft.com/office/drawing/2014/main" id="{622F7765-95EF-2BF0-957F-41633F5FCD73}"/>
                </a:ext>
              </a:extLst>
            </p:cNvPr>
            <p:cNvSpPr/>
            <p:nvPr/>
          </p:nvSpPr>
          <p:spPr>
            <a:xfrm>
              <a:off x="707129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3" name="Полилиния: фигура 3562">
              <a:extLst>
                <a:ext uri="{FF2B5EF4-FFF2-40B4-BE49-F238E27FC236}">
                  <a16:creationId xmlns:a16="http://schemas.microsoft.com/office/drawing/2014/main" id="{0B4574AC-A4F2-D0D6-AFE0-1C261E6BFE92}"/>
                </a:ext>
              </a:extLst>
            </p:cNvPr>
            <p:cNvSpPr/>
            <p:nvPr/>
          </p:nvSpPr>
          <p:spPr>
            <a:xfrm>
              <a:off x="6988290" y="3702739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4" name="Полилиния: фигура 3563">
              <a:extLst>
                <a:ext uri="{FF2B5EF4-FFF2-40B4-BE49-F238E27FC236}">
                  <a16:creationId xmlns:a16="http://schemas.microsoft.com/office/drawing/2014/main" id="{A174042B-F01E-0803-36FD-0132BB62C187}"/>
                </a:ext>
              </a:extLst>
            </p:cNvPr>
            <p:cNvSpPr/>
            <p:nvPr/>
          </p:nvSpPr>
          <p:spPr>
            <a:xfrm>
              <a:off x="7079596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5" name="Полилиния: фигура 3564">
              <a:extLst>
                <a:ext uri="{FF2B5EF4-FFF2-40B4-BE49-F238E27FC236}">
                  <a16:creationId xmlns:a16="http://schemas.microsoft.com/office/drawing/2014/main" id="{59689C6D-2800-77DC-7AFA-ADB429545C7C}"/>
                </a:ext>
              </a:extLst>
            </p:cNvPr>
            <p:cNvSpPr/>
            <p:nvPr/>
          </p:nvSpPr>
          <p:spPr>
            <a:xfrm>
              <a:off x="6988290" y="379194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6" name="Полилиния: фигура 3565">
              <a:extLst>
                <a:ext uri="{FF2B5EF4-FFF2-40B4-BE49-F238E27FC236}">
                  <a16:creationId xmlns:a16="http://schemas.microsoft.com/office/drawing/2014/main" id="{24EBD227-4FA9-CC7F-7412-F14F6DC22858}"/>
                </a:ext>
              </a:extLst>
            </p:cNvPr>
            <p:cNvSpPr/>
            <p:nvPr/>
          </p:nvSpPr>
          <p:spPr>
            <a:xfrm>
              <a:off x="7079596" y="379194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7" name="Полилиния: фигура 3566">
              <a:extLst>
                <a:ext uri="{FF2B5EF4-FFF2-40B4-BE49-F238E27FC236}">
                  <a16:creationId xmlns:a16="http://schemas.microsoft.com/office/drawing/2014/main" id="{468DC9C1-4869-4996-152D-6B341C58F3F7}"/>
                </a:ext>
              </a:extLst>
            </p:cNvPr>
            <p:cNvSpPr/>
            <p:nvPr/>
          </p:nvSpPr>
          <p:spPr>
            <a:xfrm>
              <a:off x="679321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8" name="Полилиния: фигура 3567">
              <a:extLst>
                <a:ext uri="{FF2B5EF4-FFF2-40B4-BE49-F238E27FC236}">
                  <a16:creationId xmlns:a16="http://schemas.microsoft.com/office/drawing/2014/main" id="{1CAB4D0C-2AC7-3C3A-801C-2255D0B42FF8}"/>
                </a:ext>
              </a:extLst>
            </p:cNvPr>
            <p:cNvSpPr/>
            <p:nvPr/>
          </p:nvSpPr>
          <p:spPr>
            <a:xfrm>
              <a:off x="688245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9" name="Полилиния: фигура 3568">
              <a:extLst>
                <a:ext uri="{FF2B5EF4-FFF2-40B4-BE49-F238E27FC236}">
                  <a16:creationId xmlns:a16="http://schemas.microsoft.com/office/drawing/2014/main" id="{7C400424-A622-B1D1-984E-7F9F769A2749}"/>
                </a:ext>
              </a:extLst>
            </p:cNvPr>
            <p:cNvSpPr/>
            <p:nvPr/>
          </p:nvSpPr>
          <p:spPr>
            <a:xfrm>
              <a:off x="679321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0" name="Полилиния: фигура 3569">
              <a:extLst>
                <a:ext uri="{FF2B5EF4-FFF2-40B4-BE49-F238E27FC236}">
                  <a16:creationId xmlns:a16="http://schemas.microsoft.com/office/drawing/2014/main" id="{49EC4062-66C8-56FD-4200-A77793DDC604}"/>
                </a:ext>
              </a:extLst>
            </p:cNvPr>
            <p:cNvSpPr/>
            <p:nvPr/>
          </p:nvSpPr>
          <p:spPr>
            <a:xfrm>
              <a:off x="688245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1" name="Полилиния: фигура 3570">
              <a:extLst>
                <a:ext uri="{FF2B5EF4-FFF2-40B4-BE49-F238E27FC236}">
                  <a16:creationId xmlns:a16="http://schemas.microsoft.com/office/drawing/2014/main" id="{FBEEF7AA-A06A-9507-3ADF-9F0301549458}"/>
                </a:ext>
              </a:extLst>
            </p:cNvPr>
            <p:cNvSpPr/>
            <p:nvPr/>
          </p:nvSpPr>
          <p:spPr>
            <a:xfrm>
              <a:off x="6801512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2" name="Полилиния: фигура 3571">
              <a:extLst>
                <a:ext uri="{FF2B5EF4-FFF2-40B4-BE49-F238E27FC236}">
                  <a16:creationId xmlns:a16="http://schemas.microsoft.com/office/drawing/2014/main" id="{B1D0FB17-D99F-0222-02AD-6A0ACA9E2F93}"/>
                </a:ext>
              </a:extLst>
            </p:cNvPr>
            <p:cNvSpPr/>
            <p:nvPr/>
          </p:nvSpPr>
          <p:spPr>
            <a:xfrm>
              <a:off x="6892828" y="3702739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3" name="Полилиния: фигура 3572">
              <a:extLst>
                <a:ext uri="{FF2B5EF4-FFF2-40B4-BE49-F238E27FC236}">
                  <a16:creationId xmlns:a16="http://schemas.microsoft.com/office/drawing/2014/main" id="{B4B56736-E88D-5FF7-1087-FC957E042E06}"/>
                </a:ext>
              </a:extLst>
            </p:cNvPr>
            <p:cNvSpPr/>
            <p:nvPr/>
          </p:nvSpPr>
          <p:spPr>
            <a:xfrm>
              <a:off x="6801512" y="379194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4" name="Полилиния: фигура 3573">
              <a:extLst>
                <a:ext uri="{FF2B5EF4-FFF2-40B4-BE49-F238E27FC236}">
                  <a16:creationId xmlns:a16="http://schemas.microsoft.com/office/drawing/2014/main" id="{61D42C6B-3A23-FD41-DE27-FFBAD7933F21}"/>
                </a:ext>
              </a:extLst>
            </p:cNvPr>
            <p:cNvSpPr/>
            <p:nvPr/>
          </p:nvSpPr>
          <p:spPr>
            <a:xfrm>
              <a:off x="6892828" y="379194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5" name="Полилиния: фигура 3574">
              <a:extLst>
                <a:ext uri="{FF2B5EF4-FFF2-40B4-BE49-F238E27FC236}">
                  <a16:creationId xmlns:a16="http://schemas.microsoft.com/office/drawing/2014/main" id="{49B60ED1-6E72-4DB9-B2EE-2EEF61277021}"/>
                </a:ext>
              </a:extLst>
            </p:cNvPr>
            <p:cNvSpPr/>
            <p:nvPr/>
          </p:nvSpPr>
          <p:spPr>
            <a:xfrm>
              <a:off x="660644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6" name="Полилиния: фигура 3575">
              <a:extLst>
                <a:ext uri="{FF2B5EF4-FFF2-40B4-BE49-F238E27FC236}">
                  <a16:creationId xmlns:a16="http://schemas.microsoft.com/office/drawing/2014/main" id="{8D5DD985-711D-C1CA-4672-2867C7812BFB}"/>
                </a:ext>
              </a:extLst>
            </p:cNvPr>
            <p:cNvSpPr/>
            <p:nvPr/>
          </p:nvSpPr>
          <p:spPr>
            <a:xfrm>
              <a:off x="669568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7" name="Полилиния: фигура 3576">
              <a:extLst>
                <a:ext uri="{FF2B5EF4-FFF2-40B4-BE49-F238E27FC236}">
                  <a16:creationId xmlns:a16="http://schemas.microsoft.com/office/drawing/2014/main" id="{186474DD-2DB8-A135-D20E-1EEB869D96FB}"/>
                </a:ext>
              </a:extLst>
            </p:cNvPr>
            <p:cNvSpPr/>
            <p:nvPr/>
          </p:nvSpPr>
          <p:spPr>
            <a:xfrm>
              <a:off x="660644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8" name="Полилиния: фигура 3577">
              <a:extLst>
                <a:ext uri="{FF2B5EF4-FFF2-40B4-BE49-F238E27FC236}">
                  <a16:creationId xmlns:a16="http://schemas.microsoft.com/office/drawing/2014/main" id="{A18F5D3C-8181-B628-771B-537A4657D92C}"/>
                </a:ext>
              </a:extLst>
            </p:cNvPr>
            <p:cNvSpPr/>
            <p:nvPr/>
          </p:nvSpPr>
          <p:spPr>
            <a:xfrm>
              <a:off x="669568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9" name="Полилиния: фигура 3578">
              <a:extLst>
                <a:ext uri="{FF2B5EF4-FFF2-40B4-BE49-F238E27FC236}">
                  <a16:creationId xmlns:a16="http://schemas.microsoft.com/office/drawing/2014/main" id="{0FEB95E3-1FD5-9193-6A18-E7F596E5C342}"/>
                </a:ext>
              </a:extLst>
            </p:cNvPr>
            <p:cNvSpPr/>
            <p:nvPr/>
          </p:nvSpPr>
          <p:spPr>
            <a:xfrm>
              <a:off x="6614743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4710"/>
                    <a:pt x="12382" y="24710"/>
                  </a:cubicBezTo>
                  <a:cubicBezTo>
                    <a:pt x="6160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0" name="Полилиния: фигура 3579">
              <a:extLst>
                <a:ext uri="{FF2B5EF4-FFF2-40B4-BE49-F238E27FC236}">
                  <a16:creationId xmlns:a16="http://schemas.microsoft.com/office/drawing/2014/main" id="{181C3DCF-61C7-C103-7D57-54F08EB2164D}"/>
                </a:ext>
              </a:extLst>
            </p:cNvPr>
            <p:cNvSpPr/>
            <p:nvPr/>
          </p:nvSpPr>
          <p:spPr>
            <a:xfrm>
              <a:off x="6706059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8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4710"/>
                    <a:pt x="12373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1" name="Полилиния: фигура 3580">
              <a:extLst>
                <a:ext uri="{FF2B5EF4-FFF2-40B4-BE49-F238E27FC236}">
                  <a16:creationId xmlns:a16="http://schemas.microsoft.com/office/drawing/2014/main" id="{214034AF-A013-E5BF-76FA-5431A5E5867E}"/>
                </a:ext>
              </a:extLst>
            </p:cNvPr>
            <p:cNvSpPr/>
            <p:nvPr/>
          </p:nvSpPr>
          <p:spPr>
            <a:xfrm>
              <a:off x="6614743" y="3794007"/>
              <a:ext cx="24908" cy="26975"/>
            </a:xfrm>
            <a:custGeom>
              <a:avLst/>
              <a:gdLst>
                <a:gd name="connsiteX0" fmla="*/ -72 w 24908"/>
                <a:gd name="connsiteY0" fmla="*/ 12270 h 26975"/>
                <a:gd name="connsiteX1" fmla="*/ 12382 w 24908"/>
                <a:gd name="connsiteY1" fmla="*/ -179 h 26975"/>
                <a:gd name="connsiteX2" fmla="*/ 24837 w 24908"/>
                <a:gd name="connsiteY2" fmla="*/ 12270 h 26975"/>
                <a:gd name="connsiteX3" fmla="*/ 12382 w 24908"/>
                <a:gd name="connsiteY3" fmla="*/ 26796 h 26975"/>
                <a:gd name="connsiteX4" fmla="*/ -72 w 24908"/>
                <a:gd name="connsiteY4" fmla="*/ 12270 h 2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96"/>
                    <a:pt x="12382" y="26796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2" name="Полилиния: фигура 3581">
              <a:extLst>
                <a:ext uri="{FF2B5EF4-FFF2-40B4-BE49-F238E27FC236}">
                  <a16:creationId xmlns:a16="http://schemas.microsoft.com/office/drawing/2014/main" id="{F63D333D-03C7-2FF4-7275-573E2AB34B8B}"/>
                </a:ext>
              </a:extLst>
            </p:cNvPr>
            <p:cNvSpPr/>
            <p:nvPr/>
          </p:nvSpPr>
          <p:spPr>
            <a:xfrm>
              <a:off x="6706059" y="3794007"/>
              <a:ext cx="24899" cy="26975"/>
            </a:xfrm>
            <a:custGeom>
              <a:avLst/>
              <a:gdLst>
                <a:gd name="connsiteX0" fmla="*/ -72 w 24899"/>
                <a:gd name="connsiteY0" fmla="*/ 12270 h 26975"/>
                <a:gd name="connsiteX1" fmla="*/ 12373 w 24899"/>
                <a:gd name="connsiteY1" fmla="*/ -179 h 26975"/>
                <a:gd name="connsiteX2" fmla="*/ 24828 w 24899"/>
                <a:gd name="connsiteY2" fmla="*/ 12270 h 26975"/>
                <a:gd name="connsiteX3" fmla="*/ 12373 w 24899"/>
                <a:gd name="connsiteY3" fmla="*/ 26796 h 26975"/>
                <a:gd name="connsiteX4" fmla="*/ -72 w 24899"/>
                <a:gd name="connsiteY4" fmla="*/ 12270 h 2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6796"/>
                    <a:pt x="12373" y="26796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3" name="Полилиния: фигура 3582">
              <a:extLst>
                <a:ext uri="{FF2B5EF4-FFF2-40B4-BE49-F238E27FC236}">
                  <a16:creationId xmlns:a16="http://schemas.microsoft.com/office/drawing/2014/main" id="{9FF7DCFE-8025-AB9D-5CAF-65E77D4BB1C3}"/>
                </a:ext>
              </a:extLst>
            </p:cNvPr>
            <p:cNvSpPr/>
            <p:nvPr/>
          </p:nvSpPr>
          <p:spPr>
            <a:xfrm>
              <a:off x="641967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4" name="Полилиния: фигура 3583">
              <a:extLst>
                <a:ext uri="{FF2B5EF4-FFF2-40B4-BE49-F238E27FC236}">
                  <a16:creationId xmlns:a16="http://schemas.microsoft.com/office/drawing/2014/main" id="{C6DB649A-178B-DEA4-86D3-2D5EBD52501E}"/>
                </a:ext>
              </a:extLst>
            </p:cNvPr>
            <p:cNvSpPr/>
            <p:nvPr/>
          </p:nvSpPr>
          <p:spPr>
            <a:xfrm>
              <a:off x="650891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5" name="Полилиния: фигура 3584">
              <a:extLst>
                <a:ext uri="{FF2B5EF4-FFF2-40B4-BE49-F238E27FC236}">
                  <a16:creationId xmlns:a16="http://schemas.microsoft.com/office/drawing/2014/main" id="{A4E465D4-F96E-E3C6-5684-B6477156D150}"/>
                </a:ext>
              </a:extLst>
            </p:cNvPr>
            <p:cNvSpPr/>
            <p:nvPr/>
          </p:nvSpPr>
          <p:spPr>
            <a:xfrm>
              <a:off x="641967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6" name="Полилиния: фигура 3585">
              <a:extLst>
                <a:ext uri="{FF2B5EF4-FFF2-40B4-BE49-F238E27FC236}">
                  <a16:creationId xmlns:a16="http://schemas.microsoft.com/office/drawing/2014/main" id="{4011806B-D202-D2A6-E8D2-76B7541F857E}"/>
                </a:ext>
              </a:extLst>
            </p:cNvPr>
            <p:cNvSpPr/>
            <p:nvPr/>
          </p:nvSpPr>
          <p:spPr>
            <a:xfrm>
              <a:off x="650891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7" name="Полилиния: фигура 3586">
              <a:extLst>
                <a:ext uri="{FF2B5EF4-FFF2-40B4-BE49-F238E27FC236}">
                  <a16:creationId xmlns:a16="http://schemas.microsoft.com/office/drawing/2014/main" id="{316232F3-2661-057A-BAD0-F0D034BB29F7}"/>
                </a:ext>
              </a:extLst>
            </p:cNvPr>
            <p:cNvSpPr/>
            <p:nvPr/>
          </p:nvSpPr>
          <p:spPr>
            <a:xfrm>
              <a:off x="6427975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8" name="Полилиния: фигура 3587">
              <a:extLst>
                <a:ext uri="{FF2B5EF4-FFF2-40B4-BE49-F238E27FC236}">
                  <a16:creationId xmlns:a16="http://schemas.microsoft.com/office/drawing/2014/main" id="{D0EC5A6B-2261-AAB7-F679-AEFCA5592F6D}"/>
                </a:ext>
              </a:extLst>
            </p:cNvPr>
            <p:cNvSpPr/>
            <p:nvPr/>
          </p:nvSpPr>
          <p:spPr>
            <a:xfrm>
              <a:off x="6519281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9" name="Полилиния: фигура 3588">
              <a:extLst>
                <a:ext uri="{FF2B5EF4-FFF2-40B4-BE49-F238E27FC236}">
                  <a16:creationId xmlns:a16="http://schemas.microsoft.com/office/drawing/2014/main" id="{AFA3765E-BD28-7BD1-6815-81EDDF5347D8}"/>
                </a:ext>
              </a:extLst>
            </p:cNvPr>
            <p:cNvSpPr/>
            <p:nvPr/>
          </p:nvSpPr>
          <p:spPr>
            <a:xfrm>
              <a:off x="6427975" y="3794007"/>
              <a:ext cx="24908" cy="25301"/>
            </a:xfrm>
            <a:custGeom>
              <a:avLst/>
              <a:gdLst>
                <a:gd name="connsiteX0" fmla="*/ -72 w 24908"/>
                <a:gd name="connsiteY0" fmla="*/ 12270 h 25301"/>
                <a:gd name="connsiteX1" fmla="*/ 12382 w 24908"/>
                <a:gd name="connsiteY1" fmla="*/ -179 h 25301"/>
                <a:gd name="connsiteX2" fmla="*/ 24837 w 24908"/>
                <a:gd name="connsiteY2" fmla="*/ 12270 h 25301"/>
                <a:gd name="connsiteX3" fmla="*/ 12382 w 24908"/>
                <a:gd name="connsiteY3" fmla="*/ 24720 h 25301"/>
                <a:gd name="connsiteX4" fmla="*/ -72 w 24908"/>
                <a:gd name="connsiteY4" fmla="*/ 12270 h 2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1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0" name="Полилиния: фигура 3589">
              <a:extLst>
                <a:ext uri="{FF2B5EF4-FFF2-40B4-BE49-F238E27FC236}">
                  <a16:creationId xmlns:a16="http://schemas.microsoft.com/office/drawing/2014/main" id="{89042BCF-CC6E-8488-0D85-2B961E826E6A}"/>
                </a:ext>
              </a:extLst>
            </p:cNvPr>
            <p:cNvSpPr/>
            <p:nvPr/>
          </p:nvSpPr>
          <p:spPr>
            <a:xfrm>
              <a:off x="6519281" y="3794007"/>
              <a:ext cx="24908" cy="25301"/>
            </a:xfrm>
            <a:custGeom>
              <a:avLst/>
              <a:gdLst>
                <a:gd name="connsiteX0" fmla="*/ -72 w 24908"/>
                <a:gd name="connsiteY0" fmla="*/ 12270 h 25301"/>
                <a:gd name="connsiteX1" fmla="*/ 12382 w 24908"/>
                <a:gd name="connsiteY1" fmla="*/ -179 h 25301"/>
                <a:gd name="connsiteX2" fmla="*/ 24837 w 24908"/>
                <a:gd name="connsiteY2" fmla="*/ 12270 h 25301"/>
                <a:gd name="connsiteX3" fmla="*/ 12382 w 24908"/>
                <a:gd name="connsiteY3" fmla="*/ 24720 h 25301"/>
                <a:gd name="connsiteX4" fmla="*/ -72 w 24908"/>
                <a:gd name="connsiteY4" fmla="*/ 12270 h 2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1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1" name="Полилиния: фигура 3590">
              <a:extLst>
                <a:ext uri="{FF2B5EF4-FFF2-40B4-BE49-F238E27FC236}">
                  <a16:creationId xmlns:a16="http://schemas.microsoft.com/office/drawing/2014/main" id="{B3262092-D778-D606-1189-EC3351615E8F}"/>
                </a:ext>
              </a:extLst>
            </p:cNvPr>
            <p:cNvSpPr/>
            <p:nvPr/>
          </p:nvSpPr>
          <p:spPr>
            <a:xfrm>
              <a:off x="623082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2" name="Полилиния: фигура 3591">
              <a:extLst>
                <a:ext uri="{FF2B5EF4-FFF2-40B4-BE49-F238E27FC236}">
                  <a16:creationId xmlns:a16="http://schemas.microsoft.com/office/drawing/2014/main" id="{88D8E469-F9C8-0388-3411-F01298F492E4}"/>
                </a:ext>
              </a:extLst>
            </p:cNvPr>
            <p:cNvSpPr/>
            <p:nvPr/>
          </p:nvSpPr>
          <p:spPr>
            <a:xfrm>
              <a:off x="6322136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3" name="Полилиния: фигура 3592">
              <a:extLst>
                <a:ext uri="{FF2B5EF4-FFF2-40B4-BE49-F238E27FC236}">
                  <a16:creationId xmlns:a16="http://schemas.microsoft.com/office/drawing/2014/main" id="{E7CF7C4A-8454-256A-BC4C-309B97D99739}"/>
                </a:ext>
              </a:extLst>
            </p:cNvPr>
            <p:cNvSpPr/>
            <p:nvPr/>
          </p:nvSpPr>
          <p:spPr>
            <a:xfrm>
              <a:off x="623082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4" name="Полилиния: фигура 3593">
              <a:extLst>
                <a:ext uri="{FF2B5EF4-FFF2-40B4-BE49-F238E27FC236}">
                  <a16:creationId xmlns:a16="http://schemas.microsoft.com/office/drawing/2014/main" id="{4A9D003D-FE1C-1E55-4EF7-0318FC53DE64}"/>
                </a:ext>
              </a:extLst>
            </p:cNvPr>
            <p:cNvSpPr/>
            <p:nvPr/>
          </p:nvSpPr>
          <p:spPr>
            <a:xfrm>
              <a:off x="6322136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5" name="Полилиния: фигура 3594">
              <a:extLst>
                <a:ext uri="{FF2B5EF4-FFF2-40B4-BE49-F238E27FC236}">
                  <a16:creationId xmlns:a16="http://schemas.microsoft.com/office/drawing/2014/main" id="{824DB968-1D9F-A798-7DDC-AD7A1043D5F2}"/>
                </a:ext>
              </a:extLst>
            </p:cNvPr>
            <p:cNvSpPr/>
            <p:nvPr/>
          </p:nvSpPr>
          <p:spPr>
            <a:xfrm>
              <a:off x="6241206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6" name="Полилиния: фигура 3595">
              <a:extLst>
                <a:ext uri="{FF2B5EF4-FFF2-40B4-BE49-F238E27FC236}">
                  <a16:creationId xmlns:a16="http://schemas.microsoft.com/office/drawing/2014/main" id="{D8FBED5D-1358-E4EF-83A5-46BB4B64B24B}"/>
                </a:ext>
              </a:extLst>
            </p:cNvPr>
            <p:cNvSpPr/>
            <p:nvPr/>
          </p:nvSpPr>
          <p:spPr>
            <a:xfrm>
              <a:off x="6332513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7" name="Полилиния: фигура 3596">
              <a:extLst>
                <a:ext uri="{FF2B5EF4-FFF2-40B4-BE49-F238E27FC236}">
                  <a16:creationId xmlns:a16="http://schemas.microsoft.com/office/drawing/2014/main" id="{97EBAC92-713B-3097-91FF-7267150755F9}"/>
                </a:ext>
              </a:extLst>
            </p:cNvPr>
            <p:cNvSpPr/>
            <p:nvPr/>
          </p:nvSpPr>
          <p:spPr>
            <a:xfrm>
              <a:off x="6241206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8" name="Полилиния: фигура 3597">
              <a:extLst>
                <a:ext uri="{FF2B5EF4-FFF2-40B4-BE49-F238E27FC236}">
                  <a16:creationId xmlns:a16="http://schemas.microsoft.com/office/drawing/2014/main" id="{0B94F7BB-B324-9BCE-42F2-8A7E26D89FD6}"/>
                </a:ext>
              </a:extLst>
            </p:cNvPr>
            <p:cNvSpPr/>
            <p:nvPr/>
          </p:nvSpPr>
          <p:spPr>
            <a:xfrm>
              <a:off x="6332513" y="379400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9" name="Полилиния: фигура 3598">
              <a:extLst>
                <a:ext uri="{FF2B5EF4-FFF2-40B4-BE49-F238E27FC236}">
                  <a16:creationId xmlns:a16="http://schemas.microsoft.com/office/drawing/2014/main" id="{F9185A01-1144-2092-15D1-9AC14A18644D}"/>
                </a:ext>
              </a:extLst>
            </p:cNvPr>
            <p:cNvSpPr/>
            <p:nvPr/>
          </p:nvSpPr>
          <p:spPr>
            <a:xfrm>
              <a:off x="604406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0" name="Полилиния: фигура 3599">
              <a:extLst>
                <a:ext uri="{FF2B5EF4-FFF2-40B4-BE49-F238E27FC236}">
                  <a16:creationId xmlns:a16="http://schemas.microsoft.com/office/drawing/2014/main" id="{485274D5-7D1F-82B0-D480-F2E49B4BAA30}"/>
                </a:ext>
              </a:extLst>
            </p:cNvPr>
            <p:cNvSpPr/>
            <p:nvPr/>
          </p:nvSpPr>
          <p:spPr>
            <a:xfrm>
              <a:off x="613536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1" name="Полилиния: фигура 3600">
              <a:extLst>
                <a:ext uri="{FF2B5EF4-FFF2-40B4-BE49-F238E27FC236}">
                  <a16:creationId xmlns:a16="http://schemas.microsoft.com/office/drawing/2014/main" id="{96CD20E2-04EB-F25B-79CE-BD332EBDDA68}"/>
                </a:ext>
              </a:extLst>
            </p:cNvPr>
            <p:cNvSpPr/>
            <p:nvPr/>
          </p:nvSpPr>
          <p:spPr>
            <a:xfrm>
              <a:off x="604406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2" name="Полилиния: фигура 3601">
              <a:extLst>
                <a:ext uri="{FF2B5EF4-FFF2-40B4-BE49-F238E27FC236}">
                  <a16:creationId xmlns:a16="http://schemas.microsoft.com/office/drawing/2014/main" id="{E1EA1757-1E36-6AC0-62FB-4926B55D4B6A}"/>
                </a:ext>
              </a:extLst>
            </p:cNvPr>
            <p:cNvSpPr/>
            <p:nvPr/>
          </p:nvSpPr>
          <p:spPr>
            <a:xfrm>
              <a:off x="613536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3" name="Полилиния: фигура 3602">
              <a:extLst>
                <a:ext uri="{FF2B5EF4-FFF2-40B4-BE49-F238E27FC236}">
                  <a16:creationId xmlns:a16="http://schemas.microsoft.com/office/drawing/2014/main" id="{24C4140D-7428-00C8-3824-E06A3D418987}"/>
                </a:ext>
              </a:extLst>
            </p:cNvPr>
            <p:cNvSpPr/>
            <p:nvPr/>
          </p:nvSpPr>
          <p:spPr>
            <a:xfrm>
              <a:off x="6054438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4" name="Полилиния: фигура 3603">
              <a:extLst>
                <a:ext uri="{FF2B5EF4-FFF2-40B4-BE49-F238E27FC236}">
                  <a16:creationId xmlns:a16="http://schemas.microsoft.com/office/drawing/2014/main" id="{834D8E91-D2ED-C759-8A59-43E2A07797B0}"/>
                </a:ext>
              </a:extLst>
            </p:cNvPr>
            <p:cNvSpPr/>
            <p:nvPr/>
          </p:nvSpPr>
          <p:spPr>
            <a:xfrm>
              <a:off x="6145745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5" name="Полилиния: фигура 3604">
              <a:extLst>
                <a:ext uri="{FF2B5EF4-FFF2-40B4-BE49-F238E27FC236}">
                  <a16:creationId xmlns:a16="http://schemas.microsoft.com/office/drawing/2014/main" id="{FD3D060F-AF75-1EAB-C54B-40E8F05CFFD6}"/>
                </a:ext>
              </a:extLst>
            </p:cNvPr>
            <p:cNvSpPr/>
            <p:nvPr/>
          </p:nvSpPr>
          <p:spPr>
            <a:xfrm>
              <a:off x="6054438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6" name="Полилиния: фигура 3605">
              <a:extLst>
                <a:ext uri="{FF2B5EF4-FFF2-40B4-BE49-F238E27FC236}">
                  <a16:creationId xmlns:a16="http://schemas.microsoft.com/office/drawing/2014/main" id="{9BABA6D3-6C6B-C706-ACD8-ADB9936C1810}"/>
                </a:ext>
              </a:extLst>
            </p:cNvPr>
            <p:cNvSpPr/>
            <p:nvPr/>
          </p:nvSpPr>
          <p:spPr>
            <a:xfrm>
              <a:off x="6145745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7" name="Полилиния: фигура 3606">
              <a:extLst>
                <a:ext uri="{FF2B5EF4-FFF2-40B4-BE49-F238E27FC236}">
                  <a16:creationId xmlns:a16="http://schemas.microsoft.com/office/drawing/2014/main" id="{F3308B6B-90C0-63F2-BBF2-6CAFDFA4F999}"/>
                </a:ext>
              </a:extLst>
            </p:cNvPr>
            <p:cNvSpPr/>
            <p:nvPr/>
          </p:nvSpPr>
          <p:spPr>
            <a:xfrm>
              <a:off x="585729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8" name="Полилиния: фигура 3607">
              <a:extLst>
                <a:ext uri="{FF2B5EF4-FFF2-40B4-BE49-F238E27FC236}">
                  <a16:creationId xmlns:a16="http://schemas.microsoft.com/office/drawing/2014/main" id="{B08F275F-D801-BE41-AD66-63EB099B360E}"/>
                </a:ext>
              </a:extLst>
            </p:cNvPr>
            <p:cNvSpPr/>
            <p:nvPr/>
          </p:nvSpPr>
          <p:spPr>
            <a:xfrm>
              <a:off x="594652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9" name="Полилиния: фигура 3608">
              <a:extLst>
                <a:ext uri="{FF2B5EF4-FFF2-40B4-BE49-F238E27FC236}">
                  <a16:creationId xmlns:a16="http://schemas.microsoft.com/office/drawing/2014/main" id="{2B3FBA7A-8553-1E3A-D502-8EAD92804AD1}"/>
                </a:ext>
              </a:extLst>
            </p:cNvPr>
            <p:cNvSpPr/>
            <p:nvPr/>
          </p:nvSpPr>
          <p:spPr>
            <a:xfrm>
              <a:off x="585729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0" name="Полилиния: фигура 3609">
              <a:extLst>
                <a:ext uri="{FF2B5EF4-FFF2-40B4-BE49-F238E27FC236}">
                  <a16:creationId xmlns:a16="http://schemas.microsoft.com/office/drawing/2014/main" id="{1F17D234-3C7E-7175-DB43-08EBC85D3C00}"/>
                </a:ext>
              </a:extLst>
            </p:cNvPr>
            <p:cNvSpPr/>
            <p:nvPr/>
          </p:nvSpPr>
          <p:spPr>
            <a:xfrm>
              <a:off x="594652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1" name="Полилиния: фигура 3610">
              <a:extLst>
                <a:ext uri="{FF2B5EF4-FFF2-40B4-BE49-F238E27FC236}">
                  <a16:creationId xmlns:a16="http://schemas.microsoft.com/office/drawing/2014/main" id="{6DE24C4A-A4BD-674F-9DBC-C50E567EE405}"/>
                </a:ext>
              </a:extLst>
            </p:cNvPr>
            <p:cNvSpPr/>
            <p:nvPr/>
          </p:nvSpPr>
          <p:spPr>
            <a:xfrm>
              <a:off x="5867670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7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2" name="Полилиния: фигура 3611">
              <a:extLst>
                <a:ext uri="{FF2B5EF4-FFF2-40B4-BE49-F238E27FC236}">
                  <a16:creationId xmlns:a16="http://schemas.microsoft.com/office/drawing/2014/main" id="{E9EB861F-964A-5607-CA35-5D929C904515}"/>
                </a:ext>
              </a:extLst>
            </p:cNvPr>
            <p:cNvSpPr/>
            <p:nvPr/>
          </p:nvSpPr>
          <p:spPr>
            <a:xfrm>
              <a:off x="5958976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3" name="Полилиния: фигура 3612">
              <a:extLst>
                <a:ext uri="{FF2B5EF4-FFF2-40B4-BE49-F238E27FC236}">
                  <a16:creationId xmlns:a16="http://schemas.microsoft.com/office/drawing/2014/main" id="{923C4035-5808-9A65-70C3-BF7EB70AAE45}"/>
                </a:ext>
              </a:extLst>
            </p:cNvPr>
            <p:cNvSpPr/>
            <p:nvPr/>
          </p:nvSpPr>
          <p:spPr>
            <a:xfrm>
              <a:off x="5867670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4" name="Полилиния: фигура 3613">
              <a:extLst>
                <a:ext uri="{FF2B5EF4-FFF2-40B4-BE49-F238E27FC236}">
                  <a16:creationId xmlns:a16="http://schemas.microsoft.com/office/drawing/2014/main" id="{D9F03FF1-4BD1-797F-B732-4EE978C20D2A}"/>
                </a:ext>
              </a:extLst>
            </p:cNvPr>
            <p:cNvSpPr/>
            <p:nvPr/>
          </p:nvSpPr>
          <p:spPr>
            <a:xfrm>
              <a:off x="5958976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5" name="Полилиния: фигура 3614">
              <a:extLst>
                <a:ext uri="{FF2B5EF4-FFF2-40B4-BE49-F238E27FC236}">
                  <a16:creationId xmlns:a16="http://schemas.microsoft.com/office/drawing/2014/main" id="{28B21E4B-2A14-CE6F-33B7-6E60EEA11D7D}"/>
                </a:ext>
              </a:extLst>
            </p:cNvPr>
            <p:cNvSpPr/>
            <p:nvPr/>
          </p:nvSpPr>
          <p:spPr>
            <a:xfrm>
              <a:off x="567052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6" name="Полилиния: фигура 3615">
              <a:extLst>
                <a:ext uri="{FF2B5EF4-FFF2-40B4-BE49-F238E27FC236}">
                  <a16:creationId xmlns:a16="http://schemas.microsoft.com/office/drawing/2014/main" id="{1917455F-BCDC-6F4B-77D7-853F859C8132}"/>
                </a:ext>
              </a:extLst>
            </p:cNvPr>
            <p:cNvSpPr/>
            <p:nvPr/>
          </p:nvSpPr>
          <p:spPr>
            <a:xfrm>
              <a:off x="575975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7" name="Полилиния: фигура 3616">
              <a:extLst>
                <a:ext uri="{FF2B5EF4-FFF2-40B4-BE49-F238E27FC236}">
                  <a16:creationId xmlns:a16="http://schemas.microsoft.com/office/drawing/2014/main" id="{9B93890D-BFF1-6DD7-000F-216CBBE92ED6}"/>
                </a:ext>
              </a:extLst>
            </p:cNvPr>
            <p:cNvSpPr/>
            <p:nvPr/>
          </p:nvSpPr>
          <p:spPr>
            <a:xfrm>
              <a:off x="567052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8" name="Полилиния: фигура 3617">
              <a:extLst>
                <a:ext uri="{FF2B5EF4-FFF2-40B4-BE49-F238E27FC236}">
                  <a16:creationId xmlns:a16="http://schemas.microsoft.com/office/drawing/2014/main" id="{9D59F483-F592-2C2A-85AE-6DBB12C83356}"/>
                </a:ext>
              </a:extLst>
            </p:cNvPr>
            <p:cNvSpPr/>
            <p:nvPr/>
          </p:nvSpPr>
          <p:spPr>
            <a:xfrm>
              <a:off x="575975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9" name="Полилиния: фигура 3618">
              <a:extLst>
                <a:ext uri="{FF2B5EF4-FFF2-40B4-BE49-F238E27FC236}">
                  <a16:creationId xmlns:a16="http://schemas.microsoft.com/office/drawing/2014/main" id="{9CF8546F-C7DA-D67A-B5BC-6000FA3357CF}"/>
                </a:ext>
              </a:extLst>
            </p:cNvPr>
            <p:cNvSpPr/>
            <p:nvPr/>
          </p:nvSpPr>
          <p:spPr>
            <a:xfrm>
              <a:off x="5680901" y="3706891"/>
              <a:ext cx="20744" cy="20735"/>
            </a:xfrm>
            <a:custGeom>
              <a:avLst/>
              <a:gdLst>
                <a:gd name="connsiteX0" fmla="*/ -72 w 20744"/>
                <a:gd name="connsiteY0" fmla="*/ 10194 h 20735"/>
                <a:gd name="connsiteX1" fmla="*/ 10296 w 20744"/>
                <a:gd name="connsiteY1" fmla="*/ -179 h 20735"/>
                <a:gd name="connsiteX2" fmla="*/ 20673 w 20744"/>
                <a:gd name="connsiteY2" fmla="*/ 10194 h 20735"/>
                <a:gd name="connsiteX3" fmla="*/ 10296 w 20744"/>
                <a:gd name="connsiteY3" fmla="*/ 20557 h 20735"/>
                <a:gd name="connsiteX4" fmla="*/ -72 w 2074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0" name="Полилиния: фигура 3619">
              <a:extLst>
                <a:ext uri="{FF2B5EF4-FFF2-40B4-BE49-F238E27FC236}">
                  <a16:creationId xmlns:a16="http://schemas.microsoft.com/office/drawing/2014/main" id="{CCEEB287-A010-24DC-E796-EE2B4460F8C0}"/>
                </a:ext>
              </a:extLst>
            </p:cNvPr>
            <p:cNvSpPr/>
            <p:nvPr/>
          </p:nvSpPr>
          <p:spPr>
            <a:xfrm>
              <a:off x="5772208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1" name="Полилиния: фигура 3620">
              <a:extLst>
                <a:ext uri="{FF2B5EF4-FFF2-40B4-BE49-F238E27FC236}">
                  <a16:creationId xmlns:a16="http://schemas.microsoft.com/office/drawing/2014/main" id="{281B552C-F295-7F88-271A-581914B127EA}"/>
                </a:ext>
              </a:extLst>
            </p:cNvPr>
            <p:cNvSpPr/>
            <p:nvPr/>
          </p:nvSpPr>
          <p:spPr>
            <a:xfrm>
              <a:off x="5680901" y="3796084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6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2" name="Полилиния: фигура 3621">
              <a:extLst>
                <a:ext uri="{FF2B5EF4-FFF2-40B4-BE49-F238E27FC236}">
                  <a16:creationId xmlns:a16="http://schemas.microsoft.com/office/drawing/2014/main" id="{F75B8836-6995-172C-3001-A9C7AC8C61A9}"/>
                </a:ext>
              </a:extLst>
            </p:cNvPr>
            <p:cNvSpPr/>
            <p:nvPr/>
          </p:nvSpPr>
          <p:spPr>
            <a:xfrm>
              <a:off x="5772208" y="3796084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3" name="Полилиния: фигура 3622">
              <a:extLst>
                <a:ext uri="{FF2B5EF4-FFF2-40B4-BE49-F238E27FC236}">
                  <a16:creationId xmlns:a16="http://schemas.microsoft.com/office/drawing/2014/main" id="{A93C4DB8-6E0F-F06F-C1DB-9A84F8693338}"/>
                </a:ext>
              </a:extLst>
            </p:cNvPr>
            <p:cNvSpPr/>
            <p:nvPr/>
          </p:nvSpPr>
          <p:spPr>
            <a:xfrm>
              <a:off x="5483746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4" name="Полилиния: фигура 3623">
              <a:extLst>
                <a:ext uri="{FF2B5EF4-FFF2-40B4-BE49-F238E27FC236}">
                  <a16:creationId xmlns:a16="http://schemas.microsoft.com/office/drawing/2014/main" id="{DD02A5D3-EF16-258B-0B7B-1F74EB06D969}"/>
                </a:ext>
              </a:extLst>
            </p:cNvPr>
            <p:cNvSpPr/>
            <p:nvPr/>
          </p:nvSpPr>
          <p:spPr>
            <a:xfrm>
              <a:off x="557298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5" name="Полилиния: фигура 3624">
              <a:extLst>
                <a:ext uri="{FF2B5EF4-FFF2-40B4-BE49-F238E27FC236}">
                  <a16:creationId xmlns:a16="http://schemas.microsoft.com/office/drawing/2014/main" id="{18483550-DA92-FC11-19CF-6053AFE85616}"/>
                </a:ext>
              </a:extLst>
            </p:cNvPr>
            <p:cNvSpPr/>
            <p:nvPr/>
          </p:nvSpPr>
          <p:spPr>
            <a:xfrm>
              <a:off x="5483746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6" name="Полилиния: фигура 3625">
              <a:extLst>
                <a:ext uri="{FF2B5EF4-FFF2-40B4-BE49-F238E27FC236}">
                  <a16:creationId xmlns:a16="http://schemas.microsoft.com/office/drawing/2014/main" id="{40DDEF04-1A75-9B14-49C1-1ABC7A2C8792}"/>
                </a:ext>
              </a:extLst>
            </p:cNvPr>
            <p:cNvSpPr/>
            <p:nvPr/>
          </p:nvSpPr>
          <p:spPr>
            <a:xfrm>
              <a:off x="557298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7" name="Полилиния: фигура 3626">
              <a:extLst>
                <a:ext uri="{FF2B5EF4-FFF2-40B4-BE49-F238E27FC236}">
                  <a16:creationId xmlns:a16="http://schemas.microsoft.com/office/drawing/2014/main" id="{86DB7D2C-9F74-D388-3B2E-4BEC4F756A2B}"/>
                </a:ext>
              </a:extLst>
            </p:cNvPr>
            <p:cNvSpPr/>
            <p:nvPr/>
          </p:nvSpPr>
          <p:spPr>
            <a:xfrm>
              <a:off x="5494123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8" name="Полилиния: фигура 3627">
              <a:extLst>
                <a:ext uri="{FF2B5EF4-FFF2-40B4-BE49-F238E27FC236}">
                  <a16:creationId xmlns:a16="http://schemas.microsoft.com/office/drawing/2014/main" id="{5BACBBD2-D27C-DCDB-6D4F-4F6239EF59A3}"/>
                </a:ext>
              </a:extLst>
            </p:cNvPr>
            <p:cNvSpPr/>
            <p:nvPr/>
          </p:nvSpPr>
          <p:spPr>
            <a:xfrm>
              <a:off x="5585439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6 w 20754"/>
                <a:gd name="connsiteY1" fmla="*/ -179 h 20735"/>
                <a:gd name="connsiteX2" fmla="*/ 20682 w 20754"/>
                <a:gd name="connsiteY2" fmla="*/ 10194 h 20735"/>
                <a:gd name="connsiteX3" fmla="*/ 10306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9" name="Полилиния: фигура 3628">
              <a:extLst>
                <a:ext uri="{FF2B5EF4-FFF2-40B4-BE49-F238E27FC236}">
                  <a16:creationId xmlns:a16="http://schemas.microsoft.com/office/drawing/2014/main" id="{67C90B0D-8CE2-0ECB-CFD8-26D28020AA1E}"/>
                </a:ext>
              </a:extLst>
            </p:cNvPr>
            <p:cNvSpPr/>
            <p:nvPr/>
          </p:nvSpPr>
          <p:spPr>
            <a:xfrm>
              <a:off x="5494123" y="3796084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0" name="Полилиния: фигура 3629">
              <a:extLst>
                <a:ext uri="{FF2B5EF4-FFF2-40B4-BE49-F238E27FC236}">
                  <a16:creationId xmlns:a16="http://schemas.microsoft.com/office/drawing/2014/main" id="{F71745B9-13C6-9C36-647A-7D501FD64646}"/>
                </a:ext>
              </a:extLst>
            </p:cNvPr>
            <p:cNvSpPr/>
            <p:nvPr/>
          </p:nvSpPr>
          <p:spPr>
            <a:xfrm>
              <a:off x="5585439" y="3796084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6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1" name="Полилиния: фигура 3630">
              <a:extLst>
                <a:ext uri="{FF2B5EF4-FFF2-40B4-BE49-F238E27FC236}">
                  <a16:creationId xmlns:a16="http://schemas.microsoft.com/office/drawing/2014/main" id="{8A82771D-CB55-06AD-4422-AAD794BA40E1}"/>
                </a:ext>
              </a:extLst>
            </p:cNvPr>
            <p:cNvSpPr/>
            <p:nvPr/>
          </p:nvSpPr>
          <p:spPr>
            <a:xfrm>
              <a:off x="529491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2" name="Полилиния: фигура 3631">
              <a:extLst>
                <a:ext uri="{FF2B5EF4-FFF2-40B4-BE49-F238E27FC236}">
                  <a16:creationId xmlns:a16="http://schemas.microsoft.com/office/drawing/2014/main" id="{75D34C1B-B1F7-6467-7EBB-FCF368DEE9CD}"/>
                </a:ext>
              </a:extLst>
            </p:cNvPr>
            <p:cNvSpPr/>
            <p:nvPr/>
          </p:nvSpPr>
          <p:spPr>
            <a:xfrm>
              <a:off x="538621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3" name="Полилиния: фигура 3632">
              <a:extLst>
                <a:ext uri="{FF2B5EF4-FFF2-40B4-BE49-F238E27FC236}">
                  <a16:creationId xmlns:a16="http://schemas.microsoft.com/office/drawing/2014/main" id="{E61BB66B-F1CD-8DB2-9498-704C1133EA07}"/>
                </a:ext>
              </a:extLst>
            </p:cNvPr>
            <p:cNvSpPr/>
            <p:nvPr/>
          </p:nvSpPr>
          <p:spPr>
            <a:xfrm>
              <a:off x="529491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4" name="Полилиния: фигура 3633">
              <a:extLst>
                <a:ext uri="{FF2B5EF4-FFF2-40B4-BE49-F238E27FC236}">
                  <a16:creationId xmlns:a16="http://schemas.microsoft.com/office/drawing/2014/main" id="{E85CFD8A-9BA0-7261-C964-6BA52EACC196}"/>
                </a:ext>
              </a:extLst>
            </p:cNvPr>
            <p:cNvSpPr/>
            <p:nvPr/>
          </p:nvSpPr>
          <p:spPr>
            <a:xfrm>
              <a:off x="538621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5" name="Полилиния: фигура 3634">
              <a:extLst>
                <a:ext uri="{FF2B5EF4-FFF2-40B4-BE49-F238E27FC236}">
                  <a16:creationId xmlns:a16="http://schemas.microsoft.com/office/drawing/2014/main" id="{1D8AF60F-C115-DA10-BC12-380614F2DADA}"/>
                </a:ext>
              </a:extLst>
            </p:cNvPr>
            <p:cNvSpPr/>
            <p:nvPr/>
          </p:nvSpPr>
          <p:spPr>
            <a:xfrm>
              <a:off x="5307355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6" name="Полилиния: фигура 3635">
              <a:extLst>
                <a:ext uri="{FF2B5EF4-FFF2-40B4-BE49-F238E27FC236}">
                  <a16:creationId xmlns:a16="http://schemas.microsoft.com/office/drawing/2014/main" id="{82FD7217-CE5B-30F7-4732-8C0023A25ABD}"/>
                </a:ext>
              </a:extLst>
            </p:cNvPr>
            <p:cNvSpPr/>
            <p:nvPr/>
          </p:nvSpPr>
          <p:spPr>
            <a:xfrm>
              <a:off x="5398671" y="3706891"/>
              <a:ext cx="20744" cy="20735"/>
            </a:xfrm>
            <a:custGeom>
              <a:avLst/>
              <a:gdLst>
                <a:gd name="connsiteX0" fmla="*/ -72 w 20744"/>
                <a:gd name="connsiteY0" fmla="*/ 10194 h 20735"/>
                <a:gd name="connsiteX1" fmla="*/ 10296 w 20744"/>
                <a:gd name="connsiteY1" fmla="*/ -179 h 20735"/>
                <a:gd name="connsiteX2" fmla="*/ 20673 w 20744"/>
                <a:gd name="connsiteY2" fmla="*/ 10194 h 20735"/>
                <a:gd name="connsiteX3" fmla="*/ 10296 w 20744"/>
                <a:gd name="connsiteY3" fmla="*/ 20557 h 20735"/>
                <a:gd name="connsiteX4" fmla="*/ -72 w 2074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7" name="Полилиния: фигура 3636">
              <a:extLst>
                <a:ext uri="{FF2B5EF4-FFF2-40B4-BE49-F238E27FC236}">
                  <a16:creationId xmlns:a16="http://schemas.microsoft.com/office/drawing/2014/main" id="{64A4008D-AE64-045C-C572-CC3F14179486}"/>
                </a:ext>
              </a:extLst>
            </p:cNvPr>
            <p:cNvSpPr/>
            <p:nvPr/>
          </p:nvSpPr>
          <p:spPr>
            <a:xfrm>
              <a:off x="5307355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8" name="Полилиния: фигура 3637">
              <a:extLst>
                <a:ext uri="{FF2B5EF4-FFF2-40B4-BE49-F238E27FC236}">
                  <a16:creationId xmlns:a16="http://schemas.microsoft.com/office/drawing/2014/main" id="{386D4BB5-E2B3-B45E-9243-2B3DE6B18C63}"/>
                </a:ext>
              </a:extLst>
            </p:cNvPr>
            <p:cNvSpPr/>
            <p:nvPr/>
          </p:nvSpPr>
          <p:spPr>
            <a:xfrm>
              <a:off x="5398671" y="379608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9" name="Полилиния: фигура 3638">
              <a:extLst>
                <a:ext uri="{FF2B5EF4-FFF2-40B4-BE49-F238E27FC236}">
                  <a16:creationId xmlns:a16="http://schemas.microsoft.com/office/drawing/2014/main" id="{F30FBFB7-10D4-970C-93CE-5BC2C63AC66B}"/>
                </a:ext>
              </a:extLst>
            </p:cNvPr>
            <p:cNvSpPr/>
            <p:nvPr/>
          </p:nvSpPr>
          <p:spPr>
            <a:xfrm>
              <a:off x="5108132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0" name="Полилиния: фигура 3639">
              <a:extLst>
                <a:ext uri="{FF2B5EF4-FFF2-40B4-BE49-F238E27FC236}">
                  <a16:creationId xmlns:a16="http://schemas.microsoft.com/office/drawing/2014/main" id="{BC171A49-BCE6-DA40-3616-78753DA96DC7}"/>
                </a:ext>
              </a:extLst>
            </p:cNvPr>
            <p:cNvSpPr/>
            <p:nvPr/>
          </p:nvSpPr>
          <p:spPr>
            <a:xfrm>
              <a:off x="519944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1" name="Полилиния: фигура 3640">
              <a:extLst>
                <a:ext uri="{FF2B5EF4-FFF2-40B4-BE49-F238E27FC236}">
                  <a16:creationId xmlns:a16="http://schemas.microsoft.com/office/drawing/2014/main" id="{C2EBBD83-63AF-4E11-1498-4A6D71032EA8}"/>
                </a:ext>
              </a:extLst>
            </p:cNvPr>
            <p:cNvSpPr/>
            <p:nvPr/>
          </p:nvSpPr>
          <p:spPr>
            <a:xfrm>
              <a:off x="5108132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2" name="Полилиния: фигура 3641">
              <a:extLst>
                <a:ext uri="{FF2B5EF4-FFF2-40B4-BE49-F238E27FC236}">
                  <a16:creationId xmlns:a16="http://schemas.microsoft.com/office/drawing/2014/main" id="{9DD93424-7F0A-A906-E817-04B1A8AEC6BD}"/>
                </a:ext>
              </a:extLst>
            </p:cNvPr>
            <p:cNvSpPr/>
            <p:nvPr/>
          </p:nvSpPr>
          <p:spPr>
            <a:xfrm>
              <a:off x="519944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3" name="Полилиния: фигура 3642">
              <a:extLst>
                <a:ext uri="{FF2B5EF4-FFF2-40B4-BE49-F238E27FC236}">
                  <a16:creationId xmlns:a16="http://schemas.microsoft.com/office/drawing/2014/main" id="{F6ADA0FE-863F-206E-03A6-823701B23317}"/>
                </a:ext>
              </a:extLst>
            </p:cNvPr>
            <p:cNvSpPr/>
            <p:nvPr/>
          </p:nvSpPr>
          <p:spPr>
            <a:xfrm>
              <a:off x="5120586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4" name="Полилиния: фигура 3643">
              <a:extLst>
                <a:ext uri="{FF2B5EF4-FFF2-40B4-BE49-F238E27FC236}">
                  <a16:creationId xmlns:a16="http://schemas.microsoft.com/office/drawing/2014/main" id="{BBDED3C3-19C8-7AFA-4869-487E6CE08A4E}"/>
                </a:ext>
              </a:extLst>
            </p:cNvPr>
            <p:cNvSpPr/>
            <p:nvPr/>
          </p:nvSpPr>
          <p:spPr>
            <a:xfrm>
              <a:off x="5211893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5" name="Полилиния: фигура 3644">
              <a:extLst>
                <a:ext uri="{FF2B5EF4-FFF2-40B4-BE49-F238E27FC236}">
                  <a16:creationId xmlns:a16="http://schemas.microsoft.com/office/drawing/2014/main" id="{40B96A71-1FA3-60B2-8566-E898E30776E8}"/>
                </a:ext>
              </a:extLst>
            </p:cNvPr>
            <p:cNvSpPr/>
            <p:nvPr/>
          </p:nvSpPr>
          <p:spPr>
            <a:xfrm>
              <a:off x="5120586" y="379608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6" name="Полилиния: фигура 3645">
              <a:extLst>
                <a:ext uri="{FF2B5EF4-FFF2-40B4-BE49-F238E27FC236}">
                  <a16:creationId xmlns:a16="http://schemas.microsoft.com/office/drawing/2014/main" id="{C476975B-F729-12EB-B3AF-3FAE347C36E8}"/>
                </a:ext>
              </a:extLst>
            </p:cNvPr>
            <p:cNvSpPr/>
            <p:nvPr/>
          </p:nvSpPr>
          <p:spPr>
            <a:xfrm>
              <a:off x="5211893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7" name="Полилиния: фигура 3646">
              <a:extLst>
                <a:ext uri="{FF2B5EF4-FFF2-40B4-BE49-F238E27FC236}">
                  <a16:creationId xmlns:a16="http://schemas.microsoft.com/office/drawing/2014/main" id="{034F1312-5B8A-8DCA-4A50-E0ADD3D98B4B}"/>
                </a:ext>
              </a:extLst>
            </p:cNvPr>
            <p:cNvSpPr/>
            <p:nvPr/>
          </p:nvSpPr>
          <p:spPr>
            <a:xfrm>
              <a:off x="492136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8" name="Полилиния: фигура 3647">
              <a:extLst>
                <a:ext uri="{FF2B5EF4-FFF2-40B4-BE49-F238E27FC236}">
                  <a16:creationId xmlns:a16="http://schemas.microsoft.com/office/drawing/2014/main" id="{1F16A3F2-3392-267E-BFB0-D969EE9A23F2}"/>
                </a:ext>
              </a:extLst>
            </p:cNvPr>
            <p:cNvSpPr/>
            <p:nvPr/>
          </p:nvSpPr>
          <p:spPr>
            <a:xfrm>
              <a:off x="501060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9" name="Полилиния: фигура 3648">
              <a:extLst>
                <a:ext uri="{FF2B5EF4-FFF2-40B4-BE49-F238E27FC236}">
                  <a16:creationId xmlns:a16="http://schemas.microsoft.com/office/drawing/2014/main" id="{6CF8B425-B0D0-9606-2902-7996228A76B1}"/>
                </a:ext>
              </a:extLst>
            </p:cNvPr>
            <p:cNvSpPr/>
            <p:nvPr/>
          </p:nvSpPr>
          <p:spPr>
            <a:xfrm>
              <a:off x="492136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0" name="Полилиния: фигура 3649">
              <a:extLst>
                <a:ext uri="{FF2B5EF4-FFF2-40B4-BE49-F238E27FC236}">
                  <a16:creationId xmlns:a16="http://schemas.microsoft.com/office/drawing/2014/main" id="{93E97BDA-E552-3A0F-9179-326EDD2C671E}"/>
                </a:ext>
              </a:extLst>
            </p:cNvPr>
            <p:cNvSpPr/>
            <p:nvPr/>
          </p:nvSpPr>
          <p:spPr>
            <a:xfrm>
              <a:off x="501060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1" name="Полилиния: фигура 3650">
              <a:extLst>
                <a:ext uri="{FF2B5EF4-FFF2-40B4-BE49-F238E27FC236}">
                  <a16:creationId xmlns:a16="http://schemas.microsoft.com/office/drawing/2014/main" id="{4B3F7741-EA2F-4CC4-F9EB-CB5E7C5F81E3}"/>
                </a:ext>
              </a:extLst>
            </p:cNvPr>
            <p:cNvSpPr/>
            <p:nvPr/>
          </p:nvSpPr>
          <p:spPr>
            <a:xfrm>
              <a:off x="4933818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2" name="Полилиния: фигура 3651">
              <a:extLst>
                <a:ext uri="{FF2B5EF4-FFF2-40B4-BE49-F238E27FC236}">
                  <a16:creationId xmlns:a16="http://schemas.microsoft.com/office/drawing/2014/main" id="{6724C51C-42AB-90B1-9604-0DE7FF5282EF}"/>
                </a:ext>
              </a:extLst>
            </p:cNvPr>
            <p:cNvSpPr/>
            <p:nvPr/>
          </p:nvSpPr>
          <p:spPr>
            <a:xfrm>
              <a:off x="5025125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3" name="Полилиния: фигура 3652">
              <a:extLst>
                <a:ext uri="{FF2B5EF4-FFF2-40B4-BE49-F238E27FC236}">
                  <a16:creationId xmlns:a16="http://schemas.microsoft.com/office/drawing/2014/main" id="{8CA69E13-53A8-8FAD-A8ED-03A776977629}"/>
                </a:ext>
              </a:extLst>
            </p:cNvPr>
            <p:cNvSpPr/>
            <p:nvPr/>
          </p:nvSpPr>
          <p:spPr>
            <a:xfrm>
              <a:off x="4933818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4" name="Полилиния: фигура 3653">
              <a:extLst>
                <a:ext uri="{FF2B5EF4-FFF2-40B4-BE49-F238E27FC236}">
                  <a16:creationId xmlns:a16="http://schemas.microsoft.com/office/drawing/2014/main" id="{1E8B18C3-93C6-5361-7267-B0AFC7722342}"/>
                </a:ext>
              </a:extLst>
            </p:cNvPr>
            <p:cNvSpPr/>
            <p:nvPr/>
          </p:nvSpPr>
          <p:spPr>
            <a:xfrm>
              <a:off x="5025125" y="379608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5" name="Полилиния: фигура 3654">
              <a:extLst>
                <a:ext uri="{FF2B5EF4-FFF2-40B4-BE49-F238E27FC236}">
                  <a16:creationId xmlns:a16="http://schemas.microsoft.com/office/drawing/2014/main" id="{8542CA8A-FA50-56F0-90F3-3A49105A1F6C}"/>
                </a:ext>
              </a:extLst>
            </p:cNvPr>
            <p:cNvSpPr/>
            <p:nvPr/>
          </p:nvSpPr>
          <p:spPr>
            <a:xfrm>
              <a:off x="473459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6" name="Полилиния: фигура 3655">
              <a:extLst>
                <a:ext uri="{FF2B5EF4-FFF2-40B4-BE49-F238E27FC236}">
                  <a16:creationId xmlns:a16="http://schemas.microsoft.com/office/drawing/2014/main" id="{BD92B4D0-35DC-2E91-C92F-F76C509E1F5E}"/>
                </a:ext>
              </a:extLst>
            </p:cNvPr>
            <p:cNvSpPr/>
            <p:nvPr/>
          </p:nvSpPr>
          <p:spPr>
            <a:xfrm>
              <a:off x="482383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7" name="Полилиния: фигура 3656">
              <a:extLst>
                <a:ext uri="{FF2B5EF4-FFF2-40B4-BE49-F238E27FC236}">
                  <a16:creationId xmlns:a16="http://schemas.microsoft.com/office/drawing/2014/main" id="{D9BCBE57-5E69-4636-6FB1-4F32A7DFAE25}"/>
                </a:ext>
              </a:extLst>
            </p:cNvPr>
            <p:cNvSpPr/>
            <p:nvPr/>
          </p:nvSpPr>
          <p:spPr>
            <a:xfrm>
              <a:off x="473459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8" name="Полилиния: фигура 3657">
              <a:extLst>
                <a:ext uri="{FF2B5EF4-FFF2-40B4-BE49-F238E27FC236}">
                  <a16:creationId xmlns:a16="http://schemas.microsoft.com/office/drawing/2014/main" id="{1B4653D4-7880-7B72-E380-E962A34EFED2}"/>
                </a:ext>
              </a:extLst>
            </p:cNvPr>
            <p:cNvSpPr/>
            <p:nvPr/>
          </p:nvSpPr>
          <p:spPr>
            <a:xfrm>
              <a:off x="482383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9" name="Полилиния: фигура 3658">
              <a:extLst>
                <a:ext uri="{FF2B5EF4-FFF2-40B4-BE49-F238E27FC236}">
                  <a16:creationId xmlns:a16="http://schemas.microsoft.com/office/drawing/2014/main" id="{1DDC4459-5A76-3BFD-6987-9D1784C3E2C8}"/>
                </a:ext>
              </a:extLst>
            </p:cNvPr>
            <p:cNvSpPr/>
            <p:nvPr/>
          </p:nvSpPr>
          <p:spPr>
            <a:xfrm>
              <a:off x="4747049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0" name="Полилиния: фигура 3659">
              <a:extLst>
                <a:ext uri="{FF2B5EF4-FFF2-40B4-BE49-F238E27FC236}">
                  <a16:creationId xmlns:a16="http://schemas.microsoft.com/office/drawing/2014/main" id="{A4B20930-5E12-37D1-84B9-02243572AFC2}"/>
                </a:ext>
              </a:extLst>
            </p:cNvPr>
            <p:cNvSpPr/>
            <p:nvPr/>
          </p:nvSpPr>
          <p:spPr>
            <a:xfrm>
              <a:off x="4838356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1" name="Полилиния: фигура 3660">
              <a:extLst>
                <a:ext uri="{FF2B5EF4-FFF2-40B4-BE49-F238E27FC236}">
                  <a16:creationId xmlns:a16="http://schemas.microsoft.com/office/drawing/2014/main" id="{8AAD60CC-8C34-ED8B-92DD-47B2803E09DE}"/>
                </a:ext>
              </a:extLst>
            </p:cNvPr>
            <p:cNvSpPr/>
            <p:nvPr/>
          </p:nvSpPr>
          <p:spPr>
            <a:xfrm>
              <a:off x="4747049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7 w 16599"/>
                <a:gd name="connsiteY1" fmla="*/ -179 h 17132"/>
                <a:gd name="connsiteX2" fmla="*/ 16527 w 16599"/>
                <a:gd name="connsiteY2" fmla="*/ 8117 h 17132"/>
                <a:gd name="connsiteX3" fmla="*/ 8227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2" name="Полилиния: фигура 3661">
              <a:extLst>
                <a:ext uri="{FF2B5EF4-FFF2-40B4-BE49-F238E27FC236}">
                  <a16:creationId xmlns:a16="http://schemas.microsoft.com/office/drawing/2014/main" id="{AB1CA200-D703-4863-DB4E-E8A570A96AC2}"/>
                </a:ext>
              </a:extLst>
            </p:cNvPr>
            <p:cNvSpPr/>
            <p:nvPr/>
          </p:nvSpPr>
          <p:spPr>
            <a:xfrm>
              <a:off x="4838356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3" name="Полилиния: фигура 3662">
              <a:extLst>
                <a:ext uri="{FF2B5EF4-FFF2-40B4-BE49-F238E27FC236}">
                  <a16:creationId xmlns:a16="http://schemas.microsoft.com/office/drawing/2014/main" id="{3C769BC9-C3AE-26EF-8022-8262E12D1AC7}"/>
                </a:ext>
              </a:extLst>
            </p:cNvPr>
            <p:cNvSpPr/>
            <p:nvPr/>
          </p:nvSpPr>
          <p:spPr>
            <a:xfrm>
              <a:off x="454782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4" name="Полилиния: фигура 3663">
              <a:extLst>
                <a:ext uri="{FF2B5EF4-FFF2-40B4-BE49-F238E27FC236}">
                  <a16:creationId xmlns:a16="http://schemas.microsoft.com/office/drawing/2014/main" id="{92AD375E-3E9D-DE1C-17FF-CB4670619908}"/>
                </a:ext>
              </a:extLst>
            </p:cNvPr>
            <p:cNvSpPr/>
            <p:nvPr/>
          </p:nvSpPr>
          <p:spPr>
            <a:xfrm>
              <a:off x="463706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5" name="Полилиния: фигура 3664">
              <a:extLst>
                <a:ext uri="{FF2B5EF4-FFF2-40B4-BE49-F238E27FC236}">
                  <a16:creationId xmlns:a16="http://schemas.microsoft.com/office/drawing/2014/main" id="{03F72AEF-CC4F-A6DA-B1DE-3263AC237A02}"/>
                </a:ext>
              </a:extLst>
            </p:cNvPr>
            <p:cNvSpPr/>
            <p:nvPr/>
          </p:nvSpPr>
          <p:spPr>
            <a:xfrm>
              <a:off x="454782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6" name="Полилиния: фигура 3665">
              <a:extLst>
                <a:ext uri="{FF2B5EF4-FFF2-40B4-BE49-F238E27FC236}">
                  <a16:creationId xmlns:a16="http://schemas.microsoft.com/office/drawing/2014/main" id="{149E8743-AE45-4710-B499-D053720201F7}"/>
                </a:ext>
              </a:extLst>
            </p:cNvPr>
            <p:cNvSpPr/>
            <p:nvPr/>
          </p:nvSpPr>
          <p:spPr>
            <a:xfrm>
              <a:off x="463706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7" name="Полилиния: фигура 3666">
              <a:extLst>
                <a:ext uri="{FF2B5EF4-FFF2-40B4-BE49-F238E27FC236}">
                  <a16:creationId xmlns:a16="http://schemas.microsoft.com/office/drawing/2014/main" id="{EF610E69-2A20-A75C-4DFF-660A9BB064AE}"/>
                </a:ext>
              </a:extLst>
            </p:cNvPr>
            <p:cNvSpPr/>
            <p:nvPr/>
          </p:nvSpPr>
          <p:spPr>
            <a:xfrm>
              <a:off x="4560281" y="3708968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8" name="Полилиния: фигура 3667">
              <a:extLst>
                <a:ext uri="{FF2B5EF4-FFF2-40B4-BE49-F238E27FC236}">
                  <a16:creationId xmlns:a16="http://schemas.microsoft.com/office/drawing/2014/main" id="{5AC91D12-D6E1-511C-1E58-7B70238A15A5}"/>
                </a:ext>
              </a:extLst>
            </p:cNvPr>
            <p:cNvSpPr/>
            <p:nvPr/>
          </p:nvSpPr>
          <p:spPr>
            <a:xfrm>
              <a:off x="4651588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9" name="Полилиния: фигура 3668">
              <a:extLst>
                <a:ext uri="{FF2B5EF4-FFF2-40B4-BE49-F238E27FC236}">
                  <a16:creationId xmlns:a16="http://schemas.microsoft.com/office/drawing/2014/main" id="{F0A4ADC7-33C2-BA2A-04BC-938E7E9ED979}"/>
                </a:ext>
              </a:extLst>
            </p:cNvPr>
            <p:cNvSpPr/>
            <p:nvPr/>
          </p:nvSpPr>
          <p:spPr>
            <a:xfrm>
              <a:off x="4560281" y="3798160"/>
              <a:ext cx="16598" cy="17132"/>
            </a:xfrm>
            <a:custGeom>
              <a:avLst/>
              <a:gdLst>
                <a:gd name="connsiteX0" fmla="*/ -72 w 16598"/>
                <a:gd name="connsiteY0" fmla="*/ 8117 h 17132"/>
                <a:gd name="connsiteX1" fmla="*/ 8227 w 16598"/>
                <a:gd name="connsiteY1" fmla="*/ -179 h 17132"/>
                <a:gd name="connsiteX2" fmla="*/ 16527 w 16598"/>
                <a:gd name="connsiteY2" fmla="*/ 8117 h 17132"/>
                <a:gd name="connsiteX3" fmla="*/ 8227 w 16598"/>
                <a:gd name="connsiteY3" fmla="*/ 16414 h 17132"/>
                <a:gd name="connsiteX4" fmla="*/ -72 w 16598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0" name="Полилиния: фигура 3669">
              <a:extLst>
                <a:ext uri="{FF2B5EF4-FFF2-40B4-BE49-F238E27FC236}">
                  <a16:creationId xmlns:a16="http://schemas.microsoft.com/office/drawing/2014/main" id="{B893A9D2-3D0E-8CEB-3350-932A26055F59}"/>
                </a:ext>
              </a:extLst>
            </p:cNvPr>
            <p:cNvSpPr/>
            <p:nvPr/>
          </p:nvSpPr>
          <p:spPr>
            <a:xfrm>
              <a:off x="4651588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1" name="Полилиния: фигура 3670">
              <a:extLst>
                <a:ext uri="{FF2B5EF4-FFF2-40B4-BE49-F238E27FC236}">
                  <a16:creationId xmlns:a16="http://schemas.microsoft.com/office/drawing/2014/main" id="{73EE67A3-6FD7-7C1C-F397-6337DB1411F7}"/>
                </a:ext>
              </a:extLst>
            </p:cNvPr>
            <p:cNvSpPr/>
            <p:nvPr/>
          </p:nvSpPr>
          <p:spPr>
            <a:xfrm>
              <a:off x="435898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2" name="Полилиния: фигура 3671">
              <a:extLst>
                <a:ext uri="{FF2B5EF4-FFF2-40B4-BE49-F238E27FC236}">
                  <a16:creationId xmlns:a16="http://schemas.microsoft.com/office/drawing/2014/main" id="{4BF360CB-C28E-746B-1912-CFEAB933AFEE}"/>
                </a:ext>
              </a:extLst>
            </p:cNvPr>
            <p:cNvSpPr/>
            <p:nvPr/>
          </p:nvSpPr>
          <p:spPr>
            <a:xfrm>
              <a:off x="4450288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3" name="Полилиния: фигура 3672">
              <a:extLst>
                <a:ext uri="{FF2B5EF4-FFF2-40B4-BE49-F238E27FC236}">
                  <a16:creationId xmlns:a16="http://schemas.microsoft.com/office/drawing/2014/main" id="{62206920-0A63-9E73-D7A2-E8D5229A53CE}"/>
                </a:ext>
              </a:extLst>
            </p:cNvPr>
            <p:cNvSpPr/>
            <p:nvPr/>
          </p:nvSpPr>
          <p:spPr>
            <a:xfrm>
              <a:off x="435898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4" name="Полилиния: фигура 3673">
              <a:extLst>
                <a:ext uri="{FF2B5EF4-FFF2-40B4-BE49-F238E27FC236}">
                  <a16:creationId xmlns:a16="http://schemas.microsoft.com/office/drawing/2014/main" id="{3C88C74A-5245-16B8-C971-2EFD63BEC31C}"/>
                </a:ext>
              </a:extLst>
            </p:cNvPr>
            <p:cNvSpPr/>
            <p:nvPr/>
          </p:nvSpPr>
          <p:spPr>
            <a:xfrm>
              <a:off x="4450288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5" name="Полилиния: фигура 3674">
              <a:extLst>
                <a:ext uri="{FF2B5EF4-FFF2-40B4-BE49-F238E27FC236}">
                  <a16:creationId xmlns:a16="http://schemas.microsoft.com/office/drawing/2014/main" id="{6289B198-6B3E-7DEF-9304-7B5A185CC3B8}"/>
                </a:ext>
              </a:extLst>
            </p:cNvPr>
            <p:cNvSpPr/>
            <p:nvPr/>
          </p:nvSpPr>
          <p:spPr>
            <a:xfrm>
              <a:off x="4373512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6" name="Полилиния: фигура 3675">
              <a:extLst>
                <a:ext uri="{FF2B5EF4-FFF2-40B4-BE49-F238E27FC236}">
                  <a16:creationId xmlns:a16="http://schemas.microsoft.com/office/drawing/2014/main" id="{E73EBB9A-FE7A-8944-D8A6-31FA0C6FDA0E}"/>
                </a:ext>
              </a:extLst>
            </p:cNvPr>
            <p:cNvSpPr/>
            <p:nvPr/>
          </p:nvSpPr>
          <p:spPr>
            <a:xfrm>
              <a:off x="4464819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7" name="Полилиния: фигура 3676">
              <a:extLst>
                <a:ext uri="{FF2B5EF4-FFF2-40B4-BE49-F238E27FC236}">
                  <a16:creationId xmlns:a16="http://schemas.microsoft.com/office/drawing/2014/main" id="{848CEFA0-0971-F58C-BB19-15D85BC38C93}"/>
                </a:ext>
              </a:extLst>
            </p:cNvPr>
            <p:cNvSpPr/>
            <p:nvPr/>
          </p:nvSpPr>
          <p:spPr>
            <a:xfrm>
              <a:off x="4373512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8" name="Полилиния: фигура 3677">
              <a:extLst>
                <a:ext uri="{FF2B5EF4-FFF2-40B4-BE49-F238E27FC236}">
                  <a16:creationId xmlns:a16="http://schemas.microsoft.com/office/drawing/2014/main" id="{C1C0020F-06E3-CFA1-47EE-9B9938B5EF4D}"/>
                </a:ext>
              </a:extLst>
            </p:cNvPr>
            <p:cNvSpPr/>
            <p:nvPr/>
          </p:nvSpPr>
          <p:spPr>
            <a:xfrm>
              <a:off x="4464819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9" name="Полилиния: фигура 3678">
              <a:extLst>
                <a:ext uri="{FF2B5EF4-FFF2-40B4-BE49-F238E27FC236}">
                  <a16:creationId xmlns:a16="http://schemas.microsoft.com/office/drawing/2014/main" id="{EAD0BB79-86E6-5850-DE32-8CA3E8A6D8BE}"/>
                </a:ext>
              </a:extLst>
            </p:cNvPr>
            <p:cNvSpPr/>
            <p:nvPr/>
          </p:nvSpPr>
          <p:spPr>
            <a:xfrm>
              <a:off x="417221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0" name="Полилиния: фигура 3679">
              <a:extLst>
                <a:ext uri="{FF2B5EF4-FFF2-40B4-BE49-F238E27FC236}">
                  <a16:creationId xmlns:a16="http://schemas.microsoft.com/office/drawing/2014/main" id="{A85266C8-2442-0BA3-C995-CF129FB86B63}"/>
                </a:ext>
              </a:extLst>
            </p:cNvPr>
            <p:cNvSpPr/>
            <p:nvPr/>
          </p:nvSpPr>
          <p:spPr>
            <a:xfrm>
              <a:off x="426351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1" name="Полилиния: фигура 3680">
              <a:extLst>
                <a:ext uri="{FF2B5EF4-FFF2-40B4-BE49-F238E27FC236}">
                  <a16:creationId xmlns:a16="http://schemas.microsoft.com/office/drawing/2014/main" id="{34502633-48F4-13B8-2149-0B03F41B72B5}"/>
                </a:ext>
              </a:extLst>
            </p:cNvPr>
            <p:cNvSpPr/>
            <p:nvPr/>
          </p:nvSpPr>
          <p:spPr>
            <a:xfrm>
              <a:off x="417221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2" name="Полилиния: фигура 3681">
              <a:extLst>
                <a:ext uri="{FF2B5EF4-FFF2-40B4-BE49-F238E27FC236}">
                  <a16:creationId xmlns:a16="http://schemas.microsoft.com/office/drawing/2014/main" id="{14F84CEE-E309-1082-EDF9-41AE2F15EC90}"/>
                </a:ext>
              </a:extLst>
            </p:cNvPr>
            <p:cNvSpPr/>
            <p:nvPr/>
          </p:nvSpPr>
          <p:spPr>
            <a:xfrm>
              <a:off x="426351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3" name="Полилиния: фигура 3682">
              <a:extLst>
                <a:ext uri="{FF2B5EF4-FFF2-40B4-BE49-F238E27FC236}">
                  <a16:creationId xmlns:a16="http://schemas.microsoft.com/office/drawing/2014/main" id="{52869DA3-6F38-0679-B136-26FCF2C193D0}"/>
                </a:ext>
              </a:extLst>
            </p:cNvPr>
            <p:cNvSpPr/>
            <p:nvPr/>
          </p:nvSpPr>
          <p:spPr>
            <a:xfrm>
              <a:off x="4186735" y="3708968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4" name="Полилиния: фигура 3683">
              <a:extLst>
                <a:ext uri="{FF2B5EF4-FFF2-40B4-BE49-F238E27FC236}">
                  <a16:creationId xmlns:a16="http://schemas.microsoft.com/office/drawing/2014/main" id="{658A7957-567E-DAAE-413E-D7FCB7858218}"/>
                </a:ext>
              </a:extLst>
            </p:cNvPr>
            <p:cNvSpPr/>
            <p:nvPr/>
          </p:nvSpPr>
          <p:spPr>
            <a:xfrm>
              <a:off x="4278051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5" name="Полилиния: фигура 3684">
              <a:extLst>
                <a:ext uri="{FF2B5EF4-FFF2-40B4-BE49-F238E27FC236}">
                  <a16:creationId xmlns:a16="http://schemas.microsoft.com/office/drawing/2014/main" id="{B7AA7E2A-5A76-C19F-1E98-E51DDFC90C1E}"/>
                </a:ext>
              </a:extLst>
            </p:cNvPr>
            <p:cNvSpPr/>
            <p:nvPr/>
          </p:nvSpPr>
          <p:spPr>
            <a:xfrm>
              <a:off x="4186735" y="3798160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6" name="Полилиния: фигура 3685">
              <a:extLst>
                <a:ext uri="{FF2B5EF4-FFF2-40B4-BE49-F238E27FC236}">
                  <a16:creationId xmlns:a16="http://schemas.microsoft.com/office/drawing/2014/main" id="{99F965D6-3997-84A9-C5C0-41BABF00D0C0}"/>
                </a:ext>
              </a:extLst>
            </p:cNvPr>
            <p:cNvSpPr/>
            <p:nvPr/>
          </p:nvSpPr>
          <p:spPr>
            <a:xfrm>
              <a:off x="4278051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7" name="Полилиния: фигура 3686">
              <a:extLst>
                <a:ext uri="{FF2B5EF4-FFF2-40B4-BE49-F238E27FC236}">
                  <a16:creationId xmlns:a16="http://schemas.microsoft.com/office/drawing/2014/main" id="{48945076-FA0C-539D-D838-864A59FAED6F}"/>
                </a:ext>
              </a:extLst>
            </p:cNvPr>
            <p:cNvSpPr/>
            <p:nvPr/>
          </p:nvSpPr>
          <p:spPr>
            <a:xfrm>
              <a:off x="398544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8" name="Полилиния: фигура 3687">
              <a:extLst>
                <a:ext uri="{FF2B5EF4-FFF2-40B4-BE49-F238E27FC236}">
                  <a16:creationId xmlns:a16="http://schemas.microsoft.com/office/drawing/2014/main" id="{25A4EA5A-868A-2C3F-1241-CA6C627DC48D}"/>
                </a:ext>
              </a:extLst>
            </p:cNvPr>
            <p:cNvSpPr/>
            <p:nvPr/>
          </p:nvSpPr>
          <p:spPr>
            <a:xfrm>
              <a:off x="407467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9" name="Полилиния: фигура 3688">
              <a:extLst>
                <a:ext uri="{FF2B5EF4-FFF2-40B4-BE49-F238E27FC236}">
                  <a16:creationId xmlns:a16="http://schemas.microsoft.com/office/drawing/2014/main" id="{87DA4BD2-C503-62F3-A44F-23551FE7997A}"/>
                </a:ext>
              </a:extLst>
            </p:cNvPr>
            <p:cNvSpPr/>
            <p:nvPr/>
          </p:nvSpPr>
          <p:spPr>
            <a:xfrm>
              <a:off x="398544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0" name="Полилиния: фигура 3689">
              <a:extLst>
                <a:ext uri="{FF2B5EF4-FFF2-40B4-BE49-F238E27FC236}">
                  <a16:creationId xmlns:a16="http://schemas.microsoft.com/office/drawing/2014/main" id="{199EC609-69CB-DB68-A4FD-378F4847E1B4}"/>
                </a:ext>
              </a:extLst>
            </p:cNvPr>
            <p:cNvSpPr/>
            <p:nvPr/>
          </p:nvSpPr>
          <p:spPr>
            <a:xfrm>
              <a:off x="407467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1" name="Полилиния: фигура 3690">
              <a:extLst>
                <a:ext uri="{FF2B5EF4-FFF2-40B4-BE49-F238E27FC236}">
                  <a16:creationId xmlns:a16="http://schemas.microsoft.com/office/drawing/2014/main" id="{9D5CD347-8C94-3FD4-932B-E0145EC247C9}"/>
                </a:ext>
              </a:extLst>
            </p:cNvPr>
            <p:cNvSpPr/>
            <p:nvPr/>
          </p:nvSpPr>
          <p:spPr>
            <a:xfrm>
              <a:off x="3999966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2" name="Полилиния: фигура 3691">
              <a:extLst>
                <a:ext uri="{FF2B5EF4-FFF2-40B4-BE49-F238E27FC236}">
                  <a16:creationId xmlns:a16="http://schemas.microsoft.com/office/drawing/2014/main" id="{F8741A06-5447-5E28-E823-32BE38B8C537}"/>
                </a:ext>
              </a:extLst>
            </p:cNvPr>
            <p:cNvSpPr/>
            <p:nvPr/>
          </p:nvSpPr>
          <p:spPr>
            <a:xfrm>
              <a:off x="4091283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3" name="Полилиния: фигура 3692">
              <a:extLst>
                <a:ext uri="{FF2B5EF4-FFF2-40B4-BE49-F238E27FC236}">
                  <a16:creationId xmlns:a16="http://schemas.microsoft.com/office/drawing/2014/main" id="{062B334E-39B8-D0EE-FE54-1C73CD56D8D5}"/>
                </a:ext>
              </a:extLst>
            </p:cNvPr>
            <p:cNvSpPr/>
            <p:nvPr/>
          </p:nvSpPr>
          <p:spPr>
            <a:xfrm>
              <a:off x="3999966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4" name="Полилиния: фигура 3693">
              <a:extLst>
                <a:ext uri="{FF2B5EF4-FFF2-40B4-BE49-F238E27FC236}">
                  <a16:creationId xmlns:a16="http://schemas.microsoft.com/office/drawing/2014/main" id="{F3B8D7B5-0A85-50B6-4D2C-560A9068ADE4}"/>
                </a:ext>
              </a:extLst>
            </p:cNvPr>
            <p:cNvSpPr/>
            <p:nvPr/>
          </p:nvSpPr>
          <p:spPr>
            <a:xfrm>
              <a:off x="4091283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5" name="Полилиния: фигура 3694">
              <a:extLst>
                <a:ext uri="{FF2B5EF4-FFF2-40B4-BE49-F238E27FC236}">
                  <a16:creationId xmlns:a16="http://schemas.microsoft.com/office/drawing/2014/main" id="{37D4A17A-98DC-DF4F-7EFB-F2F49A1269F4}"/>
                </a:ext>
              </a:extLst>
            </p:cNvPr>
            <p:cNvSpPr/>
            <p:nvPr/>
          </p:nvSpPr>
          <p:spPr>
            <a:xfrm>
              <a:off x="379867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6" name="Полилиния: фигура 3695">
              <a:extLst>
                <a:ext uri="{FF2B5EF4-FFF2-40B4-BE49-F238E27FC236}">
                  <a16:creationId xmlns:a16="http://schemas.microsoft.com/office/drawing/2014/main" id="{72E65015-4434-25AE-1FF5-CE0A39E73016}"/>
                </a:ext>
              </a:extLst>
            </p:cNvPr>
            <p:cNvSpPr/>
            <p:nvPr/>
          </p:nvSpPr>
          <p:spPr>
            <a:xfrm>
              <a:off x="388790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7" name="Полилиния: фигура 3696">
              <a:extLst>
                <a:ext uri="{FF2B5EF4-FFF2-40B4-BE49-F238E27FC236}">
                  <a16:creationId xmlns:a16="http://schemas.microsoft.com/office/drawing/2014/main" id="{5967C7FB-580C-E896-FFDE-BC97A4C236A4}"/>
                </a:ext>
              </a:extLst>
            </p:cNvPr>
            <p:cNvSpPr/>
            <p:nvPr/>
          </p:nvSpPr>
          <p:spPr>
            <a:xfrm>
              <a:off x="379867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8" name="Полилиния: фигура 3697">
              <a:extLst>
                <a:ext uri="{FF2B5EF4-FFF2-40B4-BE49-F238E27FC236}">
                  <a16:creationId xmlns:a16="http://schemas.microsoft.com/office/drawing/2014/main" id="{265C6CCC-DB8C-BBC3-0773-935D51D4755A}"/>
                </a:ext>
              </a:extLst>
            </p:cNvPr>
            <p:cNvSpPr/>
            <p:nvPr/>
          </p:nvSpPr>
          <p:spPr>
            <a:xfrm>
              <a:off x="388790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9" name="Полилиния: фигура 3698">
              <a:extLst>
                <a:ext uri="{FF2B5EF4-FFF2-40B4-BE49-F238E27FC236}">
                  <a16:creationId xmlns:a16="http://schemas.microsoft.com/office/drawing/2014/main" id="{F56356CF-818F-1EE4-3DBF-5C665A8704ED}"/>
                </a:ext>
              </a:extLst>
            </p:cNvPr>
            <p:cNvSpPr/>
            <p:nvPr/>
          </p:nvSpPr>
          <p:spPr>
            <a:xfrm>
              <a:off x="3813198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8118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0" name="Полилиния: фигура 3699">
              <a:extLst>
                <a:ext uri="{FF2B5EF4-FFF2-40B4-BE49-F238E27FC236}">
                  <a16:creationId xmlns:a16="http://schemas.microsoft.com/office/drawing/2014/main" id="{A56929FD-45DF-E8EB-605D-F34D9CED87A4}"/>
                </a:ext>
              </a:extLst>
            </p:cNvPr>
            <p:cNvSpPr/>
            <p:nvPr/>
          </p:nvSpPr>
          <p:spPr>
            <a:xfrm>
              <a:off x="3904505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8118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1" name="Полилиния: фигура 3700">
              <a:extLst>
                <a:ext uri="{FF2B5EF4-FFF2-40B4-BE49-F238E27FC236}">
                  <a16:creationId xmlns:a16="http://schemas.microsoft.com/office/drawing/2014/main" id="{A0EC77FB-5628-3E1D-80AA-F33E7A52C6C3}"/>
                </a:ext>
              </a:extLst>
            </p:cNvPr>
            <p:cNvSpPr/>
            <p:nvPr/>
          </p:nvSpPr>
          <p:spPr>
            <a:xfrm>
              <a:off x="3813198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50 w 12454"/>
                <a:gd name="connsiteY1" fmla="*/ -179 h 12993"/>
                <a:gd name="connsiteX2" fmla="*/ 12382 w 12454"/>
                <a:gd name="connsiteY2" fmla="*/ 6041 h 12993"/>
                <a:gd name="connsiteX3" fmla="*/ 615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2" name="Полилиния: фигура 3701">
              <a:extLst>
                <a:ext uri="{FF2B5EF4-FFF2-40B4-BE49-F238E27FC236}">
                  <a16:creationId xmlns:a16="http://schemas.microsoft.com/office/drawing/2014/main" id="{D0F87E85-31FC-10E9-43D6-7CBE45BD7672}"/>
                </a:ext>
              </a:extLst>
            </p:cNvPr>
            <p:cNvSpPr/>
            <p:nvPr/>
          </p:nvSpPr>
          <p:spPr>
            <a:xfrm>
              <a:off x="3904505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60 w 12454"/>
                <a:gd name="connsiteY1" fmla="*/ -179 h 12993"/>
                <a:gd name="connsiteX2" fmla="*/ 12382 w 12454"/>
                <a:gd name="connsiteY2" fmla="*/ 6041 h 12993"/>
                <a:gd name="connsiteX3" fmla="*/ 616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3" name="Полилиния: фигура 3702">
              <a:extLst>
                <a:ext uri="{FF2B5EF4-FFF2-40B4-BE49-F238E27FC236}">
                  <a16:creationId xmlns:a16="http://schemas.microsoft.com/office/drawing/2014/main" id="{02BF7CC5-F63F-B4B5-A4FC-C3D857A2FCB3}"/>
                </a:ext>
              </a:extLst>
            </p:cNvPr>
            <p:cNvSpPr/>
            <p:nvPr/>
          </p:nvSpPr>
          <p:spPr>
            <a:xfrm>
              <a:off x="3611898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4" name="Полилиния: фигура 3703">
              <a:extLst>
                <a:ext uri="{FF2B5EF4-FFF2-40B4-BE49-F238E27FC236}">
                  <a16:creationId xmlns:a16="http://schemas.microsoft.com/office/drawing/2014/main" id="{D52F08DA-A8D7-0CB1-E1A6-D7586A0E5FD9}"/>
                </a:ext>
              </a:extLst>
            </p:cNvPr>
            <p:cNvSpPr/>
            <p:nvPr/>
          </p:nvSpPr>
          <p:spPr>
            <a:xfrm>
              <a:off x="370113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5" name="Полилиния: фигура 3704">
              <a:extLst>
                <a:ext uri="{FF2B5EF4-FFF2-40B4-BE49-F238E27FC236}">
                  <a16:creationId xmlns:a16="http://schemas.microsoft.com/office/drawing/2014/main" id="{4BFEBFFD-EC22-0D9C-5D04-1C8490E225D5}"/>
                </a:ext>
              </a:extLst>
            </p:cNvPr>
            <p:cNvSpPr/>
            <p:nvPr/>
          </p:nvSpPr>
          <p:spPr>
            <a:xfrm>
              <a:off x="3611898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6" name="Полилиния: фигура 3705">
              <a:extLst>
                <a:ext uri="{FF2B5EF4-FFF2-40B4-BE49-F238E27FC236}">
                  <a16:creationId xmlns:a16="http://schemas.microsoft.com/office/drawing/2014/main" id="{F5B582AD-5DE8-633F-D73D-AC64CE131D4B}"/>
                </a:ext>
              </a:extLst>
            </p:cNvPr>
            <p:cNvSpPr/>
            <p:nvPr/>
          </p:nvSpPr>
          <p:spPr>
            <a:xfrm>
              <a:off x="370113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7" name="Полилиния: фигура 3706">
              <a:extLst>
                <a:ext uri="{FF2B5EF4-FFF2-40B4-BE49-F238E27FC236}">
                  <a16:creationId xmlns:a16="http://schemas.microsoft.com/office/drawing/2014/main" id="{1C328031-6AD3-B121-FE5E-D15094F19ECE}"/>
                </a:ext>
              </a:extLst>
            </p:cNvPr>
            <p:cNvSpPr/>
            <p:nvPr/>
          </p:nvSpPr>
          <p:spPr>
            <a:xfrm>
              <a:off x="3626429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8" name="Полилиния: фигура 3707">
              <a:extLst>
                <a:ext uri="{FF2B5EF4-FFF2-40B4-BE49-F238E27FC236}">
                  <a16:creationId xmlns:a16="http://schemas.microsoft.com/office/drawing/2014/main" id="{99A35626-C3BD-CF28-4539-C3E134A80A04}"/>
                </a:ext>
              </a:extLst>
            </p:cNvPr>
            <p:cNvSpPr/>
            <p:nvPr/>
          </p:nvSpPr>
          <p:spPr>
            <a:xfrm>
              <a:off x="3717736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9" name="Полилиния: фигура 3708">
              <a:extLst>
                <a:ext uri="{FF2B5EF4-FFF2-40B4-BE49-F238E27FC236}">
                  <a16:creationId xmlns:a16="http://schemas.microsoft.com/office/drawing/2014/main" id="{65F249F4-DCAB-9FC7-727D-0F56CAC975DB}"/>
                </a:ext>
              </a:extLst>
            </p:cNvPr>
            <p:cNvSpPr/>
            <p:nvPr/>
          </p:nvSpPr>
          <p:spPr>
            <a:xfrm>
              <a:off x="3626429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50 w 12454"/>
                <a:gd name="connsiteY1" fmla="*/ -179 h 12993"/>
                <a:gd name="connsiteX2" fmla="*/ 12382 w 12454"/>
                <a:gd name="connsiteY2" fmla="*/ 6041 h 12993"/>
                <a:gd name="connsiteX3" fmla="*/ 615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0" name="Полилиния: фигура 3709">
              <a:extLst>
                <a:ext uri="{FF2B5EF4-FFF2-40B4-BE49-F238E27FC236}">
                  <a16:creationId xmlns:a16="http://schemas.microsoft.com/office/drawing/2014/main" id="{8BB1A68E-F6CB-B532-98F0-D84534D7C84A}"/>
                </a:ext>
              </a:extLst>
            </p:cNvPr>
            <p:cNvSpPr/>
            <p:nvPr/>
          </p:nvSpPr>
          <p:spPr>
            <a:xfrm>
              <a:off x="3717736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60 w 12454"/>
                <a:gd name="connsiteY1" fmla="*/ -179 h 12993"/>
                <a:gd name="connsiteX2" fmla="*/ 12382 w 12454"/>
                <a:gd name="connsiteY2" fmla="*/ 6041 h 12993"/>
                <a:gd name="connsiteX3" fmla="*/ 616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1" name="Полилиния: фигура 3710">
              <a:extLst>
                <a:ext uri="{FF2B5EF4-FFF2-40B4-BE49-F238E27FC236}">
                  <a16:creationId xmlns:a16="http://schemas.microsoft.com/office/drawing/2014/main" id="{A611D67E-5C45-621B-414E-BB37CCAEDC05}"/>
                </a:ext>
              </a:extLst>
            </p:cNvPr>
            <p:cNvSpPr/>
            <p:nvPr/>
          </p:nvSpPr>
          <p:spPr>
            <a:xfrm>
              <a:off x="342306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2" name="Полилиния: фигура 3711">
              <a:extLst>
                <a:ext uri="{FF2B5EF4-FFF2-40B4-BE49-F238E27FC236}">
                  <a16:creationId xmlns:a16="http://schemas.microsoft.com/office/drawing/2014/main" id="{B0821BC7-455D-C6A0-A3A2-A6BB96BCF0C2}"/>
                </a:ext>
              </a:extLst>
            </p:cNvPr>
            <p:cNvSpPr/>
            <p:nvPr/>
          </p:nvSpPr>
          <p:spPr>
            <a:xfrm>
              <a:off x="351436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3" name="Полилиния: фигура 3712">
              <a:extLst>
                <a:ext uri="{FF2B5EF4-FFF2-40B4-BE49-F238E27FC236}">
                  <a16:creationId xmlns:a16="http://schemas.microsoft.com/office/drawing/2014/main" id="{8EE33DAA-E788-72AF-2356-290F6C9A1374}"/>
                </a:ext>
              </a:extLst>
            </p:cNvPr>
            <p:cNvSpPr/>
            <p:nvPr/>
          </p:nvSpPr>
          <p:spPr>
            <a:xfrm>
              <a:off x="342306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4" name="Полилиния: фигура 3713">
              <a:extLst>
                <a:ext uri="{FF2B5EF4-FFF2-40B4-BE49-F238E27FC236}">
                  <a16:creationId xmlns:a16="http://schemas.microsoft.com/office/drawing/2014/main" id="{09006FFC-6249-79B8-B902-65B7C0D4F768}"/>
                </a:ext>
              </a:extLst>
            </p:cNvPr>
            <p:cNvSpPr/>
            <p:nvPr/>
          </p:nvSpPr>
          <p:spPr>
            <a:xfrm>
              <a:off x="351436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5" name="Полилиния: фигура 3714">
              <a:extLst>
                <a:ext uri="{FF2B5EF4-FFF2-40B4-BE49-F238E27FC236}">
                  <a16:creationId xmlns:a16="http://schemas.microsoft.com/office/drawing/2014/main" id="{30E250E3-1708-7372-2780-74CD35593299}"/>
                </a:ext>
              </a:extLst>
            </p:cNvPr>
            <p:cNvSpPr/>
            <p:nvPr/>
          </p:nvSpPr>
          <p:spPr>
            <a:xfrm>
              <a:off x="3439661" y="3711035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6" name="Полилиния: фигура 3715">
              <a:extLst>
                <a:ext uri="{FF2B5EF4-FFF2-40B4-BE49-F238E27FC236}">
                  <a16:creationId xmlns:a16="http://schemas.microsoft.com/office/drawing/2014/main" id="{6BCF9E3F-25DC-EE5F-8459-D134C1A9A702}"/>
                </a:ext>
              </a:extLst>
            </p:cNvPr>
            <p:cNvSpPr/>
            <p:nvPr/>
          </p:nvSpPr>
          <p:spPr>
            <a:xfrm>
              <a:off x="3530968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7" name="Полилиния: фигура 3716">
              <a:extLst>
                <a:ext uri="{FF2B5EF4-FFF2-40B4-BE49-F238E27FC236}">
                  <a16:creationId xmlns:a16="http://schemas.microsoft.com/office/drawing/2014/main" id="{7C5653C8-B705-C5CB-370D-AD391CD4715C}"/>
                </a:ext>
              </a:extLst>
            </p:cNvPr>
            <p:cNvSpPr/>
            <p:nvPr/>
          </p:nvSpPr>
          <p:spPr>
            <a:xfrm>
              <a:off x="3439661" y="3800236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8" name="Полилиния: фигура 3717">
              <a:extLst>
                <a:ext uri="{FF2B5EF4-FFF2-40B4-BE49-F238E27FC236}">
                  <a16:creationId xmlns:a16="http://schemas.microsoft.com/office/drawing/2014/main" id="{D40A196F-54C8-38D9-5458-10701D8BD63B}"/>
                </a:ext>
              </a:extLst>
            </p:cNvPr>
            <p:cNvSpPr/>
            <p:nvPr/>
          </p:nvSpPr>
          <p:spPr>
            <a:xfrm>
              <a:off x="3530968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9" name="Полилиния: фигура 3718">
              <a:extLst>
                <a:ext uri="{FF2B5EF4-FFF2-40B4-BE49-F238E27FC236}">
                  <a16:creationId xmlns:a16="http://schemas.microsoft.com/office/drawing/2014/main" id="{C80E4664-4A8A-FFB9-DDB8-B01069395319}"/>
                </a:ext>
              </a:extLst>
            </p:cNvPr>
            <p:cNvSpPr/>
            <p:nvPr/>
          </p:nvSpPr>
          <p:spPr>
            <a:xfrm>
              <a:off x="3236283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0" name="Полилиния: фигура 3719">
              <a:extLst>
                <a:ext uri="{FF2B5EF4-FFF2-40B4-BE49-F238E27FC236}">
                  <a16:creationId xmlns:a16="http://schemas.microsoft.com/office/drawing/2014/main" id="{6CF86EC3-CADC-513A-428A-70079E67127C}"/>
                </a:ext>
              </a:extLst>
            </p:cNvPr>
            <p:cNvSpPr/>
            <p:nvPr/>
          </p:nvSpPr>
          <p:spPr>
            <a:xfrm>
              <a:off x="332760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1" name="Полилиния: фигура 3720">
              <a:extLst>
                <a:ext uri="{FF2B5EF4-FFF2-40B4-BE49-F238E27FC236}">
                  <a16:creationId xmlns:a16="http://schemas.microsoft.com/office/drawing/2014/main" id="{A6AD0FC3-CAD1-48F5-1A00-9C80D5D2A865}"/>
                </a:ext>
              </a:extLst>
            </p:cNvPr>
            <p:cNvSpPr/>
            <p:nvPr/>
          </p:nvSpPr>
          <p:spPr>
            <a:xfrm>
              <a:off x="3236283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2" name="Полилиния: фигура 3721">
              <a:extLst>
                <a:ext uri="{FF2B5EF4-FFF2-40B4-BE49-F238E27FC236}">
                  <a16:creationId xmlns:a16="http://schemas.microsoft.com/office/drawing/2014/main" id="{13D2D4FF-171D-4935-2E77-D7B666C80DBD}"/>
                </a:ext>
              </a:extLst>
            </p:cNvPr>
            <p:cNvSpPr/>
            <p:nvPr/>
          </p:nvSpPr>
          <p:spPr>
            <a:xfrm>
              <a:off x="332760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3" name="Полилиния: фигура 3722">
              <a:extLst>
                <a:ext uri="{FF2B5EF4-FFF2-40B4-BE49-F238E27FC236}">
                  <a16:creationId xmlns:a16="http://schemas.microsoft.com/office/drawing/2014/main" id="{7F6ECCF2-5059-BEF1-E63E-E1060D2748CC}"/>
                </a:ext>
              </a:extLst>
            </p:cNvPr>
            <p:cNvSpPr/>
            <p:nvPr/>
          </p:nvSpPr>
          <p:spPr>
            <a:xfrm>
              <a:off x="3252893" y="3711035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4" name="Полилиния: фигура 3723">
              <a:extLst>
                <a:ext uri="{FF2B5EF4-FFF2-40B4-BE49-F238E27FC236}">
                  <a16:creationId xmlns:a16="http://schemas.microsoft.com/office/drawing/2014/main" id="{D47FF0EF-C92A-5364-546D-802445A6CDD2}"/>
                </a:ext>
              </a:extLst>
            </p:cNvPr>
            <p:cNvSpPr/>
            <p:nvPr/>
          </p:nvSpPr>
          <p:spPr>
            <a:xfrm>
              <a:off x="3344200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5" name="Полилиния: фигура 3724">
              <a:extLst>
                <a:ext uri="{FF2B5EF4-FFF2-40B4-BE49-F238E27FC236}">
                  <a16:creationId xmlns:a16="http://schemas.microsoft.com/office/drawing/2014/main" id="{481C064D-B810-1408-0615-01BC8E3075C8}"/>
                </a:ext>
              </a:extLst>
            </p:cNvPr>
            <p:cNvSpPr/>
            <p:nvPr/>
          </p:nvSpPr>
          <p:spPr>
            <a:xfrm>
              <a:off x="3252893" y="3800236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6" name="Полилиния: фигура 3725">
              <a:extLst>
                <a:ext uri="{FF2B5EF4-FFF2-40B4-BE49-F238E27FC236}">
                  <a16:creationId xmlns:a16="http://schemas.microsoft.com/office/drawing/2014/main" id="{BD091A31-0EDA-C15E-EBF0-DC3D3619C123}"/>
                </a:ext>
              </a:extLst>
            </p:cNvPr>
            <p:cNvSpPr/>
            <p:nvPr/>
          </p:nvSpPr>
          <p:spPr>
            <a:xfrm>
              <a:off x="3344200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7" name="Полилиния: фигура 3726">
              <a:extLst>
                <a:ext uri="{FF2B5EF4-FFF2-40B4-BE49-F238E27FC236}">
                  <a16:creationId xmlns:a16="http://schemas.microsoft.com/office/drawing/2014/main" id="{C7A626AD-C46C-F339-2ADD-18BF3E97256C}"/>
                </a:ext>
              </a:extLst>
            </p:cNvPr>
            <p:cNvSpPr/>
            <p:nvPr/>
          </p:nvSpPr>
          <p:spPr>
            <a:xfrm>
              <a:off x="304951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8" name="Полилиния: фигура 3727">
              <a:extLst>
                <a:ext uri="{FF2B5EF4-FFF2-40B4-BE49-F238E27FC236}">
                  <a16:creationId xmlns:a16="http://schemas.microsoft.com/office/drawing/2014/main" id="{4ABC3800-6F01-1339-FFEA-EB22E7B25A97}"/>
                </a:ext>
              </a:extLst>
            </p:cNvPr>
            <p:cNvSpPr/>
            <p:nvPr/>
          </p:nvSpPr>
          <p:spPr>
            <a:xfrm>
              <a:off x="313875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9" name="Полилиния: фигура 3728">
              <a:extLst>
                <a:ext uri="{FF2B5EF4-FFF2-40B4-BE49-F238E27FC236}">
                  <a16:creationId xmlns:a16="http://schemas.microsoft.com/office/drawing/2014/main" id="{C255F932-11D9-FAA9-8774-7055DFC796B1}"/>
                </a:ext>
              </a:extLst>
            </p:cNvPr>
            <p:cNvSpPr/>
            <p:nvPr/>
          </p:nvSpPr>
          <p:spPr>
            <a:xfrm>
              <a:off x="304951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0" name="Полилиния: фигура 3729">
              <a:extLst>
                <a:ext uri="{FF2B5EF4-FFF2-40B4-BE49-F238E27FC236}">
                  <a16:creationId xmlns:a16="http://schemas.microsoft.com/office/drawing/2014/main" id="{D808FC73-6F72-46D8-8597-05F1A2FDCEA1}"/>
                </a:ext>
              </a:extLst>
            </p:cNvPr>
            <p:cNvSpPr/>
            <p:nvPr/>
          </p:nvSpPr>
          <p:spPr>
            <a:xfrm>
              <a:off x="313875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1" name="Полилиния: фигура 3730">
              <a:extLst>
                <a:ext uri="{FF2B5EF4-FFF2-40B4-BE49-F238E27FC236}">
                  <a16:creationId xmlns:a16="http://schemas.microsoft.com/office/drawing/2014/main" id="{292BB629-8882-4EAF-9321-F8E2D6C8C6AE}"/>
                </a:ext>
              </a:extLst>
            </p:cNvPr>
            <p:cNvSpPr/>
            <p:nvPr/>
          </p:nvSpPr>
          <p:spPr>
            <a:xfrm>
              <a:off x="3066115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2" name="Полилиния: фигура 3731">
              <a:extLst>
                <a:ext uri="{FF2B5EF4-FFF2-40B4-BE49-F238E27FC236}">
                  <a16:creationId xmlns:a16="http://schemas.microsoft.com/office/drawing/2014/main" id="{BDD6B9CB-1B92-4567-4F80-29CDB6B66235}"/>
                </a:ext>
              </a:extLst>
            </p:cNvPr>
            <p:cNvSpPr/>
            <p:nvPr/>
          </p:nvSpPr>
          <p:spPr>
            <a:xfrm>
              <a:off x="3157431" y="3711035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3" name="Полилиния: фигура 3732">
              <a:extLst>
                <a:ext uri="{FF2B5EF4-FFF2-40B4-BE49-F238E27FC236}">
                  <a16:creationId xmlns:a16="http://schemas.microsoft.com/office/drawing/2014/main" id="{20DE5B20-99CC-525A-F782-7B5A08146C10}"/>
                </a:ext>
              </a:extLst>
            </p:cNvPr>
            <p:cNvSpPr/>
            <p:nvPr/>
          </p:nvSpPr>
          <p:spPr>
            <a:xfrm>
              <a:off x="3066115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4" name="Полилиния: фигура 3733">
              <a:extLst>
                <a:ext uri="{FF2B5EF4-FFF2-40B4-BE49-F238E27FC236}">
                  <a16:creationId xmlns:a16="http://schemas.microsoft.com/office/drawing/2014/main" id="{8DF1143C-8802-258B-1BA4-118F35A9F1D7}"/>
                </a:ext>
              </a:extLst>
            </p:cNvPr>
            <p:cNvSpPr/>
            <p:nvPr/>
          </p:nvSpPr>
          <p:spPr>
            <a:xfrm>
              <a:off x="3157431" y="3800236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5" name="Полилиния: фигура 3734">
              <a:extLst>
                <a:ext uri="{FF2B5EF4-FFF2-40B4-BE49-F238E27FC236}">
                  <a16:creationId xmlns:a16="http://schemas.microsoft.com/office/drawing/2014/main" id="{F1BA7A3B-E19A-293E-7463-FCC2A8102C62}"/>
                </a:ext>
              </a:extLst>
            </p:cNvPr>
            <p:cNvSpPr/>
            <p:nvPr/>
          </p:nvSpPr>
          <p:spPr>
            <a:xfrm>
              <a:off x="286274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6" name="Полилиния: фигура 3735">
              <a:extLst>
                <a:ext uri="{FF2B5EF4-FFF2-40B4-BE49-F238E27FC236}">
                  <a16:creationId xmlns:a16="http://schemas.microsoft.com/office/drawing/2014/main" id="{A6E1E354-774A-1A04-A10D-E2EF80174842}"/>
                </a:ext>
              </a:extLst>
            </p:cNvPr>
            <p:cNvSpPr/>
            <p:nvPr/>
          </p:nvSpPr>
          <p:spPr>
            <a:xfrm>
              <a:off x="295198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7" name="Полилиния: фигура 3736">
              <a:extLst>
                <a:ext uri="{FF2B5EF4-FFF2-40B4-BE49-F238E27FC236}">
                  <a16:creationId xmlns:a16="http://schemas.microsoft.com/office/drawing/2014/main" id="{5F66B4B8-8C44-F046-DB83-6CFA691EFE84}"/>
                </a:ext>
              </a:extLst>
            </p:cNvPr>
            <p:cNvSpPr/>
            <p:nvPr/>
          </p:nvSpPr>
          <p:spPr>
            <a:xfrm>
              <a:off x="286274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8" name="Полилиния: фигура 3737">
              <a:extLst>
                <a:ext uri="{FF2B5EF4-FFF2-40B4-BE49-F238E27FC236}">
                  <a16:creationId xmlns:a16="http://schemas.microsoft.com/office/drawing/2014/main" id="{3FCE0716-21AF-A540-0891-CE6E8E1096F8}"/>
                </a:ext>
              </a:extLst>
            </p:cNvPr>
            <p:cNvSpPr/>
            <p:nvPr/>
          </p:nvSpPr>
          <p:spPr>
            <a:xfrm>
              <a:off x="295198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9" name="Полилиния: фигура 3738">
              <a:extLst>
                <a:ext uri="{FF2B5EF4-FFF2-40B4-BE49-F238E27FC236}">
                  <a16:creationId xmlns:a16="http://schemas.microsoft.com/office/drawing/2014/main" id="{BB62779C-6710-05B2-E038-F9677099342B}"/>
                </a:ext>
              </a:extLst>
            </p:cNvPr>
            <p:cNvSpPr/>
            <p:nvPr/>
          </p:nvSpPr>
          <p:spPr>
            <a:xfrm>
              <a:off x="2879346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0" name="Полилиния: фигура 3739">
              <a:extLst>
                <a:ext uri="{FF2B5EF4-FFF2-40B4-BE49-F238E27FC236}">
                  <a16:creationId xmlns:a16="http://schemas.microsoft.com/office/drawing/2014/main" id="{B20CA80D-F48B-859A-3805-B49B905B2BFB}"/>
                </a:ext>
              </a:extLst>
            </p:cNvPr>
            <p:cNvSpPr/>
            <p:nvPr/>
          </p:nvSpPr>
          <p:spPr>
            <a:xfrm>
              <a:off x="2970663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1" name="Полилиния: фигура 3740">
              <a:extLst>
                <a:ext uri="{FF2B5EF4-FFF2-40B4-BE49-F238E27FC236}">
                  <a16:creationId xmlns:a16="http://schemas.microsoft.com/office/drawing/2014/main" id="{4A69984C-099C-C877-6116-2D3BEC3E2449}"/>
                </a:ext>
              </a:extLst>
            </p:cNvPr>
            <p:cNvSpPr/>
            <p:nvPr/>
          </p:nvSpPr>
          <p:spPr>
            <a:xfrm>
              <a:off x="2879346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3 w 8299"/>
                <a:gd name="connsiteY1" fmla="*/ -179 h 9106"/>
                <a:gd name="connsiteX2" fmla="*/ 8228 w 8299"/>
                <a:gd name="connsiteY2" fmla="*/ 3965 h 9106"/>
                <a:gd name="connsiteX3" fmla="*/ 4083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2" name="Полилиния: фигура 3741">
              <a:extLst>
                <a:ext uri="{FF2B5EF4-FFF2-40B4-BE49-F238E27FC236}">
                  <a16:creationId xmlns:a16="http://schemas.microsoft.com/office/drawing/2014/main" id="{F4090432-0A04-155A-E5E3-7E892ABA0671}"/>
                </a:ext>
              </a:extLst>
            </p:cNvPr>
            <p:cNvSpPr/>
            <p:nvPr/>
          </p:nvSpPr>
          <p:spPr>
            <a:xfrm>
              <a:off x="2970663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73 w 8299"/>
                <a:gd name="connsiteY1" fmla="*/ -179 h 9106"/>
                <a:gd name="connsiteX2" fmla="*/ 8228 w 8299"/>
                <a:gd name="connsiteY2" fmla="*/ 3965 h 9106"/>
                <a:gd name="connsiteX3" fmla="*/ 4073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3" name="Полилиния: фигура 3742">
              <a:extLst>
                <a:ext uri="{FF2B5EF4-FFF2-40B4-BE49-F238E27FC236}">
                  <a16:creationId xmlns:a16="http://schemas.microsoft.com/office/drawing/2014/main" id="{53F85ACA-CCA1-F895-21FB-CD6EF3E04FD6}"/>
                </a:ext>
              </a:extLst>
            </p:cNvPr>
            <p:cNvSpPr/>
            <p:nvPr/>
          </p:nvSpPr>
          <p:spPr>
            <a:xfrm>
              <a:off x="267597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4" name="Полилиния: фигура 3743">
              <a:extLst>
                <a:ext uri="{FF2B5EF4-FFF2-40B4-BE49-F238E27FC236}">
                  <a16:creationId xmlns:a16="http://schemas.microsoft.com/office/drawing/2014/main" id="{711F806B-BA65-D290-D1AE-0F5020446A85}"/>
                </a:ext>
              </a:extLst>
            </p:cNvPr>
            <p:cNvSpPr/>
            <p:nvPr/>
          </p:nvSpPr>
          <p:spPr>
            <a:xfrm>
              <a:off x="2765208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5" name="Полилиния: фигура 3744">
              <a:extLst>
                <a:ext uri="{FF2B5EF4-FFF2-40B4-BE49-F238E27FC236}">
                  <a16:creationId xmlns:a16="http://schemas.microsoft.com/office/drawing/2014/main" id="{BE27F4C5-C503-0BB5-8EF9-F1C7E3A7D18F}"/>
                </a:ext>
              </a:extLst>
            </p:cNvPr>
            <p:cNvSpPr/>
            <p:nvPr/>
          </p:nvSpPr>
          <p:spPr>
            <a:xfrm>
              <a:off x="267597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6" name="Полилиния: фигура 3745">
              <a:extLst>
                <a:ext uri="{FF2B5EF4-FFF2-40B4-BE49-F238E27FC236}">
                  <a16:creationId xmlns:a16="http://schemas.microsoft.com/office/drawing/2014/main" id="{41C8A6B1-768D-B8C8-D193-CB371F1C2C91}"/>
                </a:ext>
              </a:extLst>
            </p:cNvPr>
            <p:cNvSpPr/>
            <p:nvPr/>
          </p:nvSpPr>
          <p:spPr>
            <a:xfrm>
              <a:off x="2765208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7" name="Полилиния: фигура 3746">
              <a:extLst>
                <a:ext uri="{FF2B5EF4-FFF2-40B4-BE49-F238E27FC236}">
                  <a16:creationId xmlns:a16="http://schemas.microsoft.com/office/drawing/2014/main" id="{E6BE6D7B-ED42-2EE6-9E41-5099C47D0773}"/>
                </a:ext>
              </a:extLst>
            </p:cNvPr>
            <p:cNvSpPr/>
            <p:nvPr/>
          </p:nvSpPr>
          <p:spPr>
            <a:xfrm>
              <a:off x="2692578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8" name="Полилиния: фигура 3747">
              <a:extLst>
                <a:ext uri="{FF2B5EF4-FFF2-40B4-BE49-F238E27FC236}">
                  <a16:creationId xmlns:a16="http://schemas.microsoft.com/office/drawing/2014/main" id="{6902BBDE-AB09-FB3D-05C2-A76B1F732B68}"/>
                </a:ext>
              </a:extLst>
            </p:cNvPr>
            <p:cNvSpPr/>
            <p:nvPr/>
          </p:nvSpPr>
          <p:spPr>
            <a:xfrm>
              <a:off x="2783885" y="3713111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9" name="Полилиния: фигура 3748">
              <a:extLst>
                <a:ext uri="{FF2B5EF4-FFF2-40B4-BE49-F238E27FC236}">
                  <a16:creationId xmlns:a16="http://schemas.microsoft.com/office/drawing/2014/main" id="{907214ED-2F15-7CB5-96BA-0FDA1CF72E66}"/>
                </a:ext>
              </a:extLst>
            </p:cNvPr>
            <p:cNvSpPr/>
            <p:nvPr/>
          </p:nvSpPr>
          <p:spPr>
            <a:xfrm>
              <a:off x="2692578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2 w 8299"/>
                <a:gd name="connsiteY1" fmla="*/ -179 h 9106"/>
                <a:gd name="connsiteX2" fmla="*/ 8228 w 8299"/>
                <a:gd name="connsiteY2" fmla="*/ 3965 h 9106"/>
                <a:gd name="connsiteX3" fmla="*/ 4082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0" name="Полилиния: фигура 3749">
              <a:extLst>
                <a:ext uri="{FF2B5EF4-FFF2-40B4-BE49-F238E27FC236}">
                  <a16:creationId xmlns:a16="http://schemas.microsoft.com/office/drawing/2014/main" id="{1238C831-292D-8FDC-4793-7AAD69F920D3}"/>
                </a:ext>
              </a:extLst>
            </p:cNvPr>
            <p:cNvSpPr/>
            <p:nvPr/>
          </p:nvSpPr>
          <p:spPr>
            <a:xfrm>
              <a:off x="2783885" y="3802313"/>
              <a:ext cx="8309" cy="9106"/>
            </a:xfrm>
            <a:custGeom>
              <a:avLst/>
              <a:gdLst>
                <a:gd name="connsiteX0" fmla="*/ -72 w 8309"/>
                <a:gd name="connsiteY0" fmla="*/ 3965 h 9106"/>
                <a:gd name="connsiteX1" fmla="*/ 4082 w 8309"/>
                <a:gd name="connsiteY1" fmla="*/ -179 h 9106"/>
                <a:gd name="connsiteX2" fmla="*/ 8237 w 8309"/>
                <a:gd name="connsiteY2" fmla="*/ 3965 h 9106"/>
                <a:gd name="connsiteX3" fmla="*/ 4082 w 8309"/>
                <a:gd name="connsiteY3" fmla="*/ 8117 h 9106"/>
                <a:gd name="connsiteX4" fmla="*/ -72 w 830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0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1" name="Полилиния: фигура 3750">
              <a:extLst>
                <a:ext uri="{FF2B5EF4-FFF2-40B4-BE49-F238E27FC236}">
                  <a16:creationId xmlns:a16="http://schemas.microsoft.com/office/drawing/2014/main" id="{5E82E26B-0576-3C44-AC01-7EEFBC7A3CEC}"/>
                </a:ext>
              </a:extLst>
            </p:cNvPr>
            <p:cNvSpPr/>
            <p:nvPr/>
          </p:nvSpPr>
          <p:spPr>
            <a:xfrm>
              <a:off x="248713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2" name="Полилиния: фигура 3751">
              <a:extLst>
                <a:ext uri="{FF2B5EF4-FFF2-40B4-BE49-F238E27FC236}">
                  <a16:creationId xmlns:a16="http://schemas.microsoft.com/office/drawing/2014/main" id="{C079213F-ADAD-6EA3-62BD-53473F5C2034}"/>
                </a:ext>
              </a:extLst>
            </p:cNvPr>
            <p:cNvSpPr/>
            <p:nvPr/>
          </p:nvSpPr>
          <p:spPr>
            <a:xfrm>
              <a:off x="257843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3" name="Полилиния: фигура 3752">
              <a:extLst>
                <a:ext uri="{FF2B5EF4-FFF2-40B4-BE49-F238E27FC236}">
                  <a16:creationId xmlns:a16="http://schemas.microsoft.com/office/drawing/2014/main" id="{3E12EF6B-C717-4874-9E41-6FA2FDD3BD21}"/>
                </a:ext>
              </a:extLst>
            </p:cNvPr>
            <p:cNvSpPr/>
            <p:nvPr/>
          </p:nvSpPr>
          <p:spPr>
            <a:xfrm>
              <a:off x="248713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4" name="Полилиния: фигура 3753">
              <a:extLst>
                <a:ext uri="{FF2B5EF4-FFF2-40B4-BE49-F238E27FC236}">
                  <a16:creationId xmlns:a16="http://schemas.microsoft.com/office/drawing/2014/main" id="{14DA3075-360C-EACC-E394-86B143101C1A}"/>
                </a:ext>
              </a:extLst>
            </p:cNvPr>
            <p:cNvSpPr/>
            <p:nvPr/>
          </p:nvSpPr>
          <p:spPr>
            <a:xfrm>
              <a:off x="257843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5" name="Полилиния: фигура 3754">
              <a:extLst>
                <a:ext uri="{FF2B5EF4-FFF2-40B4-BE49-F238E27FC236}">
                  <a16:creationId xmlns:a16="http://schemas.microsoft.com/office/drawing/2014/main" id="{EAA0215F-6B77-1188-61C6-F704494282D7}"/>
                </a:ext>
              </a:extLst>
            </p:cNvPr>
            <p:cNvSpPr/>
            <p:nvPr/>
          </p:nvSpPr>
          <p:spPr>
            <a:xfrm>
              <a:off x="2505809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6" name="Полилиния: фигура 3755">
              <a:extLst>
                <a:ext uri="{FF2B5EF4-FFF2-40B4-BE49-F238E27FC236}">
                  <a16:creationId xmlns:a16="http://schemas.microsoft.com/office/drawing/2014/main" id="{68696A85-7632-DA2D-EB0D-E2C9A8B344B1}"/>
                </a:ext>
              </a:extLst>
            </p:cNvPr>
            <p:cNvSpPr/>
            <p:nvPr/>
          </p:nvSpPr>
          <p:spPr>
            <a:xfrm>
              <a:off x="2597116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7" name="Полилиния: фигура 3756">
              <a:extLst>
                <a:ext uri="{FF2B5EF4-FFF2-40B4-BE49-F238E27FC236}">
                  <a16:creationId xmlns:a16="http://schemas.microsoft.com/office/drawing/2014/main" id="{EDC0D95A-FED1-8611-2B91-BBD4A11A2B77}"/>
                </a:ext>
              </a:extLst>
            </p:cNvPr>
            <p:cNvSpPr/>
            <p:nvPr/>
          </p:nvSpPr>
          <p:spPr>
            <a:xfrm>
              <a:off x="2505809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8" name="Полилиния: фигура 3757">
              <a:extLst>
                <a:ext uri="{FF2B5EF4-FFF2-40B4-BE49-F238E27FC236}">
                  <a16:creationId xmlns:a16="http://schemas.microsoft.com/office/drawing/2014/main" id="{CE976EDB-A02F-DAA5-DB04-2FF609115399}"/>
                </a:ext>
              </a:extLst>
            </p:cNvPr>
            <p:cNvSpPr/>
            <p:nvPr/>
          </p:nvSpPr>
          <p:spPr>
            <a:xfrm>
              <a:off x="2597116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9" name="Полилиния: фигура 3758">
              <a:extLst>
                <a:ext uri="{FF2B5EF4-FFF2-40B4-BE49-F238E27FC236}">
                  <a16:creationId xmlns:a16="http://schemas.microsoft.com/office/drawing/2014/main" id="{8C5A87F3-A146-C440-39A3-3EF8F326F8E0}"/>
                </a:ext>
              </a:extLst>
            </p:cNvPr>
            <p:cNvSpPr/>
            <p:nvPr/>
          </p:nvSpPr>
          <p:spPr>
            <a:xfrm>
              <a:off x="230036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0" name="Полилиния: фигура 3759">
              <a:extLst>
                <a:ext uri="{FF2B5EF4-FFF2-40B4-BE49-F238E27FC236}">
                  <a16:creationId xmlns:a16="http://schemas.microsoft.com/office/drawing/2014/main" id="{864A9EF1-9154-B0DA-B258-82FCCDAB6717}"/>
                </a:ext>
              </a:extLst>
            </p:cNvPr>
            <p:cNvSpPr/>
            <p:nvPr/>
          </p:nvSpPr>
          <p:spPr>
            <a:xfrm>
              <a:off x="239167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1" name="Полилиния: фигура 3760">
              <a:extLst>
                <a:ext uri="{FF2B5EF4-FFF2-40B4-BE49-F238E27FC236}">
                  <a16:creationId xmlns:a16="http://schemas.microsoft.com/office/drawing/2014/main" id="{040D816A-A59B-4FE6-596B-04EF6288BC75}"/>
                </a:ext>
              </a:extLst>
            </p:cNvPr>
            <p:cNvSpPr/>
            <p:nvPr/>
          </p:nvSpPr>
          <p:spPr>
            <a:xfrm>
              <a:off x="230036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2" name="Полилиния: фигура 3761">
              <a:extLst>
                <a:ext uri="{FF2B5EF4-FFF2-40B4-BE49-F238E27FC236}">
                  <a16:creationId xmlns:a16="http://schemas.microsoft.com/office/drawing/2014/main" id="{C76EE78D-29EF-7946-7B8F-BBF2C49A0A43}"/>
                </a:ext>
              </a:extLst>
            </p:cNvPr>
            <p:cNvSpPr/>
            <p:nvPr/>
          </p:nvSpPr>
          <p:spPr>
            <a:xfrm>
              <a:off x="239167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3" name="Полилиния: фигура 3762">
              <a:extLst>
                <a:ext uri="{FF2B5EF4-FFF2-40B4-BE49-F238E27FC236}">
                  <a16:creationId xmlns:a16="http://schemas.microsoft.com/office/drawing/2014/main" id="{949B6412-8296-2D57-A00C-64998D020A33}"/>
                </a:ext>
              </a:extLst>
            </p:cNvPr>
            <p:cNvSpPr/>
            <p:nvPr/>
          </p:nvSpPr>
          <p:spPr>
            <a:xfrm>
              <a:off x="2319041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4" name="Полилиния: фигура 3763">
              <a:extLst>
                <a:ext uri="{FF2B5EF4-FFF2-40B4-BE49-F238E27FC236}">
                  <a16:creationId xmlns:a16="http://schemas.microsoft.com/office/drawing/2014/main" id="{6C629D4B-136C-E703-97A1-45412F98C6A1}"/>
                </a:ext>
              </a:extLst>
            </p:cNvPr>
            <p:cNvSpPr/>
            <p:nvPr/>
          </p:nvSpPr>
          <p:spPr>
            <a:xfrm>
              <a:off x="2410348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5" name="Полилиния: фигура 3764">
              <a:extLst>
                <a:ext uri="{FF2B5EF4-FFF2-40B4-BE49-F238E27FC236}">
                  <a16:creationId xmlns:a16="http://schemas.microsoft.com/office/drawing/2014/main" id="{B915D51A-34EB-301C-6496-683F128F0975}"/>
                </a:ext>
              </a:extLst>
            </p:cNvPr>
            <p:cNvSpPr/>
            <p:nvPr/>
          </p:nvSpPr>
          <p:spPr>
            <a:xfrm>
              <a:off x="2319041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6" name="Полилиния: фигура 3765">
              <a:extLst>
                <a:ext uri="{FF2B5EF4-FFF2-40B4-BE49-F238E27FC236}">
                  <a16:creationId xmlns:a16="http://schemas.microsoft.com/office/drawing/2014/main" id="{4DDF679A-6F47-C2D8-0656-BA0883FEC975}"/>
                </a:ext>
              </a:extLst>
            </p:cNvPr>
            <p:cNvSpPr/>
            <p:nvPr/>
          </p:nvSpPr>
          <p:spPr>
            <a:xfrm>
              <a:off x="2410348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7" name="Полилиния: фигура 3766">
              <a:extLst>
                <a:ext uri="{FF2B5EF4-FFF2-40B4-BE49-F238E27FC236}">
                  <a16:creationId xmlns:a16="http://schemas.microsoft.com/office/drawing/2014/main" id="{82CCCD7F-5436-D0EC-FF11-8DCA2B1AC9BE}"/>
                </a:ext>
              </a:extLst>
            </p:cNvPr>
            <p:cNvSpPr/>
            <p:nvPr/>
          </p:nvSpPr>
          <p:spPr>
            <a:xfrm>
              <a:off x="211359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8" name="Полилиния: фигура 3767">
              <a:extLst>
                <a:ext uri="{FF2B5EF4-FFF2-40B4-BE49-F238E27FC236}">
                  <a16:creationId xmlns:a16="http://schemas.microsoft.com/office/drawing/2014/main" id="{5C6A0963-C187-CD76-E9C7-0BEBA30C234F}"/>
                </a:ext>
              </a:extLst>
            </p:cNvPr>
            <p:cNvSpPr/>
            <p:nvPr/>
          </p:nvSpPr>
          <p:spPr>
            <a:xfrm>
              <a:off x="220282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9" name="Полилиния: фигура 3768">
              <a:extLst>
                <a:ext uri="{FF2B5EF4-FFF2-40B4-BE49-F238E27FC236}">
                  <a16:creationId xmlns:a16="http://schemas.microsoft.com/office/drawing/2014/main" id="{21ECD64E-6BC4-A28B-8886-1F4479C0EECE}"/>
                </a:ext>
              </a:extLst>
            </p:cNvPr>
            <p:cNvSpPr/>
            <p:nvPr/>
          </p:nvSpPr>
          <p:spPr>
            <a:xfrm>
              <a:off x="211359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0" name="Полилиния: фигура 3769">
              <a:extLst>
                <a:ext uri="{FF2B5EF4-FFF2-40B4-BE49-F238E27FC236}">
                  <a16:creationId xmlns:a16="http://schemas.microsoft.com/office/drawing/2014/main" id="{2010BAC3-6ACF-B03B-453A-6C1646AECF80}"/>
                </a:ext>
              </a:extLst>
            </p:cNvPr>
            <p:cNvSpPr/>
            <p:nvPr/>
          </p:nvSpPr>
          <p:spPr>
            <a:xfrm>
              <a:off x="220282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1" name="Полилиния: фигура 3770">
              <a:extLst>
                <a:ext uri="{FF2B5EF4-FFF2-40B4-BE49-F238E27FC236}">
                  <a16:creationId xmlns:a16="http://schemas.microsoft.com/office/drawing/2014/main" id="{7C97F7D1-481B-AB0A-BF81-5B55241FC53B}"/>
                </a:ext>
              </a:extLst>
            </p:cNvPr>
            <p:cNvSpPr/>
            <p:nvPr/>
          </p:nvSpPr>
          <p:spPr>
            <a:xfrm>
              <a:off x="2132273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2" name="Полилиния: фигура 3771">
              <a:extLst>
                <a:ext uri="{FF2B5EF4-FFF2-40B4-BE49-F238E27FC236}">
                  <a16:creationId xmlns:a16="http://schemas.microsoft.com/office/drawing/2014/main" id="{0E8E3166-E1F2-C777-BD00-F7954C540D67}"/>
                </a:ext>
              </a:extLst>
            </p:cNvPr>
            <p:cNvSpPr/>
            <p:nvPr/>
          </p:nvSpPr>
          <p:spPr>
            <a:xfrm>
              <a:off x="2223579" y="3715188"/>
              <a:ext cx="4154" cy="4143"/>
            </a:xfrm>
            <a:custGeom>
              <a:avLst/>
              <a:gdLst>
                <a:gd name="connsiteX0" fmla="*/ -72 w 4154"/>
                <a:gd name="connsiteY0" fmla="*/ 1897 h 4143"/>
                <a:gd name="connsiteX1" fmla="*/ 2005 w 4154"/>
                <a:gd name="connsiteY1" fmla="*/ -179 h 4143"/>
                <a:gd name="connsiteX2" fmla="*/ 4082 w 4154"/>
                <a:gd name="connsiteY2" fmla="*/ 1897 h 4143"/>
                <a:gd name="connsiteX3" fmla="*/ 2005 w 4154"/>
                <a:gd name="connsiteY3" fmla="*/ 3965 h 4143"/>
                <a:gd name="connsiteX4" fmla="*/ -72 w 4154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7"/>
                    <a:pt x="4082" y="1897"/>
                  </a:cubicBezTo>
                  <a:cubicBezTo>
                    <a:pt x="4082" y="1897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3" name="Полилиния: фигура 3772">
              <a:extLst>
                <a:ext uri="{FF2B5EF4-FFF2-40B4-BE49-F238E27FC236}">
                  <a16:creationId xmlns:a16="http://schemas.microsoft.com/office/drawing/2014/main" id="{B436041C-0FE7-A3DB-12C0-A39137266D77}"/>
                </a:ext>
              </a:extLst>
            </p:cNvPr>
            <p:cNvSpPr/>
            <p:nvPr/>
          </p:nvSpPr>
          <p:spPr>
            <a:xfrm>
              <a:off x="2132273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4" name="Полилиния: фигура 3773">
              <a:extLst>
                <a:ext uri="{FF2B5EF4-FFF2-40B4-BE49-F238E27FC236}">
                  <a16:creationId xmlns:a16="http://schemas.microsoft.com/office/drawing/2014/main" id="{0F0A4671-1EF7-3BE6-FE20-0799E3362966}"/>
                </a:ext>
              </a:extLst>
            </p:cNvPr>
            <p:cNvSpPr/>
            <p:nvPr/>
          </p:nvSpPr>
          <p:spPr>
            <a:xfrm>
              <a:off x="2223579" y="3804380"/>
              <a:ext cx="4154" cy="5013"/>
            </a:xfrm>
            <a:custGeom>
              <a:avLst/>
              <a:gdLst>
                <a:gd name="connsiteX0" fmla="*/ -72 w 4154"/>
                <a:gd name="connsiteY0" fmla="*/ 1898 h 5013"/>
                <a:gd name="connsiteX1" fmla="*/ 2005 w 4154"/>
                <a:gd name="connsiteY1" fmla="*/ -179 h 5013"/>
                <a:gd name="connsiteX2" fmla="*/ 4082 w 4154"/>
                <a:gd name="connsiteY2" fmla="*/ 1898 h 5013"/>
                <a:gd name="connsiteX3" fmla="*/ 2005 w 4154"/>
                <a:gd name="connsiteY3" fmla="*/ 3974 h 5013"/>
                <a:gd name="connsiteX4" fmla="*/ -72 w 4154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5" name="Полилиния: фигура 3774">
              <a:extLst>
                <a:ext uri="{FF2B5EF4-FFF2-40B4-BE49-F238E27FC236}">
                  <a16:creationId xmlns:a16="http://schemas.microsoft.com/office/drawing/2014/main" id="{0303218A-9D91-1876-6675-03590D25C949}"/>
                </a:ext>
              </a:extLst>
            </p:cNvPr>
            <p:cNvSpPr/>
            <p:nvPr/>
          </p:nvSpPr>
          <p:spPr>
            <a:xfrm>
              <a:off x="192682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6" name="Полилиния: фигура 3775">
              <a:extLst>
                <a:ext uri="{FF2B5EF4-FFF2-40B4-BE49-F238E27FC236}">
                  <a16:creationId xmlns:a16="http://schemas.microsoft.com/office/drawing/2014/main" id="{BE234350-5307-249E-BD5F-A97A7CEEA028}"/>
                </a:ext>
              </a:extLst>
            </p:cNvPr>
            <p:cNvSpPr/>
            <p:nvPr/>
          </p:nvSpPr>
          <p:spPr>
            <a:xfrm>
              <a:off x="201605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7" name="Полилиния: фигура 3776">
              <a:extLst>
                <a:ext uri="{FF2B5EF4-FFF2-40B4-BE49-F238E27FC236}">
                  <a16:creationId xmlns:a16="http://schemas.microsoft.com/office/drawing/2014/main" id="{D87DF56C-0996-C2BD-0721-12DE95B236F7}"/>
                </a:ext>
              </a:extLst>
            </p:cNvPr>
            <p:cNvSpPr/>
            <p:nvPr/>
          </p:nvSpPr>
          <p:spPr>
            <a:xfrm>
              <a:off x="192682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8" name="Полилиния: фигура 3777">
              <a:extLst>
                <a:ext uri="{FF2B5EF4-FFF2-40B4-BE49-F238E27FC236}">
                  <a16:creationId xmlns:a16="http://schemas.microsoft.com/office/drawing/2014/main" id="{672E193C-E4E4-459D-49A1-F1FC06B3C1E9}"/>
                </a:ext>
              </a:extLst>
            </p:cNvPr>
            <p:cNvSpPr/>
            <p:nvPr/>
          </p:nvSpPr>
          <p:spPr>
            <a:xfrm>
              <a:off x="201605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9" name="Полилиния: фигура 3778">
              <a:extLst>
                <a:ext uri="{FF2B5EF4-FFF2-40B4-BE49-F238E27FC236}">
                  <a16:creationId xmlns:a16="http://schemas.microsoft.com/office/drawing/2014/main" id="{27695249-352B-4373-0530-422CE6CDA282}"/>
                </a:ext>
              </a:extLst>
            </p:cNvPr>
            <p:cNvSpPr/>
            <p:nvPr/>
          </p:nvSpPr>
          <p:spPr>
            <a:xfrm>
              <a:off x="1945504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1996 w 4145"/>
                <a:gd name="connsiteY1" fmla="*/ -179 h 4143"/>
                <a:gd name="connsiteX2" fmla="*/ 4073 w 4145"/>
                <a:gd name="connsiteY2" fmla="*/ 1897 h 4143"/>
                <a:gd name="connsiteX3" fmla="*/ 1996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0" name="Полилиния: фигура 3779">
              <a:extLst>
                <a:ext uri="{FF2B5EF4-FFF2-40B4-BE49-F238E27FC236}">
                  <a16:creationId xmlns:a16="http://schemas.microsoft.com/office/drawing/2014/main" id="{E8DBC37D-16D5-B697-0AD5-2AA5146F21AA}"/>
                </a:ext>
              </a:extLst>
            </p:cNvPr>
            <p:cNvSpPr/>
            <p:nvPr/>
          </p:nvSpPr>
          <p:spPr>
            <a:xfrm>
              <a:off x="2036811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1" name="Полилиния: фигура 3780">
              <a:extLst>
                <a:ext uri="{FF2B5EF4-FFF2-40B4-BE49-F238E27FC236}">
                  <a16:creationId xmlns:a16="http://schemas.microsoft.com/office/drawing/2014/main" id="{BFB217D7-41C5-9DAB-6762-AE644B40C957}"/>
                </a:ext>
              </a:extLst>
            </p:cNvPr>
            <p:cNvSpPr/>
            <p:nvPr/>
          </p:nvSpPr>
          <p:spPr>
            <a:xfrm>
              <a:off x="1945504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1996 w 4145"/>
                <a:gd name="connsiteY1" fmla="*/ -179 h 5013"/>
                <a:gd name="connsiteX2" fmla="*/ 4073 w 4145"/>
                <a:gd name="connsiteY2" fmla="*/ 1898 h 5013"/>
                <a:gd name="connsiteX3" fmla="*/ 1996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2" name="Полилиния: фигура 3781">
              <a:extLst>
                <a:ext uri="{FF2B5EF4-FFF2-40B4-BE49-F238E27FC236}">
                  <a16:creationId xmlns:a16="http://schemas.microsoft.com/office/drawing/2014/main" id="{4BA7C5F2-F96F-F3D0-0982-4F0D5B33222F}"/>
                </a:ext>
              </a:extLst>
            </p:cNvPr>
            <p:cNvSpPr/>
            <p:nvPr/>
          </p:nvSpPr>
          <p:spPr>
            <a:xfrm>
              <a:off x="2036811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3" name="Полилиния: фигура 3782">
              <a:extLst>
                <a:ext uri="{FF2B5EF4-FFF2-40B4-BE49-F238E27FC236}">
                  <a16:creationId xmlns:a16="http://schemas.microsoft.com/office/drawing/2014/main" id="{00D73696-AEEA-281A-7CE8-407B31397827}"/>
                </a:ext>
              </a:extLst>
            </p:cNvPr>
            <p:cNvSpPr/>
            <p:nvPr/>
          </p:nvSpPr>
          <p:spPr>
            <a:xfrm>
              <a:off x="1740049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4" name="Полилиния: фигура 3783">
              <a:extLst>
                <a:ext uri="{FF2B5EF4-FFF2-40B4-BE49-F238E27FC236}">
                  <a16:creationId xmlns:a16="http://schemas.microsoft.com/office/drawing/2014/main" id="{8FC0EC4F-AE95-E902-6369-B1F1E8733788}"/>
                </a:ext>
              </a:extLst>
            </p:cNvPr>
            <p:cNvSpPr/>
            <p:nvPr/>
          </p:nvSpPr>
          <p:spPr>
            <a:xfrm>
              <a:off x="182928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5" name="Полилиния: фигура 3784">
              <a:extLst>
                <a:ext uri="{FF2B5EF4-FFF2-40B4-BE49-F238E27FC236}">
                  <a16:creationId xmlns:a16="http://schemas.microsoft.com/office/drawing/2014/main" id="{1435F2A4-4B85-510B-982E-D8D7918A896E}"/>
                </a:ext>
              </a:extLst>
            </p:cNvPr>
            <p:cNvSpPr/>
            <p:nvPr/>
          </p:nvSpPr>
          <p:spPr>
            <a:xfrm>
              <a:off x="1740049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6" name="Полилиния: фигура 3785">
              <a:extLst>
                <a:ext uri="{FF2B5EF4-FFF2-40B4-BE49-F238E27FC236}">
                  <a16:creationId xmlns:a16="http://schemas.microsoft.com/office/drawing/2014/main" id="{C254935B-B88D-C758-13BF-C9CC0521F6E3}"/>
                </a:ext>
              </a:extLst>
            </p:cNvPr>
            <p:cNvSpPr/>
            <p:nvPr/>
          </p:nvSpPr>
          <p:spPr>
            <a:xfrm>
              <a:off x="182928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7" name="Полилиния: фигура 3786">
              <a:extLst>
                <a:ext uri="{FF2B5EF4-FFF2-40B4-BE49-F238E27FC236}">
                  <a16:creationId xmlns:a16="http://schemas.microsoft.com/office/drawing/2014/main" id="{C197905B-167F-28F4-F657-473032AD4208}"/>
                </a:ext>
              </a:extLst>
            </p:cNvPr>
            <p:cNvSpPr/>
            <p:nvPr/>
          </p:nvSpPr>
          <p:spPr>
            <a:xfrm>
              <a:off x="1758726" y="3715188"/>
              <a:ext cx="4154" cy="4143"/>
            </a:xfrm>
            <a:custGeom>
              <a:avLst/>
              <a:gdLst>
                <a:gd name="connsiteX0" fmla="*/ -72 w 4154"/>
                <a:gd name="connsiteY0" fmla="*/ 1897 h 4143"/>
                <a:gd name="connsiteX1" fmla="*/ 2005 w 4154"/>
                <a:gd name="connsiteY1" fmla="*/ -179 h 4143"/>
                <a:gd name="connsiteX2" fmla="*/ 4082 w 4154"/>
                <a:gd name="connsiteY2" fmla="*/ 1897 h 4143"/>
                <a:gd name="connsiteX3" fmla="*/ 2005 w 4154"/>
                <a:gd name="connsiteY3" fmla="*/ 3965 h 4143"/>
                <a:gd name="connsiteX4" fmla="*/ -72 w 4154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8" name="Полилиния: фигура 3787">
              <a:extLst>
                <a:ext uri="{FF2B5EF4-FFF2-40B4-BE49-F238E27FC236}">
                  <a16:creationId xmlns:a16="http://schemas.microsoft.com/office/drawing/2014/main" id="{4EAEAEF4-AE9C-174F-C9A7-C2AF6EA57059}"/>
                </a:ext>
              </a:extLst>
            </p:cNvPr>
            <p:cNvSpPr/>
            <p:nvPr/>
          </p:nvSpPr>
          <p:spPr>
            <a:xfrm>
              <a:off x="1850043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9" name="Полилиния: фигура 3788">
              <a:extLst>
                <a:ext uri="{FF2B5EF4-FFF2-40B4-BE49-F238E27FC236}">
                  <a16:creationId xmlns:a16="http://schemas.microsoft.com/office/drawing/2014/main" id="{1F76FCDA-17D0-1D50-E595-B85451532C60}"/>
                </a:ext>
              </a:extLst>
            </p:cNvPr>
            <p:cNvSpPr/>
            <p:nvPr/>
          </p:nvSpPr>
          <p:spPr>
            <a:xfrm>
              <a:off x="1758726" y="3804380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0" name="Полилиния: фигура 3789">
              <a:extLst>
                <a:ext uri="{FF2B5EF4-FFF2-40B4-BE49-F238E27FC236}">
                  <a16:creationId xmlns:a16="http://schemas.microsoft.com/office/drawing/2014/main" id="{4EA384EC-9C99-DBE0-374F-18519A4106F5}"/>
                </a:ext>
              </a:extLst>
            </p:cNvPr>
            <p:cNvSpPr/>
            <p:nvPr/>
          </p:nvSpPr>
          <p:spPr>
            <a:xfrm>
              <a:off x="1850043" y="3804380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1" name="Полилиния: фигура 3790">
              <a:extLst>
                <a:ext uri="{FF2B5EF4-FFF2-40B4-BE49-F238E27FC236}">
                  <a16:creationId xmlns:a16="http://schemas.microsoft.com/office/drawing/2014/main" id="{6571723A-C9AA-6808-3150-27416D3AE00A}"/>
                </a:ext>
              </a:extLst>
            </p:cNvPr>
            <p:cNvSpPr/>
            <p:nvPr/>
          </p:nvSpPr>
          <p:spPr>
            <a:xfrm>
              <a:off x="155121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2" name="Полилиния: фигура 3791">
              <a:extLst>
                <a:ext uri="{FF2B5EF4-FFF2-40B4-BE49-F238E27FC236}">
                  <a16:creationId xmlns:a16="http://schemas.microsoft.com/office/drawing/2014/main" id="{1FC767DC-DCFC-21FC-2193-41C2574C1444}"/>
                </a:ext>
              </a:extLst>
            </p:cNvPr>
            <p:cNvSpPr/>
            <p:nvPr/>
          </p:nvSpPr>
          <p:spPr>
            <a:xfrm>
              <a:off x="164252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3" name="Полилиния: фигура 3792">
              <a:extLst>
                <a:ext uri="{FF2B5EF4-FFF2-40B4-BE49-F238E27FC236}">
                  <a16:creationId xmlns:a16="http://schemas.microsoft.com/office/drawing/2014/main" id="{39A84C11-7E1B-5F08-EF3E-7880C3A68EDD}"/>
                </a:ext>
              </a:extLst>
            </p:cNvPr>
            <p:cNvSpPr/>
            <p:nvPr/>
          </p:nvSpPr>
          <p:spPr>
            <a:xfrm>
              <a:off x="155121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4" name="Полилиния: фигура 3793">
              <a:extLst>
                <a:ext uri="{FF2B5EF4-FFF2-40B4-BE49-F238E27FC236}">
                  <a16:creationId xmlns:a16="http://schemas.microsoft.com/office/drawing/2014/main" id="{3C93FDB4-D19B-3891-3ED5-16486472FC31}"/>
                </a:ext>
              </a:extLst>
            </p:cNvPr>
            <p:cNvSpPr/>
            <p:nvPr/>
          </p:nvSpPr>
          <p:spPr>
            <a:xfrm>
              <a:off x="164252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5" name="Полилиния: фигура 3794">
              <a:extLst>
                <a:ext uri="{FF2B5EF4-FFF2-40B4-BE49-F238E27FC236}">
                  <a16:creationId xmlns:a16="http://schemas.microsoft.com/office/drawing/2014/main" id="{9E56083D-2812-8C20-4506-10D93A329DB1}"/>
                </a:ext>
              </a:extLst>
            </p:cNvPr>
            <p:cNvSpPr/>
            <p:nvPr/>
          </p:nvSpPr>
          <p:spPr>
            <a:xfrm>
              <a:off x="1571958" y="3716341"/>
              <a:ext cx="4154" cy="1841"/>
            </a:xfrm>
            <a:custGeom>
              <a:avLst/>
              <a:gdLst>
                <a:gd name="connsiteX0" fmla="*/ -72 w 4154"/>
                <a:gd name="connsiteY0" fmla="*/ 744 h 1841"/>
                <a:gd name="connsiteX1" fmla="*/ -72 w 4154"/>
                <a:gd name="connsiteY1" fmla="*/ 744 h 1841"/>
                <a:gd name="connsiteX2" fmla="*/ 4082 w 4154"/>
                <a:gd name="connsiteY2" fmla="*/ 744 h 1841"/>
                <a:gd name="connsiteX3" fmla="*/ -72 w 4154"/>
                <a:gd name="connsiteY3" fmla="*/ 744 h 1841"/>
                <a:gd name="connsiteX4" fmla="*/ -72 w 4154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744"/>
                    <a:pt x="4082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6" name="Полилиния: фигура 3795">
              <a:extLst>
                <a:ext uri="{FF2B5EF4-FFF2-40B4-BE49-F238E27FC236}">
                  <a16:creationId xmlns:a16="http://schemas.microsoft.com/office/drawing/2014/main" id="{B3B089A4-CE90-996C-1D55-2C89A52651FE}"/>
                </a:ext>
              </a:extLst>
            </p:cNvPr>
            <p:cNvSpPr/>
            <p:nvPr/>
          </p:nvSpPr>
          <p:spPr>
            <a:xfrm>
              <a:off x="1663274" y="3716341"/>
              <a:ext cx="4145" cy="1841"/>
            </a:xfrm>
            <a:custGeom>
              <a:avLst/>
              <a:gdLst>
                <a:gd name="connsiteX0" fmla="*/ -72 w 4145"/>
                <a:gd name="connsiteY0" fmla="*/ 744 h 1841"/>
                <a:gd name="connsiteX1" fmla="*/ -72 w 4145"/>
                <a:gd name="connsiteY1" fmla="*/ 744 h 1841"/>
                <a:gd name="connsiteX2" fmla="*/ 4073 w 4145"/>
                <a:gd name="connsiteY2" fmla="*/ 744 h 1841"/>
                <a:gd name="connsiteX3" fmla="*/ -72 w 4145"/>
                <a:gd name="connsiteY3" fmla="*/ 744 h 1841"/>
                <a:gd name="connsiteX4" fmla="*/ -72 w 4145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744"/>
                    <a:pt x="1996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7" name="Полилиния: фигура 3796">
              <a:extLst>
                <a:ext uri="{FF2B5EF4-FFF2-40B4-BE49-F238E27FC236}">
                  <a16:creationId xmlns:a16="http://schemas.microsoft.com/office/drawing/2014/main" id="{BA888F34-9993-0A29-51F3-8144EC013C2D}"/>
                </a:ext>
              </a:extLst>
            </p:cNvPr>
            <p:cNvSpPr/>
            <p:nvPr/>
          </p:nvSpPr>
          <p:spPr>
            <a:xfrm>
              <a:off x="1571958" y="3805533"/>
              <a:ext cx="4154" cy="2480"/>
            </a:xfrm>
            <a:custGeom>
              <a:avLst/>
              <a:gdLst>
                <a:gd name="connsiteX0" fmla="*/ -72 w 4154"/>
                <a:gd name="connsiteY0" fmla="*/ 744 h 2480"/>
                <a:gd name="connsiteX1" fmla="*/ -72 w 4154"/>
                <a:gd name="connsiteY1" fmla="*/ 744 h 2480"/>
                <a:gd name="connsiteX2" fmla="*/ 4082 w 4154"/>
                <a:gd name="connsiteY2" fmla="*/ 744 h 2480"/>
                <a:gd name="connsiteX3" fmla="*/ -72 w 4154"/>
                <a:gd name="connsiteY3" fmla="*/ 744 h 2480"/>
                <a:gd name="connsiteX4" fmla="*/ -72 w 4154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1"/>
                    <a:pt x="4082" y="2821"/>
                    <a:pt x="-72" y="744"/>
                  </a:cubicBezTo>
                  <a:cubicBezTo>
                    <a:pt x="2005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8" name="Полилиния: фигура 3797">
              <a:extLst>
                <a:ext uri="{FF2B5EF4-FFF2-40B4-BE49-F238E27FC236}">
                  <a16:creationId xmlns:a16="http://schemas.microsoft.com/office/drawing/2014/main" id="{F5036EF0-E0DD-6E4A-58A1-68AB1B910A17}"/>
                </a:ext>
              </a:extLst>
            </p:cNvPr>
            <p:cNvSpPr/>
            <p:nvPr/>
          </p:nvSpPr>
          <p:spPr>
            <a:xfrm>
              <a:off x="1663274" y="3805533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1"/>
                    <a:pt x="1996" y="2821"/>
                    <a:pt x="-72" y="744"/>
                  </a:cubicBezTo>
                  <a:cubicBezTo>
                    <a:pt x="-72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9" name="Полилиния: фигура 3798">
              <a:extLst>
                <a:ext uri="{FF2B5EF4-FFF2-40B4-BE49-F238E27FC236}">
                  <a16:creationId xmlns:a16="http://schemas.microsoft.com/office/drawing/2014/main" id="{A7F5AD26-3C99-60D1-4997-2E30A18E3D92}"/>
                </a:ext>
              </a:extLst>
            </p:cNvPr>
            <p:cNvSpPr/>
            <p:nvPr/>
          </p:nvSpPr>
          <p:spPr>
            <a:xfrm>
              <a:off x="1385189" y="3716341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0" name="Полилиния: фигура 3799">
              <a:extLst>
                <a:ext uri="{FF2B5EF4-FFF2-40B4-BE49-F238E27FC236}">
                  <a16:creationId xmlns:a16="http://schemas.microsoft.com/office/drawing/2014/main" id="{8715BDB7-05DD-76A2-9CFF-C4EFEFC783CA}"/>
                </a:ext>
              </a:extLst>
            </p:cNvPr>
            <p:cNvSpPr/>
            <p:nvPr/>
          </p:nvSpPr>
          <p:spPr>
            <a:xfrm>
              <a:off x="1476496" y="3716341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1" name="Полилиния: фигура 3800">
              <a:extLst>
                <a:ext uri="{FF2B5EF4-FFF2-40B4-BE49-F238E27FC236}">
                  <a16:creationId xmlns:a16="http://schemas.microsoft.com/office/drawing/2014/main" id="{BEF62CA8-7E3A-451D-F124-48EDAFE18E1C}"/>
                </a:ext>
              </a:extLst>
            </p:cNvPr>
            <p:cNvSpPr/>
            <p:nvPr/>
          </p:nvSpPr>
          <p:spPr>
            <a:xfrm>
              <a:off x="10163409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220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2" name="Полилиния: фигура 3801">
              <a:extLst>
                <a:ext uri="{FF2B5EF4-FFF2-40B4-BE49-F238E27FC236}">
                  <a16:creationId xmlns:a16="http://schemas.microsoft.com/office/drawing/2014/main" id="{C75AEC50-3302-73A4-4ED2-8060D39C8485}"/>
                </a:ext>
              </a:extLst>
            </p:cNvPr>
            <p:cNvSpPr/>
            <p:nvPr/>
          </p:nvSpPr>
          <p:spPr>
            <a:xfrm>
              <a:off x="10163409" y="3891505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606 w 41452"/>
                <a:gd name="connsiteY1" fmla="*/ -179 h 41490"/>
                <a:gd name="connsiteX2" fmla="*/ 41380 w 41452"/>
                <a:gd name="connsiteY2" fmla="*/ 20566 h 41490"/>
                <a:gd name="connsiteX3" fmla="*/ 20606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3" name="Полилиния: фигура 3802">
              <a:extLst>
                <a:ext uri="{FF2B5EF4-FFF2-40B4-BE49-F238E27FC236}">
                  <a16:creationId xmlns:a16="http://schemas.microsoft.com/office/drawing/2014/main" id="{83F2BC05-6BE0-C4DA-030C-98523B65CA75}"/>
                </a:ext>
              </a:extLst>
            </p:cNvPr>
            <p:cNvSpPr/>
            <p:nvPr/>
          </p:nvSpPr>
          <p:spPr>
            <a:xfrm>
              <a:off x="9976641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4" name="Полилиния: фигура 3803">
              <a:extLst>
                <a:ext uri="{FF2B5EF4-FFF2-40B4-BE49-F238E27FC236}">
                  <a16:creationId xmlns:a16="http://schemas.microsoft.com/office/drawing/2014/main" id="{3E321497-98B2-9E4E-CBDC-8344648D99A9}"/>
                </a:ext>
              </a:extLst>
            </p:cNvPr>
            <p:cNvSpPr/>
            <p:nvPr/>
          </p:nvSpPr>
          <p:spPr>
            <a:xfrm>
              <a:off x="10065832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5" name="Полилиния: фигура 3804">
              <a:extLst>
                <a:ext uri="{FF2B5EF4-FFF2-40B4-BE49-F238E27FC236}">
                  <a16:creationId xmlns:a16="http://schemas.microsoft.com/office/drawing/2014/main" id="{6AAA9548-7975-77BC-30C6-5D30F840A36F}"/>
                </a:ext>
              </a:extLst>
            </p:cNvPr>
            <p:cNvSpPr/>
            <p:nvPr/>
          </p:nvSpPr>
          <p:spPr>
            <a:xfrm>
              <a:off x="9976641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6" name="Полилиния: фигура 3805">
              <a:extLst>
                <a:ext uri="{FF2B5EF4-FFF2-40B4-BE49-F238E27FC236}">
                  <a16:creationId xmlns:a16="http://schemas.microsoft.com/office/drawing/2014/main" id="{BC71382E-115A-2EFD-68BE-60FCBB609F40}"/>
                </a:ext>
              </a:extLst>
            </p:cNvPr>
            <p:cNvSpPr/>
            <p:nvPr/>
          </p:nvSpPr>
          <p:spPr>
            <a:xfrm>
              <a:off x="10065832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7" name="Полилиния: фигура 3806">
              <a:extLst>
                <a:ext uri="{FF2B5EF4-FFF2-40B4-BE49-F238E27FC236}">
                  <a16:creationId xmlns:a16="http://schemas.microsoft.com/office/drawing/2014/main" id="{A80555BE-4F0E-841E-F077-E9352131C11C}"/>
                </a:ext>
              </a:extLst>
            </p:cNvPr>
            <p:cNvSpPr/>
            <p:nvPr/>
          </p:nvSpPr>
          <p:spPr>
            <a:xfrm>
              <a:off x="9976641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8" name="Полилиния: фигура 3807">
              <a:extLst>
                <a:ext uri="{FF2B5EF4-FFF2-40B4-BE49-F238E27FC236}">
                  <a16:creationId xmlns:a16="http://schemas.microsoft.com/office/drawing/2014/main" id="{1BF13B53-9472-9F3B-E698-9F3C7878D687}"/>
                </a:ext>
              </a:extLst>
            </p:cNvPr>
            <p:cNvSpPr/>
            <p:nvPr/>
          </p:nvSpPr>
          <p:spPr>
            <a:xfrm>
              <a:off x="10067928" y="3891505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9" name="Полилиния: фигура 3808">
              <a:extLst>
                <a:ext uri="{FF2B5EF4-FFF2-40B4-BE49-F238E27FC236}">
                  <a16:creationId xmlns:a16="http://schemas.microsoft.com/office/drawing/2014/main" id="{A716A94D-BCC4-3B34-7BA1-2ADA8386A098}"/>
                </a:ext>
              </a:extLst>
            </p:cNvPr>
            <p:cNvSpPr/>
            <p:nvPr/>
          </p:nvSpPr>
          <p:spPr>
            <a:xfrm>
              <a:off x="9976641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5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0" name="Полилиния: фигура 3809">
              <a:extLst>
                <a:ext uri="{FF2B5EF4-FFF2-40B4-BE49-F238E27FC236}">
                  <a16:creationId xmlns:a16="http://schemas.microsoft.com/office/drawing/2014/main" id="{CB4FF328-983B-62E5-9C1B-55BA685983D1}"/>
                </a:ext>
              </a:extLst>
            </p:cNvPr>
            <p:cNvSpPr/>
            <p:nvPr/>
          </p:nvSpPr>
          <p:spPr>
            <a:xfrm>
              <a:off x="10067928" y="3980707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702 w 41452"/>
                <a:gd name="connsiteY1" fmla="*/ -179 h 41481"/>
                <a:gd name="connsiteX2" fmla="*/ 41380 w 41452"/>
                <a:gd name="connsiteY2" fmla="*/ 20557 h 41481"/>
                <a:gd name="connsiteX3" fmla="*/ 20702 w 41452"/>
                <a:gd name="connsiteY3" fmla="*/ 41302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57"/>
                  </a:cubicBezTo>
                  <a:cubicBezTo>
                    <a:pt x="41380" y="33006"/>
                    <a:pt x="30993" y="41302"/>
                    <a:pt x="20702" y="41302"/>
                  </a:cubicBezTo>
                  <a:cubicBezTo>
                    <a:pt x="8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1" name="Полилиния: фигура 3810">
              <a:extLst>
                <a:ext uri="{FF2B5EF4-FFF2-40B4-BE49-F238E27FC236}">
                  <a16:creationId xmlns:a16="http://schemas.microsoft.com/office/drawing/2014/main" id="{4CA8B168-3F16-8CE1-4509-B68A11534612}"/>
                </a:ext>
              </a:extLst>
            </p:cNvPr>
            <p:cNvSpPr/>
            <p:nvPr/>
          </p:nvSpPr>
          <p:spPr>
            <a:xfrm>
              <a:off x="9879064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98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2" name="Полилиния: фигура 3811">
              <a:extLst>
                <a:ext uri="{FF2B5EF4-FFF2-40B4-BE49-F238E27FC236}">
                  <a16:creationId xmlns:a16="http://schemas.microsoft.com/office/drawing/2014/main" id="{2E4EB469-1485-C22D-3A80-3944DDCC4808}"/>
                </a:ext>
              </a:extLst>
            </p:cNvPr>
            <p:cNvSpPr/>
            <p:nvPr/>
          </p:nvSpPr>
          <p:spPr>
            <a:xfrm>
              <a:off x="9881160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3" name="Полилиния: фигура 3812">
              <a:extLst>
                <a:ext uri="{FF2B5EF4-FFF2-40B4-BE49-F238E27FC236}">
                  <a16:creationId xmlns:a16="http://schemas.microsoft.com/office/drawing/2014/main" id="{00E82D53-2F22-96C7-7271-0B4DBA245B1D}"/>
                </a:ext>
              </a:extLst>
            </p:cNvPr>
            <p:cNvSpPr/>
            <p:nvPr/>
          </p:nvSpPr>
          <p:spPr>
            <a:xfrm>
              <a:off x="9601007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4" name="Полилиния: фигура 3813">
              <a:extLst>
                <a:ext uri="{FF2B5EF4-FFF2-40B4-BE49-F238E27FC236}">
                  <a16:creationId xmlns:a16="http://schemas.microsoft.com/office/drawing/2014/main" id="{689D262D-9102-6277-ECA9-5278543F795D}"/>
                </a:ext>
              </a:extLst>
            </p:cNvPr>
            <p:cNvSpPr/>
            <p:nvPr/>
          </p:nvSpPr>
          <p:spPr>
            <a:xfrm>
              <a:off x="9690200" y="388942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5" name="Полилиния: фигура 3814">
              <a:extLst>
                <a:ext uri="{FF2B5EF4-FFF2-40B4-BE49-F238E27FC236}">
                  <a16:creationId xmlns:a16="http://schemas.microsoft.com/office/drawing/2014/main" id="{CF030138-0024-2C96-1422-B6FEC22B182F}"/>
                </a:ext>
              </a:extLst>
            </p:cNvPr>
            <p:cNvSpPr/>
            <p:nvPr/>
          </p:nvSpPr>
          <p:spPr>
            <a:xfrm>
              <a:off x="9601007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6" name="Полилиния: фигура 3815">
              <a:extLst>
                <a:ext uri="{FF2B5EF4-FFF2-40B4-BE49-F238E27FC236}">
                  <a16:creationId xmlns:a16="http://schemas.microsoft.com/office/drawing/2014/main" id="{4A4BFDC4-CDDC-7B8E-3087-1506119799ED}"/>
                </a:ext>
              </a:extLst>
            </p:cNvPr>
            <p:cNvSpPr/>
            <p:nvPr/>
          </p:nvSpPr>
          <p:spPr>
            <a:xfrm>
              <a:off x="9690200" y="397863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7" name="Полилиния: фигура 3816">
              <a:extLst>
                <a:ext uri="{FF2B5EF4-FFF2-40B4-BE49-F238E27FC236}">
                  <a16:creationId xmlns:a16="http://schemas.microsoft.com/office/drawing/2014/main" id="{3387717E-A033-3DE6-2B7C-EF16F6C68CC3}"/>
                </a:ext>
              </a:extLst>
            </p:cNvPr>
            <p:cNvSpPr/>
            <p:nvPr/>
          </p:nvSpPr>
          <p:spPr>
            <a:xfrm>
              <a:off x="9603105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8" name="Полилиния: фигура 3817">
              <a:extLst>
                <a:ext uri="{FF2B5EF4-FFF2-40B4-BE49-F238E27FC236}">
                  <a16:creationId xmlns:a16="http://schemas.microsoft.com/office/drawing/2014/main" id="{F16FCFB1-3E3A-FAE0-15E0-0C37B3934202}"/>
                </a:ext>
              </a:extLst>
            </p:cNvPr>
            <p:cNvSpPr/>
            <p:nvPr/>
          </p:nvSpPr>
          <p:spPr>
            <a:xfrm>
              <a:off x="9694392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9" name="Полилиния: фигура 3818">
              <a:extLst>
                <a:ext uri="{FF2B5EF4-FFF2-40B4-BE49-F238E27FC236}">
                  <a16:creationId xmlns:a16="http://schemas.microsoft.com/office/drawing/2014/main" id="{024D9D81-0393-6DC0-35A3-48BFFB8B5ED2}"/>
                </a:ext>
              </a:extLst>
            </p:cNvPr>
            <p:cNvSpPr/>
            <p:nvPr/>
          </p:nvSpPr>
          <p:spPr>
            <a:xfrm>
              <a:off x="9603105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0" name="Полилиния: фигура 3819">
              <a:extLst>
                <a:ext uri="{FF2B5EF4-FFF2-40B4-BE49-F238E27FC236}">
                  <a16:creationId xmlns:a16="http://schemas.microsoft.com/office/drawing/2014/main" id="{746B1E10-13BB-84DA-2EFE-A746EE0DFA92}"/>
                </a:ext>
              </a:extLst>
            </p:cNvPr>
            <p:cNvSpPr/>
            <p:nvPr/>
          </p:nvSpPr>
          <p:spPr>
            <a:xfrm>
              <a:off x="9694392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1" name="Полилиния: фигура 3820">
              <a:extLst>
                <a:ext uri="{FF2B5EF4-FFF2-40B4-BE49-F238E27FC236}">
                  <a16:creationId xmlns:a16="http://schemas.microsoft.com/office/drawing/2014/main" id="{07E2C299-E5C6-C821-18FC-F78E7AC93E3E}"/>
                </a:ext>
              </a:extLst>
            </p:cNvPr>
            <p:cNvSpPr/>
            <p:nvPr/>
          </p:nvSpPr>
          <p:spPr>
            <a:xfrm>
              <a:off x="9414239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2" name="Полилиния: фигура 3821">
              <a:extLst>
                <a:ext uri="{FF2B5EF4-FFF2-40B4-BE49-F238E27FC236}">
                  <a16:creationId xmlns:a16="http://schemas.microsoft.com/office/drawing/2014/main" id="{C19629BE-FBAD-48BE-644C-C22D478A14A0}"/>
                </a:ext>
              </a:extLst>
            </p:cNvPr>
            <p:cNvSpPr/>
            <p:nvPr/>
          </p:nvSpPr>
          <p:spPr>
            <a:xfrm>
              <a:off x="9503430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3" name="Полилиния: фигура 3822">
              <a:extLst>
                <a:ext uri="{FF2B5EF4-FFF2-40B4-BE49-F238E27FC236}">
                  <a16:creationId xmlns:a16="http://schemas.microsoft.com/office/drawing/2014/main" id="{438E4DDB-9560-7E92-7801-A88A3DC6EB4E}"/>
                </a:ext>
              </a:extLst>
            </p:cNvPr>
            <p:cNvSpPr/>
            <p:nvPr/>
          </p:nvSpPr>
          <p:spPr>
            <a:xfrm>
              <a:off x="9414239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4" name="Полилиния: фигура 3823">
              <a:extLst>
                <a:ext uri="{FF2B5EF4-FFF2-40B4-BE49-F238E27FC236}">
                  <a16:creationId xmlns:a16="http://schemas.microsoft.com/office/drawing/2014/main" id="{B03BB610-0F92-4AF8-D3FF-F40EF3CD7FFF}"/>
                </a:ext>
              </a:extLst>
            </p:cNvPr>
            <p:cNvSpPr/>
            <p:nvPr/>
          </p:nvSpPr>
          <p:spPr>
            <a:xfrm>
              <a:off x="9503430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5" name="Полилиния: фигура 3824">
              <a:extLst>
                <a:ext uri="{FF2B5EF4-FFF2-40B4-BE49-F238E27FC236}">
                  <a16:creationId xmlns:a16="http://schemas.microsoft.com/office/drawing/2014/main" id="{BF7CE719-5D0B-7830-6A20-784A34CDE92E}"/>
                </a:ext>
              </a:extLst>
            </p:cNvPr>
            <p:cNvSpPr/>
            <p:nvPr/>
          </p:nvSpPr>
          <p:spPr>
            <a:xfrm>
              <a:off x="9416336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6" name="Полилиния: фигура 3825">
              <a:extLst>
                <a:ext uri="{FF2B5EF4-FFF2-40B4-BE49-F238E27FC236}">
                  <a16:creationId xmlns:a16="http://schemas.microsoft.com/office/drawing/2014/main" id="{697777DB-EDEA-C6F7-9F4B-8B2784105144}"/>
                </a:ext>
              </a:extLst>
            </p:cNvPr>
            <p:cNvSpPr/>
            <p:nvPr/>
          </p:nvSpPr>
          <p:spPr>
            <a:xfrm>
              <a:off x="9507624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7" name="Полилиния: фигура 3826">
              <a:extLst>
                <a:ext uri="{FF2B5EF4-FFF2-40B4-BE49-F238E27FC236}">
                  <a16:creationId xmlns:a16="http://schemas.microsoft.com/office/drawing/2014/main" id="{60095512-D33E-0046-3E31-C6FEAFE32784}"/>
                </a:ext>
              </a:extLst>
            </p:cNvPr>
            <p:cNvSpPr/>
            <p:nvPr/>
          </p:nvSpPr>
          <p:spPr>
            <a:xfrm>
              <a:off x="9416336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8" name="Полилиния: фигура 3827">
              <a:extLst>
                <a:ext uri="{FF2B5EF4-FFF2-40B4-BE49-F238E27FC236}">
                  <a16:creationId xmlns:a16="http://schemas.microsoft.com/office/drawing/2014/main" id="{8082ED0C-E3B3-02BC-6B2F-496B4C6A2944}"/>
                </a:ext>
              </a:extLst>
            </p:cNvPr>
            <p:cNvSpPr/>
            <p:nvPr/>
          </p:nvSpPr>
          <p:spPr>
            <a:xfrm>
              <a:off x="9507624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9" name="Полилиния: фигура 3828">
              <a:extLst>
                <a:ext uri="{FF2B5EF4-FFF2-40B4-BE49-F238E27FC236}">
                  <a16:creationId xmlns:a16="http://schemas.microsoft.com/office/drawing/2014/main" id="{8F7DF10E-3191-B733-C1A1-99884F9B1262}"/>
                </a:ext>
              </a:extLst>
            </p:cNvPr>
            <p:cNvSpPr/>
            <p:nvPr/>
          </p:nvSpPr>
          <p:spPr>
            <a:xfrm>
              <a:off x="9227471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0" name="Полилиния: фигура 3829">
              <a:extLst>
                <a:ext uri="{FF2B5EF4-FFF2-40B4-BE49-F238E27FC236}">
                  <a16:creationId xmlns:a16="http://schemas.microsoft.com/office/drawing/2014/main" id="{78172629-CD82-73A4-D1D4-935AFF57D5D2}"/>
                </a:ext>
              </a:extLst>
            </p:cNvPr>
            <p:cNvSpPr/>
            <p:nvPr/>
          </p:nvSpPr>
          <p:spPr>
            <a:xfrm>
              <a:off x="9316662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1" name="Полилиния: фигура 3830">
              <a:extLst>
                <a:ext uri="{FF2B5EF4-FFF2-40B4-BE49-F238E27FC236}">
                  <a16:creationId xmlns:a16="http://schemas.microsoft.com/office/drawing/2014/main" id="{41BF81FC-95B6-2C0C-5083-6014B9299B23}"/>
                </a:ext>
              </a:extLst>
            </p:cNvPr>
            <p:cNvSpPr/>
            <p:nvPr/>
          </p:nvSpPr>
          <p:spPr>
            <a:xfrm>
              <a:off x="9227471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2" name="Полилиния: фигура 3831">
              <a:extLst>
                <a:ext uri="{FF2B5EF4-FFF2-40B4-BE49-F238E27FC236}">
                  <a16:creationId xmlns:a16="http://schemas.microsoft.com/office/drawing/2014/main" id="{05990E25-9EB3-7EC4-1EC2-C094F07C444C}"/>
                </a:ext>
              </a:extLst>
            </p:cNvPr>
            <p:cNvSpPr/>
            <p:nvPr/>
          </p:nvSpPr>
          <p:spPr>
            <a:xfrm>
              <a:off x="9316662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3" name="Полилиния: фигура 3832">
              <a:extLst>
                <a:ext uri="{FF2B5EF4-FFF2-40B4-BE49-F238E27FC236}">
                  <a16:creationId xmlns:a16="http://schemas.microsoft.com/office/drawing/2014/main" id="{C844B314-A255-A81B-7FD1-C9ADE4CEC389}"/>
                </a:ext>
              </a:extLst>
            </p:cNvPr>
            <p:cNvSpPr/>
            <p:nvPr/>
          </p:nvSpPr>
          <p:spPr>
            <a:xfrm>
              <a:off x="9229568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4" name="Полилиния: фигура 3833">
              <a:extLst>
                <a:ext uri="{FF2B5EF4-FFF2-40B4-BE49-F238E27FC236}">
                  <a16:creationId xmlns:a16="http://schemas.microsoft.com/office/drawing/2014/main" id="{BCD9C2A4-7214-B4DB-59C5-3F8EF3EF96A0}"/>
                </a:ext>
              </a:extLst>
            </p:cNvPr>
            <p:cNvSpPr/>
            <p:nvPr/>
          </p:nvSpPr>
          <p:spPr>
            <a:xfrm>
              <a:off x="9320855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5" name="Полилиния: фигура 3834">
              <a:extLst>
                <a:ext uri="{FF2B5EF4-FFF2-40B4-BE49-F238E27FC236}">
                  <a16:creationId xmlns:a16="http://schemas.microsoft.com/office/drawing/2014/main" id="{93CC86DD-0B2D-33CC-CF5E-E1CFA62E5DC0}"/>
                </a:ext>
              </a:extLst>
            </p:cNvPr>
            <p:cNvSpPr/>
            <p:nvPr/>
          </p:nvSpPr>
          <p:spPr>
            <a:xfrm>
              <a:off x="9229568" y="398277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60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6" name="Полилиния: фигура 3835">
              <a:extLst>
                <a:ext uri="{FF2B5EF4-FFF2-40B4-BE49-F238E27FC236}">
                  <a16:creationId xmlns:a16="http://schemas.microsoft.com/office/drawing/2014/main" id="{3A2C613D-7AB5-B585-6E05-380EC4C41EE5}"/>
                </a:ext>
              </a:extLst>
            </p:cNvPr>
            <p:cNvSpPr/>
            <p:nvPr/>
          </p:nvSpPr>
          <p:spPr>
            <a:xfrm>
              <a:off x="9320855" y="398277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60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7" name="Полилиния: фигура 3836">
              <a:extLst>
                <a:ext uri="{FF2B5EF4-FFF2-40B4-BE49-F238E27FC236}">
                  <a16:creationId xmlns:a16="http://schemas.microsoft.com/office/drawing/2014/main" id="{2EC356C7-313D-2FA6-ACFF-4BA53A27B90F}"/>
                </a:ext>
              </a:extLst>
            </p:cNvPr>
            <p:cNvSpPr/>
            <p:nvPr/>
          </p:nvSpPr>
          <p:spPr>
            <a:xfrm>
              <a:off x="903860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8" name="Полилиния: фигура 3837">
              <a:extLst>
                <a:ext uri="{FF2B5EF4-FFF2-40B4-BE49-F238E27FC236}">
                  <a16:creationId xmlns:a16="http://schemas.microsoft.com/office/drawing/2014/main" id="{06648E82-F2CF-FE10-7F73-31CA73881738}"/>
                </a:ext>
              </a:extLst>
            </p:cNvPr>
            <p:cNvSpPr/>
            <p:nvPr/>
          </p:nvSpPr>
          <p:spPr>
            <a:xfrm>
              <a:off x="9129913" y="388942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9" name="Полилиния: фигура 3838">
              <a:extLst>
                <a:ext uri="{FF2B5EF4-FFF2-40B4-BE49-F238E27FC236}">
                  <a16:creationId xmlns:a16="http://schemas.microsoft.com/office/drawing/2014/main" id="{05928A14-CC17-0386-777B-D09DA92605AC}"/>
                </a:ext>
              </a:extLst>
            </p:cNvPr>
            <p:cNvSpPr/>
            <p:nvPr/>
          </p:nvSpPr>
          <p:spPr>
            <a:xfrm>
              <a:off x="903860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0" name="Полилиния: фигура 3839">
              <a:extLst>
                <a:ext uri="{FF2B5EF4-FFF2-40B4-BE49-F238E27FC236}">
                  <a16:creationId xmlns:a16="http://schemas.microsoft.com/office/drawing/2014/main" id="{CBD02F67-968C-F025-18E8-A776B45E10D2}"/>
                </a:ext>
              </a:extLst>
            </p:cNvPr>
            <p:cNvSpPr/>
            <p:nvPr/>
          </p:nvSpPr>
          <p:spPr>
            <a:xfrm>
              <a:off x="9129913" y="3978630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1" name="Полилиния: фигура 3840">
              <a:extLst>
                <a:ext uri="{FF2B5EF4-FFF2-40B4-BE49-F238E27FC236}">
                  <a16:creationId xmlns:a16="http://schemas.microsoft.com/office/drawing/2014/main" id="{27F166BC-6E5C-D8E1-C8D3-2D0482DDFE82}"/>
                </a:ext>
              </a:extLst>
            </p:cNvPr>
            <p:cNvSpPr/>
            <p:nvPr/>
          </p:nvSpPr>
          <p:spPr>
            <a:xfrm>
              <a:off x="9042751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2" name="Полилиния: фигура 3841">
              <a:extLst>
                <a:ext uri="{FF2B5EF4-FFF2-40B4-BE49-F238E27FC236}">
                  <a16:creationId xmlns:a16="http://schemas.microsoft.com/office/drawing/2014/main" id="{DDF5937E-08D3-F39F-8CCC-3F50C79F86B9}"/>
                </a:ext>
              </a:extLst>
            </p:cNvPr>
            <p:cNvSpPr/>
            <p:nvPr/>
          </p:nvSpPr>
          <p:spPr>
            <a:xfrm>
              <a:off x="9134068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3" name="Полилиния: фигура 3842">
              <a:extLst>
                <a:ext uri="{FF2B5EF4-FFF2-40B4-BE49-F238E27FC236}">
                  <a16:creationId xmlns:a16="http://schemas.microsoft.com/office/drawing/2014/main" id="{03AC4CC2-5F87-C419-CA6D-17F9C82E6D26}"/>
                </a:ext>
              </a:extLst>
            </p:cNvPr>
            <p:cNvSpPr/>
            <p:nvPr/>
          </p:nvSpPr>
          <p:spPr>
            <a:xfrm>
              <a:off x="9042751" y="398277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4" name="Полилиния: фигура 3843">
              <a:extLst>
                <a:ext uri="{FF2B5EF4-FFF2-40B4-BE49-F238E27FC236}">
                  <a16:creationId xmlns:a16="http://schemas.microsoft.com/office/drawing/2014/main" id="{486F12B4-3D3B-891A-D379-1D43A3D52728}"/>
                </a:ext>
              </a:extLst>
            </p:cNvPr>
            <p:cNvSpPr/>
            <p:nvPr/>
          </p:nvSpPr>
          <p:spPr>
            <a:xfrm>
              <a:off x="9134068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5" name="Полилиния: фигура 3844">
              <a:extLst>
                <a:ext uri="{FF2B5EF4-FFF2-40B4-BE49-F238E27FC236}">
                  <a16:creationId xmlns:a16="http://schemas.microsoft.com/office/drawing/2014/main" id="{CE2F302D-A509-17C1-5F3C-755B85CE9F6E}"/>
                </a:ext>
              </a:extLst>
            </p:cNvPr>
            <p:cNvSpPr/>
            <p:nvPr/>
          </p:nvSpPr>
          <p:spPr>
            <a:xfrm>
              <a:off x="885183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6" name="Полилиния: фигура 3845">
              <a:extLst>
                <a:ext uri="{FF2B5EF4-FFF2-40B4-BE49-F238E27FC236}">
                  <a16:creationId xmlns:a16="http://schemas.microsoft.com/office/drawing/2014/main" id="{70712C88-A4D6-3734-DCED-38EBF58F1694}"/>
                </a:ext>
              </a:extLst>
            </p:cNvPr>
            <p:cNvSpPr/>
            <p:nvPr/>
          </p:nvSpPr>
          <p:spPr>
            <a:xfrm>
              <a:off x="894314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7" name="Полилиния: фигура 3846">
              <a:extLst>
                <a:ext uri="{FF2B5EF4-FFF2-40B4-BE49-F238E27FC236}">
                  <a16:creationId xmlns:a16="http://schemas.microsoft.com/office/drawing/2014/main" id="{8DCAED9D-9C50-2716-D9E6-0A074BA87577}"/>
                </a:ext>
              </a:extLst>
            </p:cNvPr>
            <p:cNvSpPr/>
            <p:nvPr/>
          </p:nvSpPr>
          <p:spPr>
            <a:xfrm>
              <a:off x="885183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8" name="Полилиния: фигура 3847">
              <a:extLst>
                <a:ext uri="{FF2B5EF4-FFF2-40B4-BE49-F238E27FC236}">
                  <a16:creationId xmlns:a16="http://schemas.microsoft.com/office/drawing/2014/main" id="{EC8080FC-C922-FA43-10A8-AB02B41506E8}"/>
                </a:ext>
              </a:extLst>
            </p:cNvPr>
            <p:cNvSpPr/>
            <p:nvPr/>
          </p:nvSpPr>
          <p:spPr>
            <a:xfrm>
              <a:off x="894314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9" name="Полилиния: фигура 3848">
              <a:extLst>
                <a:ext uri="{FF2B5EF4-FFF2-40B4-BE49-F238E27FC236}">
                  <a16:creationId xmlns:a16="http://schemas.microsoft.com/office/drawing/2014/main" id="{7686D5B7-ABC9-1EC4-3146-23C7754C0528}"/>
                </a:ext>
              </a:extLst>
            </p:cNvPr>
            <p:cNvSpPr/>
            <p:nvPr/>
          </p:nvSpPr>
          <p:spPr>
            <a:xfrm>
              <a:off x="8855983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0" name="Полилиния: фигура 3849">
              <a:extLst>
                <a:ext uri="{FF2B5EF4-FFF2-40B4-BE49-F238E27FC236}">
                  <a16:creationId xmlns:a16="http://schemas.microsoft.com/office/drawing/2014/main" id="{CA116AD5-6199-4A9B-B19A-8E6218978C67}"/>
                </a:ext>
              </a:extLst>
            </p:cNvPr>
            <p:cNvSpPr/>
            <p:nvPr/>
          </p:nvSpPr>
          <p:spPr>
            <a:xfrm>
              <a:off x="8947290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1" name="Полилиния: фигура 3850">
              <a:extLst>
                <a:ext uri="{FF2B5EF4-FFF2-40B4-BE49-F238E27FC236}">
                  <a16:creationId xmlns:a16="http://schemas.microsoft.com/office/drawing/2014/main" id="{69A0651E-0571-D16A-0681-7A1DC802FBA8}"/>
                </a:ext>
              </a:extLst>
            </p:cNvPr>
            <p:cNvSpPr/>
            <p:nvPr/>
          </p:nvSpPr>
          <p:spPr>
            <a:xfrm>
              <a:off x="8855983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2" name="Полилиния: фигура 3851">
              <a:extLst>
                <a:ext uri="{FF2B5EF4-FFF2-40B4-BE49-F238E27FC236}">
                  <a16:creationId xmlns:a16="http://schemas.microsoft.com/office/drawing/2014/main" id="{205879A2-4940-532B-696F-E643D7F64338}"/>
                </a:ext>
              </a:extLst>
            </p:cNvPr>
            <p:cNvSpPr/>
            <p:nvPr/>
          </p:nvSpPr>
          <p:spPr>
            <a:xfrm>
              <a:off x="8947290" y="398277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3" name="Полилиния: фигура 3852">
              <a:extLst>
                <a:ext uri="{FF2B5EF4-FFF2-40B4-BE49-F238E27FC236}">
                  <a16:creationId xmlns:a16="http://schemas.microsoft.com/office/drawing/2014/main" id="{A8166991-0CBE-653C-133D-E1F94AD074C4}"/>
                </a:ext>
              </a:extLst>
            </p:cNvPr>
            <p:cNvSpPr/>
            <p:nvPr/>
          </p:nvSpPr>
          <p:spPr>
            <a:xfrm>
              <a:off x="866506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4" name="Полилиния: фигура 3853">
              <a:extLst>
                <a:ext uri="{FF2B5EF4-FFF2-40B4-BE49-F238E27FC236}">
                  <a16:creationId xmlns:a16="http://schemas.microsoft.com/office/drawing/2014/main" id="{D521EE8F-116F-9F95-6D29-BD092C8FC06E}"/>
                </a:ext>
              </a:extLst>
            </p:cNvPr>
            <p:cNvSpPr/>
            <p:nvPr/>
          </p:nvSpPr>
          <p:spPr>
            <a:xfrm>
              <a:off x="875429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5" name="Полилиния: фигура 3854">
              <a:extLst>
                <a:ext uri="{FF2B5EF4-FFF2-40B4-BE49-F238E27FC236}">
                  <a16:creationId xmlns:a16="http://schemas.microsoft.com/office/drawing/2014/main" id="{653FD46D-2D22-FD0A-E04F-2D251F3240F3}"/>
                </a:ext>
              </a:extLst>
            </p:cNvPr>
            <p:cNvSpPr/>
            <p:nvPr/>
          </p:nvSpPr>
          <p:spPr>
            <a:xfrm>
              <a:off x="866506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6" name="Полилиния: фигура 3855">
              <a:extLst>
                <a:ext uri="{FF2B5EF4-FFF2-40B4-BE49-F238E27FC236}">
                  <a16:creationId xmlns:a16="http://schemas.microsoft.com/office/drawing/2014/main" id="{3EFBFF2D-DFA0-591A-7EEB-E86EA2069DD0}"/>
                </a:ext>
              </a:extLst>
            </p:cNvPr>
            <p:cNvSpPr/>
            <p:nvPr/>
          </p:nvSpPr>
          <p:spPr>
            <a:xfrm>
              <a:off x="875429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7" name="Полилиния: фигура 3856">
              <a:extLst>
                <a:ext uri="{FF2B5EF4-FFF2-40B4-BE49-F238E27FC236}">
                  <a16:creationId xmlns:a16="http://schemas.microsoft.com/office/drawing/2014/main" id="{BABDE375-A639-40A7-FB9C-5CD41C7F6BF5}"/>
                </a:ext>
              </a:extLst>
            </p:cNvPr>
            <p:cNvSpPr/>
            <p:nvPr/>
          </p:nvSpPr>
          <p:spPr>
            <a:xfrm>
              <a:off x="8669215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8" name="Полилиния: фигура 3857">
              <a:extLst>
                <a:ext uri="{FF2B5EF4-FFF2-40B4-BE49-F238E27FC236}">
                  <a16:creationId xmlns:a16="http://schemas.microsoft.com/office/drawing/2014/main" id="{83D3B933-30E0-167A-7063-49E70B8BE7F8}"/>
                </a:ext>
              </a:extLst>
            </p:cNvPr>
            <p:cNvSpPr/>
            <p:nvPr/>
          </p:nvSpPr>
          <p:spPr>
            <a:xfrm>
              <a:off x="8760521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9" name="Полилиния: фигура 3858">
              <a:extLst>
                <a:ext uri="{FF2B5EF4-FFF2-40B4-BE49-F238E27FC236}">
                  <a16:creationId xmlns:a16="http://schemas.microsoft.com/office/drawing/2014/main" id="{D17491AE-D3E7-A6CB-3786-59F02F3FFDC9}"/>
                </a:ext>
              </a:extLst>
            </p:cNvPr>
            <p:cNvSpPr/>
            <p:nvPr/>
          </p:nvSpPr>
          <p:spPr>
            <a:xfrm>
              <a:off x="8669215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0" name="Полилиния: фигура 3859">
              <a:extLst>
                <a:ext uri="{FF2B5EF4-FFF2-40B4-BE49-F238E27FC236}">
                  <a16:creationId xmlns:a16="http://schemas.microsoft.com/office/drawing/2014/main" id="{4729A320-96C0-821C-5264-F3C88DA12601}"/>
                </a:ext>
              </a:extLst>
            </p:cNvPr>
            <p:cNvSpPr/>
            <p:nvPr/>
          </p:nvSpPr>
          <p:spPr>
            <a:xfrm>
              <a:off x="8760521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1" name="Полилиния: фигура 3860">
              <a:extLst>
                <a:ext uri="{FF2B5EF4-FFF2-40B4-BE49-F238E27FC236}">
                  <a16:creationId xmlns:a16="http://schemas.microsoft.com/office/drawing/2014/main" id="{737DD3E4-699C-37D5-19C2-C10103BEEBFC}"/>
                </a:ext>
              </a:extLst>
            </p:cNvPr>
            <p:cNvSpPr/>
            <p:nvPr/>
          </p:nvSpPr>
          <p:spPr>
            <a:xfrm>
              <a:off x="847829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2" name="Полилиния: фигура 3861">
              <a:extLst>
                <a:ext uri="{FF2B5EF4-FFF2-40B4-BE49-F238E27FC236}">
                  <a16:creationId xmlns:a16="http://schemas.microsoft.com/office/drawing/2014/main" id="{D39FC194-7F73-26DB-3722-CBE9685EA652}"/>
                </a:ext>
              </a:extLst>
            </p:cNvPr>
            <p:cNvSpPr/>
            <p:nvPr/>
          </p:nvSpPr>
          <p:spPr>
            <a:xfrm>
              <a:off x="856753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3" name="Полилиния: фигура 3862">
              <a:extLst>
                <a:ext uri="{FF2B5EF4-FFF2-40B4-BE49-F238E27FC236}">
                  <a16:creationId xmlns:a16="http://schemas.microsoft.com/office/drawing/2014/main" id="{DEC0D878-69E8-B872-E143-95DB0556B2BC}"/>
                </a:ext>
              </a:extLst>
            </p:cNvPr>
            <p:cNvSpPr/>
            <p:nvPr/>
          </p:nvSpPr>
          <p:spPr>
            <a:xfrm>
              <a:off x="847829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4" name="Полилиния: фигура 3863">
              <a:extLst>
                <a:ext uri="{FF2B5EF4-FFF2-40B4-BE49-F238E27FC236}">
                  <a16:creationId xmlns:a16="http://schemas.microsoft.com/office/drawing/2014/main" id="{75067F04-AB4B-AE15-1D40-5EE4A8808ABC}"/>
                </a:ext>
              </a:extLst>
            </p:cNvPr>
            <p:cNvSpPr/>
            <p:nvPr/>
          </p:nvSpPr>
          <p:spPr>
            <a:xfrm>
              <a:off x="856753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5" name="Полилиния: фигура 3864">
              <a:extLst>
                <a:ext uri="{FF2B5EF4-FFF2-40B4-BE49-F238E27FC236}">
                  <a16:creationId xmlns:a16="http://schemas.microsoft.com/office/drawing/2014/main" id="{37BEC6FD-7ACA-8045-9E25-1842D6F1EB42}"/>
                </a:ext>
              </a:extLst>
            </p:cNvPr>
            <p:cNvSpPr/>
            <p:nvPr/>
          </p:nvSpPr>
          <p:spPr>
            <a:xfrm>
              <a:off x="8482446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6" name="Полилиния: фигура 3865">
              <a:extLst>
                <a:ext uri="{FF2B5EF4-FFF2-40B4-BE49-F238E27FC236}">
                  <a16:creationId xmlns:a16="http://schemas.microsoft.com/office/drawing/2014/main" id="{40D82191-BD9D-ACC9-C0FC-E894DF43925E}"/>
                </a:ext>
              </a:extLst>
            </p:cNvPr>
            <p:cNvSpPr/>
            <p:nvPr/>
          </p:nvSpPr>
          <p:spPr>
            <a:xfrm>
              <a:off x="8573753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7" name="Полилиния: фигура 3866">
              <a:extLst>
                <a:ext uri="{FF2B5EF4-FFF2-40B4-BE49-F238E27FC236}">
                  <a16:creationId xmlns:a16="http://schemas.microsoft.com/office/drawing/2014/main" id="{A23F80DA-909E-87FC-5CF2-C398804999A3}"/>
                </a:ext>
              </a:extLst>
            </p:cNvPr>
            <p:cNvSpPr/>
            <p:nvPr/>
          </p:nvSpPr>
          <p:spPr>
            <a:xfrm>
              <a:off x="8482446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8" name="Полилиния: фигура 3867">
              <a:extLst>
                <a:ext uri="{FF2B5EF4-FFF2-40B4-BE49-F238E27FC236}">
                  <a16:creationId xmlns:a16="http://schemas.microsoft.com/office/drawing/2014/main" id="{EB7BEBF5-1EA7-D482-0F27-C7F239BE5387}"/>
                </a:ext>
              </a:extLst>
            </p:cNvPr>
            <p:cNvSpPr/>
            <p:nvPr/>
          </p:nvSpPr>
          <p:spPr>
            <a:xfrm>
              <a:off x="8573753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9" name="Полилиния: фигура 3868">
              <a:extLst>
                <a:ext uri="{FF2B5EF4-FFF2-40B4-BE49-F238E27FC236}">
                  <a16:creationId xmlns:a16="http://schemas.microsoft.com/office/drawing/2014/main" id="{ECE6EB17-09F3-504C-2D4D-E1278F3EBF29}"/>
                </a:ext>
              </a:extLst>
            </p:cNvPr>
            <p:cNvSpPr/>
            <p:nvPr/>
          </p:nvSpPr>
          <p:spPr>
            <a:xfrm>
              <a:off x="829152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0" name="Полилиния: фигура 3869">
              <a:extLst>
                <a:ext uri="{FF2B5EF4-FFF2-40B4-BE49-F238E27FC236}">
                  <a16:creationId xmlns:a16="http://schemas.microsoft.com/office/drawing/2014/main" id="{0713DE95-0379-4615-CF41-6A09166D69F1}"/>
                </a:ext>
              </a:extLst>
            </p:cNvPr>
            <p:cNvSpPr/>
            <p:nvPr/>
          </p:nvSpPr>
          <p:spPr>
            <a:xfrm>
              <a:off x="838076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1" name="Полилиния: фигура 3870">
              <a:extLst>
                <a:ext uri="{FF2B5EF4-FFF2-40B4-BE49-F238E27FC236}">
                  <a16:creationId xmlns:a16="http://schemas.microsoft.com/office/drawing/2014/main" id="{843B6D18-BE23-35BB-F85B-1854AEC1ADC1}"/>
                </a:ext>
              </a:extLst>
            </p:cNvPr>
            <p:cNvSpPr/>
            <p:nvPr/>
          </p:nvSpPr>
          <p:spPr>
            <a:xfrm>
              <a:off x="829152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2" name="Полилиния: фигура 3871">
              <a:extLst>
                <a:ext uri="{FF2B5EF4-FFF2-40B4-BE49-F238E27FC236}">
                  <a16:creationId xmlns:a16="http://schemas.microsoft.com/office/drawing/2014/main" id="{83013B49-9FA7-8AC4-7F32-175A8199F1C8}"/>
                </a:ext>
              </a:extLst>
            </p:cNvPr>
            <p:cNvSpPr/>
            <p:nvPr/>
          </p:nvSpPr>
          <p:spPr>
            <a:xfrm>
              <a:off x="838076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3" name="Полилиния: фигура 3872">
              <a:extLst>
                <a:ext uri="{FF2B5EF4-FFF2-40B4-BE49-F238E27FC236}">
                  <a16:creationId xmlns:a16="http://schemas.microsoft.com/office/drawing/2014/main" id="{DDDC4C4A-2B24-29DD-3F68-C5B90C880015}"/>
                </a:ext>
              </a:extLst>
            </p:cNvPr>
            <p:cNvSpPr/>
            <p:nvPr/>
          </p:nvSpPr>
          <p:spPr>
            <a:xfrm>
              <a:off x="8295678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4" name="Полилиния: фигура 3873">
              <a:extLst>
                <a:ext uri="{FF2B5EF4-FFF2-40B4-BE49-F238E27FC236}">
                  <a16:creationId xmlns:a16="http://schemas.microsoft.com/office/drawing/2014/main" id="{D33EF0A3-5BD3-EB2A-DDE4-15C794CBD5ED}"/>
                </a:ext>
              </a:extLst>
            </p:cNvPr>
            <p:cNvSpPr/>
            <p:nvPr/>
          </p:nvSpPr>
          <p:spPr>
            <a:xfrm>
              <a:off x="8386985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5" name="Полилиния: фигура 3874">
              <a:extLst>
                <a:ext uri="{FF2B5EF4-FFF2-40B4-BE49-F238E27FC236}">
                  <a16:creationId xmlns:a16="http://schemas.microsoft.com/office/drawing/2014/main" id="{DE3B1D47-4729-B433-0B7F-0FC0EC1D0E40}"/>
                </a:ext>
              </a:extLst>
            </p:cNvPr>
            <p:cNvSpPr/>
            <p:nvPr/>
          </p:nvSpPr>
          <p:spPr>
            <a:xfrm>
              <a:off x="8295678" y="3984850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6" name="Полилиния: фигура 3875">
              <a:extLst>
                <a:ext uri="{FF2B5EF4-FFF2-40B4-BE49-F238E27FC236}">
                  <a16:creationId xmlns:a16="http://schemas.microsoft.com/office/drawing/2014/main" id="{6EDCFA75-1A8F-5B81-D531-2FCE2E02058A}"/>
                </a:ext>
              </a:extLst>
            </p:cNvPr>
            <p:cNvSpPr/>
            <p:nvPr/>
          </p:nvSpPr>
          <p:spPr>
            <a:xfrm>
              <a:off x="8386985" y="3984850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7" name="Полилиния: фигура 3876">
              <a:extLst>
                <a:ext uri="{FF2B5EF4-FFF2-40B4-BE49-F238E27FC236}">
                  <a16:creationId xmlns:a16="http://schemas.microsoft.com/office/drawing/2014/main" id="{8BB06565-B16E-AC53-9F46-C924FC8DF5BB}"/>
                </a:ext>
              </a:extLst>
            </p:cNvPr>
            <p:cNvSpPr/>
            <p:nvPr/>
          </p:nvSpPr>
          <p:spPr>
            <a:xfrm>
              <a:off x="810267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8" name="Полилиния: фигура 3877">
              <a:extLst>
                <a:ext uri="{FF2B5EF4-FFF2-40B4-BE49-F238E27FC236}">
                  <a16:creationId xmlns:a16="http://schemas.microsoft.com/office/drawing/2014/main" id="{7ABF99D7-1A51-D1CD-CCC1-BC3EE560A6AC}"/>
                </a:ext>
              </a:extLst>
            </p:cNvPr>
            <p:cNvSpPr/>
            <p:nvPr/>
          </p:nvSpPr>
          <p:spPr>
            <a:xfrm>
              <a:off x="8193984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9" name="Полилиния: фигура 3878">
              <a:extLst>
                <a:ext uri="{FF2B5EF4-FFF2-40B4-BE49-F238E27FC236}">
                  <a16:creationId xmlns:a16="http://schemas.microsoft.com/office/drawing/2014/main" id="{A8CACEEA-3572-CA6C-691E-77DECDC4613F}"/>
                </a:ext>
              </a:extLst>
            </p:cNvPr>
            <p:cNvSpPr/>
            <p:nvPr/>
          </p:nvSpPr>
          <p:spPr>
            <a:xfrm>
              <a:off x="810267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0" name="Полилиния: фигура 3879">
              <a:extLst>
                <a:ext uri="{FF2B5EF4-FFF2-40B4-BE49-F238E27FC236}">
                  <a16:creationId xmlns:a16="http://schemas.microsoft.com/office/drawing/2014/main" id="{41C313E8-4AC7-18D0-86D2-F1D37F0C1F07}"/>
                </a:ext>
              </a:extLst>
            </p:cNvPr>
            <p:cNvSpPr/>
            <p:nvPr/>
          </p:nvSpPr>
          <p:spPr>
            <a:xfrm>
              <a:off x="8193984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1" name="Полилиния: фигура 3880">
              <a:extLst>
                <a:ext uri="{FF2B5EF4-FFF2-40B4-BE49-F238E27FC236}">
                  <a16:creationId xmlns:a16="http://schemas.microsoft.com/office/drawing/2014/main" id="{CF7A66B4-1992-86F7-3BFA-8CD88CE32CA7}"/>
                </a:ext>
              </a:extLst>
            </p:cNvPr>
            <p:cNvSpPr/>
            <p:nvPr/>
          </p:nvSpPr>
          <p:spPr>
            <a:xfrm>
              <a:off x="8108900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2" name="Полилиния: фигура 3881">
              <a:extLst>
                <a:ext uri="{FF2B5EF4-FFF2-40B4-BE49-F238E27FC236}">
                  <a16:creationId xmlns:a16="http://schemas.microsoft.com/office/drawing/2014/main" id="{985D3B3A-7FD3-7F16-9E89-A9ECD8420BAE}"/>
                </a:ext>
              </a:extLst>
            </p:cNvPr>
            <p:cNvSpPr/>
            <p:nvPr/>
          </p:nvSpPr>
          <p:spPr>
            <a:xfrm>
              <a:off x="8200216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3" name="Полилиния: фигура 3882">
              <a:extLst>
                <a:ext uri="{FF2B5EF4-FFF2-40B4-BE49-F238E27FC236}">
                  <a16:creationId xmlns:a16="http://schemas.microsoft.com/office/drawing/2014/main" id="{4E77A98B-2664-163C-B393-51AED4E29F34}"/>
                </a:ext>
              </a:extLst>
            </p:cNvPr>
            <p:cNvSpPr/>
            <p:nvPr/>
          </p:nvSpPr>
          <p:spPr>
            <a:xfrm>
              <a:off x="8108900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4" name="Полилиния: фигура 3883">
              <a:extLst>
                <a:ext uri="{FF2B5EF4-FFF2-40B4-BE49-F238E27FC236}">
                  <a16:creationId xmlns:a16="http://schemas.microsoft.com/office/drawing/2014/main" id="{8B64CC55-A2DD-291E-AC7B-70DDEB324EB4}"/>
                </a:ext>
              </a:extLst>
            </p:cNvPr>
            <p:cNvSpPr/>
            <p:nvPr/>
          </p:nvSpPr>
          <p:spPr>
            <a:xfrm>
              <a:off x="8200216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5" name="Полилиния: фигура 3884">
              <a:extLst>
                <a:ext uri="{FF2B5EF4-FFF2-40B4-BE49-F238E27FC236}">
                  <a16:creationId xmlns:a16="http://schemas.microsoft.com/office/drawing/2014/main" id="{26110B64-74FB-9E02-F5C9-9ED9151FBF99}"/>
                </a:ext>
              </a:extLst>
            </p:cNvPr>
            <p:cNvSpPr/>
            <p:nvPr/>
          </p:nvSpPr>
          <p:spPr>
            <a:xfrm>
              <a:off x="791590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6" name="Полилиния: фигура 3885">
              <a:extLst>
                <a:ext uri="{FF2B5EF4-FFF2-40B4-BE49-F238E27FC236}">
                  <a16:creationId xmlns:a16="http://schemas.microsoft.com/office/drawing/2014/main" id="{7FA47BFF-8AF5-2E9A-FCDC-9649B6D79EA0}"/>
                </a:ext>
              </a:extLst>
            </p:cNvPr>
            <p:cNvSpPr/>
            <p:nvPr/>
          </p:nvSpPr>
          <p:spPr>
            <a:xfrm>
              <a:off x="800721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7" name="Полилиния: фигура 3886">
              <a:extLst>
                <a:ext uri="{FF2B5EF4-FFF2-40B4-BE49-F238E27FC236}">
                  <a16:creationId xmlns:a16="http://schemas.microsoft.com/office/drawing/2014/main" id="{A3DB8916-1577-09EB-6AA0-7DE7F02FDB27}"/>
                </a:ext>
              </a:extLst>
            </p:cNvPr>
            <p:cNvSpPr/>
            <p:nvPr/>
          </p:nvSpPr>
          <p:spPr>
            <a:xfrm>
              <a:off x="791590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8" name="Полилиния: фигура 3887">
              <a:extLst>
                <a:ext uri="{FF2B5EF4-FFF2-40B4-BE49-F238E27FC236}">
                  <a16:creationId xmlns:a16="http://schemas.microsoft.com/office/drawing/2014/main" id="{919100A9-E829-8AEB-9248-6FD9AF0DEAA4}"/>
                </a:ext>
              </a:extLst>
            </p:cNvPr>
            <p:cNvSpPr/>
            <p:nvPr/>
          </p:nvSpPr>
          <p:spPr>
            <a:xfrm>
              <a:off x="800721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9" name="Полилиния: фигура 3888">
              <a:extLst>
                <a:ext uri="{FF2B5EF4-FFF2-40B4-BE49-F238E27FC236}">
                  <a16:creationId xmlns:a16="http://schemas.microsoft.com/office/drawing/2014/main" id="{7EFD29EF-A948-76FC-A317-EC53987A9445}"/>
                </a:ext>
              </a:extLst>
            </p:cNvPr>
            <p:cNvSpPr/>
            <p:nvPr/>
          </p:nvSpPr>
          <p:spPr>
            <a:xfrm>
              <a:off x="7922132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0" name="Полилиния: фигура 3889">
              <a:extLst>
                <a:ext uri="{FF2B5EF4-FFF2-40B4-BE49-F238E27FC236}">
                  <a16:creationId xmlns:a16="http://schemas.microsoft.com/office/drawing/2014/main" id="{B26E97A6-C84F-8968-4645-26015FDF6178}"/>
                </a:ext>
              </a:extLst>
            </p:cNvPr>
            <p:cNvSpPr/>
            <p:nvPr/>
          </p:nvSpPr>
          <p:spPr>
            <a:xfrm>
              <a:off x="8013448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1" name="Полилиния: фигура 3890">
              <a:extLst>
                <a:ext uri="{FF2B5EF4-FFF2-40B4-BE49-F238E27FC236}">
                  <a16:creationId xmlns:a16="http://schemas.microsoft.com/office/drawing/2014/main" id="{207C5059-86AA-7ECA-BB99-CB2A33688365}"/>
                </a:ext>
              </a:extLst>
            </p:cNvPr>
            <p:cNvSpPr/>
            <p:nvPr/>
          </p:nvSpPr>
          <p:spPr>
            <a:xfrm>
              <a:off x="7922132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2" name="Полилиния: фигура 3891">
              <a:extLst>
                <a:ext uri="{FF2B5EF4-FFF2-40B4-BE49-F238E27FC236}">
                  <a16:creationId xmlns:a16="http://schemas.microsoft.com/office/drawing/2014/main" id="{BDC26797-5970-3E25-1FC1-ED68DBD26304}"/>
                </a:ext>
              </a:extLst>
            </p:cNvPr>
            <p:cNvSpPr/>
            <p:nvPr/>
          </p:nvSpPr>
          <p:spPr>
            <a:xfrm>
              <a:off x="8013448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3" name="Полилиния: фигура 3892">
              <a:extLst>
                <a:ext uri="{FF2B5EF4-FFF2-40B4-BE49-F238E27FC236}">
                  <a16:creationId xmlns:a16="http://schemas.microsoft.com/office/drawing/2014/main" id="{A8B2204F-4FFB-D778-1992-898796D872A2}"/>
                </a:ext>
              </a:extLst>
            </p:cNvPr>
            <p:cNvSpPr/>
            <p:nvPr/>
          </p:nvSpPr>
          <p:spPr>
            <a:xfrm>
              <a:off x="772914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4" name="Полилиния: фигура 3893">
              <a:extLst>
                <a:ext uri="{FF2B5EF4-FFF2-40B4-BE49-F238E27FC236}">
                  <a16:creationId xmlns:a16="http://schemas.microsoft.com/office/drawing/2014/main" id="{C7877A62-AAE1-147A-9966-76F3ED74EA07}"/>
                </a:ext>
              </a:extLst>
            </p:cNvPr>
            <p:cNvSpPr/>
            <p:nvPr/>
          </p:nvSpPr>
          <p:spPr>
            <a:xfrm>
              <a:off x="781837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5" name="Полилиния: фигура 3894">
              <a:extLst>
                <a:ext uri="{FF2B5EF4-FFF2-40B4-BE49-F238E27FC236}">
                  <a16:creationId xmlns:a16="http://schemas.microsoft.com/office/drawing/2014/main" id="{5DF9A684-0E5C-0064-5239-E3156C00D924}"/>
                </a:ext>
              </a:extLst>
            </p:cNvPr>
            <p:cNvSpPr/>
            <p:nvPr/>
          </p:nvSpPr>
          <p:spPr>
            <a:xfrm>
              <a:off x="772914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6" name="Полилиния: фигура 3895">
              <a:extLst>
                <a:ext uri="{FF2B5EF4-FFF2-40B4-BE49-F238E27FC236}">
                  <a16:creationId xmlns:a16="http://schemas.microsoft.com/office/drawing/2014/main" id="{FA201273-8BC1-ED4A-1E86-4BD2F01E5C29}"/>
                </a:ext>
              </a:extLst>
            </p:cNvPr>
            <p:cNvSpPr/>
            <p:nvPr/>
          </p:nvSpPr>
          <p:spPr>
            <a:xfrm>
              <a:off x="781837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7" name="Полилиния: фигура 3896">
              <a:extLst>
                <a:ext uri="{FF2B5EF4-FFF2-40B4-BE49-F238E27FC236}">
                  <a16:creationId xmlns:a16="http://schemas.microsoft.com/office/drawing/2014/main" id="{6A3E6F4A-4379-8E3C-D591-E8D263D9CB52}"/>
                </a:ext>
              </a:extLst>
            </p:cNvPr>
            <p:cNvSpPr/>
            <p:nvPr/>
          </p:nvSpPr>
          <p:spPr>
            <a:xfrm>
              <a:off x="7735363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8" name="Полилиния: фигура 3897">
              <a:extLst>
                <a:ext uri="{FF2B5EF4-FFF2-40B4-BE49-F238E27FC236}">
                  <a16:creationId xmlns:a16="http://schemas.microsoft.com/office/drawing/2014/main" id="{DB23860F-0101-C767-3DA6-2B705BA01831}"/>
                </a:ext>
              </a:extLst>
            </p:cNvPr>
            <p:cNvSpPr/>
            <p:nvPr/>
          </p:nvSpPr>
          <p:spPr>
            <a:xfrm>
              <a:off x="7826679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9" name="Полилиния: фигура 3898">
              <a:extLst>
                <a:ext uri="{FF2B5EF4-FFF2-40B4-BE49-F238E27FC236}">
                  <a16:creationId xmlns:a16="http://schemas.microsoft.com/office/drawing/2014/main" id="{0ADE3870-67E5-25E3-BA16-37DFE3B94DC0}"/>
                </a:ext>
              </a:extLst>
            </p:cNvPr>
            <p:cNvSpPr/>
            <p:nvPr/>
          </p:nvSpPr>
          <p:spPr>
            <a:xfrm>
              <a:off x="7735363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0" name="Полилиния: фигура 3899">
              <a:extLst>
                <a:ext uri="{FF2B5EF4-FFF2-40B4-BE49-F238E27FC236}">
                  <a16:creationId xmlns:a16="http://schemas.microsoft.com/office/drawing/2014/main" id="{FCC39E8D-7FA0-4C39-CA58-74FC2D6CDA59}"/>
                </a:ext>
              </a:extLst>
            </p:cNvPr>
            <p:cNvSpPr/>
            <p:nvPr/>
          </p:nvSpPr>
          <p:spPr>
            <a:xfrm>
              <a:off x="7826679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1" name="Полилиния: фигура 3900">
              <a:extLst>
                <a:ext uri="{FF2B5EF4-FFF2-40B4-BE49-F238E27FC236}">
                  <a16:creationId xmlns:a16="http://schemas.microsoft.com/office/drawing/2014/main" id="{9564C727-2376-4A4D-2563-791211E25AA3}"/>
                </a:ext>
              </a:extLst>
            </p:cNvPr>
            <p:cNvSpPr/>
            <p:nvPr/>
          </p:nvSpPr>
          <p:spPr>
            <a:xfrm>
              <a:off x="754237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2" name="Полилиния: фигура 3901">
              <a:extLst>
                <a:ext uri="{FF2B5EF4-FFF2-40B4-BE49-F238E27FC236}">
                  <a16:creationId xmlns:a16="http://schemas.microsoft.com/office/drawing/2014/main" id="{68BAB819-2E35-9E8A-D5B4-5C6735126797}"/>
                </a:ext>
              </a:extLst>
            </p:cNvPr>
            <p:cNvSpPr/>
            <p:nvPr/>
          </p:nvSpPr>
          <p:spPr>
            <a:xfrm>
              <a:off x="763160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3" name="Полилиния: фигура 3902">
              <a:extLst>
                <a:ext uri="{FF2B5EF4-FFF2-40B4-BE49-F238E27FC236}">
                  <a16:creationId xmlns:a16="http://schemas.microsoft.com/office/drawing/2014/main" id="{C7B1FD4F-45D4-8A94-1F28-A6ED91412A37}"/>
                </a:ext>
              </a:extLst>
            </p:cNvPr>
            <p:cNvSpPr/>
            <p:nvPr/>
          </p:nvSpPr>
          <p:spPr>
            <a:xfrm>
              <a:off x="754237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4" name="Полилиния: фигура 3903">
              <a:extLst>
                <a:ext uri="{FF2B5EF4-FFF2-40B4-BE49-F238E27FC236}">
                  <a16:creationId xmlns:a16="http://schemas.microsoft.com/office/drawing/2014/main" id="{90F9469D-F93F-8F60-5D54-E65C1F1CBB46}"/>
                </a:ext>
              </a:extLst>
            </p:cNvPr>
            <p:cNvSpPr/>
            <p:nvPr/>
          </p:nvSpPr>
          <p:spPr>
            <a:xfrm>
              <a:off x="763160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5" name="Полилиния: фигура 3904">
              <a:extLst>
                <a:ext uri="{FF2B5EF4-FFF2-40B4-BE49-F238E27FC236}">
                  <a16:creationId xmlns:a16="http://schemas.microsoft.com/office/drawing/2014/main" id="{0CE225F7-BC6B-F7DF-45F9-86C110CF0A57}"/>
                </a:ext>
              </a:extLst>
            </p:cNvPr>
            <p:cNvSpPr/>
            <p:nvPr/>
          </p:nvSpPr>
          <p:spPr>
            <a:xfrm>
              <a:off x="7548595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6" name="Полилиния: фигура 3905">
              <a:extLst>
                <a:ext uri="{FF2B5EF4-FFF2-40B4-BE49-F238E27FC236}">
                  <a16:creationId xmlns:a16="http://schemas.microsoft.com/office/drawing/2014/main" id="{EB13ADF9-1908-464F-B6A6-16BE98615FC8}"/>
                </a:ext>
              </a:extLst>
            </p:cNvPr>
            <p:cNvSpPr/>
            <p:nvPr/>
          </p:nvSpPr>
          <p:spPr>
            <a:xfrm>
              <a:off x="7639901" y="3895658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7" name="Полилиния: фигура 3906">
              <a:extLst>
                <a:ext uri="{FF2B5EF4-FFF2-40B4-BE49-F238E27FC236}">
                  <a16:creationId xmlns:a16="http://schemas.microsoft.com/office/drawing/2014/main" id="{DBB8F812-FD52-9D87-1A7C-96AB55FDB163}"/>
                </a:ext>
              </a:extLst>
            </p:cNvPr>
            <p:cNvSpPr/>
            <p:nvPr/>
          </p:nvSpPr>
          <p:spPr>
            <a:xfrm>
              <a:off x="7548595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1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8" name="Полилиния: фигура 3907">
              <a:extLst>
                <a:ext uri="{FF2B5EF4-FFF2-40B4-BE49-F238E27FC236}">
                  <a16:creationId xmlns:a16="http://schemas.microsoft.com/office/drawing/2014/main" id="{EC26F337-C554-C695-4503-67F2B17C2A7C}"/>
                </a:ext>
              </a:extLst>
            </p:cNvPr>
            <p:cNvSpPr/>
            <p:nvPr/>
          </p:nvSpPr>
          <p:spPr>
            <a:xfrm>
              <a:off x="7639901" y="3984850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1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9" name="Полилиния: фигура 3908">
              <a:extLst>
                <a:ext uri="{FF2B5EF4-FFF2-40B4-BE49-F238E27FC236}">
                  <a16:creationId xmlns:a16="http://schemas.microsoft.com/office/drawing/2014/main" id="{9C553384-C325-CE7D-FA80-5BCEBD4A3A83}"/>
                </a:ext>
              </a:extLst>
            </p:cNvPr>
            <p:cNvSpPr/>
            <p:nvPr/>
          </p:nvSpPr>
          <p:spPr>
            <a:xfrm>
              <a:off x="735560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0" name="Полилиния: фигура 3909">
              <a:extLst>
                <a:ext uri="{FF2B5EF4-FFF2-40B4-BE49-F238E27FC236}">
                  <a16:creationId xmlns:a16="http://schemas.microsoft.com/office/drawing/2014/main" id="{E85B2D3C-3F45-6807-6529-BEE1044C85F8}"/>
                </a:ext>
              </a:extLst>
            </p:cNvPr>
            <p:cNvSpPr/>
            <p:nvPr/>
          </p:nvSpPr>
          <p:spPr>
            <a:xfrm>
              <a:off x="744483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1" name="Полилиния: фигура 3910">
              <a:extLst>
                <a:ext uri="{FF2B5EF4-FFF2-40B4-BE49-F238E27FC236}">
                  <a16:creationId xmlns:a16="http://schemas.microsoft.com/office/drawing/2014/main" id="{22D49402-D867-B5AF-D608-11E189307696}"/>
                </a:ext>
              </a:extLst>
            </p:cNvPr>
            <p:cNvSpPr/>
            <p:nvPr/>
          </p:nvSpPr>
          <p:spPr>
            <a:xfrm>
              <a:off x="735560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2" name="Полилиния: фигура 3911">
              <a:extLst>
                <a:ext uri="{FF2B5EF4-FFF2-40B4-BE49-F238E27FC236}">
                  <a16:creationId xmlns:a16="http://schemas.microsoft.com/office/drawing/2014/main" id="{2C01B409-8D79-F555-63FE-A551452D2FD6}"/>
                </a:ext>
              </a:extLst>
            </p:cNvPr>
            <p:cNvSpPr/>
            <p:nvPr/>
          </p:nvSpPr>
          <p:spPr>
            <a:xfrm>
              <a:off x="744483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3" name="Полилиния: фигура 3912">
              <a:extLst>
                <a:ext uri="{FF2B5EF4-FFF2-40B4-BE49-F238E27FC236}">
                  <a16:creationId xmlns:a16="http://schemas.microsoft.com/office/drawing/2014/main" id="{E53226C1-7606-E288-9B14-FB5DE24F10EF}"/>
                </a:ext>
              </a:extLst>
            </p:cNvPr>
            <p:cNvSpPr/>
            <p:nvPr/>
          </p:nvSpPr>
          <p:spPr>
            <a:xfrm>
              <a:off x="7361826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4" name="Полилиния: фигура 3913">
              <a:extLst>
                <a:ext uri="{FF2B5EF4-FFF2-40B4-BE49-F238E27FC236}">
                  <a16:creationId xmlns:a16="http://schemas.microsoft.com/office/drawing/2014/main" id="{EC33949E-0F99-7EE6-3842-01140D6D2C08}"/>
                </a:ext>
              </a:extLst>
            </p:cNvPr>
            <p:cNvSpPr/>
            <p:nvPr/>
          </p:nvSpPr>
          <p:spPr>
            <a:xfrm>
              <a:off x="7453133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5" name="Полилиния: фигура 3914">
              <a:extLst>
                <a:ext uri="{FF2B5EF4-FFF2-40B4-BE49-F238E27FC236}">
                  <a16:creationId xmlns:a16="http://schemas.microsoft.com/office/drawing/2014/main" id="{54CCF681-57DF-B0EB-8ED0-CA62B24FCA5C}"/>
                </a:ext>
              </a:extLst>
            </p:cNvPr>
            <p:cNvSpPr/>
            <p:nvPr/>
          </p:nvSpPr>
          <p:spPr>
            <a:xfrm>
              <a:off x="7361826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6" name="Полилиния: фигура 3915">
              <a:extLst>
                <a:ext uri="{FF2B5EF4-FFF2-40B4-BE49-F238E27FC236}">
                  <a16:creationId xmlns:a16="http://schemas.microsoft.com/office/drawing/2014/main" id="{3AD19F08-F779-E22F-3605-0B6E15993A2F}"/>
                </a:ext>
              </a:extLst>
            </p:cNvPr>
            <p:cNvSpPr/>
            <p:nvPr/>
          </p:nvSpPr>
          <p:spPr>
            <a:xfrm>
              <a:off x="7453133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7" name="Полилиния: фигура 3916">
              <a:extLst>
                <a:ext uri="{FF2B5EF4-FFF2-40B4-BE49-F238E27FC236}">
                  <a16:creationId xmlns:a16="http://schemas.microsoft.com/office/drawing/2014/main" id="{DE7EAA51-E92F-1B4E-D4FF-65A2AC418ED1}"/>
                </a:ext>
              </a:extLst>
            </p:cNvPr>
            <p:cNvSpPr/>
            <p:nvPr/>
          </p:nvSpPr>
          <p:spPr>
            <a:xfrm>
              <a:off x="716675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8" name="Полилиния: фигура 3917">
              <a:extLst>
                <a:ext uri="{FF2B5EF4-FFF2-40B4-BE49-F238E27FC236}">
                  <a16:creationId xmlns:a16="http://schemas.microsoft.com/office/drawing/2014/main" id="{523AF41E-13D4-767A-B17E-597A4A67DAB7}"/>
                </a:ext>
              </a:extLst>
            </p:cNvPr>
            <p:cNvSpPr/>
            <p:nvPr/>
          </p:nvSpPr>
          <p:spPr>
            <a:xfrm>
              <a:off x="725806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9" name="Полилиния: фигура 3918">
              <a:extLst>
                <a:ext uri="{FF2B5EF4-FFF2-40B4-BE49-F238E27FC236}">
                  <a16:creationId xmlns:a16="http://schemas.microsoft.com/office/drawing/2014/main" id="{0E9A7E50-56B2-59D5-9203-D7495B181C51}"/>
                </a:ext>
              </a:extLst>
            </p:cNvPr>
            <p:cNvSpPr/>
            <p:nvPr/>
          </p:nvSpPr>
          <p:spPr>
            <a:xfrm>
              <a:off x="716675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0" name="Полилиния: фигура 3919">
              <a:extLst>
                <a:ext uri="{FF2B5EF4-FFF2-40B4-BE49-F238E27FC236}">
                  <a16:creationId xmlns:a16="http://schemas.microsoft.com/office/drawing/2014/main" id="{E013420E-3128-FCDF-DC2C-139504BFFD71}"/>
                </a:ext>
              </a:extLst>
            </p:cNvPr>
            <p:cNvSpPr/>
            <p:nvPr/>
          </p:nvSpPr>
          <p:spPr>
            <a:xfrm>
              <a:off x="725806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1" name="Полилиния: фигура 3920">
              <a:extLst>
                <a:ext uri="{FF2B5EF4-FFF2-40B4-BE49-F238E27FC236}">
                  <a16:creationId xmlns:a16="http://schemas.microsoft.com/office/drawing/2014/main" id="{90DB881C-0FA1-47DB-FE33-4CCB3CCE6602}"/>
                </a:ext>
              </a:extLst>
            </p:cNvPr>
            <p:cNvSpPr/>
            <p:nvPr/>
          </p:nvSpPr>
          <p:spPr>
            <a:xfrm>
              <a:off x="7175058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2" name="Полилиния: фигура 3921">
              <a:extLst>
                <a:ext uri="{FF2B5EF4-FFF2-40B4-BE49-F238E27FC236}">
                  <a16:creationId xmlns:a16="http://schemas.microsoft.com/office/drawing/2014/main" id="{FE406C86-9FCA-B513-B3FE-68715A16592F}"/>
                </a:ext>
              </a:extLst>
            </p:cNvPr>
            <p:cNvSpPr/>
            <p:nvPr/>
          </p:nvSpPr>
          <p:spPr>
            <a:xfrm>
              <a:off x="7266364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3" name="Полилиния: фигура 3922">
              <a:extLst>
                <a:ext uri="{FF2B5EF4-FFF2-40B4-BE49-F238E27FC236}">
                  <a16:creationId xmlns:a16="http://schemas.microsoft.com/office/drawing/2014/main" id="{86CBBADC-84B5-0C99-D9CC-96DA6CA5A1E9}"/>
                </a:ext>
              </a:extLst>
            </p:cNvPr>
            <p:cNvSpPr/>
            <p:nvPr/>
          </p:nvSpPr>
          <p:spPr>
            <a:xfrm>
              <a:off x="7175058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4" name="Полилиния: фигура 3923">
              <a:extLst>
                <a:ext uri="{FF2B5EF4-FFF2-40B4-BE49-F238E27FC236}">
                  <a16:creationId xmlns:a16="http://schemas.microsoft.com/office/drawing/2014/main" id="{CCCC35CF-1E08-0948-795A-83F948BB55B2}"/>
                </a:ext>
              </a:extLst>
            </p:cNvPr>
            <p:cNvSpPr/>
            <p:nvPr/>
          </p:nvSpPr>
          <p:spPr>
            <a:xfrm>
              <a:off x="7266364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5" name="Полилиния: фигура 3924">
              <a:extLst>
                <a:ext uri="{FF2B5EF4-FFF2-40B4-BE49-F238E27FC236}">
                  <a16:creationId xmlns:a16="http://schemas.microsoft.com/office/drawing/2014/main" id="{D21FD385-93C5-4B56-DE61-69F847C31773}"/>
                </a:ext>
              </a:extLst>
            </p:cNvPr>
            <p:cNvSpPr/>
            <p:nvPr/>
          </p:nvSpPr>
          <p:spPr>
            <a:xfrm>
              <a:off x="6979980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6" name="Полилиния: фигура 3925">
              <a:extLst>
                <a:ext uri="{FF2B5EF4-FFF2-40B4-BE49-F238E27FC236}">
                  <a16:creationId xmlns:a16="http://schemas.microsoft.com/office/drawing/2014/main" id="{E82D1DE1-385D-CAF2-C85A-6B8A0A95FDA3}"/>
                </a:ext>
              </a:extLst>
            </p:cNvPr>
            <p:cNvSpPr/>
            <p:nvPr/>
          </p:nvSpPr>
          <p:spPr>
            <a:xfrm>
              <a:off x="707129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7" name="Полилиния: фигура 3926">
              <a:extLst>
                <a:ext uri="{FF2B5EF4-FFF2-40B4-BE49-F238E27FC236}">
                  <a16:creationId xmlns:a16="http://schemas.microsoft.com/office/drawing/2014/main" id="{1D288793-8C7B-7707-A21E-FCFA9B8044C1}"/>
                </a:ext>
              </a:extLst>
            </p:cNvPr>
            <p:cNvSpPr/>
            <p:nvPr/>
          </p:nvSpPr>
          <p:spPr>
            <a:xfrm>
              <a:off x="6979980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8" name="Полилиния: фигура 3927">
              <a:extLst>
                <a:ext uri="{FF2B5EF4-FFF2-40B4-BE49-F238E27FC236}">
                  <a16:creationId xmlns:a16="http://schemas.microsoft.com/office/drawing/2014/main" id="{5973F396-D0D6-430B-4964-C3F8A1D91A72}"/>
                </a:ext>
              </a:extLst>
            </p:cNvPr>
            <p:cNvSpPr/>
            <p:nvPr/>
          </p:nvSpPr>
          <p:spPr>
            <a:xfrm>
              <a:off x="707129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9" name="Полилиния: фигура 3928">
              <a:extLst>
                <a:ext uri="{FF2B5EF4-FFF2-40B4-BE49-F238E27FC236}">
                  <a16:creationId xmlns:a16="http://schemas.microsoft.com/office/drawing/2014/main" id="{3A780C8A-D7E1-719F-223D-DE1DBD89F235}"/>
                </a:ext>
              </a:extLst>
            </p:cNvPr>
            <p:cNvSpPr/>
            <p:nvPr/>
          </p:nvSpPr>
          <p:spPr>
            <a:xfrm>
              <a:off x="6988290" y="389772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0" name="Полилиния: фигура 3929">
              <a:extLst>
                <a:ext uri="{FF2B5EF4-FFF2-40B4-BE49-F238E27FC236}">
                  <a16:creationId xmlns:a16="http://schemas.microsoft.com/office/drawing/2014/main" id="{A0CA5242-90B3-EA34-F5BB-5D749A134478}"/>
                </a:ext>
              </a:extLst>
            </p:cNvPr>
            <p:cNvSpPr/>
            <p:nvPr/>
          </p:nvSpPr>
          <p:spPr>
            <a:xfrm>
              <a:off x="7079596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1" name="Полилиния: фигура 3930">
              <a:extLst>
                <a:ext uri="{FF2B5EF4-FFF2-40B4-BE49-F238E27FC236}">
                  <a16:creationId xmlns:a16="http://schemas.microsoft.com/office/drawing/2014/main" id="{9201E837-885A-13D5-EF6B-C33A1D3340BB}"/>
                </a:ext>
              </a:extLst>
            </p:cNvPr>
            <p:cNvSpPr/>
            <p:nvPr/>
          </p:nvSpPr>
          <p:spPr>
            <a:xfrm>
              <a:off x="6988290" y="398692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2" name="Полилиния: фигура 3931">
              <a:extLst>
                <a:ext uri="{FF2B5EF4-FFF2-40B4-BE49-F238E27FC236}">
                  <a16:creationId xmlns:a16="http://schemas.microsoft.com/office/drawing/2014/main" id="{E7D17B29-5C19-8972-3726-221BC76F68F3}"/>
                </a:ext>
              </a:extLst>
            </p:cNvPr>
            <p:cNvSpPr/>
            <p:nvPr/>
          </p:nvSpPr>
          <p:spPr>
            <a:xfrm>
              <a:off x="7079596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3" name="Полилиния: фигура 3932">
              <a:extLst>
                <a:ext uri="{FF2B5EF4-FFF2-40B4-BE49-F238E27FC236}">
                  <a16:creationId xmlns:a16="http://schemas.microsoft.com/office/drawing/2014/main" id="{239CE28F-5E24-D9F1-A35C-BAC8EFC1C37A}"/>
                </a:ext>
              </a:extLst>
            </p:cNvPr>
            <p:cNvSpPr/>
            <p:nvPr/>
          </p:nvSpPr>
          <p:spPr>
            <a:xfrm>
              <a:off x="679321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4" name="Полилиния: фигура 3933">
              <a:extLst>
                <a:ext uri="{FF2B5EF4-FFF2-40B4-BE49-F238E27FC236}">
                  <a16:creationId xmlns:a16="http://schemas.microsoft.com/office/drawing/2014/main" id="{BB121F99-ECD4-C975-14CF-17D3E1548C6D}"/>
                </a:ext>
              </a:extLst>
            </p:cNvPr>
            <p:cNvSpPr/>
            <p:nvPr/>
          </p:nvSpPr>
          <p:spPr>
            <a:xfrm>
              <a:off x="688245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5" name="Полилиния: фигура 3934">
              <a:extLst>
                <a:ext uri="{FF2B5EF4-FFF2-40B4-BE49-F238E27FC236}">
                  <a16:creationId xmlns:a16="http://schemas.microsoft.com/office/drawing/2014/main" id="{C1D7E4D3-0ECD-C0AD-0202-5B4C49D0B72F}"/>
                </a:ext>
              </a:extLst>
            </p:cNvPr>
            <p:cNvSpPr/>
            <p:nvPr/>
          </p:nvSpPr>
          <p:spPr>
            <a:xfrm>
              <a:off x="679321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6" name="Полилиния: фигура 3935">
              <a:extLst>
                <a:ext uri="{FF2B5EF4-FFF2-40B4-BE49-F238E27FC236}">
                  <a16:creationId xmlns:a16="http://schemas.microsoft.com/office/drawing/2014/main" id="{EA61F684-8073-DB74-58CC-5649C478AEAD}"/>
                </a:ext>
              </a:extLst>
            </p:cNvPr>
            <p:cNvSpPr/>
            <p:nvPr/>
          </p:nvSpPr>
          <p:spPr>
            <a:xfrm>
              <a:off x="688245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7" name="Полилиния: фигура 3936">
              <a:extLst>
                <a:ext uri="{FF2B5EF4-FFF2-40B4-BE49-F238E27FC236}">
                  <a16:creationId xmlns:a16="http://schemas.microsoft.com/office/drawing/2014/main" id="{3989C756-6384-A6F4-8007-50A8EA03F7EC}"/>
                </a:ext>
              </a:extLst>
            </p:cNvPr>
            <p:cNvSpPr/>
            <p:nvPr/>
          </p:nvSpPr>
          <p:spPr>
            <a:xfrm>
              <a:off x="6801512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6796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8" name="Полилиния: фигура 3937">
              <a:extLst>
                <a:ext uri="{FF2B5EF4-FFF2-40B4-BE49-F238E27FC236}">
                  <a16:creationId xmlns:a16="http://schemas.microsoft.com/office/drawing/2014/main" id="{DC7FBE90-2629-7A89-73B8-E624D0869076}"/>
                </a:ext>
              </a:extLst>
            </p:cNvPr>
            <p:cNvSpPr/>
            <p:nvPr/>
          </p:nvSpPr>
          <p:spPr>
            <a:xfrm>
              <a:off x="6892828" y="389772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6796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9" name="Полилиния: фигура 3938">
              <a:extLst>
                <a:ext uri="{FF2B5EF4-FFF2-40B4-BE49-F238E27FC236}">
                  <a16:creationId xmlns:a16="http://schemas.microsoft.com/office/drawing/2014/main" id="{AECCD01F-4AA5-DD03-D375-E8414E802AE9}"/>
                </a:ext>
              </a:extLst>
            </p:cNvPr>
            <p:cNvSpPr/>
            <p:nvPr/>
          </p:nvSpPr>
          <p:spPr>
            <a:xfrm>
              <a:off x="6801512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0" name="Полилиния: фигура 3939">
              <a:extLst>
                <a:ext uri="{FF2B5EF4-FFF2-40B4-BE49-F238E27FC236}">
                  <a16:creationId xmlns:a16="http://schemas.microsoft.com/office/drawing/2014/main" id="{E2D614E0-4ED4-8EE2-76B2-985B64AB3DEB}"/>
                </a:ext>
              </a:extLst>
            </p:cNvPr>
            <p:cNvSpPr/>
            <p:nvPr/>
          </p:nvSpPr>
          <p:spPr>
            <a:xfrm>
              <a:off x="6892828" y="398692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1" name="Полилиния: фигура 3940">
              <a:extLst>
                <a:ext uri="{FF2B5EF4-FFF2-40B4-BE49-F238E27FC236}">
                  <a16:creationId xmlns:a16="http://schemas.microsoft.com/office/drawing/2014/main" id="{6DFA35E6-7012-3F3F-BEAD-EA46871B673E}"/>
                </a:ext>
              </a:extLst>
            </p:cNvPr>
            <p:cNvSpPr/>
            <p:nvPr/>
          </p:nvSpPr>
          <p:spPr>
            <a:xfrm>
              <a:off x="660644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2" name="Полилиния: фигура 3941">
              <a:extLst>
                <a:ext uri="{FF2B5EF4-FFF2-40B4-BE49-F238E27FC236}">
                  <a16:creationId xmlns:a16="http://schemas.microsoft.com/office/drawing/2014/main" id="{DB3F717C-04D7-297C-6545-1305535C2BC4}"/>
                </a:ext>
              </a:extLst>
            </p:cNvPr>
            <p:cNvSpPr/>
            <p:nvPr/>
          </p:nvSpPr>
          <p:spPr>
            <a:xfrm>
              <a:off x="669568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3" name="Полилиния: фигура 3942">
              <a:extLst>
                <a:ext uri="{FF2B5EF4-FFF2-40B4-BE49-F238E27FC236}">
                  <a16:creationId xmlns:a16="http://schemas.microsoft.com/office/drawing/2014/main" id="{91272CB7-B842-2DB8-24D4-5AAC64EF367B}"/>
                </a:ext>
              </a:extLst>
            </p:cNvPr>
            <p:cNvSpPr/>
            <p:nvPr/>
          </p:nvSpPr>
          <p:spPr>
            <a:xfrm>
              <a:off x="660644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4" name="Полилиния: фигура 3943">
              <a:extLst>
                <a:ext uri="{FF2B5EF4-FFF2-40B4-BE49-F238E27FC236}">
                  <a16:creationId xmlns:a16="http://schemas.microsoft.com/office/drawing/2014/main" id="{EF725237-89D6-07EB-12A5-A971FA78A8A3}"/>
                </a:ext>
              </a:extLst>
            </p:cNvPr>
            <p:cNvSpPr/>
            <p:nvPr/>
          </p:nvSpPr>
          <p:spPr>
            <a:xfrm>
              <a:off x="669568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5" name="Полилиния: фигура 3944">
              <a:extLst>
                <a:ext uri="{FF2B5EF4-FFF2-40B4-BE49-F238E27FC236}">
                  <a16:creationId xmlns:a16="http://schemas.microsoft.com/office/drawing/2014/main" id="{AAD43943-0295-29C2-3B5C-ADCA9BE7CA8D}"/>
                </a:ext>
              </a:extLst>
            </p:cNvPr>
            <p:cNvSpPr/>
            <p:nvPr/>
          </p:nvSpPr>
          <p:spPr>
            <a:xfrm>
              <a:off x="6614743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6" name="Полилиния: фигура 3945">
              <a:extLst>
                <a:ext uri="{FF2B5EF4-FFF2-40B4-BE49-F238E27FC236}">
                  <a16:creationId xmlns:a16="http://schemas.microsoft.com/office/drawing/2014/main" id="{9674FD12-38DC-507E-C342-36E73BBAA750}"/>
                </a:ext>
              </a:extLst>
            </p:cNvPr>
            <p:cNvSpPr/>
            <p:nvPr/>
          </p:nvSpPr>
          <p:spPr>
            <a:xfrm>
              <a:off x="6706059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8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7" name="Полилиния: фигура 3946">
              <a:extLst>
                <a:ext uri="{FF2B5EF4-FFF2-40B4-BE49-F238E27FC236}">
                  <a16:creationId xmlns:a16="http://schemas.microsoft.com/office/drawing/2014/main" id="{744A2866-F074-FB53-17D9-13F4C1A703E9}"/>
                </a:ext>
              </a:extLst>
            </p:cNvPr>
            <p:cNvSpPr/>
            <p:nvPr/>
          </p:nvSpPr>
          <p:spPr>
            <a:xfrm>
              <a:off x="6614743" y="3989003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7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7"/>
                    <a:pt x="18605" y="26787"/>
                    <a:pt x="12382" y="26787"/>
                  </a:cubicBezTo>
                  <a:cubicBezTo>
                    <a:pt x="6160" y="26787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8" name="Полилиния: фигура 3947">
              <a:extLst>
                <a:ext uri="{FF2B5EF4-FFF2-40B4-BE49-F238E27FC236}">
                  <a16:creationId xmlns:a16="http://schemas.microsoft.com/office/drawing/2014/main" id="{71B8FE46-71E8-45A0-3064-6C21647070D3}"/>
                </a:ext>
              </a:extLst>
            </p:cNvPr>
            <p:cNvSpPr/>
            <p:nvPr/>
          </p:nvSpPr>
          <p:spPr>
            <a:xfrm>
              <a:off x="6706059" y="3989003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7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7"/>
                    <a:pt x="18605" y="26787"/>
                    <a:pt x="12373" y="26787"/>
                  </a:cubicBezTo>
                  <a:cubicBezTo>
                    <a:pt x="6151" y="26787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9" name="Полилиния: фигура 3948">
              <a:extLst>
                <a:ext uri="{FF2B5EF4-FFF2-40B4-BE49-F238E27FC236}">
                  <a16:creationId xmlns:a16="http://schemas.microsoft.com/office/drawing/2014/main" id="{088F6A54-4EC7-EDF2-242A-585621AB0691}"/>
                </a:ext>
              </a:extLst>
            </p:cNvPr>
            <p:cNvSpPr/>
            <p:nvPr/>
          </p:nvSpPr>
          <p:spPr>
            <a:xfrm>
              <a:off x="641967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0" name="Полилиния: фигура 3949">
              <a:extLst>
                <a:ext uri="{FF2B5EF4-FFF2-40B4-BE49-F238E27FC236}">
                  <a16:creationId xmlns:a16="http://schemas.microsoft.com/office/drawing/2014/main" id="{8ADD353A-DB0C-67A5-AA08-D1926068FBD1}"/>
                </a:ext>
              </a:extLst>
            </p:cNvPr>
            <p:cNvSpPr/>
            <p:nvPr/>
          </p:nvSpPr>
          <p:spPr>
            <a:xfrm>
              <a:off x="650891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1" name="Полилиния: фигура 3950">
              <a:extLst>
                <a:ext uri="{FF2B5EF4-FFF2-40B4-BE49-F238E27FC236}">
                  <a16:creationId xmlns:a16="http://schemas.microsoft.com/office/drawing/2014/main" id="{262536AD-FDD9-B2EB-B7C2-0AC2B97E1556}"/>
                </a:ext>
              </a:extLst>
            </p:cNvPr>
            <p:cNvSpPr/>
            <p:nvPr/>
          </p:nvSpPr>
          <p:spPr>
            <a:xfrm>
              <a:off x="641967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2" name="Полилиния: фигура 3951">
              <a:extLst>
                <a:ext uri="{FF2B5EF4-FFF2-40B4-BE49-F238E27FC236}">
                  <a16:creationId xmlns:a16="http://schemas.microsoft.com/office/drawing/2014/main" id="{D3278254-8939-A5D7-879C-44E3DDB49F7C}"/>
                </a:ext>
              </a:extLst>
            </p:cNvPr>
            <p:cNvSpPr/>
            <p:nvPr/>
          </p:nvSpPr>
          <p:spPr>
            <a:xfrm>
              <a:off x="650891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3" name="Полилиния: фигура 3952">
              <a:extLst>
                <a:ext uri="{FF2B5EF4-FFF2-40B4-BE49-F238E27FC236}">
                  <a16:creationId xmlns:a16="http://schemas.microsoft.com/office/drawing/2014/main" id="{23C03083-E887-3237-81E1-0AA03BCC986D}"/>
                </a:ext>
              </a:extLst>
            </p:cNvPr>
            <p:cNvSpPr/>
            <p:nvPr/>
          </p:nvSpPr>
          <p:spPr>
            <a:xfrm>
              <a:off x="6427975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4" name="Полилиния: фигура 3953">
              <a:extLst>
                <a:ext uri="{FF2B5EF4-FFF2-40B4-BE49-F238E27FC236}">
                  <a16:creationId xmlns:a16="http://schemas.microsoft.com/office/drawing/2014/main" id="{A42D4B4C-ADEC-3FDA-A434-076D15DA2170}"/>
                </a:ext>
              </a:extLst>
            </p:cNvPr>
            <p:cNvSpPr/>
            <p:nvPr/>
          </p:nvSpPr>
          <p:spPr>
            <a:xfrm>
              <a:off x="6519281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5" name="Полилиния: фигура 3954">
              <a:extLst>
                <a:ext uri="{FF2B5EF4-FFF2-40B4-BE49-F238E27FC236}">
                  <a16:creationId xmlns:a16="http://schemas.microsoft.com/office/drawing/2014/main" id="{18FB7A27-4859-A90A-51BB-72722DC0F53D}"/>
                </a:ext>
              </a:extLst>
            </p:cNvPr>
            <p:cNvSpPr/>
            <p:nvPr/>
          </p:nvSpPr>
          <p:spPr>
            <a:xfrm>
              <a:off x="6427975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6" name="Полилиния: фигура 3955">
              <a:extLst>
                <a:ext uri="{FF2B5EF4-FFF2-40B4-BE49-F238E27FC236}">
                  <a16:creationId xmlns:a16="http://schemas.microsoft.com/office/drawing/2014/main" id="{0E89C0BA-F62F-031B-3592-C0CC2FCEFF91}"/>
                </a:ext>
              </a:extLst>
            </p:cNvPr>
            <p:cNvSpPr/>
            <p:nvPr/>
          </p:nvSpPr>
          <p:spPr>
            <a:xfrm>
              <a:off x="6519281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7" name="Полилиния: фигура 3956">
              <a:extLst>
                <a:ext uri="{FF2B5EF4-FFF2-40B4-BE49-F238E27FC236}">
                  <a16:creationId xmlns:a16="http://schemas.microsoft.com/office/drawing/2014/main" id="{E1302B2C-F82A-D8F6-612A-5D096383E25A}"/>
                </a:ext>
              </a:extLst>
            </p:cNvPr>
            <p:cNvSpPr/>
            <p:nvPr/>
          </p:nvSpPr>
          <p:spPr>
            <a:xfrm>
              <a:off x="623082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8" name="Полилиния: фигура 3957">
              <a:extLst>
                <a:ext uri="{FF2B5EF4-FFF2-40B4-BE49-F238E27FC236}">
                  <a16:creationId xmlns:a16="http://schemas.microsoft.com/office/drawing/2014/main" id="{3974505A-3B1B-6B2B-B71F-B26E498E9932}"/>
                </a:ext>
              </a:extLst>
            </p:cNvPr>
            <p:cNvSpPr/>
            <p:nvPr/>
          </p:nvSpPr>
          <p:spPr>
            <a:xfrm>
              <a:off x="6322136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9" name="Полилиния: фигура 3958">
              <a:extLst>
                <a:ext uri="{FF2B5EF4-FFF2-40B4-BE49-F238E27FC236}">
                  <a16:creationId xmlns:a16="http://schemas.microsoft.com/office/drawing/2014/main" id="{E5BDF8C6-6FED-7017-E933-D6E54E07970B}"/>
                </a:ext>
              </a:extLst>
            </p:cNvPr>
            <p:cNvSpPr/>
            <p:nvPr/>
          </p:nvSpPr>
          <p:spPr>
            <a:xfrm>
              <a:off x="623082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0" name="Полилиния: фигура 3959">
              <a:extLst>
                <a:ext uri="{FF2B5EF4-FFF2-40B4-BE49-F238E27FC236}">
                  <a16:creationId xmlns:a16="http://schemas.microsoft.com/office/drawing/2014/main" id="{390421A7-63F3-F79C-64DD-C2DFEEC482EE}"/>
                </a:ext>
              </a:extLst>
            </p:cNvPr>
            <p:cNvSpPr/>
            <p:nvPr/>
          </p:nvSpPr>
          <p:spPr>
            <a:xfrm>
              <a:off x="6322136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1" name="Полилиния: фигура 3960">
              <a:extLst>
                <a:ext uri="{FF2B5EF4-FFF2-40B4-BE49-F238E27FC236}">
                  <a16:creationId xmlns:a16="http://schemas.microsoft.com/office/drawing/2014/main" id="{B973AF9A-9E30-6F2D-8B66-FC40B25D3ADA}"/>
                </a:ext>
              </a:extLst>
            </p:cNvPr>
            <p:cNvSpPr/>
            <p:nvPr/>
          </p:nvSpPr>
          <p:spPr>
            <a:xfrm>
              <a:off x="6241206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2" name="Полилиния: фигура 3961">
              <a:extLst>
                <a:ext uri="{FF2B5EF4-FFF2-40B4-BE49-F238E27FC236}">
                  <a16:creationId xmlns:a16="http://schemas.microsoft.com/office/drawing/2014/main" id="{AA3860D5-5CB0-6109-EC7D-26BCDF488530}"/>
                </a:ext>
              </a:extLst>
            </p:cNvPr>
            <p:cNvSpPr/>
            <p:nvPr/>
          </p:nvSpPr>
          <p:spPr>
            <a:xfrm>
              <a:off x="6332513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3" name="Полилиния: фигура 3962">
              <a:extLst>
                <a:ext uri="{FF2B5EF4-FFF2-40B4-BE49-F238E27FC236}">
                  <a16:creationId xmlns:a16="http://schemas.microsoft.com/office/drawing/2014/main" id="{39D314D8-3745-42D6-B952-83231E2A96AC}"/>
                </a:ext>
              </a:extLst>
            </p:cNvPr>
            <p:cNvSpPr/>
            <p:nvPr/>
          </p:nvSpPr>
          <p:spPr>
            <a:xfrm>
              <a:off x="6241206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4" name="Полилиния: фигура 3963">
              <a:extLst>
                <a:ext uri="{FF2B5EF4-FFF2-40B4-BE49-F238E27FC236}">
                  <a16:creationId xmlns:a16="http://schemas.microsoft.com/office/drawing/2014/main" id="{88282EFD-FFDA-256D-EEA4-EF83B836D19B}"/>
                </a:ext>
              </a:extLst>
            </p:cNvPr>
            <p:cNvSpPr/>
            <p:nvPr/>
          </p:nvSpPr>
          <p:spPr>
            <a:xfrm>
              <a:off x="6332513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5" name="Полилиния: фигура 3964">
              <a:extLst>
                <a:ext uri="{FF2B5EF4-FFF2-40B4-BE49-F238E27FC236}">
                  <a16:creationId xmlns:a16="http://schemas.microsoft.com/office/drawing/2014/main" id="{DD0E48F3-880C-A13E-8435-820C3E51C429}"/>
                </a:ext>
              </a:extLst>
            </p:cNvPr>
            <p:cNvSpPr/>
            <p:nvPr/>
          </p:nvSpPr>
          <p:spPr>
            <a:xfrm>
              <a:off x="604406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6" name="Полилиния: фигура 3965">
              <a:extLst>
                <a:ext uri="{FF2B5EF4-FFF2-40B4-BE49-F238E27FC236}">
                  <a16:creationId xmlns:a16="http://schemas.microsoft.com/office/drawing/2014/main" id="{90EC62B9-F825-E913-693F-A358BF9E1550}"/>
                </a:ext>
              </a:extLst>
            </p:cNvPr>
            <p:cNvSpPr/>
            <p:nvPr/>
          </p:nvSpPr>
          <p:spPr>
            <a:xfrm>
              <a:off x="613536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7" name="Полилиния: фигура 3966">
              <a:extLst>
                <a:ext uri="{FF2B5EF4-FFF2-40B4-BE49-F238E27FC236}">
                  <a16:creationId xmlns:a16="http://schemas.microsoft.com/office/drawing/2014/main" id="{ED677231-251E-129B-0F4C-155B0E2B0B21}"/>
                </a:ext>
              </a:extLst>
            </p:cNvPr>
            <p:cNvSpPr/>
            <p:nvPr/>
          </p:nvSpPr>
          <p:spPr>
            <a:xfrm>
              <a:off x="604406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8" name="Полилиния: фигура 3967">
              <a:extLst>
                <a:ext uri="{FF2B5EF4-FFF2-40B4-BE49-F238E27FC236}">
                  <a16:creationId xmlns:a16="http://schemas.microsoft.com/office/drawing/2014/main" id="{96F51C1B-FE7A-A226-E83F-3EE5CA3B0F7A}"/>
                </a:ext>
              </a:extLst>
            </p:cNvPr>
            <p:cNvSpPr/>
            <p:nvPr/>
          </p:nvSpPr>
          <p:spPr>
            <a:xfrm>
              <a:off x="613536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9" name="Полилиния: фигура 3968">
              <a:extLst>
                <a:ext uri="{FF2B5EF4-FFF2-40B4-BE49-F238E27FC236}">
                  <a16:creationId xmlns:a16="http://schemas.microsoft.com/office/drawing/2014/main" id="{F188B000-EE25-812F-FFE2-2C348A3F75A6}"/>
                </a:ext>
              </a:extLst>
            </p:cNvPr>
            <p:cNvSpPr/>
            <p:nvPr/>
          </p:nvSpPr>
          <p:spPr>
            <a:xfrm>
              <a:off x="6054438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0" name="Полилиния: фигура 3969">
              <a:extLst>
                <a:ext uri="{FF2B5EF4-FFF2-40B4-BE49-F238E27FC236}">
                  <a16:creationId xmlns:a16="http://schemas.microsoft.com/office/drawing/2014/main" id="{D9C21063-B39C-5798-4D1A-72CC5E651BF7}"/>
                </a:ext>
              </a:extLst>
            </p:cNvPr>
            <p:cNvSpPr/>
            <p:nvPr/>
          </p:nvSpPr>
          <p:spPr>
            <a:xfrm>
              <a:off x="6145745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1" name="Полилиния: фигура 3970">
              <a:extLst>
                <a:ext uri="{FF2B5EF4-FFF2-40B4-BE49-F238E27FC236}">
                  <a16:creationId xmlns:a16="http://schemas.microsoft.com/office/drawing/2014/main" id="{EDE7B3A0-EA4F-A72A-A6D8-D6882CC444E0}"/>
                </a:ext>
              </a:extLst>
            </p:cNvPr>
            <p:cNvSpPr/>
            <p:nvPr/>
          </p:nvSpPr>
          <p:spPr>
            <a:xfrm>
              <a:off x="6054438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2" name="Полилиния: фигура 3971">
              <a:extLst>
                <a:ext uri="{FF2B5EF4-FFF2-40B4-BE49-F238E27FC236}">
                  <a16:creationId xmlns:a16="http://schemas.microsoft.com/office/drawing/2014/main" id="{A9E54FA7-9CDA-C8D1-1C1F-B4414A59FBE2}"/>
                </a:ext>
              </a:extLst>
            </p:cNvPr>
            <p:cNvSpPr/>
            <p:nvPr/>
          </p:nvSpPr>
          <p:spPr>
            <a:xfrm>
              <a:off x="6145745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3" name="Полилиния: фигура 3972">
              <a:extLst>
                <a:ext uri="{FF2B5EF4-FFF2-40B4-BE49-F238E27FC236}">
                  <a16:creationId xmlns:a16="http://schemas.microsoft.com/office/drawing/2014/main" id="{66761842-45F2-220A-55A1-0C3FAECCEA4B}"/>
                </a:ext>
              </a:extLst>
            </p:cNvPr>
            <p:cNvSpPr/>
            <p:nvPr/>
          </p:nvSpPr>
          <p:spPr>
            <a:xfrm>
              <a:off x="585729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4" name="Полилиния: фигура 3973">
              <a:extLst>
                <a:ext uri="{FF2B5EF4-FFF2-40B4-BE49-F238E27FC236}">
                  <a16:creationId xmlns:a16="http://schemas.microsoft.com/office/drawing/2014/main" id="{722692FF-9D83-07EA-FF7E-97475F120219}"/>
                </a:ext>
              </a:extLst>
            </p:cNvPr>
            <p:cNvSpPr/>
            <p:nvPr/>
          </p:nvSpPr>
          <p:spPr>
            <a:xfrm>
              <a:off x="594652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5" name="Полилиния: фигура 3974">
              <a:extLst>
                <a:ext uri="{FF2B5EF4-FFF2-40B4-BE49-F238E27FC236}">
                  <a16:creationId xmlns:a16="http://schemas.microsoft.com/office/drawing/2014/main" id="{5DD02CEE-401A-9525-3CDA-BBC396AD744E}"/>
                </a:ext>
              </a:extLst>
            </p:cNvPr>
            <p:cNvSpPr/>
            <p:nvPr/>
          </p:nvSpPr>
          <p:spPr>
            <a:xfrm>
              <a:off x="585729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6" name="Полилиния: фигура 3975">
              <a:extLst>
                <a:ext uri="{FF2B5EF4-FFF2-40B4-BE49-F238E27FC236}">
                  <a16:creationId xmlns:a16="http://schemas.microsoft.com/office/drawing/2014/main" id="{EEBC103A-254B-C8AB-10DA-2886E08E2B67}"/>
                </a:ext>
              </a:extLst>
            </p:cNvPr>
            <p:cNvSpPr/>
            <p:nvPr/>
          </p:nvSpPr>
          <p:spPr>
            <a:xfrm>
              <a:off x="594652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7" name="Полилиния: фигура 3976">
              <a:extLst>
                <a:ext uri="{FF2B5EF4-FFF2-40B4-BE49-F238E27FC236}">
                  <a16:creationId xmlns:a16="http://schemas.microsoft.com/office/drawing/2014/main" id="{A8F41D7F-17BB-AB40-450E-8B1A155B14CC}"/>
                </a:ext>
              </a:extLst>
            </p:cNvPr>
            <p:cNvSpPr/>
            <p:nvPr/>
          </p:nvSpPr>
          <p:spPr>
            <a:xfrm>
              <a:off x="5867670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8" name="Полилиния: фигура 3977">
              <a:extLst>
                <a:ext uri="{FF2B5EF4-FFF2-40B4-BE49-F238E27FC236}">
                  <a16:creationId xmlns:a16="http://schemas.microsoft.com/office/drawing/2014/main" id="{FE12C2C7-3296-8F6C-FC62-54F12DC4397B}"/>
                </a:ext>
              </a:extLst>
            </p:cNvPr>
            <p:cNvSpPr/>
            <p:nvPr/>
          </p:nvSpPr>
          <p:spPr>
            <a:xfrm>
              <a:off x="5958976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9" name="Полилиния: фигура 3978">
              <a:extLst>
                <a:ext uri="{FF2B5EF4-FFF2-40B4-BE49-F238E27FC236}">
                  <a16:creationId xmlns:a16="http://schemas.microsoft.com/office/drawing/2014/main" id="{EECBFCBC-DEBD-0D62-1CDC-2DCA62E05322}"/>
                </a:ext>
              </a:extLst>
            </p:cNvPr>
            <p:cNvSpPr/>
            <p:nvPr/>
          </p:nvSpPr>
          <p:spPr>
            <a:xfrm>
              <a:off x="5867670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73 w 24899"/>
                <a:gd name="connsiteY1" fmla="*/ -179 h 24889"/>
                <a:gd name="connsiteX2" fmla="*/ 24827 w 24899"/>
                <a:gd name="connsiteY2" fmla="*/ 12261 h 24889"/>
                <a:gd name="connsiteX3" fmla="*/ 12373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0" name="Полилиния: фигура 3979">
              <a:extLst>
                <a:ext uri="{FF2B5EF4-FFF2-40B4-BE49-F238E27FC236}">
                  <a16:creationId xmlns:a16="http://schemas.microsoft.com/office/drawing/2014/main" id="{D730EDB6-E38F-C00C-2733-7E8C4BEA4EB9}"/>
                </a:ext>
              </a:extLst>
            </p:cNvPr>
            <p:cNvSpPr/>
            <p:nvPr/>
          </p:nvSpPr>
          <p:spPr>
            <a:xfrm>
              <a:off x="5958976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1" name="Полилиния: фигура 3980">
              <a:extLst>
                <a:ext uri="{FF2B5EF4-FFF2-40B4-BE49-F238E27FC236}">
                  <a16:creationId xmlns:a16="http://schemas.microsoft.com/office/drawing/2014/main" id="{8E6F95BA-2C9A-F3D5-1585-8D045163986C}"/>
                </a:ext>
              </a:extLst>
            </p:cNvPr>
            <p:cNvSpPr/>
            <p:nvPr/>
          </p:nvSpPr>
          <p:spPr>
            <a:xfrm>
              <a:off x="567052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2" name="Полилиния: фигура 3981">
              <a:extLst>
                <a:ext uri="{FF2B5EF4-FFF2-40B4-BE49-F238E27FC236}">
                  <a16:creationId xmlns:a16="http://schemas.microsoft.com/office/drawing/2014/main" id="{110FB9D6-9F57-A49C-6D46-D1E883609D2E}"/>
                </a:ext>
              </a:extLst>
            </p:cNvPr>
            <p:cNvSpPr/>
            <p:nvPr/>
          </p:nvSpPr>
          <p:spPr>
            <a:xfrm>
              <a:off x="575975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3" name="Полилиния: фигура 3982">
              <a:extLst>
                <a:ext uri="{FF2B5EF4-FFF2-40B4-BE49-F238E27FC236}">
                  <a16:creationId xmlns:a16="http://schemas.microsoft.com/office/drawing/2014/main" id="{FA34755E-F4BB-80DD-5085-D57C7BE01FE4}"/>
                </a:ext>
              </a:extLst>
            </p:cNvPr>
            <p:cNvSpPr/>
            <p:nvPr/>
          </p:nvSpPr>
          <p:spPr>
            <a:xfrm>
              <a:off x="567052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4" name="Полилиния: фигура 3983">
              <a:extLst>
                <a:ext uri="{FF2B5EF4-FFF2-40B4-BE49-F238E27FC236}">
                  <a16:creationId xmlns:a16="http://schemas.microsoft.com/office/drawing/2014/main" id="{53C93FF1-993D-ABFA-1905-2971E970FB6B}"/>
                </a:ext>
              </a:extLst>
            </p:cNvPr>
            <p:cNvSpPr/>
            <p:nvPr/>
          </p:nvSpPr>
          <p:spPr>
            <a:xfrm>
              <a:off x="575975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5" name="Полилиния: фигура 3984">
              <a:extLst>
                <a:ext uri="{FF2B5EF4-FFF2-40B4-BE49-F238E27FC236}">
                  <a16:creationId xmlns:a16="http://schemas.microsoft.com/office/drawing/2014/main" id="{8550484C-4AEE-03AE-7825-76D5B2DB6675}"/>
                </a:ext>
              </a:extLst>
            </p:cNvPr>
            <p:cNvSpPr/>
            <p:nvPr/>
          </p:nvSpPr>
          <p:spPr>
            <a:xfrm>
              <a:off x="5680901" y="39018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6" name="Полилиния: фигура 3985">
              <a:extLst>
                <a:ext uri="{FF2B5EF4-FFF2-40B4-BE49-F238E27FC236}">
                  <a16:creationId xmlns:a16="http://schemas.microsoft.com/office/drawing/2014/main" id="{3C496FA7-B7DB-6C72-B9F1-FA843DCBD913}"/>
                </a:ext>
              </a:extLst>
            </p:cNvPr>
            <p:cNvSpPr/>
            <p:nvPr/>
          </p:nvSpPr>
          <p:spPr>
            <a:xfrm>
              <a:off x="5772208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7" name="Полилиния: фигура 3986">
              <a:extLst>
                <a:ext uri="{FF2B5EF4-FFF2-40B4-BE49-F238E27FC236}">
                  <a16:creationId xmlns:a16="http://schemas.microsoft.com/office/drawing/2014/main" id="{8A8EA23E-8FE7-C832-E21B-65C9680B911E}"/>
                </a:ext>
              </a:extLst>
            </p:cNvPr>
            <p:cNvSpPr/>
            <p:nvPr/>
          </p:nvSpPr>
          <p:spPr>
            <a:xfrm>
              <a:off x="5680901" y="3991079"/>
              <a:ext cx="20744" cy="21143"/>
            </a:xfrm>
            <a:custGeom>
              <a:avLst/>
              <a:gdLst>
                <a:gd name="connsiteX0" fmla="*/ -72 w 20744"/>
                <a:gd name="connsiteY0" fmla="*/ 10185 h 21143"/>
                <a:gd name="connsiteX1" fmla="*/ 10296 w 20744"/>
                <a:gd name="connsiteY1" fmla="*/ -179 h 21143"/>
                <a:gd name="connsiteX2" fmla="*/ 20673 w 20744"/>
                <a:gd name="connsiteY2" fmla="*/ 10185 h 21143"/>
                <a:gd name="connsiteX3" fmla="*/ 10296 w 20744"/>
                <a:gd name="connsiteY3" fmla="*/ 20557 h 21143"/>
                <a:gd name="connsiteX4" fmla="*/ -72 w 2074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8" name="Полилиния: фигура 3987">
              <a:extLst>
                <a:ext uri="{FF2B5EF4-FFF2-40B4-BE49-F238E27FC236}">
                  <a16:creationId xmlns:a16="http://schemas.microsoft.com/office/drawing/2014/main" id="{6590EAC8-13D9-2851-3B8F-D208BAF654EC}"/>
                </a:ext>
              </a:extLst>
            </p:cNvPr>
            <p:cNvSpPr/>
            <p:nvPr/>
          </p:nvSpPr>
          <p:spPr>
            <a:xfrm>
              <a:off x="5772208" y="3991079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9" name="Полилиния: фигура 3988">
              <a:extLst>
                <a:ext uri="{FF2B5EF4-FFF2-40B4-BE49-F238E27FC236}">
                  <a16:creationId xmlns:a16="http://schemas.microsoft.com/office/drawing/2014/main" id="{D4996B1F-DD4E-8D1B-400D-E0C3AFDB88D8}"/>
                </a:ext>
              </a:extLst>
            </p:cNvPr>
            <p:cNvSpPr/>
            <p:nvPr/>
          </p:nvSpPr>
          <p:spPr>
            <a:xfrm>
              <a:off x="5483746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0" name="Полилиния: фигура 3989">
              <a:extLst>
                <a:ext uri="{FF2B5EF4-FFF2-40B4-BE49-F238E27FC236}">
                  <a16:creationId xmlns:a16="http://schemas.microsoft.com/office/drawing/2014/main" id="{9605BC9F-6A2D-F2EC-2819-93AD10549821}"/>
                </a:ext>
              </a:extLst>
            </p:cNvPr>
            <p:cNvSpPr/>
            <p:nvPr/>
          </p:nvSpPr>
          <p:spPr>
            <a:xfrm>
              <a:off x="557298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1" name="Полилиния: фигура 3990">
              <a:extLst>
                <a:ext uri="{FF2B5EF4-FFF2-40B4-BE49-F238E27FC236}">
                  <a16:creationId xmlns:a16="http://schemas.microsoft.com/office/drawing/2014/main" id="{5666242F-2D01-4249-C532-7A5AE9DABD41}"/>
                </a:ext>
              </a:extLst>
            </p:cNvPr>
            <p:cNvSpPr/>
            <p:nvPr/>
          </p:nvSpPr>
          <p:spPr>
            <a:xfrm>
              <a:off x="5483746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2" name="Полилиния: фигура 3991">
              <a:extLst>
                <a:ext uri="{FF2B5EF4-FFF2-40B4-BE49-F238E27FC236}">
                  <a16:creationId xmlns:a16="http://schemas.microsoft.com/office/drawing/2014/main" id="{27591CDE-9547-DBC7-F2EB-F009BC7D757E}"/>
                </a:ext>
              </a:extLst>
            </p:cNvPr>
            <p:cNvSpPr/>
            <p:nvPr/>
          </p:nvSpPr>
          <p:spPr>
            <a:xfrm>
              <a:off x="557298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3" name="Полилиния: фигура 3992">
              <a:extLst>
                <a:ext uri="{FF2B5EF4-FFF2-40B4-BE49-F238E27FC236}">
                  <a16:creationId xmlns:a16="http://schemas.microsoft.com/office/drawing/2014/main" id="{415E7E1E-8B6B-ECE5-73E2-200391A43C35}"/>
                </a:ext>
              </a:extLst>
            </p:cNvPr>
            <p:cNvSpPr/>
            <p:nvPr/>
          </p:nvSpPr>
          <p:spPr>
            <a:xfrm>
              <a:off x="5494123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4" name="Полилиния: фигура 3993">
              <a:extLst>
                <a:ext uri="{FF2B5EF4-FFF2-40B4-BE49-F238E27FC236}">
                  <a16:creationId xmlns:a16="http://schemas.microsoft.com/office/drawing/2014/main" id="{7B898265-7718-D6BE-5E7E-FAEFE6E1A0D4}"/>
                </a:ext>
              </a:extLst>
            </p:cNvPr>
            <p:cNvSpPr/>
            <p:nvPr/>
          </p:nvSpPr>
          <p:spPr>
            <a:xfrm>
              <a:off x="5585439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5" name="Полилиния: фигура 3994">
              <a:extLst>
                <a:ext uri="{FF2B5EF4-FFF2-40B4-BE49-F238E27FC236}">
                  <a16:creationId xmlns:a16="http://schemas.microsoft.com/office/drawing/2014/main" id="{CC6FFF0C-735F-FBBF-9F78-F7FF6460AC65}"/>
                </a:ext>
              </a:extLst>
            </p:cNvPr>
            <p:cNvSpPr/>
            <p:nvPr/>
          </p:nvSpPr>
          <p:spPr>
            <a:xfrm>
              <a:off x="5494123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6" name="Полилиния: фигура 3995">
              <a:extLst>
                <a:ext uri="{FF2B5EF4-FFF2-40B4-BE49-F238E27FC236}">
                  <a16:creationId xmlns:a16="http://schemas.microsoft.com/office/drawing/2014/main" id="{E02B8C5D-B10C-63E2-AEA8-1258646F430B}"/>
                </a:ext>
              </a:extLst>
            </p:cNvPr>
            <p:cNvSpPr/>
            <p:nvPr/>
          </p:nvSpPr>
          <p:spPr>
            <a:xfrm>
              <a:off x="5585439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6 w 20754"/>
                <a:gd name="connsiteY1" fmla="*/ -179 h 20735"/>
                <a:gd name="connsiteX2" fmla="*/ 20682 w 20754"/>
                <a:gd name="connsiteY2" fmla="*/ 10185 h 20735"/>
                <a:gd name="connsiteX3" fmla="*/ 10306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7" name="Полилиния: фигура 3996">
              <a:extLst>
                <a:ext uri="{FF2B5EF4-FFF2-40B4-BE49-F238E27FC236}">
                  <a16:creationId xmlns:a16="http://schemas.microsoft.com/office/drawing/2014/main" id="{3720C602-4BD3-6B21-ED74-04B6F92CEF1E}"/>
                </a:ext>
              </a:extLst>
            </p:cNvPr>
            <p:cNvSpPr/>
            <p:nvPr/>
          </p:nvSpPr>
          <p:spPr>
            <a:xfrm>
              <a:off x="529491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8" name="Полилиния: фигура 3997">
              <a:extLst>
                <a:ext uri="{FF2B5EF4-FFF2-40B4-BE49-F238E27FC236}">
                  <a16:creationId xmlns:a16="http://schemas.microsoft.com/office/drawing/2014/main" id="{256452BC-6285-7266-3CF9-7EE055620212}"/>
                </a:ext>
              </a:extLst>
            </p:cNvPr>
            <p:cNvSpPr/>
            <p:nvPr/>
          </p:nvSpPr>
          <p:spPr>
            <a:xfrm>
              <a:off x="538621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9" name="Полилиния: фигура 3998">
              <a:extLst>
                <a:ext uri="{FF2B5EF4-FFF2-40B4-BE49-F238E27FC236}">
                  <a16:creationId xmlns:a16="http://schemas.microsoft.com/office/drawing/2014/main" id="{A2EB0B49-4476-8024-203F-B10A671C59A9}"/>
                </a:ext>
              </a:extLst>
            </p:cNvPr>
            <p:cNvSpPr/>
            <p:nvPr/>
          </p:nvSpPr>
          <p:spPr>
            <a:xfrm>
              <a:off x="529491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0" name="Полилиния: фигура 3999">
              <a:extLst>
                <a:ext uri="{FF2B5EF4-FFF2-40B4-BE49-F238E27FC236}">
                  <a16:creationId xmlns:a16="http://schemas.microsoft.com/office/drawing/2014/main" id="{05E99BB6-0965-2044-FD81-27D73EAB0E61}"/>
                </a:ext>
              </a:extLst>
            </p:cNvPr>
            <p:cNvSpPr/>
            <p:nvPr/>
          </p:nvSpPr>
          <p:spPr>
            <a:xfrm>
              <a:off x="538621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1" name="Полилиния: фигура 4000">
              <a:extLst>
                <a:ext uri="{FF2B5EF4-FFF2-40B4-BE49-F238E27FC236}">
                  <a16:creationId xmlns:a16="http://schemas.microsoft.com/office/drawing/2014/main" id="{5944382D-FDDE-DF57-3F36-B75F5D193C01}"/>
                </a:ext>
              </a:extLst>
            </p:cNvPr>
            <p:cNvSpPr/>
            <p:nvPr/>
          </p:nvSpPr>
          <p:spPr>
            <a:xfrm>
              <a:off x="5307355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2" name="Полилиния: фигура 4001">
              <a:extLst>
                <a:ext uri="{FF2B5EF4-FFF2-40B4-BE49-F238E27FC236}">
                  <a16:creationId xmlns:a16="http://schemas.microsoft.com/office/drawing/2014/main" id="{68D0BE90-7DA7-11A4-648F-83C9D57CD44E}"/>
                </a:ext>
              </a:extLst>
            </p:cNvPr>
            <p:cNvSpPr/>
            <p:nvPr/>
          </p:nvSpPr>
          <p:spPr>
            <a:xfrm>
              <a:off x="5398671" y="39018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3" name="Полилиния: фигура 4002">
              <a:extLst>
                <a:ext uri="{FF2B5EF4-FFF2-40B4-BE49-F238E27FC236}">
                  <a16:creationId xmlns:a16="http://schemas.microsoft.com/office/drawing/2014/main" id="{4130DC5F-7B15-F3FA-1FD6-365DED60D2C0}"/>
                </a:ext>
              </a:extLst>
            </p:cNvPr>
            <p:cNvSpPr/>
            <p:nvPr/>
          </p:nvSpPr>
          <p:spPr>
            <a:xfrm>
              <a:off x="5307355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4" name="Полилиния: фигура 4003">
              <a:extLst>
                <a:ext uri="{FF2B5EF4-FFF2-40B4-BE49-F238E27FC236}">
                  <a16:creationId xmlns:a16="http://schemas.microsoft.com/office/drawing/2014/main" id="{0596A8B7-2BF2-CD30-C29F-9EF3C86E8FC0}"/>
                </a:ext>
              </a:extLst>
            </p:cNvPr>
            <p:cNvSpPr/>
            <p:nvPr/>
          </p:nvSpPr>
          <p:spPr>
            <a:xfrm>
              <a:off x="5398671" y="3991079"/>
              <a:ext cx="20744" cy="20735"/>
            </a:xfrm>
            <a:custGeom>
              <a:avLst/>
              <a:gdLst>
                <a:gd name="connsiteX0" fmla="*/ -72 w 20744"/>
                <a:gd name="connsiteY0" fmla="*/ 10185 h 20735"/>
                <a:gd name="connsiteX1" fmla="*/ 10296 w 20744"/>
                <a:gd name="connsiteY1" fmla="*/ -179 h 20735"/>
                <a:gd name="connsiteX2" fmla="*/ 20673 w 20744"/>
                <a:gd name="connsiteY2" fmla="*/ 10185 h 20735"/>
                <a:gd name="connsiteX3" fmla="*/ 10296 w 20744"/>
                <a:gd name="connsiteY3" fmla="*/ 20557 h 20735"/>
                <a:gd name="connsiteX4" fmla="*/ -72 w 2074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5" name="Полилиния: фигура 4004">
              <a:extLst>
                <a:ext uri="{FF2B5EF4-FFF2-40B4-BE49-F238E27FC236}">
                  <a16:creationId xmlns:a16="http://schemas.microsoft.com/office/drawing/2014/main" id="{F4D1B521-9DE5-446F-5744-038C2A6E9522}"/>
                </a:ext>
              </a:extLst>
            </p:cNvPr>
            <p:cNvSpPr/>
            <p:nvPr/>
          </p:nvSpPr>
          <p:spPr>
            <a:xfrm>
              <a:off x="5108132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6" name="Полилиния: фигура 4005">
              <a:extLst>
                <a:ext uri="{FF2B5EF4-FFF2-40B4-BE49-F238E27FC236}">
                  <a16:creationId xmlns:a16="http://schemas.microsoft.com/office/drawing/2014/main" id="{A80EF696-2FED-6D00-EF62-5A3CE9866BD7}"/>
                </a:ext>
              </a:extLst>
            </p:cNvPr>
            <p:cNvSpPr/>
            <p:nvPr/>
          </p:nvSpPr>
          <p:spPr>
            <a:xfrm>
              <a:off x="519944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7" name="Полилиния: фигура 4006">
              <a:extLst>
                <a:ext uri="{FF2B5EF4-FFF2-40B4-BE49-F238E27FC236}">
                  <a16:creationId xmlns:a16="http://schemas.microsoft.com/office/drawing/2014/main" id="{AD943C3F-AC31-B258-EB69-D59CEBCF4F40}"/>
                </a:ext>
              </a:extLst>
            </p:cNvPr>
            <p:cNvSpPr/>
            <p:nvPr/>
          </p:nvSpPr>
          <p:spPr>
            <a:xfrm>
              <a:off x="5108132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8" name="Полилиния: фигура 4007">
              <a:extLst>
                <a:ext uri="{FF2B5EF4-FFF2-40B4-BE49-F238E27FC236}">
                  <a16:creationId xmlns:a16="http://schemas.microsoft.com/office/drawing/2014/main" id="{16A4A2F2-036E-B5C9-8077-E0E2BA0751A3}"/>
                </a:ext>
              </a:extLst>
            </p:cNvPr>
            <p:cNvSpPr/>
            <p:nvPr/>
          </p:nvSpPr>
          <p:spPr>
            <a:xfrm>
              <a:off x="519944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9" name="Полилиния: фигура 4008">
              <a:extLst>
                <a:ext uri="{FF2B5EF4-FFF2-40B4-BE49-F238E27FC236}">
                  <a16:creationId xmlns:a16="http://schemas.microsoft.com/office/drawing/2014/main" id="{AE370DA4-2C10-81B2-211A-DCC0699B3DEE}"/>
                </a:ext>
              </a:extLst>
            </p:cNvPr>
            <p:cNvSpPr/>
            <p:nvPr/>
          </p:nvSpPr>
          <p:spPr>
            <a:xfrm>
              <a:off x="5120586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0" name="Полилиния: фигура 4009">
              <a:extLst>
                <a:ext uri="{FF2B5EF4-FFF2-40B4-BE49-F238E27FC236}">
                  <a16:creationId xmlns:a16="http://schemas.microsoft.com/office/drawing/2014/main" id="{10DFE52D-1353-07A5-C608-B5D22D8F905A}"/>
                </a:ext>
              </a:extLst>
            </p:cNvPr>
            <p:cNvSpPr/>
            <p:nvPr/>
          </p:nvSpPr>
          <p:spPr>
            <a:xfrm>
              <a:off x="5211893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1" name="Полилиния: фигура 4010">
              <a:extLst>
                <a:ext uri="{FF2B5EF4-FFF2-40B4-BE49-F238E27FC236}">
                  <a16:creationId xmlns:a16="http://schemas.microsoft.com/office/drawing/2014/main" id="{405BE008-38FE-ECA3-3F95-7F6BABB23C00}"/>
                </a:ext>
              </a:extLst>
            </p:cNvPr>
            <p:cNvSpPr/>
            <p:nvPr/>
          </p:nvSpPr>
          <p:spPr>
            <a:xfrm>
              <a:off x="5120586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2" name="Полилиния: фигура 4011">
              <a:extLst>
                <a:ext uri="{FF2B5EF4-FFF2-40B4-BE49-F238E27FC236}">
                  <a16:creationId xmlns:a16="http://schemas.microsoft.com/office/drawing/2014/main" id="{B0865583-C924-A757-266C-4854199723A7}"/>
                </a:ext>
              </a:extLst>
            </p:cNvPr>
            <p:cNvSpPr/>
            <p:nvPr/>
          </p:nvSpPr>
          <p:spPr>
            <a:xfrm>
              <a:off x="5211893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3" name="Полилиния: фигура 4012">
              <a:extLst>
                <a:ext uri="{FF2B5EF4-FFF2-40B4-BE49-F238E27FC236}">
                  <a16:creationId xmlns:a16="http://schemas.microsoft.com/office/drawing/2014/main" id="{1C4E0873-3BC8-78C7-90F2-1D17CB658486}"/>
                </a:ext>
              </a:extLst>
            </p:cNvPr>
            <p:cNvSpPr/>
            <p:nvPr/>
          </p:nvSpPr>
          <p:spPr>
            <a:xfrm>
              <a:off x="492136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4" name="Полилиния: фигура 4013">
              <a:extLst>
                <a:ext uri="{FF2B5EF4-FFF2-40B4-BE49-F238E27FC236}">
                  <a16:creationId xmlns:a16="http://schemas.microsoft.com/office/drawing/2014/main" id="{E796E489-C6F9-618E-4B29-B7B45D5878B5}"/>
                </a:ext>
              </a:extLst>
            </p:cNvPr>
            <p:cNvSpPr/>
            <p:nvPr/>
          </p:nvSpPr>
          <p:spPr>
            <a:xfrm>
              <a:off x="501060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5" name="Полилиния: фигура 4014">
              <a:extLst>
                <a:ext uri="{FF2B5EF4-FFF2-40B4-BE49-F238E27FC236}">
                  <a16:creationId xmlns:a16="http://schemas.microsoft.com/office/drawing/2014/main" id="{5D5DF68E-7F5D-DBFD-40F2-56990BEDFE2B}"/>
                </a:ext>
              </a:extLst>
            </p:cNvPr>
            <p:cNvSpPr/>
            <p:nvPr/>
          </p:nvSpPr>
          <p:spPr>
            <a:xfrm>
              <a:off x="492136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6" name="Полилиния: фигура 4015">
              <a:extLst>
                <a:ext uri="{FF2B5EF4-FFF2-40B4-BE49-F238E27FC236}">
                  <a16:creationId xmlns:a16="http://schemas.microsoft.com/office/drawing/2014/main" id="{6D061A0D-1E2A-939D-3A34-BD26995D38FC}"/>
                </a:ext>
              </a:extLst>
            </p:cNvPr>
            <p:cNvSpPr/>
            <p:nvPr/>
          </p:nvSpPr>
          <p:spPr>
            <a:xfrm>
              <a:off x="501060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7" name="Полилиния: фигура 4016">
              <a:extLst>
                <a:ext uri="{FF2B5EF4-FFF2-40B4-BE49-F238E27FC236}">
                  <a16:creationId xmlns:a16="http://schemas.microsoft.com/office/drawing/2014/main" id="{6C3F4C3E-5F9C-6444-6903-B20EC58E1EB6}"/>
                </a:ext>
              </a:extLst>
            </p:cNvPr>
            <p:cNvSpPr/>
            <p:nvPr/>
          </p:nvSpPr>
          <p:spPr>
            <a:xfrm>
              <a:off x="4933818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8" name="Полилиния: фигура 4017">
              <a:extLst>
                <a:ext uri="{FF2B5EF4-FFF2-40B4-BE49-F238E27FC236}">
                  <a16:creationId xmlns:a16="http://schemas.microsoft.com/office/drawing/2014/main" id="{83143AC1-A2CD-17FE-795A-AF613FD1CB01}"/>
                </a:ext>
              </a:extLst>
            </p:cNvPr>
            <p:cNvSpPr/>
            <p:nvPr/>
          </p:nvSpPr>
          <p:spPr>
            <a:xfrm>
              <a:off x="5025125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9" name="Полилиния: фигура 4018">
              <a:extLst>
                <a:ext uri="{FF2B5EF4-FFF2-40B4-BE49-F238E27FC236}">
                  <a16:creationId xmlns:a16="http://schemas.microsoft.com/office/drawing/2014/main" id="{590B3081-876A-8675-C6CA-47E0C6F89282}"/>
                </a:ext>
              </a:extLst>
            </p:cNvPr>
            <p:cNvSpPr/>
            <p:nvPr/>
          </p:nvSpPr>
          <p:spPr>
            <a:xfrm>
              <a:off x="4933818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0" name="Полилиния: фигура 4019">
              <a:extLst>
                <a:ext uri="{FF2B5EF4-FFF2-40B4-BE49-F238E27FC236}">
                  <a16:creationId xmlns:a16="http://schemas.microsoft.com/office/drawing/2014/main" id="{C4C0B332-32B0-4362-6810-73191357522B}"/>
                </a:ext>
              </a:extLst>
            </p:cNvPr>
            <p:cNvSpPr/>
            <p:nvPr/>
          </p:nvSpPr>
          <p:spPr>
            <a:xfrm>
              <a:off x="5025125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1" name="Полилиния: фигура 4020">
              <a:extLst>
                <a:ext uri="{FF2B5EF4-FFF2-40B4-BE49-F238E27FC236}">
                  <a16:creationId xmlns:a16="http://schemas.microsoft.com/office/drawing/2014/main" id="{95A34EC0-6CEE-6964-6198-030A36D8614B}"/>
                </a:ext>
              </a:extLst>
            </p:cNvPr>
            <p:cNvSpPr/>
            <p:nvPr/>
          </p:nvSpPr>
          <p:spPr>
            <a:xfrm>
              <a:off x="473459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2" name="Полилиния: фигура 4021">
              <a:extLst>
                <a:ext uri="{FF2B5EF4-FFF2-40B4-BE49-F238E27FC236}">
                  <a16:creationId xmlns:a16="http://schemas.microsoft.com/office/drawing/2014/main" id="{4263FD8C-349F-1282-9476-904A1854D951}"/>
                </a:ext>
              </a:extLst>
            </p:cNvPr>
            <p:cNvSpPr/>
            <p:nvPr/>
          </p:nvSpPr>
          <p:spPr>
            <a:xfrm>
              <a:off x="482383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3" name="Полилиния: фигура 4022">
              <a:extLst>
                <a:ext uri="{FF2B5EF4-FFF2-40B4-BE49-F238E27FC236}">
                  <a16:creationId xmlns:a16="http://schemas.microsoft.com/office/drawing/2014/main" id="{377BE9E5-8761-D795-BAC1-CE749451DA72}"/>
                </a:ext>
              </a:extLst>
            </p:cNvPr>
            <p:cNvSpPr/>
            <p:nvPr/>
          </p:nvSpPr>
          <p:spPr>
            <a:xfrm>
              <a:off x="473459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4" name="Полилиния: фигура 4023">
              <a:extLst>
                <a:ext uri="{FF2B5EF4-FFF2-40B4-BE49-F238E27FC236}">
                  <a16:creationId xmlns:a16="http://schemas.microsoft.com/office/drawing/2014/main" id="{83D83C09-D247-9BC9-F2D2-E5B883C2C2BB}"/>
                </a:ext>
              </a:extLst>
            </p:cNvPr>
            <p:cNvSpPr/>
            <p:nvPr/>
          </p:nvSpPr>
          <p:spPr>
            <a:xfrm>
              <a:off x="482383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5" name="Полилиния: фигура 4024">
              <a:extLst>
                <a:ext uri="{FF2B5EF4-FFF2-40B4-BE49-F238E27FC236}">
                  <a16:creationId xmlns:a16="http://schemas.microsoft.com/office/drawing/2014/main" id="{29E8025E-4DA1-A49C-E622-C10A0B823279}"/>
                </a:ext>
              </a:extLst>
            </p:cNvPr>
            <p:cNvSpPr/>
            <p:nvPr/>
          </p:nvSpPr>
          <p:spPr>
            <a:xfrm>
              <a:off x="4747049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6" name="Полилиния: фигура 4025">
              <a:extLst>
                <a:ext uri="{FF2B5EF4-FFF2-40B4-BE49-F238E27FC236}">
                  <a16:creationId xmlns:a16="http://schemas.microsoft.com/office/drawing/2014/main" id="{1EE43123-70FC-01AF-AD4D-78F24A689F90}"/>
                </a:ext>
              </a:extLst>
            </p:cNvPr>
            <p:cNvSpPr/>
            <p:nvPr/>
          </p:nvSpPr>
          <p:spPr>
            <a:xfrm>
              <a:off x="4838356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7" name="Полилиния: фигура 4026">
              <a:extLst>
                <a:ext uri="{FF2B5EF4-FFF2-40B4-BE49-F238E27FC236}">
                  <a16:creationId xmlns:a16="http://schemas.microsoft.com/office/drawing/2014/main" id="{8AF49792-222C-423A-485E-63F6DE8BC435}"/>
                </a:ext>
              </a:extLst>
            </p:cNvPr>
            <p:cNvSpPr/>
            <p:nvPr/>
          </p:nvSpPr>
          <p:spPr>
            <a:xfrm>
              <a:off x="4747049" y="3993146"/>
              <a:ext cx="16599" cy="17139"/>
            </a:xfrm>
            <a:custGeom>
              <a:avLst/>
              <a:gdLst>
                <a:gd name="connsiteX0" fmla="*/ -72 w 16599"/>
                <a:gd name="connsiteY0" fmla="*/ 8118 h 17139"/>
                <a:gd name="connsiteX1" fmla="*/ 8227 w 16599"/>
                <a:gd name="connsiteY1" fmla="*/ -179 h 17139"/>
                <a:gd name="connsiteX2" fmla="*/ 16527 w 16599"/>
                <a:gd name="connsiteY2" fmla="*/ 8118 h 17139"/>
                <a:gd name="connsiteX3" fmla="*/ 8227 w 16599"/>
                <a:gd name="connsiteY3" fmla="*/ 16424 h 17139"/>
                <a:gd name="connsiteX4" fmla="*/ -72 w 16599"/>
                <a:gd name="connsiteY4" fmla="*/ 8118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4"/>
                    <a:pt x="8227" y="16424"/>
                  </a:cubicBezTo>
                  <a:cubicBezTo>
                    <a:pt x="4073" y="18490"/>
                    <a:pt x="-72" y="1434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8" name="Полилиния: фигура 4027">
              <a:extLst>
                <a:ext uri="{FF2B5EF4-FFF2-40B4-BE49-F238E27FC236}">
                  <a16:creationId xmlns:a16="http://schemas.microsoft.com/office/drawing/2014/main" id="{CA8C1B92-F842-67F6-FE0B-3D3CCD080605}"/>
                </a:ext>
              </a:extLst>
            </p:cNvPr>
            <p:cNvSpPr/>
            <p:nvPr/>
          </p:nvSpPr>
          <p:spPr>
            <a:xfrm>
              <a:off x="4838356" y="3993146"/>
              <a:ext cx="16599" cy="17139"/>
            </a:xfrm>
            <a:custGeom>
              <a:avLst/>
              <a:gdLst>
                <a:gd name="connsiteX0" fmla="*/ -72 w 16599"/>
                <a:gd name="connsiteY0" fmla="*/ 8118 h 17139"/>
                <a:gd name="connsiteX1" fmla="*/ 8228 w 16599"/>
                <a:gd name="connsiteY1" fmla="*/ -179 h 17139"/>
                <a:gd name="connsiteX2" fmla="*/ 16527 w 16599"/>
                <a:gd name="connsiteY2" fmla="*/ 8118 h 17139"/>
                <a:gd name="connsiteX3" fmla="*/ 8228 w 16599"/>
                <a:gd name="connsiteY3" fmla="*/ 16424 h 17139"/>
                <a:gd name="connsiteX4" fmla="*/ -72 w 16599"/>
                <a:gd name="connsiteY4" fmla="*/ 8118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83" y="18490"/>
                    <a:pt x="-72" y="1434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9" name="Полилиния: фигура 4028">
              <a:extLst>
                <a:ext uri="{FF2B5EF4-FFF2-40B4-BE49-F238E27FC236}">
                  <a16:creationId xmlns:a16="http://schemas.microsoft.com/office/drawing/2014/main" id="{92C48450-9BD8-819D-5732-96098B24E396}"/>
                </a:ext>
              </a:extLst>
            </p:cNvPr>
            <p:cNvSpPr/>
            <p:nvPr/>
          </p:nvSpPr>
          <p:spPr>
            <a:xfrm>
              <a:off x="454782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0" name="Полилиния: фигура 4029">
              <a:extLst>
                <a:ext uri="{FF2B5EF4-FFF2-40B4-BE49-F238E27FC236}">
                  <a16:creationId xmlns:a16="http://schemas.microsoft.com/office/drawing/2014/main" id="{9B430CBD-003C-5509-FE11-CFF50CE72FA3}"/>
                </a:ext>
              </a:extLst>
            </p:cNvPr>
            <p:cNvSpPr/>
            <p:nvPr/>
          </p:nvSpPr>
          <p:spPr>
            <a:xfrm>
              <a:off x="463706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1" name="Полилиния: фигура 4030">
              <a:extLst>
                <a:ext uri="{FF2B5EF4-FFF2-40B4-BE49-F238E27FC236}">
                  <a16:creationId xmlns:a16="http://schemas.microsoft.com/office/drawing/2014/main" id="{16409C48-841E-9B0E-FDA3-3FD94741369B}"/>
                </a:ext>
              </a:extLst>
            </p:cNvPr>
            <p:cNvSpPr/>
            <p:nvPr/>
          </p:nvSpPr>
          <p:spPr>
            <a:xfrm>
              <a:off x="454782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2" name="Полилиния: фигура 4031">
              <a:extLst>
                <a:ext uri="{FF2B5EF4-FFF2-40B4-BE49-F238E27FC236}">
                  <a16:creationId xmlns:a16="http://schemas.microsoft.com/office/drawing/2014/main" id="{9D1ACEAF-9715-E2A5-4A42-1A917178FCE2}"/>
                </a:ext>
              </a:extLst>
            </p:cNvPr>
            <p:cNvSpPr/>
            <p:nvPr/>
          </p:nvSpPr>
          <p:spPr>
            <a:xfrm>
              <a:off x="463706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3" name="Полилиния: фигура 4032">
              <a:extLst>
                <a:ext uri="{FF2B5EF4-FFF2-40B4-BE49-F238E27FC236}">
                  <a16:creationId xmlns:a16="http://schemas.microsoft.com/office/drawing/2014/main" id="{00298C7F-E531-FDDD-89CF-F0AF0E07FCBA}"/>
                </a:ext>
              </a:extLst>
            </p:cNvPr>
            <p:cNvSpPr/>
            <p:nvPr/>
          </p:nvSpPr>
          <p:spPr>
            <a:xfrm>
              <a:off x="4560281" y="3903954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4" name="Полилиния: фигура 4033">
              <a:extLst>
                <a:ext uri="{FF2B5EF4-FFF2-40B4-BE49-F238E27FC236}">
                  <a16:creationId xmlns:a16="http://schemas.microsoft.com/office/drawing/2014/main" id="{87A03F65-11FA-C1FD-4A10-FFAB5799B717}"/>
                </a:ext>
              </a:extLst>
            </p:cNvPr>
            <p:cNvSpPr/>
            <p:nvPr/>
          </p:nvSpPr>
          <p:spPr>
            <a:xfrm>
              <a:off x="4651588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5" name="Полилиния: фигура 4034">
              <a:extLst>
                <a:ext uri="{FF2B5EF4-FFF2-40B4-BE49-F238E27FC236}">
                  <a16:creationId xmlns:a16="http://schemas.microsoft.com/office/drawing/2014/main" id="{63C62591-D504-7598-E62B-DE5DDFC0832F}"/>
                </a:ext>
              </a:extLst>
            </p:cNvPr>
            <p:cNvSpPr/>
            <p:nvPr/>
          </p:nvSpPr>
          <p:spPr>
            <a:xfrm>
              <a:off x="4560281" y="3993146"/>
              <a:ext cx="16598" cy="16602"/>
            </a:xfrm>
            <a:custGeom>
              <a:avLst/>
              <a:gdLst>
                <a:gd name="connsiteX0" fmla="*/ -72 w 16598"/>
                <a:gd name="connsiteY0" fmla="*/ 8118 h 16602"/>
                <a:gd name="connsiteX1" fmla="*/ 8227 w 16598"/>
                <a:gd name="connsiteY1" fmla="*/ -179 h 16602"/>
                <a:gd name="connsiteX2" fmla="*/ 16527 w 16598"/>
                <a:gd name="connsiteY2" fmla="*/ 8118 h 16602"/>
                <a:gd name="connsiteX3" fmla="*/ 8227 w 16598"/>
                <a:gd name="connsiteY3" fmla="*/ 16424 h 16602"/>
                <a:gd name="connsiteX4" fmla="*/ -72 w 16598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60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4"/>
                    <a:pt x="8227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6" name="Полилиния: фигура 4035">
              <a:extLst>
                <a:ext uri="{FF2B5EF4-FFF2-40B4-BE49-F238E27FC236}">
                  <a16:creationId xmlns:a16="http://schemas.microsoft.com/office/drawing/2014/main" id="{B14509A5-772A-7C77-AF5E-A31019E07AA0}"/>
                </a:ext>
              </a:extLst>
            </p:cNvPr>
            <p:cNvSpPr/>
            <p:nvPr/>
          </p:nvSpPr>
          <p:spPr>
            <a:xfrm>
              <a:off x="4651588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7" name="Полилиния: фигура 4036">
              <a:extLst>
                <a:ext uri="{FF2B5EF4-FFF2-40B4-BE49-F238E27FC236}">
                  <a16:creationId xmlns:a16="http://schemas.microsoft.com/office/drawing/2014/main" id="{FD83BADB-F108-026B-8988-244A91F58BFA}"/>
                </a:ext>
              </a:extLst>
            </p:cNvPr>
            <p:cNvSpPr/>
            <p:nvPr/>
          </p:nvSpPr>
          <p:spPr>
            <a:xfrm>
              <a:off x="435898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8" name="Полилиния: фигура 4037">
              <a:extLst>
                <a:ext uri="{FF2B5EF4-FFF2-40B4-BE49-F238E27FC236}">
                  <a16:creationId xmlns:a16="http://schemas.microsoft.com/office/drawing/2014/main" id="{0E2D2821-BEF1-401B-8EE7-CD10B8076A0F}"/>
                </a:ext>
              </a:extLst>
            </p:cNvPr>
            <p:cNvSpPr/>
            <p:nvPr/>
          </p:nvSpPr>
          <p:spPr>
            <a:xfrm>
              <a:off x="4450288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9" name="Полилиния: фигура 4038">
              <a:extLst>
                <a:ext uri="{FF2B5EF4-FFF2-40B4-BE49-F238E27FC236}">
                  <a16:creationId xmlns:a16="http://schemas.microsoft.com/office/drawing/2014/main" id="{336C13F8-76CA-08AA-9FFA-0D7071586778}"/>
                </a:ext>
              </a:extLst>
            </p:cNvPr>
            <p:cNvSpPr/>
            <p:nvPr/>
          </p:nvSpPr>
          <p:spPr>
            <a:xfrm>
              <a:off x="435898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0" name="Полилиния: фигура 4039">
              <a:extLst>
                <a:ext uri="{FF2B5EF4-FFF2-40B4-BE49-F238E27FC236}">
                  <a16:creationId xmlns:a16="http://schemas.microsoft.com/office/drawing/2014/main" id="{413D5578-1261-2687-875E-0E498711B155}"/>
                </a:ext>
              </a:extLst>
            </p:cNvPr>
            <p:cNvSpPr/>
            <p:nvPr/>
          </p:nvSpPr>
          <p:spPr>
            <a:xfrm>
              <a:off x="4450288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1" name="Полилиния: фигура 4040">
              <a:extLst>
                <a:ext uri="{FF2B5EF4-FFF2-40B4-BE49-F238E27FC236}">
                  <a16:creationId xmlns:a16="http://schemas.microsoft.com/office/drawing/2014/main" id="{774D906A-0C42-5FFE-6AD0-449526D7D8E5}"/>
                </a:ext>
              </a:extLst>
            </p:cNvPr>
            <p:cNvSpPr/>
            <p:nvPr/>
          </p:nvSpPr>
          <p:spPr>
            <a:xfrm>
              <a:off x="4373512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2" name="Полилиния: фигура 4041">
              <a:extLst>
                <a:ext uri="{FF2B5EF4-FFF2-40B4-BE49-F238E27FC236}">
                  <a16:creationId xmlns:a16="http://schemas.microsoft.com/office/drawing/2014/main" id="{44569FDB-5018-E5F9-2B21-9AE5213F7A0F}"/>
                </a:ext>
              </a:extLst>
            </p:cNvPr>
            <p:cNvSpPr/>
            <p:nvPr/>
          </p:nvSpPr>
          <p:spPr>
            <a:xfrm>
              <a:off x="4464819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3" name="Полилиния: фигура 4042">
              <a:extLst>
                <a:ext uri="{FF2B5EF4-FFF2-40B4-BE49-F238E27FC236}">
                  <a16:creationId xmlns:a16="http://schemas.microsoft.com/office/drawing/2014/main" id="{04BDE187-435B-E721-17A0-BD745DF483B8}"/>
                </a:ext>
              </a:extLst>
            </p:cNvPr>
            <p:cNvSpPr/>
            <p:nvPr/>
          </p:nvSpPr>
          <p:spPr>
            <a:xfrm>
              <a:off x="4373512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8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4" name="Полилиния: фигура 4043">
              <a:extLst>
                <a:ext uri="{FF2B5EF4-FFF2-40B4-BE49-F238E27FC236}">
                  <a16:creationId xmlns:a16="http://schemas.microsoft.com/office/drawing/2014/main" id="{825523DD-4C29-E2CE-0011-38864F0DDB14}"/>
                </a:ext>
              </a:extLst>
            </p:cNvPr>
            <p:cNvSpPr/>
            <p:nvPr/>
          </p:nvSpPr>
          <p:spPr>
            <a:xfrm>
              <a:off x="4464819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200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5" name="Полилиния: фигура 4044">
              <a:extLst>
                <a:ext uri="{FF2B5EF4-FFF2-40B4-BE49-F238E27FC236}">
                  <a16:creationId xmlns:a16="http://schemas.microsoft.com/office/drawing/2014/main" id="{2C46242A-86D0-B3B0-DAC0-AA85DCD41059}"/>
                </a:ext>
              </a:extLst>
            </p:cNvPr>
            <p:cNvSpPr/>
            <p:nvPr/>
          </p:nvSpPr>
          <p:spPr>
            <a:xfrm>
              <a:off x="417221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6" name="Полилиния: фигура 4045">
              <a:extLst>
                <a:ext uri="{FF2B5EF4-FFF2-40B4-BE49-F238E27FC236}">
                  <a16:creationId xmlns:a16="http://schemas.microsoft.com/office/drawing/2014/main" id="{F8AD3A10-E6A0-6E9E-80C4-BE06EE36AE24}"/>
                </a:ext>
              </a:extLst>
            </p:cNvPr>
            <p:cNvSpPr/>
            <p:nvPr/>
          </p:nvSpPr>
          <p:spPr>
            <a:xfrm>
              <a:off x="426351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7" name="Полилиния: фигура 4046">
              <a:extLst>
                <a:ext uri="{FF2B5EF4-FFF2-40B4-BE49-F238E27FC236}">
                  <a16:creationId xmlns:a16="http://schemas.microsoft.com/office/drawing/2014/main" id="{A2CE64BF-77DC-494E-51EE-F73DE7AF7587}"/>
                </a:ext>
              </a:extLst>
            </p:cNvPr>
            <p:cNvSpPr/>
            <p:nvPr/>
          </p:nvSpPr>
          <p:spPr>
            <a:xfrm>
              <a:off x="417221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8" name="Полилиния: фигура 4047">
              <a:extLst>
                <a:ext uri="{FF2B5EF4-FFF2-40B4-BE49-F238E27FC236}">
                  <a16:creationId xmlns:a16="http://schemas.microsoft.com/office/drawing/2014/main" id="{5743AA2E-0800-16FD-48D9-A46004D6F188}"/>
                </a:ext>
              </a:extLst>
            </p:cNvPr>
            <p:cNvSpPr/>
            <p:nvPr/>
          </p:nvSpPr>
          <p:spPr>
            <a:xfrm>
              <a:off x="426351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9" name="Полилиния: фигура 4048">
              <a:extLst>
                <a:ext uri="{FF2B5EF4-FFF2-40B4-BE49-F238E27FC236}">
                  <a16:creationId xmlns:a16="http://schemas.microsoft.com/office/drawing/2014/main" id="{97C47158-A59B-134D-9D94-9D59B6CE3C3F}"/>
                </a:ext>
              </a:extLst>
            </p:cNvPr>
            <p:cNvSpPr/>
            <p:nvPr/>
          </p:nvSpPr>
          <p:spPr>
            <a:xfrm>
              <a:off x="4186735" y="3903954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0" name="Полилиния: фигура 4049">
              <a:extLst>
                <a:ext uri="{FF2B5EF4-FFF2-40B4-BE49-F238E27FC236}">
                  <a16:creationId xmlns:a16="http://schemas.microsoft.com/office/drawing/2014/main" id="{D0BBF9B0-B534-6C7B-3E65-95192A6DF3C8}"/>
                </a:ext>
              </a:extLst>
            </p:cNvPr>
            <p:cNvSpPr/>
            <p:nvPr/>
          </p:nvSpPr>
          <p:spPr>
            <a:xfrm>
              <a:off x="4278051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1" name="Полилиния: фигура 4050">
              <a:extLst>
                <a:ext uri="{FF2B5EF4-FFF2-40B4-BE49-F238E27FC236}">
                  <a16:creationId xmlns:a16="http://schemas.microsoft.com/office/drawing/2014/main" id="{F14D9F9C-7E62-977A-4996-0B1B2041FF8B}"/>
                </a:ext>
              </a:extLst>
            </p:cNvPr>
            <p:cNvSpPr/>
            <p:nvPr/>
          </p:nvSpPr>
          <p:spPr>
            <a:xfrm>
              <a:off x="4186735" y="3993146"/>
              <a:ext cx="16608" cy="16602"/>
            </a:xfrm>
            <a:custGeom>
              <a:avLst/>
              <a:gdLst>
                <a:gd name="connsiteX0" fmla="*/ -72 w 16608"/>
                <a:gd name="connsiteY0" fmla="*/ 8118 h 16602"/>
                <a:gd name="connsiteX1" fmla="*/ 8228 w 16608"/>
                <a:gd name="connsiteY1" fmla="*/ -179 h 16602"/>
                <a:gd name="connsiteX2" fmla="*/ 16537 w 16608"/>
                <a:gd name="connsiteY2" fmla="*/ 8118 h 16602"/>
                <a:gd name="connsiteX3" fmla="*/ 8228 w 16608"/>
                <a:gd name="connsiteY3" fmla="*/ 16424 h 16602"/>
                <a:gd name="connsiteX4" fmla="*/ -72 w 16608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24"/>
                    <a:pt x="8228" y="16424"/>
                  </a:cubicBezTo>
                  <a:cubicBezTo>
                    <a:pt x="408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2" name="Полилиния: фигура 4051">
              <a:extLst>
                <a:ext uri="{FF2B5EF4-FFF2-40B4-BE49-F238E27FC236}">
                  <a16:creationId xmlns:a16="http://schemas.microsoft.com/office/drawing/2014/main" id="{F6ABB13A-81DF-F701-4BA8-E6C07CDAA1AB}"/>
                </a:ext>
              </a:extLst>
            </p:cNvPr>
            <p:cNvSpPr/>
            <p:nvPr/>
          </p:nvSpPr>
          <p:spPr>
            <a:xfrm>
              <a:off x="4278051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7 w 16599"/>
                <a:gd name="connsiteY1" fmla="*/ -179 h 16602"/>
                <a:gd name="connsiteX2" fmla="*/ 16527 w 16599"/>
                <a:gd name="connsiteY2" fmla="*/ 8118 h 16602"/>
                <a:gd name="connsiteX3" fmla="*/ 8227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7" y="16424"/>
                  </a:cubicBezTo>
                  <a:cubicBezTo>
                    <a:pt x="199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3" name="Полилиния: фигура 4052">
              <a:extLst>
                <a:ext uri="{FF2B5EF4-FFF2-40B4-BE49-F238E27FC236}">
                  <a16:creationId xmlns:a16="http://schemas.microsoft.com/office/drawing/2014/main" id="{6EDE5DF0-385B-8232-0EB1-2BC3B4D0B0DD}"/>
                </a:ext>
              </a:extLst>
            </p:cNvPr>
            <p:cNvSpPr/>
            <p:nvPr/>
          </p:nvSpPr>
          <p:spPr>
            <a:xfrm>
              <a:off x="398544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4" name="Полилиния: фигура 4053">
              <a:extLst>
                <a:ext uri="{FF2B5EF4-FFF2-40B4-BE49-F238E27FC236}">
                  <a16:creationId xmlns:a16="http://schemas.microsoft.com/office/drawing/2014/main" id="{557F9A6A-B461-DC9D-B8F6-057779194773}"/>
                </a:ext>
              </a:extLst>
            </p:cNvPr>
            <p:cNvSpPr/>
            <p:nvPr/>
          </p:nvSpPr>
          <p:spPr>
            <a:xfrm>
              <a:off x="407467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5" name="Полилиния: фигура 4054">
              <a:extLst>
                <a:ext uri="{FF2B5EF4-FFF2-40B4-BE49-F238E27FC236}">
                  <a16:creationId xmlns:a16="http://schemas.microsoft.com/office/drawing/2014/main" id="{B8C0A03E-C5BD-DFD2-DAA4-A240F85DA2C4}"/>
                </a:ext>
              </a:extLst>
            </p:cNvPr>
            <p:cNvSpPr/>
            <p:nvPr/>
          </p:nvSpPr>
          <p:spPr>
            <a:xfrm>
              <a:off x="398544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6" name="Полилиния: фигура 4055">
              <a:extLst>
                <a:ext uri="{FF2B5EF4-FFF2-40B4-BE49-F238E27FC236}">
                  <a16:creationId xmlns:a16="http://schemas.microsoft.com/office/drawing/2014/main" id="{3D4A2FEA-A43F-09D5-03CE-0C8CB5F3F238}"/>
                </a:ext>
              </a:extLst>
            </p:cNvPr>
            <p:cNvSpPr/>
            <p:nvPr/>
          </p:nvSpPr>
          <p:spPr>
            <a:xfrm>
              <a:off x="407467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7" name="Полилиния: фигура 4056">
              <a:extLst>
                <a:ext uri="{FF2B5EF4-FFF2-40B4-BE49-F238E27FC236}">
                  <a16:creationId xmlns:a16="http://schemas.microsoft.com/office/drawing/2014/main" id="{36B04BDD-9434-2DEE-836B-3EAA5902438E}"/>
                </a:ext>
              </a:extLst>
            </p:cNvPr>
            <p:cNvSpPr/>
            <p:nvPr/>
          </p:nvSpPr>
          <p:spPr>
            <a:xfrm>
              <a:off x="3999966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8" name="Полилиния: фигура 4057">
              <a:extLst>
                <a:ext uri="{FF2B5EF4-FFF2-40B4-BE49-F238E27FC236}">
                  <a16:creationId xmlns:a16="http://schemas.microsoft.com/office/drawing/2014/main" id="{6B35D7D7-9E29-81F4-4A2C-A02C6943EA77}"/>
                </a:ext>
              </a:extLst>
            </p:cNvPr>
            <p:cNvSpPr/>
            <p:nvPr/>
          </p:nvSpPr>
          <p:spPr>
            <a:xfrm>
              <a:off x="4091283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9" name="Полилиния: фигура 4058">
              <a:extLst>
                <a:ext uri="{FF2B5EF4-FFF2-40B4-BE49-F238E27FC236}">
                  <a16:creationId xmlns:a16="http://schemas.microsoft.com/office/drawing/2014/main" id="{02516E99-6CFF-1F86-968D-2541C523E537}"/>
                </a:ext>
              </a:extLst>
            </p:cNvPr>
            <p:cNvSpPr/>
            <p:nvPr/>
          </p:nvSpPr>
          <p:spPr>
            <a:xfrm>
              <a:off x="3999966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8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0" name="Полилиния: фигура 4059">
              <a:extLst>
                <a:ext uri="{FF2B5EF4-FFF2-40B4-BE49-F238E27FC236}">
                  <a16:creationId xmlns:a16="http://schemas.microsoft.com/office/drawing/2014/main" id="{47B8555E-321B-5ADD-5526-FA26A42C614D}"/>
                </a:ext>
              </a:extLst>
            </p:cNvPr>
            <p:cNvSpPr/>
            <p:nvPr/>
          </p:nvSpPr>
          <p:spPr>
            <a:xfrm>
              <a:off x="4091283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8" y="16424"/>
                  </a:cubicBezTo>
                  <a:cubicBezTo>
                    <a:pt x="199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1" name="Полилиния: фигура 4060">
              <a:extLst>
                <a:ext uri="{FF2B5EF4-FFF2-40B4-BE49-F238E27FC236}">
                  <a16:creationId xmlns:a16="http://schemas.microsoft.com/office/drawing/2014/main" id="{E6C21FB7-0A7E-B66B-9D47-8B0FEEE8C331}"/>
                </a:ext>
              </a:extLst>
            </p:cNvPr>
            <p:cNvSpPr/>
            <p:nvPr/>
          </p:nvSpPr>
          <p:spPr>
            <a:xfrm>
              <a:off x="379867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2" name="Полилиния: фигура 4061">
              <a:extLst>
                <a:ext uri="{FF2B5EF4-FFF2-40B4-BE49-F238E27FC236}">
                  <a16:creationId xmlns:a16="http://schemas.microsoft.com/office/drawing/2014/main" id="{3570A321-72FC-C4FE-9382-E420FA2F6097}"/>
                </a:ext>
              </a:extLst>
            </p:cNvPr>
            <p:cNvSpPr/>
            <p:nvPr/>
          </p:nvSpPr>
          <p:spPr>
            <a:xfrm>
              <a:off x="388790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3" name="Полилиния: фигура 4062">
              <a:extLst>
                <a:ext uri="{FF2B5EF4-FFF2-40B4-BE49-F238E27FC236}">
                  <a16:creationId xmlns:a16="http://schemas.microsoft.com/office/drawing/2014/main" id="{90A3745F-0009-5A13-8856-0E12FB5A5875}"/>
                </a:ext>
              </a:extLst>
            </p:cNvPr>
            <p:cNvSpPr/>
            <p:nvPr/>
          </p:nvSpPr>
          <p:spPr>
            <a:xfrm>
              <a:off x="379867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4" name="Полилиния: фигура 4063">
              <a:extLst>
                <a:ext uri="{FF2B5EF4-FFF2-40B4-BE49-F238E27FC236}">
                  <a16:creationId xmlns:a16="http://schemas.microsoft.com/office/drawing/2014/main" id="{56224901-A318-55AA-E58E-FB2D67288234}"/>
                </a:ext>
              </a:extLst>
            </p:cNvPr>
            <p:cNvSpPr/>
            <p:nvPr/>
          </p:nvSpPr>
          <p:spPr>
            <a:xfrm>
              <a:off x="388790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5" name="Полилиния: фигура 4064">
              <a:extLst>
                <a:ext uri="{FF2B5EF4-FFF2-40B4-BE49-F238E27FC236}">
                  <a16:creationId xmlns:a16="http://schemas.microsoft.com/office/drawing/2014/main" id="{05477CBE-ED15-C2C8-60AF-0CFA4FA016A5}"/>
                </a:ext>
              </a:extLst>
            </p:cNvPr>
            <p:cNvSpPr/>
            <p:nvPr/>
          </p:nvSpPr>
          <p:spPr>
            <a:xfrm>
              <a:off x="3813198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8118"/>
                    <a:pt x="8228" y="12261"/>
                    <a:pt x="6150" y="12261"/>
                  </a:cubicBezTo>
                  <a:cubicBezTo>
                    <a:pt x="408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6" name="Полилиния: фигура 4065">
              <a:extLst>
                <a:ext uri="{FF2B5EF4-FFF2-40B4-BE49-F238E27FC236}">
                  <a16:creationId xmlns:a16="http://schemas.microsoft.com/office/drawing/2014/main" id="{9AB1A88E-4DFA-D8E1-0375-6AABA35553BC}"/>
                </a:ext>
              </a:extLst>
            </p:cNvPr>
            <p:cNvSpPr/>
            <p:nvPr/>
          </p:nvSpPr>
          <p:spPr>
            <a:xfrm>
              <a:off x="3904505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8118"/>
                    <a:pt x="8237" y="12261"/>
                    <a:pt x="616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7" name="Полилиния: фигура 4066">
              <a:extLst>
                <a:ext uri="{FF2B5EF4-FFF2-40B4-BE49-F238E27FC236}">
                  <a16:creationId xmlns:a16="http://schemas.microsoft.com/office/drawing/2014/main" id="{FC08F8B8-33D9-4A8A-6F2F-E616E89923AE}"/>
                </a:ext>
              </a:extLst>
            </p:cNvPr>
            <p:cNvSpPr/>
            <p:nvPr/>
          </p:nvSpPr>
          <p:spPr>
            <a:xfrm>
              <a:off x="3813198" y="3995223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8" name="Полилиния: фигура 4067">
              <a:extLst>
                <a:ext uri="{FF2B5EF4-FFF2-40B4-BE49-F238E27FC236}">
                  <a16:creationId xmlns:a16="http://schemas.microsoft.com/office/drawing/2014/main" id="{AA3CA061-366E-E863-F064-7D7F33845D70}"/>
                </a:ext>
              </a:extLst>
            </p:cNvPr>
            <p:cNvSpPr/>
            <p:nvPr/>
          </p:nvSpPr>
          <p:spPr>
            <a:xfrm>
              <a:off x="3904505" y="3995223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9" name="Полилиния: фигура 4068">
              <a:extLst>
                <a:ext uri="{FF2B5EF4-FFF2-40B4-BE49-F238E27FC236}">
                  <a16:creationId xmlns:a16="http://schemas.microsoft.com/office/drawing/2014/main" id="{EB4A111E-3501-D816-38CF-D3FA0E913E0A}"/>
                </a:ext>
              </a:extLst>
            </p:cNvPr>
            <p:cNvSpPr/>
            <p:nvPr/>
          </p:nvSpPr>
          <p:spPr>
            <a:xfrm>
              <a:off x="3611898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0" name="Полилиния: фигура 4069">
              <a:extLst>
                <a:ext uri="{FF2B5EF4-FFF2-40B4-BE49-F238E27FC236}">
                  <a16:creationId xmlns:a16="http://schemas.microsoft.com/office/drawing/2014/main" id="{8B8A72A3-9BA5-4743-844B-C2C1AFEFFA28}"/>
                </a:ext>
              </a:extLst>
            </p:cNvPr>
            <p:cNvSpPr/>
            <p:nvPr/>
          </p:nvSpPr>
          <p:spPr>
            <a:xfrm>
              <a:off x="370113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1" name="Полилиния: фигура 4070">
              <a:extLst>
                <a:ext uri="{FF2B5EF4-FFF2-40B4-BE49-F238E27FC236}">
                  <a16:creationId xmlns:a16="http://schemas.microsoft.com/office/drawing/2014/main" id="{E24CC203-DF07-1D34-134A-D5781C1BA184}"/>
                </a:ext>
              </a:extLst>
            </p:cNvPr>
            <p:cNvSpPr/>
            <p:nvPr/>
          </p:nvSpPr>
          <p:spPr>
            <a:xfrm>
              <a:off x="3611898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2" name="Полилиния: фигура 4071">
              <a:extLst>
                <a:ext uri="{FF2B5EF4-FFF2-40B4-BE49-F238E27FC236}">
                  <a16:creationId xmlns:a16="http://schemas.microsoft.com/office/drawing/2014/main" id="{63B8FBB5-F6EA-36E6-4A60-C4712E4E0088}"/>
                </a:ext>
              </a:extLst>
            </p:cNvPr>
            <p:cNvSpPr/>
            <p:nvPr/>
          </p:nvSpPr>
          <p:spPr>
            <a:xfrm>
              <a:off x="370113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3" name="Полилиния: фигура 4072">
              <a:extLst>
                <a:ext uri="{FF2B5EF4-FFF2-40B4-BE49-F238E27FC236}">
                  <a16:creationId xmlns:a16="http://schemas.microsoft.com/office/drawing/2014/main" id="{AA5F2880-2A6F-17D6-C862-A2779E8610B8}"/>
                </a:ext>
              </a:extLst>
            </p:cNvPr>
            <p:cNvSpPr/>
            <p:nvPr/>
          </p:nvSpPr>
          <p:spPr>
            <a:xfrm>
              <a:off x="3626429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4" name="Полилиния: фигура 4073">
              <a:extLst>
                <a:ext uri="{FF2B5EF4-FFF2-40B4-BE49-F238E27FC236}">
                  <a16:creationId xmlns:a16="http://schemas.microsoft.com/office/drawing/2014/main" id="{E01A4552-7F81-6CE4-751D-959811D33B9E}"/>
                </a:ext>
              </a:extLst>
            </p:cNvPr>
            <p:cNvSpPr/>
            <p:nvPr/>
          </p:nvSpPr>
          <p:spPr>
            <a:xfrm>
              <a:off x="3717736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6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5" name="Полилиния: фигура 4074">
              <a:extLst>
                <a:ext uri="{FF2B5EF4-FFF2-40B4-BE49-F238E27FC236}">
                  <a16:creationId xmlns:a16="http://schemas.microsoft.com/office/drawing/2014/main" id="{E53F644C-01E5-10AD-83A2-D7AC1F105EAC}"/>
                </a:ext>
              </a:extLst>
            </p:cNvPr>
            <p:cNvSpPr/>
            <p:nvPr/>
          </p:nvSpPr>
          <p:spPr>
            <a:xfrm>
              <a:off x="3626429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6" name="Полилиния: фигура 4075">
              <a:extLst>
                <a:ext uri="{FF2B5EF4-FFF2-40B4-BE49-F238E27FC236}">
                  <a16:creationId xmlns:a16="http://schemas.microsoft.com/office/drawing/2014/main" id="{EB86A5DE-E55A-A645-D3DA-C947D5ED5235}"/>
                </a:ext>
              </a:extLst>
            </p:cNvPr>
            <p:cNvSpPr/>
            <p:nvPr/>
          </p:nvSpPr>
          <p:spPr>
            <a:xfrm>
              <a:off x="3717736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7" name="Полилиния: фигура 4076">
              <a:extLst>
                <a:ext uri="{FF2B5EF4-FFF2-40B4-BE49-F238E27FC236}">
                  <a16:creationId xmlns:a16="http://schemas.microsoft.com/office/drawing/2014/main" id="{066DE53C-448F-F19B-91D8-DD7B6AA53894}"/>
                </a:ext>
              </a:extLst>
            </p:cNvPr>
            <p:cNvSpPr/>
            <p:nvPr/>
          </p:nvSpPr>
          <p:spPr>
            <a:xfrm>
              <a:off x="342306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8" name="Полилиния: фигура 4077">
              <a:extLst>
                <a:ext uri="{FF2B5EF4-FFF2-40B4-BE49-F238E27FC236}">
                  <a16:creationId xmlns:a16="http://schemas.microsoft.com/office/drawing/2014/main" id="{62D6BE79-A089-9617-8D49-A666D4506A08}"/>
                </a:ext>
              </a:extLst>
            </p:cNvPr>
            <p:cNvSpPr/>
            <p:nvPr/>
          </p:nvSpPr>
          <p:spPr>
            <a:xfrm>
              <a:off x="351436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9" name="Полилиния: фигура 4078">
              <a:extLst>
                <a:ext uri="{FF2B5EF4-FFF2-40B4-BE49-F238E27FC236}">
                  <a16:creationId xmlns:a16="http://schemas.microsoft.com/office/drawing/2014/main" id="{82661C73-45EA-244A-2707-9A5D285B7A55}"/>
                </a:ext>
              </a:extLst>
            </p:cNvPr>
            <p:cNvSpPr/>
            <p:nvPr/>
          </p:nvSpPr>
          <p:spPr>
            <a:xfrm>
              <a:off x="342306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0" name="Полилиния: фигура 4079">
              <a:extLst>
                <a:ext uri="{FF2B5EF4-FFF2-40B4-BE49-F238E27FC236}">
                  <a16:creationId xmlns:a16="http://schemas.microsoft.com/office/drawing/2014/main" id="{60895600-B788-8E62-EBFE-F3CDBF1C6C76}"/>
                </a:ext>
              </a:extLst>
            </p:cNvPr>
            <p:cNvSpPr/>
            <p:nvPr/>
          </p:nvSpPr>
          <p:spPr>
            <a:xfrm>
              <a:off x="351436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1" name="Полилиния: фигура 4080">
              <a:extLst>
                <a:ext uri="{FF2B5EF4-FFF2-40B4-BE49-F238E27FC236}">
                  <a16:creationId xmlns:a16="http://schemas.microsoft.com/office/drawing/2014/main" id="{037BD588-35A5-4853-441B-261FB9A4C5F3}"/>
                </a:ext>
              </a:extLst>
            </p:cNvPr>
            <p:cNvSpPr/>
            <p:nvPr/>
          </p:nvSpPr>
          <p:spPr>
            <a:xfrm>
              <a:off x="3439661" y="390603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2" name="Полилиния: фигура 4081">
              <a:extLst>
                <a:ext uri="{FF2B5EF4-FFF2-40B4-BE49-F238E27FC236}">
                  <a16:creationId xmlns:a16="http://schemas.microsoft.com/office/drawing/2014/main" id="{A526FB82-66A2-130F-832A-9C9DE56D99C6}"/>
                </a:ext>
              </a:extLst>
            </p:cNvPr>
            <p:cNvSpPr/>
            <p:nvPr/>
          </p:nvSpPr>
          <p:spPr>
            <a:xfrm>
              <a:off x="3530968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3" name="Полилиния: фигура 4082">
              <a:extLst>
                <a:ext uri="{FF2B5EF4-FFF2-40B4-BE49-F238E27FC236}">
                  <a16:creationId xmlns:a16="http://schemas.microsoft.com/office/drawing/2014/main" id="{DACAF126-C11B-44F3-DF41-2B735279F0AC}"/>
                </a:ext>
              </a:extLst>
            </p:cNvPr>
            <p:cNvSpPr/>
            <p:nvPr/>
          </p:nvSpPr>
          <p:spPr>
            <a:xfrm>
              <a:off x="3439661" y="399522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4" name="Полилиния: фигура 4083">
              <a:extLst>
                <a:ext uri="{FF2B5EF4-FFF2-40B4-BE49-F238E27FC236}">
                  <a16:creationId xmlns:a16="http://schemas.microsoft.com/office/drawing/2014/main" id="{74448C5B-4AF8-4BBE-BF57-B2A8688C124F}"/>
                </a:ext>
              </a:extLst>
            </p:cNvPr>
            <p:cNvSpPr/>
            <p:nvPr/>
          </p:nvSpPr>
          <p:spPr>
            <a:xfrm>
              <a:off x="3530968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5" name="Полилиния: фигура 4084">
              <a:extLst>
                <a:ext uri="{FF2B5EF4-FFF2-40B4-BE49-F238E27FC236}">
                  <a16:creationId xmlns:a16="http://schemas.microsoft.com/office/drawing/2014/main" id="{9C024843-653D-DCCA-8605-74A625FF3377}"/>
                </a:ext>
              </a:extLst>
            </p:cNvPr>
            <p:cNvSpPr/>
            <p:nvPr/>
          </p:nvSpPr>
          <p:spPr>
            <a:xfrm>
              <a:off x="3236283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6" name="Полилиния: фигура 4085">
              <a:extLst>
                <a:ext uri="{FF2B5EF4-FFF2-40B4-BE49-F238E27FC236}">
                  <a16:creationId xmlns:a16="http://schemas.microsoft.com/office/drawing/2014/main" id="{E2B74E71-AE5D-FD67-AE37-59323E8482F1}"/>
                </a:ext>
              </a:extLst>
            </p:cNvPr>
            <p:cNvSpPr/>
            <p:nvPr/>
          </p:nvSpPr>
          <p:spPr>
            <a:xfrm>
              <a:off x="332760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7" name="Полилиния: фигура 4086">
              <a:extLst>
                <a:ext uri="{FF2B5EF4-FFF2-40B4-BE49-F238E27FC236}">
                  <a16:creationId xmlns:a16="http://schemas.microsoft.com/office/drawing/2014/main" id="{85E2DCB4-FA30-8F46-921D-287375BEA200}"/>
                </a:ext>
              </a:extLst>
            </p:cNvPr>
            <p:cNvSpPr/>
            <p:nvPr/>
          </p:nvSpPr>
          <p:spPr>
            <a:xfrm>
              <a:off x="3236283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8" name="Полилиния: фигура 4087">
              <a:extLst>
                <a:ext uri="{FF2B5EF4-FFF2-40B4-BE49-F238E27FC236}">
                  <a16:creationId xmlns:a16="http://schemas.microsoft.com/office/drawing/2014/main" id="{BE8850EE-8110-354D-D734-90DB1BF227B7}"/>
                </a:ext>
              </a:extLst>
            </p:cNvPr>
            <p:cNvSpPr/>
            <p:nvPr/>
          </p:nvSpPr>
          <p:spPr>
            <a:xfrm>
              <a:off x="332760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9" name="Полилиния: фигура 4088">
              <a:extLst>
                <a:ext uri="{FF2B5EF4-FFF2-40B4-BE49-F238E27FC236}">
                  <a16:creationId xmlns:a16="http://schemas.microsoft.com/office/drawing/2014/main" id="{FE007F2D-0752-0810-CA50-58B665421A08}"/>
                </a:ext>
              </a:extLst>
            </p:cNvPr>
            <p:cNvSpPr/>
            <p:nvPr/>
          </p:nvSpPr>
          <p:spPr>
            <a:xfrm>
              <a:off x="3252893" y="390603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0" name="Полилиния: фигура 4089">
              <a:extLst>
                <a:ext uri="{FF2B5EF4-FFF2-40B4-BE49-F238E27FC236}">
                  <a16:creationId xmlns:a16="http://schemas.microsoft.com/office/drawing/2014/main" id="{60ED434B-264A-B31C-8EBE-A523C692AF97}"/>
                </a:ext>
              </a:extLst>
            </p:cNvPr>
            <p:cNvSpPr/>
            <p:nvPr/>
          </p:nvSpPr>
          <p:spPr>
            <a:xfrm>
              <a:off x="3344200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1" name="Полилиния: фигура 4090">
              <a:extLst>
                <a:ext uri="{FF2B5EF4-FFF2-40B4-BE49-F238E27FC236}">
                  <a16:creationId xmlns:a16="http://schemas.microsoft.com/office/drawing/2014/main" id="{B5CAA092-A03D-FCF5-7983-CB5E10A12141}"/>
                </a:ext>
              </a:extLst>
            </p:cNvPr>
            <p:cNvSpPr/>
            <p:nvPr/>
          </p:nvSpPr>
          <p:spPr>
            <a:xfrm>
              <a:off x="3252893" y="399522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2" name="Полилиния: фигура 4091">
              <a:extLst>
                <a:ext uri="{FF2B5EF4-FFF2-40B4-BE49-F238E27FC236}">
                  <a16:creationId xmlns:a16="http://schemas.microsoft.com/office/drawing/2014/main" id="{C23B50A5-2837-54F9-91DB-85864BE27D8B}"/>
                </a:ext>
              </a:extLst>
            </p:cNvPr>
            <p:cNvSpPr/>
            <p:nvPr/>
          </p:nvSpPr>
          <p:spPr>
            <a:xfrm>
              <a:off x="3344200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3" name="Полилиния: фигура 4092">
              <a:extLst>
                <a:ext uri="{FF2B5EF4-FFF2-40B4-BE49-F238E27FC236}">
                  <a16:creationId xmlns:a16="http://schemas.microsoft.com/office/drawing/2014/main" id="{39F3017A-2CC7-9786-295F-7B6B13485181}"/>
                </a:ext>
              </a:extLst>
            </p:cNvPr>
            <p:cNvSpPr/>
            <p:nvPr/>
          </p:nvSpPr>
          <p:spPr>
            <a:xfrm>
              <a:off x="304951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4" name="Полилиния: фигура 4093">
              <a:extLst>
                <a:ext uri="{FF2B5EF4-FFF2-40B4-BE49-F238E27FC236}">
                  <a16:creationId xmlns:a16="http://schemas.microsoft.com/office/drawing/2014/main" id="{0398E48F-529B-53AE-CBD5-35CDDA37E50B}"/>
                </a:ext>
              </a:extLst>
            </p:cNvPr>
            <p:cNvSpPr/>
            <p:nvPr/>
          </p:nvSpPr>
          <p:spPr>
            <a:xfrm>
              <a:off x="313875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5" name="Полилиния: фигура 4094">
              <a:extLst>
                <a:ext uri="{FF2B5EF4-FFF2-40B4-BE49-F238E27FC236}">
                  <a16:creationId xmlns:a16="http://schemas.microsoft.com/office/drawing/2014/main" id="{A3D84668-5773-E9F2-CA28-F0BFF0193861}"/>
                </a:ext>
              </a:extLst>
            </p:cNvPr>
            <p:cNvSpPr/>
            <p:nvPr/>
          </p:nvSpPr>
          <p:spPr>
            <a:xfrm>
              <a:off x="304951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6" name="Полилиния: фигура 4095">
              <a:extLst>
                <a:ext uri="{FF2B5EF4-FFF2-40B4-BE49-F238E27FC236}">
                  <a16:creationId xmlns:a16="http://schemas.microsoft.com/office/drawing/2014/main" id="{56015B94-A420-FB05-86D4-ADF2EAAA04AC}"/>
                </a:ext>
              </a:extLst>
            </p:cNvPr>
            <p:cNvSpPr/>
            <p:nvPr/>
          </p:nvSpPr>
          <p:spPr>
            <a:xfrm>
              <a:off x="313875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7" name="Полилиния: фигура 4096">
              <a:extLst>
                <a:ext uri="{FF2B5EF4-FFF2-40B4-BE49-F238E27FC236}">
                  <a16:creationId xmlns:a16="http://schemas.microsoft.com/office/drawing/2014/main" id="{55B4A159-CE6A-0C6F-C36C-069014B6D88F}"/>
                </a:ext>
              </a:extLst>
            </p:cNvPr>
            <p:cNvSpPr/>
            <p:nvPr/>
          </p:nvSpPr>
          <p:spPr>
            <a:xfrm>
              <a:off x="3066115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8" name="Полилиния: фигура 4097">
              <a:extLst>
                <a:ext uri="{FF2B5EF4-FFF2-40B4-BE49-F238E27FC236}">
                  <a16:creationId xmlns:a16="http://schemas.microsoft.com/office/drawing/2014/main" id="{63050B21-40F7-5B74-9C30-347F8EE76683}"/>
                </a:ext>
              </a:extLst>
            </p:cNvPr>
            <p:cNvSpPr/>
            <p:nvPr/>
          </p:nvSpPr>
          <p:spPr>
            <a:xfrm>
              <a:off x="3157431" y="3906030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9"/>
                    <a:pt x="10305" y="6041"/>
                  </a:cubicBezTo>
                  <a:cubicBezTo>
                    <a:pt x="10305" y="10185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9" name="Полилиния: фигура 4098">
              <a:extLst>
                <a:ext uri="{FF2B5EF4-FFF2-40B4-BE49-F238E27FC236}">
                  <a16:creationId xmlns:a16="http://schemas.microsoft.com/office/drawing/2014/main" id="{151B32F9-1C66-636A-11C8-2B16468BB945}"/>
                </a:ext>
              </a:extLst>
            </p:cNvPr>
            <p:cNvSpPr/>
            <p:nvPr/>
          </p:nvSpPr>
          <p:spPr>
            <a:xfrm>
              <a:off x="3066115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0" name="Полилиния: фигура 4099">
              <a:extLst>
                <a:ext uri="{FF2B5EF4-FFF2-40B4-BE49-F238E27FC236}">
                  <a16:creationId xmlns:a16="http://schemas.microsoft.com/office/drawing/2014/main" id="{421ABA8E-7A28-A06C-89B8-4699624011AD}"/>
                </a:ext>
              </a:extLst>
            </p:cNvPr>
            <p:cNvSpPr/>
            <p:nvPr/>
          </p:nvSpPr>
          <p:spPr>
            <a:xfrm>
              <a:off x="3157431" y="3995223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1" name="Полилиния: фигура 4100">
              <a:extLst>
                <a:ext uri="{FF2B5EF4-FFF2-40B4-BE49-F238E27FC236}">
                  <a16:creationId xmlns:a16="http://schemas.microsoft.com/office/drawing/2014/main" id="{63DDF9FF-1C62-D4A3-585F-9F27C986D446}"/>
                </a:ext>
              </a:extLst>
            </p:cNvPr>
            <p:cNvSpPr/>
            <p:nvPr/>
          </p:nvSpPr>
          <p:spPr>
            <a:xfrm>
              <a:off x="286274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2" name="Полилиния: фигура 4101">
              <a:extLst>
                <a:ext uri="{FF2B5EF4-FFF2-40B4-BE49-F238E27FC236}">
                  <a16:creationId xmlns:a16="http://schemas.microsoft.com/office/drawing/2014/main" id="{D7B5298B-EC95-9CCB-8523-3A7C43CDEFA0}"/>
                </a:ext>
              </a:extLst>
            </p:cNvPr>
            <p:cNvSpPr/>
            <p:nvPr/>
          </p:nvSpPr>
          <p:spPr>
            <a:xfrm>
              <a:off x="295198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3" name="Полилиния: фигура 4102">
              <a:extLst>
                <a:ext uri="{FF2B5EF4-FFF2-40B4-BE49-F238E27FC236}">
                  <a16:creationId xmlns:a16="http://schemas.microsoft.com/office/drawing/2014/main" id="{C1B8C68F-2918-AC0D-FBDF-46A1814BDB29}"/>
                </a:ext>
              </a:extLst>
            </p:cNvPr>
            <p:cNvSpPr/>
            <p:nvPr/>
          </p:nvSpPr>
          <p:spPr>
            <a:xfrm>
              <a:off x="286274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4" name="Полилиния: фигура 4103">
              <a:extLst>
                <a:ext uri="{FF2B5EF4-FFF2-40B4-BE49-F238E27FC236}">
                  <a16:creationId xmlns:a16="http://schemas.microsoft.com/office/drawing/2014/main" id="{24F2A247-E3F0-AF03-D8F8-DF01E7C7E739}"/>
                </a:ext>
              </a:extLst>
            </p:cNvPr>
            <p:cNvSpPr/>
            <p:nvPr/>
          </p:nvSpPr>
          <p:spPr>
            <a:xfrm>
              <a:off x="295198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5" name="Полилиния: фигура 4104">
              <a:extLst>
                <a:ext uri="{FF2B5EF4-FFF2-40B4-BE49-F238E27FC236}">
                  <a16:creationId xmlns:a16="http://schemas.microsoft.com/office/drawing/2014/main" id="{664FF0EE-08CE-D9A7-FDF0-8099E26357A0}"/>
                </a:ext>
              </a:extLst>
            </p:cNvPr>
            <p:cNvSpPr/>
            <p:nvPr/>
          </p:nvSpPr>
          <p:spPr>
            <a:xfrm>
              <a:off x="2879346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6" name="Полилиния: фигура 4105">
              <a:extLst>
                <a:ext uri="{FF2B5EF4-FFF2-40B4-BE49-F238E27FC236}">
                  <a16:creationId xmlns:a16="http://schemas.microsoft.com/office/drawing/2014/main" id="{50DF9110-70E3-CCCF-DA74-C7BE542F898F}"/>
                </a:ext>
              </a:extLst>
            </p:cNvPr>
            <p:cNvSpPr/>
            <p:nvPr/>
          </p:nvSpPr>
          <p:spPr>
            <a:xfrm>
              <a:off x="2970663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7" name="Полилиния: фигура 4106">
              <a:extLst>
                <a:ext uri="{FF2B5EF4-FFF2-40B4-BE49-F238E27FC236}">
                  <a16:creationId xmlns:a16="http://schemas.microsoft.com/office/drawing/2014/main" id="{D7BEAB64-14A3-109B-AE2E-A913A8518B52}"/>
                </a:ext>
              </a:extLst>
            </p:cNvPr>
            <p:cNvSpPr/>
            <p:nvPr/>
          </p:nvSpPr>
          <p:spPr>
            <a:xfrm>
              <a:off x="2879346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8" name="Полилиния: фигура 4107">
              <a:extLst>
                <a:ext uri="{FF2B5EF4-FFF2-40B4-BE49-F238E27FC236}">
                  <a16:creationId xmlns:a16="http://schemas.microsoft.com/office/drawing/2014/main" id="{D7BB2672-F66E-13B7-96AC-F8975841CC53}"/>
                </a:ext>
              </a:extLst>
            </p:cNvPr>
            <p:cNvSpPr/>
            <p:nvPr/>
          </p:nvSpPr>
          <p:spPr>
            <a:xfrm>
              <a:off x="2970663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9" name="Полилиния: фигура 4108">
              <a:extLst>
                <a:ext uri="{FF2B5EF4-FFF2-40B4-BE49-F238E27FC236}">
                  <a16:creationId xmlns:a16="http://schemas.microsoft.com/office/drawing/2014/main" id="{E1E2A536-3841-E43F-DDE9-E38BC75620F8}"/>
                </a:ext>
              </a:extLst>
            </p:cNvPr>
            <p:cNvSpPr/>
            <p:nvPr/>
          </p:nvSpPr>
          <p:spPr>
            <a:xfrm>
              <a:off x="267597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0" name="Полилиния: фигура 4109">
              <a:extLst>
                <a:ext uri="{FF2B5EF4-FFF2-40B4-BE49-F238E27FC236}">
                  <a16:creationId xmlns:a16="http://schemas.microsoft.com/office/drawing/2014/main" id="{009CFDEA-4A58-8A1F-ED34-DC0B2CDFABD8}"/>
                </a:ext>
              </a:extLst>
            </p:cNvPr>
            <p:cNvSpPr/>
            <p:nvPr/>
          </p:nvSpPr>
          <p:spPr>
            <a:xfrm>
              <a:off x="2765208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1" name="Полилиния: фигура 4110">
              <a:extLst>
                <a:ext uri="{FF2B5EF4-FFF2-40B4-BE49-F238E27FC236}">
                  <a16:creationId xmlns:a16="http://schemas.microsoft.com/office/drawing/2014/main" id="{74572CFE-53E1-203F-5F21-EC2EB60F0AA4}"/>
                </a:ext>
              </a:extLst>
            </p:cNvPr>
            <p:cNvSpPr/>
            <p:nvPr/>
          </p:nvSpPr>
          <p:spPr>
            <a:xfrm>
              <a:off x="267597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2" name="Полилиния: фигура 4111">
              <a:extLst>
                <a:ext uri="{FF2B5EF4-FFF2-40B4-BE49-F238E27FC236}">
                  <a16:creationId xmlns:a16="http://schemas.microsoft.com/office/drawing/2014/main" id="{4362B3F0-7CF4-6899-BE69-BC67F0B759BC}"/>
                </a:ext>
              </a:extLst>
            </p:cNvPr>
            <p:cNvSpPr/>
            <p:nvPr/>
          </p:nvSpPr>
          <p:spPr>
            <a:xfrm>
              <a:off x="2765208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3" name="Полилиния: фигура 4112">
              <a:extLst>
                <a:ext uri="{FF2B5EF4-FFF2-40B4-BE49-F238E27FC236}">
                  <a16:creationId xmlns:a16="http://schemas.microsoft.com/office/drawing/2014/main" id="{92B839AF-8732-2DA4-7B37-25808F89907D}"/>
                </a:ext>
              </a:extLst>
            </p:cNvPr>
            <p:cNvSpPr/>
            <p:nvPr/>
          </p:nvSpPr>
          <p:spPr>
            <a:xfrm>
              <a:off x="2692578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4" name="Полилиния: фигура 4113">
              <a:extLst>
                <a:ext uri="{FF2B5EF4-FFF2-40B4-BE49-F238E27FC236}">
                  <a16:creationId xmlns:a16="http://schemas.microsoft.com/office/drawing/2014/main" id="{B8662E4F-0FDE-DDAE-69BC-6ADA0A5E25A4}"/>
                </a:ext>
              </a:extLst>
            </p:cNvPr>
            <p:cNvSpPr/>
            <p:nvPr/>
          </p:nvSpPr>
          <p:spPr>
            <a:xfrm>
              <a:off x="2783885" y="3908098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5" name="Полилиния: фигура 4114">
              <a:extLst>
                <a:ext uri="{FF2B5EF4-FFF2-40B4-BE49-F238E27FC236}">
                  <a16:creationId xmlns:a16="http://schemas.microsoft.com/office/drawing/2014/main" id="{8CBF1820-8935-3B60-EB78-B92D7D85C276}"/>
                </a:ext>
              </a:extLst>
            </p:cNvPr>
            <p:cNvSpPr/>
            <p:nvPr/>
          </p:nvSpPr>
          <p:spPr>
            <a:xfrm>
              <a:off x="2692578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6" name="Полилиния: фигура 4115">
              <a:extLst>
                <a:ext uri="{FF2B5EF4-FFF2-40B4-BE49-F238E27FC236}">
                  <a16:creationId xmlns:a16="http://schemas.microsoft.com/office/drawing/2014/main" id="{72F9EF59-7435-4B81-CEAA-91BDCE11CCB5}"/>
                </a:ext>
              </a:extLst>
            </p:cNvPr>
            <p:cNvSpPr/>
            <p:nvPr/>
          </p:nvSpPr>
          <p:spPr>
            <a:xfrm>
              <a:off x="2783885" y="3997299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7" name="Полилиния: фигура 4116">
              <a:extLst>
                <a:ext uri="{FF2B5EF4-FFF2-40B4-BE49-F238E27FC236}">
                  <a16:creationId xmlns:a16="http://schemas.microsoft.com/office/drawing/2014/main" id="{67ABC5E1-DCAD-ED4A-7DA4-027EAC0D0784}"/>
                </a:ext>
              </a:extLst>
            </p:cNvPr>
            <p:cNvSpPr/>
            <p:nvPr/>
          </p:nvSpPr>
          <p:spPr>
            <a:xfrm>
              <a:off x="248713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8" name="Полилиния: фигура 4117">
              <a:extLst>
                <a:ext uri="{FF2B5EF4-FFF2-40B4-BE49-F238E27FC236}">
                  <a16:creationId xmlns:a16="http://schemas.microsoft.com/office/drawing/2014/main" id="{061B190D-6607-17D4-7590-BDC45982AE03}"/>
                </a:ext>
              </a:extLst>
            </p:cNvPr>
            <p:cNvSpPr/>
            <p:nvPr/>
          </p:nvSpPr>
          <p:spPr>
            <a:xfrm>
              <a:off x="257843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9" name="Полилиния: фигура 4118">
              <a:extLst>
                <a:ext uri="{FF2B5EF4-FFF2-40B4-BE49-F238E27FC236}">
                  <a16:creationId xmlns:a16="http://schemas.microsoft.com/office/drawing/2014/main" id="{CF709FEF-8AEB-E987-9C25-4ECDA5055337}"/>
                </a:ext>
              </a:extLst>
            </p:cNvPr>
            <p:cNvSpPr/>
            <p:nvPr/>
          </p:nvSpPr>
          <p:spPr>
            <a:xfrm>
              <a:off x="248713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0" name="Полилиния: фигура 4119">
              <a:extLst>
                <a:ext uri="{FF2B5EF4-FFF2-40B4-BE49-F238E27FC236}">
                  <a16:creationId xmlns:a16="http://schemas.microsoft.com/office/drawing/2014/main" id="{B8BD83DA-E52C-6741-C7F5-6CDD46B30B92}"/>
                </a:ext>
              </a:extLst>
            </p:cNvPr>
            <p:cNvSpPr/>
            <p:nvPr/>
          </p:nvSpPr>
          <p:spPr>
            <a:xfrm>
              <a:off x="257843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1" name="Полилиния: фигура 4120">
              <a:extLst>
                <a:ext uri="{FF2B5EF4-FFF2-40B4-BE49-F238E27FC236}">
                  <a16:creationId xmlns:a16="http://schemas.microsoft.com/office/drawing/2014/main" id="{9EFCD04B-E554-7C0B-E1B9-22C7273B7A04}"/>
                </a:ext>
              </a:extLst>
            </p:cNvPr>
            <p:cNvSpPr/>
            <p:nvPr/>
          </p:nvSpPr>
          <p:spPr>
            <a:xfrm>
              <a:off x="2505809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2" name="Полилиния: фигура 4121">
              <a:extLst>
                <a:ext uri="{FF2B5EF4-FFF2-40B4-BE49-F238E27FC236}">
                  <a16:creationId xmlns:a16="http://schemas.microsoft.com/office/drawing/2014/main" id="{2F6EFBEE-B173-2125-3139-A1B9DFF91800}"/>
                </a:ext>
              </a:extLst>
            </p:cNvPr>
            <p:cNvSpPr/>
            <p:nvPr/>
          </p:nvSpPr>
          <p:spPr>
            <a:xfrm>
              <a:off x="2597116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3" name="Полилиния: фигура 4122">
              <a:extLst>
                <a:ext uri="{FF2B5EF4-FFF2-40B4-BE49-F238E27FC236}">
                  <a16:creationId xmlns:a16="http://schemas.microsoft.com/office/drawing/2014/main" id="{6C06AAF7-BCE4-BBB5-A796-A3483C9E050D}"/>
                </a:ext>
              </a:extLst>
            </p:cNvPr>
            <p:cNvSpPr/>
            <p:nvPr/>
          </p:nvSpPr>
          <p:spPr>
            <a:xfrm>
              <a:off x="2505809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4" name="Полилиния: фигура 4123">
              <a:extLst>
                <a:ext uri="{FF2B5EF4-FFF2-40B4-BE49-F238E27FC236}">
                  <a16:creationId xmlns:a16="http://schemas.microsoft.com/office/drawing/2014/main" id="{1530FA9F-D967-8017-D9D3-E1F6556CC621}"/>
                </a:ext>
              </a:extLst>
            </p:cNvPr>
            <p:cNvSpPr/>
            <p:nvPr/>
          </p:nvSpPr>
          <p:spPr>
            <a:xfrm>
              <a:off x="2597116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5" name="Полилиния: фигура 4124">
              <a:extLst>
                <a:ext uri="{FF2B5EF4-FFF2-40B4-BE49-F238E27FC236}">
                  <a16:creationId xmlns:a16="http://schemas.microsoft.com/office/drawing/2014/main" id="{3937F9CF-2801-8D48-DACB-5E5F43C82CBC}"/>
                </a:ext>
              </a:extLst>
            </p:cNvPr>
            <p:cNvSpPr/>
            <p:nvPr/>
          </p:nvSpPr>
          <p:spPr>
            <a:xfrm>
              <a:off x="230036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6" name="Полилиния: фигура 4125">
              <a:extLst>
                <a:ext uri="{FF2B5EF4-FFF2-40B4-BE49-F238E27FC236}">
                  <a16:creationId xmlns:a16="http://schemas.microsoft.com/office/drawing/2014/main" id="{ECB7CC0D-F069-A0E4-6822-AB05AA821966}"/>
                </a:ext>
              </a:extLst>
            </p:cNvPr>
            <p:cNvSpPr/>
            <p:nvPr/>
          </p:nvSpPr>
          <p:spPr>
            <a:xfrm>
              <a:off x="239167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7" name="Полилиния: фигура 4126">
              <a:extLst>
                <a:ext uri="{FF2B5EF4-FFF2-40B4-BE49-F238E27FC236}">
                  <a16:creationId xmlns:a16="http://schemas.microsoft.com/office/drawing/2014/main" id="{0BF386FF-D701-3B1E-D991-D3A52855CEFF}"/>
                </a:ext>
              </a:extLst>
            </p:cNvPr>
            <p:cNvSpPr/>
            <p:nvPr/>
          </p:nvSpPr>
          <p:spPr>
            <a:xfrm>
              <a:off x="230036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8" name="Полилиния: фигура 4127">
              <a:extLst>
                <a:ext uri="{FF2B5EF4-FFF2-40B4-BE49-F238E27FC236}">
                  <a16:creationId xmlns:a16="http://schemas.microsoft.com/office/drawing/2014/main" id="{C3B71564-1501-6396-5936-00F861F57B74}"/>
                </a:ext>
              </a:extLst>
            </p:cNvPr>
            <p:cNvSpPr/>
            <p:nvPr/>
          </p:nvSpPr>
          <p:spPr>
            <a:xfrm>
              <a:off x="239167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9" name="Полилиния: фигура 4128">
              <a:extLst>
                <a:ext uri="{FF2B5EF4-FFF2-40B4-BE49-F238E27FC236}">
                  <a16:creationId xmlns:a16="http://schemas.microsoft.com/office/drawing/2014/main" id="{172BF6DC-AF3F-D4E3-8E3A-45EBCD197D99}"/>
                </a:ext>
              </a:extLst>
            </p:cNvPr>
            <p:cNvSpPr/>
            <p:nvPr/>
          </p:nvSpPr>
          <p:spPr>
            <a:xfrm>
              <a:off x="2319041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0" name="Полилиния: фигура 4129">
              <a:extLst>
                <a:ext uri="{FF2B5EF4-FFF2-40B4-BE49-F238E27FC236}">
                  <a16:creationId xmlns:a16="http://schemas.microsoft.com/office/drawing/2014/main" id="{7A22B3AD-C972-3F05-3607-58BC8640F607}"/>
                </a:ext>
              </a:extLst>
            </p:cNvPr>
            <p:cNvSpPr/>
            <p:nvPr/>
          </p:nvSpPr>
          <p:spPr>
            <a:xfrm>
              <a:off x="2410348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1" name="Полилиния: фигура 4130">
              <a:extLst>
                <a:ext uri="{FF2B5EF4-FFF2-40B4-BE49-F238E27FC236}">
                  <a16:creationId xmlns:a16="http://schemas.microsoft.com/office/drawing/2014/main" id="{4F702134-99CC-6768-5CBD-6795BA41D4A0}"/>
                </a:ext>
              </a:extLst>
            </p:cNvPr>
            <p:cNvSpPr/>
            <p:nvPr/>
          </p:nvSpPr>
          <p:spPr>
            <a:xfrm>
              <a:off x="2319041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2" name="Полилиния: фигура 4131">
              <a:extLst>
                <a:ext uri="{FF2B5EF4-FFF2-40B4-BE49-F238E27FC236}">
                  <a16:creationId xmlns:a16="http://schemas.microsoft.com/office/drawing/2014/main" id="{FF369D3E-E031-20C2-93E9-344EF9A5116F}"/>
                </a:ext>
              </a:extLst>
            </p:cNvPr>
            <p:cNvSpPr/>
            <p:nvPr/>
          </p:nvSpPr>
          <p:spPr>
            <a:xfrm>
              <a:off x="2410348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3" name="Полилиния: фигура 4132">
              <a:extLst>
                <a:ext uri="{FF2B5EF4-FFF2-40B4-BE49-F238E27FC236}">
                  <a16:creationId xmlns:a16="http://schemas.microsoft.com/office/drawing/2014/main" id="{502A7AA1-9CDB-B61F-AB8C-0F44CEF2B173}"/>
                </a:ext>
              </a:extLst>
            </p:cNvPr>
            <p:cNvSpPr/>
            <p:nvPr/>
          </p:nvSpPr>
          <p:spPr>
            <a:xfrm>
              <a:off x="211359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4" name="Полилиния: фигура 4133">
              <a:extLst>
                <a:ext uri="{FF2B5EF4-FFF2-40B4-BE49-F238E27FC236}">
                  <a16:creationId xmlns:a16="http://schemas.microsoft.com/office/drawing/2014/main" id="{94735F6F-CF38-30E7-EDFB-A11ED5EBAB7C}"/>
                </a:ext>
              </a:extLst>
            </p:cNvPr>
            <p:cNvSpPr/>
            <p:nvPr/>
          </p:nvSpPr>
          <p:spPr>
            <a:xfrm>
              <a:off x="220282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5" name="Полилиния: фигура 4134">
              <a:extLst>
                <a:ext uri="{FF2B5EF4-FFF2-40B4-BE49-F238E27FC236}">
                  <a16:creationId xmlns:a16="http://schemas.microsoft.com/office/drawing/2014/main" id="{2EE34B5F-5A5C-05E2-BDC8-C617688E45BF}"/>
                </a:ext>
              </a:extLst>
            </p:cNvPr>
            <p:cNvSpPr/>
            <p:nvPr/>
          </p:nvSpPr>
          <p:spPr>
            <a:xfrm>
              <a:off x="211359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6" name="Полилиния: фигура 4135">
              <a:extLst>
                <a:ext uri="{FF2B5EF4-FFF2-40B4-BE49-F238E27FC236}">
                  <a16:creationId xmlns:a16="http://schemas.microsoft.com/office/drawing/2014/main" id="{8357EE36-0856-FDC7-4A71-68671D98FD01}"/>
                </a:ext>
              </a:extLst>
            </p:cNvPr>
            <p:cNvSpPr/>
            <p:nvPr/>
          </p:nvSpPr>
          <p:spPr>
            <a:xfrm>
              <a:off x="220282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7" name="Полилиния: фигура 4136">
              <a:extLst>
                <a:ext uri="{FF2B5EF4-FFF2-40B4-BE49-F238E27FC236}">
                  <a16:creationId xmlns:a16="http://schemas.microsoft.com/office/drawing/2014/main" id="{28A15DB4-42D9-7E80-DB97-B95316B000FF}"/>
                </a:ext>
              </a:extLst>
            </p:cNvPr>
            <p:cNvSpPr/>
            <p:nvPr/>
          </p:nvSpPr>
          <p:spPr>
            <a:xfrm>
              <a:off x="2132273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8" name="Полилиния: фигура 4137">
              <a:extLst>
                <a:ext uri="{FF2B5EF4-FFF2-40B4-BE49-F238E27FC236}">
                  <a16:creationId xmlns:a16="http://schemas.microsoft.com/office/drawing/2014/main" id="{0CE29250-E812-740D-73C8-A61BD56BF129}"/>
                </a:ext>
              </a:extLst>
            </p:cNvPr>
            <p:cNvSpPr/>
            <p:nvPr/>
          </p:nvSpPr>
          <p:spPr>
            <a:xfrm>
              <a:off x="2223579" y="3910174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1898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9" name="Полилиния: фигура 4138">
              <a:extLst>
                <a:ext uri="{FF2B5EF4-FFF2-40B4-BE49-F238E27FC236}">
                  <a16:creationId xmlns:a16="http://schemas.microsoft.com/office/drawing/2014/main" id="{B7E4DAA8-D55F-0ED6-60A6-C7F5470FBE1C}"/>
                </a:ext>
              </a:extLst>
            </p:cNvPr>
            <p:cNvSpPr/>
            <p:nvPr/>
          </p:nvSpPr>
          <p:spPr>
            <a:xfrm>
              <a:off x="2132273" y="3999376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0" name="Полилиния: фигура 4139">
              <a:extLst>
                <a:ext uri="{FF2B5EF4-FFF2-40B4-BE49-F238E27FC236}">
                  <a16:creationId xmlns:a16="http://schemas.microsoft.com/office/drawing/2014/main" id="{DA076F1A-E3F2-8E8D-F018-5B2970E57A2E}"/>
                </a:ext>
              </a:extLst>
            </p:cNvPr>
            <p:cNvSpPr/>
            <p:nvPr/>
          </p:nvSpPr>
          <p:spPr>
            <a:xfrm>
              <a:off x="2223579" y="3999376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1" name="Полилиния: фигура 4140">
              <a:extLst>
                <a:ext uri="{FF2B5EF4-FFF2-40B4-BE49-F238E27FC236}">
                  <a16:creationId xmlns:a16="http://schemas.microsoft.com/office/drawing/2014/main" id="{3FB746F2-13F3-048C-2CE1-FF7591AE54F0}"/>
                </a:ext>
              </a:extLst>
            </p:cNvPr>
            <p:cNvSpPr/>
            <p:nvPr/>
          </p:nvSpPr>
          <p:spPr>
            <a:xfrm>
              <a:off x="192682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2" name="Полилиния: фигура 4141">
              <a:extLst>
                <a:ext uri="{FF2B5EF4-FFF2-40B4-BE49-F238E27FC236}">
                  <a16:creationId xmlns:a16="http://schemas.microsoft.com/office/drawing/2014/main" id="{0CA8809D-F2AE-C1CF-BA48-418EF87FE446}"/>
                </a:ext>
              </a:extLst>
            </p:cNvPr>
            <p:cNvSpPr/>
            <p:nvPr/>
          </p:nvSpPr>
          <p:spPr>
            <a:xfrm>
              <a:off x="201605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3" name="Полилиния: фигура 4142">
              <a:extLst>
                <a:ext uri="{FF2B5EF4-FFF2-40B4-BE49-F238E27FC236}">
                  <a16:creationId xmlns:a16="http://schemas.microsoft.com/office/drawing/2014/main" id="{A287865E-3C34-C08D-D816-8E145E9DA2A5}"/>
                </a:ext>
              </a:extLst>
            </p:cNvPr>
            <p:cNvSpPr/>
            <p:nvPr/>
          </p:nvSpPr>
          <p:spPr>
            <a:xfrm>
              <a:off x="192682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4" name="Полилиния: фигура 4143">
              <a:extLst>
                <a:ext uri="{FF2B5EF4-FFF2-40B4-BE49-F238E27FC236}">
                  <a16:creationId xmlns:a16="http://schemas.microsoft.com/office/drawing/2014/main" id="{FBF1B853-BBED-7DF7-A3C8-49014749019A}"/>
                </a:ext>
              </a:extLst>
            </p:cNvPr>
            <p:cNvSpPr/>
            <p:nvPr/>
          </p:nvSpPr>
          <p:spPr>
            <a:xfrm>
              <a:off x="201605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5" name="Полилиния: фигура 4144">
              <a:extLst>
                <a:ext uri="{FF2B5EF4-FFF2-40B4-BE49-F238E27FC236}">
                  <a16:creationId xmlns:a16="http://schemas.microsoft.com/office/drawing/2014/main" id="{3EA13305-355A-93C0-17CC-75D23EBEF903}"/>
                </a:ext>
              </a:extLst>
            </p:cNvPr>
            <p:cNvSpPr/>
            <p:nvPr/>
          </p:nvSpPr>
          <p:spPr>
            <a:xfrm>
              <a:off x="1945504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6" name="Полилиния: фигура 4145">
              <a:extLst>
                <a:ext uri="{FF2B5EF4-FFF2-40B4-BE49-F238E27FC236}">
                  <a16:creationId xmlns:a16="http://schemas.microsoft.com/office/drawing/2014/main" id="{DCED5A37-E597-9B52-1810-A9AE35FD9027}"/>
                </a:ext>
              </a:extLst>
            </p:cNvPr>
            <p:cNvSpPr/>
            <p:nvPr/>
          </p:nvSpPr>
          <p:spPr>
            <a:xfrm>
              <a:off x="2036811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7" name="Полилиния: фигура 4146">
              <a:extLst>
                <a:ext uri="{FF2B5EF4-FFF2-40B4-BE49-F238E27FC236}">
                  <a16:creationId xmlns:a16="http://schemas.microsoft.com/office/drawing/2014/main" id="{D5E78069-1C77-1933-5E66-60FA5271EACD}"/>
                </a:ext>
              </a:extLst>
            </p:cNvPr>
            <p:cNvSpPr/>
            <p:nvPr/>
          </p:nvSpPr>
          <p:spPr>
            <a:xfrm>
              <a:off x="1945504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8" name="Полилиния: фигура 4147">
              <a:extLst>
                <a:ext uri="{FF2B5EF4-FFF2-40B4-BE49-F238E27FC236}">
                  <a16:creationId xmlns:a16="http://schemas.microsoft.com/office/drawing/2014/main" id="{B9257AA4-A9B3-1708-5483-941C25775EBA}"/>
                </a:ext>
              </a:extLst>
            </p:cNvPr>
            <p:cNvSpPr/>
            <p:nvPr/>
          </p:nvSpPr>
          <p:spPr>
            <a:xfrm>
              <a:off x="2036811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9" name="Полилиния: фигура 4148">
              <a:extLst>
                <a:ext uri="{FF2B5EF4-FFF2-40B4-BE49-F238E27FC236}">
                  <a16:creationId xmlns:a16="http://schemas.microsoft.com/office/drawing/2014/main" id="{D1D41645-C5D3-9D91-AFA4-C0DD4EC40F51}"/>
                </a:ext>
              </a:extLst>
            </p:cNvPr>
            <p:cNvSpPr/>
            <p:nvPr/>
          </p:nvSpPr>
          <p:spPr>
            <a:xfrm>
              <a:off x="1740049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0" name="Полилиния: фигура 4149">
              <a:extLst>
                <a:ext uri="{FF2B5EF4-FFF2-40B4-BE49-F238E27FC236}">
                  <a16:creationId xmlns:a16="http://schemas.microsoft.com/office/drawing/2014/main" id="{208E5D0C-5E3B-A3E6-D3F1-F93F74069733}"/>
                </a:ext>
              </a:extLst>
            </p:cNvPr>
            <p:cNvSpPr/>
            <p:nvPr/>
          </p:nvSpPr>
          <p:spPr>
            <a:xfrm>
              <a:off x="182928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1" name="Полилиния: фигура 4150">
              <a:extLst>
                <a:ext uri="{FF2B5EF4-FFF2-40B4-BE49-F238E27FC236}">
                  <a16:creationId xmlns:a16="http://schemas.microsoft.com/office/drawing/2014/main" id="{996BFA45-2539-B8D0-8841-674E66B4689E}"/>
                </a:ext>
              </a:extLst>
            </p:cNvPr>
            <p:cNvSpPr/>
            <p:nvPr/>
          </p:nvSpPr>
          <p:spPr>
            <a:xfrm>
              <a:off x="1740049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2" name="Полилиния: фигура 4151">
              <a:extLst>
                <a:ext uri="{FF2B5EF4-FFF2-40B4-BE49-F238E27FC236}">
                  <a16:creationId xmlns:a16="http://schemas.microsoft.com/office/drawing/2014/main" id="{8B10002E-0A63-3E37-25AF-CDB51CF34241}"/>
                </a:ext>
              </a:extLst>
            </p:cNvPr>
            <p:cNvSpPr/>
            <p:nvPr/>
          </p:nvSpPr>
          <p:spPr>
            <a:xfrm>
              <a:off x="182928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3" name="Полилиния: фигура 4152">
              <a:extLst>
                <a:ext uri="{FF2B5EF4-FFF2-40B4-BE49-F238E27FC236}">
                  <a16:creationId xmlns:a16="http://schemas.microsoft.com/office/drawing/2014/main" id="{D2A50118-DDAD-A63D-6127-300BC2155CA5}"/>
                </a:ext>
              </a:extLst>
            </p:cNvPr>
            <p:cNvSpPr/>
            <p:nvPr/>
          </p:nvSpPr>
          <p:spPr>
            <a:xfrm>
              <a:off x="1758726" y="3910174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4" name="Полилиния: фигура 4153">
              <a:extLst>
                <a:ext uri="{FF2B5EF4-FFF2-40B4-BE49-F238E27FC236}">
                  <a16:creationId xmlns:a16="http://schemas.microsoft.com/office/drawing/2014/main" id="{B459DBF2-4485-14A7-2C2E-072F924501EE}"/>
                </a:ext>
              </a:extLst>
            </p:cNvPr>
            <p:cNvSpPr/>
            <p:nvPr/>
          </p:nvSpPr>
          <p:spPr>
            <a:xfrm>
              <a:off x="1850043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5" name="Полилиния: фигура 4154">
              <a:extLst>
                <a:ext uri="{FF2B5EF4-FFF2-40B4-BE49-F238E27FC236}">
                  <a16:creationId xmlns:a16="http://schemas.microsoft.com/office/drawing/2014/main" id="{4DD2F327-2937-2FA7-BA98-7A4F02CCFD52}"/>
                </a:ext>
              </a:extLst>
            </p:cNvPr>
            <p:cNvSpPr/>
            <p:nvPr/>
          </p:nvSpPr>
          <p:spPr>
            <a:xfrm>
              <a:off x="1758726" y="3999376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6" name="Полилиния: фигура 4155">
              <a:extLst>
                <a:ext uri="{FF2B5EF4-FFF2-40B4-BE49-F238E27FC236}">
                  <a16:creationId xmlns:a16="http://schemas.microsoft.com/office/drawing/2014/main" id="{B4E907AB-2CBB-6ACA-834B-412CB2711AB6}"/>
                </a:ext>
              </a:extLst>
            </p:cNvPr>
            <p:cNvSpPr/>
            <p:nvPr/>
          </p:nvSpPr>
          <p:spPr>
            <a:xfrm>
              <a:off x="1850043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7" name="Полилиния: фигура 4156">
              <a:extLst>
                <a:ext uri="{FF2B5EF4-FFF2-40B4-BE49-F238E27FC236}">
                  <a16:creationId xmlns:a16="http://schemas.microsoft.com/office/drawing/2014/main" id="{3D0B3AE3-3968-1058-E353-F0592720B9FB}"/>
                </a:ext>
              </a:extLst>
            </p:cNvPr>
            <p:cNvSpPr/>
            <p:nvPr/>
          </p:nvSpPr>
          <p:spPr>
            <a:xfrm>
              <a:off x="155121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8" name="Полилиния: фигура 4157">
              <a:extLst>
                <a:ext uri="{FF2B5EF4-FFF2-40B4-BE49-F238E27FC236}">
                  <a16:creationId xmlns:a16="http://schemas.microsoft.com/office/drawing/2014/main" id="{AE62AF02-9921-4646-AEE3-D279888D8B15}"/>
                </a:ext>
              </a:extLst>
            </p:cNvPr>
            <p:cNvSpPr/>
            <p:nvPr/>
          </p:nvSpPr>
          <p:spPr>
            <a:xfrm>
              <a:off x="164252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9" name="Полилиния: фигура 4158">
              <a:extLst>
                <a:ext uri="{FF2B5EF4-FFF2-40B4-BE49-F238E27FC236}">
                  <a16:creationId xmlns:a16="http://schemas.microsoft.com/office/drawing/2014/main" id="{2CD806F0-8DAC-72CE-853D-C7EAEC4CAA27}"/>
                </a:ext>
              </a:extLst>
            </p:cNvPr>
            <p:cNvSpPr/>
            <p:nvPr/>
          </p:nvSpPr>
          <p:spPr>
            <a:xfrm>
              <a:off x="155121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0" name="Полилиния: фигура 4159">
              <a:extLst>
                <a:ext uri="{FF2B5EF4-FFF2-40B4-BE49-F238E27FC236}">
                  <a16:creationId xmlns:a16="http://schemas.microsoft.com/office/drawing/2014/main" id="{DA8940D6-8341-37A7-7798-230C1C542A8C}"/>
                </a:ext>
              </a:extLst>
            </p:cNvPr>
            <p:cNvSpPr/>
            <p:nvPr/>
          </p:nvSpPr>
          <p:spPr>
            <a:xfrm>
              <a:off x="164252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1" name="Полилиния: фигура 4160">
              <a:extLst>
                <a:ext uri="{FF2B5EF4-FFF2-40B4-BE49-F238E27FC236}">
                  <a16:creationId xmlns:a16="http://schemas.microsoft.com/office/drawing/2014/main" id="{26E1D324-0EFB-04BF-B0E2-26301190F796}"/>
                </a:ext>
              </a:extLst>
            </p:cNvPr>
            <p:cNvSpPr/>
            <p:nvPr/>
          </p:nvSpPr>
          <p:spPr>
            <a:xfrm>
              <a:off x="1571958" y="3910693"/>
              <a:ext cx="4154" cy="2480"/>
            </a:xfrm>
            <a:custGeom>
              <a:avLst/>
              <a:gdLst>
                <a:gd name="connsiteX0" fmla="*/ -72 w 4154"/>
                <a:gd name="connsiteY0" fmla="*/ 1379 h 2480"/>
                <a:gd name="connsiteX1" fmla="*/ -72 w 4154"/>
                <a:gd name="connsiteY1" fmla="*/ 1379 h 2480"/>
                <a:gd name="connsiteX2" fmla="*/ 4082 w 4154"/>
                <a:gd name="connsiteY2" fmla="*/ 1379 h 2480"/>
                <a:gd name="connsiteX3" fmla="*/ -72 w 4154"/>
                <a:gd name="connsiteY3" fmla="*/ 1379 h 2480"/>
                <a:gd name="connsiteX4" fmla="*/ -72 w 4154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55"/>
                    <a:pt x="-72" y="1379"/>
                  </a:cubicBezTo>
                  <a:cubicBezTo>
                    <a:pt x="2005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2" name="Полилиния: фигура 4161">
              <a:extLst>
                <a:ext uri="{FF2B5EF4-FFF2-40B4-BE49-F238E27FC236}">
                  <a16:creationId xmlns:a16="http://schemas.microsoft.com/office/drawing/2014/main" id="{1F09D611-22D2-8036-20D0-84CF327D30C3}"/>
                </a:ext>
              </a:extLst>
            </p:cNvPr>
            <p:cNvSpPr/>
            <p:nvPr/>
          </p:nvSpPr>
          <p:spPr>
            <a:xfrm>
              <a:off x="1663274" y="3910693"/>
              <a:ext cx="4145" cy="2480"/>
            </a:xfrm>
            <a:custGeom>
              <a:avLst/>
              <a:gdLst>
                <a:gd name="connsiteX0" fmla="*/ -72 w 4145"/>
                <a:gd name="connsiteY0" fmla="*/ 1379 h 2480"/>
                <a:gd name="connsiteX1" fmla="*/ -72 w 4145"/>
                <a:gd name="connsiteY1" fmla="*/ 1379 h 2480"/>
                <a:gd name="connsiteX2" fmla="*/ 4073 w 4145"/>
                <a:gd name="connsiteY2" fmla="*/ 1379 h 2480"/>
                <a:gd name="connsiteX3" fmla="*/ -72 w 4145"/>
                <a:gd name="connsiteY3" fmla="*/ 1379 h 2480"/>
                <a:gd name="connsiteX4" fmla="*/ -72 w 4145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55"/>
                    <a:pt x="-72" y="1379"/>
                  </a:cubicBezTo>
                  <a:cubicBezTo>
                    <a:pt x="-72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3" name="Полилиния: фигура 4162">
              <a:extLst>
                <a:ext uri="{FF2B5EF4-FFF2-40B4-BE49-F238E27FC236}">
                  <a16:creationId xmlns:a16="http://schemas.microsoft.com/office/drawing/2014/main" id="{88DB424C-F39F-8C66-B989-BEA005410A79}"/>
                </a:ext>
              </a:extLst>
            </p:cNvPr>
            <p:cNvSpPr/>
            <p:nvPr/>
          </p:nvSpPr>
          <p:spPr>
            <a:xfrm>
              <a:off x="1571958" y="4000524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-1327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4" name="Полилиния: фигура 4163">
              <a:extLst>
                <a:ext uri="{FF2B5EF4-FFF2-40B4-BE49-F238E27FC236}">
                  <a16:creationId xmlns:a16="http://schemas.microsoft.com/office/drawing/2014/main" id="{C8ADFEAB-3154-D7E2-091C-035A99945030}"/>
                </a:ext>
              </a:extLst>
            </p:cNvPr>
            <p:cNvSpPr/>
            <p:nvPr/>
          </p:nvSpPr>
          <p:spPr>
            <a:xfrm>
              <a:off x="1663274" y="4000524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5" name="Полилиния: фигура 4164">
              <a:extLst>
                <a:ext uri="{FF2B5EF4-FFF2-40B4-BE49-F238E27FC236}">
                  <a16:creationId xmlns:a16="http://schemas.microsoft.com/office/drawing/2014/main" id="{2E97A538-B7E1-BE55-8B79-E04235280BEE}"/>
                </a:ext>
              </a:extLst>
            </p:cNvPr>
            <p:cNvSpPr/>
            <p:nvPr/>
          </p:nvSpPr>
          <p:spPr>
            <a:xfrm>
              <a:off x="99089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6" name="Полилиния: фигура 4165">
              <a:extLst>
                <a:ext uri="{FF2B5EF4-FFF2-40B4-BE49-F238E27FC236}">
                  <a16:creationId xmlns:a16="http://schemas.microsoft.com/office/drawing/2014/main" id="{F7BAAC53-127B-FFC3-D10E-612D90C7E98E}"/>
                </a:ext>
              </a:extLst>
            </p:cNvPr>
            <p:cNvSpPr/>
            <p:nvPr/>
          </p:nvSpPr>
          <p:spPr>
            <a:xfrm>
              <a:off x="80413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7" name="Полилиния: фигура 4166">
              <a:extLst>
                <a:ext uri="{FF2B5EF4-FFF2-40B4-BE49-F238E27FC236}">
                  <a16:creationId xmlns:a16="http://schemas.microsoft.com/office/drawing/2014/main" id="{F8E12ED2-0751-A215-527C-E4809B5A73FE}"/>
                </a:ext>
              </a:extLst>
            </p:cNvPr>
            <p:cNvSpPr/>
            <p:nvPr/>
          </p:nvSpPr>
          <p:spPr>
            <a:xfrm>
              <a:off x="893360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8" name="Полилиния: фигура 4167">
              <a:extLst>
                <a:ext uri="{FF2B5EF4-FFF2-40B4-BE49-F238E27FC236}">
                  <a16:creationId xmlns:a16="http://schemas.microsoft.com/office/drawing/2014/main" id="{45F69A49-C519-7FFA-E3B1-377608FCF23B}"/>
                </a:ext>
              </a:extLst>
            </p:cNvPr>
            <p:cNvSpPr/>
            <p:nvPr/>
          </p:nvSpPr>
          <p:spPr>
            <a:xfrm>
              <a:off x="10350178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9" name="Полилиния: фигура 4168">
              <a:extLst>
                <a:ext uri="{FF2B5EF4-FFF2-40B4-BE49-F238E27FC236}">
                  <a16:creationId xmlns:a16="http://schemas.microsoft.com/office/drawing/2014/main" id="{94718D1D-BA35-77DC-AF0C-3DED5233525F}"/>
                </a:ext>
              </a:extLst>
            </p:cNvPr>
            <p:cNvSpPr/>
            <p:nvPr/>
          </p:nvSpPr>
          <p:spPr>
            <a:xfrm>
              <a:off x="10350178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0" name="Полилиния: фигура 4169">
              <a:extLst>
                <a:ext uri="{FF2B5EF4-FFF2-40B4-BE49-F238E27FC236}">
                  <a16:creationId xmlns:a16="http://schemas.microsoft.com/office/drawing/2014/main" id="{E3F2388C-4BF8-A2EE-CB4E-BDB840330E33}"/>
                </a:ext>
              </a:extLst>
            </p:cNvPr>
            <p:cNvSpPr/>
            <p:nvPr/>
          </p:nvSpPr>
          <p:spPr>
            <a:xfrm>
              <a:off x="10163409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1" name="Полилиния: фигура 4170">
              <a:extLst>
                <a:ext uri="{FF2B5EF4-FFF2-40B4-BE49-F238E27FC236}">
                  <a16:creationId xmlns:a16="http://schemas.microsoft.com/office/drawing/2014/main" id="{F0922E9F-A945-1614-A87B-311217390D31}"/>
                </a:ext>
              </a:extLst>
            </p:cNvPr>
            <p:cNvSpPr/>
            <p:nvPr/>
          </p:nvSpPr>
          <p:spPr>
            <a:xfrm>
              <a:off x="10252600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2" name="Полилиния: фигура 4171">
              <a:extLst>
                <a:ext uri="{FF2B5EF4-FFF2-40B4-BE49-F238E27FC236}">
                  <a16:creationId xmlns:a16="http://schemas.microsoft.com/office/drawing/2014/main" id="{0669F50B-2307-C5A8-314E-E10639669E3C}"/>
                </a:ext>
              </a:extLst>
            </p:cNvPr>
            <p:cNvSpPr/>
            <p:nvPr/>
          </p:nvSpPr>
          <p:spPr>
            <a:xfrm>
              <a:off x="10163409" y="4175693"/>
              <a:ext cx="41452" cy="43557"/>
            </a:xfrm>
            <a:custGeom>
              <a:avLst/>
              <a:gdLst>
                <a:gd name="connsiteX0" fmla="*/ -72 w 41452"/>
                <a:gd name="connsiteY0" fmla="*/ 20566 h 43557"/>
                <a:gd name="connsiteX1" fmla="*/ 20606 w 41452"/>
                <a:gd name="connsiteY1" fmla="*/ -179 h 43557"/>
                <a:gd name="connsiteX2" fmla="*/ 41380 w 41452"/>
                <a:gd name="connsiteY2" fmla="*/ 20566 h 43557"/>
                <a:gd name="connsiteX3" fmla="*/ 20606 w 41452"/>
                <a:gd name="connsiteY3" fmla="*/ 43379 h 43557"/>
                <a:gd name="connsiteX4" fmla="*/ -72 w 41452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3006"/>
                    <a:pt x="30993" y="43379"/>
                    <a:pt x="20606" y="43379"/>
                  </a:cubicBezTo>
                  <a:cubicBezTo>
                    <a:pt x="10220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3" name="Полилиния: фигура 4172">
              <a:extLst>
                <a:ext uri="{FF2B5EF4-FFF2-40B4-BE49-F238E27FC236}">
                  <a16:creationId xmlns:a16="http://schemas.microsoft.com/office/drawing/2014/main" id="{E2E28FAD-23FC-39BF-56FD-A716394554C1}"/>
                </a:ext>
              </a:extLst>
            </p:cNvPr>
            <p:cNvSpPr/>
            <p:nvPr/>
          </p:nvSpPr>
          <p:spPr>
            <a:xfrm>
              <a:off x="10254698" y="4175693"/>
              <a:ext cx="41450" cy="43557"/>
            </a:xfrm>
            <a:custGeom>
              <a:avLst/>
              <a:gdLst>
                <a:gd name="connsiteX0" fmla="*/ -72 w 41450"/>
                <a:gd name="connsiteY0" fmla="*/ 20566 h 43557"/>
                <a:gd name="connsiteX1" fmla="*/ 20701 w 41450"/>
                <a:gd name="connsiteY1" fmla="*/ -179 h 43557"/>
                <a:gd name="connsiteX2" fmla="*/ 41379 w 41450"/>
                <a:gd name="connsiteY2" fmla="*/ 20566 h 43557"/>
                <a:gd name="connsiteX3" fmla="*/ 20701 w 41450"/>
                <a:gd name="connsiteY3" fmla="*/ 43379 h 43557"/>
                <a:gd name="connsiteX4" fmla="*/ -72 w 41450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6"/>
                  </a:moveTo>
                  <a:cubicBezTo>
                    <a:pt x="-72" y="8117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1088" y="43379"/>
                    <a:pt x="20701" y="43379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4" name="Полилиния: фигура 4173">
              <a:extLst>
                <a:ext uri="{FF2B5EF4-FFF2-40B4-BE49-F238E27FC236}">
                  <a16:creationId xmlns:a16="http://schemas.microsoft.com/office/drawing/2014/main" id="{E523F9D9-B9DF-5BDA-0A6A-94EB12185503}"/>
                </a:ext>
              </a:extLst>
            </p:cNvPr>
            <p:cNvSpPr/>
            <p:nvPr/>
          </p:nvSpPr>
          <p:spPr>
            <a:xfrm>
              <a:off x="10065832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5" name="Полилиния: фигура 4174">
              <a:extLst>
                <a:ext uri="{FF2B5EF4-FFF2-40B4-BE49-F238E27FC236}">
                  <a16:creationId xmlns:a16="http://schemas.microsoft.com/office/drawing/2014/main" id="{A90813EA-DC88-D9EB-E94A-94DE0D8DF0C3}"/>
                </a:ext>
              </a:extLst>
            </p:cNvPr>
            <p:cNvSpPr/>
            <p:nvPr/>
          </p:nvSpPr>
          <p:spPr>
            <a:xfrm>
              <a:off x="10067928" y="4084424"/>
              <a:ext cx="41452" cy="41747"/>
            </a:xfrm>
            <a:custGeom>
              <a:avLst/>
              <a:gdLst>
                <a:gd name="connsiteX0" fmla="*/ -72 w 41452"/>
                <a:gd name="connsiteY0" fmla="*/ 20557 h 41747"/>
                <a:gd name="connsiteX1" fmla="*/ 20702 w 41452"/>
                <a:gd name="connsiteY1" fmla="*/ -179 h 41747"/>
                <a:gd name="connsiteX2" fmla="*/ 41380 w 41452"/>
                <a:gd name="connsiteY2" fmla="*/ 20557 h 41747"/>
                <a:gd name="connsiteX3" fmla="*/ 20702 w 41452"/>
                <a:gd name="connsiteY3" fmla="*/ 41303 h 41747"/>
                <a:gd name="connsiteX4" fmla="*/ -72 w 41452"/>
                <a:gd name="connsiteY4" fmla="*/ 2055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5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702" y="41303"/>
                  </a:cubicBezTo>
                  <a:cubicBezTo>
                    <a:pt x="8219" y="43379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6" name="Полилиния: фигура 4175">
              <a:extLst>
                <a:ext uri="{FF2B5EF4-FFF2-40B4-BE49-F238E27FC236}">
                  <a16:creationId xmlns:a16="http://schemas.microsoft.com/office/drawing/2014/main" id="{DC962E0C-B0CC-4DCB-67F6-A21402BDD22C}"/>
                </a:ext>
              </a:extLst>
            </p:cNvPr>
            <p:cNvSpPr/>
            <p:nvPr/>
          </p:nvSpPr>
          <p:spPr>
            <a:xfrm>
              <a:off x="9787777" y="4082348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03 w 45643"/>
                <a:gd name="connsiteY1" fmla="*/ -179 h 45633"/>
                <a:gd name="connsiteX2" fmla="*/ 45571 w 45643"/>
                <a:gd name="connsiteY2" fmla="*/ 22633 h 45633"/>
                <a:gd name="connsiteX3" fmla="*/ 22703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7" name="Полилиния: фигура 4176">
              <a:extLst>
                <a:ext uri="{FF2B5EF4-FFF2-40B4-BE49-F238E27FC236}">
                  <a16:creationId xmlns:a16="http://schemas.microsoft.com/office/drawing/2014/main" id="{762EB095-6FB3-4C4D-A243-B0DFB67BD445}"/>
                </a:ext>
              </a:extLst>
            </p:cNvPr>
            <p:cNvSpPr/>
            <p:nvPr/>
          </p:nvSpPr>
          <p:spPr>
            <a:xfrm>
              <a:off x="9787777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8" name="Полилиния: фигура 4177">
              <a:extLst>
                <a:ext uri="{FF2B5EF4-FFF2-40B4-BE49-F238E27FC236}">
                  <a16:creationId xmlns:a16="http://schemas.microsoft.com/office/drawing/2014/main" id="{99F3CFE5-01D1-7A7D-327E-2D6B193D4C4A}"/>
                </a:ext>
              </a:extLst>
            </p:cNvPr>
            <p:cNvSpPr/>
            <p:nvPr/>
          </p:nvSpPr>
          <p:spPr>
            <a:xfrm>
              <a:off x="9879064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9" name="Полилиния: фигура 4178">
              <a:extLst>
                <a:ext uri="{FF2B5EF4-FFF2-40B4-BE49-F238E27FC236}">
                  <a16:creationId xmlns:a16="http://schemas.microsoft.com/office/drawing/2014/main" id="{3426345F-D2A1-B5B5-B88E-97F823C5E660}"/>
                </a:ext>
              </a:extLst>
            </p:cNvPr>
            <p:cNvSpPr/>
            <p:nvPr/>
          </p:nvSpPr>
          <p:spPr>
            <a:xfrm>
              <a:off x="9789873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10219" y="-179"/>
                    <a:pt x="20606" y="-179"/>
                  </a:cubicBezTo>
                  <a:cubicBezTo>
                    <a:pt x="30993" y="-179"/>
                    <a:pt x="41379" y="10185"/>
                    <a:pt x="41379" y="20557"/>
                  </a:cubicBezTo>
                  <a:cubicBezTo>
                    <a:pt x="41379" y="3093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0" name="Полилиния: фигура 4179">
              <a:extLst>
                <a:ext uri="{FF2B5EF4-FFF2-40B4-BE49-F238E27FC236}">
                  <a16:creationId xmlns:a16="http://schemas.microsoft.com/office/drawing/2014/main" id="{D3D4AEBB-AF49-7A9B-FE7C-3F89F6ED7D07}"/>
                </a:ext>
              </a:extLst>
            </p:cNvPr>
            <p:cNvSpPr/>
            <p:nvPr/>
          </p:nvSpPr>
          <p:spPr>
            <a:xfrm>
              <a:off x="9789873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1" name="Полилиния: фигура 4180">
              <a:extLst>
                <a:ext uri="{FF2B5EF4-FFF2-40B4-BE49-F238E27FC236}">
                  <a16:creationId xmlns:a16="http://schemas.microsoft.com/office/drawing/2014/main" id="{EF12ED03-B78A-A64D-DBB2-9A6928A122D4}"/>
                </a:ext>
              </a:extLst>
            </p:cNvPr>
            <p:cNvSpPr/>
            <p:nvPr/>
          </p:nvSpPr>
          <p:spPr>
            <a:xfrm>
              <a:off x="9881160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2" name="Полилиния: фигура 4181">
              <a:extLst>
                <a:ext uri="{FF2B5EF4-FFF2-40B4-BE49-F238E27FC236}">
                  <a16:creationId xmlns:a16="http://schemas.microsoft.com/office/drawing/2014/main" id="{E9450ADA-419D-73BA-D37E-BFC060078F80}"/>
                </a:ext>
              </a:extLst>
            </p:cNvPr>
            <p:cNvSpPr/>
            <p:nvPr/>
          </p:nvSpPr>
          <p:spPr>
            <a:xfrm>
              <a:off x="9601007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3" name="Полилиния: фигура 4182">
              <a:extLst>
                <a:ext uri="{FF2B5EF4-FFF2-40B4-BE49-F238E27FC236}">
                  <a16:creationId xmlns:a16="http://schemas.microsoft.com/office/drawing/2014/main" id="{6235871A-D125-CFE5-997C-8823FA43FED6}"/>
                </a:ext>
              </a:extLst>
            </p:cNvPr>
            <p:cNvSpPr/>
            <p:nvPr/>
          </p:nvSpPr>
          <p:spPr>
            <a:xfrm>
              <a:off x="9690200" y="4082348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4" name="Полилиния: фигура 4183">
              <a:extLst>
                <a:ext uri="{FF2B5EF4-FFF2-40B4-BE49-F238E27FC236}">
                  <a16:creationId xmlns:a16="http://schemas.microsoft.com/office/drawing/2014/main" id="{15DDE2F3-401A-7194-0E2F-49382896D8E0}"/>
                </a:ext>
              </a:extLst>
            </p:cNvPr>
            <p:cNvSpPr/>
            <p:nvPr/>
          </p:nvSpPr>
          <p:spPr>
            <a:xfrm>
              <a:off x="9601007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5" name="Полилиния: фигура 4184">
              <a:extLst>
                <a:ext uri="{FF2B5EF4-FFF2-40B4-BE49-F238E27FC236}">
                  <a16:creationId xmlns:a16="http://schemas.microsoft.com/office/drawing/2014/main" id="{61A4EAD5-5594-9668-396A-DFAB7EA79D29}"/>
                </a:ext>
              </a:extLst>
            </p:cNvPr>
            <p:cNvSpPr/>
            <p:nvPr/>
          </p:nvSpPr>
          <p:spPr>
            <a:xfrm>
              <a:off x="9690200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6" name="Полилиния: фигура 4185">
              <a:extLst>
                <a:ext uri="{FF2B5EF4-FFF2-40B4-BE49-F238E27FC236}">
                  <a16:creationId xmlns:a16="http://schemas.microsoft.com/office/drawing/2014/main" id="{9EE94E93-3E9D-06F5-40EA-7D8D325A536C}"/>
                </a:ext>
              </a:extLst>
            </p:cNvPr>
            <p:cNvSpPr/>
            <p:nvPr/>
          </p:nvSpPr>
          <p:spPr>
            <a:xfrm>
              <a:off x="9603105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7" name="Полилиния: фигура 4186">
              <a:extLst>
                <a:ext uri="{FF2B5EF4-FFF2-40B4-BE49-F238E27FC236}">
                  <a16:creationId xmlns:a16="http://schemas.microsoft.com/office/drawing/2014/main" id="{72824ED3-AFE9-CF5A-AAA6-E8A7B9C5C872}"/>
                </a:ext>
              </a:extLst>
            </p:cNvPr>
            <p:cNvSpPr/>
            <p:nvPr/>
          </p:nvSpPr>
          <p:spPr>
            <a:xfrm>
              <a:off x="9694392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8" name="Полилиния: фигура 4187">
              <a:extLst>
                <a:ext uri="{FF2B5EF4-FFF2-40B4-BE49-F238E27FC236}">
                  <a16:creationId xmlns:a16="http://schemas.microsoft.com/office/drawing/2014/main" id="{E06BF99D-24C9-E370-6A3F-5137BCC46CE3}"/>
                </a:ext>
              </a:extLst>
            </p:cNvPr>
            <p:cNvSpPr/>
            <p:nvPr/>
          </p:nvSpPr>
          <p:spPr>
            <a:xfrm>
              <a:off x="9603105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9" name="Полилиния: фигура 4188">
              <a:extLst>
                <a:ext uri="{FF2B5EF4-FFF2-40B4-BE49-F238E27FC236}">
                  <a16:creationId xmlns:a16="http://schemas.microsoft.com/office/drawing/2014/main" id="{84C7DC6B-6767-CCC8-B453-CE9E5B96034C}"/>
                </a:ext>
              </a:extLst>
            </p:cNvPr>
            <p:cNvSpPr/>
            <p:nvPr/>
          </p:nvSpPr>
          <p:spPr>
            <a:xfrm>
              <a:off x="9694392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0" name="Полилиния: фигура 4189">
              <a:extLst>
                <a:ext uri="{FF2B5EF4-FFF2-40B4-BE49-F238E27FC236}">
                  <a16:creationId xmlns:a16="http://schemas.microsoft.com/office/drawing/2014/main" id="{B11CBE81-7F30-157F-A422-D0015D95D3D4}"/>
                </a:ext>
              </a:extLst>
            </p:cNvPr>
            <p:cNvSpPr/>
            <p:nvPr/>
          </p:nvSpPr>
          <p:spPr>
            <a:xfrm>
              <a:off x="9414239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1" name="Полилиния: фигура 4190">
              <a:extLst>
                <a:ext uri="{FF2B5EF4-FFF2-40B4-BE49-F238E27FC236}">
                  <a16:creationId xmlns:a16="http://schemas.microsoft.com/office/drawing/2014/main" id="{313DDFEB-25BF-EFFD-D5A1-A1D1BFB3C4DD}"/>
                </a:ext>
              </a:extLst>
            </p:cNvPr>
            <p:cNvSpPr/>
            <p:nvPr/>
          </p:nvSpPr>
          <p:spPr>
            <a:xfrm>
              <a:off x="9503430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2" name="Полилиния: фигура 4191">
              <a:extLst>
                <a:ext uri="{FF2B5EF4-FFF2-40B4-BE49-F238E27FC236}">
                  <a16:creationId xmlns:a16="http://schemas.microsoft.com/office/drawing/2014/main" id="{143489EC-C628-C4FC-D969-AB2CDDD37C00}"/>
                </a:ext>
              </a:extLst>
            </p:cNvPr>
            <p:cNvSpPr/>
            <p:nvPr/>
          </p:nvSpPr>
          <p:spPr>
            <a:xfrm>
              <a:off x="9414239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3" name="Полилиния: фигура 4192">
              <a:extLst>
                <a:ext uri="{FF2B5EF4-FFF2-40B4-BE49-F238E27FC236}">
                  <a16:creationId xmlns:a16="http://schemas.microsoft.com/office/drawing/2014/main" id="{A8F5D84B-20B9-6C67-5DDD-CADA94CFE306}"/>
                </a:ext>
              </a:extLst>
            </p:cNvPr>
            <p:cNvSpPr/>
            <p:nvPr/>
          </p:nvSpPr>
          <p:spPr>
            <a:xfrm>
              <a:off x="9503430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4" name="Полилиния: фигура 4193">
              <a:extLst>
                <a:ext uri="{FF2B5EF4-FFF2-40B4-BE49-F238E27FC236}">
                  <a16:creationId xmlns:a16="http://schemas.microsoft.com/office/drawing/2014/main" id="{6DAEAE60-0388-46BD-472F-D3D5BA114B5E}"/>
                </a:ext>
              </a:extLst>
            </p:cNvPr>
            <p:cNvSpPr/>
            <p:nvPr/>
          </p:nvSpPr>
          <p:spPr>
            <a:xfrm>
              <a:off x="9416336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5" name="Полилиния: фигура 4194">
              <a:extLst>
                <a:ext uri="{FF2B5EF4-FFF2-40B4-BE49-F238E27FC236}">
                  <a16:creationId xmlns:a16="http://schemas.microsoft.com/office/drawing/2014/main" id="{7DF65FBC-E20B-C426-2C78-3772D0DCBF24}"/>
                </a:ext>
              </a:extLst>
            </p:cNvPr>
            <p:cNvSpPr/>
            <p:nvPr/>
          </p:nvSpPr>
          <p:spPr>
            <a:xfrm>
              <a:off x="9507624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6" name="Полилиния: фигура 4195">
              <a:extLst>
                <a:ext uri="{FF2B5EF4-FFF2-40B4-BE49-F238E27FC236}">
                  <a16:creationId xmlns:a16="http://schemas.microsoft.com/office/drawing/2014/main" id="{02FE453B-E96F-D9B4-5B3D-007A565B5D9E}"/>
                </a:ext>
              </a:extLst>
            </p:cNvPr>
            <p:cNvSpPr/>
            <p:nvPr/>
          </p:nvSpPr>
          <p:spPr>
            <a:xfrm>
              <a:off x="9416336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7" name="Полилиния: фигура 4196">
              <a:extLst>
                <a:ext uri="{FF2B5EF4-FFF2-40B4-BE49-F238E27FC236}">
                  <a16:creationId xmlns:a16="http://schemas.microsoft.com/office/drawing/2014/main" id="{BE67D4E6-BD5C-702D-B105-C2B9118C4FDE}"/>
                </a:ext>
              </a:extLst>
            </p:cNvPr>
            <p:cNvSpPr/>
            <p:nvPr/>
          </p:nvSpPr>
          <p:spPr>
            <a:xfrm>
              <a:off x="9507624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1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8" name="Полилиния: фигура 4197">
              <a:extLst>
                <a:ext uri="{FF2B5EF4-FFF2-40B4-BE49-F238E27FC236}">
                  <a16:creationId xmlns:a16="http://schemas.microsoft.com/office/drawing/2014/main" id="{F7411EC3-5885-311E-E920-919400409BAC}"/>
                </a:ext>
              </a:extLst>
            </p:cNvPr>
            <p:cNvSpPr/>
            <p:nvPr/>
          </p:nvSpPr>
          <p:spPr>
            <a:xfrm>
              <a:off x="9227471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9" name="Полилиния: фигура 4198">
              <a:extLst>
                <a:ext uri="{FF2B5EF4-FFF2-40B4-BE49-F238E27FC236}">
                  <a16:creationId xmlns:a16="http://schemas.microsoft.com/office/drawing/2014/main" id="{BF2940B8-A764-7462-E1C1-5A5B8892B6F5}"/>
                </a:ext>
              </a:extLst>
            </p:cNvPr>
            <p:cNvSpPr/>
            <p:nvPr/>
          </p:nvSpPr>
          <p:spPr>
            <a:xfrm>
              <a:off x="9316662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0" name="Полилиния: фигура 4199">
              <a:extLst>
                <a:ext uri="{FF2B5EF4-FFF2-40B4-BE49-F238E27FC236}">
                  <a16:creationId xmlns:a16="http://schemas.microsoft.com/office/drawing/2014/main" id="{3FBB34EB-DDA7-CF3E-4F0E-0F933ED73901}"/>
                </a:ext>
              </a:extLst>
            </p:cNvPr>
            <p:cNvSpPr/>
            <p:nvPr/>
          </p:nvSpPr>
          <p:spPr>
            <a:xfrm>
              <a:off x="9227471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1" name="Полилиния: фигура 4200">
              <a:extLst>
                <a:ext uri="{FF2B5EF4-FFF2-40B4-BE49-F238E27FC236}">
                  <a16:creationId xmlns:a16="http://schemas.microsoft.com/office/drawing/2014/main" id="{DBDD1D6E-03FC-FA28-824B-58E07D018EE9}"/>
                </a:ext>
              </a:extLst>
            </p:cNvPr>
            <p:cNvSpPr/>
            <p:nvPr/>
          </p:nvSpPr>
          <p:spPr>
            <a:xfrm>
              <a:off x="9316662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2" name="Полилиния: фигура 4201">
              <a:extLst>
                <a:ext uri="{FF2B5EF4-FFF2-40B4-BE49-F238E27FC236}">
                  <a16:creationId xmlns:a16="http://schemas.microsoft.com/office/drawing/2014/main" id="{F71EF8D1-EA29-FFAD-661F-8959B3541236}"/>
                </a:ext>
              </a:extLst>
            </p:cNvPr>
            <p:cNvSpPr/>
            <p:nvPr/>
          </p:nvSpPr>
          <p:spPr>
            <a:xfrm>
              <a:off x="9229568" y="4086491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3" name="Полилиния: фигура 4202">
              <a:extLst>
                <a:ext uri="{FF2B5EF4-FFF2-40B4-BE49-F238E27FC236}">
                  <a16:creationId xmlns:a16="http://schemas.microsoft.com/office/drawing/2014/main" id="{9E6744E1-1A9A-77F5-871E-55CF20FC465E}"/>
                </a:ext>
              </a:extLst>
            </p:cNvPr>
            <p:cNvSpPr/>
            <p:nvPr/>
          </p:nvSpPr>
          <p:spPr>
            <a:xfrm>
              <a:off x="9320855" y="4086491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4" name="Полилиния: фигура 4203">
              <a:extLst>
                <a:ext uri="{FF2B5EF4-FFF2-40B4-BE49-F238E27FC236}">
                  <a16:creationId xmlns:a16="http://schemas.microsoft.com/office/drawing/2014/main" id="{B4B3171A-CC3B-1939-19A2-3319F2170870}"/>
                </a:ext>
              </a:extLst>
            </p:cNvPr>
            <p:cNvSpPr/>
            <p:nvPr/>
          </p:nvSpPr>
          <p:spPr>
            <a:xfrm>
              <a:off x="9229568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5" name="Полилиния: фигура 4204">
              <a:extLst>
                <a:ext uri="{FF2B5EF4-FFF2-40B4-BE49-F238E27FC236}">
                  <a16:creationId xmlns:a16="http://schemas.microsoft.com/office/drawing/2014/main" id="{26DCCA16-534C-5B08-3974-4428D6501D57}"/>
                </a:ext>
              </a:extLst>
            </p:cNvPr>
            <p:cNvSpPr/>
            <p:nvPr/>
          </p:nvSpPr>
          <p:spPr>
            <a:xfrm>
              <a:off x="9320855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6" name="Полилиния: фигура 4205">
              <a:extLst>
                <a:ext uri="{FF2B5EF4-FFF2-40B4-BE49-F238E27FC236}">
                  <a16:creationId xmlns:a16="http://schemas.microsoft.com/office/drawing/2014/main" id="{6672CD8A-DEB8-E5B7-5355-C19D7E699A02}"/>
                </a:ext>
              </a:extLst>
            </p:cNvPr>
            <p:cNvSpPr/>
            <p:nvPr/>
          </p:nvSpPr>
          <p:spPr>
            <a:xfrm>
              <a:off x="903860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7" name="Полилиния: фигура 4206">
              <a:extLst>
                <a:ext uri="{FF2B5EF4-FFF2-40B4-BE49-F238E27FC236}">
                  <a16:creationId xmlns:a16="http://schemas.microsoft.com/office/drawing/2014/main" id="{A33DB9A9-8642-2BE2-FF3C-0FC9DA507F10}"/>
                </a:ext>
              </a:extLst>
            </p:cNvPr>
            <p:cNvSpPr/>
            <p:nvPr/>
          </p:nvSpPr>
          <p:spPr>
            <a:xfrm>
              <a:off x="9129913" y="4082348"/>
              <a:ext cx="45624" cy="45633"/>
            </a:xfrm>
            <a:custGeom>
              <a:avLst/>
              <a:gdLst>
                <a:gd name="connsiteX0" fmla="*/ -72 w 45624"/>
                <a:gd name="connsiteY0" fmla="*/ 22633 h 45633"/>
                <a:gd name="connsiteX1" fmla="*/ 22760 w 45624"/>
                <a:gd name="connsiteY1" fmla="*/ -179 h 45633"/>
                <a:gd name="connsiteX2" fmla="*/ 45553 w 45624"/>
                <a:gd name="connsiteY2" fmla="*/ 22633 h 45633"/>
                <a:gd name="connsiteX3" fmla="*/ 22760 w 45624"/>
                <a:gd name="connsiteY3" fmla="*/ 45455 h 45633"/>
                <a:gd name="connsiteX4" fmla="*/ -72 w 4562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8" name="Полилиния: фигура 4207">
              <a:extLst>
                <a:ext uri="{FF2B5EF4-FFF2-40B4-BE49-F238E27FC236}">
                  <a16:creationId xmlns:a16="http://schemas.microsoft.com/office/drawing/2014/main" id="{2BFF1DCB-4783-0784-72BA-5E5672C7BC37}"/>
                </a:ext>
              </a:extLst>
            </p:cNvPr>
            <p:cNvSpPr/>
            <p:nvPr/>
          </p:nvSpPr>
          <p:spPr>
            <a:xfrm>
              <a:off x="903860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9" name="Полилиния: фигура 4208">
              <a:extLst>
                <a:ext uri="{FF2B5EF4-FFF2-40B4-BE49-F238E27FC236}">
                  <a16:creationId xmlns:a16="http://schemas.microsoft.com/office/drawing/2014/main" id="{B8C0ADF9-6E67-13A8-DD71-EFC2328D060B}"/>
                </a:ext>
              </a:extLst>
            </p:cNvPr>
            <p:cNvSpPr/>
            <p:nvPr/>
          </p:nvSpPr>
          <p:spPr>
            <a:xfrm>
              <a:off x="9129913" y="417361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0" name="Полилиния: фигура 4209">
              <a:extLst>
                <a:ext uri="{FF2B5EF4-FFF2-40B4-BE49-F238E27FC236}">
                  <a16:creationId xmlns:a16="http://schemas.microsoft.com/office/drawing/2014/main" id="{D19A7F85-03EB-05DD-09B5-55BA63215664}"/>
                </a:ext>
              </a:extLst>
            </p:cNvPr>
            <p:cNvSpPr/>
            <p:nvPr/>
          </p:nvSpPr>
          <p:spPr>
            <a:xfrm>
              <a:off x="9042751" y="408649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1" name="Полилиния: фигура 4210">
              <a:extLst>
                <a:ext uri="{FF2B5EF4-FFF2-40B4-BE49-F238E27FC236}">
                  <a16:creationId xmlns:a16="http://schemas.microsoft.com/office/drawing/2014/main" id="{F72E3C3D-5A73-970E-53E7-A7B6F5C84821}"/>
                </a:ext>
              </a:extLst>
            </p:cNvPr>
            <p:cNvSpPr/>
            <p:nvPr/>
          </p:nvSpPr>
          <p:spPr>
            <a:xfrm>
              <a:off x="9134068" y="408649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2" name="Полилиния: фигура 4211">
              <a:extLst>
                <a:ext uri="{FF2B5EF4-FFF2-40B4-BE49-F238E27FC236}">
                  <a16:creationId xmlns:a16="http://schemas.microsoft.com/office/drawing/2014/main" id="{C223E95B-6594-C669-FC33-61EDF4C45B54}"/>
                </a:ext>
              </a:extLst>
            </p:cNvPr>
            <p:cNvSpPr/>
            <p:nvPr/>
          </p:nvSpPr>
          <p:spPr>
            <a:xfrm>
              <a:off x="9042751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3" name="Полилиния: фигура 4212">
              <a:extLst>
                <a:ext uri="{FF2B5EF4-FFF2-40B4-BE49-F238E27FC236}">
                  <a16:creationId xmlns:a16="http://schemas.microsoft.com/office/drawing/2014/main" id="{B82C58BB-1C97-34A8-69DE-DC1167F6F32A}"/>
                </a:ext>
              </a:extLst>
            </p:cNvPr>
            <p:cNvSpPr/>
            <p:nvPr/>
          </p:nvSpPr>
          <p:spPr>
            <a:xfrm>
              <a:off x="9134068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4" name="Полилиния: фигура 4213">
              <a:extLst>
                <a:ext uri="{FF2B5EF4-FFF2-40B4-BE49-F238E27FC236}">
                  <a16:creationId xmlns:a16="http://schemas.microsoft.com/office/drawing/2014/main" id="{91CBD214-D635-9F8D-92B2-133E13729398}"/>
                </a:ext>
              </a:extLst>
            </p:cNvPr>
            <p:cNvSpPr/>
            <p:nvPr/>
          </p:nvSpPr>
          <p:spPr>
            <a:xfrm>
              <a:off x="885183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5" name="Полилиния: фигура 4214">
              <a:extLst>
                <a:ext uri="{FF2B5EF4-FFF2-40B4-BE49-F238E27FC236}">
                  <a16:creationId xmlns:a16="http://schemas.microsoft.com/office/drawing/2014/main" id="{F763F41D-57E7-2BC4-C7F3-6A8BD64618BE}"/>
                </a:ext>
              </a:extLst>
            </p:cNvPr>
            <p:cNvSpPr/>
            <p:nvPr/>
          </p:nvSpPr>
          <p:spPr>
            <a:xfrm>
              <a:off x="894314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6" name="Полилиния: фигура 4215">
              <a:extLst>
                <a:ext uri="{FF2B5EF4-FFF2-40B4-BE49-F238E27FC236}">
                  <a16:creationId xmlns:a16="http://schemas.microsoft.com/office/drawing/2014/main" id="{12F5A3DD-81EE-630E-65B8-72ED475A8815}"/>
                </a:ext>
              </a:extLst>
            </p:cNvPr>
            <p:cNvSpPr/>
            <p:nvPr/>
          </p:nvSpPr>
          <p:spPr>
            <a:xfrm>
              <a:off x="885183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7" name="Полилиния: фигура 4216">
              <a:extLst>
                <a:ext uri="{FF2B5EF4-FFF2-40B4-BE49-F238E27FC236}">
                  <a16:creationId xmlns:a16="http://schemas.microsoft.com/office/drawing/2014/main" id="{B24DEF9B-71DB-C9DF-AF49-BE31D6C34E05}"/>
                </a:ext>
              </a:extLst>
            </p:cNvPr>
            <p:cNvSpPr/>
            <p:nvPr/>
          </p:nvSpPr>
          <p:spPr>
            <a:xfrm>
              <a:off x="894314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8" name="Полилиния: фигура 4217">
              <a:extLst>
                <a:ext uri="{FF2B5EF4-FFF2-40B4-BE49-F238E27FC236}">
                  <a16:creationId xmlns:a16="http://schemas.microsoft.com/office/drawing/2014/main" id="{CC70EA96-C479-AAA9-16ED-FF992AA1831F}"/>
                </a:ext>
              </a:extLst>
            </p:cNvPr>
            <p:cNvSpPr/>
            <p:nvPr/>
          </p:nvSpPr>
          <p:spPr>
            <a:xfrm>
              <a:off x="8855983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9" name="Полилиния: фигура 4218">
              <a:extLst>
                <a:ext uri="{FF2B5EF4-FFF2-40B4-BE49-F238E27FC236}">
                  <a16:creationId xmlns:a16="http://schemas.microsoft.com/office/drawing/2014/main" id="{60FBA0DD-07FB-B087-FB60-E8BE097D7C03}"/>
                </a:ext>
              </a:extLst>
            </p:cNvPr>
            <p:cNvSpPr/>
            <p:nvPr/>
          </p:nvSpPr>
          <p:spPr>
            <a:xfrm>
              <a:off x="8947290" y="408649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0" name="Полилиния: фигура 4219">
              <a:extLst>
                <a:ext uri="{FF2B5EF4-FFF2-40B4-BE49-F238E27FC236}">
                  <a16:creationId xmlns:a16="http://schemas.microsoft.com/office/drawing/2014/main" id="{24E55A45-A7C6-FDFB-0A52-E8F915876F04}"/>
                </a:ext>
              </a:extLst>
            </p:cNvPr>
            <p:cNvSpPr/>
            <p:nvPr/>
          </p:nvSpPr>
          <p:spPr>
            <a:xfrm>
              <a:off x="8855983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1" name="Полилиния: фигура 4220">
              <a:extLst>
                <a:ext uri="{FF2B5EF4-FFF2-40B4-BE49-F238E27FC236}">
                  <a16:creationId xmlns:a16="http://schemas.microsoft.com/office/drawing/2014/main" id="{9D8478BF-1527-7069-A0CE-105774B567EF}"/>
                </a:ext>
              </a:extLst>
            </p:cNvPr>
            <p:cNvSpPr/>
            <p:nvPr/>
          </p:nvSpPr>
          <p:spPr>
            <a:xfrm>
              <a:off x="8947290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2" name="Полилиния: фигура 4221">
              <a:extLst>
                <a:ext uri="{FF2B5EF4-FFF2-40B4-BE49-F238E27FC236}">
                  <a16:creationId xmlns:a16="http://schemas.microsoft.com/office/drawing/2014/main" id="{5CDE195D-5FC8-1E62-DF0A-3DBEFDA9EAFB}"/>
                </a:ext>
              </a:extLst>
            </p:cNvPr>
            <p:cNvSpPr/>
            <p:nvPr/>
          </p:nvSpPr>
          <p:spPr>
            <a:xfrm>
              <a:off x="866506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3" name="Полилиния: фигура 4222">
              <a:extLst>
                <a:ext uri="{FF2B5EF4-FFF2-40B4-BE49-F238E27FC236}">
                  <a16:creationId xmlns:a16="http://schemas.microsoft.com/office/drawing/2014/main" id="{624AA62E-3B9A-DA84-3AFC-468F6A973D9B}"/>
                </a:ext>
              </a:extLst>
            </p:cNvPr>
            <p:cNvSpPr/>
            <p:nvPr/>
          </p:nvSpPr>
          <p:spPr>
            <a:xfrm>
              <a:off x="875429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4" name="Полилиния: фигура 4223">
              <a:extLst>
                <a:ext uri="{FF2B5EF4-FFF2-40B4-BE49-F238E27FC236}">
                  <a16:creationId xmlns:a16="http://schemas.microsoft.com/office/drawing/2014/main" id="{00A84D45-28F2-4FBC-77C0-8016036EADFE}"/>
                </a:ext>
              </a:extLst>
            </p:cNvPr>
            <p:cNvSpPr/>
            <p:nvPr/>
          </p:nvSpPr>
          <p:spPr>
            <a:xfrm>
              <a:off x="866506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5" name="Полилиния: фигура 4224">
              <a:extLst>
                <a:ext uri="{FF2B5EF4-FFF2-40B4-BE49-F238E27FC236}">
                  <a16:creationId xmlns:a16="http://schemas.microsoft.com/office/drawing/2014/main" id="{E92467B6-9A55-E309-9409-22EC6E249295}"/>
                </a:ext>
              </a:extLst>
            </p:cNvPr>
            <p:cNvSpPr/>
            <p:nvPr/>
          </p:nvSpPr>
          <p:spPr>
            <a:xfrm>
              <a:off x="875429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6" name="Полилиния: фигура 4225">
              <a:extLst>
                <a:ext uri="{FF2B5EF4-FFF2-40B4-BE49-F238E27FC236}">
                  <a16:creationId xmlns:a16="http://schemas.microsoft.com/office/drawing/2014/main" id="{CA6D1798-CAC3-5D46-E0F6-EE7050B44A88}"/>
                </a:ext>
              </a:extLst>
            </p:cNvPr>
            <p:cNvSpPr/>
            <p:nvPr/>
          </p:nvSpPr>
          <p:spPr>
            <a:xfrm>
              <a:off x="8669215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7" name="Полилиния: фигура 4226">
              <a:extLst>
                <a:ext uri="{FF2B5EF4-FFF2-40B4-BE49-F238E27FC236}">
                  <a16:creationId xmlns:a16="http://schemas.microsoft.com/office/drawing/2014/main" id="{3C5BE856-980F-C23C-7284-FD86165D216C}"/>
                </a:ext>
              </a:extLst>
            </p:cNvPr>
            <p:cNvSpPr/>
            <p:nvPr/>
          </p:nvSpPr>
          <p:spPr>
            <a:xfrm>
              <a:off x="8760521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8" name="Полилиния: фигура 4227">
              <a:extLst>
                <a:ext uri="{FF2B5EF4-FFF2-40B4-BE49-F238E27FC236}">
                  <a16:creationId xmlns:a16="http://schemas.microsoft.com/office/drawing/2014/main" id="{EBDF01D1-34D5-010F-04ED-AFBD438C1564}"/>
                </a:ext>
              </a:extLst>
            </p:cNvPr>
            <p:cNvSpPr/>
            <p:nvPr/>
          </p:nvSpPr>
          <p:spPr>
            <a:xfrm>
              <a:off x="8669215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9" name="Полилиния: фигура 4228">
              <a:extLst>
                <a:ext uri="{FF2B5EF4-FFF2-40B4-BE49-F238E27FC236}">
                  <a16:creationId xmlns:a16="http://schemas.microsoft.com/office/drawing/2014/main" id="{0BFEFFAC-DC54-8768-75EA-A7B9FDA6C617}"/>
                </a:ext>
              </a:extLst>
            </p:cNvPr>
            <p:cNvSpPr/>
            <p:nvPr/>
          </p:nvSpPr>
          <p:spPr>
            <a:xfrm>
              <a:off x="8760521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0" name="Полилиния: фигура 4229">
              <a:extLst>
                <a:ext uri="{FF2B5EF4-FFF2-40B4-BE49-F238E27FC236}">
                  <a16:creationId xmlns:a16="http://schemas.microsoft.com/office/drawing/2014/main" id="{B28A2D0A-B44D-15B6-FBD9-4C6721591148}"/>
                </a:ext>
              </a:extLst>
            </p:cNvPr>
            <p:cNvSpPr/>
            <p:nvPr/>
          </p:nvSpPr>
          <p:spPr>
            <a:xfrm>
              <a:off x="847829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1" name="Полилиния: фигура 4230">
              <a:extLst>
                <a:ext uri="{FF2B5EF4-FFF2-40B4-BE49-F238E27FC236}">
                  <a16:creationId xmlns:a16="http://schemas.microsoft.com/office/drawing/2014/main" id="{078D0CCD-87E1-A14F-044C-4BC9874E2F55}"/>
                </a:ext>
              </a:extLst>
            </p:cNvPr>
            <p:cNvSpPr/>
            <p:nvPr/>
          </p:nvSpPr>
          <p:spPr>
            <a:xfrm>
              <a:off x="856753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2" name="Полилиния: фигура 4231">
              <a:extLst>
                <a:ext uri="{FF2B5EF4-FFF2-40B4-BE49-F238E27FC236}">
                  <a16:creationId xmlns:a16="http://schemas.microsoft.com/office/drawing/2014/main" id="{0CE01A33-E891-8B9C-48F6-516A9DA4C69A}"/>
                </a:ext>
              </a:extLst>
            </p:cNvPr>
            <p:cNvSpPr/>
            <p:nvPr/>
          </p:nvSpPr>
          <p:spPr>
            <a:xfrm>
              <a:off x="847829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3" name="Полилиния: фигура 4232">
              <a:extLst>
                <a:ext uri="{FF2B5EF4-FFF2-40B4-BE49-F238E27FC236}">
                  <a16:creationId xmlns:a16="http://schemas.microsoft.com/office/drawing/2014/main" id="{6470C108-EA5A-EEFA-86A7-7AF917887A1C}"/>
                </a:ext>
              </a:extLst>
            </p:cNvPr>
            <p:cNvSpPr/>
            <p:nvPr/>
          </p:nvSpPr>
          <p:spPr>
            <a:xfrm>
              <a:off x="856753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4" name="Полилиния: фигура 4233">
              <a:extLst>
                <a:ext uri="{FF2B5EF4-FFF2-40B4-BE49-F238E27FC236}">
                  <a16:creationId xmlns:a16="http://schemas.microsoft.com/office/drawing/2014/main" id="{B6FD224D-1B6F-7F38-AA8E-2B93E04C4E56}"/>
                </a:ext>
              </a:extLst>
            </p:cNvPr>
            <p:cNvSpPr/>
            <p:nvPr/>
          </p:nvSpPr>
          <p:spPr>
            <a:xfrm>
              <a:off x="8482446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5" name="Полилиния: фигура 4234">
              <a:extLst>
                <a:ext uri="{FF2B5EF4-FFF2-40B4-BE49-F238E27FC236}">
                  <a16:creationId xmlns:a16="http://schemas.microsoft.com/office/drawing/2014/main" id="{6DF93097-0E1F-D731-3828-09D1A0A0CEF1}"/>
                </a:ext>
              </a:extLst>
            </p:cNvPr>
            <p:cNvSpPr/>
            <p:nvPr/>
          </p:nvSpPr>
          <p:spPr>
            <a:xfrm>
              <a:off x="8573753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6150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6" name="Полилиния: фигура 4235">
              <a:extLst>
                <a:ext uri="{FF2B5EF4-FFF2-40B4-BE49-F238E27FC236}">
                  <a16:creationId xmlns:a16="http://schemas.microsoft.com/office/drawing/2014/main" id="{DBD766FA-C4C8-D842-B8F3-91F6B798BE23}"/>
                </a:ext>
              </a:extLst>
            </p:cNvPr>
            <p:cNvSpPr/>
            <p:nvPr/>
          </p:nvSpPr>
          <p:spPr>
            <a:xfrm>
              <a:off x="8482446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5082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7" name="Полилиния: фигура 4236">
              <a:extLst>
                <a:ext uri="{FF2B5EF4-FFF2-40B4-BE49-F238E27FC236}">
                  <a16:creationId xmlns:a16="http://schemas.microsoft.com/office/drawing/2014/main" id="{7EBEEE69-34ED-EE13-8D6A-016AF7BAAEE1}"/>
                </a:ext>
              </a:extLst>
            </p:cNvPr>
            <p:cNvSpPr/>
            <p:nvPr/>
          </p:nvSpPr>
          <p:spPr>
            <a:xfrm>
              <a:off x="8573753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6150" y="35082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8" name="Полилиния: фигура 4237">
              <a:extLst>
                <a:ext uri="{FF2B5EF4-FFF2-40B4-BE49-F238E27FC236}">
                  <a16:creationId xmlns:a16="http://schemas.microsoft.com/office/drawing/2014/main" id="{5E62D75E-AA9F-0CAA-A541-8667EFDD7445}"/>
                </a:ext>
              </a:extLst>
            </p:cNvPr>
            <p:cNvSpPr/>
            <p:nvPr/>
          </p:nvSpPr>
          <p:spPr>
            <a:xfrm>
              <a:off x="829152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9" name="Полилиния: фигура 4238">
              <a:extLst>
                <a:ext uri="{FF2B5EF4-FFF2-40B4-BE49-F238E27FC236}">
                  <a16:creationId xmlns:a16="http://schemas.microsoft.com/office/drawing/2014/main" id="{1384C623-7E67-1D6F-7ECB-D18C50ADB4DC}"/>
                </a:ext>
              </a:extLst>
            </p:cNvPr>
            <p:cNvSpPr/>
            <p:nvPr/>
          </p:nvSpPr>
          <p:spPr>
            <a:xfrm>
              <a:off x="838076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0" name="Полилиния: фигура 4239">
              <a:extLst>
                <a:ext uri="{FF2B5EF4-FFF2-40B4-BE49-F238E27FC236}">
                  <a16:creationId xmlns:a16="http://schemas.microsoft.com/office/drawing/2014/main" id="{29355CED-61F7-307D-FB70-6F0E535D5AAE}"/>
                </a:ext>
              </a:extLst>
            </p:cNvPr>
            <p:cNvSpPr/>
            <p:nvPr/>
          </p:nvSpPr>
          <p:spPr>
            <a:xfrm>
              <a:off x="829152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1" name="Полилиния: фигура 4240">
              <a:extLst>
                <a:ext uri="{FF2B5EF4-FFF2-40B4-BE49-F238E27FC236}">
                  <a16:creationId xmlns:a16="http://schemas.microsoft.com/office/drawing/2014/main" id="{FC7C687C-4268-B24C-7EE5-AB38B563BD17}"/>
                </a:ext>
              </a:extLst>
            </p:cNvPr>
            <p:cNvSpPr/>
            <p:nvPr/>
          </p:nvSpPr>
          <p:spPr>
            <a:xfrm>
              <a:off x="838076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2" name="Полилиния: фигура 4241">
              <a:extLst>
                <a:ext uri="{FF2B5EF4-FFF2-40B4-BE49-F238E27FC236}">
                  <a16:creationId xmlns:a16="http://schemas.microsoft.com/office/drawing/2014/main" id="{E06909E2-6351-3EB9-7019-1399F578B7DF}"/>
                </a:ext>
              </a:extLst>
            </p:cNvPr>
            <p:cNvSpPr/>
            <p:nvPr/>
          </p:nvSpPr>
          <p:spPr>
            <a:xfrm>
              <a:off x="8295678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3" name="Полилиния: фигура 4242">
              <a:extLst>
                <a:ext uri="{FF2B5EF4-FFF2-40B4-BE49-F238E27FC236}">
                  <a16:creationId xmlns:a16="http://schemas.microsoft.com/office/drawing/2014/main" id="{90EBBC99-6C0B-CD09-855E-8FDD92450C43}"/>
                </a:ext>
              </a:extLst>
            </p:cNvPr>
            <p:cNvSpPr/>
            <p:nvPr/>
          </p:nvSpPr>
          <p:spPr>
            <a:xfrm>
              <a:off x="8386985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4" name="Полилиния: фигура 4243">
              <a:extLst>
                <a:ext uri="{FF2B5EF4-FFF2-40B4-BE49-F238E27FC236}">
                  <a16:creationId xmlns:a16="http://schemas.microsoft.com/office/drawing/2014/main" id="{2E03CEF5-849B-E9FB-E5F4-E345830844F2}"/>
                </a:ext>
              </a:extLst>
            </p:cNvPr>
            <p:cNvSpPr/>
            <p:nvPr/>
          </p:nvSpPr>
          <p:spPr>
            <a:xfrm>
              <a:off x="8295678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5" name="Полилиния: фигура 4244">
              <a:extLst>
                <a:ext uri="{FF2B5EF4-FFF2-40B4-BE49-F238E27FC236}">
                  <a16:creationId xmlns:a16="http://schemas.microsoft.com/office/drawing/2014/main" id="{0307DC95-3D8C-842D-85B5-08644B3B7901}"/>
                </a:ext>
              </a:extLst>
            </p:cNvPr>
            <p:cNvSpPr/>
            <p:nvPr/>
          </p:nvSpPr>
          <p:spPr>
            <a:xfrm>
              <a:off x="8386985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6" name="Полилиния: фигура 4245">
              <a:extLst>
                <a:ext uri="{FF2B5EF4-FFF2-40B4-BE49-F238E27FC236}">
                  <a16:creationId xmlns:a16="http://schemas.microsoft.com/office/drawing/2014/main" id="{ACB50538-7BAF-3758-05DB-1984F943B053}"/>
                </a:ext>
              </a:extLst>
            </p:cNvPr>
            <p:cNvSpPr/>
            <p:nvPr/>
          </p:nvSpPr>
          <p:spPr>
            <a:xfrm>
              <a:off x="810267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7" name="Полилиния: фигура 4246">
              <a:extLst>
                <a:ext uri="{FF2B5EF4-FFF2-40B4-BE49-F238E27FC236}">
                  <a16:creationId xmlns:a16="http://schemas.microsoft.com/office/drawing/2014/main" id="{18C0D7D5-BBFB-32EB-C8EF-3BA89EE87BD3}"/>
                </a:ext>
              </a:extLst>
            </p:cNvPr>
            <p:cNvSpPr/>
            <p:nvPr/>
          </p:nvSpPr>
          <p:spPr>
            <a:xfrm>
              <a:off x="8193984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60 w 45662"/>
                <a:gd name="connsiteY1" fmla="*/ -179 h 45633"/>
                <a:gd name="connsiteX2" fmla="*/ 45591 w 45662"/>
                <a:gd name="connsiteY2" fmla="*/ 22633 h 45633"/>
                <a:gd name="connsiteX3" fmla="*/ 22760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8" name="Полилиния: фигура 4247">
              <a:extLst>
                <a:ext uri="{FF2B5EF4-FFF2-40B4-BE49-F238E27FC236}">
                  <a16:creationId xmlns:a16="http://schemas.microsoft.com/office/drawing/2014/main" id="{C54431BD-F0A7-A4A3-27F3-397646D79B86}"/>
                </a:ext>
              </a:extLst>
            </p:cNvPr>
            <p:cNvSpPr/>
            <p:nvPr/>
          </p:nvSpPr>
          <p:spPr>
            <a:xfrm>
              <a:off x="810267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9" name="Полилиния: фигура 4248">
              <a:extLst>
                <a:ext uri="{FF2B5EF4-FFF2-40B4-BE49-F238E27FC236}">
                  <a16:creationId xmlns:a16="http://schemas.microsoft.com/office/drawing/2014/main" id="{863F5401-DC89-D09B-D603-11BD9A01D9E1}"/>
                </a:ext>
              </a:extLst>
            </p:cNvPr>
            <p:cNvSpPr/>
            <p:nvPr/>
          </p:nvSpPr>
          <p:spPr>
            <a:xfrm>
              <a:off x="8193984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0" name="Полилиния: фигура 4249">
              <a:extLst>
                <a:ext uri="{FF2B5EF4-FFF2-40B4-BE49-F238E27FC236}">
                  <a16:creationId xmlns:a16="http://schemas.microsoft.com/office/drawing/2014/main" id="{5A8F6367-A60F-DCB4-9690-EF3186DED213}"/>
                </a:ext>
              </a:extLst>
            </p:cNvPr>
            <p:cNvSpPr/>
            <p:nvPr/>
          </p:nvSpPr>
          <p:spPr>
            <a:xfrm>
              <a:off x="8108900" y="4088567"/>
              <a:ext cx="33208" cy="33512"/>
            </a:xfrm>
            <a:custGeom>
              <a:avLst/>
              <a:gdLst>
                <a:gd name="connsiteX0" fmla="*/ -72 w 33208"/>
                <a:gd name="connsiteY0" fmla="*/ 16414 h 33512"/>
                <a:gd name="connsiteX1" fmla="*/ 16537 w 33208"/>
                <a:gd name="connsiteY1" fmla="*/ -179 h 33512"/>
                <a:gd name="connsiteX2" fmla="*/ 33136 w 33208"/>
                <a:gd name="connsiteY2" fmla="*/ 16414 h 33512"/>
                <a:gd name="connsiteX3" fmla="*/ 16537 w 33208"/>
                <a:gd name="connsiteY3" fmla="*/ 33016 h 33512"/>
                <a:gd name="connsiteX4" fmla="*/ -72 w 33208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2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1" name="Полилиния: фигура 4250">
              <a:extLst>
                <a:ext uri="{FF2B5EF4-FFF2-40B4-BE49-F238E27FC236}">
                  <a16:creationId xmlns:a16="http://schemas.microsoft.com/office/drawing/2014/main" id="{50D4DD92-2A39-D31D-8AD7-5687D48D6F6F}"/>
                </a:ext>
              </a:extLst>
            </p:cNvPr>
            <p:cNvSpPr/>
            <p:nvPr/>
          </p:nvSpPr>
          <p:spPr>
            <a:xfrm>
              <a:off x="8200216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2" name="Полилиния: фигура 4251">
              <a:extLst>
                <a:ext uri="{FF2B5EF4-FFF2-40B4-BE49-F238E27FC236}">
                  <a16:creationId xmlns:a16="http://schemas.microsoft.com/office/drawing/2014/main" id="{5446BC67-0E23-38F2-A3A4-C072429F9434}"/>
                </a:ext>
              </a:extLst>
            </p:cNvPr>
            <p:cNvSpPr/>
            <p:nvPr/>
          </p:nvSpPr>
          <p:spPr>
            <a:xfrm>
              <a:off x="8108900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3" name="Полилиния: фигура 4252">
              <a:extLst>
                <a:ext uri="{FF2B5EF4-FFF2-40B4-BE49-F238E27FC236}">
                  <a16:creationId xmlns:a16="http://schemas.microsoft.com/office/drawing/2014/main" id="{60FEB8F4-F707-7912-A611-092D9F783D73}"/>
                </a:ext>
              </a:extLst>
            </p:cNvPr>
            <p:cNvSpPr/>
            <p:nvPr/>
          </p:nvSpPr>
          <p:spPr>
            <a:xfrm>
              <a:off x="8200216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4" name="Полилиния: фигура 4253">
              <a:extLst>
                <a:ext uri="{FF2B5EF4-FFF2-40B4-BE49-F238E27FC236}">
                  <a16:creationId xmlns:a16="http://schemas.microsoft.com/office/drawing/2014/main" id="{A38CBA44-DA82-5B81-125A-16D5AD99B3DF}"/>
                </a:ext>
              </a:extLst>
            </p:cNvPr>
            <p:cNvSpPr/>
            <p:nvPr/>
          </p:nvSpPr>
          <p:spPr>
            <a:xfrm>
              <a:off x="791590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5" name="Полилиния: фигура 4254">
              <a:extLst>
                <a:ext uri="{FF2B5EF4-FFF2-40B4-BE49-F238E27FC236}">
                  <a16:creationId xmlns:a16="http://schemas.microsoft.com/office/drawing/2014/main" id="{1956CF9D-96F4-CC2E-D42A-D6C0F8EE34E9}"/>
                </a:ext>
              </a:extLst>
            </p:cNvPr>
            <p:cNvSpPr/>
            <p:nvPr/>
          </p:nvSpPr>
          <p:spPr>
            <a:xfrm>
              <a:off x="800721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6" name="Полилиния: фигура 4255">
              <a:extLst>
                <a:ext uri="{FF2B5EF4-FFF2-40B4-BE49-F238E27FC236}">
                  <a16:creationId xmlns:a16="http://schemas.microsoft.com/office/drawing/2014/main" id="{70707A18-A62B-EA6A-39D8-7A6A3585CE06}"/>
                </a:ext>
              </a:extLst>
            </p:cNvPr>
            <p:cNvSpPr/>
            <p:nvPr/>
          </p:nvSpPr>
          <p:spPr>
            <a:xfrm>
              <a:off x="791590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7" name="Полилиния: фигура 4256">
              <a:extLst>
                <a:ext uri="{FF2B5EF4-FFF2-40B4-BE49-F238E27FC236}">
                  <a16:creationId xmlns:a16="http://schemas.microsoft.com/office/drawing/2014/main" id="{441BC54E-0F1A-C966-72A5-02359C2A2AC4}"/>
                </a:ext>
              </a:extLst>
            </p:cNvPr>
            <p:cNvSpPr/>
            <p:nvPr/>
          </p:nvSpPr>
          <p:spPr>
            <a:xfrm>
              <a:off x="800721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8" name="Полилиния: фигура 4257">
              <a:extLst>
                <a:ext uri="{FF2B5EF4-FFF2-40B4-BE49-F238E27FC236}">
                  <a16:creationId xmlns:a16="http://schemas.microsoft.com/office/drawing/2014/main" id="{0DAD575A-2DFB-7B62-F3EA-A574A00169A3}"/>
                </a:ext>
              </a:extLst>
            </p:cNvPr>
            <p:cNvSpPr/>
            <p:nvPr/>
          </p:nvSpPr>
          <p:spPr>
            <a:xfrm>
              <a:off x="7922132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37 w 33208"/>
                <a:gd name="connsiteY1" fmla="*/ -179 h 33195"/>
                <a:gd name="connsiteX2" fmla="*/ 33136 w 33208"/>
                <a:gd name="connsiteY2" fmla="*/ 16414 h 33195"/>
                <a:gd name="connsiteX3" fmla="*/ 16537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9" name="Полилиния: фигура 4258">
              <a:extLst>
                <a:ext uri="{FF2B5EF4-FFF2-40B4-BE49-F238E27FC236}">
                  <a16:creationId xmlns:a16="http://schemas.microsoft.com/office/drawing/2014/main" id="{9D42A2AA-5E32-306A-68BF-78709EDDE29B}"/>
                </a:ext>
              </a:extLst>
            </p:cNvPr>
            <p:cNvSpPr/>
            <p:nvPr/>
          </p:nvSpPr>
          <p:spPr>
            <a:xfrm>
              <a:off x="8013448" y="4088567"/>
              <a:ext cx="33199" cy="33195"/>
            </a:xfrm>
            <a:custGeom>
              <a:avLst/>
              <a:gdLst>
                <a:gd name="connsiteX0" fmla="*/ -72 w 33199"/>
                <a:gd name="connsiteY0" fmla="*/ 16414 h 33195"/>
                <a:gd name="connsiteX1" fmla="*/ 16528 w 33199"/>
                <a:gd name="connsiteY1" fmla="*/ -179 h 33195"/>
                <a:gd name="connsiteX2" fmla="*/ 33127 w 33199"/>
                <a:gd name="connsiteY2" fmla="*/ 16414 h 33195"/>
                <a:gd name="connsiteX3" fmla="*/ 16528 w 33199"/>
                <a:gd name="connsiteY3" fmla="*/ 33016 h 33195"/>
                <a:gd name="connsiteX4" fmla="*/ -72 w 33199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0" name="Полилиния: фигура 4259">
              <a:extLst>
                <a:ext uri="{FF2B5EF4-FFF2-40B4-BE49-F238E27FC236}">
                  <a16:creationId xmlns:a16="http://schemas.microsoft.com/office/drawing/2014/main" id="{ADF32703-EE2B-6532-0A4F-B7D87B65AD6C}"/>
                </a:ext>
              </a:extLst>
            </p:cNvPr>
            <p:cNvSpPr/>
            <p:nvPr/>
          </p:nvSpPr>
          <p:spPr>
            <a:xfrm>
              <a:off x="7922132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1" name="Полилиния: фигура 4260">
              <a:extLst>
                <a:ext uri="{FF2B5EF4-FFF2-40B4-BE49-F238E27FC236}">
                  <a16:creationId xmlns:a16="http://schemas.microsoft.com/office/drawing/2014/main" id="{B7227AE3-F920-AABC-15FE-410FA1663383}"/>
                </a:ext>
              </a:extLst>
            </p:cNvPr>
            <p:cNvSpPr/>
            <p:nvPr/>
          </p:nvSpPr>
          <p:spPr>
            <a:xfrm>
              <a:off x="8013448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2" name="Полилиния: фигура 4261">
              <a:extLst>
                <a:ext uri="{FF2B5EF4-FFF2-40B4-BE49-F238E27FC236}">
                  <a16:creationId xmlns:a16="http://schemas.microsoft.com/office/drawing/2014/main" id="{D04E4790-3F45-6FAD-A856-A0E7721D74FC}"/>
                </a:ext>
              </a:extLst>
            </p:cNvPr>
            <p:cNvSpPr/>
            <p:nvPr/>
          </p:nvSpPr>
          <p:spPr>
            <a:xfrm>
              <a:off x="772914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3" name="Полилиния: фигура 4262">
              <a:extLst>
                <a:ext uri="{FF2B5EF4-FFF2-40B4-BE49-F238E27FC236}">
                  <a16:creationId xmlns:a16="http://schemas.microsoft.com/office/drawing/2014/main" id="{EC6DA5FF-DBCE-8535-8EA5-F5AF9F23758A}"/>
                </a:ext>
              </a:extLst>
            </p:cNvPr>
            <p:cNvSpPr/>
            <p:nvPr/>
          </p:nvSpPr>
          <p:spPr>
            <a:xfrm>
              <a:off x="781837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4" name="Полилиния: фигура 4263">
              <a:extLst>
                <a:ext uri="{FF2B5EF4-FFF2-40B4-BE49-F238E27FC236}">
                  <a16:creationId xmlns:a16="http://schemas.microsoft.com/office/drawing/2014/main" id="{214A80E2-F2F6-1483-074A-22168E7260C0}"/>
                </a:ext>
              </a:extLst>
            </p:cNvPr>
            <p:cNvSpPr/>
            <p:nvPr/>
          </p:nvSpPr>
          <p:spPr>
            <a:xfrm>
              <a:off x="772914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5" name="Полилиния: фигура 4264">
              <a:extLst>
                <a:ext uri="{FF2B5EF4-FFF2-40B4-BE49-F238E27FC236}">
                  <a16:creationId xmlns:a16="http://schemas.microsoft.com/office/drawing/2014/main" id="{A41CD942-11F9-4479-96E5-FB88039794F0}"/>
                </a:ext>
              </a:extLst>
            </p:cNvPr>
            <p:cNvSpPr/>
            <p:nvPr/>
          </p:nvSpPr>
          <p:spPr>
            <a:xfrm>
              <a:off x="781837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6" name="Полилиния: фигура 4265">
              <a:extLst>
                <a:ext uri="{FF2B5EF4-FFF2-40B4-BE49-F238E27FC236}">
                  <a16:creationId xmlns:a16="http://schemas.microsoft.com/office/drawing/2014/main" id="{6EB12811-82F1-B484-384A-69E9523521B6}"/>
                </a:ext>
              </a:extLst>
            </p:cNvPr>
            <p:cNvSpPr/>
            <p:nvPr/>
          </p:nvSpPr>
          <p:spPr>
            <a:xfrm>
              <a:off x="7735363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28 w 33208"/>
                <a:gd name="connsiteY1" fmla="*/ -179 h 33195"/>
                <a:gd name="connsiteX2" fmla="*/ 33136 w 33208"/>
                <a:gd name="connsiteY2" fmla="*/ 16414 h 33195"/>
                <a:gd name="connsiteX3" fmla="*/ 16528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7" name="Полилиния: фигура 4266">
              <a:extLst>
                <a:ext uri="{FF2B5EF4-FFF2-40B4-BE49-F238E27FC236}">
                  <a16:creationId xmlns:a16="http://schemas.microsoft.com/office/drawing/2014/main" id="{BA08DD96-B6D9-BC5E-53E1-8394BBA71275}"/>
                </a:ext>
              </a:extLst>
            </p:cNvPr>
            <p:cNvSpPr/>
            <p:nvPr/>
          </p:nvSpPr>
          <p:spPr>
            <a:xfrm>
              <a:off x="7826679" y="4088567"/>
              <a:ext cx="33199" cy="33195"/>
            </a:xfrm>
            <a:custGeom>
              <a:avLst/>
              <a:gdLst>
                <a:gd name="connsiteX0" fmla="*/ -72 w 33199"/>
                <a:gd name="connsiteY0" fmla="*/ 16414 h 33195"/>
                <a:gd name="connsiteX1" fmla="*/ 16528 w 33199"/>
                <a:gd name="connsiteY1" fmla="*/ -179 h 33195"/>
                <a:gd name="connsiteX2" fmla="*/ 33127 w 33199"/>
                <a:gd name="connsiteY2" fmla="*/ 16414 h 33195"/>
                <a:gd name="connsiteX3" fmla="*/ 16528 w 33199"/>
                <a:gd name="connsiteY3" fmla="*/ 33016 h 33195"/>
                <a:gd name="connsiteX4" fmla="*/ -72 w 33199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8" name="Полилиния: фигура 4267">
              <a:extLst>
                <a:ext uri="{FF2B5EF4-FFF2-40B4-BE49-F238E27FC236}">
                  <a16:creationId xmlns:a16="http://schemas.microsoft.com/office/drawing/2014/main" id="{09BD8F9C-B593-5B75-47CD-DAD3C964794C}"/>
                </a:ext>
              </a:extLst>
            </p:cNvPr>
            <p:cNvSpPr/>
            <p:nvPr/>
          </p:nvSpPr>
          <p:spPr>
            <a:xfrm>
              <a:off x="7735363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9" name="Полилиния: фигура 4268">
              <a:extLst>
                <a:ext uri="{FF2B5EF4-FFF2-40B4-BE49-F238E27FC236}">
                  <a16:creationId xmlns:a16="http://schemas.microsoft.com/office/drawing/2014/main" id="{51252DED-AB0A-0BC4-2940-346206FF61E4}"/>
                </a:ext>
              </a:extLst>
            </p:cNvPr>
            <p:cNvSpPr/>
            <p:nvPr/>
          </p:nvSpPr>
          <p:spPr>
            <a:xfrm>
              <a:off x="7826679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0" name="Полилиния: фигура 4269">
              <a:extLst>
                <a:ext uri="{FF2B5EF4-FFF2-40B4-BE49-F238E27FC236}">
                  <a16:creationId xmlns:a16="http://schemas.microsoft.com/office/drawing/2014/main" id="{EB497A94-186C-164F-A217-30D5973CEF8A}"/>
                </a:ext>
              </a:extLst>
            </p:cNvPr>
            <p:cNvSpPr/>
            <p:nvPr/>
          </p:nvSpPr>
          <p:spPr>
            <a:xfrm>
              <a:off x="754237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1" name="Полилиния: фигура 4270">
              <a:extLst>
                <a:ext uri="{FF2B5EF4-FFF2-40B4-BE49-F238E27FC236}">
                  <a16:creationId xmlns:a16="http://schemas.microsoft.com/office/drawing/2014/main" id="{F91D82DC-B26E-4AC0-5CC6-6A5A633DF0B0}"/>
                </a:ext>
              </a:extLst>
            </p:cNvPr>
            <p:cNvSpPr/>
            <p:nvPr/>
          </p:nvSpPr>
          <p:spPr>
            <a:xfrm>
              <a:off x="763160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2" name="Полилиния: фигура 4271">
              <a:extLst>
                <a:ext uri="{FF2B5EF4-FFF2-40B4-BE49-F238E27FC236}">
                  <a16:creationId xmlns:a16="http://schemas.microsoft.com/office/drawing/2014/main" id="{2BAF7EBD-207B-C190-2F3F-50FC00F8965C}"/>
                </a:ext>
              </a:extLst>
            </p:cNvPr>
            <p:cNvSpPr/>
            <p:nvPr/>
          </p:nvSpPr>
          <p:spPr>
            <a:xfrm>
              <a:off x="754237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3" name="Полилиния: фигура 4272">
              <a:extLst>
                <a:ext uri="{FF2B5EF4-FFF2-40B4-BE49-F238E27FC236}">
                  <a16:creationId xmlns:a16="http://schemas.microsoft.com/office/drawing/2014/main" id="{B9B2A4DE-FBE7-AD6B-1E62-3962CA0DFC8E}"/>
                </a:ext>
              </a:extLst>
            </p:cNvPr>
            <p:cNvSpPr/>
            <p:nvPr/>
          </p:nvSpPr>
          <p:spPr>
            <a:xfrm>
              <a:off x="763160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4" name="Полилиния: фигура 4273">
              <a:extLst>
                <a:ext uri="{FF2B5EF4-FFF2-40B4-BE49-F238E27FC236}">
                  <a16:creationId xmlns:a16="http://schemas.microsoft.com/office/drawing/2014/main" id="{95B1C6AA-46FF-8730-6598-4EF38A9A282E}"/>
                </a:ext>
              </a:extLst>
            </p:cNvPr>
            <p:cNvSpPr/>
            <p:nvPr/>
          </p:nvSpPr>
          <p:spPr>
            <a:xfrm>
              <a:off x="7548595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28 w 33208"/>
                <a:gd name="connsiteY1" fmla="*/ -179 h 33195"/>
                <a:gd name="connsiteX2" fmla="*/ 33136 w 33208"/>
                <a:gd name="connsiteY2" fmla="*/ 16414 h 33195"/>
                <a:gd name="connsiteX3" fmla="*/ 16528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5" name="Полилиния: фигура 4274">
              <a:extLst>
                <a:ext uri="{FF2B5EF4-FFF2-40B4-BE49-F238E27FC236}">
                  <a16:creationId xmlns:a16="http://schemas.microsoft.com/office/drawing/2014/main" id="{141F6007-C9E9-2B39-5342-BFEDF4B7C50D}"/>
                </a:ext>
              </a:extLst>
            </p:cNvPr>
            <p:cNvSpPr/>
            <p:nvPr/>
          </p:nvSpPr>
          <p:spPr>
            <a:xfrm>
              <a:off x="7639901" y="4088567"/>
              <a:ext cx="31131" cy="33195"/>
            </a:xfrm>
            <a:custGeom>
              <a:avLst/>
              <a:gdLst>
                <a:gd name="connsiteX0" fmla="*/ -72 w 31131"/>
                <a:gd name="connsiteY0" fmla="*/ 16414 h 33195"/>
                <a:gd name="connsiteX1" fmla="*/ 14460 w 31131"/>
                <a:gd name="connsiteY1" fmla="*/ -179 h 33195"/>
                <a:gd name="connsiteX2" fmla="*/ 31060 w 31131"/>
                <a:gd name="connsiteY2" fmla="*/ 16414 h 33195"/>
                <a:gd name="connsiteX3" fmla="*/ 14460 w 31131"/>
                <a:gd name="connsiteY3" fmla="*/ 33016 h 33195"/>
                <a:gd name="connsiteX4" fmla="*/ -72 w 31131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6" name="Полилиния: фигура 4275">
              <a:extLst>
                <a:ext uri="{FF2B5EF4-FFF2-40B4-BE49-F238E27FC236}">
                  <a16:creationId xmlns:a16="http://schemas.microsoft.com/office/drawing/2014/main" id="{1E8BEAE7-B602-A034-8FAD-1FD6CFA9036B}"/>
                </a:ext>
              </a:extLst>
            </p:cNvPr>
            <p:cNvSpPr/>
            <p:nvPr/>
          </p:nvSpPr>
          <p:spPr>
            <a:xfrm>
              <a:off x="7548595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7" name="Полилиния: фигура 4276">
              <a:extLst>
                <a:ext uri="{FF2B5EF4-FFF2-40B4-BE49-F238E27FC236}">
                  <a16:creationId xmlns:a16="http://schemas.microsoft.com/office/drawing/2014/main" id="{49DBA9CC-7195-CED5-72D7-0C76D79FEC60}"/>
                </a:ext>
              </a:extLst>
            </p:cNvPr>
            <p:cNvSpPr/>
            <p:nvPr/>
          </p:nvSpPr>
          <p:spPr>
            <a:xfrm>
              <a:off x="7639901" y="4179836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8" name="Полилиния: фигура 4277">
              <a:extLst>
                <a:ext uri="{FF2B5EF4-FFF2-40B4-BE49-F238E27FC236}">
                  <a16:creationId xmlns:a16="http://schemas.microsoft.com/office/drawing/2014/main" id="{B0B3F715-0CEC-6EBC-F60E-4F85134D8EC8}"/>
                </a:ext>
              </a:extLst>
            </p:cNvPr>
            <p:cNvSpPr/>
            <p:nvPr/>
          </p:nvSpPr>
          <p:spPr>
            <a:xfrm>
              <a:off x="735560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9" name="Полилиния: фигура 4278">
              <a:extLst>
                <a:ext uri="{FF2B5EF4-FFF2-40B4-BE49-F238E27FC236}">
                  <a16:creationId xmlns:a16="http://schemas.microsoft.com/office/drawing/2014/main" id="{35B5AB1E-9E62-2CCE-4901-D879F2ECA433}"/>
                </a:ext>
              </a:extLst>
            </p:cNvPr>
            <p:cNvSpPr/>
            <p:nvPr/>
          </p:nvSpPr>
          <p:spPr>
            <a:xfrm>
              <a:off x="744483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0" name="Полилиния: фигура 4279">
              <a:extLst>
                <a:ext uri="{FF2B5EF4-FFF2-40B4-BE49-F238E27FC236}">
                  <a16:creationId xmlns:a16="http://schemas.microsoft.com/office/drawing/2014/main" id="{4778E544-62AD-D052-54F9-4EA47287E09D}"/>
                </a:ext>
              </a:extLst>
            </p:cNvPr>
            <p:cNvSpPr/>
            <p:nvPr/>
          </p:nvSpPr>
          <p:spPr>
            <a:xfrm>
              <a:off x="735560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1" name="Полилиния: фигура 4280">
              <a:extLst>
                <a:ext uri="{FF2B5EF4-FFF2-40B4-BE49-F238E27FC236}">
                  <a16:creationId xmlns:a16="http://schemas.microsoft.com/office/drawing/2014/main" id="{BEB95111-0099-EAC5-89C3-F1D2273A1D0C}"/>
                </a:ext>
              </a:extLst>
            </p:cNvPr>
            <p:cNvSpPr/>
            <p:nvPr/>
          </p:nvSpPr>
          <p:spPr>
            <a:xfrm>
              <a:off x="744483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2" name="Полилиния: фигура 4281">
              <a:extLst>
                <a:ext uri="{FF2B5EF4-FFF2-40B4-BE49-F238E27FC236}">
                  <a16:creationId xmlns:a16="http://schemas.microsoft.com/office/drawing/2014/main" id="{2E2B8777-7D53-A25C-C9BB-C4A62A5DE6D4}"/>
                </a:ext>
              </a:extLst>
            </p:cNvPr>
            <p:cNvSpPr/>
            <p:nvPr/>
          </p:nvSpPr>
          <p:spPr>
            <a:xfrm>
              <a:off x="7361826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3" name="Полилиния: фигура 4282">
              <a:extLst>
                <a:ext uri="{FF2B5EF4-FFF2-40B4-BE49-F238E27FC236}">
                  <a16:creationId xmlns:a16="http://schemas.microsoft.com/office/drawing/2014/main" id="{8224F31E-D436-305B-5B73-59A827C151CB}"/>
                </a:ext>
              </a:extLst>
            </p:cNvPr>
            <p:cNvSpPr/>
            <p:nvPr/>
          </p:nvSpPr>
          <p:spPr>
            <a:xfrm>
              <a:off x="7453133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4" name="Полилиния: фигура 4283">
              <a:extLst>
                <a:ext uri="{FF2B5EF4-FFF2-40B4-BE49-F238E27FC236}">
                  <a16:creationId xmlns:a16="http://schemas.microsoft.com/office/drawing/2014/main" id="{7223DB6B-DDE3-9B44-A2C1-018E6AA67422}"/>
                </a:ext>
              </a:extLst>
            </p:cNvPr>
            <p:cNvSpPr/>
            <p:nvPr/>
          </p:nvSpPr>
          <p:spPr>
            <a:xfrm>
              <a:off x="7361826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5" name="Полилиния: фигура 4284">
              <a:extLst>
                <a:ext uri="{FF2B5EF4-FFF2-40B4-BE49-F238E27FC236}">
                  <a16:creationId xmlns:a16="http://schemas.microsoft.com/office/drawing/2014/main" id="{D003FB5C-F4DD-3F3D-32DC-B66FE6061822}"/>
                </a:ext>
              </a:extLst>
            </p:cNvPr>
            <p:cNvSpPr/>
            <p:nvPr/>
          </p:nvSpPr>
          <p:spPr>
            <a:xfrm>
              <a:off x="7453133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6" name="Полилиния: фигура 4285">
              <a:extLst>
                <a:ext uri="{FF2B5EF4-FFF2-40B4-BE49-F238E27FC236}">
                  <a16:creationId xmlns:a16="http://schemas.microsoft.com/office/drawing/2014/main" id="{DA403187-1E07-DEB8-22A5-37CAF410BEB9}"/>
                </a:ext>
              </a:extLst>
            </p:cNvPr>
            <p:cNvSpPr/>
            <p:nvPr/>
          </p:nvSpPr>
          <p:spPr>
            <a:xfrm>
              <a:off x="716675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7" name="Полилиния: фигура 4286">
              <a:extLst>
                <a:ext uri="{FF2B5EF4-FFF2-40B4-BE49-F238E27FC236}">
                  <a16:creationId xmlns:a16="http://schemas.microsoft.com/office/drawing/2014/main" id="{1EF97196-4C1D-41F1-28A6-6B9A4FC27EF4}"/>
                </a:ext>
              </a:extLst>
            </p:cNvPr>
            <p:cNvSpPr/>
            <p:nvPr/>
          </p:nvSpPr>
          <p:spPr>
            <a:xfrm>
              <a:off x="725806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8" name="Полилиния: фигура 4287">
              <a:extLst>
                <a:ext uri="{FF2B5EF4-FFF2-40B4-BE49-F238E27FC236}">
                  <a16:creationId xmlns:a16="http://schemas.microsoft.com/office/drawing/2014/main" id="{6361DE00-72D9-2945-BA5B-48BA38E43A27}"/>
                </a:ext>
              </a:extLst>
            </p:cNvPr>
            <p:cNvSpPr/>
            <p:nvPr/>
          </p:nvSpPr>
          <p:spPr>
            <a:xfrm>
              <a:off x="716675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9" name="Полилиния: фигура 4288">
              <a:extLst>
                <a:ext uri="{FF2B5EF4-FFF2-40B4-BE49-F238E27FC236}">
                  <a16:creationId xmlns:a16="http://schemas.microsoft.com/office/drawing/2014/main" id="{72BF633A-000A-5EFF-9466-278BB62A8CA9}"/>
                </a:ext>
              </a:extLst>
            </p:cNvPr>
            <p:cNvSpPr/>
            <p:nvPr/>
          </p:nvSpPr>
          <p:spPr>
            <a:xfrm>
              <a:off x="725806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0" name="Полилиния: фигура 4289">
              <a:extLst>
                <a:ext uri="{FF2B5EF4-FFF2-40B4-BE49-F238E27FC236}">
                  <a16:creationId xmlns:a16="http://schemas.microsoft.com/office/drawing/2014/main" id="{0BFFC930-8CEE-2C48-E039-4E7D92206953}"/>
                </a:ext>
              </a:extLst>
            </p:cNvPr>
            <p:cNvSpPr/>
            <p:nvPr/>
          </p:nvSpPr>
          <p:spPr>
            <a:xfrm>
              <a:off x="7175058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0 w 29054"/>
                <a:gd name="connsiteY1" fmla="*/ -179 h 29364"/>
                <a:gd name="connsiteX2" fmla="*/ 28982 w 29054"/>
                <a:gd name="connsiteY2" fmla="*/ 14337 h 29364"/>
                <a:gd name="connsiteX3" fmla="*/ 14450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1" name="Полилиния: фигура 4290">
              <a:extLst>
                <a:ext uri="{FF2B5EF4-FFF2-40B4-BE49-F238E27FC236}">
                  <a16:creationId xmlns:a16="http://schemas.microsoft.com/office/drawing/2014/main" id="{A32FB263-2546-9743-2526-1F99CA0E6672}"/>
                </a:ext>
              </a:extLst>
            </p:cNvPr>
            <p:cNvSpPr/>
            <p:nvPr/>
          </p:nvSpPr>
          <p:spPr>
            <a:xfrm>
              <a:off x="7266364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2" name="Полилиния: фигура 4291">
              <a:extLst>
                <a:ext uri="{FF2B5EF4-FFF2-40B4-BE49-F238E27FC236}">
                  <a16:creationId xmlns:a16="http://schemas.microsoft.com/office/drawing/2014/main" id="{9E065294-D6B3-B9D6-4F18-39FC224889FC}"/>
                </a:ext>
              </a:extLst>
            </p:cNvPr>
            <p:cNvSpPr/>
            <p:nvPr/>
          </p:nvSpPr>
          <p:spPr>
            <a:xfrm>
              <a:off x="7175058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3" name="Полилиния: фигура 4292">
              <a:extLst>
                <a:ext uri="{FF2B5EF4-FFF2-40B4-BE49-F238E27FC236}">
                  <a16:creationId xmlns:a16="http://schemas.microsoft.com/office/drawing/2014/main" id="{297884CE-15B3-D321-A37F-930F13CF962A}"/>
                </a:ext>
              </a:extLst>
            </p:cNvPr>
            <p:cNvSpPr/>
            <p:nvPr/>
          </p:nvSpPr>
          <p:spPr>
            <a:xfrm>
              <a:off x="7266364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4" name="Полилиния: фигура 4293">
              <a:extLst>
                <a:ext uri="{FF2B5EF4-FFF2-40B4-BE49-F238E27FC236}">
                  <a16:creationId xmlns:a16="http://schemas.microsoft.com/office/drawing/2014/main" id="{63BC8326-B8F3-9802-20CC-69A9370A5550}"/>
                </a:ext>
              </a:extLst>
            </p:cNvPr>
            <p:cNvSpPr/>
            <p:nvPr/>
          </p:nvSpPr>
          <p:spPr>
            <a:xfrm>
              <a:off x="6979980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5" name="Полилиния: фигура 4294">
              <a:extLst>
                <a:ext uri="{FF2B5EF4-FFF2-40B4-BE49-F238E27FC236}">
                  <a16:creationId xmlns:a16="http://schemas.microsoft.com/office/drawing/2014/main" id="{0241010D-DF4F-FFE7-BC21-2A6EC2877470}"/>
                </a:ext>
              </a:extLst>
            </p:cNvPr>
            <p:cNvSpPr/>
            <p:nvPr/>
          </p:nvSpPr>
          <p:spPr>
            <a:xfrm>
              <a:off x="707129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6" name="Полилиния: фигура 4295">
              <a:extLst>
                <a:ext uri="{FF2B5EF4-FFF2-40B4-BE49-F238E27FC236}">
                  <a16:creationId xmlns:a16="http://schemas.microsoft.com/office/drawing/2014/main" id="{B67C9ADA-EECE-01B4-6A57-CDBABF290D4E}"/>
                </a:ext>
              </a:extLst>
            </p:cNvPr>
            <p:cNvSpPr/>
            <p:nvPr/>
          </p:nvSpPr>
          <p:spPr>
            <a:xfrm>
              <a:off x="6979980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7" name="Полилиния: фигура 4296">
              <a:extLst>
                <a:ext uri="{FF2B5EF4-FFF2-40B4-BE49-F238E27FC236}">
                  <a16:creationId xmlns:a16="http://schemas.microsoft.com/office/drawing/2014/main" id="{250A01D6-D200-F6DF-915F-C538EFB6D91B}"/>
                </a:ext>
              </a:extLst>
            </p:cNvPr>
            <p:cNvSpPr/>
            <p:nvPr/>
          </p:nvSpPr>
          <p:spPr>
            <a:xfrm>
              <a:off x="707129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8" name="Полилиния: фигура 4297">
              <a:extLst>
                <a:ext uri="{FF2B5EF4-FFF2-40B4-BE49-F238E27FC236}">
                  <a16:creationId xmlns:a16="http://schemas.microsoft.com/office/drawing/2014/main" id="{83027179-1C6E-A790-6912-1170F3CB43A4}"/>
                </a:ext>
              </a:extLst>
            </p:cNvPr>
            <p:cNvSpPr/>
            <p:nvPr/>
          </p:nvSpPr>
          <p:spPr>
            <a:xfrm>
              <a:off x="6988290" y="409064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9" name="Полилиния: фигура 4298">
              <a:extLst>
                <a:ext uri="{FF2B5EF4-FFF2-40B4-BE49-F238E27FC236}">
                  <a16:creationId xmlns:a16="http://schemas.microsoft.com/office/drawing/2014/main" id="{54A23196-99E6-9209-91F7-26491427233A}"/>
                </a:ext>
              </a:extLst>
            </p:cNvPr>
            <p:cNvSpPr/>
            <p:nvPr/>
          </p:nvSpPr>
          <p:spPr>
            <a:xfrm>
              <a:off x="7079596" y="409064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0" name="Полилиния: фигура 4299">
              <a:extLst>
                <a:ext uri="{FF2B5EF4-FFF2-40B4-BE49-F238E27FC236}">
                  <a16:creationId xmlns:a16="http://schemas.microsoft.com/office/drawing/2014/main" id="{D4727475-A85B-DC72-5849-6693FF878D0A}"/>
                </a:ext>
              </a:extLst>
            </p:cNvPr>
            <p:cNvSpPr/>
            <p:nvPr/>
          </p:nvSpPr>
          <p:spPr>
            <a:xfrm>
              <a:off x="6988290" y="4181913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1" name="Полилиния: фигура 4300">
              <a:extLst>
                <a:ext uri="{FF2B5EF4-FFF2-40B4-BE49-F238E27FC236}">
                  <a16:creationId xmlns:a16="http://schemas.microsoft.com/office/drawing/2014/main" id="{5A6823EC-9C33-14CC-1B70-F306D1B4665C}"/>
                </a:ext>
              </a:extLst>
            </p:cNvPr>
            <p:cNvSpPr/>
            <p:nvPr/>
          </p:nvSpPr>
          <p:spPr>
            <a:xfrm>
              <a:off x="7079596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2" name="Полилиния: фигура 4301">
              <a:extLst>
                <a:ext uri="{FF2B5EF4-FFF2-40B4-BE49-F238E27FC236}">
                  <a16:creationId xmlns:a16="http://schemas.microsoft.com/office/drawing/2014/main" id="{81F3E234-6929-724F-809B-1775C4600064}"/>
                </a:ext>
              </a:extLst>
            </p:cNvPr>
            <p:cNvSpPr/>
            <p:nvPr/>
          </p:nvSpPr>
          <p:spPr>
            <a:xfrm>
              <a:off x="679321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3" name="Полилиния: фигура 4302">
              <a:extLst>
                <a:ext uri="{FF2B5EF4-FFF2-40B4-BE49-F238E27FC236}">
                  <a16:creationId xmlns:a16="http://schemas.microsoft.com/office/drawing/2014/main" id="{E437261E-A5BA-8ED4-AD17-A67BF6E2D159}"/>
                </a:ext>
              </a:extLst>
            </p:cNvPr>
            <p:cNvSpPr/>
            <p:nvPr/>
          </p:nvSpPr>
          <p:spPr>
            <a:xfrm>
              <a:off x="688245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4" name="Полилиния: фигура 4303">
              <a:extLst>
                <a:ext uri="{FF2B5EF4-FFF2-40B4-BE49-F238E27FC236}">
                  <a16:creationId xmlns:a16="http://schemas.microsoft.com/office/drawing/2014/main" id="{F2FC3526-110A-A7E0-B5AC-556C039C851E}"/>
                </a:ext>
              </a:extLst>
            </p:cNvPr>
            <p:cNvSpPr/>
            <p:nvPr/>
          </p:nvSpPr>
          <p:spPr>
            <a:xfrm>
              <a:off x="679321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5" name="Полилиния: фигура 4304">
              <a:extLst>
                <a:ext uri="{FF2B5EF4-FFF2-40B4-BE49-F238E27FC236}">
                  <a16:creationId xmlns:a16="http://schemas.microsoft.com/office/drawing/2014/main" id="{A89CB00C-B759-F018-679E-26CD2D2EED86}"/>
                </a:ext>
              </a:extLst>
            </p:cNvPr>
            <p:cNvSpPr/>
            <p:nvPr/>
          </p:nvSpPr>
          <p:spPr>
            <a:xfrm>
              <a:off x="688245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6" name="Полилиния: фигура 4305">
              <a:extLst>
                <a:ext uri="{FF2B5EF4-FFF2-40B4-BE49-F238E27FC236}">
                  <a16:creationId xmlns:a16="http://schemas.microsoft.com/office/drawing/2014/main" id="{8DF87D89-F22A-3636-A978-8D882C59D6D7}"/>
                </a:ext>
              </a:extLst>
            </p:cNvPr>
            <p:cNvSpPr/>
            <p:nvPr/>
          </p:nvSpPr>
          <p:spPr>
            <a:xfrm>
              <a:off x="6801512" y="409064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7" name="Полилиния: фигура 4306">
              <a:extLst>
                <a:ext uri="{FF2B5EF4-FFF2-40B4-BE49-F238E27FC236}">
                  <a16:creationId xmlns:a16="http://schemas.microsoft.com/office/drawing/2014/main" id="{A5A912F1-5657-5319-BB8D-288803A8EF0F}"/>
                </a:ext>
              </a:extLst>
            </p:cNvPr>
            <p:cNvSpPr/>
            <p:nvPr/>
          </p:nvSpPr>
          <p:spPr>
            <a:xfrm>
              <a:off x="6892828" y="409064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8" name="Полилиния: фигура 4307">
              <a:extLst>
                <a:ext uri="{FF2B5EF4-FFF2-40B4-BE49-F238E27FC236}">
                  <a16:creationId xmlns:a16="http://schemas.microsoft.com/office/drawing/2014/main" id="{2CD10389-562C-2EAF-BCBE-D8D218C57D3D}"/>
                </a:ext>
              </a:extLst>
            </p:cNvPr>
            <p:cNvSpPr/>
            <p:nvPr/>
          </p:nvSpPr>
          <p:spPr>
            <a:xfrm>
              <a:off x="6801512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9" name="Полилиния: фигура 4308">
              <a:extLst>
                <a:ext uri="{FF2B5EF4-FFF2-40B4-BE49-F238E27FC236}">
                  <a16:creationId xmlns:a16="http://schemas.microsoft.com/office/drawing/2014/main" id="{33F390E3-06A6-4C0E-C67F-FFCD1941D358}"/>
                </a:ext>
              </a:extLst>
            </p:cNvPr>
            <p:cNvSpPr/>
            <p:nvPr/>
          </p:nvSpPr>
          <p:spPr>
            <a:xfrm>
              <a:off x="6892828" y="4181913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0" name="Полилиния: фигура 4309">
              <a:extLst>
                <a:ext uri="{FF2B5EF4-FFF2-40B4-BE49-F238E27FC236}">
                  <a16:creationId xmlns:a16="http://schemas.microsoft.com/office/drawing/2014/main" id="{BFB2F00E-C729-3C07-CA0E-4C6FB5341C2E}"/>
                </a:ext>
              </a:extLst>
            </p:cNvPr>
            <p:cNvSpPr/>
            <p:nvPr/>
          </p:nvSpPr>
          <p:spPr>
            <a:xfrm>
              <a:off x="660644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1" name="Полилиния: фигура 4310">
              <a:extLst>
                <a:ext uri="{FF2B5EF4-FFF2-40B4-BE49-F238E27FC236}">
                  <a16:creationId xmlns:a16="http://schemas.microsoft.com/office/drawing/2014/main" id="{0615C4B5-8612-F343-51AF-1069583CD74F}"/>
                </a:ext>
              </a:extLst>
            </p:cNvPr>
            <p:cNvSpPr/>
            <p:nvPr/>
          </p:nvSpPr>
          <p:spPr>
            <a:xfrm>
              <a:off x="669568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2" name="Полилиния: фигура 4311">
              <a:extLst>
                <a:ext uri="{FF2B5EF4-FFF2-40B4-BE49-F238E27FC236}">
                  <a16:creationId xmlns:a16="http://schemas.microsoft.com/office/drawing/2014/main" id="{C526D5AD-BB00-8C82-C988-4154363C2108}"/>
                </a:ext>
              </a:extLst>
            </p:cNvPr>
            <p:cNvSpPr/>
            <p:nvPr/>
          </p:nvSpPr>
          <p:spPr>
            <a:xfrm>
              <a:off x="660644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3" name="Полилиния: фигура 4312">
              <a:extLst>
                <a:ext uri="{FF2B5EF4-FFF2-40B4-BE49-F238E27FC236}">
                  <a16:creationId xmlns:a16="http://schemas.microsoft.com/office/drawing/2014/main" id="{B9C3D73E-5A7B-01F6-2EBB-CB5E92A2462C}"/>
                </a:ext>
              </a:extLst>
            </p:cNvPr>
            <p:cNvSpPr/>
            <p:nvPr/>
          </p:nvSpPr>
          <p:spPr>
            <a:xfrm>
              <a:off x="669568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4" name="Полилиния: фигура 4313">
              <a:extLst>
                <a:ext uri="{FF2B5EF4-FFF2-40B4-BE49-F238E27FC236}">
                  <a16:creationId xmlns:a16="http://schemas.microsoft.com/office/drawing/2014/main" id="{AF4CCB63-70EB-11E3-2875-8EB79E976BE3}"/>
                </a:ext>
              </a:extLst>
            </p:cNvPr>
            <p:cNvSpPr/>
            <p:nvPr/>
          </p:nvSpPr>
          <p:spPr>
            <a:xfrm>
              <a:off x="6614743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5" name="Полилиния: фигура 4314">
              <a:extLst>
                <a:ext uri="{FF2B5EF4-FFF2-40B4-BE49-F238E27FC236}">
                  <a16:creationId xmlns:a16="http://schemas.microsoft.com/office/drawing/2014/main" id="{3272AC0B-F575-E30F-AB4A-5CDA238112C1}"/>
                </a:ext>
              </a:extLst>
            </p:cNvPr>
            <p:cNvSpPr/>
            <p:nvPr/>
          </p:nvSpPr>
          <p:spPr>
            <a:xfrm>
              <a:off x="6706059" y="4092721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6" name="Полилиния: фигура 4315">
              <a:extLst>
                <a:ext uri="{FF2B5EF4-FFF2-40B4-BE49-F238E27FC236}">
                  <a16:creationId xmlns:a16="http://schemas.microsoft.com/office/drawing/2014/main" id="{5980B1C5-B358-E384-6C6E-A6C4EFAF91CB}"/>
                </a:ext>
              </a:extLst>
            </p:cNvPr>
            <p:cNvSpPr/>
            <p:nvPr/>
          </p:nvSpPr>
          <p:spPr>
            <a:xfrm>
              <a:off x="6614743" y="4183989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7" name="Полилиния: фигура 4316">
              <a:extLst>
                <a:ext uri="{FF2B5EF4-FFF2-40B4-BE49-F238E27FC236}">
                  <a16:creationId xmlns:a16="http://schemas.microsoft.com/office/drawing/2014/main" id="{56ABD286-A760-12D0-00CC-AFEFD2E27A13}"/>
                </a:ext>
              </a:extLst>
            </p:cNvPr>
            <p:cNvSpPr/>
            <p:nvPr/>
          </p:nvSpPr>
          <p:spPr>
            <a:xfrm>
              <a:off x="6706059" y="4183989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8" name="Полилиния: фигура 4317">
              <a:extLst>
                <a:ext uri="{FF2B5EF4-FFF2-40B4-BE49-F238E27FC236}">
                  <a16:creationId xmlns:a16="http://schemas.microsoft.com/office/drawing/2014/main" id="{160E301B-EF20-359F-8B5B-6A3D5CAD8383}"/>
                </a:ext>
              </a:extLst>
            </p:cNvPr>
            <p:cNvSpPr/>
            <p:nvPr/>
          </p:nvSpPr>
          <p:spPr>
            <a:xfrm>
              <a:off x="641967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9" name="Полилиния: фигура 4318">
              <a:extLst>
                <a:ext uri="{FF2B5EF4-FFF2-40B4-BE49-F238E27FC236}">
                  <a16:creationId xmlns:a16="http://schemas.microsoft.com/office/drawing/2014/main" id="{7290364A-16D5-BC58-C354-7AD67B502C58}"/>
                </a:ext>
              </a:extLst>
            </p:cNvPr>
            <p:cNvSpPr/>
            <p:nvPr/>
          </p:nvSpPr>
          <p:spPr>
            <a:xfrm>
              <a:off x="650891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0" name="Полилиния: фигура 4319">
              <a:extLst>
                <a:ext uri="{FF2B5EF4-FFF2-40B4-BE49-F238E27FC236}">
                  <a16:creationId xmlns:a16="http://schemas.microsoft.com/office/drawing/2014/main" id="{F57D985D-52BC-11B2-4117-14C86A7AB6E6}"/>
                </a:ext>
              </a:extLst>
            </p:cNvPr>
            <p:cNvSpPr/>
            <p:nvPr/>
          </p:nvSpPr>
          <p:spPr>
            <a:xfrm>
              <a:off x="641967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1" name="Полилиния: фигура 4320">
              <a:extLst>
                <a:ext uri="{FF2B5EF4-FFF2-40B4-BE49-F238E27FC236}">
                  <a16:creationId xmlns:a16="http://schemas.microsoft.com/office/drawing/2014/main" id="{AF78CEE2-B3AE-4C58-68DB-B427E213C887}"/>
                </a:ext>
              </a:extLst>
            </p:cNvPr>
            <p:cNvSpPr/>
            <p:nvPr/>
          </p:nvSpPr>
          <p:spPr>
            <a:xfrm>
              <a:off x="650891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2" name="Полилиния: фигура 4321">
              <a:extLst>
                <a:ext uri="{FF2B5EF4-FFF2-40B4-BE49-F238E27FC236}">
                  <a16:creationId xmlns:a16="http://schemas.microsoft.com/office/drawing/2014/main" id="{728622AE-77D5-C2EE-79B8-E7F2EF06623D}"/>
                </a:ext>
              </a:extLst>
            </p:cNvPr>
            <p:cNvSpPr/>
            <p:nvPr/>
          </p:nvSpPr>
          <p:spPr>
            <a:xfrm>
              <a:off x="6427975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3" name="Полилиния: фигура 4322">
              <a:extLst>
                <a:ext uri="{FF2B5EF4-FFF2-40B4-BE49-F238E27FC236}">
                  <a16:creationId xmlns:a16="http://schemas.microsoft.com/office/drawing/2014/main" id="{060EF852-5CE1-A1DD-925B-BFF25924E488}"/>
                </a:ext>
              </a:extLst>
            </p:cNvPr>
            <p:cNvSpPr/>
            <p:nvPr/>
          </p:nvSpPr>
          <p:spPr>
            <a:xfrm>
              <a:off x="6519281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4" name="Полилиния: фигура 4323">
              <a:extLst>
                <a:ext uri="{FF2B5EF4-FFF2-40B4-BE49-F238E27FC236}">
                  <a16:creationId xmlns:a16="http://schemas.microsoft.com/office/drawing/2014/main" id="{D90FBAD7-DC0E-80E6-E868-4061DA75CE03}"/>
                </a:ext>
              </a:extLst>
            </p:cNvPr>
            <p:cNvSpPr/>
            <p:nvPr/>
          </p:nvSpPr>
          <p:spPr>
            <a:xfrm>
              <a:off x="6427975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5" name="Полилиния: фигура 4324">
              <a:extLst>
                <a:ext uri="{FF2B5EF4-FFF2-40B4-BE49-F238E27FC236}">
                  <a16:creationId xmlns:a16="http://schemas.microsoft.com/office/drawing/2014/main" id="{712C0248-7DFD-5A35-3BB2-2AC2C7C2CF11}"/>
                </a:ext>
              </a:extLst>
            </p:cNvPr>
            <p:cNvSpPr/>
            <p:nvPr/>
          </p:nvSpPr>
          <p:spPr>
            <a:xfrm>
              <a:off x="6519281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6" name="Полилиния: фигура 4325">
              <a:extLst>
                <a:ext uri="{FF2B5EF4-FFF2-40B4-BE49-F238E27FC236}">
                  <a16:creationId xmlns:a16="http://schemas.microsoft.com/office/drawing/2014/main" id="{B991ED81-2CF6-BD99-8176-7D4C71239F28}"/>
                </a:ext>
              </a:extLst>
            </p:cNvPr>
            <p:cNvSpPr/>
            <p:nvPr/>
          </p:nvSpPr>
          <p:spPr>
            <a:xfrm>
              <a:off x="623082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7" name="Полилиния: фигура 4326">
              <a:extLst>
                <a:ext uri="{FF2B5EF4-FFF2-40B4-BE49-F238E27FC236}">
                  <a16:creationId xmlns:a16="http://schemas.microsoft.com/office/drawing/2014/main" id="{F4B75774-F34D-8044-9BF9-859579D01D34}"/>
                </a:ext>
              </a:extLst>
            </p:cNvPr>
            <p:cNvSpPr/>
            <p:nvPr/>
          </p:nvSpPr>
          <p:spPr>
            <a:xfrm>
              <a:off x="6322136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8" name="Полилиния: фигура 4327">
              <a:extLst>
                <a:ext uri="{FF2B5EF4-FFF2-40B4-BE49-F238E27FC236}">
                  <a16:creationId xmlns:a16="http://schemas.microsoft.com/office/drawing/2014/main" id="{14DB4806-B070-2B4D-467E-15E6CF3A2ABC}"/>
                </a:ext>
              </a:extLst>
            </p:cNvPr>
            <p:cNvSpPr/>
            <p:nvPr/>
          </p:nvSpPr>
          <p:spPr>
            <a:xfrm>
              <a:off x="623082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9" name="Полилиния: фигура 4328">
              <a:extLst>
                <a:ext uri="{FF2B5EF4-FFF2-40B4-BE49-F238E27FC236}">
                  <a16:creationId xmlns:a16="http://schemas.microsoft.com/office/drawing/2014/main" id="{32DE317E-48B4-E4B8-6B49-A4B4E762FE25}"/>
                </a:ext>
              </a:extLst>
            </p:cNvPr>
            <p:cNvSpPr/>
            <p:nvPr/>
          </p:nvSpPr>
          <p:spPr>
            <a:xfrm>
              <a:off x="6322136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0" name="Полилиния: фигура 4329">
              <a:extLst>
                <a:ext uri="{FF2B5EF4-FFF2-40B4-BE49-F238E27FC236}">
                  <a16:creationId xmlns:a16="http://schemas.microsoft.com/office/drawing/2014/main" id="{AE956CAC-C65F-9FB2-F3D9-9F52C2AEF5C5}"/>
                </a:ext>
              </a:extLst>
            </p:cNvPr>
            <p:cNvSpPr/>
            <p:nvPr/>
          </p:nvSpPr>
          <p:spPr>
            <a:xfrm>
              <a:off x="6241206" y="4092721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82 w 24899"/>
                <a:gd name="connsiteY1" fmla="*/ -179 h 25291"/>
                <a:gd name="connsiteX2" fmla="*/ 24827 w 24899"/>
                <a:gd name="connsiteY2" fmla="*/ 12261 h 25291"/>
                <a:gd name="connsiteX3" fmla="*/ 12382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1" name="Полилиния: фигура 4330">
              <a:extLst>
                <a:ext uri="{FF2B5EF4-FFF2-40B4-BE49-F238E27FC236}">
                  <a16:creationId xmlns:a16="http://schemas.microsoft.com/office/drawing/2014/main" id="{7FEC5E39-8B91-CC5D-5776-22C49460A936}"/>
                </a:ext>
              </a:extLst>
            </p:cNvPr>
            <p:cNvSpPr/>
            <p:nvPr/>
          </p:nvSpPr>
          <p:spPr>
            <a:xfrm>
              <a:off x="6332513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2" name="Полилиния: фигура 4331">
              <a:extLst>
                <a:ext uri="{FF2B5EF4-FFF2-40B4-BE49-F238E27FC236}">
                  <a16:creationId xmlns:a16="http://schemas.microsoft.com/office/drawing/2014/main" id="{2A6AF677-62BF-1131-1F21-BCD35AFA3320}"/>
                </a:ext>
              </a:extLst>
            </p:cNvPr>
            <p:cNvSpPr/>
            <p:nvPr/>
          </p:nvSpPr>
          <p:spPr>
            <a:xfrm>
              <a:off x="6241206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3" name="Полилиния: фигура 4332">
              <a:extLst>
                <a:ext uri="{FF2B5EF4-FFF2-40B4-BE49-F238E27FC236}">
                  <a16:creationId xmlns:a16="http://schemas.microsoft.com/office/drawing/2014/main" id="{B0410415-9120-C7D9-9CD9-EA100352F35C}"/>
                </a:ext>
              </a:extLst>
            </p:cNvPr>
            <p:cNvSpPr/>
            <p:nvPr/>
          </p:nvSpPr>
          <p:spPr>
            <a:xfrm>
              <a:off x="6332513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4" name="Полилиния: фигура 4333">
              <a:extLst>
                <a:ext uri="{FF2B5EF4-FFF2-40B4-BE49-F238E27FC236}">
                  <a16:creationId xmlns:a16="http://schemas.microsoft.com/office/drawing/2014/main" id="{CA7539EA-7DAA-6610-D3F7-77B58C70C0A7}"/>
                </a:ext>
              </a:extLst>
            </p:cNvPr>
            <p:cNvSpPr/>
            <p:nvPr/>
          </p:nvSpPr>
          <p:spPr>
            <a:xfrm>
              <a:off x="604406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5" name="Полилиния: фигура 4334">
              <a:extLst>
                <a:ext uri="{FF2B5EF4-FFF2-40B4-BE49-F238E27FC236}">
                  <a16:creationId xmlns:a16="http://schemas.microsoft.com/office/drawing/2014/main" id="{541B2364-8FC4-D020-D523-245E79C9ED4B}"/>
                </a:ext>
              </a:extLst>
            </p:cNvPr>
            <p:cNvSpPr/>
            <p:nvPr/>
          </p:nvSpPr>
          <p:spPr>
            <a:xfrm>
              <a:off x="613536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6" name="Полилиния: фигура 4335">
              <a:extLst>
                <a:ext uri="{FF2B5EF4-FFF2-40B4-BE49-F238E27FC236}">
                  <a16:creationId xmlns:a16="http://schemas.microsoft.com/office/drawing/2014/main" id="{7752CCF0-96D2-8438-7A69-41BDBC4573C6}"/>
                </a:ext>
              </a:extLst>
            </p:cNvPr>
            <p:cNvSpPr/>
            <p:nvPr/>
          </p:nvSpPr>
          <p:spPr>
            <a:xfrm>
              <a:off x="604406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7" name="Полилиния: фигура 4336">
              <a:extLst>
                <a:ext uri="{FF2B5EF4-FFF2-40B4-BE49-F238E27FC236}">
                  <a16:creationId xmlns:a16="http://schemas.microsoft.com/office/drawing/2014/main" id="{BE5B943D-E429-679A-DDA1-B826EE8659FD}"/>
                </a:ext>
              </a:extLst>
            </p:cNvPr>
            <p:cNvSpPr/>
            <p:nvPr/>
          </p:nvSpPr>
          <p:spPr>
            <a:xfrm>
              <a:off x="613536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8" name="Полилиния: фигура 4337">
              <a:extLst>
                <a:ext uri="{FF2B5EF4-FFF2-40B4-BE49-F238E27FC236}">
                  <a16:creationId xmlns:a16="http://schemas.microsoft.com/office/drawing/2014/main" id="{9D2E8C55-6981-1DEC-47E1-A191291CCC8F}"/>
                </a:ext>
              </a:extLst>
            </p:cNvPr>
            <p:cNvSpPr/>
            <p:nvPr/>
          </p:nvSpPr>
          <p:spPr>
            <a:xfrm>
              <a:off x="6054438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9" name="Полилиния: фигура 4338">
              <a:extLst>
                <a:ext uri="{FF2B5EF4-FFF2-40B4-BE49-F238E27FC236}">
                  <a16:creationId xmlns:a16="http://schemas.microsoft.com/office/drawing/2014/main" id="{AC14966A-0B53-4765-AAAD-9087237231A2}"/>
                </a:ext>
              </a:extLst>
            </p:cNvPr>
            <p:cNvSpPr/>
            <p:nvPr/>
          </p:nvSpPr>
          <p:spPr>
            <a:xfrm>
              <a:off x="6145745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0" name="Полилиния: фигура 4339">
              <a:extLst>
                <a:ext uri="{FF2B5EF4-FFF2-40B4-BE49-F238E27FC236}">
                  <a16:creationId xmlns:a16="http://schemas.microsoft.com/office/drawing/2014/main" id="{6467D25B-A916-EBBD-5468-25165E788C98}"/>
                </a:ext>
              </a:extLst>
            </p:cNvPr>
            <p:cNvSpPr/>
            <p:nvPr/>
          </p:nvSpPr>
          <p:spPr>
            <a:xfrm>
              <a:off x="6054438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1" name="Полилиния: фигура 4340">
              <a:extLst>
                <a:ext uri="{FF2B5EF4-FFF2-40B4-BE49-F238E27FC236}">
                  <a16:creationId xmlns:a16="http://schemas.microsoft.com/office/drawing/2014/main" id="{7CBEA723-7F52-3750-0684-02B7CBCEA18A}"/>
                </a:ext>
              </a:extLst>
            </p:cNvPr>
            <p:cNvSpPr/>
            <p:nvPr/>
          </p:nvSpPr>
          <p:spPr>
            <a:xfrm>
              <a:off x="6145745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2" name="Полилиния: фигура 4341">
              <a:extLst>
                <a:ext uri="{FF2B5EF4-FFF2-40B4-BE49-F238E27FC236}">
                  <a16:creationId xmlns:a16="http://schemas.microsoft.com/office/drawing/2014/main" id="{C50F3B30-0023-8FD3-ED3D-D995350893B1}"/>
                </a:ext>
              </a:extLst>
            </p:cNvPr>
            <p:cNvSpPr/>
            <p:nvPr/>
          </p:nvSpPr>
          <p:spPr>
            <a:xfrm>
              <a:off x="585729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3" name="Полилиния: фигура 4342">
              <a:extLst>
                <a:ext uri="{FF2B5EF4-FFF2-40B4-BE49-F238E27FC236}">
                  <a16:creationId xmlns:a16="http://schemas.microsoft.com/office/drawing/2014/main" id="{D2389BD1-C450-BB06-2FE8-0EA78BE519D2}"/>
                </a:ext>
              </a:extLst>
            </p:cNvPr>
            <p:cNvSpPr/>
            <p:nvPr/>
          </p:nvSpPr>
          <p:spPr>
            <a:xfrm>
              <a:off x="594652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4" name="Полилиния: фигура 4343">
              <a:extLst>
                <a:ext uri="{FF2B5EF4-FFF2-40B4-BE49-F238E27FC236}">
                  <a16:creationId xmlns:a16="http://schemas.microsoft.com/office/drawing/2014/main" id="{5C38A620-BBFC-1539-14F0-90ED4B2C2C25}"/>
                </a:ext>
              </a:extLst>
            </p:cNvPr>
            <p:cNvSpPr/>
            <p:nvPr/>
          </p:nvSpPr>
          <p:spPr>
            <a:xfrm>
              <a:off x="585729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5" name="Полилиния: фигура 4344">
              <a:extLst>
                <a:ext uri="{FF2B5EF4-FFF2-40B4-BE49-F238E27FC236}">
                  <a16:creationId xmlns:a16="http://schemas.microsoft.com/office/drawing/2014/main" id="{DE8FCB48-0437-BA9D-CCCD-1D44E5F47C95}"/>
                </a:ext>
              </a:extLst>
            </p:cNvPr>
            <p:cNvSpPr/>
            <p:nvPr/>
          </p:nvSpPr>
          <p:spPr>
            <a:xfrm>
              <a:off x="594652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6" name="Полилиния: фигура 4345">
              <a:extLst>
                <a:ext uri="{FF2B5EF4-FFF2-40B4-BE49-F238E27FC236}">
                  <a16:creationId xmlns:a16="http://schemas.microsoft.com/office/drawing/2014/main" id="{59E157E5-C656-0B59-54F7-20F8320DC57B}"/>
                </a:ext>
              </a:extLst>
            </p:cNvPr>
            <p:cNvSpPr/>
            <p:nvPr/>
          </p:nvSpPr>
          <p:spPr>
            <a:xfrm>
              <a:off x="5867670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7" name="Полилиния: фигура 4346">
              <a:extLst>
                <a:ext uri="{FF2B5EF4-FFF2-40B4-BE49-F238E27FC236}">
                  <a16:creationId xmlns:a16="http://schemas.microsoft.com/office/drawing/2014/main" id="{D8F4E128-24C0-3CF4-092E-7EB4F0E26106}"/>
                </a:ext>
              </a:extLst>
            </p:cNvPr>
            <p:cNvSpPr/>
            <p:nvPr/>
          </p:nvSpPr>
          <p:spPr>
            <a:xfrm>
              <a:off x="5958976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8" name="Полилиния: фигура 4347">
              <a:extLst>
                <a:ext uri="{FF2B5EF4-FFF2-40B4-BE49-F238E27FC236}">
                  <a16:creationId xmlns:a16="http://schemas.microsoft.com/office/drawing/2014/main" id="{322AF539-126B-B9B2-2D27-319A55D3DA6B}"/>
                </a:ext>
              </a:extLst>
            </p:cNvPr>
            <p:cNvSpPr/>
            <p:nvPr/>
          </p:nvSpPr>
          <p:spPr>
            <a:xfrm>
              <a:off x="5867670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7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9" name="Полилиния: фигура 4348">
              <a:extLst>
                <a:ext uri="{FF2B5EF4-FFF2-40B4-BE49-F238E27FC236}">
                  <a16:creationId xmlns:a16="http://schemas.microsoft.com/office/drawing/2014/main" id="{A6262339-5037-941B-D446-A2F457A28076}"/>
                </a:ext>
              </a:extLst>
            </p:cNvPr>
            <p:cNvSpPr/>
            <p:nvPr/>
          </p:nvSpPr>
          <p:spPr>
            <a:xfrm>
              <a:off x="5958976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0" name="Полилиния: фигура 4349">
              <a:extLst>
                <a:ext uri="{FF2B5EF4-FFF2-40B4-BE49-F238E27FC236}">
                  <a16:creationId xmlns:a16="http://schemas.microsoft.com/office/drawing/2014/main" id="{D0E6F486-1867-FD95-8625-26AEA4CBCB6F}"/>
                </a:ext>
              </a:extLst>
            </p:cNvPr>
            <p:cNvSpPr/>
            <p:nvPr/>
          </p:nvSpPr>
          <p:spPr>
            <a:xfrm>
              <a:off x="567052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1" name="Полилиния: фигура 4350">
              <a:extLst>
                <a:ext uri="{FF2B5EF4-FFF2-40B4-BE49-F238E27FC236}">
                  <a16:creationId xmlns:a16="http://schemas.microsoft.com/office/drawing/2014/main" id="{CB45E1D0-A508-6CCB-8597-988C2185E9EF}"/>
                </a:ext>
              </a:extLst>
            </p:cNvPr>
            <p:cNvSpPr/>
            <p:nvPr/>
          </p:nvSpPr>
          <p:spPr>
            <a:xfrm>
              <a:off x="575975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2" name="Полилиния: фигура 4351">
              <a:extLst>
                <a:ext uri="{FF2B5EF4-FFF2-40B4-BE49-F238E27FC236}">
                  <a16:creationId xmlns:a16="http://schemas.microsoft.com/office/drawing/2014/main" id="{851CBBF8-A87C-3C68-83C1-658F3D63B191}"/>
                </a:ext>
              </a:extLst>
            </p:cNvPr>
            <p:cNvSpPr/>
            <p:nvPr/>
          </p:nvSpPr>
          <p:spPr>
            <a:xfrm>
              <a:off x="567052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3" name="Полилиния: фигура 4352">
              <a:extLst>
                <a:ext uri="{FF2B5EF4-FFF2-40B4-BE49-F238E27FC236}">
                  <a16:creationId xmlns:a16="http://schemas.microsoft.com/office/drawing/2014/main" id="{83711B38-2779-6B82-96F1-702811036D7E}"/>
                </a:ext>
              </a:extLst>
            </p:cNvPr>
            <p:cNvSpPr/>
            <p:nvPr/>
          </p:nvSpPr>
          <p:spPr>
            <a:xfrm>
              <a:off x="575975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4" name="Полилиния: фигура 4353">
              <a:extLst>
                <a:ext uri="{FF2B5EF4-FFF2-40B4-BE49-F238E27FC236}">
                  <a16:creationId xmlns:a16="http://schemas.microsoft.com/office/drawing/2014/main" id="{A1FF6C7A-8514-5F3E-7C11-7BE89A84675A}"/>
                </a:ext>
              </a:extLst>
            </p:cNvPr>
            <p:cNvSpPr/>
            <p:nvPr/>
          </p:nvSpPr>
          <p:spPr>
            <a:xfrm>
              <a:off x="5680901" y="4094787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6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5" name="Полилиния: фигура 4354">
              <a:extLst>
                <a:ext uri="{FF2B5EF4-FFF2-40B4-BE49-F238E27FC236}">
                  <a16:creationId xmlns:a16="http://schemas.microsoft.com/office/drawing/2014/main" id="{F8E5027F-525B-4913-8D6F-C5379D32A949}"/>
                </a:ext>
              </a:extLst>
            </p:cNvPr>
            <p:cNvSpPr/>
            <p:nvPr/>
          </p:nvSpPr>
          <p:spPr>
            <a:xfrm>
              <a:off x="5772208" y="4094787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6" name="Полилиния: фигура 4355">
              <a:extLst>
                <a:ext uri="{FF2B5EF4-FFF2-40B4-BE49-F238E27FC236}">
                  <a16:creationId xmlns:a16="http://schemas.microsoft.com/office/drawing/2014/main" id="{EDA59423-0045-F2AF-6AB7-43DAD0B0B664}"/>
                </a:ext>
              </a:extLst>
            </p:cNvPr>
            <p:cNvSpPr/>
            <p:nvPr/>
          </p:nvSpPr>
          <p:spPr>
            <a:xfrm>
              <a:off x="5680901" y="418606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7" name="Полилиния: фигура 4356">
              <a:extLst>
                <a:ext uri="{FF2B5EF4-FFF2-40B4-BE49-F238E27FC236}">
                  <a16:creationId xmlns:a16="http://schemas.microsoft.com/office/drawing/2014/main" id="{5DDA550E-2CE6-F612-E874-CAD4F278815F}"/>
                </a:ext>
              </a:extLst>
            </p:cNvPr>
            <p:cNvSpPr/>
            <p:nvPr/>
          </p:nvSpPr>
          <p:spPr>
            <a:xfrm>
              <a:off x="5772208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8" name="Полилиния: фигура 4357">
              <a:extLst>
                <a:ext uri="{FF2B5EF4-FFF2-40B4-BE49-F238E27FC236}">
                  <a16:creationId xmlns:a16="http://schemas.microsoft.com/office/drawing/2014/main" id="{141A6AC6-3A77-6A07-916C-EF47E42E725A}"/>
                </a:ext>
              </a:extLst>
            </p:cNvPr>
            <p:cNvSpPr/>
            <p:nvPr/>
          </p:nvSpPr>
          <p:spPr>
            <a:xfrm>
              <a:off x="5483746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9" name="Полилиния: фигура 4358">
              <a:extLst>
                <a:ext uri="{FF2B5EF4-FFF2-40B4-BE49-F238E27FC236}">
                  <a16:creationId xmlns:a16="http://schemas.microsoft.com/office/drawing/2014/main" id="{4C229C1A-0872-3349-4462-090FA6DD03CA}"/>
                </a:ext>
              </a:extLst>
            </p:cNvPr>
            <p:cNvSpPr/>
            <p:nvPr/>
          </p:nvSpPr>
          <p:spPr>
            <a:xfrm>
              <a:off x="557298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0" name="Полилиния: фигура 4359">
              <a:extLst>
                <a:ext uri="{FF2B5EF4-FFF2-40B4-BE49-F238E27FC236}">
                  <a16:creationId xmlns:a16="http://schemas.microsoft.com/office/drawing/2014/main" id="{D58596E2-9821-AF24-E1E0-706B2171B3D4}"/>
                </a:ext>
              </a:extLst>
            </p:cNvPr>
            <p:cNvSpPr/>
            <p:nvPr/>
          </p:nvSpPr>
          <p:spPr>
            <a:xfrm>
              <a:off x="5483746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1" name="Полилиния: фигура 4360">
              <a:extLst>
                <a:ext uri="{FF2B5EF4-FFF2-40B4-BE49-F238E27FC236}">
                  <a16:creationId xmlns:a16="http://schemas.microsoft.com/office/drawing/2014/main" id="{D7405285-2765-E63C-719D-7251DF0B5243}"/>
                </a:ext>
              </a:extLst>
            </p:cNvPr>
            <p:cNvSpPr/>
            <p:nvPr/>
          </p:nvSpPr>
          <p:spPr>
            <a:xfrm>
              <a:off x="557298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2" name="Полилиния: фигура 4361">
              <a:extLst>
                <a:ext uri="{FF2B5EF4-FFF2-40B4-BE49-F238E27FC236}">
                  <a16:creationId xmlns:a16="http://schemas.microsoft.com/office/drawing/2014/main" id="{4DB433D5-B28F-3D7E-3D85-AC8FA1F0854B}"/>
                </a:ext>
              </a:extLst>
            </p:cNvPr>
            <p:cNvSpPr/>
            <p:nvPr/>
          </p:nvSpPr>
          <p:spPr>
            <a:xfrm>
              <a:off x="5494123" y="4094787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3" name="Полилиния: фигура 4362">
              <a:extLst>
                <a:ext uri="{FF2B5EF4-FFF2-40B4-BE49-F238E27FC236}">
                  <a16:creationId xmlns:a16="http://schemas.microsoft.com/office/drawing/2014/main" id="{3207CD21-AF6A-BB37-AD06-DE67F4CDF35C}"/>
                </a:ext>
              </a:extLst>
            </p:cNvPr>
            <p:cNvSpPr/>
            <p:nvPr/>
          </p:nvSpPr>
          <p:spPr>
            <a:xfrm>
              <a:off x="5585439" y="4094787"/>
              <a:ext cx="20754" cy="21153"/>
            </a:xfrm>
            <a:custGeom>
              <a:avLst/>
              <a:gdLst>
                <a:gd name="connsiteX0" fmla="*/ -72 w 20754"/>
                <a:gd name="connsiteY0" fmla="*/ 10194 h 21153"/>
                <a:gd name="connsiteX1" fmla="*/ 10306 w 20754"/>
                <a:gd name="connsiteY1" fmla="*/ -179 h 21153"/>
                <a:gd name="connsiteX2" fmla="*/ 20682 w 20754"/>
                <a:gd name="connsiteY2" fmla="*/ 10194 h 21153"/>
                <a:gd name="connsiteX3" fmla="*/ 10306 w 20754"/>
                <a:gd name="connsiteY3" fmla="*/ 20566 h 21153"/>
                <a:gd name="connsiteX4" fmla="*/ -72 w 2075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3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4" name="Полилиния: фигура 4363">
              <a:extLst>
                <a:ext uri="{FF2B5EF4-FFF2-40B4-BE49-F238E27FC236}">
                  <a16:creationId xmlns:a16="http://schemas.microsoft.com/office/drawing/2014/main" id="{CDC6CD23-57C4-A02F-66C5-13F79979D4AA}"/>
                </a:ext>
              </a:extLst>
            </p:cNvPr>
            <p:cNvSpPr/>
            <p:nvPr/>
          </p:nvSpPr>
          <p:spPr>
            <a:xfrm>
              <a:off x="5494123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5" name="Полилиния: фигура 4364">
              <a:extLst>
                <a:ext uri="{FF2B5EF4-FFF2-40B4-BE49-F238E27FC236}">
                  <a16:creationId xmlns:a16="http://schemas.microsoft.com/office/drawing/2014/main" id="{69738EB6-BE40-B5F4-55D0-6EF914F92273}"/>
                </a:ext>
              </a:extLst>
            </p:cNvPr>
            <p:cNvSpPr/>
            <p:nvPr/>
          </p:nvSpPr>
          <p:spPr>
            <a:xfrm>
              <a:off x="5585439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6" name="Полилиния: фигура 4365">
              <a:extLst>
                <a:ext uri="{FF2B5EF4-FFF2-40B4-BE49-F238E27FC236}">
                  <a16:creationId xmlns:a16="http://schemas.microsoft.com/office/drawing/2014/main" id="{7EB1DD83-7205-9090-5475-EDB611319969}"/>
                </a:ext>
              </a:extLst>
            </p:cNvPr>
            <p:cNvSpPr/>
            <p:nvPr/>
          </p:nvSpPr>
          <p:spPr>
            <a:xfrm>
              <a:off x="529491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7" name="Полилиния: фигура 4366">
              <a:extLst>
                <a:ext uri="{FF2B5EF4-FFF2-40B4-BE49-F238E27FC236}">
                  <a16:creationId xmlns:a16="http://schemas.microsoft.com/office/drawing/2014/main" id="{80EC306F-04E5-F58D-4E20-D4C4273CCCF5}"/>
                </a:ext>
              </a:extLst>
            </p:cNvPr>
            <p:cNvSpPr/>
            <p:nvPr/>
          </p:nvSpPr>
          <p:spPr>
            <a:xfrm>
              <a:off x="538621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8" name="Полилиния: фигура 4367">
              <a:extLst>
                <a:ext uri="{FF2B5EF4-FFF2-40B4-BE49-F238E27FC236}">
                  <a16:creationId xmlns:a16="http://schemas.microsoft.com/office/drawing/2014/main" id="{579E9C42-DC5F-A579-5B3A-4924555EE5E8}"/>
                </a:ext>
              </a:extLst>
            </p:cNvPr>
            <p:cNvSpPr/>
            <p:nvPr/>
          </p:nvSpPr>
          <p:spPr>
            <a:xfrm>
              <a:off x="529491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9" name="Полилиния: фигура 4368">
              <a:extLst>
                <a:ext uri="{FF2B5EF4-FFF2-40B4-BE49-F238E27FC236}">
                  <a16:creationId xmlns:a16="http://schemas.microsoft.com/office/drawing/2014/main" id="{3253E7AF-B1D4-984E-10D8-44FD76F7413C}"/>
                </a:ext>
              </a:extLst>
            </p:cNvPr>
            <p:cNvSpPr/>
            <p:nvPr/>
          </p:nvSpPr>
          <p:spPr>
            <a:xfrm>
              <a:off x="538621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0" name="Полилиния: фигура 4369">
              <a:extLst>
                <a:ext uri="{FF2B5EF4-FFF2-40B4-BE49-F238E27FC236}">
                  <a16:creationId xmlns:a16="http://schemas.microsoft.com/office/drawing/2014/main" id="{1CAAEC2B-C0A1-FFAA-C909-FC2BBB576A26}"/>
                </a:ext>
              </a:extLst>
            </p:cNvPr>
            <p:cNvSpPr/>
            <p:nvPr/>
          </p:nvSpPr>
          <p:spPr>
            <a:xfrm>
              <a:off x="5307355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1" name="Полилиния: фигура 4370">
              <a:extLst>
                <a:ext uri="{FF2B5EF4-FFF2-40B4-BE49-F238E27FC236}">
                  <a16:creationId xmlns:a16="http://schemas.microsoft.com/office/drawing/2014/main" id="{859CCFC6-C00A-E972-05F7-575EF9EA5336}"/>
                </a:ext>
              </a:extLst>
            </p:cNvPr>
            <p:cNvSpPr/>
            <p:nvPr/>
          </p:nvSpPr>
          <p:spPr>
            <a:xfrm>
              <a:off x="5398671" y="409478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2" name="Полилиния: фигура 4371">
              <a:extLst>
                <a:ext uri="{FF2B5EF4-FFF2-40B4-BE49-F238E27FC236}">
                  <a16:creationId xmlns:a16="http://schemas.microsoft.com/office/drawing/2014/main" id="{03CEE6CC-A4CE-2D17-8C03-377664619F27}"/>
                </a:ext>
              </a:extLst>
            </p:cNvPr>
            <p:cNvSpPr/>
            <p:nvPr/>
          </p:nvSpPr>
          <p:spPr>
            <a:xfrm>
              <a:off x="5307355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3" name="Полилиния: фигура 4372">
              <a:extLst>
                <a:ext uri="{FF2B5EF4-FFF2-40B4-BE49-F238E27FC236}">
                  <a16:creationId xmlns:a16="http://schemas.microsoft.com/office/drawing/2014/main" id="{4C935BA1-52D3-DBC0-1885-8B4184C35BE5}"/>
                </a:ext>
              </a:extLst>
            </p:cNvPr>
            <p:cNvSpPr/>
            <p:nvPr/>
          </p:nvSpPr>
          <p:spPr>
            <a:xfrm>
              <a:off x="5398671" y="418606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4" name="Полилиния: фигура 4373">
              <a:extLst>
                <a:ext uri="{FF2B5EF4-FFF2-40B4-BE49-F238E27FC236}">
                  <a16:creationId xmlns:a16="http://schemas.microsoft.com/office/drawing/2014/main" id="{07B7EE51-75F3-2713-355A-77684DEC44AA}"/>
                </a:ext>
              </a:extLst>
            </p:cNvPr>
            <p:cNvSpPr/>
            <p:nvPr/>
          </p:nvSpPr>
          <p:spPr>
            <a:xfrm>
              <a:off x="5108132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5" name="Полилиния: фигура 4374">
              <a:extLst>
                <a:ext uri="{FF2B5EF4-FFF2-40B4-BE49-F238E27FC236}">
                  <a16:creationId xmlns:a16="http://schemas.microsoft.com/office/drawing/2014/main" id="{B32DD46E-C83A-8C54-1A4E-8C94011FAFE0}"/>
                </a:ext>
              </a:extLst>
            </p:cNvPr>
            <p:cNvSpPr/>
            <p:nvPr/>
          </p:nvSpPr>
          <p:spPr>
            <a:xfrm>
              <a:off x="519944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6" name="Полилиния: фигура 4375">
              <a:extLst>
                <a:ext uri="{FF2B5EF4-FFF2-40B4-BE49-F238E27FC236}">
                  <a16:creationId xmlns:a16="http://schemas.microsoft.com/office/drawing/2014/main" id="{B6A4B056-1A01-1D1C-FBA1-B5EB3BF93643}"/>
                </a:ext>
              </a:extLst>
            </p:cNvPr>
            <p:cNvSpPr/>
            <p:nvPr/>
          </p:nvSpPr>
          <p:spPr>
            <a:xfrm>
              <a:off x="5108132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7" name="Полилиния: фигура 4376">
              <a:extLst>
                <a:ext uri="{FF2B5EF4-FFF2-40B4-BE49-F238E27FC236}">
                  <a16:creationId xmlns:a16="http://schemas.microsoft.com/office/drawing/2014/main" id="{F0DEEF41-E4CB-CA1E-EAC2-95C6C61B5D0D}"/>
                </a:ext>
              </a:extLst>
            </p:cNvPr>
            <p:cNvSpPr/>
            <p:nvPr/>
          </p:nvSpPr>
          <p:spPr>
            <a:xfrm>
              <a:off x="519944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8" name="Полилиния: фигура 4377">
              <a:extLst>
                <a:ext uri="{FF2B5EF4-FFF2-40B4-BE49-F238E27FC236}">
                  <a16:creationId xmlns:a16="http://schemas.microsoft.com/office/drawing/2014/main" id="{807460C8-C519-3551-3458-85409F7DE6B6}"/>
                </a:ext>
              </a:extLst>
            </p:cNvPr>
            <p:cNvSpPr/>
            <p:nvPr/>
          </p:nvSpPr>
          <p:spPr>
            <a:xfrm>
              <a:off x="5120586" y="409478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9" name="Полилиния: фигура 4378">
              <a:extLst>
                <a:ext uri="{FF2B5EF4-FFF2-40B4-BE49-F238E27FC236}">
                  <a16:creationId xmlns:a16="http://schemas.microsoft.com/office/drawing/2014/main" id="{264062D4-7391-8474-C6A8-11739EAED398}"/>
                </a:ext>
              </a:extLst>
            </p:cNvPr>
            <p:cNvSpPr/>
            <p:nvPr/>
          </p:nvSpPr>
          <p:spPr>
            <a:xfrm>
              <a:off x="5211893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0" name="Полилиния: фигура 4379">
              <a:extLst>
                <a:ext uri="{FF2B5EF4-FFF2-40B4-BE49-F238E27FC236}">
                  <a16:creationId xmlns:a16="http://schemas.microsoft.com/office/drawing/2014/main" id="{328B5622-06DD-0B69-B89F-23D1BC9B3E68}"/>
                </a:ext>
              </a:extLst>
            </p:cNvPr>
            <p:cNvSpPr/>
            <p:nvPr/>
          </p:nvSpPr>
          <p:spPr>
            <a:xfrm>
              <a:off x="5120586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1" name="Полилиния: фигура 4380">
              <a:extLst>
                <a:ext uri="{FF2B5EF4-FFF2-40B4-BE49-F238E27FC236}">
                  <a16:creationId xmlns:a16="http://schemas.microsoft.com/office/drawing/2014/main" id="{8D9A3F06-2D02-6291-2EC7-BEE14FE8DB9F}"/>
                </a:ext>
              </a:extLst>
            </p:cNvPr>
            <p:cNvSpPr/>
            <p:nvPr/>
          </p:nvSpPr>
          <p:spPr>
            <a:xfrm>
              <a:off x="5211893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2" name="Полилиния: фигура 4381">
              <a:extLst>
                <a:ext uri="{FF2B5EF4-FFF2-40B4-BE49-F238E27FC236}">
                  <a16:creationId xmlns:a16="http://schemas.microsoft.com/office/drawing/2014/main" id="{E96145F9-25A8-3235-3AC9-C67A00552FAF}"/>
                </a:ext>
              </a:extLst>
            </p:cNvPr>
            <p:cNvSpPr/>
            <p:nvPr/>
          </p:nvSpPr>
          <p:spPr>
            <a:xfrm>
              <a:off x="492136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3" name="Полилиния: фигура 4382">
              <a:extLst>
                <a:ext uri="{FF2B5EF4-FFF2-40B4-BE49-F238E27FC236}">
                  <a16:creationId xmlns:a16="http://schemas.microsoft.com/office/drawing/2014/main" id="{A1DE218E-06C8-CEF4-AEC3-4F820C10515E}"/>
                </a:ext>
              </a:extLst>
            </p:cNvPr>
            <p:cNvSpPr/>
            <p:nvPr/>
          </p:nvSpPr>
          <p:spPr>
            <a:xfrm>
              <a:off x="501060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4" name="Полилиния: фигура 4383">
              <a:extLst>
                <a:ext uri="{FF2B5EF4-FFF2-40B4-BE49-F238E27FC236}">
                  <a16:creationId xmlns:a16="http://schemas.microsoft.com/office/drawing/2014/main" id="{9969385C-31B8-A082-1CA6-E86DC65757FE}"/>
                </a:ext>
              </a:extLst>
            </p:cNvPr>
            <p:cNvSpPr/>
            <p:nvPr/>
          </p:nvSpPr>
          <p:spPr>
            <a:xfrm>
              <a:off x="492136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5" name="Полилиния: фигура 4384">
              <a:extLst>
                <a:ext uri="{FF2B5EF4-FFF2-40B4-BE49-F238E27FC236}">
                  <a16:creationId xmlns:a16="http://schemas.microsoft.com/office/drawing/2014/main" id="{26EE1D3C-C964-D472-DD43-A8C8448E374D}"/>
                </a:ext>
              </a:extLst>
            </p:cNvPr>
            <p:cNvSpPr/>
            <p:nvPr/>
          </p:nvSpPr>
          <p:spPr>
            <a:xfrm>
              <a:off x="501060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6" name="Полилиния: фигура 4385">
              <a:extLst>
                <a:ext uri="{FF2B5EF4-FFF2-40B4-BE49-F238E27FC236}">
                  <a16:creationId xmlns:a16="http://schemas.microsoft.com/office/drawing/2014/main" id="{655A3E1E-26EB-83C6-3739-9665484E9EFB}"/>
                </a:ext>
              </a:extLst>
            </p:cNvPr>
            <p:cNvSpPr/>
            <p:nvPr/>
          </p:nvSpPr>
          <p:spPr>
            <a:xfrm>
              <a:off x="4933818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50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7" name="Полилиния: фигура 4386">
              <a:extLst>
                <a:ext uri="{FF2B5EF4-FFF2-40B4-BE49-F238E27FC236}">
                  <a16:creationId xmlns:a16="http://schemas.microsoft.com/office/drawing/2014/main" id="{DF887544-84F4-3775-9036-4CB4558B6C41}"/>
                </a:ext>
              </a:extLst>
            </p:cNvPr>
            <p:cNvSpPr/>
            <p:nvPr/>
          </p:nvSpPr>
          <p:spPr>
            <a:xfrm>
              <a:off x="5025125" y="409478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50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8" name="Полилиния: фигура 4387">
              <a:extLst>
                <a:ext uri="{FF2B5EF4-FFF2-40B4-BE49-F238E27FC236}">
                  <a16:creationId xmlns:a16="http://schemas.microsoft.com/office/drawing/2014/main" id="{2520394E-9C2A-85BA-DDCF-F3C27AB0860D}"/>
                </a:ext>
              </a:extLst>
            </p:cNvPr>
            <p:cNvSpPr/>
            <p:nvPr/>
          </p:nvSpPr>
          <p:spPr>
            <a:xfrm>
              <a:off x="4933818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9" name="Полилиния: фигура 4388">
              <a:extLst>
                <a:ext uri="{FF2B5EF4-FFF2-40B4-BE49-F238E27FC236}">
                  <a16:creationId xmlns:a16="http://schemas.microsoft.com/office/drawing/2014/main" id="{12DA14E3-23F4-4FD0-6FE2-CF0D3F356C76}"/>
                </a:ext>
              </a:extLst>
            </p:cNvPr>
            <p:cNvSpPr/>
            <p:nvPr/>
          </p:nvSpPr>
          <p:spPr>
            <a:xfrm>
              <a:off x="5025125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0" name="Полилиния: фигура 4389">
              <a:extLst>
                <a:ext uri="{FF2B5EF4-FFF2-40B4-BE49-F238E27FC236}">
                  <a16:creationId xmlns:a16="http://schemas.microsoft.com/office/drawing/2014/main" id="{86998DE2-4239-0E47-1594-0EC7B576B0D7}"/>
                </a:ext>
              </a:extLst>
            </p:cNvPr>
            <p:cNvSpPr/>
            <p:nvPr/>
          </p:nvSpPr>
          <p:spPr>
            <a:xfrm>
              <a:off x="473459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1" name="Полилиния: фигура 4390">
              <a:extLst>
                <a:ext uri="{FF2B5EF4-FFF2-40B4-BE49-F238E27FC236}">
                  <a16:creationId xmlns:a16="http://schemas.microsoft.com/office/drawing/2014/main" id="{D5FC4DFC-447A-5209-079E-E33A9AF15436}"/>
                </a:ext>
              </a:extLst>
            </p:cNvPr>
            <p:cNvSpPr/>
            <p:nvPr/>
          </p:nvSpPr>
          <p:spPr>
            <a:xfrm>
              <a:off x="482383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2" name="Полилиния: фигура 4391">
              <a:extLst>
                <a:ext uri="{FF2B5EF4-FFF2-40B4-BE49-F238E27FC236}">
                  <a16:creationId xmlns:a16="http://schemas.microsoft.com/office/drawing/2014/main" id="{2AD46D15-A7D6-F166-B86A-3D5912B19BFF}"/>
                </a:ext>
              </a:extLst>
            </p:cNvPr>
            <p:cNvSpPr/>
            <p:nvPr/>
          </p:nvSpPr>
          <p:spPr>
            <a:xfrm>
              <a:off x="473459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3" name="Полилиния: фигура 4392">
              <a:extLst>
                <a:ext uri="{FF2B5EF4-FFF2-40B4-BE49-F238E27FC236}">
                  <a16:creationId xmlns:a16="http://schemas.microsoft.com/office/drawing/2014/main" id="{6887618D-D972-7737-E49E-15617A0C6F25}"/>
                </a:ext>
              </a:extLst>
            </p:cNvPr>
            <p:cNvSpPr/>
            <p:nvPr/>
          </p:nvSpPr>
          <p:spPr>
            <a:xfrm>
              <a:off x="482383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4" name="Полилиния: фигура 4393">
              <a:extLst>
                <a:ext uri="{FF2B5EF4-FFF2-40B4-BE49-F238E27FC236}">
                  <a16:creationId xmlns:a16="http://schemas.microsoft.com/office/drawing/2014/main" id="{25CEAEE7-89EB-830C-2F9A-179A5FF7FAA6}"/>
                </a:ext>
              </a:extLst>
            </p:cNvPr>
            <p:cNvSpPr/>
            <p:nvPr/>
          </p:nvSpPr>
          <p:spPr>
            <a:xfrm>
              <a:off x="4747049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7 w 16599"/>
                <a:gd name="connsiteY1" fmla="*/ -179 h 17138"/>
                <a:gd name="connsiteX2" fmla="*/ 16527 w 16599"/>
                <a:gd name="connsiteY2" fmla="*/ 8117 h 17138"/>
                <a:gd name="connsiteX3" fmla="*/ 8227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5" name="Полилиния: фигура 4394">
              <a:extLst>
                <a:ext uri="{FF2B5EF4-FFF2-40B4-BE49-F238E27FC236}">
                  <a16:creationId xmlns:a16="http://schemas.microsoft.com/office/drawing/2014/main" id="{CDD2DE79-1560-4B75-D1DB-AE217FA04E9E}"/>
                </a:ext>
              </a:extLst>
            </p:cNvPr>
            <p:cNvSpPr/>
            <p:nvPr/>
          </p:nvSpPr>
          <p:spPr>
            <a:xfrm>
              <a:off x="4838356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6" name="Полилиния: фигура 4395">
              <a:extLst>
                <a:ext uri="{FF2B5EF4-FFF2-40B4-BE49-F238E27FC236}">
                  <a16:creationId xmlns:a16="http://schemas.microsoft.com/office/drawing/2014/main" id="{3DEB9538-2E13-D734-FC1C-7623BDD9066C}"/>
                </a:ext>
              </a:extLst>
            </p:cNvPr>
            <p:cNvSpPr/>
            <p:nvPr/>
          </p:nvSpPr>
          <p:spPr>
            <a:xfrm>
              <a:off x="4747049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7" name="Полилиния: фигура 4396">
              <a:extLst>
                <a:ext uri="{FF2B5EF4-FFF2-40B4-BE49-F238E27FC236}">
                  <a16:creationId xmlns:a16="http://schemas.microsoft.com/office/drawing/2014/main" id="{DA573FEC-21A1-E6EF-9799-7EC0706F4A0D}"/>
                </a:ext>
              </a:extLst>
            </p:cNvPr>
            <p:cNvSpPr/>
            <p:nvPr/>
          </p:nvSpPr>
          <p:spPr>
            <a:xfrm>
              <a:off x="4838356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8" name="Полилиния: фигура 4397">
              <a:extLst>
                <a:ext uri="{FF2B5EF4-FFF2-40B4-BE49-F238E27FC236}">
                  <a16:creationId xmlns:a16="http://schemas.microsoft.com/office/drawing/2014/main" id="{4259DB0F-CAA7-94D5-E72B-E93B877E8345}"/>
                </a:ext>
              </a:extLst>
            </p:cNvPr>
            <p:cNvSpPr/>
            <p:nvPr/>
          </p:nvSpPr>
          <p:spPr>
            <a:xfrm>
              <a:off x="454782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9" name="Полилиния: фигура 4398">
              <a:extLst>
                <a:ext uri="{FF2B5EF4-FFF2-40B4-BE49-F238E27FC236}">
                  <a16:creationId xmlns:a16="http://schemas.microsoft.com/office/drawing/2014/main" id="{F3770ADA-1683-5825-40E4-97E56DFE6A06}"/>
                </a:ext>
              </a:extLst>
            </p:cNvPr>
            <p:cNvSpPr/>
            <p:nvPr/>
          </p:nvSpPr>
          <p:spPr>
            <a:xfrm>
              <a:off x="463706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0" name="Полилиния: фигура 4399">
              <a:extLst>
                <a:ext uri="{FF2B5EF4-FFF2-40B4-BE49-F238E27FC236}">
                  <a16:creationId xmlns:a16="http://schemas.microsoft.com/office/drawing/2014/main" id="{ACE07479-D244-EA02-6AF2-E50054967B67}"/>
                </a:ext>
              </a:extLst>
            </p:cNvPr>
            <p:cNvSpPr/>
            <p:nvPr/>
          </p:nvSpPr>
          <p:spPr>
            <a:xfrm>
              <a:off x="454782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1" name="Полилиния: фигура 4400">
              <a:extLst>
                <a:ext uri="{FF2B5EF4-FFF2-40B4-BE49-F238E27FC236}">
                  <a16:creationId xmlns:a16="http://schemas.microsoft.com/office/drawing/2014/main" id="{807870ED-E71D-858D-75C0-48AD48FFA0CF}"/>
                </a:ext>
              </a:extLst>
            </p:cNvPr>
            <p:cNvSpPr/>
            <p:nvPr/>
          </p:nvSpPr>
          <p:spPr>
            <a:xfrm>
              <a:off x="463706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2" name="Полилиния: фигура 4401">
              <a:extLst>
                <a:ext uri="{FF2B5EF4-FFF2-40B4-BE49-F238E27FC236}">
                  <a16:creationId xmlns:a16="http://schemas.microsoft.com/office/drawing/2014/main" id="{AE264F96-6129-69B7-2CBF-ED067982FD1A}"/>
                </a:ext>
              </a:extLst>
            </p:cNvPr>
            <p:cNvSpPr/>
            <p:nvPr/>
          </p:nvSpPr>
          <p:spPr>
            <a:xfrm>
              <a:off x="4560281" y="4096864"/>
              <a:ext cx="16598" cy="17138"/>
            </a:xfrm>
            <a:custGeom>
              <a:avLst/>
              <a:gdLst>
                <a:gd name="connsiteX0" fmla="*/ -72 w 16598"/>
                <a:gd name="connsiteY0" fmla="*/ 8117 h 17138"/>
                <a:gd name="connsiteX1" fmla="*/ 8227 w 16598"/>
                <a:gd name="connsiteY1" fmla="*/ -179 h 17138"/>
                <a:gd name="connsiteX2" fmla="*/ 16527 w 16598"/>
                <a:gd name="connsiteY2" fmla="*/ 8117 h 17138"/>
                <a:gd name="connsiteX3" fmla="*/ 8227 w 16598"/>
                <a:gd name="connsiteY3" fmla="*/ 16423 h 17138"/>
                <a:gd name="connsiteX4" fmla="*/ -72 w 16598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3" name="Полилиния: фигура 4402">
              <a:extLst>
                <a:ext uri="{FF2B5EF4-FFF2-40B4-BE49-F238E27FC236}">
                  <a16:creationId xmlns:a16="http://schemas.microsoft.com/office/drawing/2014/main" id="{3AC112E4-B092-ED13-CC5D-E5F92318C6A2}"/>
                </a:ext>
              </a:extLst>
            </p:cNvPr>
            <p:cNvSpPr/>
            <p:nvPr/>
          </p:nvSpPr>
          <p:spPr>
            <a:xfrm>
              <a:off x="4651588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4" name="Полилиния: фигура 4403">
              <a:extLst>
                <a:ext uri="{FF2B5EF4-FFF2-40B4-BE49-F238E27FC236}">
                  <a16:creationId xmlns:a16="http://schemas.microsoft.com/office/drawing/2014/main" id="{A367472B-29CB-A453-7729-9E9C938E36B4}"/>
                </a:ext>
              </a:extLst>
            </p:cNvPr>
            <p:cNvSpPr/>
            <p:nvPr/>
          </p:nvSpPr>
          <p:spPr>
            <a:xfrm>
              <a:off x="4560281" y="418814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5" name="Полилиния: фигура 4404">
              <a:extLst>
                <a:ext uri="{FF2B5EF4-FFF2-40B4-BE49-F238E27FC236}">
                  <a16:creationId xmlns:a16="http://schemas.microsoft.com/office/drawing/2014/main" id="{A4BCE556-D055-C664-2B4D-E5177426BB6E}"/>
                </a:ext>
              </a:extLst>
            </p:cNvPr>
            <p:cNvSpPr/>
            <p:nvPr/>
          </p:nvSpPr>
          <p:spPr>
            <a:xfrm>
              <a:off x="4651588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6" name="Полилиния: фигура 4405">
              <a:extLst>
                <a:ext uri="{FF2B5EF4-FFF2-40B4-BE49-F238E27FC236}">
                  <a16:creationId xmlns:a16="http://schemas.microsoft.com/office/drawing/2014/main" id="{DF5E943A-EFEA-EA46-C843-3ED3D6E2C7F5}"/>
                </a:ext>
              </a:extLst>
            </p:cNvPr>
            <p:cNvSpPr/>
            <p:nvPr/>
          </p:nvSpPr>
          <p:spPr>
            <a:xfrm>
              <a:off x="435898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7" name="Полилиния: фигура 4406">
              <a:extLst>
                <a:ext uri="{FF2B5EF4-FFF2-40B4-BE49-F238E27FC236}">
                  <a16:creationId xmlns:a16="http://schemas.microsoft.com/office/drawing/2014/main" id="{A297BF38-B5B4-EC8D-5B16-994F85EB7F1A}"/>
                </a:ext>
              </a:extLst>
            </p:cNvPr>
            <p:cNvSpPr/>
            <p:nvPr/>
          </p:nvSpPr>
          <p:spPr>
            <a:xfrm>
              <a:off x="4450288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8" name="Полилиния: фигура 4407">
              <a:extLst>
                <a:ext uri="{FF2B5EF4-FFF2-40B4-BE49-F238E27FC236}">
                  <a16:creationId xmlns:a16="http://schemas.microsoft.com/office/drawing/2014/main" id="{857BABDF-0E4A-E619-8627-DDC9B206C456}"/>
                </a:ext>
              </a:extLst>
            </p:cNvPr>
            <p:cNvSpPr/>
            <p:nvPr/>
          </p:nvSpPr>
          <p:spPr>
            <a:xfrm>
              <a:off x="435898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9" name="Полилиния: фигура 4408">
              <a:extLst>
                <a:ext uri="{FF2B5EF4-FFF2-40B4-BE49-F238E27FC236}">
                  <a16:creationId xmlns:a16="http://schemas.microsoft.com/office/drawing/2014/main" id="{F74BF681-260E-27C7-2DC6-66617FF17612}"/>
                </a:ext>
              </a:extLst>
            </p:cNvPr>
            <p:cNvSpPr/>
            <p:nvPr/>
          </p:nvSpPr>
          <p:spPr>
            <a:xfrm>
              <a:off x="4450288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0" name="Полилиния: фигура 4409">
              <a:extLst>
                <a:ext uri="{FF2B5EF4-FFF2-40B4-BE49-F238E27FC236}">
                  <a16:creationId xmlns:a16="http://schemas.microsoft.com/office/drawing/2014/main" id="{99F3013D-8DAE-BF14-F219-07F2003E89F3}"/>
                </a:ext>
              </a:extLst>
            </p:cNvPr>
            <p:cNvSpPr/>
            <p:nvPr/>
          </p:nvSpPr>
          <p:spPr>
            <a:xfrm>
              <a:off x="4373512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1" name="Полилиния: фигура 4410">
              <a:extLst>
                <a:ext uri="{FF2B5EF4-FFF2-40B4-BE49-F238E27FC236}">
                  <a16:creationId xmlns:a16="http://schemas.microsoft.com/office/drawing/2014/main" id="{4B99B7F7-2BEC-8AD2-0B0E-29E1AC0ECE30}"/>
                </a:ext>
              </a:extLst>
            </p:cNvPr>
            <p:cNvSpPr/>
            <p:nvPr/>
          </p:nvSpPr>
          <p:spPr>
            <a:xfrm>
              <a:off x="4464819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2" name="Полилиния: фигура 4411">
              <a:extLst>
                <a:ext uri="{FF2B5EF4-FFF2-40B4-BE49-F238E27FC236}">
                  <a16:creationId xmlns:a16="http://schemas.microsoft.com/office/drawing/2014/main" id="{44BB6EC3-1EBC-F705-5ED6-03826AD8B6D8}"/>
                </a:ext>
              </a:extLst>
            </p:cNvPr>
            <p:cNvSpPr/>
            <p:nvPr/>
          </p:nvSpPr>
          <p:spPr>
            <a:xfrm>
              <a:off x="4373512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3" name="Полилиния: фигура 4412">
              <a:extLst>
                <a:ext uri="{FF2B5EF4-FFF2-40B4-BE49-F238E27FC236}">
                  <a16:creationId xmlns:a16="http://schemas.microsoft.com/office/drawing/2014/main" id="{B0333D40-1D46-5AF5-76D0-4CF9EF3C35DF}"/>
                </a:ext>
              </a:extLst>
            </p:cNvPr>
            <p:cNvSpPr/>
            <p:nvPr/>
          </p:nvSpPr>
          <p:spPr>
            <a:xfrm>
              <a:off x="4464819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4" name="Полилиния: фигура 4413">
              <a:extLst>
                <a:ext uri="{FF2B5EF4-FFF2-40B4-BE49-F238E27FC236}">
                  <a16:creationId xmlns:a16="http://schemas.microsoft.com/office/drawing/2014/main" id="{722E1C84-6789-16EA-8FF7-4EA408514DEE}"/>
                </a:ext>
              </a:extLst>
            </p:cNvPr>
            <p:cNvSpPr/>
            <p:nvPr/>
          </p:nvSpPr>
          <p:spPr>
            <a:xfrm>
              <a:off x="417221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5" name="Полилиния: фигура 4414">
              <a:extLst>
                <a:ext uri="{FF2B5EF4-FFF2-40B4-BE49-F238E27FC236}">
                  <a16:creationId xmlns:a16="http://schemas.microsoft.com/office/drawing/2014/main" id="{5F09C563-A2CE-48F1-6A99-2BCED5C5FBA8}"/>
                </a:ext>
              </a:extLst>
            </p:cNvPr>
            <p:cNvSpPr/>
            <p:nvPr/>
          </p:nvSpPr>
          <p:spPr>
            <a:xfrm>
              <a:off x="426351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6" name="Полилиния: фигура 4415">
              <a:extLst>
                <a:ext uri="{FF2B5EF4-FFF2-40B4-BE49-F238E27FC236}">
                  <a16:creationId xmlns:a16="http://schemas.microsoft.com/office/drawing/2014/main" id="{F2E47CF6-19DE-66D5-7C74-4F0645DBD7DA}"/>
                </a:ext>
              </a:extLst>
            </p:cNvPr>
            <p:cNvSpPr/>
            <p:nvPr/>
          </p:nvSpPr>
          <p:spPr>
            <a:xfrm>
              <a:off x="417221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7" name="Полилиния: фигура 4416">
              <a:extLst>
                <a:ext uri="{FF2B5EF4-FFF2-40B4-BE49-F238E27FC236}">
                  <a16:creationId xmlns:a16="http://schemas.microsoft.com/office/drawing/2014/main" id="{8B5F5A96-6123-F637-77BC-31DF35411504}"/>
                </a:ext>
              </a:extLst>
            </p:cNvPr>
            <p:cNvSpPr/>
            <p:nvPr/>
          </p:nvSpPr>
          <p:spPr>
            <a:xfrm>
              <a:off x="426351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8" name="Полилиния: фигура 4417">
              <a:extLst>
                <a:ext uri="{FF2B5EF4-FFF2-40B4-BE49-F238E27FC236}">
                  <a16:creationId xmlns:a16="http://schemas.microsoft.com/office/drawing/2014/main" id="{8B797975-D4E3-C679-2831-B7B7C3922C16}"/>
                </a:ext>
              </a:extLst>
            </p:cNvPr>
            <p:cNvSpPr/>
            <p:nvPr/>
          </p:nvSpPr>
          <p:spPr>
            <a:xfrm>
              <a:off x="4186735" y="4096864"/>
              <a:ext cx="16608" cy="16601"/>
            </a:xfrm>
            <a:custGeom>
              <a:avLst/>
              <a:gdLst>
                <a:gd name="connsiteX0" fmla="*/ -72 w 16608"/>
                <a:gd name="connsiteY0" fmla="*/ 8117 h 16601"/>
                <a:gd name="connsiteX1" fmla="*/ 8228 w 16608"/>
                <a:gd name="connsiteY1" fmla="*/ -179 h 16601"/>
                <a:gd name="connsiteX2" fmla="*/ 16537 w 16608"/>
                <a:gd name="connsiteY2" fmla="*/ 8117 h 16601"/>
                <a:gd name="connsiteX3" fmla="*/ 8228 w 16608"/>
                <a:gd name="connsiteY3" fmla="*/ 16423 h 16601"/>
                <a:gd name="connsiteX4" fmla="*/ -72 w 16608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9" name="Полилиния: фигура 4418">
              <a:extLst>
                <a:ext uri="{FF2B5EF4-FFF2-40B4-BE49-F238E27FC236}">
                  <a16:creationId xmlns:a16="http://schemas.microsoft.com/office/drawing/2014/main" id="{25A6ED42-CDF5-0C8D-C51B-4966CE0A4BF9}"/>
                </a:ext>
              </a:extLst>
            </p:cNvPr>
            <p:cNvSpPr/>
            <p:nvPr/>
          </p:nvSpPr>
          <p:spPr>
            <a:xfrm>
              <a:off x="4278051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7 w 16599"/>
                <a:gd name="connsiteY1" fmla="*/ -179 h 16601"/>
                <a:gd name="connsiteX2" fmla="*/ 16527 w 16599"/>
                <a:gd name="connsiteY2" fmla="*/ 8117 h 16601"/>
                <a:gd name="connsiteX3" fmla="*/ 8227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0" name="Полилиния: фигура 4419">
              <a:extLst>
                <a:ext uri="{FF2B5EF4-FFF2-40B4-BE49-F238E27FC236}">
                  <a16:creationId xmlns:a16="http://schemas.microsoft.com/office/drawing/2014/main" id="{9C134168-507A-05F0-23E1-2A10C3855F61}"/>
                </a:ext>
              </a:extLst>
            </p:cNvPr>
            <p:cNvSpPr/>
            <p:nvPr/>
          </p:nvSpPr>
          <p:spPr>
            <a:xfrm>
              <a:off x="4186735" y="4188142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1" name="Полилиния: фигура 4420">
              <a:extLst>
                <a:ext uri="{FF2B5EF4-FFF2-40B4-BE49-F238E27FC236}">
                  <a16:creationId xmlns:a16="http://schemas.microsoft.com/office/drawing/2014/main" id="{CD551B62-9C97-40FF-F14C-40C3C188168C}"/>
                </a:ext>
              </a:extLst>
            </p:cNvPr>
            <p:cNvSpPr/>
            <p:nvPr/>
          </p:nvSpPr>
          <p:spPr>
            <a:xfrm>
              <a:off x="4278051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2" name="Полилиния: фигура 4421">
              <a:extLst>
                <a:ext uri="{FF2B5EF4-FFF2-40B4-BE49-F238E27FC236}">
                  <a16:creationId xmlns:a16="http://schemas.microsoft.com/office/drawing/2014/main" id="{32BC1667-8A67-5FFB-1052-83A1F5B68053}"/>
                </a:ext>
              </a:extLst>
            </p:cNvPr>
            <p:cNvSpPr/>
            <p:nvPr/>
          </p:nvSpPr>
          <p:spPr>
            <a:xfrm>
              <a:off x="398544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3" name="Полилиния: фигура 4422">
              <a:extLst>
                <a:ext uri="{FF2B5EF4-FFF2-40B4-BE49-F238E27FC236}">
                  <a16:creationId xmlns:a16="http://schemas.microsoft.com/office/drawing/2014/main" id="{A978FEB3-EC41-C52D-7D2C-F3FB0AF44C6C}"/>
                </a:ext>
              </a:extLst>
            </p:cNvPr>
            <p:cNvSpPr/>
            <p:nvPr/>
          </p:nvSpPr>
          <p:spPr>
            <a:xfrm>
              <a:off x="407467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4" name="Полилиния: фигура 4423">
              <a:extLst>
                <a:ext uri="{FF2B5EF4-FFF2-40B4-BE49-F238E27FC236}">
                  <a16:creationId xmlns:a16="http://schemas.microsoft.com/office/drawing/2014/main" id="{A11C8849-C24E-8CF9-2017-C12A9FE0BA80}"/>
                </a:ext>
              </a:extLst>
            </p:cNvPr>
            <p:cNvSpPr/>
            <p:nvPr/>
          </p:nvSpPr>
          <p:spPr>
            <a:xfrm>
              <a:off x="398544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5" name="Полилиния: фигура 4424">
              <a:extLst>
                <a:ext uri="{FF2B5EF4-FFF2-40B4-BE49-F238E27FC236}">
                  <a16:creationId xmlns:a16="http://schemas.microsoft.com/office/drawing/2014/main" id="{5F20EEEA-9BC4-6B66-03B9-9C09DB0DE7C6}"/>
                </a:ext>
              </a:extLst>
            </p:cNvPr>
            <p:cNvSpPr/>
            <p:nvPr/>
          </p:nvSpPr>
          <p:spPr>
            <a:xfrm>
              <a:off x="407467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6" name="Полилиния: фигура 4425">
              <a:extLst>
                <a:ext uri="{FF2B5EF4-FFF2-40B4-BE49-F238E27FC236}">
                  <a16:creationId xmlns:a16="http://schemas.microsoft.com/office/drawing/2014/main" id="{235163F7-4492-AE85-E80D-BD22449F8370}"/>
                </a:ext>
              </a:extLst>
            </p:cNvPr>
            <p:cNvSpPr/>
            <p:nvPr/>
          </p:nvSpPr>
          <p:spPr>
            <a:xfrm>
              <a:off x="3999966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7" name="Полилиния: фигура 4426">
              <a:extLst>
                <a:ext uri="{FF2B5EF4-FFF2-40B4-BE49-F238E27FC236}">
                  <a16:creationId xmlns:a16="http://schemas.microsoft.com/office/drawing/2014/main" id="{9D9B7DC7-D98A-DA8C-7471-D4AD001FCD1A}"/>
                </a:ext>
              </a:extLst>
            </p:cNvPr>
            <p:cNvSpPr/>
            <p:nvPr/>
          </p:nvSpPr>
          <p:spPr>
            <a:xfrm>
              <a:off x="4091283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8" name="Полилиния: фигура 4427">
              <a:extLst>
                <a:ext uri="{FF2B5EF4-FFF2-40B4-BE49-F238E27FC236}">
                  <a16:creationId xmlns:a16="http://schemas.microsoft.com/office/drawing/2014/main" id="{39AD4E1A-18FA-CE06-C1A3-7D0BE87257C2}"/>
                </a:ext>
              </a:extLst>
            </p:cNvPr>
            <p:cNvSpPr/>
            <p:nvPr/>
          </p:nvSpPr>
          <p:spPr>
            <a:xfrm>
              <a:off x="3999966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9" name="Полилиния: фигура 4428">
              <a:extLst>
                <a:ext uri="{FF2B5EF4-FFF2-40B4-BE49-F238E27FC236}">
                  <a16:creationId xmlns:a16="http://schemas.microsoft.com/office/drawing/2014/main" id="{6F127B8D-4D15-95CF-63C4-0D27C85358E8}"/>
                </a:ext>
              </a:extLst>
            </p:cNvPr>
            <p:cNvSpPr/>
            <p:nvPr/>
          </p:nvSpPr>
          <p:spPr>
            <a:xfrm>
              <a:off x="4091283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0" name="Полилиния: фигура 4429">
              <a:extLst>
                <a:ext uri="{FF2B5EF4-FFF2-40B4-BE49-F238E27FC236}">
                  <a16:creationId xmlns:a16="http://schemas.microsoft.com/office/drawing/2014/main" id="{7ED05FB4-BE10-D428-1D09-F845778E0B3E}"/>
                </a:ext>
              </a:extLst>
            </p:cNvPr>
            <p:cNvSpPr/>
            <p:nvPr/>
          </p:nvSpPr>
          <p:spPr>
            <a:xfrm>
              <a:off x="379867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1" name="Полилиния: фигура 4430">
              <a:extLst>
                <a:ext uri="{FF2B5EF4-FFF2-40B4-BE49-F238E27FC236}">
                  <a16:creationId xmlns:a16="http://schemas.microsoft.com/office/drawing/2014/main" id="{C9B918AA-C5AB-0959-FFB8-88132381CC75}"/>
                </a:ext>
              </a:extLst>
            </p:cNvPr>
            <p:cNvSpPr/>
            <p:nvPr/>
          </p:nvSpPr>
          <p:spPr>
            <a:xfrm>
              <a:off x="388790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2" name="Полилиния: фигура 4431">
              <a:extLst>
                <a:ext uri="{FF2B5EF4-FFF2-40B4-BE49-F238E27FC236}">
                  <a16:creationId xmlns:a16="http://schemas.microsoft.com/office/drawing/2014/main" id="{41DE7BD3-2D73-AC95-4EE5-6C97A63360EC}"/>
                </a:ext>
              </a:extLst>
            </p:cNvPr>
            <p:cNvSpPr/>
            <p:nvPr/>
          </p:nvSpPr>
          <p:spPr>
            <a:xfrm>
              <a:off x="379867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3" name="Полилиния: фигура 4432">
              <a:extLst>
                <a:ext uri="{FF2B5EF4-FFF2-40B4-BE49-F238E27FC236}">
                  <a16:creationId xmlns:a16="http://schemas.microsoft.com/office/drawing/2014/main" id="{C5E2F63F-8503-DCFE-AB4B-A1C299084734}"/>
                </a:ext>
              </a:extLst>
            </p:cNvPr>
            <p:cNvSpPr/>
            <p:nvPr/>
          </p:nvSpPr>
          <p:spPr>
            <a:xfrm>
              <a:off x="388790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4" name="Полилиния: фигура 4433">
              <a:extLst>
                <a:ext uri="{FF2B5EF4-FFF2-40B4-BE49-F238E27FC236}">
                  <a16:creationId xmlns:a16="http://schemas.microsoft.com/office/drawing/2014/main" id="{8C54BF82-4BC8-C455-7039-20E1D7C0C28F}"/>
                </a:ext>
              </a:extLst>
            </p:cNvPr>
            <p:cNvSpPr/>
            <p:nvPr/>
          </p:nvSpPr>
          <p:spPr>
            <a:xfrm>
              <a:off x="3813198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5" name="Полилиния: фигура 4434">
              <a:extLst>
                <a:ext uri="{FF2B5EF4-FFF2-40B4-BE49-F238E27FC236}">
                  <a16:creationId xmlns:a16="http://schemas.microsoft.com/office/drawing/2014/main" id="{A4E8A58B-1A81-4EF4-1AE4-64370D48D22D}"/>
                </a:ext>
              </a:extLst>
            </p:cNvPr>
            <p:cNvSpPr/>
            <p:nvPr/>
          </p:nvSpPr>
          <p:spPr>
            <a:xfrm>
              <a:off x="3904505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6" name="Полилиния: фигура 4435">
              <a:extLst>
                <a:ext uri="{FF2B5EF4-FFF2-40B4-BE49-F238E27FC236}">
                  <a16:creationId xmlns:a16="http://schemas.microsoft.com/office/drawing/2014/main" id="{4CFCA953-86CF-D7A8-F13D-C1049A8BDE3A}"/>
                </a:ext>
              </a:extLst>
            </p:cNvPr>
            <p:cNvSpPr/>
            <p:nvPr/>
          </p:nvSpPr>
          <p:spPr>
            <a:xfrm>
              <a:off x="3813198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7" name="Полилиния: фигура 4436">
              <a:extLst>
                <a:ext uri="{FF2B5EF4-FFF2-40B4-BE49-F238E27FC236}">
                  <a16:creationId xmlns:a16="http://schemas.microsoft.com/office/drawing/2014/main" id="{A689A2C9-46E9-D9AB-FA07-84690DA5E77B}"/>
                </a:ext>
              </a:extLst>
            </p:cNvPr>
            <p:cNvSpPr/>
            <p:nvPr/>
          </p:nvSpPr>
          <p:spPr>
            <a:xfrm>
              <a:off x="3904505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8" name="Полилиния: фигура 4437">
              <a:extLst>
                <a:ext uri="{FF2B5EF4-FFF2-40B4-BE49-F238E27FC236}">
                  <a16:creationId xmlns:a16="http://schemas.microsoft.com/office/drawing/2014/main" id="{C50F7871-E5B4-E23C-40DE-B3A29D4D31F9}"/>
                </a:ext>
              </a:extLst>
            </p:cNvPr>
            <p:cNvSpPr/>
            <p:nvPr/>
          </p:nvSpPr>
          <p:spPr>
            <a:xfrm>
              <a:off x="3611898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9" name="Полилиния: фигура 4438">
              <a:extLst>
                <a:ext uri="{FF2B5EF4-FFF2-40B4-BE49-F238E27FC236}">
                  <a16:creationId xmlns:a16="http://schemas.microsoft.com/office/drawing/2014/main" id="{2BCD679D-C8CF-BAD4-6BEF-D06F28B26F1B}"/>
                </a:ext>
              </a:extLst>
            </p:cNvPr>
            <p:cNvSpPr/>
            <p:nvPr/>
          </p:nvSpPr>
          <p:spPr>
            <a:xfrm>
              <a:off x="370113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0" name="Полилиния: фигура 4439">
              <a:extLst>
                <a:ext uri="{FF2B5EF4-FFF2-40B4-BE49-F238E27FC236}">
                  <a16:creationId xmlns:a16="http://schemas.microsoft.com/office/drawing/2014/main" id="{7D143AB3-E588-9E71-3B70-F4FA5DCBE73A}"/>
                </a:ext>
              </a:extLst>
            </p:cNvPr>
            <p:cNvSpPr/>
            <p:nvPr/>
          </p:nvSpPr>
          <p:spPr>
            <a:xfrm>
              <a:off x="3611898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1" name="Полилиния: фигура 4440">
              <a:extLst>
                <a:ext uri="{FF2B5EF4-FFF2-40B4-BE49-F238E27FC236}">
                  <a16:creationId xmlns:a16="http://schemas.microsoft.com/office/drawing/2014/main" id="{4790E308-F683-1B2B-4320-373625CE1D0F}"/>
                </a:ext>
              </a:extLst>
            </p:cNvPr>
            <p:cNvSpPr/>
            <p:nvPr/>
          </p:nvSpPr>
          <p:spPr>
            <a:xfrm>
              <a:off x="370113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2" name="Полилиния: фигура 4441">
              <a:extLst>
                <a:ext uri="{FF2B5EF4-FFF2-40B4-BE49-F238E27FC236}">
                  <a16:creationId xmlns:a16="http://schemas.microsoft.com/office/drawing/2014/main" id="{80B2235F-2995-49DB-A01A-A67F13E4B211}"/>
                </a:ext>
              </a:extLst>
            </p:cNvPr>
            <p:cNvSpPr/>
            <p:nvPr/>
          </p:nvSpPr>
          <p:spPr>
            <a:xfrm>
              <a:off x="3626429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3" name="Полилиния: фигура 4442">
              <a:extLst>
                <a:ext uri="{FF2B5EF4-FFF2-40B4-BE49-F238E27FC236}">
                  <a16:creationId xmlns:a16="http://schemas.microsoft.com/office/drawing/2014/main" id="{83C5A27B-6F7C-C7B5-B5C4-FFAE80667897}"/>
                </a:ext>
              </a:extLst>
            </p:cNvPr>
            <p:cNvSpPr/>
            <p:nvPr/>
          </p:nvSpPr>
          <p:spPr>
            <a:xfrm>
              <a:off x="3717736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2005" y="-179"/>
                    <a:pt x="616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4" name="Полилиния: фигура 4443">
              <a:extLst>
                <a:ext uri="{FF2B5EF4-FFF2-40B4-BE49-F238E27FC236}">
                  <a16:creationId xmlns:a16="http://schemas.microsoft.com/office/drawing/2014/main" id="{E915AEA1-50D8-0ED5-D885-319AD910ACEC}"/>
                </a:ext>
              </a:extLst>
            </p:cNvPr>
            <p:cNvSpPr/>
            <p:nvPr/>
          </p:nvSpPr>
          <p:spPr>
            <a:xfrm>
              <a:off x="3626429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5" name="Полилиния: фигура 4444">
              <a:extLst>
                <a:ext uri="{FF2B5EF4-FFF2-40B4-BE49-F238E27FC236}">
                  <a16:creationId xmlns:a16="http://schemas.microsoft.com/office/drawing/2014/main" id="{4835086D-FBC9-55FD-3F25-B2660D4A19F5}"/>
                </a:ext>
              </a:extLst>
            </p:cNvPr>
            <p:cNvSpPr/>
            <p:nvPr/>
          </p:nvSpPr>
          <p:spPr>
            <a:xfrm>
              <a:off x="3717736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6" name="Полилиния: фигура 4445">
              <a:extLst>
                <a:ext uri="{FF2B5EF4-FFF2-40B4-BE49-F238E27FC236}">
                  <a16:creationId xmlns:a16="http://schemas.microsoft.com/office/drawing/2014/main" id="{624D3EE0-8ED0-C202-84E2-C0119E416CA6}"/>
                </a:ext>
              </a:extLst>
            </p:cNvPr>
            <p:cNvSpPr/>
            <p:nvPr/>
          </p:nvSpPr>
          <p:spPr>
            <a:xfrm>
              <a:off x="342306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7" name="Полилиния: фигура 4446">
              <a:extLst>
                <a:ext uri="{FF2B5EF4-FFF2-40B4-BE49-F238E27FC236}">
                  <a16:creationId xmlns:a16="http://schemas.microsoft.com/office/drawing/2014/main" id="{61001F90-6EEB-F0BB-9A29-B2C971AD3A90}"/>
                </a:ext>
              </a:extLst>
            </p:cNvPr>
            <p:cNvSpPr/>
            <p:nvPr/>
          </p:nvSpPr>
          <p:spPr>
            <a:xfrm>
              <a:off x="351436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8" name="Полилиния: фигура 4447">
              <a:extLst>
                <a:ext uri="{FF2B5EF4-FFF2-40B4-BE49-F238E27FC236}">
                  <a16:creationId xmlns:a16="http://schemas.microsoft.com/office/drawing/2014/main" id="{42C8FAE7-E44A-4EE5-91FF-D0CCE00EA350}"/>
                </a:ext>
              </a:extLst>
            </p:cNvPr>
            <p:cNvSpPr/>
            <p:nvPr/>
          </p:nvSpPr>
          <p:spPr>
            <a:xfrm>
              <a:off x="342306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9" name="Полилиния: фигура 4448">
              <a:extLst>
                <a:ext uri="{FF2B5EF4-FFF2-40B4-BE49-F238E27FC236}">
                  <a16:creationId xmlns:a16="http://schemas.microsoft.com/office/drawing/2014/main" id="{EAD6D88D-249B-2F8A-7AEE-B766BBF735D8}"/>
                </a:ext>
              </a:extLst>
            </p:cNvPr>
            <p:cNvSpPr/>
            <p:nvPr/>
          </p:nvSpPr>
          <p:spPr>
            <a:xfrm>
              <a:off x="351436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0" name="Полилиния: фигура 4449">
              <a:extLst>
                <a:ext uri="{FF2B5EF4-FFF2-40B4-BE49-F238E27FC236}">
                  <a16:creationId xmlns:a16="http://schemas.microsoft.com/office/drawing/2014/main" id="{FEA383B5-2816-B1A1-5915-E568B7C7804F}"/>
                </a:ext>
              </a:extLst>
            </p:cNvPr>
            <p:cNvSpPr/>
            <p:nvPr/>
          </p:nvSpPr>
          <p:spPr>
            <a:xfrm>
              <a:off x="3439661" y="4098941"/>
              <a:ext cx="12444" cy="12448"/>
            </a:xfrm>
            <a:custGeom>
              <a:avLst/>
              <a:gdLst>
                <a:gd name="connsiteX0" fmla="*/ -72 w 12444"/>
                <a:gd name="connsiteY0" fmla="*/ 6041 h 12448"/>
                <a:gd name="connsiteX1" fmla="*/ 6150 w 12444"/>
                <a:gd name="connsiteY1" fmla="*/ -179 h 12448"/>
                <a:gd name="connsiteX2" fmla="*/ 12373 w 12444"/>
                <a:gd name="connsiteY2" fmla="*/ 6041 h 12448"/>
                <a:gd name="connsiteX3" fmla="*/ 6150 w 12444"/>
                <a:gd name="connsiteY3" fmla="*/ 12270 h 12448"/>
                <a:gd name="connsiteX4" fmla="*/ -72 w 1244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8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1" name="Полилиния: фигура 4450">
              <a:extLst>
                <a:ext uri="{FF2B5EF4-FFF2-40B4-BE49-F238E27FC236}">
                  <a16:creationId xmlns:a16="http://schemas.microsoft.com/office/drawing/2014/main" id="{AA010F82-D4E5-7967-876A-F365A7FDD408}"/>
                </a:ext>
              </a:extLst>
            </p:cNvPr>
            <p:cNvSpPr/>
            <p:nvPr/>
          </p:nvSpPr>
          <p:spPr>
            <a:xfrm>
              <a:off x="3530968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50 w 12454"/>
                <a:gd name="connsiteY1" fmla="*/ -179 h 12448"/>
                <a:gd name="connsiteX2" fmla="*/ 12382 w 12454"/>
                <a:gd name="connsiteY2" fmla="*/ 6041 h 12448"/>
                <a:gd name="connsiteX3" fmla="*/ 615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2" name="Полилиния: фигура 4451">
              <a:extLst>
                <a:ext uri="{FF2B5EF4-FFF2-40B4-BE49-F238E27FC236}">
                  <a16:creationId xmlns:a16="http://schemas.microsoft.com/office/drawing/2014/main" id="{E7713A77-9A3A-4DB0-2090-821F557BEF94}"/>
                </a:ext>
              </a:extLst>
            </p:cNvPr>
            <p:cNvSpPr/>
            <p:nvPr/>
          </p:nvSpPr>
          <p:spPr>
            <a:xfrm>
              <a:off x="3439661" y="419020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3" name="Полилиния: фигура 4452">
              <a:extLst>
                <a:ext uri="{FF2B5EF4-FFF2-40B4-BE49-F238E27FC236}">
                  <a16:creationId xmlns:a16="http://schemas.microsoft.com/office/drawing/2014/main" id="{E4F31FA7-D7A1-50F2-19A2-6D8FDC8D9D3E}"/>
                </a:ext>
              </a:extLst>
            </p:cNvPr>
            <p:cNvSpPr/>
            <p:nvPr/>
          </p:nvSpPr>
          <p:spPr>
            <a:xfrm>
              <a:off x="3530968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4" name="Полилиния: фигура 4453">
              <a:extLst>
                <a:ext uri="{FF2B5EF4-FFF2-40B4-BE49-F238E27FC236}">
                  <a16:creationId xmlns:a16="http://schemas.microsoft.com/office/drawing/2014/main" id="{2F1E0A9F-F9D6-00E1-42E8-E42946ED2ACE}"/>
                </a:ext>
              </a:extLst>
            </p:cNvPr>
            <p:cNvSpPr/>
            <p:nvPr/>
          </p:nvSpPr>
          <p:spPr>
            <a:xfrm>
              <a:off x="3236283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5" name="Полилиния: фигура 4454">
              <a:extLst>
                <a:ext uri="{FF2B5EF4-FFF2-40B4-BE49-F238E27FC236}">
                  <a16:creationId xmlns:a16="http://schemas.microsoft.com/office/drawing/2014/main" id="{11402D0E-BEC8-E8C2-26F3-64F400C5EFCA}"/>
                </a:ext>
              </a:extLst>
            </p:cNvPr>
            <p:cNvSpPr/>
            <p:nvPr/>
          </p:nvSpPr>
          <p:spPr>
            <a:xfrm>
              <a:off x="332760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6" name="Полилиния: фигура 4455">
              <a:extLst>
                <a:ext uri="{FF2B5EF4-FFF2-40B4-BE49-F238E27FC236}">
                  <a16:creationId xmlns:a16="http://schemas.microsoft.com/office/drawing/2014/main" id="{EC8B3EAA-F93D-16A7-899A-96291EA540B3}"/>
                </a:ext>
              </a:extLst>
            </p:cNvPr>
            <p:cNvSpPr/>
            <p:nvPr/>
          </p:nvSpPr>
          <p:spPr>
            <a:xfrm>
              <a:off x="3236283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7" name="Полилиния: фигура 4456">
              <a:extLst>
                <a:ext uri="{FF2B5EF4-FFF2-40B4-BE49-F238E27FC236}">
                  <a16:creationId xmlns:a16="http://schemas.microsoft.com/office/drawing/2014/main" id="{7F452B97-7B6B-EDFD-0FBE-8D657D648989}"/>
                </a:ext>
              </a:extLst>
            </p:cNvPr>
            <p:cNvSpPr/>
            <p:nvPr/>
          </p:nvSpPr>
          <p:spPr>
            <a:xfrm>
              <a:off x="332760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8" name="Полилиния: фигура 4457">
              <a:extLst>
                <a:ext uri="{FF2B5EF4-FFF2-40B4-BE49-F238E27FC236}">
                  <a16:creationId xmlns:a16="http://schemas.microsoft.com/office/drawing/2014/main" id="{06F9A4A2-B613-3750-B9A1-156D4ACEAB55}"/>
                </a:ext>
              </a:extLst>
            </p:cNvPr>
            <p:cNvSpPr/>
            <p:nvPr/>
          </p:nvSpPr>
          <p:spPr>
            <a:xfrm>
              <a:off x="3252893" y="4098941"/>
              <a:ext cx="12444" cy="12448"/>
            </a:xfrm>
            <a:custGeom>
              <a:avLst/>
              <a:gdLst>
                <a:gd name="connsiteX0" fmla="*/ -72 w 12444"/>
                <a:gd name="connsiteY0" fmla="*/ 6041 h 12448"/>
                <a:gd name="connsiteX1" fmla="*/ 6150 w 12444"/>
                <a:gd name="connsiteY1" fmla="*/ -179 h 12448"/>
                <a:gd name="connsiteX2" fmla="*/ 12373 w 12444"/>
                <a:gd name="connsiteY2" fmla="*/ 6041 h 12448"/>
                <a:gd name="connsiteX3" fmla="*/ 6150 w 12444"/>
                <a:gd name="connsiteY3" fmla="*/ 12270 h 12448"/>
                <a:gd name="connsiteX4" fmla="*/ -72 w 1244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8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9" name="Полилиния: фигура 4458">
              <a:extLst>
                <a:ext uri="{FF2B5EF4-FFF2-40B4-BE49-F238E27FC236}">
                  <a16:creationId xmlns:a16="http://schemas.microsoft.com/office/drawing/2014/main" id="{B3C01777-747D-4982-FF57-AEE150E05A3E}"/>
                </a:ext>
              </a:extLst>
            </p:cNvPr>
            <p:cNvSpPr/>
            <p:nvPr/>
          </p:nvSpPr>
          <p:spPr>
            <a:xfrm>
              <a:off x="3344200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50 w 12454"/>
                <a:gd name="connsiteY1" fmla="*/ -179 h 12448"/>
                <a:gd name="connsiteX2" fmla="*/ 12382 w 12454"/>
                <a:gd name="connsiteY2" fmla="*/ 6041 h 12448"/>
                <a:gd name="connsiteX3" fmla="*/ 615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0" name="Полилиния: фигура 4459">
              <a:extLst>
                <a:ext uri="{FF2B5EF4-FFF2-40B4-BE49-F238E27FC236}">
                  <a16:creationId xmlns:a16="http://schemas.microsoft.com/office/drawing/2014/main" id="{3DB1618B-A80D-F0CA-A19F-62E838F7AAA3}"/>
                </a:ext>
              </a:extLst>
            </p:cNvPr>
            <p:cNvSpPr/>
            <p:nvPr/>
          </p:nvSpPr>
          <p:spPr>
            <a:xfrm>
              <a:off x="3252893" y="419020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1" name="Полилиния: фигура 4460">
              <a:extLst>
                <a:ext uri="{FF2B5EF4-FFF2-40B4-BE49-F238E27FC236}">
                  <a16:creationId xmlns:a16="http://schemas.microsoft.com/office/drawing/2014/main" id="{0488CE4D-8F2F-9AD8-E02A-ABA4324D627A}"/>
                </a:ext>
              </a:extLst>
            </p:cNvPr>
            <p:cNvSpPr/>
            <p:nvPr/>
          </p:nvSpPr>
          <p:spPr>
            <a:xfrm>
              <a:off x="3344200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2" name="Полилиния: фигура 4461">
              <a:extLst>
                <a:ext uri="{FF2B5EF4-FFF2-40B4-BE49-F238E27FC236}">
                  <a16:creationId xmlns:a16="http://schemas.microsoft.com/office/drawing/2014/main" id="{3F6E7E72-ED26-2679-3E2B-6C68B327E567}"/>
                </a:ext>
              </a:extLst>
            </p:cNvPr>
            <p:cNvSpPr/>
            <p:nvPr/>
          </p:nvSpPr>
          <p:spPr>
            <a:xfrm>
              <a:off x="304951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3" name="Полилиния: фигура 4462">
              <a:extLst>
                <a:ext uri="{FF2B5EF4-FFF2-40B4-BE49-F238E27FC236}">
                  <a16:creationId xmlns:a16="http://schemas.microsoft.com/office/drawing/2014/main" id="{1924C27D-8902-2F06-08E4-7D38E677D520}"/>
                </a:ext>
              </a:extLst>
            </p:cNvPr>
            <p:cNvSpPr/>
            <p:nvPr/>
          </p:nvSpPr>
          <p:spPr>
            <a:xfrm>
              <a:off x="313875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4" name="Полилиния: фигура 4463">
              <a:extLst>
                <a:ext uri="{FF2B5EF4-FFF2-40B4-BE49-F238E27FC236}">
                  <a16:creationId xmlns:a16="http://schemas.microsoft.com/office/drawing/2014/main" id="{23913944-343E-E241-4746-E3887C89BFC9}"/>
                </a:ext>
              </a:extLst>
            </p:cNvPr>
            <p:cNvSpPr/>
            <p:nvPr/>
          </p:nvSpPr>
          <p:spPr>
            <a:xfrm>
              <a:off x="304951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5" name="Полилиния: фигура 4464">
              <a:extLst>
                <a:ext uri="{FF2B5EF4-FFF2-40B4-BE49-F238E27FC236}">
                  <a16:creationId xmlns:a16="http://schemas.microsoft.com/office/drawing/2014/main" id="{4775C066-9D22-1513-DE34-747EA7123C5E}"/>
                </a:ext>
              </a:extLst>
            </p:cNvPr>
            <p:cNvSpPr/>
            <p:nvPr/>
          </p:nvSpPr>
          <p:spPr>
            <a:xfrm>
              <a:off x="313875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6" name="Полилиния: фигура 4465">
              <a:extLst>
                <a:ext uri="{FF2B5EF4-FFF2-40B4-BE49-F238E27FC236}">
                  <a16:creationId xmlns:a16="http://schemas.microsoft.com/office/drawing/2014/main" id="{FCAD5AD6-BB53-C349-2036-9E8933144F2F}"/>
                </a:ext>
              </a:extLst>
            </p:cNvPr>
            <p:cNvSpPr/>
            <p:nvPr/>
          </p:nvSpPr>
          <p:spPr>
            <a:xfrm>
              <a:off x="3066115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60 w 12454"/>
                <a:gd name="connsiteY1" fmla="*/ -179 h 12448"/>
                <a:gd name="connsiteX2" fmla="*/ 12382 w 12454"/>
                <a:gd name="connsiteY2" fmla="*/ 6041 h 12448"/>
                <a:gd name="connsiteX3" fmla="*/ 616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7" name="Полилиния: фигура 4466">
              <a:extLst>
                <a:ext uri="{FF2B5EF4-FFF2-40B4-BE49-F238E27FC236}">
                  <a16:creationId xmlns:a16="http://schemas.microsoft.com/office/drawing/2014/main" id="{42457F0E-3992-5C1F-112D-93417E6E5C8C}"/>
                </a:ext>
              </a:extLst>
            </p:cNvPr>
            <p:cNvSpPr/>
            <p:nvPr/>
          </p:nvSpPr>
          <p:spPr>
            <a:xfrm>
              <a:off x="3157431" y="4098941"/>
              <a:ext cx="10376" cy="12448"/>
            </a:xfrm>
            <a:custGeom>
              <a:avLst/>
              <a:gdLst>
                <a:gd name="connsiteX0" fmla="*/ -72 w 10376"/>
                <a:gd name="connsiteY0" fmla="*/ 6041 h 12448"/>
                <a:gd name="connsiteX1" fmla="*/ 4073 w 10376"/>
                <a:gd name="connsiteY1" fmla="*/ -179 h 12448"/>
                <a:gd name="connsiteX2" fmla="*/ 10305 w 10376"/>
                <a:gd name="connsiteY2" fmla="*/ 6041 h 12448"/>
                <a:gd name="connsiteX3" fmla="*/ 4073 w 10376"/>
                <a:gd name="connsiteY3" fmla="*/ 12270 h 12448"/>
                <a:gd name="connsiteX4" fmla="*/ -72 w 10376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8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8" name="Полилиния: фигура 4467">
              <a:extLst>
                <a:ext uri="{FF2B5EF4-FFF2-40B4-BE49-F238E27FC236}">
                  <a16:creationId xmlns:a16="http://schemas.microsoft.com/office/drawing/2014/main" id="{30C9EB90-4729-CDE3-4CE8-5D5A168AEC32}"/>
                </a:ext>
              </a:extLst>
            </p:cNvPr>
            <p:cNvSpPr/>
            <p:nvPr/>
          </p:nvSpPr>
          <p:spPr>
            <a:xfrm>
              <a:off x="3066115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9" name="Полилиния: фигура 4468">
              <a:extLst>
                <a:ext uri="{FF2B5EF4-FFF2-40B4-BE49-F238E27FC236}">
                  <a16:creationId xmlns:a16="http://schemas.microsoft.com/office/drawing/2014/main" id="{E8A06220-D01A-A566-3154-704C3E78F94F}"/>
                </a:ext>
              </a:extLst>
            </p:cNvPr>
            <p:cNvSpPr/>
            <p:nvPr/>
          </p:nvSpPr>
          <p:spPr>
            <a:xfrm>
              <a:off x="3157431" y="4190209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0" name="Полилиния: фигура 4469">
              <a:extLst>
                <a:ext uri="{FF2B5EF4-FFF2-40B4-BE49-F238E27FC236}">
                  <a16:creationId xmlns:a16="http://schemas.microsoft.com/office/drawing/2014/main" id="{59331D82-9C0E-AB4C-02FF-BC45466FE509}"/>
                </a:ext>
              </a:extLst>
            </p:cNvPr>
            <p:cNvSpPr/>
            <p:nvPr/>
          </p:nvSpPr>
          <p:spPr>
            <a:xfrm>
              <a:off x="286274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1" name="Полилиния: фигура 4470">
              <a:extLst>
                <a:ext uri="{FF2B5EF4-FFF2-40B4-BE49-F238E27FC236}">
                  <a16:creationId xmlns:a16="http://schemas.microsoft.com/office/drawing/2014/main" id="{0FEA09CA-A86C-7B6B-161B-03DF1A7F9C9C}"/>
                </a:ext>
              </a:extLst>
            </p:cNvPr>
            <p:cNvSpPr/>
            <p:nvPr/>
          </p:nvSpPr>
          <p:spPr>
            <a:xfrm>
              <a:off x="295198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2" name="Полилиния: фигура 4471">
              <a:extLst>
                <a:ext uri="{FF2B5EF4-FFF2-40B4-BE49-F238E27FC236}">
                  <a16:creationId xmlns:a16="http://schemas.microsoft.com/office/drawing/2014/main" id="{1F64986E-0C8F-AB78-14B3-075774C81222}"/>
                </a:ext>
              </a:extLst>
            </p:cNvPr>
            <p:cNvSpPr/>
            <p:nvPr/>
          </p:nvSpPr>
          <p:spPr>
            <a:xfrm>
              <a:off x="286274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3" name="Полилиния: фигура 4472">
              <a:extLst>
                <a:ext uri="{FF2B5EF4-FFF2-40B4-BE49-F238E27FC236}">
                  <a16:creationId xmlns:a16="http://schemas.microsoft.com/office/drawing/2014/main" id="{F920D01B-DF6C-59C9-B27E-6C65C949052E}"/>
                </a:ext>
              </a:extLst>
            </p:cNvPr>
            <p:cNvSpPr/>
            <p:nvPr/>
          </p:nvSpPr>
          <p:spPr>
            <a:xfrm>
              <a:off x="295198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4" name="Полилиния: фигура 4473">
              <a:extLst>
                <a:ext uri="{FF2B5EF4-FFF2-40B4-BE49-F238E27FC236}">
                  <a16:creationId xmlns:a16="http://schemas.microsoft.com/office/drawing/2014/main" id="{6E78D75B-51EE-075A-97F7-B32A8A88C0B2}"/>
                </a:ext>
              </a:extLst>
            </p:cNvPr>
            <p:cNvSpPr/>
            <p:nvPr/>
          </p:nvSpPr>
          <p:spPr>
            <a:xfrm>
              <a:off x="2879346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3 w 8299"/>
                <a:gd name="connsiteY1" fmla="*/ -179 h 9111"/>
                <a:gd name="connsiteX2" fmla="*/ 8228 w 8299"/>
                <a:gd name="connsiteY2" fmla="*/ 3965 h 9111"/>
                <a:gd name="connsiteX3" fmla="*/ 408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5" name="Полилиния: фигура 4474">
              <a:extLst>
                <a:ext uri="{FF2B5EF4-FFF2-40B4-BE49-F238E27FC236}">
                  <a16:creationId xmlns:a16="http://schemas.microsoft.com/office/drawing/2014/main" id="{21C0F5A8-07FE-540D-FCE3-EC61B8B0D58D}"/>
                </a:ext>
              </a:extLst>
            </p:cNvPr>
            <p:cNvSpPr/>
            <p:nvPr/>
          </p:nvSpPr>
          <p:spPr>
            <a:xfrm>
              <a:off x="2970663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73 w 8299"/>
                <a:gd name="connsiteY1" fmla="*/ -179 h 9111"/>
                <a:gd name="connsiteX2" fmla="*/ 8228 w 8299"/>
                <a:gd name="connsiteY2" fmla="*/ 3965 h 9111"/>
                <a:gd name="connsiteX3" fmla="*/ 407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6" name="Полилиния: фигура 4475">
              <a:extLst>
                <a:ext uri="{FF2B5EF4-FFF2-40B4-BE49-F238E27FC236}">
                  <a16:creationId xmlns:a16="http://schemas.microsoft.com/office/drawing/2014/main" id="{92400A3F-9A7D-F5CA-2B3F-566ADCB1C6FC}"/>
                </a:ext>
              </a:extLst>
            </p:cNvPr>
            <p:cNvSpPr/>
            <p:nvPr/>
          </p:nvSpPr>
          <p:spPr>
            <a:xfrm>
              <a:off x="2879346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7" name="Полилиния: фигура 4476">
              <a:extLst>
                <a:ext uri="{FF2B5EF4-FFF2-40B4-BE49-F238E27FC236}">
                  <a16:creationId xmlns:a16="http://schemas.microsoft.com/office/drawing/2014/main" id="{5A3717D6-00D9-A2D4-5F94-6C57D966A96E}"/>
                </a:ext>
              </a:extLst>
            </p:cNvPr>
            <p:cNvSpPr/>
            <p:nvPr/>
          </p:nvSpPr>
          <p:spPr>
            <a:xfrm>
              <a:off x="2970663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8" name="Полилиния: фигура 4477">
              <a:extLst>
                <a:ext uri="{FF2B5EF4-FFF2-40B4-BE49-F238E27FC236}">
                  <a16:creationId xmlns:a16="http://schemas.microsoft.com/office/drawing/2014/main" id="{01FED639-3442-8CDF-9934-A75CE1D1A8A1}"/>
                </a:ext>
              </a:extLst>
            </p:cNvPr>
            <p:cNvSpPr/>
            <p:nvPr/>
          </p:nvSpPr>
          <p:spPr>
            <a:xfrm>
              <a:off x="267597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9" name="Полилиния: фигура 4478">
              <a:extLst>
                <a:ext uri="{FF2B5EF4-FFF2-40B4-BE49-F238E27FC236}">
                  <a16:creationId xmlns:a16="http://schemas.microsoft.com/office/drawing/2014/main" id="{D8126AEB-543B-92B2-88EE-E77CCFB47BF9}"/>
                </a:ext>
              </a:extLst>
            </p:cNvPr>
            <p:cNvSpPr/>
            <p:nvPr/>
          </p:nvSpPr>
          <p:spPr>
            <a:xfrm>
              <a:off x="2765208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0" name="Полилиния: фигура 4479">
              <a:extLst>
                <a:ext uri="{FF2B5EF4-FFF2-40B4-BE49-F238E27FC236}">
                  <a16:creationId xmlns:a16="http://schemas.microsoft.com/office/drawing/2014/main" id="{30C1C20A-CBB7-DB88-BE93-D412E07689F3}"/>
                </a:ext>
              </a:extLst>
            </p:cNvPr>
            <p:cNvSpPr/>
            <p:nvPr/>
          </p:nvSpPr>
          <p:spPr>
            <a:xfrm>
              <a:off x="267597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1" name="Полилиния: фигура 4480">
              <a:extLst>
                <a:ext uri="{FF2B5EF4-FFF2-40B4-BE49-F238E27FC236}">
                  <a16:creationId xmlns:a16="http://schemas.microsoft.com/office/drawing/2014/main" id="{2B195B8A-507A-DCDE-9964-13110FFABFCC}"/>
                </a:ext>
              </a:extLst>
            </p:cNvPr>
            <p:cNvSpPr/>
            <p:nvPr/>
          </p:nvSpPr>
          <p:spPr>
            <a:xfrm>
              <a:off x="2765208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2" name="Полилиния: фигура 4481">
              <a:extLst>
                <a:ext uri="{FF2B5EF4-FFF2-40B4-BE49-F238E27FC236}">
                  <a16:creationId xmlns:a16="http://schemas.microsoft.com/office/drawing/2014/main" id="{8A9FB422-1209-8BFC-9F30-3C6D124C6812}"/>
                </a:ext>
              </a:extLst>
            </p:cNvPr>
            <p:cNvSpPr/>
            <p:nvPr/>
          </p:nvSpPr>
          <p:spPr>
            <a:xfrm>
              <a:off x="2692578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2 w 8299"/>
                <a:gd name="connsiteY1" fmla="*/ -179 h 9111"/>
                <a:gd name="connsiteX2" fmla="*/ 8228 w 8299"/>
                <a:gd name="connsiteY2" fmla="*/ 3965 h 9111"/>
                <a:gd name="connsiteX3" fmla="*/ 4082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3" name="Полилиния: фигура 4482">
              <a:extLst>
                <a:ext uri="{FF2B5EF4-FFF2-40B4-BE49-F238E27FC236}">
                  <a16:creationId xmlns:a16="http://schemas.microsoft.com/office/drawing/2014/main" id="{F274108C-2A5F-BFE8-94C7-321F808FA191}"/>
                </a:ext>
              </a:extLst>
            </p:cNvPr>
            <p:cNvSpPr/>
            <p:nvPr/>
          </p:nvSpPr>
          <p:spPr>
            <a:xfrm>
              <a:off x="2783885" y="4101017"/>
              <a:ext cx="8309" cy="9111"/>
            </a:xfrm>
            <a:custGeom>
              <a:avLst/>
              <a:gdLst>
                <a:gd name="connsiteX0" fmla="*/ -72 w 8309"/>
                <a:gd name="connsiteY0" fmla="*/ 3965 h 9111"/>
                <a:gd name="connsiteX1" fmla="*/ 4082 w 8309"/>
                <a:gd name="connsiteY1" fmla="*/ -179 h 9111"/>
                <a:gd name="connsiteX2" fmla="*/ 8237 w 8309"/>
                <a:gd name="connsiteY2" fmla="*/ 3965 h 9111"/>
                <a:gd name="connsiteX3" fmla="*/ 4082 w 8309"/>
                <a:gd name="connsiteY3" fmla="*/ 8118 h 9111"/>
                <a:gd name="connsiteX4" fmla="*/ -72 w 830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4" name="Полилиния: фигура 4483">
              <a:extLst>
                <a:ext uri="{FF2B5EF4-FFF2-40B4-BE49-F238E27FC236}">
                  <a16:creationId xmlns:a16="http://schemas.microsoft.com/office/drawing/2014/main" id="{6099713E-3A6A-510F-1ADF-2D78BB25011F}"/>
                </a:ext>
              </a:extLst>
            </p:cNvPr>
            <p:cNvSpPr/>
            <p:nvPr/>
          </p:nvSpPr>
          <p:spPr>
            <a:xfrm>
              <a:off x="2692578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5" name="Полилиния: фигура 4484">
              <a:extLst>
                <a:ext uri="{FF2B5EF4-FFF2-40B4-BE49-F238E27FC236}">
                  <a16:creationId xmlns:a16="http://schemas.microsoft.com/office/drawing/2014/main" id="{30FD4BD6-CE87-D44D-E5CF-452ADE4A592E}"/>
                </a:ext>
              </a:extLst>
            </p:cNvPr>
            <p:cNvSpPr/>
            <p:nvPr/>
          </p:nvSpPr>
          <p:spPr>
            <a:xfrm>
              <a:off x="2783885" y="4192286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6" name="Полилиния: фигура 4485">
              <a:extLst>
                <a:ext uri="{FF2B5EF4-FFF2-40B4-BE49-F238E27FC236}">
                  <a16:creationId xmlns:a16="http://schemas.microsoft.com/office/drawing/2014/main" id="{FAF430AD-DC67-3336-E9D0-E1FB61332007}"/>
                </a:ext>
              </a:extLst>
            </p:cNvPr>
            <p:cNvSpPr/>
            <p:nvPr/>
          </p:nvSpPr>
          <p:spPr>
            <a:xfrm>
              <a:off x="248713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7" name="Полилиния: фигура 4486">
              <a:extLst>
                <a:ext uri="{FF2B5EF4-FFF2-40B4-BE49-F238E27FC236}">
                  <a16:creationId xmlns:a16="http://schemas.microsoft.com/office/drawing/2014/main" id="{78CE002A-4248-CD77-EACC-EE15AA1BC7B7}"/>
                </a:ext>
              </a:extLst>
            </p:cNvPr>
            <p:cNvSpPr/>
            <p:nvPr/>
          </p:nvSpPr>
          <p:spPr>
            <a:xfrm>
              <a:off x="257843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8" name="Полилиния: фигура 4487">
              <a:extLst>
                <a:ext uri="{FF2B5EF4-FFF2-40B4-BE49-F238E27FC236}">
                  <a16:creationId xmlns:a16="http://schemas.microsoft.com/office/drawing/2014/main" id="{0746BADC-F590-A00A-70B2-084B1AEAC3D2}"/>
                </a:ext>
              </a:extLst>
            </p:cNvPr>
            <p:cNvSpPr/>
            <p:nvPr/>
          </p:nvSpPr>
          <p:spPr>
            <a:xfrm>
              <a:off x="248713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9" name="Полилиния: фигура 4488">
              <a:extLst>
                <a:ext uri="{FF2B5EF4-FFF2-40B4-BE49-F238E27FC236}">
                  <a16:creationId xmlns:a16="http://schemas.microsoft.com/office/drawing/2014/main" id="{2323DA6C-D36D-FFE4-3755-52A5A708F9AA}"/>
                </a:ext>
              </a:extLst>
            </p:cNvPr>
            <p:cNvSpPr/>
            <p:nvPr/>
          </p:nvSpPr>
          <p:spPr>
            <a:xfrm>
              <a:off x="257843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0" name="Полилиния: фигура 4489">
              <a:extLst>
                <a:ext uri="{FF2B5EF4-FFF2-40B4-BE49-F238E27FC236}">
                  <a16:creationId xmlns:a16="http://schemas.microsoft.com/office/drawing/2014/main" id="{A6B1EE5D-0A04-4571-8CF9-1A37A41311CA}"/>
                </a:ext>
              </a:extLst>
            </p:cNvPr>
            <p:cNvSpPr/>
            <p:nvPr/>
          </p:nvSpPr>
          <p:spPr>
            <a:xfrm>
              <a:off x="2505809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1" name="Полилиния: фигура 4490">
              <a:extLst>
                <a:ext uri="{FF2B5EF4-FFF2-40B4-BE49-F238E27FC236}">
                  <a16:creationId xmlns:a16="http://schemas.microsoft.com/office/drawing/2014/main" id="{2D3553BF-4BA4-6565-6A06-8897BE5BE49F}"/>
                </a:ext>
              </a:extLst>
            </p:cNvPr>
            <p:cNvSpPr/>
            <p:nvPr/>
          </p:nvSpPr>
          <p:spPr>
            <a:xfrm>
              <a:off x="2597116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2" name="Полилиния: фигура 4491">
              <a:extLst>
                <a:ext uri="{FF2B5EF4-FFF2-40B4-BE49-F238E27FC236}">
                  <a16:creationId xmlns:a16="http://schemas.microsoft.com/office/drawing/2014/main" id="{0BD8C73C-DCF1-06D3-A81E-7450928A1549}"/>
                </a:ext>
              </a:extLst>
            </p:cNvPr>
            <p:cNvSpPr/>
            <p:nvPr/>
          </p:nvSpPr>
          <p:spPr>
            <a:xfrm>
              <a:off x="2505809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3" name="Полилиния: фигура 4492">
              <a:extLst>
                <a:ext uri="{FF2B5EF4-FFF2-40B4-BE49-F238E27FC236}">
                  <a16:creationId xmlns:a16="http://schemas.microsoft.com/office/drawing/2014/main" id="{CC3FDBEC-8623-DBC3-919D-4D8EAAB162C3}"/>
                </a:ext>
              </a:extLst>
            </p:cNvPr>
            <p:cNvSpPr/>
            <p:nvPr/>
          </p:nvSpPr>
          <p:spPr>
            <a:xfrm>
              <a:off x="2597116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4" name="Полилиния: фигура 4493">
              <a:extLst>
                <a:ext uri="{FF2B5EF4-FFF2-40B4-BE49-F238E27FC236}">
                  <a16:creationId xmlns:a16="http://schemas.microsoft.com/office/drawing/2014/main" id="{7220E852-2EE1-8794-7003-2E3B5675B6B0}"/>
                </a:ext>
              </a:extLst>
            </p:cNvPr>
            <p:cNvSpPr/>
            <p:nvPr/>
          </p:nvSpPr>
          <p:spPr>
            <a:xfrm>
              <a:off x="230036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5" name="Полилиния: фигура 4494">
              <a:extLst>
                <a:ext uri="{FF2B5EF4-FFF2-40B4-BE49-F238E27FC236}">
                  <a16:creationId xmlns:a16="http://schemas.microsoft.com/office/drawing/2014/main" id="{86CC905A-3146-AA7F-566E-161718126D63}"/>
                </a:ext>
              </a:extLst>
            </p:cNvPr>
            <p:cNvSpPr/>
            <p:nvPr/>
          </p:nvSpPr>
          <p:spPr>
            <a:xfrm>
              <a:off x="239167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6" name="Полилиния: фигура 4495">
              <a:extLst>
                <a:ext uri="{FF2B5EF4-FFF2-40B4-BE49-F238E27FC236}">
                  <a16:creationId xmlns:a16="http://schemas.microsoft.com/office/drawing/2014/main" id="{CB8A9541-77BC-7C14-98C1-878CBE4FF97F}"/>
                </a:ext>
              </a:extLst>
            </p:cNvPr>
            <p:cNvSpPr/>
            <p:nvPr/>
          </p:nvSpPr>
          <p:spPr>
            <a:xfrm>
              <a:off x="230036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7" name="Полилиния: фигура 4496">
              <a:extLst>
                <a:ext uri="{FF2B5EF4-FFF2-40B4-BE49-F238E27FC236}">
                  <a16:creationId xmlns:a16="http://schemas.microsoft.com/office/drawing/2014/main" id="{4A8C2F1F-825E-225B-FF05-9A815A650026}"/>
                </a:ext>
              </a:extLst>
            </p:cNvPr>
            <p:cNvSpPr/>
            <p:nvPr/>
          </p:nvSpPr>
          <p:spPr>
            <a:xfrm>
              <a:off x="239167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8" name="Полилиния: фигура 4497">
              <a:extLst>
                <a:ext uri="{FF2B5EF4-FFF2-40B4-BE49-F238E27FC236}">
                  <a16:creationId xmlns:a16="http://schemas.microsoft.com/office/drawing/2014/main" id="{85384444-49E4-B65C-3284-2EA677951EE2}"/>
                </a:ext>
              </a:extLst>
            </p:cNvPr>
            <p:cNvSpPr/>
            <p:nvPr/>
          </p:nvSpPr>
          <p:spPr>
            <a:xfrm>
              <a:off x="2319041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9" name="Полилиния: фигура 4498">
              <a:extLst>
                <a:ext uri="{FF2B5EF4-FFF2-40B4-BE49-F238E27FC236}">
                  <a16:creationId xmlns:a16="http://schemas.microsoft.com/office/drawing/2014/main" id="{FFC45115-F3A2-22D9-0670-56AEFA40B830}"/>
                </a:ext>
              </a:extLst>
            </p:cNvPr>
            <p:cNvSpPr/>
            <p:nvPr/>
          </p:nvSpPr>
          <p:spPr>
            <a:xfrm>
              <a:off x="2410348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0" name="Полилиния: фигура 4499">
              <a:extLst>
                <a:ext uri="{FF2B5EF4-FFF2-40B4-BE49-F238E27FC236}">
                  <a16:creationId xmlns:a16="http://schemas.microsoft.com/office/drawing/2014/main" id="{CF8032CA-CE24-B960-1EFE-3047993794B6}"/>
                </a:ext>
              </a:extLst>
            </p:cNvPr>
            <p:cNvSpPr/>
            <p:nvPr/>
          </p:nvSpPr>
          <p:spPr>
            <a:xfrm>
              <a:off x="2319041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1" name="Полилиния: фигура 4500">
              <a:extLst>
                <a:ext uri="{FF2B5EF4-FFF2-40B4-BE49-F238E27FC236}">
                  <a16:creationId xmlns:a16="http://schemas.microsoft.com/office/drawing/2014/main" id="{62086FC8-E856-97D2-D28F-FD961D99F4E4}"/>
                </a:ext>
              </a:extLst>
            </p:cNvPr>
            <p:cNvSpPr/>
            <p:nvPr/>
          </p:nvSpPr>
          <p:spPr>
            <a:xfrm>
              <a:off x="2410348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2" name="Полилиния: фигура 4501">
              <a:extLst>
                <a:ext uri="{FF2B5EF4-FFF2-40B4-BE49-F238E27FC236}">
                  <a16:creationId xmlns:a16="http://schemas.microsoft.com/office/drawing/2014/main" id="{B657B1EF-5EF8-79D2-E352-997F57D0231E}"/>
                </a:ext>
              </a:extLst>
            </p:cNvPr>
            <p:cNvSpPr/>
            <p:nvPr/>
          </p:nvSpPr>
          <p:spPr>
            <a:xfrm>
              <a:off x="211359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3" name="Полилиния: фигура 4502">
              <a:extLst>
                <a:ext uri="{FF2B5EF4-FFF2-40B4-BE49-F238E27FC236}">
                  <a16:creationId xmlns:a16="http://schemas.microsoft.com/office/drawing/2014/main" id="{01A19F8B-A731-28B0-888D-6135CF721E17}"/>
                </a:ext>
              </a:extLst>
            </p:cNvPr>
            <p:cNvSpPr/>
            <p:nvPr/>
          </p:nvSpPr>
          <p:spPr>
            <a:xfrm>
              <a:off x="220282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4" name="Полилиния: фигура 4503">
              <a:extLst>
                <a:ext uri="{FF2B5EF4-FFF2-40B4-BE49-F238E27FC236}">
                  <a16:creationId xmlns:a16="http://schemas.microsoft.com/office/drawing/2014/main" id="{2AEF2908-199D-BFEB-0F97-09A0C6FE8397}"/>
                </a:ext>
              </a:extLst>
            </p:cNvPr>
            <p:cNvSpPr/>
            <p:nvPr/>
          </p:nvSpPr>
          <p:spPr>
            <a:xfrm>
              <a:off x="211359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5" name="Полилиния: фигура 4504">
              <a:extLst>
                <a:ext uri="{FF2B5EF4-FFF2-40B4-BE49-F238E27FC236}">
                  <a16:creationId xmlns:a16="http://schemas.microsoft.com/office/drawing/2014/main" id="{82129716-2630-F79F-5580-D6D815B2A3A5}"/>
                </a:ext>
              </a:extLst>
            </p:cNvPr>
            <p:cNvSpPr/>
            <p:nvPr/>
          </p:nvSpPr>
          <p:spPr>
            <a:xfrm>
              <a:off x="220282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6" name="Полилиния: фигура 4505">
              <a:extLst>
                <a:ext uri="{FF2B5EF4-FFF2-40B4-BE49-F238E27FC236}">
                  <a16:creationId xmlns:a16="http://schemas.microsoft.com/office/drawing/2014/main" id="{BB99C475-E4E2-515B-326A-6FBCEB05E341}"/>
                </a:ext>
              </a:extLst>
            </p:cNvPr>
            <p:cNvSpPr/>
            <p:nvPr/>
          </p:nvSpPr>
          <p:spPr>
            <a:xfrm>
              <a:off x="2132273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7" name="Полилиния: фигура 4506">
              <a:extLst>
                <a:ext uri="{FF2B5EF4-FFF2-40B4-BE49-F238E27FC236}">
                  <a16:creationId xmlns:a16="http://schemas.microsoft.com/office/drawing/2014/main" id="{9F10D8B3-B601-04D1-2288-4561F3F0A2F6}"/>
                </a:ext>
              </a:extLst>
            </p:cNvPr>
            <p:cNvSpPr/>
            <p:nvPr/>
          </p:nvSpPr>
          <p:spPr>
            <a:xfrm>
              <a:off x="2223579" y="4103093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188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8" name="Полилиния: фигура 4507">
              <a:extLst>
                <a:ext uri="{FF2B5EF4-FFF2-40B4-BE49-F238E27FC236}">
                  <a16:creationId xmlns:a16="http://schemas.microsoft.com/office/drawing/2014/main" id="{3976AC8E-7CF2-4FC6-EB5A-1F6817006B68}"/>
                </a:ext>
              </a:extLst>
            </p:cNvPr>
            <p:cNvSpPr/>
            <p:nvPr/>
          </p:nvSpPr>
          <p:spPr>
            <a:xfrm>
              <a:off x="2132273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9" name="Полилиния: фигура 4508">
              <a:extLst>
                <a:ext uri="{FF2B5EF4-FFF2-40B4-BE49-F238E27FC236}">
                  <a16:creationId xmlns:a16="http://schemas.microsoft.com/office/drawing/2014/main" id="{0512EDC3-7393-3276-7687-D264A500AB8A}"/>
                </a:ext>
              </a:extLst>
            </p:cNvPr>
            <p:cNvSpPr/>
            <p:nvPr/>
          </p:nvSpPr>
          <p:spPr>
            <a:xfrm>
              <a:off x="2223579" y="4194362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0" name="Полилиния: фигура 4509">
              <a:extLst>
                <a:ext uri="{FF2B5EF4-FFF2-40B4-BE49-F238E27FC236}">
                  <a16:creationId xmlns:a16="http://schemas.microsoft.com/office/drawing/2014/main" id="{AC18EDC5-B973-B742-C99F-E07C3169A121}"/>
                </a:ext>
              </a:extLst>
            </p:cNvPr>
            <p:cNvSpPr/>
            <p:nvPr/>
          </p:nvSpPr>
          <p:spPr>
            <a:xfrm>
              <a:off x="192682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1" name="Полилиния: фигура 4510">
              <a:extLst>
                <a:ext uri="{FF2B5EF4-FFF2-40B4-BE49-F238E27FC236}">
                  <a16:creationId xmlns:a16="http://schemas.microsoft.com/office/drawing/2014/main" id="{552E9BFA-3439-C278-6470-5836E92A3479}"/>
                </a:ext>
              </a:extLst>
            </p:cNvPr>
            <p:cNvSpPr/>
            <p:nvPr/>
          </p:nvSpPr>
          <p:spPr>
            <a:xfrm>
              <a:off x="201605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2" name="Полилиния: фигура 4511">
              <a:extLst>
                <a:ext uri="{FF2B5EF4-FFF2-40B4-BE49-F238E27FC236}">
                  <a16:creationId xmlns:a16="http://schemas.microsoft.com/office/drawing/2014/main" id="{60F6D068-78E6-9531-2777-9444D7F8A786}"/>
                </a:ext>
              </a:extLst>
            </p:cNvPr>
            <p:cNvSpPr/>
            <p:nvPr/>
          </p:nvSpPr>
          <p:spPr>
            <a:xfrm>
              <a:off x="192682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3" name="Полилиния: фигура 4512">
              <a:extLst>
                <a:ext uri="{FF2B5EF4-FFF2-40B4-BE49-F238E27FC236}">
                  <a16:creationId xmlns:a16="http://schemas.microsoft.com/office/drawing/2014/main" id="{3C5112E1-A688-2EC4-4AF2-FEFBA9F0130F}"/>
                </a:ext>
              </a:extLst>
            </p:cNvPr>
            <p:cNvSpPr/>
            <p:nvPr/>
          </p:nvSpPr>
          <p:spPr>
            <a:xfrm>
              <a:off x="201605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4" name="Полилиния: фигура 4513">
              <a:extLst>
                <a:ext uri="{FF2B5EF4-FFF2-40B4-BE49-F238E27FC236}">
                  <a16:creationId xmlns:a16="http://schemas.microsoft.com/office/drawing/2014/main" id="{6FC85B44-B207-4EDA-99FE-44EBB7B13311}"/>
                </a:ext>
              </a:extLst>
            </p:cNvPr>
            <p:cNvSpPr/>
            <p:nvPr/>
          </p:nvSpPr>
          <p:spPr>
            <a:xfrm>
              <a:off x="1945504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5" name="Полилиния: фигура 4514">
              <a:extLst>
                <a:ext uri="{FF2B5EF4-FFF2-40B4-BE49-F238E27FC236}">
                  <a16:creationId xmlns:a16="http://schemas.microsoft.com/office/drawing/2014/main" id="{247C684F-BD2F-055A-C252-4F4631F5F476}"/>
                </a:ext>
              </a:extLst>
            </p:cNvPr>
            <p:cNvSpPr/>
            <p:nvPr/>
          </p:nvSpPr>
          <p:spPr>
            <a:xfrm>
              <a:off x="2036811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6" name="Полилиния: фигура 4515">
              <a:extLst>
                <a:ext uri="{FF2B5EF4-FFF2-40B4-BE49-F238E27FC236}">
                  <a16:creationId xmlns:a16="http://schemas.microsoft.com/office/drawing/2014/main" id="{FC37D75A-0735-79FA-C9BF-864047A81A06}"/>
                </a:ext>
              </a:extLst>
            </p:cNvPr>
            <p:cNvSpPr/>
            <p:nvPr/>
          </p:nvSpPr>
          <p:spPr>
            <a:xfrm>
              <a:off x="1945504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7" name="Полилиния: фигура 4516">
              <a:extLst>
                <a:ext uri="{FF2B5EF4-FFF2-40B4-BE49-F238E27FC236}">
                  <a16:creationId xmlns:a16="http://schemas.microsoft.com/office/drawing/2014/main" id="{2CE0B82B-93C5-EABE-A2E9-7B9BF8BDD36A}"/>
                </a:ext>
              </a:extLst>
            </p:cNvPr>
            <p:cNvSpPr/>
            <p:nvPr/>
          </p:nvSpPr>
          <p:spPr>
            <a:xfrm>
              <a:off x="2036811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8" name="Полилиния: фигура 4517">
              <a:extLst>
                <a:ext uri="{FF2B5EF4-FFF2-40B4-BE49-F238E27FC236}">
                  <a16:creationId xmlns:a16="http://schemas.microsoft.com/office/drawing/2014/main" id="{F50B743C-586E-B0D6-F444-C1AED5F0A091}"/>
                </a:ext>
              </a:extLst>
            </p:cNvPr>
            <p:cNvSpPr/>
            <p:nvPr/>
          </p:nvSpPr>
          <p:spPr>
            <a:xfrm>
              <a:off x="1740049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9" name="Полилиния: фигура 4518">
              <a:extLst>
                <a:ext uri="{FF2B5EF4-FFF2-40B4-BE49-F238E27FC236}">
                  <a16:creationId xmlns:a16="http://schemas.microsoft.com/office/drawing/2014/main" id="{C0DEFD84-E83A-0886-B503-5F8E2EE39A59}"/>
                </a:ext>
              </a:extLst>
            </p:cNvPr>
            <p:cNvSpPr/>
            <p:nvPr/>
          </p:nvSpPr>
          <p:spPr>
            <a:xfrm>
              <a:off x="182928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0" name="Полилиния: фигура 4519">
              <a:extLst>
                <a:ext uri="{FF2B5EF4-FFF2-40B4-BE49-F238E27FC236}">
                  <a16:creationId xmlns:a16="http://schemas.microsoft.com/office/drawing/2014/main" id="{4DC63931-A1CB-B4C9-EFB5-3073BC954752}"/>
                </a:ext>
              </a:extLst>
            </p:cNvPr>
            <p:cNvSpPr/>
            <p:nvPr/>
          </p:nvSpPr>
          <p:spPr>
            <a:xfrm>
              <a:off x="1740049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1" name="Полилиния: фигура 4520">
              <a:extLst>
                <a:ext uri="{FF2B5EF4-FFF2-40B4-BE49-F238E27FC236}">
                  <a16:creationId xmlns:a16="http://schemas.microsoft.com/office/drawing/2014/main" id="{108C8D6A-86F4-7BA5-1E12-A53BCEDE1B1D}"/>
                </a:ext>
              </a:extLst>
            </p:cNvPr>
            <p:cNvSpPr/>
            <p:nvPr/>
          </p:nvSpPr>
          <p:spPr>
            <a:xfrm>
              <a:off x="182928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2" name="Полилиния: фигура 4521">
              <a:extLst>
                <a:ext uri="{FF2B5EF4-FFF2-40B4-BE49-F238E27FC236}">
                  <a16:creationId xmlns:a16="http://schemas.microsoft.com/office/drawing/2014/main" id="{A1B8BE41-4A66-E242-9AFB-8F0F8E72075A}"/>
                </a:ext>
              </a:extLst>
            </p:cNvPr>
            <p:cNvSpPr/>
            <p:nvPr/>
          </p:nvSpPr>
          <p:spPr>
            <a:xfrm>
              <a:off x="1758726" y="4103093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3" name="Полилиния: фигура 4522">
              <a:extLst>
                <a:ext uri="{FF2B5EF4-FFF2-40B4-BE49-F238E27FC236}">
                  <a16:creationId xmlns:a16="http://schemas.microsoft.com/office/drawing/2014/main" id="{FF9F6751-07A9-E2CA-1C12-17AFF7A03952}"/>
                </a:ext>
              </a:extLst>
            </p:cNvPr>
            <p:cNvSpPr/>
            <p:nvPr/>
          </p:nvSpPr>
          <p:spPr>
            <a:xfrm>
              <a:off x="1850043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4" name="Полилиния: фигура 4523">
              <a:extLst>
                <a:ext uri="{FF2B5EF4-FFF2-40B4-BE49-F238E27FC236}">
                  <a16:creationId xmlns:a16="http://schemas.microsoft.com/office/drawing/2014/main" id="{26B7920E-9DB4-E9FE-274C-1942E25386B0}"/>
                </a:ext>
              </a:extLst>
            </p:cNvPr>
            <p:cNvSpPr/>
            <p:nvPr/>
          </p:nvSpPr>
          <p:spPr>
            <a:xfrm>
              <a:off x="1758726" y="4194362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5" name="Полилиния: фигура 4524">
              <a:extLst>
                <a:ext uri="{FF2B5EF4-FFF2-40B4-BE49-F238E27FC236}">
                  <a16:creationId xmlns:a16="http://schemas.microsoft.com/office/drawing/2014/main" id="{2D56D045-24A1-DD86-5A4F-C81DC8F2D1F4}"/>
                </a:ext>
              </a:extLst>
            </p:cNvPr>
            <p:cNvSpPr/>
            <p:nvPr/>
          </p:nvSpPr>
          <p:spPr>
            <a:xfrm>
              <a:off x="1850043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6" name="Полилиния: фигура 4525">
              <a:extLst>
                <a:ext uri="{FF2B5EF4-FFF2-40B4-BE49-F238E27FC236}">
                  <a16:creationId xmlns:a16="http://schemas.microsoft.com/office/drawing/2014/main" id="{9BE1F378-77B8-2198-BC00-543437539B13}"/>
                </a:ext>
              </a:extLst>
            </p:cNvPr>
            <p:cNvSpPr/>
            <p:nvPr/>
          </p:nvSpPr>
          <p:spPr>
            <a:xfrm>
              <a:off x="155121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7" name="Полилиния: фигура 4526">
              <a:extLst>
                <a:ext uri="{FF2B5EF4-FFF2-40B4-BE49-F238E27FC236}">
                  <a16:creationId xmlns:a16="http://schemas.microsoft.com/office/drawing/2014/main" id="{2306A9CE-21B0-9D90-0531-0174B2FFD359}"/>
                </a:ext>
              </a:extLst>
            </p:cNvPr>
            <p:cNvSpPr/>
            <p:nvPr/>
          </p:nvSpPr>
          <p:spPr>
            <a:xfrm>
              <a:off x="164252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8" name="Полилиния: фигура 4527">
              <a:extLst>
                <a:ext uri="{FF2B5EF4-FFF2-40B4-BE49-F238E27FC236}">
                  <a16:creationId xmlns:a16="http://schemas.microsoft.com/office/drawing/2014/main" id="{1B630DB1-B9C4-7997-50DD-1F05FAF227CB}"/>
                </a:ext>
              </a:extLst>
            </p:cNvPr>
            <p:cNvSpPr/>
            <p:nvPr/>
          </p:nvSpPr>
          <p:spPr>
            <a:xfrm>
              <a:off x="155121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9" name="Полилиния: фигура 4528">
              <a:extLst>
                <a:ext uri="{FF2B5EF4-FFF2-40B4-BE49-F238E27FC236}">
                  <a16:creationId xmlns:a16="http://schemas.microsoft.com/office/drawing/2014/main" id="{82AC4A64-0D50-A1C6-B23E-FEB40EBE4B1D}"/>
                </a:ext>
              </a:extLst>
            </p:cNvPr>
            <p:cNvSpPr/>
            <p:nvPr/>
          </p:nvSpPr>
          <p:spPr>
            <a:xfrm>
              <a:off x="164252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0" name="Полилиния: фигура 4529">
              <a:extLst>
                <a:ext uri="{FF2B5EF4-FFF2-40B4-BE49-F238E27FC236}">
                  <a16:creationId xmlns:a16="http://schemas.microsoft.com/office/drawing/2014/main" id="{C125A7CF-EC82-71CC-BC7E-DC52858D1F0B}"/>
                </a:ext>
              </a:extLst>
            </p:cNvPr>
            <p:cNvSpPr/>
            <p:nvPr/>
          </p:nvSpPr>
          <p:spPr>
            <a:xfrm>
              <a:off x="1571958" y="4104241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740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1" name="Полилиния: фигура 4530">
              <a:extLst>
                <a:ext uri="{FF2B5EF4-FFF2-40B4-BE49-F238E27FC236}">
                  <a16:creationId xmlns:a16="http://schemas.microsoft.com/office/drawing/2014/main" id="{7947424B-AD12-2045-18B0-CC8AB3119AC5}"/>
                </a:ext>
              </a:extLst>
            </p:cNvPr>
            <p:cNvSpPr/>
            <p:nvPr/>
          </p:nvSpPr>
          <p:spPr>
            <a:xfrm>
              <a:off x="1663274" y="4104241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4073" y="740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2" name="Полилиния: фигура 4531">
              <a:extLst>
                <a:ext uri="{FF2B5EF4-FFF2-40B4-BE49-F238E27FC236}">
                  <a16:creationId xmlns:a16="http://schemas.microsoft.com/office/drawing/2014/main" id="{C11C00EE-894C-C18D-DED3-ACC777B12693}"/>
                </a:ext>
              </a:extLst>
            </p:cNvPr>
            <p:cNvSpPr/>
            <p:nvPr/>
          </p:nvSpPr>
          <p:spPr>
            <a:xfrm>
              <a:off x="1571958" y="4194881"/>
              <a:ext cx="4154" cy="2476"/>
            </a:xfrm>
            <a:custGeom>
              <a:avLst/>
              <a:gdLst>
                <a:gd name="connsiteX0" fmla="*/ -72 w 4154"/>
                <a:gd name="connsiteY0" fmla="*/ 1379 h 2476"/>
                <a:gd name="connsiteX1" fmla="*/ -72 w 4154"/>
                <a:gd name="connsiteY1" fmla="*/ 1379 h 2476"/>
                <a:gd name="connsiteX2" fmla="*/ 4082 w 4154"/>
                <a:gd name="connsiteY2" fmla="*/ 1379 h 2476"/>
                <a:gd name="connsiteX3" fmla="*/ -72 w 4154"/>
                <a:gd name="connsiteY3" fmla="*/ 1379 h 2476"/>
                <a:gd name="connsiteX4" fmla="*/ -72 w 4154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45"/>
                    <a:pt x="-72" y="1379"/>
                  </a:cubicBezTo>
                  <a:cubicBezTo>
                    <a:pt x="2005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3" name="Полилиния: фигура 4532">
              <a:extLst>
                <a:ext uri="{FF2B5EF4-FFF2-40B4-BE49-F238E27FC236}">
                  <a16:creationId xmlns:a16="http://schemas.microsoft.com/office/drawing/2014/main" id="{DCB43937-322A-76FA-D7D6-5B3C5BA250F1}"/>
                </a:ext>
              </a:extLst>
            </p:cNvPr>
            <p:cNvSpPr/>
            <p:nvPr/>
          </p:nvSpPr>
          <p:spPr>
            <a:xfrm>
              <a:off x="1663274" y="4194881"/>
              <a:ext cx="4145" cy="2476"/>
            </a:xfrm>
            <a:custGeom>
              <a:avLst/>
              <a:gdLst>
                <a:gd name="connsiteX0" fmla="*/ -72 w 4145"/>
                <a:gd name="connsiteY0" fmla="*/ 1379 h 2476"/>
                <a:gd name="connsiteX1" fmla="*/ -72 w 4145"/>
                <a:gd name="connsiteY1" fmla="*/ 1379 h 2476"/>
                <a:gd name="connsiteX2" fmla="*/ 4073 w 4145"/>
                <a:gd name="connsiteY2" fmla="*/ 1379 h 2476"/>
                <a:gd name="connsiteX3" fmla="*/ -72 w 4145"/>
                <a:gd name="connsiteY3" fmla="*/ 1379 h 2476"/>
                <a:gd name="connsiteX4" fmla="*/ -72 w 4145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45"/>
                    <a:pt x="-72" y="1379"/>
                  </a:cubicBezTo>
                  <a:cubicBezTo>
                    <a:pt x="-72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4" name="Полилиния: фигура 4533">
              <a:extLst>
                <a:ext uri="{FF2B5EF4-FFF2-40B4-BE49-F238E27FC236}">
                  <a16:creationId xmlns:a16="http://schemas.microsoft.com/office/drawing/2014/main" id="{AACEE234-430A-DAAA-16F7-15DE55E45844}"/>
                </a:ext>
              </a:extLst>
            </p:cNvPr>
            <p:cNvSpPr/>
            <p:nvPr/>
          </p:nvSpPr>
          <p:spPr>
            <a:xfrm>
              <a:off x="1364435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5" name="Полилиния: фигура 4534">
              <a:extLst>
                <a:ext uri="{FF2B5EF4-FFF2-40B4-BE49-F238E27FC236}">
                  <a16:creationId xmlns:a16="http://schemas.microsoft.com/office/drawing/2014/main" id="{3B5DDEE8-6702-B757-04EB-6A127FA66A81}"/>
                </a:ext>
              </a:extLst>
            </p:cNvPr>
            <p:cNvSpPr/>
            <p:nvPr/>
          </p:nvSpPr>
          <p:spPr>
            <a:xfrm>
              <a:off x="145575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6" name="Полилиния: фигура 4535">
              <a:extLst>
                <a:ext uri="{FF2B5EF4-FFF2-40B4-BE49-F238E27FC236}">
                  <a16:creationId xmlns:a16="http://schemas.microsoft.com/office/drawing/2014/main" id="{8A5E882F-BCFD-2B4F-B9BC-23C97B2639DC}"/>
                </a:ext>
              </a:extLst>
            </p:cNvPr>
            <p:cNvSpPr/>
            <p:nvPr/>
          </p:nvSpPr>
          <p:spPr>
            <a:xfrm>
              <a:off x="1385189" y="4195515"/>
              <a:ext cx="2937" cy="1841"/>
            </a:xfrm>
            <a:custGeom>
              <a:avLst/>
              <a:gdLst>
                <a:gd name="connsiteX0" fmla="*/ -72 w 2937"/>
                <a:gd name="connsiteY0" fmla="*/ 744 h 1841"/>
                <a:gd name="connsiteX1" fmla="*/ -72 w 2937"/>
                <a:gd name="connsiteY1" fmla="*/ 744 h 1841"/>
                <a:gd name="connsiteX2" fmla="*/ 2005 w 2937"/>
                <a:gd name="connsiteY2" fmla="*/ 744 h 1841"/>
                <a:gd name="connsiteX3" fmla="*/ -72 w 2937"/>
                <a:gd name="connsiteY3" fmla="*/ 744 h 1841"/>
                <a:gd name="connsiteX4" fmla="*/ -72 w 293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7" name="Полилиния: фигура 4536">
              <a:extLst>
                <a:ext uri="{FF2B5EF4-FFF2-40B4-BE49-F238E27FC236}">
                  <a16:creationId xmlns:a16="http://schemas.microsoft.com/office/drawing/2014/main" id="{8FFBE1C8-3679-02C3-8804-40D513817705}"/>
                </a:ext>
              </a:extLst>
            </p:cNvPr>
            <p:cNvSpPr/>
            <p:nvPr/>
          </p:nvSpPr>
          <p:spPr>
            <a:xfrm>
              <a:off x="1476496" y="4195515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8" name="Полилиния: фигура 4537">
              <a:extLst>
                <a:ext uri="{FF2B5EF4-FFF2-40B4-BE49-F238E27FC236}">
                  <a16:creationId xmlns:a16="http://schemas.microsoft.com/office/drawing/2014/main" id="{1750E3BF-B75A-EF00-90D6-83638F13CCE4}"/>
                </a:ext>
              </a:extLst>
            </p:cNvPr>
            <p:cNvSpPr/>
            <p:nvPr/>
          </p:nvSpPr>
          <p:spPr>
            <a:xfrm>
              <a:off x="126690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9" name="Полилиния: фигура 4538">
              <a:extLst>
                <a:ext uri="{FF2B5EF4-FFF2-40B4-BE49-F238E27FC236}">
                  <a16:creationId xmlns:a16="http://schemas.microsoft.com/office/drawing/2014/main" id="{A2D351AB-CFC4-92CC-87CC-7574DDEDDD08}"/>
                </a:ext>
              </a:extLst>
            </p:cNvPr>
            <p:cNvSpPr/>
            <p:nvPr/>
          </p:nvSpPr>
          <p:spPr>
            <a:xfrm>
              <a:off x="1289728" y="4195515"/>
              <a:ext cx="923" cy="922"/>
            </a:xfrm>
            <a:custGeom>
              <a:avLst/>
              <a:gdLst>
                <a:gd name="connsiteX0" fmla="*/ -72 w 923"/>
                <a:gd name="connsiteY0" fmla="*/ 744 h 922"/>
                <a:gd name="connsiteX1" fmla="*/ -72 w 923"/>
                <a:gd name="connsiteY1" fmla="*/ 744 h 922"/>
                <a:gd name="connsiteX2" fmla="*/ -72 w 923"/>
                <a:gd name="connsiteY2" fmla="*/ 744 h 922"/>
                <a:gd name="connsiteX3" fmla="*/ -72 w 923"/>
                <a:gd name="connsiteY3" fmla="*/ 744 h 922"/>
                <a:gd name="connsiteX4" fmla="*/ -72 w 923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-72" y="-1332"/>
                    <a:pt x="2005" y="744"/>
                    <a:pt x="-72" y="744"/>
                  </a:cubicBezTo>
                  <a:cubicBezTo>
                    <a:pt x="2005" y="744"/>
                    <a:pt x="-72" y="744"/>
                    <a:pt x="-72" y="744"/>
                  </a:cubicBezTo>
                  <a:cubicBezTo>
                    <a:pt x="-72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0" name="Полилиния: фигура 4539">
              <a:extLst>
                <a:ext uri="{FF2B5EF4-FFF2-40B4-BE49-F238E27FC236}">
                  <a16:creationId xmlns:a16="http://schemas.microsoft.com/office/drawing/2014/main" id="{F5F9DE76-78BC-2B6D-A012-0B35B5702C59}"/>
                </a:ext>
              </a:extLst>
            </p:cNvPr>
            <p:cNvSpPr/>
            <p:nvPr/>
          </p:nvSpPr>
          <p:spPr>
            <a:xfrm>
              <a:off x="99089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1" name="Полилиния: фигура 4540">
              <a:extLst>
                <a:ext uri="{FF2B5EF4-FFF2-40B4-BE49-F238E27FC236}">
                  <a16:creationId xmlns:a16="http://schemas.microsoft.com/office/drawing/2014/main" id="{08C86E27-E1AD-131F-FA38-6DCA26B616DF}"/>
                </a:ext>
              </a:extLst>
            </p:cNvPr>
            <p:cNvSpPr/>
            <p:nvPr/>
          </p:nvSpPr>
          <p:spPr>
            <a:xfrm>
              <a:off x="99089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2" name="Полилиния: фигура 4541">
              <a:extLst>
                <a:ext uri="{FF2B5EF4-FFF2-40B4-BE49-F238E27FC236}">
                  <a16:creationId xmlns:a16="http://schemas.microsoft.com/office/drawing/2014/main" id="{9D0246FC-B7A7-8AE6-4887-1548284C0E8B}"/>
                </a:ext>
              </a:extLst>
            </p:cNvPr>
            <p:cNvSpPr/>
            <p:nvPr/>
          </p:nvSpPr>
          <p:spPr>
            <a:xfrm>
              <a:off x="1011653" y="4105160"/>
              <a:ext cx="1558" cy="1557"/>
            </a:xfrm>
            <a:custGeom>
              <a:avLst/>
              <a:gdLst>
                <a:gd name="connsiteX0" fmla="*/ -72 w 1558"/>
                <a:gd name="connsiteY0" fmla="*/ -179 h 1557"/>
                <a:gd name="connsiteX1" fmla="*/ -72 w 1558"/>
                <a:gd name="connsiteY1" fmla="*/ -179 h 1557"/>
                <a:gd name="connsiteX2" fmla="*/ -72 w 1558"/>
                <a:gd name="connsiteY2" fmla="*/ -179 h 1557"/>
                <a:gd name="connsiteX3" fmla="*/ -72 w 1558"/>
                <a:gd name="connsiteY3" fmla="*/ -179 h 1557"/>
                <a:gd name="connsiteX4" fmla="*/ -72 w 1558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1898"/>
                    <a:pt x="2005" y="1898"/>
                    <a:pt x="-72" y="-179"/>
                  </a:cubicBezTo>
                  <a:cubicBezTo>
                    <a:pt x="-72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3" name="Полилиния: фигура 4542">
              <a:extLst>
                <a:ext uri="{FF2B5EF4-FFF2-40B4-BE49-F238E27FC236}">
                  <a16:creationId xmlns:a16="http://schemas.microsoft.com/office/drawing/2014/main" id="{C31E4F34-E595-6F16-B4B4-6912CED70E4E}"/>
                </a:ext>
              </a:extLst>
            </p:cNvPr>
            <p:cNvSpPr/>
            <p:nvPr/>
          </p:nvSpPr>
          <p:spPr>
            <a:xfrm>
              <a:off x="80413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4" name="Полилиния: фигура 4543">
              <a:extLst>
                <a:ext uri="{FF2B5EF4-FFF2-40B4-BE49-F238E27FC236}">
                  <a16:creationId xmlns:a16="http://schemas.microsoft.com/office/drawing/2014/main" id="{204C0B37-E7B7-477F-764C-D3447BA26251}"/>
                </a:ext>
              </a:extLst>
            </p:cNvPr>
            <p:cNvSpPr/>
            <p:nvPr/>
          </p:nvSpPr>
          <p:spPr>
            <a:xfrm>
              <a:off x="893360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5" name="Полилиния: фигура 4544">
              <a:extLst>
                <a:ext uri="{FF2B5EF4-FFF2-40B4-BE49-F238E27FC236}">
                  <a16:creationId xmlns:a16="http://schemas.microsoft.com/office/drawing/2014/main" id="{99AF5689-2B6F-1DE7-06DC-EF4A65E1BFB6}"/>
                </a:ext>
              </a:extLst>
            </p:cNvPr>
            <p:cNvSpPr/>
            <p:nvPr/>
          </p:nvSpPr>
          <p:spPr>
            <a:xfrm>
              <a:off x="80413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6" name="Полилиния: фигура 4545">
              <a:extLst>
                <a:ext uri="{FF2B5EF4-FFF2-40B4-BE49-F238E27FC236}">
                  <a16:creationId xmlns:a16="http://schemas.microsoft.com/office/drawing/2014/main" id="{E9FF36B8-85F0-57E9-4061-AB3A490AF3CC}"/>
                </a:ext>
              </a:extLst>
            </p:cNvPr>
            <p:cNvSpPr/>
            <p:nvPr/>
          </p:nvSpPr>
          <p:spPr>
            <a:xfrm>
              <a:off x="893360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7" name="Полилиния: фигура 4546">
              <a:extLst>
                <a:ext uri="{FF2B5EF4-FFF2-40B4-BE49-F238E27FC236}">
                  <a16:creationId xmlns:a16="http://schemas.microsoft.com/office/drawing/2014/main" id="{E4B7A013-540E-0FF0-1C1A-DA3F1C2D1363}"/>
                </a:ext>
              </a:extLst>
            </p:cNvPr>
            <p:cNvSpPr/>
            <p:nvPr/>
          </p:nvSpPr>
          <p:spPr>
            <a:xfrm>
              <a:off x="10163409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8" name="Полилиния: фигура 4547">
              <a:extLst>
                <a:ext uri="{FF2B5EF4-FFF2-40B4-BE49-F238E27FC236}">
                  <a16:creationId xmlns:a16="http://schemas.microsoft.com/office/drawing/2014/main" id="{54F371B9-75C4-59BE-3C10-68A6D1B38436}"/>
                </a:ext>
              </a:extLst>
            </p:cNvPr>
            <p:cNvSpPr/>
            <p:nvPr/>
          </p:nvSpPr>
          <p:spPr>
            <a:xfrm>
              <a:off x="10252600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9" name="Полилиния: фигура 4548">
              <a:extLst>
                <a:ext uri="{FF2B5EF4-FFF2-40B4-BE49-F238E27FC236}">
                  <a16:creationId xmlns:a16="http://schemas.microsoft.com/office/drawing/2014/main" id="{8A57593A-151A-27A3-E5B8-39D96873E86F}"/>
                </a:ext>
              </a:extLst>
            </p:cNvPr>
            <p:cNvSpPr/>
            <p:nvPr/>
          </p:nvSpPr>
          <p:spPr>
            <a:xfrm>
              <a:off x="10163409" y="4279410"/>
              <a:ext cx="41452" cy="41747"/>
            </a:xfrm>
            <a:custGeom>
              <a:avLst/>
              <a:gdLst>
                <a:gd name="connsiteX0" fmla="*/ -72 w 41452"/>
                <a:gd name="connsiteY0" fmla="*/ 20567 h 41747"/>
                <a:gd name="connsiteX1" fmla="*/ 20606 w 41452"/>
                <a:gd name="connsiteY1" fmla="*/ -179 h 41747"/>
                <a:gd name="connsiteX2" fmla="*/ 41380 w 41452"/>
                <a:gd name="connsiteY2" fmla="*/ 20567 h 41747"/>
                <a:gd name="connsiteX3" fmla="*/ 20606 w 41452"/>
                <a:gd name="connsiteY3" fmla="*/ 41303 h 41747"/>
                <a:gd name="connsiteX4" fmla="*/ -72 w 41452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06"/>
                    <a:pt x="30993" y="41303"/>
                    <a:pt x="20606" y="41303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0" name="Полилиния: фигура 4549">
              <a:extLst>
                <a:ext uri="{FF2B5EF4-FFF2-40B4-BE49-F238E27FC236}">
                  <a16:creationId xmlns:a16="http://schemas.microsoft.com/office/drawing/2014/main" id="{50229866-21FF-E434-1A46-EE954BD3A039}"/>
                </a:ext>
              </a:extLst>
            </p:cNvPr>
            <p:cNvSpPr/>
            <p:nvPr/>
          </p:nvSpPr>
          <p:spPr>
            <a:xfrm>
              <a:off x="10254698" y="4279410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701 w 41450"/>
                <a:gd name="connsiteY1" fmla="*/ -179 h 41747"/>
                <a:gd name="connsiteX2" fmla="*/ 41379 w 41450"/>
                <a:gd name="connsiteY2" fmla="*/ 20567 h 41747"/>
                <a:gd name="connsiteX3" fmla="*/ 20701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1088" y="41303"/>
                    <a:pt x="20701" y="41303"/>
                  </a:cubicBezTo>
                  <a:cubicBezTo>
                    <a:pt x="8218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1" name="Полилиния: фигура 4550">
              <a:extLst>
                <a:ext uri="{FF2B5EF4-FFF2-40B4-BE49-F238E27FC236}">
                  <a16:creationId xmlns:a16="http://schemas.microsoft.com/office/drawing/2014/main" id="{DD491F62-E87B-0422-C0F1-482613CE816B}"/>
                </a:ext>
              </a:extLst>
            </p:cNvPr>
            <p:cNvSpPr/>
            <p:nvPr/>
          </p:nvSpPr>
          <p:spPr>
            <a:xfrm>
              <a:off x="9787777" y="4277334"/>
              <a:ext cx="45643" cy="45634"/>
            </a:xfrm>
            <a:custGeom>
              <a:avLst/>
              <a:gdLst>
                <a:gd name="connsiteX0" fmla="*/ -72 w 45643"/>
                <a:gd name="connsiteY0" fmla="*/ 22644 h 45634"/>
                <a:gd name="connsiteX1" fmla="*/ 22703 w 45643"/>
                <a:gd name="connsiteY1" fmla="*/ -179 h 45634"/>
                <a:gd name="connsiteX2" fmla="*/ 45571 w 45643"/>
                <a:gd name="connsiteY2" fmla="*/ 22644 h 45634"/>
                <a:gd name="connsiteX3" fmla="*/ 22703 w 45643"/>
                <a:gd name="connsiteY3" fmla="*/ 45456 h 45634"/>
                <a:gd name="connsiteX4" fmla="*/ -72 w 4564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2" name="Полилиния: фигура 4551">
              <a:extLst>
                <a:ext uri="{FF2B5EF4-FFF2-40B4-BE49-F238E27FC236}">
                  <a16:creationId xmlns:a16="http://schemas.microsoft.com/office/drawing/2014/main" id="{30EC0D76-D5BA-2AE1-644A-E76EF09D742C}"/>
                </a:ext>
              </a:extLst>
            </p:cNvPr>
            <p:cNvSpPr/>
            <p:nvPr/>
          </p:nvSpPr>
          <p:spPr>
            <a:xfrm>
              <a:off x="9879064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3" name="Полилиния: фигура 4552">
              <a:extLst>
                <a:ext uri="{FF2B5EF4-FFF2-40B4-BE49-F238E27FC236}">
                  <a16:creationId xmlns:a16="http://schemas.microsoft.com/office/drawing/2014/main" id="{4C1A7E7D-B71D-3B93-C84E-418104E574DE}"/>
                </a:ext>
              </a:extLst>
            </p:cNvPr>
            <p:cNvSpPr/>
            <p:nvPr/>
          </p:nvSpPr>
          <p:spPr>
            <a:xfrm>
              <a:off x="9787777" y="436860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4" name="Полилиния: фигура 4553">
              <a:extLst>
                <a:ext uri="{FF2B5EF4-FFF2-40B4-BE49-F238E27FC236}">
                  <a16:creationId xmlns:a16="http://schemas.microsoft.com/office/drawing/2014/main" id="{1ABE970C-ACC3-76BC-CDC0-2ED32E127672}"/>
                </a:ext>
              </a:extLst>
            </p:cNvPr>
            <p:cNvSpPr/>
            <p:nvPr/>
          </p:nvSpPr>
          <p:spPr>
            <a:xfrm>
              <a:off x="9879064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5" name="Полилиния: фигура 4554">
              <a:extLst>
                <a:ext uri="{FF2B5EF4-FFF2-40B4-BE49-F238E27FC236}">
                  <a16:creationId xmlns:a16="http://schemas.microsoft.com/office/drawing/2014/main" id="{493EA933-7EA5-AEAE-A98C-B37D3AED6346}"/>
                </a:ext>
              </a:extLst>
            </p:cNvPr>
            <p:cNvSpPr/>
            <p:nvPr/>
          </p:nvSpPr>
          <p:spPr>
            <a:xfrm>
              <a:off x="9789873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6" name="Полилиния: фигура 4555">
              <a:extLst>
                <a:ext uri="{FF2B5EF4-FFF2-40B4-BE49-F238E27FC236}">
                  <a16:creationId xmlns:a16="http://schemas.microsoft.com/office/drawing/2014/main" id="{25FCB166-391B-903F-F00C-846B357877D6}"/>
                </a:ext>
              </a:extLst>
            </p:cNvPr>
            <p:cNvSpPr/>
            <p:nvPr/>
          </p:nvSpPr>
          <p:spPr>
            <a:xfrm>
              <a:off x="9881160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7" name="Полилиния: фигура 4556">
              <a:extLst>
                <a:ext uri="{FF2B5EF4-FFF2-40B4-BE49-F238E27FC236}">
                  <a16:creationId xmlns:a16="http://schemas.microsoft.com/office/drawing/2014/main" id="{4A392CC3-3A19-4482-B4A4-DDC1473D2C6E}"/>
                </a:ext>
              </a:extLst>
            </p:cNvPr>
            <p:cNvSpPr/>
            <p:nvPr/>
          </p:nvSpPr>
          <p:spPr>
            <a:xfrm>
              <a:off x="9789873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8" name="Полилиния: фигура 4557">
              <a:extLst>
                <a:ext uri="{FF2B5EF4-FFF2-40B4-BE49-F238E27FC236}">
                  <a16:creationId xmlns:a16="http://schemas.microsoft.com/office/drawing/2014/main" id="{E949318A-ACCE-6EE2-A4C3-F6D9ADC8FFF3}"/>
                </a:ext>
              </a:extLst>
            </p:cNvPr>
            <p:cNvSpPr/>
            <p:nvPr/>
          </p:nvSpPr>
          <p:spPr>
            <a:xfrm>
              <a:off x="9881160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9" name="Полилиния: фигура 4558">
              <a:extLst>
                <a:ext uri="{FF2B5EF4-FFF2-40B4-BE49-F238E27FC236}">
                  <a16:creationId xmlns:a16="http://schemas.microsoft.com/office/drawing/2014/main" id="{A96C034D-99E6-915C-3844-3EC85B539C7A}"/>
                </a:ext>
              </a:extLst>
            </p:cNvPr>
            <p:cNvSpPr/>
            <p:nvPr/>
          </p:nvSpPr>
          <p:spPr>
            <a:xfrm>
              <a:off x="9601007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0" name="Полилиния: фигура 4559">
              <a:extLst>
                <a:ext uri="{FF2B5EF4-FFF2-40B4-BE49-F238E27FC236}">
                  <a16:creationId xmlns:a16="http://schemas.microsoft.com/office/drawing/2014/main" id="{061CAC19-E3DF-4116-F313-EA03DD84B161}"/>
                </a:ext>
              </a:extLst>
            </p:cNvPr>
            <p:cNvSpPr/>
            <p:nvPr/>
          </p:nvSpPr>
          <p:spPr>
            <a:xfrm>
              <a:off x="9690200" y="4277334"/>
              <a:ext cx="45643" cy="45634"/>
            </a:xfrm>
            <a:custGeom>
              <a:avLst/>
              <a:gdLst>
                <a:gd name="connsiteX0" fmla="*/ -72 w 45643"/>
                <a:gd name="connsiteY0" fmla="*/ 22644 h 45634"/>
                <a:gd name="connsiteX1" fmla="*/ 22797 w 45643"/>
                <a:gd name="connsiteY1" fmla="*/ -179 h 45634"/>
                <a:gd name="connsiteX2" fmla="*/ 45571 w 45643"/>
                <a:gd name="connsiteY2" fmla="*/ 22644 h 45634"/>
                <a:gd name="connsiteX3" fmla="*/ 22797 w 45643"/>
                <a:gd name="connsiteY3" fmla="*/ 45456 h 45634"/>
                <a:gd name="connsiteX4" fmla="*/ -72 w 4564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1" name="Полилиния: фигура 4560">
              <a:extLst>
                <a:ext uri="{FF2B5EF4-FFF2-40B4-BE49-F238E27FC236}">
                  <a16:creationId xmlns:a16="http://schemas.microsoft.com/office/drawing/2014/main" id="{7294A716-7800-38F9-6C41-E29B90D59558}"/>
                </a:ext>
              </a:extLst>
            </p:cNvPr>
            <p:cNvSpPr/>
            <p:nvPr/>
          </p:nvSpPr>
          <p:spPr>
            <a:xfrm>
              <a:off x="9601007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2" name="Полилиния: фигура 4561">
              <a:extLst>
                <a:ext uri="{FF2B5EF4-FFF2-40B4-BE49-F238E27FC236}">
                  <a16:creationId xmlns:a16="http://schemas.microsoft.com/office/drawing/2014/main" id="{B27CC1D3-CE34-B7BE-6577-684139EAA6E3}"/>
                </a:ext>
              </a:extLst>
            </p:cNvPr>
            <p:cNvSpPr/>
            <p:nvPr/>
          </p:nvSpPr>
          <p:spPr>
            <a:xfrm>
              <a:off x="9690200" y="436860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3" name="Полилиния: фигура 4562">
              <a:extLst>
                <a:ext uri="{FF2B5EF4-FFF2-40B4-BE49-F238E27FC236}">
                  <a16:creationId xmlns:a16="http://schemas.microsoft.com/office/drawing/2014/main" id="{359FFBEA-3201-AD46-656D-428E29747AAD}"/>
                </a:ext>
              </a:extLst>
            </p:cNvPr>
            <p:cNvSpPr/>
            <p:nvPr/>
          </p:nvSpPr>
          <p:spPr>
            <a:xfrm>
              <a:off x="9603105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4" name="Полилиния: фигура 4563">
              <a:extLst>
                <a:ext uri="{FF2B5EF4-FFF2-40B4-BE49-F238E27FC236}">
                  <a16:creationId xmlns:a16="http://schemas.microsoft.com/office/drawing/2014/main" id="{02A2425A-39CC-3D5A-2CA8-5DAF23A11A97}"/>
                </a:ext>
              </a:extLst>
            </p:cNvPr>
            <p:cNvSpPr/>
            <p:nvPr/>
          </p:nvSpPr>
          <p:spPr>
            <a:xfrm>
              <a:off x="9694392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5" name="Полилиния: фигура 4564">
              <a:extLst>
                <a:ext uri="{FF2B5EF4-FFF2-40B4-BE49-F238E27FC236}">
                  <a16:creationId xmlns:a16="http://schemas.microsoft.com/office/drawing/2014/main" id="{6D782F9D-8812-6036-DE66-3C6F949F513D}"/>
                </a:ext>
              </a:extLst>
            </p:cNvPr>
            <p:cNvSpPr/>
            <p:nvPr/>
          </p:nvSpPr>
          <p:spPr>
            <a:xfrm>
              <a:off x="9603105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6" name="Полилиния: фигура 4565">
              <a:extLst>
                <a:ext uri="{FF2B5EF4-FFF2-40B4-BE49-F238E27FC236}">
                  <a16:creationId xmlns:a16="http://schemas.microsoft.com/office/drawing/2014/main" id="{981F6795-8E85-AFF0-FC22-391FAFD6967A}"/>
                </a:ext>
              </a:extLst>
            </p:cNvPr>
            <p:cNvSpPr/>
            <p:nvPr/>
          </p:nvSpPr>
          <p:spPr>
            <a:xfrm>
              <a:off x="9694392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7" name="Полилиния: фигура 4566">
              <a:extLst>
                <a:ext uri="{FF2B5EF4-FFF2-40B4-BE49-F238E27FC236}">
                  <a16:creationId xmlns:a16="http://schemas.microsoft.com/office/drawing/2014/main" id="{EE5BEC49-8BAE-BDF6-C167-4B36DD0AE8DE}"/>
                </a:ext>
              </a:extLst>
            </p:cNvPr>
            <p:cNvSpPr/>
            <p:nvPr/>
          </p:nvSpPr>
          <p:spPr>
            <a:xfrm>
              <a:off x="9414239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8" name="Полилиния: фигура 4567">
              <a:extLst>
                <a:ext uri="{FF2B5EF4-FFF2-40B4-BE49-F238E27FC236}">
                  <a16:creationId xmlns:a16="http://schemas.microsoft.com/office/drawing/2014/main" id="{99BC2CC4-4515-C948-109C-AC24B2EB7E24}"/>
                </a:ext>
              </a:extLst>
            </p:cNvPr>
            <p:cNvSpPr/>
            <p:nvPr/>
          </p:nvSpPr>
          <p:spPr>
            <a:xfrm>
              <a:off x="9503430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9" name="Полилиния: фигура 4568">
              <a:extLst>
                <a:ext uri="{FF2B5EF4-FFF2-40B4-BE49-F238E27FC236}">
                  <a16:creationId xmlns:a16="http://schemas.microsoft.com/office/drawing/2014/main" id="{D1D76902-9576-F456-28EF-3AD85CC07336}"/>
                </a:ext>
              </a:extLst>
            </p:cNvPr>
            <p:cNvSpPr/>
            <p:nvPr/>
          </p:nvSpPr>
          <p:spPr>
            <a:xfrm>
              <a:off x="9414239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0" name="Полилиния: фигура 4569">
              <a:extLst>
                <a:ext uri="{FF2B5EF4-FFF2-40B4-BE49-F238E27FC236}">
                  <a16:creationId xmlns:a16="http://schemas.microsoft.com/office/drawing/2014/main" id="{E419577E-78E3-5343-A643-E8AD530BF696}"/>
                </a:ext>
              </a:extLst>
            </p:cNvPr>
            <p:cNvSpPr/>
            <p:nvPr/>
          </p:nvSpPr>
          <p:spPr>
            <a:xfrm>
              <a:off x="9503430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1" name="Полилиния: фигура 4570">
              <a:extLst>
                <a:ext uri="{FF2B5EF4-FFF2-40B4-BE49-F238E27FC236}">
                  <a16:creationId xmlns:a16="http://schemas.microsoft.com/office/drawing/2014/main" id="{8F4D31D9-DDB7-EF41-EDAA-E5380122C6B2}"/>
                </a:ext>
              </a:extLst>
            </p:cNvPr>
            <p:cNvSpPr/>
            <p:nvPr/>
          </p:nvSpPr>
          <p:spPr>
            <a:xfrm>
              <a:off x="9416336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2" name="Полилиния: фигура 4571">
              <a:extLst>
                <a:ext uri="{FF2B5EF4-FFF2-40B4-BE49-F238E27FC236}">
                  <a16:creationId xmlns:a16="http://schemas.microsoft.com/office/drawing/2014/main" id="{36EC436A-F0C7-C210-D837-A1C4359AE97D}"/>
                </a:ext>
              </a:extLst>
            </p:cNvPr>
            <p:cNvSpPr/>
            <p:nvPr/>
          </p:nvSpPr>
          <p:spPr>
            <a:xfrm>
              <a:off x="9507624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41303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3" name="Полилиния: фигура 4572">
              <a:extLst>
                <a:ext uri="{FF2B5EF4-FFF2-40B4-BE49-F238E27FC236}">
                  <a16:creationId xmlns:a16="http://schemas.microsoft.com/office/drawing/2014/main" id="{AA6E6415-4854-C45D-898E-4E59FEF7E2E1}"/>
                </a:ext>
              </a:extLst>
            </p:cNvPr>
            <p:cNvSpPr/>
            <p:nvPr/>
          </p:nvSpPr>
          <p:spPr>
            <a:xfrm>
              <a:off x="9416336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4" name="Полилиния: фигура 4573">
              <a:extLst>
                <a:ext uri="{FF2B5EF4-FFF2-40B4-BE49-F238E27FC236}">
                  <a16:creationId xmlns:a16="http://schemas.microsoft.com/office/drawing/2014/main" id="{D9C33EC8-D46C-0D31-945B-D9884277921F}"/>
                </a:ext>
              </a:extLst>
            </p:cNvPr>
            <p:cNvSpPr/>
            <p:nvPr/>
          </p:nvSpPr>
          <p:spPr>
            <a:xfrm>
              <a:off x="9507624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5" name="Полилиния: фигура 4574">
              <a:extLst>
                <a:ext uri="{FF2B5EF4-FFF2-40B4-BE49-F238E27FC236}">
                  <a16:creationId xmlns:a16="http://schemas.microsoft.com/office/drawing/2014/main" id="{99841732-B226-0C55-DCE0-07CBB885D173}"/>
                </a:ext>
              </a:extLst>
            </p:cNvPr>
            <p:cNvSpPr/>
            <p:nvPr/>
          </p:nvSpPr>
          <p:spPr>
            <a:xfrm>
              <a:off x="9227471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6" name="Полилиния: фигура 4575">
              <a:extLst>
                <a:ext uri="{FF2B5EF4-FFF2-40B4-BE49-F238E27FC236}">
                  <a16:creationId xmlns:a16="http://schemas.microsoft.com/office/drawing/2014/main" id="{28E766AF-1959-C0E3-B104-CE518ECE713C}"/>
                </a:ext>
              </a:extLst>
            </p:cNvPr>
            <p:cNvSpPr/>
            <p:nvPr/>
          </p:nvSpPr>
          <p:spPr>
            <a:xfrm>
              <a:off x="9316662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7" name="Полилиния: фигура 4576">
              <a:extLst>
                <a:ext uri="{FF2B5EF4-FFF2-40B4-BE49-F238E27FC236}">
                  <a16:creationId xmlns:a16="http://schemas.microsoft.com/office/drawing/2014/main" id="{ACF8768B-9B4F-236F-0D8B-6D58F23CDF28}"/>
                </a:ext>
              </a:extLst>
            </p:cNvPr>
            <p:cNvSpPr/>
            <p:nvPr/>
          </p:nvSpPr>
          <p:spPr>
            <a:xfrm>
              <a:off x="9227471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8" name="Полилиния: фигура 4577">
              <a:extLst>
                <a:ext uri="{FF2B5EF4-FFF2-40B4-BE49-F238E27FC236}">
                  <a16:creationId xmlns:a16="http://schemas.microsoft.com/office/drawing/2014/main" id="{C11B3118-FB54-4C09-825A-AAD164584E45}"/>
                </a:ext>
              </a:extLst>
            </p:cNvPr>
            <p:cNvSpPr/>
            <p:nvPr/>
          </p:nvSpPr>
          <p:spPr>
            <a:xfrm>
              <a:off x="9316662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9" name="Полилиния: фигура 4578">
              <a:extLst>
                <a:ext uri="{FF2B5EF4-FFF2-40B4-BE49-F238E27FC236}">
                  <a16:creationId xmlns:a16="http://schemas.microsoft.com/office/drawing/2014/main" id="{9A3C8B09-3DD8-61BB-8DED-F16F30F0D007}"/>
                </a:ext>
              </a:extLst>
            </p:cNvPr>
            <p:cNvSpPr/>
            <p:nvPr/>
          </p:nvSpPr>
          <p:spPr>
            <a:xfrm>
              <a:off x="9229568" y="4281487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0" name="Полилиния: фигура 4579">
              <a:extLst>
                <a:ext uri="{FF2B5EF4-FFF2-40B4-BE49-F238E27FC236}">
                  <a16:creationId xmlns:a16="http://schemas.microsoft.com/office/drawing/2014/main" id="{2E00AF0D-A8F2-A4A1-81D9-1BD4CE69B301}"/>
                </a:ext>
              </a:extLst>
            </p:cNvPr>
            <p:cNvSpPr/>
            <p:nvPr/>
          </p:nvSpPr>
          <p:spPr>
            <a:xfrm>
              <a:off x="9320855" y="4281487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1" name="Полилиния: фигура 4580">
              <a:extLst>
                <a:ext uri="{FF2B5EF4-FFF2-40B4-BE49-F238E27FC236}">
                  <a16:creationId xmlns:a16="http://schemas.microsoft.com/office/drawing/2014/main" id="{EB7F0BA0-7DF9-5AE9-4D4B-169E7F77A664}"/>
                </a:ext>
              </a:extLst>
            </p:cNvPr>
            <p:cNvSpPr/>
            <p:nvPr/>
          </p:nvSpPr>
          <p:spPr>
            <a:xfrm>
              <a:off x="9229568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2" name="Полилиния: фигура 4581">
              <a:extLst>
                <a:ext uri="{FF2B5EF4-FFF2-40B4-BE49-F238E27FC236}">
                  <a16:creationId xmlns:a16="http://schemas.microsoft.com/office/drawing/2014/main" id="{B842C2DD-4D00-6079-D8F5-FC3C695B8634}"/>
                </a:ext>
              </a:extLst>
            </p:cNvPr>
            <p:cNvSpPr/>
            <p:nvPr/>
          </p:nvSpPr>
          <p:spPr>
            <a:xfrm>
              <a:off x="9320855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3" name="Полилиния: фигура 4582">
              <a:extLst>
                <a:ext uri="{FF2B5EF4-FFF2-40B4-BE49-F238E27FC236}">
                  <a16:creationId xmlns:a16="http://schemas.microsoft.com/office/drawing/2014/main" id="{24EA0AB4-21EE-8501-5969-264CD5FFEE44}"/>
                </a:ext>
              </a:extLst>
            </p:cNvPr>
            <p:cNvSpPr/>
            <p:nvPr/>
          </p:nvSpPr>
          <p:spPr>
            <a:xfrm>
              <a:off x="903860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4" name="Полилиния: фигура 4583">
              <a:extLst>
                <a:ext uri="{FF2B5EF4-FFF2-40B4-BE49-F238E27FC236}">
                  <a16:creationId xmlns:a16="http://schemas.microsoft.com/office/drawing/2014/main" id="{323EFA93-5E51-C5BF-D7BA-9A774859CB49}"/>
                </a:ext>
              </a:extLst>
            </p:cNvPr>
            <p:cNvSpPr/>
            <p:nvPr/>
          </p:nvSpPr>
          <p:spPr>
            <a:xfrm>
              <a:off x="9129913" y="4277334"/>
              <a:ext cx="45624" cy="45634"/>
            </a:xfrm>
            <a:custGeom>
              <a:avLst/>
              <a:gdLst>
                <a:gd name="connsiteX0" fmla="*/ -72 w 45624"/>
                <a:gd name="connsiteY0" fmla="*/ 22644 h 45634"/>
                <a:gd name="connsiteX1" fmla="*/ 22760 w 45624"/>
                <a:gd name="connsiteY1" fmla="*/ -179 h 45634"/>
                <a:gd name="connsiteX2" fmla="*/ 45553 w 45624"/>
                <a:gd name="connsiteY2" fmla="*/ 22644 h 45634"/>
                <a:gd name="connsiteX3" fmla="*/ 22760 w 45624"/>
                <a:gd name="connsiteY3" fmla="*/ 45456 h 45634"/>
                <a:gd name="connsiteX4" fmla="*/ -72 w 4562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5" name="Полилиния: фигура 4584">
              <a:extLst>
                <a:ext uri="{FF2B5EF4-FFF2-40B4-BE49-F238E27FC236}">
                  <a16:creationId xmlns:a16="http://schemas.microsoft.com/office/drawing/2014/main" id="{14A1E731-9CE0-BA4F-19CF-D429449F5829}"/>
                </a:ext>
              </a:extLst>
            </p:cNvPr>
            <p:cNvSpPr/>
            <p:nvPr/>
          </p:nvSpPr>
          <p:spPr>
            <a:xfrm>
              <a:off x="903860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6" name="Полилиния: фигура 4585">
              <a:extLst>
                <a:ext uri="{FF2B5EF4-FFF2-40B4-BE49-F238E27FC236}">
                  <a16:creationId xmlns:a16="http://schemas.microsoft.com/office/drawing/2014/main" id="{211AB0B4-F2B9-4E6B-BEB3-F4E10A6E6BFA}"/>
                </a:ext>
              </a:extLst>
            </p:cNvPr>
            <p:cNvSpPr/>
            <p:nvPr/>
          </p:nvSpPr>
          <p:spPr>
            <a:xfrm>
              <a:off x="9129913" y="4368603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7" name="Полилиния: фигура 4586">
              <a:extLst>
                <a:ext uri="{FF2B5EF4-FFF2-40B4-BE49-F238E27FC236}">
                  <a16:creationId xmlns:a16="http://schemas.microsoft.com/office/drawing/2014/main" id="{FC15043B-4999-30DF-6CA3-61C8FF5FD7A6}"/>
                </a:ext>
              </a:extLst>
            </p:cNvPr>
            <p:cNvSpPr/>
            <p:nvPr/>
          </p:nvSpPr>
          <p:spPr>
            <a:xfrm>
              <a:off x="9042751" y="4281487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8" name="Полилиния: фигура 4587">
              <a:extLst>
                <a:ext uri="{FF2B5EF4-FFF2-40B4-BE49-F238E27FC236}">
                  <a16:creationId xmlns:a16="http://schemas.microsoft.com/office/drawing/2014/main" id="{AF35BB83-B607-FC68-ECCC-13C675E0702A}"/>
                </a:ext>
              </a:extLst>
            </p:cNvPr>
            <p:cNvSpPr/>
            <p:nvPr/>
          </p:nvSpPr>
          <p:spPr>
            <a:xfrm>
              <a:off x="9134068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9" name="Полилиния: фигура 4588">
              <a:extLst>
                <a:ext uri="{FF2B5EF4-FFF2-40B4-BE49-F238E27FC236}">
                  <a16:creationId xmlns:a16="http://schemas.microsoft.com/office/drawing/2014/main" id="{645CA0EC-FA2A-B3DC-D1A1-AEC146244D23}"/>
                </a:ext>
              </a:extLst>
            </p:cNvPr>
            <p:cNvSpPr/>
            <p:nvPr/>
          </p:nvSpPr>
          <p:spPr>
            <a:xfrm>
              <a:off x="9042751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0" name="Полилиния: фигура 4589">
              <a:extLst>
                <a:ext uri="{FF2B5EF4-FFF2-40B4-BE49-F238E27FC236}">
                  <a16:creationId xmlns:a16="http://schemas.microsoft.com/office/drawing/2014/main" id="{CCDA959F-7541-529D-762B-FAAC5F37279C}"/>
                </a:ext>
              </a:extLst>
            </p:cNvPr>
            <p:cNvSpPr/>
            <p:nvPr/>
          </p:nvSpPr>
          <p:spPr>
            <a:xfrm>
              <a:off x="9134068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1" name="Полилиния: фигура 4590">
              <a:extLst>
                <a:ext uri="{FF2B5EF4-FFF2-40B4-BE49-F238E27FC236}">
                  <a16:creationId xmlns:a16="http://schemas.microsoft.com/office/drawing/2014/main" id="{E11FFF74-2DBA-F735-BD43-A8463BD4E6EA}"/>
                </a:ext>
              </a:extLst>
            </p:cNvPr>
            <p:cNvSpPr/>
            <p:nvPr/>
          </p:nvSpPr>
          <p:spPr>
            <a:xfrm>
              <a:off x="885183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2" name="Полилиния: фигура 4591">
              <a:extLst>
                <a:ext uri="{FF2B5EF4-FFF2-40B4-BE49-F238E27FC236}">
                  <a16:creationId xmlns:a16="http://schemas.microsoft.com/office/drawing/2014/main" id="{67B6E0FE-4C56-5E46-106D-824BF0421749}"/>
                </a:ext>
              </a:extLst>
            </p:cNvPr>
            <p:cNvSpPr/>
            <p:nvPr/>
          </p:nvSpPr>
          <p:spPr>
            <a:xfrm>
              <a:off x="894314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3" name="Полилиния: фигура 4592">
              <a:extLst>
                <a:ext uri="{FF2B5EF4-FFF2-40B4-BE49-F238E27FC236}">
                  <a16:creationId xmlns:a16="http://schemas.microsoft.com/office/drawing/2014/main" id="{928C5753-37E6-2AC1-527E-6B16BA0A04F6}"/>
                </a:ext>
              </a:extLst>
            </p:cNvPr>
            <p:cNvSpPr/>
            <p:nvPr/>
          </p:nvSpPr>
          <p:spPr>
            <a:xfrm>
              <a:off x="885183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4" name="Полилиния: фигура 4593">
              <a:extLst>
                <a:ext uri="{FF2B5EF4-FFF2-40B4-BE49-F238E27FC236}">
                  <a16:creationId xmlns:a16="http://schemas.microsoft.com/office/drawing/2014/main" id="{D2B3DAEB-FAD0-260E-F6A4-17AB62735D66}"/>
                </a:ext>
              </a:extLst>
            </p:cNvPr>
            <p:cNvSpPr/>
            <p:nvPr/>
          </p:nvSpPr>
          <p:spPr>
            <a:xfrm>
              <a:off x="894314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5" name="Полилиния: фигура 4594">
              <a:extLst>
                <a:ext uri="{FF2B5EF4-FFF2-40B4-BE49-F238E27FC236}">
                  <a16:creationId xmlns:a16="http://schemas.microsoft.com/office/drawing/2014/main" id="{F608AD11-0130-6ACD-CC5F-F81CEF435C7E}"/>
                </a:ext>
              </a:extLst>
            </p:cNvPr>
            <p:cNvSpPr/>
            <p:nvPr/>
          </p:nvSpPr>
          <p:spPr>
            <a:xfrm>
              <a:off x="8855983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6" name="Полилиния: фигура 4595">
              <a:extLst>
                <a:ext uri="{FF2B5EF4-FFF2-40B4-BE49-F238E27FC236}">
                  <a16:creationId xmlns:a16="http://schemas.microsoft.com/office/drawing/2014/main" id="{D30327C0-EFF8-3289-FCA7-E9C8748CC9F0}"/>
                </a:ext>
              </a:extLst>
            </p:cNvPr>
            <p:cNvSpPr/>
            <p:nvPr/>
          </p:nvSpPr>
          <p:spPr>
            <a:xfrm>
              <a:off x="8947290" y="4281487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7" name="Полилиния: фигура 4596">
              <a:extLst>
                <a:ext uri="{FF2B5EF4-FFF2-40B4-BE49-F238E27FC236}">
                  <a16:creationId xmlns:a16="http://schemas.microsoft.com/office/drawing/2014/main" id="{E7427BD8-3155-57A0-3E3A-D001B6888B8F}"/>
                </a:ext>
              </a:extLst>
            </p:cNvPr>
            <p:cNvSpPr/>
            <p:nvPr/>
          </p:nvSpPr>
          <p:spPr>
            <a:xfrm>
              <a:off x="8855983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8" name="Полилиния: фигура 4597">
              <a:extLst>
                <a:ext uri="{FF2B5EF4-FFF2-40B4-BE49-F238E27FC236}">
                  <a16:creationId xmlns:a16="http://schemas.microsoft.com/office/drawing/2014/main" id="{49E597AC-6053-C9A6-E9B7-CC74155D82DA}"/>
                </a:ext>
              </a:extLst>
            </p:cNvPr>
            <p:cNvSpPr/>
            <p:nvPr/>
          </p:nvSpPr>
          <p:spPr>
            <a:xfrm>
              <a:off x="8947290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9" name="Полилиния: фигура 4598">
              <a:extLst>
                <a:ext uri="{FF2B5EF4-FFF2-40B4-BE49-F238E27FC236}">
                  <a16:creationId xmlns:a16="http://schemas.microsoft.com/office/drawing/2014/main" id="{C0BDE0A0-4F07-4E9F-1DA2-A38139D2DC2D}"/>
                </a:ext>
              </a:extLst>
            </p:cNvPr>
            <p:cNvSpPr/>
            <p:nvPr/>
          </p:nvSpPr>
          <p:spPr>
            <a:xfrm>
              <a:off x="866506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0" name="Полилиния: фигура 4599">
              <a:extLst>
                <a:ext uri="{FF2B5EF4-FFF2-40B4-BE49-F238E27FC236}">
                  <a16:creationId xmlns:a16="http://schemas.microsoft.com/office/drawing/2014/main" id="{9E0B9FA0-2898-CDA8-5CE5-E9584458863E}"/>
                </a:ext>
              </a:extLst>
            </p:cNvPr>
            <p:cNvSpPr/>
            <p:nvPr/>
          </p:nvSpPr>
          <p:spPr>
            <a:xfrm>
              <a:off x="875429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1" name="Полилиния: фигура 4600">
              <a:extLst>
                <a:ext uri="{FF2B5EF4-FFF2-40B4-BE49-F238E27FC236}">
                  <a16:creationId xmlns:a16="http://schemas.microsoft.com/office/drawing/2014/main" id="{7FBE70E7-3AB9-9132-20E4-BD6A6A1B2C8D}"/>
                </a:ext>
              </a:extLst>
            </p:cNvPr>
            <p:cNvSpPr/>
            <p:nvPr/>
          </p:nvSpPr>
          <p:spPr>
            <a:xfrm>
              <a:off x="866506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2" name="Полилиния: фигура 4601">
              <a:extLst>
                <a:ext uri="{FF2B5EF4-FFF2-40B4-BE49-F238E27FC236}">
                  <a16:creationId xmlns:a16="http://schemas.microsoft.com/office/drawing/2014/main" id="{DB9AE424-666C-C90A-860D-D7C5CF6ADA27}"/>
                </a:ext>
              </a:extLst>
            </p:cNvPr>
            <p:cNvSpPr/>
            <p:nvPr/>
          </p:nvSpPr>
          <p:spPr>
            <a:xfrm>
              <a:off x="875429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3" name="Полилиния: фигура 4602">
              <a:extLst>
                <a:ext uri="{FF2B5EF4-FFF2-40B4-BE49-F238E27FC236}">
                  <a16:creationId xmlns:a16="http://schemas.microsoft.com/office/drawing/2014/main" id="{0B9F8CB4-C2F4-5F46-8EB3-1C65D2155613}"/>
                </a:ext>
              </a:extLst>
            </p:cNvPr>
            <p:cNvSpPr/>
            <p:nvPr/>
          </p:nvSpPr>
          <p:spPr>
            <a:xfrm>
              <a:off x="8669215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4" name="Полилиния: фигура 4603">
              <a:extLst>
                <a:ext uri="{FF2B5EF4-FFF2-40B4-BE49-F238E27FC236}">
                  <a16:creationId xmlns:a16="http://schemas.microsoft.com/office/drawing/2014/main" id="{02217481-7CC6-F7A0-3536-3F0D1E93D0D7}"/>
                </a:ext>
              </a:extLst>
            </p:cNvPr>
            <p:cNvSpPr/>
            <p:nvPr/>
          </p:nvSpPr>
          <p:spPr>
            <a:xfrm>
              <a:off x="8760521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5" name="Полилиния: фигура 4604">
              <a:extLst>
                <a:ext uri="{FF2B5EF4-FFF2-40B4-BE49-F238E27FC236}">
                  <a16:creationId xmlns:a16="http://schemas.microsoft.com/office/drawing/2014/main" id="{50B9C811-CF74-5E99-301A-8259EEAEDEBF}"/>
                </a:ext>
              </a:extLst>
            </p:cNvPr>
            <p:cNvSpPr/>
            <p:nvPr/>
          </p:nvSpPr>
          <p:spPr>
            <a:xfrm>
              <a:off x="8669215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6" name="Полилиния: фигура 4605">
              <a:extLst>
                <a:ext uri="{FF2B5EF4-FFF2-40B4-BE49-F238E27FC236}">
                  <a16:creationId xmlns:a16="http://schemas.microsoft.com/office/drawing/2014/main" id="{A5D9270D-DC87-B2C0-6BA3-BEC40E2E2AE1}"/>
                </a:ext>
              </a:extLst>
            </p:cNvPr>
            <p:cNvSpPr/>
            <p:nvPr/>
          </p:nvSpPr>
          <p:spPr>
            <a:xfrm>
              <a:off x="8760521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7" name="Полилиния: фигура 4606">
              <a:extLst>
                <a:ext uri="{FF2B5EF4-FFF2-40B4-BE49-F238E27FC236}">
                  <a16:creationId xmlns:a16="http://schemas.microsoft.com/office/drawing/2014/main" id="{54D014B6-2619-1DAF-4513-EA3F4DC077BB}"/>
                </a:ext>
              </a:extLst>
            </p:cNvPr>
            <p:cNvSpPr/>
            <p:nvPr/>
          </p:nvSpPr>
          <p:spPr>
            <a:xfrm>
              <a:off x="847829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8" name="Полилиния: фигура 4607">
              <a:extLst>
                <a:ext uri="{FF2B5EF4-FFF2-40B4-BE49-F238E27FC236}">
                  <a16:creationId xmlns:a16="http://schemas.microsoft.com/office/drawing/2014/main" id="{0752D238-0EF6-B5A2-DBF0-D3DF5673749F}"/>
                </a:ext>
              </a:extLst>
            </p:cNvPr>
            <p:cNvSpPr/>
            <p:nvPr/>
          </p:nvSpPr>
          <p:spPr>
            <a:xfrm>
              <a:off x="856753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9" name="Полилиния: фигура 4608">
              <a:extLst>
                <a:ext uri="{FF2B5EF4-FFF2-40B4-BE49-F238E27FC236}">
                  <a16:creationId xmlns:a16="http://schemas.microsoft.com/office/drawing/2014/main" id="{B6937ED2-7777-A4BA-6ACB-D6E37AE012D0}"/>
                </a:ext>
              </a:extLst>
            </p:cNvPr>
            <p:cNvSpPr/>
            <p:nvPr/>
          </p:nvSpPr>
          <p:spPr>
            <a:xfrm>
              <a:off x="847829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0" name="Полилиния: фигура 4609">
              <a:extLst>
                <a:ext uri="{FF2B5EF4-FFF2-40B4-BE49-F238E27FC236}">
                  <a16:creationId xmlns:a16="http://schemas.microsoft.com/office/drawing/2014/main" id="{66E24100-00CD-4E29-B803-2A72DB143F85}"/>
                </a:ext>
              </a:extLst>
            </p:cNvPr>
            <p:cNvSpPr/>
            <p:nvPr/>
          </p:nvSpPr>
          <p:spPr>
            <a:xfrm>
              <a:off x="856753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1" name="Полилиния: фигура 4610">
              <a:extLst>
                <a:ext uri="{FF2B5EF4-FFF2-40B4-BE49-F238E27FC236}">
                  <a16:creationId xmlns:a16="http://schemas.microsoft.com/office/drawing/2014/main" id="{3DD66FD5-DBD8-A512-F7B3-0BB5525D8B10}"/>
                </a:ext>
              </a:extLst>
            </p:cNvPr>
            <p:cNvSpPr/>
            <p:nvPr/>
          </p:nvSpPr>
          <p:spPr>
            <a:xfrm>
              <a:off x="8482446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2" name="Полилиния: фигура 4611">
              <a:extLst>
                <a:ext uri="{FF2B5EF4-FFF2-40B4-BE49-F238E27FC236}">
                  <a16:creationId xmlns:a16="http://schemas.microsoft.com/office/drawing/2014/main" id="{1B2E2BCE-7A3C-F2E0-62A8-08A716958C93}"/>
                </a:ext>
              </a:extLst>
            </p:cNvPr>
            <p:cNvSpPr/>
            <p:nvPr/>
          </p:nvSpPr>
          <p:spPr>
            <a:xfrm>
              <a:off x="8573753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3" name="Полилиния: фигура 4612">
              <a:extLst>
                <a:ext uri="{FF2B5EF4-FFF2-40B4-BE49-F238E27FC236}">
                  <a16:creationId xmlns:a16="http://schemas.microsoft.com/office/drawing/2014/main" id="{21890047-05E3-A22B-8C0D-62F035657853}"/>
                </a:ext>
              </a:extLst>
            </p:cNvPr>
            <p:cNvSpPr/>
            <p:nvPr/>
          </p:nvSpPr>
          <p:spPr>
            <a:xfrm>
              <a:off x="8482446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4" name="Полилиния: фигура 4613">
              <a:extLst>
                <a:ext uri="{FF2B5EF4-FFF2-40B4-BE49-F238E27FC236}">
                  <a16:creationId xmlns:a16="http://schemas.microsoft.com/office/drawing/2014/main" id="{EDDA46E5-33A8-19CF-9240-59702383E78B}"/>
                </a:ext>
              </a:extLst>
            </p:cNvPr>
            <p:cNvSpPr/>
            <p:nvPr/>
          </p:nvSpPr>
          <p:spPr>
            <a:xfrm>
              <a:off x="8573753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5" name="Полилиния: фигура 4614">
              <a:extLst>
                <a:ext uri="{FF2B5EF4-FFF2-40B4-BE49-F238E27FC236}">
                  <a16:creationId xmlns:a16="http://schemas.microsoft.com/office/drawing/2014/main" id="{C0B89E08-3FFF-FEB0-4B2E-5D616E28A81A}"/>
                </a:ext>
              </a:extLst>
            </p:cNvPr>
            <p:cNvSpPr/>
            <p:nvPr/>
          </p:nvSpPr>
          <p:spPr>
            <a:xfrm>
              <a:off x="829152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6" name="Полилиния: фигура 4615">
              <a:extLst>
                <a:ext uri="{FF2B5EF4-FFF2-40B4-BE49-F238E27FC236}">
                  <a16:creationId xmlns:a16="http://schemas.microsoft.com/office/drawing/2014/main" id="{1EBEFD4C-8FFE-E405-0556-1B075AC4740C}"/>
                </a:ext>
              </a:extLst>
            </p:cNvPr>
            <p:cNvSpPr/>
            <p:nvPr/>
          </p:nvSpPr>
          <p:spPr>
            <a:xfrm>
              <a:off x="838076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7" name="Полилиния: фигура 4616">
              <a:extLst>
                <a:ext uri="{FF2B5EF4-FFF2-40B4-BE49-F238E27FC236}">
                  <a16:creationId xmlns:a16="http://schemas.microsoft.com/office/drawing/2014/main" id="{FC6A1169-6E22-8302-0402-27E63B06E545}"/>
                </a:ext>
              </a:extLst>
            </p:cNvPr>
            <p:cNvSpPr/>
            <p:nvPr/>
          </p:nvSpPr>
          <p:spPr>
            <a:xfrm>
              <a:off x="829152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8" name="Полилиния: фигура 4617">
              <a:extLst>
                <a:ext uri="{FF2B5EF4-FFF2-40B4-BE49-F238E27FC236}">
                  <a16:creationId xmlns:a16="http://schemas.microsoft.com/office/drawing/2014/main" id="{1C164947-AADA-3C60-D25F-19B26E388AFF}"/>
                </a:ext>
              </a:extLst>
            </p:cNvPr>
            <p:cNvSpPr/>
            <p:nvPr/>
          </p:nvSpPr>
          <p:spPr>
            <a:xfrm>
              <a:off x="838076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9" name="Полилиния: фигура 4618">
              <a:extLst>
                <a:ext uri="{FF2B5EF4-FFF2-40B4-BE49-F238E27FC236}">
                  <a16:creationId xmlns:a16="http://schemas.microsoft.com/office/drawing/2014/main" id="{BB773186-2A2A-993D-90AC-51F86D61FBC5}"/>
                </a:ext>
              </a:extLst>
            </p:cNvPr>
            <p:cNvSpPr/>
            <p:nvPr/>
          </p:nvSpPr>
          <p:spPr>
            <a:xfrm>
              <a:off x="8295678" y="4283554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8228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0" name="Полилиния: фигура 4619">
              <a:extLst>
                <a:ext uri="{FF2B5EF4-FFF2-40B4-BE49-F238E27FC236}">
                  <a16:creationId xmlns:a16="http://schemas.microsoft.com/office/drawing/2014/main" id="{173AF35A-B801-D82A-2D60-631DF4A1B704}"/>
                </a:ext>
              </a:extLst>
            </p:cNvPr>
            <p:cNvSpPr/>
            <p:nvPr/>
          </p:nvSpPr>
          <p:spPr>
            <a:xfrm>
              <a:off x="8386985" y="4283554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1" name="Полилиния: фигура 4620">
              <a:extLst>
                <a:ext uri="{FF2B5EF4-FFF2-40B4-BE49-F238E27FC236}">
                  <a16:creationId xmlns:a16="http://schemas.microsoft.com/office/drawing/2014/main" id="{51DBA143-D54B-B40B-54E4-547DA41179F5}"/>
                </a:ext>
              </a:extLst>
            </p:cNvPr>
            <p:cNvSpPr/>
            <p:nvPr/>
          </p:nvSpPr>
          <p:spPr>
            <a:xfrm>
              <a:off x="8295678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2" name="Полилиния: фигура 4621">
              <a:extLst>
                <a:ext uri="{FF2B5EF4-FFF2-40B4-BE49-F238E27FC236}">
                  <a16:creationId xmlns:a16="http://schemas.microsoft.com/office/drawing/2014/main" id="{286A947A-7764-4707-669B-13EAD0859572}"/>
                </a:ext>
              </a:extLst>
            </p:cNvPr>
            <p:cNvSpPr/>
            <p:nvPr/>
          </p:nvSpPr>
          <p:spPr>
            <a:xfrm>
              <a:off x="8386985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3" name="Полилиния: фигура 4622">
              <a:extLst>
                <a:ext uri="{FF2B5EF4-FFF2-40B4-BE49-F238E27FC236}">
                  <a16:creationId xmlns:a16="http://schemas.microsoft.com/office/drawing/2014/main" id="{217E4064-CAB6-DAE8-1D23-9FF892EF4D63}"/>
                </a:ext>
              </a:extLst>
            </p:cNvPr>
            <p:cNvSpPr/>
            <p:nvPr/>
          </p:nvSpPr>
          <p:spPr>
            <a:xfrm>
              <a:off x="810267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4" name="Полилиния: фигура 4623">
              <a:extLst>
                <a:ext uri="{FF2B5EF4-FFF2-40B4-BE49-F238E27FC236}">
                  <a16:creationId xmlns:a16="http://schemas.microsoft.com/office/drawing/2014/main" id="{1D857D2C-6C13-9C36-23C0-90A359479BE4}"/>
                </a:ext>
              </a:extLst>
            </p:cNvPr>
            <p:cNvSpPr/>
            <p:nvPr/>
          </p:nvSpPr>
          <p:spPr>
            <a:xfrm>
              <a:off x="8193984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60 w 45662"/>
                <a:gd name="connsiteY1" fmla="*/ -179 h 45634"/>
                <a:gd name="connsiteX2" fmla="*/ 45591 w 45662"/>
                <a:gd name="connsiteY2" fmla="*/ 22644 h 45634"/>
                <a:gd name="connsiteX3" fmla="*/ 22760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5" name="Полилиния: фигура 4624">
              <a:extLst>
                <a:ext uri="{FF2B5EF4-FFF2-40B4-BE49-F238E27FC236}">
                  <a16:creationId xmlns:a16="http://schemas.microsoft.com/office/drawing/2014/main" id="{5F67B3B5-C193-717B-A807-D02DAAEE072A}"/>
                </a:ext>
              </a:extLst>
            </p:cNvPr>
            <p:cNvSpPr/>
            <p:nvPr/>
          </p:nvSpPr>
          <p:spPr>
            <a:xfrm>
              <a:off x="810267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6" name="Полилиния: фигура 4625">
              <a:extLst>
                <a:ext uri="{FF2B5EF4-FFF2-40B4-BE49-F238E27FC236}">
                  <a16:creationId xmlns:a16="http://schemas.microsoft.com/office/drawing/2014/main" id="{56A8181C-4B49-2859-BFEB-7C75EA8C94AA}"/>
                </a:ext>
              </a:extLst>
            </p:cNvPr>
            <p:cNvSpPr/>
            <p:nvPr/>
          </p:nvSpPr>
          <p:spPr>
            <a:xfrm>
              <a:off x="8193984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7" name="Полилиния: фигура 4626">
              <a:extLst>
                <a:ext uri="{FF2B5EF4-FFF2-40B4-BE49-F238E27FC236}">
                  <a16:creationId xmlns:a16="http://schemas.microsoft.com/office/drawing/2014/main" id="{6A696D83-6D6E-AF10-1EDD-352D5A6B7C04}"/>
                </a:ext>
              </a:extLst>
            </p:cNvPr>
            <p:cNvSpPr/>
            <p:nvPr/>
          </p:nvSpPr>
          <p:spPr>
            <a:xfrm>
              <a:off x="8108900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37 w 33208"/>
                <a:gd name="connsiteY1" fmla="*/ -179 h 33194"/>
                <a:gd name="connsiteX2" fmla="*/ 33136 w 33208"/>
                <a:gd name="connsiteY2" fmla="*/ 16424 h 33194"/>
                <a:gd name="connsiteX3" fmla="*/ 16537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8" name="Полилиния: фигура 4627">
              <a:extLst>
                <a:ext uri="{FF2B5EF4-FFF2-40B4-BE49-F238E27FC236}">
                  <a16:creationId xmlns:a16="http://schemas.microsoft.com/office/drawing/2014/main" id="{280B6874-ABFE-E057-8F33-18068E367EBB}"/>
                </a:ext>
              </a:extLst>
            </p:cNvPr>
            <p:cNvSpPr/>
            <p:nvPr/>
          </p:nvSpPr>
          <p:spPr>
            <a:xfrm>
              <a:off x="8200216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9" name="Полилиния: фигура 4628">
              <a:extLst>
                <a:ext uri="{FF2B5EF4-FFF2-40B4-BE49-F238E27FC236}">
                  <a16:creationId xmlns:a16="http://schemas.microsoft.com/office/drawing/2014/main" id="{A030DB28-C86A-F0DE-C80E-F00E24CD2D39}"/>
                </a:ext>
              </a:extLst>
            </p:cNvPr>
            <p:cNvSpPr/>
            <p:nvPr/>
          </p:nvSpPr>
          <p:spPr>
            <a:xfrm>
              <a:off x="8108900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0" name="Полилиния: фигура 4629">
              <a:extLst>
                <a:ext uri="{FF2B5EF4-FFF2-40B4-BE49-F238E27FC236}">
                  <a16:creationId xmlns:a16="http://schemas.microsoft.com/office/drawing/2014/main" id="{E35F6F01-3AE2-0886-36B4-0878F63FBE3B}"/>
                </a:ext>
              </a:extLst>
            </p:cNvPr>
            <p:cNvSpPr/>
            <p:nvPr/>
          </p:nvSpPr>
          <p:spPr>
            <a:xfrm>
              <a:off x="8200216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1" name="Полилиния: фигура 4630">
              <a:extLst>
                <a:ext uri="{FF2B5EF4-FFF2-40B4-BE49-F238E27FC236}">
                  <a16:creationId xmlns:a16="http://schemas.microsoft.com/office/drawing/2014/main" id="{A2715F8C-7F12-22DF-B993-3E152A55DD8B}"/>
                </a:ext>
              </a:extLst>
            </p:cNvPr>
            <p:cNvSpPr/>
            <p:nvPr/>
          </p:nvSpPr>
          <p:spPr>
            <a:xfrm>
              <a:off x="791590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2" name="Полилиния: фигура 4631">
              <a:extLst>
                <a:ext uri="{FF2B5EF4-FFF2-40B4-BE49-F238E27FC236}">
                  <a16:creationId xmlns:a16="http://schemas.microsoft.com/office/drawing/2014/main" id="{D84578E3-CA97-BD1D-2075-F7915B41D1BA}"/>
                </a:ext>
              </a:extLst>
            </p:cNvPr>
            <p:cNvSpPr/>
            <p:nvPr/>
          </p:nvSpPr>
          <p:spPr>
            <a:xfrm>
              <a:off x="800721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3" name="Полилиния: фигура 4632">
              <a:extLst>
                <a:ext uri="{FF2B5EF4-FFF2-40B4-BE49-F238E27FC236}">
                  <a16:creationId xmlns:a16="http://schemas.microsoft.com/office/drawing/2014/main" id="{20460A14-E915-72E1-F9D3-BBD42D4916E7}"/>
                </a:ext>
              </a:extLst>
            </p:cNvPr>
            <p:cNvSpPr/>
            <p:nvPr/>
          </p:nvSpPr>
          <p:spPr>
            <a:xfrm>
              <a:off x="791590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4" name="Полилиния: фигура 4633">
              <a:extLst>
                <a:ext uri="{FF2B5EF4-FFF2-40B4-BE49-F238E27FC236}">
                  <a16:creationId xmlns:a16="http://schemas.microsoft.com/office/drawing/2014/main" id="{FE6672F2-665A-5E28-92C7-035F608389AB}"/>
                </a:ext>
              </a:extLst>
            </p:cNvPr>
            <p:cNvSpPr/>
            <p:nvPr/>
          </p:nvSpPr>
          <p:spPr>
            <a:xfrm>
              <a:off x="800721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5" name="Полилиния: фигура 4634">
              <a:extLst>
                <a:ext uri="{FF2B5EF4-FFF2-40B4-BE49-F238E27FC236}">
                  <a16:creationId xmlns:a16="http://schemas.microsoft.com/office/drawing/2014/main" id="{726A8846-7325-694C-A11D-187113E9287C}"/>
                </a:ext>
              </a:extLst>
            </p:cNvPr>
            <p:cNvSpPr/>
            <p:nvPr/>
          </p:nvSpPr>
          <p:spPr>
            <a:xfrm>
              <a:off x="7922132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37 w 33208"/>
                <a:gd name="connsiteY1" fmla="*/ -179 h 33194"/>
                <a:gd name="connsiteX2" fmla="*/ 33136 w 33208"/>
                <a:gd name="connsiteY2" fmla="*/ 16424 h 33194"/>
                <a:gd name="connsiteX3" fmla="*/ 16537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6" name="Полилиния: фигура 4635">
              <a:extLst>
                <a:ext uri="{FF2B5EF4-FFF2-40B4-BE49-F238E27FC236}">
                  <a16:creationId xmlns:a16="http://schemas.microsoft.com/office/drawing/2014/main" id="{6C6600DA-1FF9-0C06-C645-B1F15FF9D462}"/>
                </a:ext>
              </a:extLst>
            </p:cNvPr>
            <p:cNvSpPr/>
            <p:nvPr/>
          </p:nvSpPr>
          <p:spPr>
            <a:xfrm>
              <a:off x="8013448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7" name="Полилиния: фигура 4636">
              <a:extLst>
                <a:ext uri="{FF2B5EF4-FFF2-40B4-BE49-F238E27FC236}">
                  <a16:creationId xmlns:a16="http://schemas.microsoft.com/office/drawing/2014/main" id="{C028C37D-DED5-72E9-42EA-D9715C78F3E9}"/>
                </a:ext>
              </a:extLst>
            </p:cNvPr>
            <p:cNvSpPr/>
            <p:nvPr/>
          </p:nvSpPr>
          <p:spPr>
            <a:xfrm>
              <a:off x="7922132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8" name="Полилиния: фигура 4637">
              <a:extLst>
                <a:ext uri="{FF2B5EF4-FFF2-40B4-BE49-F238E27FC236}">
                  <a16:creationId xmlns:a16="http://schemas.microsoft.com/office/drawing/2014/main" id="{9B187CC0-CAB7-FA81-98A8-8CABC7D1625E}"/>
                </a:ext>
              </a:extLst>
            </p:cNvPr>
            <p:cNvSpPr/>
            <p:nvPr/>
          </p:nvSpPr>
          <p:spPr>
            <a:xfrm>
              <a:off x="8013448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9" name="Полилиния: фигура 4638">
              <a:extLst>
                <a:ext uri="{FF2B5EF4-FFF2-40B4-BE49-F238E27FC236}">
                  <a16:creationId xmlns:a16="http://schemas.microsoft.com/office/drawing/2014/main" id="{46585242-230E-D4CF-45A4-1B55498274AD}"/>
                </a:ext>
              </a:extLst>
            </p:cNvPr>
            <p:cNvSpPr/>
            <p:nvPr/>
          </p:nvSpPr>
          <p:spPr>
            <a:xfrm>
              <a:off x="772914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0" name="Полилиния: фигура 4639">
              <a:extLst>
                <a:ext uri="{FF2B5EF4-FFF2-40B4-BE49-F238E27FC236}">
                  <a16:creationId xmlns:a16="http://schemas.microsoft.com/office/drawing/2014/main" id="{AAD91F56-41B0-4ED1-089D-AB7AE03896F0}"/>
                </a:ext>
              </a:extLst>
            </p:cNvPr>
            <p:cNvSpPr/>
            <p:nvPr/>
          </p:nvSpPr>
          <p:spPr>
            <a:xfrm>
              <a:off x="781837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1" name="Полилиния: фигура 4640">
              <a:extLst>
                <a:ext uri="{FF2B5EF4-FFF2-40B4-BE49-F238E27FC236}">
                  <a16:creationId xmlns:a16="http://schemas.microsoft.com/office/drawing/2014/main" id="{453E0124-30B2-F73C-2467-8E251DD53FA8}"/>
                </a:ext>
              </a:extLst>
            </p:cNvPr>
            <p:cNvSpPr/>
            <p:nvPr/>
          </p:nvSpPr>
          <p:spPr>
            <a:xfrm>
              <a:off x="772914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2" name="Полилиния: фигура 4641">
              <a:extLst>
                <a:ext uri="{FF2B5EF4-FFF2-40B4-BE49-F238E27FC236}">
                  <a16:creationId xmlns:a16="http://schemas.microsoft.com/office/drawing/2014/main" id="{7ADEEF8A-DA48-316F-893B-B1AC39FB25E8}"/>
                </a:ext>
              </a:extLst>
            </p:cNvPr>
            <p:cNvSpPr/>
            <p:nvPr/>
          </p:nvSpPr>
          <p:spPr>
            <a:xfrm>
              <a:off x="781837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3" name="Полилиния: фигура 4642">
              <a:extLst>
                <a:ext uri="{FF2B5EF4-FFF2-40B4-BE49-F238E27FC236}">
                  <a16:creationId xmlns:a16="http://schemas.microsoft.com/office/drawing/2014/main" id="{C0EA8F00-021F-B9DD-13AC-E21C331B6E01}"/>
                </a:ext>
              </a:extLst>
            </p:cNvPr>
            <p:cNvSpPr/>
            <p:nvPr/>
          </p:nvSpPr>
          <p:spPr>
            <a:xfrm>
              <a:off x="7735363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28 w 33208"/>
                <a:gd name="connsiteY1" fmla="*/ -179 h 33194"/>
                <a:gd name="connsiteX2" fmla="*/ 33136 w 33208"/>
                <a:gd name="connsiteY2" fmla="*/ 16424 h 33194"/>
                <a:gd name="connsiteX3" fmla="*/ 16528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4" name="Полилиния: фигура 4643">
              <a:extLst>
                <a:ext uri="{FF2B5EF4-FFF2-40B4-BE49-F238E27FC236}">
                  <a16:creationId xmlns:a16="http://schemas.microsoft.com/office/drawing/2014/main" id="{A69023DD-2F11-45F6-F21B-646CFAA0ECB1}"/>
                </a:ext>
              </a:extLst>
            </p:cNvPr>
            <p:cNvSpPr/>
            <p:nvPr/>
          </p:nvSpPr>
          <p:spPr>
            <a:xfrm>
              <a:off x="7826679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5" name="Полилиния: фигура 4644">
              <a:extLst>
                <a:ext uri="{FF2B5EF4-FFF2-40B4-BE49-F238E27FC236}">
                  <a16:creationId xmlns:a16="http://schemas.microsoft.com/office/drawing/2014/main" id="{57F9892F-83A9-911C-23DB-1EB0BCC0043C}"/>
                </a:ext>
              </a:extLst>
            </p:cNvPr>
            <p:cNvSpPr/>
            <p:nvPr/>
          </p:nvSpPr>
          <p:spPr>
            <a:xfrm>
              <a:off x="7735363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6" name="Полилиния: фигура 4645">
              <a:extLst>
                <a:ext uri="{FF2B5EF4-FFF2-40B4-BE49-F238E27FC236}">
                  <a16:creationId xmlns:a16="http://schemas.microsoft.com/office/drawing/2014/main" id="{1443A573-9631-C733-7587-BC30057E7A74}"/>
                </a:ext>
              </a:extLst>
            </p:cNvPr>
            <p:cNvSpPr/>
            <p:nvPr/>
          </p:nvSpPr>
          <p:spPr>
            <a:xfrm>
              <a:off x="7826679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7" name="Полилиния: фигура 4646">
              <a:extLst>
                <a:ext uri="{FF2B5EF4-FFF2-40B4-BE49-F238E27FC236}">
                  <a16:creationId xmlns:a16="http://schemas.microsoft.com/office/drawing/2014/main" id="{18AB6571-F2E1-CBAF-EAA3-0660737E6F3B}"/>
                </a:ext>
              </a:extLst>
            </p:cNvPr>
            <p:cNvSpPr/>
            <p:nvPr/>
          </p:nvSpPr>
          <p:spPr>
            <a:xfrm>
              <a:off x="754237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8" name="Полилиния: фигура 4647">
              <a:extLst>
                <a:ext uri="{FF2B5EF4-FFF2-40B4-BE49-F238E27FC236}">
                  <a16:creationId xmlns:a16="http://schemas.microsoft.com/office/drawing/2014/main" id="{51C8EF7F-E02B-A57F-EB8B-FCEC134BB633}"/>
                </a:ext>
              </a:extLst>
            </p:cNvPr>
            <p:cNvSpPr/>
            <p:nvPr/>
          </p:nvSpPr>
          <p:spPr>
            <a:xfrm>
              <a:off x="763160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9" name="Полилиния: фигура 4648">
              <a:extLst>
                <a:ext uri="{FF2B5EF4-FFF2-40B4-BE49-F238E27FC236}">
                  <a16:creationId xmlns:a16="http://schemas.microsoft.com/office/drawing/2014/main" id="{64EF7DA2-0E3D-8577-194C-6E6CF33E079A}"/>
                </a:ext>
              </a:extLst>
            </p:cNvPr>
            <p:cNvSpPr/>
            <p:nvPr/>
          </p:nvSpPr>
          <p:spPr>
            <a:xfrm>
              <a:off x="754237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0" name="Полилиния: фигура 4649">
              <a:extLst>
                <a:ext uri="{FF2B5EF4-FFF2-40B4-BE49-F238E27FC236}">
                  <a16:creationId xmlns:a16="http://schemas.microsoft.com/office/drawing/2014/main" id="{C06C96DD-E1CB-19A6-749A-2600FF363874}"/>
                </a:ext>
              </a:extLst>
            </p:cNvPr>
            <p:cNvSpPr/>
            <p:nvPr/>
          </p:nvSpPr>
          <p:spPr>
            <a:xfrm>
              <a:off x="763160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1" name="Полилиния: фигура 4650">
              <a:extLst>
                <a:ext uri="{FF2B5EF4-FFF2-40B4-BE49-F238E27FC236}">
                  <a16:creationId xmlns:a16="http://schemas.microsoft.com/office/drawing/2014/main" id="{E79B4DE0-A6F1-87DD-430C-58C084C79C6F}"/>
                </a:ext>
              </a:extLst>
            </p:cNvPr>
            <p:cNvSpPr/>
            <p:nvPr/>
          </p:nvSpPr>
          <p:spPr>
            <a:xfrm>
              <a:off x="7548595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28 w 33208"/>
                <a:gd name="connsiteY1" fmla="*/ -179 h 33194"/>
                <a:gd name="connsiteX2" fmla="*/ 33136 w 33208"/>
                <a:gd name="connsiteY2" fmla="*/ 16424 h 33194"/>
                <a:gd name="connsiteX3" fmla="*/ 16528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4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2" name="Полилиния: фигура 4651">
              <a:extLst>
                <a:ext uri="{FF2B5EF4-FFF2-40B4-BE49-F238E27FC236}">
                  <a16:creationId xmlns:a16="http://schemas.microsoft.com/office/drawing/2014/main" id="{C37E61F9-E5CE-E088-8322-E358C940FD30}"/>
                </a:ext>
              </a:extLst>
            </p:cNvPr>
            <p:cNvSpPr/>
            <p:nvPr/>
          </p:nvSpPr>
          <p:spPr>
            <a:xfrm>
              <a:off x="7639901" y="4283554"/>
              <a:ext cx="31131" cy="33194"/>
            </a:xfrm>
            <a:custGeom>
              <a:avLst/>
              <a:gdLst>
                <a:gd name="connsiteX0" fmla="*/ -72 w 31131"/>
                <a:gd name="connsiteY0" fmla="*/ 16424 h 33194"/>
                <a:gd name="connsiteX1" fmla="*/ 14460 w 31131"/>
                <a:gd name="connsiteY1" fmla="*/ -179 h 33194"/>
                <a:gd name="connsiteX2" fmla="*/ 31060 w 31131"/>
                <a:gd name="connsiteY2" fmla="*/ 16424 h 33194"/>
                <a:gd name="connsiteX3" fmla="*/ 14460 w 31131"/>
                <a:gd name="connsiteY3" fmla="*/ 33016 h 33194"/>
                <a:gd name="connsiteX4" fmla="*/ -72 w 31131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4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3" name="Полилиния: фигура 4652">
              <a:extLst>
                <a:ext uri="{FF2B5EF4-FFF2-40B4-BE49-F238E27FC236}">
                  <a16:creationId xmlns:a16="http://schemas.microsoft.com/office/drawing/2014/main" id="{C4DC9E90-30EA-DDD9-80F2-936E8211BD75}"/>
                </a:ext>
              </a:extLst>
            </p:cNvPr>
            <p:cNvSpPr/>
            <p:nvPr/>
          </p:nvSpPr>
          <p:spPr>
            <a:xfrm>
              <a:off x="7548595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4" name="Полилиния: фигура 4653">
              <a:extLst>
                <a:ext uri="{FF2B5EF4-FFF2-40B4-BE49-F238E27FC236}">
                  <a16:creationId xmlns:a16="http://schemas.microsoft.com/office/drawing/2014/main" id="{5D1D0B7C-485A-512A-7B39-48871640CCDA}"/>
                </a:ext>
              </a:extLst>
            </p:cNvPr>
            <p:cNvSpPr/>
            <p:nvPr/>
          </p:nvSpPr>
          <p:spPr>
            <a:xfrm>
              <a:off x="7639901" y="437483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5" name="Полилиния: фигура 4654">
              <a:extLst>
                <a:ext uri="{FF2B5EF4-FFF2-40B4-BE49-F238E27FC236}">
                  <a16:creationId xmlns:a16="http://schemas.microsoft.com/office/drawing/2014/main" id="{37FA6655-2E86-8BFA-7471-5BB4AFA1926C}"/>
                </a:ext>
              </a:extLst>
            </p:cNvPr>
            <p:cNvSpPr/>
            <p:nvPr/>
          </p:nvSpPr>
          <p:spPr>
            <a:xfrm>
              <a:off x="735560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6" name="Полилиния: фигура 4655">
              <a:extLst>
                <a:ext uri="{FF2B5EF4-FFF2-40B4-BE49-F238E27FC236}">
                  <a16:creationId xmlns:a16="http://schemas.microsoft.com/office/drawing/2014/main" id="{366A0AD8-8676-3C14-ED3D-17713E0A1273}"/>
                </a:ext>
              </a:extLst>
            </p:cNvPr>
            <p:cNvSpPr/>
            <p:nvPr/>
          </p:nvSpPr>
          <p:spPr>
            <a:xfrm>
              <a:off x="744483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7" name="Полилиния: фигура 4656">
              <a:extLst>
                <a:ext uri="{FF2B5EF4-FFF2-40B4-BE49-F238E27FC236}">
                  <a16:creationId xmlns:a16="http://schemas.microsoft.com/office/drawing/2014/main" id="{16C4EB90-05E8-1653-DEE8-D2D991076978}"/>
                </a:ext>
              </a:extLst>
            </p:cNvPr>
            <p:cNvSpPr/>
            <p:nvPr/>
          </p:nvSpPr>
          <p:spPr>
            <a:xfrm>
              <a:off x="735560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8" name="Полилиния: фигура 4657">
              <a:extLst>
                <a:ext uri="{FF2B5EF4-FFF2-40B4-BE49-F238E27FC236}">
                  <a16:creationId xmlns:a16="http://schemas.microsoft.com/office/drawing/2014/main" id="{65F5C76E-85C7-AEB2-059B-C2263EDCD807}"/>
                </a:ext>
              </a:extLst>
            </p:cNvPr>
            <p:cNvSpPr/>
            <p:nvPr/>
          </p:nvSpPr>
          <p:spPr>
            <a:xfrm>
              <a:off x="744483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9" name="Полилиния: фигура 4658">
              <a:extLst>
                <a:ext uri="{FF2B5EF4-FFF2-40B4-BE49-F238E27FC236}">
                  <a16:creationId xmlns:a16="http://schemas.microsoft.com/office/drawing/2014/main" id="{3E7A9777-56F5-2B7A-49BD-53E3025E1F8F}"/>
                </a:ext>
              </a:extLst>
            </p:cNvPr>
            <p:cNvSpPr/>
            <p:nvPr/>
          </p:nvSpPr>
          <p:spPr>
            <a:xfrm>
              <a:off x="7361826" y="428563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0" name="Полилиния: фигура 4659">
              <a:extLst>
                <a:ext uri="{FF2B5EF4-FFF2-40B4-BE49-F238E27FC236}">
                  <a16:creationId xmlns:a16="http://schemas.microsoft.com/office/drawing/2014/main" id="{A182D75F-581D-FE99-9839-C6F6003ABCEB}"/>
                </a:ext>
              </a:extLst>
            </p:cNvPr>
            <p:cNvSpPr/>
            <p:nvPr/>
          </p:nvSpPr>
          <p:spPr>
            <a:xfrm>
              <a:off x="7453133" y="428563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1" name="Полилиния: фигура 4660">
              <a:extLst>
                <a:ext uri="{FF2B5EF4-FFF2-40B4-BE49-F238E27FC236}">
                  <a16:creationId xmlns:a16="http://schemas.microsoft.com/office/drawing/2014/main" id="{3DD3765A-6E38-BD20-6932-B69149E6C11F}"/>
                </a:ext>
              </a:extLst>
            </p:cNvPr>
            <p:cNvSpPr/>
            <p:nvPr/>
          </p:nvSpPr>
          <p:spPr>
            <a:xfrm>
              <a:off x="7361826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1 w 29054"/>
                <a:gd name="connsiteY1" fmla="*/ -179 h 29031"/>
                <a:gd name="connsiteX2" fmla="*/ 28982 w 29054"/>
                <a:gd name="connsiteY2" fmla="*/ 14337 h 29031"/>
                <a:gd name="connsiteX3" fmla="*/ 14451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1" y="28853"/>
                  </a:cubicBezTo>
                  <a:cubicBezTo>
                    <a:pt x="8228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2" name="Полилиния: фигура 4661">
              <a:extLst>
                <a:ext uri="{FF2B5EF4-FFF2-40B4-BE49-F238E27FC236}">
                  <a16:creationId xmlns:a16="http://schemas.microsoft.com/office/drawing/2014/main" id="{DD1B765D-2240-C5DE-3095-FC25201D59A8}"/>
                </a:ext>
              </a:extLst>
            </p:cNvPr>
            <p:cNvSpPr/>
            <p:nvPr/>
          </p:nvSpPr>
          <p:spPr>
            <a:xfrm>
              <a:off x="7453133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9 w 29054"/>
                <a:gd name="connsiteY1" fmla="*/ -179 h 29031"/>
                <a:gd name="connsiteX2" fmla="*/ 28982 w 29054"/>
                <a:gd name="connsiteY2" fmla="*/ 14337 h 29031"/>
                <a:gd name="connsiteX3" fmla="*/ 14459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9" y="28853"/>
                  </a:cubicBezTo>
                  <a:cubicBezTo>
                    <a:pt x="6160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3" name="Полилиния: фигура 4662">
              <a:extLst>
                <a:ext uri="{FF2B5EF4-FFF2-40B4-BE49-F238E27FC236}">
                  <a16:creationId xmlns:a16="http://schemas.microsoft.com/office/drawing/2014/main" id="{64CAE09B-EC59-5E07-A148-2E076A5915C7}"/>
                </a:ext>
              </a:extLst>
            </p:cNvPr>
            <p:cNvSpPr/>
            <p:nvPr/>
          </p:nvSpPr>
          <p:spPr>
            <a:xfrm>
              <a:off x="716675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4" name="Полилиния: фигура 4663">
              <a:extLst>
                <a:ext uri="{FF2B5EF4-FFF2-40B4-BE49-F238E27FC236}">
                  <a16:creationId xmlns:a16="http://schemas.microsoft.com/office/drawing/2014/main" id="{7198BA7E-1B4C-0F78-6F55-138643927F9D}"/>
                </a:ext>
              </a:extLst>
            </p:cNvPr>
            <p:cNvSpPr/>
            <p:nvPr/>
          </p:nvSpPr>
          <p:spPr>
            <a:xfrm>
              <a:off x="725806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5" name="Полилиния: фигура 4664">
              <a:extLst>
                <a:ext uri="{FF2B5EF4-FFF2-40B4-BE49-F238E27FC236}">
                  <a16:creationId xmlns:a16="http://schemas.microsoft.com/office/drawing/2014/main" id="{37FE0441-F1F6-CFEB-75F0-03FB1A03AECC}"/>
                </a:ext>
              </a:extLst>
            </p:cNvPr>
            <p:cNvSpPr/>
            <p:nvPr/>
          </p:nvSpPr>
          <p:spPr>
            <a:xfrm>
              <a:off x="716675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6" name="Полилиния: фигура 4665">
              <a:extLst>
                <a:ext uri="{FF2B5EF4-FFF2-40B4-BE49-F238E27FC236}">
                  <a16:creationId xmlns:a16="http://schemas.microsoft.com/office/drawing/2014/main" id="{F744E5BD-8659-9E29-8537-9163D48E10B7}"/>
                </a:ext>
              </a:extLst>
            </p:cNvPr>
            <p:cNvSpPr/>
            <p:nvPr/>
          </p:nvSpPr>
          <p:spPr>
            <a:xfrm>
              <a:off x="725806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7" name="Полилиния: фигура 4666">
              <a:extLst>
                <a:ext uri="{FF2B5EF4-FFF2-40B4-BE49-F238E27FC236}">
                  <a16:creationId xmlns:a16="http://schemas.microsoft.com/office/drawing/2014/main" id="{FAC81038-F6EE-D3FF-EBF7-9E43E4171D26}"/>
                </a:ext>
              </a:extLst>
            </p:cNvPr>
            <p:cNvSpPr/>
            <p:nvPr/>
          </p:nvSpPr>
          <p:spPr>
            <a:xfrm>
              <a:off x="7175058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8" name="Полилиния: фигура 4667">
              <a:extLst>
                <a:ext uri="{FF2B5EF4-FFF2-40B4-BE49-F238E27FC236}">
                  <a16:creationId xmlns:a16="http://schemas.microsoft.com/office/drawing/2014/main" id="{E5A161A6-916C-5A97-1041-12028227241A}"/>
                </a:ext>
              </a:extLst>
            </p:cNvPr>
            <p:cNvSpPr/>
            <p:nvPr/>
          </p:nvSpPr>
          <p:spPr>
            <a:xfrm>
              <a:off x="7266364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9" name="Полилиния: фигура 4668">
              <a:extLst>
                <a:ext uri="{FF2B5EF4-FFF2-40B4-BE49-F238E27FC236}">
                  <a16:creationId xmlns:a16="http://schemas.microsoft.com/office/drawing/2014/main" id="{816AD4DD-4DE9-A168-E1D3-D7CF5A7D16D9}"/>
                </a:ext>
              </a:extLst>
            </p:cNvPr>
            <p:cNvSpPr/>
            <p:nvPr/>
          </p:nvSpPr>
          <p:spPr>
            <a:xfrm>
              <a:off x="7175058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0 w 29054"/>
                <a:gd name="connsiteY1" fmla="*/ -179 h 29031"/>
                <a:gd name="connsiteX2" fmla="*/ 28982 w 29054"/>
                <a:gd name="connsiteY2" fmla="*/ 14337 h 29031"/>
                <a:gd name="connsiteX3" fmla="*/ 14450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0" y="28853"/>
                  </a:cubicBezTo>
                  <a:cubicBezTo>
                    <a:pt x="6151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0" name="Полилиния: фигура 4669">
              <a:extLst>
                <a:ext uri="{FF2B5EF4-FFF2-40B4-BE49-F238E27FC236}">
                  <a16:creationId xmlns:a16="http://schemas.microsoft.com/office/drawing/2014/main" id="{0EBFB2E5-7759-0E46-9046-C8114D252B5D}"/>
                </a:ext>
              </a:extLst>
            </p:cNvPr>
            <p:cNvSpPr/>
            <p:nvPr/>
          </p:nvSpPr>
          <p:spPr>
            <a:xfrm>
              <a:off x="7266364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1 w 29054"/>
                <a:gd name="connsiteY1" fmla="*/ -179 h 29031"/>
                <a:gd name="connsiteX2" fmla="*/ 28982 w 29054"/>
                <a:gd name="connsiteY2" fmla="*/ 14337 h 29031"/>
                <a:gd name="connsiteX3" fmla="*/ 14451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1" y="28853"/>
                  </a:cubicBezTo>
                  <a:cubicBezTo>
                    <a:pt x="6151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1" name="Полилиния: фигура 4670">
              <a:extLst>
                <a:ext uri="{FF2B5EF4-FFF2-40B4-BE49-F238E27FC236}">
                  <a16:creationId xmlns:a16="http://schemas.microsoft.com/office/drawing/2014/main" id="{0990377E-2D1B-4CF4-18FB-C6BEB43069DD}"/>
                </a:ext>
              </a:extLst>
            </p:cNvPr>
            <p:cNvSpPr/>
            <p:nvPr/>
          </p:nvSpPr>
          <p:spPr>
            <a:xfrm>
              <a:off x="6979980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2" name="Полилиния: фигура 4671">
              <a:extLst>
                <a:ext uri="{FF2B5EF4-FFF2-40B4-BE49-F238E27FC236}">
                  <a16:creationId xmlns:a16="http://schemas.microsoft.com/office/drawing/2014/main" id="{31DA2E49-C886-6034-D0E9-2D2B707C0897}"/>
                </a:ext>
              </a:extLst>
            </p:cNvPr>
            <p:cNvSpPr/>
            <p:nvPr/>
          </p:nvSpPr>
          <p:spPr>
            <a:xfrm>
              <a:off x="707129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3" name="Полилиния: фигура 4672">
              <a:extLst>
                <a:ext uri="{FF2B5EF4-FFF2-40B4-BE49-F238E27FC236}">
                  <a16:creationId xmlns:a16="http://schemas.microsoft.com/office/drawing/2014/main" id="{CCBCB9B7-600F-33AF-126E-71D3A5DB5979}"/>
                </a:ext>
              </a:extLst>
            </p:cNvPr>
            <p:cNvSpPr/>
            <p:nvPr/>
          </p:nvSpPr>
          <p:spPr>
            <a:xfrm>
              <a:off x="6979980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4" name="Полилиния: фигура 4673">
              <a:extLst>
                <a:ext uri="{FF2B5EF4-FFF2-40B4-BE49-F238E27FC236}">
                  <a16:creationId xmlns:a16="http://schemas.microsoft.com/office/drawing/2014/main" id="{64B21C8A-DD9F-0653-23B3-F27A3BA5C85E}"/>
                </a:ext>
              </a:extLst>
            </p:cNvPr>
            <p:cNvSpPr/>
            <p:nvPr/>
          </p:nvSpPr>
          <p:spPr>
            <a:xfrm>
              <a:off x="707129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5" name="Полилиния: фигура 4674">
              <a:extLst>
                <a:ext uri="{FF2B5EF4-FFF2-40B4-BE49-F238E27FC236}">
                  <a16:creationId xmlns:a16="http://schemas.microsoft.com/office/drawing/2014/main" id="{5642D564-EFF7-C3A2-7E50-6FAA075E48DA}"/>
                </a:ext>
              </a:extLst>
            </p:cNvPr>
            <p:cNvSpPr/>
            <p:nvPr/>
          </p:nvSpPr>
          <p:spPr>
            <a:xfrm>
              <a:off x="6988290" y="428563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6" name="Полилиния: фигура 4675">
              <a:extLst>
                <a:ext uri="{FF2B5EF4-FFF2-40B4-BE49-F238E27FC236}">
                  <a16:creationId xmlns:a16="http://schemas.microsoft.com/office/drawing/2014/main" id="{FC0A9939-F083-D5FD-BBCD-6F08239299F7}"/>
                </a:ext>
              </a:extLst>
            </p:cNvPr>
            <p:cNvSpPr/>
            <p:nvPr/>
          </p:nvSpPr>
          <p:spPr>
            <a:xfrm>
              <a:off x="7079596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7" name="Полилиния: фигура 4676">
              <a:extLst>
                <a:ext uri="{FF2B5EF4-FFF2-40B4-BE49-F238E27FC236}">
                  <a16:creationId xmlns:a16="http://schemas.microsoft.com/office/drawing/2014/main" id="{FE02B4EE-26B4-2993-4BFB-F692D1BAC399}"/>
                </a:ext>
              </a:extLst>
            </p:cNvPr>
            <p:cNvSpPr/>
            <p:nvPr/>
          </p:nvSpPr>
          <p:spPr>
            <a:xfrm>
              <a:off x="6988290" y="4376909"/>
              <a:ext cx="29053" cy="29031"/>
            </a:xfrm>
            <a:custGeom>
              <a:avLst/>
              <a:gdLst>
                <a:gd name="connsiteX0" fmla="*/ -72 w 29053"/>
                <a:gd name="connsiteY0" fmla="*/ 14337 h 29031"/>
                <a:gd name="connsiteX1" fmla="*/ 14450 w 29053"/>
                <a:gd name="connsiteY1" fmla="*/ -179 h 29031"/>
                <a:gd name="connsiteX2" fmla="*/ 28981 w 29053"/>
                <a:gd name="connsiteY2" fmla="*/ 14337 h 29031"/>
                <a:gd name="connsiteX3" fmla="*/ 14450 w 29053"/>
                <a:gd name="connsiteY3" fmla="*/ 28853 h 29031"/>
                <a:gd name="connsiteX4" fmla="*/ -72 w 29053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53"/>
                    <a:pt x="14450" y="28853"/>
                  </a:cubicBezTo>
                  <a:cubicBezTo>
                    <a:pt x="6150" y="2885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8" name="Полилиния: фигура 4677">
              <a:extLst>
                <a:ext uri="{FF2B5EF4-FFF2-40B4-BE49-F238E27FC236}">
                  <a16:creationId xmlns:a16="http://schemas.microsoft.com/office/drawing/2014/main" id="{13BD6A1B-392E-13B1-71B7-C3284136BEFB}"/>
                </a:ext>
              </a:extLst>
            </p:cNvPr>
            <p:cNvSpPr/>
            <p:nvPr/>
          </p:nvSpPr>
          <p:spPr>
            <a:xfrm>
              <a:off x="7079596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0 w 29054"/>
                <a:gd name="connsiteY1" fmla="*/ -179 h 29031"/>
                <a:gd name="connsiteX2" fmla="*/ 28982 w 29054"/>
                <a:gd name="connsiteY2" fmla="*/ 14337 h 29031"/>
                <a:gd name="connsiteX3" fmla="*/ 14450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0" y="28853"/>
                  </a:cubicBezTo>
                  <a:cubicBezTo>
                    <a:pt x="6151" y="2885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9" name="Полилиния: фигура 4678">
              <a:extLst>
                <a:ext uri="{FF2B5EF4-FFF2-40B4-BE49-F238E27FC236}">
                  <a16:creationId xmlns:a16="http://schemas.microsoft.com/office/drawing/2014/main" id="{659DF250-88FA-1F88-4E2A-92DD22493DE7}"/>
                </a:ext>
              </a:extLst>
            </p:cNvPr>
            <p:cNvSpPr/>
            <p:nvPr/>
          </p:nvSpPr>
          <p:spPr>
            <a:xfrm>
              <a:off x="679321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0" name="Полилиния: фигура 4679">
              <a:extLst>
                <a:ext uri="{FF2B5EF4-FFF2-40B4-BE49-F238E27FC236}">
                  <a16:creationId xmlns:a16="http://schemas.microsoft.com/office/drawing/2014/main" id="{DD2ED2B0-E8EB-2731-B144-23739E379068}"/>
                </a:ext>
              </a:extLst>
            </p:cNvPr>
            <p:cNvSpPr/>
            <p:nvPr/>
          </p:nvSpPr>
          <p:spPr>
            <a:xfrm>
              <a:off x="688245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1" name="Полилиния: фигура 4680">
              <a:extLst>
                <a:ext uri="{FF2B5EF4-FFF2-40B4-BE49-F238E27FC236}">
                  <a16:creationId xmlns:a16="http://schemas.microsoft.com/office/drawing/2014/main" id="{B230F512-B7B6-257D-5A7E-79E94444ABE6}"/>
                </a:ext>
              </a:extLst>
            </p:cNvPr>
            <p:cNvSpPr/>
            <p:nvPr/>
          </p:nvSpPr>
          <p:spPr>
            <a:xfrm>
              <a:off x="679321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2" name="Полилиния: фигура 4681">
              <a:extLst>
                <a:ext uri="{FF2B5EF4-FFF2-40B4-BE49-F238E27FC236}">
                  <a16:creationId xmlns:a16="http://schemas.microsoft.com/office/drawing/2014/main" id="{541517CC-5B7D-0CF2-5EE6-9935539CC66B}"/>
                </a:ext>
              </a:extLst>
            </p:cNvPr>
            <p:cNvSpPr/>
            <p:nvPr/>
          </p:nvSpPr>
          <p:spPr>
            <a:xfrm>
              <a:off x="688245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3" name="Полилиния: фигура 4682">
              <a:extLst>
                <a:ext uri="{FF2B5EF4-FFF2-40B4-BE49-F238E27FC236}">
                  <a16:creationId xmlns:a16="http://schemas.microsoft.com/office/drawing/2014/main" id="{559D44C9-506E-D000-EC72-ABF53A3AB2F7}"/>
                </a:ext>
              </a:extLst>
            </p:cNvPr>
            <p:cNvSpPr/>
            <p:nvPr/>
          </p:nvSpPr>
          <p:spPr>
            <a:xfrm>
              <a:off x="6801512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4" name="Полилиния: фигура 4683">
              <a:extLst>
                <a:ext uri="{FF2B5EF4-FFF2-40B4-BE49-F238E27FC236}">
                  <a16:creationId xmlns:a16="http://schemas.microsoft.com/office/drawing/2014/main" id="{B99A6A37-0059-BF0A-3BBC-4A89BFE4D873}"/>
                </a:ext>
              </a:extLst>
            </p:cNvPr>
            <p:cNvSpPr/>
            <p:nvPr/>
          </p:nvSpPr>
          <p:spPr>
            <a:xfrm>
              <a:off x="6892828" y="428563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5" name="Полилиния: фигура 4684">
              <a:extLst>
                <a:ext uri="{FF2B5EF4-FFF2-40B4-BE49-F238E27FC236}">
                  <a16:creationId xmlns:a16="http://schemas.microsoft.com/office/drawing/2014/main" id="{6DE75193-2A3A-92A5-F51B-79C80C9FB94D}"/>
                </a:ext>
              </a:extLst>
            </p:cNvPr>
            <p:cNvSpPr/>
            <p:nvPr/>
          </p:nvSpPr>
          <p:spPr>
            <a:xfrm>
              <a:off x="6801512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9 w 29054"/>
                <a:gd name="connsiteY1" fmla="*/ -179 h 29031"/>
                <a:gd name="connsiteX2" fmla="*/ 28982 w 29054"/>
                <a:gd name="connsiteY2" fmla="*/ 14337 h 29031"/>
                <a:gd name="connsiteX3" fmla="*/ 14459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9" y="2885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6" name="Полилиния: фигура 4685">
              <a:extLst>
                <a:ext uri="{FF2B5EF4-FFF2-40B4-BE49-F238E27FC236}">
                  <a16:creationId xmlns:a16="http://schemas.microsoft.com/office/drawing/2014/main" id="{46268886-ACE8-44B4-A984-9C4E21AA9C8D}"/>
                </a:ext>
              </a:extLst>
            </p:cNvPr>
            <p:cNvSpPr/>
            <p:nvPr/>
          </p:nvSpPr>
          <p:spPr>
            <a:xfrm>
              <a:off x="6892828" y="4376909"/>
              <a:ext cx="29053" cy="29031"/>
            </a:xfrm>
            <a:custGeom>
              <a:avLst/>
              <a:gdLst>
                <a:gd name="connsiteX0" fmla="*/ -72 w 29053"/>
                <a:gd name="connsiteY0" fmla="*/ 14337 h 29031"/>
                <a:gd name="connsiteX1" fmla="*/ 14450 w 29053"/>
                <a:gd name="connsiteY1" fmla="*/ -179 h 29031"/>
                <a:gd name="connsiteX2" fmla="*/ 28981 w 29053"/>
                <a:gd name="connsiteY2" fmla="*/ 14337 h 29031"/>
                <a:gd name="connsiteX3" fmla="*/ 14450 w 29053"/>
                <a:gd name="connsiteY3" fmla="*/ 28853 h 29031"/>
                <a:gd name="connsiteX4" fmla="*/ -72 w 29053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53"/>
                    <a:pt x="14450" y="2885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7" name="Полилиния: фигура 4686">
              <a:extLst>
                <a:ext uri="{FF2B5EF4-FFF2-40B4-BE49-F238E27FC236}">
                  <a16:creationId xmlns:a16="http://schemas.microsoft.com/office/drawing/2014/main" id="{5BDBFE85-94D3-91C6-EC37-E0A2FEEB612F}"/>
                </a:ext>
              </a:extLst>
            </p:cNvPr>
            <p:cNvSpPr/>
            <p:nvPr/>
          </p:nvSpPr>
          <p:spPr>
            <a:xfrm>
              <a:off x="660644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8" name="Полилиния: фигура 4687">
              <a:extLst>
                <a:ext uri="{FF2B5EF4-FFF2-40B4-BE49-F238E27FC236}">
                  <a16:creationId xmlns:a16="http://schemas.microsoft.com/office/drawing/2014/main" id="{69F942D1-5881-A8B2-5903-137DEEC69F53}"/>
                </a:ext>
              </a:extLst>
            </p:cNvPr>
            <p:cNvSpPr/>
            <p:nvPr/>
          </p:nvSpPr>
          <p:spPr>
            <a:xfrm>
              <a:off x="669568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9" name="Полилиния: фигура 4688">
              <a:extLst>
                <a:ext uri="{FF2B5EF4-FFF2-40B4-BE49-F238E27FC236}">
                  <a16:creationId xmlns:a16="http://schemas.microsoft.com/office/drawing/2014/main" id="{545C0BB9-0AD5-31B1-DC1A-9675E7154644}"/>
                </a:ext>
              </a:extLst>
            </p:cNvPr>
            <p:cNvSpPr/>
            <p:nvPr/>
          </p:nvSpPr>
          <p:spPr>
            <a:xfrm>
              <a:off x="660644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0" name="Полилиния: фигура 4689">
              <a:extLst>
                <a:ext uri="{FF2B5EF4-FFF2-40B4-BE49-F238E27FC236}">
                  <a16:creationId xmlns:a16="http://schemas.microsoft.com/office/drawing/2014/main" id="{AB3B0EF5-EE43-7DA4-3F3C-B5EBE0F62A80}"/>
                </a:ext>
              </a:extLst>
            </p:cNvPr>
            <p:cNvSpPr/>
            <p:nvPr/>
          </p:nvSpPr>
          <p:spPr>
            <a:xfrm>
              <a:off x="669568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1" name="Полилиния: фигура 4690">
              <a:extLst>
                <a:ext uri="{FF2B5EF4-FFF2-40B4-BE49-F238E27FC236}">
                  <a16:creationId xmlns:a16="http://schemas.microsoft.com/office/drawing/2014/main" id="{5AB76972-B3FE-F116-A4A4-B397833CB1D4}"/>
                </a:ext>
              </a:extLst>
            </p:cNvPr>
            <p:cNvSpPr/>
            <p:nvPr/>
          </p:nvSpPr>
          <p:spPr>
            <a:xfrm>
              <a:off x="6614743" y="4287707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2" name="Полилиния: фигура 4691">
              <a:extLst>
                <a:ext uri="{FF2B5EF4-FFF2-40B4-BE49-F238E27FC236}">
                  <a16:creationId xmlns:a16="http://schemas.microsoft.com/office/drawing/2014/main" id="{1AC0CDB7-BD2C-D18B-3FCD-9AE47DDBEEE0}"/>
                </a:ext>
              </a:extLst>
            </p:cNvPr>
            <p:cNvSpPr/>
            <p:nvPr/>
          </p:nvSpPr>
          <p:spPr>
            <a:xfrm>
              <a:off x="6706059" y="4287707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73 w 24899"/>
                <a:gd name="connsiteY1" fmla="*/ -179 h 25291"/>
                <a:gd name="connsiteX2" fmla="*/ 24828 w 24899"/>
                <a:gd name="connsiteY2" fmla="*/ 12270 h 25291"/>
                <a:gd name="connsiteX3" fmla="*/ 12373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3" name="Полилиния: фигура 4692">
              <a:extLst>
                <a:ext uri="{FF2B5EF4-FFF2-40B4-BE49-F238E27FC236}">
                  <a16:creationId xmlns:a16="http://schemas.microsoft.com/office/drawing/2014/main" id="{1236F12D-F370-44B0-3843-C03EBFDD774D}"/>
                </a:ext>
              </a:extLst>
            </p:cNvPr>
            <p:cNvSpPr/>
            <p:nvPr/>
          </p:nvSpPr>
          <p:spPr>
            <a:xfrm>
              <a:off x="6614743" y="4378975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4" name="Полилиния: фигура 4693">
              <a:extLst>
                <a:ext uri="{FF2B5EF4-FFF2-40B4-BE49-F238E27FC236}">
                  <a16:creationId xmlns:a16="http://schemas.microsoft.com/office/drawing/2014/main" id="{745854D2-EFA1-0270-6004-131E3ED063AD}"/>
                </a:ext>
              </a:extLst>
            </p:cNvPr>
            <p:cNvSpPr/>
            <p:nvPr/>
          </p:nvSpPr>
          <p:spPr>
            <a:xfrm>
              <a:off x="6706059" y="4378975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5" name="Полилиния: фигура 4694">
              <a:extLst>
                <a:ext uri="{FF2B5EF4-FFF2-40B4-BE49-F238E27FC236}">
                  <a16:creationId xmlns:a16="http://schemas.microsoft.com/office/drawing/2014/main" id="{3B6635BD-19A2-07A1-C19E-53845F3DE3EC}"/>
                </a:ext>
              </a:extLst>
            </p:cNvPr>
            <p:cNvSpPr/>
            <p:nvPr/>
          </p:nvSpPr>
          <p:spPr>
            <a:xfrm>
              <a:off x="641967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6" name="Полилиния: фигура 4695">
              <a:extLst>
                <a:ext uri="{FF2B5EF4-FFF2-40B4-BE49-F238E27FC236}">
                  <a16:creationId xmlns:a16="http://schemas.microsoft.com/office/drawing/2014/main" id="{7147509A-79D0-E062-ECF8-AF677B347E3F}"/>
                </a:ext>
              </a:extLst>
            </p:cNvPr>
            <p:cNvSpPr/>
            <p:nvPr/>
          </p:nvSpPr>
          <p:spPr>
            <a:xfrm>
              <a:off x="650891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7" name="Полилиния: фигура 4696">
              <a:extLst>
                <a:ext uri="{FF2B5EF4-FFF2-40B4-BE49-F238E27FC236}">
                  <a16:creationId xmlns:a16="http://schemas.microsoft.com/office/drawing/2014/main" id="{2F1291B5-9AD8-11D0-7651-3B37CCF8CFF2}"/>
                </a:ext>
              </a:extLst>
            </p:cNvPr>
            <p:cNvSpPr/>
            <p:nvPr/>
          </p:nvSpPr>
          <p:spPr>
            <a:xfrm>
              <a:off x="641967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8" name="Полилиния: фигура 4697">
              <a:extLst>
                <a:ext uri="{FF2B5EF4-FFF2-40B4-BE49-F238E27FC236}">
                  <a16:creationId xmlns:a16="http://schemas.microsoft.com/office/drawing/2014/main" id="{92880B89-E5C3-F569-FE37-52D395A03BE5}"/>
                </a:ext>
              </a:extLst>
            </p:cNvPr>
            <p:cNvSpPr/>
            <p:nvPr/>
          </p:nvSpPr>
          <p:spPr>
            <a:xfrm>
              <a:off x="650891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9" name="Полилиния: фигура 4698">
              <a:extLst>
                <a:ext uri="{FF2B5EF4-FFF2-40B4-BE49-F238E27FC236}">
                  <a16:creationId xmlns:a16="http://schemas.microsoft.com/office/drawing/2014/main" id="{5984D600-1EC1-2255-DFF8-E59ACCCD94D4}"/>
                </a:ext>
              </a:extLst>
            </p:cNvPr>
            <p:cNvSpPr/>
            <p:nvPr/>
          </p:nvSpPr>
          <p:spPr>
            <a:xfrm>
              <a:off x="6427975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0" name="Полилиния: фигура 4699">
              <a:extLst>
                <a:ext uri="{FF2B5EF4-FFF2-40B4-BE49-F238E27FC236}">
                  <a16:creationId xmlns:a16="http://schemas.microsoft.com/office/drawing/2014/main" id="{689173A5-3EA4-9B54-732F-F3DD8E8E3D7D}"/>
                </a:ext>
              </a:extLst>
            </p:cNvPr>
            <p:cNvSpPr/>
            <p:nvPr/>
          </p:nvSpPr>
          <p:spPr>
            <a:xfrm>
              <a:off x="6519281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1" name="Полилиния: фигура 4700">
              <a:extLst>
                <a:ext uri="{FF2B5EF4-FFF2-40B4-BE49-F238E27FC236}">
                  <a16:creationId xmlns:a16="http://schemas.microsoft.com/office/drawing/2014/main" id="{2F321C6B-4F89-0195-AD04-3B5AD5E70093}"/>
                </a:ext>
              </a:extLst>
            </p:cNvPr>
            <p:cNvSpPr/>
            <p:nvPr/>
          </p:nvSpPr>
          <p:spPr>
            <a:xfrm>
              <a:off x="6427975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2" name="Полилиния: фигура 4701">
              <a:extLst>
                <a:ext uri="{FF2B5EF4-FFF2-40B4-BE49-F238E27FC236}">
                  <a16:creationId xmlns:a16="http://schemas.microsoft.com/office/drawing/2014/main" id="{7DD0DD94-FBFE-5845-264E-CB4D6C10E402}"/>
                </a:ext>
              </a:extLst>
            </p:cNvPr>
            <p:cNvSpPr/>
            <p:nvPr/>
          </p:nvSpPr>
          <p:spPr>
            <a:xfrm>
              <a:off x="6519281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3" name="Полилиния: фигура 4702">
              <a:extLst>
                <a:ext uri="{FF2B5EF4-FFF2-40B4-BE49-F238E27FC236}">
                  <a16:creationId xmlns:a16="http://schemas.microsoft.com/office/drawing/2014/main" id="{E6375D85-6AD3-53E4-3478-78159561B417}"/>
                </a:ext>
              </a:extLst>
            </p:cNvPr>
            <p:cNvSpPr/>
            <p:nvPr/>
          </p:nvSpPr>
          <p:spPr>
            <a:xfrm>
              <a:off x="623082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4" name="Полилиния: фигура 4703">
              <a:extLst>
                <a:ext uri="{FF2B5EF4-FFF2-40B4-BE49-F238E27FC236}">
                  <a16:creationId xmlns:a16="http://schemas.microsoft.com/office/drawing/2014/main" id="{EA2BDBBB-6A8C-FCF0-027B-08B035B41836}"/>
                </a:ext>
              </a:extLst>
            </p:cNvPr>
            <p:cNvSpPr/>
            <p:nvPr/>
          </p:nvSpPr>
          <p:spPr>
            <a:xfrm>
              <a:off x="6322136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5" name="Полилиния: фигура 4704">
              <a:extLst>
                <a:ext uri="{FF2B5EF4-FFF2-40B4-BE49-F238E27FC236}">
                  <a16:creationId xmlns:a16="http://schemas.microsoft.com/office/drawing/2014/main" id="{720AD9C8-E0FA-A879-DCF1-AD9DE7796BCC}"/>
                </a:ext>
              </a:extLst>
            </p:cNvPr>
            <p:cNvSpPr/>
            <p:nvPr/>
          </p:nvSpPr>
          <p:spPr>
            <a:xfrm>
              <a:off x="623082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6" name="Полилиния: фигура 4705">
              <a:extLst>
                <a:ext uri="{FF2B5EF4-FFF2-40B4-BE49-F238E27FC236}">
                  <a16:creationId xmlns:a16="http://schemas.microsoft.com/office/drawing/2014/main" id="{729E089F-46B2-23A2-E48A-1F0B9F2F78D2}"/>
                </a:ext>
              </a:extLst>
            </p:cNvPr>
            <p:cNvSpPr/>
            <p:nvPr/>
          </p:nvSpPr>
          <p:spPr>
            <a:xfrm>
              <a:off x="6322136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7" name="Полилиния: фигура 4706">
              <a:extLst>
                <a:ext uri="{FF2B5EF4-FFF2-40B4-BE49-F238E27FC236}">
                  <a16:creationId xmlns:a16="http://schemas.microsoft.com/office/drawing/2014/main" id="{D0E4AA99-3B1D-C67D-0D8F-C988A875A570}"/>
                </a:ext>
              </a:extLst>
            </p:cNvPr>
            <p:cNvSpPr/>
            <p:nvPr/>
          </p:nvSpPr>
          <p:spPr>
            <a:xfrm>
              <a:off x="6241206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8" name="Полилиния: фигура 4707">
              <a:extLst>
                <a:ext uri="{FF2B5EF4-FFF2-40B4-BE49-F238E27FC236}">
                  <a16:creationId xmlns:a16="http://schemas.microsoft.com/office/drawing/2014/main" id="{80DF90EC-0032-8288-7507-40A01EF8E064}"/>
                </a:ext>
              </a:extLst>
            </p:cNvPr>
            <p:cNvSpPr/>
            <p:nvPr/>
          </p:nvSpPr>
          <p:spPr>
            <a:xfrm>
              <a:off x="6332513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9" name="Полилиния: фигура 4708">
              <a:extLst>
                <a:ext uri="{FF2B5EF4-FFF2-40B4-BE49-F238E27FC236}">
                  <a16:creationId xmlns:a16="http://schemas.microsoft.com/office/drawing/2014/main" id="{AA6401E2-F8A5-B72F-8F8C-A249983D67F9}"/>
                </a:ext>
              </a:extLst>
            </p:cNvPr>
            <p:cNvSpPr/>
            <p:nvPr/>
          </p:nvSpPr>
          <p:spPr>
            <a:xfrm>
              <a:off x="6241206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0" name="Полилиния: фигура 4709">
              <a:extLst>
                <a:ext uri="{FF2B5EF4-FFF2-40B4-BE49-F238E27FC236}">
                  <a16:creationId xmlns:a16="http://schemas.microsoft.com/office/drawing/2014/main" id="{43123CD7-30EF-099E-6CA7-F85CFC948524}"/>
                </a:ext>
              </a:extLst>
            </p:cNvPr>
            <p:cNvSpPr/>
            <p:nvPr/>
          </p:nvSpPr>
          <p:spPr>
            <a:xfrm>
              <a:off x="6332513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1" name="Полилиния: фигура 4710">
              <a:extLst>
                <a:ext uri="{FF2B5EF4-FFF2-40B4-BE49-F238E27FC236}">
                  <a16:creationId xmlns:a16="http://schemas.microsoft.com/office/drawing/2014/main" id="{789C8924-CD70-8379-8831-AEE643312FFC}"/>
                </a:ext>
              </a:extLst>
            </p:cNvPr>
            <p:cNvSpPr/>
            <p:nvPr/>
          </p:nvSpPr>
          <p:spPr>
            <a:xfrm>
              <a:off x="604406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2" name="Полилиния: фигура 4711">
              <a:extLst>
                <a:ext uri="{FF2B5EF4-FFF2-40B4-BE49-F238E27FC236}">
                  <a16:creationId xmlns:a16="http://schemas.microsoft.com/office/drawing/2014/main" id="{02B495A0-1958-0317-B4C3-5B7DC7BDE872}"/>
                </a:ext>
              </a:extLst>
            </p:cNvPr>
            <p:cNvSpPr/>
            <p:nvPr/>
          </p:nvSpPr>
          <p:spPr>
            <a:xfrm>
              <a:off x="613536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3" name="Полилиния: фигура 4712">
              <a:extLst>
                <a:ext uri="{FF2B5EF4-FFF2-40B4-BE49-F238E27FC236}">
                  <a16:creationId xmlns:a16="http://schemas.microsoft.com/office/drawing/2014/main" id="{768025B5-042A-F73B-C3A8-FB1539BE60AA}"/>
                </a:ext>
              </a:extLst>
            </p:cNvPr>
            <p:cNvSpPr/>
            <p:nvPr/>
          </p:nvSpPr>
          <p:spPr>
            <a:xfrm>
              <a:off x="604406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4" name="Полилиния: фигура 4713">
              <a:extLst>
                <a:ext uri="{FF2B5EF4-FFF2-40B4-BE49-F238E27FC236}">
                  <a16:creationId xmlns:a16="http://schemas.microsoft.com/office/drawing/2014/main" id="{9B861481-1AF9-349A-36F3-B5E5653C4857}"/>
                </a:ext>
              </a:extLst>
            </p:cNvPr>
            <p:cNvSpPr/>
            <p:nvPr/>
          </p:nvSpPr>
          <p:spPr>
            <a:xfrm>
              <a:off x="613536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5" name="Полилиния: фигура 4714">
              <a:extLst>
                <a:ext uri="{FF2B5EF4-FFF2-40B4-BE49-F238E27FC236}">
                  <a16:creationId xmlns:a16="http://schemas.microsoft.com/office/drawing/2014/main" id="{3BEC31C8-3DDA-134F-C3E2-D008F98BBFD1}"/>
                </a:ext>
              </a:extLst>
            </p:cNvPr>
            <p:cNvSpPr/>
            <p:nvPr/>
          </p:nvSpPr>
          <p:spPr>
            <a:xfrm>
              <a:off x="6054438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6" name="Полилиния: фигура 4715">
              <a:extLst>
                <a:ext uri="{FF2B5EF4-FFF2-40B4-BE49-F238E27FC236}">
                  <a16:creationId xmlns:a16="http://schemas.microsoft.com/office/drawing/2014/main" id="{570F73E4-5D75-F556-03EC-3E8FBE527026}"/>
                </a:ext>
              </a:extLst>
            </p:cNvPr>
            <p:cNvSpPr/>
            <p:nvPr/>
          </p:nvSpPr>
          <p:spPr>
            <a:xfrm>
              <a:off x="6145745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7" name="Полилиния: фигура 4716">
              <a:extLst>
                <a:ext uri="{FF2B5EF4-FFF2-40B4-BE49-F238E27FC236}">
                  <a16:creationId xmlns:a16="http://schemas.microsoft.com/office/drawing/2014/main" id="{E567B322-37BA-DB63-B7C5-1AAD685B37D1}"/>
                </a:ext>
              </a:extLst>
            </p:cNvPr>
            <p:cNvSpPr/>
            <p:nvPr/>
          </p:nvSpPr>
          <p:spPr>
            <a:xfrm>
              <a:off x="6054438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8" name="Полилиния: фигура 4717">
              <a:extLst>
                <a:ext uri="{FF2B5EF4-FFF2-40B4-BE49-F238E27FC236}">
                  <a16:creationId xmlns:a16="http://schemas.microsoft.com/office/drawing/2014/main" id="{DC5E8D92-EC66-3DC9-D8EC-227B4679C85E}"/>
                </a:ext>
              </a:extLst>
            </p:cNvPr>
            <p:cNvSpPr/>
            <p:nvPr/>
          </p:nvSpPr>
          <p:spPr>
            <a:xfrm>
              <a:off x="6145745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9" name="Полилиния: фигура 4718">
              <a:extLst>
                <a:ext uri="{FF2B5EF4-FFF2-40B4-BE49-F238E27FC236}">
                  <a16:creationId xmlns:a16="http://schemas.microsoft.com/office/drawing/2014/main" id="{97CC535A-2CEE-F9BE-6D9D-6C732A1E4FD0}"/>
                </a:ext>
              </a:extLst>
            </p:cNvPr>
            <p:cNvSpPr/>
            <p:nvPr/>
          </p:nvSpPr>
          <p:spPr>
            <a:xfrm>
              <a:off x="585729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0" name="Полилиния: фигура 4719">
              <a:extLst>
                <a:ext uri="{FF2B5EF4-FFF2-40B4-BE49-F238E27FC236}">
                  <a16:creationId xmlns:a16="http://schemas.microsoft.com/office/drawing/2014/main" id="{FFEB5075-37E0-837C-67E1-7A186B90FC74}"/>
                </a:ext>
              </a:extLst>
            </p:cNvPr>
            <p:cNvSpPr/>
            <p:nvPr/>
          </p:nvSpPr>
          <p:spPr>
            <a:xfrm>
              <a:off x="594652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1" name="Полилиния: фигура 4720">
              <a:extLst>
                <a:ext uri="{FF2B5EF4-FFF2-40B4-BE49-F238E27FC236}">
                  <a16:creationId xmlns:a16="http://schemas.microsoft.com/office/drawing/2014/main" id="{8564423B-11B7-4F3A-809A-E40E07EB0C18}"/>
                </a:ext>
              </a:extLst>
            </p:cNvPr>
            <p:cNvSpPr/>
            <p:nvPr/>
          </p:nvSpPr>
          <p:spPr>
            <a:xfrm>
              <a:off x="585729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2" name="Полилиния: фигура 4721">
              <a:extLst>
                <a:ext uri="{FF2B5EF4-FFF2-40B4-BE49-F238E27FC236}">
                  <a16:creationId xmlns:a16="http://schemas.microsoft.com/office/drawing/2014/main" id="{5BECDD14-B7CF-B67A-E24D-CA840E47969A}"/>
                </a:ext>
              </a:extLst>
            </p:cNvPr>
            <p:cNvSpPr/>
            <p:nvPr/>
          </p:nvSpPr>
          <p:spPr>
            <a:xfrm>
              <a:off x="594652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3" name="Полилиния: фигура 4722">
              <a:extLst>
                <a:ext uri="{FF2B5EF4-FFF2-40B4-BE49-F238E27FC236}">
                  <a16:creationId xmlns:a16="http://schemas.microsoft.com/office/drawing/2014/main" id="{BE555F41-62F1-A97E-874A-E8D79492FF64}"/>
                </a:ext>
              </a:extLst>
            </p:cNvPr>
            <p:cNvSpPr/>
            <p:nvPr/>
          </p:nvSpPr>
          <p:spPr>
            <a:xfrm>
              <a:off x="5867670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4" name="Полилиния: фигура 4723">
              <a:extLst>
                <a:ext uri="{FF2B5EF4-FFF2-40B4-BE49-F238E27FC236}">
                  <a16:creationId xmlns:a16="http://schemas.microsoft.com/office/drawing/2014/main" id="{808AE3EA-44EE-2BE7-DDED-609469A93A5E}"/>
                </a:ext>
              </a:extLst>
            </p:cNvPr>
            <p:cNvSpPr/>
            <p:nvPr/>
          </p:nvSpPr>
          <p:spPr>
            <a:xfrm>
              <a:off x="5958976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5" name="Полилиния: фигура 4724">
              <a:extLst>
                <a:ext uri="{FF2B5EF4-FFF2-40B4-BE49-F238E27FC236}">
                  <a16:creationId xmlns:a16="http://schemas.microsoft.com/office/drawing/2014/main" id="{487508C7-01B6-52DD-25E3-E1816ED73E1C}"/>
                </a:ext>
              </a:extLst>
            </p:cNvPr>
            <p:cNvSpPr/>
            <p:nvPr/>
          </p:nvSpPr>
          <p:spPr>
            <a:xfrm>
              <a:off x="5867670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6" name="Полилиния: фигура 4725">
              <a:extLst>
                <a:ext uri="{FF2B5EF4-FFF2-40B4-BE49-F238E27FC236}">
                  <a16:creationId xmlns:a16="http://schemas.microsoft.com/office/drawing/2014/main" id="{49A7AD8E-EF04-8579-A011-93D42AE832DB}"/>
                </a:ext>
              </a:extLst>
            </p:cNvPr>
            <p:cNvSpPr/>
            <p:nvPr/>
          </p:nvSpPr>
          <p:spPr>
            <a:xfrm>
              <a:off x="5958976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7" name="Полилиния: фигура 4726">
              <a:extLst>
                <a:ext uri="{FF2B5EF4-FFF2-40B4-BE49-F238E27FC236}">
                  <a16:creationId xmlns:a16="http://schemas.microsoft.com/office/drawing/2014/main" id="{5B25D395-354C-B94B-90C1-A39A48198391}"/>
                </a:ext>
              </a:extLst>
            </p:cNvPr>
            <p:cNvSpPr/>
            <p:nvPr/>
          </p:nvSpPr>
          <p:spPr>
            <a:xfrm>
              <a:off x="567052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8" name="Полилиния: фигура 4727">
              <a:extLst>
                <a:ext uri="{FF2B5EF4-FFF2-40B4-BE49-F238E27FC236}">
                  <a16:creationId xmlns:a16="http://schemas.microsoft.com/office/drawing/2014/main" id="{4A28A842-93EC-6080-8308-884EFA92CDD1}"/>
                </a:ext>
              </a:extLst>
            </p:cNvPr>
            <p:cNvSpPr/>
            <p:nvPr/>
          </p:nvSpPr>
          <p:spPr>
            <a:xfrm>
              <a:off x="575975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9" name="Полилиния: фигура 4728">
              <a:extLst>
                <a:ext uri="{FF2B5EF4-FFF2-40B4-BE49-F238E27FC236}">
                  <a16:creationId xmlns:a16="http://schemas.microsoft.com/office/drawing/2014/main" id="{4120D4F1-2038-F93C-756F-4530DD2CB49D}"/>
                </a:ext>
              </a:extLst>
            </p:cNvPr>
            <p:cNvSpPr/>
            <p:nvPr/>
          </p:nvSpPr>
          <p:spPr>
            <a:xfrm>
              <a:off x="567052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0" name="Полилиния: фигура 4729">
              <a:extLst>
                <a:ext uri="{FF2B5EF4-FFF2-40B4-BE49-F238E27FC236}">
                  <a16:creationId xmlns:a16="http://schemas.microsoft.com/office/drawing/2014/main" id="{5320F20B-A71D-0DBD-746F-22F1589F78B9}"/>
                </a:ext>
              </a:extLst>
            </p:cNvPr>
            <p:cNvSpPr/>
            <p:nvPr/>
          </p:nvSpPr>
          <p:spPr>
            <a:xfrm>
              <a:off x="575975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1" name="Полилиния: фигура 4730">
              <a:extLst>
                <a:ext uri="{FF2B5EF4-FFF2-40B4-BE49-F238E27FC236}">
                  <a16:creationId xmlns:a16="http://schemas.microsoft.com/office/drawing/2014/main" id="{C8BE95C6-AF10-123A-4001-8E2E08E433E8}"/>
                </a:ext>
              </a:extLst>
            </p:cNvPr>
            <p:cNvSpPr/>
            <p:nvPr/>
          </p:nvSpPr>
          <p:spPr>
            <a:xfrm>
              <a:off x="5680901" y="4289783"/>
              <a:ext cx="20744" cy="21150"/>
            </a:xfrm>
            <a:custGeom>
              <a:avLst/>
              <a:gdLst>
                <a:gd name="connsiteX0" fmla="*/ -72 w 20744"/>
                <a:gd name="connsiteY0" fmla="*/ 10194 h 21150"/>
                <a:gd name="connsiteX1" fmla="*/ 10296 w 20744"/>
                <a:gd name="connsiteY1" fmla="*/ -179 h 21150"/>
                <a:gd name="connsiteX2" fmla="*/ 20673 w 20744"/>
                <a:gd name="connsiteY2" fmla="*/ 10194 h 21150"/>
                <a:gd name="connsiteX3" fmla="*/ 10296 w 20744"/>
                <a:gd name="connsiteY3" fmla="*/ 20567 h 21150"/>
                <a:gd name="connsiteX4" fmla="*/ -72 w 20744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0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2" name="Полилиния: фигура 4731">
              <a:extLst>
                <a:ext uri="{FF2B5EF4-FFF2-40B4-BE49-F238E27FC236}">
                  <a16:creationId xmlns:a16="http://schemas.microsoft.com/office/drawing/2014/main" id="{7AE608E5-C83C-058C-CE0A-2D9ABABE1179}"/>
                </a:ext>
              </a:extLst>
            </p:cNvPr>
            <p:cNvSpPr/>
            <p:nvPr/>
          </p:nvSpPr>
          <p:spPr>
            <a:xfrm>
              <a:off x="5772208" y="4289783"/>
              <a:ext cx="20753" cy="21150"/>
            </a:xfrm>
            <a:custGeom>
              <a:avLst/>
              <a:gdLst>
                <a:gd name="connsiteX0" fmla="*/ -72 w 20753"/>
                <a:gd name="connsiteY0" fmla="*/ 10194 h 21150"/>
                <a:gd name="connsiteX1" fmla="*/ 10305 w 20753"/>
                <a:gd name="connsiteY1" fmla="*/ -179 h 21150"/>
                <a:gd name="connsiteX2" fmla="*/ 20682 w 20753"/>
                <a:gd name="connsiteY2" fmla="*/ 10194 h 21150"/>
                <a:gd name="connsiteX3" fmla="*/ 10305 w 20753"/>
                <a:gd name="connsiteY3" fmla="*/ 20567 h 21150"/>
                <a:gd name="connsiteX4" fmla="*/ -72 w 20753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0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3" name="Полилиния: фигура 4732">
              <a:extLst>
                <a:ext uri="{FF2B5EF4-FFF2-40B4-BE49-F238E27FC236}">
                  <a16:creationId xmlns:a16="http://schemas.microsoft.com/office/drawing/2014/main" id="{50E5C45C-BF1E-618F-72E2-82AC85FA08B6}"/>
                </a:ext>
              </a:extLst>
            </p:cNvPr>
            <p:cNvSpPr/>
            <p:nvPr/>
          </p:nvSpPr>
          <p:spPr>
            <a:xfrm>
              <a:off x="5680901" y="438105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4" name="Полилиния: фигура 4733">
              <a:extLst>
                <a:ext uri="{FF2B5EF4-FFF2-40B4-BE49-F238E27FC236}">
                  <a16:creationId xmlns:a16="http://schemas.microsoft.com/office/drawing/2014/main" id="{AC57DC95-14CA-A749-B3E3-2D3A4D343235}"/>
                </a:ext>
              </a:extLst>
            </p:cNvPr>
            <p:cNvSpPr/>
            <p:nvPr/>
          </p:nvSpPr>
          <p:spPr>
            <a:xfrm>
              <a:off x="5772208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5" name="Полилиния: фигура 4734">
              <a:extLst>
                <a:ext uri="{FF2B5EF4-FFF2-40B4-BE49-F238E27FC236}">
                  <a16:creationId xmlns:a16="http://schemas.microsoft.com/office/drawing/2014/main" id="{400806D2-5302-059F-1E74-2FD756B87A5C}"/>
                </a:ext>
              </a:extLst>
            </p:cNvPr>
            <p:cNvSpPr/>
            <p:nvPr/>
          </p:nvSpPr>
          <p:spPr>
            <a:xfrm>
              <a:off x="5483746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6" name="Полилиния: фигура 4735">
              <a:extLst>
                <a:ext uri="{FF2B5EF4-FFF2-40B4-BE49-F238E27FC236}">
                  <a16:creationId xmlns:a16="http://schemas.microsoft.com/office/drawing/2014/main" id="{674EF363-5BC2-699F-373E-B3FC2DF8DFC9}"/>
                </a:ext>
              </a:extLst>
            </p:cNvPr>
            <p:cNvSpPr/>
            <p:nvPr/>
          </p:nvSpPr>
          <p:spPr>
            <a:xfrm>
              <a:off x="557298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7" name="Полилиния: фигура 4736">
              <a:extLst>
                <a:ext uri="{FF2B5EF4-FFF2-40B4-BE49-F238E27FC236}">
                  <a16:creationId xmlns:a16="http://schemas.microsoft.com/office/drawing/2014/main" id="{E551AB51-3860-7B31-8373-3DC43A52EB94}"/>
                </a:ext>
              </a:extLst>
            </p:cNvPr>
            <p:cNvSpPr/>
            <p:nvPr/>
          </p:nvSpPr>
          <p:spPr>
            <a:xfrm>
              <a:off x="5483746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8" name="Полилиния: фигура 4737">
              <a:extLst>
                <a:ext uri="{FF2B5EF4-FFF2-40B4-BE49-F238E27FC236}">
                  <a16:creationId xmlns:a16="http://schemas.microsoft.com/office/drawing/2014/main" id="{C8E664B4-F0E0-E180-4ED3-4DA1DA58D0FF}"/>
                </a:ext>
              </a:extLst>
            </p:cNvPr>
            <p:cNvSpPr/>
            <p:nvPr/>
          </p:nvSpPr>
          <p:spPr>
            <a:xfrm>
              <a:off x="557298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9" name="Полилиния: фигура 4738">
              <a:extLst>
                <a:ext uri="{FF2B5EF4-FFF2-40B4-BE49-F238E27FC236}">
                  <a16:creationId xmlns:a16="http://schemas.microsoft.com/office/drawing/2014/main" id="{4CF30968-6958-9535-9D99-15EDDBEF529D}"/>
                </a:ext>
              </a:extLst>
            </p:cNvPr>
            <p:cNvSpPr/>
            <p:nvPr/>
          </p:nvSpPr>
          <p:spPr>
            <a:xfrm>
              <a:off x="5494123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0" name="Полилиния: фигура 4739">
              <a:extLst>
                <a:ext uri="{FF2B5EF4-FFF2-40B4-BE49-F238E27FC236}">
                  <a16:creationId xmlns:a16="http://schemas.microsoft.com/office/drawing/2014/main" id="{1F483D20-9601-4851-A025-0D01E5ADDE48}"/>
                </a:ext>
              </a:extLst>
            </p:cNvPr>
            <p:cNvSpPr/>
            <p:nvPr/>
          </p:nvSpPr>
          <p:spPr>
            <a:xfrm>
              <a:off x="5585439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1" name="Полилиния: фигура 4740">
              <a:extLst>
                <a:ext uri="{FF2B5EF4-FFF2-40B4-BE49-F238E27FC236}">
                  <a16:creationId xmlns:a16="http://schemas.microsoft.com/office/drawing/2014/main" id="{DB5826E3-6DD9-C804-773E-AD575A008315}"/>
                </a:ext>
              </a:extLst>
            </p:cNvPr>
            <p:cNvSpPr/>
            <p:nvPr/>
          </p:nvSpPr>
          <p:spPr>
            <a:xfrm>
              <a:off x="5494123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2" name="Полилиния: фигура 4741">
              <a:extLst>
                <a:ext uri="{FF2B5EF4-FFF2-40B4-BE49-F238E27FC236}">
                  <a16:creationId xmlns:a16="http://schemas.microsoft.com/office/drawing/2014/main" id="{65B336FB-55CB-830E-437A-E42972995D96}"/>
                </a:ext>
              </a:extLst>
            </p:cNvPr>
            <p:cNvSpPr/>
            <p:nvPr/>
          </p:nvSpPr>
          <p:spPr>
            <a:xfrm>
              <a:off x="5585439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3" name="Полилиния: фигура 4742">
              <a:extLst>
                <a:ext uri="{FF2B5EF4-FFF2-40B4-BE49-F238E27FC236}">
                  <a16:creationId xmlns:a16="http://schemas.microsoft.com/office/drawing/2014/main" id="{935AED4C-B6CA-7A6F-3CED-B07DD89D53CB}"/>
                </a:ext>
              </a:extLst>
            </p:cNvPr>
            <p:cNvSpPr/>
            <p:nvPr/>
          </p:nvSpPr>
          <p:spPr>
            <a:xfrm>
              <a:off x="529491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4" name="Полилиния: фигура 4743">
              <a:extLst>
                <a:ext uri="{FF2B5EF4-FFF2-40B4-BE49-F238E27FC236}">
                  <a16:creationId xmlns:a16="http://schemas.microsoft.com/office/drawing/2014/main" id="{65B461D6-9435-E04E-3DF6-092350A2D6DA}"/>
                </a:ext>
              </a:extLst>
            </p:cNvPr>
            <p:cNvSpPr/>
            <p:nvPr/>
          </p:nvSpPr>
          <p:spPr>
            <a:xfrm>
              <a:off x="538621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5" name="Полилиния: фигура 4744">
              <a:extLst>
                <a:ext uri="{FF2B5EF4-FFF2-40B4-BE49-F238E27FC236}">
                  <a16:creationId xmlns:a16="http://schemas.microsoft.com/office/drawing/2014/main" id="{1DC57972-597B-1039-5C73-A87B0A6F24FA}"/>
                </a:ext>
              </a:extLst>
            </p:cNvPr>
            <p:cNvSpPr/>
            <p:nvPr/>
          </p:nvSpPr>
          <p:spPr>
            <a:xfrm>
              <a:off x="529491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6" name="Полилиния: фигура 4745">
              <a:extLst>
                <a:ext uri="{FF2B5EF4-FFF2-40B4-BE49-F238E27FC236}">
                  <a16:creationId xmlns:a16="http://schemas.microsoft.com/office/drawing/2014/main" id="{CFB20769-FF91-9106-98DE-37C4E4158073}"/>
                </a:ext>
              </a:extLst>
            </p:cNvPr>
            <p:cNvSpPr/>
            <p:nvPr/>
          </p:nvSpPr>
          <p:spPr>
            <a:xfrm>
              <a:off x="538621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7" name="Полилиния: фигура 4746">
              <a:extLst>
                <a:ext uri="{FF2B5EF4-FFF2-40B4-BE49-F238E27FC236}">
                  <a16:creationId xmlns:a16="http://schemas.microsoft.com/office/drawing/2014/main" id="{DEE18AEC-D70B-E567-6A69-A1723DC138EF}"/>
                </a:ext>
              </a:extLst>
            </p:cNvPr>
            <p:cNvSpPr/>
            <p:nvPr/>
          </p:nvSpPr>
          <p:spPr>
            <a:xfrm>
              <a:off x="5307355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8" name="Полилиния: фигура 4747">
              <a:extLst>
                <a:ext uri="{FF2B5EF4-FFF2-40B4-BE49-F238E27FC236}">
                  <a16:creationId xmlns:a16="http://schemas.microsoft.com/office/drawing/2014/main" id="{325CFBE7-2026-3409-9D39-7B4213A72279}"/>
                </a:ext>
              </a:extLst>
            </p:cNvPr>
            <p:cNvSpPr/>
            <p:nvPr/>
          </p:nvSpPr>
          <p:spPr>
            <a:xfrm>
              <a:off x="5398671" y="4289783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9" name="Полилиния: фигура 4748">
              <a:extLst>
                <a:ext uri="{FF2B5EF4-FFF2-40B4-BE49-F238E27FC236}">
                  <a16:creationId xmlns:a16="http://schemas.microsoft.com/office/drawing/2014/main" id="{C98EFBF2-C431-7D95-602B-543CCD05E992}"/>
                </a:ext>
              </a:extLst>
            </p:cNvPr>
            <p:cNvSpPr/>
            <p:nvPr/>
          </p:nvSpPr>
          <p:spPr>
            <a:xfrm>
              <a:off x="5307355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0" name="Полилиния: фигура 4749">
              <a:extLst>
                <a:ext uri="{FF2B5EF4-FFF2-40B4-BE49-F238E27FC236}">
                  <a16:creationId xmlns:a16="http://schemas.microsoft.com/office/drawing/2014/main" id="{BB5023D7-7828-7C93-0B2D-BC702F0AC987}"/>
                </a:ext>
              </a:extLst>
            </p:cNvPr>
            <p:cNvSpPr/>
            <p:nvPr/>
          </p:nvSpPr>
          <p:spPr>
            <a:xfrm>
              <a:off x="5398671" y="438105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1" name="Полилиния: фигура 4750">
              <a:extLst>
                <a:ext uri="{FF2B5EF4-FFF2-40B4-BE49-F238E27FC236}">
                  <a16:creationId xmlns:a16="http://schemas.microsoft.com/office/drawing/2014/main" id="{4067B42B-46B0-579B-7ABB-3F6B4E0AE7AD}"/>
                </a:ext>
              </a:extLst>
            </p:cNvPr>
            <p:cNvSpPr/>
            <p:nvPr/>
          </p:nvSpPr>
          <p:spPr>
            <a:xfrm>
              <a:off x="5108132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2" name="Полилиния: фигура 4751">
              <a:extLst>
                <a:ext uri="{FF2B5EF4-FFF2-40B4-BE49-F238E27FC236}">
                  <a16:creationId xmlns:a16="http://schemas.microsoft.com/office/drawing/2014/main" id="{41A256EA-5A84-B00B-B913-1917493E5DF4}"/>
                </a:ext>
              </a:extLst>
            </p:cNvPr>
            <p:cNvSpPr/>
            <p:nvPr/>
          </p:nvSpPr>
          <p:spPr>
            <a:xfrm>
              <a:off x="519944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3" name="Полилиния: фигура 4752">
              <a:extLst>
                <a:ext uri="{FF2B5EF4-FFF2-40B4-BE49-F238E27FC236}">
                  <a16:creationId xmlns:a16="http://schemas.microsoft.com/office/drawing/2014/main" id="{3A8D27EE-8F7D-861A-F56C-B04069571D63}"/>
                </a:ext>
              </a:extLst>
            </p:cNvPr>
            <p:cNvSpPr/>
            <p:nvPr/>
          </p:nvSpPr>
          <p:spPr>
            <a:xfrm>
              <a:off x="5108132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4" name="Полилиния: фигура 4753">
              <a:extLst>
                <a:ext uri="{FF2B5EF4-FFF2-40B4-BE49-F238E27FC236}">
                  <a16:creationId xmlns:a16="http://schemas.microsoft.com/office/drawing/2014/main" id="{16321927-34BB-DA7C-B1B1-DAE96864691F}"/>
                </a:ext>
              </a:extLst>
            </p:cNvPr>
            <p:cNvSpPr/>
            <p:nvPr/>
          </p:nvSpPr>
          <p:spPr>
            <a:xfrm>
              <a:off x="519944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5" name="Полилиния: фигура 4754">
              <a:extLst>
                <a:ext uri="{FF2B5EF4-FFF2-40B4-BE49-F238E27FC236}">
                  <a16:creationId xmlns:a16="http://schemas.microsoft.com/office/drawing/2014/main" id="{ADA8CA40-9A81-7FD3-436D-DECCE033C494}"/>
                </a:ext>
              </a:extLst>
            </p:cNvPr>
            <p:cNvSpPr/>
            <p:nvPr/>
          </p:nvSpPr>
          <p:spPr>
            <a:xfrm>
              <a:off x="5120586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6" name="Полилиния: фигура 4755">
              <a:extLst>
                <a:ext uri="{FF2B5EF4-FFF2-40B4-BE49-F238E27FC236}">
                  <a16:creationId xmlns:a16="http://schemas.microsoft.com/office/drawing/2014/main" id="{324268C5-9265-FBDB-E73B-86630F0C9A40}"/>
                </a:ext>
              </a:extLst>
            </p:cNvPr>
            <p:cNvSpPr/>
            <p:nvPr/>
          </p:nvSpPr>
          <p:spPr>
            <a:xfrm>
              <a:off x="5211893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7" name="Полилиния: фигура 4756">
              <a:extLst>
                <a:ext uri="{FF2B5EF4-FFF2-40B4-BE49-F238E27FC236}">
                  <a16:creationId xmlns:a16="http://schemas.microsoft.com/office/drawing/2014/main" id="{D1ED740A-21BA-FF78-8A00-9DA99D674496}"/>
                </a:ext>
              </a:extLst>
            </p:cNvPr>
            <p:cNvSpPr/>
            <p:nvPr/>
          </p:nvSpPr>
          <p:spPr>
            <a:xfrm>
              <a:off x="5120586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8" name="Полилиния: фигура 4757">
              <a:extLst>
                <a:ext uri="{FF2B5EF4-FFF2-40B4-BE49-F238E27FC236}">
                  <a16:creationId xmlns:a16="http://schemas.microsoft.com/office/drawing/2014/main" id="{FF128729-06B5-BD2C-E61A-1AC893930755}"/>
                </a:ext>
              </a:extLst>
            </p:cNvPr>
            <p:cNvSpPr/>
            <p:nvPr/>
          </p:nvSpPr>
          <p:spPr>
            <a:xfrm>
              <a:off x="5211893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9" name="Полилиния: фигура 4758">
              <a:extLst>
                <a:ext uri="{FF2B5EF4-FFF2-40B4-BE49-F238E27FC236}">
                  <a16:creationId xmlns:a16="http://schemas.microsoft.com/office/drawing/2014/main" id="{8BE8F28D-CD97-DF96-B3D8-21EA4BE09938}"/>
                </a:ext>
              </a:extLst>
            </p:cNvPr>
            <p:cNvSpPr/>
            <p:nvPr/>
          </p:nvSpPr>
          <p:spPr>
            <a:xfrm>
              <a:off x="492136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0" name="Полилиния: фигура 4759">
              <a:extLst>
                <a:ext uri="{FF2B5EF4-FFF2-40B4-BE49-F238E27FC236}">
                  <a16:creationId xmlns:a16="http://schemas.microsoft.com/office/drawing/2014/main" id="{381ADE1A-81B2-7DDB-629B-2A595FCAE7CB}"/>
                </a:ext>
              </a:extLst>
            </p:cNvPr>
            <p:cNvSpPr/>
            <p:nvPr/>
          </p:nvSpPr>
          <p:spPr>
            <a:xfrm>
              <a:off x="501060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1" name="Полилиния: фигура 4760">
              <a:extLst>
                <a:ext uri="{FF2B5EF4-FFF2-40B4-BE49-F238E27FC236}">
                  <a16:creationId xmlns:a16="http://schemas.microsoft.com/office/drawing/2014/main" id="{078B0D33-9E6B-7014-00A8-8BDED81A7F38}"/>
                </a:ext>
              </a:extLst>
            </p:cNvPr>
            <p:cNvSpPr/>
            <p:nvPr/>
          </p:nvSpPr>
          <p:spPr>
            <a:xfrm>
              <a:off x="492136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2" name="Полилиния: фигура 4761">
              <a:extLst>
                <a:ext uri="{FF2B5EF4-FFF2-40B4-BE49-F238E27FC236}">
                  <a16:creationId xmlns:a16="http://schemas.microsoft.com/office/drawing/2014/main" id="{3D45F1FD-0A1A-0D2D-38C1-DF239D53D7AE}"/>
                </a:ext>
              </a:extLst>
            </p:cNvPr>
            <p:cNvSpPr/>
            <p:nvPr/>
          </p:nvSpPr>
          <p:spPr>
            <a:xfrm>
              <a:off x="501060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3" name="Полилиния: фигура 4762">
              <a:extLst>
                <a:ext uri="{FF2B5EF4-FFF2-40B4-BE49-F238E27FC236}">
                  <a16:creationId xmlns:a16="http://schemas.microsoft.com/office/drawing/2014/main" id="{2616221E-42D4-96A1-5229-3F282B389B38}"/>
                </a:ext>
              </a:extLst>
            </p:cNvPr>
            <p:cNvSpPr/>
            <p:nvPr/>
          </p:nvSpPr>
          <p:spPr>
            <a:xfrm>
              <a:off x="4933818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4" name="Полилиния: фигура 4763">
              <a:extLst>
                <a:ext uri="{FF2B5EF4-FFF2-40B4-BE49-F238E27FC236}">
                  <a16:creationId xmlns:a16="http://schemas.microsoft.com/office/drawing/2014/main" id="{C54C2BF1-1A7B-FD0B-6239-9BF712389F77}"/>
                </a:ext>
              </a:extLst>
            </p:cNvPr>
            <p:cNvSpPr/>
            <p:nvPr/>
          </p:nvSpPr>
          <p:spPr>
            <a:xfrm>
              <a:off x="5025125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5" name="Полилиния: фигура 4764">
              <a:extLst>
                <a:ext uri="{FF2B5EF4-FFF2-40B4-BE49-F238E27FC236}">
                  <a16:creationId xmlns:a16="http://schemas.microsoft.com/office/drawing/2014/main" id="{DCF06F1C-CD62-88FA-BEA0-341FB494B22C}"/>
                </a:ext>
              </a:extLst>
            </p:cNvPr>
            <p:cNvSpPr/>
            <p:nvPr/>
          </p:nvSpPr>
          <p:spPr>
            <a:xfrm>
              <a:off x="4933818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6" name="Полилиния: фигура 4765">
              <a:extLst>
                <a:ext uri="{FF2B5EF4-FFF2-40B4-BE49-F238E27FC236}">
                  <a16:creationId xmlns:a16="http://schemas.microsoft.com/office/drawing/2014/main" id="{E01BF3D0-AF8B-00A7-A3DA-88EB4E623E50}"/>
                </a:ext>
              </a:extLst>
            </p:cNvPr>
            <p:cNvSpPr/>
            <p:nvPr/>
          </p:nvSpPr>
          <p:spPr>
            <a:xfrm>
              <a:off x="5025125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7" name="Полилиния: фигура 4766">
              <a:extLst>
                <a:ext uri="{FF2B5EF4-FFF2-40B4-BE49-F238E27FC236}">
                  <a16:creationId xmlns:a16="http://schemas.microsoft.com/office/drawing/2014/main" id="{D95C69B2-D232-B499-70E2-027D0214D41F}"/>
                </a:ext>
              </a:extLst>
            </p:cNvPr>
            <p:cNvSpPr/>
            <p:nvPr/>
          </p:nvSpPr>
          <p:spPr>
            <a:xfrm>
              <a:off x="473459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8" name="Полилиния: фигура 4767">
              <a:extLst>
                <a:ext uri="{FF2B5EF4-FFF2-40B4-BE49-F238E27FC236}">
                  <a16:creationId xmlns:a16="http://schemas.microsoft.com/office/drawing/2014/main" id="{291BD055-CCE9-FDB7-4A3D-903A7477D33C}"/>
                </a:ext>
              </a:extLst>
            </p:cNvPr>
            <p:cNvSpPr/>
            <p:nvPr/>
          </p:nvSpPr>
          <p:spPr>
            <a:xfrm>
              <a:off x="482383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9" name="Полилиния: фигура 4768">
              <a:extLst>
                <a:ext uri="{FF2B5EF4-FFF2-40B4-BE49-F238E27FC236}">
                  <a16:creationId xmlns:a16="http://schemas.microsoft.com/office/drawing/2014/main" id="{5086B4BA-3055-7287-A759-C0DEE858048E}"/>
                </a:ext>
              </a:extLst>
            </p:cNvPr>
            <p:cNvSpPr/>
            <p:nvPr/>
          </p:nvSpPr>
          <p:spPr>
            <a:xfrm>
              <a:off x="473459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0" name="Полилиния: фигура 4769">
              <a:extLst>
                <a:ext uri="{FF2B5EF4-FFF2-40B4-BE49-F238E27FC236}">
                  <a16:creationId xmlns:a16="http://schemas.microsoft.com/office/drawing/2014/main" id="{C82F9A48-C814-3468-C026-82FE343078D0}"/>
                </a:ext>
              </a:extLst>
            </p:cNvPr>
            <p:cNvSpPr/>
            <p:nvPr/>
          </p:nvSpPr>
          <p:spPr>
            <a:xfrm>
              <a:off x="482383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1" name="Полилиния: фигура 4770">
              <a:extLst>
                <a:ext uri="{FF2B5EF4-FFF2-40B4-BE49-F238E27FC236}">
                  <a16:creationId xmlns:a16="http://schemas.microsoft.com/office/drawing/2014/main" id="{0791D3E2-8FAA-AA97-84F2-B44508AD69A1}"/>
                </a:ext>
              </a:extLst>
            </p:cNvPr>
            <p:cNvSpPr/>
            <p:nvPr/>
          </p:nvSpPr>
          <p:spPr>
            <a:xfrm>
              <a:off x="4747049" y="429186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2" name="Полилиния: фигура 4771">
              <a:extLst>
                <a:ext uri="{FF2B5EF4-FFF2-40B4-BE49-F238E27FC236}">
                  <a16:creationId xmlns:a16="http://schemas.microsoft.com/office/drawing/2014/main" id="{42960D4A-8425-0C68-977B-B1541FC2F39F}"/>
                </a:ext>
              </a:extLst>
            </p:cNvPr>
            <p:cNvSpPr/>
            <p:nvPr/>
          </p:nvSpPr>
          <p:spPr>
            <a:xfrm>
              <a:off x="4838356" y="429186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3" name="Полилиния: фигура 4772">
              <a:extLst>
                <a:ext uri="{FF2B5EF4-FFF2-40B4-BE49-F238E27FC236}">
                  <a16:creationId xmlns:a16="http://schemas.microsoft.com/office/drawing/2014/main" id="{D39DC1B5-5047-666D-1C40-9BC1D03D6D58}"/>
                </a:ext>
              </a:extLst>
            </p:cNvPr>
            <p:cNvSpPr/>
            <p:nvPr/>
          </p:nvSpPr>
          <p:spPr>
            <a:xfrm>
              <a:off x="4747049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3"/>
                    <a:pt x="8227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4" name="Полилиния: фигура 4773">
              <a:extLst>
                <a:ext uri="{FF2B5EF4-FFF2-40B4-BE49-F238E27FC236}">
                  <a16:creationId xmlns:a16="http://schemas.microsoft.com/office/drawing/2014/main" id="{28CDCBBF-319E-7923-2630-628601798ABD}"/>
                </a:ext>
              </a:extLst>
            </p:cNvPr>
            <p:cNvSpPr/>
            <p:nvPr/>
          </p:nvSpPr>
          <p:spPr>
            <a:xfrm>
              <a:off x="4838356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8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5" name="Полилиния: фигура 4774">
              <a:extLst>
                <a:ext uri="{FF2B5EF4-FFF2-40B4-BE49-F238E27FC236}">
                  <a16:creationId xmlns:a16="http://schemas.microsoft.com/office/drawing/2014/main" id="{15D3CBD3-8825-E3C8-4285-F32F8863BEB1}"/>
                </a:ext>
              </a:extLst>
            </p:cNvPr>
            <p:cNvSpPr/>
            <p:nvPr/>
          </p:nvSpPr>
          <p:spPr>
            <a:xfrm>
              <a:off x="454782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6" name="Полилиния: фигура 4775">
              <a:extLst>
                <a:ext uri="{FF2B5EF4-FFF2-40B4-BE49-F238E27FC236}">
                  <a16:creationId xmlns:a16="http://schemas.microsoft.com/office/drawing/2014/main" id="{9174B8A8-A91E-B738-376A-E5DC92DF8B35}"/>
                </a:ext>
              </a:extLst>
            </p:cNvPr>
            <p:cNvSpPr/>
            <p:nvPr/>
          </p:nvSpPr>
          <p:spPr>
            <a:xfrm>
              <a:off x="463706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7" name="Полилиния: фигура 4776">
              <a:extLst>
                <a:ext uri="{FF2B5EF4-FFF2-40B4-BE49-F238E27FC236}">
                  <a16:creationId xmlns:a16="http://schemas.microsoft.com/office/drawing/2014/main" id="{FC9A5129-D109-8E1F-7D90-CC8F533B7545}"/>
                </a:ext>
              </a:extLst>
            </p:cNvPr>
            <p:cNvSpPr/>
            <p:nvPr/>
          </p:nvSpPr>
          <p:spPr>
            <a:xfrm>
              <a:off x="454782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8" name="Полилиния: фигура 4777">
              <a:extLst>
                <a:ext uri="{FF2B5EF4-FFF2-40B4-BE49-F238E27FC236}">
                  <a16:creationId xmlns:a16="http://schemas.microsoft.com/office/drawing/2014/main" id="{79AC385F-1DF6-E0B6-5776-9930ABDC144B}"/>
                </a:ext>
              </a:extLst>
            </p:cNvPr>
            <p:cNvSpPr/>
            <p:nvPr/>
          </p:nvSpPr>
          <p:spPr>
            <a:xfrm>
              <a:off x="463706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9" name="Полилиния: фигура 4778">
              <a:extLst>
                <a:ext uri="{FF2B5EF4-FFF2-40B4-BE49-F238E27FC236}">
                  <a16:creationId xmlns:a16="http://schemas.microsoft.com/office/drawing/2014/main" id="{5E75252B-30D6-F007-0F07-2F2E4FE50B4A}"/>
                </a:ext>
              </a:extLst>
            </p:cNvPr>
            <p:cNvSpPr/>
            <p:nvPr/>
          </p:nvSpPr>
          <p:spPr>
            <a:xfrm>
              <a:off x="4560281" y="429186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0" name="Полилиния: фигура 4779">
              <a:extLst>
                <a:ext uri="{FF2B5EF4-FFF2-40B4-BE49-F238E27FC236}">
                  <a16:creationId xmlns:a16="http://schemas.microsoft.com/office/drawing/2014/main" id="{12EAEBAD-4980-F526-EBC3-29454B27AF63}"/>
                </a:ext>
              </a:extLst>
            </p:cNvPr>
            <p:cNvSpPr/>
            <p:nvPr/>
          </p:nvSpPr>
          <p:spPr>
            <a:xfrm>
              <a:off x="4651588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1" name="Полилиния: фигура 4780">
              <a:extLst>
                <a:ext uri="{FF2B5EF4-FFF2-40B4-BE49-F238E27FC236}">
                  <a16:creationId xmlns:a16="http://schemas.microsoft.com/office/drawing/2014/main" id="{DC8F433A-57F3-4146-68B9-F2C775C78465}"/>
                </a:ext>
              </a:extLst>
            </p:cNvPr>
            <p:cNvSpPr/>
            <p:nvPr/>
          </p:nvSpPr>
          <p:spPr>
            <a:xfrm>
              <a:off x="4560281" y="4383129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3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3"/>
                    <a:pt x="8227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2" name="Полилиния: фигура 4781">
              <a:extLst>
                <a:ext uri="{FF2B5EF4-FFF2-40B4-BE49-F238E27FC236}">
                  <a16:creationId xmlns:a16="http://schemas.microsoft.com/office/drawing/2014/main" id="{0A4DFD46-B612-82B8-000E-9F89C4E02DA7}"/>
                </a:ext>
              </a:extLst>
            </p:cNvPr>
            <p:cNvSpPr/>
            <p:nvPr/>
          </p:nvSpPr>
          <p:spPr>
            <a:xfrm>
              <a:off x="4651588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3" name="Полилиния: фигура 4782">
              <a:extLst>
                <a:ext uri="{FF2B5EF4-FFF2-40B4-BE49-F238E27FC236}">
                  <a16:creationId xmlns:a16="http://schemas.microsoft.com/office/drawing/2014/main" id="{30C26165-3D17-A200-94CA-E65D59610398}"/>
                </a:ext>
              </a:extLst>
            </p:cNvPr>
            <p:cNvSpPr/>
            <p:nvPr/>
          </p:nvSpPr>
          <p:spPr>
            <a:xfrm>
              <a:off x="435898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4" name="Полилиния: фигура 4783">
              <a:extLst>
                <a:ext uri="{FF2B5EF4-FFF2-40B4-BE49-F238E27FC236}">
                  <a16:creationId xmlns:a16="http://schemas.microsoft.com/office/drawing/2014/main" id="{E3C276ED-2D85-A0A2-D068-405275A02714}"/>
                </a:ext>
              </a:extLst>
            </p:cNvPr>
            <p:cNvSpPr/>
            <p:nvPr/>
          </p:nvSpPr>
          <p:spPr>
            <a:xfrm>
              <a:off x="4450288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5" name="Полилиния: фигура 4784">
              <a:extLst>
                <a:ext uri="{FF2B5EF4-FFF2-40B4-BE49-F238E27FC236}">
                  <a16:creationId xmlns:a16="http://schemas.microsoft.com/office/drawing/2014/main" id="{8D93CF87-1253-002D-903A-8F0D3E8D76A2}"/>
                </a:ext>
              </a:extLst>
            </p:cNvPr>
            <p:cNvSpPr/>
            <p:nvPr/>
          </p:nvSpPr>
          <p:spPr>
            <a:xfrm>
              <a:off x="435898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6" name="Полилиния: фигура 4785">
              <a:extLst>
                <a:ext uri="{FF2B5EF4-FFF2-40B4-BE49-F238E27FC236}">
                  <a16:creationId xmlns:a16="http://schemas.microsoft.com/office/drawing/2014/main" id="{9487D04D-D973-0E18-1B9E-494C3F52F1C5}"/>
                </a:ext>
              </a:extLst>
            </p:cNvPr>
            <p:cNvSpPr/>
            <p:nvPr/>
          </p:nvSpPr>
          <p:spPr>
            <a:xfrm>
              <a:off x="4450288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7" name="Полилиния: фигура 4786">
              <a:extLst>
                <a:ext uri="{FF2B5EF4-FFF2-40B4-BE49-F238E27FC236}">
                  <a16:creationId xmlns:a16="http://schemas.microsoft.com/office/drawing/2014/main" id="{D5F5696C-EF39-5DFC-A7B3-7F49A6AB4040}"/>
                </a:ext>
              </a:extLst>
            </p:cNvPr>
            <p:cNvSpPr/>
            <p:nvPr/>
          </p:nvSpPr>
          <p:spPr>
            <a:xfrm>
              <a:off x="4373512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8" name="Полилиния: фигура 4787">
              <a:extLst>
                <a:ext uri="{FF2B5EF4-FFF2-40B4-BE49-F238E27FC236}">
                  <a16:creationId xmlns:a16="http://schemas.microsoft.com/office/drawing/2014/main" id="{0E1AA552-B205-E2BE-4A29-5E803008E5AA}"/>
                </a:ext>
              </a:extLst>
            </p:cNvPr>
            <p:cNvSpPr/>
            <p:nvPr/>
          </p:nvSpPr>
          <p:spPr>
            <a:xfrm>
              <a:off x="4464819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9" name="Полилиния: фигура 4788">
              <a:extLst>
                <a:ext uri="{FF2B5EF4-FFF2-40B4-BE49-F238E27FC236}">
                  <a16:creationId xmlns:a16="http://schemas.microsoft.com/office/drawing/2014/main" id="{5AB26456-AD59-1D2E-F2FB-6EE9D86ACEBF}"/>
                </a:ext>
              </a:extLst>
            </p:cNvPr>
            <p:cNvSpPr/>
            <p:nvPr/>
          </p:nvSpPr>
          <p:spPr>
            <a:xfrm>
              <a:off x="4373512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8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0" name="Полилиния: фигура 4789">
              <a:extLst>
                <a:ext uri="{FF2B5EF4-FFF2-40B4-BE49-F238E27FC236}">
                  <a16:creationId xmlns:a16="http://schemas.microsoft.com/office/drawing/2014/main" id="{791629FD-45DC-2B59-AF73-D7BA94F6D858}"/>
                </a:ext>
              </a:extLst>
            </p:cNvPr>
            <p:cNvSpPr/>
            <p:nvPr/>
          </p:nvSpPr>
          <p:spPr>
            <a:xfrm>
              <a:off x="4464819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2005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1" name="Полилиния: фигура 4790">
              <a:extLst>
                <a:ext uri="{FF2B5EF4-FFF2-40B4-BE49-F238E27FC236}">
                  <a16:creationId xmlns:a16="http://schemas.microsoft.com/office/drawing/2014/main" id="{20C4268D-6179-9319-E2F5-060EF2C465A5}"/>
                </a:ext>
              </a:extLst>
            </p:cNvPr>
            <p:cNvSpPr/>
            <p:nvPr/>
          </p:nvSpPr>
          <p:spPr>
            <a:xfrm>
              <a:off x="417221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2" name="Полилиния: фигура 4791">
              <a:extLst>
                <a:ext uri="{FF2B5EF4-FFF2-40B4-BE49-F238E27FC236}">
                  <a16:creationId xmlns:a16="http://schemas.microsoft.com/office/drawing/2014/main" id="{58AC1EC1-4E5C-03FA-B4EE-708D8EA55792}"/>
                </a:ext>
              </a:extLst>
            </p:cNvPr>
            <p:cNvSpPr/>
            <p:nvPr/>
          </p:nvSpPr>
          <p:spPr>
            <a:xfrm>
              <a:off x="426351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3" name="Полилиния: фигура 4792">
              <a:extLst>
                <a:ext uri="{FF2B5EF4-FFF2-40B4-BE49-F238E27FC236}">
                  <a16:creationId xmlns:a16="http://schemas.microsoft.com/office/drawing/2014/main" id="{EE9F645D-1B22-6FED-EBF6-E3660D240BEF}"/>
                </a:ext>
              </a:extLst>
            </p:cNvPr>
            <p:cNvSpPr/>
            <p:nvPr/>
          </p:nvSpPr>
          <p:spPr>
            <a:xfrm>
              <a:off x="417221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4" name="Полилиния: фигура 4793">
              <a:extLst>
                <a:ext uri="{FF2B5EF4-FFF2-40B4-BE49-F238E27FC236}">
                  <a16:creationId xmlns:a16="http://schemas.microsoft.com/office/drawing/2014/main" id="{F17B41E4-2525-5666-3FE4-D0F5449E0833}"/>
                </a:ext>
              </a:extLst>
            </p:cNvPr>
            <p:cNvSpPr/>
            <p:nvPr/>
          </p:nvSpPr>
          <p:spPr>
            <a:xfrm>
              <a:off x="426351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5" name="Полилиния: фигура 4794">
              <a:extLst>
                <a:ext uri="{FF2B5EF4-FFF2-40B4-BE49-F238E27FC236}">
                  <a16:creationId xmlns:a16="http://schemas.microsoft.com/office/drawing/2014/main" id="{912B6503-DB73-F020-189D-1B1D44241A6B}"/>
                </a:ext>
              </a:extLst>
            </p:cNvPr>
            <p:cNvSpPr/>
            <p:nvPr/>
          </p:nvSpPr>
          <p:spPr>
            <a:xfrm>
              <a:off x="4186735" y="429186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6" name="Полилиния: фигура 4795">
              <a:extLst>
                <a:ext uri="{FF2B5EF4-FFF2-40B4-BE49-F238E27FC236}">
                  <a16:creationId xmlns:a16="http://schemas.microsoft.com/office/drawing/2014/main" id="{53FC3F2C-5D2C-EC6F-1463-55A69C2A7D8F}"/>
                </a:ext>
              </a:extLst>
            </p:cNvPr>
            <p:cNvSpPr/>
            <p:nvPr/>
          </p:nvSpPr>
          <p:spPr>
            <a:xfrm>
              <a:off x="4278051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7" name="Полилиния: фигура 4796">
              <a:extLst>
                <a:ext uri="{FF2B5EF4-FFF2-40B4-BE49-F238E27FC236}">
                  <a16:creationId xmlns:a16="http://schemas.microsoft.com/office/drawing/2014/main" id="{E250B8C1-6EBB-B1E4-4EAF-8C68E2796FCE}"/>
                </a:ext>
              </a:extLst>
            </p:cNvPr>
            <p:cNvSpPr/>
            <p:nvPr/>
          </p:nvSpPr>
          <p:spPr>
            <a:xfrm>
              <a:off x="4186735" y="4383129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3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3"/>
                    <a:pt x="8228" y="16413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8" name="Полилиния: фигура 4797">
              <a:extLst>
                <a:ext uri="{FF2B5EF4-FFF2-40B4-BE49-F238E27FC236}">
                  <a16:creationId xmlns:a16="http://schemas.microsoft.com/office/drawing/2014/main" id="{7998E602-204C-E826-14A5-173EC56AE4CA}"/>
                </a:ext>
              </a:extLst>
            </p:cNvPr>
            <p:cNvSpPr/>
            <p:nvPr/>
          </p:nvSpPr>
          <p:spPr>
            <a:xfrm>
              <a:off x="4278051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7" y="16413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9" name="Полилиния: фигура 4798">
              <a:extLst>
                <a:ext uri="{FF2B5EF4-FFF2-40B4-BE49-F238E27FC236}">
                  <a16:creationId xmlns:a16="http://schemas.microsoft.com/office/drawing/2014/main" id="{53E3A8FF-0231-30B4-10C7-9090A660554D}"/>
                </a:ext>
              </a:extLst>
            </p:cNvPr>
            <p:cNvSpPr/>
            <p:nvPr/>
          </p:nvSpPr>
          <p:spPr>
            <a:xfrm>
              <a:off x="398544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0" name="Полилиния: фигура 4799">
              <a:extLst>
                <a:ext uri="{FF2B5EF4-FFF2-40B4-BE49-F238E27FC236}">
                  <a16:creationId xmlns:a16="http://schemas.microsoft.com/office/drawing/2014/main" id="{695C7078-0A9F-5F7A-2873-26DBB287CBF8}"/>
                </a:ext>
              </a:extLst>
            </p:cNvPr>
            <p:cNvSpPr/>
            <p:nvPr/>
          </p:nvSpPr>
          <p:spPr>
            <a:xfrm>
              <a:off x="407467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1" name="Полилиния: фигура 4800">
              <a:extLst>
                <a:ext uri="{FF2B5EF4-FFF2-40B4-BE49-F238E27FC236}">
                  <a16:creationId xmlns:a16="http://schemas.microsoft.com/office/drawing/2014/main" id="{BD712489-5AE9-B025-DB43-A818AFEEC40C}"/>
                </a:ext>
              </a:extLst>
            </p:cNvPr>
            <p:cNvSpPr/>
            <p:nvPr/>
          </p:nvSpPr>
          <p:spPr>
            <a:xfrm>
              <a:off x="398544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2" name="Полилиния: фигура 4801">
              <a:extLst>
                <a:ext uri="{FF2B5EF4-FFF2-40B4-BE49-F238E27FC236}">
                  <a16:creationId xmlns:a16="http://schemas.microsoft.com/office/drawing/2014/main" id="{BAD0CCB4-31C1-960F-881D-2A1EE0F1D42E}"/>
                </a:ext>
              </a:extLst>
            </p:cNvPr>
            <p:cNvSpPr/>
            <p:nvPr/>
          </p:nvSpPr>
          <p:spPr>
            <a:xfrm>
              <a:off x="407467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3" name="Полилиния: фигура 4802">
              <a:extLst>
                <a:ext uri="{FF2B5EF4-FFF2-40B4-BE49-F238E27FC236}">
                  <a16:creationId xmlns:a16="http://schemas.microsoft.com/office/drawing/2014/main" id="{2DEFC724-8A1B-2256-A096-DB5B2D11C8FF}"/>
                </a:ext>
              </a:extLst>
            </p:cNvPr>
            <p:cNvSpPr/>
            <p:nvPr/>
          </p:nvSpPr>
          <p:spPr>
            <a:xfrm>
              <a:off x="3999966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4" name="Полилиния: фигура 4803">
              <a:extLst>
                <a:ext uri="{FF2B5EF4-FFF2-40B4-BE49-F238E27FC236}">
                  <a16:creationId xmlns:a16="http://schemas.microsoft.com/office/drawing/2014/main" id="{A82A6D36-3F3F-3AC6-6EBC-8EBB4902DF4C}"/>
                </a:ext>
              </a:extLst>
            </p:cNvPr>
            <p:cNvSpPr/>
            <p:nvPr/>
          </p:nvSpPr>
          <p:spPr>
            <a:xfrm>
              <a:off x="4091283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5" name="Полилиния: фигура 4804">
              <a:extLst>
                <a:ext uri="{FF2B5EF4-FFF2-40B4-BE49-F238E27FC236}">
                  <a16:creationId xmlns:a16="http://schemas.microsoft.com/office/drawing/2014/main" id="{573FF7A9-C302-19B9-15C9-1FD0FFEF2546}"/>
                </a:ext>
              </a:extLst>
            </p:cNvPr>
            <p:cNvSpPr/>
            <p:nvPr/>
          </p:nvSpPr>
          <p:spPr>
            <a:xfrm>
              <a:off x="3999966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6" name="Полилиния: фигура 4805">
              <a:extLst>
                <a:ext uri="{FF2B5EF4-FFF2-40B4-BE49-F238E27FC236}">
                  <a16:creationId xmlns:a16="http://schemas.microsoft.com/office/drawing/2014/main" id="{1F3568E5-70B9-5FC9-8E24-99DDC35F2EC3}"/>
                </a:ext>
              </a:extLst>
            </p:cNvPr>
            <p:cNvSpPr/>
            <p:nvPr/>
          </p:nvSpPr>
          <p:spPr>
            <a:xfrm>
              <a:off x="4091283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8" y="16413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7" name="Полилиния: фигура 4806">
              <a:extLst>
                <a:ext uri="{FF2B5EF4-FFF2-40B4-BE49-F238E27FC236}">
                  <a16:creationId xmlns:a16="http://schemas.microsoft.com/office/drawing/2014/main" id="{1FD7E035-3F6D-F5BA-D4CA-321FF9A22E8D}"/>
                </a:ext>
              </a:extLst>
            </p:cNvPr>
            <p:cNvSpPr/>
            <p:nvPr/>
          </p:nvSpPr>
          <p:spPr>
            <a:xfrm>
              <a:off x="379867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8" name="Полилиния: фигура 4807">
              <a:extLst>
                <a:ext uri="{FF2B5EF4-FFF2-40B4-BE49-F238E27FC236}">
                  <a16:creationId xmlns:a16="http://schemas.microsoft.com/office/drawing/2014/main" id="{F9DF4D6B-139D-C179-E01A-0FE60673F728}"/>
                </a:ext>
              </a:extLst>
            </p:cNvPr>
            <p:cNvSpPr/>
            <p:nvPr/>
          </p:nvSpPr>
          <p:spPr>
            <a:xfrm>
              <a:off x="388790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9" name="Полилиния: фигура 4808">
              <a:extLst>
                <a:ext uri="{FF2B5EF4-FFF2-40B4-BE49-F238E27FC236}">
                  <a16:creationId xmlns:a16="http://schemas.microsoft.com/office/drawing/2014/main" id="{A1559C3B-C3C5-18F2-7CED-630D5B28BA92}"/>
                </a:ext>
              </a:extLst>
            </p:cNvPr>
            <p:cNvSpPr/>
            <p:nvPr/>
          </p:nvSpPr>
          <p:spPr>
            <a:xfrm>
              <a:off x="379867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0" name="Полилиния: фигура 4809">
              <a:extLst>
                <a:ext uri="{FF2B5EF4-FFF2-40B4-BE49-F238E27FC236}">
                  <a16:creationId xmlns:a16="http://schemas.microsoft.com/office/drawing/2014/main" id="{FB822CEE-E1FC-6592-1A2D-33A7D6737B78}"/>
                </a:ext>
              </a:extLst>
            </p:cNvPr>
            <p:cNvSpPr/>
            <p:nvPr/>
          </p:nvSpPr>
          <p:spPr>
            <a:xfrm>
              <a:off x="388790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1" name="Полилиния: фигура 4810">
              <a:extLst>
                <a:ext uri="{FF2B5EF4-FFF2-40B4-BE49-F238E27FC236}">
                  <a16:creationId xmlns:a16="http://schemas.microsoft.com/office/drawing/2014/main" id="{E2CE0D77-381E-D807-46F0-34D7D035AB8C}"/>
                </a:ext>
              </a:extLst>
            </p:cNvPr>
            <p:cNvSpPr/>
            <p:nvPr/>
          </p:nvSpPr>
          <p:spPr>
            <a:xfrm>
              <a:off x="3813198" y="4293926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50 w 12454"/>
                <a:gd name="connsiteY1" fmla="*/ -179 h 13001"/>
                <a:gd name="connsiteX2" fmla="*/ 12382 w 12454"/>
                <a:gd name="connsiteY2" fmla="*/ 6051 h 13001"/>
                <a:gd name="connsiteX3" fmla="*/ 615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2" name="Полилиния: фигура 4811">
              <a:extLst>
                <a:ext uri="{FF2B5EF4-FFF2-40B4-BE49-F238E27FC236}">
                  <a16:creationId xmlns:a16="http://schemas.microsoft.com/office/drawing/2014/main" id="{8B227215-9E04-AA0F-071E-57E82FB645DD}"/>
                </a:ext>
              </a:extLst>
            </p:cNvPr>
            <p:cNvSpPr/>
            <p:nvPr/>
          </p:nvSpPr>
          <p:spPr>
            <a:xfrm>
              <a:off x="3904505" y="4293926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60 w 12454"/>
                <a:gd name="connsiteY1" fmla="*/ -179 h 13001"/>
                <a:gd name="connsiteX2" fmla="*/ 12382 w 12454"/>
                <a:gd name="connsiteY2" fmla="*/ 6051 h 13001"/>
                <a:gd name="connsiteX3" fmla="*/ 616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3" name="Полилиния: фигура 4812">
              <a:extLst>
                <a:ext uri="{FF2B5EF4-FFF2-40B4-BE49-F238E27FC236}">
                  <a16:creationId xmlns:a16="http://schemas.microsoft.com/office/drawing/2014/main" id="{80E03794-0D25-0C5E-9420-FE7A9FC8D21F}"/>
                </a:ext>
              </a:extLst>
            </p:cNvPr>
            <p:cNvSpPr/>
            <p:nvPr/>
          </p:nvSpPr>
          <p:spPr>
            <a:xfrm>
              <a:off x="3813198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4" name="Полилиния: фигура 4813">
              <a:extLst>
                <a:ext uri="{FF2B5EF4-FFF2-40B4-BE49-F238E27FC236}">
                  <a16:creationId xmlns:a16="http://schemas.microsoft.com/office/drawing/2014/main" id="{CC204164-F23E-2E3E-C7E6-F02688F0F56E}"/>
                </a:ext>
              </a:extLst>
            </p:cNvPr>
            <p:cNvSpPr/>
            <p:nvPr/>
          </p:nvSpPr>
          <p:spPr>
            <a:xfrm>
              <a:off x="3904505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5" name="Полилиния: фигура 4814">
              <a:extLst>
                <a:ext uri="{FF2B5EF4-FFF2-40B4-BE49-F238E27FC236}">
                  <a16:creationId xmlns:a16="http://schemas.microsoft.com/office/drawing/2014/main" id="{6D3986D4-928D-C3F9-3BE7-0DF35E2E8E8C}"/>
                </a:ext>
              </a:extLst>
            </p:cNvPr>
            <p:cNvSpPr/>
            <p:nvPr/>
          </p:nvSpPr>
          <p:spPr>
            <a:xfrm>
              <a:off x="3611898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6" name="Полилиния: фигура 4815">
              <a:extLst>
                <a:ext uri="{FF2B5EF4-FFF2-40B4-BE49-F238E27FC236}">
                  <a16:creationId xmlns:a16="http://schemas.microsoft.com/office/drawing/2014/main" id="{3772EDB8-191C-0F81-86AE-549985976ADC}"/>
                </a:ext>
              </a:extLst>
            </p:cNvPr>
            <p:cNvSpPr/>
            <p:nvPr/>
          </p:nvSpPr>
          <p:spPr>
            <a:xfrm>
              <a:off x="370113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7" name="Полилиния: фигура 4816">
              <a:extLst>
                <a:ext uri="{FF2B5EF4-FFF2-40B4-BE49-F238E27FC236}">
                  <a16:creationId xmlns:a16="http://schemas.microsoft.com/office/drawing/2014/main" id="{4E14561B-513C-C170-BB10-F99F60D7697A}"/>
                </a:ext>
              </a:extLst>
            </p:cNvPr>
            <p:cNvSpPr/>
            <p:nvPr/>
          </p:nvSpPr>
          <p:spPr>
            <a:xfrm>
              <a:off x="3611898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8" name="Полилиния: фигура 4817">
              <a:extLst>
                <a:ext uri="{FF2B5EF4-FFF2-40B4-BE49-F238E27FC236}">
                  <a16:creationId xmlns:a16="http://schemas.microsoft.com/office/drawing/2014/main" id="{91F49F38-21FE-9480-C6D0-3C4C0FBB1F31}"/>
                </a:ext>
              </a:extLst>
            </p:cNvPr>
            <p:cNvSpPr/>
            <p:nvPr/>
          </p:nvSpPr>
          <p:spPr>
            <a:xfrm>
              <a:off x="370113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9" name="Полилиния: фигура 4818">
              <a:extLst>
                <a:ext uri="{FF2B5EF4-FFF2-40B4-BE49-F238E27FC236}">
                  <a16:creationId xmlns:a16="http://schemas.microsoft.com/office/drawing/2014/main" id="{2E843E32-072D-B759-0F5B-AD5F84AE47E0}"/>
                </a:ext>
              </a:extLst>
            </p:cNvPr>
            <p:cNvSpPr/>
            <p:nvPr/>
          </p:nvSpPr>
          <p:spPr>
            <a:xfrm>
              <a:off x="3626429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0" name="Полилиния: фигура 4819">
              <a:extLst>
                <a:ext uri="{FF2B5EF4-FFF2-40B4-BE49-F238E27FC236}">
                  <a16:creationId xmlns:a16="http://schemas.microsoft.com/office/drawing/2014/main" id="{90EA22F1-C05A-519B-63CE-7BD93A915CB6}"/>
                </a:ext>
              </a:extLst>
            </p:cNvPr>
            <p:cNvSpPr/>
            <p:nvPr/>
          </p:nvSpPr>
          <p:spPr>
            <a:xfrm>
              <a:off x="3717736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1" name="Полилиния: фигура 4820">
              <a:extLst>
                <a:ext uri="{FF2B5EF4-FFF2-40B4-BE49-F238E27FC236}">
                  <a16:creationId xmlns:a16="http://schemas.microsoft.com/office/drawing/2014/main" id="{FCC44B0D-DDE4-EB06-3529-AD3202F387DF}"/>
                </a:ext>
              </a:extLst>
            </p:cNvPr>
            <p:cNvSpPr/>
            <p:nvPr/>
          </p:nvSpPr>
          <p:spPr>
            <a:xfrm>
              <a:off x="3626429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2" name="Полилиния: фигура 4821">
              <a:extLst>
                <a:ext uri="{FF2B5EF4-FFF2-40B4-BE49-F238E27FC236}">
                  <a16:creationId xmlns:a16="http://schemas.microsoft.com/office/drawing/2014/main" id="{58D02561-49E3-0E82-1157-F75EF89627A9}"/>
                </a:ext>
              </a:extLst>
            </p:cNvPr>
            <p:cNvSpPr/>
            <p:nvPr/>
          </p:nvSpPr>
          <p:spPr>
            <a:xfrm>
              <a:off x="3717736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6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3" name="Полилиния: фигура 4822">
              <a:extLst>
                <a:ext uri="{FF2B5EF4-FFF2-40B4-BE49-F238E27FC236}">
                  <a16:creationId xmlns:a16="http://schemas.microsoft.com/office/drawing/2014/main" id="{C39B1E42-C596-3967-6ACA-5EB602FC32E1}"/>
                </a:ext>
              </a:extLst>
            </p:cNvPr>
            <p:cNvSpPr/>
            <p:nvPr/>
          </p:nvSpPr>
          <p:spPr>
            <a:xfrm>
              <a:off x="342306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4" name="Полилиния: фигура 4823">
              <a:extLst>
                <a:ext uri="{FF2B5EF4-FFF2-40B4-BE49-F238E27FC236}">
                  <a16:creationId xmlns:a16="http://schemas.microsoft.com/office/drawing/2014/main" id="{D4D7F374-8012-F216-FAC1-F4103F539A3E}"/>
                </a:ext>
              </a:extLst>
            </p:cNvPr>
            <p:cNvSpPr/>
            <p:nvPr/>
          </p:nvSpPr>
          <p:spPr>
            <a:xfrm>
              <a:off x="351436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5" name="Полилиния: фигура 4824">
              <a:extLst>
                <a:ext uri="{FF2B5EF4-FFF2-40B4-BE49-F238E27FC236}">
                  <a16:creationId xmlns:a16="http://schemas.microsoft.com/office/drawing/2014/main" id="{7EE83004-2360-F43A-36FE-23FC8C38ED15}"/>
                </a:ext>
              </a:extLst>
            </p:cNvPr>
            <p:cNvSpPr/>
            <p:nvPr/>
          </p:nvSpPr>
          <p:spPr>
            <a:xfrm>
              <a:off x="342306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6" name="Полилиния: фигура 4825">
              <a:extLst>
                <a:ext uri="{FF2B5EF4-FFF2-40B4-BE49-F238E27FC236}">
                  <a16:creationId xmlns:a16="http://schemas.microsoft.com/office/drawing/2014/main" id="{42B5BE7C-08F5-9788-A131-3FCC41A43D41}"/>
                </a:ext>
              </a:extLst>
            </p:cNvPr>
            <p:cNvSpPr/>
            <p:nvPr/>
          </p:nvSpPr>
          <p:spPr>
            <a:xfrm>
              <a:off x="351436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7" name="Полилиния: фигура 4826">
              <a:extLst>
                <a:ext uri="{FF2B5EF4-FFF2-40B4-BE49-F238E27FC236}">
                  <a16:creationId xmlns:a16="http://schemas.microsoft.com/office/drawing/2014/main" id="{BC7C5FCF-0706-9E98-BD2D-48D73F67D905}"/>
                </a:ext>
              </a:extLst>
            </p:cNvPr>
            <p:cNvSpPr/>
            <p:nvPr/>
          </p:nvSpPr>
          <p:spPr>
            <a:xfrm>
              <a:off x="3439661" y="4293926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8" name="Полилиния: фигура 4827">
              <a:extLst>
                <a:ext uri="{FF2B5EF4-FFF2-40B4-BE49-F238E27FC236}">
                  <a16:creationId xmlns:a16="http://schemas.microsoft.com/office/drawing/2014/main" id="{D5BC8ED4-8ED2-BD66-79C0-57FC0E24AE5E}"/>
                </a:ext>
              </a:extLst>
            </p:cNvPr>
            <p:cNvSpPr/>
            <p:nvPr/>
          </p:nvSpPr>
          <p:spPr>
            <a:xfrm>
              <a:off x="3530968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9" name="Полилиния: фигура 4828">
              <a:extLst>
                <a:ext uri="{FF2B5EF4-FFF2-40B4-BE49-F238E27FC236}">
                  <a16:creationId xmlns:a16="http://schemas.microsoft.com/office/drawing/2014/main" id="{69FE98C8-8C58-8032-6489-29483AE45350}"/>
                </a:ext>
              </a:extLst>
            </p:cNvPr>
            <p:cNvSpPr/>
            <p:nvPr/>
          </p:nvSpPr>
          <p:spPr>
            <a:xfrm>
              <a:off x="3439661" y="4385205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0" name="Полилиния: фигура 4829">
              <a:extLst>
                <a:ext uri="{FF2B5EF4-FFF2-40B4-BE49-F238E27FC236}">
                  <a16:creationId xmlns:a16="http://schemas.microsoft.com/office/drawing/2014/main" id="{06B18AC4-DB04-F6E3-DB27-2E5CDD93E29D}"/>
                </a:ext>
              </a:extLst>
            </p:cNvPr>
            <p:cNvSpPr/>
            <p:nvPr/>
          </p:nvSpPr>
          <p:spPr>
            <a:xfrm>
              <a:off x="3530968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1" name="Полилиния: фигура 4830">
              <a:extLst>
                <a:ext uri="{FF2B5EF4-FFF2-40B4-BE49-F238E27FC236}">
                  <a16:creationId xmlns:a16="http://schemas.microsoft.com/office/drawing/2014/main" id="{32801371-525C-4BCA-AF85-104DB1A08DC0}"/>
                </a:ext>
              </a:extLst>
            </p:cNvPr>
            <p:cNvSpPr/>
            <p:nvPr/>
          </p:nvSpPr>
          <p:spPr>
            <a:xfrm>
              <a:off x="3236283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2" name="Полилиния: фигура 4831">
              <a:extLst>
                <a:ext uri="{FF2B5EF4-FFF2-40B4-BE49-F238E27FC236}">
                  <a16:creationId xmlns:a16="http://schemas.microsoft.com/office/drawing/2014/main" id="{2E4659F4-8A09-B084-B492-A5A7D21568E4}"/>
                </a:ext>
              </a:extLst>
            </p:cNvPr>
            <p:cNvSpPr/>
            <p:nvPr/>
          </p:nvSpPr>
          <p:spPr>
            <a:xfrm>
              <a:off x="332760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3" name="Полилиния: фигура 4832">
              <a:extLst>
                <a:ext uri="{FF2B5EF4-FFF2-40B4-BE49-F238E27FC236}">
                  <a16:creationId xmlns:a16="http://schemas.microsoft.com/office/drawing/2014/main" id="{CE6E26BA-8DF3-CBD9-93DF-8F68B0993E64}"/>
                </a:ext>
              </a:extLst>
            </p:cNvPr>
            <p:cNvSpPr/>
            <p:nvPr/>
          </p:nvSpPr>
          <p:spPr>
            <a:xfrm>
              <a:off x="3236283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4" name="Полилиния: фигура 4833">
              <a:extLst>
                <a:ext uri="{FF2B5EF4-FFF2-40B4-BE49-F238E27FC236}">
                  <a16:creationId xmlns:a16="http://schemas.microsoft.com/office/drawing/2014/main" id="{3E92301D-0C19-82EE-96CF-41401172D768}"/>
                </a:ext>
              </a:extLst>
            </p:cNvPr>
            <p:cNvSpPr/>
            <p:nvPr/>
          </p:nvSpPr>
          <p:spPr>
            <a:xfrm>
              <a:off x="332760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5" name="Полилиния: фигура 4834">
              <a:extLst>
                <a:ext uri="{FF2B5EF4-FFF2-40B4-BE49-F238E27FC236}">
                  <a16:creationId xmlns:a16="http://schemas.microsoft.com/office/drawing/2014/main" id="{0B40001C-DF36-5C13-55A6-1EC0C1221811}"/>
                </a:ext>
              </a:extLst>
            </p:cNvPr>
            <p:cNvSpPr/>
            <p:nvPr/>
          </p:nvSpPr>
          <p:spPr>
            <a:xfrm>
              <a:off x="3252893" y="4293926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6" name="Полилиния: фигура 4835">
              <a:extLst>
                <a:ext uri="{FF2B5EF4-FFF2-40B4-BE49-F238E27FC236}">
                  <a16:creationId xmlns:a16="http://schemas.microsoft.com/office/drawing/2014/main" id="{ABC9041E-7411-94FF-B0A3-7A77FBA11608}"/>
                </a:ext>
              </a:extLst>
            </p:cNvPr>
            <p:cNvSpPr/>
            <p:nvPr/>
          </p:nvSpPr>
          <p:spPr>
            <a:xfrm>
              <a:off x="3344200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7" name="Полилиния: фигура 4836">
              <a:extLst>
                <a:ext uri="{FF2B5EF4-FFF2-40B4-BE49-F238E27FC236}">
                  <a16:creationId xmlns:a16="http://schemas.microsoft.com/office/drawing/2014/main" id="{0ABEEA56-DEC8-E57E-3ADC-5E0389EBAC36}"/>
                </a:ext>
              </a:extLst>
            </p:cNvPr>
            <p:cNvSpPr/>
            <p:nvPr/>
          </p:nvSpPr>
          <p:spPr>
            <a:xfrm>
              <a:off x="3252893" y="4385205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8" name="Полилиния: фигура 4837">
              <a:extLst>
                <a:ext uri="{FF2B5EF4-FFF2-40B4-BE49-F238E27FC236}">
                  <a16:creationId xmlns:a16="http://schemas.microsoft.com/office/drawing/2014/main" id="{0B2EF3A2-DF24-3882-3980-7FA66AF7AC89}"/>
                </a:ext>
              </a:extLst>
            </p:cNvPr>
            <p:cNvSpPr/>
            <p:nvPr/>
          </p:nvSpPr>
          <p:spPr>
            <a:xfrm>
              <a:off x="3344200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9" name="Полилиния: фигура 4838">
              <a:extLst>
                <a:ext uri="{FF2B5EF4-FFF2-40B4-BE49-F238E27FC236}">
                  <a16:creationId xmlns:a16="http://schemas.microsoft.com/office/drawing/2014/main" id="{D22F125F-C507-BDE0-B03E-DD5F02F3536F}"/>
                </a:ext>
              </a:extLst>
            </p:cNvPr>
            <p:cNvSpPr/>
            <p:nvPr/>
          </p:nvSpPr>
          <p:spPr>
            <a:xfrm>
              <a:off x="304951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0" name="Полилиния: фигура 4839">
              <a:extLst>
                <a:ext uri="{FF2B5EF4-FFF2-40B4-BE49-F238E27FC236}">
                  <a16:creationId xmlns:a16="http://schemas.microsoft.com/office/drawing/2014/main" id="{414ABC0B-B212-3B9A-E2CF-4E16807DD708}"/>
                </a:ext>
              </a:extLst>
            </p:cNvPr>
            <p:cNvSpPr/>
            <p:nvPr/>
          </p:nvSpPr>
          <p:spPr>
            <a:xfrm>
              <a:off x="313875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1" name="Полилиния: фигура 4840">
              <a:extLst>
                <a:ext uri="{FF2B5EF4-FFF2-40B4-BE49-F238E27FC236}">
                  <a16:creationId xmlns:a16="http://schemas.microsoft.com/office/drawing/2014/main" id="{840C6FC0-B28C-CE61-42D8-2E3C8761EAEA}"/>
                </a:ext>
              </a:extLst>
            </p:cNvPr>
            <p:cNvSpPr/>
            <p:nvPr/>
          </p:nvSpPr>
          <p:spPr>
            <a:xfrm>
              <a:off x="304951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2" name="Полилиния: фигура 4841">
              <a:extLst>
                <a:ext uri="{FF2B5EF4-FFF2-40B4-BE49-F238E27FC236}">
                  <a16:creationId xmlns:a16="http://schemas.microsoft.com/office/drawing/2014/main" id="{E7373261-551E-CCCB-AE3A-DCDB00D0F57C}"/>
                </a:ext>
              </a:extLst>
            </p:cNvPr>
            <p:cNvSpPr/>
            <p:nvPr/>
          </p:nvSpPr>
          <p:spPr>
            <a:xfrm>
              <a:off x="313875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3" name="Полилиния: фигура 4842">
              <a:extLst>
                <a:ext uri="{FF2B5EF4-FFF2-40B4-BE49-F238E27FC236}">
                  <a16:creationId xmlns:a16="http://schemas.microsoft.com/office/drawing/2014/main" id="{0AB6DA17-7E64-18E3-D36A-1ABC684A1411}"/>
                </a:ext>
              </a:extLst>
            </p:cNvPr>
            <p:cNvSpPr/>
            <p:nvPr/>
          </p:nvSpPr>
          <p:spPr>
            <a:xfrm>
              <a:off x="3066115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4" name="Полилиния: фигура 4843">
              <a:extLst>
                <a:ext uri="{FF2B5EF4-FFF2-40B4-BE49-F238E27FC236}">
                  <a16:creationId xmlns:a16="http://schemas.microsoft.com/office/drawing/2014/main" id="{9AF9ECFA-BAB8-19B1-A9C6-0E177C1BE45E}"/>
                </a:ext>
              </a:extLst>
            </p:cNvPr>
            <p:cNvSpPr/>
            <p:nvPr/>
          </p:nvSpPr>
          <p:spPr>
            <a:xfrm>
              <a:off x="3157431" y="4293926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5" name="Полилиния: фигура 4844">
              <a:extLst>
                <a:ext uri="{FF2B5EF4-FFF2-40B4-BE49-F238E27FC236}">
                  <a16:creationId xmlns:a16="http://schemas.microsoft.com/office/drawing/2014/main" id="{932AE89C-C16C-CE3A-7144-118A7D82CF4E}"/>
                </a:ext>
              </a:extLst>
            </p:cNvPr>
            <p:cNvSpPr/>
            <p:nvPr/>
          </p:nvSpPr>
          <p:spPr>
            <a:xfrm>
              <a:off x="3066115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9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6" name="Полилиния: фигура 4845">
              <a:extLst>
                <a:ext uri="{FF2B5EF4-FFF2-40B4-BE49-F238E27FC236}">
                  <a16:creationId xmlns:a16="http://schemas.microsoft.com/office/drawing/2014/main" id="{3F8AAA9D-8B66-BC65-6531-8CFC688247C8}"/>
                </a:ext>
              </a:extLst>
            </p:cNvPr>
            <p:cNvSpPr/>
            <p:nvPr/>
          </p:nvSpPr>
          <p:spPr>
            <a:xfrm>
              <a:off x="3157431" y="4385205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9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7" name="Полилиния: фигура 4846">
              <a:extLst>
                <a:ext uri="{FF2B5EF4-FFF2-40B4-BE49-F238E27FC236}">
                  <a16:creationId xmlns:a16="http://schemas.microsoft.com/office/drawing/2014/main" id="{4CBA54CE-9763-594D-6AEF-1928948ED6C7}"/>
                </a:ext>
              </a:extLst>
            </p:cNvPr>
            <p:cNvSpPr/>
            <p:nvPr/>
          </p:nvSpPr>
          <p:spPr>
            <a:xfrm>
              <a:off x="286274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8" name="Полилиния: фигура 4847">
              <a:extLst>
                <a:ext uri="{FF2B5EF4-FFF2-40B4-BE49-F238E27FC236}">
                  <a16:creationId xmlns:a16="http://schemas.microsoft.com/office/drawing/2014/main" id="{32EC4AD9-A929-B95F-65DD-61C6EA00FB1E}"/>
                </a:ext>
              </a:extLst>
            </p:cNvPr>
            <p:cNvSpPr/>
            <p:nvPr/>
          </p:nvSpPr>
          <p:spPr>
            <a:xfrm>
              <a:off x="295198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9" name="Полилиния: фигура 4848">
              <a:extLst>
                <a:ext uri="{FF2B5EF4-FFF2-40B4-BE49-F238E27FC236}">
                  <a16:creationId xmlns:a16="http://schemas.microsoft.com/office/drawing/2014/main" id="{FA91E664-3759-EC18-A184-8D7BDA8DA33B}"/>
                </a:ext>
              </a:extLst>
            </p:cNvPr>
            <p:cNvSpPr/>
            <p:nvPr/>
          </p:nvSpPr>
          <p:spPr>
            <a:xfrm>
              <a:off x="286274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0" name="Полилиния: фигура 4849">
              <a:extLst>
                <a:ext uri="{FF2B5EF4-FFF2-40B4-BE49-F238E27FC236}">
                  <a16:creationId xmlns:a16="http://schemas.microsoft.com/office/drawing/2014/main" id="{301D3516-7533-6D84-386E-C4D49C161A79}"/>
                </a:ext>
              </a:extLst>
            </p:cNvPr>
            <p:cNvSpPr/>
            <p:nvPr/>
          </p:nvSpPr>
          <p:spPr>
            <a:xfrm>
              <a:off x="295198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1" name="Полилиния: фигура 4850">
              <a:extLst>
                <a:ext uri="{FF2B5EF4-FFF2-40B4-BE49-F238E27FC236}">
                  <a16:creationId xmlns:a16="http://schemas.microsoft.com/office/drawing/2014/main" id="{3A9268BB-DF73-6D4B-7653-7BE9EC1139EA}"/>
                </a:ext>
              </a:extLst>
            </p:cNvPr>
            <p:cNvSpPr/>
            <p:nvPr/>
          </p:nvSpPr>
          <p:spPr>
            <a:xfrm>
              <a:off x="2879346" y="4296003"/>
              <a:ext cx="8299" cy="8862"/>
            </a:xfrm>
            <a:custGeom>
              <a:avLst/>
              <a:gdLst>
                <a:gd name="connsiteX0" fmla="*/ -72 w 8299"/>
                <a:gd name="connsiteY0" fmla="*/ 3974 h 8862"/>
                <a:gd name="connsiteX1" fmla="*/ 4083 w 8299"/>
                <a:gd name="connsiteY1" fmla="*/ -179 h 8862"/>
                <a:gd name="connsiteX2" fmla="*/ 8228 w 8299"/>
                <a:gd name="connsiteY2" fmla="*/ 3974 h 8862"/>
                <a:gd name="connsiteX3" fmla="*/ 4083 w 8299"/>
                <a:gd name="connsiteY3" fmla="*/ 8118 h 8862"/>
                <a:gd name="connsiteX4" fmla="*/ -72 w 8299"/>
                <a:gd name="connsiteY4" fmla="*/ 3974 h 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62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2" name="Полилиния: фигура 4851">
              <a:extLst>
                <a:ext uri="{FF2B5EF4-FFF2-40B4-BE49-F238E27FC236}">
                  <a16:creationId xmlns:a16="http://schemas.microsoft.com/office/drawing/2014/main" id="{D012996D-470E-833C-7A1D-0AF10294A10F}"/>
                </a:ext>
              </a:extLst>
            </p:cNvPr>
            <p:cNvSpPr/>
            <p:nvPr/>
          </p:nvSpPr>
          <p:spPr>
            <a:xfrm>
              <a:off x="2970663" y="4296003"/>
              <a:ext cx="8299" cy="8862"/>
            </a:xfrm>
            <a:custGeom>
              <a:avLst/>
              <a:gdLst>
                <a:gd name="connsiteX0" fmla="*/ -72 w 8299"/>
                <a:gd name="connsiteY0" fmla="*/ 3974 h 8862"/>
                <a:gd name="connsiteX1" fmla="*/ 4073 w 8299"/>
                <a:gd name="connsiteY1" fmla="*/ -179 h 8862"/>
                <a:gd name="connsiteX2" fmla="*/ 8228 w 8299"/>
                <a:gd name="connsiteY2" fmla="*/ 3974 h 8862"/>
                <a:gd name="connsiteX3" fmla="*/ 4073 w 8299"/>
                <a:gd name="connsiteY3" fmla="*/ 8118 h 8862"/>
                <a:gd name="connsiteX4" fmla="*/ -72 w 8299"/>
                <a:gd name="connsiteY4" fmla="*/ 3974 h 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62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3" name="Полилиния: фигура 4852">
              <a:extLst>
                <a:ext uri="{FF2B5EF4-FFF2-40B4-BE49-F238E27FC236}">
                  <a16:creationId xmlns:a16="http://schemas.microsoft.com/office/drawing/2014/main" id="{FE4C1C37-BB5B-8EB4-069F-C1A11B67C51D}"/>
                </a:ext>
              </a:extLst>
            </p:cNvPr>
            <p:cNvSpPr/>
            <p:nvPr/>
          </p:nvSpPr>
          <p:spPr>
            <a:xfrm>
              <a:off x="2879346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4" name="Полилиния: фигура 4853">
              <a:extLst>
                <a:ext uri="{FF2B5EF4-FFF2-40B4-BE49-F238E27FC236}">
                  <a16:creationId xmlns:a16="http://schemas.microsoft.com/office/drawing/2014/main" id="{98069C44-DED8-EDF2-F618-1B1C34607694}"/>
                </a:ext>
              </a:extLst>
            </p:cNvPr>
            <p:cNvSpPr/>
            <p:nvPr/>
          </p:nvSpPr>
          <p:spPr>
            <a:xfrm>
              <a:off x="2970663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5" name="Полилиния: фигура 4854">
              <a:extLst>
                <a:ext uri="{FF2B5EF4-FFF2-40B4-BE49-F238E27FC236}">
                  <a16:creationId xmlns:a16="http://schemas.microsoft.com/office/drawing/2014/main" id="{A7A57B08-AB52-4C2E-D4BB-4C8B3265BD32}"/>
                </a:ext>
              </a:extLst>
            </p:cNvPr>
            <p:cNvSpPr/>
            <p:nvPr/>
          </p:nvSpPr>
          <p:spPr>
            <a:xfrm>
              <a:off x="267597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6" name="Полилиния: фигура 4855">
              <a:extLst>
                <a:ext uri="{FF2B5EF4-FFF2-40B4-BE49-F238E27FC236}">
                  <a16:creationId xmlns:a16="http://schemas.microsoft.com/office/drawing/2014/main" id="{5B19B0E6-6AE5-3261-22CB-63C6472FF9EC}"/>
                </a:ext>
              </a:extLst>
            </p:cNvPr>
            <p:cNvSpPr/>
            <p:nvPr/>
          </p:nvSpPr>
          <p:spPr>
            <a:xfrm>
              <a:off x="2765208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7" name="Полилиния: фигура 4856">
              <a:extLst>
                <a:ext uri="{FF2B5EF4-FFF2-40B4-BE49-F238E27FC236}">
                  <a16:creationId xmlns:a16="http://schemas.microsoft.com/office/drawing/2014/main" id="{0AB3CEA6-A037-900A-DFA2-6EDA1FAB664C}"/>
                </a:ext>
              </a:extLst>
            </p:cNvPr>
            <p:cNvSpPr/>
            <p:nvPr/>
          </p:nvSpPr>
          <p:spPr>
            <a:xfrm>
              <a:off x="267597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8" name="Полилиния: фигура 4857">
              <a:extLst>
                <a:ext uri="{FF2B5EF4-FFF2-40B4-BE49-F238E27FC236}">
                  <a16:creationId xmlns:a16="http://schemas.microsoft.com/office/drawing/2014/main" id="{F5274364-7D9F-5F34-A37F-D932A8D80D6F}"/>
                </a:ext>
              </a:extLst>
            </p:cNvPr>
            <p:cNvSpPr/>
            <p:nvPr/>
          </p:nvSpPr>
          <p:spPr>
            <a:xfrm>
              <a:off x="2765208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9" name="Полилиния: фигура 4858">
              <a:extLst>
                <a:ext uri="{FF2B5EF4-FFF2-40B4-BE49-F238E27FC236}">
                  <a16:creationId xmlns:a16="http://schemas.microsoft.com/office/drawing/2014/main" id="{E8ADD0ED-1B69-A60B-4D4A-E1CBE0AE9C4E}"/>
                </a:ext>
              </a:extLst>
            </p:cNvPr>
            <p:cNvSpPr/>
            <p:nvPr/>
          </p:nvSpPr>
          <p:spPr>
            <a:xfrm>
              <a:off x="2692578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0" name="Полилиния: фигура 4859">
              <a:extLst>
                <a:ext uri="{FF2B5EF4-FFF2-40B4-BE49-F238E27FC236}">
                  <a16:creationId xmlns:a16="http://schemas.microsoft.com/office/drawing/2014/main" id="{380E016B-BFEF-18E5-B815-878C6B999200}"/>
                </a:ext>
              </a:extLst>
            </p:cNvPr>
            <p:cNvSpPr/>
            <p:nvPr/>
          </p:nvSpPr>
          <p:spPr>
            <a:xfrm>
              <a:off x="2783885" y="429600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1" name="Полилиния: фигура 4860">
              <a:extLst>
                <a:ext uri="{FF2B5EF4-FFF2-40B4-BE49-F238E27FC236}">
                  <a16:creationId xmlns:a16="http://schemas.microsoft.com/office/drawing/2014/main" id="{EE2128D0-4518-0C7A-46E0-C372FEB97DDD}"/>
                </a:ext>
              </a:extLst>
            </p:cNvPr>
            <p:cNvSpPr/>
            <p:nvPr/>
          </p:nvSpPr>
          <p:spPr>
            <a:xfrm>
              <a:off x="2692578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2" name="Полилиния: фигура 4861">
              <a:extLst>
                <a:ext uri="{FF2B5EF4-FFF2-40B4-BE49-F238E27FC236}">
                  <a16:creationId xmlns:a16="http://schemas.microsoft.com/office/drawing/2014/main" id="{2ACBB388-C340-EBC5-49A5-BC932489712E}"/>
                </a:ext>
              </a:extLst>
            </p:cNvPr>
            <p:cNvSpPr/>
            <p:nvPr/>
          </p:nvSpPr>
          <p:spPr>
            <a:xfrm>
              <a:off x="2783885" y="4387272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3" name="Полилиния: фигура 4862">
              <a:extLst>
                <a:ext uri="{FF2B5EF4-FFF2-40B4-BE49-F238E27FC236}">
                  <a16:creationId xmlns:a16="http://schemas.microsoft.com/office/drawing/2014/main" id="{A37AEC0C-ADA7-7ED3-DB23-2346F745CEDB}"/>
                </a:ext>
              </a:extLst>
            </p:cNvPr>
            <p:cNvSpPr/>
            <p:nvPr/>
          </p:nvSpPr>
          <p:spPr>
            <a:xfrm>
              <a:off x="248713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4" name="Полилиния: фигура 4863">
              <a:extLst>
                <a:ext uri="{FF2B5EF4-FFF2-40B4-BE49-F238E27FC236}">
                  <a16:creationId xmlns:a16="http://schemas.microsoft.com/office/drawing/2014/main" id="{89189C3E-4844-0B66-C3A1-88D5925219E4}"/>
                </a:ext>
              </a:extLst>
            </p:cNvPr>
            <p:cNvSpPr/>
            <p:nvPr/>
          </p:nvSpPr>
          <p:spPr>
            <a:xfrm>
              <a:off x="257843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5" name="Полилиния: фигура 4864">
              <a:extLst>
                <a:ext uri="{FF2B5EF4-FFF2-40B4-BE49-F238E27FC236}">
                  <a16:creationId xmlns:a16="http://schemas.microsoft.com/office/drawing/2014/main" id="{7D56AAC1-6F8F-4F44-0A22-F8BB5155F90E}"/>
                </a:ext>
              </a:extLst>
            </p:cNvPr>
            <p:cNvSpPr/>
            <p:nvPr/>
          </p:nvSpPr>
          <p:spPr>
            <a:xfrm>
              <a:off x="248713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6" name="Полилиния: фигура 4865">
              <a:extLst>
                <a:ext uri="{FF2B5EF4-FFF2-40B4-BE49-F238E27FC236}">
                  <a16:creationId xmlns:a16="http://schemas.microsoft.com/office/drawing/2014/main" id="{DF850B0E-5EEE-C997-63E3-91DB6538588E}"/>
                </a:ext>
              </a:extLst>
            </p:cNvPr>
            <p:cNvSpPr/>
            <p:nvPr/>
          </p:nvSpPr>
          <p:spPr>
            <a:xfrm>
              <a:off x="257843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7" name="Полилиния: фигура 4866">
              <a:extLst>
                <a:ext uri="{FF2B5EF4-FFF2-40B4-BE49-F238E27FC236}">
                  <a16:creationId xmlns:a16="http://schemas.microsoft.com/office/drawing/2014/main" id="{3F957E74-1E26-342C-B114-C068ECF6BAF9}"/>
                </a:ext>
              </a:extLst>
            </p:cNvPr>
            <p:cNvSpPr/>
            <p:nvPr/>
          </p:nvSpPr>
          <p:spPr>
            <a:xfrm>
              <a:off x="2505809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8" name="Полилиния: фигура 4867">
              <a:extLst>
                <a:ext uri="{FF2B5EF4-FFF2-40B4-BE49-F238E27FC236}">
                  <a16:creationId xmlns:a16="http://schemas.microsoft.com/office/drawing/2014/main" id="{E8EF195B-217C-91C5-3E00-ED8F2C15F6B2}"/>
                </a:ext>
              </a:extLst>
            </p:cNvPr>
            <p:cNvSpPr/>
            <p:nvPr/>
          </p:nvSpPr>
          <p:spPr>
            <a:xfrm>
              <a:off x="2597116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9" name="Полилиния: фигура 4868">
              <a:extLst>
                <a:ext uri="{FF2B5EF4-FFF2-40B4-BE49-F238E27FC236}">
                  <a16:creationId xmlns:a16="http://schemas.microsoft.com/office/drawing/2014/main" id="{AFE323C3-DC5F-BA3B-210D-6EB9F57227A9}"/>
                </a:ext>
              </a:extLst>
            </p:cNvPr>
            <p:cNvSpPr/>
            <p:nvPr/>
          </p:nvSpPr>
          <p:spPr>
            <a:xfrm>
              <a:off x="2505809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0" name="Полилиния: фигура 4869">
              <a:extLst>
                <a:ext uri="{FF2B5EF4-FFF2-40B4-BE49-F238E27FC236}">
                  <a16:creationId xmlns:a16="http://schemas.microsoft.com/office/drawing/2014/main" id="{E2E969A1-283C-18FF-FFB5-71B3923A4AB6}"/>
                </a:ext>
              </a:extLst>
            </p:cNvPr>
            <p:cNvSpPr/>
            <p:nvPr/>
          </p:nvSpPr>
          <p:spPr>
            <a:xfrm>
              <a:off x="2597116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1" name="Полилиния: фигура 4870">
              <a:extLst>
                <a:ext uri="{FF2B5EF4-FFF2-40B4-BE49-F238E27FC236}">
                  <a16:creationId xmlns:a16="http://schemas.microsoft.com/office/drawing/2014/main" id="{7B5EF0AA-02CA-6115-2D9D-20654B7C53C7}"/>
                </a:ext>
              </a:extLst>
            </p:cNvPr>
            <p:cNvSpPr/>
            <p:nvPr/>
          </p:nvSpPr>
          <p:spPr>
            <a:xfrm>
              <a:off x="230036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2" name="Полилиния: фигура 4871">
              <a:extLst>
                <a:ext uri="{FF2B5EF4-FFF2-40B4-BE49-F238E27FC236}">
                  <a16:creationId xmlns:a16="http://schemas.microsoft.com/office/drawing/2014/main" id="{71C365E4-B29D-16C1-FCA5-3BA64AB44C51}"/>
                </a:ext>
              </a:extLst>
            </p:cNvPr>
            <p:cNvSpPr/>
            <p:nvPr/>
          </p:nvSpPr>
          <p:spPr>
            <a:xfrm>
              <a:off x="239167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3" name="Полилиния: фигура 4872">
              <a:extLst>
                <a:ext uri="{FF2B5EF4-FFF2-40B4-BE49-F238E27FC236}">
                  <a16:creationId xmlns:a16="http://schemas.microsoft.com/office/drawing/2014/main" id="{DEC172CC-B72B-5BBB-B6EA-1277EE940714}"/>
                </a:ext>
              </a:extLst>
            </p:cNvPr>
            <p:cNvSpPr/>
            <p:nvPr/>
          </p:nvSpPr>
          <p:spPr>
            <a:xfrm>
              <a:off x="230036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4" name="Полилиния: фигура 4873">
              <a:extLst>
                <a:ext uri="{FF2B5EF4-FFF2-40B4-BE49-F238E27FC236}">
                  <a16:creationId xmlns:a16="http://schemas.microsoft.com/office/drawing/2014/main" id="{8EF022B9-3F7D-D2EE-D114-99A5E112A273}"/>
                </a:ext>
              </a:extLst>
            </p:cNvPr>
            <p:cNvSpPr/>
            <p:nvPr/>
          </p:nvSpPr>
          <p:spPr>
            <a:xfrm>
              <a:off x="239167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5" name="Полилиния: фигура 4874">
              <a:extLst>
                <a:ext uri="{FF2B5EF4-FFF2-40B4-BE49-F238E27FC236}">
                  <a16:creationId xmlns:a16="http://schemas.microsoft.com/office/drawing/2014/main" id="{7CFDCB52-EE4E-9E44-1588-5D32BD1F093E}"/>
                </a:ext>
              </a:extLst>
            </p:cNvPr>
            <p:cNvSpPr/>
            <p:nvPr/>
          </p:nvSpPr>
          <p:spPr>
            <a:xfrm>
              <a:off x="2319041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6" name="Полилиния: фигура 4875">
              <a:extLst>
                <a:ext uri="{FF2B5EF4-FFF2-40B4-BE49-F238E27FC236}">
                  <a16:creationId xmlns:a16="http://schemas.microsoft.com/office/drawing/2014/main" id="{32B852E0-3B51-D390-8420-562772376EE7}"/>
                </a:ext>
              </a:extLst>
            </p:cNvPr>
            <p:cNvSpPr/>
            <p:nvPr/>
          </p:nvSpPr>
          <p:spPr>
            <a:xfrm>
              <a:off x="2410348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7" name="Полилиния: фигура 4876">
              <a:extLst>
                <a:ext uri="{FF2B5EF4-FFF2-40B4-BE49-F238E27FC236}">
                  <a16:creationId xmlns:a16="http://schemas.microsoft.com/office/drawing/2014/main" id="{25EF4C54-07A6-07D6-353D-EA2B3C086599}"/>
                </a:ext>
              </a:extLst>
            </p:cNvPr>
            <p:cNvSpPr/>
            <p:nvPr/>
          </p:nvSpPr>
          <p:spPr>
            <a:xfrm>
              <a:off x="2319041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8" name="Полилиния: фигура 4877">
              <a:extLst>
                <a:ext uri="{FF2B5EF4-FFF2-40B4-BE49-F238E27FC236}">
                  <a16:creationId xmlns:a16="http://schemas.microsoft.com/office/drawing/2014/main" id="{6B8BF275-77BA-AD9F-7ECE-FDAE2F6EDD08}"/>
                </a:ext>
              </a:extLst>
            </p:cNvPr>
            <p:cNvSpPr/>
            <p:nvPr/>
          </p:nvSpPr>
          <p:spPr>
            <a:xfrm>
              <a:off x="2410348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9" name="Полилиния: фигура 4878">
              <a:extLst>
                <a:ext uri="{FF2B5EF4-FFF2-40B4-BE49-F238E27FC236}">
                  <a16:creationId xmlns:a16="http://schemas.microsoft.com/office/drawing/2014/main" id="{BA46B877-089B-3772-9230-B5E10692BC59}"/>
                </a:ext>
              </a:extLst>
            </p:cNvPr>
            <p:cNvSpPr/>
            <p:nvPr/>
          </p:nvSpPr>
          <p:spPr>
            <a:xfrm>
              <a:off x="211359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0" name="Полилиния: фигура 4879">
              <a:extLst>
                <a:ext uri="{FF2B5EF4-FFF2-40B4-BE49-F238E27FC236}">
                  <a16:creationId xmlns:a16="http://schemas.microsoft.com/office/drawing/2014/main" id="{04162D71-DB9F-5E06-27BE-02FEB27613FD}"/>
                </a:ext>
              </a:extLst>
            </p:cNvPr>
            <p:cNvSpPr/>
            <p:nvPr/>
          </p:nvSpPr>
          <p:spPr>
            <a:xfrm>
              <a:off x="220282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1" name="Полилиния: фигура 4880">
              <a:extLst>
                <a:ext uri="{FF2B5EF4-FFF2-40B4-BE49-F238E27FC236}">
                  <a16:creationId xmlns:a16="http://schemas.microsoft.com/office/drawing/2014/main" id="{1B5E79A9-EA01-29CA-19FF-417C2A932663}"/>
                </a:ext>
              </a:extLst>
            </p:cNvPr>
            <p:cNvSpPr/>
            <p:nvPr/>
          </p:nvSpPr>
          <p:spPr>
            <a:xfrm>
              <a:off x="211359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2" name="Полилиния: фигура 4881">
              <a:extLst>
                <a:ext uri="{FF2B5EF4-FFF2-40B4-BE49-F238E27FC236}">
                  <a16:creationId xmlns:a16="http://schemas.microsoft.com/office/drawing/2014/main" id="{9BF8C608-8E34-3C63-6A0B-CA80724EEA1F}"/>
                </a:ext>
              </a:extLst>
            </p:cNvPr>
            <p:cNvSpPr/>
            <p:nvPr/>
          </p:nvSpPr>
          <p:spPr>
            <a:xfrm>
              <a:off x="220282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3" name="Полилиния: фигура 4882">
              <a:extLst>
                <a:ext uri="{FF2B5EF4-FFF2-40B4-BE49-F238E27FC236}">
                  <a16:creationId xmlns:a16="http://schemas.microsoft.com/office/drawing/2014/main" id="{98DB4E30-0D09-3AF0-E2F0-4B56420B7720}"/>
                </a:ext>
              </a:extLst>
            </p:cNvPr>
            <p:cNvSpPr/>
            <p:nvPr/>
          </p:nvSpPr>
          <p:spPr>
            <a:xfrm>
              <a:off x="2132273" y="4298080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4" name="Полилиния: фигура 4883">
              <a:extLst>
                <a:ext uri="{FF2B5EF4-FFF2-40B4-BE49-F238E27FC236}">
                  <a16:creationId xmlns:a16="http://schemas.microsoft.com/office/drawing/2014/main" id="{58DD91C5-E673-DF4A-9801-2B811BE7F50E}"/>
                </a:ext>
              </a:extLst>
            </p:cNvPr>
            <p:cNvSpPr/>
            <p:nvPr/>
          </p:nvSpPr>
          <p:spPr>
            <a:xfrm>
              <a:off x="2223579" y="4298080"/>
              <a:ext cx="4154" cy="5003"/>
            </a:xfrm>
            <a:custGeom>
              <a:avLst/>
              <a:gdLst>
                <a:gd name="connsiteX0" fmla="*/ -72 w 4154"/>
                <a:gd name="connsiteY0" fmla="*/ 1898 h 5003"/>
                <a:gd name="connsiteX1" fmla="*/ 2005 w 4154"/>
                <a:gd name="connsiteY1" fmla="*/ -179 h 5003"/>
                <a:gd name="connsiteX2" fmla="*/ 4082 w 4154"/>
                <a:gd name="connsiteY2" fmla="*/ 1898 h 5003"/>
                <a:gd name="connsiteX3" fmla="*/ 2005 w 4154"/>
                <a:gd name="connsiteY3" fmla="*/ 3965 h 5003"/>
                <a:gd name="connsiteX4" fmla="*/ -72 w 4154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189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5" name="Полилиния: фигура 4884">
              <a:extLst>
                <a:ext uri="{FF2B5EF4-FFF2-40B4-BE49-F238E27FC236}">
                  <a16:creationId xmlns:a16="http://schemas.microsoft.com/office/drawing/2014/main" id="{A99C7318-621D-4C80-5E60-B08C5CDB50A1}"/>
                </a:ext>
              </a:extLst>
            </p:cNvPr>
            <p:cNvSpPr/>
            <p:nvPr/>
          </p:nvSpPr>
          <p:spPr>
            <a:xfrm>
              <a:off x="2132273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6" name="Полилиния: фигура 4885">
              <a:extLst>
                <a:ext uri="{FF2B5EF4-FFF2-40B4-BE49-F238E27FC236}">
                  <a16:creationId xmlns:a16="http://schemas.microsoft.com/office/drawing/2014/main" id="{3C2C0E8A-63D7-FD1E-2F50-8F66162E5DAF}"/>
                </a:ext>
              </a:extLst>
            </p:cNvPr>
            <p:cNvSpPr/>
            <p:nvPr/>
          </p:nvSpPr>
          <p:spPr>
            <a:xfrm>
              <a:off x="2223579" y="4389348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7" name="Полилиния: фигура 4886">
              <a:extLst>
                <a:ext uri="{FF2B5EF4-FFF2-40B4-BE49-F238E27FC236}">
                  <a16:creationId xmlns:a16="http://schemas.microsoft.com/office/drawing/2014/main" id="{92FA27CA-2BBD-116A-F2EC-E4099145AC16}"/>
                </a:ext>
              </a:extLst>
            </p:cNvPr>
            <p:cNvSpPr/>
            <p:nvPr/>
          </p:nvSpPr>
          <p:spPr>
            <a:xfrm>
              <a:off x="192682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8" name="Полилиния: фигура 4887">
              <a:extLst>
                <a:ext uri="{FF2B5EF4-FFF2-40B4-BE49-F238E27FC236}">
                  <a16:creationId xmlns:a16="http://schemas.microsoft.com/office/drawing/2014/main" id="{2C33D475-45D1-6305-6FC4-4BD372B80A81}"/>
                </a:ext>
              </a:extLst>
            </p:cNvPr>
            <p:cNvSpPr/>
            <p:nvPr/>
          </p:nvSpPr>
          <p:spPr>
            <a:xfrm>
              <a:off x="201605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9" name="Полилиния: фигура 4888">
              <a:extLst>
                <a:ext uri="{FF2B5EF4-FFF2-40B4-BE49-F238E27FC236}">
                  <a16:creationId xmlns:a16="http://schemas.microsoft.com/office/drawing/2014/main" id="{9418BFA2-E6BB-0335-976F-40307093AD15}"/>
                </a:ext>
              </a:extLst>
            </p:cNvPr>
            <p:cNvSpPr/>
            <p:nvPr/>
          </p:nvSpPr>
          <p:spPr>
            <a:xfrm>
              <a:off x="192682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0" name="Полилиния: фигура 4889">
              <a:extLst>
                <a:ext uri="{FF2B5EF4-FFF2-40B4-BE49-F238E27FC236}">
                  <a16:creationId xmlns:a16="http://schemas.microsoft.com/office/drawing/2014/main" id="{7D94E962-9FF5-F334-C704-B7C6209BDC3E}"/>
                </a:ext>
              </a:extLst>
            </p:cNvPr>
            <p:cNvSpPr/>
            <p:nvPr/>
          </p:nvSpPr>
          <p:spPr>
            <a:xfrm>
              <a:off x="201605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1" name="Полилиния: фигура 4890">
              <a:extLst>
                <a:ext uri="{FF2B5EF4-FFF2-40B4-BE49-F238E27FC236}">
                  <a16:creationId xmlns:a16="http://schemas.microsoft.com/office/drawing/2014/main" id="{EBAB6A04-6E75-3EE1-7726-D491733A024B}"/>
                </a:ext>
              </a:extLst>
            </p:cNvPr>
            <p:cNvSpPr/>
            <p:nvPr/>
          </p:nvSpPr>
          <p:spPr>
            <a:xfrm>
              <a:off x="1945504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2" name="Полилиния: фигура 4891">
              <a:extLst>
                <a:ext uri="{FF2B5EF4-FFF2-40B4-BE49-F238E27FC236}">
                  <a16:creationId xmlns:a16="http://schemas.microsoft.com/office/drawing/2014/main" id="{2CDFCEF7-B961-8627-B280-38CD0F955894}"/>
                </a:ext>
              </a:extLst>
            </p:cNvPr>
            <p:cNvSpPr/>
            <p:nvPr/>
          </p:nvSpPr>
          <p:spPr>
            <a:xfrm>
              <a:off x="2036811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3" name="Полилиния: фигура 4892">
              <a:extLst>
                <a:ext uri="{FF2B5EF4-FFF2-40B4-BE49-F238E27FC236}">
                  <a16:creationId xmlns:a16="http://schemas.microsoft.com/office/drawing/2014/main" id="{FB467D99-7A6D-FDFB-9EDD-7A9F2BC6FDC8}"/>
                </a:ext>
              </a:extLst>
            </p:cNvPr>
            <p:cNvSpPr/>
            <p:nvPr/>
          </p:nvSpPr>
          <p:spPr>
            <a:xfrm>
              <a:off x="1945504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4" name="Полилиния: фигура 4893">
              <a:extLst>
                <a:ext uri="{FF2B5EF4-FFF2-40B4-BE49-F238E27FC236}">
                  <a16:creationId xmlns:a16="http://schemas.microsoft.com/office/drawing/2014/main" id="{03D6D7FF-441B-15F7-E598-EF9BF1D58659}"/>
                </a:ext>
              </a:extLst>
            </p:cNvPr>
            <p:cNvSpPr/>
            <p:nvPr/>
          </p:nvSpPr>
          <p:spPr>
            <a:xfrm>
              <a:off x="2036811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5" name="Полилиния: фигура 4894">
              <a:extLst>
                <a:ext uri="{FF2B5EF4-FFF2-40B4-BE49-F238E27FC236}">
                  <a16:creationId xmlns:a16="http://schemas.microsoft.com/office/drawing/2014/main" id="{4D5F35ED-DC9F-349A-62FB-8634156BBB0F}"/>
                </a:ext>
              </a:extLst>
            </p:cNvPr>
            <p:cNvSpPr/>
            <p:nvPr/>
          </p:nvSpPr>
          <p:spPr>
            <a:xfrm>
              <a:off x="1740049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6" name="Полилиния: фигура 4895">
              <a:extLst>
                <a:ext uri="{FF2B5EF4-FFF2-40B4-BE49-F238E27FC236}">
                  <a16:creationId xmlns:a16="http://schemas.microsoft.com/office/drawing/2014/main" id="{1C12C5FD-7DF1-9C19-0809-F8E3E10167FB}"/>
                </a:ext>
              </a:extLst>
            </p:cNvPr>
            <p:cNvSpPr/>
            <p:nvPr/>
          </p:nvSpPr>
          <p:spPr>
            <a:xfrm>
              <a:off x="182928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7" name="Полилиния: фигура 4896">
              <a:extLst>
                <a:ext uri="{FF2B5EF4-FFF2-40B4-BE49-F238E27FC236}">
                  <a16:creationId xmlns:a16="http://schemas.microsoft.com/office/drawing/2014/main" id="{FE1AF4FD-5B8D-360B-0E28-30A0FAFB77A6}"/>
                </a:ext>
              </a:extLst>
            </p:cNvPr>
            <p:cNvSpPr/>
            <p:nvPr/>
          </p:nvSpPr>
          <p:spPr>
            <a:xfrm>
              <a:off x="1740049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8" name="Полилиния: фигура 4897">
              <a:extLst>
                <a:ext uri="{FF2B5EF4-FFF2-40B4-BE49-F238E27FC236}">
                  <a16:creationId xmlns:a16="http://schemas.microsoft.com/office/drawing/2014/main" id="{AF6911FA-39CB-20B1-EAD6-A609A814B258}"/>
                </a:ext>
              </a:extLst>
            </p:cNvPr>
            <p:cNvSpPr/>
            <p:nvPr/>
          </p:nvSpPr>
          <p:spPr>
            <a:xfrm>
              <a:off x="182928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9" name="Полилиния: фигура 4898">
              <a:extLst>
                <a:ext uri="{FF2B5EF4-FFF2-40B4-BE49-F238E27FC236}">
                  <a16:creationId xmlns:a16="http://schemas.microsoft.com/office/drawing/2014/main" id="{73F60FB4-59DC-A929-F910-0AB3B06CFE0F}"/>
                </a:ext>
              </a:extLst>
            </p:cNvPr>
            <p:cNvSpPr/>
            <p:nvPr/>
          </p:nvSpPr>
          <p:spPr>
            <a:xfrm>
              <a:off x="1758726" y="429808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0" name="Полилиния: фигура 4899">
              <a:extLst>
                <a:ext uri="{FF2B5EF4-FFF2-40B4-BE49-F238E27FC236}">
                  <a16:creationId xmlns:a16="http://schemas.microsoft.com/office/drawing/2014/main" id="{E1DD9CF9-02D1-7047-A351-BDA403FFE83A}"/>
                </a:ext>
              </a:extLst>
            </p:cNvPr>
            <p:cNvSpPr/>
            <p:nvPr/>
          </p:nvSpPr>
          <p:spPr>
            <a:xfrm>
              <a:off x="1850043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1" name="Полилиния: фигура 4900">
              <a:extLst>
                <a:ext uri="{FF2B5EF4-FFF2-40B4-BE49-F238E27FC236}">
                  <a16:creationId xmlns:a16="http://schemas.microsoft.com/office/drawing/2014/main" id="{3BBC1C39-C3EB-C1D5-DDCF-ACD99627DE2C}"/>
                </a:ext>
              </a:extLst>
            </p:cNvPr>
            <p:cNvSpPr/>
            <p:nvPr/>
          </p:nvSpPr>
          <p:spPr>
            <a:xfrm>
              <a:off x="1758726" y="4389348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2" name="Полилиния: фигура 4901">
              <a:extLst>
                <a:ext uri="{FF2B5EF4-FFF2-40B4-BE49-F238E27FC236}">
                  <a16:creationId xmlns:a16="http://schemas.microsoft.com/office/drawing/2014/main" id="{EF74DFE0-30DA-CCB2-7395-D73626C120FB}"/>
                </a:ext>
              </a:extLst>
            </p:cNvPr>
            <p:cNvSpPr/>
            <p:nvPr/>
          </p:nvSpPr>
          <p:spPr>
            <a:xfrm>
              <a:off x="1850043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3" name="Полилиния: фигура 4902">
              <a:extLst>
                <a:ext uri="{FF2B5EF4-FFF2-40B4-BE49-F238E27FC236}">
                  <a16:creationId xmlns:a16="http://schemas.microsoft.com/office/drawing/2014/main" id="{78164CA9-F9A3-9A71-086C-BD4214002DE0}"/>
                </a:ext>
              </a:extLst>
            </p:cNvPr>
            <p:cNvSpPr/>
            <p:nvPr/>
          </p:nvSpPr>
          <p:spPr>
            <a:xfrm>
              <a:off x="155121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4" name="Полилиния: фигура 4903">
              <a:extLst>
                <a:ext uri="{FF2B5EF4-FFF2-40B4-BE49-F238E27FC236}">
                  <a16:creationId xmlns:a16="http://schemas.microsoft.com/office/drawing/2014/main" id="{28B294A4-E079-F9DD-A255-5B91340F1AF3}"/>
                </a:ext>
              </a:extLst>
            </p:cNvPr>
            <p:cNvSpPr/>
            <p:nvPr/>
          </p:nvSpPr>
          <p:spPr>
            <a:xfrm>
              <a:off x="164252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5" name="Полилиния: фигура 4904">
              <a:extLst>
                <a:ext uri="{FF2B5EF4-FFF2-40B4-BE49-F238E27FC236}">
                  <a16:creationId xmlns:a16="http://schemas.microsoft.com/office/drawing/2014/main" id="{D336A4FC-B44C-3A79-6FE5-0AB8D36BC10C}"/>
                </a:ext>
              </a:extLst>
            </p:cNvPr>
            <p:cNvSpPr/>
            <p:nvPr/>
          </p:nvSpPr>
          <p:spPr>
            <a:xfrm>
              <a:off x="155121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6" name="Полилиния: фигура 4905">
              <a:extLst>
                <a:ext uri="{FF2B5EF4-FFF2-40B4-BE49-F238E27FC236}">
                  <a16:creationId xmlns:a16="http://schemas.microsoft.com/office/drawing/2014/main" id="{66720092-3D6F-4AA9-389E-35E382D442F1}"/>
                </a:ext>
              </a:extLst>
            </p:cNvPr>
            <p:cNvSpPr/>
            <p:nvPr/>
          </p:nvSpPr>
          <p:spPr>
            <a:xfrm>
              <a:off x="164252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7" name="Полилиния: фигура 4906">
              <a:extLst>
                <a:ext uri="{FF2B5EF4-FFF2-40B4-BE49-F238E27FC236}">
                  <a16:creationId xmlns:a16="http://schemas.microsoft.com/office/drawing/2014/main" id="{BFC0C6D1-6206-E5FA-82C2-873C839DD2CC}"/>
                </a:ext>
              </a:extLst>
            </p:cNvPr>
            <p:cNvSpPr/>
            <p:nvPr/>
          </p:nvSpPr>
          <p:spPr>
            <a:xfrm>
              <a:off x="1571958" y="4299233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744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8" name="Полилиния: фигура 4907">
              <a:extLst>
                <a:ext uri="{FF2B5EF4-FFF2-40B4-BE49-F238E27FC236}">
                  <a16:creationId xmlns:a16="http://schemas.microsoft.com/office/drawing/2014/main" id="{73CA7BD8-CBE5-FA3B-23B6-FC765B1E979B}"/>
                </a:ext>
              </a:extLst>
            </p:cNvPr>
            <p:cNvSpPr/>
            <p:nvPr/>
          </p:nvSpPr>
          <p:spPr>
            <a:xfrm>
              <a:off x="1663274" y="4299233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4073" y="744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9" name="Полилиния: фигура 4908">
              <a:extLst>
                <a:ext uri="{FF2B5EF4-FFF2-40B4-BE49-F238E27FC236}">
                  <a16:creationId xmlns:a16="http://schemas.microsoft.com/office/drawing/2014/main" id="{5037881B-C2E5-6160-1F4B-A0D001688BE9}"/>
                </a:ext>
              </a:extLst>
            </p:cNvPr>
            <p:cNvSpPr/>
            <p:nvPr/>
          </p:nvSpPr>
          <p:spPr>
            <a:xfrm>
              <a:off x="1571958" y="4389867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0" name="Полилиния: фигура 4909">
              <a:extLst>
                <a:ext uri="{FF2B5EF4-FFF2-40B4-BE49-F238E27FC236}">
                  <a16:creationId xmlns:a16="http://schemas.microsoft.com/office/drawing/2014/main" id="{DF7762B5-9D73-FE3C-3B13-D419132053C2}"/>
                </a:ext>
              </a:extLst>
            </p:cNvPr>
            <p:cNvSpPr/>
            <p:nvPr/>
          </p:nvSpPr>
          <p:spPr>
            <a:xfrm>
              <a:off x="1663274" y="4389867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1" name="Полилиния: фигура 4910">
              <a:extLst>
                <a:ext uri="{FF2B5EF4-FFF2-40B4-BE49-F238E27FC236}">
                  <a16:creationId xmlns:a16="http://schemas.microsoft.com/office/drawing/2014/main" id="{7DBE501B-9771-A380-3B63-6644F1135CBE}"/>
                </a:ext>
              </a:extLst>
            </p:cNvPr>
            <p:cNvSpPr/>
            <p:nvPr/>
          </p:nvSpPr>
          <p:spPr>
            <a:xfrm>
              <a:off x="1364435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2" name="Полилиния: фигура 4911">
              <a:extLst>
                <a:ext uri="{FF2B5EF4-FFF2-40B4-BE49-F238E27FC236}">
                  <a16:creationId xmlns:a16="http://schemas.microsoft.com/office/drawing/2014/main" id="{F253485F-B89D-DDB2-AD67-4736716F4EC9}"/>
                </a:ext>
              </a:extLst>
            </p:cNvPr>
            <p:cNvSpPr/>
            <p:nvPr/>
          </p:nvSpPr>
          <p:spPr>
            <a:xfrm>
              <a:off x="145575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3" name="Полилиния: фигура 4912">
              <a:extLst>
                <a:ext uri="{FF2B5EF4-FFF2-40B4-BE49-F238E27FC236}">
                  <a16:creationId xmlns:a16="http://schemas.microsoft.com/office/drawing/2014/main" id="{7CCA997A-D810-784F-4562-A46FED6CEF0A}"/>
                </a:ext>
              </a:extLst>
            </p:cNvPr>
            <p:cNvSpPr/>
            <p:nvPr/>
          </p:nvSpPr>
          <p:spPr>
            <a:xfrm>
              <a:off x="1364435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4" name="Полилиния: фигура 4913">
              <a:extLst>
                <a:ext uri="{FF2B5EF4-FFF2-40B4-BE49-F238E27FC236}">
                  <a16:creationId xmlns:a16="http://schemas.microsoft.com/office/drawing/2014/main" id="{9BD543D1-CCA2-C18F-D61C-0417B8741E2F}"/>
                </a:ext>
              </a:extLst>
            </p:cNvPr>
            <p:cNvSpPr/>
            <p:nvPr/>
          </p:nvSpPr>
          <p:spPr>
            <a:xfrm>
              <a:off x="145575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5" name="Полилиния: фигура 4914">
              <a:extLst>
                <a:ext uri="{FF2B5EF4-FFF2-40B4-BE49-F238E27FC236}">
                  <a16:creationId xmlns:a16="http://schemas.microsoft.com/office/drawing/2014/main" id="{E747ECAB-0E0C-0AB2-144B-E7F272DC0E6B}"/>
                </a:ext>
              </a:extLst>
            </p:cNvPr>
            <p:cNvSpPr/>
            <p:nvPr/>
          </p:nvSpPr>
          <p:spPr>
            <a:xfrm>
              <a:off x="1385189" y="4299233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6" name="Полилиния: фигура 4915">
              <a:extLst>
                <a:ext uri="{FF2B5EF4-FFF2-40B4-BE49-F238E27FC236}">
                  <a16:creationId xmlns:a16="http://schemas.microsoft.com/office/drawing/2014/main" id="{4199D657-F21B-07DC-2F98-0101D72CA3DB}"/>
                </a:ext>
              </a:extLst>
            </p:cNvPr>
            <p:cNvSpPr/>
            <p:nvPr/>
          </p:nvSpPr>
          <p:spPr>
            <a:xfrm>
              <a:off x="1476496" y="4299233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7" name="Полилиния: фигура 4916">
              <a:extLst>
                <a:ext uri="{FF2B5EF4-FFF2-40B4-BE49-F238E27FC236}">
                  <a16:creationId xmlns:a16="http://schemas.microsoft.com/office/drawing/2014/main" id="{4F607F06-BC13-B8EF-2752-306913A66CA2}"/>
                </a:ext>
              </a:extLst>
            </p:cNvPr>
            <p:cNvSpPr/>
            <p:nvPr/>
          </p:nvSpPr>
          <p:spPr>
            <a:xfrm>
              <a:off x="1385189" y="4389867"/>
              <a:ext cx="2937" cy="1557"/>
            </a:xfrm>
            <a:custGeom>
              <a:avLst/>
              <a:gdLst>
                <a:gd name="connsiteX0" fmla="*/ -72 w 2937"/>
                <a:gd name="connsiteY0" fmla="*/ 1379 h 1557"/>
                <a:gd name="connsiteX1" fmla="*/ -72 w 2937"/>
                <a:gd name="connsiteY1" fmla="*/ 1379 h 1557"/>
                <a:gd name="connsiteX2" fmla="*/ 2005 w 2937"/>
                <a:gd name="connsiteY2" fmla="*/ 1379 h 1557"/>
                <a:gd name="connsiteX3" fmla="*/ -72 w 2937"/>
                <a:gd name="connsiteY3" fmla="*/ 1379 h 1557"/>
                <a:gd name="connsiteX4" fmla="*/ -72 w 293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4082" y="1379"/>
                    <a:pt x="2005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8" name="Полилиния: фигура 4917">
              <a:extLst>
                <a:ext uri="{FF2B5EF4-FFF2-40B4-BE49-F238E27FC236}">
                  <a16:creationId xmlns:a16="http://schemas.microsoft.com/office/drawing/2014/main" id="{FBE22EA8-7767-315E-BE91-1DA375DE5677}"/>
                </a:ext>
              </a:extLst>
            </p:cNvPr>
            <p:cNvSpPr/>
            <p:nvPr/>
          </p:nvSpPr>
          <p:spPr>
            <a:xfrm>
              <a:off x="1476496" y="4389867"/>
              <a:ext cx="2077" cy="1557"/>
            </a:xfrm>
            <a:custGeom>
              <a:avLst/>
              <a:gdLst>
                <a:gd name="connsiteX0" fmla="*/ -72 w 2077"/>
                <a:gd name="connsiteY0" fmla="*/ 1379 h 1557"/>
                <a:gd name="connsiteX1" fmla="*/ -72 w 2077"/>
                <a:gd name="connsiteY1" fmla="*/ 1379 h 1557"/>
                <a:gd name="connsiteX2" fmla="*/ 2005 w 2077"/>
                <a:gd name="connsiteY2" fmla="*/ 1379 h 1557"/>
                <a:gd name="connsiteX3" fmla="*/ -72 w 2077"/>
                <a:gd name="connsiteY3" fmla="*/ 1379 h 1557"/>
                <a:gd name="connsiteX4" fmla="*/ -72 w 207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9" name="Полилиния: фигура 4918">
              <a:extLst>
                <a:ext uri="{FF2B5EF4-FFF2-40B4-BE49-F238E27FC236}">
                  <a16:creationId xmlns:a16="http://schemas.microsoft.com/office/drawing/2014/main" id="{47B4BDDA-C2DB-15F2-60B6-90C90F6423CF}"/>
                </a:ext>
              </a:extLst>
            </p:cNvPr>
            <p:cNvSpPr/>
            <p:nvPr/>
          </p:nvSpPr>
          <p:spPr>
            <a:xfrm>
              <a:off x="117766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0" name="Полилиния: фигура 4919">
              <a:extLst>
                <a:ext uri="{FF2B5EF4-FFF2-40B4-BE49-F238E27FC236}">
                  <a16:creationId xmlns:a16="http://schemas.microsoft.com/office/drawing/2014/main" id="{DAD82B5E-A9FE-FF34-87D5-3B30C943C249}"/>
                </a:ext>
              </a:extLst>
            </p:cNvPr>
            <p:cNvSpPr/>
            <p:nvPr/>
          </p:nvSpPr>
          <p:spPr>
            <a:xfrm>
              <a:off x="126690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1" name="Полилиния: фигура 4920">
              <a:extLst>
                <a:ext uri="{FF2B5EF4-FFF2-40B4-BE49-F238E27FC236}">
                  <a16:creationId xmlns:a16="http://schemas.microsoft.com/office/drawing/2014/main" id="{AC9BA86D-D5C4-F74B-B09A-61CB0AFD915A}"/>
                </a:ext>
              </a:extLst>
            </p:cNvPr>
            <p:cNvSpPr/>
            <p:nvPr/>
          </p:nvSpPr>
          <p:spPr>
            <a:xfrm>
              <a:off x="117766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2" name="Полилиния: фигура 4921">
              <a:extLst>
                <a:ext uri="{FF2B5EF4-FFF2-40B4-BE49-F238E27FC236}">
                  <a16:creationId xmlns:a16="http://schemas.microsoft.com/office/drawing/2014/main" id="{B85FCF05-944B-4B1C-D89F-E27030E28306}"/>
                </a:ext>
              </a:extLst>
            </p:cNvPr>
            <p:cNvSpPr/>
            <p:nvPr/>
          </p:nvSpPr>
          <p:spPr>
            <a:xfrm>
              <a:off x="126690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3" name="Полилиния: фигура 4922">
              <a:extLst>
                <a:ext uri="{FF2B5EF4-FFF2-40B4-BE49-F238E27FC236}">
                  <a16:creationId xmlns:a16="http://schemas.microsoft.com/office/drawing/2014/main" id="{8AB7A87A-05F2-30CD-7D36-201F89662F7D}"/>
                </a:ext>
              </a:extLst>
            </p:cNvPr>
            <p:cNvSpPr/>
            <p:nvPr/>
          </p:nvSpPr>
          <p:spPr>
            <a:xfrm>
              <a:off x="1198421" y="4300156"/>
              <a:ext cx="1558" cy="918"/>
            </a:xfrm>
            <a:custGeom>
              <a:avLst/>
              <a:gdLst>
                <a:gd name="connsiteX0" fmla="*/ -72 w 1558"/>
                <a:gd name="connsiteY0" fmla="*/ -179 h 918"/>
                <a:gd name="connsiteX1" fmla="*/ -72 w 1558"/>
                <a:gd name="connsiteY1" fmla="*/ -179 h 918"/>
                <a:gd name="connsiteX2" fmla="*/ -72 w 1558"/>
                <a:gd name="connsiteY2" fmla="*/ -179 h 918"/>
                <a:gd name="connsiteX3" fmla="*/ -72 w 1558"/>
                <a:gd name="connsiteY3" fmla="*/ -179 h 918"/>
                <a:gd name="connsiteX4" fmla="*/ -72 w 1558"/>
                <a:gd name="connsiteY4" fmla="*/ -179 h 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18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88"/>
                    <a:pt x="-72" y="-179"/>
                  </a:cubicBezTo>
                  <a:cubicBezTo>
                    <a:pt x="2005" y="188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4" name="Полилиния: фигура 4923">
              <a:extLst>
                <a:ext uri="{FF2B5EF4-FFF2-40B4-BE49-F238E27FC236}">
                  <a16:creationId xmlns:a16="http://schemas.microsoft.com/office/drawing/2014/main" id="{ADA2F97B-0295-4CDE-31A2-9FB5AD94EB3A}"/>
                </a:ext>
              </a:extLst>
            </p:cNvPr>
            <p:cNvSpPr/>
            <p:nvPr/>
          </p:nvSpPr>
          <p:spPr>
            <a:xfrm>
              <a:off x="1289728" y="4300156"/>
              <a:ext cx="923" cy="918"/>
            </a:xfrm>
            <a:custGeom>
              <a:avLst/>
              <a:gdLst>
                <a:gd name="connsiteX0" fmla="*/ -72 w 923"/>
                <a:gd name="connsiteY0" fmla="*/ -179 h 918"/>
                <a:gd name="connsiteX1" fmla="*/ -72 w 923"/>
                <a:gd name="connsiteY1" fmla="*/ -179 h 918"/>
                <a:gd name="connsiteX2" fmla="*/ -72 w 923"/>
                <a:gd name="connsiteY2" fmla="*/ -179 h 918"/>
                <a:gd name="connsiteX3" fmla="*/ -72 w 923"/>
                <a:gd name="connsiteY3" fmla="*/ -179 h 918"/>
                <a:gd name="connsiteX4" fmla="*/ -72 w 923"/>
                <a:gd name="connsiteY4" fmla="*/ -179 h 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18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88"/>
                    <a:pt x="-72" y="-179"/>
                  </a:cubicBezTo>
                  <a:cubicBezTo>
                    <a:pt x="-72" y="188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5" name="Полилиния: фигура 4924">
              <a:extLst>
                <a:ext uri="{FF2B5EF4-FFF2-40B4-BE49-F238E27FC236}">
                  <a16:creationId xmlns:a16="http://schemas.microsoft.com/office/drawing/2014/main" id="{9AD97043-47CB-D2BA-CF1E-71F29AEC8D17}"/>
                </a:ext>
              </a:extLst>
            </p:cNvPr>
            <p:cNvSpPr/>
            <p:nvPr/>
          </p:nvSpPr>
          <p:spPr>
            <a:xfrm>
              <a:off x="1198421" y="4389867"/>
              <a:ext cx="1558" cy="1557"/>
            </a:xfrm>
            <a:custGeom>
              <a:avLst/>
              <a:gdLst>
                <a:gd name="connsiteX0" fmla="*/ -72 w 1558"/>
                <a:gd name="connsiteY0" fmla="*/ 1379 h 1557"/>
                <a:gd name="connsiteX1" fmla="*/ -72 w 1558"/>
                <a:gd name="connsiteY1" fmla="*/ 1379 h 1557"/>
                <a:gd name="connsiteX2" fmla="*/ -72 w 1558"/>
                <a:gd name="connsiteY2" fmla="*/ 1379 h 1557"/>
                <a:gd name="connsiteX3" fmla="*/ -72 w 1558"/>
                <a:gd name="connsiteY3" fmla="*/ 1379 h 1557"/>
                <a:gd name="connsiteX4" fmla="*/ -72 w 1558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2005" y="-698"/>
                    <a:pt x="-72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6" name="Полилиния: фигура 4925">
              <a:extLst>
                <a:ext uri="{FF2B5EF4-FFF2-40B4-BE49-F238E27FC236}">
                  <a16:creationId xmlns:a16="http://schemas.microsoft.com/office/drawing/2014/main" id="{D8A57BD6-03FC-2380-F7DE-5E27F173CE11}"/>
                </a:ext>
              </a:extLst>
            </p:cNvPr>
            <p:cNvSpPr/>
            <p:nvPr/>
          </p:nvSpPr>
          <p:spPr>
            <a:xfrm>
              <a:off x="1289728" y="4389867"/>
              <a:ext cx="923" cy="1557"/>
            </a:xfrm>
            <a:custGeom>
              <a:avLst/>
              <a:gdLst>
                <a:gd name="connsiteX0" fmla="*/ -72 w 923"/>
                <a:gd name="connsiteY0" fmla="*/ 1379 h 1557"/>
                <a:gd name="connsiteX1" fmla="*/ -72 w 923"/>
                <a:gd name="connsiteY1" fmla="*/ 1379 h 1557"/>
                <a:gd name="connsiteX2" fmla="*/ -72 w 923"/>
                <a:gd name="connsiteY2" fmla="*/ 1379 h 1557"/>
                <a:gd name="connsiteX3" fmla="*/ -72 w 923"/>
                <a:gd name="connsiteY3" fmla="*/ 1379 h 1557"/>
                <a:gd name="connsiteX4" fmla="*/ -72 w 923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-72" y="-698"/>
                    <a:pt x="2005" y="-698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7" name="Полилиния: фигура 4926">
              <a:extLst>
                <a:ext uri="{FF2B5EF4-FFF2-40B4-BE49-F238E27FC236}">
                  <a16:creationId xmlns:a16="http://schemas.microsoft.com/office/drawing/2014/main" id="{74FFE743-8955-774A-C681-66D0E79431B6}"/>
                </a:ext>
              </a:extLst>
            </p:cNvPr>
            <p:cNvSpPr/>
            <p:nvPr/>
          </p:nvSpPr>
          <p:spPr>
            <a:xfrm>
              <a:off x="99089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8" name="Полилиния: фигура 4927">
              <a:extLst>
                <a:ext uri="{FF2B5EF4-FFF2-40B4-BE49-F238E27FC236}">
                  <a16:creationId xmlns:a16="http://schemas.microsoft.com/office/drawing/2014/main" id="{43D29A88-81D4-138E-5714-FECC2EAFAB3E}"/>
                </a:ext>
              </a:extLst>
            </p:cNvPr>
            <p:cNvSpPr/>
            <p:nvPr/>
          </p:nvSpPr>
          <p:spPr>
            <a:xfrm>
              <a:off x="108013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9" name="Полилиния: фигура 4928">
              <a:extLst>
                <a:ext uri="{FF2B5EF4-FFF2-40B4-BE49-F238E27FC236}">
                  <a16:creationId xmlns:a16="http://schemas.microsoft.com/office/drawing/2014/main" id="{1593CB00-C5E1-18EB-23C3-4D0F0F77AA41}"/>
                </a:ext>
              </a:extLst>
            </p:cNvPr>
            <p:cNvSpPr/>
            <p:nvPr/>
          </p:nvSpPr>
          <p:spPr>
            <a:xfrm>
              <a:off x="108013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0" name="Полилиния: фигура 4929">
              <a:extLst>
                <a:ext uri="{FF2B5EF4-FFF2-40B4-BE49-F238E27FC236}">
                  <a16:creationId xmlns:a16="http://schemas.microsoft.com/office/drawing/2014/main" id="{BA3E137B-68DA-9036-A886-0C5974EB6EAF}"/>
                </a:ext>
              </a:extLst>
            </p:cNvPr>
            <p:cNvSpPr/>
            <p:nvPr/>
          </p:nvSpPr>
          <p:spPr>
            <a:xfrm>
              <a:off x="9976641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1" name="Полилиния: фигура 4930">
              <a:extLst>
                <a:ext uri="{FF2B5EF4-FFF2-40B4-BE49-F238E27FC236}">
                  <a16:creationId xmlns:a16="http://schemas.microsoft.com/office/drawing/2014/main" id="{BB105E07-BCF3-B015-BAD2-9BD75BB9BECE}"/>
                </a:ext>
              </a:extLst>
            </p:cNvPr>
            <p:cNvSpPr/>
            <p:nvPr/>
          </p:nvSpPr>
          <p:spPr>
            <a:xfrm>
              <a:off x="9976641" y="4563598"/>
              <a:ext cx="41450" cy="41747"/>
            </a:xfrm>
            <a:custGeom>
              <a:avLst/>
              <a:gdLst>
                <a:gd name="connsiteX0" fmla="*/ -72 w 41450"/>
                <a:gd name="connsiteY0" fmla="*/ 20557 h 41747"/>
                <a:gd name="connsiteX1" fmla="*/ 20606 w 41450"/>
                <a:gd name="connsiteY1" fmla="*/ -179 h 41747"/>
                <a:gd name="connsiteX2" fmla="*/ 41379 w 41450"/>
                <a:gd name="connsiteY2" fmla="*/ 20557 h 41747"/>
                <a:gd name="connsiteX3" fmla="*/ 20606 w 41450"/>
                <a:gd name="connsiteY3" fmla="*/ 41303 h 41747"/>
                <a:gd name="connsiteX4" fmla="*/ -72 w 41450"/>
                <a:gd name="connsiteY4" fmla="*/ 2055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5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2" name="Полилиния: фигура 4931">
              <a:extLst>
                <a:ext uri="{FF2B5EF4-FFF2-40B4-BE49-F238E27FC236}">
                  <a16:creationId xmlns:a16="http://schemas.microsoft.com/office/drawing/2014/main" id="{D1C7D63D-92F4-1F5B-DC3F-85FCBF4D0DD8}"/>
                </a:ext>
              </a:extLst>
            </p:cNvPr>
            <p:cNvSpPr/>
            <p:nvPr/>
          </p:nvSpPr>
          <p:spPr>
            <a:xfrm>
              <a:off x="9787777" y="44723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3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3" name="Полилиния: фигура 4932">
              <a:extLst>
                <a:ext uri="{FF2B5EF4-FFF2-40B4-BE49-F238E27FC236}">
                  <a16:creationId xmlns:a16="http://schemas.microsoft.com/office/drawing/2014/main" id="{36ED0F34-D5ED-29E7-618E-659D035451FA}"/>
                </a:ext>
              </a:extLst>
            </p:cNvPr>
            <p:cNvSpPr/>
            <p:nvPr/>
          </p:nvSpPr>
          <p:spPr>
            <a:xfrm>
              <a:off x="9879064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98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4" name="Полилиния: фигура 4933">
              <a:extLst>
                <a:ext uri="{FF2B5EF4-FFF2-40B4-BE49-F238E27FC236}">
                  <a16:creationId xmlns:a16="http://schemas.microsoft.com/office/drawing/2014/main" id="{CE43274C-264E-4393-5494-327915B5CC5B}"/>
                </a:ext>
              </a:extLst>
            </p:cNvPr>
            <p:cNvSpPr/>
            <p:nvPr/>
          </p:nvSpPr>
          <p:spPr>
            <a:xfrm>
              <a:off x="9787777" y="4561522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5" name="Полилиния: фигура 4934">
              <a:extLst>
                <a:ext uri="{FF2B5EF4-FFF2-40B4-BE49-F238E27FC236}">
                  <a16:creationId xmlns:a16="http://schemas.microsoft.com/office/drawing/2014/main" id="{C54C7450-E26D-2ECF-3BA1-23B1A8F5FE78}"/>
                </a:ext>
              </a:extLst>
            </p:cNvPr>
            <p:cNvSpPr/>
            <p:nvPr/>
          </p:nvSpPr>
          <p:spPr>
            <a:xfrm>
              <a:off x="9879064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6" name="Полилиния: фигура 4935">
              <a:extLst>
                <a:ext uri="{FF2B5EF4-FFF2-40B4-BE49-F238E27FC236}">
                  <a16:creationId xmlns:a16="http://schemas.microsoft.com/office/drawing/2014/main" id="{E4C3847B-E939-EE61-3022-65C735BABAD5}"/>
                </a:ext>
              </a:extLst>
            </p:cNvPr>
            <p:cNvSpPr/>
            <p:nvPr/>
          </p:nvSpPr>
          <p:spPr>
            <a:xfrm>
              <a:off x="9789873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7" name="Полилиния: фигура 4936">
              <a:extLst>
                <a:ext uri="{FF2B5EF4-FFF2-40B4-BE49-F238E27FC236}">
                  <a16:creationId xmlns:a16="http://schemas.microsoft.com/office/drawing/2014/main" id="{23560386-0C30-03D1-1FED-95FFD1BE1E8F}"/>
                </a:ext>
              </a:extLst>
            </p:cNvPr>
            <p:cNvSpPr/>
            <p:nvPr/>
          </p:nvSpPr>
          <p:spPr>
            <a:xfrm>
              <a:off x="9881160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8" name="Полилиния: фигура 4937">
              <a:extLst>
                <a:ext uri="{FF2B5EF4-FFF2-40B4-BE49-F238E27FC236}">
                  <a16:creationId xmlns:a16="http://schemas.microsoft.com/office/drawing/2014/main" id="{D2908254-8B80-E1FD-1F63-C9A5C87384D9}"/>
                </a:ext>
              </a:extLst>
            </p:cNvPr>
            <p:cNvSpPr/>
            <p:nvPr/>
          </p:nvSpPr>
          <p:spPr>
            <a:xfrm>
              <a:off x="9789873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9" name="Полилиния: фигура 4938">
              <a:extLst>
                <a:ext uri="{FF2B5EF4-FFF2-40B4-BE49-F238E27FC236}">
                  <a16:creationId xmlns:a16="http://schemas.microsoft.com/office/drawing/2014/main" id="{4B4C58BF-D5FE-1532-D255-2CD2088A6C27}"/>
                </a:ext>
              </a:extLst>
            </p:cNvPr>
            <p:cNvSpPr/>
            <p:nvPr/>
          </p:nvSpPr>
          <p:spPr>
            <a:xfrm>
              <a:off x="9881160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0" name="Полилиния: фигура 4939">
              <a:extLst>
                <a:ext uri="{FF2B5EF4-FFF2-40B4-BE49-F238E27FC236}">
                  <a16:creationId xmlns:a16="http://schemas.microsoft.com/office/drawing/2014/main" id="{97BEACA3-F142-9FC8-7C1C-375E6555ADEB}"/>
                </a:ext>
              </a:extLst>
            </p:cNvPr>
            <p:cNvSpPr/>
            <p:nvPr/>
          </p:nvSpPr>
          <p:spPr>
            <a:xfrm>
              <a:off x="9601007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1" name="Полилиния: фигура 4940">
              <a:extLst>
                <a:ext uri="{FF2B5EF4-FFF2-40B4-BE49-F238E27FC236}">
                  <a16:creationId xmlns:a16="http://schemas.microsoft.com/office/drawing/2014/main" id="{7A16E8A7-851F-BF8B-BEE3-556F98948337}"/>
                </a:ext>
              </a:extLst>
            </p:cNvPr>
            <p:cNvSpPr/>
            <p:nvPr/>
          </p:nvSpPr>
          <p:spPr>
            <a:xfrm>
              <a:off x="9690200" y="44723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2" name="Полилиния: фигура 4941">
              <a:extLst>
                <a:ext uri="{FF2B5EF4-FFF2-40B4-BE49-F238E27FC236}">
                  <a16:creationId xmlns:a16="http://schemas.microsoft.com/office/drawing/2014/main" id="{CFEDD218-C58D-3D0F-17C0-83526886CA3C}"/>
                </a:ext>
              </a:extLst>
            </p:cNvPr>
            <p:cNvSpPr/>
            <p:nvPr/>
          </p:nvSpPr>
          <p:spPr>
            <a:xfrm>
              <a:off x="9601007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3" name="Полилиния: фигура 4942">
              <a:extLst>
                <a:ext uri="{FF2B5EF4-FFF2-40B4-BE49-F238E27FC236}">
                  <a16:creationId xmlns:a16="http://schemas.microsoft.com/office/drawing/2014/main" id="{00E1C3C8-19A1-556C-EC93-3610B9AA396B}"/>
                </a:ext>
              </a:extLst>
            </p:cNvPr>
            <p:cNvSpPr/>
            <p:nvPr/>
          </p:nvSpPr>
          <p:spPr>
            <a:xfrm>
              <a:off x="9690200" y="4561522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4" name="Полилиния: фигура 4943">
              <a:extLst>
                <a:ext uri="{FF2B5EF4-FFF2-40B4-BE49-F238E27FC236}">
                  <a16:creationId xmlns:a16="http://schemas.microsoft.com/office/drawing/2014/main" id="{2695ECEB-10CF-210A-2133-B10B4FF91FC4}"/>
                </a:ext>
              </a:extLst>
            </p:cNvPr>
            <p:cNvSpPr/>
            <p:nvPr/>
          </p:nvSpPr>
          <p:spPr>
            <a:xfrm>
              <a:off x="9603105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5" name="Полилиния: фигура 4944">
              <a:extLst>
                <a:ext uri="{FF2B5EF4-FFF2-40B4-BE49-F238E27FC236}">
                  <a16:creationId xmlns:a16="http://schemas.microsoft.com/office/drawing/2014/main" id="{C4924642-C9AA-ED2D-99EE-798D2D98A18C}"/>
                </a:ext>
              </a:extLst>
            </p:cNvPr>
            <p:cNvSpPr/>
            <p:nvPr/>
          </p:nvSpPr>
          <p:spPr>
            <a:xfrm>
              <a:off x="9694392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6" name="Полилиния: фигура 4945">
              <a:extLst>
                <a:ext uri="{FF2B5EF4-FFF2-40B4-BE49-F238E27FC236}">
                  <a16:creationId xmlns:a16="http://schemas.microsoft.com/office/drawing/2014/main" id="{1B2E7418-721E-F27C-60C5-425A1BD198F8}"/>
                </a:ext>
              </a:extLst>
            </p:cNvPr>
            <p:cNvSpPr/>
            <p:nvPr/>
          </p:nvSpPr>
          <p:spPr>
            <a:xfrm>
              <a:off x="9603105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7" name="Полилиния: фигура 4946">
              <a:extLst>
                <a:ext uri="{FF2B5EF4-FFF2-40B4-BE49-F238E27FC236}">
                  <a16:creationId xmlns:a16="http://schemas.microsoft.com/office/drawing/2014/main" id="{181978A1-F4D3-0573-F328-34248A031315}"/>
                </a:ext>
              </a:extLst>
            </p:cNvPr>
            <p:cNvSpPr/>
            <p:nvPr/>
          </p:nvSpPr>
          <p:spPr>
            <a:xfrm>
              <a:off x="9694392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8" name="Полилиния: фигура 4947">
              <a:extLst>
                <a:ext uri="{FF2B5EF4-FFF2-40B4-BE49-F238E27FC236}">
                  <a16:creationId xmlns:a16="http://schemas.microsoft.com/office/drawing/2014/main" id="{BBD5C51D-386C-F44A-7E02-24F81A41BD74}"/>
                </a:ext>
              </a:extLst>
            </p:cNvPr>
            <p:cNvSpPr/>
            <p:nvPr/>
          </p:nvSpPr>
          <p:spPr>
            <a:xfrm>
              <a:off x="9414239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9" name="Полилиния: фигура 4948">
              <a:extLst>
                <a:ext uri="{FF2B5EF4-FFF2-40B4-BE49-F238E27FC236}">
                  <a16:creationId xmlns:a16="http://schemas.microsoft.com/office/drawing/2014/main" id="{ED618342-1A4D-66A3-0B4B-75570C249BAA}"/>
                </a:ext>
              </a:extLst>
            </p:cNvPr>
            <p:cNvSpPr/>
            <p:nvPr/>
          </p:nvSpPr>
          <p:spPr>
            <a:xfrm>
              <a:off x="9503430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0" name="Полилиния: фигура 4949">
              <a:extLst>
                <a:ext uri="{FF2B5EF4-FFF2-40B4-BE49-F238E27FC236}">
                  <a16:creationId xmlns:a16="http://schemas.microsoft.com/office/drawing/2014/main" id="{475B1A4C-1719-BBDB-D640-ED197C52C9D1}"/>
                </a:ext>
              </a:extLst>
            </p:cNvPr>
            <p:cNvSpPr/>
            <p:nvPr/>
          </p:nvSpPr>
          <p:spPr>
            <a:xfrm>
              <a:off x="9414239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1" name="Полилиния: фигура 4950">
              <a:extLst>
                <a:ext uri="{FF2B5EF4-FFF2-40B4-BE49-F238E27FC236}">
                  <a16:creationId xmlns:a16="http://schemas.microsoft.com/office/drawing/2014/main" id="{99A41A7B-527D-4FF4-4E64-A8089EB39B87}"/>
                </a:ext>
              </a:extLst>
            </p:cNvPr>
            <p:cNvSpPr/>
            <p:nvPr/>
          </p:nvSpPr>
          <p:spPr>
            <a:xfrm>
              <a:off x="9503430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2" name="Полилиния: фигура 4951">
              <a:extLst>
                <a:ext uri="{FF2B5EF4-FFF2-40B4-BE49-F238E27FC236}">
                  <a16:creationId xmlns:a16="http://schemas.microsoft.com/office/drawing/2014/main" id="{C740AD57-E033-D098-E892-246BE9E784A3}"/>
                </a:ext>
              </a:extLst>
            </p:cNvPr>
            <p:cNvSpPr/>
            <p:nvPr/>
          </p:nvSpPr>
          <p:spPr>
            <a:xfrm>
              <a:off x="9416336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3" name="Полилиния: фигура 4952">
              <a:extLst>
                <a:ext uri="{FF2B5EF4-FFF2-40B4-BE49-F238E27FC236}">
                  <a16:creationId xmlns:a16="http://schemas.microsoft.com/office/drawing/2014/main" id="{362982A7-51D8-611E-D6F6-C39CB97C5269}"/>
                </a:ext>
              </a:extLst>
            </p:cNvPr>
            <p:cNvSpPr/>
            <p:nvPr/>
          </p:nvSpPr>
          <p:spPr>
            <a:xfrm>
              <a:off x="9507624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1 w 41450"/>
                <a:gd name="connsiteY1" fmla="*/ -179 h 41491"/>
                <a:gd name="connsiteX2" fmla="*/ 41379 w 41450"/>
                <a:gd name="connsiteY2" fmla="*/ 20566 h 41491"/>
                <a:gd name="connsiteX3" fmla="*/ 20701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4" name="Полилиния: фигура 4953">
              <a:extLst>
                <a:ext uri="{FF2B5EF4-FFF2-40B4-BE49-F238E27FC236}">
                  <a16:creationId xmlns:a16="http://schemas.microsoft.com/office/drawing/2014/main" id="{998EE971-A09E-FABE-286F-458D7B7C78CB}"/>
                </a:ext>
              </a:extLst>
            </p:cNvPr>
            <p:cNvSpPr/>
            <p:nvPr/>
          </p:nvSpPr>
          <p:spPr>
            <a:xfrm>
              <a:off x="9416336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5" name="Полилиния: фигура 4954">
              <a:extLst>
                <a:ext uri="{FF2B5EF4-FFF2-40B4-BE49-F238E27FC236}">
                  <a16:creationId xmlns:a16="http://schemas.microsoft.com/office/drawing/2014/main" id="{7B708997-826F-5C40-B7E8-AEEE242B96A1}"/>
                </a:ext>
              </a:extLst>
            </p:cNvPr>
            <p:cNvSpPr/>
            <p:nvPr/>
          </p:nvSpPr>
          <p:spPr>
            <a:xfrm>
              <a:off x="9507624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6" name="Полилиния: фигура 4955">
              <a:extLst>
                <a:ext uri="{FF2B5EF4-FFF2-40B4-BE49-F238E27FC236}">
                  <a16:creationId xmlns:a16="http://schemas.microsoft.com/office/drawing/2014/main" id="{C800DB1B-F2F6-2ABD-CBA6-E93EE41F3B4B}"/>
                </a:ext>
              </a:extLst>
            </p:cNvPr>
            <p:cNvSpPr/>
            <p:nvPr/>
          </p:nvSpPr>
          <p:spPr>
            <a:xfrm>
              <a:off x="9227471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7" name="Полилиния: фигура 4956">
              <a:extLst>
                <a:ext uri="{FF2B5EF4-FFF2-40B4-BE49-F238E27FC236}">
                  <a16:creationId xmlns:a16="http://schemas.microsoft.com/office/drawing/2014/main" id="{2EF57BC4-9D16-CE79-2BAD-C5946246265A}"/>
                </a:ext>
              </a:extLst>
            </p:cNvPr>
            <p:cNvSpPr/>
            <p:nvPr/>
          </p:nvSpPr>
          <p:spPr>
            <a:xfrm>
              <a:off x="9316662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8" name="Полилиния: фигура 4957">
              <a:extLst>
                <a:ext uri="{FF2B5EF4-FFF2-40B4-BE49-F238E27FC236}">
                  <a16:creationId xmlns:a16="http://schemas.microsoft.com/office/drawing/2014/main" id="{FA96C078-C7B0-F907-5DD9-7B27564072AD}"/>
                </a:ext>
              </a:extLst>
            </p:cNvPr>
            <p:cNvSpPr/>
            <p:nvPr/>
          </p:nvSpPr>
          <p:spPr>
            <a:xfrm>
              <a:off x="9227471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9" name="Полилиния: фигура 4958">
              <a:extLst>
                <a:ext uri="{FF2B5EF4-FFF2-40B4-BE49-F238E27FC236}">
                  <a16:creationId xmlns:a16="http://schemas.microsoft.com/office/drawing/2014/main" id="{DF82E203-5C1B-23F2-79E0-E55A1596CFE5}"/>
                </a:ext>
              </a:extLst>
            </p:cNvPr>
            <p:cNvSpPr/>
            <p:nvPr/>
          </p:nvSpPr>
          <p:spPr>
            <a:xfrm>
              <a:off x="9316662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0" name="Полилиния: фигура 4959">
              <a:extLst>
                <a:ext uri="{FF2B5EF4-FFF2-40B4-BE49-F238E27FC236}">
                  <a16:creationId xmlns:a16="http://schemas.microsoft.com/office/drawing/2014/main" id="{0199503D-1532-656D-58A7-A98E175B7A2D}"/>
                </a:ext>
              </a:extLst>
            </p:cNvPr>
            <p:cNvSpPr/>
            <p:nvPr/>
          </p:nvSpPr>
          <p:spPr>
            <a:xfrm>
              <a:off x="9229568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1" name="Полилиния: фигура 4960">
              <a:extLst>
                <a:ext uri="{FF2B5EF4-FFF2-40B4-BE49-F238E27FC236}">
                  <a16:creationId xmlns:a16="http://schemas.microsoft.com/office/drawing/2014/main" id="{866E24A8-7819-13A7-81A5-0DF770D51A02}"/>
                </a:ext>
              </a:extLst>
            </p:cNvPr>
            <p:cNvSpPr/>
            <p:nvPr/>
          </p:nvSpPr>
          <p:spPr>
            <a:xfrm>
              <a:off x="9320855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2" name="Полилиния: фигура 4961">
              <a:extLst>
                <a:ext uri="{FF2B5EF4-FFF2-40B4-BE49-F238E27FC236}">
                  <a16:creationId xmlns:a16="http://schemas.microsoft.com/office/drawing/2014/main" id="{C6812387-9AF7-963E-2020-8C58D24DA524}"/>
                </a:ext>
              </a:extLst>
            </p:cNvPr>
            <p:cNvSpPr/>
            <p:nvPr/>
          </p:nvSpPr>
          <p:spPr>
            <a:xfrm>
              <a:off x="9229568" y="4565666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3" name="Полилиния: фигура 4962">
              <a:extLst>
                <a:ext uri="{FF2B5EF4-FFF2-40B4-BE49-F238E27FC236}">
                  <a16:creationId xmlns:a16="http://schemas.microsoft.com/office/drawing/2014/main" id="{7382D8F0-2FEF-DEB2-B92F-87ADD7CDEFA9}"/>
                </a:ext>
              </a:extLst>
            </p:cNvPr>
            <p:cNvSpPr/>
            <p:nvPr/>
          </p:nvSpPr>
          <p:spPr>
            <a:xfrm>
              <a:off x="9320855" y="4565666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4" name="Полилиния: фигура 4963">
              <a:extLst>
                <a:ext uri="{FF2B5EF4-FFF2-40B4-BE49-F238E27FC236}">
                  <a16:creationId xmlns:a16="http://schemas.microsoft.com/office/drawing/2014/main" id="{098F4A96-A461-B1D8-766D-5E6A91E6BEF1}"/>
                </a:ext>
              </a:extLst>
            </p:cNvPr>
            <p:cNvSpPr/>
            <p:nvPr/>
          </p:nvSpPr>
          <p:spPr>
            <a:xfrm>
              <a:off x="903860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5" name="Полилиния: фигура 4964">
              <a:extLst>
                <a:ext uri="{FF2B5EF4-FFF2-40B4-BE49-F238E27FC236}">
                  <a16:creationId xmlns:a16="http://schemas.microsoft.com/office/drawing/2014/main" id="{0CFD6581-48C4-2E0A-3ACD-C755D7587594}"/>
                </a:ext>
              </a:extLst>
            </p:cNvPr>
            <p:cNvSpPr/>
            <p:nvPr/>
          </p:nvSpPr>
          <p:spPr>
            <a:xfrm>
              <a:off x="9129913" y="447232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6" name="Полилиния: фигура 4965">
              <a:extLst>
                <a:ext uri="{FF2B5EF4-FFF2-40B4-BE49-F238E27FC236}">
                  <a16:creationId xmlns:a16="http://schemas.microsoft.com/office/drawing/2014/main" id="{21690A32-45C2-50D9-134D-F48BBAEE1F7D}"/>
                </a:ext>
              </a:extLst>
            </p:cNvPr>
            <p:cNvSpPr/>
            <p:nvPr/>
          </p:nvSpPr>
          <p:spPr>
            <a:xfrm>
              <a:off x="903860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7" name="Полилиния: фигура 4966">
              <a:extLst>
                <a:ext uri="{FF2B5EF4-FFF2-40B4-BE49-F238E27FC236}">
                  <a16:creationId xmlns:a16="http://schemas.microsoft.com/office/drawing/2014/main" id="{A7787D33-059A-AEBD-5A12-01B0FE611A95}"/>
                </a:ext>
              </a:extLst>
            </p:cNvPr>
            <p:cNvSpPr/>
            <p:nvPr/>
          </p:nvSpPr>
          <p:spPr>
            <a:xfrm>
              <a:off x="9129913" y="4561522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8" name="Полилиния: фигура 4967">
              <a:extLst>
                <a:ext uri="{FF2B5EF4-FFF2-40B4-BE49-F238E27FC236}">
                  <a16:creationId xmlns:a16="http://schemas.microsoft.com/office/drawing/2014/main" id="{A9F4D98C-75D9-D941-909E-2772A56AD4D6}"/>
                </a:ext>
              </a:extLst>
            </p:cNvPr>
            <p:cNvSpPr/>
            <p:nvPr/>
          </p:nvSpPr>
          <p:spPr>
            <a:xfrm>
              <a:off x="9042751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9" name="Полилиния: фигура 4968">
              <a:extLst>
                <a:ext uri="{FF2B5EF4-FFF2-40B4-BE49-F238E27FC236}">
                  <a16:creationId xmlns:a16="http://schemas.microsoft.com/office/drawing/2014/main" id="{D932E398-801F-C400-4CFD-051B5B714123}"/>
                </a:ext>
              </a:extLst>
            </p:cNvPr>
            <p:cNvSpPr/>
            <p:nvPr/>
          </p:nvSpPr>
          <p:spPr>
            <a:xfrm>
              <a:off x="9134068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0" name="Полилиния: фигура 4969">
              <a:extLst>
                <a:ext uri="{FF2B5EF4-FFF2-40B4-BE49-F238E27FC236}">
                  <a16:creationId xmlns:a16="http://schemas.microsoft.com/office/drawing/2014/main" id="{277F956A-7F46-31C7-219E-4410D4B251BF}"/>
                </a:ext>
              </a:extLst>
            </p:cNvPr>
            <p:cNvSpPr/>
            <p:nvPr/>
          </p:nvSpPr>
          <p:spPr>
            <a:xfrm>
              <a:off x="9042751" y="4565666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1" name="Полилиния: фигура 4970">
              <a:extLst>
                <a:ext uri="{FF2B5EF4-FFF2-40B4-BE49-F238E27FC236}">
                  <a16:creationId xmlns:a16="http://schemas.microsoft.com/office/drawing/2014/main" id="{6E82AF1C-D5A8-1D65-3422-E3D5D886FC2B}"/>
                </a:ext>
              </a:extLst>
            </p:cNvPr>
            <p:cNvSpPr/>
            <p:nvPr/>
          </p:nvSpPr>
          <p:spPr>
            <a:xfrm>
              <a:off x="9134068" y="4565666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2" name="Полилиния: фигура 4971">
              <a:extLst>
                <a:ext uri="{FF2B5EF4-FFF2-40B4-BE49-F238E27FC236}">
                  <a16:creationId xmlns:a16="http://schemas.microsoft.com/office/drawing/2014/main" id="{44138FD2-04AD-C85C-3116-10F038873DC2}"/>
                </a:ext>
              </a:extLst>
            </p:cNvPr>
            <p:cNvSpPr/>
            <p:nvPr/>
          </p:nvSpPr>
          <p:spPr>
            <a:xfrm>
              <a:off x="885183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3" name="Полилиния: фигура 4972">
              <a:extLst>
                <a:ext uri="{FF2B5EF4-FFF2-40B4-BE49-F238E27FC236}">
                  <a16:creationId xmlns:a16="http://schemas.microsoft.com/office/drawing/2014/main" id="{A793C48F-BCF6-8D4C-2D68-0E23BA714370}"/>
                </a:ext>
              </a:extLst>
            </p:cNvPr>
            <p:cNvSpPr/>
            <p:nvPr/>
          </p:nvSpPr>
          <p:spPr>
            <a:xfrm>
              <a:off x="894314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4" name="Полилиния: фигура 4973">
              <a:extLst>
                <a:ext uri="{FF2B5EF4-FFF2-40B4-BE49-F238E27FC236}">
                  <a16:creationId xmlns:a16="http://schemas.microsoft.com/office/drawing/2014/main" id="{D66999B0-8EB2-10A1-3C6D-DFCC782ACBFA}"/>
                </a:ext>
              </a:extLst>
            </p:cNvPr>
            <p:cNvSpPr/>
            <p:nvPr/>
          </p:nvSpPr>
          <p:spPr>
            <a:xfrm>
              <a:off x="885183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5" name="Полилиния: фигура 4974">
              <a:extLst>
                <a:ext uri="{FF2B5EF4-FFF2-40B4-BE49-F238E27FC236}">
                  <a16:creationId xmlns:a16="http://schemas.microsoft.com/office/drawing/2014/main" id="{EA438734-54A4-0340-178E-14EED881B92D}"/>
                </a:ext>
              </a:extLst>
            </p:cNvPr>
            <p:cNvSpPr/>
            <p:nvPr/>
          </p:nvSpPr>
          <p:spPr>
            <a:xfrm>
              <a:off x="894314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6" name="Полилиния: фигура 4975">
              <a:extLst>
                <a:ext uri="{FF2B5EF4-FFF2-40B4-BE49-F238E27FC236}">
                  <a16:creationId xmlns:a16="http://schemas.microsoft.com/office/drawing/2014/main" id="{D78240CF-C7FE-3DED-EF80-E0A13EE15BED}"/>
                </a:ext>
              </a:extLst>
            </p:cNvPr>
            <p:cNvSpPr/>
            <p:nvPr/>
          </p:nvSpPr>
          <p:spPr>
            <a:xfrm>
              <a:off x="8855983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7" name="Полилиния: фигура 4976">
              <a:extLst>
                <a:ext uri="{FF2B5EF4-FFF2-40B4-BE49-F238E27FC236}">
                  <a16:creationId xmlns:a16="http://schemas.microsoft.com/office/drawing/2014/main" id="{0C73CE47-C972-C146-0BD2-45F743F5A887}"/>
                </a:ext>
              </a:extLst>
            </p:cNvPr>
            <p:cNvSpPr/>
            <p:nvPr/>
          </p:nvSpPr>
          <p:spPr>
            <a:xfrm>
              <a:off x="8947290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8" name="Полилиния: фигура 4977">
              <a:extLst>
                <a:ext uri="{FF2B5EF4-FFF2-40B4-BE49-F238E27FC236}">
                  <a16:creationId xmlns:a16="http://schemas.microsoft.com/office/drawing/2014/main" id="{8C8484F5-BC63-95EA-7AA6-AAD15DCCA94B}"/>
                </a:ext>
              </a:extLst>
            </p:cNvPr>
            <p:cNvSpPr/>
            <p:nvPr/>
          </p:nvSpPr>
          <p:spPr>
            <a:xfrm>
              <a:off x="8855983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9" name="Полилиния: фигура 4978">
              <a:extLst>
                <a:ext uri="{FF2B5EF4-FFF2-40B4-BE49-F238E27FC236}">
                  <a16:creationId xmlns:a16="http://schemas.microsoft.com/office/drawing/2014/main" id="{24E833A3-A61E-C909-BAB3-313DC44773C6}"/>
                </a:ext>
              </a:extLst>
            </p:cNvPr>
            <p:cNvSpPr/>
            <p:nvPr/>
          </p:nvSpPr>
          <p:spPr>
            <a:xfrm>
              <a:off x="8947290" y="456566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0" name="Полилиния: фигура 4979">
              <a:extLst>
                <a:ext uri="{FF2B5EF4-FFF2-40B4-BE49-F238E27FC236}">
                  <a16:creationId xmlns:a16="http://schemas.microsoft.com/office/drawing/2014/main" id="{A34776F8-7710-139D-8E8E-EFE1E9378453}"/>
                </a:ext>
              </a:extLst>
            </p:cNvPr>
            <p:cNvSpPr/>
            <p:nvPr/>
          </p:nvSpPr>
          <p:spPr>
            <a:xfrm>
              <a:off x="866506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1" name="Полилиния: фигура 4980">
              <a:extLst>
                <a:ext uri="{FF2B5EF4-FFF2-40B4-BE49-F238E27FC236}">
                  <a16:creationId xmlns:a16="http://schemas.microsoft.com/office/drawing/2014/main" id="{B5AF4DE3-0075-67E3-CAB6-DEECDBC2D1A8}"/>
                </a:ext>
              </a:extLst>
            </p:cNvPr>
            <p:cNvSpPr/>
            <p:nvPr/>
          </p:nvSpPr>
          <p:spPr>
            <a:xfrm>
              <a:off x="875429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2" name="Полилиния: фигура 4981">
              <a:extLst>
                <a:ext uri="{FF2B5EF4-FFF2-40B4-BE49-F238E27FC236}">
                  <a16:creationId xmlns:a16="http://schemas.microsoft.com/office/drawing/2014/main" id="{69AD2CF3-F2FB-F36B-554B-B14C7766AB01}"/>
                </a:ext>
              </a:extLst>
            </p:cNvPr>
            <p:cNvSpPr/>
            <p:nvPr/>
          </p:nvSpPr>
          <p:spPr>
            <a:xfrm>
              <a:off x="866506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3" name="Полилиния: фигура 4982">
              <a:extLst>
                <a:ext uri="{FF2B5EF4-FFF2-40B4-BE49-F238E27FC236}">
                  <a16:creationId xmlns:a16="http://schemas.microsoft.com/office/drawing/2014/main" id="{CD5D459D-56BA-5AF3-B657-29F93794DDF6}"/>
                </a:ext>
              </a:extLst>
            </p:cNvPr>
            <p:cNvSpPr/>
            <p:nvPr/>
          </p:nvSpPr>
          <p:spPr>
            <a:xfrm>
              <a:off x="875429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4" name="Полилиния: фигура 4983">
              <a:extLst>
                <a:ext uri="{FF2B5EF4-FFF2-40B4-BE49-F238E27FC236}">
                  <a16:creationId xmlns:a16="http://schemas.microsoft.com/office/drawing/2014/main" id="{C6D947A3-9D48-E6A8-592F-CDA14D260FA1}"/>
                </a:ext>
              </a:extLst>
            </p:cNvPr>
            <p:cNvSpPr/>
            <p:nvPr/>
          </p:nvSpPr>
          <p:spPr>
            <a:xfrm>
              <a:off x="8669215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5" name="Полилиния: фигура 4984">
              <a:extLst>
                <a:ext uri="{FF2B5EF4-FFF2-40B4-BE49-F238E27FC236}">
                  <a16:creationId xmlns:a16="http://schemas.microsoft.com/office/drawing/2014/main" id="{A579786A-57CD-C706-73CD-44947657CFCF}"/>
                </a:ext>
              </a:extLst>
            </p:cNvPr>
            <p:cNvSpPr/>
            <p:nvPr/>
          </p:nvSpPr>
          <p:spPr>
            <a:xfrm>
              <a:off x="8760521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6" name="Полилиния: фигура 4985">
              <a:extLst>
                <a:ext uri="{FF2B5EF4-FFF2-40B4-BE49-F238E27FC236}">
                  <a16:creationId xmlns:a16="http://schemas.microsoft.com/office/drawing/2014/main" id="{89A31D9F-85D7-D1D4-5957-0B3BAE55593A}"/>
                </a:ext>
              </a:extLst>
            </p:cNvPr>
            <p:cNvSpPr/>
            <p:nvPr/>
          </p:nvSpPr>
          <p:spPr>
            <a:xfrm>
              <a:off x="8669215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7" name="Полилиния: фигура 4986">
              <a:extLst>
                <a:ext uri="{FF2B5EF4-FFF2-40B4-BE49-F238E27FC236}">
                  <a16:creationId xmlns:a16="http://schemas.microsoft.com/office/drawing/2014/main" id="{C7710983-C731-F3B0-55C1-22BB65FBDD53}"/>
                </a:ext>
              </a:extLst>
            </p:cNvPr>
            <p:cNvSpPr/>
            <p:nvPr/>
          </p:nvSpPr>
          <p:spPr>
            <a:xfrm>
              <a:off x="8760521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8" name="Полилиния: фигура 4987">
              <a:extLst>
                <a:ext uri="{FF2B5EF4-FFF2-40B4-BE49-F238E27FC236}">
                  <a16:creationId xmlns:a16="http://schemas.microsoft.com/office/drawing/2014/main" id="{45665C23-425A-E126-B664-B921382E275F}"/>
                </a:ext>
              </a:extLst>
            </p:cNvPr>
            <p:cNvSpPr/>
            <p:nvPr/>
          </p:nvSpPr>
          <p:spPr>
            <a:xfrm>
              <a:off x="829152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9" name="Полилиния: фигура 4988">
              <a:extLst>
                <a:ext uri="{FF2B5EF4-FFF2-40B4-BE49-F238E27FC236}">
                  <a16:creationId xmlns:a16="http://schemas.microsoft.com/office/drawing/2014/main" id="{3A0F18AC-AF10-5D46-1B12-8E7E7A9C5C45}"/>
                </a:ext>
              </a:extLst>
            </p:cNvPr>
            <p:cNvSpPr/>
            <p:nvPr/>
          </p:nvSpPr>
          <p:spPr>
            <a:xfrm>
              <a:off x="8295678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0" name="Полилиния: фигура 4989">
              <a:extLst>
                <a:ext uri="{FF2B5EF4-FFF2-40B4-BE49-F238E27FC236}">
                  <a16:creationId xmlns:a16="http://schemas.microsoft.com/office/drawing/2014/main" id="{F64A8A60-10F4-AAE3-BB93-E07FACCD8A9B}"/>
                </a:ext>
              </a:extLst>
            </p:cNvPr>
            <p:cNvSpPr/>
            <p:nvPr/>
          </p:nvSpPr>
          <p:spPr>
            <a:xfrm>
              <a:off x="810267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1" name="Полилиния: фигура 4990">
              <a:extLst>
                <a:ext uri="{FF2B5EF4-FFF2-40B4-BE49-F238E27FC236}">
                  <a16:creationId xmlns:a16="http://schemas.microsoft.com/office/drawing/2014/main" id="{C112958C-E896-EF6B-58F4-CBDFD3C21715}"/>
                </a:ext>
              </a:extLst>
            </p:cNvPr>
            <p:cNvSpPr/>
            <p:nvPr/>
          </p:nvSpPr>
          <p:spPr>
            <a:xfrm>
              <a:off x="8193984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2" name="Полилиния: фигура 4991">
              <a:extLst>
                <a:ext uri="{FF2B5EF4-FFF2-40B4-BE49-F238E27FC236}">
                  <a16:creationId xmlns:a16="http://schemas.microsoft.com/office/drawing/2014/main" id="{6D3C7EA1-403A-CE8E-9499-9657A5EF9C5A}"/>
                </a:ext>
              </a:extLst>
            </p:cNvPr>
            <p:cNvSpPr/>
            <p:nvPr/>
          </p:nvSpPr>
          <p:spPr>
            <a:xfrm>
              <a:off x="810267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3" name="Полилиния: фигура 4992">
              <a:extLst>
                <a:ext uri="{FF2B5EF4-FFF2-40B4-BE49-F238E27FC236}">
                  <a16:creationId xmlns:a16="http://schemas.microsoft.com/office/drawing/2014/main" id="{EC97E529-D8AC-0398-EFC8-8C675D300652}"/>
                </a:ext>
              </a:extLst>
            </p:cNvPr>
            <p:cNvSpPr/>
            <p:nvPr/>
          </p:nvSpPr>
          <p:spPr>
            <a:xfrm>
              <a:off x="8193984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4" name="Полилиния: фигура 4993">
              <a:extLst>
                <a:ext uri="{FF2B5EF4-FFF2-40B4-BE49-F238E27FC236}">
                  <a16:creationId xmlns:a16="http://schemas.microsoft.com/office/drawing/2014/main" id="{27E08898-C104-4BC3-FD87-12011501A8B4}"/>
                </a:ext>
              </a:extLst>
            </p:cNvPr>
            <p:cNvSpPr/>
            <p:nvPr/>
          </p:nvSpPr>
          <p:spPr>
            <a:xfrm>
              <a:off x="8108900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5" name="Полилиния: фигура 4994">
              <a:extLst>
                <a:ext uri="{FF2B5EF4-FFF2-40B4-BE49-F238E27FC236}">
                  <a16:creationId xmlns:a16="http://schemas.microsoft.com/office/drawing/2014/main" id="{472A279F-0F5B-1091-82F8-647D62F842FB}"/>
                </a:ext>
              </a:extLst>
            </p:cNvPr>
            <p:cNvSpPr/>
            <p:nvPr/>
          </p:nvSpPr>
          <p:spPr>
            <a:xfrm>
              <a:off x="8200216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6" name="Полилиния: фигура 4995">
              <a:extLst>
                <a:ext uri="{FF2B5EF4-FFF2-40B4-BE49-F238E27FC236}">
                  <a16:creationId xmlns:a16="http://schemas.microsoft.com/office/drawing/2014/main" id="{6FD2EB41-1E4F-DA24-1EA2-A483C47E8BD4}"/>
                </a:ext>
              </a:extLst>
            </p:cNvPr>
            <p:cNvSpPr/>
            <p:nvPr/>
          </p:nvSpPr>
          <p:spPr>
            <a:xfrm>
              <a:off x="8108900" y="4567742"/>
              <a:ext cx="33208" cy="33512"/>
            </a:xfrm>
            <a:custGeom>
              <a:avLst/>
              <a:gdLst>
                <a:gd name="connsiteX0" fmla="*/ -72 w 33208"/>
                <a:gd name="connsiteY0" fmla="*/ 16414 h 33512"/>
                <a:gd name="connsiteX1" fmla="*/ 16537 w 33208"/>
                <a:gd name="connsiteY1" fmla="*/ -179 h 33512"/>
                <a:gd name="connsiteX2" fmla="*/ 33136 w 33208"/>
                <a:gd name="connsiteY2" fmla="*/ 16414 h 33512"/>
                <a:gd name="connsiteX3" fmla="*/ 16537 w 33208"/>
                <a:gd name="connsiteY3" fmla="*/ 33016 h 33512"/>
                <a:gd name="connsiteX4" fmla="*/ -72 w 33208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2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7" name="Полилиния: фигура 4996">
              <a:extLst>
                <a:ext uri="{FF2B5EF4-FFF2-40B4-BE49-F238E27FC236}">
                  <a16:creationId xmlns:a16="http://schemas.microsoft.com/office/drawing/2014/main" id="{B8FD9583-B7E2-BCDD-AA9E-5D24D0DF9BE9}"/>
                </a:ext>
              </a:extLst>
            </p:cNvPr>
            <p:cNvSpPr/>
            <p:nvPr/>
          </p:nvSpPr>
          <p:spPr>
            <a:xfrm>
              <a:off x="8200216" y="4567742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8" name="Полилиния: фигура 4997">
              <a:extLst>
                <a:ext uri="{FF2B5EF4-FFF2-40B4-BE49-F238E27FC236}">
                  <a16:creationId xmlns:a16="http://schemas.microsoft.com/office/drawing/2014/main" id="{D113D7B3-4C69-C3D2-B474-D48B19DCBC28}"/>
                </a:ext>
              </a:extLst>
            </p:cNvPr>
            <p:cNvSpPr/>
            <p:nvPr/>
          </p:nvSpPr>
          <p:spPr>
            <a:xfrm>
              <a:off x="791590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9" name="Полилиния: фигура 4998">
              <a:extLst>
                <a:ext uri="{FF2B5EF4-FFF2-40B4-BE49-F238E27FC236}">
                  <a16:creationId xmlns:a16="http://schemas.microsoft.com/office/drawing/2014/main" id="{43AB77D4-8CBB-AF2C-0BEE-ACB9E759448B}"/>
                </a:ext>
              </a:extLst>
            </p:cNvPr>
            <p:cNvSpPr/>
            <p:nvPr/>
          </p:nvSpPr>
          <p:spPr>
            <a:xfrm>
              <a:off x="800721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0" name="Полилиния: фигура 4999">
              <a:extLst>
                <a:ext uri="{FF2B5EF4-FFF2-40B4-BE49-F238E27FC236}">
                  <a16:creationId xmlns:a16="http://schemas.microsoft.com/office/drawing/2014/main" id="{AF54EA5C-516C-32B2-D2C5-5A5BB08D19D2}"/>
                </a:ext>
              </a:extLst>
            </p:cNvPr>
            <p:cNvSpPr/>
            <p:nvPr/>
          </p:nvSpPr>
          <p:spPr>
            <a:xfrm>
              <a:off x="791590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1" name="Полилиния: фигура 5000">
              <a:extLst>
                <a:ext uri="{FF2B5EF4-FFF2-40B4-BE49-F238E27FC236}">
                  <a16:creationId xmlns:a16="http://schemas.microsoft.com/office/drawing/2014/main" id="{590F8BC5-6D3F-6ECF-58A5-170EE0323F0D}"/>
                </a:ext>
              </a:extLst>
            </p:cNvPr>
            <p:cNvSpPr/>
            <p:nvPr/>
          </p:nvSpPr>
          <p:spPr>
            <a:xfrm>
              <a:off x="800721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2" name="Полилиния: фигура 5001">
              <a:extLst>
                <a:ext uri="{FF2B5EF4-FFF2-40B4-BE49-F238E27FC236}">
                  <a16:creationId xmlns:a16="http://schemas.microsoft.com/office/drawing/2014/main" id="{08C5DF52-A046-8F80-728D-D287706C4D80}"/>
                </a:ext>
              </a:extLst>
            </p:cNvPr>
            <p:cNvSpPr/>
            <p:nvPr/>
          </p:nvSpPr>
          <p:spPr>
            <a:xfrm>
              <a:off x="7922132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3" name="Полилиния: фигура 5002">
              <a:extLst>
                <a:ext uri="{FF2B5EF4-FFF2-40B4-BE49-F238E27FC236}">
                  <a16:creationId xmlns:a16="http://schemas.microsoft.com/office/drawing/2014/main" id="{40E85392-3E38-4A93-291B-692438565E6C}"/>
                </a:ext>
              </a:extLst>
            </p:cNvPr>
            <p:cNvSpPr/>
            <p:nvPr/>
          </p:nvSpPr>
          <p:spPr>
            <a:xfrm>
              <a:off x="8013448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4" name="Полилиния: фигура 5003">
              <a:extLst>
                <a:ext uri="{FF2B5EF4-FFF2-40B4-BE49-F238E27FC236}">
                  <a16:creationId xmlns:a16="http://schemas.microsoft.com/office/drawing/2014/main" id="{A6608BED-2AF8-73ED-09F0-D03163FBED5A}"/>
                </a:ext>
              </a:extLst>
            </p:cNvPr>
            <p:cNvSpPr/>
            <p:nvPr/>
          </p:nvSpPr>
          <p:spPr>
            <a:xfrm>
              <a:off x="7922132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5" name="Полилиния: фигура 5004">
              <a:extLst>
                <a:ext uri="{FF2B5EF4-FFF2-40B4-BE49-F238E27FC236}">
                  <a16:creationId xmlns:a16="http://schemas.microsoft.com/office/drawing/2014/main" id="{046A6114-551E-B8FD-15E5-FCC8D3B2F3E5}"/>
                </a:ext>
              </a:extLst>
            </p:cNvPr>
            <p:cNvSpPr/>
            <p:nvPr/>
          </p:nvSpPr>
          <p:spPr>
            <a:xfrm>
              <a:off x="8013448" y="456774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6" name="Полилиния: фигура 5005">
              <a:extLst>
                <a:ext uri="{FF2B5EF4-FFF2-40B4-BE49-F238E27FC236}">
                  <a16:creationId xmlns:a16="http://schemas.microsoft.com/office/drawing/2014/main" id="{9A8EEC02-2824-BD31-B7D2-E3EFCB5C879A}"/>
                </a:ext>
              </a:extLst>
            </p:cNvPr>
            <p:cNvSpPr/>
            <p:nvPr/>
          </p:nvSpPr>
          <p:spPr>
            <a:xfrm>
              <a:off x="772914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7" name="Полилиния: фигура 5006">
              <a:extLst>
                <a:ext uri="{FF2B5EF4-FFF2-40B4-BE49-F238E27FC236}">
                  <a16:creationId xmlns:a16="http://schemas.microsoft.com/office/drawing/2014/main" id="{EC8E239D-4FEA-D9FE-4689-8ADAD3388449}"/>
                </a:ext>
              </a:extLst>
            </p:cNvPr>
            <p:cNvSpPr/>
            <p:nvPr/>
          </p:nvSpPr>
          <p:spPr>
            <a:xfrm>
              <a:off x="781837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8" name="Полилиния: фигура 5007">
              <a:extLst>
                <a:ext uri="{FF2B5EF4-FFF2-40B4-BE49-F238E27FC236}">
                  <a16:creationId xmlns:a16="http://schemas.microsoft.com/office/drawing/2014/main" id="{11D54422-10C3-0AC5-C522-FF74DEE655EA}"/>
                </a:ext>
              </a:extLst>
            </p:cNvPr>
            <p:cNvSpPr/>
            <p:nvPr/>
          </p:nvSpPr>
          <p:spPr>
            <a:xfrm>
              <a:off x="772914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9" name="Полилиния: фигура 5008">
              <a:extLst>
                <a:ext uri="{FF2B5EF4-FFF2-40B4-BE49-F238E27FC236}">
                  <a16:creationId xmlns:a16="http://schemas.microsoft.com/office/drawing/2014/main" id="{ABEC0A8E-EEFB-95A5-48A2-A5133E3DC74A}"/>
                </a:ext>
              </a:extLst>
            </p:cNvPr>
            <p:cNvSpPr/>
            <p:nvPr/>
          </p:nvSpPr>
          <p:spPr>
            <a:xfrm>
              <a:off x="781837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0" name="Полилиния: фигура 5009">
              <a:extLst>
                <a:ext uri="{FF2B5EF4-FFF2-40B4-BE49-F238E27FC236}">
                  <a16:creationId xmlns:a16="http://schemas.microsoft.com/office/drawing/2014/main" id="{3DFB5DA2-58F0-03D6-997A-DBC736828AE1}"/>
                </a:ext>
              </a:extLst>
            </p:cNvPr>
            <p:cNvSpPr/>
            <p:nvPr/>
          </p:nvSpPr>
          <p:spPr>
            <a:xfrm>
              <a:off x="7735363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1" name="Полилиния: фигура 5010">
              <a:extLst>
                <a:ext uri="{FF2B5EF4-FFF2-40B4-BE49-F238E27FC236}">
                  <a16:creationId xmlns:a16="http://schemas.microsoft.com/office/drawing/2014/main" id="{ACE80069-97E5-AC50-CD2C-96D35420A6EA}"/>
                </a:ext>
              </a:extLst>
            </p:cNvPr>
            <p:cNvSpPr/>
            <p:nvPr/>
          </p:nvSpPr>
          <p:spPr>
            <a:xfrm>
              <a:off x="7826679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2" name="Полилиния: фигура 5011">
              <a:extLst>
                <a:ext uri="{FF2B5EF4-FFF2-40B4-BE49-F238E27FC236}">
                  <a16:creationId xmlns:a16="http://schemas.microsoft.com/office/drawing/2014/main" id="{6CD744FA-D161-5850-0750-03D5C2380EC3}"/>
                </a:ext>
              </a:extLst>
            </p:cNvPr>
            <p:cNvSpPr/>
            <p:nvPr/>
          </p:nvSpPr>
          <p:spPr>
            <a:xfrm>
              <a:off x="7735363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3" name="Полилиния: фигура 5012">
              <a:extLst>
                <a:ext uri="{FF2B5EF4-FFF2-40B4-BE49-F238E27FC236}">
                  <a16:creationId xmlns:a16="http://schemas.microsoft.com/office/drawing/2014/main" id="{CBE471A9-FA7A-AA08-4051-5E4D1B3EB8D8}"/>
                </a:ext>
              </a:extLst>
            </p:cNvPr>
            <p:cNvSpPr/>
            <p:nvPr/>
          </p:nvSpPr>
          <p:spPr>
            <a:xfrm>
              <a:off x="7826679" y="456774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4" name="Полилиния: фигура 5013">
              <a:extLst>
                <a:ext uri="{FF2B5EF4-FFF2-40B4-BE49-F238E27FC236}">
                  <a16:creationId xmlns:a16="http://schemas.microsoft.com/office/drawing/2014/main" id="{EE22F5B1-6A16-F814-BB24-738848DA8290}"/>
                </a:ext>
              </a:extLst>
            </p:cNvPr>
            <p:cNvSpPr/>
            <p:nvPr/>
          </p:nvSpPr>
          <p:spPr>
            <a:xfrm>
              <a:off x="754237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5" name="Полилиния: фигура 5014">
              <a:extLst>
                <a:ext uri="{FF2B5EF4-FFF2-40B4-BE49-F238E27FC236}">
                  <a16:creationId xmlns:a16="http://schemas.microsoft.com/office/drawing/2014/main" id="{68040E84-54C5-46B0-FFE1-31C86402302B}"/>
                </a:ext>
              </a:extLst>
            </p:cNvPr>
            <p:cNvSpPr/>
            <p:nvPr/>
          </p:nvSpPr>
          <p:spPr>
            <a:xfrm>
              <a:off x="763160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6" name="Полилиния: фигура 5015">
              <a:extLst>
                <a:ext uri="{FF2B5EF4-FFF2-40B4-BE49-F238E27FC236}">
                  <a16:creationId xmlns:a16="http://schemas.microsoft.com/office/drawing/2014/main" id="{381B4200-903D-CE73-F479-1715EB2FA72F}"/>
                </a:ext>
              </a:extLst>
            </p:cNvPr>
            <p:cNvSpPr/>
            <p:nvPr/>
          </p:nvSpPr>
          <p:spPr>
            <a:xfrm>
              <a:off x="754237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7" name="Полилиния: фигура 5016">
              <a:extLst>
                <a:ext uri="{FF2B5EF4-FFF2-40B4-BE49-F238E27FC236}">
                  <a16:creationId xmlns:a16="http://schemas.microsoft.com/office/drawing/2014/main" id="{6033C762-C3D3-A26D-F193-DD166F292643}"/>
                </a:ext>
              </a:extLst>
            </p:cNvPr>
            <p:cNvSpPr/>
            <p:nvPr/>
          </p:nvSpPr>
          <p:spPr>
            <a:xfrm>
              <a:off x="763160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8" name="Полилиния: фигура 5017">
              <a:extLst>
                <a:ext uri="{FF2B5EF4-FFF2-40B4-BE49-F238E27FC236}">
                  <a16:creationId xmlns:a16="http://schemas.microsoft.com/office/drawing/2014/main" id="{832D4985-9F24-7EC2-CC92-1AB87305EE59}"/>
                </a:ext>
              </a:extLst>
            </p:cNvPr>
            <p:cNvSpPr/>
            <p:nvPr/>
          </p:nvSpPr>
          <p:spPr>
            <a:xfrm>
              <a:off x="7548595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7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9" name="Полилиния: фигура 5018">
              <a:extLst>
                <a:ext uri="{FF2B5EF4-FFF2-40B4-BE49-F238E27FC236}">
                  <a16:creationId xmlns:a16="http://schemas.microsoft.com/office/drawing/2014/main" id="{E7F846F6-37DF-620B-6D21-249F43C02642}"/>
                </a:ext>
              </a:extLst>
            </p:cNvPr>
            <p:cNvSpPr/>
            <p:nvPr/>
          </p:nvSpPr>
          <p:spPr>
            <a:xfrm>
              <a:off x="7639901" y="4478549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7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0" name="Полилиния: фигура 5019">
              <a:extLst>
                <a:ext uri="{FF2B5EF4-FFF2-40B4-BE49-F238E27FC236}">
                  <a16:creationId xmlns:a16="http://schemas.microsoft.com/office/drawing/2014/main" id="{10D01772-DC9F-EFEB-CE0E-58EC77C43A1E}"/>
                </a:ext>
              </a:extLst>
            </p:cNvPr>
            <p:cNvSpPr/>
            <p:nvPr/>
          </p:nvSpPr>
          <p:spPr>
            <a:xfrm>
              <a:off x="7548595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1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1" name="Полилиния: фигура 5020">
              <a:extLst>
                <a:ext uri="{FF2B5EF4-FFF2-40B4-BE49-F238E27FC236}">
                  <a16:creationId xmlns:a16="http://schemas.microsoft.com/office/drawing/2014/main" id="{D8221D1D-9FFC-F3C1-DF6C-5718E5D3A910}"/>
                </a:ext>
              </a:extLst>
            </p:cNvPr>
            <p:cNvSpPr/>
            <p:nvPr/>
          </p:nvSpPr>
          <p:spPr>
            <a:xfrm>
              <a:off x="7639901" y="4567742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1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2" name="Полилиния: фигура 5021">
              <a:extLst>
                <a:ext uri="{FF2B5EF4-FFF2-40B4-BE49-F238E27FC236}">
                  <a16:creationId xmlns:a16="http://schemas.microsoft.com/office/drawing/2014/main" id="{A4DA304E-32E9-6E30-839A-F684FE8E5D79}"/>
                </a:ext>
              </a:extLst>
            </p:cNvPr>
            <p:cNvSpPr/>
            <p:nvPr/>
          </p:nvSpPr>
          <p:spPr>
            <a:xfrm>
              <a:off x="735560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3" name="Полилиния: фигура 5022">
              <a:extLst>
                <a:ext uri="{FF2B5EF4-FFF2-40B4-BE49-F238E27FC236}">
                  <a16:creationId xmlns:a16="http://schemas.microsoft.com/office/drawing/2014/main" id="{2F281999-9B35-C583-F68E-48009DC6EB4D}"/>
                </a:ext>
              </a:extLst>
            </p:cNvPr>
            <p:cNvSpPr/>
            <p:nvPr/>
          </p:nvSpPr>
          <p:spPr>
            <a:xfrm>
              <a:off x="744483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4" name="Полилиния: фигура 5023">
              <a:extLst>
                <a:ext uri="{FF2B5EF4-FFF2-40B4-BE49-F238E27FC236}">
                  <a16:creationId xmlns:a16="http://schemas.microsoft.com/office/drawing/2014/main" id="{D2B2E18C-9720-B848-4DA5-9C6943EB74BA}"/>
                </a:ext>
              </a:extLst>
            </p:cNvPr>
            <p:cNvSpPr/>
            <p:nvPr/>
          </p:nvSpPr>
          <p:spPr>
            <a:xfrm>
              <a:off x="735560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5" name="Полилиния: фигура 5024">
              <a:extLst>
                <a:ext uri="{FF2B5EF4-FFF2-40B4-BE49-F238E27FC236}">
                  <a16:creationId xmlns:a16="http://schemas.microsoft.com/office/drawing/2014/main" id="{975B3739-532E-B5A4-AE77-4EBBB4D2DAC8}"/>
                </a:ext>
              </a:extLst>
            </p:cNvPr>
            <p:cNvSpPr/>
            <p:nvPr/>
          </p:nvSpPr>
          <p:spPr>
            <a:xfrm>
              <a:off x="744483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6" name="Полилиния: фигура 5025">
              <a:extLst>
                <a:ext uri="{FF2B5EF4-FFF2-40B4-BE49-F238E27FC236}">
                  <a16:creationId xmlns:a16="http://schemas.microsoft.com/office/drawing/2014/main" id="{A3F89BE8-986A-F1B5-9085-7E0F68F21500}"/>
                </a:ext>
              </a:extLst>
            </p:cNvPr>
            <p:cNvSpPr/>
            <p:nvPr/>
          </p:nvSpPr>
          <p:spPr>
            <a:xfrm>
              <a:off x="7361826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7" name="Полилиния: фигура 5026">
              <a:extLst>
                <a:ext uri="{FF2B5EF4-FFF2-40B4-BE49-F238E27FC236}">
                  <a16:creationId xmlns:a16="http://schemas.microsoft.com/office/drawing/2014/main" id="{BABAAA67-250A-7285-E5EC-A99D34991E1C}"/>
                </a:ext>
              </a:extLst>
            </p:cNvPr>
            <p:cNvSpPr/>
            <p:nvPr/>
          </p:nvSpPr>
          <p:spPr>
            <a:xfrm>
              <a:off x="7453133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8" name="Полилиния: фигура 5027">
              <a:extLst>
                <a:ext uri="{FF2B5EF4-FFF2-40B4-BE49-F238E27FC236}">
                  <a16:creationId xmlns:a16="http://schemas.microsoft.com/office/drawing/2014/main" id="{47F3BB9D-C1B7-08FE-87BA-C1C81EA1CCFA}"/>
                </a:ext>
              </a:extLst>
            </p:cNvPr>
            <p:cNvSpPr/>
            <p:nvPr/>
          </p:nvSpPr>
          <p:spPr>
            <a:xfrm>
              <a:off x="7361826" y="4569818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9" name="Полилиния: фигура 5028">
              <a:extLst>
                <a:ext uri="{FF2B5EF4-FFF2-40B4-BE49-F238E27FC236}">
                  <a16:creationId xmlns:a16="http://schemas.microsoft.com/office/drawing/2014/main" id="{1BFF0BF2-8CF8-D395-38D2-C365F780C3DB}"/>
                </a:ext>
              </a:extLst>
            </p:cNvPr>
            <p:cNvSpPr/>
            <p:nvPr/>
          </p:nvSpPr>
          <p:spPr>
            <a:xfrm>
              <a:off x="7453133" y="4569818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0" name="Полилиния: фигура 5029">
              <a:extLst>
                <a:ext uri="{FF2B5EF4-FFF2-40B4-BE49-F238E27FC236}">
                  <a16:creationId xmlns:a16="http://schemas.microsoft.com/office/drawing/2014/main" id="{719F192D-0A89-0B14-6D53-82BA13B21D37}"/>
                </a:ext>
              </a:extLst>
            </p:cNvPr>
            <p:cNvSpPr/>
            <p:nvPr/>
          </p:nvSpPr>
          <p:spPr>
            <a:xfrm>
              <a:off x="716675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1" name="Полилиния: фигура 5030">
              <a:extLst>
                <a:ext uri="{FF2B5EF4-FFF2-40B4-BE49-F238E27FC236}">
                  <a16:creationId xmlns:a16="http://schemas.microsoft.com/office/drawing/2014/main" id="{31ED4D43-FCFC-D00C-2699-43E9D9026754}"/>
                </a:ext>
              </a:extLst>
            </p:cNvPr>
            <p:cNvSpPr/>
            <p:nvPr/>
          </p:nvSpPr>
          <p:spPr>
            <a:xfrm>
              <a:off x="725806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2" name="Полилиния: фигура 5031">
              <a:extLst>
                <a:ext uri="{FF2B5EF4-FFF2-40B4-BE49-F238E27FC236}">
                  <a16:creationId xmlns:a16="http://schemas.microsoft.com/office/drawing/2014/main" id="{295C38F0-C333-A334-D382-E58D3755172E}"/>
                </a:ext>
              </a:extLst>
            </p:cNvPr>
            <p:cNvSpPr/>
            <p:nvPr/>
          </p:nvSpPr>
          <p:spPr>
            <a:xfrm>
              <a:off x="716675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3" name="Полилиния: фигура 5032">
              <a:extLst>
                <a:ext uri="{FF2B5EF4-FFF2-40B4-BE49-F238E27FC236}">
                  <a16:creationId xmlns:a16="http://schemas.microsoft.com/office/drawing/2014/main" id="{F9B47DE6-EF8B-C196-98F7-1424EEF73E53}"/>
                </a:ext>
              </a:extLst>
            </p:cNvPr>
            <p:cNvSpPr/>
            <p:nvPr/>
          </p:nvSpPr>
          <p:spPr>
            <a:xfrm>
              <a:off x="725806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4" name="Полилиния: фигура 5033">
              <a:extLst>
                <a:ext uri="{FF2B5EF4-FFF2-40B4-BE49-F238E27FC236}">
                  <a16:creationId xmlns:a16="http://schemas.microsoft.com/office/drawing/2014/main" id="{6D5A4BC4-A2E3-07BB-1D94-A0C7D9B815E0}"/>
                </a:ext>
              </a:extLst>
            </p:cNvPr>
            <p:cNvSpPr/>
            <p:nvPr/>
          </p:nvSpPr>
          <p:spPr>
            <a:xfrm>
              <a:off x="7175058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5" name="Полилиния: фигура 5034">
              <a:extLst>
                <a:ext uri="{FF2B5EF4-FFF2-40B4-BE49-F238E27FC236}">
                  <a16:creationId xmlns:a16="http://schemas.microsoft.com/office/drawing/2014/main" id="{0368C797-2884-0610-2833-653DCB16C34E}"/>
                </a:ext>
              </a:extLst>
            </p:cNvPr>
            <p:cNvSpPr/>
            <p:nvPr/>
          </p:nvSpPr>
          <p:spPr>
            <a:xfrm>
              <a:off x="7266364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6" name="Полилиния: фигура 5035">
              <a:extLst>
                <a:ext uri="{FF2B5EF4-FFF2-40B4-BE49-F238E27FC236}">
                  <a16:creationId xmlns:a16="http://schemas.microsoft.com/office/drawing/2014/main" id="{7EF96C70-C6B4-24CD-739A-B2ECF8331E5D}"/>
                </a:ext>
              </a:extLst>
            </p:cNvPr>
            <p:cNvSpPr/>
            <p:nvPr/>
          </p:nvSpPr>
          <p:spPr>
            <a:xfrm>
              <a:off x="7175058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7" name="Полилиния: фигура 5036">
              <a:extLst>
                <a:ext uri="{FF2B5EF4-FFF2-40B4-BE49-F238E27FC236}">
                  <a16:creationId xmlns:a16="http://schemas.microsoft.com/office/drawing/2014/main" id="{36127ECE-E339-CB23-6913-8A9227629EAC}"/>
                </a:ext>
              </a:extLst>
            </p:cNvPr>
            <p:cNvSpPr/>
            <p:nvPr/>
          </p:nvSpPr>
          <p:spPr>
            <a:xfrm>
              <a:off x="7266364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8" name="Полилиния: фигура 5037">
              <a:extLst>
                <a:ext uri="{FF2B5EF4-FFF2-40B4-BE49-F238E27FC236}">
                  <a16:creationId xmlns:a16="http://schemas.microsoft.com/office/drawing/2014/main" id="{2CD909F6-587F-8CA7-922E-4FB47DCCA866}"/>
                </a:ext>
              </a:extLst>
            </p:cNvPr>
            <p:cNvSpPr/>
            <p:nvPr/>
          </p:nvSpPr>
          <p:spPr>
            <a:xfrm>
              <a:off x="6979980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9" name="Полилиния: фигура 5038">
              <a:extLst>
                <a:ext uri="{FF2B5EF4-FFF2-40B4-BE49-F238E27FC236}">
                  <a16:creationId xmlns:a16="http://schemas.microsoft.com/office/drawing/2014/main" id="{47EDC01B-1E1D-401C-6DD2-7D8A848B06FB}"/>
                </a:ext>
              </a:extLst>
            </p:cNvPr>
            <p:cNvSpPr/>
            <p:nvPr/>
          </p:nvSpPr>
          <p:spPr>
            <a:xfrm>
              <a:off x="707129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0" name="Полилиния: фигура 5039">
              <a:extLst>
                <a:ext uri="{FF2B5EF4-FFF2-40B4-BE49-F238E27FC236}">
                  <a16:creationId xmlns:a16="http://schemas.microsoft.com/office/drawing/2014/main" id="{D40F3C7D-8E95-F4C7-DA39-0420365729AD}"/>
                </a:ext>
              </a:extLst>
            </p:cNvPr>
            <p:cNvSpPr/>
            <p:nvPr/>
          </p:nvSpPr>
          <p:spPr>
            <a:xfrm>
              <a:off x="6979980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1" name="Полилиния: фигура 5040">
              <a:extLst>
                <a:ext uri="{FF2B5EF4-FFF2-40B4-BE49-F238E27FC236}">
                  <a16:creationId xmlns:a16="http://schemas.microsoft.com/office/drawing/2014/main" id="{C6074E4D-9FD7-9357-1FA4-6AD70587AC21}"/>
                </a:ext>
              </a:extLst>
            </p:cNvPr>
            <p:cNvSpPr/>
            <p:nvPr/>
          </p:nvSpPr>
          <p:spPr>
            <a:xfrm>
              <a:off x="707129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2" name="Полилиния: фигура 5041">
              <a:extLst>
                <a:ext uri="{FF2B5EF4-FFF2-40B4-BE49-F238E27FC236}">
                  <a16:creationId xmlns:a16="http://schemas.microsoft.com/office/drawing/2014/main" id="{139214A9-791D-183F-E44F-76A12421F883}"/>
                </a:ext>
              </a:extLst>
            </p:cNvPr>
            <p:cNvSpPr/>
            <p:nvPr/>
          </p:nvSpPr>
          <p:spPr>
            <a:xfrm>
              <a:off x="6988290" y="4480617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3" name="Полилиния: фигура 5042">
              <a:extLst>
                <a:ext uri="{FF2B5EF4-FFF2-40B4-BE49-F238E27FC236}">
                  <a16:creationId xmlns:a16="http://schemas.microsoft.com/office/drawing/2014/main" id="{D75B2232-4760-514F-1DC5-141732FD0FAF}"/>
                </a:ext>
              </a:extLst>
            </p:cNvPr>
            <p:cNvSpPr/>
            <p:nvPr/>
          </p:nvSpPr>
          <p:spPr>
            <a:xfrm>
              <a:off x="7079596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4" name="Полилиния: фигура 5043">
              <a:extLst>
                <a:ext uri="{FF2B5EF4-FFF2-40B4-BE49-F238E27FC236}">
                  <a16:creationId xmlns:a16="http://schemas.microsoft.com/office/drawing/2014/main" id="{333F2DF8-FFDB-495E-EA2D-7FF045DB6D2D}"/>
                </a:ext>
              </a:extLst>
            </p:cNvPr>
            <p:cNvSpPr/>
            <p:nvPr/>
          </p:nvSpPr>
          <p:spPr>
            <a:xfrm>
              <a:off x="6988290" y="456981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5" name="Полилиния: фигура 5044">
              <a:extLst>
                <a:ext uri="{FF2B5EF4-FFF2-40B4-BE49-F238E27FC236}">
                  <a16:creationId xmlns:a16="http://schemas.microsoft.com/office/drawing/2014/main" id="{6196EC06-FED7-91E6-7966-36A398EEA10D}"/>
                </a:ext>
              </a:extLst>
            </p:cNvPr>
            <p:cNvSpPr/>
            <p:nvPr/>
          </p:nvSpPr>
          <p:spPr>
            <a:xfrm>
              <a:off x="7079596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6" name="Полилиния: фигура 5045">
              <a:extLst>
                <a:ext uri="{FF2B5EF4-FFF2-40B4-BE49-F238E27FC236}">
                  <a16:creationId xmlns:a16="http://schemas.microsoft.com/office/drawing/2014/main" id="{D6DC8EAD-0B77-6989-66B8-1895BF481A0C}"/>
                </a:ext>
              </a:extLst>
            </p:cNvPr>
            <p:cNvSpPr/>
            <p:nvPr/>
          </p:nvSpPr>
          <p:spPr>
            <a:xfrm>
              <a:off x="679321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7" name="Полилиния: фигура 5046">
              <a:extLst>
                <a:ext uri="{FF2B5EF4-FFF2-40B4-BE49-F238E27FC236}">
                  <a16:creationId xmlns:a16="http://schemas.microsoft.com/office/drawing/2014/main" id="{9B24D2DB-4D50-2704-22CC-2D4DB5F69F1C}"/>
                </a:ext>
              </a:extLst>
            </p:cNvPr>
            <p:cNvSpPr/>
            <p:nvPr/>
          </p:nvSpPr>
          <p:spPr>
            <a:xfrm>
              <a:off x="688245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8" name="Полилиния: фигура 5047">
              <a:extLst>
                <a:ext uri="{FF2B5EF4-FFF2-40B4-BE49-F238E27FC236}">
                  <a16:creationId xmlns:a16="http://schemas.microsoft.com/office/drawing/2014/main" id="{AA2E10F6-2948-3E5B-4D09-33F0F4436511}"/>
                </a:ext>
              </a:extLst>
            </p:cNvPr>
            <p:cNvSpPr/>
            <p:nvPr/>
          </p:nvSpPr>
          <p:spPr>
            <a:xfrm>
              <a:off x="679321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9" name="Полилиния: фигура 5048">
              <a:extLst>
                <a:ext uri="{FF2B5EF4-FFF2-40B4-BE49-F238E27FC236}">
                  <a16:creationId xmlns:a16="http://schemas.microsoft.com/office/drawing/2014/main" id="{6C843C8D-35AC-95B9-3EC0-69FBF83ACA3F}"/>
                </a:ext>
              </a:extLst>
            </p:cNvPr>
            <p:cNvSpPr/>
            <p:nvPr/>
          </p:nvSpPr>
          <p:spPr>
            <a:xfrm>
              <a:off x="688245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0" name="Полилиния: фигура 5049">
              <a:extLst>
                <a:ext uri="{FF2B5EF4-FFF2-40B4-BE49-F238E27FC236}">
                  <a16:creationId xmlns:a16="http://schemas.microsoft.com/office/drawing/2014/main" id="{826E763B-DB3C-1499-1315-04D34D06EBD5}"/>
                </a:ext>
              </a:extLst>
            </p:cNvPr>
            <p:cNvSpPr/>
            <p:nvPr/>
          </p:nvSpPr>
          <p:spPr>
            <a:xfrm>
              <a:off x="6801512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1" name="Полилиния: фигура 5050">
              <a:extLst>
                <a:ext uri="{FF2B5EF4-FFF2-40B4-BE49-F238E27FC236}">
                  <a16:creationId xmlns:a16="http://schemas.microsoft.com/office/drawing/2014/main" id="{4172D869-804D-E866-9036-07643141B4BA}"/>
                </a:ext>
              </a:extLst>
            </p:cNvPr>
            <p:cNvSpPr/>
            <p:nvPr/>
          </p:nvSpPr>
          <p:spPr>
            <a:xfrm>
              <a:off x="6892828" y="4480617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2" name="Полилиния: фигура 5051">
              <a:extLst>
                <a:ext uri="{FF2B5EF4-FFF2-40B4-BE49-F238E27FC236}">
                  <a16:creationId xmlns:a16="http://schemas.microsoft.com/office/drawing/2014/main" id="{BD253F7A-6E8D-2972-2247-96DD64CFECB6}"/>
                </a:ext>
              </a:extLst>
            </p:cNvPr>
            <p:cNvSpPr/>
            <p:nvPr/>
          </p:nvSpPr>
          <p:spPr>
            <a:xfrm>
              <a:off x="6801512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3" name="Полилиния: фигура 5052">
              <a:extLst>
                <a:ext uri="{FF2B5EF4-FFF2-40B4-BE49-F238E27FC236}">
                  <a16:creationId xmlns:a16="http://schemas.microsoft.com/office/drawing/2014/main" id="{C51C13A1-231E-5F82-3CDF-DA5F5C401F82}"/>
                </a:ext>
              </a:extLst>
            </p:cNvPr>
            <p:cNvSpPr/>
            <p:nvPr/>
          </p:nvSpPr>
          <p:spPr>
            <a:xfrm>
              <a:off x="6892828" y="456981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4" name="Полилиния: фигура 5053">
              <a:extLst>
                <a:ext uri="{FF2B5EF4-FFF2-40B4-BE49-F238E27FC236}">
                  <a16:creationId xmlns:a16="http://schemas.microsoft.com/office/drawing/2014/main" id="{9AD9EEF6-8BDD-CF8D-D5CA-CB04551FE83E}"/>
                </a:ext>
              </a:extLst>
            </p:cNvPr>
            <p:cNvSpPr/>
            <p:nvPr/>
          </p:nvSpPr>
          <p:spPr>
            <a:xfrm>
              <a:off x="660644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5" name="Полилиния: фигура 5054">
              <a:extLst>
                <a:ext uri="{FF2B5EF4-FFF2-40B4-BE49-F238E27FC236}">
                  <a16:creationId xmlns:a16="http://schemas.microsoft.com/office/drawing/2014/main" id="{85B7DC5B-E53C-E9C2-9BD5-CA093D6B11FB}"/>
                </a:ext>
              </a:extLst>
            </p:cNvPr>
            <p:cNvSpPr/>
            <p:nvPr/>
          </p:nvSpPr>
          <p:spPr>
            <a:xfrm>
              <a:off x="669568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6" name="Полилиния: фигура 5055">
              <a:extLst>
                <a:ext uri="{FF2B5EF4-FFF2-40B4-BE49-F238E27FC236}">
                  <a16:creationId xmlns:a16="http://schemas.microsoft.com/office/drawing/2014/main" id="{5DB9C93E-2781-CFF2-0131-F01E885537CA}"/>
                </a:ext>
              </a:extLst>
            </p:cNvPr>
            <p:cNvSpPr/>
            <p:nvPr/>
          </p:nvSpPr>
          <p:spPr>
            <a:xfrm>
              <a:off x="660644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7" name="Полилиния: фигура 5056">
              <a:extLst>
                <a:ext uri="{FF2B5EF4-FFF2-40B4-BE49-F238E27FC236}">
                  <a16:creationId xmlns:a16="http://schemas.microsoft.com/office/drawing/2014/main" id="{5B4AAB14-FFB2-E3A9-7188-6CF17BADE677}"/>
                </a:ext>
              </a:extLst>
            </p:cNvPr>
            <p:cNvSpPr/>
            <p:nvPr/>
          </p:nvSpPr>
          <p:spPr>
            <a:xfrm>
              <a:off x="669568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8" name="Полилиния: фигура 5057">
              <a:extLst>
                <a:ext uri="{FF2B5EF4-FFF2-40B4-BE49-F238E27FC236}">
                  <a16:creationId xmlns:a16="http://schemas.microsoft.com/office/drawing/2014/main" id="{C09EB63F-4D5E-6A47-972E-4A3E5675D3B1}"/>
                </a:ext>
              </a:extLst>
            </p:cNvPr>
            <p:cNvSpPr/>
            <p:nvPr/>
          </p:nvSpPr>
          <p:spPr>
            <a:xfrm>
              <a:off x="6614743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9" name="Полилиния: фигура 5058">
              <a:extLst>
                <a:ext uri="{FF2B5EF4-FFF2-40B4-BE49-F238E27FC236}">
                  <a16:creationId xmlns:a16="http://schemas.microsoft.com/office/drawing/2014/main" id="{F4789D73-A9C5-7F31-C45B-60D461CFD9E6}"/>
                </a:ext>
              </a:extLst>
            </p:cNvPr>
            <p:cNvSpPr/>
            <p:nvPr/>
          </p:nvSpPr>
          <p:spPr>
            <a:xfrm>
              <a:off x="6706059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73 w 24899"/>
                <a:gd name="connsiteY1" fmla="*/ -179 h 24897"/>
                <a:gd name="connsiteX2" fmla="*/ 24828 w 24899"/>
                <a:gd name="connsiteY2" fmla="*/ 12270 h 24897"/>
                <a:gd name="connsiteX3" fmla="*/ 12373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0" name="Полилиния: фигура 5059">
              <a:extLst>
                <a:ext uri="{FF2B5EF4-FFF2-40B4-BE49-F238E27FC236}">
                  <a16:creationId xmlns:a16="http://schemas.microsoft.com/office/drawing/2014/main" id="{C818223D-A48C-B827-50D8-8552FF872F7B}"/>
                </a:ext>
              </a:extLst>
            </p:cNvPr>
            <p:cNvSpPr/>
            <p:nvPr/>
          </p:nvSpPr>
          <p:spPr>
            <a:xfrm>
              <a:off x="6614743" y="4571895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1" name="Полилиния: фигура 5060">
              <a:extLst>
                <a:ext uri="{FF2B5EF4-FFF2-40B4-BE49-F238E27FC236}">
                  <a16:creationId xmlns:a16="http://schemas.microsoft.com/office/drawing/2014/main" id="{7628E934-EA89-6812-A417-F5BFDF0C6279}"/>
                </a:ext>
              </a:extLst>
            </p:cNvPr>
            <p:cNvSpPr/>
            <p:nvPr/>
          </p:nvSpPr>
          <p:spPr>
            <a:xfrm>
              <a:off x="6706059" y="4571895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2" name="Полилиния: фигура 5061">
              <a:extLst>
                <a:ext uri="{FF2B5EF4-FFF2-40B4-BE49-F238E27FC236}">
                  <a16:creationId xmlns:a16="http://schemas.microsoft.com/office/drawing/2014/main" id="{B72A6C7F-5ACE-FB15-21D7-1BA12040B3F8}"/>
                </a:ext>
              </a:extLst>
            </p:cNvPr>
            <p:cNvSpPr/>
            <p:nvPr/>
          </p:nvSpPr>
          <p:spPr>
            <a:xfrm>
              <a:off x="641967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3" name="Полилиния: фигура 5062">
              <a:extLst>
                <a:ext uri="{FF2B5EF4-FFF2-40B4-BE49-F238E27FC236}">
                  <a16:creationId xmlns:a16="http://schemas.microsoft.com/office/drawing/2014/main" id="{007B8160-694C-0ABC-DFA1-9F90ED970329}"/>
                </a:ext>
              </a:extLst>
            </p:cNvPr>
            <p:cNvSpPr/>
            <p:nvPr/>
          </p:nvSpPr>
          <p:spPr>
            <a:xfrm>
              <a:off x="650891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4" name="Полилиния: фигура 5063">
              <a:extLst>
                <a:ext uri="{FF2B5EF4-FFF2-40B4-BE49-F238E27FC236}">
                  <a16:creationId xmlns:a16="http://schemas.microsoft.com/office/drawing/2014/main" id="{B52895C8-62BA-ED91-3E66-D54963556627}"/>
                </a:ext>
              </a:extLst>
            </p:cNvPr>
            <p:cNvSpPr/>
            <p:nvPr/>
          </p:nvSpPr>
          <p:spPr>
            <a:xfrm>
              <a:off x="641967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5" name="Полилиния: фигура 5064">
              <a:extLst>
                <a:ext uri="{FF2B5EF4-FFF2-40B4-BE49-F238E27FC236}">
                  <a16:creationId xmlns:a16="http://schemas.microsoft.com/office/drawing/2014/main" id="{7128AF25-53EB-AAE0-CE54-63461847BAFD}"/>
                </a:ext>
              </a:extLst>
            </p:cNvPr>
            <p:cNvSpPr/>
            <p:nvPr/>
          </p:nvSpPr>
          <p:spPr>
            <a:xfrm>
              <a:off x="650891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6" name="Полилиния: фигура 5065">
              <a:extLst>
                <a:ext uri="{FF2B5EF4-FFF2-40B4-BE49-F238E27FC236}">
                  <a16:creationId xmlns:a16="http://schemas.microsoft.com/office/drawing/2014/main" id="{1CB55D30-CF6D-C5F1-E67A-66A468CB42C6}"/>
                </a:ext>
              </a:extLst>
            </p:cNvPr>
            <p:cNvSpPr/>
            <p:nvPr/>
          </p:nvSpPr>
          <p:spPr>
            <a:xfrm>
              <a:off x="6427975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7" name="Полилиния: фигура 5066">
              <a:extLst>
                <a:ext uri="{FF2B5EF4-FFF2-40B4-BE49-F238E27FC236}">
                  <a16:creationId xmlns:a16="http://schemas.microsoft.com/office/drawing/2014/main" id="{B59625B2-E899-4643-E54F-B188C93B422E}"/>
                </a:ext>
              </a:extLst>
            </p:cNvPr>
            <p:cNvSpPr/>
            <p:nvPr/>
          </p:nvSpPr>
          <p:spPr>
            <a:xfrm>
              <a:off x="6519281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8" name="Полилиния: фигура 5067">
              <a:extLst>
                <a:ext uri="{FF2B5EF4-FFF2-40B4-BE49-F238E27FC236}">
                  <a16:creationId xmlns:a16="http://schemas.microsoft.com/office/drawing/2014/main" id="{72D00B71-6CBA-308C-329E-7BF6BC7AEBA7}"/>
                </a:ext>
              </a:extLst>
            </p:cNvPr>
            <p:cNvSpPr/>
            <p:nvPr/>
          </p:nvSpPr>
          <p:spPr>
            <a:xfrm>
              <a:off x="6427975" y="4571895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9" name="Полилиния: фигура 5068">
              <a:extLst>
                <a:ext uri="{FF2B5EF4-FFF2-40B4-BE49-F238E27FC236}">
                  <a16:creationId xmlns:a16="http://schemas.microsoft.com/office/drawing/2014/main" id="{E01DAD3A-D72A-FBC2-91F5-D1A642BF8988}"/>
                </a:ext>
              </a:extLst>
            </p:cNvPr>
            <p:cNvSpPr/>
            <p:nvPr/>
          </p:nvSpPr>
          <p:spPr>
            <a:xfrm>
              <a:off x="6519281" y="4571895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0" name="Полилиния: фигура 5069">
              <a:extLst>
                <a:ext uri="{FF2B5EF4-FFF2-40B4-BE49-F238E27FC236}">
                  <a16:creationId xmlns:a16="http://schemas.microsoft.com/office/drawing/2014/main" id="{35AF6301-9F92-2115-91CD-970A637F0A60}"/>
                </a:ext>
              </a:extLst>
            </p:cNvPr>
            <p:cNvSpPr/>
            <p:nvPr/>
          </p:nvSpPr>
          <p:spPr>
            <a:xfrm>
              <a:off x="623082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1" name="Полилиния: фигура 5070">
              <a:extLst>
                <a:ext uri="{FF2B5EF4-FFF2-40B4-BE49-F238E27FC236}">
                  <a16:creationId xmlns:a16="http://schemas.microsoft.com/office/drawing/2014/main" id="{ADA12E72-B853-3AE6-2F95-D4E3971F21A5}"/>
                </a:ext>
              </a:extLst>
            </p:cNvPr>
            <p:cNvSpPr/>
            <p:nvPr/>
          </p:nvSpPr>
          <p:spPr>
            <a:xfrm>
              <a:off x="6322136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2" name="Полилиния: фигура 5071">
              <a:extLst>
                <a:ext uri="{FF2B5EF4-FFF2-40B4-BE49-F238E27FC236}">
                  <a16:creationId xmlns:a16="http://schemas.microsoft.com/office/drawing/2014/main" id="{27DEC61C-8F07-A3F6-D37B-5217276B5D14}"/>
                </a:ext>
              </a:extLst>
            </p:cNvPr>
            <p:cNvSpPr/>
            <p:nvPr/>
          </p:nvSpPr>
          <p:spPr>
            <a:xfrm>
              <a:off x="623082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3" name="Полилиния: фигура 5072">
              <a:extLst>
                <a:ext uri="{FF2B5EF4-FFF2-40B4-BE49-F238E27FC236}">
                  <a16:creationId xmlns:a16="http://schemas.microsoft.com/office/drawing/2014/main" id="{26D7D61A-735F-2A1E-A06F-00E387459E66}"/>
                </a:ext>
              </a:extLst>
            </p:cNvPr>
            <p:cNvSpPr/>
            <p:nvPr/>
          </p:nvSpPr>
          <p:spPr>
            <a:xfrm>
              <a:off x="6322136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4" name="Полилиния: фигура 5073">
              <a:extLst>
                <a:ext uri="{FF2B5EF4-FFF2-40B4-BE49-F238E27FC236}">
                  <a16:creationId xmlns:a16="http://schemas.microsoft.com/office/drawing/2014/main" id="{B3F44541-996F-2A4A-FC53-F887FDEE5775}"/>
                </a:ext>
              </a:extLst>
            </p:cNvPr>
            <p:cNvSpPr/>
            <p:nvPr/>
          </p:nvSpPr>
          <p:spPr>
            <a:xfrm>
              <a:off x="6241206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5" name="Полилиния: фигура 5074">
              <a:extLst>
                <a:ext uri="{FF2B5EF4-FFF2-40B4-BE49-F238E27FC236}">
                  <a16:creationId xmlns:a16="http://schemas.microsoft.com/office/drawing/2014/main" id="{C1ACE322-58BD-1220-D1E4-008ACD29F4B2}"/>
                </a:ext>
              </a:extLst>
            </p:cNvPr>
            <p:cNvSpPr/>
            <p:nvPr/>
          </p:nvSpPr>
          <p:spPr>
            <a:xfrm>
              <a:off x="6332513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6" name="Полилиния: фигура 5075">
              <a:extLst>
                <a:ext uri="{FF2B5EF4-FFF2-40B4-BE49-F238E27FC236}">
                  <a16:creationId xmlns:a16="http://schemas.microsoft.com/office/drawing/2014/main" id="{53DA5FA0-1C48-5B29-B0EA-F5D176B9E248}"/>
                </a:ext>
              </a:extLst>
            </p:cNvPr>
            <p:cNvSpPr/>
            <p:nvPr/>
          </p:nvSpPr>
          <p:spPr>
            <a:xfrm>
              <a:off x="6241206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7" name="Полилиния: фигура 5076">
              <a:extLst>
                <a:ext uri="{FF2B5EF4-FFF2-40B4-BE49-F238E27FC236}">
                  <a16:creationId xmlns:a16="http://schemas.microsoft.com/office/drawing/2014/main" id="{9CDDA545-FFF5-3364-82DF-3C48C360F3F4}"/>
                </a:ext>
              </a:extLst>
            </p:cNvPr>
            <p:cNvSpPr/>
            <p:nvPr/>
          </p:nvSpPr>
          <p:spPr>
            <a:xfrm>
              <a:off x="6332513" y="457189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8" name="Полилиния: фигура 5077">
              <a:extLst>
                <a:ext uri="{FF2B5EF4-FFF2-40B4-BE49-F238E27FC236}">
                  <a16:creationId xmlns:a16="http://schemas.microsoft.com/office/drawing/2014/main" id="{98648649-344A-1CC5-98CF-FC92515D3924}"/>
                </a:ext>
              </a:extLst>
            </p:cNvPr>
            <p:cNvSpPr/>
            <p:nvPr/>
          </p:nvSpPr>
          <p:spPr>
            <a:xfrm>
              <a:off x="604406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9" name="Полилиния: фигура 5078">
              <a:extLst>
                <a:ext uri="{FF2B5EF4-FFF2-40B4-BE49-F238E27FC236}">
                  <a16:creationId xmlns:a16="http://schemas.microsoft.com/office/drawing/2014/main" id="{60636BFE-FA08-6CFD-06B6-07767747C8FB}"/>
                </a:ext>
              </a:extLst>
            </p:cNvPr>
            <p:cNvSpPr/>
            <p:nvPr/>
          </p:nvSpPr>
          <p:spPr>
            <a:xfrm>
              <a:off x="613536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0" name="Полилиния: фигура 5079">
              <a:extLst>
                <a:ext uri="{FF2B5EF4-FFF2-40B4-BE49-F238E27FC236}">
                  <a16:creationId xmlns:a16="http://schemas.microsoft.com/office/drawing/2014/main" id="{5D4EC2A9-87EF-B33A-372A-EC093CABF0F4}"/>
                </a:ext>
              </a:extLst>
            </p:cNvPr>
            <p:cNvSpPr/>
            <p:nvPr/>
          </p:nvSpPr>
          <p:spPr>
            <a:xfrm>
              <a:off x="604406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1" name="Полилиния: фигура 5080">
              <a:extLst>
                <a:ext uri="{FF2B5EF4-FFF2-40B4-BE49-F238E27FC236}">
                  <a16:creationId xmlns:a16="http://schemas.microsoft.com/office/drawing/2014/main" id="{D1A4D97F-C4FA-06AE-CF84-B5F3D21BBCE7}"/>
                </a:ext>
              </a:extLst>
            </p:cNvPr>
            <p:cNvSpPr/>
            <p:nvPr/>
          </p:nvSpPr>
          <p:spPr>
            <a:xfrm>
              <a:off x="613536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2" name="Полилиния: фигура 5081">
              <a:extLst>
                <a:ext uri="{FF2B5EF4-FFF2-40B4-BE49-F238E27FC236}">
                  <a16:creationId xmlns:a16="http://schemas.microsoft.com/office/drawing/2014/main" id="{E372EE79-4FA7-6E0C-C63D-749E907E20C4}"/>
                </a:ext>
              </a:extLst>
            </p:cNvPr>
            <p:cNvSpPr/>
            <p:nvPr/>
          </p:nvSpPr>
          <p:spPr>
            <a:xfrm>
              <a:off x="6054438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8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3" name="Полилиния: фигура 5082">
              <a:extLst>
                <a:ext uri="{FF2B5EF4-FFF2-40B4-BE49-F238E27FC236}">
                  <a16:creationId xmlns:a16="http://schemas.microsoft.com/office/drawing/2014/main" id="{1229F356-3CF6-75A6-9228-C94491B0D342}"/>
                </a:ext>
              </a:extLst>
            </p:cNvPr>
            <p:cNvSpPr/>
            <p:nvPr/>
          </p:nvSpPr>
          <p:spPr>
            <a:xfrm>
              <a:off x="6145745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4" name="Полилиния: фигура 5083">
              <a:extLst>
                <a:ext uri="{FF2B5EF4-FFF2-40B4-BE49-F238E27FC236}">
                  <a16:creationId xmlns:a16="http://schemas.microsoft.com/office/drawing/2014/main" id="{AE6872AB-53CD-00D4-C524-09FA269E808E}"/>
                </a:ext>
              </a:extLst>
            </p:cNvPr>
            <p:cNvSpPr/>
            <p:nvPr/>
          </p:nvSpPr>
          <p:spPr>
            <a:xfrm>
              <a:off x="6054438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5" name="Полилиния: фигура 5084">
              <a:extLst>
                <a:ext uri="{FF2B5EF4-FFF2-40B4-BE49-F238E27FC236}">
                  <a16:creationId xmlns:a16="http://schemas.microsoft.com/office/drawing/2014/main" id="{37716A56-A29E-4CA8-E795-A28ACF419268}"/>
                </a:ext>
              </a:extLst>
            </p:cNvPr>
            <p:cNvSpPr/>
            <p:nvPr/>
          </p:nvSpPr>
          <p:spPr>
            <a:xfrm>
              <a:off x="6145745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6" name="Полилиния: фигура 5085">
              <a:extLst>
                <a:ext uri="{FF2B5EF4-FFF2-40B4-BE49-F238E27FC236}">
                  <a16:creationId xmlns:a16="http://schemas.microsoft.com/office/drawing/2014/main" id="{F19FF709-6196-3041-336A-4C3AEFB19220}"/>
                </a:ext>
              </a:extLst>
            </p:cNvPr>
            <p:cNvSpPr/>
            <p:nvPr/>
          </p:nvSpPr>
          <p:spPr>
            <a:xfrm>
              <a:off x="585729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7" name="Полилиния: фигура 5086">
              <a:extLst>
                <a:ext uri="{FF2B5EF4-FFF2-40B4-BE49-F238E27FC236}">
                  <a16:creationId xmlns:a16="http://schemas.microsoft.com/office/drawing/2014/main" id="{1858E66A-640E-C25E-E6BC-3FEA4F1BD631}"/>
                </a:ext>
              </a:extLst>
            </p:cNvPr>
            <p:cNvSpPr/>
            <p:nvPr/>
          </p:nvSpPr>
          <p:spPr>
            <a:xfrm>
              <a:off x="594652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8" name="Полилиния: фигура 5087">
              <a:extLst>
                <a:ext uri="{FF2B5EF4-FFF2-40B4-BE49-F238E27FC236}">
                  <a16:creationId xmlns:a16="http://schemas.microsoft.com/office/drawing/2014/main" id="{61EDCEE0-025E-F1B6-3884-A1AD08A9FB1F}"/>
                </a:ext>
              </a:extLst>
            </p:cNvPr>
            <p:cNvSpPr/>
            <p:nvPr/>
          </p:nvSpPr>
          <p:spPr>
            <a:xfrm>
              <a:off x="585729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9" name="Полилиния: фигура 5088">
              <a:extLst>
                <a:ext uri="{FF2B5EF4-FFF2-40B4-BE49-F238E27FC236}">
                  <a16:creationId xmlns:a16="http://schemas.microsoft.com/office/drawing/2014/main" id="{839B3D37-3B16-AF83-34B2-4344C7CD3724}"/>
                </a:ext>
              </a:extLst>
            </p:cNvPr>
            <p:cNvSpPr/>
            <p:nvPr/>
          </p:nvSpPr>
          <p:spPr>
            <a:xfrm>
              <a:off x="594652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0" name="Полилиния: фигура 5089">
              <a:extLst>
                <a:ext uri="{FF2B5EF4-FFF2-40B4-BE49-F238E27FC236}">
                  <a16:creationId xmlns:a16="http://schemas.microsoft.com/office/drawing/2014/main" id="{D2E3EA9E-3511-EC6F-0FCE-DFDD86408749}"/>
                </a:ext>
              </a:extLst>
            </p:cNvPr>
            <p:cNvSpPr/>
            <p:nvPr/>
          </p:nvSpPr>
          <p:spPr>
            <a:xfrm>
              <a:off x="5867670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73 w 24899"/>
                <a:gd name="connsiteY1" fmla="*/ -179 h 24897"/>
                <a:gd name="connsiteX2" fmla="*/ 24827 w 24899"/>
                <a:gd name="connsiteY2" fmla="*/ 12270 h 24897"/>
                <a:gd name="connsiteX3" fmla="*/ 12373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1" name="Полилиния: фигура 5090">
              <a:extLst>
                <a:ext uri="{FF2B5EF4-FFF2-40B4-BE49-F238E27FC236}">
                  <a16:creationId xmlns:a16="http://schemas.microsoft.com/office/drawing/2014/main" id="{9E1BB9BA-6BF0-7736-7DB4-602D555E4B9C}"/>
                </a:ext>
              </a:extLst>
            </p:cNvPr>
            <p:cNvSpPr/>
            <p:nvPr/>
          </p:nvSpPr>
          <p:spPr>
            <a:xfrm>
              <a:off x="5958976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8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2" name="Полилиния: фигура 5091">
              <a:extLst>
                <a:ext uri="{FF2B5EF4-FFF2-40B4-BE49-F238E27FC236}">
                  <a16:creationId xmlns:a16="http://schemas.microsoft.com/office/drawing/2014/main" id="{33451713-B20E-92A6-692A-9826B906F298}"/>
                </a:ext>
              </a:extLst>
            </p:cNvPr>
            <p:cNvSpPr/>
            <p:nvPr/>
          </p:nvSpPr>
          <p:spPr>
            <a:xfrm>
              <a:off x="5867670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3" name="Полилиния: фигура 5092">
              <a:extLst>
                <a:ext uri="{FF2B5EF4-FFF2-40B4-BE49-F238E27FC236}">
                  <a16:creationId xmlns:a16="http://schemas.microsoft.com/office/drawing/2014/main" id="{79BEFDF5-7965-9766-5210-2260B92B246D}"/>
                </a:ext>
              </a:extLst>
            </p:cNvPr>
            <p:cNvSpPr/>
            <p:nvPr/>
          </p:nvSpPr>
          <p:spPr>
            <a:xfrm>
              <a:off x="5958976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4" name="Полилиния: фигура 5093">
              <a:extLst>
                <a:ext uri="{FF2B5EF4-FFF2-40B4-BE49-F238E27FC236}">
                  <a16:creationId xmlns:a16="http://schemas.microsoft.com/office/drawing/2014/main" id="{43453681-0F37-EEE6-33FD-74B81D48E997}"/>
                </a:ext>
              </a:extLst>
            </p:cNvPr>
            <p:cNvSpPr/>
            <p:nvPr/>
          </p:nvSpPr>
          <p:spPr>
            <a:xfrm>
              <a:off x="567052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5" name="Полилиния: фигура 5094">
              <a:extLst>
                <a:ext uri="{FF2B5EF4-FFF2-40B4-BE49-F238E27FC236}">
                  <a16:creationId xmlns:a16="http://schemas.microsoft.com/office/drawing/2014/main" id="{80E5089F-21E2-227B-C975-F5B07C2C2863}"/>
                </a:ext>
              </a:extLst>
            </p:cNvPr>
            <p:cNvSpPr/>
            <p:nvPr/>
          </p:nvSpPr>
          <p:spPr>
            <a:xfrm>
              <a:off x="575975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6" name="Полилиния: фигура 5095">
              <a:extLst>
                <a:ext uri="{FF2B5EF4-FFF2-40B4-BE49-F238E27FC236}">
                  <a16:creationId xmlns:a16="http://schemas.microsoft.com/office/drawing/2014/main" id="{FF41F6AF-29FA-D275-90C0-1F6D877821EA}"/>
                </a:ext>
              </a:extLst>
            </p:cNvPr>
            <p:cNvSpPr/>
            <p:nvPr/>
          </p:nvSpPr>
          <p:spPr>
            <a:xfrm>
              <a:off x="567052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7" name="Полилиния: фигура 5096">
              <a:extLst>
                <a:ext uri="{FF2B5EF4-FFF2-40B4-BE49-F238E27FC236}">
                  <a16:creationId xmlns:a16="http://schemas.microsoft.com/office/drawing/2014/main" id="{FDD78D31-3B99-637B-A3A3-ACE0903C99EA}"/>
                </a:ext>
              </a:extLst>
            </p:cNvPr>
            <p:cNvSpPr/>
            <p:nvPr/>
          </p:nvSpPr>
          <p:spPr>
            <a:xfrm>
              <a:off x="575975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8" name="Полилиния: фигура 5097">
              <a:extLst>
                <a:ext uri="{FF2B5EF4-FFF2-40B4-BE49-F238E27FC236}">
                  <a16:creationId xmlns:a16="http://schemas.microsoft.com/office/drawing/2014/main" id="{5417E0B3-E8CD-8ADA-62EC-AEA95D45EF62}"/>
                </a:ext>
              </a:extLst>
            </p:cNvPr>
            <p:cNvSpPr/>
            <p:nvPr/>
          </p:nvSpPr>
          <p:spPr>
            <a:xfrm>
              <a:off x="5680901" y="4484769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9" name="Полилиния: фигура 5098">
              <a:extLst>
                <a:ext uri="{FF2B5EF4-FFF2-40B4-BE49-F238E27FC236}">
                  <a16:creationId xmlns:a16="http://schemas.microsoft.com/office/drawing/2014/main" id="{B81F0FA6-7F36-5F90-4303-0BC82E91612C}"/>
                </a:ext>
              </a:extLst>
            </p:cNvPr>
            <p:cNvSpPr/>
            <p:nvPr/>
          </p:nvSpPr>
          <p:spPr>
            <a:xfrm>
              <a:off x="5772208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0" name="Полилиния: фигура 5099">
              <a:extLst>
                <a:ext uri="{FF2B5EF4-FFF2-40B4-BE49-F238E27FC236}">
                  <a16:creationId xmlns:a16="http://schemas.microsoft.com/office/drawing/2014/main" id="{F6E44CBD-E4F0-F2B1-C601-EDE64F2E9E9C}"/>
                </a:ext>
              </a:extLst>
            </p:cNvPr>
            <p:cNvSpPr/>
            <p:nvPr/>
          </p:nvSpPr>
          <p:spPr>
            <a:xfrm>
              <a:off x="5680901" y="4573971"/>
              <a:ext cx="20744" cy="21143"/>
            </a:xfrm>
            <a:custGeom>
              <a:avLst/>
              <a:gdLst>
                <a:gd name="connsiteX0" fmla="*/ -72 w 20744"/>
                <a:gd name="connsiteY0" fmla="*/ 10185 h 21143"/>
                <a:gd name="connsiteX1" fmla="*/ 10296 w 20744"/>
                <a:gd name="connsiteY1" fmla="*/ -179 h 21143"/>
                <a:gd name="connsiteX2" fmla="*/ 20673 w 20744"/>
                <a:gd name="connsiteY2" fmla="*/ 10185 h 21143"/>
                <a:gd name="connsiteX3" fmla="*/ 10296 w 20744"/>
                <a:gd name="connsiteY3" fmla="*/ 20557 h 21143"/>
                <a:gd name="connsiteX4" fmla="*/ -72 w 2074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1" name="Полилиния: фигура 5100">
              <a:extLst>
                <a:ext uri="{FF2B5EF4-FFF2-40B4-BE49-F238E27FC236}">
                  <a16:creationId xmlns:a16="http://schemas.microsoft.com/office/drawing/2014/main" id="{EB01917B-65AE-50C1-5548-BA2CA34E4E21}"/>
                </a:ext>
              </a:extLst>
            </p:cNvPr>
            <p:cNvSpPr/>
            <p:nvPr/>
          </p:nvSpPr>
          <p:spPr>
            <a:xfrm>
              <a:off x="5772208" y="4573971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2" name="Полилиния: фигура 5101">
              <a:extLst>
                <a:ext uri="{FF2B5EF4-FFF2-40B4-BE49-F238E27FC236}">
                  <a16:creationId xmlns:a16="http://schemas.microsoft.com/office/drawing/2014/main" id="{EC3791DD-DEAB-C61B-57B0-456A8F6B3DD9}"/>
                </a:ext>
              </a:extLst>
            </p:cNvPr>
            <p:cNvSpPr/>
            <p:nvPr/>
          </p:nvSpPr>
          <p:spPr>
            <a:xfrm>
              <a:off x="5483746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3" name="Полилиния: фигура 5102">
              <a:extLst>
                <a:ext uri="{FF2B5EF4-FFF2-40B4-BE49-F238E27FC236}">
                  <a16:creationId xmlns:a16="http://schemas.microsoft.com/office/drawing/2014/main" id="{2AB3B469-348C-5B22-93AA-A02C30D0522A}"/>
                </a:ext>
              </a:extLst>
            </p:cNvPr>
            <p:cNvSpPr/>
            <p:nvPr/>
          </p:nvSpPr>
          <p:spPr>
            <a:xfrm>
              <a:off x="557298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4" name="Полилиния: фигура 5103">
              <a:extLst>
                <a:ext uri="{FF2B5EF4-FFF2-40B4-BE49-F238E27FC236}">
                  <a16:creationId xmlns:a16="http://schemas.microsoft.com/office/drawing/2014/main" id="{9B857AF1-451E-86B9-A4EA-0D0760B96FE7}"/>
                </a:ext>
              </a:extLst>
            </p:cNvPr>
            <p:cNvSpPr/>
            <p:nvPr/>
          </p:nvSpPr>
          <p:spPr>
            <a:xfrm>
              <a:off x="5483746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5" name="Полилиния: фигура 5104">
              <a:extLst>
                <a:ext uri="{FF2B5EF4-FFF2-40B4-BE49-F238E27FC236}">
                  <a16:creationId xmlns:a16="http://schemas.microsoft.com/office/drawing/2014/main" id="{F45F378D-0FE1-99EF-5BB2-9AC38328F668}"/>
                </a:ext>
              </a:extLst>
            </p:cNvPr>
            <p:cNvSpPr/>
            <p:nvPr/>
          </p:nvSpPr>
          <p:spPr>
            <a:xfrm>
              <a:off x="557298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6" name="Полилиния: фигура 5105">
              <a:extLst>
                <a:ext uri="{FF2B5EF4-FFF2-40B4-BE49-F238E27FC236}">
                  <a16:creationId xmlns:a16="http://schemas.microsoft.com/office/drawing/2014/main" id="{7C79A8A4-6C36-83B3-E9D0-24DA297EFE52}"/>
                </a:ext>
              </a:extLst>
            </p:cNvPr>
            <p:cNvSpPr/>
            <p:nvPr/>
          </p:nvSpPr>
          <p:spPr>
            <a:xfrm>
              <a:off x="5494123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7" name="Полилиния: фигура 5106">
              <a:extLst>
                <a:ext uri="{FF2B5EF4-FFF2-40B4-BE49-F238E27FC236}">
                  <a16:creationId xmlns:a16="http://schemas.microsoft.com/office/drawing/2014/main" id="{A4A1CB56-7AFA-56ED-EBBE-7F3D91EF63F4}"/>
                </a:ext>
              </a:extLst>
            </p:cNvPr>
            <p:cNvSpPr/>
            <p:nvPr/>
          </p:nvSpPr>
          <p:spPr>
            <a:xfrm>
              <a:off x="5585439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8" name="Полилиния: фигура 5107">
              <a:extLst>
                <a:ext uri="{FF2B5EF4-FFF2-40B4-BE49-F238E27FC236}">
                  <a16:creationId xmlns:a16="http://schemas.microsoft.com/office/drawing/2014/main" id="{0FE9E6D7-FF00-44DD-A244-FC56E5471EA8}"/>
                </a:ext>
              </a:extLst>
            </p:cNvPr>
            <p:cNvSpPr/>
            <p:nvPr/>
          </p:nvSpPr>
          <p:spPr>
            <a:xfrm>
              <a:off x="5494123" y="4573971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9" name="Полилиния: фигура 5108">
              <a:extLst>
                <a:ext uri="{FF2B5EF4-FFF2-40B4-BE49-F238E27FC236}">
                  <a16:creationId xmlns:a16="http://schemas.microsoft.com/office/drawing/2014/main" id="{D03E0964-0CBE-B5F0-943F-3F339EC67252}"/>
                </a:ext>
              </a:extLst>
            </p:cNvPr>
            <p:cNvSpPr/>
            <p:nvPr/>
          </p:nvSpPr>
          <p:spPr>
            <a:xfrm>
              <a:off x="5585439" y="4573971"/>
              <a:ext cx="20754" cy="21143"/>
            </a:xfrm>
            <a:custGeom>
              <a:avLst/>
              <a:gdLst>
                <a:gd name="connsiteX0" fmla="*/ -72 w 20754"/>
                <a:gd name="connsiteY0" fmla="*/ 10185 h 21143"/>
                <a:gd name="connsiteX1" fmla="*/ 10306 w 20754"/>
                <a:gd name="connsiteY1" fmla="*/ -179 h 21143"/>
                <a:gd name="connsiteX2" fmla="*/ 20682 w 20754"/>
                <a:gd name="connsiteY2" fmla="*/ 10185 h 21143"/>
                <a:gd name="connsiteX3" fmla="*/ 10306 w 20754"/>
                <a:gd name="connsiteY3" fmla="*/ 20557 h 21143"/>
                <a:gd name="connsiteX4" fmla="*/ -72 w 2075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3">
                  <a:moveTo>
                    <a:pt x="-72" y="10185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0" name="Полилиния: фигура 5109">
              <a:extLst>
                <a:ext uri="{FF2B5EF4-FFF2-40B4-BE49-F238E27FC236}">
                  <a16:creationId xmlns:a16="http://schemas.microsoft.com/office/drawing/2014/main" id="{5AFF5270-67AF-4BDB-247B-9270F47A44C2}"/>
                </a:ext>
              </a:extLst>
            </p:cNvPr>
            <p:cNvSpPr/>
            <p:nvPr/>
          </p:nvSpPr>
          <p:spPr>
            <a:xfrm>
              <a:off x="529491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1" name="Полилиния: фигура 5110">
              <a:extLst>
                <a:ext uri="{FF2B5EF4-FFF2-40B4-BE49-F238E27FC236}">
                  <a16:creationId xmlns:a16="http://schemas.microsoft.com/office/drawing/2014/main" id="{2C041BB0-06B2-5E05-341A-B2562C61D63D}"/>
                </a:ext>
              </a:extLst>
            </p:cNvPr>
            <p:cNvSpPr/>
            <p:nvPr/>
          </p:nvSpPr>
          <p:spPr>
            <a:xfrm>
              <a:off x="538621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2" name="Полилиния: фигура 5111">
              <a:extLst>
                <a:ext uri="{FF2B5EF4-FFF2-40B4-BE49-F238E27FC236}">
                  <a16:creationId xmlns:a16="http://schemas.microsoft.com/office/drawing/2014/main" id="{CF144C20-EB91-0943-15AB-7A32F868B6B4}"/>
                </a:ext>
              </a:extLst>
            </p:cNvPr>
            <p:cNvSpPr/>
            <p:nvPr/>
          </p:nvSpPr>
          <p:spPr>
            <a:xfrm>
              <a:off x="529491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3" name="Полилиния: фигура 5112">
              <a:extLst>
                <a:ext uri="{FF2B5EF4-FFF2-40B4-BE49-F238E27FC236}">
                  <a16:creationId xmlns:a16="http://schemas.microsoft.com/office/drawing/2014/main" id="{AD20EBE4-9C4E-906A-4731-77C7DD57CA56}"/>
                </a:ext>
              </a:extLst>
            </p:cNvPr>
            <p:cNvSpPr/>
            <p:nvPr/>
          </p:nvSpPr>
          <p:spPr>
            <a:xfrm>
              <a:off x="538621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4" name="Полилиния: фигура 5113">
              <a:extLst>
                <a:ext uri="{FF2B5EF4-FFF2-40B4-BE49-F238E27FC236}">
                  <a16:creationId xmlns:a16="http://schemas.microsoft.com/office/drawing/2014/main" id="{E5EA454F-6691-7DDF-D568-B377585FD752}"/>
                </a:ext>
              </a:extLst>
            </p:cNvPr>
            <p:cNvSpPr/>
            <p:nvPr/>
          </p:nvSpPr>
          <p:spPr>
            <a:xfrm>
              <a:off x="5307355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5" name="Полилиния: фигура 5114">
              <a:extLst>
                <a:ext uri="{FF2B5EF4-FFF2-40B4-BE49-F238E27FC236}">
                  <a16:creationId xmlns:a16="http://schemas.microsoft.com/office/drawing/2014/main" id="{F9540014-42E8-02EF-74EC-FCFD43882F2B}"/>
                </a:ext>
              </a:extLst>
            </p:cNvPr>
            <p:cNvSpPr/>
            <p:nvPr/>
          </p:nvSpPr>
          <p:spPr>
            <a:xfrm>
              <a:off x="5398671" y="4484769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6" name="Полилиния: фигура 5115">
              <a:extLst>
                <a:ext uri="{FF2B5EF4-FFF2-40B4-BE49-F238E27FC236}">
                  <a16:creationId xmlns:a16="http://schemas.microsoft.com/office/drawing/2014/main" id="{7737CE7B-F667-D03B-1C66-4EDA3FB11010}"/>
                </a:ext>
              </a:extLst>
            </p:cNvPr>
            <p:cNvSpPr/>
            <p:nvPr/>
          </p:nvSpPr>
          <p:spPr>
            <a:xfrm>
              <a:off x="5307355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7" name="Полилиния: фигура 5116">
              <a:extLst>
                <a:ext uri="{FF2B5EF4-FFF2-40B4-BE49-F238E27FC236}">
                  <a16:creationId xmlns:a16="http://schemas.microsoft.com/office/drawing/2014/main" id="{47BBA918-F81F-002B-0B16-A3254201C661}"/>
                </a:ext>
              </a:extLst>
            </p:cNvPr>
            <p:cNvSpPr/>
            <p:nvPr/>
          </p:nvSpPr>
          <p:spPr>
            <a:xfrm>
              <a:off x="5398671" y="4573971"/>
              <a:ext cx="20744" cy="20735"/>
            </a:xfrm>
            <a:custGeom>
              <a:avLst/>
              <a:gdLst>
                <a:gd name="connsiteX0" fmla="*/ -72 w 20744"/>
                <a:gd name="connsiteY0" fmla="*/ 10185 h 20735"/>
                <a:gd name="connsiteX1" fmla="*/ 10296 w 20744"/>
                <a:gd name="connsiteY1" fmla="*/ -179 h 20735"/>
                <a:gd name="connsiteX2" fmla="*/ 20673 w 20744"/>
                <a:gd name="connsiteY2" fmla="*/ 10185 h 20735"/>
                <a:gd name="connsiteX3" fmla="*/ 10296 w 20744"/>
                <a:gd name="connsiteY3" fmla="*/ 20557 h 20735"/>
                <a:gd name="connsiteX4" fmla="*/ -72 w 2074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8" name="Полилиния: фигура 5117">
              <a:extLst>
                <a:ext uri="{FF2B5EF4-FFF2-40B4-BE49-F238E27FC236}">
                  <a16:creationId xmlns:a16="http://schemas.microsoft.com/office/drawing/2014/main" id="{D68669DD-585F-554D-0E90-1DF4D0C594DF}"/>
                </a:ext>
              </a:extLst>
            </p:cNvPr>
            <p:cNvSpPr/>
            <p:nvPr/>
          </p:nvSpPr>
          <p:spPr>
            <a:xfrm>
              <a:off x="5108132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9" name="Полилиния: фигура 5118">
              <a:extLst>
                <a:ext uri="{FF2B5EF4-FFF2-40B4-BE49-F238E27FC236}">
                  <a16:creationId xmlns:a16="http://schemas.microsoft.com/office/drawing/2014/main" id="{82FD1D4C-FBA0-10E8-5B26-B673355377B9}"/>
                </a:ext>
              </a:extLst>
            </p:cNvPr>
            <p:cNvSpPr/>
            <p:nvPr/>
          </p:nvSpPr>
          <p:spPr>
            <a:xfrm>
              <a:off x="519944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0" name="Полилиния: фигура 5119">
              <a:extLst>
                <a:ext uri="{FF2B5EF4-FFF2-40B4-BE49-F238E27FC236}">
                  <a16:creationId xmlns:a16="http://schemas.microsoft.com/office/drawing/2014/main" id="{1AF2B998-D203-1CD7-7F62-53999A3C893E}"/>
                </a:ext>
              </a:extLst>
            </p:cNvPr>
            <p:cNvSpPr/>
            <p:nvPr/>
          </p:nvSpPr>
          <p:spPr>
            <a:xfrm>
              <a:off x="5108132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1" name="Полилиния: фигура 5120">
              <a:extLst>
                <a:ext uri="{FF2B5EF4-FFF2-40B4-BE49-F238E27FC236}">
                  <a16:creationId xmlns:a16="http://schemas.microsoft.com/office/drawing/2014/main" id="{20AAF214-1A4C-CEC1-78A8-476A2596A99A}"/>
                </a:ext>
              </a:extLst>
            </p:cNvPr>
            <p:cNvSpPr/>
            <p:nvPr/>
          </p:nvSpPr>
          <p:spPr>
            <a:xfrm>
              <a:off x="519944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2" name="Полилиния: фигура 5121">
              <a:extLst>
                <a:ext uri="{FF2B5EF4-FFF2-40B4-BE49-F238E27FC236}">
                  <a16:creationId xmlns:a16="http://schemas.microsoft.com/office/drawing/2014/main" id="{FEAF6DF1-CC9C-0EA5-E0D3-2A44D448230F}"/>
                </a:ext>
              </a:extLst>
            </p:cNvPr>
            <p:cNvSpPr/>
            <p:nvPr/>
          </p:nvSpPr>
          <p:spPr>
            <a:xfrm>
              <a:off x="5120586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3" name="Полилиния: фигура 5122">
              <a:extLst>
                <a:ext uri="{FF2B5EF4-FFF2-40B4-BE49-F238E27FC236}">
                  <a16:creationId xmlns:a16="http://schemas.microsoft.com/office/drawing/2014/main" id="{1F8A42F3-3066-B2C3-659C-D1F3F3917F89}"/>
                </a:ext>
              </a:extLst>
            </p:cNvPr>
            <p:cNvSpPr/>
            <p:nvPr/>
          </p:nvSpPr>
          <p:spPr>
            <a:xfrm>
              <a:off x="5211893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4" name="Полилиния: фигура 5123">
              <a:extLst>
                <a:ext uri="{FF2B5EF4-FFF2-40B4-BE49-F238E27FC236}">
                  <a16:creationId xmlns:a16="http://schemas.microsoft.com/office/drawing/2014/main" id="{72EAB2DF-6155-991E-9761-4A4C614CA0B0}"/>
                </a:ext>
              </a:extLst>
            </p:cNvPr>
            <p:cNvSpPr/>
            <p:nvPr/>
          </p:nvSpPr>
          <p:spPr>
            <a:xfrm>
              <a:off x="5120586" y="4573971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5" name="Полилиния: фигура 5124">
              <a:extLst>
                <a:ext uri="{FF2B5EF4-FFF2-40B4-BE49-F238E27FC236}">
                  <a16:creationId xmlns:a16="http://schemas.microsoft.com/office/drawing/2014/main" id="{174B8AA4-6F31-544E-861C-15ADB4F64919}"/>
                </a:ext>
              </a:extLst>
            </p:cNvPr>
            <p:cNvSpPr/>
            <p:nvPr/>
          </p:nvSpPr>
          <p:spPr>
            <a:xfrm>
              <a:off x="5211893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6" name="Полилиния: фигура 5125">
              <a:extLst>
                <a:ext uri="{FF2B5EF4-FFF2-40B4-BE49-F238E27FC236}">
                  <a16:creationId xmlns:a16="http://schemas.microsoft.com/office/drawing/2014/main" id="{9402BA99-4940-A7D4-D466-89FD1BE32E33}"/>
                </a:ext>
              </a:extLst>
            </p:cNvPr>
            <p:cNvSpPr/>
            <p:nvPr/>
          </p:nvSpPr>
          <p:spPr>
            <a:xfrm>
              <a:off x="492136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7" name="Полилиния: фигура 5126">
              <a:extLst>
                <a:ext uri="{FF2B5EF4-FFF2-40B4-BE49-F238E27FC236}">
                  <a16:creationId xmlns:a16="http://schemas.microsoft.com/office/drawing/2014/main" id="{1B0F1A84-FE8B-CE92-081B-6CDF642ACAF3}"/>
                </a:ext>
              </a:extLst>
            </p:cNvPr>
            <p:cNvSpPr/>
            <p:nvPr/>
          </p:nvSpPr>
          <p:spPr>
            <a:xfrm>
              <a:off x="501060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8" name="Полилиния: фигура 5127">
              <a:extLst>
                <a:ext uri="{FF2B5EF4-FFF2-40B4-BE49-F238E27FC236}">
                  <a16:creationId xmlns:a16="http://schemas.microsoft.com/office/drawing/2014/main" id="{D76291AD-3EFC-259B-33CB-378C8879AE93}"/>
                </a:ext>
              </a:extLst>
            </p:cNvPr>
            <p:cNvSpPr/>
            <p:nvPr/>
          </p:nvSpPr>
          <p:spPr>
            <a:xfrm>
              <a:off x="492136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9" name="Полилиния: фигура 5128">
              <a:extLst>
                <a:ext uri="{FF2B5EF4-FFF2-40B4-BE49-F238E27FC236}">
                  <a16:creationId xmlns:a16="http://schemas.microsoft.com/office/drawing/2014/main" id="{ECDE7FBA-4590-F4EC-7BD4-F5A5A50B2109}"/>
                </a:ext>
              </a:extLst>
            </p:cNvPr>
            <p:cNvSpPr/>
            <p:nvPr/>
          </p:nvSpPr>
          <p:spPr>
            <a:xfrm>
              <a:off x="501060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0" name="Полилиния: фигура 5129">
              <a:extLst>
                <a:ext uri="{FF2B5EF4-FFF2-40B4-BE49-F238E27FC236}">
                  <a16:creationId xmlns:a16="http://schemas.microsoft.com/office/drawing/2014/main" id="{E3B475B0-42B0-7F07-1679-337FE7EA4C96}"/>
                </a:ext>
              </a:extLst>
            </p:cNvPr>
            <p:cNvSpPr/>
            <p:nvPr/>
          </p:nvSpPr>
          <p:spPr>
            <a:xfrm>
              <a:off x="4933818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1" name="Полилиния: фигура 5130">
              <a:extLst>
                <a:ext uri="{FF2B5EF4-FFF2-40B4-BE49-F238E27FC236}">
                  <a16:creationId xmlns:a16="http://schemas.microsoft.com/office/drawing/2014/main" id="{22D0CC62-C59B-6A39-D544-800915BFD48B}"/>
                </a:ext>
              </a:extLst>
            </p:cNvPr>
            <p:cNvSpPr/>
            <p:nvPr/>
          </p:nvSpPr>
          <p:spPr>
            <a:xfrm>
              <a:off x="5025125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2" name="Полилиния: фигура 5131">
              <a:extLst>
                <a:ext uri="{FF2B5EF4-FFF2-40B4-BE49-F238E27FC236}">
                  <a16:creationId xmlns:a16="http://schemas.microsoft.com/office/drawing/2014/main" id="{CF299665-FC4E-7E4D-3DD7-F86E9A30A578}"/>
                </a:ext>
              </a:extLst>
            </p:cNvPr>
            <p:cNvSpPr/>
            <p:nvPr/>
          </p:nvSpPr>
          <p:spPr>
            <a:xfrm>
              <a:off x="4933818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3" name="Полилиния: фигура 5132">
              <a:extLst>
                <a:ext uri="{FF2B5EF4-FFF2-40B4-BE49-F238E27FC236}">
                  <a16:creationId xmlns:a16="http://schemas.microsoft.com/office/drawing/2014/main" id="{1E7ED80C-C86B-BBF0-1027-AD6334EF17E9}"/>
                </a:ext>
              </a:extLst>
            </p:cNvPr>
            <p:cNvSpPr/>
            <p:nvPr/>
          </p:nvSpPr>
          <p:spPr>
            <a:xfrm>
              <a:off x="5025125" y="4573971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4" name="Полилиния: фигура 5133">
              <a:extLst>
                <a:ext uri="{FF2B5EF4-FFF2-40B4-BE49-F238E27FC236}">
                  <a16:creationId xmlns:a16="http://schemas.microsoft.com/office/drawing/2014/main" id="{D93DF0AF-7CB8-FE6B-6C22-48ED10F17D59}"/>
                </a:ext>
              </a:extLst>
            </p:cNvPr>
            <p:cNvSpPr/>
            <p:nvPr/>
          </p:nvSpPr>
          <p:spPr>
            <a:xfrm>
              <a:off x="473459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5" name="Полилиния: фигура 5134">
              <a:extLst>
                <a:ext uri="{FF2B5EF4-FFF2-40B4-BE49-F238E27FC236}">
                  <a16:creationId xmlns:a16="http://schemas.microsoft.com/office/drawing/2014/main" id="{BEC5DC5D-1369-732C-E2EF-6EB42FE98FE7}"/>
                </a:ext>
              </a:extLst>
            </p:cNvPr>
            <p:cNvSpPr/>
            <p:nvPr/>
          </p:nvSpPr>
          <p:spPr>
            <a:xfrm>
              <a:off x="482383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6" name="Полилиния: фигура 5135">
              <a:extLst>
                <a:ext uri="{FF2B5EF4-FFF2-40B4-BE49-F238E27FC236}">
                  <a16:creationId xmlns:a16="http://schemas.microsoft.com/office/drawing/2014/main" id="{9824FECC-FA51-2A70-F208-464C938C0C0E}"/>
                </a:ext>
              </a:extLst>
            </p:cNvPr>
            <p:cNvSpPr/>
            <p:nvPr/>
          </p:nvSpPr>
          <p:spPr>
            <a:xfrm>
              <a:off x="473459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7" name="Полилиния: фигура 5136">
              <a:extLst>
                <a:ext uri="{FF2B5EF4-FFF2-40B4-BE49-F238E27FC236}">
                  <a16:creationId xmlns:a16="http://schemas.microsoft.com/office/drawing/2014/main" id="{B13A0300-2C3E-95BA-8EC1-3124C0266A40}"/>
                </a:ext>
              </a:extLst>
            </p:cNvPr>
            <p:cNvSpPr/>
            <p:nvPr/>
          </p:nvSpPr>
          <p:spPr>
            <a:xfrm>
              <a:off x="482383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8" name="Полилиния: фигура 5137">
              <a:extLst>
                <a:ext uri="{FF2B5EF4-FFF2-40B4-BE49-F238E27FC236}">
                  <a16:creationId xmlns:a16="http://schemas.microsoft.com/office/drawing/2014/main" id="{9C442F5C-61DA-05E0-D7B9-A9FDA7D5F9C5}"/>
                </a:ext>
              </a:extLst>
            </p:cNvPr>
            <p:cNvSpPr/>
            <p:nvPr/>
          </p:nvSpPr>
          <p:spPr>
            <a:xfrm>
              <a:off x="4747049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9" name="Полилиния: фигура 5138">
              <a:extLst>
                <a:ext uri="{FF2B5EF4-FFF2-40B4-BE49-F238E27FC236}">
                  <a16:creationId xmlns:a16="http://schemas.microsoft.com/office/drawing/2014/main" id="{FFCF6B72-1C71-1181-8AF9-B90BFAFA2911}"/>
                </a:ext>
              </a:extLst>
            </p:cNvPr>
            <p:cNvSpPr/>
            <p:nvPr/>
          </p:nvSpPr>
          <p:spPr>
            <a:xfrm>
              <a:off x="4838356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0" name="Полилиния: фигура 5139">
              <a:extLst>
                <a:ext uri="{FF2B5EF4-FFF2-40B4-BE49-F238E27FC236}">
                  <a16:creationId xmlns:a16="http://schemas.microsoft.com/office/drawing/2014/main" id="{4B9FF74C-8E5B-DF5F-A180-8FDE73A58EDA}"/>
                </a:ext>
              </a:extLst>
            </p:cNvPr>
            <p:cNvSpPr/>
            <p:nvPr/>
          </p:nvSpPr>
          <p:spPr>
            <a:xfrm>
              <a:off x="4747049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7 w 16599"/>
                <a:gd name="connsiteY1" fmla="*/ -179 h 17138"/>
                <a:gd name="connsiteX2" fmla="*/ 16527 w 16599"/>
                <a:gd name="connsiteY2" fmla="*/ 8117 h 17138"/>
                <a:gd name="connsiteX3" fmla="*/ 8227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1" name="Полилиния: фигура 5140">
              <a:extLst>
                <a:ext uri="{FF2B5EF4-FFF2-40B4-BE49-F238E27FC236}">
                  <a16:creationId xmlns:a16="http://schemas.microsoft.com/office/drawing/2014/main" id="{6044B6AE-5A26-9B6D-AD42-CFAC48EEA14C}"/>
                </a:ext>
              </a:extLst>
            </p:cNvPr>
            <p:cNvSpPr/>
            <p:nvPr/>
          </p:nvSpPr>
          <p:spPr>
            <a:xfrm>
              <a:off x="4838356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2" name="Полилиния: фигура 5141">
              <a:extLst>
                <a:ext uri="{FF2B5EF4-FFF2-40B4-BE49-F238E27FC236}">
                  <a16:creationId xmlns:a16="http://schemas.microsoft.com/office/drawing/2014/main" id="{477A78C9-C621-2146-C692-1050048A0A61}"/>
                </a:ext>
              </a:extLst>
            </p:cNvPr>
            <p:cNvSpPr/>
            <p:nvPr/>
          </p:nvSpPr>
          <p:spPr>
            <a:xfrm>
              <a:off x="454782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3" name="Полилиния: фигура 5142">
              <a:extLst>
                <a:ext uri="{FF2B5EF4-FFF2-40B4-BE49-F238E27FC236}">
                  <a16:creationId xmlns:a16="http://schemas.microsoft.com/office/drawing/2014/main" id="{7F08A6E7-F362-1C3D-CBF4-FED1C57EB688}"/>
                </a:ext>
              </a:extLst>
            </p:cNvPr>
            <p:cNvSpPr/>
            <p:nvPr/>
          </p:nvSpPr>
          <p:spPr>
            <a:xfrm>
              <a:off x="463706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4" name="Полилиния: фигура 5143">
              <a:extLst>
                <a:ext uri="{FF2B5EF4-FFF2-40B4-BE49-F238E27FC236}">
                  <a16:creationId xmlns:a16="http://schemas.microsoft.com/office/drawing/2014/main" id="{E6656F4F-DE48-D573-0054-F25A19B39967}"/>
                </a:ext>
              </a:extLst>
            </p:cNvPr>
            <p:cNvSpPr/>
            <p:nvPr/>
          </p:nvSpPr>
          <p:spPr>
            <a:xfrm>
              <a:off x="454782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5" name="Полилиния: фигура 5144">
              <a:extLst>
                <a:ext uri="{FF2B5EF4-FFF2-40B4-BE49-F238E27FC236}">
                  <a16:creationId xmlns:a16="http://schemas.microsoft.com/office/drawing/2014/main" id="{ED05F3EB-35BB-8817-19B1-7DACF618BC6E}"/>
                </a:ext>
              </a:extLst>
            </p:cNvPr>
            <p:cNvSpPr/>
            <p:nvPr/>
          </p:nvSpPr>
          <p:spPr>
            <a:xfrm>
              <a:off x="463706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6" name="Полилиния: фигура 5145">
              <a:extLst>
                <a:ext uri="{FF2B5EF4-FFF2-40B4-BE49-F238E27FC236}">
                  <a16:creationId xmlns:a16="http://schemas.microsoft.com/office/drawing/2014/main" id="{87DC3EE3-AD21-BDC5-50B5-D12B1C7B7730}"/>
                </a:ext>
              </a:extLst>
            </p:cNvPr>
            <p:cNvSpPr/>
            <p:nvPr/>
          </p:nvSpPr>
          <p:spPr>
            <a:xfrm>
              <a:off x="4560281" y="4486846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7" name="Полилиния: фигура 5146">
              <a:extLst>
                <a:ext uri="{FF2B5EF4-FFF2-40B4-BE49-F238E27FC236}">
                  <a16:creationId xmlns:a16="http://schemas.microsoft.com/office/drawing/2014/main" id="{EC3C42A2-0E94-CBD0-FD48-3D0E2F5CCC81}"/>
                </a:ext>
              </a:extLst>
            </p:cNvPr>
            <p:cNvSpPr/>
            <p:nvPr/>
          </p:nvSpPr>
          <p:spPr>
            <a:xfrm>
              <a:off x="4651588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8" name="Полилиния: фигура 5147">
              <a:extLst>
                <a:ext uri="{FF2B5EF4-FFF2-40B4-BE49-F238E27FC236}">
                  <a16:creationId xmlns:a16="http://schemas.microsoft.com/office/drawing/2014/main" id="{3335E638-F6CB-C330-0385-8D7749B31E70}"/>
                </a:ext>
              </a:extLst>
            </p:cNvPr>
            <p:cNvSpPr/>
            <p:nvPr/>
          </p:nvSpPr>
          <p:spPr>
            <a:xfrm>
              <a:off x="4560281" y="4576038"/>
              <a:ext cx="16598" cy="17138"/>
            </a:xfrm>
            <a:custGeom>
              <a:avLst/>
              <a:gdLst>
                <a:gd name="connsiteX0" fmla="*/ -72 w 16598"/>
                <a:gd name="connsiteY0" fmla="*/ 8117 h 17138"/>
                <a:gd name="connsiteX1" fmla="*/ 8227 w 16598"/>
                <a:gd name="connsiteY1" fmla="*/ -179 h 17138"/>
                <a:gd name="connsiteX2" fmla="*/ 16527 w 16598"/>
                <a:gd name="connsiteY2" fmla="*/ 8117 h 17138"/>
                <a:gd name="connsiteX3" fmla="*/ 8227 w 16598"/>
                <a:gd name="connsiteY3" fmla="*/ 16423 h 17138"/>
                <a:gd name="connsiteX4" fmla="*/ -72 w 16598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9" name="Полилиния: фигура 5148">
              <a:extLst>
                <a:ext uri="{FF2B5EF4-FFF2-40B4-BE49-F238E27FC236}">
                  <a16:creationId xmlns:a16="http://schemas.microsoft.com/office/drawing/2014/main" id="{F43E196C-A20F-9F34-A57B-C774D739E9FE}"/>
                </a:ext>
              </a:extLst>
            </p:cNvPr>
            <p:cNvSpPr/>
            <p:nvPr/>
          </p:nvSpPr>
          <p:spPr>
            <a:xfrm>
              <a:off x="4651588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0" name="Полилиния: фигура 5149">
              <a:extLst>
                <a:ext uri="{FF2B5EF4-FFF2-40B4-BE49-F238E27FC236}">
                  <a16:creationId xmlns:a16="http://schemas.microsoft.com/office/drawing/2014/main" id="{28780427-3D90-9374-8F69-2492E054DA11}"/>
                </a:ext>
              </a:extLst>
            </p:cNvPr>
            <p:cNvSpPr/>
            <p:nvPr/>
          </p:nvSpPr>
          <p:spPr>
            <a:xfrm>
              <a:off x="435898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1" name="Полилиния: фигура 5150">
              <a:extLst>
                <a:ext uri="{FF2B5EF4-FFF2-40B4-BE49-F238E27FC236}">
                  <a16:creationId xmlns:a16="http://schemas.microsoft.com/office/drawing/2014/main" id="{93D51C1D-F536-8131-5BC8-6965972EA70E}"/>
                </a:ext>
              </a:extLst>
            </p:cNvPr>
            <p:cNvSpPr/>
            <p:nvPr/>
          </p:nvSpPr>
          <p:spPr>
            <a:xfrm>
              <a:off x="4450288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2" name="Полилиния: фигура 5151">
              <a:extLst>
                <a:ext uri="{FF2B5EF4-FFF2-40B4-BE49-F238E27FC236}">
                  <a16:creationId xmlns:a16="http://schemas.microsoft.com/office/drawing/2014/main" id="{B83C3A9B-ED7B-0A50-AA34-2F41463B7E5E}"/>
                </a:ext>
              </a:extLst>
            </p:cNvPr>
            <p:cNvSpPr/>
            <p:nvPr/>
          </p:nvSpPr>
          <p:spPr>
            <a:xfrm>
              <a:off x="435898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3" name="Полилиния: фигура 5152">
              <a:extLst>
                <a:ext uri="{FF2B5EF4-FFF2-40B4-BE49-F238E27FC236}">
                  <a16:creationId xmlns:a16="http://schemas.microsoft.com/office/drawing/2014/main" id="{F1F3894F-EEC3-F5A8-DCD2-475CFE43F7BC}"/>
                </a:ext>
              </a:extLst>
            </p:cNvPr>
            <p:cNvSpPr/>
            <p:nvPr/>
          </p:nvSpPr>
          <p:spPr>
            <a:xfrm>
              <a:off x="4450288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4" name="Полилиния: фигура 5153">
              <a:extLst>
                <a:ext uri="{FF2B5EF4-FFF2-40B4-BE49-F238E27FC236}">
                  <a16:creationId xmlns:a16="http://schemas.microsoft.com/office/drawing/2014/main" id="{5E0071B7-C133-5B16-8535-739CF9176856}"/>
                </a:ext>
              </a:extLst>
            </p:cNvPr>
            <p:cNvSpPr/>
            <p:nvPr/>
          </p:nvSpPr>
          <p:spPr>
            <a:xfrm>
              <a:off x="4373512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5" name="Полилиния: фигура 5154">
              <a:extLst>
                <a:ext uri="{FF2B5EF4-FFF2-40B4-BE49-F238E27FC236}">
                  <a16:creationId xmlns:a16="http://schemas.microsoft.com/office/drawing/2014/main" id="{24CA044D-5DC4-E7F4-7FE0-D71D1B171251}"/>
                </a:ext>
              </a:extLst>
            </p:cNvPr>
            <p:cNvSpPr/>
            <p:nvPr/>
          </p:nvSpPr>
          <p:spPr>
            <a:xfrm>
              <a:off x="4464819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6" name="Полилиния: фигура 5155">
              <a:extLst>
                <a:ext uri="{FF2B5EF4-FFF2-40B4-BE49-F238E27FC236}">
                  <a16:creationId xmlns:a16="http://schemas.microsoft.com/office/drawing/2014/main" id="{90FDE92F-A6AE-4EBB-18BF-EE913E290879}"/>
                </a:ext>
              </a:extLst>
            </p:cNvPr>
            <p:cNvSpPr/>
            <p:nvPr/>
          </p:nvSpPr>
          <p:spPr>
            <a:xfrm>
              <a:off x="4373512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7" name="Полилиния: фигура 5156">
              <a:extLst>
                <a:ext uri="{FF2B5EF4-FFF2-40B4-BE49-F238E27FC236}">
                  <a16:creationId xmlns:a16="http://schemas.microsoft.com/office/drawing/2014/main" id="{FBED1C7A-C776-362C-01FE-F5E63F3D4720}"/>
                </a:ext>
              </a:extLst>
            </p:cNvPr>
            <p:cNvSpPr/>
            <p:nvPr/>
          </p:nvSpPr>
          <p:spPr>
            <a:xfrm>
              <a:off x="4464819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8" name="Полилиния: фигура 5157">
              <a:extLst>
                <a:ext uri="{FF2B5EF4-FFF2-40B4-BE49-F238E27FC236}">
                  <a16:creationId xmlns:a16="http://schemas.microsoft.com/office/drawing/2014/main" id="{79218D24-701D-231A-9453-7C93706478B2}"/>
                </a:ext>
              </a:extLst>
            </p:cNvPr>
            <p:cNvSpPr/>
            <p:nvPr/>
          </p:nvSpPr>
          <p:spPr>
            <a:xfrm>
              <a:off x="417221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9" name="Полилиния: фигура 5158">
              <a:extLst>
                <a:ext uri="{FF2B5EF4-FFF2-40B4-BE49-F238E27FC236}">
                  <a16:creationId xmlns:a16="http://schemas.microsoft.com/office/drawing/2014/main" id="{B154F28B-8AE3-6AA8-045B-1B4E56846290}"/>
                </a:ext>
              </a:extLst>
            </p:cNvPr>
            <p:cNvSpPr/>
            <p:nvPr/>
          </p:nvSpPr>
          <p:spPr>
            <a:xfrm>
              <a:off x="426351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0" name="Полилиния: фигура 5159">
              <a:extLst>
                <a:ext uri="{FF2B5EF4-FFF2-40B4-BE49-F238E27FC236}">
                  <a16:creationId xmlns:a16="http://schemas.microsoft.com/office/drawing/2014/main" id="{0E49A619-D451-FC79-CEDF-4B627DDB2D81}"/>
                </a:ext>
              </a:extLst>
            </p:cNvPr>
            <p:cNvSpPr/>
            <p:nvPr/>
          </p:nvSpPr>
          <p:spPr>
            <a:xfrm>
              <a:off x="417221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1" name="Полилиния: фигура 5160">
              <a:extLst>
                <a:ext uri="{FF2B5EF4-FFF2-40B4-BE49-F238E27FC236}">
                  <a16:creationId xmlns:a16="http://schemas.microsoft.com/office/drawing/2014/main" id="{D9D64D85-7DD4-32CC-1566-78C8ACFC97AA}"/>
                </a:ext>
              </a:extLst>
            </p:cNvPr>
            <p:cNvSpPr/>
            <p:nvPr/>
          </p:nvSpPr>
          <p:spPr>
            <a:xfrm>
              <a:off x="426351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2" name="Полилиния: фигура 5161">
              <a:extLst>
                <a:ext uri="{FF2B5EF4-FFF2-40B4-BE49-F238E27FC236}">
                  <a16:creationId xmlns:a16="http://schemas.microsoft.com/office/drawing/2014/main" id="{36E14F90-893E-3A6D-FF9A-B927D9D86E0A}"/>
                </a:ext>
              </a:extLst>
            </p:cNvPr>
            <p:cNvSpPr/>
            <p:nvPr/>
          </p:nvSpPr>
          <p:spPr>
            <a:xfrm>
              <a:off x="4186735" y="4486846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3" name="Полилиния: фигура 5162">
              <a:extLst>
                <a:ext uri="{FF2B5EF4-FFF2-40B4-BE49-F238E27FC236}">
                  <a16:creationId xmlns:a16="http://schemas.microsoft.com/office/drawing/2014/main" id="{ADB7A305-D3D9-0B20-ADD1-521F20DF985C}"/>
                </a:ext>
              </a:extLst>
            </p:cNvPr>
            <p:cNvSpPr/>
            <p:nvPr/>
          </p:nvSpPr>
          <p:spPr>
            <a:xfrm>
              <a:off x="4278051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4" name="Полилиния: фигура 5163">
              <a:extLst>
                <a:ext uri="{FF2B5EF4-FFF2-40B4-BE49-F238E27FC236}">
                  <a16:creationId xmlns:a16="http://schemas.microsoft.com/office/drawing/2014/main" id="{6D7693EF-5BBC-F4A1-5E09-0BAF5133D4BC}"/>
                </a:ext>
              </a:extLst>
            </p:cNvPr>
            <p:cNvSpPr/>
            <p:nvPr/>
          </p:nvSpPr>
          <p:spPr>
            <a:xfrm>
              <a:off x="4186735" y="4576038"/>
              <a:ext cx="16608" cy="16601"/>
            </a:xfrm>
            <a:custGeom>
              <a:avLst/>
              <a:gdLst>
                <a:gd name="connsiteX0" fmla="*/ -72 w 16608"/>
                <a:gd name="connsiteY0" fmla="*/ 8117 h 16601"/>
                <a:gd name="connsiteX1" fmla="*/ 8228 w 16608"/>
                <a:gd name="connsiteY1" fmla="*/ -179 h 16601"/>
                <a:gd name="connsiteX2" fmla="*/ 16537 w 16608"/>
                <a:gd name="connsiteY2" fmla="*/ 8117 h 16601"/>
                <a:gd name="connsiteX3" fmla="*/ 8228 w 16608"/>
                <a:gd name="connsiteY3" fmla="*/ 16423 h 16601"/>
                <a:gd name="connsiteX4" fmla="*/ -72 w 16608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5" name="Полилиния: фигура 5164">
              <a:extLst>
                <a:ext uri="{FF2B5EF4-FFF2-40B4-BE49-F238E27FC236}">
                  <a16:creationId xmlns:a16="http://schemas.microsoft.com/office/drawing/2014/main" id="{CE1D818D-9CF3-732C-F914-3B64DC1E85DB}"/>
                </a:ext>
              </a:extLst>
            </p:cNvPr>
            <p:cNvSpPr/>
            <p:nvPr/>
          </p:nvSpPr>
          <p:spPr>
            <a:xfrm>
              <a:off x="4278051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7 w 16599"/>
                <a:gd name="connsiteY1" fmla="*/ -179 h 16601"/>
                <a:gd name="connsiteX2" fmla="*/ 16527 w 16599"/>
                <a:gd name="connsiteY2" fmla="*/ 8117 h 16601"/>
                <a:gd name="connsiteX3" fmla="*/ 8227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6" name="Полилиния: фигура 5165">
              <a:extLst>
                <a:ext uri="{FF2B5EF4-FFF2-40B4-BE49-F238E27FC236}">
                  <a16:creationId xmlns:a16="http://schemas.microsoft.com/office/drawing/2014/main" id="{5F6E1E35-AEA5-8834-4D04-1DFA8C759C97}"/>
                </a:ext>
              </a:extLst>
            </p:cNvPr>
            <p:cNvSpPr/>
            <p:nvPr/>
          </p:nvSpPr>
          <p:spPr>
            <a:xfrm>
              <a:off x="398544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7" name="Полилиния: фигура 5166">
              <a:extLst>
                <a:ext uri="{FF2B5EF4-FFF2-40B4-BE49-F238E27FC236}">
                  <a16:creationId xmlns:a16="http://schemas.microsoft.com/office/drawing/2014/main" id="{52735D33-15D0-F139-FA6E-A0F28C981330}"/>
                </a:ext>
              </a:extLst>
            </p:cNvPr>
            <p:cNvSpPr/>
            <p:nvPr/>
          </p:nvSpPr>
          <p:spPr>
            <a:xfrm>
              <a:off x="407467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8" name="Полилиния: фигура 5167">
              <a:extLst>
                <a:ext uri="{FF2B5EF4-FFF2-40B4-BE49-F238E27FC236}">
                  <a16:creationId xmlns:a16="http://schemas.microsoft.com/office/drawing/2014/main" id="{CAB91B05-1191-C719-B1F1-FBA19E359401}"/>
                </a:ext>
              </a:extLst>
            </p:cNvPr>
            <p:cNvSpPr/>
            <p:nvPr/>
          </p:nvSpPr>
          <p:spPr>
            <a:xfrm>
              <a:off x="398544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9" name="Полилиния: фигура 5168">
              <a:extLst>
                <a:ext uri="{FF2B5EF4-FFF2-40B4-BE49-F238E27FC236}">
                  <a16:creationId xmlns:a16="http://schemas.microsoft.com/office/drawing/2014/main" id="{99407434-3A7F-A8FE-B0AB-06566F7C69C9}"/>
                </a:ext>
              </a:extLst>
            </p:cNvPr>
            <p:cNvSpPr/>
            <p:nvPr/>
          </p:nvSpPr>
          <p:spPr>
            <a:xfrm>
              <a:off x="407467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0" name="Полилиния: фигура 5169">
              <a:extLst>
                <a:ext uri="{FF2B5EF4-FFF2-40B4-BE49-F238E27FC236}">
                  <a16:creationId xmlns:a16="http://schemas.microsoft.com/office/drawing/2014/main" id="{D427B0AC-60D2-53E4-9B6D-B3D86A43E24B}"/>
                </a:ext>
              </a:extLst>
            </p:cNvPr>
            <p:cNvSpPr/>
            <p:nvPr/>
          </p:nvSpPr>
          <p:spPr>
            <a:xfrm>
              <a:off x="3999966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1" name="Полилиния: фигура 5170">
              <a:extLst>
                <a:ext uri="{FF2B5EF4-FFF2-40B4-BE49-F238E27FC236}">
                  <a16:creationId xmlns:a16="http://schemas.microsoft.com/office/drawing/2014/main" id="{0B2668A7-5223-7F60-EFB8-935654EC466A}"/>
                </a:ext>
              </a:extLst>
            </p:cNvPr>
            <p:cNvSpPr/>
            <p:nvPr/>
          </p:nvSpPr>
          <p:spPr>
            <a:xfrm>
              <a:off x="4091283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2" name="Полилиния: фигура 5171">
              <a:extLst>
                <a:ext uri="{FF2B5EF4-FFF2-40B4-BE49-F238E27FC236}">
                  <a16:creationId xmlns:a16="http://schemas.microsoft.com/office/drawing/2014/main" id="{38BE8396-C26B-A3BB-7107-CF9076372BDD}"/>
                </a:ext>
              </a:extLst>
            </p:cNvPr>
            <p:cNvSpPr/>
            <p:nvPr/>
          </p:nvSpPr>
          <p:spPr>
            <a:xfrm>
              <a:off x="3999966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3" name="Полилиния: фигура 5172">
              <a:extLst>
                <a:ext uri="{FF2B5EF4-FFF2-40B4-BE49-F238E27FC236}">
                  <a16:creationId xmlns:a16="http://schemas.microsoft.com/office/drawing/2014/main" id="{02C2627B-D420-EC9A-D670-3843ADB1AF1C}"/>
                </a:ext>
              </a:extLst>
            </p:cNvPr>
            <p:cNvSpPr/>
            <p:nvPr/>
          </p:nvSpPr>
          <p:spPr>
            <a:xfrm>
              <a:off x="4091283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4" name="Полилиния: фигура 5173">
              <a:extLst>
                <a:ext uri="{FF2B5EF4-FFF2-40B4-BE49-F238E27FC236}">
                  <a16:creationId xmlns:a16="http://schemas.microsoft.com/office/drawing/2014/main" id="{00FAF65B-737B-A531-51C3-77CEA3D8A0BE}"/>
                </a:ext>
              </a:extLst>
            </p:cNvPr>
            <p:cNvSpPr/>
            <p:nvPr/>
          </p:nvSpPr>
          <p:spPr>
            <a:xfrm>
              <a:off x="379867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5" name="Полилиния: фигура 5174">
              <a:extLst>
                <a:ext uri="{FF2B5EF4-FFF2-40B4-BE49-F238E27FC236}">
                  <a16:creationId xmlns:a16="http://schemas.microsoft.com/office/drawing/2014/main" id="{99C7EFDC-DA7B-C2B1-E56A-2F10761BBB45}"/>
                </a:ext>
              </a:extLst>
            </p:cNvPr>
            <p:cNvSpPr/>
            <p:nvPr/>
          </p:nvSpPr>
          <p:spPr>
            <a:xfrm>
              <a:off x="388790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6" name="Полилиния: фигура 5175">
              <a:extLst>
                <a:ext uri="{FF2B5EF4-FFF2-40B4-BE49-F238E27FC236}">
                  <a16:creationId xmlns:a16="http://schemas.microsoft.com/office/drawing/2014/main" id="{4171E14E-78B7-EFEC-C1CC-22100D1E3A37}"/>
                </a:ext>
              </a:extLst>
            </p:cNvPr>
            <p:cNvSpPr/>
            <p:nvPr/>
          </p:nvSpPr>
          <p:spPr>
            <a:xfrm>
              <a:off x="379867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7" name="Полилиния: фигура 5176">
              <a:extLst>
                <a:ext uri="{FF2B5EF4-FFF2-40B4-BE49-F238E27FC236}">
                  <a16:creationId xmlns:a16="http://schemas.microsoft.com/office/drawing/2014/main" id="{A4CA8E13-8A32-30D1-AD6F-B2D43E773E03}"/>
                </a:ext>
              </a:extLst>
            </p:cNvPr>
            <p:cNvSpPr/>
            <p:nvPr/>
          </p:nvSpPr>
          <p:spPr>
            <a:xfrm>
              <a:off x="388790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8" name="Полилиния: фигура 5177">
              <a:extLst>
                <a:ext uri="{FF2B5EF4-FFF2-40B4-BE49-F238E27FC236}">
                  <a16:creationId xmlns:a16="http://schemas.microsoft.com/office/drawing/2014/main" id="{A30C34AB-6FDE-5098-2C93-5BD89C810068}"/>
                </a:ext>
              </a:extLst>
            </p:cNvPr>
            <p:cNvSpPr/>
            <p:nvPr/>
          </p:nvSpPr>
          <p:spPr>
            <a:xfrm>
              <a:off x="3813198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4"/>
                    <a:pt x="8228" y="12261"/>
                    <a:pt x="6150" y="12261"/>
                  </a:cubicBezTo>
                  <a:cubicBezTo>
                    <a:pt x="408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9" name="Полилиния: фигура 5178">
              <a:extLst>
                <a:ext uri="{FF2B5EF4-FFF2-40B4-BE49-F238E27FC236}">
                  <a16:creationId xmlns:a16="http://schemas.microsoft.com/office/drawing/2014/main" id="{71CE56BD-E88E-C553-A724-DB01B8387693}"/>
                </a:ext>
              </a:extLst>
            </p:cNvPr>
            <p:cNvSpPr/>
            <p:nvPr/>
          </p:nvSpPr>
          <p:spPr>
            <a:xfrm>
              <a:off x="3904505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4"/>
                    <a:pt x="8237" y="12261"/>
                    <a:pt x="616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0" name="Полилиния: фигура 5179">
              <a:extLst>
                <a:ext uri="{FF2B5EF4-FFF2-40B4-BE49-F238E27FC236}">
                  <a16:creationId xmlns:a16="http://schemas.microsoft.com/office/drawing/2014/main" id="{D65FEF87-F0A5-D404-98B2-51CED0E32DB7}"/>
                </a:ext>
              </a:extLst>
            </p:cNvPr>
            <p:cNvSpPr/>
            <p:nvPr/>
          </p:nvSpPr>
          <p:spPr>
            <a:xfrm>
              <a:off x="3813198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1" name="Полилиния: фигура 5180">
              <a:extLst>
                <a:ext uri="{FF2B5EF4-FFF2-40B4-BE49-F238E27FC236}">
                  <a16:creationId xmlns:a16="http://schemas.microsoft.com/office/drawing/2014/main" id="{CBA7B9E6-8DA9-232F-CD7B-727DE21D6466}"/>
                </a:ext>
              </a:extLst>
            </p:cNvPr>
            <p:cNvSpPr/>
            <p:nvPr/>
          </p:nvSpPr>
          <p:spPr>
            <a:xfrm>
              <a:off x="3904505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2" name="Полилиния: фигура 5181">
              <a:extLst>
                <a:ext uri="{FF2B5EF4-FFF2-40B4-BE49-F238E27FC236}">
                  <a16:creationId xmlns:a16="http://schemas.microsoft.com/office/drawing/2014/main" id="{2A93CCEB-D263-4A09-22EB-8B002D6751FA}"/>
                </a:ext>
              </a:extLst>
            </p:cNvPr>
            <p:cNvSpPr/>
            <p:nvPr/>
          </p:nvSpPr>
          <p:spPr>
            <a:xfrm>
              <a:off x="3611898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3" name="Полилиния: фигура 5182">
              <a:extLst>
                <a:ext uri="{FF2B5EF4-FFF2-40B4-BE49-F238E27FC236}">
                  <a16:creationId xmlns:a16="http://schemas.microsoft.com/office/drawing/2014/main" id="{B737BE8B-E987-EF61-DEAB-70977EB998C1}"/>
                </a:ext>
              </a:extLst>
            </p:cNvPr>
            <p:cNvSpPr/>
            <p:nvPr/>
          </p:nvSpPr>
          <p:spPr>
            <a:xfrm>
              <a:off x="370113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4" name="Полилиния: фигура 5183">
              <a:extLst>
                <a:ext uri="{FF2B5EF4-FFF2-40B4-BE49-F238E27FC236}">
                  <a16:creationId xmlns:a16="http://schemas.microsoft.com/office/drawing/2014/main" id="{CC1D9617-B6E7-AC77-187B-0DC3979EA915}"/>
                </a:ext>
              </a:extLst>
            </p:cNvPr>
            <p:cNvSpPr/>
            <p:nvPr/>
          </p:nvSpPr>
          <p:spPr>
            <a:xfrm>
              <a:off x="3611898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5" name="Полилиния: фигура 5184">
              <a:extLst>
                <a:ext uri="{FF2B5EF4-FFF2-40B4-BE49-F238E27FC236}">
                  <a16:creationId xmlns:a16="http://schemas.microsoft.com/office/drawing/2014/main" id="{739AD590-1BF3-AA8B-36D4-E8A28F4D379B}"/>
                </a:ext>
              </a:extLst>
            </p:cNvPr>
            <p:cNvSpPr/>
            <p:nvPr/>
          </p:nvSpPr>
          <p:spPr>
            <a:xfrm>
              <a:off x="370113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6" name="Полилиния: фигура 5185">
              <a:extLst>
                <a:ext uri="{FF2B5EF4-FFF2-40B4-BE49-F238E27FC236}">
                  <a16:creationId xmlns:a16="http://schemas.microsoft.com/office/drawing/2014/main" id="{01371794-ED76-532D-FD35-4ACD274AA37F}"/>
                </a:ext>
              </a:extLst>
            </p:cNvPr>
            <p:cNvSpPr/>
            <p:nvPr/>
          </p:nvSpPr>
          <p:spPr>
            <a:xfrm>
              <a:off x="3626429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407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7" name="Полилиния: фигура 5186">
              <a:extLst>
                <a:ext uri="{FF2B5EF4-FFF2-40B4-BE49-F238E27FC236}">
                  <a16:creationId xmlns:a16="http://schemas.microsoft.com/office/drawing/2014/main" id="{4A3D3F86-2B28-175D-14D2-C8FEF122C898}"/>
                </a:ext>
              </a:extLst>
            </p:cNvPr>
            <p:cNvSpPr/>
            <p:nvPr/>
          </p:nvSpPr>
          <p:spPr>
            <a:xfrm>
              <a:off x="3717736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6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8" name="Полилиния: фигура 5187">
              <a:extLst>
                <a:ext uri="{FF2B5EF4-FFF2-40B4-BE49-F238E27FC236}">
                  <a16:creationId xmlns:a16="http://schemas.microsoft.com/office/drawing/2014/main" id="{36058635-B1BC-2126-E059-381C4B480FAD}"/>
                </a:ext>
              </a:extLst>
            </p:cNvPr>
            <p:cNvSpPr/>
            <p:nvPr/>
          </p:nvSpPr>
          <p:spPr>
            <a:xfrm>
              <a:off x="3626429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9" name="Полилиния: фигура 5188">
              <a:extLst>
                <a:ext uri="{FF2B5EF4-FFF2-40B4-BE49-F238E27FC236}">
                  <a16:creationId xmlns:a16="http://schemas.microsoft.com/office/drawing/2014/main" id="{DC7124D8-935E-4666-76E8-F8EAAAC4618E}"/>
                </a:ext>
              </a:extLst>
            </p:cNvPr>
            <p:cNvSpPr/>
            <p:nvPr/>
          </p:nvSpPr>
          <p:spPr>
            <a:xfrm>
              <a:off x="3717736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0" name="Полилиния: фигура 5189">
              <a:extLst>
                <a:ext uri="{FF2B5EF4-FFF2-40B4-BE49-F238E27FC236}">
                  <a16:creationId xmlns:a16="http://schemas.microsoft.com/office/drawing/2014/main" id="{B4904CB1-3F39-65F3-6995-097F8972E5E6}"/>
                </a:ext>
              </a:extLst>
            </p:cNvPr>
            <p:cNvSpPr/>
            <p:nvPr/>
          </p:nvSpPr>
          <p:spPr>
            <a:xfrm>
              <a:off x="342306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1" name="Полилиния: фигура 5190">
              <a:extLst>
                <a:ext uri="{FF2B5EF4-FFF2-40B4-BE49-F238E27FC236}">
                  <a16:creationId xmlns:a16="http://schemas.microsoft.com/office/drawing/2014/main" id="{CEB0A00B-92DB-E362-71EA-E7E02DEFCFE1}"/>
                </a:ext>
              </a:extLst>
            </p:cNvPr>
            <p:cNvSpPr/>
            <p:nvPr/>
          </p:nvSpPr>
          <p:spPr>
            <a:xfrm>
              <a:off x="351436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2" name="Полилиния: фигура 5191">
              <a:extLst>
                <a:ext uri="{FF2B5EF4-FFF2-40B4-BE49-F238E27FC236}">
                  <a16:creationId xmlns:a16="http://schemas.microsoft.com/office/drawing/2014/main" id="{523B1D10-9BBE-9446-F212-02453E25E7A6}"/>
                </a:ext>
              </a:extLst>
            </p:cNvPr>
            <p:cNvSpPr/>
            <p:nvPr/>
          </p:nvSpPr>
          <p:spPr>
            <a:xfrm>
              <a:off x="342306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3" name="Полилиния: фигура 5192">
              <a:extLst>
                <a:ext uri="{FF2B5EF4-FFF2-40B4-BE49-F238E27FC236}">
                  <a16:creationId xmlns:a16="http://schemas.microsoft.com/office/drawing/2014/main" id="{692AFDDD-F8F6-8455-4CE9-DC2FC147B429}"/>
                </a:ext>
              </a:extLst>
            </p:cNvPr>
            <p:cNvSpPr/>
            <p:nvPr/>
          </p:nvSpPr>
          <p:spPr>
            <a:xfrm>
              <a:off x="351436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4" name="Полилиния: фигура 5193">
              <a:extLst>
                <a:ext uri="{FF2B5EF4-FFF2-40B4-BE49-F238E27FC236}">
                  <a16:creationId xmlns:a16="http://schemas.microsoft.com/office/drawing/2014/main" id="{A89FEE3E-2900-8E7F-E255-956649D3AD7B}"/>
                </a:ext>
              </a:extLst>
            </p:cNvPr>
            <p:cNvSpPr/>
            <p:nvPr/>
          </p:nvSpPr>
          <p:spPr>
            <a:xfrm>
              <a:off x="3439661" y="448892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4"/>
                    <a:pt x="10305" y="12261"/>
                    <a:pt x="6150" y="12261"/>
                  </a:cubicBezTo>
                  <a:cubicBezTo>
                    <a:pt x="407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5" name="Полилиния: фигура 5194">
              <a:extLst>
                <a:ext uri="{FF2B5EF4-FFF2-40B4-BE49-F238E27FC236}">
                  <a16:creationId xmlns:a16="http://schemas.microsoft.com/office/drawing/2014/main" id="{61B1F741-744A-6618-2CD3-5BBC3788D5A5}"/>
                </a:ext>
              </a:extLst>
            </p:cNvPr>
            <p:cNvSpPr/>
            <p:nvPr/>
          </p:nvSpPr>
          <p:spPr>
            <a:xfrm>
              <a:off x="3530968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6" name="Полилиния: фигура 5195">
              <a:extLst>
                <a:ext uri="{FF2B5EF4-FFF2-40B4-BE49-F238E27FC236}">
                  <a16:creationId xmlns:a16="http://schemas.microsoft.com/office/drawing/2014/main" id="{F7FABA5F-DC16-ED0B-DF1A-11C510DBC723}"/>
                </a:ext>
              </a:extLst>
            </p:cNvPr>
            <p:cNvSpPr/>
            <p:nvPr/>
          </p:nvSpPr>
          <p:spPr>
            <a:xfrm>
              <a:off x="3439661" y="4578114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7" name="Полилиния: фигура 5196">
              <a:extLst>
                <a:ext uri="{FF2B5EF4-FFF2-40B4-BE49-F238E27FC236}">
                  <a16:creationId xmlns:a16="http://schemas.microsoft.com/office/drawing/2014/main" id="{B99613EA-6178-9583-76FA-074331740076}"/>
                </a:ext>
              </a:extLst>
            </p:cNvPr>
            <p:cNvSpPr/>
            <p:nvPr/>
          </p:nvSpPr>
          <p:spPr>
            <a:xfrm>
              <a:off x="3530968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8" name="Полилиния: фигура 5197">
              <a:extLst>
                <a:ext uri="{FF2B5EF4-FFF2-40B4-BE49-F238E27FC236}">
                  <a16:creationId xmlns:a16="http://schemas.microsoft.com/office/drawing/2014/main" id="{83F0714D-496B-B5F3-F897-799E4812808A}"/>
                </a:ext>
              </a:extLst>
            </p:cNvPr>
            <p:cNvSpPr/>
            <p:nvPr/>
          </p:nvSpPr>
          <p:spPr>
            <a:xfrm>
              <a:off x="3236283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9" name="Полилиния: фигура 5198">
              <a:extLst>
                <a:ext uri="{FF2B5EF4-FFF2-40B4-BE49-F238E27FC236}">
                  <a16:creationId xmlns:a16="http://schemas.microsoft.com/office/drawing/2014/main" id="{F2B642C2-0043-5D2C-B3DC-CE960F7DF2EF}"/>
                </a:ext>
              </a:extLst>
            </p:cNvPr>
            <p:cNvSpPr/>
            <p:nvPr/>
          </p:nvSpPr>
          <p:spPr>
            <a:xfrm>
              <a:off x="332760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0" name="Полилиния: фигура 5199">
              <a:extLst>
                <a:ext uri="{FF2B5EF4-FFF2-40B4-BE49-F238E27FC236}">
                  <a16:creationId xmlns:a16="http://schemas.microsoft.com/office/drawing/2014/main" id="{6051342E-1F7D-0D1F-CE84-AE7F832A1D65}"/>
                </a:ext>
              </a:extLst>
            </p:cNvPr>
            <p:cNvSpPr/>
            <p:nvPr/>
          </p:nvSpPr>
          <p:spPr>
            <a:xfrm>
              <a:off x="3236283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1" name="Полилиния: фигура 5200">
              <a:extLst>
                <a:ext uri="{FF2B5EF4-FFF2-40B4-BE49-F238E27FC236}">
                  <a16:creationId xmlns:a16="http://schemas.microsoft.com/office/drawing/2014/main" id="{C31F07C1-CE8A-A150-4DC4-45E5D88BB05C}"/>
                </a:ext>
              </a:extLst>
            </p:cNvPr>
            <p:cNvSpPr/>
            <p:nvPr/>
          </p:nvSpPr>
          <p:spPr>
            <a:xfrm>
              <a:off x="332760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2" name="Полилиния: фигура 5201">
              <a:extLst>
                <a:ext uri="{FF2B5EF4-FFF2-40B4-BE49-F238E27FC236}">
                  <a16:creationId xmlns:a16="http://schemas.microsoft.com/office/drawing/2014/main" id="{7433C077-D266-32E3-2C9C-EF904D233E11}"/>
                </a:ext>
              </a:extLst>
            </p:cNvPr>
            <p:cNvSpPr/>
            <p:nvPr/>
          </p:nvSpPr>
          <p:spPr>
            <a:xfrm>
              <a:off x="3252893" y="448892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3" name="Полилиния: фигура 5202">
              <a:extLst>
                <a:ext uri="{FF2B5EF4-FFF2-40B4-BE49-F238E27FC236}">
                  <a16:creationId xmlns:a16="http://schemas.microsoft.com/office/drawing/2014/main" id="{6B96338A-E74D-6080-F80C-994A8B09A7FA}"/>
                </a:ext>
              </a:extLst>
            </p:cNvPr>
            <p:cNvSpPr/>
            <p:nvPr/>
          </p:nvSpPr>
          <p:spPr>
            <a:xfrm>
              <a:off x="3344200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4" name="Полилиния: фигура 5203">
              <a:extLst>
                <a:ext uri="{FF2B5EF4-FFF2-40B4-BE49-F238E27FC236}">
                  <a16:creationId xmlns:a16="http://schemas.microsoft.com/office/drawing/2014/main" id="{3D5FA154-71E5-4CC5-D75B-CEF87EE0A4A7}"/>
                </a:ext>
              </a:extLst>
            </p:cNvPr>
            <p:cNvSpPr/>
            <p:nvPr/>
          </p:nvSpPr>
          <p:spPr>
            <a:xfrm>
              <a:off x="3252893" y="4578114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5" name="Полилиния: фигура 5204">
              <a:extLst>
                <a:ext uri="{FF2B5EF4-FFF2-40B4-BE49-F238E27FC236}">
                  <a16:creationId xmlns:a16="http://schemas.microsoft.com/office/drawing/2014/main" id="{BCC7D9C4-2A79-24B6-58FB-DD30D4FA3344}"/>
                </a:ext>
              </a:extLst>
            </p:cNvPr>
            <p:cNvSpPr/>
            <p:nvPr/>
          </p:nvSpPr>
          <p:spPr>
            <a:xfrm>
              <a:off x="3344200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6" name="Полилиния: фигура 5205">
              <a:extLst>
                <a:ext uri="{FF2B5EF4-FFF2-40B4-BE49-F238E27FC236}">
                  <a16:creationId xmlns:a16="http://schemas.microsoft.com/office/drawing/2014/main" id="{E77225B6-A981-63BA-71B8-1E2717CA9622}"/>
                </a:ext>
              </a:extLst>
            </p:cNvPr>
            <p:cNvSpPr/>
            <p:nvPr/>
          </p:nvSpPr>
          <p:spPr>
            <a:xfrm>
              <a:off x="304951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7" name="Полилиния: фигура 5206">
              <a:extLst>
                <a:ext uri="{FF2B5EF4-FFF2-40B4-BE49-F238E27FC236}">
                  <a16:creationId xmlns:a16="http://schemas.microsoft.com/office/drawing/2014/main" id="{BCC01B90-269C-BA63-C255-81C6DD7142C9}"/>
                </a:ext>
              </a:extLst>
            </p:cNvPr>
            <p:cNvSpPr/>
            <p:nvPr/>
          </p:nvSpPr>
          <p:spPr>
            <a:xfrm>
              <a:off x="313875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8" name="Полилиния: фигура 5207">
              <a:extLst>
                <a:ext uri="{FF2B5EF4-FFF2-40B4-BE49-F238E27FC236}">
                  <a16:creationId xmlns:a16="http://schemas.microsoft.com/office/drawing/2014/main" id="{59130818-7992-44D1-B469-CB2B27A7D89C}"/>
                </a:ext>
              </a:extLst>
            </p:cNvPr>
            <p:cNvSpPr/>
            <p:nvPr/>
          </p:nvSpPr>
          <p:spPr>
            <a:xfrm>
              <a:off x="304951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9" name="Полилиния: фигура 5208">
              <a:extLst>
                <a:ext uri="{FF2B5EF4-FFF2-40B4-BE49-F238E27FC236}">
                  <a16:creationId xmlns:a16="http://schemas.microsoft.com/office/drawing/2014/main" id="{5104C6EF-2FEE-0E99-7B7C-2D1F36D20EA0}"/>
                </a:ext>
              </a:extLst>
            </p:cNvPr>
            <p:cNvSpPr/>
            <p:nvPr/>
          </p:nvSpPr>
          <p:spPr>
            <a:xfrm>
              <a:off x="313875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0" name="Полилиния: фигура 5209">
              <a:extLst>
                <a:ext uri="{FF2B5EF4-FFF2-40B4-BE49-F238E27FC236}">
                  <a16:creationId xmlns:a16="http://schemas.microsoft.com/office/drawing/2014/main" id="{AADED87A-BFE7-0B70-D299-A6FF0DA83034}"/>
                </a:ext>
              </a:extLst>
            </p:cNvPr>
            <p:cNvSpPr/>
            <p:nvPr/>
          </p:nvSpPr>
          <p:spPr>
            <a:xfrm>
              <a:off x="3066115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018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1" name="Полилиния: фигура 5210">
              <a:extLst>
                <a:ext uri="{FF2B5EF4-FFF2-40B4-BE49-F238E27FC236}">
                  <a16:creationId xmlns:a16="http://schemas.microsoft.com/office/drawing/2014/main" id="{B339414A-CB88-EAE5-02E4-41EBC2514E03}"/>
                </a:ext>
              </a:extLst>
            </p:cNvPr>
            <p:cNvSpPr/>
            <p:nvPr/>
          </p:nvSpPr>
          <p:spPr>
            <a:xfrm>
              <a:off x="3157431" y="4488923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018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2" name="Полилиния: фигура 5211">
              <a:extLst>
                <a:ext uri="{FF2B5EF4-FFF2-40B4-BE49-F238E27FC236}">
                  <a16:creationId xmlns:a16="http://schemas.microsoft.com/office/drawing/2014/main" id="{6A804EBA-D43C-7E0A-CE3D-DF0AE30B99BC}"/>
                </a:ext>
              </a:extLst>
            </p:cNvPr>
            <p:cNvSpPr/>
            <p:nvPr/>
          </p:nvSpPr>
          <p:spPr>
            <a:xfrm>
              <a:off x="3066115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3" name="Полилиния: фигура 5212">
              <a:extLst>
                <a:ext uri="{FF2B5EF4-FFF2-40B4-BE49-F238E27FC236}">
                  <a16:creationId xmlns:a16="http://schemas.microsoft.com/office/drawing/2014/main" id="{A2468D3F-D441-0D2E-24FA-5CAEB7717A17}"/>
                </a:ext>
              </a:extLst>
            </p:cNvPr>
            <p:cNvSpPr/>
            <p:nvPr/>
          </p:nvSpPr>
          <p:spPr>
            <a:xfrm>
              <a:off x="3157431" y="4578114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4" name="Полилиния: фигура 5213">
              <a:extLst>
                <a:ext uri="{FF2B5EF4-FFF2-40B4-BE49-F238E27FC236}">
                  <a16:creationId xmlns:a16="http://schemas.microsoft.com/office/drawing/2014/main" id="{1A836B7D-1FEF-3841-81D4-589894EE5C57}"/>
                </a:ext>
              </a:extLst>
            </p:cNvPr>
            <p:cNvSpPr/>
            <p:nvPr/>
          </p:nvSpPr>
          <p:spPr>
            <a:xfrm>
              <a:off x="286274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5" name="Полилиния: фигура 5214">
              <a:extLst>
                <a:ext uri="{FF2B5EF4-FFF2-40B4-BE49-F238E27FC236}">
                  <a16:creationId xmlns:a16="http://schemas.microsoft.com/office/drawing/2014/main" id="{AAC7FF69-20FF-24B3-BDEA-87C0194F0A1E}"/>
                </a:ext>
              </a:extLst>
            </p:cNvPr>
            <p:cNvSpPr/>
            <p:nvPr/>
          </p:nvSpPr>
          <p:spPr>
            <a:xfrm>
              <a:off x="295198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6" name="Полилиния: фигура 5215">
              <a:extLst>
                <a:ext uri="{FF2B5EF4-FFF2-40B4-BE49-F238E27FC236}">
                  <a16:creationId xmlns:a16="http://schemas.microsoft.com/office/drawing/2014/main" id="{C9083062-EF13-8398-4040-7FFD8C06C25F}"/>
                </a:ext>
              </a:extLst>
            </p:cNvPr>
            <p:cNvSpPr/>
            <p:nvPr/>
          </p:nvSpPr>
          <p:spPr>
            <a:xfrm>
              <a:off x="286274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7" name="Полилиния: фигура 5216">
              <a:extLst>
                <a:ext uri="{FF2B5EF4-FFF2-40B4-BE49-F238E27FC236}">
                  <a16:creationId xmlns:a16="http://schemas.microsoft.com/office/drawing/2014/main" id="{FD3E2114-0A2A-6A84-6093-CFCF9A4EFF29}"/>
                </a:ext>
              </a:extLst>
            </p:cNvPr>
            <p:cNvSpPr/>
            <p:nvPr/>
          </p:nvSpPr>
          <p:spPr>
            <a:xfrm>
              <a:off x="295198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8" name="Полилиния: фигура 5217">
              <a:extLst>
                <a:ext uri="{FF2B5EF4-FFF2-40B4-BE49-F238E27FC236}">
                  <a16:creationId xmlns:a16="http://schemas.microsoft.com/office/drawing/2014/main" id="{824EF88E-FAF2-3548-E6A7-40E4B90E37B7}"/>
                </a:ext>
              </a:extLst>
            </p:cNvPr>
            <p:cNvSpPr/>
            <p:nvPr/>
          </p:nvSpPr>
          <p:spPr>
            <a:xfrm>
              <a:off x="2879346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9" name="Полилиния: фигура 5218">
              <a:extLst>
                <a:ext uri="{FF2B5EF4-FFF2-40B4-BE49-F238E27FC236}">
                  <a16:creationId xmlns:a16="http://schemas.microsoft.com/office/drawing/2014/main" id="{BD939C6D-6DE9-2744-FCD5-51359BD2DD39}"/>
                </a:ext>
              </a:extLst>
            </p:cNvPr>
            <p:cNvSpPr/>
            <p:nvPr/>
          </p:nvSpPr>
          <p:spPr>
            <a:xfrm>
              <a:off x="2970663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0" name="Полилиния: фигура 5219">
              <a:extLst>
                <a:ext uri="{FF2B5EF4-FFF2-40B4-BE49-F238E27FC236}">
                  <a16:creationId xmlns:a16="http://schemas.microsoft.com/office/drawing/2014/main" id="{06F22128-543B-E7BA-1C65-0B1BEC1CDD20}"/>
                </a:ext>
              </a:extLst>
            </p:cNvPr>
            <p:cNvSpPr/>
            <p:nvPr/>
          </p:nvSpPr>
          <p:spPr>
            <a:xfrm>
              <a:off x="2879346" y="4580191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3 w 8299"/>
                <a:gd name="connsiteY1" fmla="*/ -179 h 9111"/>
                <a:gd name="connsiteX2" fmla="*/ 8228 w 8299"/>
                <a:gd name="connsiteY2" fmla="*/ 3965 h 9111"/>
                <a:gd name="connsiteX3" fmla="*/ 408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1" name="Полилиния: фигура 5220">
              <a:extLst>
                <a:ext uri="{FF2B5EF4-FFF2-40B4-BE49-F238E27FC236}">
                  <a16:creationId xmlns:a16="http://schemas.microsoft.com/office/drawing/2014/main" id="{F21DF0A8-BBB3-592F-1091-7CC1CFD0C162}"/>
                </a:ext>
              </a:extLst>
            </p:cNvPr>
            <p:cNvSpPr/>
            <p:nvPr/>
          </p:nvSpPr>
          <p:spPr>
            <a:xfrm>
              <a:off x="2970663" y="4580191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73 w 8299"/>
                <a:gd name="connsiteY1" fmla="*/ -179 h 9111"/>
                <a:gd name="connsiteX2" fmla="*/ 8228 w 8299"/>
                <a:gd name="connsiteY2" fmla="*/ 3965 h 9111"/>
                <a:gd name="connsiteX3" fmla="*/ 407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2" name="Полилиния: фигура 5221">
              <a:extLst>
                <a:ext uri="{FF2B5EF4-FFF2-40B4-BE49-F238E27FC236}">
                  <a16:creationId xmlns:a16="http://schemas.microsoft.com/office/drawing/2014/main" id="{8CFA92C4-992C-4352-16FF-B122D6C794B7}"/>
                </a:ext>
              </a:extLst>
            </p:cNvPr>
            <p:cNvSpPr/>
            <p:nvPr/>
          </p:nvSpPr>
          <p:spPr>
            <a:xfrm>
              <a:off x="267597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3" name="Полилиния: фигура 5222">
              <a:extLst>
                <a:ext uri="{FF2B5EF4-FFF2-40B4-BE49-F238E27FC236}">
                  <a16:creationId xmlns:a16="http://schemas.microsoft.com/office/drawing/2014/main" id="{5EB0261F-A8A8-F0AF-AF8A-0851014942DC}"/>
                </a:ext>
              </a:extLst>
            </p:cNvPr>
            <p:cNvSpPr/>
            <p:nvPr/>
          </p:nvSpPr>
          <p:spPr>
            <a:xfrm>
              <a:off x="2765208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4" name="Полилиния: фигура 5223">
              <a:extLst>
                <a:ext uri="{FF2B5EF4-FFF2-40B4-BE49-F238E27FC236}">
                  <a16:creationId xmlns:a16="http://schemas.microsoft.com/office/drawing/2014/main" id="{4EE8B718-A608-00A9-92EC-6EADCA9656FA}"/>
                </a:ext>
              </a:extLst>
            </p:cNvPr>
            <p:cNvSpPr/>
            <p:nvPr/>
          </p:nvSpPr>
          <p:spPr>
            <a:xfrm>
              <a:off x="267597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5" name="Полилиния: фигура 5224">
              <a:extLst>
                <a:ext uri="{FF2B5EF4-FFF2-40B4-BE49-F238E27FC236}">
                  <a16:creationId xmlns:a16="http://schemas.microsoft.com/office/drawing/2014/main" id="{10F388B1-3A47-D03A-EB97-B9D26B0DCF47}"/>
                </a:ext>
              </a:extLst>
            </p:cNvPr>
            <p:cNvSpPr/>
            <p:nvPr/>
          </p:nvSpPr>
          <p:spPr>
            <a:xfrm>
              <a:off x="2765208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6" name="Полилиния: фигура 5225">
              <a:extLst>
                <a:ext uri="{FF2B5EF4-FFF2-40B4-BE49-F238E27FC236}">
                  <a16:creationId xmlns:a16="http://schemas.microsoft.com/office/drawing/2014/main" id="{54AAEAD2-071C-D783-E466-E14F4DAD9D31}"/>
                </a:ext>
              </a:extLst>
            </p:cNvPr>
            <p:cNvSpPr/>
            <p:nvPr/>
          </p:nvSpPr>
          <p:spPr>
            <a:xfrm>
              <a:off x="2692578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7" name="Полилиния: фигура 5226">
              <a:extLst>
                <a:ext uri="{FF2B5EF4-FFF2-40B4-BE49-F238E27FC236}">
                  <a16:creationId xmlns:a16="http://schemas.microsoft.com/office/drawing/2014/main" id="{4791A48C-9CC9-C7FC-3B0A-0EBF980404AF}"/>
                </a:ext>
              </a:extLst>
            </p:cNvPr>
            <p:cNvSpPr/>
            <p:nvPr/>
          </p:nvSpPr>
          <p:spPr>
            <a:xfrm>
              <a:off x="2783885" y="449098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8" name="Полилиния: фигура 5227">
              <a:extLst>
                <a:ext uri="{FF2B5EF4-FFF2-40B4-BE49-F238E27FC236}">
                  <a16:creationId xmlns:a16="http://schemas.microsoft.com/office/drawing/2014/main" id="{30A76D29-001E-E748-9651-DA332D3F00D1}"/>
                </a:ext>
              </a:extLst>
            </p:cNvPr>
            <p:cNvSpPr/>
            <p:nvPr/>
          </p:nvSpPr>
          <p:spPr>
            <a:xfrm>
              <a:off x="2692578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9" name="Полилиния: фигура 5228">
              <a:extLst>
                <a:ext uri="{FF2B5EF4-FFF2-40B4-BE49-F238E27FC236}">
                  <a16:creationId xmlns:a16="http://schemas.microsoft.com/office/drawing/2014/main" id="{03F5728B-A3D1-3D64-BD81-AED83EC757A6}"/>
                </a:ext>
              </a:extLst>
            </p:cNvPr>
            <p:cNvSpPr/>
            <p:nvPr/>
          </p:nvSpPr>
          <p:spPr>
            <a:xfrm>
              <a:off x="2783885" y="458019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0" name="Полилиния: фигура 5229">
              <a:extLst>
                <a:ext uri="{FF2B5EF4-FFF2-40B4-BE49-F238E27FC236}">
                  <a16:creationId xmlns:a16="http://schemas.microsoft.com/office/drawing/2014/main" id="{1B6C0BD0-0AA0-80CA-46D0-CB0A79DABB5E}"/>
                </a:ext>
              </a:extLst>
            </p:cNvPr>
            <p:cNvSpPr/>
            <p:nvPr/>
          </p:nvSpPr>
          <p:spPr>
            <a:xfrm>
              <a:off x="248713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1" name="Полилиния: фигура 5230">
              <a:extLst>
                <a:ext uri="{FF2B5EF4-FFF2-40B4-BE49-F238E27FC236}">
                  <a16:creationId xmlns:a16="http://schemas.microsoft.com/office/drawing/2014/main" id="{A7AD5C1B-26D7-7B41-83D3-EEAFAD29BC61}"/>
                </a:ext>
              </a:extLst>
            </p:cNvPr>
            <p:cNvSpPr/>
            <p:nvPr/>
          </p:nvSpPr>
          <p:spPr>
            <a:xfrm>
              <a:off x="257843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2" name="Полилиния: фигура 5231">
              <a:extLst>
                <a:ext uri="{FF2B5EF4-FFF2-40B4-BE49-F238E27FC236}">
                  <a16:creationId xmlns:a16="http://schemas.microsoft.com/office/drawing/2014/main" id="{E65CAE59-4F00-94CC-B0A2-5EFF16F83E3C}"/>
                </a:ext>
              </a:extLst>
            </p:cNvPr>
            <p:cNvSpPr/>
            <p:nvPr/>
          </p:nvSpPr>
          <p:spPr>
            <a:xfrm>
              <a:off x="248713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3" name="Полилиния: фигура 5232">
              <a:extLst>
                <a:ext uri="{FF2B5EF4-FFF2-40B4-BE49-F238E27FC236}">
                  <a16:creationId xmlns:a16="http://schemas.microsoft.com/office/drawing/2014/main" id="{CBD46743-A860-167C-CC6E-795BAA751481}"/>
                </a:ext>
              </a:extLst>
            </p:cNvPr>
            <p:cNvSpPr/>
            <p:nvPr/>
          </p:nvSpPr>
          <p:spPr>
            <a:xfrm>
              <a:off x="257843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4" name="Полилиния: фигура 5233">
              <a:extLst>
                <a:ext uri="{FF2B5EF4-FFF2-40B4-BE49-F238E27FC236}">
                  <a16:creationId xmlns:a16="http://schemas.microsoft.com/office/drawing/2014/main" id="{6B03659C-0C99-8095-7884-362A403326BC}"/>
                </a:ext>
              </a:extLst>
            </p:cNvPr>
            <p:cNvSpPr/>
            <p:nvPr/>
          </p:nvSpPr>
          <p:spPr>
            <a:xfrm>
              <a:off x="2505809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5" name="Полилиния: фигура 5234">
              <a:extLst>
                <a:ext uri="{FF2B5EF4-FFF2-40B4-BE49-F238E27FC236}">
                  <a16:creationId xmlns:a16="http://schemas.microsoft.com/office/drawing/2014/main" id="{2B882CCC-854D-FC3E-9C74-9BA75734F7AF}"/>
                </a:ext>
              </a:extLst>
            </p:cNvPr>
            <p:cNvSpPr/>
            <p:nvPr/>
          </p:nvSpPr>
          <p:spPr>
            <a:xfrm>
              <a:off x="2597116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6" name="Полилиния: фигура 5235">
              <a:extLst>
                <a:ext uri="{FF2B5EF4-FFF2-40B4-BE49-F238E27FC236}">
                  <a16:creationId xmlns:a16="http://schemas.microsoft.com/office/drawing/2014/main" id="{C4FC72A2-422D-38B1-034F-FC2982DC93EC}"/>
                </a:ext>
              </a:extLst>
            </p:cNvPr>
            <p:cNvSpPr/>
            <p:nvPr/>
          </p:nvSpPr>
          <p:spPr>
            <a:xfrm>
              <a:off x="2505809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7" name="Полилиния: фигура 5236">
              <a:extLst>
                <a:ext uri="{FF2B5EF4-FFF2-40B4-BE49-F238E27FC236}">
                  <a16:creationId xmlns:a16="http://schemas.microsoft.com/office/drawing/2014/main" id="{BD26B074-E5B3-9331-DCF2-024F8EB1634C}"/>
                </a:ext>
              </a:extLst>
            </p:cNvPr>
            <p:cNvSpPr/>
            <p:nvPr/>
          </p:nvSpPr>
          <p:spPr>
            <a:xfrm>
              <a:off x="2597116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8" name="Полилиния: фигура 5237">
              <a:extLst>
                <a:ext uri="{FF2B5EF4-FFF2-40B4-BE49-F238E27FC236}">
                  <a16:creationId xmlns:a16="http://schemas.microsoft.com/office/drawing/2014/main" id="{E91C3D7C-4341-D129-A678-83014E82FF6A}"/>
                </a:ext>
              </a:extLst>
            </p:cNvPr>
            <p:cNvSpPr/>
            <p:nvPr/>
          </p:nvSpPr>
          <p:spPr>
            <a:xfrm>
              <a:off x="230036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9" name="Полилиния: фигура 5238">
              <a:extLst>
                <a:ext uri="{FF2B5EF4-FFF2-40B4-BE49-F238E27FC236}">
                  <a16:creationId xmlns:a16="http://schemas.microsoft.com/office/drawing/2014/main" id="{DAB8CAD1-0440-3DBD-8EBD-2987845D9FFE}"/>
                </a:ext>
              </a:extLst>
            </p:cNvPr>
            <p:cNvSpPr/>
            <p:nvPr/>
          </p:nvSpPr>
          <p:spPr>
            <a:xfrm>
              <a:off x="239167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0" name="Полилиния: фигура 5239">
              <a:extLst>
                <a:ext uri="{FF2B5EF4-FFF2-40B4-BE49-F238E27FC236}">
                  <a16:creationId xmlns:a16="http://schemas.microsoft.com/office/drawing/2014/main" id="{280B6BFD-B6B6-FC8A-F9AF-A07AC0471982}"/>
                </a:ext>
              </a:extLst>
            </p:cNvPr>
            <p:cNvSpPr/>
            <p:nvPr/>
          </p:nvSpPr>
          <p:spPr>
            <a:xfrm>
              <a:off x="230036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1" name="Полилиния: фигура 5240">
              <a:extLst>
                <a:ext uri="{FF2B5EF4-FFF2-40B4-BE49-F238E27FC236}">
                  <a16:creationId xmlns:a16="http://schemas.microsoft.com/office/drawing/2014/main" id="{16BCA68E-5518-7A48-42A3-FEFB1E66702B}"/>
                </a:ext>
              </a:extLst>
            </p:cNvPr>
            <p:cNvSpPr/>
            <p:nvPr/>
          </p:nvSpPr>
          <p:spPr>
            <a:xfrm>
              <a:off x="239167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2" name="Полилиния: фигура 5241">
              <a:extLst>
                <a:ext uri="{FF2B5EF4-FFF2-40B4-BE49-F238E27FC236}">
                  <a16:creationId xmlns:a16="http://schemas.microsoft.com/office/drawing/2014/main" id="{3C6C91DD-795B-AA9F-50E3-103ACF50031E}"/>
                </a:ext>
              </a:extLst>
            </p:cNvPr>
            <p:cNvSpPr/>
            <p:nvPr/>
          </p:nvSpPr>
          <p:spPr>
            <a:xfrm>
              <a:off x="2319041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3" name="Полилиния: фигура 5242">
              <a:extLst>
                <a:ext uri="{FF2B5EF4-FFF2-40B4-BE49-F238E27FC236}">
                  <a16:creationId xmlns:a16="http://schemas.microsoft.com/office/drawing/2014/main" id="{C83EE39A-46FE-9C1E-62F8-2842532BF3DF}"/>
                </a:ext>
              </a:extLst>
            </p:cNvPr>
            <p:cNvSpPr/>
            <p:nvPr/>
          </p:nvSpPr>
          <p:spPr>
            <a:xfrm>
              <a:off x="2410348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4" name="Полилиния: фигура 5243">
              <a:extLst>
                <a:ext uri="{FF2B5EF4-FFF2-40B4-BE49-F238E27FC236}">
                  <a16:creationId xmlns:a16="http://schemas.microsoft.com/office/drawing/2014/main" id="{665C411B-002C-1438-568A-9A3EC1FE3610}"/>
                </a:ext>
              </a:extLst>
            </p:cNvPr>
            <p:cNvSpPr/>
            <p:nvPr/>
          </p:nvSpPr>
          <p:spPr>
            <a:xfrm>
              <a:off x="2319041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5" name="Полилиния: фигура 5244">
              <a:extLst>
                <a:ext uri="{FF2B5EF4-FFF2-40B4-BE49-F238E27FC236}">
                  <a16:creationId xmlns:a16="http://schemas.microsoft.com/office/drawing/2014/main" id="{35F1AD2C-3A1A-35A2-2F88-68177B05C8ED}"/>
                </a:ext>
              </a:extLst>
            </p:cNvPr>
            <p:cNvSpPr/>
            <p:nvPr/>
          </p:nvSpPr>
          <p:spPr>
            <a:xfrm>
              <a:off x="2410348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6" name="Полилиния: фигура 5245">
              <a:extLst>
                <a:ext uri="{FF2B5EF4-FFF2-40B4-BE49-F238E27FC236}">
                  <a16:creationId xmlns:a16="http://schemas.microsoft.com/office/drawing/2014/main" id="{DA3B03EC-FF25-7A34-BCBE-035EAEC89A08}"/>
                </a:ext>
              </a:extLst>
            </p:cNvPr>
            <p:cNvSpPr/>
            <p:nvPr/>
          </p:nvSpPr>
          <p:spPr>
            <a:xfrm>
              <a:off x="211359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7" name="Полилиния: фигура 5246">
              <a:extLst>
                <a:ext uri="{FF2B5EF4-FFF2-40B4-BE49-F238E27FC236}">
                  <a16:creationId xmlns:a16="http://schemas.microsoft.com/office/drawing/2014/main" id="{C4F9F928-67F1-89BD-5F2D-50D1294B16FF}"/>
                </a:ext>
              </a:extLst>
            </p:cNvPr>
            <p:cNvSpPr/>
            <p:nvPr/>
          </p:nvSpPr>
          <p:spPr>
            <a:xfrm>
              <a:off x="220282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8" name="Полилиния: фигура 5247">
              <a:extLst>
                <a:ext uri="{FF2B5EF4-FFF2-40B4-BE49-F238E27FC236}">
                  <a16:creationId xmlns:a16="http://schemas.microsoft.com/office/drawing/2014/main" id="{32BB2B6C-F211-7232-7186-EAF173E51F78}"/>
                </a:ext>
              </a:extLst>
            </p:cNvPr>
            <p:cNvSpPr/>
            <p:nvPr/>
          </p:nvSpPr>
          <p:spPr>
            <a:xfrm>
              <a:off x="211359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9" name="Полилиния: фигура 5248">
              <a:extLst>
                <a:ext uri="{FF2B5EF4-FFF2-40B4-BE49-F238E27FC236}">
                  <a16:creationId xmlns:a16="http://schemas.microsoft.com/office/drawing/2014/main" id="{7593C94B-3EA8-9B41-EB79-5C4ABD13BA43}"/>
                </a:ext>
              </a:extLst>
            </p:cNvPr>
            <p:cNvSpPr/>
            <p:nvPr/>
          </p:nvSpPr>
          <p:spPr>
            <a:xfrm>
              <a:off x="220282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0" name="Полилиния: фигура 5249">
              <a:extLst>
                <a:ext uri="{FF2B5EF4-FFF2-40B4-BE49-F238E27FC236}">
                  <a16:creationId xmlns:a16="http://schemas.microsoft.com/office/drawing/2014/main" id="{3028281D-A376-C86C-EAA7-19CF39E7EDB6}"/>
                </a:ext>
              </a:extLst>
            </p:cNvPr>
            <p:cNvSpPr/>
            <p:nvPr/>
          </p:nvSpPr>
          <p:spPr>
            <a:xfrm>
              <a:off x="2132273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1" name="Полилиния: фигура 5250">
              <a:extLst>
                <a:ext uri="{FF2B5EF4-FFF2-40B4-BE49-F238E27FC236}">
                  <a16:creationId xmlns:a16="http://schemas.microsoft.com/office/drawing/2014/main" id="{ABA96EF8-1295-CA9D-A5D7-437B48DB37BF}"/>
                </a:ext>
              </a:extLst>
            </p:cNvPr>
            <p:cNvSpPr/>
            <p:nvPr/>
          </p:nvSpPr>
          <p:spPr>
            <a:xfrm>
              <a:off x="2223579" y="4493066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7"/>
                    <a:pt x="4082" y="1897"/>
                  </a:cubicBezTo>
                  <a:cubicBezTo>
                    <a:pt x="4082" y="1897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2" name="Полилиния: фигура 5251">
              <a:extLst>
                <a:ext uri="{FF2B5EF4-FFF2-40B4-BE49-F238E27FC236}">
                  <a16:creationId xmlns:a16="http://schemas.microsoft.com/office/drawing/2014/main" id="{3C17AE15-15B8-63A4-923C-76277422DED2}"/>
                </a:ext>
              </a:extLst>
            </p:cNvPr>
            <p:cNvSpPr/>
            <p:nvPr/>
          </p:nvSpPr>
          <p:spPr>
            <a:xfrm>
              <a:off x="2132273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3" name="Полилиния: фигура 5252">
              <a:extLst>
                <a:ext uri="{FF2B5EF4-FFF2-40B4-BE49-F238E27FC236}">
                  <a16:creationId xmlns:a16="http://schemas.microsoft.com/office/drawing/2014/main" id="{6FCB572A-7BC6-5608-FA58-16AF35E6E021}"/>
                </a:ext>
              </a:extLst>
            </p:cNvPr>
            <p:cNvSpPr/>
            <p:nvPr/>
          </p:nvSpPr>
          <p:spPr>
            <a:xfrm>
              <a:off x="2223579" y="4582268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4" name="Полилиния: фигура 5253">
              <a:extLst>
                <a:ext uri="{FF2B5EF4-FFF2-40B4-BE49-F238E27FC236}">
                  <a16:creationId xmlns:a16="http://schemas.microsoft.com/office/drawing/2014/main" id="{B2AC937B-7816-A105-2460-D481409C9FB5}"/>
                </a:ext>
              </a:extLst>
            </p:cNvPr>
            <p:cNvSpPr/>
            <p:nvPr/>
          </p:nvSpPr>
          <p:spPr>
            <a:xfrm>
              <a:off x="192682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5" name="Полилиния: фигура 5254">
              <a:extLst>
                <a:ext uri="{FF2B5EF4-FFF2-40B4-BE49-F238E27FC236}">
                  <a16:creationId xmlns:a16="http://schemas.microsoft.com/office/drawing/2014/main" id="{25AD7817-F889-621C-4C0E-353D72580D37}"/>
                </a:ext>
              </a:extLst>
            </p:cNvPr>
            <p:cNvSpPr/>
            <p:nvPr/>
          </p:nvSpPr>
          <p:spPr>
            <a:xfrm>
              <a:off x="201605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6" name="Полилиния: фигура 5255">
              <a:extLst>
                <a:ext uri="{FF2B5EF4-FFF2-40B4-BE49-F238E27FC236}">
                  <a16:creationId xmlns:a16="http://schemas.microsoft.com/office/drawing/2014/main" id="{359FA5D6-43E0-95DB-5793-FC9F1A653E1F}"/>
                </a:ext>
              </a:extLst>
            </p:cNvPr>
            <p:cNvSpPr/>
            <p:nvPr/>
          </p:nvSpPr>
          <p:spPr>
            <a:xfrm>
              <a:off x="192682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7" name="Полилиния: фигура 5256">
              <a:extLst>
                <a:ext uri="{FF2B5EF4-FFF2-40B4-BE49-F238E27FC236}">
                  <a16:creationId xmlns:a16="http://schemas.microsoft.com/office/drawing/2014/main" id="{86AB33EA-08C1-E422-5A7E-866C15F6ACCC}"/>
                </a:ext>
              </a:extLst>
            </p:cNvPr>
            <p:cNvSpPr/>
            <p:nvPr/>
          </p:nvSpPr>
          <p:spPr>
            <a:xfrm>
              <a:off x="201605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8" name="Полилиния: фигура 5257">
              <a:extLst>
                <a:ext uri="{FF2B5EF4-FFF2-40B4-BE49-F238E27FC236}">
                  <a16:creationId xmlns:a16="http://schemas.microsoft.com/office/drawing/2014/main" id="{FE9287F2-A6BE-1403-09B5-7CC5935AF45C}"/>
                </a:ext>
              </a:extLst>
            </p:cNvPr>
            <p:cNvSpPr/>
            <p:nvPr/>
          </p:nvSpPr>
          <p:spPr>
            <a:xfrm>
              <a:off x="1945504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9" name="Полилиния: фигура 5258">
              <a:extLst>
                <a:ext uri="{FF2B5EF4-FFF2-40B4-BE49-F238E27FC236}">
                  <a16:creationId xmlns:a16="http://schemas.microsoft.com/office/drawing/2014/main" id="{1C38260E-1F36-D5E5-483F-8BD1B97FA508}"/>
                </a:ext>
              </a:extLst>
            </p:cNvPr>
            <p:cNvSpPr/>
            <p:nvPr/>
          </p:nvSpPr>
          <p:spPr>
            <a:xfrm>
              <a:off x="2036811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0" name="Полилиния: фигура 5259">
              <a:extLst>
                <a:ext uri="{FF2B5EF4-FFF2-40B4-BE49-F238E27FC236}">
                  <a16:creationId xmlns:a16="http://schemas.microsoft.com/office/drawing/2014/main" id="{3E8BA3AA-02AD-7EED-ED30-B558B2E38CB8}"/>
                </a:ext>
              </a:extLst>
            </p:cNvPr>
            <p:cNvSpPr/>
            <p:nvPr/>
          </p:nvSpPr>
          <p:spPr>
            <a:xfrm>
              <a:off x="1945504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1" name="Полилиния: фигура 5260">
              <a:extLst>
                <a:ext uri="{FF2B5EF4-FFF2-40B4-BE49-F238E27FC236}">
                  <a16:creationId xmlns:a16="http://schemas.microsoft.com/office/drawing/2014/main" id="{9E3B90BE-7A12-1DF9-6CAC-A9E1B5F45738}"/>
                </a:ext>
              </a:extLst>
            </p:cNvPr>
            <p:cNvSpPr/>
            <p:nvPr/>
          </p:nvSpPr>
          <p:spPr>
            <a:xfrm>
              <a:off x="2036811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2" name="Полилиния: фигура 5261">
              <a:extLst>
                <a:ext uri="{FF2B5EF4-FFF2-40B4-BE49-F238E27FC236}">
                  <a16:creationId xmlns:a16="http://schemas.microsoft.com/office/drawing/2014/main" id="{18261471-FF81-398F-A21F-9D17A60BF902}"/>
                </a:ext>
              </a:extLst>
            </p:cNvPr>
            <p:cNvSpPr/>
            <p:nvPr/>
          </p:nvSpPr>
          <p:spPr>
            <a:xfrm>
              <a:off x="1740049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3" name="Полилиния: фигура 5262">
              <a:extLst>
                <a:ext uri="{FF2B5EF4-FFF2-40B4-BE49-F238E27FC236}">
                  <a16:creationId xmlns:a16="http://schemas.microsoft.com/office/drawing/2014/main" id="{9AF5627B-7706-0EE4-0C2E-D93531611452}"/>
                </a:ext>
              </a:extLst>
            </p:cNvPr>
            <p:cNvSpPr/>
            <p:nvPr/>
          </p:nvSpPr>
          <p:spPr>
            <a:xfrm>
              <a:off x="182928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4" name="Полилиния: фигура 5263">
              <a:extLst>
                <a:ext uri="{FF2B5EF4-FFF2-40B4-BE49-F238E27FC236}">
                  <a16:creationId xmlns:a16="http://schemas.microsoft.com/office/drawing/2014/main" id="{FB6645EE-F14B-DCB5-0E44-4BCEE4895BB6}"/>
                </a:ext>
              </a:extLst>
            </p:cNvPr>
            <p:cNvSpPr/>
            <p:nvPr/>
          </p:nvSpPr>
          <p:spPr>
            <a:xfrm>
              <a:off x="1740049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5" name="Полилиния: фигура 5264">
              <a:extLst>
                <a:ext uri="{FF2B5EF4-FFF2-40B4-BE49-F238E27FC236}">
                  <a16:creationId xmlns:a16="http://schemas.microsoft.com/office/drawing/2014/main" id="{5599610F-3426-A148-03E9-FB03E30ACDE4}"/>
                </a:ext>
              </a:extLst>
            </p:cNvPr>
            <p:cNvSpPr/>
            <p:nvPr/>
          </p:nvSpPr>
          <p:spPr>
            <a:xfrm>
              <a:off x="182928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6" name="Полилиния: фигура 5265">
              <a:extLst>
                <a:ext uri="{FF2B5EF4-FFF2-40B4-BE49-F238E27FC236}">
                  <a16:creationId xmlns:a16="http://schemas.microsoft.com/office/drawing/2014/main" id="{3BDD2503-3B58-DDBC-1E7D-C6091A219D28}"/>
                </a:ext>
              </a:extLst>
            </p:cNvPr>
            <p:cNvSpPr/>
            <p:nvPr/>
          </p:nvSpPr>
          <p:spPr>
            <a:xfrm>
              <a:off x="1758726" y="4493066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7" name="Полилиния: фигура 5266">
              <a:extLst>
                <a:ext uri="{FF2B5EF4-FFF2-40B4-BE49-F238E27FC236}">
                  <a16:creationId xmlns:a16="http://schemas.microsoft.com/office/drawing/2014/main" id="{6EA0B101-F2E4-F685-39F1-FBFF931E3477}"/>
                </a:ext>
              </a:extLst>
            </p:cNvPr>
            <p:cNvSpPr/>
            <p:nvPr/>
          </p:nvSpPr>
          <p:spPr>
            <a:xfrm>
              <a:off x="1850043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8" name="Полилиния: фигура 5267">
              <a:extLst>
                <a:ext uri="{FF2B5EF4-FFF2-40B4-BE49-F238E27FC236}">
                  <a16:creationId xmlns:a16="http://schemas.microsoft.com/office/drawing/2014/main" id="{60714500-7107-6734-4150-EC4D8E0AA546}"/>
                </a:ext>
              </a:extLst>
            </p:cNvPr>
            <p:cNvSpPr/>
            <p:nvPr/>
          </p:nvSpPr>
          <p:spPr>
            <a:xfrm>
              <a:off x="1758726" y="4582268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9" name="Полилиния: фигура 5268">
              <a:extLst>
                <a:ext uri="{FF2B5EF4-FFF2-40B4-BE49-F238E27FC236}">
                  <a16:creationId xmlns:a16="http://schemas.microsoft.com/office/drawing/2014/main" id="{29CBCD3B-6384-2E9C-FAAD-71D98A228E85}"/>
                </a:ext>
              </a:extLst>
            </p:cNvPr>
            <p:cNvSpPr/>
            <p:nvPr/>
          </p:nvSpPr>
          <p:spPr>
            <a:xfrm>
              <a:off x="1850043" y="4582268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0" name="Полилиния: фигура 5269">
              <a:extLst>
                <a:ext uri="{FF2B5EF4-FFF2-40B4-BE49-F238E27FC236}">
                  <a16:creationId xmlns:a16="http://schemas.microsoft.com/office/drawing/2014/main" id="{FB53F147-3CD5-E728-12CC-43A137143429}"/>
                </a:ext>
              </a:extLst>
            </p:cNvPr>
            <p:cNvSpPr/>
            <p:nvPr/>
          </p:nvSpPr>
          <p:spPr>
            <a:xfrm>
              <a:off x="155121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1" name="Полилиния: фигура 5270">
              <a:extLst>
                <a:ext uri="{FF2B5EF4-FFF2-40B4-BE49-F238E27FC236}">
                  <a16:creationId xmlns:a16="http://schemas.microsoft.com/office/drawing/2014/main" id="{B06078AA-5120-AFB6-1B99-E1E28D672FB4}"/>
                </a:ext>
              </a:extLst>
            </p:cNvPr>
            <p:cNvSpPr/>
            <p:nvPr/>
          </p:nvSpPr>
          <p:spPr>
            <a:xfrm>
              <a:off x="164252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2" name="Полилиния: фигура 5271">
              <a:extLst>
                <a:ext uri="{FF2B5EF4-FFF2-40B4-BE49-F238E27FC236}">
                  <a16:creationId xmlns:a16="http://schemas.microsoft.com/office/drawing/2014/main" id="{828E6157-A108-F454-E08D-13B286860AD0}"/>
                </a:ext>
              </a:extLst>
            </p:cNvPr>
            <p:cNvSpPr/>
            <p:nvPr/>
          </p:nvSpPr>
          <p:spPr>
            <a:xfrm>
              <a:off x="155121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3" name="Полилиния: фигура 5272">
              <a:extLst>
                <a:ext uri="{FF2B5EF4-FFF2-40B4-BE49-F238E27FC236}">
                  <a16:creationId xmlns:a16="http://schemas.microsoft.com/office/drawing/2014/main" id="{39F54160-F4B6-CF7B-3BF9-B23C8F474C67}"/>
                </a:ext>
              </a:extLst>
            </p:cNvPr>
            <p:cNvSpPr/>
            <p:nvPr/>
          </p:nvSpPr>
          <p:spPr>
            <a:xfrm>
              <a:off x="164252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4" name="Полилиния: фигура 5273">
              <a:extLst>
                <a:ext uri="{FF2B5EF4-FFF2-40B4-BE49-F238E27FC236}">
                  <a16:creationId xmlns:a16="http://schemas.microsoft.com/office/drawing/2014/main" id="{5EC5F813-0677-B82B-C191-12CB715623C6}"/>
                </a:ext>
              </a:extLst>
            </p:cNvPr>
            <p:cNvSpPr/>
            <p:nvPr/>
          </p:nvSpPr>
          <p:spPr>
            <a:xfrm>
              <a:off x="1571958" y="4493585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5" name="Полилиния: фигура 5274">
              <a:extLst>
                <a:ext uri="{FF2B5EF4-FFF2-40B4-BE49-F238E27FC236}">
                  <a16:creationId xmlns:a16="http://schemas.microsoft.com/office/drawing/2014/main" id="{F2C5D83F-0DC1-6143-3A8B-54FB67601439}"/>
                </a:ext>
              </a:extLst>
            </p:cNvPr>
            <p:cNvSpPr/>
            <p:nvPr/>
          </p:nvSpPr>
          <p:spPr>
            <a:xfrm>
              <a:off x="1663274" y="4493585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6" name="Полилиния: фигура 5275">
              <a:extLst>
                <a:ext uri="{FF2B5EF4-FFF2-40B4-BE49-F238E27FC236}">
                  <a16:creationId xmlns:a16="http://schemas.microsoft.com/office/drawing/2014/main" id="{2C002652-6089-B3C8-4BB5-E26E73B08A22}"/>
                </a:ext>
              </a:extLst>
            </p:cNvPr>
            <p:cNvSpPr/>
            <p:nvPr/>
          </p:nvSpPr>
          <p:spPr>
            <a:xfrm>
              <a:off x="1571958" y="4583416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7" name="Полилиния: фигура 5276">
              <a:extLst>
                <a:ext uri="{FF2B5EF4-FFF2-40B4-BE49-F238E27FC236}">
                  <a16:creationId xmlns:a16="http://schemas.microsoft.com/office/drawing/2014/main" id="{864B4686-E613-7844-2281-BC9919836528}"/>
                </a:ext>
              </a:extLst>
            </p:cNvPr>
            <p:cNvSpPr/>
            <p:nvPr/>
          </p:nvSpPr>
          <p:spPr>
            <a:xfrm>
              <a:off x="1663274" y="4583416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8" name="Полилиния: фигура 5277">
              <a:extLst>
                <a:ext uri="{FF2B5EF4-FFF2-40B4-BE49-F238E27FC236}">
                  <a16:creationId xmlns:a16="http://schemas.microsoft.com/office/drawing/2014/main" id="{80F7E713-DA34-A15B-8EEB-E5253B232FF6}"/>
                </a:ext>
              </a:extLst>
            </p:cNvPr>
            <p:cNvSpPr/>
            <p:nvPr/>
          </p:nvSpPr>
          <p:spPr>
            <a:xfrm>
              <a:off x="1364435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9" name="Полилиния: фигура 5278">
              <a:extLst>
                <a:ext uri="{FF2B5EF4-FFF2-40B4-BE49-F238E27FC236}">
                  <a16:creationId xmlns:a16="http://schemas.microsoft.com/office/drawing/2014/main" id="{733F3F01-A292-8427-C113-911EA607AC70}"/>
                </a:ext>
              </a:extLst>
            </p:cNvPr>
            <p:cNvSpPr/>
            <p:nvPr/>
          </p:nvSpPr>
          <p:spPr>
            <a:xfrm>
              <a:off x="145575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0" name="Полилиния: фигура 5279">
              <a:extLst>
                <a:ext uri="{FF2B5EF4-FFF2-40B4-BE49-F238E27FC236}">
                  <a16:creationId xmlns:a16="http://schemas.microsoft.com/office/drawing/2014/main" id="{626A2FE4-A3D1-FE23-1E76-90A885B5CB2A}"/>
                </a:ext>
              </a:extLst>
            </p:cNvPr>
            <p:cNvSpPr/>
            <p:nvPr/>
          </p:nvSpPr>
          <p:spPr>
            <a:xfrm>
              <a:off x="1364435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1" name="Полилиния: фигура 5280">
              <a:extLst>
                <a:ext uri="{FF2B5EF4-FFF2-40B4-BE49-F238E27FC236}">
                  <a16:creationId xmlns:a16="http://schemas.microsoft.com/office/drawing/2014/main" id="{F0E43635-D46F-06FE-7B96-8F544C50206B}"/>
                </a:ext>
              </a:extLst>
            </p:cNvPr>
            <p:cNvSpPr/>
            <p:nvPr/>
          </p:nvSpPr>
          <p:spPr>
            <a:xfrm>
              <a:off x="145575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2" name="Полилиния: фигура 5281">
              <a:extLst>
                <a:ext uri="{FF2B5EF4-FFF2-40B4-BE49-F238E27FC236}">
                  <a16:creationId xmlns:a16="http://schemas.microsoft.com/office/drawing/2014/main" id="{35B830A8-F387-6CAB-40DD-BF92CB3DAC1B}"/>
                </a:ext>
              </a:extLst>
            </p:cNvPr>
            <p:cNvSpPr/>
            <p:nvPr/>
          </p:nvSpPr>
          <p:spPr>
            <a:xfrm>
              <a:off x="1385189" y="4494219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2005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3" name="Полилиния: фигура 5282">
              <a:extLst>
                <a:ext uri="{FF2B5EF4-FFF2-40B4-BE49-F238E27FC236}">
                  <a16:creationId xmlns:a16="http://schemas.microsoft.com/office/drawing/2014/main" id="{E4082568-601E-5966-29BC-9768B93F1C9D}"/>
                </a:ext>
              </a:extLst>
            </p:cNvPr>
            <p:cNvSpPr/>
            <p:nvPr/>
          </p:nvSpPr>
          <p:spPr>
            <a:xfrm>
              <a:off x="1476496" y="4494219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-72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4" name="Полилиния: фигура 5283">
              <a:extLst>
                <a:ext uri="{FF2B5EF4-FFF2-40B4-BE49-F238E27FC236}">
                  <a16:creationId xmlns:a16="http://schemas.microsoft.com/office/drawing/2014/main" id="{E0B56030-5679-6770-26A4-B8BCA69683A0}"/>
                </a:ext>
              </a:extLst>
            </p:cNvPr>
            <p:cNvSpPr/>
            <p:nvPr/>
          </p:nvSpPr>
          <p:spPr>
            <a:xfrm>
              <a:off x="1385189" y="4583416"/>
              <a:ext cx="2937" cy="2476"/>
            </a:xfrm>
            <a:custGeom>
              <a:avLst/>
              <a:gdLst>
                <a:gd name="connsiteX0" fmla="*/ -72 w 2937"/>
                <a:gd name="connsiteY0" fmla="*/ 740 h 2476"/>
                <a:gd name="connsiteX1" fmla="*/ -72 w 2937"/>
                <a:gd name="connsiteY1" fmla="*/ 740 h 2476"/>
                <a:gd name="connsiteX2" fmla="*/ 2005 w 2937"/>
                <a:gd name="connsiteY2" fmla="*/ 740 h 2476"/>
                <a:gd name="connsiteX3" fmla="*/ -72 w 2937"/>
                <a:gd name="connsiteY3" fmla="*/ 740 h 2476"/>
                <a:gd name="connsiteX4" fmla="*/ -72 w 2937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2005" y="740"/>
                    <a:pt x="2005" y="740"/>
                  </a:cubicBezTo>
                  <a:cubicBezTo>
                    <a:pt x="4082" y="2816"/>
                    <a:pt x="2005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5" name="Полилиния: фигура 5284">
              <a:extLst>
                <a:ext uri="{FF2B5EF4-FFF2-40B4-BE49-F238E27FC236}">
                  <a16:creationId xmlns:a16="http://schemas.microsoft.com/office/drawing/2014/main" id="{9C58A05B-E896-53EC-7314-78E8666503F0}"/>
                </a:ext>
              </a:extLst>
            </p:cNvPr>
            <p:cNvSpPr/>
            <p:nvPr/>
          </p:nvSpPr>
          <p:spPr>
            <a:xfrm>
              <a:off x="1476496" y="4583416"/>
              <a:ext cx="2077" cy="2476"/>
            </a:xfrm>
            <a:custGeom>
              <a:avLst/>
              <a:gdLst>
                <a:gd name="connsiteX0" fmla="*/ -72 w 2077"/>
                <a:gd name="connsiteY0" fmla="*/ 740 h 2476"/>
                <a:gd name="connsiteX1" fmla="*/ -72 w 2077"/>
                <a:gd name="connsiteY1" fmla="*/ 740 h 2476"/>
                <a:gd name="connsiteX2" fmla="*/ 2005 w 2077"/>
                <a:gd name="connsiteY2" fmla="*/ 740 h 2476"/>
                <a:gd name="connsiteX3" fmla="*/ -72 w 2077"/>
                <a:gd name="connsiteY3" fmla="*/ 740 h 2476"/>
                <a:gd name="connsiteX4" fmla="*/ -72 w 2077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2005" y="-1327"/>
                    <a:pt x="2005" y="740"/>
                    <a:pt x="2005" y="740"/>
                  </a:cubicBezTo>
                  <a:cubicBezTo>
                    <a:pt x="2005" y="2816"/>
                    <a:pt x="2005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6" name="Полилиния: фигура 5285">
              <a:extLst>
                <a:ext uri="{FF2B5EF4-FFF2-40B4-BE49-F238E27FC236}">
                  <a16:creationId xmlns:a16="http://schemas.microsoft.com/office/drawing/2014/main" id="{2DA6C44D-52E3-4CF5-07A1-6E3999F6C04B}"/>
                </a:ext>
              </a:extLst>
            </p:cNvPr>
            <p:cNvSpPr/>
            <p:nvPr/>
          </p:nvSpPr>
          <p:spPr>
            <a:xfrm>
              <a:off x="117766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7" name="Полилиния: фигура 5286">
              <a:extLst>
                <a:ext uri="{FF2B5EF4-FFF2-40B4-BE49-F238E27FC236}">
                  <a16:creationId xmlns:a16="http://schemas.microsoft.com/office/drawing/2014/main" id="{A2381086-2291-B9F0-6332-68541CC755F5}"/>
                </a:ext>
              </a:extLst>
            </p:cNvPr>
            <p:cNvSpPr/>
            <p:nvPr/>
          </p:nvSpPr>
          <p:spPr>
            <a:xfrm>
              <a:off x="126690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8" name="Полилиния: фигура 5287">
              <a:extLst>
                <a:ext uri="{FF2B5EF4-FFF2-40B4-BE49-F238E27FC236}">
                  <a16:creationId xmlns:a16="http://schemas.microsoft.com/office/drawing/2014/main" id="{6A99FDAF-8046-BE12-52B8-F44E35121889}"/>
                </a:ext>
              </a:extLst>
            </p:cNvPr>
            <p:cNvSpPr/>
            <p:nvPr/>
          </p:nvSpPr>
          <p:spPr>
            <a:xfrm>
              <a:off x="117766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9" name="Полилиния: фигура 5288">
              <a:extLst>
                <a:ext uri="{FF2B5EF4-FFF2-40B4-BE49-F238E27FC236}">
                  <a16:creationId xmlns:a16="http://schemas.microsoft.com/office/drawing/2014/main" id="{91D73049-A468-4D28-D9D4-E6159620C508}"/>
                </a:ext>
              </a:extLst>
            </p:cNvPr>
            <p:cNvSpPr/>
            <p:nvPr/>
          </p:nvSpPr>
          <p:spPr>
            <a:xfrm>
              <a:off x="126690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0" name="Полилиния: фигура 5289">
              <a:extLst>
                <a:ext uri="{FF2B5EF4-FFF2-40B4-BE49-F238E27FC236}">
                  <a16:creationId xmlns:a16="http://schemas.microsoft.com/office/drawing/2014/main" id="{2D66FAC4-384D-147D-0A6F-39C9E7ADD083}"/>
                </a:ext>
              </a:extLst>
            </p:cNvPr>
            <p:cNvSpPr/>
            <p:nvPr/>
          </p:nvSpPr>
          <p:spPr>
            <a:xfrm>
              <a:off x="1198421" y="4584334"/>
              <a:ext cx="1558" cy="1557"/>
            </a:xfrm>
            <a:custGeom>
              <a:avLst/>
              <a:gdLst>
                <a:gd name="connsiteX0" fmla="*/ -72 w 1558"/>
                <a:gd name="connsiteY0" fmla="*/ -179 h 1557"/>
                <a:gd name="connsiteX1" fmla="*/ -72 w 1558"/>
                <a:gd name="connsiteY1" fmla="*/ -179 h 1557"/>
                <a:gd name="connsiteX2" fmla="*/ -72 w 1558"/>
                <a:gd name="connsiteY2" fmla="*/ -179 h 1557"/>
                <a:gd name="connsiteX3" fmla="*/ -72 w 1558"/>
                <a:gd name="connsiteY3" fmla="*/ -179 h 1557"/>
                <a:gd name="connsiteX4" fmla="*/ -72 w 1558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1898"/>
                    <a:pt x="2005" y="1898"/>
                    <a:pt x="-72" y="-179"/>
                  </a:cubicBezTo>
                  <a:cubicBezTo>
                    <a:pt x="2005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1" name="Полилиния: фигура 5290">
              <a:extLst>
                <a:ext uri="{FF2B5EF4-FFF2-40B4-BE49-F238E27FC236}">
                  <a16:creationId xmlns:a16="http://schemas.microsoft.com/office/drawing/2014/main" id="{256027A9-90A9-F503-7792-22B358177CCE}"/>
                </a:ext>
              </a:extLst>
            </p:cNvPr>
            <p:cNvSpPr/>
            <p:nvPr/>
          </p:nvSpPr>
          <p:spPr>
            <a:xfrm>
              <a:off x="1289728" y="4584334"/>
              <a:ext cx="923" cy="1557"/>
            </a:xfrm>
            <a:custGeom>
              <a:avLst/>
              <a:gdLst>
                <a:gd name="connsiteX0" fmla="*/ -72 w 923"/>
                <a:gd name="connsiteY0" fmla="*/ -179 h 1557"/>
                <a:gd name="connsiteX1" fmla="*/ -72 w 923"/>
                <a:gd name="connsiteY1" fmla="*/ -179 h 1557"/>
                <a:gd name="connsiteX2" fmla="*/ -72 w 923"/>
                <a:gd name="connsiteY2" fmla="*/ -179 h 1557"/>
                <a:gd name="connsiteX3" fmla="*/ -72 w 923"/>
                <a:gd name="connsiteY3" fmla="*/ -179 h 1557"/>
                <a:gd name="connsiteX4" fmla="*/ -72 w 923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1898"/>
                    <a:pt x="-72" y="1898"/>
                    <a:pt x="-72" y="-179"/>
                  </a:cubicBezTo>
                  <a:cubicBezTo>
                    <a:pt x="-72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2" name="Полилиния: фигура 5291">
              <a:extLst>
                <a:ext uri="{FF2B5EF4-FFF2-40B4-BE49-F238E27FC236}">
                  <a16:creationId xmlns:a16="http://schemas.microsoft.com/office/drawing/2014/main" id="{9552F67A-E520-26D5-7DD2-1B215EF94255}"/>
                </a:ext>
              </a:extLst>
            </p:cNvPr>
            <p:cNvSpPr/>
            <p:nvPr/>
          </p:nvSpPr>
          <p:spPr>
            <a:xfrm>
              <a:off x="108013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3" name="Полилиния: фигура 5292">
              <a:extLst>
                <a:ext uri="{FF2B5EF4-FFF2-40B4-BE49-F238E27FC236}">
                  <a16:creationId xmlns:a16="http://schemas.microsoft.com/office/drawing/2014/main" id="{873BD218-A8AA-F399-A4BC-4B3A968DAEC9}"/>
                </a:ext>
              </a:extLst>
            </p:cNvPr>
            <p:cNvSpPr/>
            <p:nvPr/>
          </p:nvSpPr>
          <p:spPr>
            <a:xfrm>
              <a:off x="9976641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821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4" name="Полилиния: фигура 5293">
              <a:extLst>
                <a:ext uri="{FF2B5EF4-FFF2-40B4-BE49-F238E27FC236}">
                  <a16:creationId xmlns:a16="http://schemas.microsoft.com/office/drawing/2014/main" id="{C28E501D-84BA-2C1B-0171-BD415E7EB809}"/>
                </a:ext>
              </a:extLst>
            </p:cNvPr>
            <p:cNvSpPr/>
            <p:nvPr/>
          </p:nvSpPr>
          <p:spPr>
            <a:xfrm>
              <a:off x="9976641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5" name="Полилиния: фигура 5294">
              <a:extLst>
                <a:ext uri="{FF2B5EF4-FFF2-40B4-BE49-F238E27FC236}">
                  <a16:creationId xmlns:a16="http://schemas.microsoft.com/office/drawing/2014/main" id="{FD2C57BD-B806-5EC3-A60B-641B4919D317}"/>
                </a:ext>
              </a:extLst>
            </p:cNvPr>
            <p:cNvSpPr/>
            <p:nvPr/>
          </p:nvSpPr>
          <p:spPr>
            <a:xfrm>
              <a:off x="9976641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812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6" name="Полилиния: фигура 5295">
              <a:extLst>
                <a:ext uri="{FF2B5EF4-FFF2-40B4-BE49-F238E27FC236}">
                  <a16:creationId xmlns:a16="http://schemas.microsoft.com/office/drawing/2014/main" id="{B207C1DF-C4A6-1234-4ACC-1A48E3A5A152}"/>
                </a:ext>
              </a:extLst>
            </p:cNvPr>
            <p:cNvSpPr/>
            <p:nvPr/>
          </p:nvSpPr>
          <p:spPr>
            <a:xfrm>
              <a:off x="9976641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7" name="Полилиния: фигура 5296">
              <a:extLst>
                <a:ext uri="{FF2B5EF4-FFF2-40B4-BE49-F238E27FC236}">
                  <a16:creationId xmlns:a16="http://schemas.microsoft.com/office/drawing/2014/main" id="{75B471F9-1CC0-D36E-8159-B07F1D82775D}"/>
                </a:ext>
              </a:extLst>
            </p:cNvPr>
            <p:cNvSpPr/>
            <p:nvPr/>
          </p:nvSpPr>
          <p:spPr>
            <a:xfrm>
              <a:off x="9787777" y="4667316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03 w 45643"/>
                <a:gd name="connsiteY1" fmla="*/ -179 h 45633"/>
                <a:gd name="connsiteX2" fmla="*/ 45571 w 45643"/>
                <a:gd name="connsiteY2" fmla="*/ 22633 h 45633"/>
                <a:gd name="connsiteX3" fmla="*/ 22703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8" name="Полилиния: фигура 5297">
              <a:extLst>
                <a:ext uri="{FF2B5EF4-FFF2-40B4-BE49-F238E27FC236}">
                  <a16:creationId xmlns:a16="http://schemas.microsoft.com/office/drawing/2014/main" id="{B51E7DC7-ADAF-714C-D46A-E93EC4C56C74}"/>
                </a:ext>
              </a:extLst>
            </p:cNvPr>
            <p:cNvSpPr/>
            <p:nvPr/>
          </p:nvSpPr>
          <p:spPr>
            <a:xfrm>
              <a:off x="9879064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2"/>
                    <a:pt x="35185" y="45455"/>
                    <a:pt x="22798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9" name="Полилиния: фигура 5298">
              <a:extLst>
                <a:ext uri="{FF2B5EF4-FFF2-40B4-BE49-F238E27FC236}">
                  <a16:creationId xmlns:a16="http://schemas.microsoft.com/office/drawing/2014/main" id="{235F9E10-2267-A2F4-4F45-7584D7EF43BE}"/>
                </a:ext>
              </a:extLst>
            </p:cNvPr>
            <p:cNvSpPr/>
            <p:nvPr/>
          </p:nvSpPr>
          <p:spPr>
            <a:xfrm>
              <a:off x="9787777" y="475650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0" name="Полилиния: фигура 5299">
              <a:extLst>
                <a:ext uri="{FF2B5EF4-FFF2-40B4-BE49-F238E27FC236}">
                  <a16:creationId xmlns:a16="http://schemas.microsoft.com/office/drawing/2014/main" id="{D5655A85-FF96-D580-72E8-B4D02AF13476}"/>
                </a:ext>
              </a:extLst>
            </p:cNvPr>
            <p:cNvSpPr/>
            <p:nvPr/>
          </p:nvSpPr>
          <p:spPr>
            <a:xfrm>
              <a:off x="9879064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1" name="Полилиния: фигура 5300">
              <a:extLst>
                <a:ext uri="{FF2B5EF4-FFF2-40B4-BE49-F238E27FC236}">
                  <a16:creationId xmlns:a16="http://schemas.microsoft.com/office/drawing/2014/main" id="{6E4F2C19-F4FC-0D1B-713A-22B7580916F7}"/>
                </a:ext>
              </a:extLst>
            </p:cNvPr>
            <p:cNvSpPr/>
            <p:nvPr/>
          </p:nvSpPr>
          <p:spPr>
            <a:xfrm>
              <a:off x="9789873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2" name="Полилиния: фигура 5301">
              <a:extLst>
                <a:ext uri="{FF2B5EF4-FFF2-40B4-BE49-F238E27FC236}">
                  <a16:creationId xmlns:a16="http://schemas.microsoft.com/office/drawing/2014/main" id="{A4CB09EC-6A4B-FF5A-3B15-97DDE9596B6B}"/>
                </a:ext>
              </a:extLst>
            </p:cNvPr>
            <p:cNvSpPr/>
            <p:nvPr/>
          </p:nvSpPr>
          <p:spPr>
            <a:xfrm>
              <a:off x="9881160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3" name="Полилиния: фигура 5302">
              <a:extLst>
                <a:ext uri="{FF2B5EF4-FFF2-40B4-BE49-F238E27FC236}">
                  <a16:creationId xmlns:a16="http://schemas.microsoft.com/office/drawing/2014/main" id="{D3702BC5-958D-15BC-76AD-FFE1CEC7FFC3}"/>
                </a:ext>
              </a:extLst>
            </p:cNvPr>
            <p:cNvSpPr/>
            <p:nvPr/>
          </p:nvSpPr>
          <p:spPr>
            <a:xfrm>
              <a:off x="9789873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4" name="Полилиния: фигура 5303">
              <a:extLst>
                <a:ext uri="{FF2B5EF4-FFF2-40B4-BE49-F238E27FC236}">
                  <a16:creationId xmlns:a16="http://schemas.microsoft.com/office/drawing/2014/main" id="{41884DDC-3458-5502-9EC0-77F01BCD3524}"/>
                </a:ext>
              </a:extLst>
            </p:cNvPr>
            <p:cNvSpPr/>
            <p:nvPr/>
          </p:nvSpPr>
          <p:spPr>
            <a:xfrm>
              <a:off x="9881160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5" name="Полилиния: фигура 5304">
              <a:extLst>
                <a:ext uri="{FF2B5EF4-FFF2-40B4-BE49-F238E27FC236}">
                  <a16:creationId xmlns:a16="http://schemas.microsoft.com/office/drawing/2014/main" id="{7E282B96-1215-F698-AA07-92834D7224BB}"/>
                </a:ext>
              </a:extLst>
            </p:cNvPr>
            <p:cNvSpPr/>
            <p:nvPr/>
          </p:nvSpPr>
          <p:spPr>
            <a:xfrm>
              <a:off x="9601007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6" name="Полилиния: фигура 5305">
              <a:extLst>
                <a:ext uri="{FF2B5EF4-FFF2-40B4-BE49-F238E27FC236}">
                  <a16:creationId xmlns:a16="http://schemas.microsoft.com/office/drawing/2014/main" id="{29CB58A6-699F-FBA5-4122-132D985ED56C}"/>
                </a:ext>
              </a:extLst>
            </p:cNvPr>
            <p:cNvSpPr/>
            <p:nvPr/>
          </p:nvSpPr>
          <p:spPr>
            <a:xfrm>
              <a:off x="9690200" y="4667316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7" name="Полилиния: фигура 5306">
              <a:extLst>
                <a:ext uri="{FF2B5EF4-FFF2-40B4-BE49-F238E27FC236}">
                  <a16:creationId xmlns:a16="http://schemas.microsoft.com/office/drawing/2014/main" id="{D7741F7A-0247-4341-E184-46681428160D}"/>
                </a:ext>
              </a:extLst>
            </p:cNvPr>
            <p:cNvSpPr/>
            <p:nvPr/>
          </p:nvSpPr>
          <p:spPr>
            <a:xfrm>
              <a:off x="9690200" y="475650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8" name="Полилиния: фигура 5307">
              <a:extLst>
                <a:ext uri="{FF2B5EF4-FFF2-40B4-BE49-F238E27FC236}">
                  <a16:creationId xmlns:a16="http://schemas.microsoft.com/office/drawing/2014/main" id="{541D876B-A04E-B140-5ABD-175FA2C9B6B2}"/>
                </a:ext>
              </a:extLst>
            </p:cNvPr>
            <p:cNvSpPr/>
            <p:nvPr/>
          </p:nvSpPr>
          <p:spPr>
            <a:xfrm>
              <a:off x="9603105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9" name="Полилиния: фигура 5308">
              <a:extLst>
                <a:ext uri="{FF2B5EF4-FFF2-40B4-BE49-F238E27FC236}">
                  <a16:creationId xmlns:a16="http://schemas.microsoft.com/office/drawing/2014/main" id="{0B8681BA-CD95-BB04-BC01-2376E3C5F57F}"/>
                </a:ext>
              </a:extLst>
            </p:cNvPr>
            <p:cNvSpPr/>
            <p:nvPr/>
          </p:nvSpPr>
          <p:spPr>
            <a:xfrm>
              <a:off x="9694392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0" name="Полилиния: фигура 5309">
              <a:extLst>
                <a:ext uri="{FF2B5EF4-FFF2-40B4-BE49-F238E27FC236}">
                  <a16:creationId xmlns:a16="http://schemas.microsoft.com/office/drawing/2014/main" id="{7E5CC3A1-0E42-CED7-4EB5-0F3AE42A83E2}"/>
                </a:ext>
              </a:extLst>
            </p:cNvPr>
            <p:cNvSpPr/>
            <p:nvPr/>
          </p:nvSpPr>
          <p:spPr>
            <a:xfrm>
              <a:off x="9694392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40"/>
                    <a:pt x="33089" y="41302"/>
                    <a:pt x="20702" y="41302"/>
                  </a:cubicBezTo>
                  <a:cubicBezTo>
                    <a:pt x="8218" y="4130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1" name="Полилиния: фигура 5310">
              <a:extLst>
                <a:ext uri="{FF2B5EF4-FFF2-40B4-BE49-F238E27FC236}">
                  <a16:creationId xmlns:a16="http://schemas.microsoft.com/office/drawing/2014/main" id="{D7A79009-283A-843C-883C-7AD5EDEA94C3}"/>
                </a:ext>
              </a:extLst>
            </p:cNvPr>
            <p:cNvSpPr/>
            <p:nvPr/>
          </p:nvSpPr>
          <p:spPr>
            <a:xfrm>
              <a:off x="9414239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2" name="Полилиния: фигура 5311">
              <a:extLst>
                <a:ext uri="{FF2B5EF4-FFF2-40B4-BE49-F238E27FC236}">
                  <a16:creationId xmlns:a16="http://schemas.microsoft.com/office/drawing/2014/main" id="{DD74B36C-905E-A8C9-E4C9-536AC139D86B}"/>
                </a:ext>
              </a:extLst>
            </p:cNvPr>
            <p:cNvSpPr/>
            <p:nvPr/>
          </p:nvSpPr>
          <p:spPr>
            <a:xfrm>
              <a:off x="9416336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3" name="Полилиния: фигура 5312">
              <a:extLst>
                <a:ext uri="{FF2B5EF4-FFF2-40B4-BE49-F238E27FC236}">
                  <a16:creationId xmlns:a16="http://schemas.microsoft.com/office/drawing/2014/main" id="{55ED7AC7-DA83-9E7D-DFE7-72965B944FC6}"/>
                </a:ext>
              </a:extLst>
            </p:cNvPr>
            <p:cNvSpPr/>
            <p:nvPr/>
          </p:nvSpPr>
          <p:spPr>
            <a:xfrm>
              <a:off x="9227471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4" name="Полилиния: фигура 5313">
              <a:extLst>
                <a:ext uri="{FF2B5EF4-FFF2-40B4-BE49-F238E27FC236}">
                  <a16:creationId xmlns:a16="http://schemas.microsoft.com/office/drawing/2014/main" id="{07165614-7E00-36E9-CB33-DC8573955244}"/>
                </a:ext>
              </a:extLst>
            </p:cNvPr>
            <p:cNvSpPr/>
            <p:nvPr/>
          </p:nvSpPr>
          <p:spPr>
            <a:xfrm>
              <a:off x="9316662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5" name="Полилиния: фигура 5314">
              <a:extLst>
                <a:ext uri="{FF2B5EF4-FFF2-40B4-BE49-F238E27FC236}">
                  <a16:creationId xmlns:a16="http://schemas.microsoft.com/office/drawing/2014/main" id="{076024FA-077B-2A57-08DB-82E8BD5DED36}"/>
                </a:ext>
              </a:extLst>
            </p:cNvPr>
            <p:cNvSpPr/>
            <p:nvPr/>
          </p:nvSpPr>
          <p:spPr>
            <a:xfrm>
              <a:off x="9316662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6" name="Полилиния: фигура 5315">
              <a:extLst>
                <a:ext uri="{FF2B5EF4-FFF2-40B4-BE49-F238E27FC236}">
                  <a16:creationId xmlns:a16="http://schemas.microsoft.com/office/drawing/2014/main" id="{2E033739-DB69-DC56-1708-9617E36692BB}"/>
                </a:ext>
              </a:extLst>
            </p:cNvPr>
            <p:cNvSpPr/>
            <p:nvPr/>
          </p:nvSpPr>
          <p:spPr>
            <a:xfrm>
              <a:off x="9229568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7" name="Полилиния: фигура 5316">
              <a:extLst>
                <a:ext uri="{FF2B5EF4-FFF2-40B4-BE49-F238E27FC236}">
                  <a16:creationId xmlns:a16="http://schemas.microsoft.com/office/drawing/2014/main" id="{2A021E7E-44E9-88EC-16DA-94CE9C3FBF58}"/>
                </a:ext>
              </a:extLst>
            </p:cNvPr>
            <p:cNvSpPr/>
            <p:nvPr/>
          </p:nvSpPr>
          <p:spPr>
            <a:xfrm>
              <a:off x="9320855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8" name="Полилиния: фигура 5317">
              <a:extLst>
                <a:ext uri="{FF2B5EF4-FFF2-40B4-BE49-F238E27FC236}">
                  <a16:creationId xmlns:a16="http://schemas.microsoft.com/office/drawing/2014/main" id="{43457DD5-EC19-F869-9261-FF7E32DBBAF9}"/>
                </a:ext>
              </a:extLst>
            </p:cNvPr>
            <p:cNvSpPr/>
            <p:nvPr/>
          </p:nvSpPr>
          <p:spPr>
            <a:xfrm>
              <a:off x="9320855" y="4760661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9" name="Полилиния: фигура 5318">
              <a:extLst>
                <a:ext uri="{FF2B5EF4-FFF2-40B4-BE49-F238E27FC236}">
                  <a16:creationId xmlns:a16="http://schemas.microsoft.com/office/drawing/2014/main" id="{3C99E140-9C73-679C-C821-655A2DC6AEEE}"/>
                </a:ext>
              </a:extLst>
            </p:cNvPr>
            <p:cNvSpPr/>
            <p:nvPr/>
          </p:nvSpPr>
          <p:spPr>
            <a:xfrm>
              <a:off x="903860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0" name="Полилиния: фигура 5319">
              <a:extLst>
                <a:ext uri="{FF2B5EF4-FFF2-40B4-BE49-F238E27FC236}">
                  <a16:creationId xmlns:a16="http://schemas.microsoft.com/office/drawing/2014/main" id="{5B629D3E-7E11-6A2F-48E4-50AEE38B43E9}"/>
                </a:ext>
              </a:extLst>
            </p:cNvPr>
            <p:cNvSpPr/>
            <p:nvPr/>
          </p:nvSpPr>
          <p:spPr>
            <a:xfrm>
              <a:off x="9129913" y="4667316"/>
              <a:ext cx="45624" cy="45633"/>
            </a:xfrm>
            <a:custGeom>
              <a:avLst/>
              <a:gdLst>
                <a:gd name="connsiteX0" fmla="*/ -72 w 45624"/>
                <a:gd name="connsiteY0" fmla="*/ 22633 h 45633"/>
                <a:gd name="connsiteX1" fmla="*/ 22760 w 45624"/>
                <a:gd name="connsiteY1" fmla="*/ -179 h 45633"/>
                <a:gd name="connsiteX2" fmla="*/ 45553 w 45624"/>
                <a:gd name="connsiteY2" fmla="*/ 22633 h 45633"/>
                <a:gd name="connsiteX3" fmla="*/ 22760 w 45624"/>
                <a:gd name="connsiteY3" fmla="*/ 45455 h 45633"/>
                <a:gd name="connsiteX4" fmla="*/ -72 w 4562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1" name="Полилиния: фигура 5320">
              <a:extLst>
                <a:ext uri="{FF2B5EF4-FFF2-40B4-BE49-F238E27FC236}">
                  <a16:creationId xmlns:a16="http://schemas.microsoft.com/office/drawing/2014/main" id="{0F782751-6A58-6DD8-B1AB-E7AA9858A486}"/>
                </a:ext>
              </a:extLst>
            </p:cNvPr>
            <p:cNvSpPr/>
            <p:nvPr/>
          </p:nvSpPr>
          <p:spPr>
            <a:xfrm>
              <a:off x="9042751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2" name="Полилиния: фигура 5321">
              <a:extLst>
                <a:ext uri="{FF2B5EF4-FFF2-40B4-BE49-F238E27FC236}">
                  <a16:creationId xmlns:a16="http://schemas.microsoft.com/office/drawing/2014/main" id="{4CB1EB22-4B26-7512-AA27-17BF2E113E33}"/>
                </a:ext>
              </a:extLst>
            </p:cNvPr>
            <p:cNvSpPr/>
            <p:nvPr/>
          </p:nvSpPr>
          <p:spPr>
            <a:xfrm>
              <a:off x="9134068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3" name="Полилиния: фигура 5322">
              <a:extLst>
                <a:ext uri="{FF2B5EF4-FFF2-40B4-BE49-F238E27FC236}">
                  <a16:creationId xmlns:a16="http://schemas.microsoft.com/office/drawing/2014/main" id="{850FE9F7-70A3-1964-7965-457B5DFCC76C}"/>
                </a:ext>
              </a:extLst>
            </p:cNvPr>
            <p:cNvSpPr/>
            <p:nvPr/>
          </p:nvSpPr>
          <p:spPr>
            <a:xfrm>
              <a:off x="885183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4" name="Полилиния: фигура 5323">
              <a:extLst>
                <a:ext uri="{FF2B5EF4-FFF2-40B4-BE49-F238E27FC236}">
                  <a16:creationId xmlns:a16="http://schemas.microsoft.com/office/drawing/2014/main" id="{536FABD1-91D5-545B-371C-C80FCD6F29C0}"/>
                </a:ext>
              </a:extLst>
            </p:cNvPr>
            <p:cNvSpPr/>
            <p:nvPr/>
          </p:nvSpPr>
          <p:spPr>
            <a:xfrm>
              <a:off x="894314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5" name="Полилиния: фигура 5324">
              <a:extLst>
                <a:ext uri="{FF2B5EF4-FFF2-40B4-BE49-F238E27FC236}">
                  <a16:creationId xmlns:a16="http://schemas.microsoft.com/office/drawing/2014/main" id="{3BC4D4AA-2928-C68A-5BF6-D0B9C8473DAD}"/>
                </a:ext>
              </a:extLst>
            </p:cNvPr>
            <p:cNvSpPr/>
            <p:nvPr/>
          </p:nvSpPr>
          <p:spPr>
            <a:xfrm>
              <a:off x="8855983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6" name="Полилиния: фигура 5325">
              <a:extLst>
                <a:ext uri="{FF2B5EF4-FFF2-40B4-BE49-F238E27FC236}">
                  <a16:creationId xmlns:a16="http://schemas.microsoft.com/office/drawing/2014/main" id="{6C1E7E2D-D4BB-0AF9-69EA-90D859DC2E70}"/>
                </a:ext>
              </a:extLst>
            </p:cNvPr>
            <p:cNvSpPr/>
            <p:nvPr/>
          </p:nvSpPr>
          <p:spPr>
            <a:xfrm>
              <a:off x="8947290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7" name="Полилиния: фигура 5326">
              <a:extLst>
                <a:ext uri="{FF2B5EF4-FFF2-40B4-BE49-F238E27FC236}">
                  <a16:creationId xmlns:a16="http://schemas.microsoft.com/office/drawing/2014/main" id="{9C906E30-7584-50AD-E57D-481E8D232547}"/>
                </a:ext>
              </a:extLst>
            </p:cNvPr>
            <p:cNvSpPr/>
            <p:nvPr/>
          </p:nvSpPr>
          <p:spPr>
            <a:xfrm>
              <a:off x="810267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8" name="Полилиния: фигура 5327">
              <a:extLst>
                <a:ext uri="{FF2B5EF4-FFF2-40B4-BE49-F238E27FC236}">
                  <a16:creationId xmlns:a16="http://schemas.microsoft.com/office/drawing/2014/main" id="{554F7D1C-85BA-D850-5BC0-D238A311917C}"/>
                </a:ext>
              </a:extLst>
            </p:cNvPr>
            <p:cNvSpPr/>
            <p:nvPr/>
          </p:nvSpPr>
          <p:spPr>
            <a:xfrm>
              <a:off x="8193984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60 w 45662"/>
                <a:gd name="connsiteY1" fmla="*/ -179 h 45633"/>
                <a:gd name="connsiteX2" fmla="*/ 45591 w 45662"/>
                <a:gd name="connsiteY2" fmla="*/ 22633 h 45633"/>
                <a:gd name="connsiteX3" fmla="*/ 22760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9" name="Полилиния: фигура 5328">
              <a:extLst>
                <a:ext uri="{FF2B5EF4-FFF2-40B4-BE49-F238E27FC236}">
                  <a16:creationId xmlns:a16="http://schemas.microsoft.com/office/drawing/2014/main" id="{A2C7018B-9CF6-709C-589A-7A8FE5E72EEA}"/>
                </a:ext>
              </a:extLst>
            </p:cNvPr>
            <p:cNvSpPr/>
            <p:nvPr/>
          </p:nvSpPr>
          <p:spPr>
            <a:xfrm>
              <a:off x="810267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0" name="Полилиния: фигура 5329">
              <a:extLst>
                <a:ext uri="{FF2B5EF4-FFF2-40B4-BE49-F238E27FC236}">
                  <a16:creationId xmlns:a16="http://schemas.microsoft.com/office/drawing/2014/main" id="{11E0CAC2-B4E8-B987-0A16-0C56F0C4D850}"/>
                </a:ext>
              </a:extLst>
            </p:cNvPr>
            <p:cNvSpPr/>
            <p:nvPr/>
          </p:nvSpPr>
          <p:spPr>
            <a:xfrm>
              <a:off x="8193984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1" name="Полилиния: фигура 5330">
              <a:extLst>
                <a:ext uri="{FF2B5EF4-FFF2-40B4-BE49-F238E27FC236}">
                  <a16:creationId xmlns:a16="http://schemas.microsoft.com/office/drawing/2014/main" id="{96895AF9-926B-1658-DC9B-54ACD25F2F64}"/>
                </a:ext>
              </a:extLst>
            </p:cNvPr>
            <p:cNvSpPr/>
            <p:nvPr/>
          </p:nvSpPr>
          <p:spPr>
            <a:xfrm>
              <a:off x="8108900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2" name="Полилиния: фигура 5331">
              <a:extLst>
                <a:ext uri="{FF2B5EF4-FFF2-40B4-BE49-F238E27FC236}">
                  <a16:creationId xmlns:a16="http://schemas.microsoft.com/office/drawing/2014/main" id="{34C00FE7-BF12-8132-89C8-241C709A473F}"/>
                </a:ext>
              </a:extLst>
            </p:cNvPr>
            <p:cNvSpPr/>
            <p:nvPr/>
          </p:nvSpPr>
          <p:spPr>
            <a:xfrm>
              <a:off x="8200216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3" name="Полилиния: фигура 5332">
              <a:extLst>
                <a:ext uri="{FF2B5EF4-FFF2-40B4-BE49-F238E27FC236}">
                  <a16:creationId xmlns:a16="http://schemas.microsoft.com/office/drawing/2014/main" id="{6B7FC4CE-8E0E-0878-8629-DB5841F038D3}"/>
                </a:ext>
              </a:extLst>
            </p:cNvPr>
            <p:cNvSpPr/>
            <p:nvPr/>
          </p:nvSpPr>
          <p:spPr>
            <a:xfrm>
              <a:off x="8108900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679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4" name="Полилиния: фигура 5333">
              <a:extLst>
                <a:ext uri="{FF2B5EF4-FFF2-40B4-BE49-F238E27FC236}">
                  <a16:creationId xmlns:a16="http://schemas.microsoft.com/office/drawing/2014/main" id="{020021B8-7026-6939-76A6-BE539E5A7C27}"/>
                </a:ext>
              </a:extLst>
            </p:cNvPr>
            <p:cNvSpPr/>
            <p:nvPr/>
          </p:nvSpPr>
          <p:spPr>
            <a:xfrm>
              <a:off x="8200216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679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5" name="Полилиния: фигура 5334">
              <a:extLst>
                <a:ext uri="{FF2B5EF4-FFF2-40B4-BE49-F238E27FC236}">
                  <a16:creationId xmlns:a16="http://schemas.microsoft.com/office/drawing/2014/main" id="{EED8ECE9-B1D0-313F-994A-4D6A3C14546C}"/>
                </a:ext>
              </a:extLst>
            </p:cNvPr>
            <p:cNvSpPr/>
            <p:nvPr/>
          </p:nvSpPr>
          <p:spPr>
            <a:xfrm>
              <a:off x="791590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6" name="Полилиния: фигура 5335">
              <a:extLst>
                <a:ext uri="{FF2B5EF4-FFF2-40B4-BE49-F238E27FC236}">
                  <a16:creationId xmlns:a16="http://schemas.microsoft.com/office/drawing/2014/main" id="{0A5B2350-5A58-4A5A-464B-5A7A9F213337}"/>
                </a:ext>
              </a:extLst>
            </p:cNvPr>
            <p:cNvSpPr/>
            <p:nvPr/>
          </p:nvSpPr>
          <p:spPr>
            <a:xfrm>
              <a:off x="800721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7" name="Полилиния: фигура 5336">
              <a:extLst>
                <a:ext uri="{FF2B5EF4-FFF2-40B4-BE49-F238E27FC236}">
                  <a16:creationId xmlns:a16="http://schemas.microsoft.com/office/drawing/2014/main" id="{A84AE8D0-C7E4-C0D1-B7A0-C9D8EFDE9A0A}"/>
                </a:ext>
              </a:extLst>
            </p:cNvPr>
            <p:cNvSpPr/>
            <p:nvPr/>
          </p:nvSpPr>
          <p:spPr>
            <a:xfrm>
              <a:off x="791590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8" name="Полилиния: фигура 5337">
              <a:extLst>
                <a:ext uri="{FF2B5EF4-FFF2-40B4-BE49-F238E27FC236}">
                  <a16:creationId xmlns:a16="http://schemas.microsoft.com/office/drawing/2014/main" id="{77A07A08-5ED4-2FD2-158F-D392DD7F3562}"/>
                </a:ext>
              </a:extLst>
            </p:cNvPr>
            <p:cNvSpPr/>
            <p:nvPr/>
          </p:nvSpPr>
          <p:spPr>
            <a:xfrm>
              <a:off x="800721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9" name="Полилиния: фигура 5338">
              <a:extLst>
                <a:ext uri="{FF2B5EF4-FFF2-40B4-BE49-F238E27FC236}">
                  <a16:creationId xmlns:a16="http://schemas.microsoft.com/office/drawing/2014/main" id="{D2363027-3C9A-8B5A-B755-11E86E4D6B4C}"/>
                </a:ext>
              </a:extLst>
            </p:cNvPr>
            <p:cNvSpPr/>
            <p:nvPr/>
          </p:nvSpPr>
          <p:spPr>
            <a:xfrm>
              <a:off x="7922132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0" name="Полилиния: фигура 5339">
              <a:extLst>
                <a:ext uri="{FF2B5EF4-FFF2-40B4-BE49-F238E27FC236}">
                  <a16:creationId xmlns:a16="http://schemas.microsoft.com/office/drawing/2014/main" id="{F301BE9F-7C30-56CC-25AE-D6E3D3C41CBC}"/>
                </a:ext>
              </a:extLst>
            </p:cNvPr>
            <p:cNvSpPr/>
            <p:nvPr/>
          </p:nvSpPr>
          <p:spPr>
            <a:xfrm>
              <a:off x="8013448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1" name="Полилиния: фигура 5340">
              <a:extLst>
                <a:ext uri="{FF2B5EF4-FFF2-40B4-BE49-F238E27FC236}">
                  <a16:creationId xmlns:a16="http://schemas.microsoft.com/office/drawing/2014/main" id="{DF1FA8F3-9862-C1ED-D9EB-47C9200040E2}"/>
                </a:ext>
              </a:extLst>
            </p:cNvPr>
            <p:cNvSpPr/>
            <p:nvPr/>
          </p:nvSpPr>
          <p:spPr>
            <a:xfrm>
              <a:off x="7922132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2" name="Полилиния: фигура 5341">
              <a:extLst>
                <a:ext uri="{FF2B5EF4-FFF2-40B4-BE49-F238E27FC236}">
                  <a16:creationId xmlns:a16="http://schemas.microsoft.com/office/drawing/2014/main" id="{77C968E2-75D3-B81A-F2A5-501312839558}"/>
                </a:ext>
              </a:extLst>
            </p:cNvPr>
            <p:cNvSpPr/>
            <p:nvPr/>
          </p:nvSpPr>
          <p:spPr>
            <a:xfrm>
              <a:off x="8013448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3" name="Полилиния: фигура 5342">
              <a:extLst>
                <a:ext uri="{FF2B5EF4-FFF2-40B4-BE49-F238E27FC236}">
                  <a16:creationId xmlns:a16="http://schemas.microsoft.com/office/drawing/2014/main" id="{A0F2FE81-0EFA-D37A-ADB7-240263A4210B}"/>
                </a:ext>
              </a:extLst>
            </p:cNvPr>
            <p:cNvSpPr/>
            <p:nvPr/>
          </p:nvSpPr>
          <p:spPr>
            <a:xfrm>
              <a:off x="772914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4" name="Полилиния: фигура 5343">
              <a:extLst>
                <a:ext uri="{FF2B5EF4-FFF2-40B4-BE49-F238E27FC236}">
                  <a16:creationId xmlns:a16="http://schemas.microsoft.com/office/drawing/2014/main" id="{BA841C73-79FE-5C51-3A14-A3CDB0AC11C2}"/>
                </a:ext>
              </a:extLst>
            </p:cNvPr>
            <p:cNvSpPr/>
            <p:nvPr/>
          </p:nvSpPr>
          <p:spPr>
            <a:xfrm>
              <a:off x="781837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5" name="Полилиния: фигура 5344">
              <a:extLst>
                <a:ext uri="{FF2B5EF4-FFF2-40B4-BE49-F238E27FC236}">
                  <a16:creationId xmlns:a16="http://schemas.microsoft.com/office/drawing/2014/main" id="{DBF69B39-F202-EAAA-112D-B7B11DDB367B}"/>
                </a:ext>
              </a:extLst>
            </p:cNvPr>
            <p:cNvSpPr/>
            <p:nvPr/>
          </p:nvSpPr>
          <p:spPr>
            <a:xfrm>
              <a:off x="772914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6" name="Полилиния: фигура 5345">
              <a:extLst>
                <a:ext uri="{FF2B5EF4-FFF2-40B4-BE49-F238E27FC236}">
                  <a16:creationId xmlns:a16="http://schemas.microsoft.com/office/drawing/2014/main" id="{9A067B1B-ED41-EF53-AD8E-C6F5991BCD29}"/>
                </a:ext>
              </a:extLst>
            </p:cNvPr>
            <p:cNvSpPr/>
            <p:nvPr/>
          </p:nvSpPr>
          <p:spPr>
            <a:xfrm>
              <a:off x="781837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7" name="Полилиния: фигура 5346">
              <a:extLst>
                <a:ext uri="{FF2B5EF4-FFF2-40B4-BE49-F238E27FC236}">
                  <a16:creationId xmlns:a16="http://schemas.microsoft.com/office/drawing/2014/main" id="{534CE0B9-0A51-8112-CAFD-7B70805F5456}"/>
                </a:ext>
              </a:extLst>
            </p:cNvPr>
            <p:cNvSpPr/>
            <p:nvPr/>
          </p:nvSpPr>
          <p:spPr>
            <a:xfrm>
              <a:off x="7735363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8" name="Полилиния: фигура 5347">
              <a:extLst>
                <a:ext uri="{FF2B5EF4-FFF2-40B4-BE49-F238E27FC236}">
                  <a16:creationId xmlns:a16="http://schemas.microsoft.com/office/drawing/2014/main" id="{0C7F4AF1-2B98-6C07-55A7-E9EDE7E2AE8E}"/>
                </a:ext>
              </a:extLst>
            </p:cNvPr>
            <p:cNvSpPr/>
            <p:nvPr/>
          </p:nvSpPr>
          <p:spPr>
            <a:xfrm>
              <a:off x="7826679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9" name="Полилиния: фигура 5348">
              <a:extLst>
                <a:ext uri="{FF2B5EF4-FFF2-40B4-BE49-F238E27FC236}">
                  <a16:creationId xmlns:a16="http://schemas.microsoft.com/office/drawing/2014/main" id="{AA121485-BCFD-ABE7-4321-013901CF098B}"/>
                </a:ext>
              </a:extLst>
            </p:cNvPr>
            <p:cNvSpPr/>
            <p:nvPr/>
          </p:nvSpPr>
          <p:spPr>
            <a:xfrm>
              <a:off x="7735363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0" name="Полилиния: фигура 5349">
              <a:extLst>
                <a:ext uri="{FF2B5EF4-FFF2-40B4-BE49-F238E27FC236}">
                  <a16:creationId xmlns:a16="http://schemas.microsoft.com/office/drawing/2014/main" id="{987E2DED-8566-5AA3-7629-1CD4CBC94A0E}"/>
                </a:ext>
              </a:extLst>
            </p:cNvPr>
            <p:cNvSpPr/>
            <p:nvPr/>
          </p:nvSpPr>
          <p:spPr>
            <a:xfrm>
              <a:off x="7826679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1" name="Полилиния: фигура 5350">
              <a:extLst>
                <a:ext uri="{FF2B5EF4-FFF2-40B4-BE49-F238E27FC236}">
                  <a16:creationId xmlns:a16="http://schemas.microsoft.com/office/drawing/2014/main" id="{96D7583A-A817-DD21-2096-E424046D558B}"/>
                </a:ext>
              </a:extLst>
            </p:cNvPr>
            <p:cNvSpPr/>
            <p:nvPr/>
          </p:nvSpPr>
          <p:spPr>
            <a:xfrm>
              <a:off x="754237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2" name="Полилиния: фигура 5351">
              <a:extLst>
                <a:ext uri="{FF2B5EF4-FFF2-40B4-BE49-F238E27FC236}">
                  <a16:creationId xmlns:a16="http://schemas.microsoft.com/office/drawing/2014/main" id="{523AC156-6CFA-7420-EE46-3CC5B682DF10}"/>
                </a:ext>
              </a:extLst>
            </p:cNvPr>
            <p:cNvSpPr/>
            <p:nvPr/>
          </p:nvSpPr>
          <p:spPr>
            <a:xfrm>
              <a:off x="763160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3" name="Полилиния: фигура 5352">
              <a:extLst>
                <a:ext uri="{FF2B5EF4-FFF2-40B4-BE49-F238E27FC236}">
                  <a16:creationId xmlns:a16="http://schemas.microsoft.com/office/drawing/2014/main" id="{38C8CF75-698C-3415-2F8A-CE45496EEFBC}"/>
                </a:ext>
              </a:extLst>
            </p:cNvPr>
            <p:cNvSpPr/>
            <p:nvPr/>
          </p:nvSpPr>
          <p:spPr>
            <a:xfrm>
              <a:off x="754237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4" name="Полилиния: фигура 5353">
              <a:extLst>
                <a:ext uri="{FF2B5EF4-FFF2-40B4-BE49-F238E27FC236}">
                  <a16:creationId xmlns:a16="http://schemas.microsoft.com/office/drawing/2014/main" id="{36095BB2-21BE-02DF-55EB-8F61E3404DBF}"/>
                </a:ext>
              </a:extLst>
            </p:cNvPr>
            <p:cNvSpPr/>
            <p:nvPr/>
          </p:nvSpPr>
          <p:spPr>
            <a:xfrm>
              <a:off x="763160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5" name="Полилиния: фигура 5354">
              <a:extLst>
                <a:ext uri="{FF2B5EF4-FFF2-40B4-BE49-F238E27FC236}">
                  <a16:creationId xmlns:a16="http://schemas.microsoft.com/office/drawing/2014/main" id="{92EA62BE-A76D-17A3-5B04-74DB2FD3907C}"/>
                </a:ext>
              </a:extLst>
            </p:cNvPr>
            <p:cNvSpPr/>
            <p:nvPr/>
          </p:nvSpPr>
          <p:spPr>
            <a:xfrm>
              <a:off x="7548595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6" name="Полилиния: фигура 5355">
              <a:extLst>
                <a:ext uri="{FF2B5EF4-FFF2-40B4-BE49-F238E27FC236}">
                  <a16:creationId xmlns:a16="http://schemas.microsoft.com/office/drawing/2014/main" id="{21B1C6C3-B1E6-DB7B-397D-D40D232E09D6}"/>
                </a:ext>
              </a:extLst>
            </p:cNvPr>
            <p:cNvSpPr/>
            <p:nvPr/>
          </p:nvSpPr>
          <p:spPr>
            <a:xfrm>
              <a:off x="7639901" y="467353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7" name="Полилиния: фигура 5356">
              <a:extLst>
                <a:ext uri="{FF2B5EF4-FFF2-40B4-BE49-F238E27FC236}">
                  <a16:creationId xmlns:a16="http://schemas.microsoft.com/office/drawing/2014/main" id="{C34A0079-85F1-244D-4273-260E6F473AA6}"/>
                </a:ext>
              </a:extLst>
            </p:cNvPr>
            <p:cNvSpPr/>
            <p:nvPr/>
          </p:nvSpPr>
          <p:spPr>
            <a:xfrm>
              <a:off x="7548595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8" name="Полилиния: фигура 5357">
              <a:extLst>
                <a:ext uri="{FF2B5EF4-FFF2-40B4-BE49-F238E27FC236}">
                  <a16:creationId xmlns:a16="http://schemas.microsoft.com/office/drawing/2014/main" id="{62231B6B-E8D5-96A5-380A-73D79AC426F0}"/>
                </a:ext>
              </a:extLst>
            </p:cNvPr>
            <p:cNvSpPr/>
            <p:nvPr/>
          </p:nvSpPr>
          <p:spPr>
            <a:xfrm>
              <a:off x="7639901" y="476272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9" name="Полилиния: фигура 5358">
              <a:extLst>
                <a:ext uri="{FF2B5EF4-FFF2-40B4-BE49-F238E27FC236}">
                  <a16:creationId xmlns:a16="http://schemas.microsoft.com/office/drawing/2014/main" id="{3B0B8A27-BB79-203A-DAC2-E62EF88EF3A0}"/>
                </a:ext>
              </a:extLst>
            </p:cNvPr>
            <p:cNvSpPr/>
            <p:nvPr/>
          </p:nvSpPr>
          <p:spPr>
            <a:xfrm>
              <a:off x="735560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0" name="Полилиния: фигура 5359">
              <a:extLst>
                <a:ext uri="{FF2B5EF4-FFF2-40B4-BE49-F238E27FC236}">
                  <a16:creationId xmlns:a16="http://schemas.microsoft.com/office/drawing/2014/main" id="{5BE46153-C104-5599-FDC0-15875BE74BD5}"/>
                </a:ext>
              </a:extLst>
            </p:cNvPr>
            <p:cNvSpPr/>
            <p:nvPr/>
          </p:nvSpPr>
          <p:spPr>
            <a:xfrm>
              <a:off x="744483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1" name="Полилиния: фигура 5360">
              <a:extLst>
                <a:ext uri="{FF2B5EF4-FFF2-40B4-BE49-F238E27FC236}">
                  <a16:creationId xmlns:a16="http://schemas.microsoft.com/office/drawing/2014/main" id="{CE2C6D83-A7E1-9753-3527-AD2E7E6F210D}"/>
                </a:ext>
              </a:extLst>
            </p:cNvPr>
            <p:cNvSpPr/>
            <p:nvPr/>
          </p:nvSpPr>
          <p:spPr>
            <a:xfrm>
              <a:off x="735560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2" name="Полилиния: фигура 5361">
              <a:extLst>
                <a:ext uri="{FF2B5EF4-FFF2-40B4-BE49-F238E27FC236}">
                  <a16:creationId xmlns:a16="http://schemas.microsoft.com/office/drawing/2014/main" id="{AF7B9CF0-8474-28BC-B988-7417712A2DBB}"/>
                </a:ext>
              </a:extLst>
            </p:cNvPr>
            <p:cNvSpPr/>
            <p:nvPr/>
          </p:nvSpPr>
          <p:spPr>
            <a:xfrm>
              <a:off x="744483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3" name="Полилиния: фигура 5362">
              <a:extLst>
                <a:ext uri="{FF2B5EF4-FFF2-40B4-BE49-F238E27FC236}">
                  <a16:creationId xmlns:a16="http://schemas.microsoft.com/office/drawing/2014/main" id="{D081CC5F-5318-97D7-93C0-08ED1575CBEA}"/>
                </a:ext>
              </a:extLst>
            </p:cNvPr>
            <p:cNvSpPr/>
            <p:nvPr/>
          </p:nvSpPr>
          <p:spPr>
            <a:xfrm>
              <a:off x="7361826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4" name="Полилиния: фигура 5363">
              <a:extLst>
                <a:ext uri="{FF2B5EF4-FFF2-40B4-BE49-F238E27FC236}">
                  <a16:creationId xmlns:a16="http://schemas.microsoft.com/office/drawing/2014/main" id="{3DD254F9-3A5E-CC36-AC6B-79954BFAE99A}"/>
                </a:ext>
              </a:extLst>
            </p:cNvPr>
            <p:cNvSpPr/>
            <p:nvPr/>
          </p:nvSpPr>
          <p:spPr>
            <a:xfrm>
              <a:off x="7453133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5" name="Полилиния: фигура 5364">
              <a:extLst>
                <a:ext uri="{FF2B5EF4-FFF2-40B4-BE49-F238E27FC236}">
                  <a16:creationId xmlns:a16="http://schemas.microsoft.com/office/drawing/2014/main" id="{9B15016A-B1E7-A4FC-D86B-0C1DD543E5E7}"/>
                </a:ext>
              </a:extLst>
            </p:cNvPr>
            <p:cNvSpPr/>
            <p:nvPr/>
          </p:nvSpPr>
          <p:spPr>
            <a:xfrm>
              <a:off x="7361826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6" name="Полилиния: фигура 5365">
              <a:extLst>
                <a:ext uri="{FF2B5EF4-FFF2-40B4-BE49-F238E27FC236}">
                  <a16:creationId xmlns:a16="http://schemas.microsoft.com/office/drawing/2014/main" id="{D27C8877-69C8-3E35-DF0C-08C93737C68F}"/>
                </a:ext>
              </a:extLst>
            </p:cNvPr>
            <p:cNvSpPr/>
            <p:nvPr/>
          </p:nvSpPr>
          <p:spPr>
            <a:xfrm>
              <a:off x="7453133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7" name="Полилиния: фигура 5366">
              <a:extLst>
                <a:ext uri="{FF2B5EF4-FFF2-40B4-BE49-F238E27FC236}">
                  <a16:creationId xmlns:a16="http://schemas.microsoft.com/office/drawing/2014/main" id="{EE1F808E-ABB3-0BAE-4EB4-0ED7F97F85ED}"/>
                </a:ext>
              </a:extLst>
            </p:cNvPr>
            <p:cNvSpPr/>
            <p:nvPr/>
          </p:nvSpPr>
          <p:spPr>
            <a:xfrm>
              <a:off x="716675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8" name="Полилиния: фигура 5367">
              <a:extLst>
                <a:ext uri="{FF2B5EF4-FFF2-40B4-BE49-F238E27FC236}">
                  <a16:creationId xmlns:a16="http://schemas.microsoft.com/office/drawing/2014/main" id="{6A50C7F7-6A41-A0E8-7D48-D3106B9A6C63}"/>
                </a:ext>
              </a:extLst>
            </p:cNvPr>
            <p:cNvSpPr/>
            <p:nvPr/>
          </p:nvSpPr>
          <p:spPr>
            <a:xfrm>
              <a:off x="725806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9" name="Полилиния: фигура 5368">
              <a:extLst>
                <a:ext uri="{FF2B5EF4-FFF2-40B4-BE49-F238E27FC236}">
                  <a16:creationId xmlns:a16="http://schemas.microsoft.com/office/drawing/2014/main" id="{F5B68EFE-74F2-40C1-FED2-4B288EFC8EE4}"/>
                </a:ext>
              </a:extLst>
            </p:cNvPr>
            <p:cNvSpPr/>
            <p:nvPr/>
          </p:nvSpPr>
          <p:spPr>
            <a:xfrm>
              <a:off x="7166758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0" name="Полилиния: фигура 5369">
              <a:extLst>
                <a:ext uri="{FF2B5EF4-FFF2-40B4-BE49-F238E27FC236}">
                  <a16:creationId xmlns:a16="http://schemas.microsoft.com/office/drawing/2014/main" id="{9C1DD6B2-54FE-2FE7-1DA5-6B829DFFC600}"/>
                </a:ext>
              </a:extLst>
            </p:cNvPr>
            <p:cNvSpPr/>
            <p:nvPr/>
          </p:nvSpPr>
          <p:spPr>
            <a:xfrm>
              <a:off x="725806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1" name="Полилиния: фигура 5370">
              <a:extLst>
                <a:ext uri="{FF2B5EF4-FFF2-40B4-BE49-F238E27FC236}">
                  <a16:creationId xmlns:a16="http://schemas.microsoft.com/office/drawing/2014/main" id="{A0662F38-547C-C923-BB0B-2D4A2E8B92EC}"/>
                </a:ext>
              </a:extLst>
            </p:cNvPr>
            <p:cNvSpPr/>
            <p:nvPr/>
          </p:nvSpPr>
          <p:spPr>
            <a:xfrm>
              <a:off x="7175058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2" name="Полилиния: фигура 5371">
              <a:extLst>
                <a:ext uri="{FF2B5EF4-FFF2-40B4-BE49-F238E27FC236}">
                  <a16:creationId xmlns:a16="http://schemas.microsoft.com/office/drawing/2014/main" id="{B324E6B4-D389-8E66-E4D2-642A294BF1D7}"/>
                </a:ext>
              </a:extLst>
            </p:cNvPr>
            <p:cNvSpPr/>
            <p:nvPr/>
          </p:nvSpPr>
          <p:spPr>
            <a:xfrm>
              <a:off x="7266364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3" name="Полилиния: фигура 5372">
              <a:extLst>
                <a:ext uri="{FF2B5EF4-FFF2-40B4-BE49-F238E27FC236}">
                  <a16:creationId xmlns:a16="http://schemas.microsoft.com/office/drawing/2014/main" id="{D6D8CA23-1D4A-6194-6487-E2F43DF43788}"/>
                </a:ext>
              </a:extLst>
            </p:cNvPr>
            <p:cNvSpPr/>
            <p:nvPr/>
          </p:nvSpPr>
          <p:spPr>
            <a:xfrm>
              <a:off x="7175058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4" name="Полилиния: фигура 5373">
              <a:extLst>
                <a:ext uri="{FF2B5EF4-FFF2-40B4-BE49-F238E27FC236}">
                  <a16:creationId xmlns:a16="http://schemas.microsoft.com/office/drawing/2014/main" id="{4ACC57DD-B702-A387-37FA-0B5A4B8C6525}"/>
                </a:ext>
              </a:extLst>
            </p:cNvPr>
            <p:cNvSpPr/>
            <p:nvPr/>
          </p:nvSpPr>
          <p:spPr>
            <a:xfrm>
              <a:off x="7266364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5" name="Полилиния: фигура 5374">
              <a:extLst>
                <a:ext uri="{FF2B5EF4-FFF2-40B4-BE49-F238E27FC236}">
                  <a16:creationId xmlns:a16="http://schemas.microsoft.com/office/drawing/2014/main" id="{62D1106A-A7D5-4AF2-7C08-C6822B9483BB}"/>
                </a:ext>
              </a:extLst>
            </p:cNvPr>
            <p:cNvSpPr/>
            <p:nvPr/>
          </p:nvSpPr>
          <p:spPr>
            <a:xfrm>
              <a:off x="6979980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6" name="Полилиния: фигура 5375">
              <a:extLst>
                <a:ext uri="{FF2B5EF4-FFF2-40B4-BE49-F238E27FC236}">
                  <a16:creationId xmlns:a16="http://schemas.microsoft.com/office/drawing/2014/main" id="{2E657898-78B6-0F38-C7F5-A1172464B658}"/>
                </a:ext>
              </a:extLst>
            </p:cNvPr>
            <p:cNvSpPr/>
            <p:nvPr/>
          </p:nvSpPr>
          <p:spPr>
            <a:xfrm>
              <a:off x="707129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7" name="Полилиния: фигура 5376">
              <a:extLst>
                <a:ext uri="{FF2B5EF4-FFF2-40B4-BE49-F238E27FC236}">
                  <a16:creationId xmlns:a16="http://schemas.microsoft.com/office/drawing/2014/main" id="{80610808-039E-4E8B-C38C-C5D768E2ECA3}"/>
                </a:ext>
              </a:extLst>
            </p:cNvPr>
            <p:cNvSpPr/>
            <p:nvPr/>
          </p:nvSpPr>
          <p:spPr>
            <a:xfrm>
              <a:off x="6979980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8" name="Полилиния: фигура 5377">
              <a:extLst>
                <a:ext uri="{FF2B5EF4-FFF2-40B4-BE49-F238E27FC236}">
                  <a16:creationId xmlns:a16="http://schemas.microsoft.com/office/drawing/2014/main" id="{054874AB-DE14-A859-BD82-A9B50AD63DBF}"/>
                </a:ext>
              </a:extLst>
            </p:cNvPr>
            <p:cNvSpPr/>
            <p:nvPr/>
          </p:nvSpPr>
          <p:spPr>
            <a:xfrm>
              <a:off x="707129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9" name="Полилиния: фигура 5378">
              <a:extLst>
                <a:ext uri="{FF2B5EF4-FFF2-40B4-BE49-F238E27FC236}">
                  <a16:creationId xmlns:a16="http://schemas.microsoft.com/office/drawing/2014/main" id="{9393FCEC-6125-1A5C-32A5-EE908D46F8F3}"/>
                </a:ext>
              </a:extLst>
            </p:cNvPr>
            <p:cNvSpPr/>
            <p:nvPr/>
          </p:nvSpPr>
          <p:spPr>
            <a:xfrm>
              <a:off x="6988290" y="467561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0" name="Полилиния: фигура 5379">
              <a:extLst>
                <a:ext uri="{FF2B5EF4-FFF2-40B4-BE49-F238E27FC236}">
                  <a16:creationId xmlns:a16="http://schemas.microsoft.com/office/drawing/2014/main" id="{16CF9C61-650E-309A-96E0-944452358792}"/>
                </a:ext>
              </a:extLst>
            </p:cNvPr>
            <p:cNvSpPr/>
            <p:nvPr/>
          </p:nvSpPr>
          <p:spPr>
            <a:xfrm>
              <a:off x="7079596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1" name="Полилиния: фигура 5380">
              <a:extLst>
                <a:ext uri="{FF2B5EF4-FFF2-40B4-BE49-F238E27FC236}">
                  <a16:creationId xmlns:a16="http://schemas.microsoft.com/office/drawing/2014/main" id="{423DD0A2-C0B0-B5B6-AAAE-E53B484EAC9D}"/>
                </a:ext>
              </a:extLst>
            </p:cNvPr>
            <p:cNvSpPr/>
            <p:nvPr/>
          </p:nvSpPr>
          <p:spPr>
            <a:xfrm>
              <a:off x="6988290" y="476480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2" name="Полилиния: фигура 5381">
              <a:extLst>
                <a:ext uri="{FF2B5EF4-FFF2-40B4-BE49-F238E27FC236}">
                  <a16:creationId xmlns:a16="http://schemas.microsoft.com/office/drawing/2014/main" id="{C2DC0F73-F48B-686E-2CB5-973010A4A311}"/>
                </a:ext>
              </a:extLst>
            </p:cNvPr>
            <p:cNvSpPr/>
            <p:nvPr/>
          </p:nvSpPr>
          <p:spPr>
            <a:xfrm>
              <a:off x="7079596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3" name="Полилиния: фигура 5382">
              <a:extLst>
                <a:ext uri="{FF2B5EF4-FFF2-40B4-BE49-F238E27FC236}">
                  <a16:creationId xmlns:a16="http://schemas.microsoft.com/office/drawing/2014/main" id="{45770785-7C6C-414B-AB9E-9E1F55C2E734}"/>
                </a:ext>
              </a:extLst>
            </p:cNvPr>
            <p:cNvSpPr/>
            <p:nvPr/>
          </p:nvSpPr>
          <p:spPr>
            <a:xfrm>
              <a:off x="679321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4" name="Полилиния: фигура 5383">
              <a:extLst>
                <a:ext uri="{FF2B5EF4-FFF2-40B4-BE49-F238E27FC236}">
                  <a16:creationId xmlns:a16="http://schemas.microsoft.com/office/drawing/2014/main" id="{91DC0DF0-4F5A-7C87-B462-66B9C680A685}"/>
                </a:ext>
              </a:extLst>
            </p:cNvPr>
            <p:cNvSpPr/>
            <p:nvPr/>
          </p:nvSpPr>
          <p:spPr>
            <a:xfrm>
              <a:off x="688245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5" name="Полилиния: фигура 5384">
              <a:extLst>
                <a:ext uri="{FF2B5EF4-FFF2-40B4-BE49-F238E27FC236}">
                  <a16:creationId xmlns:a16="http://schemas.microsoft.com/office/drawing/2014/main" id="{A0011450-E6DF-CD77-2197-0D5339FEFBAF}"/>
                </a:ext>
              </a:extLst>
            </p:cNvPr>
            <p:cNvSpPr/>
            <p:nvPr/>
          </p:nvSpPr>
          <p:spPr>
            <a:xfrm>
              <a:off x="679321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6" name="Полилиния: фигура 5385">
              <a:extLst>
                <a:ext uri="{FF2B5EF4-FFF2-40B4-BE49-F238E27FC236}">
                  <a16:creationId xmlns:a16="http://schemas.microsoft.com/office/drawing/2014/main" id="{097844EB-4ED1-25AE-6229-6EC9C61B7A09}"/>
                </a:ext>
              </a:extLst>
            </p:cNvPr>
            <p:cNvSpPr/>
            <p:nvPr/>
          </p:nvSpPr>
          <p:spPr>
            <a:xfrm>
              <a:off x="688245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7" name="Полилиния: фигура 5386">
              <a:extLst>
                <a:ext uri="{FF2B5EF4-FFF2-40B4-BE49-F238E27FC236}">
                  <a16:creationId xmlns:a16="http://schemas.microsoft.com/office/drawing/2014/main" id="{B3A721A1-F950-7D32-084B-F2A6CA55F6CC}"/>
                </a:ext>
              </a:extLst>
            </p:cNvPr>
            <p:cNvSpPr/>
            <p:nvPr/>
          </p:nvSpPr>
          <p:spPr>
            <a:xfrm>
              <a:off x="6801512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8" name="Полилиния: фигура 5387">
              <a:extLst>
                <a:ext uri="{FF2B5EF4-FFF2-40B4-BE49-F238E27FC236}">
                  <a16:creationId xmlns:a16="http://schemas.microsoft.com/office/drawing/2014/main" id="{465D9C82-5C15-17DA-C15E-D6535D419D2F}"/>
                </a:ext>
              </a:extLst>
            </p:cNvPr>
            <p:cNvSpPr/>
            <p:nvPr/>
          </p:nvSpPr>
          <p:spPr>
            <a:xfrm>
              <a:off x="6892828" y="467561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9" name="Полилиния: фигура 5388">
              <a:extLst>
                <a:ext uri="{FF2B5EF4-FFF2-40B4-BE49-F238E27FC236}">
                  <a16:creationId xmlns:a16="http://schemas.microsoft.com/office/drawing/2014/main" id="{41535DF7-EAD5-D4ED-73E0-06A36A2159EF}"/>
                </a:ext>
              </a:extLst>
            </p:cNvPr>
            <p:cNvSpPr/>
            <p:nvPr/>
          </p:nvSpPr>
          <p:spPr>
            <a:xfrm>
              <a:off x="6801512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0" name="Полилиния: фигура 5389">
              <a:extLst>
                <a:ext uri="{FF2B5EF4-FFF2-40B4-BE49-F238E27FC236}">
                  <a16:creationId xmlns:a16="http://schemas.microsoft.com/office/drawing/2014/main" id="{2B5BA1E8-F177-0089-0B7D-9287477BFA00}"/>
                </a:ext>
              </a:extLst>
            </p:cNvPr>
            <p:cNvSpPr/>
            <p:nvPr/>
          </p:nvSpPr>
          <p:spPr>
            <a:xfrm>
              <a:off x="6892828" y="476480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1" name="Полилиния: фигура 5390">
              <a:extLst>
                <a:ext uri="{FF2B5EF4-FFF2-40B4-BE49-F238E27FC236}">
                  <a16:creationId xmlns:a16="http://schemas.microsoft.com/office/drawing/2014/main" id="{DFF1CA9C-7847-BAA8-74D6-DCEA87AD3063}"/>
                </a:ext>
              </a:extLst>
            </p:cNvPr>
            <p:cNvSpPr/>
            <p:nvPr/>
          </p:nvSpPr>
          <p:spPr>
            <a:xfrm>
              <a:off x="660644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2" name="Полилиния: фигура 5391">
              <a:extLst>
                <a:ext uri="{FF2B5EF4-FFF2-40B4-BE49-F238E27FC236}">
                  <a16:creationId xmlns:a16="http://schemas.microsoft.com/office/drawing/2014/main" id="{32A58894-8404-CAFC-959B-F6CFA59EAC61}"/>
                </a:ext>
              </a:extLst>
            </p:cNvPr>
            <p:cNvSpPr/>
            <p:nvPr/>
          </p:nvSpPr>
          <p:spPr>
            <a:xfrm>
              <a:off x="669568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3" name="Полилиния: фигура 5392">
              <a:extLst>
                <a:ext uri="{FF2B5EF4-FFF2-40B4-BE49-F238E27FC236}">
                  <a16:creationId xmlns:a16="http://schemas.microsoft.com/office/drawing/2014/main" id="{35012A62-279E-E450-E91E-C7F5FE9AA7CF}"/>
                </a:ext>
              </a:extLst>
            </p:cNvPr>
            <p:cNvSpPr/>
            <p:nvPr/>
          </p:nvSpPr>
          <p:spPr>
            <a:xfrm>
              <a:off x="660644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4" name="Полилиния: фигура 5393">
              <a:extLst>
                <a:ext uri="{FF2B5EF4-FFF2-40B4-BE49-F238E27FC236}">
                  <a16:creationId xmlns:a16="http://schemas.microsoft.com/office/drawing/2014/main" id="{965D44DF-0889-DD61-9767-353D9A271696}"/>
                </a:ext>
              </a:extLst>
            </p:cNvPr>
            <p:cNvSpPr/>
            <p:nvPr/>
          </p:nvSpPr>
          <p:spPr>
            <a:xfrm>
              <a:off x="669568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5" name="Полилиния: фигура 5394">
              <a:extLst>
                <a:ext uri="{FF2B5EF4-FFF2-40B4-BE49-F238E27FC236}">
                  <a16:creationId xmlns:a16="http://schemas.microsoft.com/office/drawing/2014/main" id="{DCD52495-B0A5-3F49-4512-DCACBC06B50A}"/>
                </a:ext>
              </a:extLst>
            </p:cNvPr>
            <p:cNvSpPr/>
            <p:nvPr/>
          </p:nvSpPr>
          <p:spPr>
            <a:xfrm>
              <a:off x="6614743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616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6" name="Полилиния: фигура 5395">
              <a:extLst>
                <a:ext uri="{FF2B5EF4-FFF2-40B4-BE49-F238E27FC236}">
                  <a16:creationId xmlns:a16="http://schemas.microsoft.com/office/drawing/2014/main" id="{44CCBBBE-85D3-75F6-26C3-4991A9165EE2}"/>
                </a:ext>
              </a:extLst>
            </p:cNvPr>
            <p:cNvSpPr/>
            <p:nvPr/>
          </p:nvSpPr>
          <p:spPr>
            <a:xfrm>
              <a:off x="6706059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73" y="24710"/>
                  </a:cubicBezTo>
                  <a:cubicBezTo>
                    <a:pt x="6151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7" name="Полилиния: фигура 5396">
              <a:extLst>
                <a:ext uri="{FF2B5EF4-FFF2-40B4-BE49-F238E27FC236}">
                  <a16:creationId xmlns:a16="http://schemas.microsoft.com/office/drawing/2014/main" id="{724A8BDD-EDE2-ADFF-EFF2-98F2E4CAD64A}"/>
                </a:ext>
              </a:extLst>
            </p:cNvPr>
            <p:cNvSpPr/>
            <p:nvPr/>
          </p:nvSpPr>
          <p:spPr>
            <a:xfrm>
              <a:off x="6614743" y="4766881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8" name="Полилиния: фигура 5397">
              <a:extLst>
                <a:ext uri="{FF2B5EF4-FFF2-40B4-BE49-F238E27FC236}">
                  <a16:creationId xmlns:a16="http://schemas.microsoft.com/office/drawing/2014/main" id="{F488ACEE-32C7-D1C9-C1BF-EA3C0118B4B0}"/>
                </a:ext>
              </a:extLst>
            </p:cNvPr>
            <p:cNvSpPr/>
            <p:nvPr/>
          </p:nvSpPr>
          <p:spPr>
            <a:xfrm>
              <a:off x="6706059" y="4766881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9" name="Полилиния: фигура 5398">
              <a:extLst>
                <a:ext uri="{FF2B5EF4-FFF2-40B4-BE49-F238E27FC236}">
                  <a16:creationId xmlns:a16="http://schemas.microsoft.com/office/drawing/2014/main" id="{70AEC565-B0A2-0B78-6982-F468A2441FB0}"/>
                </a:ext>
              </a:extLst>
            </p:cNvPr>
            <p:cNvSpPr/>
            <p:nvPr/>
          </p:nvSpPr>
          <p:spPr>
            <a:xfrm>
              <a:off x="641967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0" name="Полилиния: фигура 5399">
              <a:extLst>
                <a:ext uri="{FF2B5EF4-FFF2-40B4-BE49-F238E27FC236}">
                  <a16:creationId xmlns:a16="http://schemas.microsoft.com/office/drawing/2014/main" id="{F03EF901-B1B9-485D-2476-ABEFB8C181FA}"/>
                </a:ext>
              </a:extLst>
            </p:cNvPr>
            <p:cNvSpPr/>
            <p:nvPr/>
          </p:nvSpPr>
          <p:spPr>
            <a:xfrm>
              <a:off x="650891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1" name="Полилиния: фигура 5400">
              <a:extLst>
                <a:ext uri="{FF2B5EF4-FFF2-40B4-BE49-F238E27FC236}">
                  <a16:creationId xmlns:a16="http://schemas.microsoft.com/office/drawing/2014/main" id="{EEE821C9-DEE8-F645-D173-C1699C314A69}"/>
                </a:ext>
              </a:extLst>
            </p:cNvPr>
            <p:cNvSpPr/>
            <p:nvPr/>
          </p:nvSpPr>
          <p:spPr>
            <a:xfrm>
              <a:off x="641967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2" name="Полилиния: фигура 5401">
              <a:extLst>
                <a:ext uri="{FF2B5EF4-FFF2-40B4-BE49-F238E27FC236}">
                  <a16:creationId xmlns:a16="http://schemas.microsoft.com/office/drawing/2014/main" id="{03AB380F-C0BF-72F7-1670-71AAEE3516C5}"/>
                </a:ext>
              </a:extLst>
            </p:cNvPr>
            <p:cNvSpPr/>
            <p:nvPr/>
          </p:nvSpPr>
          <p:spPr>
            <a:xfrm>
              <a:off x="650891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3" name="Полилиния: фигура 5402">
              <a:extLst>
                <a:ext uri="{FF2B5EF4-FFF2-40B4-BE49-F238E27FC236}">
                  <a16:creationId xmlns:a16="http://schemas.microsoft.com/office/drawing/2014/main" id="{DD2A77E4-07A4-DCEF-6B22-AD092EE4E7F6}"/>
                </a:ext>
              </a:extLst>
            </p:cNvPr>
            <p:cNvSpPr/>
            <p:nvPr/>
          </p:nvSpPr>
          <p:spPr>
            <a:xfrm>
              <a:off x="6427975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616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4" name="Полилиния: фигура 5403">
              <a:extLst>
                <a:ext uri="{FF2B5EF4-FFF2-40B4-BE49-F238E27FC236}">
                  <a16:creationId xmlns:a16="http://schemas.microsoft.com/office/drawing/2014/main" id="{2ECBE5B7-7E63-772E-9E74-CF6E935F2B34}"/>
                </a:ext>
              </a:extLst>
            </p:cNvPr>
            <p:cNvSpPr/>
            <p:nvPr/>
          </p:nvSpPr>
          <p:spPr>
            <a:xfrm>
              <a:off x="6519281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4083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5" name="Полилиния: фигура 5404">
              <a:extLst>
                <a:ext uri="{FF2B5EF4-FFF2-40B4-BE49-F238E27FC236}">
                  <a16:creationId xmlns:a16="http://schemas.microsoft.com/office/drawing/2014/main" id="{A2E72D4C-9AED-913C-A15B-EEBBC3D8D369}"/>
                </a:ext>
              </a:extLst>
            </p:cNvPr>
            <p:cNvSpPr/>
            <p:nvPr/>
          </p:nvSpPr>
          <p:spPr>
            <a:xfrm>
              <a:off x="6427975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6" name="Полилиния: фигура 5405">
              <a:extLst>
                <a:ext uri="{FF2B5EF4-FFF2-40B4-BE49-F238E27FC236}">
                  <a16:creationId xmlns:a16="http://schemas.microsoft.com/office/drawing/2014/main" id="{832A9CFD-4DE5-C11E-E2ED-E77B215C35C6}"/>
                </a:ext>
              </a:extLst>
            </p:cNvPr>
            <p:cNvSpPr/>
            <p:nvPr/>
          </p:nvSpPr>
          <p:spPr>
            <a:xfrm>
              <a:off x="6519281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7" name="Полилиния: фигура 5406">
              <a:extLst>
                <a:ext uri="{FF2B5EF4-FFF2-40B4-BE49-F238E27FC236}">
                  <a16:creationId xmlns:a16="http://schemas.microsoft.com/office/drawing/2014/main" id="{F8A8FD8C-929A-B05B-29AC-A63A18487DC1}"/>
                </a:ext>
              </a:extLst>
            </p:cNvPr>
            <p:cNvSpPr/>
            <p:nvPr/>
          </p:nvSpPr>
          <p:spPr>
            <a:xfrm>
              <a:off x="623082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8" name="Полилиния: фигура 5407">
              <a:extLst>
                <a:ext uri="{FF2B5EF4-FFF2-40B4-BE49-F238E27FC236}">
                  <a16:creationId xmlns:a16="http://schemas.microsoft.com/office/drawing/2014/main" id="{838B6EB5-BC97-8AC8-084D-CB1D05F0E6F1}"/>
                </a:ext>
              </a:extLst>
            </p:cNvPr>
            <p:cNvSpPr/>
            <p:nvPr/>
          </p:nvSpPr>
          <p:spPr>
            <a:xfrm>
              <a:off x="6322136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9" name="Полилиния: фигура 5408">
              <a:extLst>
                <a:ext uri="{FF2B5EF4-FFF2-40B4-BE49-F238E27FC236}">
                  <a16:creationId xmlns:a16="http://schemas.microsoft.com/office/drawing/2014/main" id="{FF9A37B8-2535-82A2-E295-F0478478AD44}"/>
                </a:ext>
              </a:extLst>
            </p:cNvPr>
            <p:cNvSpPr/>
            <p:nvPr/>
          </p:nvSpPr>
          <p:spPr>
            <a:xfrm>
              <a:off x="623082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0" name="Полилиния: фигура 5409">
              <a:extLst>
                <a:ext uri="{FF2B5EF4-FFF2-40B4-BE49-F238E27FC236}">
                  <a16:creationId xmlns:a16="http://schemas.microsoft.com/office/drawing/2014/main" id="{254288D9-E03E-5DDC-3E25-7A6028358440}"/>
                </a:ext>
              </a:extLst>
            </p:cNvPr>
            <p:cNvSpPr/>
            <p:nvPr/>
          </p:nvSpPr>
          <p:spPr>
            <a:xfrm>
              <a:off x="6322136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1" name="Полилиния: фигура 5410">
              <a:extLst>
                <a:ext uri="{FF2B5EF4-FFF2-40B4-BE49-F238E27FC236}">
                  <a16:creationId xmlns:a16="http://schemas.microsoft.com/office/drawing/2014/main" id="{EF598234-8BD9-5165-FF36-8ED682406017}"/>
                </a:ext>
              </a:extLst>
            </p:cNvPr>
            <p:cNvSpPr/>
            <p:nvPr/>
          </p:nvSpPr>
          <p:spPr>
            <a:xfrm>
              <a:off x="6241206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82" y="24710"/>
                  </a:cubicBezTo>
                  <a:cubicBezTo>
                    <a:pt x="615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2" name="Полилиния: фигура 5411">
              <a:extLst>
                <a:ext uri="{FF2B5EF4-FFF2-40B4-BE49-F238E27FC236}">
                  <a16:creationId xmlns:a16="http://schemas.microsoft.com/office/drawing/2014/main" id="{CFA9A6C4-60F3-7E70-0AE1-4EEEFCC91FE5}"/>
                </a:ext>
              </a:extLst>
            </p:cNvPr>
            <p:cNvSpPr/>
            <p:nvPr/>
          </p:nvSpPr>
          <p:spPr>
            <a:xfrm>
              <a:off x="6332513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4082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3" name="Полилиния: фигура 5412">
              <a:extLst>
                <a:ext uri="{FF2B5EF4-FFF2-40B4-BE49-F238E27FC236}">
                  <a16:creationId xmlns:a16="http://schemas.microsoft.com/office/drawing/2014/main" id="{272A16CE-B8E9-B9B5-62FF-BB4C73948C64}"/>
                </a:ext>
              </a:extLst>
            </p:cNvPr>
            <p:cNvSpPr/>
            <p:nvPr/>
          </p:nvSpPr>
          <p:spPr>
            <a:xfrm>
              <a:off x="6241206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4" name="Полилиния: фигура 5413">
              <a:extLst>
                <a:ext uri="{FF2B5EF4-FFF2-40B4-BE49-F238E27FC236}">
                  <a16:creationId xmlns:a16="http://schemas.microsoft.com/office/drawing/2014/main" id="{09D2864D-F31D-8A19-020C-D80173372545}"/>
                </a:ext>
              </a:extLst>
            </p:cNvPr>
            <p:cNvSpPr/>
            <p:nvPr/>
          </p:nvSpPr>
          <p:spPr>
            <a:xfrm>
              <a:off x="6332513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5" name="Полилиния: фигура 5414">
              <a:extLst>
                <a:ext uri="{FF2B5EF4-FFF2-40B4-BE49-F238E27FC236}">
                  <a16:creationId xmlns:a16="http://schemas.microsoft.com/office/drawing/2014/main" id="{716DF157-F69F-3E6D-EC46-69E4BC76F74F}"/>
                </a:ext>
              </a:extLst>
            </p:cNvPr>
            <p:cNvSpPr/>
            <p:nvPr/>
          </p:nvSpPr>
          <p:spPr>
            <a:xfrm>
              <a:off x="604406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6" name="Полилиния: фигура 5415">
              <a:extLst>
                <a:ext uri="{FF2B5EF4-FFF2-40B4-BE49-F238E27FC236}">
                  <a16:creationId xmlns:a16="http://schemas.microsoft.com/office/drawing/2014/main" id="{FFA4931B-8E92-7E67-78A8-D68BEFFD572D}"/>
                </a:ext>
              </a:extLst>
            </p:cNvPr>
            <p:cNvSpPr/>
            <p:nvPr/>
          </p:nvSpPr>
          <p:spPr>
            <a:xfrm>
              <a:off x="613536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7" name="Полилиния: фигура 5416">
              <a:extLst>
                <a:ext uri="{FF2B5EF4-FFF2-40B4-BE49-F238E27FC236}">
                  <a16:creationId xmlns:a16="http://schemas.microsoft.com/office/drawing/2014/main" id="{7B661DBC-9335-26BE-83A7-A7F8F26DA87D}"/>
                </a:ext>
              </a:extLst>
            </p:cNvPr>
            <p:cNvSpPr/>
            <p:nvPr/>
          </p:nvSpPr>
          <p:spPr>
            <a:xfrm>
              <a:off x="604406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8" name="Полилиния: фигура 5417">
              <a:extLst>
                <a:ext uri="{FF2B5EF4-FFF2-40B4-BE49-F238E27FC236}">
                  <a16:creationId xmlns:a16="http://schemas.microsoft.com/office/drawing/2014/main" id="{DA01558F-98E8-2E8F-2949-075B48861941}"/>
                </a:ext>
              </a:extLst>
            </p:cNvPr>
            <p:cNvSpPr/>
            <p:nvPr/>
          </p:nvSpPr>
          <p:spPr>
            <a:xfrm>
              <a:off x="613536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9" name="Полилиния: фигура 5418">
              <a:extLst>
                <a:ext uri="{FF2B5EF4-FFF2-40B4-BE49-F238E27FC236}">
                  <a16:creationId xmlns:a16="http://schemas.microsoft.com/office/drawing/2014/main" id="{9008CA9A-2EC7-16D8-1A59-DD0B72B20501}"/>
                </a:ext>
              </a:extLst>
            </p:cNvPr>
            <p:cNvSpPr/>
            <p:nvPr/>
          </p:nvSpPr>
          <p:spPr>
            <a:xfrm>
              <a:off x="6054438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82" y="24710"/>
                  </a:cubicBezTo>
                  <a:cubicBezTo>
                    <a:pt x="6151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0" name="Полилиния: фигура 5419">
              <a:extLst>
                <a:ext uri="{FF2B5EF4-FFF2-40B4-BE49-F238E27FC236}">
                  <a16:creationId xmlns:a16="http://schemas.microsoft.com/office/drawing/2014/main" id="{4C329429-9404-7C21-F931-4C811541114C}"/>
                </a:ext>
              </a:extLst>
            </p:cNvPr>
            <p:cNvSpPr/>
            <p:nvPr/>
          </p:nvSpPr>
          <p:spPr>
            <a:xfrm>
              <a:off x="6145745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82" y="24710"/>
                  </a:cubicBezTo>
                  <a:cubicBezTo>
                    <a:pt x="4082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1" name="Полилиния: фигура 5420">
              <a:extLst>
                <a:ext uri="{FF2B5EF4-FFF2-40B4-BE49-F238E27FC236}">
                  <a16:creationId xmlns:a16="http://schemas.microsoft.com/office/drawing/2014/main" id="{16CF8753-77C8-EED3-578A-A57A94EDC251}"/>
                </a:ext>
              </a:extLst>
            </p:cNvPr>
            <p:cNvSpPr/>
            <p:nvPr/>
          </p:nvSpPr>
          <p:spPr>
            <a:xfrm>
              <a:off x="6054438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2" name="Полилиния: фигура 5421">
              <a:extLst>
                <a:ext uri="{FF2B5EF4-FFF2-40B4-BE49-F238E27FC236}">
                  <a16:creationId xmlns:a16="http://schemas.microsoft.com/office/drawing/2014/main" id="{06D43BE3-6C40-EBCE-7B08-899D921DCE67}"/>
                </a:ext>
              </a:extLst>
            </p:cNvPr>
            <p:cNvSpPr/>
            <p:nvPr/>
          </p:nvSpPr>
          <p:spPr>
            <a:xfrm>
              <a:off x="6145745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3" name="Полилиния: фигура 5422">
              <a:extLst>
                <a:ext uri="{FF2B5EF4-FFF2-40B4-BE49-F238E27FC236}">
                  <a16:creationId xmlns:a16="http://schemas.microsoft.com/office/drawing/2014/main" id="{2DD35DC6-94D6-8483-C85F-F76A475B6ADA}"/>
                </a:ext>
              </a:extLst>
            </p:cNvPr>
            <p:cNvSpPr/>
            <p:nvPr/>
          </p:nvSpPr>
          <p:spPr>
            <a:xfrm>
              <a:off x="585729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4" name="Полилиния: фигура 5423">
              <a:extLst>
                <a:ext uri="{FF2B5EF4-FFF2-40B4-BE49-F238E27FC236}">
                  <a16:creationId xmlns:a16="http://schemas.microsoft.com/office/drawing/2014/main" id="{4072BC2D-715B-8803-DF7E-3C3F232C6180}"/>
                </a:ext>
              </a:extLst>
            </p:cNvPr>
            <p:cNvSpPr/>
            <p:nvPr/>
          </p:nvSpPr>
          <p:spPr>
            <a:xfrm>
              <a:off x="594652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5" name="Полилиния: фигура 5424">
              <a:extLst>
                <a:ext uri="{FF2B5EF4-FFF2-40B4-BE49-F238E27FC236}">
                  <a16:creationId xmlns:a16="http://schemas.microsoft.com/office/drawing/2014/main" id="{D080B954-18DA-EDA2-693B-2E3C709A7807}"/>
                </a:ext>
              </a:extLst>
            </p:cNvPr>
            <p:cNvSpPr/>
            <p:nvPr/>
          </p:nvSpPr>
          <p:spPr>
            <a:xfrm>
              <a:off x="585729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6" name="Полилиния: фигура 5425">
              <a:extLst>
                <a:ext uri="{FF2B5EF4-FFF2-40B4-BE49-F238E27FC236}">
                  <a16:creationId xmlns:a16="http://schemas.microsoft.com/office/drawing/2014/main" id="{A7C57E6C-A5DF-0965-8583-3501FCA03E7C}"/>
                </a:ext>
              </a:extLst>
            </p:cNvPr>
            <p:cNvSpPr/>
            <p:nvPr/>
          </p:nvSpPr>
          <p:spPr>
            <a:xfrm>
              <a:off x="594652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7" name="Полилиния: фигура 5426">
              <a:extLst>
                <a:ext uri="{FF2B5EF4-FFF2-40B4-BE49-F238E27FC236}">
                  <a16:creationId xmlns:a16="http://schemas.microsoft.com/office/drawing/2014/main" id="{DE3BDE9A-32F2-EFAC-A047-A2DE78205013}"/>
                </a:ext>
              </a:extLst>
            </p:cNvPr>
            <p:cNvSpPr/>
            <p:nvPr/>
          </p:nvSpPr>
          <p:spPr>
            <a:xfrm>
              <a:off x="5867670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73" y="24710"/>
                  </a:cubicBezTo>
                  <a:cubicBezTo>
                    <a:pt x="6151" y="22633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8" name="Полилиния: фигура 5427">
              <a:extLst>
                <a:ext uri="{FF2B5EF4-FFF2-40B4-BE49-F238E27FC236}">
                  <a16:creationId xmlns:a16="http://schemas.microsoft.com/office/drawing/2014/main" id="{67BEE52C-4BA1-3376-8DF4-F1435AF5FFA0}"/>
                </a:ext>
              </a:extLst>
            </p:cNvPr>
            <p:cNvSpPr/>
            <p:nvPr/>
          </p:nvSpPr>
          <p:spPr>
            <a:xfrm>
              <a:off x="5958976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82" y="24710"/>
                  </a:cubicBezTo>
                  <a:cubicBezTo>
                    <a:pt x="4083" y="22633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9" name="Полилиния: фигура 5428">
              <a:extLst>
                <a:ext uri="{FF2B5EF4-FFF2-40B4-BE49-F238E27FC236}">
                  <a16:creationId xmlns:a16="http://schemas.microsoft.com/office/drawing/2014/main" id="{8F5C0ACC-FF6E-C2F5-5C4E-38CAF7B91F86}"/>
                </a:ext>
              </a:extLst>
            </p:cNvPr>
            <p:cNvSpPr/>
            <p:nvPr/>
          </p:nvSpPr>
          <p:spPr>
            <a:xfrm>
              <a:off x="5867670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0" name="Полилиния: фигура 5429">
              <a:extLst>
                <a:ext uri="{FF2B5EF4-FFF2-40B4-BE49-F238E27FC236}">
                  <a16:creationId xmlns:a16="http://schemas.microsoft.com/office/drawing/2014/main" id="{B959CC5E-9CBB-9572-A12E-EC5664ADCD40}"/>
                </a:ext>
              </a:extLst>
            </p:cNvPr>
            <p:cNvSpPr/>
            <p:nvPr/>
          </p:nvSpPr>
          <p:spPr>
            <a:xfrm>
              <a:off x="5958976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1" name="Полилиния: фигура 5430">
              <a:extLst>
                <a:ext uri="{FF2B5EF4-FFF2-40B4-BE49-F238E27FC236}">
                  <a16:creationId xmlns:a16="http://schemas.microsoft.com/office/drawing/2014/main" id="{4A07EA56-388B-818E-0716-96AEF95BECD6}"/>
                </a:ext>
              </a:extLst>
            </p:cNvPr>
            <p:cNvSpPr/>
            <p:nvPr/>
          </p:nvSpPr>
          <p:spPr>
            <a:xfrm>
              <a:off x="567052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2" name="Полилиния: фигура 5431">
              <a:extLst>
                <a:ext uri="{FF2B5EF4-FFF2-40B4-BE49-F238E27FC236}">
                  <a16:creationId xmlns:a16="http://schemas.microsoft.com/office/drawing/2014/main" id="{E089E4DD-9065-437B-09E7-B78D687AAE93}"/>
                </a:ext>
              </a:extLst>
            </p:cNvPr>
            <p:cNvSpPr/>
            <p:nvPr/>
          </p:nvSpPr>
          <p:spPr>
            <a:xfrm>
              <a:off x="575975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3" name="Полилиния: фигура 5432">
              <a:extLst>
                <a:ext uri="{FF2B5EF4-FFF2-40B4-BE49-F238E27FC236}">
                  <a16:creationId xmlns:a16="http://schemas.microsoft.com/office/drawing/2014/main" id="{E433F4D6-7ECB-95A2-537A-23623C12B489}"/>
                </a:ext>
              </a:extLst>
            </p:cNvPr>
            <p:cNvSpPr/>
            <p:nvPr/>
          </p:nvSpPr>
          <p:spPr>
            <a:xfrm>
              <a:off x="567052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4" name="Полилиния: фигура 5433">
              <a:extLst>
                <a:ext uri="{FF2B5EF4-FFF2-40B4-BE49-F238E27FC236}">
                  <a16:creationId xmlns:a16="http://schemas.microsoft.com/office/drawing/2014/main" id="{6FC68B04-2185-9AB2-0978-7FD6717D95A3}"/>
                </a:ext>
              </a:extLst>
            </p:cNvPr>
            <p:cNvSpPr/>
            <p:nvPr/>
          </p:nvSpPr>
          <p:spPr>
            <a:xfrm>
              <a:off x="575975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5" name="Полилиния: фигура 5434">
              <a:extLst>
                <a:ext uri="{FF2B5EF4-FFF2-40B4-BE49-F238E27FC236}">
                  <a16:creationId xmlns:a16="http://schemas.microsoft.com/office/drawing/2014/main" id="{42ABF0B8-4675-8261-0783-DA1A71EC3B8F}"/>
                </a:ext>
              </a:extLst>
            </p:cNvPr>
            <p:cNvSpPr/>
            <p:nvPr/>
          </p:nvSpPr>
          <p:spPr>
            <a:xfrm>
              <a:off x="5680901" y="467975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6" name="Полилиния: фигура 5435">
              <a:extLst>
                <a:ext uri="{FF2B5EF4-FFF2-40B4-BE49-F238E27FC236}">
                  <a16:creationId xmlns:a16="http://schemas.microsoft.com/office/drawing/2014/main" id="{75D8C971-119E-9FB9-FCEF-61222DFD1C2E}"/>
                </a:ext>
              </a:extLst>
            </p:cNvPr>
            <p:cNvSpPr/>
            <p:nvPr/>
          </p:nvSpPr>
          <p:spPr>
            <a:xfrm>
              <a:off x="5772208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7" name="Полилиния: фигура 5436">
              <a:extLst>
                <a:ext uri="{FF2B5EF4-FFF2-40B4-BE49-F238E27FC236}">
                  <a16:creationId xmlns:a16="http://schemas.microsoft.com/office/drawing/2014/main" id="{467ADA1B-6C7C-9B17-C006-42B868443029}"/>
                </a:ext>
              </a:extLst>
            </p:cNvPr>
            <p:cNvSpPr/>
            <p:nvPr/>
          </p:nvSpPr>
          <p:spPr>
            <a:xfrm>
              <a:off x="5680901" y="4768957"/>
              <a:ext cx="20744" cy="21150"/>
            </a:xfrm>
            <a:custGeom>
              <a:avLst/>
              <a:gdLst>
                <a:gd name="connsiteX0" fmla="*/ -72 w 20744"/>
                <a:gd name="connsiteY0" fmla="*/ 10194 h 21150"/>
                <a:gd name="connsiteX1" fmla="*/ 10296 w 20744"/>
                <a:gd name="connsiteY1" fmla="*/ -179 h 21150"/>
                <a:gd name="connsiteX2" fmla="*/ 20673 w 20744"/>
                <a:gd name="connsiteY2" fmla="*/ 10194 h 21150"/>
                <a:gd name="connsiteX3" fmla="*/ 10296 w 20744"/>
                <a:gd name="connsiteY3" fmla="*/ 20567 h 21150"/>
                <a:gd name="connsiteX4" fmla="*/ -72 w 20744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0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8" name="Полилиния: фигура 5437">
              <a:extLst>
                <a:ext uri="{FF2B5EF4-FFF2-40B4-BE49-F238E27FC236}">
                  <a16:creationId xmlns:a16="http://schemas.microsoft.com/office/drawing/2014/main" id="{2CB16E5C-8840-C70A-B7D2-707391D71F25}"/>
                </a:ext>
              </a:extLst>
            </p:cNvPr>
            <p:cNvSpPr/>
            <p:nvPr/>
          </p:nvSpPr>
          <p:spPr>
            <a:xfrm>
              <a:off x="5772208" y="4768957"/>
              <a:ext cx="20753" cy="21150"/>
            </a:xfrm>
            <a:custGeom>
              <a:avLst/>
              <a:gdLst>
                <a:gd name="connsiteX0" fmla="*/ -72 w 20753"/>
                <a:gd name="connsiteY0" fmla="*/ 10194 h 21150"/>
                <a:gd name="connsiteX1" fmla="*/ 10305 w 20753"/>
                <a:gd name="connsiteY1" fmla="*/ -179 h 21150"/>
                <a:gd name="connsiteX2" fmla="*/ 20682 w 20753"/>
                <a:gd name="connsiteY2" fmla="*/ 10194 h 21150"/>
                <a:gd name="connsiteX3" fmla="*/ 10305 w 20753"/>
                <a:gd name="connsiteY3" fmla="*/ 20567 h 21150"/>
                <a:gd name="connsiteX4" fmla="*/ -72 w 20753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0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9" name="Полилиния: фигура 5438">
              <a:extLst>
                <a:ext uri="{FF2B5EF4-FFF2-40B4-BE49-F238E27FC236}">
                  <a16:creationId xmlns:a16="http://schemas.microsoft.com/office/drawing/2014/main" id="{271DE023-AEBC-C9AF-D869-DD3690F8FF80}"/>
                </a:ext>
              </a:extLst>
            </p:cNvPr>
            <p:cNvSpPr/>
            <p:nvPr/>
          </p:nvSpPr>
          <p:spPr>
            <a:xfrm>
              <a:off x="5483746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0" name="Полилиния: фигура 5439">
              <a:extLst>
                <a:ext uri="{FF2B5EF4-FFF2-40B4-BE49-F238E27FC236}">
                  <a16:creationId xmlns:a16="http://schemas.microsoft.com/office/drawing/2014/main" id="{E5DBFE16-C7A5-A995-BECC-432EA73DE32B}"/>
                </a:ext>
              </a:extLst>
            </p:cNvPr>
            <p:cNvSpPr/>
            <p:nvPr/>
          </p:nvSpPr>
          <p:spPr>
            <a:xfrm>
              <a:off x="557298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1" name="Полилиния: фигура 5440">
              <a:extLst>
                <a:ext uri="{FF2B5EF4-FFF2-40B4-BE49-F238E27FC236}">
                  <a16:creationId xmlns:a16="http://schemas.microsoft.com/office/drawing/2014/main" id="{0827613B-F9ED-E1A4-AB62-3A417F8B888E}"/>
                </a:ext>
              </a:extLst>
            </p:cNvPr>
            <p:cNvSpPr/>
            <p:nvPr/>
          </p:nvSpPr>
          <p:spPr>
            <a:xfrm>
              <a:off x="5483746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2" name="Полилиния: фигура 5441">
              <a:extLst>
                <a:ext uri="{FF2B5EF4-FFF2-40B4-BE49-F238E27FC236}">
                  <a16:creationId xmlns:a16="http://schemas.microsoft.com/office/drawing/2014/main" id="{3AF41EC8-D90E-EE7F-7DA2-95DE2BAD1BAE}"/>
                </a:ext>
              </a:extLst>
            </p:cNvPr>
            <p:cNvSpPr/>
            <p:nvPr/>
          </p:nvSpPr>
          <p:spPr>
            <a:xfrm>
              <a:off x="557298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3" name="Полилиния: фигура 5442">
              <a:extLst>
                <a:ext uri="{FF2B5EF4-FFF2-40B4-BE49-F238E27FC236}">
                  <a16:creationId xmlns:a16="http://schemas.microsoft.com/office/drawing/2014/main" id="{E7FD61AB-EF8D-D3AE-8B35-90A5CB68024D}"/>
                </a:ext>
              </a:extLst>
            </p:cNvPr>
            <p:cNvSpPr/>
            <p:nvPr/>
          </p:nvSpPr>
          <p:spPr>
            <a:xfrm>
              <a:off x="5494123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4" name="Полилиния: фигура 5443">
              <a:extLst>
                <a:ext uri="{FF2B5EF4-FFF2-40B4-BE49-F238E27FC236}">
                  <a16:creationId xmlns:a16="http://schemas.microsoft.com/office/drawing/2014/main" id="{0A74AAF1-0B5F-4B77-1030-EAE47D6F6EF8}"/>
                </a:ext>
              </a:extLst>
            </p:cNvPr>
            <p:cNvSpPr/>
            <p:nvPr/>
          </p:nvSpPr>
          <p:spPr>
            <a:xfrm>
              <a:off x="5585439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5" name="Полилиния: фигура 5444">
              <a:extLst>
                <a:ext uri="{FF2B5EF4-FFF2-40B4-BE49-F238E27FC236}">
                  <a16:creationId xmlns:a16="http://schemas.microsoft.com/office/drawing/2014/main" id="{49C25B53-21FD-A34F-031B-225DA248581D}"/>
                </a:ext>
              </a:extLst>
            </p:cNvPr>
            <p:cNvSpPr/>
            <p:nvPr/>
          </p:nvSpPr>
          <p:spPr>
            <a:xfrm>
              <a:off x="5494123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6" name="Полилиния: фигура 5445">
              <a:extLst>
                <a:ext uri="{FF2B5EF4-FFF2-40B4-BE49-F238E27FC236}">
                  <a16:creationId xmlns:a16="http://schemas.microsoft.com/office/drawing/2014/main" id="{2550DCAF-7281-8217-E192-4AC857438328}"/>
                </a:ext>
              </a:extLst>
            </p:cNvPr>
            <p:cNvSpPr/>
            <p:nvPr/>
          </p:nvSpPr>
          <p:spPr>
            <a:xfrm>
              <a:off x="5585439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7" name="Полилиния: фигура 5446">
              <a:extLst>
                <a:ext uri="{FF2B5EF4-FFF2-40B4-BE49-F238E27FC236}">
                  <a16:creationId xmlns:a16="http://schemas.microsoft.com/office/drawing/2014/main" id="{FD62E4DB-5029-F4BB-67C4-3ED46CD76C85}"/>
                </a:ext>
              </a:extLst>
            </p:cNvPr>
            <p:cNvSpPr/>
            <p:nvPr/>
          </p:nvSpPr>
          <p:spPr>
            <a:xfrm>
              <a:off x="529491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8" name="Полилиния: фигура 5447">
              <a:extLst>
                <a:ext uri="{FF2B5EF4-FFF2-40B4-BE49-F238E27FC236}">
                  <a16:creationId xmlns:a16="http://schemas.microsoft.com/office/drawing/2014/main" id="{6C305093-D1D1-808E-AB61-C3710DAD85AD}"/>
                </a:ext>
              </a:extLst>
            </p:cNvPr>
            <p:cNvSpPr/>
            <p:nvPr/>
          </p:nvSpPr>
          <p:spPr>
            <a:xfrm>
              <a:off x="538621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9" name="Полилиния: фигура 5448">
              <a:extLst>
                <a:ext uri="{FF2B5EF4-FFF2-40B4-BE49-F238E27FC236}">
                  <a16:creationId xmlns:a16="http://schemas.microsoft.com/office/drawing/2014/main" id="{81624A2A-E241-95A9-9C4D-896D7791B01D}"/>
                </a:ext>
              </a:extLst>
            </p:cNvPr>
            <p:cNvSpPr/>
            <p:nvPr/>
          </p:nvSpPr>
          <p:spPr>
            <a:xfrm>
              <a:off x="529491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0" name="Полилиния: фигура 5449">
              <a:extLst>
                <a:ext uri="{FF2B5EF4-FFF2-40B4-BE49-F238E27FC236}">
                  <a16:creationId xmlns:a16="http://schemas.microsoft.com/office/drawing/2014/main" id="{C938DD71-CDC5-8D75-B391-8B8002EE38DF}"/>
                </a:ext>
              </a:extLst>
            </p:cNvPr>
            <p:cNvSpPr/>
            <p:nvPr/>
          </p:nvSpPr>
          <p:spPr>
            <a:xfrm>
              <a:off x="538621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1" name="Полилиния: фигура 5450">
              <a:extLst>
                <a:ext uri="{FF2B5EF4-FFF2-40B4-BE49-F238E27FC236}">
                  <a16:creationId xmlns:a16="http://schemas.microsoft.com/office/drawing/2014/main" id="{C60DF9A4-A944-21F1-487F-0B70B240E95F}"/>
                </a:ext>
              </a:extLst>
            </p:cNvPr>
            <p:cNvSpPr/>
            <p:nvPr/>
          </p:nvSpPr>
          <p:spPr>
            <a:xfrm>
              <a:off x="5307355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2" name="Полилиния: фигура 5451">
              <a:extLst>
                <a:ext uri="{FF2B5EF4-FFF2-40B4-BE49-F238E27FC236}">
                  <a16:creationId xmlns:a16="http://schemas.microsoft.com/office/drawing/2014/main" id="{AD504230-E3BE-73D5-D6E9-1C646D67CEB3}"/>
                </a:ext>
              </a:extLst>
            </p:cNvPr>
            <p:cNvSpPr/>
            <p:nvPr/>
          </p:nvSpPr>
          <p:spPr>
            <a:xfrm>
              <a:off x="5398671" y="467975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3" name="Полилиния: фигура 5452">
              <a:extLst>
                <a:ext uri="{FF2B5EF4-FFF2-40B4-BE49-F238E27FC236}">
                  <a16:creationId xmlns:a16="http://schemas.microsoft.com/office/drawing/2014/main" id="{3687FA30-DB2B-B741-DBB9-E05DA97F9342}"/>
                </a:ext>
              </a:extLst>
            </p:cNvPr>
            <p:cNvSpPr/>
            <p:nvPr/>
          </p:nvSpPr>
          <p:spPr>
            <a:xfrm>
              <a:off x="5307355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4" name="Полилиния: фигура 5453">
              <a:extLst>
                <a:ext uri="{FF2B5EF4-FFF2-40B4-BE49-F238E27FC236}">
                  <a16:creationId xmlns:a16="http://schemas.microsoft.com/office/drawing/2014/main" id="{00CC3A72-114C-0C24-9A0B-93987B04BDD8}"/>
                </a:ext>
              </a:extLst>
            </p:cNvPr>
            <p:cNvSpPr/>
            <p:nvPr/>
          </p:nvSpPr>
          <p:spPr>
            <a:xfrm>
              <a:off x="5398671" y="476895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5" name="Полилиния: фигура 5454">
              <a:extLst>
                <a:ext uri="{FF2B5EF4-FFF2-40B4-BE49-F238E27FC236}">
                  <a16:creationId xmlns:a16="http://schemas.microsoft.com/office/drawing/2014/main" id="{91651268-75C0-A34D-D9F3-29E070EDA95A}"/>
                </a:ext>
              </a:extLst>
            </p:cNvPr>
            <p:cNvSpPr/>
            <p:nvPr/>
          </p:nvSpPr>
          <p:spPr>
            <a:xfrm>
              <a:off x="5108132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6" name="Полилиния: фигура 5455">
              <a:extLst>
                <a:ext uri="{FF2B5EF4-FFF2-40B4-BE49-F238E27FC236}">
                  <a16:creationId xmlns:a16="http://schemas.microsoft.com/office/drawing/2014/main" id="{763DB89E-8815-2221-87DC-851D15E410F4}"/>
                </a:ext>
              </a:extLst>
            </p:cNvPr>
            <p:cNvSpPr/>
            <p:nvPr/>
          </p:nvSpPr>
          <p:spPr>
            <a:xfrm>
              <a:off x="519944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7" name="Полилиния: фигура 5456">
              <a:extLst>
                <a:ext uri="{FF2B5EF4-FFF2-40B4-BE49-F238E27FC236}">
                  <a16:creationId xmlns:a16="http://schemas.microsoft.com/office/drawing/2014/main" id="{525CA403-08D8-529C-F54A-5640143AD892}"/>
                </a:ext>
              </a:extLst>
            </p:cNvPr>
            <p:cNvSpPr/>
            <p:nvPr/>
          </p:nvSpPr>
          <p:spPr>
            <a:xfrm>
              <a:off x="5108132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8" name="Полилиния: фигура 5457">
              <a:extLst>
                <a:ext uri="{FF2B5EF4-FFF2-40B4-BE49-F238E27FC236}">
                  <a16:creationId xmlns:a16="http://schemas.microsoft.com/office/drawing/2014/main" id="{2F980C36-A806-A44E-0B0C-24719BDD17AA}"/>
                </a:ext>
              </a:extLst>
            </p:cNvPr>
            <p:cNvSpPr/>
            <p:nvPr/>
          </p:nvSpPr>
          <p:spPr>
            <a:xfrm>
              <a:off x="5199448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9" name="Полилиния: фигура 5458">
              <a:extLst>
                <a:ext uri="{FF2B5EF4-FFF2-40B4-BE49-F238E27FC236}">
                  <a16:creationId xmlns:a16="http://schemas.microsoft.com/office/drawing/2014/main" id="{AA047E16-10C5-46EF-C76D-D301D5EC91FD}"/>
                </a:ext>
              </a:extLst>
            </p:cNvPr>
            <p:cNvSpPr/>
            <p:nvPr/>
          </p:nvSpPr>
          <p:spPr>
            <a:xfrm>
              <a:off x="5120586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0" name="Полилиния: фигура 5459">
              <a:extLst>
                <a:ext uri="{FF2B5EF4-FFF2-40B4-BE49-F238E27FC236}">
                  <a16:creationId xmlns:a16="http://schemas.microsoft.com/office/drawing/2014/main" id="{D3D34776-111E-D14B-5428-926970740D81}"/>
                </a:ext>
              </a:extLst>
            </p:cNvPr>
            <p:cNvSpPr/>
            <p:nvPr/>
          </p:nvSpPr>
          <p:spPr>
            <a:xfrm>
              <a:off x="5211893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1" name="Полилиния: фигура 5460">
              <a:extLst>
                <a:ext uri="{FF2B5EF4-FFF2-40B4-BE49-F238E27FC236}">
                  <a16:creationId xmlns:a16="http://schemas.microsoft.com/office/drawing/2014/main" id="{9E7DC347-14C3-096E-023C-017028283909}"/>
                </a:ext>
              </a:extLst>
            </p:cNvPr>
            <p:cNvSpPr/>
            <p:nvPr/>
          </p:nvSpPr>
          <p:spPr>
            <a:xfrm>
              <a:off x="5120586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2" name="Полилиния: фигура 5461">
              <a:extLst>
                <a:ext uri="{FF2B5EF4-FFF2-40B4-BE49-F238E27FC236}">
                  <a16:creationId xmlns:a16="http://schemas.microsoft.com/office/drawing/2014/main" id="{82074025-3719-8A40-7490-04EB60C0E91B}"/>
                </a:ext>
              </a:extLst>
            </p:cNvPr>
            <p:cNvSpPr/>
            <p:nvPr/>
          </p:nvSpPr>
          <p:spPr>
            <a:xfrm>
              <a:off x="5211893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3" name="Полилиния: фигура 5462">
              <a:extLst>
                <a:ext uri="{FF2B5EF4-FFF2-40B4-BE49-F238E27FC236}">
                  <a16:creationId xmlns:a16="http://schemas.microsoft.com/office/drawing/2014/main" id="{5FF631BE-500D-1672-F322-D1D3638041D5}"/>
                </a:ext>
              </a:extLst>
            </p:cNvPr>
            <p:cNvSpPr/>
            <p:nvPr/>
          </p:nvSpPr>
          <p:spPr>
            <a:xfrm>
              <a:off x="492136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4" name="Полилиния: фигура 5463">
              <a:extLst>
                <a:ext uri="{FF2B5EF4-FFF2-40B4-BE49-F238E27FC236}">
                  <a16:creationId xmlns:a16="http://schemas.microsoft.com/office/drawing/2014/main" id="{1195C32A-5863-1B6F-CFE7-AC4233FC2FE9}"/>
                </a:ext>
              </a:extLst>
            </p:cNvPr>
            <p:cNvSpPr/>
            <p:nvPr/>
          </p:nvSpPr>
          <p:spPr>
            <a:xfrm>
              <a:off x="501060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5" name="Полилиния: фигура 5464">
              <a:extLst>
                <a:ext uri="{FF2B5EF4-FFF2-40B4-BE49-F238E27FC236}">
                  <a16:creationId xmlns:a16="http://schemas.microsoft.com/office/drawing/2014/main" id="{FD59D6F1-4D86-92E6-C755-F67252CEF651}"/>
                </a:ext>
              </a:extLst>
            </p:cNvPr>
            <p:cNvSpPr/>
            <p:nvPr/>
          </p:nvSpPr>
          <p:spPr>
            <a:xfrm>
              <a:off x="492136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6" name="Полилиния: фигура 5465">
              <a:extLst>
                <a:ext uri="{FF2B5EF4-FFF2-40B4-BE49-F238E27FC236}">
                  <a16:creationId xmlns:a16="http://schemas.microsoft.com/office/drawing/2014/main" id="{DDFE77CC-F7EE-0E9B-331E-34990466F624}"/>
                </a:ext>
              </a:extLst>
            </p:cNvPr>
            <p:cNvSpPr/>
            <p:nvPr/>
          </p:nvSpPr>
          <p:spPr>
            <a:xfrm>
              <a:off x="501060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7" name="Полилиния: фигура 5466">
              <a:extLst>
                <a:ext uri="{FF2B5EF4-FFF2-40B4-BE49-F238E27FC236}">
                  <a16:creationId xmlns:a16="http://schemas.microsoft.com/office/drawing/2014/main" id="{C5DB1B19-8C45-254F-C0C3-1748F104AE62}"/>
                </a:ext>
              </a:extLst>
            </p:cNvPr>
            <p:cNvSpPr/>
            <p:nvPr/>
          </p:nvSpPr>
          <p:spPr>
            <a:xfrm>
              <a:off x="4933818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50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8" name="Полилиния: фигура 5467">
              <a:extLst>
                <a:ext uri="{FF2B5EF4-FFF2-40B4-BE49-F238E27FC236}">
                  <a16:creationId xmlns:a16="http://schemas.microsoft.com/office/drawing/2014/main" id="{2F0CF81A-7CAA-E248-2525-F129AAC0B353}"/>
                </a:ext>
              </a:extLst>
            </p:cNvPr>
            <p:cNvSpPr/>
            <p:nvPr/>
          </p:nvSpPr>
          <p:spPr>
            <a:xfrm>
              <a:off x="5025125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50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9" name="Полилиния: фигура 5468">
              <a:extLst>
                <a:ext uri="{FF2B5EF4-FFF2-40B4-BE49-F238E27FC236}">
                  <a16:creationId xmlns:a16="http://schemas.microsoft.com/office/drawing/2014/main" id="{778669D9-0D64-CBEE-27DF-08664CE29E98}"/>
                </a:ext>
              </a:extLst>
            </p:cNvPr>
            <p:cNvSpPr/>
            <p:nvPr/>
          </p:nvSpPr>
          <p:spPr>
            <a:xfrm>
              <a:off x="4933818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0" name="Полилиния: фигура 5469">
              <a:extLst>
                <a:ext uri="{FF2B5EF4-FFF2-40B4-BE49-F238E27FC236}">
                  <a16:creationId xmlns:a16="http://schemas.microsoft.com/office/drawing/2014/main" id="{3620BE7A-1485-FCF1-3380-1F064D67525C}"/>
                </a:ext>
              </a:extLst>
            </p:cNvPr>
            <p:cNvSpPr/>
            <p:nvPr/>
          </p:nvSpPr>
          <p:spPr>
            <a:xfrm>
              <a:off x="5025125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1" name="Полилиния: фигура 5470">
              <a:extLst>
                <a:ext uri="{FF2B5EF4-FFF2-40B4-BE49-F238E27FC236}">
                  <a16:creationId xmlns:a16="http://schemas.microsoft.com/office/drawing/2014/main" id="{E4425B82-F0A2-9EB6-AA90-E9F43FEFED98}"/>
                </a:ext>
              </a:extLst>
            </p:cNvPr>
            <p:cNvSpPr/>
            <p:nvPr/>
          </p:nvSpPr>
          <p:spPr>
            <a:xfrm>
              <a:off x="473459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2" name="Полилиния: фигура 5471">
              <a:extLst>
                <a:ext uri="{FF2B5EF4-FFF2-40B4-BE49-F238E27FC236}">
                  <a16:creationId xmlns:a16="http://schemas.microsoft.com/office/drawing/2014/main" id="{AA8163D6-7BB9-B188-AA61-3D2A9D6FE38D}"/>
                </a:ext>
              </a:extLst>
            </p:cNvPr>
            <p:cNvSpPr/>
            <p:nvPr/>
          </p:nvSpPr>
          <p:spPr>
            <a:xfrm>
              <a:off x="482383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3" name="Полилиния: фигура 5472">
              <a:extLst>
                <a:ext uri="{FF2B5EF4-FFF2-40B4-BE49-F238E27FC236}">
                  <a16:creationId xmlns:a16="http://schemas.microsoft.com/office/drawing/2014/main" id="{7C380A26-BEB4-8B40-1305-76CF84FBE4CF}"/>
                </a:ext>
              </a:extLst>
            </p:cNvPr>
            <p:cNvSpPr/>
            <p:nvPr/>
          </p:nvSpPr>
          <p:spPr>
            <a:xfrm>
              <a:off x="473459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4" name="Полилиния: фигура 5473">
              <a:extLst>
                <a:ext uri="{FF2B5EF4-FFF2-40B4-BE49-F238E27FC236}">
                  <a16:creationId xmlns:a16="http://schemas.microsoft.com/office/drawing/2014/main" id="{6F98F04A-9748-8A22-AB27-E99DE14103F5}"/>
                </a:ext>
              </a:extLst>
            </p:cNvPr>
            <p:cNvSpPr/>
            <p:nvPr/>
          </p:nvSpPr>
          <p:spPr>
            <a:xfrm>
              <a:off x="482383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5" name="Полилиния: фигура 5474">
              <a:extLst>
                <a:ext uri="{FF2B5EF4-FFF2-40B4-BE49-F238E27FC236}">
                  <a16:creationId xmlns:a16="http://schemas.microsoft.com/office/drawing/2014/main" id="{F331C0A0-CC7F-7692-919A-0EAE14370243}"/>
                </a:ext>
              </a:extLst>
            </p:cNvPr>
            <p:cNvSpPr/>
            <p:nvPr/>
          </p:nvSpPr>
          <p:spPr>
            <a:xfrm>
              <a:off x="4747049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6" name="Полилиния: фигура 5475">
              <a:extLst>
                <a:ext uri="{FF2B5EF4-FFF2-40B4-BE49-F238E27FC236}">
                  <a16:creationId xmlns:a16="http://schemas.microsoft.com/office/drawing/2014/main" id="{4AAAC747-B73F-A9C9-15C3-BF3848497ED9}"/>
                </a:ext>
              </a:extLst>
            </p:cNvPr>
            <p:cNvSpPr/>
            <p:nvPr/>
          </p:nvSpPr>
          <p:spPr>
            <a:xfrm>
              <a:off x="4838356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7" name="Полилиния: фигура 5476">
              <a:extLst>
                <a:ext uri="{FF2B5EF4-FFF2-40B4-BE49-F238E27FC236}">
                  <a16:creationId xmlns:a16="http://schemas.microsoft.com/office/drawing/2014/main" id="{2EDF2CBA-41EA-5655-0956-F4FF7449C9BF}"/>
                </a:ext>
              </a:extLst>
            </p:cNvPr>
            <p:cNvSpPr/>
            <p:nvPr/>
          </p:nvSpPr>
          <p:spPr>
            <a:xfrm>
              <a:off x="4747049" y="4771034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7 w 16599"/>
                <a:gd name="connsiteY1" fmla="*/ -179 h 17132"/>
                <a:gd name="connsiteX2" fmla="*/ 16527 w 16599"/>
                <a:gd name="connsiteY2" fmla="*/ 8117 h 17132"/>
                <a:gd name="connsiteX3" fmla="*/ 8227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8" name="Полилиния: фигура 5477">
              <a:extLst>
                <a:ext uri="{FF2B5EF4-FFF2-40B4-BE49-F238E27FC236}">
                  <a16:creationId xmlns:a16="http://schemas.microsoft.com/office/drawing/2014/main" id="{751B4D29-B762-4A38-D381-14F1016B6E52}"/>
                </a:ext>
              </a:extLst>
            </p:cNvPr>
            <p:cNvSpPr/>
            <p:nvPr/>
          </p:nvSpPr>
          <p:spPr>
            <a:xfrm>
              <a:off x="4838356" y="4771034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9" name="Полилиния: фигура 5478">
              <a:extLst>
                <a:ext uri="{FF2B5EF4-FFF2-40B4-BE49-F238E27FC236}">
                  <a16:creationId xmlns:a16="http://schemas.microsoft.com/office/drawing/2014/main" id="{88EBF2A1-9D36-6D67-8EB7-BB592D4BC272}"/>
                </a:ext>
              </a:extLst>
            </p:cNvPr>
            <p:cNvSpPr/>
            <p:nvPr/>
          </p:nvSpPr>
          <p:spPr>
            <a:xfrm>
              <a:off x="454782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0" name="Полилиния: фигура 5479">
              <a:extLst>
                <a:ext uri="{FF2B5EF4-FFF2-40B4-BE49-F238E27FC236}">
                  <a16:creationId xmlns:a16="http://schemas.microsoft.com/office/drawing/2014/main" id="{CA6319C5-5563-AEB5-EABC-348A7E8AF0AD}"/>
                </a:ext>
              </a:extLst>
            </p:cNvPr>
            <p:cNvSpPr/>
            <p:nvPr/>
          </p:nvSpPr>
          <p:spPr>
            <a:xfrm>
              <a:off x="463706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1" name="Полилиния: фигура 5480">
              <a:extLst>
                <a:ext uri="{FF2B5EF4-FFF2-40B4-BE49-F238E27FC236}">
                  <a16:creationId xmlns:a16="http://schemas.microsoft.com/office/drawing/2014/main" id="{485FA818-8ED4-9401-7E17-2F4069D18E4A}"/>
                </a:ext>
              </a:extLst>
            </p:cNvPr>
            <p:cNvSpPr/>
            <p:nvPr/>
          </p:nvSpPr>
          <p:spPr>
            <a:xfrm>
              <a:off x="454782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2" name="Полилиния: фигура 5481">
              <a:extLst>
                <a:ext uri="{FF2B5EF4-FFF2-40B4-BE49-F238E27FC236}">
                  <a16:creationId xmlns:a16="http://schemas.microsoft.com/office/drawing/2014/main" id="{61D57899-F174-031A-26F2-436F16F65974}"/>
                </a:ext>
              </a:extLst>
            </p:cNvPr>
            <p:cNvSpPr/>
            <p:nvPr/>
          </p:nvSpPr>
          <p:spPr>
            <a:xfrm>
              <a:off x="463706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3" name="Полилиния: фигура 5482">
              <a:extLst>
                <a:ext uri="{FF2B5EF4-FFF2-40B4-BE49-F238E27FC236}">
                  <a16:creationId xmlns:a16="http://schemas.microsoft.com/office/drawing/2014/main" id="{790C4325-8D35-A187-F9D5-938A3DC1EDD5}"/>
                </a:ext>
              </a:extLst>
            </p:cNvPr>
            <p:cNvSpPr/>
            <p:nvPr/>
          </p:nvSpPr>
          <p:spPr>
            <a:xfrm>
              <a:off x="4560281" y="468183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4" name="Полилиния: фигура 5483">
              <a:extLst>
                <a:ext uri="{FF2B5EF4-FFF2-40B4-BE49-F238E27FC236}">
                  <a16:creationId xmlns:a16="http://schemas.microsoft.com/office/drawing/2014/main" id="{03960073-EE03-A801-3B70-A5EB6BB3B8E2}"/>
                </a:ext>
              </a:extLst>
            </p:cNvPr>
            <p:cNvSpPr/>
            <p:nvPr/>
          </p:nvSpPr>
          <p:spPr>
            <a:xfrm>
              <a:off x="4651588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5" name="Полилиния: фигура 5484">
              <a:extLst>
                <a:ext uri="{FF2B5EF4-FFF2-40B4-BE49-F238E27FC236}">
                  <a16:creationId xmlns:a16="http://schemas.microsoft.com/office/drawing/2014/main" id="{5F030554-EE40-389F-D790-CA4E3269123A}"/>
                </a:ext>
              </a:extLst>
            </p:cNvPr>
            <p:cNvSpPr/>
            <p:nvPr/>
          </p:nvSpPr>
          <p:spPr>
            <a:xfrm>
              <a:off x="4560281" y="4771034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6" name="Полилиния: фигура 5485">
              <a:extLst>
                <a:ext uri="{FF2B5EF4-FFF2-40B4-BE49-F238E27FC236}">
                  <a16:creationId xmlns:a16="http://schemas.microsoft.com/office/drawing/2014/main" id="{1BADFDFF-3BFF-DB27-FE85-95D0375855E7}"/>
                </a:ext>
              </a:extLst>
            </p:cNvPr>
            <p:cNvSpPr/>
            <p:nvPr/>
          </p:nvSpPr>
          <p:spPr>
            <a:xfrm>
              <a:off x="4651588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7" name="Полилиния: фигура 5486">
              <a:extLst>
                <a:ext uri="{FF2B5EF4-FFF2-40B4-BE49-F238E27FC236}">
                  <a16:creationId xmlns:a16="http://schemas.microsoft.com/office/drawing/2014/main" id="{2B65CAC4-297E-4704-5E73-C6BF6EBEE91F}"/>
                </a:ext>
              </a:extLst>
            </p:cNvPr>
            <p:cNvSpPr/>
            <p:nvPr/>
          </p:nvSpPr>
          <p:spPr>
            <a:xfrm>
              <a:off x="435898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8" name="Полилиния: фигура 5487">
              <a:extLst>
                <a:ext uri="{FF2B5EF4-FFF2-40B4-BE49-F238E27FC236}">
                  <a16:creationId xmlns:a16="http://schemas.microsoft.com/office/drawing/2014/main" id="{ECF2FC22-4E31-CD1C-1128-D4A66B176428}"/>
                </a:ext>
              </a:extLst>
            </p:cNvPr>
            <p:cNvSpPr/>
            <p:nvPr/>
          </p:nvSpPr>
          <p:spPr>
            <a:xfrm>
              <a:off x="4450288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9" name="Полилиния: фигура 5488">
              <a:extLst>
                <a:ext uri="{FF2B5EF4-FFF2-40B4-BE49-F238E27FC236}">
                  <a16:creationId xmlns:a16="http://schemas.microsoft.com/office/drawing/2014/main" id="{F20046DC-9629-6632-B047-879B24F15C2A}"/>
                </a:ext>
              </a:extLst>
            </p:cNvPr>
            <p:cNvSpPr/>
            <p:nvPr/>
          </p:nvSpPr>
          <p:spPr>
            <a:xfrm>
              <a:off x="435898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0" name="Полилиния: фигура 5489">
              <a:extLst>
                <a:ext uri="{FF2B5EF4-FFF2-40B4-BE49-F238E27FC236}">
                  <a16:creationId xmlns:a16="http://schemas.microsoft.com/office/drawing/2014/main" id="{B38A65C6-BFD1-EBCB-1686-D3A03AA4DB8F}"/>
                </a:ext>
              </a:extLst>
            </p:cNvPr>
            <p:cNvSpPr/>
            <p:nvPr/>
          </p:nvSpPr>
          <p:spPr>
            <a:xfrm>
              <a:off x="4450288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1" name="Полилиния: фигура 5490">
              <a:extLst>
                <a:ext uri="{FF2B5EF4-FFF2-40B4-BE49-F238E27FC236}">
                  <a16:creationId xmlns:a16="http://schemas.microsoft.com/office/drawing/2014/main" id="{5E32FF0F-F044-A75B-117F-069DC671CE22}"/>
                </a:ext>
              </a:extLst>
            </p:cNvPr>
            <p:cNvSpPr/>
            <p:nvPr/>
          </p:nvSpPr>
          <p:spPr>
            <a:xfrm>
              <a:off x="4373512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2" name="Полилиния: фигура 5491">
              <a:extLst>
                <a:ext uri="{FF2B5EF4-FFF2-40B4-BE49-F238E27FC236}">
                  <a16:creationId xmlns:a16="http://schemas.microsoft.com/office/drawing/2014/main" id="{EB822356-7119-A24C-4B59-7F0272240A36}"/>
                </a:ext>
              </a:extLst>
            </p:cNvPr>
            <p:cNvSpPr/>
            <p:nvPr/>
          </p:nvSpPr>
          <p:spPr>
            <a:xfrm>
              <a:off x="4464819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3" name="Полилиния: фигура 5492">
              <a:extLst>
                <a:ext uri="{FF2B5EF4-FFF2-40B4-BE49-F238E27FC236}">
                  <a16:creationId xmlns:a16="http://schemas.microsoft.com/office/drawing/2014/main" id="{7BF68DD2-5196-0EEA-5CAE-B560949CDD67}"/>
                </a:ext>
              </a:extLst>
            </p:cNvPr>
            <p:cNvSpPr/>
            <p:nvPr/>
          </p:nvSpPr>
          <p:spPr>
            <a:xfrm>
              <a:off x="4373512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4" name="Полилиния: фигура 5493">
              <a:extLst>
                <a:ext uri="{FF2B5EF4-FFF2-40B4-BE49-F238E27FC236}">
                  <a16:creationId xmlns:a16="http://schemas.microsoft.com/office/drawing/2014/main" id="{98CDDCD1-8D67-E780-5B3F-6679326E7F96}"/>
                </a:ext>
              </a:extLst>
            </p:cNvPr>
            <p:cNvSpPr/>
            <p:nvPr/>
          </p:nvSpPr>
          <p:spPr>
            <a:xfrm>
              <a:off x="4464819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5" name="Полилиния: фигура 5494">
              <a:extLst>
                <a:ext uri="{FF2B5EF4-FFF2-40B4-BE49-F238E27FC236}">
                  <a16:creationId xmlns:a16="http://schemas.microsoft.com/office/drawing/2014/main" id="{2541B828-BE31-2C49-616A-681E0D2A68C1}"/>
                </a:ext>
              </a:extLst>
            </p:cNvPr>
            <p:cNvSpPr/>
            <p:nvPr/>
          </p:nvSpPr>
          <p:spPr>
            <a:xfrm>
              <a:off x="426351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6" name="Полилиния: фигура 5495">
              <a:extLst>
                <a:ext uri="{FF2B5EF4-FFF2-40B4-BE49-F238E27FC236}">
                  <a16:creationId xmlns:a16="http://schemas.microsoft.com/office/drawing/2014/main" id="{ECFAAE55-78D4-135F-C2BD-F52294E95DF1}"/>
                </a:ext>
              </a:extLst>
            </p:cNvPr>
            <p:cNvSpPr/>
            <p:nvPr/>
          </p:nvSpPr>
          <p:spPr>
            <a:xfrm>
              <a:off x="426351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7" name="Полилиния: фигура 5496">
              <a:extLst>
                <a:ext uri="{FF2B5EF4-FFF2-40B4-BE49-F238E27FC236}">
                  <a16:creationId xmlns:a16="http://schemas.microsoft.com/office/drawing/2014/main" id="{15E57C48-E898-8B4D-A7E5-6D420BDCF3CF}"/>
                </a:ext>
              </a:extLst>
            </p:cNvPr>
            <p:cNvSpPr/>
            <p:nvPr/>
          </p:nvSpPr>
          <p:spPr>
            <a:xfrm>
              <a:off x="4278051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4337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8" name="Полилиния: фигура 5497">
              <a:extLst>
                <a:ext uri="{FF2B5EF4-FFF2-40B4-BE49-F238E27FC236}">
                  <a16:creationId xmlns:a16="http://schemas.microsoft.com/office/drawing/2014/main" id="{418A7E54-0DAA-1E64-7961-D5C2D992EF64}"/>
                </a:ext>
              </a:extLst>
            </p:cNvPr>
            <p:cNvSpPr/>
            <p:nvPr/>
          </p:nvSpPr>
          <p:spPr>
            <a:xfrm>
              <a:off x="4278051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9" name="Полилиния: фигура 5498">
              <a:extLst>
                <a:ext uri="{FF2B5EF4-FFF2-40B4-BE49-F238E27FC236}">
                  <a16:creationId xmlns:a16="http://schemas.microsoft.com/office/drawing/2014/main" id="{2F15E6B1-DF78-AFC6-3141-D9CC45D31E16}"/>
                </a:ext>
              </a:extLst>
            </p:cNvPr>
            <p:cNvSpPr/>
            <p:nvPr/>
          </p:nvSpPr>
          <p:spPr>
            <a:xfrm>
              <a:off x="342306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0" name="Полилиния: фигура 5499">
              <a:extLst>
                <a:ext uri="{FF2B5EF4-FFF2-40B4-BE49-F238E27FC236}">
                  <a16:creationId xmlns:a16="http://schemas.microsoft.com/office/drawing/2014/main" id="{3C2D34C8-E0DA-7B92-EC91-158C5C397605}"/>
                </a:ext>
              </a:extLst>
            </p:cNvPr>
            <p:cNvSpPr/>
            <p:nvPr/>
          </p:nvSpPr>
          <p:spPr>
            <a:xfrm>
              <a:off x="351436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1" name="Полилиния: фигура 5500">
              <a:extLst>
                <a:ext uri="{FF2B5EF4-FFF2-40B4-BE49-F238E27FC236}">
                  <a16:creationId xmlns:a16="http://schemas.microsoft.com/office/drawing/2014/main" id="{63EE64CB-D391-8CAC-6F29-62345D0D8E85}"/>
                </a:ext>
              </a:extLst>
            </p:cNvPr>
            <p:cNvSpPr/>
            <p:nvPr/>
          </p:nvSpPr>
          <p:spPr>
            <a:xfrm>
              <a:off x="342306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2" name="Полилиния: фигура 5501">
              <a:extLst>
                <a:ext uri="{FF2B5EF4-FFF2-40B4-BE49-F238E27FC236}">
                  <a16:creationId xmlns:a16="http://schemas.microsoft.com/office/drawing/2014/main" id="{420A7E15-E463-44DA-7E7F-DB5FC0851F4D}"/>
                </a:ext>
              </a:extLst>
            </p:cNvPr>
            <p:cNvSpPr/>
            <p:nvPr/>
          </p:nvSpPr>
          <p:spPr>
            <a:xfrm>
              <a:off x="3439661" y="468390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3" name="Полилиния: фигура 5502">
              <a:extLst>
                <a:ext uri="{FF2B5EF4-FFF2-40B4-BE49-F238E27FC236}">
                  <a16:creationId xmlns:a16="http://schemas.microsoft.com/office/drawing/2014/main" id="{05821608-5D28-9955-E8C1-09F691B6E532}"/>
                </a:ext>
              </a:extLst>
            </p:cNvPr>
            <p:cNvSpPr/>
            <p:nvPr/>
          </p:nvSpPr>
          <p:spPr>
            <a:xfrm>
              <a:off x="3530968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4" name="Полилиния: фигура 5503">
              <a:extLst>
                <a:ext uri="{FF2B5EF4-FFF2-40B4-BE49-F238E27FC236}">
                  <a16:creationId xmlns:a16="http://schemas.microsoft.com/office/drawing/2014/main" id="{F190F214-858A-2D56-5146-DF874B89E7E4}"/>
                </a:ext>
              </a:extLst>
            </p:cNvPr>
            <p:cNvSpPr/>
            <p:nvPr/>
          </p:nvSpPr>
          <p:spPr>
            <a:xfrm>
              <a:off x="3439661" y="477310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5" name="Полилиния: фигура 5504">
              <a:extLst>
                <a:ext uri="{FF2B5EF4-FFF2-40B4-BE49-F238E27FC236}">
                  <a16:creationId xmlns:a16="http://schemas.microsoft.com/office/drawing/2014/main" id="{15A72342-8EF8-9205-7E9D-724D9ADA1892}"/>
                </a:ext>
              </a:extLst>
            </p:cNvPr>
            <p:cNvSpPr/>
            <p:nvPr/>
          </p:nvSpPr>
          <p:spPr>
            <a:xfrm>
              <a:off x="3236283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6" name="Полилиния: фигура 5505">
              <a:extLst>
                <a:ext uri="{FF2B5EF4-FFF2-40B4-BE49-F238E27FC236}">
                  <a16:creationId xmlns:a16="http://schemas.microsoft.com/office/drawing/2014/main" id="{9F8AA333-1BFE-0B0D-762B-E36D54335851}"/>
                </a:ext>
              </a:extLst>
            </p:cNvPr>
            <p:cNvSpPr/>
            <p:nvPr/>
          </p:nvSpPr>
          <p:spPr>
            <a:xfrm>
              <a:off x="332760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7" name="Полилиния: фигура 5506">
              <a:extLst>
                <a:ext uri="{FF2B5EF4-FFF2-40B4-BE49-F238E27FC236}">
                  <a16:creationId xmlns:a16="http://schemas.microsoft.com/office/drawing/2014/main" id="{C9539CD7-B13F-59BB-6159-3FF318DE962D}"/>
                </a:ext>
              </a:extLst>
            </p:cNvPr>
            <p:cNvSpPr/>
            <p:nvPr/>
          </p:nvSpPr>
          <p:spPr>
            <a:xfrm>
              <a:off x="3236283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8" name="Полилиния: фигура 5507">
              <a:extLst>
                <a:ext uri="{FF2B5EF4-FFF2-40B4-BE49-F238E27FC236}">
                  <a16:creationId xmlns:a16="http://schemas.microsoft.com/office/drawing/2014/main" id="{577CA858-3162-C59D-581D-7B1762C36BF4}"/>
                </a:ext>
              </a:extLst>
            </p:cNvPr>
            <p:cNvSpPr/>
            <p:nvPr/>
          </p:nvSpPr>
          <p:spPr>
            <a:xfrm>
              <a:off x="332760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9" name="Полилиния: фигура 5508">
              <a:extLst>
                <a:ext uri="{FF2B5EF4-FFF2-40B4-BE49-F238E27FC236}">
                  <a16:creationId xmlns:a16="http://schemas.microsoft.com/office/drawing/2014/main" id="{D3D298FD-F4F2-D7D4-383C-A045D58DFB8E}"/>
                </a:ext>
              </a:extLst>
            </p:cNvPr>
            <p:cNvSpPr/>
            <p:nvPr/>
          </p:nvSpPr>
          <p:spPr>
            <a:xfrm>
              <a:off x="3252893" y="468390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0" name="Полилиния: фигура 5509">
              <a:extLst>
                <a:ext uri="{FF2B5EF4-FFF2-40B4-BE49-F238E27FC236}">
                  <a16:creationId xmlns:a16="http://schemas.microsoft.com/office/drawing/2014/main" id="{EC50A201-7A4A-6FC5-F38B-AE42AC9E29F5}"/>
                </a:ext>
              </a:extLst>
            </p:cNvPr>
            <p:cNvSpPr/>
            <p:nvPr/>
          </p:nvSpPr>
          <p:spPr>
            <a:xfrm>
              <a:off x="3344200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1" name="Полилиния: фигура 5510">
              <a:extLst>
                <a:ext uri="{FF2B5EF4-FFF2-40B4-BE49-F238E27FC236}">
                  <a16:creationId xmlns:a16="http://schemas.microsoft.com/office/drawing/2014/main" id="{59BC8081-DC8C-663A-81A8-07470B4323C6}"/>
                </a:ext>
              </a:extLst>
            </p:cNvPr>
            <p:cNvSpPr/>
            <p:nvPr/>
          </p:nvSpPr>
          <p:spPr>
            <a:xfrm>
              <a:off x="3252893" y="477310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2" name="Полилиния: фигура 5511">
              <a:extLst>
                <a:ext uri="{FF2B5EF4-FFF2-40B4-BE49-F238E27FC236}">
                  <a16:creationId xmlns:a16="http://schemas.microsoft.com/office/drawing/2014/main" id="{31EAB533-238E-9BCE-07FA-6D0CAFE90B12}"/>
                </a:ext>
              </a:extLst>
            </p:cNvPr>
            <p:cNvSpPr/>
            <p:nvPr/>
          </p:nvSpPr>
          <p:spPr>
            <a:xfrm>
              <a:off x="3344200" y="477310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3" name="Полилиния: фигура 5512">
              <a:extLst>
                <a:ext uri="{FF2B5EF4-FFF2-40B4-BE49-F238E27FC236}">
                  <a16:creationId xmlns:a16="http://schemas.microsoft.com/office/drawing/2014/main" id="{6C621E95-B5D8-DF67-B815-744B49E7B3A5}"/>
                </a:ext>
              </a:extLst>
            </p:cNvPr>
            <p:cNvSpPr/>
            <p:nvPr/>
          </p:nvSpPr>
          <p:spPr>
            <a:xfrm>
              <a:off x="304951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4" name="Полилиния: фигура 5513">
              <a:extLst>
                <a:ext uri="{FF2B5EF4-FFF2-40B4-BE49-F238E27FC236}">
                  <a16:creationId xmlns:a16="http://schemas.microsoft.com/office/drawing/2014/main" id="{CACD3CF1-A507-AB28-4EC3-499BC2C7934E}"/>
                </a:ext>
              </a:extLst>
            </p:cNvPr>
            <p:cNvSpPr/>
            <p:nvPr/>
          </p:nvSpPr>
          <p:spPr>
            <a:xfrm>
              <a:off x="313875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5" name="Полилиния: фигура 5514">
              <a:extLst>
                <a:ext uri="{FF2B5EF4-FFF2-40B4-BE49-F238E27FC236}">
                  <a16:creationId xmlns:a16="http://schemas.microsoft.com/office/drawing/2014/main" id="{49181D44-DCBD-1B7B-A1B9-104D1E7A0117}"/>
                </a:ext>
              </a:extLst>
            </p:cNvPr>
            <p:cNvSpPr/>
            <p:nvPr/>
          </p:nvSpPr>
          <p:spPr>
            <a:xfrm>
              <a:off x="304951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6" name="Полилиния: фигура 5515">
              <a:extLst>
                <a:ext uri="{FF2B5EF4-FFF2-40B4-BE49-F238E27FC236}">
                  <a16:creationId xmlns:a16="http://schemas.microsoft.com/office/drawing/2014/main" id="{E232EC01-6E0A-DB01-5FD0-43134A1C834E}"/>
                </a:ext>
              </a:extLst>
            </p:cNvPr>
            <p:cNvSpPr/>
            <p:nvPr/>
          </p:nvSpPr>
          <p:spPr>
            <a:xfrm>
              <a:off x="313875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7" name="Полилиния: фигура 5516">
              <a:extLst>
                <a:ext uri="{FF2B5EF4-FFF2-40B4-BE49-F238E27FC236}">
                  <a16:creationId xmlns:a16="http://schemas.microsoft.com/office/drawing/2014/main" id="{F65F3E63-A59D-21DC-CCCE-22BB87962FBB}"/>
                </a:ext>
              </a:extLst>
            </p:cNvPr>
            <p:cNvSpPr/>
            <p:nvPr/>
          </p:nvSpPr>
          <p:spPr>
            <a:xfrm>
              <a:off x="3066115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8" name="Полилиния: фигура 5517">
              <a:extLst>
                <a:ext uri="{FF2B5EF4-FFF2-40B4-BE49-F238E27FC236}">
                  <a16:creationId xmlns:a16="http://schemas.microsoft.com/office/drawing/2014/main" id="{035C674D-BE1C-4876-5F4D-7A3AA735E71B}"/>
                </a:ext>
              </a:extLst>
            </p:cNvPr>
            <p:cNvSpPr/>
            <p:nvPr/>
          </p:nvSpPr>
          <p:spPr>
            <a:xfrm>
              <a:off x="3157431" y="4683909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9" name="Полилиния: фигура 5518">
              <a:extLst>
                <a:ext uri="{FF2B5EF4-FFF2-40B4-BE49-F238E27FC236}">
                  <a16:creationId xmlns:a16="http://schemas.microsoft.com/office/drawing/2014/main" id="{2AF9AC22-E51E-C724-46E4-5C5BC2A308DE}"/>
                </a:ext>
              </a:extLst>
            </p:cNvPr>
            <p:cNvSpPr/>
            <p:nvPr/>
          </p:nvSpPr>
          <p:spPr>
            <a:xfrm>
              <a:off x="3066115" y="477310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27"/>
                    <a:pt x="10305" y="12270"/>
                    <a:pt x="6160" y="12270"/>
                  </a:cubicBezTo>
                  <a:cubicBezTo>
                    <a:pt x="2005" y="12270"/>
                    <a:pt x="-72" y="812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0" name="Полилиния: фигура 5519">
              <a:extLst>
                <a:ext uri="{FF2B5EF4-FFF2-40B4-BE49-F238E27FC236}">
                  <a16:creationId xmlns:a16="http://schemas.microsoft.com/office/drawing/2014/main" id="{97EE2F0C-4C33-B2C5-3D93-E921CAA06521}"/>
                </a:ext>
              </a:extLst>
            </p:cNvPr>
            <p:cNvSpPr/>
            <p:nvPr/>
          </p:nvSpPr>
          <p:spPr>
            <a:xfrm>
              <a:off x="3157431" y="4773101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27"/>
                    <a:pt x="8228" y="12270"/>
                    <a:pt x="4073" y="12270"/>
                  </a:cubicBezTo>
                  <a:cubicBezTo>
                    <a:pt x="2005" y="12270"/>
                    <a:pt x="-72" y="812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1" name="Полилиния: фигура 5520">
              <a:extLst>
                <a:ext uri="{FF2B5EF4-FFF2-40B4-BE49-F238E27FC236}">
                  <a16:creationId xmlns:a16="http://schemas.microsoft.com/office/drawing/2014/main" id="{43019108-627F-F5FF-EE05-612D409E34C0}"/>
                </a:ext>
              </a:extLst>
            </p:cNvPr>
            <p:cNvSpPr/>
            <p:nvPr/>
          </p:nvSpPr>
          <p:spPr>
            <a:xfrm>
              <a:off x="286274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2" name="Полилиния: фигура 5521">
              <a:extLst>
                <a:ext uri="{FF2B5EF4-FFF2-40B4-BE49-F238E27FC236}">
                  <a16:creationId xmlns:a16="http://schemas.microsoft.com/office/drawing/2014/main" id="{9F9FAA4D-B3A6-70F7-9165-25081305A0E6}"/>
                </a:ext>
              </a:extLst>
            </p:cNvPr>
            <p:cNvSpPr/>
            <p:nvPr/>
          </p:nvSpPr>
          <p:spPr>
            <a:xfrm>
              <a:off x="295198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3" name="Полилиния: фигура 5522">
              <a:extLst>
                <a:ext uri="{FF2B5EF4-FFF2-40B4-BE49-F238E27FC236}">
                  <a16:creationId xmlns:a16="http://schemas.microsoft.com/office/drawing/2014/main" id="{097F1840-D597-325B-10FD-0E3E7640E6A5}"/>
                </a:ext>
              </a:extLst>
            </p:cNvPr>
            <p:cNvSpPr/>
            <p:nvPr/>
          </p:nvSpPr>
          <p:spPr>
            <a:xfrm>
              <a:off x="2879346" y="468598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9"/>
                    <a:pt x="2005" y="-179"/>
                    <a:pt x="4083" y="-179"/>
                  </a:cubicBezTo>
                  <a:cubicBezTo>
                    <a:pt x="6160" y="-179"/>
                    <a:pt x="8228" y="1889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4" name="Полилиния: фигура 5523">
              <a:extLst>
                <a:ext uri="{FF2B5EF4-FFF2-40B4-BE49-F238E27FC236}">
                  <a16:creationId xmlns:a16="http://schemas.microsoft.com/office/drawing/2014/main" id="{72771CAE-A14C-8FBB-5D9C-D036FE4CC751}"/>
                </a:ext>
              </a:extLst>
            </p:cNvPr>
            <p:cNvSpPr/>
            <p:nvPr/>
          </p:nvSpPr>
          <p:spPr>
            <a:xfrm>
              <a:off x="2970663" y="468598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9"/>
                    <a:pt x="1996" y="-179"/>
                    <a:pt x="4073" y="-179"/>
                  </a:cubicBezTo>
                  <a:cubicBezTo>
                    <a:pt x="6150" y="-179"/>
                    <a:pt x="8228" y="1889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5" name="Полилиния: фигура 5524">
              <a:extLst>
                <a:ext uri="{FF2B5EF4-FFF2-40B4-BE49-F238E27FC236}">
                  <a16:creationId xmlns:a16="http://schemas.microsoft.com/office/drawing/2014/main" id="{F6D799D2-1665-9753-D0BD-889431B186B6}"/>
                </a:ext>
              </a:extLst>
            </p:cNvPr>
            <p:cNvSpPr/>
            <p:nvPr/>
          </p:nvSpPr>
          <p:spPr>
            <a:xfrm>
              <a:off x="211359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6" name="Полилиния: фигура 5525">
              <a:extLst>
                <a:ext uri="{FF2B5EF4-FFF2-40B4-BE49-F238E27FC236}">
                  <a16:creationId xmlns:a16="http://schemas.microsoft.com/office/drawing/2014/main" id="{18913162-CD80-A494-8766-917BFB60463F}"/>
                </a:ext>
              </a:extLst>
            </p:cNvPr>
            <p:cNvSpPr/>
            <p:nvPr/>
          </p:nvSpPr>
          <p:spPr>
            <a:xfrm>
              <a:off x="211359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7" name="Полилиния: фигура 5526">
              <a:extLst>
                <a:ext uri="{FF2B5EF4-FFF2-40B4-BE49-F238E27FC236}">
                  <a16:creationId xmlns:a16="http://schemas.microsoft.com/office/drawing/2014/main" id="{D9FD3915-6E42-86EC-C99C-11E7145B1830}"/>
                </a:ext>
              </a:extLst>
            </p:cNvPr>
            <p:cNvSpPr/>
            <p:nvPr/>
          </p:nvSpPr>
          <p:spPr>
            <a:xfrm>
              <a:off x="2132273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8" name="Полилиния: фигура 5527">
              <a:extLst>
                <a:ext uri="{FF2B5EF4-FFF2-40B4-BE49-F238E27FC236}">
                  <a16:creationId xmlns:a16="http://schemas.microsoft.com/office/drawing/2014/main" id="{43501F80-89CE-55DE-75BC-A52C6DD6FEF8}"/>
                </a:ext>
              </a:extLst>
            </p:cNvPr>
            <p:cNvSpPr/>
            <p:nvPr/>
          </p:nvSpPr>
          <p:spPr>
            <a:xfrm>
              <a:off x="2132273" y="4777254"/>
              <a:ext cx="4145" cy="5008"/>
            </a:xfrm>
            <a:custGeom>
              <a:avLst/>
              <a:gdLst>
                <a:gd name="connsiteX0" fmla="*/ -72 w 4145"/>
                <a:gd name="connsiteY0" fmla="*/ 1897 h 5008"/>
                <a:gd name="connsiteX1" fmla="*/ 2005 w 4145"/>
                <a:gd name="connsiteY1" fmla="*/ -179 h 5008"/>
                <a:gd name="connsiteX2" fmla="*/ 4073 w 4145"/>
                <a:gd name="connsiteY2" fmla="*/ 1897 h 5008"/>
                <a:gd name="connsiteX3" fmla="*/ 2005 w 4145"/>
                <a:gd name="connsiteY3" fmla="*/ 3974 h 5008"/>
                <a:gd name="connsiteX4" fmla="*/ -72 w 4145"/>
                <a:gd name="connsiteY4" fmla="*/ 1897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9" name="Полилиния: фигура 5528">
              <a:extLst>
                <a:ext uri="{FF2B5EF4-FFF2-40B4-BE49-F238E27FC236}">
                  <a16:creationId xmlns:a16="http://schemas.microsoft.com/office/drawing/2014/main" id="{96237C7F-FF93-24CF-BCB9-A94AC9B2941D}"/>
                </a:ext>
              </a:extLst>
            </p:cNvPr>
            <p:cNvSpPr/>
            <p:nvPr/>
          </p:nvSpPr>
          <p:spPr>
            <a:xfrm>
              <a:off x="192682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0" name="Полилиния: фигура 5529">
              <a:extLst>
                <a:ext uri="{FF2B5EF4-FFF2-40B4-BE49-F238E27FC236}">
                  <a16:creationId xmlns:a16="http://schemas.microsoft.com/office/drawing/2014/main" id="{D19C61D7-FE0B-8548-19D4-CF4860D7A478}"/>
                </a:ext>
              </a:extLst>
            </p:cNvPr>
            <p:cNvSpPr/>
            <p:nvPr/>
          </p:nvSpPr>
          <p:spPr>
            <a:xfrm>
              <a:off x="201605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1" name="Полилиния: фигура 5530">
              <a:extLst>
                <a:ext uri="{FF2B5EF4-FFF2-40B4-BE49-F238E27FC236}">
                  <a16:creationId xmlns:a16="http://schemas.microsoft.com/office/drawing/2014/main" id="{74688597-0CAD-6C63-12FE-5CCD51F34309}"/>
                </a:ext>
              </a:extLst>
            </p:cNvPr>
            <p:cNvSpPr/>
            <p:nvPr/>
          </p:nvSpPr>
          <p:spPr>
            <a:xfrm>
              <a:off x="192682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2" name="Полилиния: фигура 5531">
              <a:extLst>
                <a:ext uri="{FF2B5EF4-FFF2-40B4-BE49-F238E27FC236}">
                  <a16:creationId xmlns:a16="http://schemas.microsoft.com/office/drawing/2014/main" id="{71B6BA07-F554-9E56-B3D8-6FC71BBC4842}"/>
                </a:ext>
              </a:extLst>
            </p:cNvPr>
            <p:cNvSpPr/>
            <p:nvPr/>
          </p:nvSpPr>
          <p:spPr>
            <a:xfrm>
              <a:off x="201605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3" name="Полилиния: фигура 5532">
              <a:extLst>
                <a:ext uri="{FF2B5EF4-FFF2-40B4-BE49-F238E27FC236}">
                  <a16:creationId xmlns:a16="http://schemas.microsoft.com/office/drawing/2014/main" id="{BDA9F65F-6ED7-EE4C-0583-284889C9CD79}"/>
                </a:ext>
              </a:extLst>
            </p:cNvPr>
            <p:cNvSpPr/>
            <p:nvPr/>
          </p:nvSpPr>
          <p:spPr>
            <a:xfrm>
              <a:off x="1945504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4" name="Полилиния: фигура 5533">
              <a:extLst>
                <a:ext uri="{FF2B5EF4-FFF2-40B4-BE49-F238E27FC236}">
                  <a16:creationId xmlns:a16="http://schemas.microsoft.com/office/drawing/2014/main" id="{BF9E5470-F1A8-53B6-A7CB-B91D36495CD2}"/>
                </a:ext>
              </a:extLst>
            </p:cNvPr>
            <p:cNvSpPr/>
            <p:nvPr/>
          </p:nvSpPr>
          <p:spPr>
            <a:xfrm>
              <a:off x="2036811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5" name="Полилиния: фигура 5534">
              <a:extLst>
                <a:ext uri="{FF2B5EF4-FFF2-40B4-BE49-F238E27FC236}">
                  <a16:creationId xmlns:a16="http://schemas.microsoft.com/office/drawing/2014/main" id="{40C4A691-9722-875B-9767-26834AAC28F4}"/>
                </a:ext>
              </a:extLst>
            </p:cNvPr>
            <p:cNvSpPr/>
            <p:nvPr/>
          </p:nvSpPr>
          <p:spPr>
            <a:xfrm>
              <a:off x="1945504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6" name="Полилиния: фигура 5535">
              <a:extLst>
                <a:ext uri="{FF2B5EF4-FFF2-40B4-BE49-F238E27FC236}">
                  <a16:creationId xmlns:a16="http://schemas.microsoft.com/office/drawing/2014/main" id="{D554B8AE-9977-8210-46E1-B8D66C230E59}"/>
                </a:ext>
              </a:extLst>
            </p:cNvPr>
            <p:cNvSpPr/>
            <p:nvPr/>
          </p:nvSpPr>
          <p:spPr>
            <a:xfrm>
              <a:off x="2036811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7" name="Полилиния: фигура 5536">
              <a:extLst>
                <a:ext uri="{FF2B5EF4-FFF2-40B4-BE49-F238E27FC236}">
                  <a16:creationId xmlns:a16="http://schemas.microsoft.com/office/drawing/2014/main" id="{B2D37465-CECA-2A76-6205-1B21D837C24E}"/>
                </a:ext>
              </a:extLst>
            </p:cNvPr>
            <p:cNvSpPr/>
            <p:nvPr/>
          </p:nvSpPr>
          <p:spPr>
            <a:xfrm>
              <a:off x="1740049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8" name="Полилиния: фигура 5537">
              <a:extLst>
                <a:ext uri="{FF2B5EF4-FFF2-40B4-BE49-F238E27FC236}">
                  <a16:creationId xmlns:a16="http://schemas.microsoft.com/office/drawing/2014/main" id="{68970A5E-0827-03FF-BCC7-6EB3E497AA52}"/>
                </a:ext>
              </a:extLst>
            </p:cNvPr>
            <p:cNvSpPr/>
            <p:nvPr/>
          </p:nvSpPr>
          <p:spPr>
            <a:xfrm>
              <a:off x="182928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9" name="Полилиния: фигура 5538">
              <a:extLst>
                <a:ext uri="{FF2B5EF4-FFF2-40B4-BE49-F238E27FC236}">
                  <a16:creationId xmlns:a16="http://schemas.microsoft.com/office/drawing/2014/main" id="{73F0B6AF-8E23-6229-DB9E-EE02571235BA}"/>
                </a:ext>
              </a:extLst>
            </p:cNvPr>
            <p:cNvSpPr/>
            <p:nvPr/>
          </p:nvSpPr>
          <p:spPr>
            <a:xfrm>
              <a:off x="1740049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0" name="Полилиния: фигура 5539">
              <a:extLst>
                <a:ext uri="{FF2B5EF4-FFF2-40B4-BE49-F238E27FC236}">
                  <a16:creationId xmlns:a16="http://schemas.microsoft.com/office/drawing/2014/main" id="{014F4E90-D855-1B8E-5BC5-76F5A235C621}"/>
                </a:ext>
              </a:extLst>
            </p:cNvPr>
            <p:cNvSpPr/>
            <p:nvPr/>
          </p:nvSpPr>
          <p:spPr>
            <a:xfrm>
              <a:off x="182928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1" name="Полилиния: фигура 5540">
              <a:extLst>
                <a:ext uri="{FF2B5EF4-FFF2-40B4-BE49-F238E27FC236}">
                  <a16:creationId xmlns:a16="http://schemas.microsoft.com/office/drawing/2014/main" id="{7E4C793B-587C-833B-64B2-5ADC4369AB87}"/>
                </a:ext>
              </a:extLst>
            </p:cNvPr>
            <p:cNvSpPr/>
            <p:nvPr/>
          </p:nvSpPr>
          <p:spPr>
            <a:xfrm>
              <a:off x="1758726" y="4688052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2" name="Полилиния: фигура 5541">
              <a:extLst>
                <a:ext uri="{FF2B5EF4-FFF2-40B4-BE49-F238E27FC236}">
                  <a16:creationId xmlns:a16="http://schemas.microsoft.com/office/drawing/2014/main" id="{B1A9FC54-92C5-6660-216D-9330BC75D0A6}"/>
                </a:ext>
              </a:extLst>
            </p:cNvPr>
            <p:cNvSpPr/>
            <p:nvPr/>
          </p:nvSpPr>
          <p:spPr>
            <a:xfrm>
              <a:off x="1850043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3" name="Полилиния: фигура 5542">
              <a:extLst>
                <a:ext uri="{FF2B5EF4-FFF2-40B4-BE49-F238E27FC236}">
                  <a16:creationId xmlns:a16="http://schemas.microsoft.com/office/drawing/2014/main" id="{2A16E7B0-4D27-F6DA-6CDF-ADED249F243B}"/>
                </a:ext>
              </a:extLst>
            </p:cNvPr>
            <p:cNvSpPr/>
            <p:nvPr/>
          </p:nvSpPr>
          <p:spPr>
            <a:xfrm>
              <a:off x="1758726" y="4777254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4" name="Полилиния: фигура 5543">
              <a:extLst>
                <a:ext uri="{FF2B5EF4-FFF2-40B4-BE49-F238E27FC236}">
                  <a16:creationId xmlns:a16="http://schemas.microsoft.com/office/drawing/2014/main" id="{577C972D-E492-AFED-51E8-41E406B11D08}"/>
                </a:ext>
              </a:extLst>
            </p:cNvPr>
            <p:cNvSpPr/>
            <p:nvPr/>
          </p:nvSpPr>
          <p:spPr>
            <a:xfrm>
              <a:off x="1850043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5" name="Полилиния: фигура 5544">
              <a:extLst>
                <a:ext uri="{FF2B5EF4-FFF2-40B4-BE49-F238E27FC236}">
                  <a16:creationId xmlns:a16="http://schemas.microsoft.com/office/drawing/2014/main" id="{FA493D2A-6FC6-40DC-9C28-FA9BE2ABFB8C}"/>
                </a:ext>
              </a:extLst>
            </p:cNvPr>
            <p:cNvSpPr/>
            <p:nvPr/>
          </p:nvSpPr>
          <p:spPr>
            <a:xfrm>
              <a:off x="155121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6" name="Полилиния: фигура 5545">
              <a:extLst>
                <a:ext uri="{FF2B5EF4-FFF2-40B4-BE49-F238E27FC236}">
                  <a16:creationId xmlns:a16="http://schemas.microsoft.com/office/drawing/2014/main" id="{DB265EE9-5832-DA91-B0D3-275C4A4251B3}"/>
                </a:ext>
              </a:extLst>
            </p:cNvPr>
            <p:cNvSpPr/>
            <p:nvPr/>
          </p:nvSpPr>
          <p:spPr>
            <a:xfrm>
              <a:off x="164252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7" name="Полилиния: фигура 5546">
              <a:extLst>
                <a:ext uri="{FF2B5EF4-FFF2-40B4-BE49-F238E27FC236}">
                  <a16:creationId xmlns:a16="http://schemas.microsoft.com/office/drawing/2014/main" id="{13B73712-B515-348B-0E4A-84A71F10B51C}"/>
                </a:ext>
              </a:extLst>
            </p:cNvPr>
            <p:cNvSpPr/>
            <p:nvPr/>
          </p:nvSpPr>
          <p:spPr>
            <a:xfrm>
              <a:off x="155121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8" name="Полилиния: фигура 5547">
              <a:extLst>
                <a:ext uri="{FF2B5EF4-FFF2-40B4-BE49-F238E27FC236}">
                  <a16:creationId xmlns:a16="http://schemas.microsoft.com/office/drawing/2014/main" id="{887A2C42-1249-AE9B-891E-3A68DA2B3868}"/>
                </a:ext>
              </a:extLst>
            </p:cNvPr>
            <p:cNvSpPr/>
            <p:nvPr/>
          </p:nvSpPr>
          <p:spPr>
            <a:xfrm>
              <a:off x="164252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9" name="Полилиния: фигура 5548">
              <a:extLst>
                <a:ext uri="{FF2B5EF4-FFF2-40B4-BE49-F238E27FC236}">
                  <a16:creationId xmlns:a16="http://schemas.microsoft.com/office/drawing/2014/main" id="{459D1325-FDD6-8C1B-6006-FEB293E4A6A7}"/>
                </a:ext>
              </a:extLst>
            </p:cNvPr>
            <p:cNvSpPr/>
            <p:nvPr/>
          </p:nvSpPr>
          <p:spPr>
            <a:xfrm>
              <a:off x="1571958" y="4688571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0" name="Полилиния: фигура 5549">
              <a:extLst>
                <a:ext uri="{FF2B5EF4-FFF2-40B4-BE49-F238E27FC236}">
                  <a16:creationId xmlns:a16="http://schemas.microsoft.com/office/drawing/2014/main" id="{9630EA9F-BE01-A59E-04E8-849620EA0BC7}"/>
                </a:ext>
              </a:extLst>
            </p:cNvPr>
            <p:cNvSpPr/>
            <p:nvPr/>
          </p:nvSpPr>
          <p:spPr>
            <a:xfrm>
              <a:off x="1663274" y="4688571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1" name="Полилиния: фигура 5550">
              <a:extLst>
                <a:ext uri="{FF2B5EF4-FFF2-40B4-BE49-F238E27FC236}">
                  <a16:creationId xmlns:a16="http://schemas.microsoft.com/office/drawing/2014/main" id="{F49709B9-EF11-E863-C684-A15965F7E2F6}"/>
                </a:ext>
              </a:extLst>
            </p:cNvPr>
            <p:cNvSpPr/>
            <p:nvPr/>
          </p:nvSpPr>
          <p:spPr>
            <a:xfrm>
              <a:off x="1571958" y="4778407"/>
              <a:ext cx="4154" cy="2480"/>
            </a:xfrm>
            <a:custGeom>
              <a:avLst/>
              <a:gdLst>
                <a:gd name="connsiteX0" fmla="*/ -72 w 4154"/>
                <a:gd name="connsiteY0" fmla="*/ 744 h 2480"/>
                <a:gd name="connsiteX1" fmla="*/ -72 w 4154"/>
                <a:gd name="connsiteY1" fmla="*/ 744 h 2480"/>
                <a:gd name="connsiteX2" fmla="*/ 4082 w 4154"/>
                <a:gd name="connsiteY2" fmla="*/ 744 h 2480"/>
                <a:gd name="connsiteX3" fmla="*/ -72 w 4154"/>
                <a:gd name="connsiteY3" fmla="*/ 744 h 2480"/>
                <a:gd name="connsiteX4" fmla="*/ -72 w 4154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1"/>
                    <a:pt x="4082" y="2821"/>
                    <a:pt x="-72" y="744"/>
                  </a:cubicBezTo>
                  <a:cubicBezTo>
                    <a:pt x="2005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2" name="Полилиния: фигура 5551">
              <a:extLst>
                <a:ext uri="{FF2B5EF4-FFF2-40B4-BE49-F238E27FC236}">
                  <a16:creationId xmlns:a16="http://schemas.microsoft.com/office/drawing/2014/main" id="{A303AF08-5ED1-5648-E9D0-FC992A7659D7}"/>
                </a:ext>
              </a:extLst>
            </p:cNvPr>
            <p:cNvSpPr/>
            <p:nvPr/>
          </p:nvSpPr>
          <p:spPr>
            <a:xfrm>
              <a:off x="1663274" y="4778407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1"/>
                    <a:pt x="1996" y="2821"/>
                    <a:pt x="-72" y="744"/>
                  </a:cubicBezTo>
                  <a:cubicBezTo>
                    <a:pt x="-72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3" name="Полилиния: фигура 5552">
              <a:extLst>
                <a:ext uri="{FF2B5EF4-FFF2-40B4-BE49-F238E27FC236}">
                  <a16:creationId xmlns:a16="http://schemas.microsoft.com/office/drawing/2014/main" id="{D7FEC1C4-958C-2B5D-D051-749CD9669CAD}"/>
                </a:ext>
              </a:extLst>
            </p:cNvPr>
            <p:cNvSpPr/>
            <p:nvPr/>
          </p:nvSpPr>
          <p:spPr>
            <a:xfrm>
              <a:off x="1364435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4" name="Полилиния: фигура 5553">
              <a:extLst>
                <a:ext uri="{FF2B5EF4-FFF2-40B4-BE49-F238E27FC236}">
                  <a16:creationId xmlns:a16="http://schemas.microsoft.com/office/drawing/2014/main" id="{3922E21A-D53E-E2D5-2672-FEEC37ECEE67}"/>
                </a:ext>
              </a:extLst>
            </p:cNvPr>
            <p:cNvSpPr/>
            <p:nvPr/>
          </p:nvSpPr>
          <p:spPr>
            <a:xfrm>
              <a:off x="145575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5" name="Полилиния: фигура 5554">
              <a:extLst>
                <a:ext uri="{FF2B5EF4-FFF2-40B4-BE49-F238E27FC236}">
                  <a16:creationId xmlns:a16="http://schemas.microsoft.com/office/drawing/2014/main" id="{429AE89F-130F-7540-B5BF-A033876B6F3B}"/>
                </a:ext>
              </a:extLst>
            </p:cNvPr>
            <p:cNvSpPr/>
            <p:nvPr/>
          </p:nvSpPr>
          <p:spPr>
            <a:xfrm>
              <a:off x="1364435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6" name="Полилиния: фигура 5555">
              <a:extLst>
                <a:ext uri="{FF2B5EF4-FFF2-40B4-BE49-F238E27FC236}">
                  <a16:creationId xmlns:a16="http://schemas.microsoft.com/office/drawing/2014/main" id="{980E7580-7326-7481-EAD2-CE96C9424076}"/>
                </a:ext>
              </a:extLst>
            </p:cNvPr>
            <p:cNvSpPr/>
            <p:nvPr/>
          </p:nvSpPr>
          <p:spPr>
            <a:xfrm>
              <a:off x="145575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7" name="Полилиния: фигура 5556">
              <a:extLst>
                <a:ext uri="{FF2B5EF4-FFF2-40B4-BE49-F238E27FC236}">
                  <a16:creationId xmlns:a16="http://schemas.microsoft.com/office/drawing/2014/main" id="{CED4D8AD-6CA3-1070-FBD8-0332341FCEA3}"/>
                </a:ext>
              </a:extLst>
            </p:cNvPr>
            <p:cNvSpPr/>
            <p:nvPr/>
          </p:nvSpPr>
          <p:spPr>
            <a:xfrm>
              <a:off x="1385189" y="4688571"/>
              <a:ext cx="2077" cy="1557"/>
            </a:xfrm>
            <a:custGeom>
              <a:avLst/>
              <a:gdLst>
                <a:gd name="connsiteX0" fmla="*/ -72 w 2077"/>
                <a:gd name="connsiteY0" fmla="*/ 1378 h 1557"/>
                <a:gd name="connsiteX1" fmla="*/ -72 w 2077"/>
                <a:gd name="connsiteY1" fmla="*/ 1378 h 1557"/>
                <a:gd name="connsiteX2" fmla="*/ 2005 w 2077"/>
                <a:gd name="connsiteY2" fmla="*/ 1378 h 1557"/>
                <a:gd name="connsiteX3" fmla="*/ -72 w 2077"/>
                <a:gd name="connsiteY3" fmla="*/ 1378 h 1557"/>
                <a:gd name="connsiteX4" fmla="*/ -72 w 2077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1378"/>
                    <a:pt x="2005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8" name="Полилиния: фигура 5557">
              <a:extLst>
                <a:ext uri="{FF2B5EF4-FFF2-40B4-BE49-F238E27FC236}">
                  <a16:creationId xmlns:a16="http://schemas.microsoft.com/office/drawing/2014/main" id="{F8F71FAA-85C5-8447-89E1-7B0DED543FC2}"/>
                </a:ext>
              </a:extLst>
            </p:cNvPr>
            <p:cNvSpPr/>
            <p:nvPr/>
          </p:nvSpPr>
          <p:spPr>
            <a:xfrm>
              <a:off x="1476496" y="4688571"/>
              <a:ext cx="2077" cy="1557"/>
            </a:xfrm>
            <a:custGeom>
              <a:avLst/>
              <a:gdLst>
                <a:gd name="connsiteX0" fmla="*/ -72 w 2077"/>
                <a:gd name="connsiteY0" fmla="*/ 1378 h 1557"/>
                <a:gd name="connsiteX1" fmla="*/ -72 w 2077"/>
                <a:gd name="connsiteY1" fmla="*/ 1378 h 1557"/>
                <a:gd name="connsiteX2" fmla="*/ 2005 w 2077"/>
                <a:gd name="connsiteY2" fmla="*/ 1378 h 1557"/>
                <a:gd name="connsiteX3" fmla="*/ -72 w 2077"/>
                <a:gd name="connsiteY3" fmla="*/ 1378 h 1557"/>
                <a:gd name="connsiteX4" fmla="*/ -72 w 2077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2005" y="-698"/>
                    <a:pt x="2005" y="1378"/>
                    <a:pt x="2005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9" name="Полилиния: фигура 5558">
              <a:extLst>
                <a:ext uri="{FF2B5EF4-FFF2-40B4-BE49-F238E27FC236}">
                  <a16:creationId xmlns:a16="http://schemas.microsoft.com/office/drawing/2014/main" id="{C937FAC7-C362-E6C4-B412-AC786AB6B269}"/>
                </a:ext>
              </a:extLst>
            </p:cNvPr>
            <p:cNvSpPr/>
            <p:nvPr/>
          </p:nvSpPr>
          <p:spPr>
            <a:xfrm>
              <a:off x="1385189" y="4778407"/>
              <a:ext cx="2937" cy="1845"/>
            </a:xfrm>
            <a:custGeom>
              <a:avLst/>
              <a:gdLst>
                <a:gd name="connsiteX0" fmla="*/ -72 w 2937"/>
                <a:gd name="connsiteY0" fmla="*/ 744 h 1845"/>
                <a:gd name="connsiteX1" fmla="*/ -72 w 2937"/>
                <a:gd name="connsiteY1" fmla="*/ 744 h 1845"/>
                <a:gd name="connsiteX2" fmla="*/ 2005 w 2937"/>
                <a:gd name="connsiteY2" fmla="*/ 744 h 1845"/>
                <a:gd name="connsiteX3" fmla="*/ -72 w 2937"/>
                <a:gd name="connsiteY3" fmla="*/ 744 h 1845"/>
                <a:gd name="connsiteX4" fmla="*/ -72 w 293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845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2821"/>
                    <a:pt x="-72" y="744"/>
                  </a:cubicBezTo>
                  <a:cubicBezTo>
                    <a:pt x="2005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0" name="Полилиния: фигура 5559">
              <a:extLst>
                <a:ext uri="{FF2B5EF4-FFF2-40B4-BE49-F238E27FC236}">
                  <a16:creationId xmlns:a16="http://schemas.microsoft.com/office/drawing/2014/main" id="{FE4EAC19-E72F-F37D-308B-C8754C144A3D}"/>
                </a:ext>
              </a:extLst>
            </p:cNvPr>
            <p:cNvSpPr/>
            <p:nvPr/>
          </p:nvSpPr>
          <p:spPr>
            <a:xfrm>
              <a:off x="1476496" y="4778407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-72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1" name="Полилиния: фигура 5560">
              <a:extLst>
                <a:ext uri="{FF2B5EF4-FFF2-40B4-BE49-F238E27FC236}">
                  <a16:creationId xmlns:a16="http://schemas.microsoft.com/office/drawing/2014/main" id="{FC534565-CB1F-89FE-3E3A-8687BC2641D5}"/>
                </a:ext>
              </a:extLst>
            </p:cNvPr>
            <p:cNvSpPr/>
            <p:nvPr/>
          </p:nvSpPr>
          <p:spPr>
            <a:xfrm>
              <a:off x="117766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2" name="Полилиния: фигура 5561">
              <a:extLst>
                <a:ext uri="{FF2B5EF4-FFF2-40B4-BE49-F238E27FC236}">
                  <a16:creationId xmlns:a16="http://schemas.microsoft.com/office/drawing/2014/main" id="{2E140100-E31B-687A-8B32-1749B03162E2}"/>
                </a:ext>
              </a:extLst>
            </p:cNvPr>
            <p:cNvSpPr/>
            <p:nvPr/>
          </p:nvSpPr>
          <p:spPr>
            <a:xfrm>
              <a:off x="126690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3" name="Полилиния: фигура 5562">
              <a:extLst>
                <a:ext uri="{FF2B5EF4-FFF2-40B4-BE49-F238E27FC236}">
                  <a16:creationId xmlns:a16="http://schemas.microsoft.com/office/drawing/2014/main" id="{DEA90E28-B331-4E5A-955F-30D9D1C43831}"/>
                </a:ext>
              </a:extLst>
            </p:cNvPr>
            <p:cNvSpPr/>
            <p:nvPr/>
          </p:nvSpPr>
          <p:spPr>
            <a:xfrm>
              <a:off x="117766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4" name="Полилиния: фигура 5563">
              <a:extLst>
                <a:ext uri="{FF2B5EF4-FFF2-40B4-BE49-F238E27FC236}">
                  <a16:creationId xmlns:a16="http://schemas.microsoft.com/office/drawing/2014/main" id="{C89AE697-7E54-EE5C-9273-43BF6CA8E396}"/>
                </a:ext>
              </a:extLst>
            </p:cNvPr>
            <p:cNvSpPr/>
            <p:nvPr/>
          </p:nvSpPr>
          <p:spPr>
            <a:xfrm>
              <a:off x="126690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5" name="Полилиния: фигура 5564">
              <a:extLst>
                <a:ext uri="{FF2B5EF4-FFF2-40B4-BE49-F238E27FC236}">
                  <a16:creationId xmlns:a16="http://schemas.microsoft.com/office/drawing/2014/main" id="{371FEB21-08D5-A58F-D249-40BE5DD580C9}"/>
                </a:ext>
              </a:extLst>
            </p:cNvPr>
            <p:cNvSpPr/>
            <p:nvPr/>
          </p:nvSpPr>
          <p:spPr>
            <a:xfrm>
              <a:off x="1198421" y="4688571"/>
              <a:ext cx="1558" cy="1557"/>
            </a:xfrm>
            <a:custGeom>
              <a:avLst/>
              <a:gdLst>
                <a:gd name="connsiteX0" fmla="*/ -72 w 1558"/>
                <a:gd name="connsiteY0" fmla="*/ 1378 h 1557"/>
                <a:gd name="connsiteX1" fmla="*/ -72 w 1558"/>
                <a:gd name="connsiteY1" fmla="*/ 1378 h 1557"/>
                <a:gd name="connsiteX2" fmla="*/ -72 w 1558"/>
                <a:gd name="connsiteY2" fmla="*/ 1378 h 1557"/>
                <a:gd name="connsiteX3" fmla="*/ -72 w 1558"/>
                <a:gd name="connsiteY3" fmla="*/ 1378 h 1557"/>
                <a:gd name="connsiteX4" fmla="*/ -72 w 1558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-698"/>
                    <a:pt x="-72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6" name="Полилиния: фигура 5565">
              <a:extLst>
                <a:ext uri="{FF2B5EF4-FFF2-40B4-BE49-F238E27FC236}">
                  <a16:creationId xmlns:a16="http://schemas.microsoft.com/office/drawing/2014/main" id="{4A839A98-079A-8A8C-C156-9281278C5E9D}"/>
                </a:ext>
              </a:extLst>
            </p:cNvPr>
            <p:cNvSpPr/>
            <p:nvPr/>
          </p:nvSpPr>
          <p:spPr>
            <a:xfrm>
              <a:off x="1289728" y="4688571"/>
              <a:ext cx="923" cy="1557"/>
            </a:xfrm>
            <a:custGeom>
              <a:avLst/>
              <a:gdLst>
                <a:gd name="connsiteX0" fmla="*/ -72 w 923"/>
                <a:gd name="connsiteY0" fmla="*/ 1378 h 1557"/>
                <a:gd name="connsiteX1" fmla="*/ -72 w 923"/>
                <a:gd name="connsiteY1" fmla="*/ 1378 h 1557"/>
                <a:gd name="connsiteX2" fmla="*/ -72 w 923"/>
                <a:gd name="connsiteY2" fmla="*/ 1378 h 1557"/>
                <a:gd name="connsiteX3" fmla="*/ -72 w 923"/>
                <a:gd name="connsiteY3" fmla="*/ 1378 h 1557"/>
                <a:gd name="connsiteX4" fmla="*/ -72 w 923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-72" y="-698"/>
                    <a:pt x="2005" y="-69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7" name="Полилиния: фигура 5566">
              <a:extLst>
                <a:ext uri="{FF2B5EF4-FFF2-40B4-BE49-F238E27FC236}">
                  <a16:creationId xmlns:a16="http://schemas.microsoft.com/office/drawing/2014/main" id="{304CA09B-BD4B-D261-CE36-DD34395B7C8C}"/>
                </a:ext>
              </a:extLst>
            </p:cNvPr>
            <p:cNvSpPr/>
            <p:nvPr/>
          </p:nvSpPr>
          <p:spPr>
            <a:xfrm>
              <a:off x="1198421" y="4779330"/>
              <a:ext cx="1558" cy="922"/>
            </a:xfrm>
            <a:custGeom>
              <a:avLst/>
              <a:gdLst>
                <a:gd name="connsiteX0" fmla="*/ -72 w 1558"/>
                <a:gd name="connsiteY0" fmla="*/ -179 h 922"/>
                <a:gd name="connsiteX1" fmla="*/ -72 w 1558"/>
                <a:gd name="connsiteY1" fmla="*/ -179 h 922"/>
                <a:gd name="connsiteX2" fmla="*/ -72 w 1558"/>
                <a:gd name="connsiteY2" fmla="*/ -179 h 922"/>
                <a:gd name="connsiteX3" fmla="*/ -72 w 1558"/>
                <a:gd name="connsiteY3" fmla="*/ -179 h 922"/>
                <a:gd name="connsiteX4" fmla="*/ -72 w 1558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22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98"/>
                    <a:pt x="-72" y="-179"/>
                  </a:cubicBezTo>
                  <a:cubicBezTo>
                    <a:pt x="2005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8" name="Полилиния: фигура 5567">
              <a:extLst>
                <a:ext uri="{FF2B5EF4-FFF2-40B4-BE49-F238E27FC236}">
                  <a16:creationId xmlns:a16="http://schemas.microsoft.com/office/drawing/2014/main" id="{D6002B62-283E-FBCD-9CBC-75EBBEDC8690}"/>
                </a:ext>
              </a:extLst>
            </p:cNvPr>
            <p:cNvSpPr/>
            <p:nvPr/>
          </p:nvSpPr>
          <p:spPr>
            <a:xfrm>
              <a:off x="1289728" y="4779330"/>
              <a:ext cx="923" cy="922"/>
            </a:xfrm>
            <a:custGeom>
              <a:avLst/>
              <a:gdLst>
                <a:gd name="connsiteX0" fmla="*/ -72 w 923"/>
                <a:gd name="connsiteY0" fmla="*/ -179 h 922"/>
                <a:gd name="connsiteX1" fmla="*/ -72 w 923"/>
                <a:gd name="connsiteY1" fmla="*/ -179 h 922"/>
                <a:gd name="connsiteX2" fmla="*/ -72 w 923"/>
                <a:gd name="connsiteY2" fmla="*/ -179 h 922"/>
                <a:gd name="connsiteX3" fmla="*/ -72 w 923"/>
                <a:gd name="connsiteY3" fmla="*/ -179 h 922"/>
                <a:gd name="connsiteX4" fmla="*/ -72 w 923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98"/>
                    <a:pt x="-72" y="-179"/>
                  </a:cubicBezTo>
                  <a:cubicBezTo>
                    <a:pt x="-72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9" name="Полилиния: фигура 5568">
              <a:extLst>
                <a:ext uri="{FF2B5EF4-FFF2-40B4-BE49-F238E27FC236}">
                  <a16:creationId xmlns:a16="http://schemas.microsoft.com/office/drawing/2014/main" id="{1CB67A88-6F23-4EB0-62F5-DF63408B9B0D}"/>
                </a:ext>
              </a:extLst>
            </p:cNvPr>
            <p:cNvSpPr/>
            <p:nvPr/>
          </p:nvSpPr>
          <p:spPr>
            <a:xfrm>
              <a:off x="9787777" y="505521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0" name="Полилиния: фигура 5569">
              <a:extLst>
                <a:ext uri="{FF2B5EF4-FFF2-40B4-BE49-F238E27FC236}">
                  <a16:creationId xmlns:a16="http://schemas.microsoft.com/office/drawing/2014/main" id="{07CBB31D-6C9B-D626-182E-EF7C7FD92C1A}"/>
                </a:ext>
              </a:extLst>
            </p:cNvPr>
            <p:cNvSpPr/>
            <p:nvPr/>
          </p:nvSpPr>
          <p:spPr>
            <a:xfrm>
              <a:off x="9879064" y="505521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1" name="Полилиния: фигура 5570">
              <a:extLst>
                <a:ext uri="{FF2B5EF4-FFF2-40B4-BE49-F238E27FC236}">
                  <a16:creationId xmlns:a16="http://schemas.microsoft.com/office/drawing/2014/main" id="{D5A11A2A-9EBB-3F63-420B-EB00DEF465DF}"/>
                </a:ext>
              </a:extLst>
            </p:cNvPr>
            <p:cNvSpPr/>
            <p:nvPr/>
          </p:nvSpPr>
          <p:spPr>
            <a:xfrm>
              <a:off x="9787777" y="514649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2" name="Полилиния: фигура 5571">
              <a:extLst>
                <a:ext uri="{FF2B5EF4-FFF2-40B4-BE49-F238E27FC236}">
                  <a16:creationId xmlns:a16="http://schemas.microsoft.com/office/drawing/2014/main" id="{AE288CE2-8EA9-963B-F561-007EB8107D30}"/>
                </a:ext>
              </a:extLst>
            </p:cNvPr>
            <p:cNvSpPr/>
            <p:nvPr/>
          </p:nvSpPr>
          <p:spPr>
            <a:xfrm>
              <a:off x="9879064" y="514649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3" name="Полилиния: фигура 5572">
              <a:extLst>
                <a:ext uri="{FF2B5EF4-FFF2-40B4-BE49-F238E27FC236}">
                  <a16:creationId xmlns:a16="http://schemas.microsoft.com/office/drawing/2014/main" id="{94F9A5D0-32CA-C319-4065-9B7060C041EE}"/>
                </a:ext>
              </a:extLst>
            </p:cNvPr>
            <p:cNvSpPr/>
            <p:nvPr/>
          </p:nvSpPr>
          <p:spPr>
            <a:xfrm>
              <a:off x="9789873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4" name="Полилиния: фигура 5573">
              <a:extLst>
                <a:ext uri="{FF2B5EF4-FFF2-40B4-BE49-F238E27FC236}">
                  <a16:creationId xmlns:a16="http://schemas.microsoft.com/office/drawing/2014/main" id="{A4673A8D-65F8-E7A3-AFC1-A5285D4EFD21}"/>
                </a:ext>
              </a:extLst>
            </p:cNvPr>
            <p:cNvSpPr/>
            <p:nvPr/>
          </p:nvSpPr>
          <p:spPr>
            <a:xfrm>
              <a:off x="9881160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5" name="Полилиния: фигура 5574">
              <a:extLst>
                <a:ext uri="{FF2B5EF4-FFF2-40B4-BE49-F238E27FC236}">
                  <a16:creationId xmlns:a16="http://schemas.microsoft.com/office/drawing/2014/main" id="{BA4E9FFA-F32E-13A9-F820-808083D6D814}"/>
                </a:ext>
              </a:extLst>
            </p:cNvPr>
            <p:cNvSpPr/>
            <p:nvPr/>
          </p:nvSpPr>
          <p:spPr>
            <a:xfrm>
              <a:off x="9789873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6" name="Полилиния: фигура 5575">
              <a:extLst>
                <a:ext uri="{FF2B5EF4-FFF2-40B4-BE49-F238E27FC236}">
                  <a16:creationId xmlns:a16="http://schemas.microsoft.com/office/drawing/2014/main" id="{F8E6B0AA-3CAD-5282-84B0-9742EF615A50}"/>
                </a:ext>
              </a:extLst>
            </p:cNvPr>
            <p:cNvSpPr/>
            <p:nvPr/>
          </p:nvSpPr>
          <p:spPr>
            <a:xfrm>
              <a:off x="9881160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7" name="Полилиния: фигура 5576">
              <a:extLst>
                <a:ext uri="{FF2B5EF4-FFF2-40B4-BE49-F238E27FC236}">
                  <a16:creationId xmlns:a16="http://schemas.microsoft.com/office/drawing/2014/main" id="{70F69E20-A5E5-982B-1110-8CC63E536C35}"/>
                </a:ext>
              </a:extLst>
            </p:cNvPr>
            <p:cNvSpPr/>
            <p:nvPr/>
          </p:nvSpPr>
          <p:spPr>
            <a:xfrm>
              <a:off x="9601007" y="505521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8" name="Полилиния: фигура 5577">
              <a:extLst>
                <a:ext uri="{FF2B5EF4-FFF2-40B4-BE49-F238E27FC236}">
                  <a16:creationId xmlns:a16="http://schemas.microsoft.com/office/drawing/2014/main" id="{7CF98868-E74E-EFC4-165F-8CA6375F313C}"/>
                </a:ext>
              </a:extLst>
            </p:cNvPr>
            <p:cNvSpPr/>
            <p:nvPr/>
          </p:nvSpPr>
          <p:spPr>
            <a:xfrm>
              <a:off x="9690200" y="505521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9" name="Полилиния: фигура 5578">
              <a:extLst>
                <a:ext uri="{FF2B5EF4-FFF2-40B4-BE49-F238E27FC236}">
                  <a16:creationId xmlns:a16="http://schemas.microsoft.com/office/drawing/2014/main" id="{A45EDE8D-EFBE-50EF-C021-3F40145C104E}"/>
                </a:ext>
              </a:extLst>
            </p:cNvPr>
            <p:cNvSpPr/>
            <p:nvPr/>
          </p:nvSpPr>
          <p:spPr>
            <a:xfrm>
              <a:off x="9601007" y="514649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0" name="Полилиния: фигура 5579">
              <a:extLst>
                <a:ext uri="{FF2B5EF4-FFF2-40B4-BE49-F238E27FC236}">
                  <a16:creationId xmlns:a16="http://schemas.microsoft.com/office/drawing/2014/main" id="{9FB499F4-E051-2F03-4186-8FB6BA80291F}"/>
                </a:ext>
              </a:extLst>
            </p:cNvPr>
            <p:cNvSpPr/>
            <p:nvPr/>
          </p:nvSpPr>
          <p:spPr>
            <a:xfrm>
              <a:off x="9690200" y="514649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1" name="Полилиния: фигура 5580">
              <a:extLst>
                <a:ext uri="{FF2B5EF4-FFF2-40B4-BE49-F238E27FC236}">
                  <a16:creationId xmlns:a16="http://schemas.microsoft.com/office/drawing/2014/main" id="{33066BFE-0825-3685-B828-8ECCE663A6AD}"/>
                </a:ext>
              </a:extLst>
            </p:cNvPr>
            <p:cNvSpPr/>
            <p:nvPr/>
          </p:nvSpPr>
          <p:spPr>
            <a:xfrm>
              <a:off x="9603105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2" name="Полилиния: фигура 5581">
              <a:extLst>
                <a:ext uri="{FF2B5EF4-FFF2-40B4-BE49-F238E27FC236}">
                  <a16:creationId xmlns:a16="http://schemas.microsoft.com/office/drawing/2014/main" id="{4E61FACF-3B93-3D70-2F9B-D8CF60C39D37}"/>
                </a:ext>
              </a:extLst>
            </p:cNvPr>
            <p:cNvSpPr/>
            <p:nvPr/>
          </p:nvSpPr>
          <p:spPr>
            <a:xfrm>
              <a:off x="9694392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3" name="Полилиния: фигура 5582">
              <a:extLst>
                <a:ext uri="{FF2B5EF4-FFF2-40B4-BE49-F238E27FC236}">
                  <a16:creationId xmlns:a16="http://schemas.microsoft.com/office/drawing/2014/main" id="{205AD9DE-DA6D-98D1-8B61-AEAC772FE3F0}"/>
                </a:ext>
              </a:extLst>
            </p:cNvPr>
            <p:cNvSpPr/>
            <p:nvPr/>
          </p:nvSpPr>
          <p:spPr>
            <a:xfrm>
              <a:off x="9603105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4" name="Полилиния: фигура 5583">
              <a:extLst>
                <a:ext uri="{FF2B5EF4-FFF2-40B4-BE49-F238E27FC236}">
                  <a16:creationId xmlns:a16="http://schemas.microsoft.com/office/drawing/2014/main" id="{53891CFC-E15C-7D10-86D6-E69D5BFE2F26}"/>
                </a:ext>
              </a:extLst>
            </p:cNvPr>
            <p:cNvSpPr/>
            <p:nvPr/>
          </p:nvSpPr>
          <p:spPr>
            <a:xfrm>
              <a:off x="9694392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5" name="Полилиния: фигура 5584">
              <a:extLst>
                <a:ext uri="{FF2B5EF4-FFF2-40B4-BE49-F238E27FC236}">
                  <a16:creationId xmlns:a16="http://schemas.microsoft.com/office/drawing/2014/main" id="{A2D4065E-F7B3-12E0-9314-04F999F2420A}"/>
                </a:ext>
              </a:extLst>
            </p:cNvPr>
            <p:cNvSpPr/>
            <p:nvPr/>
          </p:nvSpPr>
          <p:spPr>
            <a:xfrm>
              <a:off x="810267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6" name="Полилиния: фигура 5585">
              <a:extLst>
                <a:ext uri="{FF2B5EF4-FFF2-40B4-BE49-F238E27FC236}">
                  <a16:creationId xmlns:a16="http://schemas.microsoft.com/office/drawing/2014/main" id="{D6A76B9C-546E-3604-5B83-BE8C1E437C2F}"/>
                </a:ext>
              </a:extLst>
            </p:cNvPr>
            <p:cNvSpPr/>
            <p:nvPr/>
          </p:nvSpPr>
          <p:spPr>
            <a:xfrm>
              <a:off x="8193984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7" name="Полилиния: фигура 5586">
              <a:extLst>
                <a:ext uri="{FF2B5EF4-FFF2-40B4-BE49-F238E27FC236}">
                  <a16:creationId xmlns:a16="http://schemas.microsoft.com/office/drawing/2014/main" id="{28FB1700-67C4-D2CF-143C-66097CF1FC6F}"/>
                </a:ext>
              </a:extLst>
            </p:cNvPr>
            <p:cNvSpPr/>
            <p:nvPr/>
          </p:nvSpPr>
          <p:spPr>
            <a:xfrm>
              <a:off x="8108900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8" name="Полилиния: фигура 5587">
              <a:extLst>
                <a:ext uri="{FF2B5EF4-FFF2-40B4-BE49-F238E27FC236}">
                  <a16:creationId xmlns:a16="http://schemas.microsoft.com/office/drawing/2014/main" id="{15EE56BB-9FEF-1E44-2EB7-B7F36A2C7C32}"/>
                </a:ext>
              </a:extLst>
            </p:cNvPr>
            <p:cNvSpPr/>
            <p:nvPr/>
          </p:nvSpPr>
          <p:spPr>
            <a:xfrm>
              <a:off x="8200216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9" name="Полилиния: фигура 5588">
              <a:extLst>
                <a:ext uri="{FF2B5EF4-FFF2-40B4-BE49-F238E27FC236}">
                  <a16:creationId xmlns:a16="http://schemas.microsoft.com/office/drawing/2014/main" id="{1BF5C080-E83A-0E5B-C22C-86110803B622}"/>
                </a:ext>
              </a:extLst>
            </p:cNvPr>
            <p:cNvSpPr/>
            <p:nvPr/>
          </p:nvSpPr>
          <p:spPr>
            <a:xfrm>
              <a:off x="7915909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0" name="Полилиния: фигура 5589">
              <a:extLst>
                <a:ext uri="{FF2B5EF4-FFF2-40B4-BE49-F238E27FC236}">
                  <a16:creationId xmlns:a16="http://schemas.microsoft.com/office/drawing/2014/main" id="{0A07E679-94E4-6F07-FA51-C4AAB1A14D35}"/>
                </a:ext>
              </a:extLst>
            </p:cNvPr>
            <p:cNvSpPr/>
            <p:nvPr/>
          </p:nvSpPr>
          <p:spPr>
            <a:xfrm>
              <a:off x="8007216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1" name="Полилиния: фигура 5590">
              <a:extLst>
                <a:ext uri="{FF2B5EF4-FFF2-40B4-BE49-F238E27FC236}">
                  <a16:creationId xmlns:a16="http://schemas.microsoft.com/office/drawing/2014/main" id="{2484CF89-74C4-D324-DDDE-A360976F3C04}"/>
                </a:ext>
              </a:extLst>
            </p:cNvPr>
            <p:cNvSpPr/>
            <p:nvPr/>
          </p:nvSpPr>
          <p:spPr>
            <a:xfrm>
              <a:off x="7915909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2" name="Полилиния: фигура 5591">
              <a:extLst>
                <a:ext uri="{FF2B5EF4-FFF2-40B4-BE49-F238E27FC236}">
                  <a16:creationId xmlns:a16="http://schemas.microsoft.com/office/drawing/2014/main" id="{5FDAFF75-ED00-D226-0460-966055E1FEA9}"/>
                </a:ext>
              </a:extLst>
            </p:cNvPr>
            <p:cNvSpPr/>
            <p:nvPr/>
          </p:nvSpPr>
          <p:spPr>
            <a:xfrm>
              <a:off x="7922132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3" name="Полилиния: фигура 5592">
              <a:extLst>
                <a:ext uri="{FF2B5EF4-FFF2-40B4-BE49-F238E27FC236}">
                  <a16:creationId xmlns:a16="http://schemas.microsoft.com/office/drawing/2014/main" id="{2990CA8D-4032-DD6B-9A3C-DD40FAE5C018}"/>
                </a:ext>
              </a:extLst>
            </p:cNvPr>
            <p:cNvSpPr/>
            <p:nvPr/>
          </p:nvSpPr>
          <p:spPr>
            <a:xfrm>
              <a:off x="8013448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4" name="Полилиния: фигура 5593">
              <a:extLst>
                <a:ext uri="{FF2B5EF4-FFF2-40B4-BE49-F238E27FC236}">
                  <a16:creationId xmlns:a16="http://schemas.microsoft.com/office/drawing/2014/main" id="{B44A6CE7-48FF-31BA-04ED-A56EE47DBD5E}"/>
                </a:ext>
              </a:extLst>
            </p:cNvPr>
            <p:cNvSpPr/>
            <p:nvPr/>
          </p:nvSpPr>
          <p:spPr>
            <a:xfrm>
              <a:off x="7922132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5" name="Полилиния: фигура 5594">
              <a:extLst>
                <a:ext uri="{FF2B5EF4-FFF2-40B4-BE49-F238E27FC236}">
                  <a16:creationId xmlns:a16="http://schemas.microsoft.com/office/drawing/2014/main" id="{C2D88A1D-3296-CB91-DA8C-87990135F741}"/>
                </a:ext>
              </a:extLst>
            </p:cNvPr>
            <p:cNvSpPr/>
            <p:nvPr/>
          </p:nvSpPr>
          <p:spPr>
            <a:xfrm>
              <a:off x="772914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6" name="Полилиния: фигура 5595">
              <a:extLst>
                <a:ext uri="{FF2B5EF4-FFF2-40B4-BE49-F238E27FC236}">
                  <a16:creationId xmlns:a16="http://schemas.microsoft.com/office/drawing/2014/main" id="{4D8C4421-B0C5-4F9B-AA6C-66C4053D6C29}"/>
                </a:ext>
              </a:extLst>
            </p:cNvPr>
            <p:cNvSpPr/>
            <p:nvPr/>
          </p:nvSpPr>
          <p:spPr>
            <a:xfrm>
              <a:off x="781837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7" name="Полилиния: фигура 5596">
              <a:extLst>
                <a:ext uri="{FF2B5EF4-FFF2-40B4-BE49-F238E27FC236}">
                  <a16:creationId xmlns:a16="http://schemas.microsoft.com/office/drawing/2014/main" id="{ABA73FA4-6213-6740-16E1-A68D66D880D0}"/>
                </a:ext>
              </a:extLst>
            </p:cNvPr>
            <p:cNvSpPr/>
            <p:nvPr/>
          </p:nvSpPr>
          <p:spPr>
            <a:xfrm>
              <a:off x="772914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8" name="Полилиния: фигура 5597">
              <a:extLst>
                <a:ext uri="{FF2B5EF4-FFF2-40B4-BE49-F238E27FC236}">
                  <a16:creationId xmlns:a16="http://schemas.microsoft.com/office/drawing/2014/main" id="{F34D206B-2406-A177-3CE1-14F009530826}"/>
                </a:ext>
              </a:extLst>
            </p:cNvPr>
            <p:cNvSpPr/>
            <p:nvPr/>
          </p:nvSpPr>
          <p:spPr>
            <a:xfrm>
              <a:off x="781837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9" name="Полилиния: фигура 5598">
              <a:extLst>
                <a:ext uri="{FF2B5EF4-FFF2-40B4-BE49-F238E27FC236}">
                  <a16:creationId xmlns:a16="http://schemas.microsoft.com/office/drawing/2014/main" id="{54392FC0-80ED-DE93-BFB6-50B789B86A17}"/>
                </a:ext>
              </a:extLst>
            </p:cNvPr>
            <p:cNvSpPr/>
            <p:nvPr/>
          </p:nvSpPr>
          <p:spPr>
            <a:xfrm>
              <a:off x="7735363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0" name="Полилиния: фигура 5599">
              <a:extLst>
                <a:ext uri="{FF2B5EF4-FFF2-40B4-BE49-F238E27FC236}">
                  <a16:creationId xmlns:a16="http://schemas.microsoft.com/office/drawing/2014/main" id="{AD1A4899-253C-6BC3-B3F5-1E98E995E066}"/>
                </a:ext>
              </a:extLst>
            </p:cNvPr>
            <p:cNvSpPr/>
            <p:nvPr/>
          </p:nvSpPr>
          <p:spPr>
            <a:xfrm>
              <a:off x="7826679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1" name="Полилиния: фигура 5600">
              <a:extLst>
                <a:ext uri="{FF2B5EF4-FFF2-40B4-BE49-F238E27FC236}">
                  <a16:creationId xmlns:a16="http://schemas.microsoft.com/office/drawing/2014/main" id="{3F386783-D9E1-E649-F7DD-461AE8964DB5}"/>
                </a:ext>
              </a:extLst>
            </p:cNvPr>
            <p:cNvSpPr/>
            <p:nvPr/>
          </p:nvSpPr>
          <p:spPr>
            <a:xfrm>
              <a:off x="7735363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2" name="Полилиния: фигура 5601">
              <a:extLst>
                <a:ext uri="{FF2B5EF4-FFF2-40B4-BE49-F238E27FC236}">
                  <a16:creationId xmlns:a16="http://schemas.microsoft.com/office/drawing/2014/main" id="{D92AE6AC-54A1-C946-5DE8-19198CAC604C}"/>
                </a:ext>
              </a:extLst>
            </p:cNvPr>
            <p:cNvSpPr/>
            <p:nvPr/>
          </p:nvSpPr>
          <p:spPr>
            <a:xfrm>
              <a:off x="7826679" y="515271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3" name="Полилиния: фигура 5602">
              <a:extLst>
                <a:ext uri="{FF2B5EF4-FFF2-40B4-BE49-F238E27FC236}">
                  <a16:creationId xmlns:a16="http://schemas.microsoft.com/office/drawing/2014/main" id="{C32F7DB8-539B-5E2D-FDF8-08693F0757AB}"/>
                </a:ext>
              </a:extLst>
            </p:cNvPr>
            <p:cNvSpPr/>
            <p:nvPr/>
          </p:nvSpPr>
          <p:spPr>
            <a:xfrm>
              <a:off x="754237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4" name="Полилиния: фигура 5603">
              <a:extLst>
                <a:ext uri="{FF2B5EF4-FFF2-40B4-BE49-F238E27FC236}">
                  <a16:creationId xmlns:a16="http://schemas.microsoft.com/office/drawing/2014/main" id="{A39115B6-0987-7728-D227-BE0F14DC8FDE}"/>
                </a:ext>
              </a:extLst>
            </p:cNvPr>
            <p:cNvSpPr/>
            <p:nvPr/>
          </p:nvSpPr>
          <p:spPr>
            <a:xfrm>
              <a:off x="763160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5" name="Полилиния: фигура 5604">
              <a:extLst>
                <a:ext uri="{FF2B5EF4-FFF2-40B4-BE49-F238E27FC236}">
                  <a16:creationId xmlns:a16="http://schemas.microsoft.com/office/drawing/2014/main" id="{07CD3C97-0823-3EC0-A24F-20375F8AB00F}"/>
                </a:ext>
              </a:extLst>
            </p:cNvPr>
            <p:cNvSpPr/>
            <p:nvPr/>
          </p:nvSpPr>
          <p:spPr>
            <a:xfrm>
              <a:off x="754237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6" name="Полилиния: фигура 5605">
              <a:extLst>
                <a:ext uri="{FF2B5EF4-FFF2-40B4-BE49-F238E27FC236}">
                  <a16:creationId xmlns:a16="http://schemas.microsoft.com/office/drawing/2014/main" id="{87EFC366-39FC-54FA-23D7-F1015EC0EC93}"/>
                </a:ext>
              </a:extLst>
            </p:cNvPr>
            <p:cNvSpPr/>
            <p:nvPr/>
          </p:nvSpPr>
          <p:spPr>
            <a:xfrm>
              <a:off x="763160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7" name="Полилиния: фигура 5606">
              <a:extLst>
                <a:ext uri="{FF2B5EF4-FFF2-40B4-BE49-F238E27FC236}">
                  <a16:creationId xmlns:a16="http://schemas.microsoft.com/office/drawing/2014/main" id="{E6509528-42DB-C999-C466-B00619F0C26F}"/>
                </a:ext>
              </a:extLst>
            </p:cNvPr>
            <p:cNvSpPr/>
            <p:nvPr/>
          </p:nvSpPr>
          <p:spPr>
            <a:xfrm>
              <a:off x="7548595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8" name="Полилиния: фигура 5607">
              <a:extLst>
                <a:ext uri="{FF2B5EF4-FFF2-40B4-BE49-F238E27FC236}">
                  <a16:creationId xmlns:a16="http://schemas.microsoft.com/office/drawing/2014/main" id="{D67E3F0C-1FB2-195A-76C6-9A77CD5944FB}"/>
                </a:ext>
              </a:extLst>
            </p:cNvPr>
            <p:cNvSpPr/>
            <p:nvPr/>
          </p:nvSpPr>
          <p:spPr>
            <a:xfrm>
              <a:off x="7639901" y="506144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9" name="Полилиния: фигура 5608">
              <a:extLst>
                <a:ext uri="{FF2B5EF4-FFF2-40B4-BE49-F238E27FC236}">
                  <a16:creationId xmlns:a16="http://schemas.microsoft.com/office/drawing/2014/main" id="{E7C4A775-FE87-4A63-A1C9-93A401684382}"/>
                </a:ext>
              </a:extLst>
            </p:cNvPr>
            <p:cNvSpPr/>
            <p:nvPr/>
          </p:nvSpPr>
          <p:spPr>
            <a:xfrm>
              <a:off x="7548595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0" name="Полилиния: фигура 5609">
              <a:extLst>
                <a:ext uri="{FF2B5EF4-FFF2-40B4-BE49-F238E27FC236}">
                  <a16:creationId xmlns:a16="http://schemas.microsoft.com/office/drawing/2014/main" id="{BAED9BBF-389E-8CE2-267D-0CA236533DA9}"/>
                </a:ext>
              </a:extLst>
            </p:cNvPr>
            <p:cNvSpPr/>
            <p:nvPr/>
          </p:nvSpPr>
          <p:spPr>
            <a:xfrm>
              <a:off x="7639901" y="515271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1" name="Полилиния: фигура 5610">
              <a:extLst>
                <a:ext uri="{FF2B5EF4-FFF2-40B4-BE49-F238E27FC236}">
                  <a16:creationId xmlns:a16="http://schemas.microsoft.com/office/drawing/2014/main" id="{2FBBD01E-5C98-67E4-A47C-6C79938A001C}"/>
                </a:ext>
              </a:extLst>
            </p:cNvPr>
            <p:cNvSpPr/>
            <p:nvPr/>
          </p:nvSpPr>
          <p:spPr>
            <a:xfrm>
              <a:off x="735560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2" name="Полилиния: фигура 5611">
              <a:extLst>
                <a:ext uri="{FF2B5EF4-FFF2-40B4-BE49-F238E27FC236}">
                  <a16:creationId xmlns:a16="http://schemas.microsoft.com/office/drawing/2014/main" id="{5ED7DD12-E038-C60A-E976-94CD1CD4CCAB}"/>
                </a:ext>
              </a:extLst>
            </p:cNvPr>
            <p:cNvSpPr/>
            <p:nvPr/>
          </p:nvSpPr>
          <p:spPr>
            <a:xfrm>
              <a:off x="744483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3" name="Полилиния: фигура 5612">
              <a:extLst>
                <a:ext uri="{FF2B5EF4-FFF2-40B4-BE49-F238E27FC236}">
                  <a16:creationId xmlns:a16="http://schemas.microsoft.com/office/drawing/2014/main" id="{C8E2AEAE-EB4D-AF4D-5E7F-972C952FA4D1}"/>
                </a:ext>
              </a:extLst>
            </p:cNvPr>
            <p:cNvSpPr/>
            <p:nvPr/>
          </p:nvSpPr>
          <p:spPr>
            <a:xfrm>
              <a:off x="735560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4" name="Полилиния: фигура 5613">
              <a:extLst>
                <a:ext uri="{FF2B5EF4-FFF2-40B4-BE49-F238E27FC236}">
                  <a16:creationId xmlns:a16="http://schemas.microsoft.com/office/drawing/2014/main" id="{523AAFFA-A3C3-DC6B-2129-81F97794B8C0}"/>
                </a:ext>
              </a:extLst>
            </p:cNvPr>
            <p:cNvSpPr/>
            <p:nvPr/>
          </p:nvSpPr>
          <p:spPr>
            <a:xfrm>
              <a:off x="744483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5" name="Полилиния: фигура 5614">
              <a:extLst>
                <a:ext uri="{FF2B5EF4-FFF2-40B4-BE49-F238E27FC236}">
                  <a16:creationId xmlns:a16="http://schemas.microsoft.com/office/drawing/2014/main" id="{CCBEDD91-4E4F-F779-414F-D5D96DE1615E}"/>
                </a:ext>
              </a:extLst>
            </p:cNvPr>
            <p:cNvSpPr/>
            <p:nvPr/>
          </p:nvSpPr>
          <p:spPr>
            <a:xfrm>
              <a:off x="7361826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6" name="Полилиния: фигура 5615">
              <a:extLst>
                <a:ext uri="{FF2B5EF4-FFF2-40B4-BE49-F238E27FC236}">
                  <a16:creationId xmlns:a16="http://schemas.microsoft.com/office/drawing/2014/main" id="{23AEBCF4-618A-D131-1023-B23328F9E6D9}"/>
                </a:ext>
              </a:extLst>
            </p:cNvPr>
            <p:cNvSpPr/>
            <p:nvPr/>
          </p:nvSpPr>
          <p:spPr>
            <a:xfrm>
              <a:off x="7453133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7" name="Полилиния: фигура 5616">
              <a:extLst>
                <a:ext uri="{FF2B5EF4-FFF2-40B4-BE49-F238E27FC236}">
                  <a16:creationId xmlns:a16="http://schemas.microsoft.com/office/drawing/2014/main" id="{93E6C033-ED40-EFBD-4EAF-A180D16A747E}"/>
                </a:ext>
              </a:extLst>
            </p:cNvPr>
            <p:cNvSpPr/>
            <p:nvPr/>
          </p:nvSpPr>
          <p:spPr>
            <a:xfrm>
              <a:off x="7361826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8" name="Полилиния: фигура 5617">
              <a:extLst>
                <a:ext uri="{FF2B5EF4-FFF2-40B4-BE49-F238E27FC236}">
                  <a16:creationId xmlns:a16="http://schemas.microsoft.com/office/drawing/2014/main" id="{DB9FBB7F-CEBB-88E1-226D-E08C41859189}"/>
                </a:ext>
              </a:extLst>
            </p:cNvPr>
            <p:cNvSpPr/>
            <p:nvPr/>
          </p:nvSpPr>
          <p:spPr>
            <a:xfrm>
              <a:off x="7453133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9" name="Полилиния: фигура 5618">
              <a:extLst>
                <a:ext uri="{FF2B5EF4-FFF2-40B4-BE49-F238E27FC236}">
                  <a16:creationId xmlns:a16="http://schemas.microsoft.com/office/drawing/2014/main" id="{6F8DB4CB-39C4-926A-22AE-C74849ED5E13}"/>
                </a:ext>
              </a:extLst>
            </p:cNvPr>
            <p:cNvSpPr/>
            <p:nvPr/>
          </p:nvSpPr>
          <p:spPr>
            <a:xfrm>
              <a:off x="7166758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0" name="Полилиния: фигура 5619">
              <a:extLst>
                <a:ext uri="{FF2B5EF4-FFF2-40B4-BE49-F238E27FC236}">
                  <a16:creationId xmlns:a16="http://schemas.microsoft.com/office/drawing/2014/main" id="{220F3478-9903-E7D5-C642-F05BEDCB9C19}"/>
                </a:ext>
              </a:extLst>
            </p:cNvPr>
            <p:cNvSpPr/>
            <p:nvPr/>
          </p:nvSpPr>
          <p:spPr>
            <a:xfrm>
              <a:off x="725806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1" name="Полилиния: фигура 5620">
              <a:extLst>
                <a:ext uri="{FF2B5EF4-FFF2-40B4-BE49-F238E27FC236}">
                  <a16:creationId xmlns:a16="http://schemas.microsoft.com/office/drawing/2014/main" id="{2D82913D-86BB-6E49-5EB9-8F493E3A330A}"/>
                </a:ext>
              </a:extLst>
            </p:cNvPr>
            <p:cNvSpPr/>
            <p:nvPr/>
          </p:nvSpPr>
          <p:spPr>
            <a:xfrm>
              <a:off x="7166758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2" name="Полилиния: фигура 5621">
              <a:extLst>
                <a:ext uri="{FF2B5EF4-FFF2-40B4-BE49-F238E27FC236}">
                  <a16:creationId xmlns:a16="http://schemas.microsoft.com/office/drawing/2014/main" id="{61CE2A9D-2C96-BFE8-03C3-F718BD0369F6}"/>
                </a:ext>
              </a:extLst>
            </p:cNvPr>
            <p:cNvSpPr/>
            <p:nvPr/>
          </p:nvSpPr>
          <p:spPr>
            <a:xfrm>
              <a:off x="725806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3" name="Полилиния: фигура 5622">
              <a:extLst>
                <a:ext uri="{FF2B5EF4-FFF2-40B4-BE49-F238E27FC236}">
                  <a16:creationId xmlns:a16="http://schemas.microsoft.com/office/drawing/2014/main" id="{7B98651D-EB5C-67CF-D876-BF2C2E009B1B}"/>
                </a:ext>
              </a:extLst>
            </p:cNvPr>
            <p:cNvSpPr/>
            <p:nvPr/>
          </p:nvSpPr>
          <p:spPr>
            <a:xfrm>
              <a:off x="7175058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4" name="Полилиния: фигура 5623">
              <a:extLst>
                <a:ext uri="{FF2B5EF4-FFF2-40B4-BE49-F238E27FC236}">
                  <a16:creationId xmlns:a16="http://schemas.microsoft.com/office/drawing/2014/main" id="{E9056191-F5CA-71C4-BA89-61D15B03D6B8}"/>
                </a:ext>
              </a:extLst>
            </p:cNvPr>
            <p:cNvSpPr/>
            <p:nvPr/>
          </p:nvSpPr>
          <p:spPr>
            <a:xfrm>
              <a:off x="7266364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5" name="Полилиния: фигура 5624">
              <a:extLst>
                <a:ext uri="{FF2B5EF4-FFF2-40B4-BE49-F238E27FC236}">
                  <a16:creationId xmlns:a16="http://schemas.microsoft.com/office/drawing/2014/main" id="{8A1137C0-9690-2E92-D1AF-FE736B7E16FE}"/>
                </a:ext>
              </a:extLst>
            </p:cNvPr>
            <p:cNvSpPr/>
            <p:nvPr/>
          </p:nvSpPr>
          <p:spPr>
            <a:xfrm>
              <a:off x="7175058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6" name="Полилиния: фигура 5625">
              <a:extLst>
                <a:ext uri="{FF2B5EF4-FFF2-40B4-BE49-F238E27FC236}">
                  <a16:creationId xmlns:a16="http://schemas.microsoft.com/office/drawing/2014/main" id="{59B15611-D94E-5C8C-A09F-C93060ABFA8C}"/>
                </a:ext>
              </a:extLst>
            </p:cNvPr>
            <p:cNvSpPr/>
            <p:nvPr/>
          </p:nvSpPr>
          <p:spPr>
            <a:xfrm>
              <a:off x="7266364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7" name="Полилиния: фигура 5626">
              <a:extLst>
                <a:ext uri="{FF2B5EF4-FFF2-40B4-BE49-F238E27FC236}">
                  <a16:creationId xmlns:a16="http://schemas.microsoft.com/office/drawing/2014/main" id="{867F63E5-F621-A095-C93B-2AD7BBFA2594}"/>
                </a:ext>
              </a:extLst>
            </p:cNvPr>
            <p:cNvSpPr/>
            <p:nvPr/>
          </p:nvSpPr>
          <p:spPr>
            <a:xfrm>
              <a:off x="6979980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8" name="Полилиния: фигура 5627">
              <a:extLst>
                <a:ext uri="{FF2B5EF4-FFF2-40B4-BE49-F238E27FC236}">
                  <a16:creationId xmlns:a16="http://schemas.microsoft.com/office/drawing/2014/main" id="{8151A7D3-9AB2-A039-4095-D426430CA7E0}"/>
                </a:ext>
              </a:extLst>
            </p:cNvPr>
            <p:cNvSpPr/>
            <p:nvPr/>
          </p:nvSpPr>
          <p:spPr>
            <a:xfrm>
              <a:off x="707129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9" name="Полилиния: фигура 5628">
              <a:extLst>
                <a:ext uri="{FF2B5EF4-FFF2-40B4-BE49-F238E27FC236}">
                  <a16:creationId xmlns:a16="http://schemas.microsoft.com/office/drawing/2014/main" id="{7B020711-074B-7F60-C05E-26A2F2C3750C}"/>
                </a:ext>
              </a:extLst>
            </p:cNvPr>
            <p:cNvSpPr/>
            <p:nvPr/>
          </p:nvSpPr>
          <p:spPr>
            <a:xfrm>
              <a:off x="6979980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0" name="Полилиния: фигура 5629">
              <a:extLst>
                <a:ext uri="{FF2B5EF4-FFF2-40B4-BE49-F238E27FC236}">
                  <a16:creationId xmlns:a16="http://schemas.microsoft.com/office/drawing/2014/main" id="{52352D58-50CC-C361-41EA-01647968CF56}"/>
                </a:ext>
              </a:extLst>
            </p:cNvPr>
            <p:cNvSpPr/>
            <p:nvPr/>
          </p:nvSpPr>
          <p:spPr>
            <a:xfrm>
              <a:off x="707129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1" name="Полилиния: фигура 5630">
              <a:extLst>
                <a:ext uri="{FF2B5EF4-FFF2-40B4-BE49-F238E27FC236}">
                  <a16:creationId xmlns:a16="http://schemas.microsoft.com/office/drawing/2014/main" id="{010D8EEF-7DDB-7F53-0FE6-94051EA5FF3C}"/>
                </a:ext>
              </a:extLst>
            </p:cNvPr>
            <p:cNvSpPr/>
            <p:nvPr/>
          </p:nvSpPr>
          <p:spPr>
            <a:xfrm>
              <a:off x="6988290" y="5063509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2" name="Полилиния: фигура 5631">
              <a:extLst>
                <a:ext uri="{FF2B5EF4-FFF2-40B4-BE49-F238E27FC236}">
                  <a16:creationId xmlns:a16="http://schemas.microsoft.com/office/drawing/2014/main" id="{DD7D5578-2018-8486-030F-71FD1E1FABC8}"/>
                </a:ext>
              </a:extLst>
            </p:cNvPr>
            <p:cNvSpPr/>
            <p:nvPr/>
          </p:nvSpPr>
          <p:spPr>
            <a:xfrm>
              <a:off x="7079596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3" name="Полилиния: фигура 5632">
              <a:extLst>
                <a:ext uri="{FF2B5EF4-FFF2-40B4-BE49-F238E27FC236}">
                  <a16:creationId xmlns:a16="http://schemas.microsoft.com/office/drawing/2014/main" id="{F35437F6-C4E9-F611-F843-08B8DCDA3D80}"/>
                </a:ext>
              </a:extLst>
            </p:cNvPr>
            <p:cNvSpPr/>
            <p:nvPr/>
          </p:nvSpPr>
          <p:spPr>
            <a:xfrm>
              <a:off x="6988290" y="515478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4" name="Полилиния: фигура 5633">
              <a:extLst>
                <a:ext uri="{FF2B5EF4-FFF2-40B4-BE49-F238E27FC236}">
                  <a16:creationId xmlns:a16="http://schemas.microsoft.com/office/drawing/2014/main" id="{450932C8-51A4-991D-8050-762E6DC6920A}"/>
                </a:ext>
              </a:extLst>
            </p:cNvPr>
            <p:cNvSpPr/>
            <p:nvPr/>
          </p:nvSpPr>
          <p:spPr>
            <a:xfrm>
              <a:off x="7079596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5" name="Полилиния: фигура 5634">
              <a:extLst>
                <a:ext uri="{FF2B5EF4-FFF2-40B4-BE49-F238E27FC236}">
                  <a16:creationId xmlns:a16="http://schemas.microsoft.com/office/drawing/2014/main" id="{22D43AE9-EB5F-E007-2996-BFA93B42B5E3}"/>
                </a:ext>
              </a:extLst>
            </p:cNvPr>
            <p:cNvSpPr/>
            <p:nvPr/>
          </p:nvSpPr>
          <p:spPr>
            <a:xfrm>
              <a:off x="6793211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6" name="Полилиния: фигура 5635">
              <a:extLst>
                <a:ext uri="{FF2B5EF4-FFF2-40B4-BE49-F238E27FC236}">
                  <a16:creationId xmlns:a16="http://schemas.microsoft.com/office/drawing/2014/main" id="{72F28843-3FF8-74CC-9128-DCEDE2CE40F9}"/>
                </a:ext>
              </a:extLst>
            </p:cNvPr>
            <p:cNvSpPr/>
            <p:nvPr/>
          </p:nvSpPr>
          <p:spPr>
            <a:xfrm>
              <a:off x="688245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7" name="Полилиния: фигура 5636">
              <a:extLst>
                <a:ext uri="{FF2B5EF4-FFF2-40B4-BE49-F238E27FC236}">
                  <a16:creationId xmlns:a16="http://schemas.microsoft.com/office/drawing/2014/main" id="{D5FA77F0-18D6-472F-7437-F85297E21B73}"/>
                </a:ext>
              </a:extLst>
            </p:cNvPr>
            <p:cNvSpPr/>
            <p:nvPr/>
          </p:nvSpPr>
          <p:spPr>
            <a:xfrm>
              <a:off x="6793211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8" name="Полилиния: фигура 5637">
              <a:extLst>
                <a:ext uri="{FF2B5EF4-FFF2-40B4-BE49-F238E27FC236}">
                  <a16:creationId xmlns:a16="http://schemas.microsoft.com/office/drawing/2014/main" id="{7CED38DB-88A8-899E-0B24-188867477FAA}"/>
                </a:ext>
              </a:extLst>
            </p:cNvPr>
            <p:cNvSpPr/>
            <p:nvPr/>
          </p:nvSpPr>
          <p:spPr>
            <a:xfrm>
              <a:off x="688245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9" name="Полилиния: фигура 5638">
              <a:extLst>
                <a:ext uri="{FF2B5EF4-FFF2-40B4-BE49-F238E27FC236}">
                  <a16:creationId xmlns:a16="http://schemas.microsoft.com/office/drawing/2014/main" id="{F6A7861C-B2F0-F469-58DF-E5E8F8BF0E3E}"/>
                </a:ext>
              </a:extLst>
            </p:cNvPr>
            <p:cNvSpPr/>
            <p:nvPr/>
          </p:nvSpPr>
          <p:spPr>
            <a:xfrm>
              <a:off x="6801512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0" name="Полилиния: фигура 5639">
              <a:extLst>
                <a:ext uri="{FF2B5EF4-FFF2-40B4-BE49-F238E27FC236}">
                  <a16:creationId xmlns:a16="http://schemas.microsoft.com/office/drawing/2014/main" id="{180102F7-1E51-0300-0173-EC6BE6543E32}"/>
                </a:ext>
              </a:extLst>
            </p:cNvPr>
            <p:cNvSpPr/>
            <p:nvPr/>
          </p:nvSpPr>
          <p:spPr>
            <a:xfrm>
              <a:off x="6892828" y="5063509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1" name="Полилиния: фигура 5640">
              <a:extLst>
                <a:ext uri="{FF2B5EF4-FFF2-40B4-BE49-F238E27FC236}">
                  <a16:creationId xmlns:a16="http://schemas.microsoft.com/office/drawing/2014/main" id="{6D79FC96-F64B-EA6F-6670-52970A6166DA}"/>
                </a:ext>
              </a:extLst>
            </p:cNvPr>
            <p:cNvSpPr/>
            <p:nvPr/>
          </p:nvSpPr>
          <p:spPr>
            <a:xfrm>
              <a:off x="6801512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6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2" name="Полилиния: фигура 5641">
              <a:extLst>
                <a:ext uri="{FF2B5EF4-FFF2-40B4-BE49-F238E27FC236}">
                  <a16:creationId xmlns:a16="http://schemas.microsoft.com/office/drawing/2014/main" id="{C9D5A194-39F5-3C23-0B7F-4892300F9BE8}"/>
                </a:ext>
              </a:extLst>
            </p:cNvPr>
            <p:cNvSpPr/>
            <p:nvPr/>
          </p:nvSpPr>
          <p:spPr>
            <a:xfrm>
              <a:off x="6892828" y="515478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6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3" name="Полилиния: фигура 5642">
              <a:extLst>
                <a:ext uri="{FF2B5EF4-FFF2-40B4-BE49-F238E27FC236}">
                  <a16:creationId xmlns:a16="http://schemas.microsoft.com/office/drawing/2014/main" id="{08AFA869-6316-BB68-F601-EFAB9E1E98FE}"/>
                </a:ext>
              </a:extLst>
            </p:cNvPr>
            <p:cNvSpPr/>
            <p:nvPr/>
          </p:nvSpPr>
          <p:spPr>
            <a:xfrm>
              <a:off x="660644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4" name="Полилиния: фигура 5643">
              <a:extLst>
                <a:ext uri="{FF2B5EF4-FFF2-40B4-BE49-F238E27FC236}">
                  <a16:creationId xmlns:a16="http://schemas.microsoft.com/office/drawing/2014/main" id="{3629DAAA-C68E-41F4-07BE-2815377A3D5F}"/>
                </a:ext>
              </a:extLst>
            </p:cNvPr>
            <p:cNvSpPr/>
            <p:nvPr/>
          </p:nvSpPr>
          <p:spPr>
            <a:xfrm>
              <a:off x="669568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5" name="Полилиния: фигура 5644">
              <a:extLst>
                <a:ext uri="{FF2B5EF4-FFF2-40B4-BE49-F238E27FC236}">
                  <a16:creationId xmlns:a16="http://schemas.microsoft.com/office/drawing/2014/main" id="{77C9A2F3-8D43-C93C-4D13-C8D2B2139962}"/>
                </a:ext>
              </a:extLst>
            </p:cNvPr>
            <p:cNvSpPr/>
            <p:nvPr/>
          </p:nvSpPr>
          <p:spPr>
            <a:xfrm>
              <a:off x="660644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6" name="Полилиния: фигура 5645">
              <a:extLst>
                <a:ext uri="{FF2B5EF4-FFF2-40B4-BE49-F238E27FC236}">
                  <a16:creationId xmlns:a16="http://schemas.microsoft.com/office/drawing/2014/main" id="{DACD2103-A9F1-504E-BECB-551E8BD92813}"/>
                </a:ext>
              </a:extLst>
            </p:cNvPr>
            <p:cNvSpPr/>
            <p:nvPr/>
          </p:nvSpPr>
          <p:spPr>
            <a:xfrm>
              <a:off x="669568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7" name="Полилиния: фигура 5646">
              <a:extLst>
                <a:ext uri="{FF2B5EF4-FFF2-40B4-BE49-F238E27FC236}">
                  <a16:creationId xmlns:a16="http://schemas.microsoft.com/office/drawing/2014/main" id="{928B1144-1FD9-422D-8CE0-6C6F19612DC8}"/>
                </a:ext>
              </a:extLst>
            </p:cNvPr>
            <p:cNvSpPr/>
            <p:nvPr/>
          </p:nvSpPr>
          <p:spPr>
            <a:xfrm>
              <a:off x="6614743" y="5065585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8" name="Полилиния: фигура 5647">
              <a:extLst>
                <a:ext uri="{FF2B5EF4-FFF2-40B4-BE49-F238E27FC236}">
                  <a16:creationId xmlns:a16="http://schemas.microsoft.com/office/drawing/2014/main" id="{AE6A1FC6-60EB-11A7-B96C-C7C16F390101}"/>
                </a:ext>
              </a:extLst>
            </p:cNvPr>
            <p:cNvSpPr/>
            <p:nvPr/>
          </p:nvSpPr>
          <p:spPr>
            <a:xfrm>
              <a:off x="6706059" y="5065585"/>
              <a:ext cx="24899" cy="25298"/>
            </a:xfrm>
            <a:custGeom>
              <a:avLst/>
              <a:gdLst>
                <a:gd name="connsiteX0" fmla="*/ -72 w 24899"/>
                <a:gd name="connsiteY0" fmla="*/ 12270 h 25298"/>
                <a:gd name="connsiteX1" fmla="*/ 12373 w 24899"/>
                <a:gd name="connsiteY1" fmla="*/ -179 h 25298"/>
                <a:gd name="connsiteX2" fmla="*/ 24828 w 24899"/>
                <a:gd name="connsiteY2" fmla="*/ 12270 h 25298"/>
                <a:gd name="connsiteX3" fmla="*/ 12373 w 24899"/>
                <a:gd name="connsiteY3" fmla="*/ 24720 h 25298"/>
                <a:gd name="connsiteX4" fmla="*/ -72 w 24899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9" name="Полилиния: фигура 5648">
              <a:extLst>
                <a:ext uri="{FF2B5EF4-FFF2-40B4-BE49-F238E27FC236}">
                  <a16:creationId xmlns:a16="http://schemas.microsoft.com/office/drawing/2014/main" id="{FC6ED363-5C27-A4BF-55DC-F15A71BEE961}"/>
                </a:ext>
              </a:extLst>
            </p:cNvPr>
            <p:cNvSpPr/>
            <p:nvPr/>
          </p:nvSpPr>
          <p:spPr>
            <a:xfrm>
              <a:off x="6614743" y="5156863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0" name="Полилиния: фигура 5649">
              <a:extLst>
                <a:ext uri="{FF2B5EF4-FFF2-40B4-BE49-F238E27FC236}">
                  <a16:creationId xmlns:a16="http://schemas.microsoft.com/office/drawing/2014/main" id="{E0454006-741A-03C8-C386-4FE5BF7409D9}"/>
                </a:ext>
              </a:extLst>
            </p:cNvPr>
            <p:cNvSpPr/>
            <p:nvPr/>
          </p:nvSpPr>
          <p:spPr>
            <a:xfrm>
              <a:off x="6706059" y="5156863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1" name="Полилиния: фигура 5650">
              <a:extLst>
                <a:ext uri="{FF2B5EF4-FFF2-40B4-BE49-F238E27FC236}">
                  <a16:creationId xmlns:a16="http://schemas.microsoft.com/office/drawing/2014/main" id="{0E33F1C8-D6AB-659F-7B89-01A6CDB09857}"/>
                </a:ext>
              </a:extLst>
            </p:cNvPr>
            <p:cNvSpPr/>
            <p:nvPr/>
          </p:nvSpPr>
          <p:spPr>
            <a:xfrm>
              <a:off x="641967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2" name="Полилиния: фигура 5651">
              <a:extLst>
                <a:ext uri="{FF2B5EF4-FFF2-40B4-BE49-F238E27FC236}">
                  <a16:creationId xmlns:a16="http://schemas.microsoft.com/office/drawing/2014/main" id="{063D14BF-E9FC-F2C3-AD3B-73B2DF207681}"/>
                </a:ext>
              </a:extLst>
            </p:cNvPr>
            <p:cNvSpPr/>
            <p:nvPr/>
          </p:nvSpPr>
          <p:spPr>
            <a:xfrm>
              <a:off x="650891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3" name="Полилиния: фигура 5652">
              <a:extLst>
                <a:ext uri="{FF2B5EF4-FFF2-40B4-BE49-F238E27FC236}">
                  <a16:creationId xmlns:a16="http://schemas.microsoft.com/office/drawing/2014/main" id="{A7BAC6FE-65A1-0557-40E6-4AC5B8249817}"/>
                </a:ext>
              </a:extLst>
            </p:cNvPr>
            <p:cNvSpPr/>
            <p:nvPr/>
          </p:nvSpPr>
          <p:spPr>
            <a:xfrm>
              <a:off x="641967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4" name="Полилиния: фигура 5653">
              <a:extLst>
                <a:ext uri="{FF2B5EF4-FFF2-40B4-BE49-F238E27FC236}">
                  <a16:creationId xmlns:a16="http://schemas.microsoft.com/office/drawing/2014/main" id="{40AF1B6B-0119-A172-A4AE-2C950427D0EE}"/>
                </a:ext>
              </a:extLst>
            </p:cNvPr>
            <p:cNvSpPr/>
            <p:nvPr/>
          </p:nvSpPr>
          <p:spPr>
            <a:xfrm>
              <a:off x="650891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5" name="Полилиния: фигура 5654">
              <a:extLst>
                <a:ext uri="{FF2B5EF4-FFF2-40B4-BE49-F238E27FC236}">
                  <a16:creationId xmlns:a16="http://schemas.microsoft.com/office/drawing/2014/main" id="{3E8CE83F-A252-52AE-2BF7-45D58B46276B}"/>
                </a:ext>
              </a:extLst>
            </p:cNvPr>
            <p:cNvSpPr/>
            <p:nvPr/>
          </p:nvSpPr>
          <p:spPr>
            <a:xfrm>
              <a:off x="6427975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6" name="Полилиния: фигура 5655">
              <a:extLst>
                <a:ext uri="{FF2B5EF4-FFF2-40B4-BE49-F238E27FC236}">
                  <a16:creationId xmlns:a16="http://schemas.microsoft.com/office/drawing/2014/main" id="{B31ADCA1-16C4-5E91-1037-48E83A85A365}"/>
                </a:ext>
              </a:extLst>
            </p:cNvPr>
            <p:cNvSpPr/>
            <p:nvPr/>
          </p:nvSpPr>
          <p:spPr>
            <a:xfrm>
              <a:off x="6519281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7" name="Полилиния: фигура 5656">
              <a:extLst>
                <a:ext uri="{FF2B5EF4-FFF2-40B4-BE49-F238E27FC236}">
                  <a16:creationId xmlns:a16="http://schemas.microsoft.com/office/drawing/2014/main" id="{2C55313A-CF8D-F23D-DEA6-6DCC91422762}"/>
                </a:ext>
              </a:extLst>
            </p:cNvPr>
            <p:cNvSpPr/>
            <p:nvPr/>
          </p:nvSpPr>
          <p:spPr>
            <a:xfrm>
              <a:off x="6427975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8" name="Полилиния: фигура 5657">
              <a:extLst>
                <a:ext uri="{FF2B5EF4-FFF2-40B4-BE49-F238E27FC236}">
                  <a16:creationId xmlns:a16="http://schemas.microsoft.com/office/drawing/2014/main" id="{687D5379-4C8F-C498-00CD-B2DFDE5E440E}"/>
                </a:ext>
              </a:extLst>
            </p:cNvPr>
            <p:cNvSpPr/>
            <p:nvPr/>
          </p:nvSpPr>
          <p:spPr>
            <a:xfrm>
              <a:off x="6519281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9" name="Полилиния: фигура 5658">
              <a:extLst>
                <a:ext uri="{FF2B5EF4-FFF2-40B4-BE49-F238E27FC236}">
                  <a16:creationId xmlns:a16="http://schemas.microsoft.com/office/drawing/2014/main" id="{3B9FB0E1-F6E6-5009-DD25-509300ECEDFB}"/>
                </a:ext>
              </a:extLst>
            </p:cNvPr>
            <p:cNvSpPr/>
            <p:nvPr/>
          </p:nvSpPr>
          <p:spPr>
            <a:xfrm>
              <a:off x="6230829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0" name="Полилиния: фигура 5659">
              <a:extLst>
                <a:ext uri="{FF2B5EF4-FFF2-40B4-BE49-F238E27FC236}">
                  <a16:creationId xmlns:a16="http://schemas.microsoft.com/office/drawing/2014/main" id="{4898F5B1-0C29-63DF-651A-6C33CB7C3495}"/>
                </a:ext>
              </a:extLst>
            </p:cNvPr>
            <p:cNvSpPr/>
            <p:nvPr/>
          </p:nvSpPr>
          <p:spPr>
            <a:xfrm>
              <a:off x="6322136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1" name="Полилиния: фигура 5660">
              <a:extLst>
                <a:ext uri="{FF2B5EF4-FFF2-40B4-BE49-F238E27FC236}">
                  <a16:creationId xmlns:a16="http://schemas.microsoft.com/office/drawing/2014/main" id="{7219E974-8CA4-33DE-E7BA-513B9F0AE621}"/>
                </a:ext>
              </a:extLst>
            </p:cNvPr>
            <p:cNvSpPr/>
            <p:nvPr/>
          </p:nvSpPr>
          <p:spPr>
            <a:xfrm>
              <a:off x="6230829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2" name="Полилиния: фигура 5661">
              <a:extLst>
                <a:ext uri="{FF2B5EF4-FFF2-40B4-BE49-F238E27FC236}">
                  <a16:creationId xmlns:a16="http://schemas.microsoft.com/office/drawing/2014/main" id="{E0137B0F-660C-B72B-9FF2-2959F0392714}"/>
                </a:ext>
              </a:extLst>
            </p:cNvPr>
            <p:cNvSpPr/>
            <p:nvPr/>
          </p:nvSpPr>
          <p:spPr>
            <a:xfrm>
              <a:off x="6322136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3" name="Полилиния: фигура 5662">
              <a:extLst>
                <a:ext uri="{FF2B5EF4-FFF2-40B4-BE49-F238E27FC236}">
                  <a16:creationId xmlns:a16="http://schemas.microsoft.com/office/drawing/2014/main" id="{0504E767-46BB-F212-32CA-DBB3F35A96E5}"/>
                </a:ext>
              </a:extLst>
            </p:cNvPr>
            <p:cNvSpPr/>
            <p:nvPr/>
          </p:nvSpPr>
          <p:spPr>
            <a:xfrm>
              <a:off x="6241206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4" name="Полилиния: фигура 5663">
              <a:extLst>
                <a:ext uri="{FF2B5EF4-FFF2-40B4-BE49-F238E27FC236}">
                  <a16:creationId xmlns:a16="http://schemas.microsoft.com/office/drawing/2014/main" id="{35269C26-2B23-F1D4-303A-B6B465947069}"/>
                </a:ext>
              </a:extLst>
            </p:cNvPr>
            <p:cNvSpPr/>
            <p:nvPr/>
          </p:nvSpPr>
          <p:spPr>
            <a:xfrm>
              <a:off x="6332513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5" name="Полилиния: фигура 5664">
              <a:extLst>
                <a:ext uri="{FF2B5EF4-FFF2-40B4-BE49-F238E27FC236}">
                  <a16:creationId xmlns:a16="http://schemas.microsoft.com/office/drawing/2014/main" id="{96607D89-1D9E-9CA2-4E43-755318304061}"/>
                </a:ext>
              </a:extLst>
            </p:cNvPr>
            <p:cNvSpPr/>
            <p:nvPr/>
          </p:nvSpPr>
          <p:spPr>
            <a:xfrm>
              <a:off x="6241206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6" name="Полилиния: фигура 5665">
              <a:extLst>
                <a:ext uri="{FF2B5EF4-FFF2-40B4-BE49-F238E27FC236}">
                  <a16:creationId xmlns:a16="http://schemas.microsoft.com/office/drawing/2014/main" id="{A1D2E061-F745-A32E-F072-87DF131F3871}"/>
                </a:ext>
              </a:extLst>
            </p:cNvPr>
            <p:cNvSpPr/>
            <p:nvPr/>
          </p:nvSpPr>
          <p:spPr>
            <a:xfrm>
              <a:off x="6332513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7" name="Полилиния: фигура 5666">
              <a:extLst>
                <a:ext uri="{FF2B5EF4-FFF2-40B4-BE49-F238E27FC236}">
                  <a16:creationId xmlns:a16="http://schemas.microsoft.com/office/drawing/2014/main" id="{5E1EFC8D-A062-0BA2-7115-3C16CAF76FD1}"/>
                </a:ext>
              </a:extLst>
            </p:cNvPr>
            <p:cNvSpPr/>
            <p:nvPr/>
          </p:nvSpPr>
          <p:spPr>
            <a:xfrm>
              <a:off x="6044061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8" name="Полилиния: фигура 5667">
              <a:extLst>
                <a:ext uri="{FF2B5EF4-FFF2-40B4-BE49-F238E27FC236}">
                  <a16:creationId xmlns:a16="http://schemas.microsoft.com/office/drawing/2014/main" id="{97ABC743-E314-2103-E631-0599D59132CF}"/>
                </a:ext>
              </a:extLst>
            </p:cNvPr>
            <p:cNvSpPr/>
            <p:nvPr/>
          </p:nvSpPr>
          <p:spPr>
            <a:xfrm>
              <a:off x="613536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9" name="Полилиния: фигура 5668">
              <a:extLst>
                <a:ext uri="{FF2B5EF4-FFF2-40B4-BE49-F238E27FC236}">
                  <a16:creationId xmlns:a16="http://schemas.microsoft.com/office/drawing/2014/main" id="{0B89E1DA-7294-0155-E8F3-751C5C8257A8}"/>
                </a:ext>
              </a:extLst>
            </p:cNvPr>
            <p:cNvSpPr/>
            <p:nvPr/>
          </p:nvSpPr>
          <p:spPr>
            <a:xfrm>
              <a:off x="6044061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0" name="Полилиния: фигура 5669">
              <a:extLst>
                <a:ext uri="{FF2B5EF4-FFF2-40B4-BE49-F238E27FC236}">
                  <a16:creationId xmlns:a16="http://schemas.microsoft.com/office/drawing/2014/main" id="{B46082FC-BAD6-177D-8F3D-81E755429795}"/>
                </a:ext>
              </a:extLst>
            </p:cNvPr>
            <p:cNvSpPr/>
            <p:nvPr/>
          </p:nvSpPr>
          <p:spPr>
            <a:xfrm>
              <a:off x="613536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1" name="Полилиния: фигура 5670">
              <a:extLst>
                <a:ext uri="{FF2B5EF4-FFF2-40B4-BE49-F238E27FC236}">
                  <a16:creationId xmlns:a16="http://schemas.microsoft.com/office/drawing/2014/main" id="{40269E46-F46B-59E6-9DAC-FE2467E9414B}"/>
                </a:ext>
              </a:extLst>
            </p:cNvPr>
            <p:cNvSpPr/>
            <p:nvPr/>
          </p:nvSpPr>
          <p:spPr>
            <a:xfrm>
              <a:off x="6054438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2" name="Полилиния: фигура 5671">
              <a:extLst>
                <a:ext uri="{FF2B5EF4-FFF2-40B4-BE49-F238E27FC236}">
                  <a16:creationId xmlns:a16="http://schemas.microsoft.com/office/drawing/2014/main" id="{5F95EF1A-1E1C-6B76-C0B8-1E3E71174111}"/>
                </a:ext>
              </a:extLst>
            </p:cNvPr>
            <p:cNvSpPr/>
            <p:nvPr/>
          </p:nvSpPr>
          <p:spPr>
            <a:xfrm>
              <a:off x="6145745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3" name="Полилиния: фигура 5672">
              <a:extLst>
                <a:ext uri="{FF2B5EF4-FFF2-40B4-BE49-F238E27FC236}">
                  <a16:creationId xmlns:a16="http://schemas.microsoft.com/office/drawing/2014/main" id="{D4ADEE52-3910-A493-480E-2C369C78F420}"/>
                </a:ext>
              </a:extLst>
            </p:cNvPr>
            <p:cNvSpPr/>
            <p:nvPr/>
          </p:nvSpPr>
          <p:spPr>
            <a:xfrm>
              <a:off x="6054438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4" name="Полилиния: фигура 5673">
              <a:extLst>
                <a:ext uri="{FF2B5EF4-FFF2-40B4-BE49-F238E27FC236}">
                  <a16:creationId xmlns:a16="http://schemas.microsoft.com/office/drawing/2014/main" id="{DA62E7A7-D367-A957-8AAC-A64071A3EED1}"/>
                </a:ext>
              </a:extLst>
            </p:cNvPr>
            <p:cNvSpPr/>
            <p:nvPr/>
          </p:nvSpPr>
          <p:spPr>
            <a:xfrm>
              <a:off x="6145745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5" name="Полилиния: фигура 5674">
              <a:extLst>
                <a:ext uri="{FF2B5EF4-FFF2-40B4-BE49-F238E27FC236}">
                  <a16:creationId xmlns:a16="http://schemas.microsoft.com/office/drawing/2014/main" id="{4D8E2AC6-F348-7B00-1840-5CEC2905082A}"/>
                </a:ext>
              </a:extLst>
            </p:cNvPr>
            <p:cNvSpPr/>
            <p:nvPr/>
          </p:nvSpPr>
          <p:spPr>
            <a:xfrm>
              <a:off x="585729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6" name="Полилиния: фигура 5675">
              <a:extLst>
                <a:ext uri="{FF2B5EF4-FFF2-40B4-BE49-F238E27FC236}">
                  <a16:creationId xmlns:a16="http://schemas.microsoft.com/office/drawing/2014/main" id="{3C7B3CB1-1CD0-CCED-A094-AFA0EB4EE2D4}"/>
                </a:ext>
              </a:extLst>
            </p:cNvPr>
            <p:cNvSpPr/>
            <p:nvPr/>
          </p:nvSpPr>
          <p:spPr>
            <a:xfrm>
              <a:off x="594652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7" name="Полилиния: фигура 5676">
              <a:extLst>
                <a:ext uri="{FF2B5EF4-FFF2-40B4-BE49-F238E27FC236}">
                  <a16:creationId xmlns:a16="http://schemas.microsoft.com/office/drawing/2014/main" id="{9492E635-8F63-3ABC-9E88-7C0C2410D47A}"/>
                </a:ext>
              </a:extLst>
            </p:cNvPr>
            <p:cNvSpPr/>
            <p:nvPr/>
          </p:nvSpPr>
          <p:spPr>
            <a:xfrm>
              <a:off x="585729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8" name="Полилиния: фигура 5677">
              <a:extLst>
                <a:ext uri="{FF2B5EF4-FFF2-40B4-BE49-F238E27FC236}">
                  <a16:creationId xmlns:a16="http://schemas.microsoft.com/office/drawing/2014/main" id="{EEFEE86F-1FE5-50E3-EA5F-85C875449A66}"/>
                </a:ext>
              </a:extLst>
            </p:cNvPr>
            <p:cNvSpPr/>
            <p:nvPr/>
          </p:nvSpPr>
          <p:spPr>
            <a:xfrm>
              <a:off x="594652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9" name="Полилиния: фигура 5678">
              <a:extLst>
                <a:ext uri="{FF2B5EF4-FFF2-40B4-BE49-F238E27FC236}">
                  <a16:creationId xmlns:a16="http://schemas.microsoft.com/office/drawing/2014/main" id="{9325C44E-A463-27C0-779E-6BC20260FE99}"/>
                </a:ext>
              </a:extLst>
            </p:cNvPr>
            <p:cNvSpPr/>
            <p:nvPr/>
          </p:nvSpPr>
          <p:spPr>
            <a:xfrm>
              <a:off x="5867670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0" name="Полилиния: фигура 5679">
              <a:extLst>
                <a:ext uri="{FF2B5EF4-FFF2-40B4-BE49-F238E27FC236}">
                  <a16:creationId xmlns:a16="http://schemas.microsoft.com/office/drawing/2014/main" id="{1889AEEE-FAAB-1EB3-AA9F-76CD61F93EC0}"/>
                </a:ext>
              </a:extLst>
            </p:cNvPr>
            <p:cNvSpPr/>
            <p:nvPr/>
          </p:nvSpPr>
          <p:spPr>
            <a:xfrm>
              <a:off x="5958976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1" name="Полилиния: фигура 5680">
              <a:extLst>
                <a:ext uri="{FF2B5EF4-FFF2-40B4-BE49-F238E27FC236}">
                  <a16:creationId xmlns:a16="http://schemas.microsoft.com/office/drawing/2014/main" id="{C821C1A1-AA78-0DB7-1AFA-FBD93ED891DA}"/>
                </a:ext>
              </a:extLst>
            </p:cNvPr>
            <p:cNvSpPr/>
            <p:nvPr/>
          </p:nvSpPr>
          <p:spPr>
            <a:xfrm>
              <a:off x="5867670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2" name="Полилиния: фигура 5681">
              <a:extLst>
                <a:ext uri="{FF2B5EF4-FFF2-40B4-BE49-F238E27FC236}">
                  <a16:creationId xmlns:a16="http://schemas.microsoft.com/office/drawing/2014/main" id="{7ACBD79D-0F83-631C-7A15-A9DD4F1EF6DD}"/>
                </a:ext>
              </a:extLst>
            </p:cNvPr>
            <p:cNvSpPr/>
            <p:nvPr/>
          </p:nvSpPr>
          <p:spPr>
            <a:xfrm>
              <a:off x="5958976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3" name="Полилиния: фигура 5682">
              <a:extLst>
                <a:ext uri="{FF2B5EF4-FFF2-40B4-BE49-F238E27FC236}">
                  <a16:creationId xmlns:a16="http://schemas.microsoft.com/office/drawing/2014/main" id="{1CD7E30D-E444-C8FE-5FBB-6F7605C976A7}"/>
                </a:ext>
              </a:extLst>
            </p:cNvPr>
            <p:cNvSpPr/>
            <p:nvPr/>
          </p:nvSpPr>
          <p:spPr>
            <a:xfrm>
              <a:off x="567052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4" name="Полилиния: фигура 5683">
              <a:extLst>
                <a:ext uri="{FF2B5EF4-FFF2-40B4-BE49-F238E27FC236}">
                  <a16:creationId xmlns:a16="http://schemas.microsoft.com/office/drawing/2014/main" id="{7BE0666B-47C9-AF21-FD02-9D587106DD27}"/>
                </a:ext>
              </a:extLst>
            </p:cNvPr>
            <p:cNvSpPr/>
            <p:nvPr/>
          </p:nvSpPr>
          <p:spPr>
            <a:xfrm>
              <a:off x="575975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5" name="Полилиния: фигура 5684">
              <a:extLst>
                <a:ext uri="{FF2B5EF4-FFF2-40B4-BE49-F238E27FC236}">
                  <a16:creationId xmlns:a16="http://schemas.microsoft.com/office/drawing/2014/main" id="{2159F4FB-E258-50D6-D0DE-34D0F47E4B24}"/>
                </a:ext>
              </a:extLst>
            </p:cNvPr>
            <p:cNvSpPr/>
            <p:nvPr/>
          </p:nvSpPr>
          <p:spPr>
            <a:xfrm>
              <a:off x="567052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6" name="Полилиния: фигура 5685">
              <a:extLst>
                <a:ext uri="{FF2B5EF4-FFF2-40B4-BE49-F238E27FC236}">
                  <a16:creationId xmlns:a16="http://schemas.microsoft.com/office/drawing/2014/main" id="{A16D4699-68FD-5DB5-B0DD-5527FE39CB81}"/>
                </a:ext>
              </a:extLst>
            </p:cNvPr>
            <p:cNvSpPr/>
            <p:nvPr/>
          </p:nvSpPr>
          <p:spPr>
            <a:xfrm>
              <a:off x="575975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7" name="Полилиния: фигура 5686">
              <a:extLst>
                <a:ext uri="{FF2B5EF4-FFF2-40B4-BE49-F238E27FC236}">
                  <a16:creationId xmlns:a16="http://schemas.microsoft.com/office/drawing/2014/main" id="{C071BB71-C49C-38D1-3E5A-995DC0375928}"/>
                </a:ext>
              </a:extLst>
            </p:cNvPr>
            <p:cNvSpPr/>
            <p:nvPr/>
          </p:nvSpPr>
          <p:spPr>
            <a:xfrm>
              <a:off x="5680901" y="5067661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7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8" name="Полилиния: фигура 5687">
              <a:extLst>
                <a:ext uri="{FF2B5EF4-FFF2-40B4-BE49-F238E27FC236}">
                  <a16:creationId xmlns:a16="http://schemas.microsoft.com/office/drawing/2014/main" id="{7CD8EB7B-0657-9B10-92EF-0339660BA448}"/>
                </a:ext>
              </a:extLst>
            </p:cNvPr>
            <p:cNvSpPr/>
            <p:nvPr/>
          </p:nvSpPr>
          <p:spPr>
            <a:xfrm>
              <a:off x="5772208" y="5067661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7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9" name="Полилиния: фигура 5688">
              <a:extLst>
                <a:ext uri="{FF2B5EF4-FFF2-40B4-BE49-F238E27FC236}">
                  <a16:creationId xmlns:a16="http://schemas.microsoft.com/office/drawing/2014/main" id="{F65663F8-E608-65EF-1254-25E6D6B55423}"/>
                </a:ext>
              </a:extLst>
            </p:cNvPr>
            <p:cNvSpPr/>
            <p:nvPr/>
          </p:nvSpPr>
          <p:spPr>
            <a:xfrm>
              <a:off x="5680901" y="515893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0" name="Полилиния: фигура 5689">
              <a:extLst>
                <a:ext uri="{FF2B5EF4-FFF2-40B4-BE49-F238E27FC236}">
                  <a16:creationId xmlns:a16="http://schemas.microsoft.com/office/drawing/2014/main" id="{E51CF21C-451B-C2A8-08ED-C8F9C2BE12D2}"/>
                </a:ext>
              </a:extLst>
            </p:cNvPr>
            <p:cNvSpPr/>
            <p:nvPr/>
          </p:nvSpPr>
          <p:spPr>
            <a:xfrm>
              <a:off x="5772208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1" name="Полилиния: фигура 5690">
              <a:extLst>
                <a:ext uri="{FF2B5EF4-FFF2-40B4-BE49-F238E27FC236}">
                  <a16:creationId xmlns:a16="http://schemas.microsoft.com/office/drawing/2014/main" id="{635D61A0-47FB-3777-6498-134AEA543815}"/>
                </a:ext>
              </a:extLst>
            </p:cNvPr>
            <p:cNvSpPr/>
            <p:nvPr/>
          </p:nvSpPr>
          <p:spPr>
            <a:xfrm>
              <a:off x="5483746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2" name="Полилиния: фигура 5691">
              <a:extLst>
                <a:ext uri="{FF2B5EF4-FFF2-40B4-BE49-F238E27FC236}">
                  <a16:creationId xmlns:a16="http://schemas.microsoft.com/office/drawing/2014/main" id="{77B3FB0B-5B84-E634-0437-4951B917DB38}"/>
                </a:ext>
              </a:extLst>
            </p:cNvPr>
            <p:cNvSpPr/>
            <p:nvPr/>
          </p:nvSpPr>
          <p:spPr>
            <a:xfrm>
              <a:off x="557298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3" name="Полилиния: фигура 5692">
              <a:extLst>
                <a:ext uri="{FF2B5EF4-FFF2-40B4-BE49-F238E27FC236}">
                  <a16:creationId xmlns:a16="http://schemas.microsoft.com/office/drawing/2014/main" id="{A547BC46-E691-25EC-4543-4CA5D0A92149}"/>
                </a:ext>
              </a:extLst>
            </p:cNvPr>
            <p:cNvSpPr/>
            <p:nvPr/>
          </p:nvSpPr>
          <p:spPr>
            <a:xfrm>
              <a:off x="5483746" y="514649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4" name="Полилиния: фигура 5693">
              <a:extLst>
                <a:ext uri="{FF2B5EF4-FFF2-40B4-BE49-F238E27FC236}">
                  <a16:creationId xmlns:a16="http://schemas.microsoft.com/office/drawing/2014/main" id="{F8757772-A141-BD6C-4CD4-58CAEC671013}"/>
                </a:ext>
              </a:extLst>
            </p:cNvPr>
            <p:cNvSpPr/>
            <p:nvPr/>
          </p:nvSpPr>
          <p:spPr>
            <a:xfrm>
              <a:off x="557298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5" name="Полилиния: фигура 5694">
              <a:extLst>
                <a:ext uri="{FF2B5EF4-FFF2-40B4-BE49-F238E27FC236}">
                  <a16:creationId xmlns:a16="http://schemas.microsoft.com/office/drawing/2014/main" id="{AFD8F804-CC7F-B037-05B2-CC77D5F61FBC}"/>
                </a:ext>
              </a:extLst>
            </p:cNvPr>
            <p:cNvSpPr/>
            <p:nvPr/>
          </p:nvSpPr>
          <p:spPr>
            <a:xfrm>
              <a:off x="5494123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6" name="Полилиния: фигура 5695">
              <a:extLst>
                <a:ext uri="{FF2B5EF4-FFF2-40B4-BE49-F238E27FC236}">
                  <a16:creationId xmlns:a16="http://schemas.microsoft.com/office/drawing/2014/main" id="{F5921A02-6A7B-551F-6821-CEB33600F2BF}"/>
                </a:ext>
              </a:extLst>
            </p:cNvPr>
            <p:cNvSpPr/>
            <p:nvPr/>
          </p:nvSpPr>
          <p:spPr>
            <a:xfrm>
              <a:off x="5585439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7" name="Полилиния: фигура 5696">
              <a:extLst>
                <a:ext uri="{FF2B5EF4-FFF2-40B4-BE49-F238E27FC236}">
                  <a16:creationId xmlns:a16="http://schemas.microsoft.com/office/drawing/2014/main" id="{AAA35CF7-B8C5-E2C9-E57C-9AA249BBD8FA}"/>
                </a:ext>
              </a:extLst>
            </p:cNvPr>
            <p:cNvSpPr/>
            <p:nvPr/>
          </p:nvSpPr>
          <p:spPr>
            <a:xfrm>
              <a:off x="5494123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8" name="Полилиния: фигура 5697">
              <a:extLst>
                <a:ext uri="{FF2B5EF4-FFF2-40B4-BE49-F238E27FC236}">
                  <a16:creationId xmlns:a16="http://schemas.microsoft.com/office/drawing/2014/main" id="{E1368C72-1CE2-57B2-9D2B-4DDBF1189157}"/>
                </a:ext>
              </a:extLst>
            </p:cNvPr>
            <p:cNvSpPr/>
            <p:nvPr/>
          </p:nvSpPr>
          <p:spPr>
            <a:xfrm>
              <a:off x="5585439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9" name="Полилиния: фигура 5698">
              <a:extLst>
                <a:ext uri="{FF2B5EF4-FFF2-40B4-BE49-F238E27FC236}">
                  <a16:creationId xmlns:a16="http://schemas.microsoft.com/office/drawing/2014/main" id="{0AF4DB1B-D347-FF01-756B-E83308F830C5}"/>
                </a:ext>
              </a:extLst>
            </p:cNvPr>
            <p:cNvSpPr/>
            <p:nvPr/>
          </p:nvSpPr>
          <p:spPr>
            <a:xfrm>
              <a:off x="529491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0" name="Полилиния: фигура 5699">
              <a:extLst>
                <a:ext uri="{FF2B5EF4-FFF2-40B4-BE49-F238E27FC236}">
                  <a16:creationId xmlns:a16="http://schemas.microsoft.com/office/drawing/2014/main" id="{9FB7A6BF-31F7-C5A4-F92B-4DAEEDB5D7D5}"/>
                </a:ext>
              </a:extLst>
            </p:cNvPr>
            <p:cNvSpPr/>
            <p:nvPr/>
          </p:nvSpPr>
          <p:spPr>
            <a:xfrm>
              <a:off x="538621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1" name="Полилиния: фигура 5700">
              <a:extLst>
                <a:ext uri="{FF2B5EF4-FFF2-40B4-BE49-F238E27FC236}">
                  <a16:creationId xmlns:a16="http://schemas.microsoft.com/office/drawing/2014/main" id="{ACBFA16D-AD55-5B93-C764-DBA42A882AB6}"/>
                </a:ext>
              </a:extLst>
            </p:cNvPr>
            <p:cNvSpPr/>
            <p:nvPr/>
          </p:nvSpPr>
          <p:spPr>
            <a:xfrm>
              <a:off x="529491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2" name="Полилиния: фигура 5701">
              <a:extLst>
                <a:ext uri="{FF2B5EF4-FFF2-40B4-BE49-F238E27FC236}">
                  <a16:creationId xmlns:a16="http://schemas.microsoft.com/office/drawing/2014/main" id="{428E48A0-E1DB-738F-0DDB-6CCE96B3C9DB}"/>
                </a:ext>
              </a:extLst>
            </p:cNvPr>
            <p:cNvSpPr/>
            <p:nvPr/>
          </p:nvSpPr>
          <p:spPr>
            <a:xfrm>
              <a:off x="538621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3" name="Полилиния: фигура 5702">
              <a:extLst>
                <a:ext uri="{FF2B5EF4-FFF2-40B4-BE49-F238E27FC236}">
                  <a16:creationId xmlns:a16="http://schemas.microsoft.com/office/drawing/2014/main" id="{6602F9F6-110D-DD85-72DE-21B73E676A58}"/>
                </a:ext>
              </a:extLst>
            </p:cNvPr>
            <p:cNvSpPr/>
            <p:nvPr/>
          </p:nvSpPr>
          <p:spPr>
            <a:xfrm>
              <a:off x="5307355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4" name="Полилиния: фигура 5703">
              <a:extLst>
                <a:ext uri="{FF2B5EF4-FFF2-40B4-BE49-F238E27FC236}">
                  <a16:creationId xmlns:a16="http://schemas.microsoft.com/office/drawing/2014/main" id="{9D554D87-CF5D-A8C6-AE9C-3C19860E3FEB}"/>
                </a:ext>
              </a:extLst>
            </p:cNvPr>
            <p:cNvSpPr/>
            <p:nvPr/>
          </p:nvSpPr>
          <p:spPr>
            <a:xfrm>
              <a:off x="5398671" y="5067661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5" name="Полилиния: фигура 5704">
              <a:extLst>
                <a:ext uri="{FF2B5EF4-FFF2-40B4-BE49-F238E27FC236}">
                  <a16:creationId xmlns:a16="http://schemas.microsoft.com/office/drawing/2014/main" id="{BAE02148-E9D6-B147-7D3F-7DFFCD7C2A32}"/>
                </a:ext>
              </a:extLst>
            </p:cNvPr>
            <p:cNvSpPr/>
            <p:nvPr/>
          </p:nvSpPr>
          <p:spPr>
            <a:xfrm>
              <a:off x="5307355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6" name="Полилиния: фигура 5705">
              <a:extLst>
                <a:ext uri="{FF2B5EF4-FFF2-40B4-BE49-F238E27FC236}">
                  <a16:creationId xmlns:a16="http://schemas.microsoft.com/office/drawing/2014/main" id="{5F361FEB-D6DF-6E8F-9D34-B366A680DD7C}"/>
                </a:ext>
              </a:extLst>
            </p:cNvPr>
            <p:cNvSpPr/>
            <p:nvPr/>
          </p:nvSpPr>
          <p:spPr>
            <a:xfrm>
              <a:off x="5398671" y="515893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7" name="Полилиния: фигура 5706">
              <a:extLst>
                <a:ext uri="{FF2B5EF4-FFF2-40B4-BE49-F238E27FC236}">
                  <a16:creationId xmlns:a16="http://schemas.microsoft.com/office/drawing/2014/main" id="{4DB82959-F20D-8DB2-4693-80FB8960D24E}"/>
                </a:ext>
              </a:extLst>
            </p:cNvPr>
            <p:cNvSpPr/>
            <p:nvPr/>
          </p:nvSpPr>
          <p:spPr>
            <a:xfrm>
              <a:off x="5108132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8" name="Полилиния: фигура 5707">
              <a:extLst>
                <a:ext uri="{FF2B5EF4-FFF2-40B4-BE49-F238E27FC236}">
                  <a16:creationId xmlns:a16="http://schemas.microsoft.com/office/drawing/2014/main" id="{2B544A2D-143E-73F0-01FA-D04CC5D23CDA}"/>
                </a:ext>
              </a:extLst>
            </p:cNvPr>
            <p:cNvSpPr/>
            <p:nvPr/>
          </p:nvSpPr>
          <p:spPr>
            <a:xfrm>
              <a:off x="5199448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9" name="Полилиния: фигура 5708">
              <a:extLst>
                <a:ext uri="{FF2B5EF4-FFF2-40B4-BE49-F238E27FC236}">
                  <a16:creationId xmlns:a16="http://schemas.microsoft.com/office/drawing/2014/main" id="{86C849ED-4F16-3F05-60E9-93FAB9A0A7D2}"/>
                </a:ext>
              </a:extLst>
            </p:cNvPr>
            <p:cNvSpPr/>
            <p:nvPr/>
          </p:nvSpPr>
          <p:spPr>
            <a:xfrm>
              <a:off x="5108132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0" name="Полилиния: фигура 5709">
              <a:extLst>
                <a:ext uri="{FF2B5EF4-FFF2-40B4-BE49-F238E27FC236}">
                  <a16:creationId xmlns:a16="http://schemas.microsoft.com/office/drawing/2014/main" id="{F758FE83-26F7-39BA-19F5-13DAB46B235B}"/>
                </a:ext>
              </a:extLst>
            </p:cNvPr>
            <p:cNvSpPr/>
            <p:nvPr/>
          </p:nvSpPr>
          <p:spPr>
            <a:xfrm>
              <a:off x="5199448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1" name="Полилиния: фигура 5710">
              <a:extLst>
                <a:ext uri="{FF2B5EF4-FFF2-40B4-BE49-F238E27FC236}">
                  <a16:creationId xmlns:a16="http://schemas.microsoft.com/office/drawing/2014/main" id="{ACA47ABD-8A46-86FF-D326-FEBEF9A4601D}"/>
                </a:ext>
              </a:extLst>
            </p:cNvPr>
            <p:cNvSpPr/>
            <p:nvPr/>
          </p:nvSpPr>
          <p:spPr>
            <a:xfrm>
              <a:off x="5120586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2" name="Полилиния: фигура 5711">
              <a:extLst>
                <a:ext uri="{FF2B5EF4-FFF2-40B4-BE49-F238E27FC236}">
                  <a16:creationId xmlns:a16="http://schemas.microsoft.com/office/drawing/2014/main" id="{F40F4364-5A2E-AE70-F1F7-053B69F54B48}"/>
                </a:ext>
              </a:extLst>
            </p:cNvPr>
            <p:cNvSpPr/>
            <p:nvPr/>
          </p:nvSpPr>
          <p:spPr>
            <a:xfrm>
              <a:off x="5211893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3" name="Полилиния: фигура 5712">
              <a:extLst>
                <a:ext uri="{FF2B5EF4-FFF2-40B4-BE49-F238E27FC236}">
                  <a16:creationId xmlns:a16="http://schemas.microsoft.com/office/drawing/2014/main" id="{25ECDC77-F956-72EC-3BF2-7150AB295E5A}"/>
                </a:ext>
              </a:extLst>
            </p:cNvPr>
            <p:cNvSpPr/>
            <p:nvPr/>
          </p:nvSpPr>
          <p:spPr>
            <a:xfrm>
              <a:off x="5120586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4" name="Полилиния: фигура 5713">
              <a:extLst>
                <a:ext uri="{FF2B5EF4-FFF2-40B4-BE49-F238E27FC236}">
                  <a16:creationId xmlns:a16="http://schemas.microsoft.com/office/drawing/2014/main" id="{3345F5DC-490B-DDFD-DDD6-3338F0E94DCA}"/>
                </a:ext>
              </a:extLst>
            </p:cNvPr>
            <p:cNvSpPr/>
            <p:nvPr/>
          </p:nvSpPr>
          <p:spPr>
            <a:xfrm>
              <a:off x="5211893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5" name="Полилиния: фигура 5714">
              <a:extLst>
                <a:ext uri="{FF2B5EF4-FFF2-40B4-BE49-F238E27FC236}">
                  <a16:creationId xmlns:a16="http://schemas.microsoft.com/office/drawing/2014/main" id="{023D401E-0744-3175-5967-A3D9068E9573}"/>
                </a:ext>
              </a:extLst>
            </p:cNvPr>
            <p:cNvSpPr/>
            <p:nvPr/>
          </p:nvSpPr>
          <p:spPr>
            <a:xfrm>
              <a:off x="492136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6" name="Полилиния: фигура 5715">
              <a:extLst>
                <a:ext uri="{FF2B5EF4-FFF2-40B4-BE49-F238E27FC236}">
                  <a16:creationId xmlns:a16="http://schemas.microsoft.com/office/drawing/2014/main" id="{5BE4AF20-8520-3081-B87F-BBD66B4FA856}"/>
                </a:ext>
              </a:extLst>
            </p:cNvPr>
            <p:cNvSpPr/>
            <p:nvPr/>
          </p:nvSpPr>
          <p:spPr>
            <a:xfrm>
              <a:off x="501060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7" name="Полилиния: фигура 5716">
              <a:extLst>
                <a:ext uri="{FF2B5EF4-FFF2-40B4-BE49-F238E27FC236}">
                  <a16:creationId xmlns:a16="http://schemas.microsoft.com/office/drawing/2014/main" id="{90AF5CC0-9814-82B6-C7AD-E965213C3D95}"/>
                </a:ext>
              </a:extLst>
            </p:cNvPr>
            <p:cNvSpPr/>
            <p:nvPr/>
          </p:nvSpPr>
          <p:spPr>
            <a:xfrm>
              <a:off x="492136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8" name="Полилиния: фигура 5717">
              <a:extLst>
                <a:ext uri="{FF2B5EF4-FFF2-40B4-BE49-F238E27FC236}">
                  <a16:creationId xmlns:a16="http://schemas.microsoft.com/office/drawing/2014/main" id="{F9F4B24A-0983-C0EC-EA18-835901539942}"/>
                </a:ext>
              </a:extLst>
            </p:cNvPr>
            <p:cNvSpPr/>
            <p:nvPr/>
          </p:nvSpPr>
          <p:spPr>
            <a:xfrm>
              <a:off x="501060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9" name="Полилиния: фигура 5718">
              <a:extLst>
                <a:ext uri="{FF2B5EF4-FFF2-40B4-BE49-F238E27FC236}">
                  <a16:creationId xmlns:a16="http://schemas.microsoft.com/office/drawing/2014/main" id="{3C349699-C5E5-9768-8B78-67EB81260C94}"/>
                </a:ext>
              </a:extLst>
            </p:cNvPr>
            <p:cNvSpPr/>
            <p:nvPr/>
          </p:nvSpPr>
          <p:spPr>
            <a:xfrm>
              <a:off x="4933818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4347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0" name="Полилиния: фигура 5719">
              <a:extLst>
                <a:ext uri="{FF2B5EF4-FFF2-40B4-BE49-F238E27FC236}">
                  <a16:creationId xmlns:a16="http://schemas.microsoft.com/office/drawing/2014/main" id="{BB803626-9D36-8360-0F45-26899ED6A2D7}"/>
                </a:ext>
              </a:extLst>
            </p:cNvPr>
            <p:cNvSpPr/>
            <p:nvPr/>
          </p:nvSpPr>
          <p:spPr>
            <a:xfrm>
              <a:off x="5025125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4347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1" name="Полилиния: фигура 5720">
              <a:extLst>
                <a:ext uri="{FF2B5EF4-FFF2-40B4-BE49-F238E27FC236}">
                  <a16:creationId xmlns:a16="http://schemas.microsoft.com/office/drawing/2014/main" id="{79A19C5A-9443-F53A-636E-991344EC793C}"/>
                </a:ext>
              </a:extLst>
            </p:cNvPr>
            <p:cNvSpPr/>
            <p:nvPr/>
          </p:nvSpPr>
          <p:spPr>
            <a:xfrm>
              <a:off x="4933818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2" name="Полилиния: фигура 5721">
              <a:extLst>
                <a:ext uri="{FF2B5EF4-FFF2-40B4-BE49-F238E27FC236}">
                  <a16:creationId xmlns:a16="http://schemas.microsoft.com/office/drawing/2014/main" id="{0BC6DBE4-F4AA-1928-E871-0BC0C5080EC1}"/>
                </a:ext>
              </a:extLst>
            </p:cNvPr>
            <p:cNvSpPr/>
            <p:nvPr/>
          </p:nvSpPr>
          <p:spPr>
            <a:xfrm>
              <a:off x="5025125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3" name="Полилиния: фигура 5722">
              <a:extLst>
                <a:ext uri="{FF2B5EF4-FFF2-40B4-BE49-F238E27FC236}">
                  <a16:creationId xmlns:a16="http://schemas.microsoft.com/office/drawing/2014/main" id="{8965CBCB-C2AA-CCC0-E6F0-F9387FDDDE54}"/>
                </a:ext>
              </a:extLst>
            </p:cNvPr>
            <p:cNvSpPr/>
            <p:nvPr/>
          </p:nvSpPr>
          <p:spPr>
            <a:xfrm>
              <a:off x="482383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4" name="Полилиния: фигура 5723">
              <a:extLst>
                <a:ext uri="{FF2B5EF4-FFF2-40B4-BE49-F238E27FC236}">
                  <a16:creationId xmlns:a16="http://schemas.microsoft.com/office/drawing/2014/main" id="{7B408D01-F819-CF13-144A-F57850D46D40}"/>
                </a:ext>
              </a:extLst>
            </p:cNvPr>
            <p:cNvSpPr/>
            <p:nvPr/>
          </p:nvSpPr>
          <p:spPr>
            <a:xfrm>
              <a:off x="482383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5" name="Полилиния: фигура 5724">
              <a:extLst>
                <a:ext uri="{FF2B5EF4-FFF2-40B4-BE49-F238E27FC236}">
                  <a16:creationId xmlns:a16="http://schemas.microsoft.com/office/drawing/2014/main" id="{C2CFBD50-1B43-95EE-F9A3-0EF9CA6C8054}"/>
                </a:ext>
              </a:extLst>
            </p:cNvPr>
            <p:cNvSpPr/>
            <p:nvPr/>
          </p:nvSpPr>
          <p:spPr>
            <a:xfrm>
              <a:off x="4838356" y="506973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6" name="Полилиния: фигура 5725">
              <a:extLst>
                <a:ext uri="{FF2B5EF4-FFF2-40B4-BE49-F238E27FC236}">
                  <a16:creationId xmlns:a16="http://schemas.microsoft.com/office/drawing/2014/main" id="{63B73D00-738E-09BF-7258-C4AF57CB366A}"/>
                </a:ext>
              </a:extLst>
            </p:cNvPr>
            <p:cNvSpPr/>
            <p:nvPr/>
          </p:nvSpPr>
          <p:spPr>
            <a:xfrm>
              <a:off x="4838356" y="5161007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7" name="Полилиния: фигура 5726">
              <a:extLst>
                <a:ext uri="{FF2B5EF4-FFF2-40B4-BE49-F238E27FC236}">
                  <a16:creationId xmlns:a16="http://schemas.microsoft.com/office/drawing/2014/main" id="{480059A1-C291-55FD-FAE8-A78247CF3FE1}"/>
                </a:ext>
              </a:extLst>
            </p:cNvPr>
            <p:cNvSpPr/>
            <p:nvPr/>
          </p:nvSpPr>
          <p:spPr>
            <a:xfrm>
              <a:off x="1740049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8" name="Полилиния: фигура 5727">
              <a:extLst>
                <a:ext uri="{FF2B5EF4-FFF2-40B4-BE49-F238E27FC236}">
                  <a16:creationId xmlns:a16="http://schemas.microsoft.com/office/drawing/2014/main" id="{3E7686F8-FD53-77F1-2D58-A46CBDD22BE2}"/>
                </a:ext>
              </a:extLst>
            </p:cNvPr>
            <p:cNvSpPr/>
            <p:nvPr/>
          </p:nvSpPr>
          <p:spPr>
            <a:xfrm>
              <a:off x="1740049" y="514649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9" name="Полилиния: фигура 5728">
              <a:extLst>
                <a:ext uri="{FF2B5EF4-FFF2-40B4-BE49-F238E27FC236}">
                  <a16:creationId xmlns:a16="http://schemas.microsoft.com/office/drawing/2014/main" id="{2610E6F0-A9A0-C70B-1401-CBF303B73361}"/>
                </a:ext>
              </a:extLst>
            </p:cNvPr>
            <p:cNvSpPr/>
            <p:nvPr/>
          </p:nvSpPr>
          <p:spPr>
            <a:xfrm>
              <a:off x="1758726" y="5075958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0" name="Полилиния: фигура 5729">
              <a:extLst>
                <a:ext uri="{FF2B5EF4-FFF2-40B4-BE49-F238E27FC236}">
                  <a16:creationId xmlns:a16="http://schemas.microsoft.com/office/drawing/2014/main" id="{5F2CF526-537E-22CD-0FD0-CA4242C45D3E}"/>
                </a:ext>
              </a:extLst>
            </p:cNvPr>
            <p:cNvSpPr/>
            <p:nvPr/>
          </p:nvSpPr>
          <p:spPr>
            <a:xfrm>
              <a:off x="1758726" y="5167226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1" name="Полилиния: фигура 5730">
              <a:extLst>
                <a:ext uri="{FF2B5EF4-FFF2-40B4-BE49-F238E27FC236}">
                  <a16:creationId xmlns:a16="http://schemas.microsoft.com/office/drawing/2014/main" id="{27EB28EC-29AA-CDD2-B7C5-0B3755DF607D}"/>
                </a:ext>
              </a:extLst>
            </p:cNvPr>
            <p:cNvSpPr/>
            <p:nvPr/>
          </p:nvSpPr>
          <p:spPr>
            <a:xfrm>
              <a:off x="155121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2" name="Полилиния: фигура 5731">
              <a:extLst>
                <a:ext uri="{FF2B5EF4-FFF2-40B4-BE49-F238E27FC236}">
                  <a16:creationId xmlns:a16="http://schemas.microsoft.com/office/drawing/2014/main" id="{599BAC86-5EE9-91B3-C811-D2D623F3B99A}"/>
                </a:ext>
              </a:extLst>
            </p:cNvPr>
            <p:cNvSpPr/>
            <p:nvPr/>
          </p:nvSpPr>
          <p:spPr>
            <a:xfrm>
              <a:off x="164252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3" name="Полилиния: фигура 5732">
              <a:extLst>
                <a:ext uri="{FF2B5EF4-FFF2-40B4-BE49-F238E27FC236}">
                  <a16:creationId xmlns:a16="http://schemas.microsoft.com/office/drawing/2014/main" id="{67D5EDA2-EBAA-5739-C210-8962D9F234E4}"/>
                </a:ext>
              </a:extLst>
            </p:cNvPr>
            <p:cNvSpPr/>
            <p:nvPr/>
          </p:nvSpPr>
          <p:spPr>
            <a:xfrm>
              <a:off x="155121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4" name="Полилиния: фигура 5733">
              <a:extLst>
                <a:ext uri="{FF2B5EF4-FFF2-40B4-BE49-F238E27FC236}">
                  <a16:creationId xmlns:a16="http://schemas.microsoft.com/office/drawing/2014/main" id="{C19FA7D4-7B52-A6CA-9B69-83743DD6BDD9}"/>
                </a:ext>
              </a:extLst>
            </p:cNvPr>
            <p:cNvSpPr/>
            <p:nvPr/>
          </p:nvSpPr>
          <p:spPr>
            <a:xfrm>
              <a:off x="164252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5" name="Полилиния: фигура 5734">
              <a:extLst>
                <a:ext uri="{FF2B5EF4-FFF2-40B4-BE49-F238E27FC236}">
                  <a16:creationId xmlns:a16="http://schemas.microsoft.com/office/drawing/2014/main" id="{F688A4EF-8971-50E9-792D-644BC8BFB0CF}"/>
                </a:ext>
              </a:extLst>
            </p:cNvPr>
            <p:cNvSpPr/>
            <p:nvPr/>
          </p:nvSpPr>
          <p:spPr>
            <a:xfrm>
              <a:off x="1571958" y="5077111"/>
              <a:ext cx="4154" cy="2479"/>
            </a:xfrm>
            <a:custGeom>
              <a:avLst/>
              <a:gdLst>
                <a:gd name="connsiteX0" fmla="*/ -72 w 4154"/>
                <a:gd name="connsiteY0" fmla="*/ 744 h 2479"/>
                <a:gd name="connsiteX1" fmla="*/ -72 w 4154"/>
                <a:gd name="connsiteY1" fmla="*/ 744 h 2479"/>
                <a:gd name="connsiteX2" fmla="*/ 4082 w 4154"/>
                <a:gd name="connsiteY2" fmla="*/ 744 h 2479"/>
                <a:gd name="connsiteX3" fmla="*/ -72 w 4154"/>
                <a:gd name="connsiteY3" fmla="*/ 744 h 2479"/>
                <a:gd name="connsiteX4" fmla="*/ -72 w 4154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0"/>
                    <a:pt x="4082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6" name="Полилиния: фигура 5735">
              <a:extLst>
                <a:ext uri="{FF2B5EF4-FFF2-40B4-BE49-F238E27FC236}">
                  <a16:creationId xmlns:a16="http://schemas.microsoft.com/office/drawing/2014/main" id="{02CB52E1-10A0-3D39-5FE6-8A1092E295BF}"/>
                </a:ext>
              </a:extLst>
            </p:cNvPr>
            <p:cNvSpPr/>
            <p:nvPr/>
          </p:nvSpPr>
          <p:spPr>
            <a:xfrm>
              <a:off x="1663274" y="5077111"/>
              <a:ext cx="4145" cy="2479"/>
            </a:xfrm>
            <a:custGeom>
              <a:avLst/>
              <a:gdLst>
                <a:gd name="connsiteX0" fmla="*/ -72 w 4145"/>
                <a:gd name="connsiteY0" fmla="*/ 744 h 2479"/>
                <a:gd name="connsiteX1" fmla="*/ -72 w 4145"/>
                <a:gd name="connsiteY1" fmla="*/ 744 h 2479"/>
                <a:gd name="connsiteX2" fmla="*/ 4073 w 4145"/>
                <a:gd name="connsiteY2" fmla="*/ 744 h 2479"/>
                <a:gd name="connsiteX3" fmla="*/ -72 w 4145"/>
                <a:gd name="connsiteY3" fmla="*/ 744 h 2479"/>
                <a:gd name="connsiteX4" fmla="*/ -72 w 4145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7" name="Полилиния: фигура 5736">
              <a:extLst>
                <a:ext uri="{FF2B5EF4-FFF2-40B4-BE49-F238E27FC236}">
                  <a16:creationId xmlns:a16="http://schemas.microsoft.com/office/drawing/2014/main" id="{2C45D71E-7188-74FD-8A44-944994633AFC}"/>
                </a:ext>
              </a:extLst>
            </p:cNvPr>
            <p:cNvSpPr/>
            <p:nvPr/>
          </p:nvSpPr>
          <p:spPr>
            <a:xfrm>
              <a:off x="1571958" y="5167745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8" name="Полилиния: фигура 5737">
              <a:extLst>
                <a:ext uri="{FF2B5EF4-FFF2-40B4-BE49-F238E27FC236}">
                  <a16:creationId xmlns:a16="http://schemas.microsoft.com/office/drawing/2014/main" id="{13376091-D1C1-C86C-4471-9A02743101F3}"/>
                </a:ext>
              </a:extLst>
            </p:cNvPr>
            <p:cNvSpPr/>
            <p:nvPr/>
          </p:nvSpPr>
          <p:spPr>
            <a:xfrm>
              <a:off x="1663274" y="5167745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9" name="Полилиния: фигура 5738">
              <a:extLst>
                <a:ext uri="{FF2B5EF4-FFF2-40B4-BE49-F238E27FC236}">
                  <a16:creationId xmlns:a16="http://schemas.microsoft.com/office/drawing/2014/main" id="{7EC8C586-3C97-A711-C978-2B3815D0FFFD}"/>
                </a:ext>
              </a:extLst>
            </p:cNvPr>
            <p:cNvSpPr/>
            <p:nvPr/>
          </p:nvSpPr>
          <p:spPr>
            <a:xfrm>
              <a:off x="1364435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0" name="Полилиния: фигура 5739">
              <a:extLst>
                <a:ext uri="{FF2B5EF4-FFF2-40B4-BE49-F238E27FC236}">
                  <a16:creationId xmlns:a16="http://schemas.microsoft.com/office/drawing/2014/main" id="{E17E668B-3F79-8EFD-2B17-7447191D46FF}"/>
                </a:ext>
              </a:extLst>
            </p:cNvPr>
            <p:cNvSpPr/>
            <p:nvPr/>
          </p:nvSpPr>
          <p:spPr>
            <a:xfrm>
              <a:off x="145575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1" name="Полилиния: фигура 5740">
              <a:extLst>
                <a:ext uri="{FF2B5EF4-FFF2-40B4-BE49-F238E27FC236}">
                  <a16:creationId xmlns:a16="http://schemas.microsoft.com/office/drawing/2014/main" id="{B2527FC9-7BD7-C785-B178-253D9E02B7F3}"/>
                </a:ext>
              </a:extLst>
            </p:cNvPr>
            <p:cNvSpPr/>
            <p:nvPr/>
          </p:nvSpPr>
          <p:spPr>
            <a:xfrm>
              <a:off x="1385189" y="5077111"/>
              <a:ext cx="2077" cy="2479"/>
            </a:xfrm>
            <a:custGeom>
              <a:avLst/>
              <a:gdLst>
                <a:gd name="connsiteX0" fmla="*/ -72 w 2077"/>
                <a:gd name="connsiteY0" fmla="*/ 744 h 2479"/>
                <a:gd name="connsiteX1" fmla="*/ -72 w 2077"/>
                <a:gd name="connsiteY1" fmla="*/ 744 h 2479"/>
                <a:gd name="connsiteX2" fmla="*/ 2005 w 2077"/>
                <a:gd name="connsiteY2" fmla="*/ 744 h 2479"/>
                <a:gd name="connsiteX3" fmla="*/ -72 w 2077"/>
                <a:gd name="connsiteY3" fmla="*/ 744 h 2479"/>
                <a:gd name="connsiteX4" fmla="*/ -72 w 2077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9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2" name="Полилиния: фигура 5741">
              <a:extLst>
                <a:ext uri="{FF2B5EF4-FFF2-40B4-BE49-F238E27FC236}">
                  <a16:creationId xmlns:a16="http://schemas.microsoft.com/office/drawing/2014/main" id="{BFFA25FC-B39B-5C57-DC14-AFA14F4CEDB4}"/>
                </a:ext>
              </a:extLst>
            </p:cNvPr>
            <p:cNvSpPr/>
            <p:nvPr/>
          </p:nvSpPr>
          <p:spPr>
            <a:xfrm>
              <a:off x="1476496" y="5077111"/>
              <a:ext cx="2077" cy="2479"/>
            </a:xfrm>
            <a:custGeom>
              <a:avLst/>
              <a:gdLst>
                <a:gd name="connsiteX0" fmla="*/ -72 w 2077"/>
                <a:gd name="connsiteY0" fmla="*/ 744 h 2479"/>
                <a:gd name="connsiteX1" fmla="*/ -72 w 2077"/>
                <a:gd name="connsiteY1" fmla="*/ 744 h 2479"/>
                <a:gd name="connsiteX2" fmla="*/ 2005 w 2077"/>
                <a:gd name="connsiteY2" fmla="*/ 744 h 2479"/>
                <a:gd name="connsiteX3" fmla="*/ -72 w 2077"/>
                <a:gd name="connsiteY3" fmla="*/ 744 h 2479"/>
                <a:gd name="connsiteX4" fmla="*/ -72 w 2077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9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3" name="Полилиния: фигура 5742">
              <a:extLst>
                <a:ext uri="{FF2B5EF4-FFF2-40B4-BE49-F238E27FC236}">
                  <a16:creationId xmlns:a16="http://schemas.microsoft.com/office/drawing/2014/main" id="{9DB6C84C-1B91-9237-09B0-308C283B1C21}"/>
                </a:ext>
              </a:extLst>
            </p:cNvPr>
            <p:cNvSpPr/>
            <p:nvPr/>
          </p:nvSpPr>
          <p:spPr>
            <a:xfrm>
              <a:off x="9976641" y="4860226"/>
              <a:ext cx="45644" cy="45633"/>
            </a:xfrm>
            <a:custGeom>
              <a:avLst/>
              <a:gdLst>
                <a:gd name="connsiteX0" fmla="*/ -72 w 45644"/>
                <a:gd name="connsiteY0" fmla="*/ 22643 h 45633"/>
                <a:gd name="connsiteX1" fmla="*/ 22703 w 45644"/>
                <a:gd name="connsiteY1" fmla="*/ -179 h 45633"/>
                <a:gd name="connsiteX2" fmla="*/ 45572 w 45644"/>
                <a:gd name="connsiteY2" fmla="*/ 22643 h 45633"/>
                <a:gd name="connsiteX3" fmla="*/ 22703 w 45644"/>
                <a:gd name="connsiteY3" fmla="*/ 45455 h 45633"/>
                <a:gd name="connsiteX4" fmla="*/ -72 w 45644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8218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4" name="Полилиния: фигура 5743">
              <a:extLst>
                <a:ext uri="{FF2B5EF4-FFF2-40B4-BE49-F238E27FC236}">
                  <a16:creationId xmlns:a16="http://schemas.microsoft.com/office/drawing/2014/main" id="{80E3DAFA-F38F-7AF8-FBCB-D764526BB353}"/>
                </a:ext>
              </a:extLst>
            </p:cNvPr>
            <p:cNvSpPr/>
            <p:nvPr/>
          </p:nvSpPr>
          <p:spPr>
            <a:xfrm>
              <a:off x="9976641" y="4951494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5" name="Полилиния: фигура 5744">
              <a:extLst>
                <a:ext uri="{FF2B5EF4-FFF2-40B4-BE49-F238E27FC236}">
                  <a16:creationId xmlns:a16="http://schemas.microsoft.com/office/drawing/2014/main" id="{A295A710-7552-0F25-9D85-2072CA342558}"/>
                </a:ext>
              </a:extLst>
            </p:cNvPr>
            <p:cNvSpPr/>
            <p:nvPr/>
          </p:nvSpPr>
          <p:spPr>
            <a:xfrm>
              <a:off x="9976641" y="4862302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6" name="Полилиния: фигура 5745">
              <a:extLst>
                <a:ext uri="{FF2B5EF4-FFF2-40B4-BE49-F238E27FC236}">
                  <a16:creationId xmlns:a16="http://schemas.microsoft.com/office/drawing/2014/main" id="{FA600A12-EE93-9FF4-4662-482989277F5B}"/>
                </a:ext>
              </a:extLst>
            </p:cNvPr>
            <p:cNvSpPr/>
            <p:nvPr/>
          </p:nvSpPr>
          <p:spPr>
            <a:xfrm>
              <a:off x="9976641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7" name="Полилиния: фигура 5746">
              <a:extLst>
                <a:ext uri="{FF2B5EF4-FFF2-40B4-BE49-F238E27FC236}">
                  <a16:creationId xmlns:a16="http://schemas.microsoft.com/office/drawing/2014/main" id="{9740AAD2-8ED4-BE2C-322A-2447B4B598D5}"/>
                </a:ext>
              </a:extLst>
            </p:cNvPr>
            <p:cNvSpPr/>
            <p:nvPr/>
          </p:nvSpPr>
          <p:spPr>
            <a:xfrm>
              <a:off x="9787777" y="4860226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03 w 45643"/>
                <a:gd name="connsiteY1" fmla="*/ -179 h 45633"/>
                <a:gd name="connsiteX2" fmla="*/ 45571 w 45643"/>
                <a:gd name="connsiteY2" fmla="*/ 22643 h 45633"/>
                <a:gd name="connsiteX3" fmla="*/ 22703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8" name="Полилиния: фигура 5747">
              <a:extLst>
                <a:ext uri="{FF2B5EF4-FFF2-40B4-BE49-F238E27FC236}">
                  <a16:creationId xmlns:a16="http://schemas.microsoft.com/office/drawing/2014/main" id="{8309E628-6B93-5087-C35C-F199DEDB2410}"/>
                </a:ext>
              </a:extLst>
            </p:cNvPr>
            <p:cNvSpPr/>
            <p:nvPr/>
          </p:nvSpPr>
          <p:spPr>
            <a:xfrm>
              <a:off x="9879064" y="4860226"/>
              <a:ext cx="45644" cy="45633"/>
            </a:xfrm>
            <a:custGeom>
              <a:avLst/>
              <a:gdLst>
                <a:gd name="connsiteX0" fmla="*/ -72 w 45644"/>
                <a:gd name="connsiteY0" fmla="*/ 22643 h 45633"/>
                <a:gd name="connsiteX1" fmla="*/ 22798 w 45644"/>
                <a:gd name="connsiteY1" fmla="*/ -179 h 45633"/>
                <a:gd name="connsiteX2" fmla="*/ 45572 w 45644"/>
                <a:gd name="connsiteY2" fmla="*/ 22643 h 45633"/>
                <a:gd name="connsiteX3" fmla="*/ 22798 w 45644"/>
                <a:gd name="connsiteY3" fmla="*/ 45455 h 45633"/>
                <a:gd name="connsiteX4" fmla="*/ -72 w 45644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2"/>
                    <a:pt x="35185" y="45455"/>
                    <a:pt x="22798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9" name="Полилиния: фигура 5748">
              <a:extLst>
                <a:ext uri="{FF2B5EF4-FFF2-40B4-BE49-F238E27FC236}">
                  <a16:creationId xmlns:a16="http://schemas.microsoft.com/office/drawing/2014/main" id="{7BB31AFD-E7B3-4F17-A3E8-5DC2D5462B21}"/>
                </a:ext>
              </a:extLst>
            </p:cNvPr>
            <p:cNvSpPr/>
            <p:nvPr/>
          </p:nvSpPr>
          <p:spPr>
            <a:xfrm>
              <a:off x="9787777" y="4951494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0" name="Полилиния: фигура 5749">
              <a:extLst>
                <a:ext uri="{FF2B5EF4-FFF2-40B4-BE49-F238E27FC236}">
                  <a16:creationId xmlns:a16="http://schemas.microsoft.com/office/drawing/2014/main" id="{8E271ECD-8A98-2D12-F413-1A6355CC26F5}"/>
                </a:ext>
              </a:extLst>
            </p:cNvPr>
            <p:cNvSpPr/>
            <p:nvPr/>
          </p:nvSpPr>
          <p:spPr>
            <a:xfrm>
              <a:off x="9879064" y="4951494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1" name="Полилиния: фигура 5750">
              <a:extLst>
                <a:ext uri="{FF2B5EF4-FFF2-40B4-BE49-F238E27FC236}">
                  <a16:creationId xmlns:a16="http://schemas.microsoft.com/office/drawing/2014/main" id="{BDA0A5D9-B51F-4974-F843-D63C9EA36EBB}"/>
                </a:ext>
              </a:extLst>
            </p:cNvPr>
            <p:cNvSpPr/>
            <p:nvPr/>
          </p:nvSpPr>
          <p:spPr>
            <a:xfrm>
              <a:off x="9789873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2" name="Полилиния: фигура 5751">
              <a:extLst>
                <a:ext uri="{FF2B5EF4-FFF2-40B4-BE49-F238E27FC236}">
                  <a16:creationId xmlns:a16="http://schemas.microsoft.com/office/drawing/2014/main" id="{18126CD9-67E1-796C-ECCC-0547019E2531}"/>
                </a:ext>
              </a:extLst>
            </p:cNvPr>
            <p:cNvSpPr/>
            <p:nvPr/>
          </p:nvSpPr>
          <p:spPr>
            <a:xfrm>
              <a:off x="9881160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3" name="Полилиния: фигура 5752">
              <a:extLst>
                <a:ext uri="{FF2B5EF4-FFF2-40B4-BE49-F238E27FC236}">
                  <a16:creationId xmlns:a16="http://schemas.microsoft.com/office/drawing/2014/main" id="{469EA1A0-829E-1360-9DBC-89EDBA675BE2}"/>
                </a:ext>
              </a:extLst>
            </p:cNvPr>
            <p:cNvSpPr/>
            <p:nvPr/>
          </p:nvSpPr>
          <p:spPr>
            <a:xfrm>
              <a:off x="9789873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4" name="Полилиния: фигура 5753">
              <a:extLst>
                <a:ext uri="{FF2B5EF4-FFF2-40B4-BE49-F238E27FC236}">
                  <a16:creationId xmlns:a16="http://schemas.microsoft.com/office/drawing/2014/main" id="{39E3AA60-AD04-E2F5-869F-9072B304EC1B}"/>
                </a:ext>
              </a:extLst>
            </p:cNvPr>
            <p:cNvSpPr/>
            <p:nvPr/>
          </p:nvSpPr>
          <p:spPr>
            <a:xfrm>
              <a:off x="9881160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5" name="Полилиния: фигура 5754">
              <a:extLst>
                <a:ext uri="{FF2B5EF4-FFF2-40B4-BE49-F238E27FC236}">
                  <a16:creationId xmlns:a16="http://schemas.microsoft.com/office/drawing/2014/main" id="{77DBD7C3-6724-643C-3F14-9A74694BA4C9}"/>
                </a:ext>
              </a:extLst>
            </p:cNvPr>
            <p:cNvSpPr/>
            <p:nvPr/>
          </p:nvSpPr>
          <p:spPr>
            <a:xfrm>
              <a:off x="9690200" y="4860226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97 w 45643"/>
                <a:gd name="connsiteY1" fmla="*/ -179 h 45633"/>
                <a:gd name="connsiteX2" fmla="*/ 45571 w 45643"/>
                <a:gd name="connsiteY2" fmla="*/ 22643 h 45633"/>
                <a:gd name="connsiteX3" fmla="*/ 22797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6" name="Полилиния: фигура 5755">
              <a:extLst>
                <a:ext uri="{FF2B5EF4-FFF2-40B4-BE49-F238E27FC236}">
                  <a16:creationId xmlns:a16="http://schemas.microsoft.com/office/drawing/2014/main" id="{7EB0F199-BBE2-186A-B114-A07F30A16A82}"/>
                </a:ext>
              </a:extLst>
            </p:cNvPr>
            <p:cNvSpPr/>
            <p:nvPr/>
          </p:nvSpPr>
          <p:spPr>
            <a:xfrm>
              <a:off x="9690200" y="4951494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7" name="Полилиния: фигура 5756">
              <a:extLst>
                <a:ext uri="{FF2B5EF4-FFF2-40B4-BE49-F238E27FC236}">
                  <a16:creationId xmlns:a16="http://schemas.microsoft.com/office/drawing/2014/main" id="{F3944315-44D5-FD23-20B7-149DF9708F43}"/>
                </a:ext>
              </a:extLst>
            </p:cNvPr>
            <p:cNvSpPr/>
            <p:nvPr/>
          </p:nvSpPr>
          <p:spPr>
            <a:xfrm>
              <a:off x="9694392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8" name="Полилиния: фигура 5757">
              <a:extLst>
                <a:ext uri="{FF2B5EF4-FFF2-40B4-BE49-F238E27FC236}">
                  <a16:creationId xmlns:a16="http://schemas.microsoft.com/office/drawing/2014/main" id="{127A6E9E-FFD7-9256-182D-0CCB40895411}"/>
                </a:ext>
              </a:extLst>
            </p:cNvPr>
            <p:cNvSpPr/>
            <p:nvPr/>
          </p:nvSpPr>
          <p:spPr>
            <a:xfrm>
              <a:off x="9694392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9" name="Полилиния: фигура 5758">
              <a:extLst>
                <a:ext uri="{FF2B5EF4-FFF2-40B4-BE49-F238E27FC236}">
                  <a16:creationId xmlns:a16="http://schemas.microsoft.com/office/drawing/2014/main" id="{85D1DE59-A3B5-2780-10A6-F766AA532B2A}"/>
                </a:ext>
              </a:extLst>
            </p:cNvPr>
            <p:cNvSpPr/>
            <p:nvPr/>
          </p:nvSpPr>
          <p:spPr>
            <a:xfrm>
              <a:off x="810267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0" name="Полилиния: фигура 5759">
              <a:extLst>
                <a:ext uri="{FF2B5EF4-FFF2-40B4-BE49-F238E27FC236}">
                  <a16:creationId xmlns:a16="http://schemas.microsoft.com/office/drawing/2014/main" id="{D91856DB-4940-D03C-ABD6-845766B298BF}"/>
                </a:ext>
              </a:extLst>
            </p:cNvPr>
            <p:cNvSpPr/>
            <p:nvPr/>
          </p:nvSpPr>
          <p:spPr>
            <a:xfrm>
              <a:off x="8193984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60 w 45662"/>
                <a:gd name="connsiteY1" fmla="*/ -179 h 45633"/>
                <a:gd name="connsiteX2" fmla="*/ 45591 w 45662"/>
                <a:gd name="connsiteY2" fmla="*/ 22643 h 45633"/>
                <a:gd name="connsiteX3" fmla="*/ 22760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1" name="Полилиния: фигура 5760">
              <a:extLst>
                <a:ext uri="{FF2B5EF4-FFF2-40B4-BE49-F238E27FC236}">
                  <a16:creationId xmlns:a16="http://schemas.microsoft.com/office/drawing/2014/main" id="{8BB20064-9F1E-13D3-B55E-2F45EA20D97B}"/>
                </a:ext>
              </a:extLst>
            </p:cNvPr>
            <p:cNvSpPr/>
            <p:nvPr/>
          </p:nvSpPr>
          <p:spPr>
            <a:xfrm>
              <a:off x="810267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2" name="Полилиния: фигура 5761">
              <a:extLst>
                <a:ext uri="{FF2B5EF4-FFF2-40B4-BE49-F238E27FC236}">
                  <a16:creationId xmlns:a16="http://schemas.microsoft.com/office/drawing/2014/main" id="{662489C2-D489-5324-D4B9-7FFB85B6CB9F}"/>
                </a:ext>
              </a:extLst>
            </p:cNvPr>
            <p:cNvSpPr/>
            <p:nvPr/>
          </p:nvSpPr>
          <p:spPr>
            <a:xfrm>
              <a:off x="8193984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3" name="Полилиния: фигура 5762">
              <a:extLst>
                <a:ext uri="{FF2B5EF4-FFF2-40B4-BE49-F238E27FC236}">
                  <a16:creationId xmlns:a16="http://schemas.microsoft.com/office/drawing/2014/main" id="{61A75B1E-3B27-6DC7-1F37-CFCDE0ED98E6}"/>
                </a:ext>
              </a:extLst>
            </p:cNvPr>
            <p:cNvSpPr/>
            <p:nvPr/>
          </p:nvSpPr>
          <p:spPr>
            <a:xfrm>
              <a:off x="8108900" y="4866446"/>
              <a:ext cx="33208" cy="33515"/>
            </a:xfrm>
            <a:custGeom>
              <a:avLst/>
              <a:gdLst>
                <a:gd name="connsiteX0" fmla="*/ -72 w 33208"/>
                <a:gd name="connsiteY0" fmla="*/ 16424 h 33515"/>
                <a:gd name="connsiteX1" fmla="*/ 16537 w 33208"/>
                <a:gd name="connsiteY1" fmla="*/ -179 h 33515"/>
                <a:gd name="connsiteX2" fmla="*/ 33136 w 33208"/>
                <a:gd name="connsiteY2" fmla="*/ 16424 h 33515"/>
                <a:gd name="connsiteX3" fmla="*/ 16537 w 33208"/>
                <a:gd name="connsiteY3" fmla="*/ 33016 h 33515"/>
                <a:gd name="connsiteX4" fmla="*/ -72 w 33208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5">
                  <a:moveTo>
                    <a:pt x="-72" y="16424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4" name="Полилиния: фигура 5763">
              <a:extLst>
                <a:ext uri="{FF2B5EF4-FFF2-40B4-BE49-F238E27FC236}">
                  <a16:creationId xmlns:a16="http://schemas.microsoft.com/office/drawing/2014/main" id="{E7407577-6DB0-A58A-5ADC-756EAD103611}"/>
                </a:ext>
              </a:extLst>
            </p:cNvPr>
            <p:cNvSpPr/>
            <p:nvPr/>
          </p:nvSpPr>
          <p:spPr>
            <a:xfrm>
              <a:off x="8200216" y="4866446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5" name="Полилиния: фигура 5764">
              <a:extLst>
                <a:ext uri="{FF2B5EF4-FFF2-40B4-BE49-F238E27FC236}">
                  <a16:creationId xmlns:a16="http://schemas.microsoft.com/office/drawing/2014/main" id="{81225364-B8A8-55B9-0A67-1ED9CB89D2FD}"/>
                </a:ext>
              </a:extLst>
            </p:cNvPr>
            <p:cNvSpPr/>
            <p:nvPr/>
          </p:nvSpPr>
          <p:spPr>
            <a:xfrm>
              <a:off x="8108900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6" name="Полилиния: фигура 5765">
              <a:extLst>
                <a:ext uri="{FF2B5EF4-FFF2-40B4-BE49-F238E27FC236}">
                  <a16:creationId xmlns:a16="http://schemas.microsoft.com/office/drawing/2014/main" id="{B976C8A2-FF7B-6044-F83A-A50F4045B7CD}"/>
                </a:ext>
              </a:extLst>
            </p:cNvPr>
            <p:cNvSpPr/>
            <p:nvPr/>
          </p:nvSpPr>
          <p:spPr>
            <a:xfrm>
              <a:off x="8200216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7" name="Полилиния: фигура 5766">
              <a:extLst>
                <a:ext uri="{FF2B5EF4-FFF2-40B4-BE49-F238E27FC236}">
                  <a16:creationId xmlns:a16="http://schemas.microsoft.com/office/drawing/2014/main" id="{25BF163E-6B7E-E90C-CD4C-8937D87E54C0}"/>
                </a:ext>
              </a:extLst>
            </p:cNvPr>
            <p:cNvSpPr/>
            <p:nvPr/>
          </p:nvSpPr>
          <p:spPr>
            <a:xfrm>
              <a:off x="791590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8" name="Полилиния: фигура 5767">
              <a:extLst>
                <a:ext uri="{FF2B5EF4-FFF2-40B4-BE49-F238E27FC236}">
                  <a16:creationId xmlns:a16="http://schemas.microsoft.com/office/drawing/2014/main" id="{028F3774-4E73-8DB3-4212-277FCA572EC0}"/>
                </a:ext>
              </a:extLst>
            </p:cNvPr>
            <p:cNvSpPr/>
            <p:nvPr/>
          </p:nvSpPr>
          <p:spPr>
            <a:xfrm>
              <a:off x="800721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9" name="Полилиния: фигура 5768">
              <a:extLst>
                <a:ext uri="{FF2B5EF4-FFF2-40B4-BE49-F238E27FC236}">
                  <a16:creationId xmlns:a16="http://schemas.microsoft.com/office/drawing/2014/main" id="{E4313D96-A7DE-E713-5FB5-5A03BFADE1AC}"/>
                </a:ext>
              </a:extLst>
            </p:cNvPr>
            <p:cNvSpPr/>
            <p:nvPr/>
          </p:nvSpPr>
          <p:spPr>
            <a:xfrm>
              <a:off x="791590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0" name="Полилиния: фигура 5769">
              <a:extLst>
                <a:ext uri="{FF2B5EF4-FFF2-40B4-BE49-F238E27FC236}">
                  <a16:creationId xmlns:a16="http://schemas.microsoft.com/office/drawing/2014/main" id="{3CCFDBEC-C85F-9DA5-D2B2-04131A55424F}"/>
                </a:ext>
              </a:extLst>
            </p:cNvPr>
            <p:cNvSpPr/>
            <p:nvPr/>
          </p:nvSpPr>
          <p:spPr>
            <a:xfrm>
              <a:off x="8007216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1" name="Полилиния: фигура 5770">
              <a:extLst>
                <a:ext uri="{FF2B5EF4-FFF2-40B4-BE49-F238E27FC236}">
                  <a16:creationId xmlns:a16="http://schemas.microsoft.com/office/drawing/2014/main" id="{B77380C4-5FE8-1E7C-8635-3FC844B25897}"/>
                </a:ext>
              </a:extLst>
            </p:cNvPr>
            <p:cNvSpPr/>
            <p:nvPr/>
          </p:nvSpPr>
          <p:spPr>
            <a:xfrm>
              <a:off x="7922132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37 w 33208"/>
                <a:gd name="connsiteY1" fmla="*/ -179 h 33195"/>
                <a:gd name="connsiteX2" fmla="*/ 33136 w 33208"/>
                <a:gd name="connsiteY2" fmla="*/ 16424 h 33195"/>
                <a:gd name="connsiteX3" fmla="*/ 16537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2" name="Полилиния: фигура 5771">
              <a:extLst>
                <a:ext uri="{FF2B5EF4-FFF2-40B4-BE49-F238E27FC236}">
                  <a16:creationId xmlns:a16="http://schemas.microsoft.com/office/drawing/2014/main" id="{A71C3D58-B182-32C0-B4E9-ABCBE6DBF76D}"/>
                </a:ext>
              </a:extLst>
            </p:cNvPr>
            <p:cNvSpPr/>
            <p:nvPr/>
          </p:nvSpPr>
          <p:spPr>
            <a:xfrm>
              <a:off x="8013448" y="4866446"/>
              <a:ext cx="33199" cy="33195"/>
            </a:xfrm>
            <a:custGeom>
              <a:avLst/>
              <a:gdLst>
                <a:gd name="connsiteX0" fmla="*/ -72 w 33199"/>
                <a:gd name="connsiteY0" fmla="*/ 16424 h 33195"/>
                <a:gd name="connsiteX1" fmla="*/ 16528 w 33199"/>
                <a:gd name="connsiteY1" fmla="*/ -179 h 33195"/>
                <a:gd name="connsiteX2" fmla="*/ 33127 w 33199"/>
                <a:gd name="connsiteY2" fmla="*/ 16424 h 33195"/>
                <a:gd name="connsiteX3" fmla="*/ 16528 w 33199"/>
                <a:gd name="connsiteY3" fmla="*/ 33016 h 33195"/>
                <a:gd name="connsiteX4" fmla="*/ -72 w 33199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3" name="Полилиния: фигура 5772">
              <a:extLst>
                <a:ext uri="{FF2B5EF4-FFF2-40B4-BE49-F238E27FC236}">
                  <a16:creationId xmlns:a16="http://schemas.microsoft.com/office/drawing/2014/main" id="{4FC5F4B5-8CAB-2854-3468-C48B5E65AD98}"/>
                </a:ext>
              </a:extLst>
            </p:cNvPr>
            <p:cNvSpPr/>
            <p:nvPr/>
          </p:nvSpPr>
          <p:spPr>
            <a:xfrm>
              <a:off x="7922132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4" name="Полилиния: фигура 5773">
              <a:extLst>
                <a:ext uri="{FF2B5EF4-FFF2-40B4-BE49-F238E27FC236}">
                  <a16:creationId xmlns:a16="http://schemas.microsoft.com/office/drawing/2014/main" id="{83DF9FCD-C3C0-A714-74F6-74819A710C50}"/>
                </a:ext>
              </a:extLst>
            </p:cNvPr>
            <p:cNvSpPr/>
            <p:nvPr/>
          </p:nvSpPr>
          <p:spPr>
            <a:xfrm>
              <a:off x="8013448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5" name="Полилиния: фигура 5774">
              <a:extLst>
                <a:ext uri="{FF2B5EF4-FFF2-40B4-BE49-F238E27FC236}">
                  <a16:creationId xmlns:a16="http://schemas.microsoft.com/office/drawing/2014/main" id="{347CF55E-881B-D842-02D6-485DBCE5DA64}"/>
                </a:ext>
              </a:extLst>
            </p:cNvPr>
            <p:cNvSpPr/>
            <p:nvPr/>
          </p:nvSpPr>
          <p:spPr>
            <a:xfrm>
              <a:off x="772914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6" name="Полилиния: фигура 5775">
              <a:extLst>
                <a:ext uri="{FF2B5EF4-FFF2-40B4-BE49-F238E27FC236}">
                  <a16:creationId xmlns:a16="http://schemas.microsoft.com/office/drawing/2014/main" id="{5D3A3E7F-7C42-C90C-1161-5A9515E1F1B7}"/>
                </a:ext>
              </a:extLst>
            </p:cNvPr>
            <p:cNvSpPr/>
            <p:nvPr/>
          </p:nvSpPr>
          <p:spPr>
            <a:xfrm>
              <a:off x="781837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7" name="Полилиния: фигура 5776">
              <a:extLst>
                <a:ext uri="{FF2B5EF4-FFF2-40B4-BE49-F238E27FC236}">
                  <a16:creationId xmlns:a16="http://schemas.microsoft.com/office/drawing/2014/main" id="{CCCC4FD0-EBE0-3D13-A6EC-A6F1C4FD46F2}"/>
                </a:ext>
              </a:extLst>
            </p:cNvPr>
            <p:cNvSpPr/>
            <p:nvPr/>
          </p:nvSpPr>
          <p:spPr>
            <a:xfrm>
              <a:off x="772914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8" name="Полилиния: фигура 5777">
              <a:extLst>
                <a:ext uri="{FF2B5EF4-FFF2-40B4-BE49-F238E27FC236}">
                  <a16:creationId xmlns:a16="http://schemas.microsoft.com/office/drawing/2014/main" id="{6E8931CC-53C1-86E0-640C-706E5C36C354}"/>
                </a:ext>
              </a:extLst>
            </p:cNvPr>
            <p:cNvSpPr/>
            <p:nvPr/>
          </p:nvSpPr>
          <p:spPr>
            <a:xfrm>
              <a:off x="781837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9" name="Полилиния: фигура 5778">
              <a:extLst>
                <a:ext uri="{FF2B5EF4-FFF2-40B4-BE49-F238E27FC236}">
                  <a16:creationId xmlns:a16="http://schemas.microsoft.com/office/drawing/2014/main" id="{897AC43A-DB51-A219-2094-6EA32D359120}"/>
                </a:ext>
              </a:extLst>
            </p:cNvPr>
            <p:cNvSpPr/>
            <p:nvPr/>
          </p:nvSpPr>
          <p:spPr>
            <a:xfrm>
              <a:off x="7735363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0" name="Полилиния: фигура 5779">
              <a:extLst>
                <a:ext uri="{FF2B5EF4-FFF2-40B4-BE49-F238E27FC236}">
                  <a16:creationId xmlns:a16="http://schemas.microsoft.com/office/drawing/2014/main" id="{9BB6E34A-5862-0F93-76F0-567680E2F150}"/>
                </a:ext>
              </a:extLst>
            </p:cNvPr>
            <p:cNvSpPr/>
            <p:nvPr/>
          </p:nvSpPr>
          <p:spPr>
            <a:xfrm>
              <a:off x="7826679" y="4866446"/>
              <a:ext cx="33199" cy="33195"/>
            </a:xfrm>
            <a:custGeom>
              <a:avLst/>
              <a:gdLst>
                <a:gd name="connsiteX0" fmla="*/ -72 w 33199"/>
                <a:gd name="connsiteY0" fmla="*/ 16424 h 33195"/>
                <a:gd name="connsiteX1" fmla="*/ 16528 w 33199"/>
                <a:gd name="connsiteY1" fmla="*/ -179 h 33195"/>
                <a:gd name="connsiteX2" fmla="*/ 33127 w 33199"/>
                <a:gd name="connsiteY2" fmla="*/ 16424 h 33195"/>
                <a:gd name="connsiteX3" fmla="*/ 16528 w 33199"/>
                <a:gd name="connsiteY3" fmla="*/ 33016 h 33195"/>
                <a:gd name="connsiteX4" fmla="*/ -72 w 33199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24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1" name="Полилиния: фигура 5780">
              <a:extLst>
                <a:ext uri="{FF2B5EF4-FFF2-40B4-BE49-F238E27FC236}">
                  <a16:creationId xmlns:a16="http://schemas.microsoft.com/office/drawing/2014/main" id="{F4C6DE8A-7598-8ED2-186B-219DBA5E51CC}"/>
                </a:ext>
              </a:extLst>
            </p:cNvPr>
            <p:cNvSpPr/>
            <p:nvPr/>
          </p:nvSpPr>
          <p:spPr>
            <a:xfrm>
              <a:off x="7735363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2" name="Полилиния: фигура 5781">
              <a:extLst>
                <a:ext uri="{FF2B5EF4-FFF2-40B4-BE49-F238E27FC236}">
                  <a16:creationId xmlns:a16="http://schemas.microsoft.com/office/drawing/2014/main" id="{F734F85C-73AD-A643-D4E1-AD420342C009}"/>
                </a:ext>
              </a:extLst>
            </p:cNvPr>
            <p:cNvSpPr/>
            <p:nvPr/>
          </p:nvSpPr>
          <p:spPr>
            <a:xfrm>
              <a:off x="7826679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3" name="Полилиния: фигура 5782">
              <a:extLst>
                <a:ext uri="{FF2B5EF4-FFF2-40B4-BE49-F238E27FC236}">
                  <a16:creationId xmlns:a16="http://schemas.microsoft.com/office/drawing/2014/main" id="{A34FC592-C58E-906F-44CC-308EC1AB8953}"/>
                </a:ext>
              </a:extLst>
            </p:cNvPr>
            <p:cNvSpPr/>
            <p:nvPr/>
          </p:nvSpPr>
          <p:spPr>
            <a:xfrm>
              <a:off x="754237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4" name="Полилиния: фигура 5783">
              <a:extLst>
                <a:ext uri="{FF2B5EF4-FFF2-40B4-BE49-F238E27FC236}">
                  <a16:creationId xmlns:a16="http://schemas.microsoft.com/office/drawing/2014/main" id="{FA2D5B26-3754-850D-E386-113250F8377F}"/>
                </a:ext>
              </a:extLst>
            </p:cNvPr>
            <p:cNvSpPr/>
            <p:nvPr/>
          </p:nvSpPr>
          <p:spPr>
            <a:xfrm>
              <a:off x="763160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5" name="Полилиния: фигура 5784">
              <a:extLst>
                <a:ext uri="{FF2B5EF4-FFF2-40B4-BE49-F238E27FC236}">
                  <a16:creationId xmlns:a16="http://schemas.microsoft.com/office/drawing/2014/main" id="{8555A37E-8D81-333E-2FCB-2214503BC005}"/>
                </a:ext>
              </a:extLst>
            </p:cNvPr>
            <p:cNvSpPr/>
            <p:nvPr/>
          </p:nvSpPr>
          <p:spPr>
            <a:xfrm>
              <a:off x="754237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6" name="Полилиния: фигура 5785">
              <a:extLst>
                <a:ext uri="{FF2B5EF4-FFF2-40B4-BE49-F238E27FC236}">
                  <a16:creationId xmlns:a16="http://schemas.microsoft.com/office/drawing/2014/main" id="{78644E34-B4BB-51B2-7A55-08E9DCE7895E}"/>
                </a:ext>
              </a:extLst>
            </p:cNvPr>
            <p:cNvSpPr/>
            <p:nvPr/>
          </p:nvSpPr>
          <p:spPr>
            <a:xfrm>
              <a:off x="763160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7" name="Полилиния: фигура 5786">
              <a:extLst>
                <a:ext uri="{FF2B5EF4-FFF2-40B4-BE49-F238E27FC236}">
                  <a16:creationId xmlns:a16="http://schemas.microsoft.com/office/drawing/2014/main" id="{89F5643B-9867-A531-8056-C653BA791660}"/>
                </a:ext>
              </a:extLst>
            </p:cNvPr>
            <p:cNvSpPr/>
            <p:nvPr/>
          </p:nvSpPr>
          <p:spPr>
            <a:xfrm>
              <a:off x="7548595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4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8" name="Полилиния: фигура 5787">
              <a:extLst>
                <a:ext uri="{FF2B5EF4-FFF2-40B4-BE49-F238E27FC236}">
                  <a16:creationId xmlns:a16="http://schemas.microsoft.com/office/drawing/2014/main" id="{67AA51CF-EF13-1D71-BA79-E9870C927D13}"/>
                </a:ext>
              </a:extLst>
            </p:cNvPr>
            <p:cNvSpPr/>
            <p:nvPr/>
          </p:nvSpPr>
          <p:spPr>
            <a:xfrm>
              <a:off x="7639901" y="4866446"/>
              <a:ext cx="31131" cy="33195"/>
            </a:xfrm>
            <a:custGeom>
              <a:avLst/>
              <a:gdLst>
                <a:gd name="connsiteX0" fmla="*/ -72 w 31131"/>
                <a:gd name="connsiteY0" fmla="*/ 16424 h 33195"/>
                <a:gd name="connsiteX1" fmla="*/ 14460 w 31131"/>
                <a:gd name="connsiteY1" fmla="*/ -179 h 33195"/>
                <a:gd name="connsiteX2" fmla="*/ 31060 w 31131"/>
                <a:gd name="connsiteY2" fmla="*/ 16424 h 33195"/>
                <a:gd name="connsiteX3" fmla="*/ 14460 w 31131"/>
                <a:gd name="connsiteY3" fmla="*/ 33016 h 33195"/>
                <a:gd name="connsiteX4" fmla="*/ -72 w 31131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4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9" name="Полилиния: фигура 5788">
              <a:extLst>
                <a:ext uri="{FF2B5EF4-FFF2-40B4-BE49-F238E27FC236}">
                  <a16:creationId xmlns:a16="http://schemas.microsoft.com/office/drawing/2014/main" id="{770842FE-C803-AB82-0C05-C02B4350DFA2}"/>
                </a:ext>
              </a:extLst>
            </p:cNvPr>
            <p:cNvSpPr/>
            <p:nvPr/>
          </p:nvSpPr>
          <p:spPr>
            <a:xfrm>
              <a:off x="7548595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0" name="Полилиния: фигура 5789">
              <a:extLst>
                <a:ext uri="{FF2B5EF4-FFF2-40B4-BE49-F238E27FC236}">
                  <a16:creationId xmlns:a16="http://schemas.microsoft.com/office/drawing/2014/main" id="{C732C405-76D7-7C3B-143F-75942BAB1B91}"/>
                </a:ext>
              </a:extLst>
            </p:cNvPr>
            <p:cNvSpPr/>
            <p:nvPr/>
          </p:nvSpPr>
          <p:spPr>
            <a:xfrm>
              <a:off x="7639901" y="495772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1" name="Полилиния: фигура 5790">
              <a:extLst>
                <a:ext uri="{FF2B5EF4-FFF2-40B4-BE49-F238E27FC236}">
                  <a16:creationId xmlns:a16="http://schemas.microsoft.com/office/drawing/2014/main" id="{BF9B93FC-8425-8A2F-F7CE-896A3899EF10}"/>
                </a:ext>
              </a:extLst>
            </p:cNvPr>
            <p:cNvSpPr/>
            <p:nvPr/>
          </p:nvSpPr>
          <p:spPr>
            <a:xfrm>
              <a:off x="735560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2" name="Полилиния: фигура 5791">
              <a:extLst>
                <a:ext uri="{FF2B5EF4-FFF2-40B4-BE49-F238E27FC236}">
                  <a16:creationId xmlns:a16="http://schemas.microsoft.com/office/drawing/2014/main" id="{B5F06DB1-C3C3-49C3-86C4-B76DAB7194C7}"/>
                </a:ext>
              </a:extLst>
            </p:cNvPr>
            <p:cNvSpPr/>
            <p:nvPr/>
          </p:nvSpPr>
          <p:spPr>
            <a:xfrm>
              <a:off x="744483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3" name="Полилиния: фигура 5792">
              <a:extLst>
                <a:ext uri="{FF2B5EF4-FFF2-40B4-BE49-F238E27FC236}">
                  <a16:creationId xmlns:a16="http://schemas.microsoft.com/office/drawing/2014/main" id="{B57F0831-0B20-A6B7-9932-90FD1DD408FB}"/>
                </a:ext>
              </a:extLst>
            </p:cNvPr>
            <p:cNvSpPr/>
            <p:nvPr/>
          </p:nvSpPr>
          <p:spPr>
            <a:xfrm>
              <a:off x="735560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4" name="Полилиния: фигура 5793">
              <a:extLst>
                <a:ext uri="{FF2B5EF4-FFF2-40B4-BE49-F238E27FC236}">
                  <a16:creationId xmlns:a16="http://schemas.microsoft.com/office/drawing/2014/main" id="{711D32B6-E51B-E458-6914-002B38020659}"/>
                </a:ext>
              </a:extLst>
            </p:cNvPr>
            <p:cNvSpPr/>
            <p:nvPr/>
          </p:nvSpPr>
          <p:spPr>
            <a:xfrm>
              <a:off x="744483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5" name="Полилиния: фигура 5794">
              <a:extLst>
                <a:ext uri="{FF2B5EF4-FFF2-40B4-BE49-F238E27FC236}">
                  <a16:creationId xmlns:a16="http://schemas.microsoft.com/office/drawing/2014/main" id="{BC12D765-D12C-56E7-AFE2-767661D766DA}"/>
                </a:ext>
              </a:extLst>
            </p:cNvPr>
            <p:cNvSpPr/>
            <p:nvPr/>
          </p:nvSpPr>
          <p:spPr>
            <a:xfrm>
              <a:off x="7361826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6" name="Полилиния: фигура 5795">
              <a:extLst>
                <a:ext uri="{FF2B5EF4-FFF2-40B4-BE49-F238E27FC236}">
                  <a16:creationId xmlns:a16="http://schemas.microsoft.com/office/drawing/2014/main" id="{51986FF8-C8D2-F558-B014-9D6E6E0239CD}"/>
                </a:ext>
              </a:extLst>
            </p:cNvPr>
            <p:cNvSpPr/>
            <p:nvPr/>
          </p:nvSpPr>
          <p:spPr>
            <a:xfrm>
              <a:off x="7453133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7" name="Полилиния: фигура 5796">
              <a:extLst>
                <a:ext uri="{FF2B5EF4-FFF2-40B4-BE49-F238E27FC236}">
                  <a16:creationId xmlns:a16="http://schemas.microsoft.com/office/drawing/2014/main" id="{EBC0F17A-E694-D9A9-E410-BDFEFA9F2F09}"/>
                </a:ext>
              </a:extLst>
            </p:cNvPr>
            <p:cNvSpPr/>
            <p:nvPr/>
          </p:nvSpPr>
          <p:spPr>
            <a:xfrm>
              <a:off x="7361826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1 w 29054"/>
                <a:gd name="connsiteY1" fmla="*/ -179 h 29032"/>
                <a:gd name="connsiteX2" fmla="*/ 28982 w 29054"/>
                <a:gd name="connsiteY2" fmla="*/ 14337 h 29032"/>
                <a:gd name="connsiteX3" fmla="*/ 14451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1" y="28854"/>
                  </a:cubicBezTo>
                  <a:cubicBezTo>
                    <a:pt x="8228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8" name="Полилиния: фигура 5797">
              <a:extLst>
                <a:ext uri="{FF2B5EF4-FFF2-40B4-BE49-F238E27FC236}">
                  <a16:creationId xmlns:a16="http://schemas.microsoft.com/office/drawing/2014/main" id="{70C53B91-460C-BE66-96D4-445C63306AEA}"/>
                </a:ext>
              </a:extLst>
            </p:cNvPr>
            <p:cNvSpPr/>
            <p:nvPr/>
          </p:nvSpPr>
          <p:spPr>
            <a:xfrm>
              <a:off x="7453133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9 w 29054"/>
                <a:gd name="connsiteY1" fmla="*/ -179 h 29032"/>
                <a:gd name="connsiteX2" fmla="*/ 28982 w 29054"/>
                <a:gd name="connsiteY2" fmla="*/ 14337 h 29032"/>
                <a:gd name="connsiteX3" fmla="*/ 14459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9" y="28854"/>
                  </a:cubicBezTo>
                  <a:cubicBezTo>
                    <a:pt x="616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9" name="Полилиния: фигура 5798">
              <a:extLst>
                <a:ext uri="{FF2B5EF4-FFF2-40B4-BE49-F238E27FC236}">
                  <a16:creationId xmlns:a16="http://schemas.microsoft.com/office/drawing/2014/main" id="{38AC54DB-FC24-2B84-13CB-4F5EA2A334F3}"/>
                </a:ext>
              </a:extLst>
            </p:cNvPr>
            <p:cNvSpPr/>
            <p:nvPr/>
          </p:nvSpPr>
          <p:spPr>
            <a:xfrm>
              <a:off x="7166758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0" name="Полилиния: фигура 5799">
              <a:extLst>
                <a:ext uri="{FF2B5EF4-FFF2-40B4-BE49-F238E27FC236}">
                  <a16:creationId xmlns:a16="http://schemas.microsoft.com/office/drawing/2014/main" id="{A34C5112-C62C-6801-CC40-8D32422E1125}"/>
                </a:ext>
              </a:extLst>
            </p:cNvPr>
            <p:cNvSpPr/>
            <p:nvPr/>
          </p:nvSpPr>
          <p:spPr>
            <a:xfrm>
              <a:off x="725806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1" name="Полилиния: фигура 5800">
              <a:extLst>
                <a:ext uri="{FF2B5EF4-FFF2-40B4-BE49-F238E27FC236}">
                  <a16:creationId xmlns:a16="http://schemas.microsoft.com/office/drawing/2014/main" id="{7EC5CFD9-C488-0C22-4A2E-CB146B40CE1E}"/>
                </a:ext>
              </a:extLst>
            </p:cNvPr>
            <p:cNvSpPr/>
            <p:nvPr/>
          </p:nvSpPr>
          <p:spPr>
            <a:xfrm>
              <a:off x="7166758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2" name="Полилиния: фигура 5801">
              <a:extLst>
                <a:ext uri="{FF2B5EF4-FFF2-40B4-BE49-F238E27FC236}">
                  <a16:creationId xmlns:a16="http://schemas.microsoft.com/office/drawing/2014/main" id="{2FDEAEE4-82C6-571D-6427-6BAF11E50D0B}"/>
                </a:ext>
              </a:extLst>
            </p:cNvPr>
            <p:cNvSpPr/>
            <p:nvPr/>
          </p:nvSpPr>
          <p:spPr>
            <a:xfrm>
              <a:off x="725806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3" name="Полилиния: фигура 5802">
              <a:extLst>
                <a:ext uri="{FF2B5EF4-FFF2-40B4-BE49-F238E27FC236}">
                  <a16:creationId xmlns:a16="http://schemas.microsoft.com/office/drawing/2014/main" id="{C3AED7E7-9DA4-3ADF-A04D-BD8BC36BB0BF}"/>
                </a:ext>
              </a:extLst>
            </p:cNvPr>
            <p:cNvSpPr/>
            <p:nvPr/>
          </p:nvSpPr>
          <p:spPr>
            <a:xfrm>
              <a:off x="7175058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4" name="Полилиния: фигура 5803">
              <a:extLst>
                <a:ext uri="{FF2B5EF4-FFF2-40B4-BE49-F238E27FC236}">
                  <a16:creationId xmlns:a16="http://schemas.microsoft.com/office/drawing/2014/main" id="{54F13448-627D-7F7A-0A0C-78CAB519A38D}"/>
                </a:ext>
              </a:extLst>
            </p:cNvPr>
            <p:cNvSpPr/>
            <p:nvPr/>
          </p:nvSpPr>
          <p:spPr>
            <a:xfrm>
              <a:off x="7266364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5" name="Полилиния: фигура 5804">
              <a:extLst>
                <a:ext uri="{FF2B5EF4-FFF2-40B4-BE49-F238E27FC236}">
                  <a16:creationId xmlns:a16="http://schemas.microsoft.com/office/drawing/2014/main" id="{892438C7-1C83-76F2-86AF-93CFF403628B}"/>
                </a:ext>
              </a:extLst>
            </p:cNvPr>
            <p:cNvSpPr/>
            <p:nvPr/>
          </p:nvSpPr>
          <p:spPr>
            <a:xfrm>
              <a:off x="7175058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0 w 29054"/>
                <a:gd name="connsiteY1" fmla="*/ -179 h 29032"/>
                <a:gd name="connsiteX2" fmla="*/ 28982 w 29054"/>
                <a:gd name="connsiteY2" fmla="*/ 14337 h 29032"/>
                <a:gd name="connsiteX3" fmla="*/ 14450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0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6" name="Полилиния: фигура 5805">
              <a:extLst>
                <a:ext uri="{FF2B5EF4-FFF2-40B4-BE49-F238E27FC236}">
                  <a16:creationId xmlns:a16="http://schemas.microsoft.com/office/drawing/2014/main" id="{07EC0B49-AD8D-DA94-3A75-F05C309FBD11}"/>
                </a:ext>
              </a:extLst>
            </p:cNvPr>
            <p:cNvSpPr/>
            <p:nvPr/>
          </p:nvSpPr>
          <p:spPr>
            <a:xfrm>
              <a:off x="7266364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1 w 29054"/>
                <a:gd name="connsiteY1" fmla="*/ -179 h 29032"/>
                <a:gd name="connsiteX2" fmla="*/ 28982 w 29054"/>
                <a:gd name="connsiteY2" fmla="*/ 14337 h 29032"/>
                <a:gd name="connsiteX3" fmla="*/ 14451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1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7" name="Полилиния: фигура 5806">
              <a:extLst>
                <a:ext uri="{FF2B5EF4-FFF2-40B4-BE49-F238E27FC236}">
                  <a16:creationId xmlns:a16="http://schemas.microsoft.com/office/drawing/2014/main" id="{40275729-DD15-FB32-9724-7110D6D4067E}"/>
                </a:ext>
              </a:extLst>
            </p:cNvPr>
            <p:cNvSpPr/>
            <p:nvPr/>
          </p:nvSpPr>
          <p:spPr>
            <a:xfrm>
              <a:off x="6979980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8" name="Полилиния: фигура 5807">
              <a:extLst>
                <a:ext uri="{FF2B5EF4-FFF2-40B4-BE49-F238E27FC236}">
                  <a16:creationId xmlns:a16="http://schemas.microsoft.com/office/drawing/2014/main" id="{B38E7EA4-0A72-AEC5-4039-ACEECF2C9546}"/>
                </a:ext>
              </a:extLst>
            </p:cNvPr>
            <p:cNvSpPr/>
            <p:nvPr/>
          </p:nvSpPr>
          <p:spPr>
            <a:xfrm>
              <a:off x="707129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9" name="Полилиния: фигура 5808">
              <a:extLst>
                <a:ext uri="{FF2B5EF4-FFF2-40B4-BE49-F238E27FC236}">
                  <a16:creationId xmlns:a16="http://schemas.microsoft.com/office/drawing/2014/main" id="{DDBFA2D4-E7BB-3C73-330A-4B7A343C11F8}"/>
                </a:ext>
              </a:extLst>
            </p:cNvPr>
            <p:cNvSpPr/>
            <p:nvPr/>
          </p:nvSpPr>
          <p:spPr>
            <a:xfrm>
              <a:off x="6979980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0" name="Полилиния: фигура 5809">
              <a:extLst>
                <a:ext uri="{FF2B5EF4-FFF2-40B4-BE49-F238E27FC236}">
                  <a16:creationId xmlns:a16="http://schemas.microsoft.com/office/drawing/2014/main" id="{8D17DA3C-E580-90CB-C804-DE5762A83E75}"/>
                </a:ext>
              </a:extLst>
            </p:cNvPr>
            <p:cNvSpPr/>
            <p:nvPr/>
          </p:nvSpPr>
          <p:spPr>
            <a:xfrm>
              <a:off x="707129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1" name="Полилиния: фигура 5810">
              <a:extLst>
                <a:ext uri="{FF2B5EF4-FFF2-40B4-BE49-F238E27FC236}">
                  <a16:creationId xmlns:a16="http://schemas.microsoft.com/office/drawing/2014/main" id="{C9303AE4-0ABD-D9F4-90F5-17CCDCA03A2D}"/>
                </a:ext>
              </a:extLst>
            </p:cNvPr>
            <p:cNvSpPr/>
            <p:nvPr/>
          </p:nvSpPr>
          <p:spPr>
            <a:xfrm>
              <a:off x="6988290" y="4868522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2" name="Полилиния: фигура 5811">
              <a:extLst>
                <a:ext uri="{FF2B5EF4-FFF2-40B4-BE49-F238E27FC236}">
                  <a16:creationId xmlns:a16="http://schemas.microsoft.com/office/drawing/2014/main" id="{5BFDFC75-527E-76D5-088B-8FC7BBFA09F5}"/>
                </a:ext>
              </a:extLst>
            </p:cNvPr>
            <p:cNvSpPr/>
            <p:nvPr/>
          </p:nvSpPr>
          <p:spPr>
            <a:xfrm>
              <a:off x="7079596" y="4868522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3" name="Полилиния: фигура 5812">
              <a:extLst>
                <a:ext uri="{FF2B5EF4-FFF2-40B4-BE49-F238E27FC236}">
                  <a16:creationId xmlns:a16="http://schemas.microsoft.com/office/drawing/2014/main" id="{8635AF71-9E06-15DF-CDEA-B961AF69D816}"/>
                </a:ext>
              </a:extLst>
            </p:cNvPr>
            <p:cNvSpPr/>
            <p:nvPr/>
          </p:nvSpPr>
          <p:spPr>
            <a:xfrm>
              <a:off x="6988290" y="4959800"/>
              <a:ext cx="29053" cy="29032"/>
            </a:xfrm>
            <a:custGeom>
              <a:avLst/>
              <a:gdLst>
                <a:gd name="connsiteX0" fmla="*/ -72 w 29053"/>
                <a:gd name="connsiteY0" fmla="*/ 14337 h 29032"/>
                <a:gd name="connsiteX1" fmla="*/ 14450 w 29053"/>
                <a:gd name="connsiteY1" fmla="*/ -179 h 29032"/>
                <a:gd name="connsiteX2" fmla="*/ 28981 w 29053"/>
                <a:gd name="connsiteY2" fmla="*/ 14337 h 29032"/>
                <a:gd name="connsiteX3" fmla="*/ 14450 w 29053"/>
                <a:gd name="connsiteY3" fmla="*/ 28854 h 29032"/>
                <a:gd name="connsiteX4" fmla="*/ -72 w 29053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2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54"/>
                    <a:pt x="14450" y="28854"/>
                  </a:cubicBezTo>
                  <a:cubicBezTo>
                    <a:pt x="615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4" name="Полилиния: фигура 5813">
              <a:extLst>
                <a:ext uri="{FF2B5EF4-FFF2-40B4-BE49-F238E27FC236}">
                  <a16:creationId xmlns:a16="http://schemas.microsoft.com/office/drawing/2014/main" id="{7C795597-4DF3-04AC-5679-63B95E76898A}"/>
                </a:ext>
              </a:extLst>
            </p:cNvPr>
            <p:cNvSpPr/>
            <p:nvPr/>
          </p:nvSpPr>
          <p:spPr>
            <a:xfrm>
              <a:off x="7079596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0 w 29054"/>
                <a:gd name="connsiteY1" fmla="*/ -179 h 29032"/>
                <a:gd name="connsiteX2" fmla="*/ 28982 w 29054"/>
                <a:gd name="connsiteY2" fmla="*/ 14337 h 29032"/>
                <a:gd name="connsiteX3" fmla="*/ 14450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0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5" name="Полилиния: фигура 5814">
              <a:extLst>
                <a:ext uri="{FF2B5EF4-FFF2-40B4-BE49-F238E27FC236}">
                  <a16:creationId xmlns:a16="http://schemas.microsoft.com/office/drawing/2014/main" id="{9E67DB01-226D-28C2-DE31-C977B9E9AE18}"/>
                </a:ext>
              </a:extLst>
            </p:cNvPr>
            <p:cNvSpPr/>
            <p:nvPr/>
          </p:nvSpPr>
          <p:spPr>
            <a:xfrm>
              <a:off x="6793211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6" name="Полилиния: фигура 5815">
              <a:extLst>
                <a:ext uri="{FF2B5EF4-FFF2-40B4-BE49-F238E27FC236}">
                  <a16:creationId xmlns:a16="http://schemas.microsoft.com/office/drawing/2014/main" id="{FAF68FCA-B330-2603-D8EC-3D47CA220E21}"/>
                </a:ext>
              </a:extLst>
            </p:cNvPr>
            <p:cNvSpPr/>
            <p:nvPr/>
          </p:nvSpPr>
          <p:spPr>
            <a:xfrm>
              <a:off x="688245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7" name="Полилиния: фигура 5816">
              <a:extLst>
                <a:ext uri="{FF2B5EF4-FFF2-40B4-BE49-F238E27FC236}">
                  <a16:creationId xmlns:a16="http://schemas.microsoft.com/office/drawing/2014/main" id="{8DD6900A-166E-23DA-1395-A831414E0DD0}"/>
                </a:ext>
              </a:extLst>
            </p:cNvPr>
            <p:cNvSpPr/>
            <p:nvPr/>
          </p:nvSpPr>
          <p:spPr>
            <a:xfrm>
              <a:off x="6793211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8" name="Полилиния: фигура 5817">
              <a:extLst>
                <a:ext uri="{FF2B5EF4-FFF2-40B4-BE49-F238E27FC236}">
                  <a16:creationId xmlns:a16="http://schemas.microsoft.com/office/drawing/2014/main" id="{C66F4D5C-DAC8-399A-5B5D-77F95228435E}"/>
                </a:ext>
              </a:extLst>
            </p:cNvPr>
            <p:cNvSpPr/>
            <p:nvPr/>
          </p:nvSpPr>
          <p:spPr>
            <a:xfrm>
              <a:off x="688245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9" name="Полилиния: фигура 5818">
              <a:extLst>
                <a:ext uri="{FF2B5EF4-FFF2-40B4-BE49-F238E27FC236}">
                  <a16:creationId xmlns:a16="http://schemas.microsoft.com/office/drawing/2014/main" id="{CE2D9C18-F73A-F39C-D3DA-22B2BF96A7CB}"/>
                </a:ext>
              </a:extLst>
            </p:cNvPr>
            <p:cNvSpPr/>
            <p:nvPr/>
          </p:nvSpPr>
          <p:spPr>
            <a:xfrm>
              <a:off x="6801512" y="4868522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0" name="Полилиния: фигура 5819">
              <a:extLst>
                <a:ext uri="{FF2B5EF4-FFF2-40B4-BE49-F238E27FC236}">
                  <a16:creationId xmlns:a16="http://schemas.microsoft.com/office/drawing/2014/main" id="{861FB20A-7833-F342-9DCD-DA595542B6BA}"/>
                </a:ext>
              </a:extLst>
            </p:cNvPr>
            <p:cNvSpPr/>
            <p:nvPr/>
          </p:nvSpPr>
          <p:spPr>
            <a:xfrm>
              <a:off x="6892828" y="4868522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1" name="Полилиния: фигура 5820">
              <a:extLst>
                <a:ext uri="{FF2B5EF4-FFF2-40B4-BE49-F238E27FC236}">
                  <a16:creationId xmlns:a16="http://schemas.microsoft.com/office/drawing/2014/main" id="{C7F45100-34FF-C6CE-B37B-33F0E467DB3D}"/>
                </a:ext>
              </a:extLst>
            </p:cNvPr>
            <p:cNvSpPr/>
            <p:nvPr/>
          </p:nvSpPr>
          <p:spPr>
            <a:xfrm>
              <a:off x="6801512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9 w 29054"/>
                <a:gd name="connsiteY1" fmla="*/ -179 h 29032"/>
                <a:gd name="connsiteX2" fmla="*/ 28982 w 29054"/>
                <a:gd name="connsiteY2" fmla="*/ 14337 h 29032"/>
                <a:gd name="connsiteX3" fmla="*/ 14459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9" y="28854"/>
                  </a:cubicBezTo>
                  <a:cubicBezTo>
                    <a:pt x="616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2" name="Полилиния: фигура 5821">
              <a:extLst>
                <a:ext uri="{FF2B5EF4-FFF2-40B4-BE49-F238E27FC236}">
                  <a16:creationId xmlns:a16="http://schemas.microsoft.com/office/drawing/2014/main" id="{96109668-83FF-F901-39B7-69ECC9A9D1DE}"/>
                </a:ext>
              </a:extLst>
            </p:cNvPr>
            <p:cNvSpPr/>
            <p:nvPr/>
          </p:nvSpPr>
          <p:spPr>
            <a:xfrm>
              <a:off x="6892828" y="4959800"/>
              <a:ext cx="29053" cy="29032"/>
            </a:xfrm>
            <a:custGeom>
              <a:avLst/>
              <a:gdLst>
                <a:gd name="connsiteX0" fmla="*/ -72 w 29053"/>
                <a:gd name="connsiteY0" fmla="*/ 14337 h 29032"/>
                <a:gd name="connsiteX1" fmla="*/ 14450 w 29053"/>
                <a:gd name="connsiteY1" fmla="*/ -179 h 29032"/>
                <a:gd name="connsiteX2" fmla="*/ 28981 w 29053"/>
                <a:gd name="connsiteY2" fmla="*/ 14337 h 29032"/>
                <a:gd name="connsiteX3" fmla="*/ 14450 w 29053"/>
                <a:gd name="connsiteY3" fmla="*/ 28854 h 29032"/>
                <a:gd name="connsiteX4" fmla="*/ -72 w 29053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2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54"/>
                    <a:pt x="14450" y="28854"/>
                  </a:cubicBezTo>
                  <a:cubicBezTo>
                    <a:pt x="615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3" name="Полилиния: фигура 5822">
              <a:extLst>
                <a:ext uri="{FF2B5EF4-FFF2-40B4-BE49-F238E27FC236}">
                  <a16:creationId xmlns:a16="http://schemas.microsoft.com/office/drawing/2014/main" id="{5D496742-9B46-8270-E5B5-A16CAAAB2C4F}"/>
                </a:ext>
              </a:extLst>
            </p:cNvPr>
            <p:cNvSpPr/>
            <p:nvPr/>
          </p:nvSpPr>
          <p:spPr>
            <a:xfrm>
              <a:off x="660644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4" name="Полилиния: фигура 5823">
              <a:extLst>
                <a:ext uri="{FF2B5EF4-FFF2-40B4-BE49-F238E27FC236}">
                  <a16:creationId xmlns:a16="http://schemas.microsoft.com/office/drawing/2014/main" id="{5DDD7D93-8476-2C3B-7607-5F26C21A321F}"/>
                </a:ext>
              </a:extLst>
            </p:cNvPr>
            <p:cNvSpPr/>
            <p:nvPr/>
          </p:nvSpPr>
          <p:spPr>
            <a:xfrm>
              <a:off x="669568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5" name="Полилиния: фигура 5824">
              <a:extLst>
                <a:ext uri="{FF2B5EF4-FFF2-40B4-BE49-F238E27FC236}">
                  <a16:creationId xmlns:a16="http://schemas.microsoft.com/office/drawing/2014/main" id="{A74B10A8-726F-94D5-A48C-05DA6565CB35}"/>
                </a:ext>
              </a:extLst>
            </p:cNvPr>
            <p:cNvSpPr/>
            <p:nvPr/>
          </p:nvSpPr>
          <p:spPr>
            <a:xfrm>
              <a:off x="660644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6" name="Полилиния: фигура 5825">
              <a:extLst>
                <a:ext uri="{FF2B5EF4-FFF2-40B4-BE49-F238E27FC236}">
                  <a16:creationId xmlns:a16="http://schemas.microsoft.com/office/drawing/2014/main" id="{79954910-7659-E991-AFC1-7692EEED4E85}"/>
                </a:ext>
              </a:extLst>
            </p:cNvPr>
            <p:cNvSpPr/>
            <p:nvPr/>
          </p:nvSpPr>
          <p:spPr>
            <a:xfrm>
              <a:off x="669568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7" name="Полилиния: фигура 5826">
              <a:extLst>
                <a:ext uri="{FF2B5EF4-FFF2-40B4-BE49-F238E27FC236}">
                  <a16:creationId xmlns:a16="http://schemas.microsoft.com/office/drawing/2014/main" id="{B9504863-194A-2E23-C8A7-19ED5916B30F}"/>
                </a:ext>
              </a:extLst>
            </p:cNvPr>
            <p:cNvSpPr/>
            <p:nvPr/>
          </p:nvSpPr>
          <p:spPr>
            <a:xfrm>
              <a:off x="6614743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8" name="Полилиния: фигура 5827">
              <a:extLst>
                <a:ext uri="{FF2B5EF4-FFF2-40B4-BE49-F238E27FC236}">
                  <a16:creationId xmlns:a16="http://schemas.microsoft.com/office/drawing/2014/main" id="{C4308310-F517-B224-BFE4-5C632670B4CD}"/>
                </a:ext>
              </a:extLst>
            </p:cNvPr>
            <p:cNvSpPr/>
            <p:nvPr/>
          </p:nvSpPr>
          <p:spPr>
            <a:xfrm>
              <a:off x="6706059" y="4870599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73 w 24899"/>
                <a:gd name="connsiteY1" fmla="*/ -179 h 25291"/>
                <a:gd name="connsiteX2" fmla="*/ 24828 w 24899"/>
                <a:gd name="connsiteY2" fmla="*/ 12270 h 25291"/>
                <a:gd name="connsiteX3" fmla="*/ 12373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9" name="Полилиния: фигура 5828">
              <a:extLst>
                <a:ext uri="{FF2B5EF4-FFF2-40B4-BE49-F238E27FC236}">
                  <a16:creationId xmlns:a16="http://schemas.microsoft.com/office/drawing/2014/main" id="{F9521C25-F2A5-7ECB-F3D4-BAEC63A2C182}"/>
                </a:ext>
              </a:extLst>
            </p:cNvPr>
            <p:cNvSpPr/>
            <p:nvPr/>
          </p:nvSpPr>
          <p:spPr>
            <a:xfrm>
              <a:off x="6614743" y="496186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7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20567"/>
                    <a:pt x="18605" y="26787"/>
                    <a:pt x="12382" y="26787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0" name="Полилиния: фигура 5829">
              <a:extLst>
                <a:ext uri="{FF2B5EF4-FFF2-40B4-BE49-F238E27FC236}">
                  <a16:creationId xmlns:a16="http://schemas.microsoft.com/office/drawing/2014/main" id="{59566AAF-1E46-71E2-D0CE-181D0228B2B9}"/>
                </a:ext>
              </a:extLst>
            </p:cNvPr>
            <p:cNvSpPr/>
            <p:nvPr/>
          </p:nvSpPr>
          <p:spPr>
            <a:xfrm>
              <a:off x="6706059" y="496186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7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20567"/>
                    <a:pt x="18605" y="26787"/>
                    <a:pt x="12373" y="26787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1" name="Полилиния: фигура 5830">
              <a:extLst>
                <a:ext uri="{FF2B5EF4-FFF2-40B4-BE49-F238E27FC236}">
                  <a16:creationId xmlns:a16="http://schemas.microsoft.com/office/drawing/2014/main" id="{FC6B33EB-A139-D5B5-484E-5A200BC6B3B0}"/>
                </a:ext>
              </a:extLst>
            </p:cNvPr>
            <p:cNvSpPr/>
            <p:nvPr/>
          </p:nvSpPr>
          <p:spPr>
            <a:xfrm>
              <a:off x="641967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2" name="Полилиния: фигура 5831">
              <a:extLst>
                <a:ext uri="{FF2B5EF4-FFF2-40B4-BE49-F238E27FC236}">
                  <a16:creationId xmlns:a16="http://schemas.microsoft.com/office/drawing/2014/main" id="{2FDA994F-D987-80E3-F0DC-E2E84AC2C704}"/>
                </a:ext>
              </a:extLst>
            </p:cNvPr>
            <p:cNvSpPr/>
            <p:nvPr/>
          </p:nvSpPr>
          <p:spPr>
            <a:xfrm>
              <a:off x="650891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3" name="Полилиния: фигура 5832">
              <a:extLst>
                <a:ext uri="{FF2B5EF4-FFF2-40B4-BE49-F238E27FC236}">
                  <a16:creationId xmlns:a16="http://schemas.microsoft.com/office/drawing/2014/main" id="{0C00DE41-DFBF-8104-6785-0679AAE79706}"/>
                </a:ext>
              </a:extLst>
            </p:cNvPr>
            <p:cNvSpPr/>
            <p:nvPr/>
          </p:nvSpPr>
          <p:spPr>
            <a:xfrm>
              <a:off x="641967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4" name="Полилиния: фигура 5833">
              <a:extLst>
                <a:ext uri="{FF2B5EF4-FFF2-40B4-BE49-F238E27FC236}">
                  <a16:creationId xmlns:a16="http://schemas.microsoft.com/office/drawing/2014/main" id="{78B8203A-BA17-53B4-3C94-2C066A46E905}"/>
                </a:ext>
              </a:extLst>
            </p:cNvPr>
            <p:cNvSpPr/>
            <p:nvPr/>
          </p:nvSpPr>
          <p:spPr>
            <a:xfrm>
              <a:off x="650891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5" name="Полилиния: фигура 5834">
              <a:extLst>
                <a:ext uri="{FF2B5EF4-FFF2-40B4-BE49-F238E27FC236}">
                  <a16:creationId xmlns:a16="http://schemas.microsoft.com/office/drawing/2014/main" id="{643F18E6-C4E0-A534-CC0D-93DD0B2EBBCE}"/>
                </a:ext>
              </a:extLst>
            </p:cNvPr>
            <p:cNvSpPr/>
            <p:nvPr/>
          </p:nvSpPr>
          <p:spPr>
            <a:xfrm>
              <a:off x="6427975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6" name="Полилиния: фигура 5835">
              <a:extLst>
                <a:ext uri="{FF2B5EF4-FFF2-40B4-BE49-F238E27FC236}">
                  <a16:creationId xmlns:a16="http://schemas.microsoft.com/office/drawing/2014/main" id="{8CA18862-73A9-8AAD-5437-E08F1C23722C}"/>
                </a:ext>
              </a:extLst>
            </p:cNvPr>
            <p:cNvSpPr/>
            <p:nvPr/>
          </p:nvSpPr>
          <p:spPr>
            <a:xfrm>
              <a:off x="6519281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7" name="Полилиния: фигура 5836">
              <a:extLst>
                <a:ext uri="{FF2B5EF4-FFF2-40B4-BE49-F238E27FC236}">
                  <a16:creationId xmlns:a16="http://schemas.microsoft.com/office/drawing/2014/main" id="{22D64CA3-9E46-11D1-808C-01A494D33B84}"/>
                </a:ext>
              </a:extLst>
            </p:cNvPr>
            <p:cNvSpPr/>
            <p:nvPr/>
          </p:nvSpPr>
          <p:spPr>
            <a:xfrm>
              <a:off x="6427975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8" name="Полилиния: фигура 5837">
              <a:extLst>
                <a:ext uri="{FF2B5EF4-FFF2-40B4-BE49-F238E27FC236}">
                  <a16:creationId xmlns:a16="http://schemas.microsoft.com/office/drawing/2014/main" id="{6FA03985-3F98-2998-EC4A-0BE62B181557}"/>
                </a:ext>
              </a:extLst>
            </p:cNvPr>
            <p:cNvSpPr/>
            <p:nvPr/>
          </p:nvSpPr>
          <p:spPr>
            <a:xfrm>
              <a:off x="6519281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9" name="Полилиния: фигура 5838">
              <a:extLst>
                <a:ext uri="{FF2B5EF4-FFF2-40B4-BE49-F238E27FC236}">
                  <a16:creationId xmlns:a16="http://schemas.microsoft.com/office/drawing/2014/main" id="{36A7553F-AF4A-E5CA-AB4A-2A7D0FD3678A}"/>
                </a:ext>
              </a:extLst>
            </p:cNvPr>
            <p:cNvSpPr/>
            <p:nvPr/>
          </p:nvSpPr>
          <p:spPr>
            <a:xfrm>
              <a:off x="623082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0" name="Полилиния: фигура 5839">
              <a:extLst>
                <a:ext uri="{FF2B5EF4-FFF2-40B4-BE49-F238E27FC236}">
                  <a16:creationId xmlns:a16="http://schemas.microsoft.com/office/drawing/2014/main" id="{E7EE418F-8471-1CB1-747A-BA2818422423}"/>
                </a:ext>
              </a:extLst>
            </p:cNvPr>
            <p:cNvSpPr/>
            <p:nvPr/>
          </p:nvSpPr>
          <p:spPr>
            <a:xfrm>
              <a:off x="6322136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1" name="Полилиния: фигура 5840">
              <a:extLst>
                <a:ext uri="{FF2B5EF4-FFF2-40B4-BE49-F238E27FC236}">
                  <a16:creationId xmlns:a16="http://schemas.microsoft.com/office/drawing/2014/main" id="{EAB6EB9F-45FB-E9D4-BC5E-4A438089285B}"/>
                </a:ext>
              </a:extLst>
            </p:cNvPr>
            <p:cNvSpPr/>
            <p:nvPr/>
          </p:nvSpPr>
          <p:spPr>
            <a:xfrm>
              <a:off x="623082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2" name="Полилиния: фигура 5841">
              <a:extLst>
                <a:ext uri="{FF2B5EF4-FFF2-40B4-BE49-F238E27FC236}">
                  <a16:creationId xmlns:a16="http://schemas.microsoft.com/office/drawing/2014/main" id="{BC1BFD65-F6D0-2109-CF7F-5A6893FE34E9}"/>
                </a:ext>
              </a:extLst>
            </p:cNvPr>
            <p:cNvSpPr/>
            <p:nvPr/>
          </p:nvSpPr>
          <p:spPr>
            <a:xfrm>
              <a:off x="6322136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3" name="Полилиния: фигура 5842">
              <a:extLst>
                <a:ext uri="{FF2B5EF4-FFF2-40B4-BE49-F238E27FC236}">
                  <a16:creationId xmlns:a16="http://schemas.microsoft.com/office/drawing/2014/main" id="{50590DBD-4805-9FD3-FF8F-F2512A7BCE2F}"/>
                </a:ext>
              </a:extLst>
            </p:cNvPr>
            <p:cNvSpPr/>
            <p:nvPr/>
          </p:nvSpPr>
          <p:spPr>
            <a:xfrm>
              <a:off x="6241206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4" name="Полилиния: фигура 5843">
              <a:extLst>
                <a:ext uri="{FF2B5EF4-FFF2-40B4-BE49-F238E27FC236}">
                  <a16:creationId xmlns:a16="http://schemas.microsoft.com/office/drawing/2014/main" id="{07153744-01E1-0657-B492-C75CA31614F3}"/>
                </a:ext>
              </a:extLst>
            </p:cNvPr>
            <p:cNvSpPr/>
            <p:nvPr/>
          </p:nvSpPr>
          <p:spPr>
            <a:xfrm>
              <a:off x="6332513" y="4870599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5" name="Полилиния: фигура 5844">
              <a:extLst>
                <a:ext uri="{FF2B5EF4-FFF2-40B4-BE49-F238E27FC236}">
                  <a16:creationId xmlns:a16="http://schemas.microsoft.com/office/drawing/2014/main" id="{D658B092-FBA1-9010-BA4B-C58B34C726DF}"/>
                </a:ext>
              </a:extLst>
            </p:cNvPr>
            <p:cNvSpPr/>
            <p:nvPr/>
          </p:nvSpPr>
          <p:spPr>
            <a:xfrm>
              <a:off x="6241206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6" name="Полилиния: фигура 5845">
              <a:extLst>
                <a:ext uri="{FF2B5EF4-FFF2-40B4-BE49-F238E27FC236}">
                  <a16:creationId xmlns:a16="http://schemas.microsoft.com/office/drawing/2014/main" id="{D961BA48-EC80-55D9-D410-2F0D44BC0BE8}"/>
                </a:ext>
              </a:extLst>
            </p:cNvPr>
            <p:cNvSpPr/>
            <p:nvPr/>
          </p:nvSpPr>
          <p:spPr>
            <a:xfrm>
              <a:off x="6332513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7" name="Полилиния: фигура 5846">
              <a:extLst>
                <a:ext uri="{FF2B5EF4-FFF2-40B4-BE49-F238E27FC236}">
                  <a16:creationId xmlns:a16="http://schemas.microsoft.com/office/drawing/2014/main" id="{D5B23712-3BC8-731F-1371-F019AC9725EA}"/>
                </a:ext>
              </a:extLst>
            </p:cNvPr>
            <p:cNvSpPr/>
            <p:nvPr/>
          </p:nvSpPr>
          <p:spPr>
            <a:xfrm>
              <a:off x="6044061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8" name="Полилиния: фигура 5847">
              <a:extLst>
                <a:ext uri="{FF2B5EF4-FFF2-40B4-BE49-F238E27FC236}">
                  <a16:creationId xmlns:a16="http://schemas.microsoft.com/office/drawing/2014/main" id="{8E545140-B265-1EDA-B362-30881A1A9DC6}"/>
                </a:ext>
              </a:extLst>
            </p:cNvPr>
            <p:cNvSpPr/>
            <p:nvPr/>
          </p:nvSpPr>
          <p:spPr>
            <a:xfrm>
              <a:off x="613536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9" name="Полилиния: фигура 5848">
              <a:extLst>
                <a:ext uri="{FF2B5EF4-FFF2-40B4-BE49-F238E27FC236}">
                  <a16:creationId xmlns:a16="http://schemas.microsoft.com/office/drawing/2014/main" id="{F2AB6CB4-C6A2-12FA-3890-DF7DB7A74686}"/>
                </a:ext>
              </a:extLst>
            </p:cNvPr>
            <p:cNvSpPr/>
            <p:nvPr/>
          </p:nvSpPr>
          <p:spPr>
            <a:xfrm>
              <a:off x="6044061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0" name="Полилиния: фигура 5849">
              <a:extLst>
                <a:ext uri="{FF2B5EF4-FFF2-40B4-BE49-F238E27FC236}">
                  <a16:creationId xmlns:a16="http://schemas.microsoft.com/office/drawing/2014/main" id="{41EE2F4B-A1E7-CA4B-475C-52D4DD0C7533}"/>
                </a:ext>
              </a:extLst>
            </p:cNvPr>
            <p:cNvSpPr/>
            <p:nvPr/>
          </p:nvSpPr>
          <p:spPr>
            <a:xfrm>
              <a:off x="613536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1" name="Полилиния: фигура 5850">
              <a:extLst>
                <a:ext uri="{FF2B5EF4-FFF2-40B4-BE49-F238E27FC236}">
                  <a16:creationId xmlns:a16="http://schemas.microsoft.com/office/drawing/2014/main" id="{0816324C-C103-5BAD-3A27-6069D441B7FE}"/>
                </a:ext>
              </a:extLst>
            </p:cNvPr>
            <p:cNvSpPr/>
            <p:nvPr/>
          </p:nvSpPr>
          <p:spPr>
            <a:xfrm>
              <a:off x="6054438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2" name="Полилиния: фигура 5851">
              <a:extLst>
                <a:ext uri="{FF2B5EF4-FFF2-40B4-BE49-F238E27FC236}">
                  <a16:creationId xmlns:a16="http://schemas.microsoft.com/office/drawing/2014/main" id="{4FA3FAE1-DABB-E230-F907-0DF4A1FA9A80}"/>
                </a:ext>
              </a:extLst>
            </p:cNvPr>
            <p:cNvSpPr/>
            <p:nvPr/>
          </p:nvSpPr>
          <p:spPr>
            <a:xfrm>
              <a:off x="6145745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3" name="Полилиния: фигура 5852">
              <a:extLst>
                <a:ext uri="{FF2B5EF4-FFF2-40B4-BE49-F238E27FC236}">
                  <a16:creationId xmlns:a16="http://schemas.microsoft.com/office/drawing/2014/main" id="{A44BA540-47C7-1743-DC65-583697675485}"/>
                </a:ext>
              </a:extLst>
            </p:cNvPr>
            <p:cNvSpPr/>
            <p:nvPr/>
          </p:nvSpPr>
          <p:spPr>
            <a:xfrm>
              <a:off x="6054438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4" name="Полилиния: фигура 5853">
              <a:extLst>
                <a:ext uri="{FF2B5EF4-FFF2-40B4-BE49-F238E27FC236}">
                  <a16:creationId xmlns:a16="http://schemas.microsoft.com/office/drawing/2014/main" id="{54A4A587-FA4B-1161-1ACD-16AE8D2AA35C}"/>
                </a:ext>
              </a:extLst>
            </p:cNvPr>
            <p:cNvSpPr/>
            <p:nvPr/>
          </p:nvSpPr>
          <p:spPr>
            <a:xfrm>
              <a:off x="6145745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5" name="Полилиния: фигура 5854">
              <a:extLst>
                <a:ext uri="{FF2B5EF4-FFF2-40B4-BE49-F238E27FC236}">
                  <a16:creationId xmlns:a16="http://schemas.microsoft.com/office/drawing/2014/main" id="{C51B9FE2-EFC1-85C8-15BA-519324DB71AF}"/>
                </a:ext>
              </a:extLst>
            </p:cNvPr>
            <p:cNvSpPr/>
            <p:nvPr/>
          </p:nvSpPr>
          <p:spPr>
            <a:xfrm>
              <a:off x="585729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6" name="Полилиния: фигура 5855">
              <a:extLst>
                <a:ext uri="{FF2B5EF4-FFF2-40B4-BE49-F238E27FC236}">
                  <a16:creationId xmlns:a16="http://schemas.microsoft.com/office/drawing/2014/main" id="{0627D010-90D5-793E-6421-628FE6CF269B}"/>
                </a:ext>
              </a:extLst>
            </p:cNvPr>
            <p:cNvSpPr/>
            <p:nvPr/>
          </p:nvSpPr>
          <p:spPr>
            <a:xfrm>
              <a:off x="594652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7" name="Полилиния: фигура 5856">
              <a:extLst>
                <a:ext uri="{FF2B5EF4-FFF2-40B4-BE49-F238E27FC236}">
                  <a16:creationId xmlns:a16="http://schemas.microsoft.com/office/drawing/2014/main" id="{436677B1-5866-C23F-6A03-A0B8039D810F}"/>
                </a:ext>
              </a:extLst>
            </p:cNvPr>
            <p:cNvSpPr/>
            <p:nvPr/>
          </p:nvSpPr>
          <p:spPr>
            <a:xfrm>
              <a:off x="585729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8" name="Полилиния: фигура 5857">
              <a:extLst>
                <a:ext uri="{FF2B5EF4-FFF2-40B4-BE49-F238E27FC236}">
                  <a16:creationId xmlns:a16="http://schemas.microsoft.com/office/drawing/2014/main" id="{7BFC5B0E-4200-9A89-F72E-EEFBA38346A0}"/>
                </a:ext>
              </a:extLst>
            </p:cNvPr>
            <p:cNvSpPr/>
            <p:nvPr/>
          </p:nvSpPr>
          <p:spPr>
            <a:xfrm>
              <a:off x="594652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9" name="Полилиния: фигура 5858">
              <a:extLst>
                <a:ext uri="{FF2B5EF4-FFF2-40B4-BE49-F238E27FC236}">
                  <a16:creationId xmlns:a16="http://schemas.microsoft.com/office/drawing/2014/main" id="{6F38C0F7-E291-FCA7-A608-4C47D253A3FF}"/>
                </a:ext>
              </a:extLst>
            </p:cNvPr>
            <p:cNvSpPr/>
            <p:nvPr/>
          </p:nvSpPr>
          <p:spPr>
            <a:xfrm>
              <a:off x="5867670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0" name="Полилиния: фигура 5859">
              <a:extLst>
                <a:ext uri="{FF2B5EF4-FFF2-40B4-BE49-F238E27FC236}">
                  <a16:creationId xmlns:a16="http://schemas.microsoft.com/office/drawing/2014/main" id="{2CE2FC26-DB26-513B-182E-7FDB06113708}"/>
                </a:ext>
              </a:extLst>
            </p:cNvPr>
            <p:cNvSpPr/>
            <p:nvPr/>
          </p:nvSpPr>
          <p:spPr>
            <a:xfrm>
              <a:off x="5958976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1" name="Полилиния: фигура 5860">
              <a:extLst>
                <a:ext uri="{FF2B5EF4-FFF2-40B4-BE49-F238E27FC236}">
                  <a16:creationId xmlns:a16="http://schemas.microsoft.com/office/drawing/2014/main" id="{BA50F052-D33C-1021-5F40-15518A8ADA04}"/>
                </a:ext>
              </a:extLst>
            </p:cNvPr>
            <p:cNvSpPr/>
            <p:nvPr/>
          </p:nvSpPr>
          <p:spPr>
            <a:xfrm>
              <a:off x="5867670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2" name="Полилиния: фигура 5861">
              <a:extLst>
                <a:ext uri="{FF2B5EF4-FFF2-40B4-BE49-F238E27FC236}">
                  <a16:creationId xmlns:a16="http://schemas.microsoft.com/office/drawing/2014/main" id="{AA42D9AA-00A0-7C40-F499-0B755A383A07}"/>
                </a:ext>
              </a:extLst>
            </p:cNvPr>
            <p:cNvSpPr/>
            <p:nvPr/>
          </p:nvSpPr>
          <p:spPr>
            <a:xfrm>
              <a:off x="5958976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3" name="Полилиния: фигура 5862">
              <a:extLst>
                <a:ext uri="{FF2B5EF4-FFF2-40B4-BE49-F238E27FC236}">
                  <a16:creationId xmlns:a16="http://schemas.microsoft.com/office/drawing/2014/main" id="{FEAD3112-4E45-92AA-CD17-58E9F45AA90C}"/>
                </a:ext>
              </a:extLst>
            </p:cNvPr>
            <p:cNvSpPr/>
            <p:nvPr/>
          </p:nvSpPr>
          <p:spPr>
            <a:xfrm>
              <a:off x="567052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4" name="Полилиния: фигура 5863">
              <a:extLst>
                <a:ext uri="{FF2B5EF4-FFF2-40B4-BE49-F238E27FC236}">
                  <a16:creationId xmlns:a16="http://schemas.microsoft.com/office/drawing/2014/main" id="{B1E7FA1C-B192-C9B9-7E21-F1E75CFD2F9C}"/>
                </a:ext>
              </a:extLst>
            </p:cNvPr>
            <p:cNvSpPr/>
            <p:nvPr/>
          </p:nvSpPr>
          <p:spPr>
            <a:xfrm>
              <a:off x="575975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5" name="Полилиния: фигура 5864">
              <a:extLst>
                <a:ext uri="{FF2B5EF4-FFF2-40B4-BE49-F238E27FC236}">
                  <a16:creationId xmlns:a16="http://schemas.microsoft.com/office/drawing/2014/main" id="{E9774DB6-2719-F703-FDBB-DFA8517E6146}"/>
                </a:ext>
              </a:extLst>
            </p:cNvPr>
            <p:cNvSpPr/>
            <p:nvPr/>
          </p:nvSpPr>
          <p:spPr>
            <a:xfrm>
              <a:off x="567052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6" name="Полилиния: фигура 5865">
              <a:extLst>
                <a:ext uri="{FF2B5EF4-FFF2-40B4-BE49-F238E27FC236}">
                  <a16:creationId xmlns:a16="http://schemas.microsoft.com/office/drawing/2014/main" id="{D0FA1BD2-0CFF-D686-602A-DD921F4FEFE6}"/>
                </a:ext>
              </a:extLst>
            </p:cNvPr>
            <p:cNvSpPr/>
            <p:nvPr/>
          </p:nvSpPr>
          <p:spPr>
            <a:xfrm>
              <a:off x="575975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7" name="Полилиния: фигура 5866">
              <a:extLst>
                <a:ext uri="{FF2B5EF4-FFF2-40B4-BE49-F238E27FC236}">
                  <a16:creationId xmlns:a16="http://schemas.microsoft.com/office/drawing/2014/main" id="{5C13C2BE-FFEB-1FB7-CA97-2BF4E6D96605}"/>
                </a:ext>
              </a:extLst>
            </p:cNvPr>
            <p:cNvSpPr/>
            <p:nvPr/>
          </p:nvSpPr>
          <p:spPr>
            <a:xfrm>
              <a:off x="5680901" y="4872675"/>
              <a:ext cx="20744" cy="21149"/>
            </a:xfrm>
            <a:custGeom>
              <a:avLst/>
              <a:gdLst>
                <a:gd name="connsiteX0" fmla="*/ -72 w 20744"/>
                <a:gd name="connsiteY0" fmla="*/ 10194 h 21149"/>
                <a:gd name="connsiteX1" fmla="*/ 10296 w 20744"/>
                <a:gd name="connsiteY1" fmla="*/ -179 h 21149"/>
                <a:gd name="connsiteX2" fmla="*/ 20673 w 20744"/>
                <a:gd name="connsiteY2" fmla="*/ 10194 h 21149"/>
                <a:gd name="connsiteX3" fmla="*/ 10296 w 20744"/>
                <a:gd name="connsiteY3" fmla="*/ 20566 h 21149"/>
                <a:gd name="connsiteX4" fmla="*/ -72 w 2074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9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8" name="Полилиния: фигура 5867">
              <a:extLst>
                <a:ext uri="{FF2B5EF4-FFF2-40B4-BE49-F238E27FC236}">
                  <a16:creationId xmlns:a16="http://schemas.microsoft.com/office/drawing/2014/main" id="{4C681271-4015-7450-9464-BC4478EB06D3}"/>
                </a:ext>
              </a:extLst>
            </p:cNvPr>
            <p:cNvSpPr/>
            <p:nvPr/>
          </p:nvSpPr>
          <p:spPr>
            <a:xfrm>
              <a:off x="5772208" y="4872675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9" name="Полилиния: фигура 5868">
              <a:extLst>
                <a:ext uri="{FF2B5EF4-FFF2-40B4-BE49-F238E27FC236}">
                  <a16:creationId xmlns:a16="http://schemas.microsoft.com/office/drawing/2014/main" id="{E722CCC6-F130-BE04-A41E-5DDAF0DFB19E}"/>
                </a:ext>
              </a:extLst>
            </p:cNvPr>
            <p:cNvSpPr/>
            <p:nvPr/>
          </p:nvSpPr>
          <p:spPr>
            <a:xfrm>
              <a:off x="5680901" y="496394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0" name="Полилиния: фигура 5869">
              <a:extLst>
                <a:ext uri="{FF2B5EF4-FFF2-40B4-BE49-F238E27FC236}">
                  <a16:creationId xmlns:a16="http://schemas.microsoft.com/office/drawing/2014/main" id="{FF9F90EE-BAFF-77C0-5DAB-E953F3716488}"/>
                </a:ext>
              </a:extLst>
            </p:cNvPr>
            <p:cNvSpPr/>
            <p:nvPr/>
          </p:nvSpPr>
          <p:spPr>
            <a:xfrm>
              <a:off x="5772208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1" name="Полилиния: фигура 5870">
              <a:extLst>
                <a:ext uri="{FF2B5EF4-FFF2-40B4-BE49-F238E27FC236}">
                  <a16:creationId xmlns:a16="http://schemas.microsoft.com/office/drawing/2014/main" id="{D20687A1-6FCE-7625-A4F4-8BFA9BD17D51}"/>
                </a:ext>
              </a:extLst>
            </p:cNvPr>
            <p:cNvSpPr/>
            <p:nvPr/>
          </p:nvSpPr>
          <p:spPr>
            <a:xfrm>
              <a:off x="5483746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2" name="Полилиния: фигура 5871">
              <a:extLst>
                <a:ext uri="{FF2B5EF4-FFF2-40B4-BE49-F238E27FC236}">
                  <a16:creationId xmlns:a16="http://schemas.microsoft.com/office/drawing/2014/main" id="{ACC0BD5A-4339-0D3F-9093-2004F408A84F}"/>
                </a:ext>
              </a:extLst>
            </p:cNvPr>
            <p:cNvSpPr/>
            <p:nvPr/>
          </p:nvSpPr>
          <p:spPr>
            <a:xfrm>
              <a:off x="557298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3" name="Полилиния: фигура 5872">
              <a:extLst>
                <a:ext uri="{FF2B5EF4-FFF2-40B4-BE49-F238E27FC236}">
                  <a16:creationId xmlns:a16="http://schemas.microsoft.com/office/drawing/2014/main" id="{2316C43B-F817-288C-343B-17550BCE0159}"/>
                </a:ext>
              </a:extLst>
            </p:cNvPr>
            <p:cNvSpPr/>
            <p:nvPr/>
          </p:nvSpPr>
          <p:spPr>
            <a:xfrm>
              <a:off x="5483746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4" name="Полилиния: фигура 5873">
              <a:extLst>
                <a:ext uri="{FF2B5EF4-FFF2-40B4-BE49-F238E27FC236}">
                  <a16:creationId xmlns:a16="http://schemas.microsoft.com/office/drawing/2014/main" id="{49D684ED-977C-1064-211B-17006D43416E}"/>
                </a:ext>
              </a:extLst>
            </p:cNvPr>
            <p:cNvSpPr/>
            <p:nvPr/>
          </p:nvSpPr>
          <p:spPr>
            <a:xfrm>
              <a:off x="557298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5" name="Полилиния: фигура 5874">
              <a:extLst>
                <a:ext uri="{FF2B5EF4-FFF2-40B4-BE49-F238E27FC236}">
                  <a16:creationId xmlns:a16="http://schemas.microsoft.com/office/drawing/2014/main" id="{4EB60247-3A5A-3D24-B66A-BFFEFF395F98}"/>
                </a:ext>
              </a:extLst>
            </p:cNvPr>
            <p:cNvSpPr/>
            <p:nvPr/>
          </p:nvSpPr>
          <p:spPr>
            <a:xfrm>
              <a:off x="5494123" y="4872675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6" name="Полилиния: фигура 5875">
              <a:extLst>
                <a:ext uri="{FF2B5EF4-FFF2-40B4-BE49-F238E27FC236}">
                  <a16:creationId xmlns:a16="http://schemas.microsoft.com/office/drawing/2014/main" id="{3360B489-F8E4-F252-9C40-6C0076CFB575}"/>
                </a:ext>
              </a:extLst>
            </p:cNvPr>
            <p:cNvSpPr/>
            <p:nvPr/>
          </p:nvSpPr>
          <p:spPr>
            <a:xfrm>
              <a:off x="5585439" y="4872675"/>
              <a:ext cx="20754" cy="21149"/>
            </a:xfrm>
            <a:custGeom>
              <a:avLst/>
              <a:gdLst>
                <a:gd name="connsiteX0" fmla="*/ -72 w 20754"/>
                <a:gd name="connsiteY0" fmla="*/ 10194 h 21149"/>
                <a:gd name="connsiteX1" fmla="*/ 10306 w 20754"/>
                <a:gd name="connsiteY1" fmla="*/ -179 h 21149"/>
                <a:gd name="connsiteX2" fmla="*/ 20682 w 20754"/>
                <a:gd name="connsiteY2" fmla="*/ 10194 h 21149"/>
                <a:gd name="connsiteX3" fmla="*/ 10306 w 20754"/>
                <a:gd name="connsiteY3" fmla="*/ 20566 h 21149"/>
                <a:gd name="connsiteX4" fmla="*/ -72 w 2075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9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7" name="Полилиния: фигура 5876">
              <a:extLst>
                <a:ext uri="{FF2B5EF4-FFF2-40B4-BE49-F238E27FC236}">
                  <a16:creationId xmlns:a16="http://schemas.microsoft.com/office/drawing/2014/main" id="{F4DA9234-AAD3-59C4-BFF8-FBA2A4DA4B43}"/>
                </a:ext>
              </a:extLst>
            </p:cNvPr>
            <p:cNvSpPr/>
            <p:nvPr/>
          </p:nvSpPr>
          <p:spPr>
            <a:xfrm>
              <a:off x="5494123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8" name="Полилиния: фигура 5877">
              <a:extLst>
                <a:ext uri="{FF2B5EF4-FFF2-40B4-BE49-F238E27FC236}">
                  <a16:creationId xmlns:a16="http://schemas.microsoft.com/office/drawing/2014/main" id="{F90F311B-79D3-A31C-950D-484B89F0D03C}"/>
                </a:ext>
              </a:extLst>
            </p:cNvPr>
            <p:cNvSpPr/>
            <p:nvPr/>
          </p:nvSpPr>
          <p:spPr>
            <a:xfrm>
              <a:off x="5585439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9" name="Полилиния: фигура 5878">
              <a:extLst>
                <a:ext uri="{FF2B5EF4-FFF2-40B4-BE49-F238E27FC236}">
                  <a16:creationId xmlns:a16="http://schemas.microsoft.com/office/drawing/2014/main" id="{9C2472B2-8979-0E25-9C82-1235893675C2}"/>
                </a:ext>
              </a:extLst>
            </p:cNvPr>
            <p:cNvSpPr/>
            <p:nvPr/>
          </p:nvSpPr>
          <p:spPr>
            <a:xfrm>
              <a:off x="529491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0" name="Полилиния: фигура 5879">
              <a:extLst>
                <a:ext uri="{FF2B5EF4-FFF2-40B4-BE49-F238E27FC236}">
                  <a16:creationId xmlns:a16="http://schemas.microsoft.com/office/drawing/2014/main" id="{541E7626-EF22-DE6E-9975-68159D7EA6EF}"/>
                </a:ext>
              </a:extLst>
            </p:cNvPr>
            <p:cNvSpPr/>
            <p:nvPr/>
          </p:nvSpPr>
          <p:spPr>
            <a:xfrm>
              <a:off x="538621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1" name="Полилиния: фигура 5880">
              <a:extLst>
                <a:ext uri="{FF2B5EF4-FFF2-40B4-BE49-F238E27FC236}">
                  <a16:creationId xmlns:a16="http://schemas.microsoft.com/office/drawing/2014/main" id="{8D003823-CB94-51FB-4C93-3EA4AD1A0585}"/>
                </a:ext>
              </a:extLst>
            </p:cNvPr>
            <p:cNvSpPr/>
            <p:nvPr/>
          </p:nvSpPr>
          <p:spPr>
            <a:xfrm>
              <a:off x="529491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2" name="Полилиния: фигура 5881">
              <a:extLst>
                <a:ext uri="{FF2B5EF4-FFF2-40B4-BE49-F238E27FC236}">
                  <a16:creationId xmlns:a16="http://schemas.microsoft.com/office/drawing/2014/main" id="{B5561A03-1983-8D73-CE99-64D2ADB14D67}"/>
                </a:ext>
              </a:extLst>
            </p:cNvPr>
            <p:cNvSpPr/>
            <p:nvPr/>
          </p:nvSpPr>
          <p:spPr>
            <a:xfrm>
              <a:off x="538621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3" name="Полилиния: фигура 5882">
              <a:extLst>
                <a:ext uri="{FF2B5EF4-FFF2-40B4-BE49-F238E27FC236}">
                  <a16:creationId xmlns:a16="http://schemas.microsoft.com/office/drawing/2014/main" id="{D70CE1FC-84EC-3C9B-FCB9-9693E132FCB8}"/>
                </a:ext>
              </a:extLst>
            </p:cNvPr>
            <p:cNvSpPr/>
            <p:nvPr/>
          </p:nvSpPr>
          <p:spPr>
            <a:xfrm>
              <a:off x="5307355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4" name="Полилиния: фигура 5883">
              <a:extLst>
                <a:ext uri="{FF2B5EF4-FFF2-40B4-BE49-F238E27FC236}">
                  <a16:creationId xmlns:a16="http://schemas.microsoft.com/office/drawing/2014/main" id="{19122AF9-792B-6CD3-0954-B3E717AFA5A3}"/>
                </a:ext>
              </a:extLst>
            </p:cNvPr>
            <p:cNvSpPr/>
            <p:nvPr/>
          </p:nvSpPr>
          <p:spPr>
            <a:xfrm>
              <a:off x="5398671" y="487267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5" name="Полилиния: фигура 5884">
              <a:extLst>
                <a:ext uri="{FF2B5EF4-FFF2-40B4-BE49-F238E27FC236}">
                  <a16:creationId xmlns:a16="http://schemas.microsoft.com/office/drawing/2014/main" id="{7D6713D2-A742-BC4A-DA51-B00AA0526F45}"/>
                </a:ext>
              </a:extLst>
            </p:cNvPr>
            <p:cNvSpPr/>
            <p:nvPr/>
          </p:nvSpPr>
          <p:spPr>
            <a:xfrm>
              <a:off x="5307355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6" name="Полилиния: фигура 5885">
              <a:extLst>
                <a:ext uri="{FF2B5EF4-FFF2-40B4-BE49-F238E27FC236}">
                  <a16:creationId xmlns:a16="http://schemas.microsoft.com/office/drawing/2014/main" id="{7CCF5BD3-EE6B-4106-4710-AC705F9EDBF1}"/>
                </a:ext>
              </a:extLst>
            </p:cNvPr>
            <p:cNvSpPr/>
            <p:nvPr/>
          </p:nvSpPr>
          <p:spPr>
            <a:xfrm>
              <a:off x="5398671" y="496394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7" name="Полилиния: фигура 5886">
              <a:extLst>
                <a:ext uri="{FF2B5EF4-FFF2-40B4-BE49-F238E27FC236}">
                  <a16:creationId xmlns:a16="http://schemas.microsoft.com/office/drawing/2014/main" id="{335C4639-5EE4-1BC6-EA5D-2BF4084D9875}"/>
                </a:ext>
              </a:extLst>
            </p:cNvPr>
            <p:cNvSpPr/>
            <p:nvPr/>
          </p:nvSpPr>
          <p:spPr>
            <a:xfrm>
              <a:off x="5108132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8" name="Полилиния: фигура 5887">
              <a:extLst>
                <a:ext uri="{FF2B5EF4-FFF2-40B4-BE49-F238E27FC236}">
                  <a16:creationId xmlns:a16="http://schemas.microsoft.com/office/drawing/2014/main" id="{758D776C-0CEC-1F97-C061-9BAB20446627}"/>
                </a:ext>
              </a:extLst>
            </p:cNvPr>
            <p:cNvSpPr/>
            <p:nvPr/>
          </p:nvSpPr>
          <p:spPr>
            <a:xfrm>
              <a:off x="5199448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9" name="Полилиния: фигура 5888">
              <a:extLst>
                <a:ext uri="{FF2B5EF4-FFF2-40B4-BE49-F238E27FC236}">
                  <a16:creationId xmlns:a16="http://schemas.microsoft.com/office/drawing/2014/main" id="{16EDBE59-FA4B-611B-F03E-77B110A6BB65}"/>
                </a:ext>
              </a:extLst>
            </p:cNvPr>
            <p:cNvSpPr/>
            <p:nvPr/>
          </p:nvSpPr>
          <p:spPr>
            <a:xfrm>
              <a:off x="5108132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0" name="Полилиния: фигура 5889">
              <a:extLst>
                <a:ext uri="{FF2B5EF4-FFF2-40B4-BE49-F238E27FC236}">
                  <a16:creationId xmlns:a16="http://schemas.microsoft.com/office/drawing/2014/main" id="{37AB56CE-5E2E-C0CE-CCFB-226B3C93FAFF}"/>
                </a:ext>
              </a:extLst>
            </p:cNvPr>
            <p:cNvSpPr/>
            <p:nvPr/>
          </p:nvSpPr>
          <p:spPr>
            <a:xfrm>
              <a:off x="5199448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1" name="Полилиния: фигура 5890">
              <a:extLst>
                <a:ext uri="{FF2B5EF4-FFF2-40B4-BE49-F238E27FC236}">
                  <a16:creationId xmlns:a16="http://schemas.microsoft.com/office/drawing/2014/main" id="{93B3541C-C000-7924-84E3-53D0C87F47B2}"/>
                </a:ext>
              </a:extLst>
            </p:cNvPr>
            <p:cNvSpPr/>
            <p:nvPr/>
          </p:nvSpPr>
          <p:spPr>
            <a:xfrm>
              <a:off x="5120586" y="487267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2" name="Полилиния: фигура 5891">
              <a:extLst>
                <a:ext uri="{FF2B5EF4-FFF2-40B4-BE49-F238E27FC236}">
                  <a16:creationId xmlns:a16="http://schemas.microsoft.com/office/drawing/2014/main" id="{E863A671-C958-8789-ED44-D24FA4A23458}"/>
                </a:ext>
              </a:extLst>
            </p:cNvPr>
            <p:cNvSpPr/>
            <p:nvPr/>
          </p:nvSpPr>
          <p:spPr>
            <a:xfrm>
              <a:off x="5211893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3" name="Полилиния: фигура 5892">
              <a:extLst>
                <a:ext uri="{FF2B5EF4-FFF2-40B4-BE49-F238E27FC236}">
                  <a16:creationId xmlns:a16="http://schemas.microsoft.com/office/drawing/2014/main" id="{9F62293F-19D3-3082-B093-EB40596D6E28}"/>
                </a:ext>
              </a:extLst>
            </p:cNvPr>
            <p:cNvSpPr/>
            <p:nvPr/>
          </p:nvSpPr>
          <p:spPr>
            <a:xfrm>
              <a:off x="5120586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4" name="Полилиния: фигура 5893">
              <a:extLst>
                <a:ext uri="{FF2B5EF4-FFF2-40B4-BE49-F238E27FC236}">
                  <a16:creationId xmlns:a16="http://schemas.microsoft.com/office/drawing/2014/main" id="{13FADDB5-3317-3E66-25C0-F0209FE441F7}"/>
                </a:ext>
              </a:extLst>
            </p:cNvPr>
            <p:cNvSpPr/>
            <p:nvPr/>
          </p:nvSpPr>
          <p:spPr>
            <a:xfrm>
              <a:off x="5211893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5" name="Полилиния: фигура 5894">
              <a:extLst>
                <a:ext uri="{FF2B5EF4-FFF2-40B4-BE49-F238E27FC236}">
                  <a16:creationId xmlns:a16="http://schemas.microsoft.com/office/drawing/2014/main" id="{F08AFB75-AAE2-5DF8-BE13-8F747C2A8AEA}"/>
                </a:ext>
              </a:extLst>
            </p:cNvPr>
            <p:cNvSpPr/>
            <p:nvPr/>
          </p:nvSpPr>
          <p:spPr>
            <a:xfrm>
              <a:off x="492136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6" name="Полилиния: фигура 5895">
              <a:extLst>
                <a:ext uri="{FF2B5EF4-FFF2-40B4-BE49-F238E27FC236}">
                  <a16:creationId xmlns:a16="http://schemas.microsoft.com/office/drawing/2014/main" id="{DA85D415-D12B-A57B-78B3-E71D47004640}"/>
                </a:ext>
              </a:extLst>
            </p:cNvPr>
            <p:cNvSpPr/>
            <p:nvPr/>
          </p:nvSpPr>
          <p:spPr>
            <a:xfrm>
              <a:off x="501060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7" name="Полилиния: фигура 5896">
              <a:extLst>
                <a:ext uri="{FF2B5EF4-FFF2-40B4-BE49-F238E27FC236}">
                  <a16:creationId xmlns:a16="http://schemas.microsoft.com/office/drawing/2014/main" id="{BC881107-D90B-4469-7785-B09DF3969627}"/>
                </a:ext>
              </a:extLst>
            </p:cNvPr>
            <p:cNvSpPr/>
            <p:nvPr/>
          </p:nvSpPr>
          <p:spPr>
            <a:xfrm>
              <a:off x="492136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8" name="Полилиния: фигура 5897">
              <a:extLst>
                <a:ext uri="{FF2B5EF4-FFF2-40B4-BE49-F238E27FC236}">
                  <a16:creationId xmlns:a16="http://schemas.microsoft.com/office/drawing/2014/main" id="{C47CD7DE-92C6-0A12-E92D-D50B8CE1BFAC}"/>
                </a:ext>
              </a:extLst>
            </p:cNvPr>
            <p:cNvSpPr/>
            <p:nvPr/>
          </p:nvSpPr>
          <p:spPr>
            <a:xfrm>
              <a:off x="501060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9" name="Полилиния: фигура 5898">
              <a:extLst>
                <a:ext uri="{FF2B5EF4-FFF2-40B4-BE49-F238E27FC236}">
                  <a16:creationId xmlns:a16="http://schemas.microsoft.com/office/drawing/2014/main" id="{94323398-411B-9829-937D-194D72B29581}"/>
                </a:ext>
              </a:extLst>
            </p:cNvPr>
            <p:cNvSpPr/>
            <p:nvPr/>
          </p:nvSpPr>
          <p:spPr>
            <a:xfrm>
              <a:off x="4933818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4337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0" name="Полилиния: фигура 5899">
              <a:extLst>
                <a:ext uri="{FF2B5EF4-FFF2-40B4-BE49-F238E27FC236}">
                  <a16:creationId xmlns:a16="http://schemas.microsoft.com/office/drawing/2014/main" id="{C97B24B7-8CB4-0ABD-43FE-D9D20EA1985F}"/>
                </a:ext>
              </a:extLst>
            </p:cNvPr>
            <p:cNvSpPr/>
            <p:nvPr/>
          </p:nvSpPr>
          <p:spPr>
            <a:xfrm>
              <a:off x="5025125" y="487267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4337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1" name="Полилиния: фигура 5900">
              <a:extLst>
                <a:ext uri="{FF2B5EF4-FFF2-40B4-BE49-F238E27FC236}">
                  <a16:creationId xmlns:a16="http://schemas.microsoft.com/office/drawing/2014/main" id="{4DAD5461-DB43-32A6-286B-450C8CD4C1B9}"/>
                </a:ext>
              </a:extLst>
            </p:cNvPr>
            <p:cNvSpPr/>
            <p:nvPr/>
          </p:nvSpPr>
          <p:spPr>
            <a:xfrm>
              <a:off x="4933818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2" name="Полилиния: фигура 5901">
              <a:extLst>
                <a:ext uri="{FF2B5EF4-FFF2-40B4-BE49-F238E27FC236}">
                  <a16:creationId xmlns:a16="http://schemas.microsoft.com/office/drawing/2014/main" id="{280C5FC2-31E8-4C6C-1C77-5431778BB360}"/>
                </a:ext>
              </a:extLst>
            </p:cNvPr>
            <p:cNvSpPr/>
            <p:nvPr/>
          </p:nvSpPr>
          <p:spPr>
            <a:xfrm>
              <a:off x="5025125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3" name="Полилиния: фигура 5902">
              <a:extLst>
                <a:ext uri="{FF2B5EF4-FFF2-40B4-BE49-F238E27FC236}">
                  <a16:creationId xmlns:a16="http://schemas.microsoft.com/office/drawing/2014/main" id="{BBE600DF-494A-E164-E142-28E64E7FD428}"/>
                </a:ext>
              </a:extLst>
            </p:cNvPr>
            <p:cNvSpPr/>
            <p:nvPr/>
          </p:nvSpPr>
          <p:spPr>
            <a:xfrm>
              <a:off x="473459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4" name="Полилиния: фигура 5903">
              <a:extLst>
                <a:ext uri="{FF2B5EF4-FFF2-40B4-BE49-F238E27FC236}">
                  <a16:creationId xmlns:a16="http://schemas.microsoft.com/office/drawing/2014/main" id="{A9E89085-5F31-A06A-FD8E-27FB1FDE95E2}"/>
                </a:ext>
              </a:extLst>
            </p:cNvPr>
            <p:cNvSpPr/>
            <p:nvPr/>
          </p:nvSpPr>
          <p:spPr>
            <a:xfrm>
              <a:off x="482383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5" name="Полилиния: фигура 5904">
              <a:extLst>
                <a:ext uri="{FF2B5EF4-FFF2-40B4-BE49-F238E27FC236}">
                  <a16:creationId xmlns:a16="http://schemas.microsoft.com/office/drawing/2014/main" id="{07761639-8356-A6B1-BC36-90984C7A9A05}"/>
                </a:ext>
              </a:extLst>
            </p:cNvPr>
            <p:cNvSpPr/>
            <p:nvPr/>
          </p:nvSpPr>
          <p:spPr>
            <a:xfrm>
              <a:off x="473459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6" name="Полилиния: фигура 5905">
              <a:extLst>
                <a:ext uri="{FF2B5EF4-FFF2-40B4-BE49-F238E27FC236}">
                  <a16:creationId xmlns:a16="http://schemas.microsoft.com/office/drawing/2014/main" id="{560811E4-92E3-5532-6D6C-3D62E7451659}"/>
                </a:ext>
              </a:extLst>
            </p:cNvPr>
            <p:cNvSpPr/>
            <p:nvPr/>
          </p:nvSpPr>
          <p:spPr>
            <a:xfrm>
              <a:off x="482383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7" name="Полилиния: фигура 5906">
              <a:extLst>
                <a:ext uri="{FF2B5EF4-FFF2-40B4-BE49-F238E27FC236}">
                  <a16:creationId xmlns:a16="http://schemas.microsoft.com/office/drawing/2014/main" id="{C01E8339-A386-BB2D-48F6-7E07EDC7C5F2}"/>
                </a:ext>
              </a:extLst>
            </p:cNvPr>
            <p:cNvSpPr/>
            <p:nvPr/>
          </p:nvSpPr>
          <p:spPr>
            <a:xfrm>
              <a:off x="4747049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8" name="Полилиния: фигура 5907">
              <a:extLst>
                <a:ext uri="{FF2B5EF4-FFF2-40B4-BE49-F238E27FC236}">
                  <a16:creationId xmlns:a16="http://schemas.microsoft.com/office/drawing/2014/main" id="{628AB1DC-EA9B-7CEA-E263-1B980BF837FE}"/>
                </a:ext>
              </a:extLst>
            </p:cNvPr>
            <p:cNvSpPr/>
            <p:nvPr/>
          </p:nvSpPr>
          <p:spPr>
            <a:xfrm>
              <a:off x="4838356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9" name="Полилиния: фигура 5908">
              <a:extLst>
                <a:ext uri="{FF2B5EF4-FFF2-40B4-BE49-F238E27FC236}">
                  <a16:creationId xmlns:a16="http://schemas.microsoft.com/office/drawing/2014/main" id="{5DE04E03-7388-339A-8A62-90BEC4C75582}"/>
                </a:ext>
              </a:extLst>
            </p:cNvPr>
            <p:cNvSpPr/>
            <p:nvPr/>
          </p:nvSpPr>
          <p:spPr>
            <a:xfrm>
              <a:off x="4747049" y="496602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0" name="Полилиния: фигура 5909">
              <a:extLst>
                <a:ext uri="{FF2B5EF4-FFF2-40B4-BE49-F238E27FC236}">
                  <a16:creationId xmlns:a16="http://schemas.microsoft.com/office/drawing/2014/main" id="{4E9FABBD-AEA2-F0B8-4ABE-703D7036037B}"/>
                </a:ext>
              </a:extLst>
            </p:cNvPr>
            <p:cNvSpPr/>
            <p:nvPr/>
          </p:nvSpPr>
          <p:spPr>
            <a:xfrm>
              <a:off x="4838356" y="496602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1" name="Полилиния: фигура 5910">
              <a:extLst>
                <a:ext uri="{FF2B5EF4-FFF2-40B4-BE49-F238E27FC236}">
                  <a16:creationId xmlns:a16="http://schemas.microsoft.com/office/drawing/2014/main" id="{E861BDA2-C8B6-FD11-0CEE-949B2713F943}"/>
                </a:ext>
              </a:extLst>
            </p:cNvPr>
            <p:cNvSpPr/>
            <p:nvPr/>
          </p:nvSpPr>
          <p:spPr>
            <a:xfrm>
              <a:off x="454782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2" name="Полилиния: фигура 5911">
              <a:extLst>
                <a:ext uri="{FF2B5EF4-FFF2-40B4-BE49-F238E27FC236}">
                  <a16:creationId xmlns:a16="http://schemas.microsoft.com/office/drawing/2014/main" id="{640E6519-42C3-66F1-9FC0-DE074B70F6E0}"/>
                </a:ext>
              </a:extLst>
            </p:cNvPr>
            <p:cNvSpPr/>
            <p:nvPr/>
          </p:nvSpPr>
          <p:spPr>
            <a:xfrm>
              <a:off x="463706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3" name="Полилиния: фигура 5912">
              <a:extLst>
                <a:ext uri="{FF2B5EF4-FFF2-40B4-BE49-F238E27FC236}">
                  <a16:creationId xmlns:a16="http://schemas.microsoft.com/office/drawing/2014/main" id="{FD65D842-A4BB-3B4A-5A2D-B31EDE63E841}"/>
                </a:ext>
              </a:extLst>
            </p:cNvPr>
            <p:cNvSpPr/>
            <p:nvPr/>
          </p:nvSpPr>
          <p:spPr>
            <a:xfrm>
              <a:off x="4560281" y="4874751"/>
              <a:ext cx="16598" cy="17132"/>
            </a:xfrm>
            <a:custGeom>
              <a:avLst/>
              <a:gdLst>
                <a:gd name="connsiteX0" fmla="*/ -72 w 16598"/>
                <a:gd name="connsiteY0" fmla="*/ 8118 h 17132"/>
                <a:gd name="connsiteX1" fmla="*/ 8227 w 16598"/>
                <a:gd name="connsiteY1" fmla="*/ -179 h 17132"/>
                <a:gd name="connsiteX2" fmla="*/ 16527 w 16598"/>
                <a:gd name="connsiteY2" fmla="*/ 8118 h 17132"/>
                <a:gd name="connsiteX3" fmla="*/ 8227 w 16598"/>
                <a:gd name="connsiteY3" fmla="*/ 16414 h 17132"/>
                <a:gd name="connsiteX4" fmla="*/ -72 w 16598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4" name="Полилиния: фигура 5913">
              <a:extLst>
                <a:ext uri="{FF2B5EF4-FFF2-40B4-BE49-F238E27FC236}">
                  <a16:creationId xmlns:a16="http://schemas.microsoft.com/office/drawing/2014/main" id="{E90D43C8-4E89-9F9D-5295-080A09C69C68}"/>
                </a:ext>
              </a:extLst>
            </p:cNvPr>
            <p:cNvSpPr/>
            <p:nvPr/>
          </p:nvSpPr>
          <p:spPr>
            <a:xfrm>
              <a:off x="4651588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5" name="Полилиния: фигура 5914">
              <a:extLst>
                <a:ext uri="{FF2B5EF4-FFF2-40B4-BE49-F238E27FC236}">
                  <a16:creationId xmlns:a16="http://schemas.microsoft.com/office/drawing/2014/main" id="{DEBD189D-8243-E01E-0099-7F3D3213C9C2}"/>
                </a:ext>
              </a:extLst>
            </p:cNvPr>
            <p:cNvSpPr/>
            <p:nvPr/>
          </p:nvSpPr>
          <p:spPr>
            <a:xfrm>
              <a:off x="4450288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6" name="Полилиния: фигура 5915">
              <a:extLst>
                <a:ext uri="{FF2B5EF4-FFF2-40B4-BE49-F238E27FC236}">
                  <a16:creationId xmlns:a16="http://schemas.microsoft.com/office/drawing/2014/main" id="{1A56817C-E02D-0F30-AE69-3D725559F241}"/>
                </a:ext>
              </a:extLst>
            </p:cNvPr>
            <p:cNvSpPr/>
            <p:nvPr/>
          </p:nvSpPr>
          <p:spPr>
            <a:xfrm>
              <a:off x="4464819" y="4874751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7" name="Полилиния: фигура 5916">
              <a:extLst>
                <a:ext uri="{FF2B5EF4-FFF2-40B4-BE49-F238E27FC236}">
                  <a16:creationId xmlns:a16="http://schemas.microsoft.com/office/drawing/2014/main" id="{926B980D-2F21-5721-4167-658AADE683AF}"/>
                </a:ext>
              </a:extLst>
            </p:cNvPr>
            <p:cNvSpPr/>
            <p:nvPr/>
          </p:nvSpPr>
          <p:spPr>
            <a:xfrm>
              <a:off x="342306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8" name="Полилиния: фигура 5917">
              <a:extLst>
                <a:ext uri="{FF2B5EF4-FFF2-40B4-BE49-F238E27FC236}">
                  <a16:creationId xmlns:a16="http://schemas.microsoft.com/office/drawing/2014/main" id="{295612F2-6205-7E41-39E4-4E6D68448B2A}"/>
                </a:ext>
              </a:extLst>
            </p:cNvPr>
            <p:cNvSpPr/>
            <p:nvPr/>
          </p:nvSpPr>
          <p:spPr>
            <a:xfrm>
              <a:off x="3439661" y="487681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9" name="Полилиния: фигура 5918">
              <a:extLst>
                <a:ext uri="{FF2B5EF4-FFF2-40B4-BE49-F238E27FC236}">
                  <a16:creationId xmlns:a16="http://schemas.microsoft.com/office/drawing/2014/main" id="{0B89524C-BF31-5415-3BC8-3FB624FFD112}"/>
                </a:ext>
              </a:extLst>
            </p:cNvPr>
            <p:cNvSpPr/>
            <p:nvPr/>
          </p:nvSpPr>
          <p:spPr>
            <a:xfrm>
              <a:off x="3236283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0" name="Полилиния: фигура 5919">
              <a:extLst>
                <a:ext uri="{FF2B5EF4-FFF2-40B4-BE49-F238E27FC236}">
                  <a16:creationId xmlns:a16="http://schemas.microsoft.com/office/drawing/2014/main" id="{E6D31FAD-7D69-DEAD-828C-7C5F085224EE}"/>
                </a:ext>
              </a:extLst>
            </p:cNvPr>
            <p:cNvSpPr/>
            <p:nvPr/>
          </p:nvSpPr>
          <p:spPr>
            <a:xfrm>
              <a:off x="332760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1" name="Полилиния: фигура 5920">
              <a:extLst>
                <a:ext uri="{FF2B5EF4-FFF2-40B4-BE49-F238E27FC236}">
                  <a16:creationId xmlns:a16="http://schemas.microsoft.com/office/drawing/2014/main" id="{4A8B21EF-498F-383B-8E1F-F51F942CE8D0}"/>
                </a:ext>
              </a:extLst>
            </p:cNvPr>
            <p:cNvSpPr/>
            <p:nvPr/>
          </p:nvSpPr>
          <p:spPr>
            <a:xfrm>
              <a:off x="3252893" y="487681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2" name="Полилиния: фигура 5921">
              <a:extLst>
                <a:ext uri="{FF2B5EF4-FFF2-40B4-BE49-F238E27FC236}">
                  <a16:creationId xmlns:a16="http://schemas.microsoft.com/office/drawing/2014/main" id="{024DD991-FB59-108C-FA5A-8D5E67B33D3B}"/>
                </a:ext>
              </a:extLst>
            </p:cNvPr>
            <p:cNvSpPr/>
            <p:nvPr/>
          </p:nvSpPr>
          <p:spPr>
            <a:xfrm>
              <a:off x="3344200" y="487681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3" name="Полилиния: фигура 5922">
              <a:extLst>
                <a:ext uri="{FF2B5EF4-FFF2-40B4-BE49-F238E27FC236}">
                  <a16:creationId xmlns:a16="http://schemas.microsoft.com/office/drawing/2014/main" id="{4FFCD277-C62C-0EB2-CAB6-7853015F412C}"/>
                </a:ext>
              </a:extLst>
            </p:cNvPr>
            <p:cNvSpPr/>
            <p:nvPr/>
          </p:nvSpPr>
          <p:spPr>
            <a:xfrm>
              <a:off x="211359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4" name="Полилиния: фигура 5923">
              <a:extLst>
                <a:ext uri="{FF2B5EF4-FFF2-40B4-BE49-F238E27FC236}">
                  <a16:creationId xmlns:a16="http://schemas.microsoft.com/office/drawing/2014/main" id="{6B0664EC-C28B-B9D0-731F-A2F7C5F3CB23}"/>
                </a:ext>
              </a:extLst>
            </p:cNvPr>
            <p:cNvSpPr/>
            <p:nvPr/>
          </p:nvSpPr>
          <p:spPr>
            <a:xfrm>
              <a:off x="2113596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5" name="Полилиния: фигура 5924">
              <a:extLst>
                <a:ext uri="{FF2B5EF4-FFF2-40B4-BE49-F238E27FC236}">
                  <a16:creationId xmlns:a16="http://schemas.microsoft.com/office/drawing/2014/main" id="{8637A278-9D3E-0C0C-DD7B-46981DDB8231}"/>
                </a:ext>
              </a:extLst>
            </p:cNvPr>
            <p:cNvSpPr/>
            <p:nvPr/>
          </p:nvSpPr>
          <p:spPr>
            <a:xfrm>
              <a:off x="2132273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6" name="Полилиния: фигура 5925">
              <a:extLst>
                <a:ext uri="{FF2B5EF4-FFF2-40B4-BE49-F238E27FC236}">
                  <a16:creationId xmlns:a16="http://schemas.microsoft.com/office/drawing/2014/main" id="{46850332-2C36-F75D-8C9B-CB3E424EBAD1}"/>
                </a:ext>
              </a:extLst>
            </p:cNvPr>
            <p:cNvSpPr/>
            <p:nvPr/>
          </p:nvSpPr>
          <p:spPr>
            <a:xfrm>
              <a:off x="2132273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7" name="Полилиния: фигура 5926">
              <a:extLst>
                <a:ext uri="{FF2B5EF4-FFF2-40B4-BE49-F238E27FC236}">
                  <a16:creationId xmlns:a16="http://schemas.microsoft.com/office/drawing/2014/main" id="{A0ECD667-9812-7DED-FD2E-B4DD882CF28F}"/>
                </a:ext>
              </a:extLst>
            </p:cNvPr>
            <p:cNvSpPr/>
            <p:nvPr/>
          </p:nvSpPr>
          <p:spPr>
            <a:xfrm>
              <a:off x="192682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8" name="Полилиния: фигура 5927">
              <a:extLst>
                <a:ext uri="{FF2B5EF4-FFF2-40B4-BE49-F238E27FC236}">
                  <a16:creationId xmlns:a16="http://schemas.microsoft.com/office/drawing/2014/main" id="{EEE58AF9-2E8D-0FBB-C539-68CAD7B66C0A}"/>
                </a:ext>
              </a:extLst>
            </p:cNvPr>
            <p:cNvSpPr/>
            <p:nvPr/>
          </p:nvSpPr>
          <p:spPr>
            <a:xfrm>
              <a:off x="201605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9" name="Полилиния: фигура 5928">
              <a:extLst>
                <a:ext uri="{FF2B5EF4-FFF2-40B4-BE49-F238E27FC236}">
                  <a16:creationId xmlns:a16="http://schemas.microsoft.com/office/drawing/2014/main" id="{E491517A-1EFA-B269-4B6B-FB98F7ADE60F}"/>
                </a:ext>
              </a:extLst>
            </p:cNvPr>
            <p:cNvSpPr/>
            <p:nvPr/>
          </p:nvSpPr>
          <p:spPr>
            <a:xfrm>
              <a:off x="192682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0" name="Полилиния: фигура 5929">
              <a:extLst>
                <a:ext uri="{FF2B5EF4-FFF2-40B4-BE49-F238E27FC236}">
                  <a16:creationId xmlns:a16="http://schemas.microsoft.com/office/drawing/2014/main" id="{BC002AB8-AB6D-E98F-76DF-5109614833E2}"/>
                </a:ext>
              </a:extLst>
            </p:cNvPr>
            <p:cNvSpPr/>
            <p:nvPr/>
          </p:nvSpPr>
          <p:spPr>
            <a:xfrm>
              <a:off x="201605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1" name="Полилиния: фигура 5930">
              <a:extLst>
                <a:ext uri="{FF2B5EF4-FFF2-40B4-BE49-F238E27FC236}">
                  <a16:creationId xmlns:a16="http://schemas.microsoft.com/office/drawing/2014/main" id="{56B87154-CE8E-DCB7-BFE6-F4EF8AC3AAA9}"/>
                </a:ext>
              </a:extLst>
            </p:cNvPr>
            <p:cNvSpPr/>
            <p:nvPr/>
          </p:nvSpPr>
          <p:spPr>
            <a:xfrm>
              <a:off x="1945504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1996 w 4145"/>
                <a:gd name="connsiteY1" fmla="*/ -179 h 5003"/>
                <a:gd name="connsiteX2" fmla="*/ 4073 w 4145"/>
                <a:gd name="connsiteY2" fmla="*/ 1898 h 5003"/>
                <a:gd name="connsiteX3" fmla="*/ 1996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2" name="Полилиния: фигура 5931">
              <a:extLst>
                <a:ext uri="{FF2B5EF4-FFF2-40B4-BE49-F238E27FC236}">
                  <a16:creationId xmlns:a16="http://schemas.microsoft.com/office/drawing/2014/main" id="{3DE3C279-885E-9EB4-ABFE-2B2334A04766}"/>
                </a:ext>
              </a:extLst>
            </p:cNvPr>
            <p:cNvSpPr/>
            <p:nvPr/>
          </p:nvSpPr>
          <p:spPr>
            <a:xfrm>
              <a:off x="2036811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3" name="Полилиния: фигура 5932">
              <a:extLst>
                <a:ext uri="{FF2B5EF4-FFF2-40B4-BE49-F238E27FC236}">
                  <a16:creationId xmlns:a16="http://schemas.microsoft.com/office/drawing/2014/main" id="{54FE90DC-DA9A-1FF5-43D1-898C5DCA5D0A}"/>
                </a:ext>
              </a:extLst>
            </p:cNvPr>
            <p:cNvSpPr/>
            <p:nvPr/>
          </p:nvSpPr>
          <p:spPr>
            <a:xfrm>
              <a:off x="1945504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4" name="Полилиния: фигура 5933">
              <a:extLst>
                <a:ext uri="{FF2B5EF4-FFF2-40B4-BE49-F238E27FC236}">
                  <a16:creationId xmlns:a16="http://schemas.microsoft.com/office/drawing/2014/main" id="{B1743139-74BD-B509-4902-434F987EF0CF}"/>
                </a:ext>
              </a:extLst>
            </p:cNvPr>
            <p:cNvSpPr/>
            <p:nvPr/>
          </p:nvSpPr>
          <p:spPr>
            <a:xfrm>
              <a:off x="2036811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5" name="Полилиния: фигура 5934">
              <a:extLst>
                <a:ext uri="{FF2B5EF4-FFF2-40B4-BE49-F238E27FC236}">
                  <a16:creationId xmlns:a16="http://schemas.microsoft.com/office/drawing/2014/main" id="{F4F2C615-F947-44A6-E2AC-A08A28572E0A}"/>
                </a:ext>
              </a:extLst>
            </p:cNvPr>
            <p:cNvSpPr/>
            <p:nvPr/>
          </p:nvSpPr>
          <p:spPr>
            <a:xfrm>
              <a:off x="1740049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6" name="Полилиния: фигура 5935">
              <a:extLst>
                <a:ext uri="{FF2B5EF4-FFF2-40B4-BE49-F238E27FC236}">
                  <a16:creationId xmlns:a16="http://schemas.microsoft.com/office/drawing/2014/main" id="{FBFF2A11-E8E0-9B6F-827F-8A9FCA618859}"/>
                </a:ext>
              </a:extLst>
            </p:cNvPr>
            <p:cNvSpPr/>
            <p:nvPr/>
          </p:nvSpPr>
          <p:spPr>
            <a:xfrm>
              <a:off x="182928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7" name="Полилиния: фигура 5936">
              <a:extLst>
                <a:ext uri="{FF2B5EF4-FFF2-40B4-BE49-F238E27FC236}">
                  <a16:creationId xmlns:a16="http://schemas.microsoft.com/office/drawing/2014/main" id="{76AA8197-B580-D4F7-ABBA-BA832F84F360}"/>
                </a:ext>
              </a:extLst>
            </p:cNvPr>
            <p:cNvSpPr/>
            <p:nvPr/>
          </p:nvSpPr>
          <p:spPr>
            <a:xfrm>
              <a:off x="1740049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8" name="Полилиния: фигура 5937">
              <a:extLst>
                <a:ext uri="{FF2B5EF4-FFF2-40B4-BE49-F238E27FC236}">
                  <a16:creationId xmlns:a16="http://schemas.microsoft.com/office/drawing/2014/main" id="{92B4AA68-BE42-AC14-B4F9-E182B8B0BA8E}"/>
                </a:ext>
              </a:extLst>
            </p:cNvPr>
            <p:cNvSpPr/>
            <p:nvPr/>
          </p:nvSpPr>
          <p:spPr>
            <a:xfrm>
              <a:off x="182928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9" name="Полилиния: фигура 5938">
              <a:extLst>
                <a:ext uri="{FF2B5EF4-FFF2-40B4-BE49-F238E27FC236}">
                  <a16:creationId xmlns:a16="http://schemas.microsoft.com/office/drawing/2014/main" id="{5F8B257F-9046-DF62-2A13-655234734E52}"/>
                </a:ext>
              </a:extLst>
            </p:cNvPr>
            <p:cNvSpPr/>
            <p:nvPr/>
          </p:nvSpPr>
          <p:spPr>
            <a:xfrm>
              <a:off x="1758726" y="4880971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0" name="Полилиния: фигура 5939">
              <a:extLst>
                <a:ext uri="{FF2B5EF4-FFF2-40B4-BE49-F238E27FC236}">
                  <a16:creationId xmlns:a16="http://schemas.microsoft.com/office/drawing/2014/main" id="{7B04E838-B583-B9D5-13A7-47352E932884}"/>
                </a:ext>
              </a:extLst>
            </p:cNvPr>
            <p:cNvSpPr/>
            <p:nvPr/>
          </p:nvSpPr>
          <p:spPr>
            <a:xfrm>
              <a:off x="1850043" y="4880971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1" name="Полилиния: фигура 5940">
              <a:extLst>
                <a:ext uri="{FF2B5EF4-FFF2-40B4-BE49-F238E27FC236}">
                  <a16:creationId xmlns:a16="http://schemas.microsoft.com/office/drawing/2014/main" id="{55D427F6-FF1F-38A0-172D-6162154F3047}"/>
                </a:ext>
              </a:extLst>
            </p:cNvPr>
            <p:cNvSpPr/>
            <p:nvPr/>
          </p:nvSpPr>
          <p:spPr>
            <a:xfrm>
              <a:off x="1758726" y="4972240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2" name="Полилиния: фигура 5941">
              <a:extLst>
                <a:ext uri="{FF2B5EF4-FFF2-40B4-BE49-F238E27FC236}">
                  <a16:creationId xmlns:a16="http://schemas.microsoft.com/office/drawing/2014/main" id="{2100BF2E-A89F-B4EF-F795-BCB1B9191FE9}"/>
                </a:ext>
              </a:extLst>
            </p:cNvPr>
            <p:cNvSpPr/>
            <p:nvPr/>
          </p:nvSpPr>
          <p:spPr>
            <a:xfrm>
              <a:off x="1850043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3" name="Полилиния: фигура 5942">
              <a:extLst>
                <a:ext uri="{FF2B5EF4-FFF2-40B4-BE49-F238E27FC236}">
                  <a16:creationId xmlns:a16="http://schemas.microsoft.com/office/drawing/2014/main" id="{12628B8F-9A99-66D6-FBA5-F4F3134407AF}"/>
                </a:ext>
              </a:extLst>
            </p:cNvPr>
            <p:cNvSpPr/>
            <p:nvPr/>
          </p:nvSpPr>
          <p:spPr>
            <a:xfrm>
              <a:off x="155121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4" name="Полилиния: фигура 5943">
              <a:extLst>
                <a:ext uri="{FF2B5EF4-FFF2-40B4-BE49-F238E27FC236}">
                  <a16:creationId xmlns:a16="http://schemas.microsoft.com/office/drawing/2014/main" id="{DB148614-6E89-F463-BAD7-860A78AEB9BA}"/>
                </a:ext>
              </a:extLst>
            </p:cNvPr>
            <p:cNvSpPr/>
            <p:nvPr/>
          </p:nvSpPr>
          <p:spPr>
            <a:xfrm>
              <a:off x="164252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5" name="Полилиния: фигура 5944">
              <a:extLst>
                <a:ext uri="{FF2B5EF4-FFF2-40B4-BE49-F238E27FC236}">
                  <a16:creationId xmlns:a16="http://schemas.microsoft.com/office/drawing/2014/main" id="{88129C86-609E-ABC8-EB9E-CD24552226F3}"/>
                </a:ext>
              </a:extLst>
            </p:cNvPr>
            <p:cNvSpPr/>
            <p:nvPr/>
          </p:nvSpPr>
          <p:spPr>
            <a:xfrm>
              <a:off x="155121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6" name="Полилиния: фигура 5945">
              <a:extLst>
                <a:ext uri="{FF2B5EF4-FFF2-40B4-BE49-F238E27FC236}">
                  <a16:creationId xmlns:a16="http://schemas.microsoft.com/office/drawing/2014/main" id="{B4122E9D-7881-011A-8152-FE5D53F5AE23}"/>
                </a:ext>
              </a:extLst>
            </p:cNvPr>
            <p:cNvSpPr/>
            <p:nvPr/>
          </p:nvSpPr>
          <p:spPr>
            <a:xfrm>
              <a:off x="164252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7" name="Полилиния: фигура 5946">
              <a:extLst>
                <a:ext uri="{FF2B5EF4-FFF2-40B4-BE49-F238E27FC236}">
                  <a16:creationId xmlns:a16="http://schemas.microsoft.com/office/drawing/2014/main" id="{D09EEDB1-F517-38CE-0E22-FEAF0CB11532}"/>
                </a:ext>
              </a:extLst>
            </p:cNvPr>
            <p:cNvSpPr/>
            <p:nvPr/>
          </p:nvSpPr>
          <p:spPr>
            <a:xfrm>
              <a:off x="1571958" y="4882125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11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8" name="Полилиния: фигура 5947">
              <a:extLst>
                <a:ext uri="{FF2B5EF4-FFF2-40B4-BE49-F238E27FC236}">
                  <a16:creationId xmlns:a16="http://schemas.microsoft.com/office/drawing/2014/main" id="{D3111E6F-9C51-C106-D204-A54353CBF937}"/>
                </a:ext>
              </a:extLst>
            </p:cNvPr>
            <p:cNvSpPr/>
            <p:nvPr/>
          </p:nvSpPr>
          <p:spPr>
            <a:xfrm>
              <a:off x="1663274" y="4882125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11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9" name="Полилиния: фигура 5948">
              <a:extLst>
                <a:ext uri="{FF2B5EF4-FFF2-40B4-BE49-F238E27FC236}">
                  <a16:creationId xmlns:a16="http://schemas.microsoft.com/office/drawing/2014/main" id="{74BCBAA2-72C8-6434-E87E-5776C80FE39D}"/>
                </a:ext>
              </a:extLst>
            </p:cNvPr>
            <p:cNvSpPr/>
            <p:nvPr/>
          </p:nvSpPr>
          <p:spPr>
            <a:xfrm>
              <a:off x="1571958" y="4972759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0" name="Полилиния: фигура 5949">
              <a:extLst>
                <a:ext uri="{FF2B5EF4-FFF2-40B4-BE49-F238E27FC236}">
                  <a16:creationId xmlns:a16="http://schemas.microsoft.com/office/drawing/2014/main" id="{EDBC7B6D-2581-1BF7-AAB3-16F78AD46363}"/>
                </a:ext>
              </a:extLst>
            </p:cNvPr>
            <p:cNvSpPr/>
            <p:nvPr/>
          </p:nvSpPr>
          <p:spPr>
            <a:xfrm>
              <a:off x="1663274" y="4972759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1" name="Полилиния: фигура 5950">
              <a:extLst>
                <a:ext uri="{FF2B5EF4-FFF2-40B4-BE49-F238E27FC236}">
                  <a16:creationId xmlns:a16="http://schemas.microsoft.com/office/drawing/2014/main" id="{A160D61C-B136-081B-2CEF-70B84A5DD99D}"/>
                </a:ext>
              </a:extLst>
            </p:cNvPr>
            <p:cNvSpPr/>
            <p:nvPr/>
          </p:nvSpPr>
          <p:spPr>
            <a:xfrm>
              <a:off x="1364435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2" name="Полилиния: фигура 5951">
              <a:extLst>
                <a:ext uri="{FF2B5EF4-FFF2-40B4-BE49-F238E27FC236}">
                  <a16:creationId xmlns:a16="http://schemas.microsoft.com/office/drawing/2014/main" id="{51420EF8-27E7-B495-2C7C-5171E0F90686}"/>
                </a:ext>
              </a:extLst>
            </p:cNvPr>
            <p:cNvSpPr/>
            <p:nvPr/>
          </p:nvSpPr>
          <p:spPr>
            <a:xfrm>
              <a:off x="145575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3" name="Полилиния: фигура 5952">
              <a:extLst>
                <a:ext uri="{FF2B5EF4-FFF2-40B4-BE49-F238E27FC236}">
                  <a16:creationId xmlns:a16="http://schemas.microsoft.com/office/drawing/2014/main" id="{8D81BAD4-206F-DBE3-858F-F9C7F231C07F}"/>
                </a:ext>
              </a:extLst>
            </p:cNvPr>
            <p:cNvSpPr/>
            <p:nvPr/>
          </p:nvSpPr>
          <p:spPr>
            <a:xfrm>
              <a:off x="1364435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4" name="Полилиния: фигура 5953">
              <a:extLst>
                <a:ext uri="{FF2B5EF4-FFF2-40B4-BE49-F238E27FC236}">
                  <a16:creationId xmlns:a16="http://schemas.microsoft.com/office/drawing/2014/main" id="{0BD68C0F-14D3-A06B-E282-66485FB314CC}"/>
                </a:ext>
              </a:extLst>
            </p:cNvPr>
            <p:cNvSpPr/>
            <p:nvPr/>
          </p:nvSpPr>
          <p:spPr>
            <a:xfrm>
              <a:off x="145575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5" name="Полилиния: фигура 5954">
              <a:extLst>
                <a:ext uri="{FF2B5EF4-FFF2-40B4-BE49-F238E27FC236}">
                  <a16:creationId xmlns:a16="http://schemas.microsoft.com/office/drawing/2014/main" id="{860FE7F7-D394-3332-1B7C-615CB1B5879A}"/>
                </a:ext>
              </a:extLst>
            </p:cNvPr>
            <p:cNvSpPr/>
            <p:nvPr/>
          </p:nvSpPr>
          <p:spPr>
            <a:xfrm>
              <a:off x="1385189" y="4882125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6" name="Полилиния: фигура 5955">
              <a:extLst>
                <a:ext uri="{FF2B5EF4-FFF2-40B4-BE49-F238E27FC236}">
                  <a16:creationId xmlns:a16="http://schemas.microsoft.com/office/drawing/2014/main" id="{87F1D170-98C4-5CE5-ED1C-ECDB9C5CEE4E}"/>
                </a:ext>
              </a:extLst>
            </p:cNvPr>
            <p:cNvSpPr/>
            <p:nvPr/>
          </p:nvSpPr>
          <p:spPr>
            <a:xfrm>
              <a:off x="1476496" y="4882125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7" name="Полилиния: фигура 5956">
              <a:extLst>
                <a:ext uri="{FF2B5EF4-FFF2-40B4-BE49-F238E27FC236}">
                  <a16:creationId xmlns:a16="http://schemas.microsoft.com/office/drawing/2014/main" id="{FB5610FE-6CE9-BE9C-1863-896287A8C4C9}"/>
                </a:ext>
              </a:extLst>
            </p:cNvPr>
            <p:cNvSpPr/>
            <p:nvPr/>
          </p:nvSpPr>
          <p:spPr>
            <a:xfrm>
              <a:off x="1385189" y="4973394"/>
              <a:ext cx="2937" cy="922"/>
            </a:xfrm>
            <a:custGeom>
              <a:avLst/>
              <a:gdLst>
                <a:gd name="connsiteX0" fmla="*/ -72 w 2937"/>
                <a:gd name="connsiteY0" fmla="*/ 744 h 922"/>
                <a:gd name="connsiteX1" fmla="*/ -72 w 2937"/>
                <a:gd name="connsiteY1" fmla="*/ 744 h 922"/>
                <a:gd name="connsiteX2" fmla="*/ 2005 w 2937"/>
                <a:gd name="connsiteY2" fmla="*/ 744 h 922"/>
                <a:gd name="connsiteX3" fmla="*/ -72 w 2937"/>
                <a:gd name="connsiteY3" fmla="*/ 744 h 922"/>
                <a:gd name="connsiteX4" fmla="*/ -72 w 2937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92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744"/>
                    <a:pt x="-72" y="744"/>
                  </a:cubicBezTo>
                  <a:cubicBezTo>
                    <a:pt x="2005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8" name="Полилиния: фигура 5957">
              <a:extLst>
                <a:ext uri="{FF2B5EF4-FFF2-40B4-BE49-F238E27FC236}">
                  <a16:creationId xmlns:a16="http://schemas.microsoft.com/office/drawing/2014/main" id="{DF8612ED-579D-F69D-D05A-1C27016A92D0}"/>
                </a:ext>
              </a:extLst>
            </p:cNvPr>
            <p:cNvSpPr/>
            <p:nvPr/>
          </p:nvSpPr>
          <p:spPr>
            <a:xfrm>
              <a:off x="1476496" y="4973394"/>
              <a:ext cx="2077" cy="922"/>
            </a:xfrm>
            <a:custGeom>
              <a:avLst/>
              <a:gdLst>
                <a:gd name="connsiteX0" fmla="*/ -72 w 2077"/>
                <a:gd name="connsiteY0" fmla="*/ 744 h 922"/>
                <a:gd name="connsiteX1" fmla="*/ -72 w 2077"/>
                <a:gd name="connsiteY1" fmla="*/ 744 h 922"/>
                <a:gd name="connsiteX2" fmla="*/ 2005 w 2077"/>
                <a:gd name="connsiteY2" fmla="*/ 744 h 922"/>
                <a:gd name="connsiteX3" fmla="*/ -72 w 2077"/>
                <a:gd name="connsiteY3" fmla="*/ 744 h 922"/>
                <a:gd name="connsiteX4" fmla="*/ -72 w 2077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92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744"/>
                    <a:pt x="-72" y="744"/>
                  </a:cubicBezTo>
                  <a:cubicBezTo>
                    <a:pt x="-72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9" name="Полилиния: фигура 5958">
              <a:extLst>
                <a:ext uri="{FF2B5EF4-FFF2-40B4-BE49-F238E27FC236}">
                  <a16:creationId xmlns:a16="http://schemas.microsoft.com/office/drawing/2014/main" id="{09A460D6-AD5F-6D83-042A-4789D1C1D08D}"/>
                </a:ext>
              </a:extLst>
            </p:cNvPr>
            <p:cNvSpPr/>
            <p:nvPr/>
          </p:nvSpPr>
          <p:spPr>
            <a:xfrm>
              <a:off x="126690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0" name="Полилиния: фигура 5959">
              <a:extLst>
                <a:ext uri="{FF2B5EF4-FFF2-40B4-BE49-F238E27FC236}">
                  <a16:creationId xmlns:a16="http://schemas.microsoft.com/office/drawing/2014/main" id="{6EAFE143-888E-CDD0-0EAB-E5D6685EBC19}"/>
                </a:ext>
              </a:extLst>
            </p:cNvPr>
            <p:cNvSpPr/>
            <p:nvPr/>
          </p:nvSpPr>
          <p:spPr>
            <a:xfrm>
              <a:off x="1289728" y="4883048"/>
              <a:ext cx="923" cy="1550"/>
            </a:xfrm>
            <a:custGeom>
              <a:avLst/>
              <a:gdLst>
                <a:gd name="connsiteX0" fmla="*/ -72 w 923"/>
                <a:gd name="connsiteY0" fmla="*/ -179 h 1550"/>
                <a:gd name="connsiteX1" fmla="*/ -72 w 923"/>
                <a:gd name="connsiteY1" fmla="*/ -179 h 1550"/>
                <a:gd name="connsiteX2" fmla="*/ -72 w 923"/>
                <a:gd name="connsiteY2" fmla="*/ -179 h 1550"/>
                <a:gd name="connsiteX3" fmla="*/ -72 w 923"/>
                <a:gd name="connsiteY3" fmla="*/ -179 h 1550"/>
                <a:gd name="connsiteX4" fmla="*/ -72 w 923"/>
                <a:gd name="connsiteY4" fmla="*/ -179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0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1888"/>
                    <a:pt x="-72" y="1888"/>
                    <a:pt x="-72" y="-179"/>
                  </a:cubicBezTo>
                  <a:cubicBezTo>
                    <a:pt x="-72" y="1888"/>
                    <a:pt x="-72" y="188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1" name="Полилиния: фигура 5960">
              <a:extLst>
                <a:ext uri="{FF2B5EF4-FFF2-40B4-BE49-F238E27FC236}">
                  <a16:creationId xmlns:a16="http://schemas.microsoft.com/office/drawing/2014/main" id="{B9B143EF-5A03-6D0B-2BD3-70F487A8301A}"/>
                </a:ext>
              </a:extLst>
            </p:cNvPr>
            <p:cNvSpPr/>
            <p:nvPr/>
          </p:nvSpPr>
          <p:spPr>
            <a:xfrm>
              <a:off x="9787777" y="525020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2"/>
                    <a:pt x="35185" y="45456"/>
                    <a:pt x="22703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2" name="Полилиния: фигура 5961">
              <a:extLst>
                <a:ext uri="{FF2B5EF4-FFF2-40B4-BE49-F238E27FC236}">
                  <a16:creationId xmlns:a16="http://schemas.microsoft.com/office/drawing/2014/main" id="{B0DAE42F-7C7D-ABF0-EC06-0315F36D4BDF}"/>
                </a:ext>
              </a:extLst>
            </p:cNvPr>
            <p:cNvSpPr/>
            <p:nvPr/>
          </p:nvSpPr>
          <p:spPr>
            <a:xfrm>
              <a:off x="9879064" y="525020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2"/>
                    <a:pt x="35185" y="45456"/>
                    <a:pt x="22798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3" name="Полилиния: фигура 5962">
              <a:extLst>
                <a:ext uri="{FF2B5EF4-FFF2-40B4-BE49-F238E27FC236}">
                  <a16:creationId xmlns:a16="http://schemas.microsoft.com/office/drawing/2014/main" id="{07E97F4A-258A-3DFD-4262-A9878831BDA0}"/>
                </a:ext>
              </a:extLst>
            </p:cNvPr>
            <p:cNvSpPr/>
            <p:nvPr/>
          </p:nvSpPr>
          <p:spPr>
            <a:xfrm>
              <a:off x="9789873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4" name="Полилиния: фигура 5963">
              <a:extLst>
                <a:ext uri="{FF2B5EF4-FFF2-40B4-BE49-F238E27FC236}">
                  <a16:creationId xmlns:a16="http://schemas.microsoft.com/office/drawing/2014/main" id="{86597E47-EA43-B38D-A647-0E81EDA4314B}"/>
                </a:ext>
              </a:extLst>
            </p:cNvPr>
            <p:cNvSpPr/>
            <p:nvPr/>
          </p:nvSpPr>
          <p:spPr>
            <a:xfrm>
              <a:off x="9881160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5" name="Полилиния: фигура 5964">
              <a:extLst>
                <a:ext uri="{FF2B5EF4-FFF2-40B4-BE49-F238E27FC236}">
                  <a16:creationId xmlns:a16="http://schemas.microsoft.com/office/drawing/2014/main" id="{9BFDA7AA-E5FB-AC28-A2B4-0DF082279765}"/>
                </a:ext>
              </a:extLst>
            </p:cNvPr>
            <p:cNvSpPr/>
            <p:nvPr/>
          </p:nvSpPr>
          <p:spPr>
            <a:xfrm>
              <a:off x="9690200" y="525020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2"/>
                    <a:pt x="35185" y="45456"/>
                    <a:pt x="22797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6" name="Полилиния: фигура 5965">
              <a:extLst>
                <a:ext uri="{FF2B5EF4-FFF2-40B4-BE49-F238E27FC236}">
                  <a16:creationId xmlns:a16="http://schemas.microsoft.com/office/drawing/2014/main" id="{F48EB8D1-BD79-162D-ABF7-021FC146499F}"/>
                </a:ext>
              </a:extLst>
            </p:cNvPr>
            <p:cNvSpPr/>
            <p:nvPr/>
          </p:nvSpPr>
          <p:spPr>
            <a:xfrm>
              <a:off x="9690200" y="5339400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97 w 45643"/>
                <a:gd name="connsiteY1" fmla="*/ -179 h 45633"/>
                <a:gd name="connsiteX2" fmla="*/ 45571 w 45643"/>
                <a:gd name="connsiteY2" fmla="*/ 22643 h 45633"/>
                <a:gd name="connsiteX3" fmla="*/ 22797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7" name="Полилиния: фигура 5966">
              <a:extLst>
                <a:ext uri="{FF2B5EF4-FFF2-40B4-BE49-F238E27FC236}">
                  <a16:creationId xmlns:a16="http://schemas.microsoft.com/office/drawing/2014/main" id="{CDBA8EA8-017F-11B5-735F-6B5A18291172}"/>
                </a:ext>
              </a:extLst>
            </p:cNvPr>
            <p:cNvSpPr/>
            <p:nvPr/>
          </p:nvSpPr>
          <p:spPr>
            <a:xfrm>
              <a:off x="9694392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8" name="Полилиния: фигура 5967">
              <a:extLst>
                <a:ext uri="{FF2B5EF4-FFF2-40B4-BE49-F238E27FC236}">
                  <a16:creationId xmlns:a16="http://schemas.microsoft.com/office/drawing/2014/main" id="{5F21DA7F-5809-66B7-839D-063293429803}"/>
                </a:ext>
              </a:extLst>
            </p:cNvPr>
            <p:cNvSpPr/>
            <p:nvPr/>
          </p:nvSpPr>
          <p:spPr>
            <a:xfrm>
              <a:off x="9694392" y="5341476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9" name="Полилиния: фигура 5968">
              <a:extLst>
                <a:ext uri="{FF2B5EF4-FFF2-40B4-BE49-F238E27FC236}">
                  <a16:creationId xmlns:a16="http://schemas.microsoft.com/office/drawing/2014/main" id="{D99BB37B-9615-098F-2CA2-66A7BBC2F031}"/>
                </a:ext>
              </a:extLst>
            </p:cNvPr>
            <p:cNvSpPr/>
            <p:nvPr/>
          </p:nvSpPr>
          <p:spPr>
            <a:xfrm>
              <a:off x="772914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0" name="Полилиния: фигура 5969">
              <a:extLst>
                <a:ext uri="{FF2B5EF4-FFF2-40B4-BE49-F238E27FC236}">
                  <a16:creationId xmlns:a16="http://schemas.microsoft.com/office/drawing/2014/main" id="{CE9CE028-A693-769E-8705-F603BD71C348}"/>
                </a:ext>
              </a:extLst>
            </p:cNvPr>
            <p:cNvSpPr/>
            <p:nvPr/>
          </p:nvSpPr>
          <p:spPr>
            <a:xfrm>
              <a:off x="7735363" y="525642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1" name="Полилиния: фигура 5970">
              <a:extLst>
                <a:ext uri="{FF2B5EF4-FFF2-40B4-BE49-F238E27FC236}">
                  <a16:creationId xmlns:a16="http://schemas.microsoft.com/office/drawing/2014/main" id="{CB1F862C-FC81-03BF-8740-E29104FCCA27}"/>
                </a:ext>
              </a:extLst>
            </p:cNvPr>
            <p:cNvSpPr/>
            <p:nvPr/>
          </p:nvSpPr>
          <p:spPr>
            <a:xfrm>
              <a:off x="754237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2" name="Полилиния: фигура 5971">
              <a:extLst>
                <a:ext uri="{FF2B5EF4-FFF2-40B4-BE49-F238E27FC236}">
                  <a16:creationId xmlns:a16="http://schemas.microsoft.com/office/drawing/2014/main" id="{F5C32502-F2F8-5AD4-72C9-0B3106D49813}"/>
                </a:ext>
              </a:extLst>
            </p:cNvPr>
            <p:cNvSpPr/>
            <p:nvPr/>
          </p:nvSpPr>
          <p:spPr>
            <a:xfrm>
              <a:off x="763160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3" name="Полилиния: фигура 5972">
              <a:extLst>
                <a:ext uri="{FF2B5EF4-FFF2-40B4-BE49-F238E27FC236}">
                  <a16:creationId xmlns:a16="http://schemas.microsoft.com/office/drawing/2014/main" id="{B9065AAE-1B3C-7A0A-C9B6-A436CF6FA6B1}"/>
                </a:ext>
              </a:extLst>
            </p:cNvPr>
            <p:cNvSpPr/>
            <p:nvPr/>
          </p:nvSpPr>
          <p:spPr>
            <a:xfrm>
              <a:off x="754237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4" name="Полилиния: фигура 5973">
              <a:extLst>
                <a:ext uri="{FF2B5EF4-FFF2-40B4-BE49-F238E27FC236}">
                  <a16:creationId xmlns:a16="http://schemas.microsoft.com/office/drawing/2014/main" id="{668BF258-5A77-B95A-4764-EB66FBBD9946}"/>
                </a:ext>
              </a:extLst>
            </p:cNvPr>
            <p:cNvSpPr/>
            <p:nvPr/>
          </p:nvSpPr>
          <p:spPr>
            <a:xfrm>
              <a:off x="763160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5" name="Полилиния: фигура 5974">
              <a:extLst>
                <a:ext uri="{FF2B5EF4-FFF2-40B4-BE49-F238E27FC236}">
                  <a16:creationId xmlns:a16="http://schemas.microsoft.com/office/drawing/2014/main" id="{2BDF9AF8-84BA-FF2D-D22D-7A7A9E363D30}"/>
                </a:ext>
              </a:extLst>
            </p:cNvPr>
            <p:cNvSpPr/>
            <p:nvPr/>
          </p:nvSpPr>
          <p:spPr>
            <a:xfrm>
              <a:off x="7548595" y="525642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6" name="Полилиния: фигура 5975">
              <a:extLst>
                <a:ext uri="{FF2B5EF4-FFF2-40B4-BE49-F238E27FC236}">
                  <a16:creationId xmlns:a16="http://schemas.microsoft.com/office/drawing/2014/main" id="{E1FD45E5-7D19-F54C-35BD-EDE1BE4996F4}"/>
                </a:ext>
              </a:extLst>
            </p:cNvPr>
            <p:cNvSpPr/>
            <p:nvPr/>
          </p:nvSpPr>
          <p:spPr>
            <a:xfrm>
              <a:off x="7639901" y="5256428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7" name="Полилиния: фигура 5976">
              <a:extLst>
                <a:ext uri="{FF2B5EF4-FFF2-40B4-BE49-F238E27FC236}">
                  <a16:creationId xmlns:a16="http://schemas.microsoft.com/office/drawing/2014/main" id="{F7A84C10-4E9F-4EF0-8AB8-5F53B57BB7F1}"/>
                </a:ext>
              </a:extLst>
            </p:cNvPr>
            <p:cNvSpPr/>
            <p:nvPr/>
          </p:nvSpPr>
          <p:spPr>
            <a:xfrm>
              <a:off x="7548595" y="5345620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8" name="Полилиния: фигура 5977">
              <a:extLst>
                <a:ext uri="{FF2B5EF4-FFF2-40B4-BE49-F238E27FC236}">
                  <a16:creationId xmlns:a16="http://schemas.microsoft.com/office/drawing/2014/main" id="{7AB144D5-956C-B293-6048-DAAA3D576FB3}"/>
                </a:ext>
              </a:extLst>
            </p:cNvPr>
            <p:cNvSpPr/>
            <p:nvPr/>
          </p:nvSpPr>
          <p:spPr>
            <a:xfrm>
              <a:off x="7639901" y="5345620"/>
              <a:ext cx="31131" cy="33195"/>
            </a:xfrm>
            <a:custGeom>
              <a:avLst/>
              <a:gdLst>
                <a:gd name="connsiteX0" fmla="*/ -72 w 31131"/>
                <a:gd name="connsiteY0" fmla="*/ 16424 h 33195"/>
                <a:gd name="connsiteX1" fmla="*/ 14460 w 31131"/>
                <a:gd name="connsiteY1" fmla="*/ -179 h 33195"/>
                <a:gd name="connsiteX2" fmla="*/ 31060 w 31131"/>
                <a:gd name="connsiteY2" fmla="*/ 16424 h 33195"/>
                <a:gd name="connsiteX3" fmla="*/ 14460 w 31131"/>
                <a:gd name="connsiteY3" fmla="*/ 33016 h 33195"/>
                <a:gd name="connsiteX4" fmla="*/ -72 w 31131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9" name="Полилиния: фигура 5978">
              <a:extLst>
                <a:ext uri="{FF2B5EF4-FFF2-40B4-BE49-F238E27FC236}">
                  <a16:creationId xmlns:a16="http://schemas.microsoft.com/office/drawing/2014/main" id="{6295B9BF-791E-E880-62FB-4EBE23D5E426}"/>
                </a:ext>
              </a:extLst>
            </p:cNvPr>
            <p:cNvSpPr/>
            <p:nvPr/>
          </p:nvSpPr>
          <p:spPr>
            <a:xfrm>
              <a:off x="7355604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0" name="Полилиния: фигура 5979">
              <a:extLst>
                <a:ext uri="{FF2B5EF4-FFF2-40B4-BE49-F238E27FC236}">
                  <a16:creationId xmlns:a16="http://schemas.microsoft.com/office/drawing/2014/main" id="{AACDB379-3F84-6732-792B-E2277E8F5D41}"/>
                </a:ext>
              </a:extLst>
            </p:cNvPr>
            <p:cNvSpPr/>
            <p:nvPr/>
          </p:nvSpPr>
          <p:spPr>
            <a:xfrm>
              <a:off x="744483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1" name="Полилиния: фигура 5980">
              <a:extLst>
                <a:ext uri="{FF2B5EF4-FFF2-40B4-BE49-F238E27FC236}">
                  <a16:creationId xmlns:a16="http://schemas.microsoft.com/office/drawing/2014/main" id="{36F8D492-9C4C-B7DC-D417-F69455D9CA1E}"/>
                </a:ext>
              </a:extLst>
            </p:cNvPr>
            <p:cNvSpPr/>
            <p:nvPr/>
          </p:nvSpPr>
          <p:spPr>
            <a:xfrm>
              <a:off x="7355604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2" name="Полилиния: фигура 5981">
              <a:extLst>
                <a:ext uri="{FF2B5EF4-FFF2-40B4-BE49-F238E27FC236}">
                  <a16:creationId xmlns:a16="http://schemas.microsoft.com/office/drawing/2014/main" id="{0B6E1763-BA7E-35F3-B222-5F42113C75AB}"/>
                </a:ext>
              </a:extLst>
            </p:cNvPr>
            <p:cNvSpPr/>
            <p:nvPr/>
          </p:nvSpPr>
          <p:spPr>
            <a:xfrm>
              <a:off x="744483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3" name="Полилиния: фигура 5982">
              <a:extLst>
                <a:ext uri="{FF2B5EF4-FFF2-40B4-BE49-F238E27FC236}">
                  <a16:creationId xmlns:a16="http://schemas.microsoft.com/office/drawing/2014/main" id="{B7D248BA-5F99-231B-7D6A-2882765CED80}"/>
                </a:ext>
              </a:extLst>
            </p:cNvPr>
            <p:cNvSpPr/>
            <p:nvPr/>
          </p:nvSpPr>
          <p:spPr>
            <a:xfrm>
              <a:off x="7361826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4" name="Полилиния: фигура 5983">
              <a:extLst>
                <a:ext uri="{FF2B5EF4-FFF2-40B4-BE49-F238E27FC236}">
                  <a16:creationId xmlns:a16="http://schemas.microsoft.com/office/drawing/2014/main" id="{BB9B9E26-E85C-B3C1-E068-EA32F9654E68}"/>
                </a:ext>
              </a:extLst>
            </p:cNvPr>
            <p:cNvSpPr/>
            <p:nvPr/>
          </p:nvSpPr>
          <p:spPr>
            <a:xfrm>
              <a:off x="7453133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5" name="Полилиния: фигура 5984">
              <a:extLst>
                <a:ext uri="{FF2B5EF4-FFF2-40B4-BE49-F238E27FC236}">
                  <a16:creationId xmlns:a16="http://schemas.microsoft.com/office/drawing/2014/main" id="{6E5F80CC-CC5E-B502-A3DF-E6AC3795FF37}"/>
                </a:ext>
              </a:extLst>
            </p:cNvPr>
            <p:cNvSpPr/>
            <p:nvPr/>
          </p:nvSpPr>
          <p:spPr>
            <a:xfrm>
              <a:off x="7361826" y="534769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6" name="Полилиния: фигура 5985">
              <a:extLst>
                <a:ext uri="{FF2B5EF4-FFF2-40B4-BE49-F238E27FC236}">
                  <a16:creationId xmlns:a16="http://schemas.microsoft.com/office/drawing/2014/main" id="{6634B9A7-2D73-B4F5-CAF9-120334691AF5}"/>
                </a:ext>
              </a:extLst>
            </p:cNvPr>
            <p:cNvSpPr/>
            <p:nvPr/>
          </p:nvSpPr>
          <p:spPr>
            <a:xfrm>
              <a:off x="7453133" y="534769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7" name="Полилиния: фигура 5986">
              <a:extLst>
                <a:ext uri="{FF2B5EF4-FFF2-40B4-BE49-F238E27FC236}">
                  <a16:creationId xmlns:a16="http://schemas.microsoft.com/office/drawing/2014/main" id="{B38A8EFC-A250-5E09-D69B-1C635C2C635F}"/>
                </a:ext>
              </a:extLst>
            </p:cNvPr>
            <p:cNvSpPr/>
            <p:nvPr/>
          </p:nvSpPr>
          <p:spPr>
            <a:xfrm>
              <a:off x="7166758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8" name="Полилиния: фигура 5987">
              <a:extLst>
                <a:ext uri="{FF2B5EF4-FFF2-40B4-BE49-F238E27FC236}">
                  <a16:creationId xmlns:a16="http://schemas.microsoft.com/office/drawing/2014/main" id="{7F5761F8-54C0-930B-6E2C-7689E4631605}"/>
                </a:ext>
              </a:extLst>
            </p:cNvPr>
            <p:cNvSpPr/>
            <p:nvPr/>
          </p:nvSpPr>
          <p:spPr>
            <a:xfrm>
              <a:off x="725806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9" name="Полилиния: фигура 5988">
              <a:extLst>
                <a:ext uri="{FF2B5EF4-FFF2-40B4-BE49-F238E27FC236}">
                  <a16:creationId xmlns:a16="http://schemas.microsoft.com/office/drawing/2014/main" id="{D330443A-BED2-05E8-61ED-3F586598A7AE}"/>
                </a:ext>
              </a:extLst>
            </p:cNvPr>
            <p:cNvSpPr/>
            <p:nvPr/>
          </p:nvSpPr>
          <p:spPr>
            <a:xfrm>
              <a:off x="725806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0" name="Полилиния: фигура 5989">
              <a:extLst>
                <a:ext uri="{FF2B5EF4-FFF2-40B4-BE49-F238E27FC236}">
                  <a16:creationId xmlns:a16="http://schemas.microsoft.com/office/drawing/2014/main" id="{88CCB596-A90C-E520-A8CF-10D9E01A76B6}"/>
                </a:ext>
              </a:extLst>
            </p:cNvPr>
            <p:cNvSpPr/>
            <p:nvPr/>
          </p:nvSpPr>
          <p:spPr>
            <a:xfrm>
              <a:off x="7175058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1" name="Полилиния: фигура 5990">
              <a:extLst>
                <a:ext uri="{FF2B5EF4-FFF2-40B4-BE49-F238E27FC236}">
                  <a16:creationId xmlns:a16="http://schemas.microsoft.com/office/drawing/2014/main" id="{AF2449D5-0B39-4D34-5B60-C562082026AA}"/>
                </a:ext>
              </a:extLst>
            </p:cNvPr>
            <p:cNvSpPr/>
            <p:nvPr/>
          </p:nvSpPr>
          <p:spPr>
            <a:xfrm>
              <a:off x="7266364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2" name="Полилиния: фигура 5991">
              <a:extLst>
                <a:ext uri="{FF2B5EF4-FFF2-40B4-BE49-F238E27FC236}">
                  <a16:creationId xmlns:a16="http://schemas.microsoft.com/office/drawing/2014/main" id="{DB3A2301-92A1-105D-8C2C-F358918B5C84}"/>
                </a:ext>
              </a:extLst>
            </p:cNvPr>
            <p:cNvSpPr/>
            <p:nvPr/>
          </p:nvSpPr>
          <p:spPr>
            <a:xfrm>
              <a:off x="7266364" y="534769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3" name="Полилиния: фигура 5992">
              <a:extLst>
                <a:ext uri="{FF2B5EF4-FFF2-40B4-BE49-F238E27FC236}">
                  <a16:creationId xmlns:a16="http://schemas.microsoft.com/office/drawing/2014/main" id="{0FDE8D06-D008-FA62-E5B4-11388BD88879}"/>
                </a:ext>
              </a:extLst>
            </p:cNvPr>
            <p:cNvSpPr/>
            <p:nvPr/>
          </p:nvSpPr>
          <p:spPr>
            <a:xfrm>
              <a:off x="6979980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4" name="Полилиния: фигура 5993">
              <a:extLst>
                <a:ext uri="{FF2B5EF4-FFF2-40B4-BE49-F238E27FC236}">
                  <a16:creationId xmlns:a16="http://schemas.microsoft.com/office/drawing/2014/main" id="{61BBCA02-890F-273C-F323-C720985112FB}"/>
                </a:ext>
              </a:extLst>
            </p:cNvPr>
            <p:cNvSpPr/>
            <p:nvPr/>
          </p:nvSpPr>
          <p:spPr>
            <a:xfrm>
              <a:off x="707129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5" name="Полилиния: фигура 5994">
              <a:extLst>
                <a:ext uri="{FF2B5EF4-FFF2-40B4-BE49-F238E27FC236}">
                  <a16:creationId xmlns:a16="http://schemas.microsoft.com/office/drawing/2014/main" id="{974DBF76-C263-DE99-FCB4-DCC59B709EE6}"/>
                </a:ext>
              </a:extLst>
            </p:cNvPr>
            <p:cNvSpPr/>
            <p:nvPr/>
          </p:nvSpPr>
          <p:spPr>
            <a:xfrm>
              <a:off x="6979980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6" name="Полилиния: фигура 5995">
              <a:extLst>
                <a:ext uri="{FF2B5EF4-FFF2-40B4-BE49-F238E27FC236}">
                  <a16:creationId xmlns:a16="http://schemas.microsoft.com/office/drawing/2014/main" id="{E4676EBD-F7AF-474E-17D3-307071C1FECA}"/>
                </a:ext>
              </a:extLst>
            </p:cNvPr>
            <p:cNvSpPr/>
            <p:nvPr/>
          </p:nvSpPr>
          <p:spPr>
            <a:xfrm>
              <a:off x="6988290" y="525850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7" name="Полилиния: фигура 5996">
              <a:extLst>
                <a:ext uri="{FF2B5EF4-FFF2-40B4-BE49-F238E27FC236}">
                  <a16:creationId xmlns:a16="http://schemas.microsoft.com/office/drawing/2014/main" id="{D3BE981E-C65D-2E98-CA05-8ACD08993C7B}"/>
                </a:ext>
              </a:extLst>
            </p:cNvPr>
            <p:cNvSpPr/>
            <p:nvPr/>
          </p:nvSpPr>
          <p:spPr>
            <a:xfrm>
              <a:off x="7079596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8" name="Полилиния: фигура 5997">
              <a:extLst>
                <a:ext uri="{FF2B5EF4-FFF2-40B4-BE49-F238E27FC236}">
                  <a16:creationId xmlns:a16="http://schemas.microsoft.com/office/drawing/2014/main" id="{AD87CABC-FA97-9862-29AD-B0455561F1ED}"/>
                </a:ext>
              </a:extLst>
            </p:cNvPr>
            <p:cNvSpPr/>
            <p:nvPr/>
          </p:nvSpPr>
          <p:spPr>
            <a:xfrm>
              <a:off x="6988290" y="5347696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9" name="Полилиния: фигура 5998">
              <a:extLst>
                <a:ext uri="{FF2B5EF4-FFF2-40B4-BE49-F238E27FC236}">
                  <a16:creationId xmlns:a16="http://schemas.microsoft.com/office/drawing/2014/main" id="{4C771637-50F0-D45F-9754-621087E12095}"/>
                </a:ext>
              </a:extLst>
            </p:cNvPr>
            <p:cNvSpPr/>
            <p:nvPr/>
          </p:nvSpPr>
          <p:spPr>
            <a:xfrm>
              <a:off x="6793211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0" name="Полилиния: фигура 5999">
              <a:extLst>
                <a:ext uri="{FF2B5EF4-FFF2-40B4-BE49-F238E27FC236}">
                  <a16:creationId xmlns:a16="http://schemas.microsoft.com/office/drawing/2014/main" id="{83C0A53E-A580-0ACE-AC89-43352AE6CB2B}"/>
                </a:ext>
              </a:extLst>
            </p:cNvPr>
            <p:cNvSpPr/>
            <p:nvPr/>
          </p:nvSpPr>
          <p:spPr>
            <a:xfrm>
              <a:off x="688245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1" name="Полилиния: фигура 6000">
              <a:extLst>
                <a:ext uri="{FF2B5EF4-FFF2-40B4-BE49-F238E27FC236}">
                  <a16:creationId xmlns:a16="http://schemas.microsoft.com/office/drawing/2014/main" id="{797CF9C8-498A-7ABF-BF10-D2ACF6E06239}"/>
                </a:ext>
              </a:extLst>
            </p:cNvPr>
            <p:cNvSpPr/>
            <p:nvPr/>
          </p:nvSpPr>
          <p:spPr>
            <a:xfrm>
              <a:off x="6793211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2" name="Полилиния: фигура 6001">
              <a:extLst>
                <a:ext uri="{FF2B5EF4-FFF2-40B4-BE49-F238E27FC236}">
                  <a16:creationId xmlns:a16="http://schemas.microsoft.com/office/drawing/2014/main" id="{7914D5F0-79AD-ED70-F0E9-6D4A7AAEDB54}"/>
                </a:ext>
              </a:extLst>
            </p:cNvPr>
            <p:cNvSpPr/>
            <p:nvPr/>
          </p:nvSpPr>
          <p:spPr>
            <a:xfrm>
              <a:off x="688245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3" name="Полилиния: фигура 6002">
              <a:extLst>
                <a:ext uri="{FF2B5EF4-FFF2-40B4-BE49-F238E27FC236}">
                  <a16:creationId xmlns:a16="http://schemas.microsoft.com/office/drawing/2014/main" id="{19C1E11A-7C42-4AC4-C5C9-F9EF5E532328}"/>
                </a:ext>
              </a:extLst>
            </p:cNvPr>
            <p:cNvSpPr/>
            <p:nvPr/>
          </p:nvSpPr>
          <p:spPr>
            <a:xfrm>
              <a:off x="6801512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4" name="Полилиния: фигура 6003">
              <a:extLst>
                <a:ext uri="{FF2B5EF4-FFF2-40B4-BE49-F238E27FC236}">
                  <a16:creationId xmlns:a16="http://schemas.microsoft.com/office/drawing/2014/main" id="{4EB6E6E4-EC14-9ACF-4B64-10B13F12F6F6}"/>
                </a:ext>
              </a:extLst>
            </p:cNvPr>
            <p:cNvSpPr/>
            <p:nvPr/>
          </p:nvSpPr>
          <p:spPr>
            <a:xfrm>
              <a:off x="6892828" y="525850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5" name="Полилиния: фигура 6004">
              <a:extLst>
                <a:ext uri="{FF2B5EF4-FFF2-40B4-BE49-F238E27FC236}">
                  <a16:creationId xmlns:a16="http://schemas.microsoft.com/office/drawing/2014/main" id="{70890F48-8711-4C5F-1174-6B05A40FBF1A}"/>
                </a:ext>
              </a:extLst>
            </p:cNvPr>
            <p:cNvSpPr/>
            <p:nvPr/>
          </p:nvSpPr>
          <p:spPr>
            <a:xfrm>
              <a:off x="6801512" y="534769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6" name="Полилиния: фигура 6005">
              <a:extLst>
                <a:ext uri="{FF2B5EF4-FFF2-40B4-BE49-F238E27FC236}">
                  <a16:creationId xmlns:a16="http://schemas.microsoft.com/office/drawing/2014/main" id="{64F1FC50-6E55-2873-2443-7740365DE292}"/>
                </a:ext>
              </a:extLst>
            </p:cNvPr>
            <p:cNvSpPr/>
            <p:nvPr/>
          </p:nvSpPr>
          <p:spPr>
            <a:xfrm>
              <a:off x="6892828" y="5347696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7" name="Полилиния: фигура 6006">
              <a:extLst>
                <a:ext uri="{FF2B5EF4-FFF2-40B4-BE49-F238E27FC236}">
                  <a16:creationId xmlns:a16="http://schemas.microsoft.com/office/drawing/2014/main" id="{9A740E26-CADE-419A-09D3-45590C2E143F}"/>
                </a:ext>
              </a:extLst>
            </p:cNvPr>
            <p:cNvSpPr/>
            <p:nvPr/>
          </p:nvSpPr>
          <p:spPr>
            <a:xfrm>
              <a:off x="660644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8" name="Полилиния: фигура 6007">
              <a:extLst>
                <a:ext uri="{FF2B5EF4-FFF2-40B4-BE49-F238E27FC236}">
                  <a16:creationId xmlns:a16="http://schemas.microsoft.com/office/drawing/2014/main" id="{150EAE7A-77C5-5728-BFA0-C9BC42F8484E}"/>
                </a:ext>
              </a:extLst>
            </p:cNvPr>
            <p:cNvSpPr/>
            <p:nvPr/>
          </p:nvSpPr>
          <p:spPr>
            <a:xfrm>
              <a:off x="669568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9" name="Полилиния: фигура 6008">
              <a:extLst>
                <a:ext uri="{FF2B5EF4-FFF2-40B4-BE49-F238E27FC236}">
                  <a16:creationId xmlns:a16="http://schemas.microsoft.com/office/drawing/2014/main" id="{BC068419-FBDF-452E-91C5-897E84B14370}"/>
                </a:ext>
              </a:extLst>
            </p:cNvPr>
            <p:cNvSpPr/>
            <p:nvPr/>
          </p:nvSpPr>
          <p:spPr>
            <a:xfrm>
              <a:off x="6614743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0" name="Полилиния: фигура 6009">
              <a:extLst>
                <a:ext uri="{FF2B5EF4-FFF2-40B4-BE49-F238E27FC236}">
                  <a16:creationId xmlns:a16="http://schemas.microsoft.com/office/drawing/2014/main" id="{8B74C0AF-074C-60DF-E4C2-42982ED01F11}"/>
                </a:ext>
              </a:extLst>
            </p:cNvPr>
            <p:cNvSpPr/>
            <p:nvPr/>
          </p:nvSpPr>
          <p:spPr>
            <a:xfrm>
              <a:off x="6706059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1" name="Полилиния: фигура 6010">
              <a:extLst>
                <a:ext uri="{FF2B5EF4-FFF2-40B4-BE49-F238E27FC236}">
                  <a16:creationId xmlns:a16="http://schemas.microsoft.com/office/drawing/2014/main" id="{EE32DCF2-D9D2-EF2A-D172-2A69F7C00807}"/>
                </a:ext>
              </a:extLst>
            </p:cNvPr>
            <p:cNvSpPr/>
            <p:nvPr/>
          </p:nvSpPr>
          <p:spPr>
            <a:xfrm>
              <a:off x="641967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2" name="Полилиния: фигура 6011">
              <a:extLst>
                <a:ext uri="{FF2B5EF4-FFF2-40B4-BE49-F238E27FC236}">
                  <a16:creationId xmlns:a16="http://schemas.microsoft.com/office/drawing/2014/main" id="{0F4C5BE5-28AE-00A9-06A2-26B9AC409DD5}"/>
                </a:ext>
              </a:extLst>
            </p:cNvPr>
            <p:cNvSpPr/>
            <p:nvPr/>
          </p:nvSpPr>
          <p:spPr>
            <a:xfrm>
              <a:off x="641967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3" name="Полилиния: фигура 6012">
              <a:extLst>
                <a:ext uri="{FF2B5EF4-FFF2-40B4-BE49-F238E27FC236}">
                  <a16:creationId xmlns:a16="http://schemas.microsoft.com/office/drawing/2014/main" id="{59A4A61F-D446-E610-D7CC-91C6F355C1B5}"/>
                </a:ext>
              </a:extLst>
            </p:cNvPr>
            <p:cNvSpPr/>
            <p:nvPr/>
          </p:nvSpPr>
          <p:spPr>
            <a:xfrm>
              <a:off x="6427975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4" name="Полилиния: фигура 6013">
              <a:extLst>
                <a:ext uri="{FF2B5EF4-FFF2-40B4-BE49-F238E27FC236}">
                  <a16:creationId xmlns:a16="http://schemas.microsoft.com/office/drawing/2014/main" id="{B8FC74D8-4AED-9A40-DEA9-0DB9D4FE02B6}"/>
                </a:ext>
              </a:extLst>
            </p:cNvPr>
            <p:cNvSpPr/>
            <p:nvPr/>
          </p:nvSpPr>
          <p:spPr>
            <a:xfrm>
              <a:off x="6427975" y="534977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5" name="Полилиния: фигура 6014">
              <a:extLst>
                <a:ext uri="{FF2B5EF4-FFF2-40B4-BE49-F238E27FC236}">
                  <a16:creationId xmlns:a16="http://schemas.microsoft.com/office/drawing/2014/main" id="{1CA73D32-88F9-2C47-8D0D-A59A647FC3CC}"/>
                </a:ext>
              </a:extLst>
            </p:cNvPr>
            <p:cNvSpPr/>
            <p:nvPr/>
          </p:nvSpPr>
          <p:spPr>
            <a:xfrm>
              <a:off x="6230829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6" name="Полилиния: фигура 6015">
              <a:extLst>
                <a:ext uri="{FF2B5EF4-FFF2-40B4-BE49-F238E27FC236}">
                  <a16:creationId xmlns:a16="http://schemas.microsoft.com/office/drawing/2014/main" id="{114A60D9-B137-62F1-EFEB-2F5A23D7CE7C}"/>
                </a:ext>
              </a:extLst>
            </p:cNvPr>
            <p:cNvSpPr/>
            <p:nvPr/>
          </p:nvSpPr>
          <p:spPr>
            <a:xfrm>
              <a:off x="6322136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7" name="Полилиния: фигура 6016">
              <a:extLst>
                <a:ext uri="{FF2B5EF4-FFF2-40B4-BE49-F238E27FC236}">
                  <a16:creationId xmlns:a16="http://schemas.microsoft.com/office/drawing/2014/main" id="{3B39B484-9701-C1D5-3C6E-89DD6B653B02}"/>
                </a:ext>
              </a:extLst>
            </p:cNvPr>
            <p:cNvSpPr/>
            <p:nvPr/>
          </p:nvSpPr>
          <p:spPr>
            <a:xfrm>
              <a:off x="6230829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8" name="Полилиния: фигура 6017">
              <a:extLst>
                <a:ext uri="{FF2B5EF4-FFF2-40B4-BE49-F238E27FC236}">
                  <a16:creationId xmlns:a16="http://schemas.microsoft.com/office/drawing/2014/main" id="{3C68757D-1E0B-3DD0-F1D5-0F3F5F208A58}"/>
                </a:ext>
              </a:extLst>
            </p:cNvPr>
            <p:cNvSpPr/>
            <p:nvPr/>
          </p:nvSpPr>
          <p:spPr>
            <a:xfrm>
              <a:off x="6322136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9" name="Полилиния: фигура 6018">
              <a:extLst>
                <a:ext uri="{FF2B5EF4-FFF2-40B4-BE49-F238E27FC236}">
                  <a16:creationId xmlns:a16="http://schemas.microsoft.com/office/drawing/2014/main" id="{9474BFA7-B175-7AE5-6082-926FC0E52020}"/>
                </a:ext>
              </a:extLst>
            </p:cNvPr>
            <p:cNvSpPr/>
            <p:nvPr/>
          </p:nvSpPr>
          <p:spPr>
            <a:xfrm>
              <a:off x="6241206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0" name="Полилиния: фигура 6019">
              <a:extLst>
                <a:ext uri="{FF2B5EF4-FFF2-40B4-BE49-F238E27FC236}">
                  <a16:creationId xmlns:a16="http://schemas.microsoft.com/office/drawing/2014/main" id="{5BF93CF5-C920-D031-6D9F-9556D5A065BD}"/>
                </a:ext>
              </a:extLst>
            </p:cNvPr>
            <p:cNvSpPr/>
            <p:nvPr/>
          </p:nvSpPr>
          <p:spPr>
            <a:xfrm>
              <a:off x="6332513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1" name="Полилиния: фигура 6020">
              <a:extLst>
                <a:ext uri="{FF2B5EF4-FFF2-40B4-BE49-F238E27FC236}">
                  <a16:creationId xmlns:a16="http://schemas.microsoft.com/office/drawing/2014/main" id="{C98989D3-CC53-B053-B86A-795CA4AE0F0D}"/>
                </a:ext>
              </a:extLst>
            </p:cNvPr>
            <p:cNvSpPr/>
            <p:nvPr/>
          </p:nvSpPr>
          <p:spPr>
            <a:xfrm>
              <a:off x="6241206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2" name="Полилиния: фигура 6021">
              <a:extLst>
                <a:ext uri="{FF2B5EF4-FFF2-40B4-BE49-F238E27FC236}">
                  <a16:creationId xmlns:a16="http://schemas.microsoft.com/office/drawing/2014/main" id="{CD38B3AC-7437-DC4A-203E-7325D2230FF5}"/>
                </a:ext>
              </a:extLst>
            </p:cNvPr>
            <p:cNvSpPr/>
            <p:nvPr/>
          </p:nvSpPr>
          <p:spPr>
            <a:xfrm>
              <a:off x="6332513" y="534977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3" name="Полилиния: фигура 6022">
              <a:extLst>
                <a:ext uri="{FF2B5EF4-FFF2-40B4-BE49-F238E27FC236}">
                  <a16:creationId xmlns:a16="http://schemas.microsoft.com/office/drawing/2014/main" id="{E8D33570-86EC-7D4A-ACB0-F90329DDE719}"/>
                </a:ext>
              </a:extLst>
            </p:cNvPr>
            <p:cNvSpPr/>
            <p:nvPr/>
          </p:nvSpPr>
          <p:spPr>
            <a:xfrm>
              <a:off x="6044061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4" name="Полилиния: фигура 6023">
              <a:extLst>
                <a:ext uri="{FF2B5EF4-FFF2-40B4-BE49-F238E27FC236}">
                  <a16:creationId xmlns:a16="http://schemas.microsoft.com/office/drawing/2014/main" id="{C2005354-DC1C-D97C-FB09-303449F93D44}"/>
                </a:ext>
              </a:extLst>
            </p:cNvPr>
            <p:cNvSpPr/>
            <p:nvPr/>
          </p:nvSpPr>
          <p:spPr>
            <a:xfrm>
              <a:off x="613536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5" name="Полилиния: фигура 6024">
              <a:extLst>
                <a:ext uri="{FF2B5EF4-FFF2-40B4-BE49-F238E27FC236}">
                  <a16:creationId xmlns:a16="http://schemas.microsoft.com/office/drawing/2014/main" id="{C7719D29-7232-C45A-9DA1-655D03C0AE78}"/>
                </a:ext>
              </a:extLst>
            </p:cNvPr>
            <p:cNvSpPr/>
            <p:nvPr/>
          </p:nvSpPr>
          <p:spPr>
            <a:xfrm>
              <a:off x="6044061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6" name="Полилиния: фигура 6025">
              <a:extLst>
                <a:ext uri="{FF2B5EF4-FFF2-40B4-BE49-F238E27FC236}">
                  <a16:creationId xmlns:a16="http://schemas.microsoft.com/office/drawing/2014/main" id="{4AE2E9FC-CC48-7566-4974-D66E83C87604}"/>
                </a:ext>
              </a:extLst>
            </p:cNvPr>
            <p:cNvSpPr/>
            <p:nvPr/>
          </p:nvSpPr>
          <p:spPr>
            <a:xfrm>
              <a:off x="6135367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7" name="Полилиния: фигура 6026">
              <a:extLst>
                <a:ext uri="{FF2B5EF4-FFF2-40B4-BE49-F238E27FC236}">
                  <a16:creationId xmlns:a16="http://schemas.microsoft.com/office/drawing/2014/main" id="{A868B728-7451-6B9D-E142-B31D628C2935}"/>
                </a:ext>
              </a:extLst>
            </p:cNvPr>
            <p:cNvSpPr/>
            <p:nvPr/>
          </p:nvSpPr>
          <p:spPr>
            <a:xfrm>
              <a:off x="6054438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8" name="Полилиния: фигура 6027">
              <a:extLst>
                <a:ext uri="{FF2B5EF4-FFF2-40B4-BE49-F238E27FC236}">
                  <a16:creationId xmlns:a16="http://schemas.microsoft.com/office/drawing/2014/main" id="{BA48DB96-EB1D-A017-3306-B102290C536F}"/>
                </a:ext>
              </a:extLst>
            </p:cNvPr>
            <p:cNvSpPr/>
            <p:nvPr/>
          </p:nvSpPr>
          <p:spPr>
            <a:xfrm>
              <a:off x="6145745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9" name="Полилиния: фигура 6028">
              <a:extLst>
                <a:ext uri="{FF2B5EF4-FFF2-40B4-BE49-F238E27FC236}">
                  <a16:creationId xmlns:a16="http://schemas.microsoft.com/office/drawing/2014/main" id="{4BB17D8D-BBA1-6232-710B-1A2DFAA69A3A}"/>
                </a:ext>
              </a:extLst>
            </p:cNvPr>
            <p:cNvSpPr/>
            <p:nvPr/>
          </p:nvSpPr>
          <p:spPr>
            <a:xfrm>
              <a:off x="6054438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0" name="Полилиния: фигура 6029">
              <a:extLst>
                <a:ext uri="{FF2B5EF4-FFF2-40B4-BE49-F238E27FC236}">
                  <a16:creationId xmlns:a16="http://schemas.microsoft.com/office/drawing/2014/main" id="{E75B482C-196E-F213-AAEE-4F2A67CB33D3}"/>
                </a:ext>
              </a:extLst>
            </p:cNvPr>
            <p:cNvSpPr/>
            <p:nvPr/>
          </p:nvSpPr>
          <p:spPr>
            <a:xfrm>
              <a:off x="6145745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1" name="Полилиния: фигура 6030">
              <a:extLst>
                <a:ext uri="{FF2B5EF4-FFF2-40B4-BE49-F238E27FC236}">
                  <a16:creationId xmlns:a16="http://schemas.microsoft.com/office/drawing/2014/main" id="{273872F3-578B-1BDB-984C-BCC4EB6A2F58}"/>
                </a:ext>
              </a:extLst>
            </p:cNvPr>
            <p:cNvSpPr/>
            <p:nvPr/>
          </p:nvSpPr>
          <p:spPr>
            <a:xfrm>
              <a:off x="585729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2" name="Полилиния: фигура 6031">
              <a:extLst>
                <a:ext uri="{FF2B5EF4-FFF2-40B4-BE49-F238E27FC236}">
                  <a16:creationId xmlns:a16="http://schemas.microsoft.com/office/drawing/2014/main" id="{EA65BAEC-A77A-1E13-75F9-B01A55758DCD}"/>
                </a:ext>
              </a:extLst>
            </p:cNvPr>
            <p:cNvSpPr/>
            <p:nvPr/>
          </p:nvSpPr>
          <p:spPr>
            <a:xfrm>
              <a:off x="594652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3" name="Полилиния: фигура 6032">
              <a:extLst>
                <a:ext uri="{FF2B5EF4-FFF2-40B4-BE49-F238E27FC236}">
                  <a16:creationId xmlns:a16="http://schemas.microsoft.com/office/drawing/2014/main" id="{1AA055F7-64E0-ABDB-55B4-080FD96DEE85}"/>
                </a:ext>
              </a:extLst>
            </p:cNvPr>
            <p:cNvSpPr/>
            <p:nvPr/>
          </p:nvSpPr>
          <p:spPr>
            <a:xfrm>
              <a:off x="585729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4" name="Полилиния: фигура 6033">
              <a:extLst>
                <a:ext uri="{FF2B5EF4-FFF2-40B4-BE49-F238E27FC236}">
                  <a16:creationId xmlns:a16="http://schemas.microsoft.com/office/drawing/2014/main" id="{36D064A6-41E2-2C7C-30AD-423B04A4EF1C}"/>
                </a:ext>
              </a:extLst>
            </p:cNvPr>
            <p:cNvSpPr/>
            <p:nvPr/>
          </p:nvSpPr>
          <p:spPr>
            <a:xfrm>
              <a:off x="594652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5" name="Полилиния: фигура 6034">
              <a:extLst>
                <a:ext uri="{FF2B5EF4-FFF2-40B4-BE49-F238E27FC236}">
                  <a16:creationId xmlns:a16="http://schemas.microsoft.com/office/drawing/2014/main" id="{1508F3E2-CD58-5A96-6944-B537DDB9789A}"/>
                </a:ext>
              </a:extLst>
            </p:cNvPr>
            <p:cNvSpPr/>
            <p:nvPr/>
          </p:nvSpPr>
          <p:spPr>
            <a:xfrm>
              <a:off x="5867670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6" name="Полилиния: фигура 6035">
              <a:extLst>
                <a:ext uri="{FF2B5EF4-FFF2-40B4-BE49-F238E27FC236}">
                  <a16:creationId xmlns:a16="http://schemas.microsoft.com/office/drawing/2014/main" id="{C1A9C040-F0E3-BA23-D15F-BA76389EB890}"/>
                </a:ext>
              </a:extLst>
            </p:cNvPr>
            <p:cNvSpPr/>
            <p:nvPr/>
          </p:nvSpPr>
          <p:spPr>
            <a:xfrm>
              <a:off x="5958976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7" name="Полилиния: фигура 6036">
              <a:extLst>
                <a:ext uri="{FF2B5EF4-FFF2-40B4-BE49-F238E27FC236}">
                  <a16:creationId xmlns:a16="http://schemas.microsoft.com/office/drawing/2014/main" id="{364B1AF7-0928-43D6-FA5B-09DD23EB6B14}"/>
                </a:ext>
              </a:extLst>
            </p:cNvPr>
            <p:cNvSpPr/>
            <p:nvPr/>
          </p:nvSpPr>
          <p:spPr>
            <a:xfrm>
              <a:off x="5867670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8" name="Полилиния: фигура 6037">
              <a:extLst>
                <a:ext uri="{FF2B5EF4-FFF2-40B4-BE49-F238E27FC236}">
                  <a16:creationId xmlns:a16="http://schemas.microsoft.com/office/drawing/2014/main" id="{509D2F68-3778-8B77-1C22-96134285FF66}"/>
                </a:ext>
              </a:extLst>
            </p:cNvPr>
            <p:cNvSpPr/>
            <p:nvPr/>
          </p:nvSpPr>
          <p:spPr>
            <a:xfrm>
              <a:off x="5958976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9" name="Полилиния: фигура 6038">
              <a:extLst>
                <a:ext uri="{FF2B5EF4-FFF2-40B4-BE49-F238E27FC236}">
                  <a16:creationId xmlns:a16="http://schemas.microsoft.com/office/drawing/2014/main" id="{8066EA2F-9C44-9917-69DA-5F4310169AC6}"/>
                </a:ext>
              </a:extLst>
            </p:cNvPr>
            <p:cNvSpPr/>
            <p:nvPr/>
          </p:nvSpPr>
          <p:spPr>
            <a:xfrm>
              <a:off x="5670524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0" name="Полилиния: фигура 6039">
              <a:extLst>
                <a:ext uri="{FF2B5EF4-FFF2-40B4-BE49-F238E27FC236}">
                  <a16:creationId xmlns:a16="http://schemas.microsoft.com/office/drawing/2014/main" id="{42A3AC32-2D0F-116D-1F16-6B29E2B44D60}"/>
                </a:ext>
              </a:extLst>
            </p:cNvPr>
            <p:cNvSpPr/>
            <p:nvPr/>
          </p:nvSpPr>
          <p:spPr>
            <a:xfrm>
              <a:off x="575975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1" name="Полилиния: фигура 6040">
              <a:extLst>
                <a:ext uri="{FF2B5EF4-FFF2-40B4-BE49-F238E27FC236}">
                  <a16:creationId xmlns:a16="http://schemas.microsoft.com/office/drawing/2014/main" id="{CA9F5822-0CC3-9936-329B-9EFD539D3D05}"/>
                </a:ext>
              </a:extLst>
            </p:cNvPr>
            <p:cNvSpPr/>
            <p:nvPr/>
          </p:nvSpPr>
          <p:spPr>
            <a:xfrm>
              <a:off x="5670524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2" name="Полилиния: фигура 6041">
              <a:extLst>
                <a:ext uri="{FF2B5EF4-FFF2-40B4-BE49-F238E27FC236}">
                  <a16:creationId xmlns:a16="http://schemas.microsoft.com/office/drawing/2014/main" id="{C5EE09F7-2806-12D3-BFD0-5B2708535E5C}"/>
                </a:ext>
              </a:extLst>
            </p:cNvPr>
            <p:cNvSpPr/>
            <p:nvPr/>
          </p:nvSpPr>
          <p:spPr>
            <a:xfrm>
              <a:off x="575975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3" name="Полилиния: фигура 6042">
              <a:extLst>
                <a:ext uri="{FF2B5EF4-FFF2-40B4-BE49-F238E27FC236}">
                  <a16:creationId xmlns:a16="http://schemas.microsoft.com/office/drawing/2014/main" id="{D65E1310-1646-7174-4363-F25CA0E58863}"/>
                </a:ext>
              </a:extLst>
            </p:cNvPr>
            <p:cNvSpPr/>
            <p:nvPr/>
          </p:nvSpPr>
          <p:spPr>
            <a:xfrm>
              <a:off x="5680901" y="526264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6151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4" name="Полилиния: фигура 6043">
              <a:extLst>
                <a:ext uri="{FF2B5EF4-FFF2-40B4-BE49-F238E27FC236}">
                  <a16:creationId xmlns:a16="http://schemas.microsoft.com/office/drawing/2014/main" id="{068BBC54-4800-FEFB-0DF1-BA55A905330B}"/>
                </a:ext>
              </a:extLst>
            </p:cNvPr>
            <p:cNvSpPr/>
            <p:nvPr/>
          </p:nvSpPr>
          <p:spPr>
            <a:xfrm>
              <a:off x="5772208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5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5" name="Полилиния: фигура 6044">
              <a:extLst>
                <a:ext uri="{FF2B5EF4-FFF2-40B4-BE49-F238E27FC236}">
                  <a16:creationId xmlns:a16="http://schemas.microsoft.com/office/drawing/2014/main" id="{F9071412-7F5F-D6F7-7F35-09D2DF318CBA}"/>
                </a:ext>
              </a:extLst>
            </p:cNvPr>
            <p:cNvSpPr/>
            <p:nvPr/>
          </p:nvSpPr>
          <p:spPr>
            <a:xfrm>
              <a:off x="5680901" y="5351850"/>
              <a:ext cx="20744" cy="21149"/>
            </a:xfrm>
            <a:custGeom>
              <a:avLst/>
              <a:gdLst>
                <a:gd name="connsiteX0" fmla="*/ -72 w 20744"/>
                <a:gd name="connsiteY0" fmla="*/ 10194 h 21149"/>
                <a:gd name="connsiteX1" fmla="*/ 10296 w 20744"/>
                <a:gd name="connsiteY1" fmla="*/ -179 h 21149"/>
                <a:gd name="connsiteX2" fmla="*/ 20673 w 20744"/>
                <a:gd name="connsiteY2" fmla="*/ 10194 h 21149"/>
                <a:gd name="connsiteX3" fmla="*/ 10296 w 20744"/>
                <a:gd name="connsiteY3" fmla="*/ 20566 h 21149"/>
                <a:gd name="connsiteX4" fmla="*/ -72 w 2074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9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3"/>
                    <a:pt x="16528" y="20566"/>
                    <a:pt x="10296" y="20566"/>
                  </a:cubicBezTo>
                  <a:cubicBezTo>
                    <a:pt x="6151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6" name="Полилиния: фигура 6045">
              <a:extLst>
                <a:ext uri="{FF2B5EF4-FFF2-40B4-BE49-F238E27FC236}">
                  <a16:creationId xmlns:a16="http://schemas.microsoft.com/office/drawing/2014/main" id="{9F8AA18A-6657-52D3-341F-4DFE457BECA4}"/>
                </a:ext>
              </a:extLst>
            </p:cNvPr>
            <p:cNvSpPr/>
            <p:nvPr/>
          </p:nvSpPr>
          <p:spPr>
            <a:xfrm>
              <a:off x="5772208" y="5351850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3"/>
                    <a:pt x="16528" y="20566"/>
                    <a:pt x="10305" y="20566"/>
                  </a:cubicBezTo>
                  <a:cubicBezTo>
                    <a:pt x="4073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7" name="Полилиния: фигура 6046">
              <a:extLst>
                <a:ext uri="{FF2B5EF4-FFF2-40B4-BE49-F238E27FC236}">
                  <a16:creationId xmlns:a16="http://schemas.microsoft.com/office/drawing/2014/main" id="{038BB84E-B19F-A7B3-9BAC-CC787C70B343}"/>
                </a:ext>
              </a:extLst>
            </p:cNvPr>
            <p:cNvSpPr/>
            <p:nvPr/>
          </p:nvSpPr>
          <p:spPr>
            <a:xfrm>
              <a:off x="5483746" y="525020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8" name="Полилиния: фигура 6047">
              <a:extLst>
                <a:ext uri="{FF2B5EF4-FFF2-40B4-BE49-F238E27FC236}">
                  <a16:creationId xmlns:a16="http://schemas.microsoft.com/office/drawing/2014/main" id="{5E17F76D-0064-45F6-195F-A4368964A372}"/>
                </a:ext>
              </a:extLst>
            </p:cNvPr>
            <p:cNvSpPr/>
            <p:nvPr/>
          </p:nvSpPr>
          <p:spPr>
            <a:xfrm>
              <a:off x="557298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9" name="Полилиния: фигура 6048">
              <a:extLst>
                <a:ext uri="{FF2B5EF4-FFF2-40B4-BE49-F238E27FC236}">
                  <a16:creationId xmlns:a16="http://schemas.microsoft.com/office/drawing/2014/main" id="{578A088D-ABBD-6669-C826-952CF1DDCDC9}"/>
                </a:ext>
              </a:extLst>
            </p:cNvPr>
            <p:cNvSpPr/>
            <p:nvPr/>
          </p:nvSpPr>
          <p:spPr>
            <a:xfrm>
              <a:off x="5483746" y="5339400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0" name="Полилиния: фигура 6049">
              <a:extLst>
                <a:ext uri="{FF2B5EF4-FFF2-40B4-BE49-F238E27FC236}">
                  <a16:creationId xmlns:a16="http://schemas.microsoft.com/office/drawing/2014/main" id="{749E61E1-EF27-31B7-3622-7A626B196AFE}"/>
                </a:ext>
              </a:extLst>
            </p:cNvPr>
            <p:cNvSpPr/>
            <p:nvPr/>
          </p:nvSpPr>
          <p:spPr>
            <a:xfrm>
              <a:off x="557298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1" name="Полилиния: фигура 6050">
              <a:extLst>
                <a:ext uri="{FF2B5EF4-FFF2-40B4-BE49-F238E27FC236}">
                  <a16:creationId xmlns:a16="http://schemas.microsoft.com/office/drawing/2014/main" id="{882BA12E-3AE3-AC39-250B-F3E72E4C791F}"/>
                </a:ext>
              </a:extLst>
            </p:cNvPr>
            <p:cNvSpPr/>
            <p:nvPr/>
          </p:nvSpPr>
          <p:spPr>
            <a:xfrm>
              <a:off x="5494123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2" name="Полилиния: фигура 6051">
              <a:extLst>
                <a:ext uri="{FF2B5EF4-FFF2-40B4-BE49-F238E27FC236}">
                  <a16:creationId xmlns:a16="http://schemas.microsoft.com/office/drawing/2014/main" id="{5DFFF53E-0438-0DDC-7689-54188679962B}"/>
                </a:ext>
              </a:extLst>
            </p:cNvPr>
            <p:cNvSpPr/>
            <p:nvPr/>
          </p:nvSpPr>
          <p:spPr>
            <a:xfrm>
              <a:off x="5585439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3" name="Полилиния: фигура 6052">
              <a:extLst>
                <a:ext uri="{FF2B5EF4-FFF2-40B4-BE49-F238E27FC236}">
                  <a16:creationId xmlns:a16="http://schemas.microsoft.com/office/drawing/2014/main" id="{AF099A48-6B0E-C3FF-EE46-A4F3B5D2CC1B}"/>
                </a:ext>
              </a:extLst>
            </p:cNvPr>
            <p:cNvSpPr/>
            <p:nvPr/>
          </p:nvSpPr>
          <p:spPr>
            <a:xfrm>
              <a:off x="5494123" y="5351850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6160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4" name="Полилиния: фигура 6053">
              <a:extLst>
                <a:ext uri="{FF2B5EF4-FFF2-40B4-BE49-F238E27FC236}">
                  <a16:creationId xmlns:a16="http://schemas.microsoft.com/office/drawing/2014/main" id="{0A3B6727-8530-3702-337D-6642720C92B9}"/>
                </a:ext>
              </a:extLst>
            </p:cNvPr>
            <p:cNvSpPr/>
            <p:nvPr/>
          </p:nvSpPr>
          <p:spPr>
            <a:xfrm>
              <a:off x="5585439" y="5351850"/>
              <a:ext cx="20754" cy="21149"/>
            </a:xfrm>
            <a:custGeom>
              <a:avLst/>
              <a:gdLst>
                <a:gd name="connsiteX0" fmla="*/ -72 w 20754"/>
                <a:gd name="connsiteY0" fmla="*/ 10194 h 21149"/>
                <a:gd name="connsiteX1" fmla="*/ 10306 w 20754"/>
                <a:gd name="connsiteY1" fmla="*/ -179 h 21149"/>
                <a:gd name="connsiteX2" fmla="*/ 20682 w 20754"/>
                <a:gd name="connsiteY2" fmla="*/ 10194 h 21149"/>
                <a:gd name="connsiteX3" fmla="*/ 10306 w 20754"/>
                <a:gd name="connsiteY3" fmla="*/ 20566 h 21149"/>
                <a:gd name="connsiteX4" fmla="*/ -72 w 2075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9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3"/>
                    <a:pt x="16528" y="20566"/>
                    <a:pt x="10306" y="20566"/>
                  </a:cubicBezTo>
                  <a:cubicBezTo>
                    <a:pt x="4073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5" name="Полилиния: фигура 6054">
              <a:extLst>
                <a:ext uri="{FF2B5EF4-FFF2-40B4-BE49-F238E27FC236}">
                  <a16:creationId xmlns:a16="http://schemas.microsoft.com/office/drawing/2014/main" id="{DFD54400-0C79-5A44-4023-93DBB23A75B6}"/>
                </a:ext>
              </a:extLst>
            </p:cNvPr>
            <p:cNvSpPr/>
            <p:nvPr/>
          </p:nvSpPr>
          <p:spPr>
            <a:xfrm>
              <a:off x="529491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6" name="Полилиния: фигура 6055">
              <a:extLst>
                <a:ext uri="{FF2B5EF4-FFF2-40B4-BE49-F238E27FC236}">
                  <a16:creationId xmlns:a16="http://schemas.microsoft.com/office/drawing/2014/main" id="{C49E1132-035A-B080-861F-C967C6397F12}"/>
                </a:ext>
              </a:extLst>
            </p:cNvPr>
            <p:cNvSpPr/>
            <p:nvPr/>
          </p:nvSpPr>
          <p:spPr>
            <a:xfrm>
              <a:off x="538621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7" name="Полилиния: фигура 6056">
              <a:extLst>
                <a:ext uri="{FF2B5EF4-FFF2-40B4-BE49-F238E27FC236}">
                  <a16:creationId xmlns:a16="http://schemas.microsoft.com/office/drawing/2014/main" id="{59DD8438-79BD-4D84-EEA7-20CCB005641F}"/>
                </a:ext>
              </a:extLst>
            </p:cNvPr>
            <p:cNvSpPr/>
            <p:nvPr/>
          </p:nvSpPr>
          <p:spPr>
            <a:xfrm>
              <a:off x="529491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8" name="Полилиния: фигура 6057">
              <a:extLst>
                <a:ext uri="{FF2B5EF4-FFF2-40B4-BE49-F238E27FC236}">
                  <a16:creationId xmlns:a16="http://schemas.microsoft.com/office/drawing/2014/main" id="{D5BC0B73-8A51-49FE-85EC-4EDD0800A371}"/>
                </a:ext>
              </a:extLst>
            </p:cNvPr>
            <p:cNvSpPr/>
            <p:nvPr/>
          </p:nvSpPr>
          <p:spPr>
            <a:xfrm>
              <a:off x="5386217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9" name="Полилиния: фигура 6058">
              <a:extLst>
                <a:ext uri="{FF2B5EF4-FFF2-40B4-BE49-F238E27FC236}">
                  <a16:creationId xmlns:a16="http://schemas.microsoft.com/office/drawing/2014/main" id="{9B42B649-23DD-4903-BBDE-A43AF26D7AC6}"/>
                </a:ext>
              </a:extLst>
            </p:cNvPr>
            <p:cNvSpPr/>
            <p:nvPr/>
          </p:nvSpPr>
          <p:spPr>
            <a:xfrm>
              <a:off x="5307355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0" name="Полилиния: фигура 6059">
              <a:extLst>
                <a:ext uri="{FF2B5EF4-FFF2-40B4-BE49-F238E27FC236}">
                  <a16:creationId xmlns:a16="http://schemas.microsoft.com/office/drawing/2014/main" id="{9201F15E-06AD-2E2D-1F32-4EFBFB94C932}"/>
                </a:ext>
              </a:extLst>
            </p:cNvPr>
            <p:cNvSpPr/>
            <p:nvPr/>
          </p:nvSpPr>
          <p:spPr>
            <a:xfrm>
              <a:off x="5398671" y="526264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1" name="Полилиния: фигура 6060">
              <a:extLst>
                <a:ext uri="{FF2B5EF4-FFF2-40B4-BE49-F238E27FC236}">
                  <a16:creationId xmlns:a16="http://schemas.microsoft.com/office/drawing/2014/main" id="{17383A53-65D0-BA9E-566C-CD66FC48FD35}"/>
                </a:ext>
              </a:extLst>
            </p:cNvPr>
            <p:cNvSpPr/>
            <p:nvPr/>
          </p:nvSpPr>
          <p:spPr>
            <a:xfrm>
              <a:off x="5307355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6160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2" name="Полилиния: фигура 6061">
              <a:extLst>
                <a:ext uri="{FF2B5EF4-FFF2-40B4-BE49-F238E27FC236}">
                  <a16:creationId xmlns:a16="http://schemas.microsoft.com/office/drawing/2014/main" id="{9211FFE9-AB8C-F868-FB11-3A5CADF30342}"/>
                </a:ext>
              </a:extLst>
            </p:cNvPr>
            <p:cNvSpPr/>
            <p:nvPr/>
          </p:nvSpPr>
          <p:spPr>
            <a:xfrm>
              <a:off x="5398671" y="535185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3"/>
                    <a:pt x="16528" y="20566"/>
                    <a:pt x="10296" y="20566"/>
                  </a:cubicBezTo>
                  <a:cubicBezTo>
                    <a:pt x="407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3" name="Полилиния: фигура 6062">
              <a:extLst>
                <a:ext uri="{FF2B5EF4-FFF2-40B4-BE49-F238E27FC236}">
                  <a16:creationId xmlns:a16="http://schemas.microsoft.com/office/drawing/2014/main" id="{BAAD6B9E-8B6B-23D8-533D-20A273F7DC4D}"/>
                </a:ext>
              </a:extLst>
            </p:cNvPr>
            <p:cNvSpPr/>
            <p:nvPr/>
          </p:nvSpPr>
          <p:spPr>
            <a:xfrm>
              <a:off x="5108132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4" name="Полилиния: фигура 6063">
              <a:extLst>
                <a:ext uri="{FF2B5EF4-FFF2-40B4-BE49-F238E27FC236}">
                  <a16:creationId xmlns:a16="http://schemas.microsoft.com/office/drawing/2014/main" id="{5ABE4D7E-0628-557C-369A-97746907A9C7}"/>
                </a:ext>
              </a:extLst>
            </p:cNvPr>
            <p:cNvSpPr/>
            <p:nvPr/>
          </p:nvSpPr>
          <p:spPr>
            <a:xfrm>
              <a:off x="5199448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5" name="Полилиния: фигура 6064">
              <a:extLst>
                <a:ext uri="{FF2B5EF4-FFF2-40B4-BE49-F238E27FC236}">
                  <a16:creationId xmlns:a16="http://schemas.microsoft.com/office/drawing/2014/main" id="{A9C73B60-B9C5-4C69-EF0B-CAA26D6B6886}"/>
                </a:ext>
              </a:extLst>
            </p:cNvPr>
            <p:cNvSpPr/>
            <p:nvPr/>
          </p:nvSpPr>
          <p:spPr>
            <a:xfrm>
              <a:off x="5108132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6" name="Полилиния: фигура 6065">
              <a:extLst>
                <a:ext uri="{FF2B5EF4-FFF2-40B4-BE49-F238E27FC236}">
                  <a16:creationId xmlns:a16="http://schemas.microsoft.com/office/drawing/2014/main" id="{8B78728A-D98A-CC4C-11F1-3071C12E998E}"/>
                </a:ext>
              </a:extLst>
            </p:cNvPr>
            <p:cNvSpPr/>
            <p:nvPr/>
          </p:nvSpPr>
          <p:spPr>
            <a:xfrm>
              <a:off x="5199448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7" name="Полилиния: фигура 6066">
              <a:extLst>
                <a:ext uri="{FF2B5EF4-FFF2-40B4-BE49-F238E27FC236}">
                  <a16:creationId xmlns:a16="http://schemas.microsoft.com/office/drawing/2014/main" id="{B7819AEF-2BB7-B524-CEA4-7798F956AD80}"/>
                </a:ext>
              </a:extLst>
            </p:cNvPr>
            <p:cNvSpPr/>
            <p:nvPr/>
          </p:nvSpPr>
          <p:spPr>
            <a:xfrm>
              <a:off x="5120586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2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8" name="Полилиния: фигура 6067">
              <a:extLst>
                <a:ext uri="{FF2B5EF4-FFF2-40B4-BE49-F238E27FC236}">
                  <a16:creationId xmlns:a16="http://schemas.microsoft.com/office/drawing/2014/main" id="{BF2BA68D-8679-634F-1DA5-8B3EF2017AD9}"/>
                </a:ext>
              </a:extLst>
            </p:cNvPr>
            <p:cNvSpPr/>
            <p:nvPr/>
          </p:nvSpPr>
          <p:spPr>
            <a:xfrm>
              <a:off x="5211893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9" name="Полилиния: фигура 6068">
              <a:extLst>
                <a:ext uri="{FF2B5EF4-FFF2-40B4-BE49-F238E27FC236}">
                  <a16:creationId xmlns:a16="http://schemas.microsoft.com/office/drawing/2014/main" id="{0F137FBE-E58C-B082-F68F-3FBC6E2BC69B}"/>
                </a:ext>
              </a:extLst>
            </p:cNvPr>
            <p:cNvSpPr/>
            <p:nvPr/>
          </p:nvSpPr>
          <p:spPr>
            <a:xfrm>
              <a:off x="5120586" y="535185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4082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0" name="Полилиния: фигура 6069">
              <a:extLst>
                <a:ext uri="{FF2B5EF4-FFF2-40B4-BE49-F238E27FC236}">
                  <a16:creationId xmlns:a16="http://schemas.microsoft.com/office/drawing/2014/main" id="{742E28DC-C48E-F022-F3A6-A50E66313C46}"/>
                </a:ext>
              </a:extLst>
            </p:cNvPr>
            <p:cNvSpPr/>
            <p:nvPr/>
          </p:nvSpPr>
          <p:spPr>
            <a:xfrm>
              <a:off x="5211893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408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1" name="Полилиния: фигура 6070">
              <a:extLst>
                <a:ext uri="{FF2B5EF4-FFF2-40B4-BE49-F238E27FC236}">
                  <a16:creationId xmlns:a16="http://schemas.microsoft.com/office/drawing/2014/main" id="{44980434-27DB-6F91-BD8C-849C88E26D06}"/>
                </a:ext>
              </a:extLst>
            </p:cNvPr>
            <p:cNvSpPr/>
            <p:nvPr/>
          </p:nvSpPr>
          <p:spPr>
            <a:xfrm>
              <a:off x="492136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2" name="Полилиния: фигура 6071">
              <a:extLst>
                <a:ext uri="{FF2B5EF4-FFF2-40B4-BE49-F238E27FC236}">
                  <a16:creationId xmlns:a16="http://schemas.microsoft.com/office/drawing/2014/main" id="{03F50EF9-39D9-4271-4D2D-D34458F8D86F}"/>
                </a:ext>
              </a:extLst>
            </p:cNvPr>
            <p:cNvSpPr/>
            <p:nvPr/>
          </p:nvSpPr>
          <p:spPr>
            <a:xfrm>
              <a:off x="501060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3" name="Полилиния: фигура 6072">
              <a:extLst>
                <a:ext uri="{FF2B5EF4-FFF2-40B4-BE49-F238E27FC236}">
                  <a16:creationId xmlns:a16="http://schemas.microsoft.com/office/drawing/2014/main" id="{B4C2F1A8-2433-F391-E81C-9C124B524F8A}"/>
                </a:ext>
              </a:extLst>
            </p:cNvPr>
            <p:cNvSpPr/>
            <p:nvPr/>
          </p:nvSpPr>
          <p:spPr>
            <a:xfrm>
              <a:off x="492136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4" name="Полилиния: фигура 6073">
              <a:extLst>
                <a:ext uri="{FF2B5EF4-FFF2-40B4-BE49-F238E27FC236}">
                  <a16:creationId xmlns:a16="http://schemas.microsoft.com/office/drawing/2014/main" id="{EF0381AC-6409-D4A8-171D-13047D22AD72}"/>
                </a:ext>
              </a:extLst>
            </p:cNvPr>
            <p:cNvSpPr/>
            <p:nvPr/>
          </p:nvSpPr>
          <p:spPr>
            <a:xfrm>
              <a:off x="501060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5" name="Полилиния: фигура 6074">
              <a:extLst>
                <a:ext uri="{FF2B5EF4-FFF2-40B4-BE49-F238E27FC236}">
                  <a16:creationId xmlns:a16="http://schemas.microsoft.com/office/drawing/2014/main" id="{DF9D3931-717A-F264-FB1C-8F62D166A69A}"/>
                </a:ext>
              </a:extLst>
            </p:cNvPr>
            <p:cNvSpPr/>
            <p:nvPr/>
          </p:nvSpPr>
          <p:spPr>
            <a:xfrm>
              <a:off x="4933818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4347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6" name="Полилиния: фигура 6075">
              <a:extLst>
                <a:ext uri="{FF2B5EF4-FFF2-40B4-BE49-F238E27FC236}">
                  <a16:creationId xmlns:a16="http://schemas.microsoft.com/office/drawing/2014/main" id="{4A9A21DC-BDF0-0FD8-1672-782EDBE8B2D8}"/>
                </a:ext>
              </a:extLst>
            </p:cNvPr>
            <p:cNvSpPr/>
            <p:nvPr/>
          </p:nvSpPr>
          <p:spPr>
            <a:xfrm>
              <a:off x="5025125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4347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7" name="Полилиния: фигура 6076">
              <a:extLst>
                <a:ext uri="{FF2B5EF4-FFF2-40B4-BE49-F238E27FC236}">
                  <a16:creationId xmlns:a16="http://schemas.microsoft.com/office/drawing/2014/main" id="{C99063FE-780C-337D-426E-2DEE0A8F919D}"/>
                </a:ext>
              </a:extLst>
            </p:cNvPr>
            <p:cNvSpPr/>
            <p:nvPr/>
          </p:nvSpPr>
          <p:spPr>
            <a:xfrm>
              <a:off x="4933818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408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8" name="Полилиния: фигура 6077">
              <a:extLst>
                <a:ext uri="{FF2B5EF4-FFF2-40B4-BE49-F238E27FC236}">
                  <a16:creationId xmlns:a16="http://schemas.microsoft.com/office/drawing/2014/main" id="{C0D688AD-7413-750D-E4E3-661CF0489E1D}"/>
                </a:ext>
              </a:extLst>
            </p:cNvPr>
            <p:cNvSpPr/>
            <p:nvPr/>
          </p:nvSpPr>
          <p:spPr>
            <a:xfrm>
              <a:off x="5025125" y="535185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4082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9" name="Полилиния: фигура 6078">
              <a:extLst>
                <a:ext uri="{FF2B5EF4-FFF2-40B4-BE49-F238E27FC236}">
                  <a16:creationId xmlns:a16="http://schemas.microsoft.com/office/drawing/2014/main" id="{4EEF0F89-4736-C15B-4916-7F4D569A09C6}"/>
                </a:ext>
              </a:extLst>
            </p:cNvPr>
            <p:cNvSpPr/>
            <p:nvPr/>
          </p:nvSpPr>
          <p:spPr>
            <a:xfrm>
              <a:off x="1740049" y="525020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8237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0" name="Полилиния: фигура 6079">
              <a:extLst>
                <a:ext uri="{FF2B5EF4-FFF2-40B4-BE49-F238E27FC236}">
                  <a16:creationId xmlns:a16="http://schemas.microsoft.com/office/drawing/2014/main" id="{B902F051-D486-0F09-04E2-8D066421BECA}"/>
                </a:ext>
              </a:extLst>
            </p:cNvPr>
            <p:cNvSpPr/>
            <p:nvPr/>
          </p:nvSpPr>
          <p:spPr>
            <a:xfrm>
              <a:off x="1740049" y="5339400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1" name="Полилиния: фигура 6080">
              <a:extLst>
                <a:ext uri="{FF2B5EF4-FFF2-40B4-BE49-F238E27FC236}">
                  <a16:creationId xmlns:a16="http://schemas.microsoft.com/office/drawing/2014/main" id="{37F8698E-DDA5-87A5-F855-6E0AFB1EEA0A}"/>
                </a:ext>
              </a:extLst>
            </p:cNvPr>
            <p:cNvSpPr/>
            <p:nvPr/>
          </p:nvSpPr>
          <p:spPr>
            <a:xfrm>
              <a:off x="1758726" y="5270944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2" name="Полилиния: фигура 6081">
              <a:extLst>
                <a:ext uri="{FF2B5EF4-FFF2-40B4-BE49-F238E27FC236}">
                  <a16:creationId xmlns:a16="http://schemas.microsoft.com/office/drawing/2014/main" id="{40F4D896-DDF1-2C9B-03E8-02C8BA07B493}"/>
                </a:ext>
              </a:extLst>
            </p:cNvPr>
            <p:cNvSpPr/>
            <p:nvPr/>
          </p:nvSpPr>
          <p:spPr>
            <a:xfrm>
              <a:off x="1758726" y="536014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3" name="Полилиния: фигура 6082">
              <a:extLst>
                <a:ext uri="{FF2B5EF4-FFF2-40B4-BE49-F238E27FC236}">
                  <a16:creationId xmlns:a16="http://schemas.microsoft.com/office/drawing/2014/main" id="{EE3D5C1C-AA8A-4D2D-7AC4-5E17BA027F13}"/>
                </a:ext>
              </a:extLst>
            </p:cNvPr>
            <p:cNvSpPr/>
            <p:nvPr/>
          </p:nvSpPr>
          <p:spPr>
            <a:xfrm>
              <a:off x="155121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4" name="Полилиния: фигура 6083">
              <a:extLst>
                <a:ext uri="{FF2B5EF4-FFF2-40B4-BE49-F238E27FC236}">
                  <a16:creationId xmlns:a16="http://schemas.microsoft.com/office/drawing/2014/main" id="{5829F80C-8D8D-DD25-FE4C-8FCF5A389BE1}"/>
                </a:ext>
              </a:extLst>
            </p:cNvPr>
            <p:cNvSpPr/>
            <p:nvPr/>
          </p:nvSpPr>
          <p:spPr>
            <a:xfrm>
              <a:off x="164252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5" name="Полилиния: фигура 6084">
              <a:extLst>
                <a:ext uri="{FF2B5EF4-FFF2-40B4-BE49-F238E27FC236}">
                  <a16:creationId xmlns:a16="http://schemas.microsoft.com/office/drawing/2014/main" id="{18A1E6C0-CFAF-1339-DD5B-2013796696AB}"/>
                </a:ext>
              </a:extLst>
            </p:cNvPr>
            <p:cNvSpPr/>
            <p:nvPr/>
          </p:nvSpPr>
          <p:spPr>
            <a:xfrm>
              <a:off x="155121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6" name="Полилиния: фигура 6085">
              <a:extLst>
                <a:ext uri="{FF2B5EF4-FFF2-40B4-BE49-F238E27FC236}">
                  <a16:creationId xmlns:a16="http://schemas.microsoft.com/office/drawing/2014/main" id="{E7B001EA-6168-8C96-238B-803387012CD9}"/>
                </a:ext>
              </a:extLst>
            </p:cNvPr>
            <p:cNvSpPr/>
            <p:nvPr/>
          </p:nvSpPr>
          <p:spPr>
            <a:xfrm>
              <a:off x="164252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7" name="Полилиния: фигура 6086">
              <a:extLst>
                <a:ext uri="{FF2B5EF4-FFF2-40B4-BE49-F238E27FC236}">
                  <a16:creationId xmlns:a16="http://schemas.microsoft.com/office/drawing/2014/main" id="{08D3DC28-C440-DD51-B8C3-F5BF41139477}"/>
                </a:ext>
              </a:extLst>
            </p:cNvPr>
            <p:cNvSpPr/>
            <p:nvPr/>
          </p:nvSpPr>
          <p:spPr>
            <a:xfrm>
              <a:off x="1571958" y="5271463"/>
              <a:ext cx="4154" cy="2480"/>
            </a:xfrm>
            <a:custGeom>
              <a:avLst/>
              <a:gdLst>
                <a:gd name="connsiteX0" fmla="*/ -72 w 4154"/>
                <a:gd name="connsiteY0" fmla="*/ 1379 h 2480"/>
                <a:gd name="connsiteX1" fmla="*/ -72 w 4154"/>
                <a:gd name="connsiteY1" fmla="*/ 1379 h 2480"/>
                <a:gd name="connsiteX2" fmla="*/ 4082 w 4154"/>
                <a:gd name="connsiteY2" fmla="*/ 1379 h 2480"/>
                <a:gd name="connsiteX3" fmla="*/ -72 w 4154"/>
                <a:gd name="connsiteY3" fmla="*/ 1379 h 2480"/>
                <a:gd name="connsiteX4" fmla="*/ -72 w 4154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55"/>
                    <a:pt x="-72" y="1379"/>
                  </a:cubicBezTo>
                  <a:cubicBezTo>
                    <a:pt x="2005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8" name="Полилиния: фигура 6087">
              <a:extLst>
                <a:ext uri="{FF2B5EF4-FFF2-40B4-BE49-F238E27FC236}">
                  <a16:creationId xmlns:a16="http://schemas.microsoft.com/office/drawing/2014/main" id="{4CD13993-27E6-497A-E3DD-0794DA830467}"/>
                </a:ext>
              </a:extLst>
            </p:cNvPr>
            <p:cNvSpPr/>
            <p:nvPr/>
          </p:nvSpPr>
          <p:spPr>
            <a:xfrm>
              <a:off x="1663274" y="5271463"/>
              <a:ext cx="4145" cy="2480"/>
            </a:xfrm>
            <a:custGeom>
              <a:avLst/>
              <a:gdLst>
                <a:gd name="connsiteX0" fmla="*/ -72 w 4145"/>
                <a:gd name="connsiteY0" fmla="*/ 1379 h 2480"/>
                <a:gd name="connsiteX1" fmla="*/ -72 w 4145"/>
                <a:gd name="connsiteY1" fmla="*/ 1379 h 2480"/>
                <a:gd name="connsiteX2" fmla="*/ 4073 w 4145"/>
                <a:gd name="connsiteY2" fmla="*/ 1379 h 2480"/>
                <a:gd name="connsiteX3" fmla="*/ -72 w 4145"/>
                <a:gd name="connsiteY3" fmla="*/ 1379 h 2480"/>
                <a:gd name="connsiteX4" fmla="*/ -72 w 4145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55"/>
                    <a:pt x="-72" y="1379"/>
                  </a:cubicBezTo>
                  <a:cubicBezTo>
                    <a:pt x="-72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9" name="Полилиния: фигура 6088">
              <a:extLst>
                <a:ext uri="{FF2B5EF4-FFF2-40B4-BE49-F238E27FC236}">
                  <a16:creationId xmlns:a16="http://schemas.microsoft.com/office/drawing/2014/main" id="{59673955-3F32-5B8A-6C2D-8A382D8AF753}"/>
                </a:ext>
              </a:extLst>
            </p:cNvPr>
            <p:cNvSpPr/>
            <p:nvPr/>
          </p:nvSpPr>
          <p:spPr>
            <a:xfrm>
              <a:off x="1571958" y="5361299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11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0" name="Полилиния: фигура 6089">
              <a:extLst>
                <a:ext uri="{FF2B5EF4-FFF2-40B4-BE49-F238E27FC236}">
                  <a16:creationId xmlns:a16="http://schemas.microsoft.com/office/drawing/2014/main" id="{F5CF7032-643A-2A72-FB39-ACCF0FD0C6A3}"/>
                </a:ext>
              </a:extLst>
            </p:cNvPr>
            <p:cNvSpPr/>
            <p:nvPr/>
          </p:nvSpPr>
          <p:spPr>
            <a:xfrm>
              <a:off x="1663274" y="5361299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11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1" name="Полилиния: фигура 6090">
              <a:extLst>
                <a:ext uri="{FF2B5EF4-FFF2-40B4-BE49-F238E27FC236}">
                  <a16:creationId xmlns:a16="http://schemas.microsoft.com/office/drawing/2014/main" id="{5A43AAD2-E150-AB95-74D0-43FF10D0050D}"/>
                </a:ext>
              </a:extLst>
            </p:cNvPr>
            <p:cNvSpPr/>
            <p:nvPr/>
          </p:nvSpPr>
          <p:spPr>
            <a:xfrm>
              <a:off x="9690200" y="5445195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2" name="Полилиния: фигура 6091">
              <a:extLst>
                <a:ext uri="{FF2B5EF4-FFF2-40B4-BE49-F238E27FC236}">
                  <a16:creationId xmlns:a16="http://schemas.microsoft.com/office/drawing/2014/main" id="{FF412629-AAD8-7366-C7C5-CC899B60A29B}"/>
                </a:ext>
              </a:extLst>
            </p:cNvPr>
            <p:cNvSpPr/>
            <p:nvPr/>
          </p:nvSpPr>
          <p:spPr>
            <a:xfrm>
              <a:off x="9694392" y="5447271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3" name="Полилиния: фигура 6092">
              <a:extLst>
                <a:ext uri="{FF2B5EF4-FFF2-40B4-BE49-F238E27FC236}">
                  <a16:creationId xmlns:a16="http://schemas.microsoft.com/office/drawing/2014/main" id="{0E641DC9-38CB-6715-605A-451BC9CBBAFC}"/>
                </a:ext>
              </a:extLst>
            </p:cNvPr>
            <p:cNvSpPr/>
            <p:nvPr/>
          </p:nvSpPr>
          <p:spPr>
            <a:xfrm>
              <a:off x="6419675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4" name="Полилиния: фигура 6093">
              <a:extLst>
                <a:ext uri="{FF2B5EF4-FFF2-40B4-BE49-F238E27FC236}">
                  <a16:creationId xmlns:a16="http://schemas.microsoft.com/office/drawing/2014/main" id="{93F4B27C-0555-1703-CF35-6A22AE8518A1}"/>
                </a:ext>
              </a:extLst>
            </p:cNvPr>
            <p:cNvSpPr/>
            <p:nvPr/>
          </p:nvSpPr>
          <p:spPr>
            <a:xfrm>
              <a:off x="6419675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60 w 45653"/>
                <a:gd name="connsiteY1" fmla="*/ -179 h 45644"/>
                <a:gd name="connsiteX2" fmla="*/ 45582 w 45653"/>
                <a:gd name="connsiteY2" fmla="*/ 22644 h 45644"/>
                <a:gd name="connsiteX3" fmla="*/ 2276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60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5" name="Полилиния: фигура 6094">
              <a:extLst>
                <a:ext uri="{FF2B5EF4-FFF2-40B4-BE49-F238E27FC236}">
                  <a16:creationId xmlns:a16="http://schemas.microsoft.com/office/drawing/2014/main" id="{D5A5F5A3-3CF9-0D68-6606-EB94E0F1D92C}"/>
                </a:ext>
              </a:extLst>
            </p:cNvPr>
            <p:cNvSpPr/>
            <p:nvPr/>
          </p:nvSpPr>
          <p:spPr>
            <a:xfrm>
              <a:off x="6427975" y="545556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6" name="Полилиния: фигура 6095">
              <a:extLst>
                <a:ext uri="{FF2B5EF4-FFF2-40B4-BE49-F238E27FC236}">
                  <a16:creationId xmlns:a16="http://schemas.microsoft.com/office/drawing/2014/main" id="{77759CC7-EA2D-3203-214A-B41228D29DDA}"/>
                </a:ext>
              </a:extLst>
            </p:cNvPr>
            <p:cNvSpPr/>
            <p:nvPr/>
          </p:nvSpPr>
          <p:spPr>
            <a:xfrm>
              <a:off x="6427975" y="5544759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7" name="Полилиния: фигура 6096">
              <a:extLst>
                <a:ext uri="{FF2B5EF4-FFF2-40B4-BE49-F238E27FC236}">
                  <a16:creationId xmlns:a16="http://schemas.microsoft.com/office/drawing/2014/main" id="{4E463FD5-FB78-CD8B-33D2-318887CE57B7}"/>
                </a:ext>
              </a:extLst>
            </p:cNvPr>
            <p:cNvSpPr/>
            <p:nvPr/>
          </p:nvSpPr>
          <p:spPr>
            <a:xfrm>
              <a:off x="6230829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8" name="Полилиния: фигура 6097">
              <a:extLst>
                <a:ext uri="{FF2B5EF4-FFF2-40B4-BE49-F238E27FC236}">
                  <a16:creationId xmlns:a16="http://schemas.microsoft.com/office/drawing/2014/main" id="{23389528-71E7-1009-6A54-139603D2EF59}"/>
                </a:ext>
              </a:extLst>
            </p:cNvPr>
            <p:cNvSpPr/>
            <p:nvPr/>
          </p:nvSpPr>
          <p:spPr>
            <a:xfrm>
              <a:off x="6322136" y="5445195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9" name="Полилиния: фигура 6098">
              <a:extLst>
                <a:ext uri="{FF2B5EF4-FFF2-40B4-BE49-F238E27FC236}">
                  <a16:creationId xmlns:a16="http://schemas.microsoft.com/office/drawing/2014/main" id="{C252EF28-440C-80EA-30A3-0F6F76DB9165}"/>
                </a:ext>
              </a:extLst>
            </p:cNvPr>
            <p:cNvSpPr/>
            <p:nvPr/>
          </p:nvSpPr>
          <p:spPr>
            <a:xfrm>
              <a:off x="6230829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9 w 45653"/>
                <a:gd name="connsiteY1" fmla="*/ -179 h 45644"/>
                <a:gd name="connsiteX2" fmla="*/ 45582 w 45653"/>
                <a:gd name="connsiteY2" fmla="*/ 22644 h 45644"/>
                <a:gd name="connsiteX3" fmla="*/ 2275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9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0" name="Полилиния: фигура 6099">
              <a:extLst>
                <a:ext uri="{FF2B5EF4-FFF2-40B4-BE49-F238E27FC236}">
                  <a16:creationId xmlns:a16="http://schemas.microsoft.com/office/drawing/2014/main" id="{4DBBDE3E-9E3C-64CC-C570-FF6CF689AD50}"/>
                </a:ext>
              </a:extLst>
            </p:cNvPr>
            <p:cNvSpPr/>
            <p:nvPr/>
          </p:nvSpPr>
          <p:spPr>
            <a:xfrm>
              <a:off x="6322136" y="5534386"/>
              <a:ext cx="45662" cy="45644"/>
            </a:xfrm>
            <a:custGeom>
              <a:avLst/>
              <a:gdLst>
                <a:gd name="connsiteX0" fmla="*/ -72 w 45662"/>
                <a:gd name="connsiteY0" fmla="*/ 22644 h 45644"/>
                <a:gd name="connsiteX1" fmla="*/ 22759 w 45662"/>
                <a:gd name="connsiteY1" fmla="*/ -179 h 45644"/>
                <a:gd name="connsiteX2" fmla="*/ 45591 w 45662"/>
                <a:gd name="connsiteY2" fmla="*/ 22644 h 45644"/>
                <a:gd name="connsiteX3" fmla="*/ 22759 w 45662"/>
                <a:gd name="connsiteY3" fmla="*/ 45466 h 45644"/>
                <a:gd name="connsiteX4" fmla="*/ -72 w 45662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92"/>
                    <a:pt x="35214" y="45466"/>
                    <a:pt x="2275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1" name="Полилиния: фигура 6100">
              <a:extLst>
                <a:ext uri="{FF2B5EF4-FFF2-40B4-BE49-F238E27FC236}">
                  <a16:creationId xmlns:a16="http://schemas.microsoft.com/office/drawing/2014/main" id="{4F407A6A-D3B2-33C8-09D4-8B037203237E}"/>
                </a:ext>
              </a:extLst>
            </p:cNvPr>
            <p:cNvSpPr/>
            <p:nvPr/>
          </p:nvSpPr>
          <p:spPr>
            <a:xfrm>
              <a:off x="6241206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2" name="Полилиния: фигура 6101">
              <a:extLst>
                <a:ext uri="{FF2B5EF4-FFF2-40B4-BE49-F238E27FC236}">
                  <a16:creationId xmlns:a16="http://schemas.microsoft.com/office/drawing/2014/main" id="{E5B7A7DF-6AB5-3267-268E-23B92ABEDFDF}"/>
                </a:ext>
              </a:extLst>
            </p:cNvPr>
            <p:cNvSpPr/>
            <p:nvPr/>
          </p:nvSpPr>
          <p:spPr>
            <a:xfrm>
              <a:off x="6332513" y="545556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3" name="Полилиния: фигура 6102">
              <a:extLst>
                <a:ext uri="{FF2B5EF4-FFF2-40B4-BE49-F238E27FC236}">
                  <a16:creationId xmlns:a16="http://schemas.microsoft.com/office/drawing/2014/main" id="{E6A210DF-6174-6A7D-5E56-57B7C3B9A914}"/>
                </a:ext>
              </a:extLst>
            </p:cNvPr>
            <p:cNvSpPr/>
            <p:nvPr/>
          </p:nvSpPr>
          <p:spPr>
            <a:xfrm>
              <a:off x="6241206" y="5544759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4" name="Полилиния: фигура 6103">
              <a:extLst>
                <a:ext uri="{FF2B5EF4-FFF2-40B4-BE49-F238E27FC236}">
                  <a16:creationId xmlns:a16="http://schemas.microsoft.com/office/drawing/2014/main" id="{87D13F08-2804-1CC7-80A9-A3874B51F690}"/>
                </a:ext>
              </a:extLst>
            </p:cNvPr>
            <p:cNvSpPr/>
            <p:nvPr/>
          </p:nvSpPr>
          <p:spPr>
            <a:xfrm>
              <a:off x="6332513" y="5544759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5" name="Полилиния: фигура 6104">
              <a:extLst>
                <a:ext uri="{FF2B5EF4-FFF2-40B4-BE49-F238E27FC236}">
                  <a16:creationId xmlns:a16="http://schemas.microsoft.com/office/drawing/2014/main" id="{2B780D93-BEC4-79DC-382A-C2C88245E18D}"/>
                </a:ext>
              </a:extLst>
            </p:cNvPr>
            <p:cNvSpPr/>
            <p:nvPr/>
          </p:nvSpPr>
          <p:spPr>
            <a:xfrm>
              <a:off x="6044061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6" name="Полилиния: фигура 6105">
              <a:extLst>
                <a:ext uri="{FF2B5EF4-FFF2-40B4-BE49-F238E27FC236}">
                  <a16:creationId xmlns:a16="http://schemas.microsoft.com/office/drawing/2014/main" id="{E5233EAB-BC6F-E968-3A65-DE7180BC0A39}"/>
                </a:ext>
              </a:extLst>
            </p:cNvPr>
            <p:cNvSpPr/>
            <p:nvPr/>
          </p:nvSpPr>
          <p:spPr>
            <a:xfrm>
              <a:off x="6135367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7" name="Полилиния: фигура 6106">
              <a:extLst>
                <a:ext uri="{FF2B5EF4-FFF2-40B4-BE49-F238E27FC236}">
                  <a16:creationId xmlns:a16="http://schemas.microsoft.com/office/drawing/2014/main" id="{FBD66241-6CBD-0D2A-196C-7456E93DB650}"/>
                </a:ext>
              </a:extLst>
            </p:cNvPr>
            <p:cNvSpPr/>
            <p:nvPr/>
          </p:nvSpPr>
          <p:spPr>
            <a:xfrm>
              <a:off x="6054438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8" name="Полилиния: фигура 6107">
              <a:extLst>
                <a:ext uri="{FF2B5EF4-FFF2-40B4-BE49-F238E27FC236}">
                  <a16:creationId xmlns:a16="http://schemas.microsoft.com/office/drawing/2014/main" id="{BF2B5411-4175-5A26-68C3-039477669FCE}"/>
                </a:ext>
              </a:extLst>
            </p:cNvPr>
            <p:cNvSpPr/>
            <p:nvPr/>
          </p:nvSpPr>
          <p:spPr>
            <a:xfrm>
              <a:off x="6145745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9" name="Полилиния: фигура 6108">
              <a:extLst>
                <a:ext uri="{FF2B5EF4-FFF2-40B4-BE49-F238E27FC236}">
                  <a16:creationId xmlns:a16="http://schemas.microsoft.com/office/drawing/2014/main" id="{D7D38C85-D7E0-0C2A-4E7A-53CF7B1B7642}"/>
                </a:ext>
              </a:extLst>
            </p:cNvPr>
            <p:cNvSpPr/>
            <p:nvPr/>
          </p:nvSpPr>
          <p:spPr>
            <a:xfrm>
              <a:off x="585729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0" name="Полилиния: фигура 6109">
              <a:extLst>
                <a:ext uri="{FF2B5EF4-FFF2-40B4-BE49-F238E27FC236}">
                  <a16:creationId xmlns:a16="http://schemas.microsoft.com/office/drawing/2014/main" id="{C6837C6F-094B-0110-B2E8-F160D55E31D0}"/>
                </a:ext>
              </a:extLst>
            </p:cNvPr>
            <p:cNvSpPr/>
            <p:nvPr/>
          </p:nvSpPr>
          <p:spPr>
            <a:xfrm>
              <a:off x="5946522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1" name="Полилиния: фигура 6110">
              <a:extLst>
                <a:ext uri="{FF2B5EF4-FFF2-40B4-BE49-F238E27FC236}">
                  <a16:creationId xmlns:a16="http://schemas.microsoft.com/office/drawing/2014/main" id="{71A17836-69E5-6FC8-9D4C-D8BF73789FA7}"/>
                </a:ext>
              </a:extLst>
            </p:cNvPr>
            <p:cNvSpPr/>
            <p:nvPr/>
          </p:nvSpPr>
          <p:spPr>
            <a:xfrm>
              <a:off x="5867670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2" name="Полилиния: фигура 6111">
              <a:extLst>
                <a:ext uri="{FF2B5EF4-FFF2-40B4-BE49-F238E27FC236}">
                  <a16:creationId xmlns:a16="http://schemas.microsoft.com/office/drawing/2014/main" id="{45266637-2543-4FC5-1865-806310A16189}"/>
                </a:ext>
              </a:extLst>
            </p:cNvPr>
            <p:cNvSpPr/>
            <p:nvPr/>
          </p:nvSpPr>
          <p:spPr>
            <a:xfrm>
              <a:off x="5958976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3" name="Полилиния: фигура 6112">
              <a:extLst>
                <a:ext uri="{FF2B5EF4-FFF2-40B4-BE49-F238E27FC236}">
                  <a16:creationId xmlns:a16="http://schemas.microsoft.com/office/drawing/2014/main" id="{FEF27A73-0436-3F08-CCA3-4F04F07985A4}"/>
                </a:ext>
              </a:extLst>
            </p:cNvPr>
            <p:cNvSpPr/>
            <p:nvPr/>
          </p:nvSpPr>
          <p:spPr>
            <a:xfrm>
              <a:off x="5670524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4" name="Полилиния: фигура 6113">
              <a:extLst>
                <a:ext uri="{FF2B5EF4-FFF2-40B4-BE49-F238E27FC236}">
                  <a16:creationId xmlns:a16="http://schemas.microsoft.com/office/drawing/2014/main" id="{A8A9474F-20E2-4FBB-78D7-9395AAA179A8}"/>
                </a:ext>
              </a:extLst>
            </p:cNvPr>
            <p:cNvSpPr/>
            <p:nvPr/>
          </p:nvSpPr>
          <p:spPr>
            <a:xfrm>
              <a:off x="575975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5" name="Полилиния: фигура 6114">
              <a:extLst>
                <a:ext uri="{FF2B5EF4-FFF2-40B4-BE49-F238E27FC236}">
                  <a16:creationId xmlns:a16="http://schemas.microsoft.com/office/drawing/2014/main" id="{33624DBB-9C3B-078D-B79A-51DDC5A10CFE}"/>
                </a:ext>
              </a:extLst>
            </p:cNvPr>
            <p:cNvSpPr/>
            <p:nvPr/>
          </p:nvSpPr>
          <p:spPr>
            <a:xfrm>
              <a:off x="5670524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0 w 45653"/>
                <a:gd name="connsiteY1" fmla="*/ -179 h 45644"/>
                <a:gd name="connsiteX2" fmla="*/ 45582 w 45653"/>
                <a:gd name="connsiteY2" fmla="*/ 22644 h 45644"/>
                <a:gd name="connsiteX3" fmla="*/ 2275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0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6" name="Полилиния: фигура 6115">
              <a:extLst>
                <a:ext uri="{FF2B5EF4-FFF2-40B4-BE49-F238E27FC236}">
                  <a16:creationId xmlns:a16="http://schemas.microsoft.com/office/drawing/2014/main" id="{D4AAD3B2-89D1-3252-EF84-10121E4DA660}"/>
                </a:ext>
              </a:extLst>
            </p:cNvPr>
            <p:cNvSpPr/>
            <p:nvPr/>
          </p:nvSpPr>
          <p:spPr>
            <a:xfrm>
              <a:off x="5680901" y="5457644"/>
              <a:ext cx="20744" cy="20735"/>
            </a:xfrm>
            <a:custGeom>
              <a:avLst/>
              <a:gdLst>
                <a:gd name="connsiteX0" fmla="*/ -72 w 20744"/>
                <a:gd name="connsiteY0" fmla="*/ 10184 h 20735"/>
                <a:gd name="connsiteX1" fmla="*/ 10296 w 20744"/>
                <a:gd name="connsiteY1" fmla="*/ -179 h 20735"/>
                <a:gd name="connsiteX2" fmla="*/ 20673 w 20744"/>
                <a:gd name="connsiteY2" fmla="*/ 10184 h 20735"/>
                <a:gd name="connsiteX3" fmla="*/ 10296 w 20744"/>
                <a:gd name="connsiteY3" fmla="*/ 20557 h 20735"/>
                <a:gd name="connsiteX4" fmla="*/ -72 w 2074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0557"/>
                    <a:pt x="-72" y="16414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7" name="Полилиния: фигура 6116">
              <a:extLst>
                <a:ext uri="{FF2B5EF4-FFF2-40B4-BE49-F238E27FC236}">
                  <a16:creationId xmlns:a16="http://schemas.microsoft.com/office/drawing/2014/main" id="{358DB382-C4D8-EE46-4C79-CB88C475F374}"/>
                </a:ext>
              </a:extLst>
            </p:cNvPr>
            <p:cNvSpPr/>
            <p:nvPr/>
          </p:nvSpPr>
          <p:spPr>
            <a:xfrm>
              <a:off x="5772208" y="5457644"/>
              <a:ext cx="20753" cy="20735"/>
            </a:xfrm>
            <a:custGeom>
              <a:avLst/>
              <a:gdLst>
                <a:gd name="connsiteX0" fmla="*/ -72 w 20753"/>
                <a:gd name="connsiteY0" fmla="*/ 10184 h 20735"/>
                <a:gd name="connsiteX1" fmla="*/ 10305 w 20753"/>
                <a:gd name="connsiteY1" fmla="*/ -179 h 20735"/>
                <a:gd name="connsiteX2" fmla="*/ 20682 w 20753"/>
                <a:gd name="connsiteY2" fmla="*/ 10184 h 20735"/>
                <a:gd name="connsiteX3" fmla="*/ 10305 w 20753"/>
                <a:gd name="connsiteY3" fmla="*/ 20557 h 20735"/>
                <a:gd name="connsiteX4" fmla="*/ -72 w 20753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0557"/>
                    <a:pt x="-72" y="16414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8" name="Полилиния: фигура 6117">
              <a:extLst>
                <a:ext uri="{FF2B5EF4-FFF2-40B4-BE49-F238E27FC236}">
                  <a16:creationId xmlns:a16="http://schemas.microsoft.com/office/drawing/2014/main" id="{58A740CD-E6F7-08D1-A7B0-C996D5444846}"/>
                </a:ext>
              </a:extLst>
            </p:cNvPr>
            <p:cNvSpPr/>
            <p:nvPr/>
          </p:nvSpPr>
          <p:spPr>
            <a:xfrm>
              <a:off x="5680901" y="5546835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7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9" name="Полилиния: фигура 6118">
              <a:extLst>
                <a:ext uri="{FF2B5EF4-FFF2-40B4-BE49-F238E27FC236}">
                  <a16:creationId xmlns:a16="http://schemas.microsoft.com/office/drawing/2014/main" id="{A24DF7A0-8BAD-D134-9CBC-B4782858BE3F}"/>
                </a:ext>
              </a:extLst>
            </p:cNvPr>
            <p:cNvSpPr/>
            <p:nvPr/>
          </p:nvSpPr>
          <p:spPr>
            <a:xfrm>
              <a:off x="5483746" y="5445195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0" name="Полилиния: фигура 6119">
              <a:extLst>
                <a:ext uri="{FF2B5EF4-FFF2-40B4-BE49-F238E27FC236}">
                  <a16:creationId xmlns:a16="http://schemas.microsoft.com/office/drawing/2014/main" id="{6828853A-2283-0ECC-8C97-27875B191E18}"/>
                </a:ext>
              </a:extLst>
            </p:cNvPr>
            <p:cNvSpPr/>
            <p:nvPr/>
          </p:nvSpPr>
          <p:spPr>
            <a:xfrm>
              <a:off x="5572985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1" name="Полилиния: фигура 6120">
              <a:extLst>
                <a:ext uri="{FF2B5EF4-FFF2-40B4-BE49-F238E27FC236}">
                  <a16:creationId xmlns:a16="http://schemas.microsoft.com/office/drawing/2014/main" id="{1EBCE0D6-1A5C-FCE9-3CD8-BE0E7272E937}"/>
                </a:ext>
              </a:extLst>
            </p:cNvPr>
            <p:cNvSpPr/>
            <p:nvPr/>
          </p:nvSpPr>
          <p:spPr>
            <a:xfrm>
              <a:off x="5483746" y="5534386"/>
              <a:ext cx="45663" cy="45644"/>
            </a:xfrm>
            <a:custGeom>
              <a:avLst/>
              <a:gdLst>
                <a:gd name="connsiteX0" fmla="*/ -72 w 45663"/>
                <a:gd name="connsiteY0" fmla="*/ 22644 h 45644"/>
                <a:gd name="connsiteX1" fmla="*/ 22759 w 45663"/>
                <a:gd name="connsiteY1" fmla="*/ -179 h 45644"/>
                <a:gd name="connsiteX2" fmla="*/ 45591 w 45663"/>
                <a:gd name="connsiteY2" fmla="*/ 22644 h 45644"/>
                <a:gd name="connsiteX3" fmla="*/ 22759 w 45663"/>
                <a:gd name="connsiteY3" fmla="*/ 45466 h 45644"/>
                <a:gd name="connsiteX4" fmla="*/ -72 w 4566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92"/>
                    <a:pt x="35214" y="45466"/>
                    <a:pt x="22759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2" name="Полилиния: фигура 6121">
              <a:extLst>
                <a:ext uri="{FF2B5EF4-FFF2-40B4-BE49-F238E27FC236}">
                  <a16:creationId xmlns:a16="http://schemas.microsoft.com/office/drawing/2014/main" id="{BD919FE3-69F6-DC44-194A-1E89608135E0}"/>
                </a:ext>
              </a:extLst>
            </p:cNvPr>
            <p:cNvSpPr/>
            <p:nvPr/>
          </p:nvSpPr>
          <p:spPr>
            <a:xfrm>
              <a:off x="5572985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9 w 45653"/>
                <a:gd name="connsiteY1" fmla="*/ -179 h 45644"/>
                <a:gd name="connsiteX2" fmla="*/ 45581 w 45653"/>
                <a:gd name="connsiteY2" fmla="*/ 22644 h 45644"/>
                <a:gd name="connsiteX3" fmla="*/ 2275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92"/>
                    <a:pt x="35204" y="45466"/>
                    <a:pt x="2275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3" name="Полилиния: фигура 6122">
              <a:extLst>
                <a:ext uri="{FF2B5EF4-FFF2-40B4-BE49-F238E27FC236}">
                  <a16:creationId xmlns:a16="http://schemas.microsoft.com/office/drawing/2014/main" id="{F62E8E87-04DD-DB8D-A503-A2BBCC94546A}"/>
                </a:ext>
              </a:extLst>
            </p:cNvPr>
            <p:cNvSpPr/>
            <p:nvPr/>
          </p:nvSpPr>
          <p:spPr>
            <a:xfrm>
              <a:off x="5494123" y="5457644"/>
              <a:ext cx="20753" cy="20735"/>
            </a:xfrm>
            <a:custGeom>
              <a:avLst/>
              <a:gdLst>
                <a:gd name="connsiteX0" fmla="*/ -72 w 20753"/>
                <a:gd name="connsiteY0" fmla="*/ 10184 h 20735"/>
                <a:gd name="connsiteX1" fmla="*/ 10305 w 20753"/>
                <a:gd name="connsiteY1" fmla="*/ -179 h 20735"/>
                <a:gd name="connsiteX2" fmla="*/ 20682 w 20753"/>
                <a:gd name="connsiteY2" fmla="*/ 10184 h 20735"/>
                <a:gd name="connsiteX3" fmla="*/ 10305 w 20753"/>
                <a:gd name="connsiteY3" fmla="*/ 20557 h 20735"/>
                <a:gd name="connsiteX4" fmla="*/ -72 w 20753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4" name="Полилиния: фигура 6123">
              <a:extLst>
                <a:ext uri="{FF2B5EF4-FFF2-40B4-BE49-F238E27FC236}">
                  <a16:creationId xmlns:a16="http://schemas.microsoft.com/office/drawing/2014/main" id="{C3F2B537-C7F2-A295-FEA9-00F082FAAE39}"/>
                </a:ext>
              </a:extLst>
            </p:cNvPr>
            <p:cNvSpPr/>
            <p:nvPr/>
          </p:nvSpPr>
          <p:spPr>
            <a:xfrm>
              <a:off x="5585439" y="5457644"/>
              <a:ext cx="20754" cy="20735"/>
            </a:xfrm>
            <a:custGeom>
              <a:avLst/>
              <a:gdLst>
                <a:gd name="connsiteX0" fmla="*/ -72 w 20754"/>
                <a:gd name="connsiteY0" fmla="*/ 10184 h 20735"/>
                <a:gd name="connsiteX1" fmla="*/ 10306 w 20754"/>
                <a:gd name="connsiteY1" fmla="*/ -179 h 20735"/>
                <a:gd name="connsiteX2" fmla="*/ 20682 w 20754"/>
                <a:gd name="connsiteY2" fmla="*/ 10184 h 20735"/>
                <a:gd name="connsiteX3" fmla="*/ 10306 w 20754"/>
                <a:gd name="connsiteY3" fmla="*/ 20557 h 20735"/>
                <a:gd name="connsiteX4" fmla="*/ -72 w 2075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5" name="Полилиния: фигура 6124">
              <a:extLst>
                <a:ext uri="{FF2B5EF4-FFF2-40B4-BE49-F238E27FC236}">
                  <a16:creationId xmlns:a16="http://schemas.microsoft.com/office/drawing/2014/main" id="{2A131135-8702-38C2-BC32-AFB7FC063641}"/>
                </a:ext>
              </a:extLst>
            </p:cNvPr>
            <p:cNvSpPr/>
            <p:nvPr/>
          </p:nvSpPr>
          <p:spPr>
            <a:xfrm>
              <a:off x="5494123" y="554683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6" name="Полилиния: фигура 6125">
              <a:extLst>
                <a:ext uri="{FF2B5EF4-FFF2-40B4-BE49-F238E27FC236}">
                  <a16:creationId xmlns:a16="http://schemas.microsoft.com/office/drawing/2014/main" id="{51918E57-BEC7-09F7-8200-EF892B039A48}"/>
                </a:ext>
              </a:extLst>
            </p:cNvPr>
            <p:cNvSpPr/>
            <p:nvPr/>
          </p:nvSpPr>
          <p:spPr>
            <a:xfrm>
              <a:off x="5585439" y="554683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7" name="Полилиния: фигура 6126">
              <a:extLst>
                <a:ext uri="{FF2B5EF4-FFF2-40B4-BE49-F238E27FC236}">
                  <a16:creationId xmlns:a16="http://schemas.microsoft.com/office/drawing/2014/main" id="{068E50B0-1AB8-4713-D969-FF6CF756DD94}"/>
                </a:ext>
              </a:extLst>
            </p:cNvPr>
            <p:cNvSpPr/>
            <p:nvPr/>
          </p:nvSpPr>
          <p:spPr>
            <a:xfrm>
              <a:off x="5294910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8" name="Полилиния: фигура 6127">
              <a:extLst>
                <a:ext uri="{FF2B5EF4-FFF2-40B4-BE49-F238E27FC236}">
                  <a16:creationId xmlns:a16="http://schemas.microsoft.com/office/drawing/2014/main" id="{043C178B-BBA4-1BF4-D6A3-CBCFCF5DDD86}"/>
                </a:ext>
              </a:extLst>
            </p:cNvPr>
            <p:cNvSpPr/>
            <p:nvPr/>
          </p:nvSpPr>
          <p:spPr>
            <a:xfrm>
              <a:off x="5386217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9" name="Полилиния: фигура 6128">
              <a:extLst>
                <a:ext uri="{FF2B5EF4-FFF2-40B4-BE49-F238E27FC236}">
                  <a16:creationId xmlns:a16="http://schemas.microsoft.com/office/drawing/2014/main" id="{210C6A66-DD55-389C-263F-70DEE722D49F}"/>
                </a:ext>
              </a:extLst>
            </p:cNvPr>
            <p:cNvSpPr/>
            <p:nvPr/>
          </p:nvSpPr>
          <p:spPr>
            <a:xfrm>
              <a:off x="5294910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49 w 45653"/>
                <a:gd name="connsiteY1" fmla="*/ -179 h 45644"/>
                <a:gd name="connsiteX2" fmla="*/ 45581 w 45653"/>
                <a:gd name="connsiteY2" fmla="*/ 22644 h 45644"/>
                <a:gd name="connsiteX3" fmla="*/ 2274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92"/>
                    <a:pt x="35204" y="45466"/>
                    <a:pt x="2274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0" name="Полилиния: фигура 6129">
              <a:extLst>
                <a:ext uri="{FF2B5EF4-FFF2-40B4-BE49-F238E27FC236}">
                  <a16:creationId xmlns:a16="http://schemas.microsoft.com/office/drawing/2014/main" id="{449993EA-3DFC-071A-3606-13B029B3E095}"/>
                </a:ext>
              </a:extLst>
            </p:cNvPr>
            <p:cNvSpPr/>
            <p:nvPr/>
          </p:nvSpPr>
          <p:spPr>
            <a:xfrm>
              <a:off x="5386217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0 w 45653"/>
                <a:gd name="connsiteY1" fmla="*/ -179 h 45644"/>
                <a:gd name="connsiteX2" fmla="*/ 45582 w 45653"/>
                <a:gd name="connsiteY2" fmla="*/ 22644 h 45644"/>
                <a:gd name="connsiteX3" fmla="*/ 2275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0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1" name="Полилиния: фигура 6130">
              <a:extLst>
                <a:ext uri="{FF2B5EF4-FFF2-40B4-BE49-F238E27FC236}">
                  <a16:creationId xmlns:a16="http://schemas.microsoft.com/office/drawing/2014/main" id="{12BD0246-5DEB-3A73-23B0-055DE7FDC34F}"/>
                </a:ext>
              </a:extLst>
            </p:cNvPr>
            <p:cNvSpPr/>
            <p:nvPr/>
          </p:nvSpPr>
          <p:spPr>
            <a:xfrm>
              <a:off x="5307355" y="5457644"/>
              <a:ext cx="20754" cy="20735"/>
            </a:xfrm>
            <a:custGeom>
              <a:avLst/>
              <a:gdLst>
                <a:gd name="connsiteX0" fmla="*/ -72 w 20754"/>
                <a:gd name="connsiteY0" fmla="*/ 10184 h 20735"/>
                <a:gd name="connsiteX1" fmla="*/ 10305 w 20754"/>
                <a:gd name="connsiteY1" fmla="*/ -179 h 20735"/>
                <a:gd name="connsiteX2" fmla="*/ 20682 w 20754"/>
                <a:gd name="connsiteY2" fmla="*/ 10184 h 20735"/>
                <a:gd name="connsiteX3" fmla="*/ 10305 w 20754"/>
                <a:gd name="connsiteY3" fmla="*/ 20557 h 20735"/>
                <a:gd name="connsiteX4" fmla="*/ -72 w 2075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2" name="Полилиния: фигура 6131">
              <a:extLst>
                <a:ext uri="{FF2B5EF4-FFF2-40B4-BE49-F238E27FC236}">
                  <a16:creationId xmlns:a16="http://schemas.microsoft.com/office/drawing/2014/main" id="{29804B1B-6C57-FAFB-0916-D2F8EAA03681}"/>
                </a:ext>
              </a:extLst>
            </p:cNvPr>
            <p:cNvSpPr/>
            <p:nvPr/>
          </p:nvSpPr>
          <p:spPr>
            <a:xfrm>
              <a:off x="5398671" y="5457644"/>
              <a:ext cx="20744" cy="20735"/>
            </a:xfrm>
            <a:custGeom>
              <a:avLst/>
              <a:gdLst>
                <a:gd name="connsiteX0" fmla="*/ -72 w 20744"/>
                <a:gd name="connsiteY0" fmla="*/ 10184 h 20735"/>
                <a:gd name="connsiteX1" fmla="*/ 10296 w 20744"/>
                <a:gd name="connsiteY1" fmla="*/ -179 h 20735"/>
                <a:gd name="connsiteX2" fmla="*/ 20673 w 20744"/>
                <a:gd name="connsiteY2" fmla="*/ 10184 h 20735"/>
                <a:gd name="connsiteX3" fmla="*/ 10296 w 20744"/>
                <a:gd name="connsiteY3" fmla="*/ 20557 h 20735"/>
                <a:gd name="connsiteX4" fmla="*/ -72 w 2074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3" name="Полилиния: фигура 6132">
              <a:extLst>
                <a:ext uri="{FF2B5EF4-FFF2-40B4-BE49-F238E27FC236}">
                  <a16:creationId xmlns:a16="http://schemas.microsoft.com/office/drawing/2014/main" id="{B45EEF43-C4B5-9E98-638B-0D27800372DD}"/>
                </a:ext>
              </a:extLst>
            </p:cNvPr>
            <p:cNvSpPr/>
            <p:nvPr/>
          </p:nvSpPr>
          <p:spPr>
            <a:xfrm>
              <a:off x="5307355" y="554683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4" name="Полилиния: фигура 6133">
              <a:extLst>
                <a:ext uri="{FF2B5EF4-FFF2-40B4-BE49-F238E27FC236}">
                  <a16:creationId xmlns:a16="http://schemas.microsoft.com/office/drawing/2014/main" id="{4E7385CC-BF7E-A8CF-A9F5-A47CF47F1418}"/>
                </a:ext>
              </a:extLst>
            </p:cNvPr>
            <p:cNvSpPr/>
            <p:nvPr/>
          </p:nvSpPr>
          <p:spPr>
            <a:xfrm>
              <a:off x="5398671" y="554683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5" name="Полилиния: фигура 6134">
              <a:extLst>
                <a:ext uri="{FF2B5EF4-FFF2-40B4-BE49-F238E27FC236}">
                  <a16:creationId xmlns:a16="http://schemas.microsoft.com/office/drawing/2014/main" id="{D91BC753-A6D6-7EAC-2937-72E0F9BE4BB2}"/>
                </a:ext>
              </a:extLst>
            </p:cNvPr>
            <p:cNvSpPr/>
            <p:nvPr/>
          </p:nvSpPr>
          <p:spPr>
            <a:xfrm>
              <a:off x="1740049" y="5445195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6" name="Полилиния: фигура 6135">
              <a:extLst>
                <a:ext uri="{FF2B5EF4-FFF2-40B4-BE49-F238E27FC236}">
                  <a16:creationId xmlns:a16="http://schemas.microsoft.com/office/drawing/2014/main" id="{520788BE-D17D-B4AE-E334-8E082EDB2AE1}"/>
                </a:ext>
              </a:extLst>
            </p:cNvPr>
            <p:cNvSpPr/>
            <p:nvPr/>
          </p:nvSpPr>
          <p:spPr>
            <a:xfrm>
              <a:off x="1758726" y="5465940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7" name="Полилиния: фигура 6136">
              <a:extLst>
                <a:ext uri="{FF2B5EF4-FFF2-40B4-BE49-F238E27FC236}">
                  <a16:creationId xmlns:a16="http://schemas.microsoft.com/office/drawing/2014/main" id="{B42C8411-9071-141D-984B-30BDA827363F}"/>
                </a:ext>
              </a:extLst>
            </p:cNvPr>
            <p:cNvSpPr/>
            <p:nvPr/>
          </p:nvSpPr>
          <p:spPr>
            <a:xfrm>
              <a:off x="155121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8" name="Полилиния: фигура 6137">
              <a:extLst>
                <a:ext uri="{FF2B5EF4-FFF2-40B4-BE49-F238E27FC236}">
                  <a16:creationId xmlns:a16="http://schemas.microsoft.com/office/drawing/2014/main" id="{4D85F4FD-4EF4-A0D8-1DB7-F5722B6678F6}"/>
                </a:ext>
              </a:extLst>
            </p:cNvPr>
            <p:cNvSpPr/>
            <p:nvPr/>
          </p:nvSpPr>
          <p:spPr>
            <a:xfrm>
              <a:off x="1642520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9" name="Полилиния: фигура 6138">
              <a:extLst>
                <a:ext uri="{FF2B5EF4-FFF2-40B4-BE49-F238E27FC236}">
                  <a16:creationId xmlns:a16="http://schemas.microsoft.com/office/drawing/2014/main" id="{A821CF2E-A3B2-6024-49E2-3B271C4DF88A}"/>
                </a:ext>
              </a:extLst>
            </p:cNvPr>
            <p:cNvSpPr/>
            <p:nvPr/>
          </p:nvSpPr>
          <p:spPr>
            <a:xfrm>
              <a:off x="1571958" y="5466456"/>
              <a:ext cx="4154" cy="1550"/>
            </a:xfrm>
            <a:custGeom>
              <a:avLst/>
              <a:gdLst>
                <a:gd name="connsiteX0" fmla="*/ -72 w 4154"/>
                <a:gd name="connsiteY0" fmla="*/ 1371 h 1550"/>
                <a:gd name="connsiteX1" fmla="*/ -72 w 4154"/>
                <a:gd name="connsiteY1" fmla="*/ 1371 h 1550"/>
                <a:gd name="connsiteX2" fmla="*/ 4082 w 4154"/>
                <a:gd name="connsiteY2" fmla="*/ 1371 h 1550"/>
                <a:gd name="connsiteX3" fmla="*/ -72 w 4154"/>
                <a:gd name="connsiteY3" fmla="*/ 1371 h 1550"/>
                <a:gd name="connsiteX4" fmla="*/ -72 w 4154"/>
                <a:gd name="connsiteY4" fmla="*/ 1371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0">
                  <a:moveTo>
                    <a:pt x="-72" y="1371"/>
                  </a:moveTo>
                  <a:cubicBezTo>
                    <a:pt x="-72" y="-695"/>
                    <a:pt x="2005" y="-695"/>
                    <a:pt x="-72" y="1371"/>
                  </a:cubicBezTo>
                  <a:cubicBezTo>
                    <a:pt x="2005" y="-695"/>
                    <a:pt x="4082" y="1371"/>
                    <a:pt x="4082" y="1371"/>
                  </a:cubicBezTo>
                  <a:cubicBezTo>
                    <a:pt x="4082" y="1371"/>
                    <a:pt x="4082" y="1371"/>
                    <a:pt x="-72" y="1371"/>
                  </a:cubicBezTo>
                  <a:cubicBezTo>
                    <a:pt x="2005" y="1371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0" name="Полилиния: фигура 6139">
              <a:extLst>
                <a:ext uri="{FF2B5EF4-FFF2-40B4-BE49-F238E27FC236}">
                  <a16:creationId xmlns:a16="http://schemas.microsoft.com/office/drawing/2014/main" id="{8C86EB70-A20C-60A1-551B-61B2C8C7D032}"/>
                </a:ext>
              </a:extLst>
            </p:cNvPr>
            <p:cNvSpPr/>
            <p:nvPr/>
          </p:nvSpPr>
          <p:spPr>
            <a:xfrm>
              <a:off x="1663274" y="5466456"/>
              <a:ext cx="4145" cy="1550"/>
            </a:xfrm>
            <a:custGeom>
              <a:avLst/>
              <a:gdLst>
                <a:gd name="connsiteX0" fmla="*/ -72 w 4145"/>
                <a:gd name="connsiteY0" fmla="*/ 1371 h 1550"/>
                <a:gd name="connsiteX1" fmla="*/ -72 w 4145"/>
                <a:gd name="connsiteY1" fmla="*/ 1371 h 1550"/>
                <a:gd name="connsiteX2" fmla="*/ 4073 w 4145"/>
                <a:gd name="connsiteY2" fmla="*/ 1371 h 1550"/>
                <a:gd name="connsiteX3" fmla="*/ -72 w 4145"/>
                <a:gd name="connsiteY3" fmla="*/ 1371 h 1550"/>
                <a:gd name="connsiteX4" fmla="*/ -72 w 4145"/>
                <a:gd name="connsiteY4" fmla="*/ 1371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0">
                  <a:moveTo>
                    <a:pt x="-72" y="1371"/>
                  </a:moveTo>
                  <a:cubicBezTo>
                    <a:pt x="-72" y="-695"/>
                    <a:pt x="-72" y="-695"/>
                    <a:pt x="-72" y="1371"/>
                  </a:cubicBezTo>
                  <a:cubicBezTo>
                    <a:pt x="1996" y="-695"/>
                    <a:pt x="4073" y="1371"/>
                    <a:pt x="4073" y="1371"/>
                  </a:cubicBezTo>
                  <a:cubicBezTo>
                    <a:pt x="1996" y="1371"/>
                    <a:pt x="1996" y="1371"/>
                    <a:pt x="-72" y="1371"/>
                  </a:cubicBezTo>
                  <a:cubicBezTo>
                    <a:pt x="-72" y="1371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1" name="Полилиния: фигура 6140">
              <a:extLst>
                <a:ext uri="{FF2B5EF4-FFF2-40B4-BE49-F238E27FC236}">
                  <a16:creationId xmlns:a16="http://schemas.microsoft.com/office/drawing/2014/main" id="{89F4FBBB-82F1-924E-B116-A0B7C6072311}"/>
                </a:ext>
              </a:extLst>
            </p:cNvPr>
            <p:cNvSpPr/>
            <p:nvPr/>
          </p:nvSpPr>
          <p:spPr>
            <a:xfrm>
              <a:off x="5483746" y="563810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2" name="Полилиния: фигура 6141">
              <a:extLst>
                <a:ext uri="{FF2B5EF4-FFF2-40B4-BE49-F238E27FC236}">
                  <a16:creationId xmlns:a16="http://schemas.microsoft.com/office/drawing/2014/main" id="{6C9BAE0D-4694-8197-2D67-68C39F5C5C70}"/>
                </a:ext>
              </a:extLst>
            </p:cNvPr>
            <p:cNvSpPr/>
            <p:nvPr/>
          </p:nvSpPr>
          <p:spPr>
            <a:xfrm>
              <a:off x="5572985" y="563810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3" name="Полилиния: фигура 6142">
              <a:extLst>
                <a:ext uri="{FF2B5EF4-FFF2-40B4-BE49-F238E27FC236}">
                  <a16:creationId xmlns:a16="http://schemas.microsoft.com/office/drawing/2014/main" id="{04D6160C-C00A-7BA8-66CF-9F3065359FAC}"/>
                </a:ext>
              </a:extLst>
            </p:cNvPr>
            <p:cNvSpPr/>
            <p:nvPr/>
          </p:nvSpPr>
          <p:spPr>
            <a:xfrm>
              <a:off x="5494123" y="5650553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4" name="Полилиния: фигура 6143">
              <a:extLst>
                <a:ext uri="{FF2B5EF4-FFF2-40B4-BE49-F238E27FC236}">
                  <a16:creationId xmlns:a16="http://schemas.microsoft.com/office/drawing/2014/main" id="{8EDAF0DD-BC5A-FDBE-1EB5-9528B11269D4}"/>
                </a:ext>
              </a:extLst>
            </p:cNvPr>
            <p:cNvSpPr/>
            <p:nvPr/>
          </p:nvSpPr>
          <p:spPr>
            <a:xfrm>
              <a:off x="5585439" y="5650553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6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5" name="Полилиния: фигура 6144">
              <a:extLst>
                <a:ext uri="{FF2B5EF4-FFF2-40B4-BE49-F238E27FC236}">
                  <a16:creationId xmlns:a16="http://schemas.microsoft.com/office/drawing/2014/main" id="{DD4879C2-8389-0DA6-BB9F-07D80590D6B2}"/>
                </a:ext>
              </a:extLst>
            </p:cNvPr>
            <p:cNvSpPr/>
            <p:nvPr/>
          </p:nvSpPr>
          <p:spPr>
            <a:xfrm>
              <a:off x="9787777" y="19501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6" name="Полилиния: фигура 6145">
              <a:extLst>
                <a:ext uri="{FF2B5EF4-FFF2-40B4-BE49-F238E27FC236}">
                  <a16:creationId xmlns:a16="http://schemas.microsoft.com/office/drawing/2014/main" id="{82D5D95C-AA34-F661-A0C6-515BA4A25111}"/>
                </a:ext>
              </a:extLst>
            </p:cNvPr>
            <p:cNvSpPr/>
            <p:nvPr/>
          </p:nvSpPr>
          <p:spPr>
            <a:xfrm>
              <a:off x="9879064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7" name="Полилиния: фигура 6146">
              <a:extLst>
                <a:ext uri="{FF2B5EF4-FFF2-40B4-BE49-F238E27FC236}">
                  <a16:creationId xmlns:a16="http://schemas.microsoft.com/office/drawing/2014/main" id="{BFBAB7DC-0055-9452-C070-4ED61AEB33A8}"/>
                </a:ext>
              </a:extLst>
            </p:cNvPr>
            <p:cNvSpPr/>
            <p:nvPr/>
          </p:nvSpPr>
          <p:spPr>
            <a:xfrm>
              <a:off x="9787777" y="28421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8" name="Полилиния: фигура 6147">
              <a:extLst>
                <a:ext uri="{FF2B5EF4-FFF2-40B4-BE49-F238E27FC236}">
                  <a16:creationId xmlns:a16="http://schemas.microsoft.com/office/drawing/2014/main" id="{EEC2E76F-2C4C-7185-A112-E67335645C39}"/>
                </a:ext>
              </a:extLst>
            </p:cNvPr>
            <p:cNvSpPr/>
            <p:nvPr/>
          </p:nvSpPr>
          <p:spPr>
            <a:xfrm>
              <a:off x="9789873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9" name="Полилиния: фигура 6148">
              <a:extLst>
                <a:ext uri="{FF2B5EF4-FFF2-40B4-BE49-F238E27FC236}">
                  <a16:creationId xmlns:a16="http://schemas.microsoft.com/office/drawing/2014/main" id="{10FDBF8B-CDEF-F06B-D76E-367414F8552C}"/>
                </a:ext>
              </a:extLst>
            </p:cNvPr>
            <p:cNvSpPr/>
            <p:nvPr/>
          </p:nvSpPr>
          <p:spPr>
            <a:xfrm>
              <a:off x="9881160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0" name="Полилиния: фигура 6149">
              <a:extLst>
                <a:ext uri="{FF2B5EF4-FFF2-40B4-BE49-F238E27FC236}">
                  <a16:creationId xmlns:a16="http://schemas.microsoft.com/office/drawing/2014/main" id="{5FF5A628-7181-9773-F6A2-B1CF940899B6}"/>
                </a:ext>
              </a:extLst>
            </p:cNvPr>
            <p:cNvSpPr/>
            <p:nvPr/>
          </p:nvSpPr>
          <p:spPr>
            <a:xfrm>
              <a:off x="9789873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1" name="Полилиния: фигура 6150">
              <a:extLst>
                <a:ext uri="{FF2B5EF4-FFF2-40B4-BE49-F238E27FC236}">
                  <a16:creationId xmlns:a16="http://schemas.microsoft.com/office/drawing/2014/main" id="{4DA8E516-03FC-24DD-5E7F-61A9E64E97FC}"/>
                </a:ext>
              </a:extLst>
            </p:cNvPr>
            <p:cNvSpPr/>
            <p:nvPr/>
          </p:nvSpPr>
          <p:spPr>
            <a:xfrm>
              <a:off x="9601007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2" name="Полилиния: фигура 6151">
              <a:extLst>
                <a:ext uri="{FF2B5EF4-FFF2-40B4-BE49-F238E27FC236}">
                  <a16:creationId xmlns:a16="http://schemas.microsoft.com/office/drawing/2014/main" id="{0B729A59-0A96-14D4-8071-CE9F8259744A}"/>
                </a:ext>
              </a:extLst>
            </p:cNvPr>
            <p:cNvSpPr/>
            <p:nvPr/>
          </p:nvSpPr>
          <p:spPr>
            <a:xfrm>
              <a:off x="9690200" y="19501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3" name="Полилиния: фигура 6152">
              <a:extLst>
                <a:ext uri="{FF2B5EF4-FFF2-40B4-BE49-F238E27FC236}">
                  <a16:creationId xmlns:a16="http://schemas.microsoft.com/office/drawing/2014/main" id="{20BD6D44-045F-2C0B-5CAE-F228E85DD83C}"/>
                </a:ext>
              </a:extLst>
            </p:cNvPr>
            <p:cNvSpPr/>
            <p:nvPr/>
          </p:nvSpPr>
          <p:spPr>
            <a:xfrm>
              <a:off x="9601007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4" name="Полилиния: фигура 6153">
              <a:extLst>
                <a:ext uri="{FF2B5EF4-FFF2-40B4-BE49-F238E27FC236}">
                  <a16:creationId xmlns:a16="http://schemas.microsoft.com/office/drawing/2014/main" id="{F87F1767-794D-D8CE-05AB-9D816CEEECAC}"/>
                </a:ext>
              </a:extLst>
            </p:cNvPr>
            <p:cNvSpPr/>
            <p:nvPr/>
          </p:nvSpPr>
          <p:spPr>
            <a:xfrm>
              <a:off x="9690200" y="28421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5" name="Полилиния: фигура 6154">
              <a:extLst>
                <a:ext uri="{FF2B5EF4-FFF2-40B4-BE49-F238E27FC236}">
                  <a16:creationId xmlns:a16="http://schemas.microsoft.com/office/drawing/2014/main" id="{B560EBCC-538F-263D-2035-CF3586A4A4F1}"/>
                </a:ext>
              </a:extLst>
            </p:cNvPr>
            <p:cNvSpPr/>
            <p:nvPr/>
          </p:nvSpPr>
          <p:spPr>
            <a:xfrm>
              <a:off x="9603105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6" name="Полилиния: фигура 6155">
              <a:extLst>
                <a:ext uri="{FF2B5EF4-FFF2-40B4-BE49-F238E27FC236}">
                  <a16:creationId xmlns:a16="http://schemas.microsoft.com/office/drawing/2014/main" id="{586C196F-FEEB-826B-02D2-E05742632BC8}"/>
                </a:ext>
              </a:extLst>
            </p:cNvPr>
            <p:cNvSpPr/>
            <p:nvPr/>
          </p:nvSpPr>
          <p:spPr>
            <a:xfrm>
              <a:off x="9694392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7" name="Полилиния: фигура 6156">
              <a:extLst>
                <a:ext uri="{FF2B5EF4-FFF2-40B4-BE49-F238E27FC236}">
                  <a16:creationId xmlns:a16="http://schemas.microsoft.com/office/drawing/2014/main" id="{3B9F72F2-A251-18B9-029D-004D32CE19CC}"/>
                </a:ext>
              </a:extLst>
            </p:cNvPr>
            <p:cNvSpPr/>
            <p:nvPr/>
          </p:nvSpPr>
          <p:spPr>
            <a:xfrm>
              <a:off x="9603105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8" name="Полилиния: фигура 6157">
              <a:extLst>
                <a:ext uri="{FF2B5EF4-FFF2-40B4-BE49-F238E27FC236}">
                  <a16:creationId xmlns:a16="http://schemas.microsoft.com/office/drawing/2014/main" id="{EAEAE524-FF88-36A3-4507-0FC2277C4637}"/>
                </a:ext>
              </a:extLst>
            </p:cNvPr>
            <p:cNvSpPr/>
            <p:nvPr/>
          </p:nvSpPr>
          <p:spPr>
            <a:xfrm>
              <a:off x="9694392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9" name="Полилиния: фигура 6158">
              <a:extLst>
                <a:ext uri="{FF2B5EF4-FFF2-40B4-BE49-F238E27FC236}">
                  <a16:creationId xmlns:a16="http://schemas.microsoft.com/office/drawing/2014/main" id="{BD08EB46-BED7-ED2B-BF63-EE03E1988A46}"/>
                </a:ext>
              </a:extLst>
            </p:cNvPr>
            <p:cNvSpPr/>
            <p:nvPr/>
          </p:nvSpPr>
          <p:spPr>
            <a:xfrm>
              <a:off x="9414239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0" name="Полилиния: фигура 6159">
              <a:extLst>
                <a:ext uri="{FF2B5EF4-FFF2-40B4-BE49-F238E27FC236}">
                  <a16:creationId xmlns:a16="http://schemas.microsoft.com/office/drawing/2014/main" id="{0F6C5B8B-3728-7F95-1756-9A491DC3268D}"/>
                </a:ext>
              </a:extLst>
            </p:cNvPr>
            <p:cNvSpPr/>
            <p:nvPr/>
          </p:nvSpPr>
          <p:spPr>
            <a:xfrm>
              <a:off x="9503430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1" name="Полилиния: фигура 6160">
              <a:extLst>
                <a:ext uri="{FF2B5EF4-FFF2-40B4-BE49-F238E27FC236}">
                  <a16:creationId xmlns:a16="http://schemas.microsoft.com/office/drawing/2014/main" id="{D2EAA51B-8D71-07C8-54F8-7FAD33662D3E}"/>
                </a:ext>
              </a:extLst>
            </p:cNvPr>
            <p:cNvSpPr/>
            <p:nvPr/>
          </p:nvSpPr>
          <p:spPr>
            <a:xfrm>
              <a:off x="9414239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2" name="Полилиния: фигура 6161">
              <a:extLst>
                <a:ext uri="{FF2B5EF4-FFF2-40B4-BE49-F238E27FC236}">
                  <a16:creationId xmlns:a16="http://schemas.microsoft.com/office/drawing/2014/main" id="{3DA14D8D-EEEC-5B95-4465-36C524074528}"/>
                </a:ext>
              </a:extLst>
            </p:cNvPr>
            <p:cNvSpPr/>
            <p:nvPr/>
          </p:nvSpPr>
          <p:spPr>
            <a:xfrm>
              <a:off x="9503430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3" name="Полилиния: фигура 6162">
              <a:extLst>
                <a:ext uri="{FF2B5EF4-FFF2-40B4-BE49-F238E27FC236}">
                  <a16:creationId xmlns:a16="http://schemas.microsoft.com/office/drawing/2014/main" id="{70F50871-896E-31F4-46C9-96B900C5DA12}"/>
                </a:ext>
              </a:extLst>
            </p:cNvPr>
            <p:cNvSpPr/>
            <p:nvPr/>
          </p:nvSpPr>
          <p:spPr>
            <a:xfrm>
              <a:off x="9416336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605" y="41312"/>
                  </a:cubicBezTo>
                  <a:cubicBezTo>
                    <a:pt x="10219" y="39236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4" name="Полилиния: фигура 6163">
              <a:extLst>
                <a:ext uri="{FF2B5EF4-FFF2-40B4-BE49-F238E27FC236}">
                  <a16:creationId xmlns:a16="http://schemas.microsoft.com/office/drawing/2014/main" id="{68EC2241-6A24-53F0-54FE-88E9427D621C}"/>
                </a:ext>
              </a:extLst>
            </p:cNvPr>
            <p:cNvSpPr/>
            <p:nvPr/>
          </p:nvSpPr>
          <p:spPr>
            <a:xfrm>
              <a:off x="9507624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701" y="41312"/>
                  </a:cubicBezTo>
                  <a:cubicBezTo>
                    <a:pt x="8218" y="39236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5" name="Полилиния: фигура 6164">
              <a:extLst>
                <a:ext uri="{FF2B5EF4-FFF2-40B4-BE49-F238E27FC236}">
                  <a16:creationId xmlns:a16="http://schemas.microsoft.com/office/drawing/2014/main" id="{1C4FDFAE-6362-5B5D-BC10-3147BB36234E}"/>
                </a:ext>
              </a:extLst>
            </p:cNvPr>
            <p:cNvSpPr/>
            <p:nvPr/>
          </p:nvSpPr>
          <p:spPr>
            <a:xfrm>
              <a:off x="9416336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6" name="Полилиния: фигура 6165">
              <a:extLst>
                <a:ext uri="{FF2B5EF4-FFF2-40B4-BE49-F238E27FC236}">
                  <a16:creationId xmlns:a16="http://schemas.microsoft.com/office/drawing/2014/main" id="{88D4A2B5-436B-A4B9-B049-01D3E37A5B17}"/>
                </a:ext>
              </a:extLst>
            </p:cNvPr>
            <p:cNvSpPr/>
            <p:nvPr/>
          </p:nvSpPr>
          <p:spPr>
            <a:xfrm>
              <a:off x="9507624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7" name="Полилиния: фигура 6166">
              <a:extLst>
                <a:ext uri="{FF2B5EF4-FFF2-40B4-BE49-F238E27FC236}">
                  <a16:creationId xmlns:a16="http://schemas.microsoft.com/office/drawing/2014/main" id="{54E33A94-99BF-FFEB-5BF0-7149F1898CFF}"/>
                </a:ext>
              </a:extLst>
            </p:cNvPr>
            <p:cNvSpPr/>
            <p:nvPr/>
          </p:nvSpPr>
          <p:spPr>
            <a:xfrm>
              <a:off x="9316662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8" name="Полилиния: фигура 6167">
              <a:extLst>
                <a:ext uri="{FF2B5EF4-FFF2-40B4-BE49-F238E27FC236}">
                  <a16:creationId xmlns:a16="http://schemas.microsoft.com/office/drawing/2014/main" id="{81E5CD85-7D6E-48DA-C47D-97A0D9EBA082}"/>
                </a:ext>
              </a:extLst>
            </p:cNvPr>
            <p:cNvSpPr/>
            <p:nvPr/>
          </p:nvSpPr>
          <p:spPr>
            <a:xfrm>
              <a:off x="9320855" y="288359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DB4123A-CEBC-4B95-926D-2CC252BBAB83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10" name="Текст 11">
            <a:extLst>
              <a:ext uri="{FF2B5EF4-FFF2-40B4-BE49-F238E27FC236}">
                <a16:creationId xmlns:a16="http://schemas.microsoft.com/office/drawing/2014/main" id="{048B3676-5FB1-6924-DFF5-3F938AEAD65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21600" y="1568730"/>
            <a:ext cx="1998011" cy="530128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11" name="Текст 11">
            <a:extLst>
              <a:ext uri="{FF2B5EF4-FFF2-40B4-BE49-F238E27FC236}">
                <a16:creationId xmlns:a16="http://schemas.microsoft.com/office/drawing/2014/main" id="{715F55B9-023C-DB1A-0609-5C366218B09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713389" y="1562546"/>
            <a:ext cx="1998011" cy="515606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C69EC38F-1F87-DC9A-D73E-4DA7CE5B993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506717" y="1569562"/>
            <a:ext cx="1998011" cy="508590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31" name="Текст 21">
            <a:extLst>
              <a:ext uri="{FF2B5EF4-FFF2-40B4-BE49-F238E27FC236}">
                <a16:creationId xmlns:a16="http://schemas.microsoft.com/office/drawing/2014/main" id="{45489FDC-6390-45BA-F4B9-4B8F60F85EF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 rot="16200000">
            <a:off x="10145385" y="1624781"/>
            <a:ext cx="1985086" cy="413590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1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Вертикальный текст</a:t>
            </a:r>
          </a:p>
        </p:txBody>
      </p:sp>
      <p:sp>
        <p:nvSpPr>
          <p:cNvPr id="6" name="Рисунок 18">
            <a:extLst>
              <a:ext uri="{FF2B5EF4-FFF2-40B4-BE49-F238E27FC236}">
                <a16:creationId xmlns:a16="http://schemas.microsoft.com/office/drawing/2014/main" id="{25F28328-04EA-9839-EA4F-6E75D8A9F2C1}"/>
              </a:ext>
            </a:extLst>
          </p:cNvPr>
          <p:cNvSpPr/>
          <p:nvPr userDrawn="1"/>
        </p:nvSpPr>
        <p:spPr>
          <a:xfrm>
            <a:off x="8693147" y="839034"/>
            <a:ext cx="2627300" cy="3212177"/>
          </a:xfrm>
          <a:custGeom>
            <a:avLst/>
            <a:gdLst>
              <a:gd name="connsiteX0" fmla="*/ 2469161 w 2898455"/>
              <a:gd name="connsiteY0" fmla="*/ 2553505 h 4106902"/>
              <a:gd name="connsiteX1" fmla="*/ 2469161 w 2898455"/>
              <a:gd name="connsiteY1" fmla="*/ 0 h 4106902"/>
              <a:gd name="connsiteX2" fmla="*/ 0 w 2898455"/>
              <a:gd name="connsiteY2" fmla="*/ 0 h 4106902"/>
              <a:gd name="connsiteX3" fmla="*/ 0 w 2898455"/>
              <a:gd name="connsiteY3" fmla="*/ 2706563 h 4106902"/>
              <a:gd name="connsiteX4" fmla="*/ 0 w 2898455"/>
              <a:gd name="connsiteY4" fmla="*/ 2851065 h 4106902"/>
              <a:gd name="connsiteX5" fmla="*/ 0 w 2898455"/>
              <a:gd name="connsiteY5" fmla="*/ 4106902 h 4106902"/>
              <a:gd name="connsiteX6" fmla="*/ 2898456 w 2898455"/>
              <a:gd name="connsiteY6" fmla="*/ 4106902 h 4106902"/>
              <a:gd name="connsiteX7" fmla="*/ 2898456 w 2898455"/>
              <a:gd name="connsiteY7" fmla="*/ 2984159 h 4106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98455" h="4106902">
                <a:moveTo>
                  <a:pt x="2469161" y="2553505"/>
                </a:moveTo>
                <a:lnTo>
                  <a:pt x="2469161" y="0"/>
                </a:lnTo>
                <a:lnTo>
                  <a:pt x="0" y="0"/>
                </a:lnTo>
                <a:lnTo>
                  <a:pt x="0" y="2706563"/>
                </a:lnTo>
                <a:lnTo>
                  <a:pt x="0" y="2851065"/>
                </a:lnTo>
                <a:lnTo>
                  <a:pt x="0" y="4106902"/>
                </a:lnTo>
                <a:lnTo>
                  <a:pt x="2898456" y="4106902"/>
                </a:lnTo>
                <a:lnTo>
                  <a:pt x="2898456" y="2984159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48639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6" name="Рисунок 5" descr="Изображение выглядит как текст&#10;&#10;Автоматически созданное описание">
            <a:extLst>
              <a:ext uri="{FF2B5EF4-FFF2-40B4-BE49-F238E27FC236}">
                <a16:creationId xmlns:a16="http://schemas.microsoft.com/office/drawing/2014/main" id="{60BDDDAD-4A5C-7D8E-3FAF-B4BA526DE8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338114" y="309781"/>
            <a:ext cx="12351229" cy="6553533"/>
          </a:xfrm>
          <a:prstGeom prst="rect">
            <a:avLst/>
          </a:prstGeom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13CD07-C3DB-42B5-AEB5-31E0473E9823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01238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- Плашка + подзаголовок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18" name="Прямоугольник с одним усеченным углом 17">
            <a:extLst>
              <a:ext uri="{FF2B5EF4-FFF2-40B4-BE49-F238E27FC236}">
                <a16:creationId xmlns:a16="http://schemas.microsoft.com/office/drawing/2014/main" id="{8E6FF886-34D1-E44A-B011-5774D2F0363F}"/>
              </a:ext>
            </a:extLst>
          </p:cNvPr>
          <p:cNvSpPr/>
          <p:nvPr userDrawn="1"/>
        </p:nvSpPr>
        <p:spPr>
          <a:xfrm rot="10800000" flipH="1">
            <a:off x="296084" y="3291472"/>
            <a:ext cx="3791784" cy="2604916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 dirty="0"/>
          </a:p>
        </p:txBody>
      </p:sp>
      <p:sp>
        <p:nvSpPr>
          <p:cNvPr id="19" name="Rectangle 6">
            <a:extLst>
              <a:ext uri="{FF2B5EF4-FFF2-40B4-BE49-F238E27FC236}">
                <a16:creationId xmlns:a16="http://schemas.microsoft.com/office/drawing/2014/main" id="{F7DC1426-9D2C-684D-A2DF-2650334FBAA8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296635" y="2299366"/>
            <a:ext cx="3791784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0" name="Rectangle 7">
            <a:extLst>
              <a:ext uri="{FF2B5EF4-FFF2-40B4-BE49-F238E27FC236}">
                <a16:creationId xmlns:a16="http://schemas.microsoft.com/office/drawing/2014/main" id="{63B7080D-8D6C-B84A-B78B-B1564EB74339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296636" y="3218617"/>
            <a:ext cx="3791784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1" name="Прямоугольник с одним усеченным углом 20">
            <a:extLst>
              <a:ext uri="{FF2B5EF4-FFF2-40B4-BE49-F238E27FC236}">
                <a16:creationId xmlns:a16="http://schemas.microsoft.com/office/drawing/2014/main" id="{EA1D0359-37B0-0249-BDBC-24539EE22B1A}"/>
              </a:ext>
            </a:extLst>
          </p:cNvPr>
          <p:cNvSpPr/>
          <p:nvPr userDrawn="1"/>
        </p:nvSpPr>
        <p:spPr>
          <a:xfrm rot="10800000" flipH="1">
            <a:off x="4182342" y="3291472"/>
            <a:ext cx="3791785" cy="2604915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/>
          </a:p>
        </p:txBody>
      </p:sp>
      <p:sp>
        <p:nvSpPr>
          <p:cNvPr id="22" name="Rectangle 6">
            <a:extLst>
              <a:ext uri="{FF2B5EF4-FFF2-40B4-BE49-F238E27FC236}">
                <a16:creationId xmlns:a16="http://schemas.microsoft.com/office/drawing/2014/main" id="{09DA5013-8835-B04F-B877-5A740A2D5A3D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4180624" y="2299366"/>
            <a:ext cx="3793663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3" name="Rectangle 7">
            <a:extLst>
              <a:ext uri="{FF2B5EF4-FFF2-40B4-BE49-F238E27FC236}">
                <a16:creationId xmlns:a16="http://schemas.microsoft.com/office/drawing/2014/main" id="{0CBFBE78-53BF-E740-95A9-74F9F4CEEFA4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4184382" y="3218618"/>
            <a:ext cx="3791785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4" name="Прямоугольник с одним усеченным углом 23">
            <a:extLst>
              <a:ext uri="{FF2B5EF4-FFF2-40B4-BE49-F238E27FC236}">
                <a16:creationId xmlns:a16="http://schemas.microsoft.com/office/drawing/2014/main" id="{369D29FB-48E7-3D47-AC2F-81A71F915D15}"/>
              </a:ext>
            </a:extLst>
          </p:cNvPr>
          <p:cNvSpPr/>
          <p:nvPr userDrawn="1"/>
        </p:nvSpPr>
        <p:spPr>
          <a:xfrm rot="10800000" flipH="1">
            <a:off x="8068602" y="3291472"/>
            <a:ext cx="3791784" cy="2604915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/>
          </a:p>
        </p:txBody>
      </p:sp>
      <p:sp>
        <p:nvSpPr>
          <p:cNvPr id="25" name="Rectangle 6">
            <a:extLst>
              <a:ext uri="{FF2B5EF4-FFF2-40B4-BE49-F238E27FC236}">
                <a16:creationId xmlns:a16="http://schemas.microsoft.com/office/drawing/2014/main" id="{38D0FE36-44E7-2746-9695-259A88FBFA11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8068372" y="2299367"/>
            <a:ext cx="3791784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6" name="Rectangle 7">
            <a:extLst>
              <a:ext uri="{FF2B5EF4-FFF2-40B4-BE49-F238E27FC236}">
                <a16:creationId xmlns:a16="http://schemas.microsoft.com/office/drawing/2014/main" id="{3BBB48F7-55C8-FE4E-B898-C30D96D8211F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8068373" y="3218618"/>
            <a:ext cx="3791784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54" name="Text Placeholder 3">
            <a:extLst>
              <a:ext uri="{FF2B5EF4-FFF2-40B4-BE49-F238E27FC236}">
                <a16:creationId xmlns:a16="http://schemas.microsoft.com/office/drawing/2014/main" id="{BAF56636-D704-A348-AF57-86C7F6592F5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42848" y="2677468"/>
            <a:ext cx="3180497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5" name="Text Placeholder 3">
            <a:extLst>
              <a:ext uri="{FF2B5EF4-FFF2-40B4-BE49-F238E27FC236}">
                <a16:creationId xmlns:a16="http://schemas.microsoft.com/office/drawing/2014/main" id="{0CAF10FC-3CAF-F04D-8FDA-BE71A6AAC766}"/>
              </a:ext>
            </a:extLst>
          </p:cNvPr>
          <p:cNvSpPr>
            <a:spLocks noGrp="1"/>
          </p:cNvSpPr>
          <p:nvPr>
            <p:ph type="body" sz="half" idx="13"/>
          </p:nvPr>
        </p:nvSpPr>
        <p:spPr>
          <a:xfrm>
            <a:off x="4422838" y="2677468"/>
            <a:ext cx="3179738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6" name="Text Placeholder 3">
            <a:extLst>
              <a:ext uri="{FF2B5EF4-FFF2-40B4-BE49-F238E27FC236}">
                <a16:creationId xmlns:a16="http://schemas.microsoft.com/office/drawing/2014/main" id="{0A1F81B3-4DBA-2B49-8BEF-47140D3BB64D}"/>
              </a:ext>
            </a:extLst>
          </p:cNvPr>
          <p:cNvSpPr>
            <a:spLocks noGrp="1"/>
          </p:cNvSpPr>
          <p:nvPr>
            <p:ph type="body" sz="half" idx="14"/>
          </p:nvPr>
        </p:nvSpPr>
        <p:spPr>
          <a:xfrm>
            <a:off x="8314795" y="2677468"/>
            <a:ext cx="3218116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7E81C47-C680-4A0C-A784-0D8FA7747C78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98329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- Подзаголовок + фото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одзаголовок 2">
            <a:extLst>
              <a:ext uri="{FF2B5EF4-FFF2-40B4-BE49-F238E27FC236}">
                <a16:creationId xmlns:a16="http://schemas.microsoft.com/office/drawing/2014/main" id="{37D86135-C1AB-11F4-81C5-935BE85375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4090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7" name="Date Placeholder 2">
            <a:extLst>
              <a:ext uri="{FF2B5EF4-FFF2-40B4-BE49-F238E27FC236}">
                <a16:creationId xmlns:a16="http://schemas.microsoft.com/office/drawing/2014/main" id="{CEF3FFAB-4231-06F1-621C-5D2B7E8F9C4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9E2E3961-A6C7-4E8A-81D1-D291BA037D44}" type="datetime1">
              <a:rPr lang="ru-RU" smtClean="0"/>
              <a:t>24.02.2025</a:t>
            </a:fld>
            <a:endParaRPr lang="ru-RU"/>
          </a:p>
        </p:txBody>
      </p:sp>
      <p:sp>
        <p:nvSpPr>
          <p:cNvPr id="8" name="Footer Placeholder 3">
            <a:extLst>
              <a:ext uri="{FF2B5EF4-FFF2-40B4-BE49-F238E27FC236}">
                <a16:creationId xmlns:a16="http://schemas.microsoft.com/office/drawing/2014/main" id="{1356FF24-2CD8-4343-FAC2-289F98691B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9" name="Slide Number Placeholder 4">
            <a:extLst>
              <a:ext uri="{FF2B5EF4-FFF2-40B4-BE49-F238E27FC236}">
                <a16:creationId xmlns:a16="http://schemas.microsoft.com/office/drawing/2014/main" id="{6195FF3D-7311-A2BC-1989-8360667DC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grpSp>
        <p:nvGrpSpPr>
          <p:cNvPr id="10" name="Группа 9">
            <a:extLst>
              <a:ext uri="{FF2B5EF4-FFF2-40B4-BE49-F238E27FC236}">
                <a16:creationId xmlns:a16="http://schemas.microsoft.com/office/drawing/2014/main" id="{888636C3-82DB-458C-1E85-174A17B184AB}"/>
              </a:ext>
            </a:extLst>
          </p:cNvPr>
          <p:cNvGrpSpPr/>
          <p:nvPr userDrawn="1"/>
        </p:nvGrpSpPr>
        <p:grpSpPr>
          <a:xfrm>
            <a:off x="9032725" y="2065462"/>
            <a:ext cx="2826001" cy="3470725"/>
            <a:chOff x="9047650" y="2065462"/>
            <a:chExt cx="2811602" cy="3470725"/>
          </a:xfrm>
        </p:grpSpPr>
        <p:sp>
          <p:nvSpPr>
            <p:cNvPr id="11" name="Прямоугольник с одним усеченным углом 10">
              <a:extLst>
                <a:ext uri="{FF2B5EF4-FFF2-40B4-BE49-F238E27FC236}">
                  <a16:creationId xmlns:a16="http://schemas.microsoft.com/office/drawing/2014/main" id="{93C5A2B4-9396-1D06-823E-76826240CD3E}"/>
                </a:ext>
              </a:extLst>
            </p:cNvPr>
            <p:cNvSpPr/>
            <p:nvPr/>
          </p:nvSpPr>
          <p:spPr>
            <a:xfrm rot="10800000" flipH="1">
              <a:off x="9047650" y="3203768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12" name="Группа 11">
              <a:extLst>
                <a:ext uri="{FF2B5EF4-FFF2-40B4-BE49-F238E27FC236}">
                  <a16:creationId xmlns:a16="http://schemas.microsoft.com/office/drawing/2014/main" id="{E63BA259-D38A-6785-FB64-854C88979667}"/>
                </a:ext>
              </a:extLst>
            </p:cNvPr>
            <p:cNvGrpSpPr/>
            <p:nvPr/>
          </p:nvGrpSpPr>
          <p:grpSpPr>
            <a:xfrm>
              <a:off x="9047650" y="2065462"/>
              <a:ext cx="2811602" cy="1235724"/>
              <a:chOff x="8043358" y="2065462"/>
              <a:chExt cx="3816799" cy="1235724"/>
            </a:xfrm>
          </p:grpSpPr>
          <p:sp>
            <p:nvSpPr>
              <p:cNvPr id="15" name="Rectangle 6">
                <a:extLst>
                  <a:ext uri="{FF2B5EF4-FFF2-40B4-BE49-F238E27FC236}">
                    <a16:creationId xmlns:a16="http://schemas.microsoft.com/office/drawing/2014/main" id="{E4683837-959F-C326-F2C9-DFF752956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2"/>
                <a:ext cx="3816797" cy="1206275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16" name="Rectangle 7">
                <a:extLst>
                  <a:ext uri="{FF2B5EF4-FFF2-40B4-BE49-F238E27FC236}">
                    <a16:creationId xmlns:a16="http://schemas.microsoft.com/office/drawing/2014/main" id="{EA1B6A91-DEC6-56EA-021E-762BA23F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17" name="Группа 16">
            <a:extLst>
              <a:ext uri="{FF2B5EF4-FFF2-40B4-BE49-F238E27FC236}">
                <a16:creationId xmlns:a16="http://schemas.microsoft.com/office/drawing/2014/main" id="{F6AD9074-E520-B93E-9DBB-3EDF1460B0E8}"/>
              </a:ext>
            </a:extLst>
          </p:cNvPr>
          <p:cNvGrpSpPr/>
          <p:nvPr userDrawn="1"/>
        </p:nvGrpSpPr>
        <p:grpSpPr>
          <a:xfrm>
            <a:off x="289103" y="2065468"/>
            <a:ext cx="2826001" cy="3470719"/>
            <a:chOff x="285929" y="2070382"/>
            <a:chExt cx="2811602" cy="3470719"/>
          </a:xfrm>
        </p:grpSpPr>
        <p:sp>
          <p:nvSpPr>
            <p:cNvPr id="18" name="Прямоугольник с одним усеченным углом 17">
              <a:extLst>
                <a:ext uri="{FF2B5EF4-FFF2-40B4-BE49-F238E27FC236}">
                  <a16:creationId xmlns:a16="http://schemas.microsoft.com/office/drawing/2014/main" id="{A036C223-C0F1-DF04-D5E9-B37E6C01C1EE}"/>
                </a:ext>
              </a:extLst>
            </p:cNvPr>
            <p:cNvSpPr/>
            <p:nvPr/>
          </p:nvSpPr>
          <p:spPr>
            <a:xfrm rot="10800000" flipH="1">
              <a:off x="285929" y="3208682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19" name="Группа 18">
              <a:extLst>
                <a:ext uri="{FF2B5EF4-FFF2-40B4-BE49-F238E27FC236}">
                  <a16:creationId xmlns:a16="http://schemas.microsoft.com/office/drawing/2014/main" id="{BFC09B87-EA7A-7348-3A37-4115708D392E}"/>
                </a:ext>
              </a:extLst>
            </p:cNvPr>
            <p:cNvGrpSpPr/>
            <p:nvPr/>
          </p:nvGrpSpPr>
          <p:grpSpPr>
            <a:xfrm>
              <a:off x="285929" y="2070382"/>
              <a:ext cx="2811602" cy="1235718"/>
              <a:chOff x="8043358" y="2065468"/>
              <a:chExt cx="3816799" cy="1235718"/>
            </a:xfrm>
          </p:grpSpPr>
          <p:sp>
            <p:nvSpPr>
              <p:cNvPr id="22" name="Rectangle 6">
                <a:extLst>
                  <a:ext uri="{FF2B5EF4-FFF2-40B4-BE49-F238E27FC236}">
                    <a16:creationId xmlns:a16="http://schemas.microsoft.com/office/drawing/2014/main" id="{10D29F1C-0EF3-D096-04E7-926D41A3D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8"/>
                <a:ext cx="3816797" cy="1206270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23" name="Rectangle 7">
                <a:extLst>
                  <a:ext uri="{FF2B5EF4-FFF2-40B4-BE49-F238E27FC236}">
                    <a16:creationId xmlns:a16="http://schemas.microsoft.com/office/drawing/2014/main" id="{0CE88E3F-4C5F-F022-8B8B-44E20566A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24" name="Группа 23">
            <a:extLst>
              <a:ext uri="{FF2B5EF4-FFF2-40B4-BE49-F238E27FC236}">
                <a16:creationId xmlns:a16="http://schemas.microsoft.com/office/drawing/2014/main" id="{683E0485-3BFB-DDEE-D4C2-10AA32F6A79A}"/>
              </a:ext>
            </a:extLst>
          </p:cNvPr>
          <p:cNvGrpSpPr/>
          <p:nvPr userDrawn="1"/>
        </p:nvGrpSpPr>
        <p:grpSpPr>
          <a:xfrm>
            <a:off x="3206502" y="2065466"/>
            <a:ext cx="2826001" cy="3470721"/>
            <a:chOff x="3281704" y="2065467"/>
            <a:chExt cx="2811602" cy="3470721"/>
          </a:xfrm>
        </p:grpSpPr>
        <p:sp>
          <p:nvSpPr>
            <p:cNvPr id="25" name="Прямоугольник с одним усеченным углом 24">
              <a:extLst>
                <a:ext uri="{FF2B5EF4-FFF2-40B4-BE49-F238E27FC236}">
                  <a16:creationId xmlns:a16="http://schemas.microsoft.com/office/drawing/2014/main" id="{DB0F96B6-823A-AE7A-664D-8993311E59E0}"/>
                </a:ext>
              </a:extLst>
            </p:cNvPr>
            <p:cNvSpPr/>
            <p:nvPr/>
          </p:nvSpPr>
          <p:spPr>
            <a:xfrm rot="10800000" flipH="1">
              <a:off x="3281704" y="3203769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26" name="Группа 25">
              <a:extLst>
                <a:ext uri="{FF2B5EF4-FFF2-40B4-BE49-F238E27FC236}">
                  <a16:creationId xmlns:a16="http://schemas.microsoft.com/office/drawing/2014/main" id="{F9537B64-03B4-481D-0806-722DDF7424A9}"/>
                </a:ext>
              </a:extLst>
            </p:cNvPr>
            <p:cNvGrpSpPr/>
            <p:nvPr/>
          </p:nvGrpSpPr>
          <p:grpSpPr>
            <a:xfrm>
              <a:off x="3281704" y="2065467"/>
              <a:ext cx="2811602" cy="1235720"/>
              <a:chOff x="8043358" y="2065466"/>
              <a:chExt cx="3816799" cy="1235720"/>
            </a:xfrm>
          </p:grpSpPr>
          <p:sp>
            <p:nvSpPr>
              <p:cNvPr id="29" name="Rectangle 6">
                <a:extLst>
                  <a:ext uri="{FF2B5EF4-FFF2-40B4-BE49-F238E27FC236}">
                    <a16:creationId xmlns:a16="http://schemas.microsoft.com/office/drawing/2014/main" id="{04FBD75D-E475-181A-265E-ED28D4ED9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6"/>
                <a:ext cx="3816797" cy="1206272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30" name="Rectangle 7">
                <a:extLst>
                  <a:ext uri="{FF2B5EF4-FFF2-40B4-BE49-F238E27FC236}">
                    <a16:creationId xmlns:a16="http://schemas.microsoft.com/office/drawing/2014/main" id="{387BC5FC-720A-A10C-9738-1E2967288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31" name="Группа 30">
            <a:extLst>
              <a:ext uri="{FF2B5EF4-FFF2-40B4-BE49-F238E27FC236}">
                <a16:creationId xmlns:a16="http://schemas.microsoft.com/office/drawing/2014/main" id="{5D52867A-A293-A8D3-DC1A-D01626F3A23F}"/>
              </a:ext>
            </a:extLst>
          </p:cNvPr>
          <p:cNvGrpSpPr/>
          <p:nvPr userDrawn="1"/>
        </p:nvGrpSpPr>
        <p:grpSpPr>
          <a:xfrm>
            <a:off x="6121399" y="2065464"/>
            <a:ext cx="2826001" cy="3470723"/>
            <a:chOff x="6135212" y="2065464"/>
            <a:chExt cx="2811602" cy="3470723"/>
          </a:xfrm>
        </p:grpSpPr>
        <p:sp>
          <p:nvSpPr>
            <p:cNvPr id="33" name="Прямоугольник с одним усеченным углом 32">
              <a:extLst>
                <a:ext uri="{FF2B5EF4-FFF2-40B4-BE49-F238E27FC236}">
                  <a16:creationId xmlns:a16="http://schemas.microsoft.com/office/drawing/2014/main" id="{8EFB2CEB-9E9F-99FD-0422-C3D8CF359889}"/>
                </a:ext>
              </a:extLst>
            </p:cNvPr>
            <p:cNvSpPr/>
            <p:nvPr/>
          </p:nvSpPr>
          <p:spPr>
            <a:xfrm rot="10800000" flipH="1">
              <a:off x="6135212" y="3203768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34" name="Группа 33">
              <a:extLst>
                <a:ext uri="{FF2B5EF4-FFF2-40B4-BE49-F238E27FC236}">
                  <a16:creationId xmlns:a16="http://schemas.microsoft.com/office/drawing/2014/main" id="{C14AC507-C0A6-6D7B-10C8-AC5BBD9AE091}"/>
                </a:ext>
              </a:extLst>
            </p:cNvPr>
            <p:cNvGrpSpPr/>
            <p:nvPr/>
          </p:nvGrpSpPr>
          <p:grpSpPr>
            <a:xfrm>
              <a:off x="6135212" y="2065464"/>
              <a:ext cx="2811602" cy="1235722"/>
              <a:chOff x="8043358" y="2065464"/>
              <a:chExt cx="3816799" cy="1235722"/>
            </a:xfrm>
          </p:grpSpPr>
          <p:sp>
            <p:nvSpPr>
              <p:cNvPr id="37" name="Rectangle 6">
                <a:extLst>
                  <a:ext uri="{FF2B5EF4-FFF2-40B4-BE49-F238E27FC236}">
                    <a16:creationId xmlns:a16="http://schemas.microsoft.com/office/drawing/2014/main" id="{5B828DB5-8D9F-73D8-F348-E3BBCC77E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4"/>
                <a:ext cx="3816797" cy="1206274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38" name="Rectangle 7">
                <a:extLst>
                  <a:ext uri="{FF2B5EF4-FFF2-40B4-BE49-F238E27FC236}">
                    <a16:creationId xmlns:a16="http://schemas.microsoft.com/office/drawing/2014/main" id="{75704067-5964-0EDC-FBDE-DA33C087A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sp>
        <p:nvSpPr>
          <p:cNvPr id="42" name="Текст 17">
            <a:extLst>
              <a:ext uri="{FF2B5EF4-FFF2-40B4-BE49-F238E27FC236}">
                <a16:creationId xmlns:a16="http://schemas.microsoft.com/office/drawing/2014/main" id="{AE1DEA36-45A3-66F2-A723-F4D12E7C1FC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8145" y="2404380"/>
            <a:ext cx="207581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3" name="Текст 20">
            <a:extLst>
              <a:ext uri="{FF2B5EF4-FFF2-40B4-BE49-F238E27FC236}">
                <a16:creationId xmlns:a16="http://schemas.microsoft.com/office/drawing/2014/main" id="{0EB42BB9-0343-2FB9-8A19-42CDEBA2FDA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48145" y="3491898"/>
            <a:ext cx="207581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44" name="Текст 17">
            <a:extLst>
              <a:ext uri="{FF2B5EF4-FFF2-40B4-BE49-F238E27FC236}">
                <a16:creationId xmlns:a16="http://schemas.microsoft.com/office/drawing/2014/main" id="{E4577334-9A52-DCDD-F0DC-A78B9C1D7C8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468720" y="2406802"/>
            <a:ext cx="2072278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5" name="Текст 20">
            <a:extLst>
              <a:ext uri="{FF2B5EF4-FFF2-40B4-BE49-F238E27FC236}">
                <a16:creationId xmlns:a16="http://schemas.microsoft.com/office/drawing/2014/main" id="{943C56AA-66D9-59DC-39CD-42078B94EE2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468720" y="3494320"/>
            <a:ext cx="2072278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48" name="Текст 17">
            <a:extLst>
              <a:ext uri="{FF2B5EF4-FFF2-40B4-BE49-F238E27FC236}">
                <a16:creationId xmlns:a16="http://schemas.microsoft.com/office/drawing/2014/main" id="{C61C693E-248F-B25F-66F2-441DD5E1F73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86790" y="2404380"/>
            <a:ext cx="2073677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9" name="Текст 20">
            <a:extLst>
              <a:ext uri="{FF2B5EF4-FFF2-40B4-BE49-F238E27FC236}">
                <a16:creationId xmlns:a16="http://schemas.microsoft.com/office/drawing/2014/main" id="{C8FBC3AD-72FD-4D79-5997-825E0FAFCD9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86790" y="3491898"/>
            <a:ext cx="2073677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52" name="Текст 17">
            <a:extLst>
              <a:ext uri="{FF2B5EF4-FFF2-40B4-BE49-F238E27FC236}">
                <a16:creationId xmlns:a16="http://schemas.microsoft.com/office/drawing/2014/main" id="{CFB7F087-D66E-1FF7-BEBA-E62497AE69B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298119" y="2404380"/>
            <a:ext cx="206946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3" name="Текст 20">
            <a:extLst>
              <a:ext uri="{FF2B5EF4-FFF2-40B4-BE49-F238E27FC236}">
                <a16:creationId xmlns:a16="http://schemas.microsoft.com/office/drawing/2014/main" id="{B6B4BCC7-1D30-33FC-830E-9E5B710CD7F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298119" y="3491898"/>
            <a:ext cx="206946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</p:spTree>
    <p:extLst>
      <p:ext uri="{BB962C8B-B14F-4D97-AF65-F5344CB8AC3E}">
        <p14:creationId xmlns:p14="http://schemas.microsoft.com/office/powerpoint/2010/main" val="28669739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7" name="Рисунок 5">
            <a:extLst>
              <a:ext uri="{FF2B5EF4-FFF2-40B4-BE49-F238E27FC236}">
                <a16:creationId xmlns:a16="http://schemas.microsoft.com/office/drawing/2014/main" id="{084C154E-6BE8-F547-9CAD-3EC0FEAD14DB}"/>
              </a:ext>
            </a:extLst>
          </p:cNvPr>
          <p:cNvSpPr/>
          <p:nvPr/>
        </p:nvSpPr>
        <p:spPr>
          <a:xfrm>
            <a:off x="287338" y="627797"/>
            <a:ext cx="11578894" cy="5572978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15302" h="4242848">
                <a:moveTo>
                  <a:pt x="0" y="4242849"/>
                </a:moveTo>
                <a:lnTo>
                  <a:pt x="0" y="479139"/>
                </a:lnTo>
                <a:lnTo>
                  <a:pt x="5678879" y="479139"/>
                </a:lnTo>
                <a:lnTo>
                  <a:pt x="6135778" y="0"/>
                </a:lnTo>
                <a:lnTo>
                  <a:pt x="8815303" y="0"/>
                </a:lnTo>
                <a:lnTo>
                  <a:pt x="8815303" y="4242849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6" name="Текст 5">
            <a:extLst>
              <a:ext uri="{FF2B5EF4-FFF2-40B4-BE49-F238E27FC236}">
                <a16:creationId xmlns:a16="http://schemas.microsoft.com/office/drawing/2014/main" id="{19D3E79B-76D4-294B-BE3D-8DDE1C1512E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65615" y="1738750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2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8" name="Текст 5">
            <a:extLst>
              <a:ext uri="{FF2B5EF4-FFF2-40B4-BE49-F238E27FC236}">
                <a16:creationId xmlns:a16="http://schemas.microsoft.com/office/drawing/2014/main" id="{00F32636-44D0-D943-A290-55C10210EBB0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453964" y="1749602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9" name="Текст 5">
            <a:extLst>
              <a:ext uri="{FF2B5EF4-FFF2-40B4-BE49-F238E27FC236}">
                <a16:creationId xmlns:a16="http://schemas.microsoft.com/office/drawing/2014/main" id="{E8596235-8CB7-4F47-8720-CAD1F09C97C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325185" y="1738750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3" name="Текст 5">
            <a:extLst>
              <a:ext uri="{FF2B5EF4-FFF2-40B4-BE49-F238E27FC236}">
                <a16:creationId xmlns:a16="http://schemas.microsoft.com/office/drawing/2014/main" id="{FA506784-E41D-C94F-B9DB-8B12A994F29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218563" y="1749602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4" name="Текст 11">
            <a:extLst>
              <a:ext uri="{FF2B5EF4-FFF2-40B4-BE49-F238E27FC236}">
                <a16:creationId xmlns:a16="http://schemas.microsoft.com/office/drawing/2014/main" id="{9FEED9C5-4A4B-8344-A875-82B1CE2E189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65615" y="2719697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2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6" name="Текст 11">
            <a:extLst>
              <a:ext uri="{FF2B5EF4-FFF2-40B4-BE49-F238E27FC236}">
                <a16:creationId xmlns:a16="http://schemas.microsoft.com/office/drawing/2014/main" id="{CF6F8073-96F6-D346-8181-9DA5D2FD2B36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453964" y="2713513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6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7" name="Текст 11">
            <a:extLst>
              <a:ext uri="{FF2B5EF4-FFF2-40B4-BE49-F238E27FC236}">
                <a16:creationId xmlns:a16="http://schemas.microsoft.com/office/drawing/2014/main" id="{D1815372-4D9F-EF42-AB20-7D2683EF6FBC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325185" y="2720529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9" name="Текст 11">
            <a:extLst>
              <a:ext uri="{FF2B5EF4-FFF2-40B4-BE49-F238E27FC236}">
                <a16:creationId xmlns:a16="http://schemas.microsoft.com/office/drawing/2014/main" id="{793178C8-AD1C-1E4D-93FB-64F338B6BA6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218563" y="2714345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tx2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60" name="Text Placeholder 3">
            <a:extLst>
              <a:ext uri="{FF2B5EF4-FFF2-40B4-BE49-F238E27FC236}">
                <a16:creationId xmlns:a16="http://schemas.microsoft.com/office/drawing/2014/main" id="{DE97DD64-83BA-9F43-8262-717D0EB7143C}"/>
              </a:ext>
            </a:extLst>
          </p:cNvPr>
          <p:cNvSpPr>
            <a:spLocks noGrp="1"/>
          </p:cNvSpPr>
          <p:nvPr>
            <p:ph type="body" sz="half" idx="22"/>
          </p:nvPr>
        </p:nvSpPr>
        <p:spPr>
          <a:xfrm>
            <a:off x="3453964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6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1" name="Text Placeholder 3">
            <a:extLst>
              <a:ext uri="{FF2B5EF4-FFF2-40B4-BE49-F238E27FC236}">
                <a16:creationId xmlns:a16="http://schemas.microsoft.com/office/drawing/2014/main" id="{21725ECC-3242-6F4C-B65F-7233499A29A2}"/>
              </a:ext>
            </a:extLst>
          </p:cNvPr>
          <p:cNvSpPr>
            <a:spLocks noGrp="1"/>
          </p:cNvSpPr>
          <p:nvPr>
            <p:ph type="body" sz="half" idx="23"/>
          </p:nvPr>
        </p:nvSpPr>
        <p:spPr>
          <a:xfrm>
            <a:off x="6325185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1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2" name="Text Placeholder 3">
            <a:extLst>
              <a:ext uri="{FF2B5EF4-FFF2-40B4-BE49-F238E27FC236}">
                <a16:creationId xmlns:a16="http://schemas.microsoft.com/office/drawing/2014/main" id="{1C1DCA9D-79D5-4B4D-B0FB-EA4D1B1B4A2C}"/>
              </a:ext>
            </a:extLst>
          </p:cNvPr>
          <p:cNvSpPr>
            <a:spLocks noGrp="1"/>
          </p:cNvSpPr>
          <p:nvPr>
            <p:ph type="body" sz="half" idx="24"/>
          </p:nvPr>
        </p:nvSpPr>
        <p:spPr>
          <a:xfrm>
            <a:off x="9218563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3" name="Text Placeholder 3">
            <a:extLst>
              <a:ext uri="{FF2B5EF4-FFF2-40B4-BE49-F238E27FC236}">
                <a16:creationId xmlns:a16="http://schemas.microsoft.com/office/drawing/2014/main" id="{21E87A2E-3C51-A247-8426-5FFB2AC2C2F4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565615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2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7A44CA0-3C0A-46AC-89CD-DB3A09BEFD59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2854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7" name="Рисунок 5">
            <a:extLst>
              <a:ext uri="{FF2B5EF4-FFF2-40B4-BE49-F238E27FC236}">
                <a16:creationId xmlns:a16="http://schemas.microsoft.com/office/drawing/2014/main" id="{084C154E-6BE8-F547-9CAD-3EC0FEAD14DB}"/>
              </a:ext>
            </a:extLst>
          </p:cNvPr>
          <p:cNvSpPr/>
          <p:nvPr/>
        </p:nvSpPr>
        <p:spPr>
          <a:xfrm>
            <a:off x="287338" y="627797"/>
            <a:ext cx="11578894" cy="5572978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15302" h="4242848">
                <a:moveTo>
                  <a:pt x="0" y="4242849"/>
                </a:moveTo>
                <a:lnTo>
                  <a:pt x="0" y="479139"/>
                </a:lnTo>
                <a:lnTo>
                  <a:pt x="5678879" y="479139"/>
                </a:lnTo>
                <a:lnTo>
                  <a:pt x="6135778" y="0"/>
                </a:lnTo>
                <a:lnTo>
                  <a:pt x="8815303" y="0"/>
                </a:lnTo>
                <a:lnTo>
                  <a:pt x="8815303" y="4242849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7A44CA0-3C0A-46AC-89CD-DB3A09BEFD59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515046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11">
            <a:extLst>
              <a:ext uri="{FF2B5EF4-FFF2-40B4-BE49-F238E27FC236}">
                <a16:creationId xmlns:a16="http://schemas.microsoft.com/office/drawing/2014/main" id="{AA91A2E7-8A69-B244-0E75-5C3C97C0AD69}"/>
              </a:ext>
            </a:extLst>
          </p:cNvPr>
          <p:cNvSpPr/>
          <p:nvPr userDrawn="1"/>
        </p:nvSpPr>
        <p:spPr>
          <a:xfrm>
            <a:off x="287702" y="441325"/>
            <a:ext cx="11574373" cy="5770389"/>
          </a:xfrm>
          <a:custGeom>
            <a:avLst/>
            <a:gdLst>
              <a:gd name="connsiteX0" fmla="*/ 0 w 6158623"/>
              <a:gd name="connsiteY0" fmla="*/ 2362420 h 2362419"/>
              <a:gd name="connsiteX1" fmla="*/ 0 w 6158623"/>
              <a:gd name="connsiteY1" fmla="*/ 479139 h 2362419"/>
              <a:gd name="connsiteX2" fmla="*/ 2384444 w 6158623"/>
              <a:gd name="connsiteY2" fmla="*/ 479139 h 2362419"/>
              <a:gd name="connsiteX3" fmla="*/ 2854670 w 6158623"/>
              <a:gd name="connsiteY3" fmla="*/ 0 h 2362419"/>
              <a:gd name="connsiteX4" fmla="*/ 6158624 w 6158623"/>
              <a:gd name="connsiteY4" fmla="*/ 0 h 2362419"/>
              <a:gd name="connsiteX5" fmla="*/ 6158624 w 6158623"/>
              <a:gd name="connsiteY5" fmla="*/ 2362420 h 2362419"/>
              <a:gd name="connsiteX0" fmla="*/ 2484014 w 8642638"/>
              <a:gd name="connsiteY0" fmla="*/ 2362420 h 2362420"/>
              <a:gd name="connsiteX1" fmla="*/ 0 w 8642638"/>
              <a:gd name="connsiteY1" fmla="*/ 462886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84014 w 8642638"/>
              <a:gd name="connsiteY0" fmla="*/ 2362420 h 2362420"/>
              <a:gd name="connsiteX1" fmla="*/ 0 w 8642638"/>
              <a:gd name="connsiteY1" fmla="*/ 471012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76078 w 8634702"/>
              <a:gd name="connsiteY0" fmla="*/ 2362420 h 2362420"/>
              <a:gd name="connsiteX1" fmla="*/ 0 w 8634702"/>
              <a:gd name="connsiteY1" fmla="*/ 479138 h 2362420"/>
              <a:gd name="connsiteX2" fmla="*/ 4860522 w 8634702"/>
              <a:gd name="connsiteY2" fmla="*/ 479139 h 2362420"/>
              <a:gd name="connsiteX3" fmla="*/ 5330748 w 8634702"/>
              <a:gd name="connsiteY3" fmla="*/ 0 h 2362420"/>
              <a:gd name="connsiteX4" fmla="*/ 8634702 w 8634702"/>
              <a:gd name="connsiteY4" fmla="*/ 0 h 2362420"/>
              <a:gd name="connsiteX5" fmla="*/ 8634702 w 8634702"/>
              <a:gd name="connsiteY5" fmla="*/ 2362420 h 2362420"/>
              <a:gd name="connsiteX6" fmla="*/ 2476078 w 8634702"/>
              <a:gd name="connsiteY6" fmla="*/ 2362420 h 2362420"/>
              <a:gd name="connsiteX0" fmla="*/ 7937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4702 w 8634702"/>
              <a:gd name="connsiteY5" fmla="*/ 2362420 h 4385895"/>
              <a:gd name="connsiteX6" fmla="*/ 7937 w 8634702"/>
              <a:gd name="connsiteY6" fmla="*/ 4385895 h 4385895"/>
              <a:gd name="connsiteX0" fmla="*/ 7937 w 8634702"/>
              <a:gd name="connsiteY0" fmla="*/ 4385895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85895 h 4402147"/>
              <a:gd name="connsiteX0" fmla="*/ 7937 w 8634702"/>
              <a:gd name="connsiteY0" fmla="*/ 4394021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94021 h 4402147"/>
              <a:gd name="connsiteX0" fmla="*/ 351 w 8642988"/>
              <a:gd name="connsiteY0" fmla="*/ 4385895 h 4402147"/>
              <a:gd name="connsiteX1" fmla="*/ 8286 w 8642988"/>
              <a:gd name="connsiteY1" fmla="*/ 479138 h 4402147"/>
              <a:gd name="connsiteX2" fmla="*/ 4868808 w 8642988"/>
              <a:gd name="connsiteY2" fmla="*/ 479139 h 4402147"/>
              <a:gd name="connsiteX3" fmla="*/ 5339034 w 8642988"/>
              <a:gd name="connsiteY3" fmla="*/ 0 h 4402147"/>
              <a:gd name="connsiteX4" fmla="*/ 8642988 w 8642988"/>
              <a:gd name="connsiteY4" fmla="*/ 0 h 4402147"/>
              <a:gd name="connsiteX5" fmla="*/ 8635052 w 8642988"/>
              <a:gd name="connsiteY5" fmla="*/ 4402147 h 4402147"/>
              <a:gd name="connsiteX6" fmla="*/ 351 w 8642988"/>
              <a:gd name="connsiteY6" fmla="*/ 4385895 h 4402147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26766 w 8634702"/>
              <a:gd name="connsiteY5" fmla="*/ 4385894 h 4385895"/>
              <a:gd name="connsiteX6" fmla="*/ 3935 w 8634702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2701 w 8634702"/>
              <a:gd name="connsiteY5" fmla="*/ 4385894 h 4385895"/>
              <a:gd name="connsiteX6" fmla="*/ 3935 w 8634702"/>
              <a:gd name="connsiteY6" fmla="*/ 4385895 h 4385895"/>
              <a:gd name="connsiteX0" fmla="*/ 3935 w 8639118"/>
              <a:gd name="connsiteY0" fmla="*/ 4385895 h 4391947"/>
              <a:gd name="connsiteX1" fmla="*/ 0 w 8639118"/>
              <a:gd name="connsiteY1" fmla="*/ 479138 h 4391947"/>
              <a:gd name="connsiteX2" fmla="*/ 4860522 w 8639118"/>
              <a:gd name="connsiteY2" fmla="*/ 479139 h 4391947"/>
              <a:gd name="connsiteX3" fmla="*/ 5330748 w 8639118"/>
              <a:gd name="connsiteY3" fmla="*/ 0 h 4391947"/>
              <a:gd name="connsiteX4" fmla="*/ 8634702 w 8639118"/>
              <a:gd name="connsiteY4" fmla="*/ 0 h 4391947"/>
              <a:gd name="connsiteX5" fmla="*/ 8638636 w 8639118"/>
              <a:gd name="connsiteY5" fmla="*/ 4391947 h 4391947"/>
              <a:gd name="connsiteX6" fmla="*/ 3935 w 8639118"/>
              <a:gd name="connsiteY6" fmla="*/ 4385895 h 4391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39118" h="4391947">
                <a:moveTo>
                  <a:pt x="3935" y="4385895"/>
                </a:moveTo>
                <a:cubicBezTo>
                  <a:pt x="1289" y="3083643"/>
                  <a:pt x="2646" y="1781390"/>
                  <a:pt x="0" y="479138"/>
                </a:cubicBezTo>
                <a:lnTo>
                  <a:pt x="4860522" y="479139"/>
                </a:lnTo>
                <a:lnTo>
                  <a:pt x="5330748" y="0"/>
                </a:lnTo>
                <a:lnTo>
                  <a:pt x="8634702" y="0"/>
                </a:lnTo>
                <a:cubicBezTo>
                  <a:pt x="8632057" y="1467382"/>
                  <a:pt x="8641281" y="2924565"/>
                  <a:pt x="8638636" y="4391947"/>
                </a:cubicBezTo>
                <a:lnTo>
                  <a:pt x="3935" y="4385895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1" y="419504"/>
            <a:ext cx="555368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A1B7A7C-A343-4CCA-928B-3912D6451804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746207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6 - Подзаголовок + фото 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одзаголовок 2">
            <a:extLst>
              <a:ext uri="{FF2B5EF4-FFF2-40B4-BE49-F238E27FC236}">
                <a16:creationId xmlns:a16="http://schemas.microsoft.com/office/drawing/2014/main" id="{37D86135-C1AB-11F4-81C5-935BE85375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4090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7" name="Date Placeholder 2">
            <a:extLst>
              <a:ext uri="{FF2B5EF4-FFF2-40B4-BE49-F238E27FC236}">
                <a16:creationId xmlns:a16="http://schemas.microsoft.com/office/drawing/2014/main" id="{CEF3FFAB-4231-06F1-621C-5D2B7E8F9C4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ED4D78CA-4BA5-4CAD-993D-83ACFA01BED8}" type="datetime1">
              <a:rPr lang="ru-RU" smtClean="0"/>
              <a:t>24.02.2025</a:t>
            </a:fld>
            <a:endParaRPr lang="ru-RU"/>
          </a:p>
        </p:txBody>
      </p:sp>
      <p:sp>
        <p:nvSpPr>
          <p:cNvPr id="8" name="Footer Placeholder 3">
            <a:extLst>
              <a:ext uri="{FF2B5EF4-FFF2-40B4-BE49-F238E27FC236}">
                <a16:creationId xmlns:a16="http://schemas.microsoft.com/office/drawing/2014/main" id="{1356FF24-2CD8-4343-FAC2-289F98691B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9" name="Slide Number Placeholder 4">
            <a:extLst>
              <a:ext uri="{FF2B5EF4-FFF2-40B4-BE49-F238E27FC236}">
                <a16:creationId xmlns:a16="http://schemas.microsoft.com/office/drawing/2014/main" id="{6195FF3D-7311-A2BC-1989-8360667DC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8" name="Текст 17">
            <a:extLst>
              <a:ext uri="{FF2B5EF4-FFF2-40B4-BE49-F238E27FC236}">
                <a16:creationId xmlns:a16="http://schemas.microsoft.com/office/drawing/2014/main" id="{9C93896F-2D66-4380-1DD0-FA154FFE1515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9734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1" name="Текст 20">
            <a:extLst>
              <a:ext uri="{FF2B5EF4-FFF2-40B4-BE49-F238E27FC236}">
                <a16:creationId xmlns:a16="http://schemas.microsoft.com/office/drawing/2014/main" id="{5845AB30-A125-2BFF-4BFD-1C1C96AC4D6C}"/>
              </a:ext>
            </a:extLst>
          </p:cNvPr>
          <p:cNvSpPr>
            <a:spLocks noGrp="1"/>
          </p:cNvSpPr>
          <p:nvPr userDrawn="1">
            <p:ph type="body" sz="quarter" idx="14" hasCustomPrompt="1"/>
          </p:nvPr>
        </p:nvSpPr>
        <p:spPr>
          <a:xfrm>
            <a:off x="549734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2" name="Текст 17">
            <a:extLst>
              <a:ext uri="{FF2B5EF4-FFF2-40B4-BE49-F238E27FC236}">
                <a16:creationId xmlns:a16="http://schemas.microsoft.com/office/drawing/2014/main" id="{652D6E2F-CF98-B46E-0B2E-25CDA499594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3473850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3" name="Текст 20">
            <a:extLst>
              <a:ext uri="{FF2B5EF4-FFF2-40B4-BE49-F238E27FC236}">
                <a16:creationId xmlns:a16="http://schemas.microsoft.com/office/drawing/2014/main" id="{A45AA4C7-1AE6-C670-3D54-0306869C9E9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3473850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6" name="Текст 17">
            <a:extLst>
              <a:ext uri="{FF2B5EF4-FFF2-40B4-BE49-F238E27FC236}">
                <a16:creationId xmlns:a16="http://schemas.microsoft.com/office/drawing/2014/main" id="{7154843D-7B2C-17AC-F98A-401A836146AA}"/>
              </a:ext>
            </a:extLst>
          </p:cNvPr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6402523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7" name="Текст 20">
            <a:extLst>
              <a:ext uri="{FF2B5EF4-FFF2-40B4-BE49-F238E27FC236}">
                <a16:creationId xmlns:a16="http://schemas.microsoft.com/office/drawing/2014/main" id="{5592368E-B7AF-28C9-54DC-D355362D7F3E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6402523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33" name="Текст 30">
            <a:extLst>
              <a:ext uri="{FF2B5EF4-FFF2-40B4-BE49-F238E27FC236}">
                <a16:creationId xmlns:a16="http://schemas.microsoft.com/office/drawing/2014/main" id="{83946EC6-1E83-1268-1B47-8B01063A1911}"/>
              </a:ext>
            </a:extLst>
          </p:cNvPr>
          <p:cNvSpPr>
            <a:spLocks noGrp="1"/>
          </p:cNvSpPr>
          <p:nvPr userDrawn="1">
            <p:ph type="body" sz="quarter" idx="20" hasCustomPrompt="1"/>
          </p:nvPr>
        </p:nvSpPr>
        <p:spPr>
          <a:xfrm>
            <a:off x="10153943" y="4095971"/>
            <a:ext cx="1488323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34" name="Текст 28">
            <a:extLst>
              <a:ext uri="{FF2B5EF4-FFF2-40B4-BE49-F238E27FC236}">
                <a16:creationId xmlns:a16="http://schemas.microsoft.com/office/drawing/2014/main" id="{78357F5C-29A5-6864-2176-C5632892947B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9286858" y="3612563"/>
            <a:ext cx="993588" cy="1329595"/>
          </a:xfrm>
        </p:spPr>
        <p:txBody>
          <a:bodyPr/>
          <a:lstStyle>
            <a:lvl1pPr>
              <a:defRPr sz="9600" b="1" i="0">
                <a:solidFill>
                  <a:schemeClr val="accent1"/>
                </a:solidFill>
                <a:latin typeface="Arial Black" panose="020B0A04020102020204" pitchFamily="34" charset="0"/>
              </a:defRPr>
            </a:lvl1pPr>
            <a:lvl2pPr>
              <a:defRPr b="1" i="0">
                <a:latin typeface="Arial" panose="02000506030000020004" pitchFamily="2" charset="0"/>
              </a:defRPr>
            </a:lvl2pPr>
            <a:lvl3pPr>
              <a:defRPr b="1" i="0">
                <a:latin typeface="Arial" panose="02000506030000020004" pitchFamily="2" charset="0"/>
              </a:defRPr>
            </a:lvl3pPr>
            <a:lvl4pPr>
              <a:defRPr b="1" i="0">
                <a:latin typeface="Arial" panose="02000506030000020004" pitchFamily="2" charset="0"/>
              </a:defRPr>
            </a:lvl4pPr>
            <a:lvl5pPr>
              <a:defRPr b="1" i="0">
                <a:latin typeface="Arial" panose="02000506030000020004" pitchFamily="2" charset="0"/>
              </a:defRPr>
            </a:lvl5pPr>
          </a:lstStyle>
          <a:p>
            <a:pPr lvl="0"/>
            <a:r>
              <a:rPr lang="ru-RU" dirty="0"/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33304106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Рисунок 14">
            <a:extLst>
              <a:ext uri="{FF2B5EF4-FFF2-40B4-BE49-F238E27FC236}">
                <a16:creationId xmlns:a16="http://schemas.microsoft.com/office/drawing/2014/main" id="{5CFA3823-65A6-E4B9-A580-AAB5280E33B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 flipH="1">
            <a:off x="287338" y="2719137"/>
            <a:ext cx="11569062" cy="3481638"/>
          </a:xfrm>
          <a:custGeom>
            <a:avLst/>
            <a:gdLst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4160018 w 11565653"/>
              <a:gd name="connsiteY2" fmla="*/ 61295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24063 h 3571131"/>
              <a:gd name="connsiteX1" fmla="*/ 7252794 w 11565653"/>
              <a:gd name="connsiteY1" fmla="*/ 0 h 3571131"/>
              <a:gd name="connsiteX2" fmla="*/ 7961997 w 11565653"/>
              <a:gd name="connsiteY2" fmla="*/ 624981 h 3571131"/>
              <a:gd name="connsiteX3" fmla="*/ 11565653 w 11565653"/>
              <a:gd name="connsiteY3" fmla="*/ 637013 h 3571131"/>
              <a:gd name="connsiteX4" fmla="*/ 11565653 w 11565653"/>
              <a:gd name="connsiteY4" fmla="*/ 3571131 h 3571131"/>
              <a:gd name="connsiteX5" fmla="*/ 0 w 11565653"/>
              <a:gd name="connsiteY5" fmla="*/ 3561083 h 3571131"/>
              <a:gd name="connsiteX6" fmla="*/ 0 w 11565653"/>
              <a:gd name="connsiteY6" fmla="*/ 24063 h 3571131"/>
              <a:gd name="connsiteX0" fmla="*/ 0 w 11565653"/>
              <a:gd name="connsiteY0" fmla="*/ 0 h 3547068"/>
              <a:gd name="connsiteX1" fmla="*/ 7252794 w 11565653"/>
              <a:gd name="connsiteY1" fmla="*/ 12032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336355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65653" h="3547068">
                <a:moveTo>
                  <a:pt x="0" y="0"/>
                </a:moveTo>
                <a:lnTo>
                  <a:pt x="6615120" y="1"/>
                </a:lnTo>
                <a:lnTo>
                  <a:pt x="7228103" y="600918"/>
                </a:lnTo>
                <a:lnTo>
                  <a:pt x="11565653" y="612950"/>
                </a:lnTo>
                <a:lnTo>
                  <a:pt x="11565653" y="3547068"/>
                </a:lnTo>
                <a:lnTo>
                  <a:pt x="0" y="3537020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 lIns="252000" tIns="1260000">
            <a:noAutofit/>
          </a:bodyPr>
          <a:lstStyle>
            <a:lvl1pPr>
              <a:defRPr/>
            </a:lvl1pPr>
          </a:lstStyle>
          <a:p>
            <a:r>
              <a:rPr lang="ru-RU" dirty="0"/>
              <a:t>Вставить </a:t>
            </a:r>
            <a:br>
              <a:rPr lang="ru-RU" dirty="0"/>
            </a:br>
            <a:r>
              <a:rPr lang="ru-RU" dirty="0"/>
              <a:t>рисунок</a:t>
            </a: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E2A3E2B5-48D7-45C5-A66B-D2B962922FBC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096232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Рисунок 14">
            <a:extLst>
              <a:ext uri="{FF2B5EF4-FFF2-40B4-BE49-F238E27FC236}">
                <a16:creationId xmlns:a16="http://schemas.microsoft.com/office/drawing/2014/main" id="{5CFA3823-65A6-E4B9-A580-AAB5280E33B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87338" y="2675593"/>
            <a:ext cx="11569062" cy="3525181"/>
          </a:xfrm>
          <a:custGeom>
            <a:avLst/>
            <a:gdLst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4160018 w 11565653"/>
              <a:gd name="connsiteY2" fmla="*/ 61295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24063 h 3571131"/>
              <a:gd name="connsiteX1" fmla="*/ 7252794 w 11565653"/>
              <a:gd name="connsiteY1" fmla="*/ 0 h 3571131"/>
              <a:gd name="connsiteX2" fmla="*/ 7961997 w 11565653"/>
              <a:gd name="connsiteY2" fmla="*/ 624981 h 3571131"/>
              <a:gd name="connsiteX3" fmla="*/ 11565653 w 11565653"/>
              <a:gd name="connsiteY3" fmla="*/ 637013 h 3571131"/>
              <a:gd name="connsiteX4" fmla="*/ 11565653 w 11565653"/>
              <a:gd name="connsiteY4" fmla="*/ 3571131 h 3571131"/>
              <a:gd name="connsiteX5" fmla="*/ 0 w 11565653"/>
              <a:gd name="connsiteY5" fmla="*/ 3561083 h 3571131"/>
              <a:gd name="connsiteX6" fmla="*/ 0 w 11565653"/>
              <a:gd name="connsiteY6" fmla="*/ 24063 h 3571131"/>
              <a:gd name="connsiteX0" fmla="*/ 0 w 11565653"/>
              <a:gd name="connsiteY0" fmla="*/ 0 h 3547068"/>
              <a:gd name="connsiteX1" fmla="*/ 7252794 w 11565653"/>
              <a:gd name="connsiteY1" fmla="*/ 12032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336355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3550606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3550606 w 11565653"/>
              <a:gd name="connsiteY1" fmla="*/ 1 h 3547068"/>
              <a:gd name="connsiteX2" fmla="*/ 4154883 w 11565653"/>
              <a:gd name="connsiteY2" fmla="*/ 60979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44359 h 3591427"/>
              <a:gd name="connsiteX1" fmla="*/ 3524488 w 11565653"/>
              <a:gd name="connsiteY1" fmla="*/ 0 h 3591427"/>
              <a:gd name="connsiteX2" fmla="*/ 4154883 w 11565653"/>
              <a:gd name="connsiteY2" fmla="*/ 654149 h 3591427"/>
              <a:gd name="connsiteX3" fmla="*/ 11565653 w 11565653"/>
              <a:gd name="connsiteY3" fmla="*/ 657309 h 3591427"/>
              <a:gd name="connsiteX4" fmla="*/ 11565653 w 11565653"/>
              <a:gd name="connsiteY4" fmla="*/ 3591427 h 3591427"/>
              <a:gd name="connsiteX5" fmla="*/ 0 w 11565653"/>
              <a:gd name="connsiteY5" fmla="*/ 3581379 h 3591427"/>
              <a:gd name="connsiteX6" fmla="*/ 0 w 11565653"/>
              <a:gd name="connsiteY6" fmla="*/ 44359 h 3591427"/>
              <a:gd name="connsiteX0" fmla="*/ 0 w 11583065"/>
              <a:gd name="connsiteY0" fmla="*/ 0 h 3591429"/>
              <a:gd name="connsiteX1" fmla="*/ 3541900 w 11583065"/>
              <a:gd name="connsiteY1" fmla="*/ 2 h 3591429"/>
              <a:gd name="connsiteX2" fmla="*/ 4172295 w 11583065"/>
              <a:gd name="connsiteY2" fmla="*/ 654151 h 3591429"/>
              <a:gd name="connsiteX3" fmla="*/ 11583065 w 11583065"/>
              <a:gd name="connsiteY3" fmla="*/ 657311 h 3591429"/>
              <a:gd name="connsiteX4" fmla="*/ 11583065 w 11583065"/>
              <a:gd name="connsiteY4" fmla="*/ 3591429 h 3591429"/>
              <a:gd name="connsiteX5" fmla="*/ 17412 w 11583065"/>
              <a:gd name="connsiteY5" fmla="*/ 3581381 h 3591429"/>
              <a:gd name="connsiteX6" fmla="*/ 0 w 11583065"/>
              <a:gd name="connsiteY6" fmla="*/ 0 h 3591429"/>
              <a:gd name="connsiteX0" fmla="*/ 0 w 11565653"/>
              <a:gd name="connsiteY0" fmla="*/ 0 h 3591429"/>
              <a:gd name="connsiteX1" fmla="*/ 3524488 w 11565653"/>
              <a:gd name="connsiteY1" fmla="*/ 2 h 3591429"/>
              <a:gd name="connsiteX2" fmla="*/ 4154883 w 11565653"/>
              <a:gd name="connsiteY2" fmla="*/ 654151 h 3591429"/>
              <a:gd name="connsiteX3" fmla="*/ 11565653 w 11565653"/>
              <a:gd name="connsiteY3" fmla="*/ 657311 h 3591429"/>
              <a:gd name="connsiteX4" fmla="*/ 11565653 w 11565653"/>
              <a:gd name="connsiteY4" fmla="*/ 3591429 h 3591429"/>
              <a:gd name="connsiteX5" fmla="*/ 0 w 11565653"/>
              <a:gd name="connsiteY5" fmla="*/ 3581381 h 3591429"/>
              <a:gd name="connsiteX6" fmla="*/ 0 w 11565653"/>
              <a:gd name="connsiteY6" fmla="*/ 0 h 3591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65653" h="3591429">
                <a:moveTo>
                  <a:pt x="0" y="0"/>
                </a:moveTo>
                <a:lnTo>
                  <a:pt x="3524488" y="2"/>
                </a:lnTo>
                <a:lnTo>
                  <a:pt x="4154883" y="654151"/>
                </a:lnTo>
                <a:lnTo>
                  <a:pt x="11565653" y="657311"/>
                </a:lnTo>
                <a:lnTo>
                  <a:pt x="11565653" y="3591429"/>
                </a:lnTo>
                <a:lnTo>
                  <a:pt x="0" y="3581381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/>
            </a:lvl1pPr>
          </a:lstStyle>
          <a:p>
            <a:r>
              <a:rPr lang="ru-RU" dirty="0"/>
              <a:t>Вставить </a:t>
            </a:r>
            <a:br>
              <a:rPr lang="ru-RU" dirty="0"/>
            </a:br>
            <a:r>
              <a:rPr lang="ru-RU" dirty="0"/>
              <a:t>рисунок</a:t>
            </a: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703F4F-C025-49C4-8480-AC1413EDCB4A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8434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- Плашка + фото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C998B59D-8332-899B-2BA2-0653ABE4FA3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9AFB9C6-7751-472B-BA5F-CD64D00474FA}" type="datetime1">
              <a:rPr lang="ru-RU" smtClean="0"/>
              <a:t>24.02.2025</a:t>
            </a:fld>
            <a:endParaRPr lang="ru-RU"/>
          </a:p>
        </p:txBody>
      </p:sp>
      <p:sp>
        <p:nvSpPr>
          <p:cNvPr id="7" name="Footer Placeholder 3">
            <a:extLst>
              <a:ext uri="{FF2B5EF4-FFF2-40B4-BE49-F238E27FC236}">
                <a16:creationId xmlns:a16="http://schemas.microsoft.com/office/drawing/2014/main" id="{81CDADBB-447F-DFBB-3F79-5F6CA6EC95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497FFC58-8FF1-A361-D720-C90E83E041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72454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87CD969B-7D32-D961-6F86-1E0762B5C0D4}"/>
              </a:ext>
            </a:extLst>
          </p:cNvPr>
          <p:cNvSpPr/>
          <p:nvPr userDrawn="1"/>
        </p:nvSpPr>
        <p:spPr>
          <a:xfrm>
            <a:off x="287338" y="316589"/>
            <a:ext cx="6388591" cy="587716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4" name="Прямоугольник с одним усеченным углом 39">
            <a:extLst>
              <a:ext uri="{FF2B5EF4-FFF2-40B4-BE49-F238E27FC236}">
                <a16:creationId xmlns:a16="http://schemas.microsoft.com/office/drawing/2014/main" id="{D8F561CB-B338-1009-3FDE-AE73345EA1CC}"/>
              </a:ext>
            </a:extLst>
          </p:cNvPr>
          <p:cNvSpPr/>
          <p:nvPr userDrawn="1"/>
        </p:nvSpPr>
        <p:spPr>
          <a:xfrm rot="10800000" flipH="1">
            <a:off x="6756850" y="316589"/>
            <a:ext cx="5100188" cy="5884185"/>
          </a:xfrm>
          <a:prstGeom prst="snip1Rect">
            <a:avLst>
              <a:gd name="adj" fmla="val 1347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C982B89A-7DF6-46B4-B709-0DD93520BE01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12DE899E-70BC-D491-C4CE-CF6B39B347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817090"/>
            <a:ext cx="4385128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71653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- Заголовок + фото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Placeholder 1">
            <a:extLst>
              <a:ext uri="{FF2B5EF4-FFF2-40B4-BE49-F238E27FC236}">
                <a16:creationId xmlns:a16="http://schemas.microsoft.com/office/drawing/2014/main" id="{0884E09F-0D99-5645-AE64-941E0036C86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6496" y="419504"/>
            <a:ext cx="3963942" cy="1080296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в несколько коротких слов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825E4FEF-8F62-48C5-7FCD-96A7A3BC4FD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6A47ED10-93BD-4481-BC1A-51FC3180F03D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BA3817B2-5570-391D-AFEE-72E1DD761A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A0633931-97D0-E6C1-B7FE-DCE9AB1E29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Строим и  запускаем  новые заводы">
            <a:extLst>
              <a:ext uri="{FF2B5EF4-FFF2-40B4-BE49-F238E27FC236}">
                <a16:creationId xmlns:a16="http://schemas.microsoft.com/office/drawing/2014/main" id="{2A52DC89-B090-8406-8685-55F46A952807}"/>
              </a:ext>
            </a:extLst>
          </p:cNvPr>
          <p:cNvSpPr txBox="1"/>
          <p:nvPr userDrawn="1"/>
        </p:nvSpPr>
        <p:spPr>
          <a:xfrm>
            <a:off x="5817545" y="2301885"/>
            <a:ext cx="2147616" cy="1053964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xmlns:a14="http://schemas.microsoft.com/office/drawing/2010/main" xmlns:m="http://schemas.openxmlformats.org/officeDocument/2006/math" xmlns="" val="1"/>
            </a:ext>
          </a:extLst>
        </p:spPr>
        <p:txBody>
          <a:bodyPr vert="horz" wrap="square" lIns="0" tIns="56219" rIns="0" bIns="0" rtlCol="0">
            <a:spAutoFit/>
          </a:bodyPr>
          <a:lstStyle>
            <a:defPPr>
              <a:defRPr lang="ru-RU"/>
            </a:defPPr>
            <a:lvl1pPr marL="7701" marR="3081">
              <a:lnSpc>
                <a:spcPct val="90000"/>
              </a:lnSpc>
              <a:spcBef>
                <a:spcPts val="443"/>
              </a:spcBef>
              <a:defRPr sz="1800" b="1">
                <a:solidFill>
                  <a:schemeClr val="accent3">
                    <a:lumMod val="50000"/>
                  </a:schemeClr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>
                <a:solidFill>
                  <a:schemeClr val="bg1"/>
                </a:solidFill>
                <a:sym typeface="Arial"/>
              </a:rPr>
              <a:t>СТРОИМ </a:t>
            </a:r>
            <a:br>
              <a:rPr lang="ru-RU" dirty="0">
                <a:solidFill>
                  <a:schemeClr val="bg1"/>
                </a:solidFill>
                <a:sym typeface="Arial"/>
              </a:rPr>
            </a:br>
            <a:r>
              <a:rPr lang="ru-RU" dirty="0">
                <a:solidFill>
                  <a:schemeClr val="bg1"/>
                </a:solidFill>
                <a:sym typeface="Arial"/>
              </a:rPr>
              <a:t>И ЗАПУСКАЕМ НОВЫЕ ЗАВОДЫ</a:t>
            </a:r>
          </a:p>
        </p:txBody>
      </p:sp>
      <p:sp>
        <p:nvSpPr>
          <p:cNvPr id="10" name="Прямоугольник с одним усеченным углом 20">
            <a:extLst>
              <a:ext uri="{FF2B5EF4-FFF2-40B4-BE49-F238E27FC236}">
                <a16:creationId xmlns:a16="http://schemas.microsoft.com/office/drawing/2014/main" id="{0AF33FB3-AF0A-31CC-4440-BEE24AA5C11A}"/>
              </a:ext>
            </a:extLst>
          </p:cNvPr>
          <p:cNvSpPr/>
          <p:nvPr userDrawn="1"/>
        </p:nvSpPr>
        <p:spPr>
          <a:xfrm rot="10800000" flipH="1">
            <a:off x="4878079" y="2184399"/>
            <a:ext cx="6978958" cy="3711984"/>
          </a:xfrm>
          <a:prstGeom prst="snip1Rect">
            <a:avLst>
              <a:gd name="adj" fmla="val 1753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Текст 17">
            <a:extLst>
              <a:ext uri="{FF2B5EF4-FFF2-40B4-BE49-F238E27FC236}">
                <a16:creationId xmlns:a16="http://schemas.microsoft.com/office/drawing/2014/main" id="{0A2B0483-6FAD-145B-14A9-6126986B751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87989" y="816231"/>
            <a:ext cx="711862" cy="304699"/>
          </a:xfrm>
        </p:spPr>
        <p:txBody>
          <a:bodyPr wrap="square"/>
          <a:lstStyle>
            <a:lvl1pPr>
              <a:spcBef>
                <a:spcPts val="0"/>
              </a:spcBef>
              <a:spcAft>
                <a:spcPts val="0"/>
              </a:spcAft>
              <a:defRPr sz="22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5" name="Текст 14">
            <a:extLst>
              <a:ext uri="{FF2B5EF4-FFF2-40B4-BE49-F238E27FC236}">
                <a16:creationId xmlns:a16="http://schemas.microsoft.com/office/drawing/2014/main" id="{620EFBBA-FA97-CDC4-1AC0-12C7F570B1E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734364" y="2958372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6" name="Текст 14">
            <a:extLst>
              <a:ext uri="{FF2B5EF4-FFF2-40B4-BE49-F238E27FC236}">
                <a16:creationId xmlns:a16="http://schemas.microsoft.com/office/drawing/2014/main" id="{EE3BF759-579C-B8A9-F82C-80F2BFEA916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761877" y="4505052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8" name="Текст 14">
            <a:extLst>
              <a:ext uri="{FF2B5EF4-FFF2-40B4-BE49-F238E27FC236}">
                <a16:creationId xmlns:a16="http://schemas.microsoft.com/office/drawing/2014/main" id="{CA5D8811-A523-E262-AC87-E512601AE3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871193" y="2973035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9" name="Текст 14">
            <a:extLst>
              <a:ext uri="{FF2B5EF4-FFF2-40B4-BE49-F238E27FC236}">
                <a16:creationId xmlns:a16="http://schemas.microsoft.com/office/drawing/2014/main" id="{AF18898B-BC2D-D557-83DC-899901ACEF3F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871193" y="4505051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</p:spTree>
    <p:extLst>
      <p:ext uri="{BB962C8B-B14F-4D97-AF65-F5344CB8AC3E}">
        <p14:creationId xmlns:p14="http://schemas.microsoft.com/office/powerpoint/2010/main" val="5353904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pos="3840">
          <p15:clr>
            <a:srgbClr val="FBAE40"/>
          </p15:clr>
        </p15:guide>
        <p15:guide id="5" pos="3318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CD26449C-EA90-46B1-BE49-DEF18492313C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  <p:sp>
        <p:nvSpPr>
          <p:cNvPr id="4" name="Рисунок 9">
            <a:extLst>
              <a:ext uri="{FF2B5EF4-FFF2-40B4-BE49-F238E27FC236}">
                <a16:creationId xmlns:a16="http://schemas.microsoft.com/office/drawing/2014/main" id="{1C22EC4E-49A0-2F6B-D539-8EE67D3B07CA}"/>
              </a:ext>
            </a:extLst>
          </p:cNvPr>
          <p:cNvSpPr/>
          <p:nvPr userDrawn="1"/>
        </p:nvSpPr>
        <p:spPr>
          <a:xfrm flipH="1">
            <a:off x="315874" y="3866500"/>
            <a:ext cx="11560252" cy="2324077"/>
          </a:xfrm>
          <a:custGeom>
            <a:avLst/>
            <a:gdLst>
              <a:gd name="connsiteX0" fmla="*/ 0 w 8815302"/>
              <a:gd name="connsiteY0" fmla="*/ 1976447 h 1976446"/>
              <a:gd name="connsiteX1" fmla="*/ 0 w 8815302"/>
              <a:gd name="connsiteY1" fmla="*/ 479139 h 1976446"/>
              <a:gd name="connsiteX2" fmla="*/ 2052240 w 8815302"/>
              <a:gd name="connsiteY2" fmla="*/ 479139 h 1976446"/>
              <a:gd name="connsiteX3" fmla="*/ 2522466 w 8815302"/>
              <a:gd name="connsiteY3" fmla="*/ 0 h 1976446"/>
              <a:gd name="connsiteX4" fmla="*/ 8815303 w 8815302"/>
              <a:gd name="connsiteY4" fmla="*/ 0 h 1976446"/>
              <a:gd name="connsiteX5" fmla="*/ 8815303 w 8815302"/>
              <a:gd name="connsiteY5" fmla="*/ 1976447 h 1976446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058299 w 8821362"/>
              <a:gd name="connsiteY2" fmla="*/ 479139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61304 w 8821362"/>
              <a:gd name="connsiteY2" fmla="*/ 296776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55245 w 8821362"/>
              <a:gd name="connsiteY2" fmla="*/ 242067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67363 w 8821362"/>
              <a:gd name="connsiteY2" fmla="*/ 260303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40073 w 8821362"/>
              <a:gd name="connsiteY2" fmla="*/ 248146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21896 w 8821362"/>
              <a:gd name="connsiteY2" fmla="*/ 260303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21896 w 8821362"/>
              <a:gd name="connsiteY2" fmla="*/ 260303 h 1976447"/>
              <a:gd name="connsiteX3" fmla="*/ 6191977 w 8821362"/>
              <a:gd name="connsiteY3" fmla="*/ 26755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6013143 w 8821362"/>
              <a:gd name="connsiteY2" fmla="*/ 260303 h 1976447"/>
              <a:gd name="connsiteX3" fmla="*/ 6191977 w 8821362"/>
              <a:gd name="connsiteY3" fmla="*/ 26755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6013143 w 8821362"/>
              <a:gd name="connsiteY2" fmla="*/ 269221 h 1985365"/>
              <a:gd name="connsiteX3" fmla="*/ 5553003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427417 w 8821362"/>
              <a:gd name="connsiteY2" fmla="*/ 278139 h 1985365"/>
              <a:gd name="connsiteX3" fmla="*/ 5553003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427417 w 8821362"/>
              <a:gd name="connsiteY2" fmla="*/ 278139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61178 w 8821362"/>
              <a:gd name="connsiteY2" fmla="*/ 295976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71828 w 8821362"/>
              <a:gd name="connsiteY2" fmla="*/ 260303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82477 w 8821362"/>
              <a:gd name="connsiteY2" fmla="*/ 260303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93127 w 8821362"/>
              <a:gd name="connsiteY2" fmla="*/ 287058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59080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81462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64675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159 w 8815462"/>
              <a:gd name="connsiteY0" fmla="*/ 1985365 h 1985365"/>
              <a:gd name="connsiteX1" fmla="*/ 14146 w 8815462"/>
              <a:gd name="connsiteY1" fmla="*/ 269221 h 1985365"/>
              <a:gd name="connsiteX2" fmla="*/ 5200591 w 8815462"/>
              <a:gd name="connsiteY2" fmla="*/ 264675 h 1985365"/>
              <a:gd name="connsiteX3" fmla="*/ 5525804 w 8815462"/>
              <a:gd name="connsiteY3" fmla="*/ 0 h 1985365"/>
              <a:gd name="connsiteX4" fmla="*/ 8815462 w 8815462"/>
              <a:gd name="connsiteY4" fmla="*/ 8918 h 1985365"/>
              <a:gd name="connsiteX5" fmla="*/ 8815462 w 8815462"/>
              <a:gd name="connsiteY5" fmla="*/ 1985365 h 1985365"/>
              <a:gd name="connsiteX6" fmla="*/ 159 w 8815462"/>
              <a:gd name="connsiteY6" fmla="*/ 1985365 h 1985365"/>
              <a:gd name="connsiteX0" fmla="*/ 242 w 8815545"/>
              <a:gd name="connsiteY0" fmla="*/ 1985365 h 1985365"/>
              <a:gd name="connsiteX1" fmla="*/ 7547 w 8815545"/>
              <a:gd name="connsiteY1" fmla="*/ 274816 h 1985365"/>
              <a:gd name="connsiteX2" fmla="*/ 5200674 w 8815545"/>
              <a:gd name="connsiteY2" fmla="*/ 264675 h 1985365"/>
              <a:gd name="connsiteX3" fmla="*/ 5525887 w 8815545"/>
              <a:gd name="connsiteY3" fmla="*/ 0 h 1985365"/>
              <a:gd name="connsiteX4" fmla="*/ 8815545 w 8815545"/>
              <a:gd name="connsiteY4" fmla="*/ 8918 h 1985365"/>
              <a:gd name="connsiteX5" fmla="*/ 8815545 w 8815545"/>
              <a:gd name="connsiteY5" fmla="*/ 1985365 h 1985365"/>
              <a:gd name="connsiteX6" fmla="*/ 242 w 8815545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00951 w 8815822"/>
              <a:gd name="connsiteY2" fmla="*/ 264675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14315 w 8815822"/>
              <a:gd name="connsiteY2" fmla="*/ 281463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27680 w 8815822"/>
              <a:gd name="connsiteY2" fmla="*/ 270272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4608419 w 8815822"/>
              <a:gd name="connsiteY2" fmla="*/ 276084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76447 h 1976447"/>
              <a:gd name="connsiteX1" fmla="*/ 1142 w 8815822"/>
              <a:gd name="connsiteY1" fmla="*/ 265898 h 1976447"/>
              <a:gd name="connsiteX2" fmla="*/ 4608419 w 8815822"/>
              <a:gd name="connsiteY2" fmla="*/ 267166 h 1976447"/>
              <a:gd name="connsiteX3" fmla="*/ 4896495 w 8815822"/>
              <a:gd name="connsiteY3" fmla="*/ 2706 h 1976447"/>
              <a:gd name="connsiteX4" fmla="*/ 8815822 w 8815822"/>
              <a:gd name="connsiteY4" fmla="*/ 0 h 1976447"/>
              <a:gd name="connsiteX5" fmla="*/ 8815822 w 8815822"/>
              <a:gd name="connsiteY5" fmla="*/ 1976447 h 1976447"/>
              <a:gd name="connsiteX6" fmla="*/ 519 w 8815822"/>
              <a:gd name="connsiteY6" fmla="*/ 1976447 h 1976447"/>
              <a:gd name="connsiteX0" fmla="*/ 519 w 8815822"/>
              <a:gd name="connsiteY0" fmla="*/ 1979553 h 1979553"/>
              <a:gd name="connsiteX1" fmla="*/ 1142 w 8815822"/>
              <a:gd name="connsiteY1" fmla="*/ 269004 h 1979553"/>
              <a:gd name="connsiteX2" fmla="*/ 4608419 w 8815822"/>
              <a:gd name="connsiteY2" fmla="*/ 270272 h 1979553"/>
              <a:gd name="connsiteX3" fmla="*/ 4891291 w 8815822"/>
              <a:gd name="connsiteY3" fmla="*/ 0 h 1979553"/>
              <a:gd name="connsiteX4" fmla="*/ 8815822 w 8815822"/>
              <a:gd name="connsiteY4" fmla="*/ 3106 h 1979553"/>
              <a:gd name="connsiteX5" fmla="*/ 8815822 w 8815822"/>
              <a:gd name="connsiteY5" fmla="*/ 1979553 h 1979553"/>
              <a:gd name="connsiteX6" fmla="*/ 519 w 8815822"/>
              <a:gd name="connsiteY6" fmla="*/ 1979553 h 1979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15822" h="1979553">
                <a:moveTo>
                  <a:pt x="519" y="1979553"/>
                </a:moveTo>
                <a:cubicBezTo>
                  <a:pt x="-1501" y="1407505"/>
                  <a:pt x="3162" y="841052"/>
                  <a:pt x="1142" y="269004"/>
                </a:cubicBezTo>
                <a:lnTo>
                  <a:pt x="4608419" y="270272"/>
                </a:lnTo>
                <a:lnTo>
                  <a:pt x="4891291" y="0"/>
                </a:lnTo>
                <a:lnTo>
                  <a:pt x="8815822" y="3106"/>
                </a:lnTo>
                <a:lnTo>
                  <a:pt x="8815822" y="1979553"/>
                </a:lnTo>
                <a:lnTo>
                  <a:pt x="519" y="19795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dk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00176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59B9335-B39C-4DBF-AB3E-3E079AD578A5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рямоугольник с одним усеченным углом 2">
            <a:extLst>
              <a:ext uri="{FF2B5EF4-FFF2-40B4-BE49-F238E27FC236}">
                <a16:creationId xmlns:a16="http://schemas.microsoft.com/office/drawing/2014/main" id="{61B2D1A1-3A09-C6C0-4A01-6265DF78EB56}"/>
              </a:ext>
            </a:extLst>
          </p:cNvPr>
          <p:cNvSpPr/>
          <p:nvPr userDrawn="1"/>
        </p:nvSpPr>
        <p:spPr>
          <a:xfrm rot="10800000" flipH="1">
            <a:off x="300680" y="2740636"/>
            <a:ext cx="11572739" cy="3459350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BFD310D7-2DF5-34C9-F0E7-100F207B35ED}"/>
              </a:ext>
            </a:extLst>
          </p:cNvPr>
          <p:cNvSpPr/>
          <p:nvPr userDrawn="1"/>
        </p:nvSpPr>
        <p:spPr>
          <a:xfrm>
            <a:off x="6223000" y="441325"/>
            <a:ext cx="5657850" cy="22060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166146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52DD7D6D-DD4B-4044-AB2C-806F6561C3DD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рямоугольник с одним усеченным углом 2">
            <a:extLst>
              <a:ext uri="{FF2B5EF4-FFF2-40B4-BE49-F238E27FC236}">
                <a16:creationId xmlns:a16="http://schemas.microsoft.com/office/drawing/2014/main" id="{61B2D1A1-3A09-C6C0-4A01-6265DF78EB56}"/>
              </a:ext>
            </a:extLst>
          </p:cNvPr>
          <p:cNvSpPr/>
          <p:nvPr userDrawn="1"/>
        </p:nvSpPr>
        <p:spPr>
          <a:xfrm rot="10800000" flipH="1">
            <a:off x="291155" y="3865756"/>
            <a:ext cx="11565883" cy="2334230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6AD4C8A5-FFB5-0581-07FE-068C3826E0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5450101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592385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BA83DAE-26A2-4975-9143-0386D7E4159E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2" name="Рисунок 5">
            <a:extLst>
              <a:ext uri="{FF2B5EF4-FFF2-40B4-BE49-F238E27FC236}">
                <a16:creationId xmlns:a16="http://schemas.microsoft.com/office/drawing/2014/main" id="{5FDAD6B1-3D7A-67A1-FC98-8C47406B8ECC}"/>
              </a:ext>
            </a:extLst>
          </p:cNvPr>
          <p:cNvSpPr/>
          <p:nvPr userDrawn="1"/>
        </p:nvSpPr>
        <p:spPr>
          <a:xfrm>
            <a:off x="287338" y="770726"/>
            <a:ext cx="11578895" cy="5430050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8955 w 8815303"/>
              <a:gd name="connsiteY2" fmla="*/ 493035 h 4242849"/>
              <a:gd name="connsiteX3" fmla="*/ 6135778 w 8815303"/>
              <a:gd name="connsiteY3" fmla="*/ 0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2196 w 8815303"/>
              <a:gd name="connsiteY2" fmla="*/ 479139 h 4242849"/>
              <a:gd name="connsiteX3" fmla="*/ 6135778 w 8815303"/>
              <a:gd name="connsiteY3" fmla="*/ 0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2196 w 8815303"/>
              <a:gd name="connsiteY2" fmla="*/ 479139 h 4242849"/>
              <a:gd name="connsiteX3" fmla="*/ 3817512 w 8815303"/>
              <a:gd name="connsiteY3" fmla="*/ 13896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9797 h 4249797"/>
              <a:gd name="connsiteX1" fmla="*/ 0 w 8815303"/>
              <a:gd name="connsiteY1" fmla="*/ 486087 h 4249797"/>
              <a:gd name="connsiteX2" fmla="*/ 3232196 w 8815303"/>
              <a:gd name="connsiteY2" fmla="*/ 486087 h 4249797"/>
              <a:gd name="connsiteX3" fmla="*/ 3831030 w 8815303"/>
              <a:gd name="connsiteY3" fmla="*/ 0 h 4249797"/>
              <a:gd name="connsiteX4" fmla="*/ 8815303 w 8815303"/>
              <a:gd name="connsiteY4" fmla="*/ 6948 h 4249797"/>
              <a:gd name="connsiteX5" fmla="*/ 8815303 w 8815303"/>
              <a:gd name="connsiteY5" fmla="*/ 4249797 h 4249797"/>
              <a:gd name="connsiteX6" fmla="*/ 0 w 8815303"/>
              <a:gd name="connsiteY6" fmla="*/ 4249797 h 4249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15303" h="4249797">
                <a:moveTo>
                  <a:pt x="0" y="4249797"/>
                </a:moveTo>
                <a:lnTo>
                  <a:pt x="0" y="486087"/>
                </a:lnTo>
                <a:lnTo>
                  <a:pt x="3232196" y="486087"/>
                </a:lnTo>
                <a:lnTo>
                  <a:pt x="3831030" y="0"/>
                </a:lnTo>
                <a:lnTo>
                  <a:pt x="8815303" y="6948"/>
                </a:lnTo>
                <a:lnTo>
                  <a:pt x="8815303" y="4249797"/>
                </a:lnTo>
                <a:lnTo>
                  <a:pt x="0" y="4249797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" name="Текст 7">
            <a:extLst>
              <a:ext uri="{FF2B5EF4-FFF2-40B4-BE49-F238E27FC236}">
                <a16:creationId xmlns:a16="http://schemas.microsoft.com/office/drawing/2014/main" id="{6C958351-F2A7-B54F-52D8-254E1F66F6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3928972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0977368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1071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C703EA9F-3ECD-2F8A-9E26-34B1895997C0}"/>
              </a:ext>
            </a:extLst>
          </p:cNvPr>
          <p:cNvSpPr/>
          <p:nvPr userDrawn="1"/>
        </p:nvSpPr>
        <p:spPr>
          <a:xfrm>
            <a:off x="6096000" y="1057458"/>
            <a:ext cx="5743037" cy="25199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Текст 13">
            <a:extLst>
              <a:ext uri="{FF2B5EF4-FFF2-40B4-BE49-F238E27FC236}">
                <a16:creationId xmlns:a16="http://schemas.microsoft.com/office/drawing/2014/main" id="{95A3A6B5-31DC-C597-34FA-CAE5BF16D7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373575" y="1172818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F603D42-37A6-B580-F249-3DEDD12606A8}"/>
              </a:ext>
            </a:extLst>
          </p:cNvPr>
          <p:cNvSpPr/>
          <p:nvPr userDrawn="1"/>
        </p:nvSpPr>
        <p:spPr>
          <a:xfrm>
            <a:off x="294579" y="1059451"/>
            <a:ext cx="5723448" cy="251991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0247A6ED-716B-B66A-404D-38BA57366F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63" y="1178176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B693BBC7-EF30-4B5F-8B9E-3D110E7BEE54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BDD65B9A-E77B-CA88-A828-177D043C018D}"/>
              </a:ext>
            </a:extLst>
          </p:cNvPr>
          <p:cNvSpPr/>
          <p:nvPr userDrawn="1"/>
        </p:nvSpPr>
        <p:spPr>
          <a:xfrm>
            <a:off x="283947" y="3680858"/>
            <a:ext cx="5723448" cy="25199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: один усеченный угол 7">
            <a:extLst>
              <a:ext uri="{FF2B5EF4-FFF2-40B4-BE49-F238E27FC236}">
                <a16:creationId xmlns:a16="http://schemas.microsoft.com/office/drawing/2014/main" id="{C182C1ED-4AC7-53B2-D346-812F60AFE732}"/>
              </a:ext>
            </a:extLst>
          </p:cNvPr>
          <p:cNvSpPr/>
          <p:nvPr userDrawn="1"/>
        </p:nvSpPr>
        <p:spPr>
          <a:xfrm flipV="1">
            <a:off x="6096000" y="3678862"/>
            <a:ext cx="5743037" cy="2519918"/>
          </a:xfrm>
          <a:prstGeom prst="snip1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Текст 13">
            <a:extLst>
              <a:ext uri="{FF2B5EF4-FFF2-40B4-BE49-F238E27FC236}">
                <a16:creationId xmlns:a16="http://schemas.microsoft.com/office/drawing/2014/main" id="{23761660-4880-2F64-4F77-215B2C31F40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373575" y="3769680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17" name="Текст 13">
            <a:extLst>
              <a:ext uri="{FF2B5EF4-FFF2-40B4-BE49-F238E27FC236}">
                <a16:creationId xmlns:a16="http://schemas.microsoft.com/office/drawing/2014/main" id="{1D11084E-27FA-B805-6919-04D02A93ABC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50863" y="3775038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7166639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Текст 13">
            <a:extLst>
              <a:ext uri="{FF2B5EF4-FFF2-40B4-BE49-F238E27FC236}">
                <a16:creationId xmlns:a16="http://schemas.microsoft.com/office/drawing/2014/main" id="{95A3A6B5-31DC-C597-34FA-CAE5BF16D7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373575" y="1040466"/>
            <a:ext cx="2746362" cy="226957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F603D42-37A6-B580-F249-3DEDD12606A8}"/>
              </a:ext>
            </a:extLst>
          </p:cNvPr>
          <p:cNvSpPr/>
          <p:nvPr userDrawn="1"/>
        </p:nvSpPr>
        <p:spPr>
          <a:xfrm>
            <a:off x="300680" y="1062446"/>
            <a:ext cx="5717346" cy="2516922"/>
          </a:xfrm>
          <a:custGeom>
            <a:avLst/>
            <a:gdLst>
              <a:gd name="connsiteX0" fmla="*/ 0 w 5723448"/>
              <a:gd name="connsiteY0" fmla="*/ 0 h 2519917"/>
              <a:gd name="connsiteX1" fmla="*/ 5723448 w 5723448"/>
              <a:gd name="connsiteY1" fmla="*/ 0 h 2519917"/>
              <a:gd name="connsiteX2" fmla="*/ 5723448 w 5723448"/>
              <a:gd name="connsiteY2" fmla="*/ 2519917 h 2519917"/>
              <a:gd name="connsiteX3" fmla="*/ 0 w 5723448"/>
              <a:gd name="connsiteY3" fmla="*/ 2519917 h 2519917"/>
              <a:gd name="connsiteX4" fmla="*/ 0 w 5723448"/>
              <a:gd name="connsiteY4" fmla="*/ 0 h 251991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0 h 2519917"/>
              <a:gd name="connsiteX1" fmla="*/ 3400235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1 h 2521428"/>
              <a:gd name="connsiteX1" fmla="*/ 2161542 w 5723448"/>
              <a:gd name="connsiteY1" fmla="*/ 0 h 2521428"/>
              <a:gd name="connsiteX2" fmla="*/ 3410868 w 5723448"/>
              <a:gd name="connsiteY2" fmla="*/ 1 h 2521428"/>
              <a:gd name="connsiteX3" fmla="*/ 5723448 w 5723448"/>
              <a:gd name="connsiteY3" fmla="*/ 1511 h 2521428"/>
              <a:gd name="connsiteX4" fmla="*/ 5723448 w 5723448"/>
              <a:gd name="connsiteY4" fmla="*/ 2521428 h 2521428"/>
              <a:gd name="connsiteX5" fmla="*/ 0 w 5723448"/>
              <a:gd name="connsiteY5" fmla="*/ 2521428 h 2521428"/>
              <a:gd name="connsiteX6" fmla="*/ 0 w 5723448"/>
              <a:gd name="connsiteY6" fmla="*/ 1511 h 2521428"/>
              <a:gd name="connsiteX0" fmla="*/ 0 w 5723448"/>
              <a:gd name="connsiteY0" fmla="*/ 1510 h 2521427"/>
              <a:gd name="connsiteX1" fmla="*/ 3028096 w 5723448"/>
              <a:gd name="connsiteY1" fmla="*/ 356190 h 2521427"/>
              <a:gd name="connsiteX2" fmla="*/ 3410868 w 5723448"/>
              <a:gd name="connsiteY2" fmla="*/ 0 h 2521427"/>
              <a:gd name="connsiteX3" fmla="*/ 5723448 w 5723448"/>
              <a:gd name="connsiteY3" fmla="*/ 1510 h 2521427"/>
              <a:gd name="connsiteX4" fmla="*/ 5723448 w 5723448"/>
              <a:gd name="connsiteY4" fmla="*/ 2521427 h 2521427"/>
              <a:gd name="connsiteX5" fmla="*/ 0 w 5723448"/>
              <a:gd name="connsiteY5" fmla="*/ 2521427 h 2521427"/>
              <a:gd name="connsiteX6" fmla="*/ 0 w 5723448"/>
              <a:gd name="connsiteY6" fmla="*/ 1510 h 2521427"/>
              <a:gd name="connsiteX0" fmla="*/ 0 w 5728765"/>
              <a:gd name="connsiteY0" fmla="*/ 352385 h 2521427"/>
              <a:gd name="connsiteX1" fmla="*/ 3033413 w 5728765"/>
              <a:gd name="connsiteY1" fmla="*/ 356190 h 2521427"/>
              <a:gd name="connsiteX2" fmla="*/ 3416185 w 5728765"/>
              <a:gd name="connsiteY2" fmla="*/ 0 h 2521427"/>
              <a:gd name="connsiteX3" fmla="*/ 5728765 w 5728765"/>
              <a:gd name="connsiteY3" fmla="*/ 1510 h 2521427"/>
              <a:gd name="connsiteX4" fmla="*/ 5728765 w 5728765"/>
              <a:gd name="connsiteY4" fmla="*/ 2521427 h 2521427"/>
              <a:gd name="connsiteX5" fmla="*/ 5317 w 5728765"/>
              <a:gd name="connsiteY5" fmla="*/ 2521427 h 2521427"/>
              <a:gd name="connsiteX6" fmla="*/ 0 w 5728765"/>
              <a:gd name="connsiteY6" fmla="*/ 352385 h 2521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8765" h="2521427">
                <a:moveTo>
                  <a:pt x="0" y="352385"/>
                </a:moveTo>
                <a:lnTo>
                  <a:pt x="3033413" y="356190"/>
                </a:lnTo>
                <a:lnTo>
                  <a:pt x="3416185" y="0"/>
                </a:lnTo>
                <a:lnTo>
                  <a:pt x="5728765" y="1510"/>
                </a:lnTo>
                <a:lnTo>
                  <a:pt x="5728765" y="2521427"/>
                </a:lnTo>
                <a:lnTo>
                  <a:pt x="5317" y="2521427"/>
                </a:lnTo>
                <a:cubicBezTo>
                  <a:pt x="3545" y="1798413"/>
                  <a:pt x="1772" y="1075399"/>
                  <a:pt x="0" y="3523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ru-RU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0247A6ED-716B-B66A-404D-38BA57366F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63" y="1045824"/>
            <a:ext cx="2750546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0E7BD7E6-DFB3-4FF2-8ADB-1A5A9CA2309D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2" name="Прямоугольник с одним усеченным углом 2">
            <a:extLst>
              <a:ext uri="{FF2B5EF4-FFF2-40B4-BE49-F238E27FC236}">
                <a16:creationId xmlns:a16="http://schemas.microsoft.com/office/drawing/2014/main" id="{7883CD64-ED2E-A830-6146-B5826285D94F}"/>
              </a:ext>
            </a:extLst>
          </p:cNvPr>
          <p:cNvSpPr/>
          <p:nvPr userDrawn="1"/>
        </p:nvSpPr>
        <p:spPr>
          <a:xfrm rot="10800000" flipH="1">
            <a:off x="300680" y="3678558"/>
            <a:ext cx="11572739" cy="2521427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1">
            <a:extLst>
              <a:ext uri="{FF2B5EF4-FFF2-40B4-BE49-F238E27FC236}">
                <a16:creationId xmlns:a16="http://schemas.microsoft.com/office/drawing/2014/main" id="{6C383A80-1774-FD2D-47F2-160ACE5C8FF9}"/>
              </a:ext>
            </a:extLst>
          </p:cNvPr>
          <p:cNvSpPr/>
          <p:nvPr userDrawn="1"/>
        </p:nvSpPr>
        <p:spPr>
          <a:xfrm>
            <a:off x="6096001" y="1057941"/>
            <a:ext cx="5761037" cy="2521427"/>
          </a:xfrm>
          <a:custGeom>
            <a:avLst/>
            <a:gdLst>
              <a:gd name="connsiteX0" fmla="*/ 0 w 5723448"/>
              <a:gd name="connsiteY0" fmla="*/ 0 h 2519917"/>
              <a:gd name="connsiteX1" fmla="*/ 5723448 w 5723448"/>
              <a:gd name="connsiteY1" fmla="*/ 0 h 2519917"/>
              <a:gd name="connsiteX2" fmla="*/ 5723448 w 5723448"/>
              <a:gd name="connsiteY2" fmla="*/ 2519917 h 2519917"/>
              <a:gd name="connsiteX3" fmla="*/ 0 w 5723448"/>
              <a:gd name="connsiteY3" fmla="*/ 2519917 h 2519917"/>
              <a:gd name="connsiteX4" fmla="*/ 0 w 5723448"/>
              <a:gd name="connsiteY4" fmla="*/ 0 h 251991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0 h 2519917"/>
              <a:gd name="connsiteX1" fmla="*/ 3400235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1 h 2521428"/>
              <a:gd name="connsiteX1" fmla="*/ 2161542 w 5723448"/>
              <a:gd name="connsiteY1" fmla="*/ 0 h 2521428"/>
              <a:gd name="connsiteX2" fmla="*/ 3410868 w 5723448"/>
              <a:gd name="connsiteY2" fmla="*/ 1 h 2521428"/>
              <a:gd name="connsiteX3" fmla="*/ 5723448 w 5723448"/>
              <a:gd name="connsiteY3" fmla="*/ 1511 h 2521428"/>
              <a:gd name="connsiteX4" fmla="*/ 5723448 w 5723448"/>
              <a:gd name="connsiteY4" fmla="*/ 2521428 h 2521428"/>
              <a:gd name="connsiteX5" fmla="*/ 0 w 5723448"/>
              <a:gd name="connsiteY5" fmla="*/ 2521428 h 2521428"/>
              <a:gd name="connsiteX6" fmla="*/ 0 w 5723448"/>
              <a:gd name="connsiteY6" fmla="*/ 1511 h 2521428"/>
              <a:gd name="connsiteX0" fmla="*/ 0 w 5723448"/>
              <a:gd name="connsiteY0" fmla="*/ 1510 h 2521427"/>
              <a:gd name="connsiteX1" fmla="*/ 3028096 w 5723448"/>
              <a:gd name="connsiteY1" fmla="*/ 356190 h 2521427"/>
              <a:gd name="connsiteX2" fmla="*/ 3410868 w 5723448"/>
              <a:gd name="connsiteY2" fmla="*/ 0 h 2521427"/>
              <a:gd name="connsiteX3" fmla="*/ 5723448 w 5723448"/>
              <a:gd name="connsiteY3" fmla="*/ 1510 h 2521427"/>
              <a:gd name="connsiteX4" fmla="*/ 5723448 w 5723448"/>
              <a:gd name="connsiteY4" fmla="*/ 2521427 h 2521427"/>
              <a:gd name="connsiteX5" fmla="*/ 0 w 5723448"/>
              <a:gd name="connsiteY5" fmla="*/ 2521427 h 2521427"/>
              <a:gd name="connsiteX6" fmla="*/ 0 w 5723448"/>
              <a:gd name="connsiteY6" fmla="*/ 1510 h 2521427"/>
              <a:gd name="connsiteX0" fmla="*/ 0 w 5728765"/>
              <a:gd name="connsiteY0" fmla="*/ 352385 h 2521427"/>
              <a:gd name="connsiteX1" fmla="*/ 3033413 w 5728765"/>
              <a:gd name="connsiteY1" fmla="*/ 356190 h 2521427"/>
              <a:gd name="connsiteX2" fmla="*/ 3416185 w 5728765"/>
              <a:gd name="connsiteY2" fmla="*/ 0 h 2521427"/>
              <a:gd name="connsiteX3" fmla="*/ 5728765 w 5728765"/>
              <a:gd name="connsiteY3" fmla="*/ 1510 h 2521427"/>
              <a:gd name="connsiteX4" fmla="*/ 5728765 w 5728765"/>
              <a:gd name="connsiteY4" fmla="*/ 2521427 h 2521427"/>
              <a:gd name="connsiteX5" fmla="*/ 5317 w 5728765"/>
              <a:gd name="connsiteY5" fmla="*/ 2521427 h 2521427"/>
              <a:gd name="connsiteX6" fmla="*/ 0 w 5728765"/>
              <a:gd name="connsiteY6" fmla="*/ 352385 h 2521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8765" h="2521427">
                <a:moveTo>
                  <a:pt x="0" y="352385"/>
                </a:moveTo>
                <a:lnTo>
                  <a:pt x="3033413" y="356190"/>
                </a:lnTo>
                <a:lnTo>
                  <a:pt x="3416185" y="0"/>
                </a:lnTo>
                <a:lnTo>
                  <a:pt x="5728765" y="1510"/>
                </a:lnTo>
                <a:lnTo>
                  <a:pt x="5728765" y="2521427"/>
                </a:lnTo>
                <a:lnTo>
                  <a:pt x="5317" y="2521427"/>
                </a:lnTo>
                <a:cubicBezTo>
                  <a:pt x="3545" y="1798413"/>
                  <a:pt x="1772" y="1075399"/>
                  <a:pt x="0" y="3523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94731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2319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3AE47087-E485-4885-A5FD-37B3974F4451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832635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960000" y="1649058"/>
            <a:ext cx="10272000" cy="444694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dirty="0"/>
              <a:t>Haga clic para modificar el estilo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>
              <a:buFont typeface="Courier New" panose="02070309020205020404" pitchFamily="49" charset="0"/>
              <a:buChar char="o"/>
            </a:pPr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>
              <a:buFont typeface="Wingdings" panose="05000000000000000000" pitchFamily="2" charset="2"/>
              <a:buChar char="§"/>
            </a:pPr>
            <a:r>
              <a:rPr lang="es-ES" dirty="0"/>
              <a:t>Quinto nivel</a:t>
            </a:r>
          </a:p>
        </p:txBody>
      </p:sp>
      <p:pic>
        <p:nvPicPr>
          <p:cNvPr id="6" name="Imagen 5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342458" y="147735"/>
            <a:ext cx="1251228" cy="504000"/>
          </a:xfrm>
          <a:prstGeom prst="rect">
            <a:avLst/>
          </a:prstGeom>
        </p:spPr>
      </p:pic>
      <p:sp>
        <p:nvSpPr>
          <p:cNvPr id="7" name="Marcador de título 1"/>
          <p:cNvSpPr>
            <a:spLocks noGrp="1"/>
          </p:cNvSpPr>
          <p:nvPr>
            <p:ph type="title"/>
          </p:nvPr>
        </p:nvSpPr>
        <p:spPr>
          <a:xfrm>
            <a:off x="960001" y="27065"/>
            <a:ext cx="8760721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  <p:grpSp>
        <p:nvGrpSpPr>
          <p:cNvPr id="9" name="Grupo 8"/>
          <p:cNvGrpSpPr/>
          <p:nvPr userDrawn="1"/>
        </p:nvGrpSpPr>
        <p:grpSpPr>
          <a:xfrm>
            <a:off x="721" y="767613"/>
            <a:ext cx="12192000" cy="29313"/>
            <a:chOff x="541" y="920012"/>
            <a:chExt cx="9144000" cy="29313"/>
          </a:xfrm>
        </p:grpSpPr>
        <p:cxnSp>
          <p:nvCxnSpPr>
            <p:cNvPr id="10" name="Conector recto 9"/>
            <p:cNvCxnSpPr/>
            <p:nvPr/>
          </p:nvCxnSpPr>
          <p:spPr>
            <a:xfrm>
              <a:off x="541" y="920012"/>
              <a:ext cx="9144000" cy="0"/>
            </a:xfrm>
            <a:prstGeom prst="line">
              <a:avLst/>
            </a:prstGeom>
            <a:ln w="15875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Conector recto 10"/>
            <p:cNvCxnSpPr/>
            <p:nvPr/>
          </p:nvCxnSpPr>
          <p:spPr>
            <a:xfrm>
              <a:off x="7290541" y="949325"/>
              <a:ext cx="1854000" cy="0"/>
            </a:xfrm>
            <a:prstGeom prst="line">
              <a:avLst/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Rectangle 2"/>
          <p:cNvSpPr>
            <a:spLocks noChangeArrowheads="1"/>
          </p:cNvSpPr>
          <p:nvPr userDrawn="1"/>
        </p:nvSpPr>
        <p:spPr bwMode="gray">
          <a:xfrm>
            <a:off x="10886656" y="6595406"/>
            <a:ext cx="1066800" cy="185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 anchorCtr="0"/>
          <a:lstStyle/>
          <a:p>
            <a:pPr algn="r">
              <a:lnSpc>
                <a:spcPct val="100000"/>
              </a:lnSpc>
            </a:pPr>
            <a:r>
              <a:rPr lang="en-US" sz="800" dirty="0">
                <a:solidFill>
                  <a:srgbClr val="232F61"/>
                </a:solidFill>
              </a:rPr>
              <a:t>Slide </a:t>
            </a:r>
            <a:fld id="{2819D494-579A-4722-9BDB-4AB29297F694}" type="slidenum">
              <a:rPr lang="en-US" sz="800" smtClean="0">
                <a:solidFill>
                  <a:srgbClr val="232F61"/>
                </a:solidFill>
              </a:rPr>
              <a:pPr algn="r">
                <a:lnSpc>
                  <a:spcPct val="100000"/>
                </a:lnSpc>
              </a:pPr>
              <a:t>‹#›</a:t>
            </a:fld>
            <a:endParaRPr lang="en-US" sz="800" dirty="0">
              <a:solidFill>
                <a:srgbClr val="232F6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4730442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 -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/>
          <p:cNvSpPr>
            <a:spLocks noGrp="1"/>
          </p:cNvSpPr>
          <p:nvPr>
            <p:ph type="body" sz="quarter" idx="11"/>
          </p:nvPr>
        </p:nvSpPr>
        <p:spPr>
          <a:xfrm>
            <a:off x="865188" y="1801813"/>
            <a:ext cx="10272712" cy="4446587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222940157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- ТИТУЛ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4242552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382713" y="5150717"/>
            <a:ext cx="7887575" cy="901234"/>
          </a:xfrm>
          <a:prstGeom prst="rect">
            <a:avLst/>
          </a:prstGeom>
        </p:spPr>
        <p:txBody>
          <a:bodyPr lIns="0" tIns="0" rIns="0" bIns="0" anchor="t">
            <a:normAutofit/>
          </a:bodyPr>
          <a:lstStyle>
            <a:lvl1pPr algn="r">
              <a:lnSpc>
                <a:spcPct val="75000"/>
              </a:lnSpc>
              <a:defRPr sz="507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</a:p>
        </p:txBody>
      </p:sp>
    </p:spTree>
    <p:extLst>
      <p:ext uri="{BB962C8B-B14F-4D97-AF65-F5344CB8AC3E}">
        <p14:creationId xmlns:p14="http://schemas.microsoft.com/office/powerpoint/2010/main" val="39917165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4" pos="7167">
          <p15:clr>
            <a:srgbClr val="FBAE40"/>
          </p15:clr>
        </p15:guide>
        <p15:guide id="5" pos="871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1 - ТИТУЛ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8F65A20-884B-C66C-A4C7-564A987D50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Спикер </a:t>
            </a:r>
            <a:r>
              <a:rPr lang="en-US" dirty="0"/>
              <a:t>| </a:t>
            </a:r>
            <a:r>
              <a:rPr lang="ru-RU" dirty="0"/>
              <a:t>Дата</a:t>
            </a:r>
          </a:p>
        </p:txBody>
      </p:sp>
    </p:spTree>
    <p:extLst>
      <p:ext uri="{BB962C8B-B14F-4D97-AF65-F5344CB8AC3E}">
        <p14:creationId xmlns:p14="http://schemas.microsoft.com/office/powerpoint/2010/main" val="8659790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3">
          <p15:clr>
            <a:srgbClr val="FBAE40"/>
          </p15:clr>
        </p15:guide>
        <p15:guide id="4" pos="7287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1 - ТИТУЛ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4">
            <a:extLst>
              <a:ext uri="{FF2B5EF4-FFF2-40B4-BE49-F238E27FC236}">
                <a16:creationId xmlns:a16="http://schemas.microsoft.com/office/drawing/2014/main" id="{11E7F1FC-49D1-0DB8-982C-3989FEC59AB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866900"/>
            <a:ext cx="12192000" cy="4991100"/>
          </a:xfrm>
          <a:prstGeom prst="rect">
            <a:avLst/>
          </a:prstGeom>
          <a:solidFill>
            <a:schemeClr val="tx2"/>
          </a:solidFill>
        </p:spPr>
        <p:txBody>
          <a:bodyPr/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8F65A20-884B-C66C-A4C7-564A987D50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Спикер </a:t>
            </a:r>
            <a:r>
              <a:rPr lang="en-US" dirty="0"/>
              <a:t>| </a:t>
            </a:r>
            <a:r>
              <a:rPr lang="ru-RU" dirty="0"/>
              <a:t>Дата</a:t>
            </a:r>
          </a:p>
        </p:txBody>
      </p:sp>
    </p:spTree>
    <p:extLst>
      <p:ext uri="{BB962C8B-B14F-4D97-AF65-F5344CB8AC3E}">
        <p14:creationId xmlns:p14="http://schemas.microsoft.com/office/powerpoint/2010/main" val="29814825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1176">
          <p15:clr>
            <a:srgbClr val="FBAE40"/>
          </p15:clr>
        </p15:guide>
        <p15:guide id="6" orient="horz" pos="754">
          <p15:clr>
            <a:srgbClr val="FBAE40"/>
          </p15:clr>
        </p15:guide>
        <p15:guide id="7" orient="horz" pos="378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2- ШМУЦТИТУЛ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олилиния 15">
            <a:extLst>
              <a:ext uri="{FF2B5EF4-FFF2-40B4-BE49-F238E27FC236}">
                <a16:creationId xmlns:a16="http://schemas.microsoft.com/office/drawing/2014/main" id="{D9281E3F-ED7D-A1CD-1EB0-5CF6784BE2DA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F4242CAA-85FE-9F70-D73A-0B0496F17E9C}"/>
              </a:ext>
            </a:extLst>
          </p:cNvPr>
          <p:cNvSpPr/>
          <p:nvPr userDrawn="1"/>
        </p:nvSpPr>
        <p:spPr>
          <a:xfrm>
            <a:off x="6990346" y="0"/>
            <a:ext cx="5201651" cy="6858000"/>
          </a:xfrm>
          <a:prstGeom prst="rect">
            <a:avLst/>
          </a:prstGeom>
          <a:solidFill>
            <a:srgbClr val="F5F6F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C30B2555-428D-1DD7-DE85-7F73C60C88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10600134" y="561594"/>
            <a:ext cx="266400" cy="532800"/>
          </a:xfrm>
          <a:prstGeom prst="rect">
            <a:avLst/>
          </a:prstGeom>
        </p:spPr>
      </p:pic>
      <p:sp>
        <p:nvSpPr>
          <p:cNvPr id="18" name="Текст 17">
            <a:extLst>
              <a:ext uri="{FF2B5EF4-FFF2-40B4-BE49-F238E27FC236}">
                <a16:creationId xmlns:a16="http://schemas.microsoft.com/office/drawing/2014/main" id="{F06B9286-B95D-5D4A-A143-15503E3873D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513401" y="2366484"/>
            <a:ext cx="3868402" cy="82188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2800" b="1" i="0" cap="all" baseline="0">
                <a:solidFill>
                  <a:schemeClr val="accent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НАЗВАНИЕ НОВОГО РАЗДЕЛА</a:t>
            </a: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72F085D-D253-AC81-3B80-42F808397A2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543CF4B4-5553-94D2-83DB-65D7C868122F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115403" y="561594"/>
            <a:ext cx="266400" cy="532800"/>
          </a:xfrm>
          <a:prstGeom prst="rect">
            <a:avLst/>
          </a:prstGeom>
        </p:spPr>
      </p:pic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DD5C1C08-7C30-5EDC-EC19-E3810CF78737}"/>
              </a:ext>
            </a:extLst>
          </p:cNvPr>
          <p:cNvCxnSpPr>
            <a:cxnSpLocks/>
          </p:cNvCxnSpPr>
          <p:nvPr userDrawn="1"/>
        </p:nvCxnSpPr>
        <p:spPr>
          <a:xfrm>
            <a:off x="6966284" y="0"/>
            <a:ext cx="24062" cy="685800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Текст 8">
            <a:extLst>
              <a:ext uri="{FF2B5EF4-FFF2-40B4-BE49-F238E27FC236}">
                <a16:creationId xmlns:a16="http://schemas.microsoft.com/office/drawing/2014/main" id="{CA723675-32E9-E656-C584-3B6FCE953BD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513638" y="3505200"/>
            <a:ext cx="3868737" cy="19177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Пояснительный текст</a:t>
            </a:r>
          </a:p>
        </p:txBody>
      </p:sp>
    </p:spTree>
    <p:extLst>
      <p:ext uri="{BB962C8B-B14F-4D97-AF65-F5344CB8AC3E}">
        <p14:creationId xmlns:p14="http://schemas.microsoft.com/office/powerpoint/2010/main" val="38883551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906">
          <p15:clr>
            <a:srgbClr val="FBAE40"/>
          </p15:clr>
        </p15:guide>
        <p15:guide id="2" orient="horz" pos="958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6">
            <a:extLst>
              <a:ext uri="{FF2B5EF4-FFF2-40B4-BE49-F238E27FC236}">
                <a16:creationId xmlns:a16="http://schemas.microsoft.com/office/drawing/2014/main" id="{D2E5DD60-EEE0-CD50-0CC2-591AEFDF4AF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86D83D8-1B91-70FD-25A1-AF7C010DF20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71029" y="5327606"/>
            <a:ext cx="8674735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Образец </a:t>
            </a:r>
            <a:br>
              <a:rPr lang="ru-RU" dirty="0"/>
            </a:br>
            <a:r>
              <a:rPr lang="ru-RU" dirty="0"/>
              <a:t>заголовка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0ACBD2B-6332-075A-0762-9473A9BE60B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941074A2-EF62-94BD-8C48-73DCC441AC1F}"/>
              </a:ext>
            </a:extLst>
          </p:cNvPr>
          <p:cNvSpPr/>
          <p:nvPr userDrawn="1"/>
        </p:nvSpPr>
        <p:spPr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r>
              <a:rPr lang="ru-RU" sz="1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www.tn.ru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FD7942A-21DB-9012-4938-EE48AA940FB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26559" y="5180882"/>
            <a:ext cx="782638" cy="7826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26403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57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6">
            <a:extLst>
              <a:ext uri="{FF2B5EF4-FFF2-40B4-BE49-F238E27FC236}">
                <a16:creationId xmlns:a16="http://schemas.microsoft.com/office/drawing/2014/main" id="{D2E5DD60-EEE0-CD50-0CC2-591AEFDF4AF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86D83D8-1B91-70FD-25A1-AF7C010DF20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71029" y="5327606"/>
            <a:ext cx="6681749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Образец </a:t>
            </a:r>
            <a:br>
              <a:rPr lang="ru-RU" dirty="0"/>
            </a:br>
            <a:r>
              <a:rPr lang="ru-RU" dirty="0"/>
              <a:t>заголовка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0ACBD2B-6332-075A-0762-9473A9BE60B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941074A2-EF62-94BD-8C48-73DCC441AC1F}"/>
              </a:ext>
            </a:extLst>
          </p:cNvPr>
          <p:cNvSpPr/>
          <p:nvPr userDrawn="1"/>
        </p:nvSpPr>
        <p:spPr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r>
              <a:rPr lang="ru-RU" sz="1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www.tn.ru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FD7942A-21DB-9012-4938-EE48AA940FB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26559" y="5180882"/>
            <a:ext cx="782638" cy="782638"/>
          </a:xfrm>
          <a:prstGeom prst="rect">
            <a:avLst/>
          </a:prstGeom>
        </p:spPr>
      </p:pic>
      <p:sp>
        <p:nvSpPr>
          <p:cNvPr id="7" name="Текст 6">
            <a:extLst>
              <a:ext uri="{FF2B5EF4-FFF2-40B4-BE49-F238E27FC236}">
                <a16:creationId xmlns:a16="http://schemas.microsoft.com/office/drawing/2014/main" id="{7677971F-3777-C07A-DCAC-59DF2E60AB5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88100" y="3857625"/>
            <a:ext cx="5160963" cy="1131888"/>
          </a:xfrm>
          <a:prstGeom prst="rect">
            <a:avLst/>
          </a:prstGeom>
        </p:spPr>
        <p:txBody>
          <a:bodyPr anchor="b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Адресный блок</a:t>
            </a:r>
          </a:p>
        </p:txBody>
      </p:sp>
    </p:spTree>
    <p:extLst>
      <p:ext uri="{BB962C8B-B14F-4D97-AF65-F5344CB8AC3E}">
        <p14:creationId xmlns:p14="http://schemas.microsoft.com/office/powerpoint/2010/main" val="36843846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57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 - blank 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ítulo 1"/>
          <p:cNvSpPr>
            <a:spLocks noGrp="1"/>
          </p:cNvSpPr>
          <p:nvPr>
            <p:ph type="title"/>
          </p:nvPr>
        </p:nvSpPr>
        <p:spPr>
          <a:xfrm>
            <a:off x="727776" y="122601"/>
            <a:ext cx="9540000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138686654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960000" y="1649058"/>
            <a:ext cx="10272000" cy="444694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dirty="0"/>
              <a:t>Haga clic para modificar el estilo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>
              <a:buFont typeface="Courier New" panose="02070309020205020404" pitchFamily="49" charset="0"/>
              <a:buChar char="o"/>
            </a:pPr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>
              <a:buFont typeface="Wingdings" panose="05000000000000000000" pitchFamily="2" charset="2"/>
              <a:buChar char="§"/>
            </a:pPr>
            <a:r>
              <a:rPr lang="es-ES" dirty="0"/>
              <a:t>Quinto nivel</a:t>
            </a:r>
          </a:p>
        </p:txBody>
      </p:sp>
      <p:sp>
        <p:nvSpPr>
          <p:cNvPr id="7" name="Marcador de título 1"/>
          <p:cNvSpPr>
            <a:spLocks noGrp="1"/>
          </p:cNvSpPr>
          <p:nvPr>
            <p:ph type="title"/>
          </p:nvPr>
        </p:nvSpPr>
        <p:spPr>
          <a:xfrm>
            <a:off x="960001" y="27065"/>
            <a:ext cx="8760721" cy="711236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pPr lvl="0"/>
            <a:r>
              <a:rPr lang="es-ES" dirty="0"/>
              <a:t>Haga clic para modificar el estilo de título del patrón</a:t>
            </a:r>
          </a:p>
        </p:txBody>
      </p:sp>
      <p:grpSp>
        <p:nvGrpSpPr>
          <p:cNvPr id="9" name="Grupo 8"/>
          <p:cNvGrpSpPr/>
          <p:nvPr userDrawn="1"/>
        </p:nvGrpSpPr>
        <p:grpSpPr>
          <a:xfrm>
            <a:off x="721" y="767613"/>
            <a:ext cx="12192000" cy="29313"/>
            <a:chOff x="541" y="920012"/>
            <a:chExt cx="9144000" cy="29313"/>
          </a:xfrm>
        </p:grpSpPr>
        <p:cxnSp>
          <p:nvCxnSpPr>
            <p:cNvPr id="10" name="Conector recto 9"/>
            <p:cNvCxnSpPr/>
            <p:nvPr/>
          </p:nvCxnSpPr>
          <p:spPr>
            <a:xfrm>
              <a:off x="541" y="920012"/>
              <a:ext cx="9144000" cy="0"/>
            </a:xfrm>
            <a:prstGeom prst="line">
              <a:avLst/>
            </a:prstGeom>
            <a:ln w="15875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Conector recto 10"/>
            <p:cNvCxnSpPr/>
            <p:nvPr/>
          </p:nvCxnSpPr>
          <p:spPr>
            <a:xfrm>
              <a:off x="7290541" y="949325"/>
              <a:ext cx="1854000" cy="0"/>
            </a:xfrm>
            <a:prstGeom prst="line">
              <a:avLst/>
            </a:prstGeom>
            <a:ln w="571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Rectangle 2"/>
          <p:cNvSpPr>
            <a:spLocks noChangeArrowheads="1"/>
          </p:cNvSpPr>
          <p:nvPr userDrawn="1"/>
        </p:nvSpPr>
        <p:spPr bwMode="gray">
          <a:xfrm>
            <a:off x="10886656" y="6595406"/>
            <a:ext cx="1066800" cy="185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 anchorCtr="0"/>
          <a:lstStyle/>
          <a:p>
            <a:pPr algn="r">
              <a:lnSpc>
                <a:spcPct val="100000"/>
              </a:lnSpc>
            </a:pPr>
            <a:r>
              <a:rPr lang="en-US" sz="800" dirty="0">
                <a:solidFill>
                  <a:srgbClr val="232F61"/>
                </a:solidFill>
              </a:rPr>
              <a:t>Slide </a:t>
            </a:r>
            <a:fld id="{2819D494-579A-4722-9BDB-4AB29297F694}" type="slidenum">
              <a:rPr lang="en-US" sz="800" smtClean="0">
                <a:solidFill>
                  <a:srgbClr val="232F61"/>
                </a:solidFill>
              </a:rPr>
              <a:pPr algn="r">
                <a:lnSpc>
                  <a:spcPct val="100000"/>
                </a:lnSpc>
              </a:pPr>
              <a:t>‹#›</a:t>
            </a:fld>
            <a:endParaRPr lang="en-US" sz="800" dirty="0">
              <a:solidFill>
                <a:srgbClr val="232F6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871187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 slide -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/>
          <p:cNvSpPr>
            <a:spLocks noGrp="1"/>
          </p:cNvSpPr>
          <p:nvPr>
            <p:ph type="body" sz="quarter" idx="11"/>
          </p:nvPr>
        </p:nvSpPr>
        <p:spPr>
          <a:xfrm>
            <a:off x="865188" y="1801813"/>
            <a:ext cx="10272712" cy="4446587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398908966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Cover page and Inde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lnSpc>
                <a:spcPct val="100000"/>
              </a:lnSpc>
              <a:defRPr>
                <a:solidFill>
                  <a:srgbClr val="232F61"/>
                </a:solidFill>
              </a:defRPr>
            </a:lvl1pPr>
          </a:lstStyle>
          <a:p>
            <a:r>
              <a:rPr lang="es-ES" dirty="0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 hasCustomPrompt="1"/>
          </p:nvPr>
        </p:nvSpPr>
        <p:spPr/>
        <p:txBody>
          <a:bodyPr>
            <a:noAutofit/>
          </a:bodyPr>
          <a:lstStyle>
            <a:lvl1pPr>
              <a:lnSpc>
                <a:spcPct val="100000"/>
              </a:lnSpc>
              <a:defRPr>
                <a:solidFill>
                  <a:srgbClr val="232F61"/>
                </a:solidFill>
              </a:defRPr>
            </a:lvl1pPr>
            <a:lvl2pPr>
              <a:lnSpc>
                <a:spcPct val="100000"/>
              </a:lnSpc>
              <a:defRPr/>
            </a:lvl2pPr>
            <a:lvl3pPr>
              <a:lnSpc>
                <a:spcPct val="100000"/>
              </a:lnSpc>
              <a:defRPr/>
            </a:lvl3pPr>
            <a:lvl4pPr>
              <a:lnSpc>
                <a:spcPct val="100000"/>
              </a:lnSpc>
              <a:defRPr/>
            </a:lvl4pPr>
            <a:lvl5pPr>
              <a:lnSpc>
                <a:spcPct val="100000"/>
              </a:lnSpc>
              <a:defRPr/>
            </a:lvl5pPr>
          </a:lstStyle>
          <a:p>
            <a:pPr lvl="0"/>
            <a:r>
              <a:rPr lang="es-ES" dirty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7758379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ck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138580" y="818147"/>
            <a:ext cx="6327273" cy="87254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es-ES" dirty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idx="1"/>
          </p:nvPr>
        </p:nvSpPr>
        <p:spPr>
          <a:xfrm>
            <a:off x="1138580" y="2181726"/>
            <a:ext cx="6327273" cy="39407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>
              <a:defRPr b="1">
                <a:solidFill>
                  <a:srgbClr val="FFFFFF"/>
                </a:solidFill>
              </a:defRPr>
            </a:lvl1pPr>
            <a:lvl2pPr>
              <a:defRPr b="1">
                <a:solidFill>
                  <a:srgbClr val="FFFFFF"/>
                </a:solidFill>
              </a:defRPr>
            </a:lvl2pPr>
            <a:lvl3pPr>
              <a:defRPr b="1">
                <a:solidFill>
                  <a:srgbClr val="FFFFFF"/>
                </a:solidFill>
              </a:defRPr>
            </a:lvl3pPr>
            <a:lvl4pPr>
              <a:defRPr b="1">
                <a:solidFill>
                  <a:srgbClr val="FFFFFF"/>
                </a:solidFill>
              </a:defRPr>
            </a:lvl4pPr>
            <a:lvl5pPr>
              <a:defRPr b="1">
                <a:solidFill>
                  <a:srgbClr val="FFFFFF"/>
                </a:solidFill>
              </a:defRPr>
            </a:lvl5pPr>
          </a:lstStyle>
          <a:p>
            <a:pPr lvl="0"/>
            <a:r>
              <a:rPr lang="es-ES" dirty="0"/>
              <a:t>Haga clic para modificar el estilo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/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/>
            <a:r>
              <a:rPr lang="es-ES" dirty="0"/>
              <a:t>Quinto nivel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1426489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/>
            </a:lvl1pPr>
          </a:lstStyle>
          <a:p>
            <a:r>
              <a:rPr lang="ru-RU" dirty="0"/>
              <a:t>КОРОТКИЙ ЗАГОЛОВОК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A8170027-7AAD-489F-902B-26FBE4EDE7BE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65167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6" name="Рисунок 5" descr="Изображение выглядит как текст&#10;&#10;Автоматически созданное описание">
            <a:extLst>
              <a:ext uri="{FF2B5EF4-FFF2-40B4-BE49-F238E27FC236}">
                <a16:creationId xmlns:a16="http://schemas.microsoft.com/office/drawing/2014/main" id="{60BDDDAD-4A5C-7D8E-3FAF-B4BA526DE8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552"/>
          <a:stretch/>
        </p:blipFill>
        <p:spPr>
          <a:xfrm>
            <a:off x="-1338114" y="309781"/>
            <a:ext cx="12351229" cy="6553533"/>
          </a:xfrm>
          <a:prstGeom prst="rect">
            <a:avLst/>
          </a:prstGeom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13CD07-C3DB-42B5-AEB5-31E0473E9823}" type="datetime1">
              <a:rPr lang="ru-RU" smtClean="0"/>
              <a:t>24.02.2025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500606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11">
            <a:extLst>
              <a:ext uri="{FF2B5EF4-FFF2-40B4-BE49-F238E27FC236}">
                <a16:creationId xmlns:a16="http://schemas.microsoft.com/office/drawing/2014/main" id="{AA91A2E7-8A69-B244-0E75-5C3C97C0AD69}"/>
              </a:ext>
            </a:extLst>
          </p:cNvPr>
          <p:cNvSpPr/>
          <p:nvPr userDrawn="1"/>
        </p:nvSpPr>
        <p:spPr>
          <a:xfrm>
            <a:off x="287702" y="441325"/>
            <a:ext cx="11574373" cy="5770389"/>
          </a:xfrm>
          <a:custGeom>
            <a:avLst/>
            <a:gdLst>
              <a:gd name="connsiteX0" fmla="*/ 0 w 6158623"/>
              <a:gd name="connsiteY0" fmla="*/ 2362420 h 2362419"/>
              <a:gd name="connsiteX1" fmla="*/ 0 w 6158623"/>
              <a:gd name="connsiteY1" fmla="*/ 479139 h 2362419"/>
              <a:gd name="connsiteX2" fmla="*/ 2384444 w 6158623"/>
              <a:gd name="connsiteY2" fmla="*/ 479139 h 2362419"/>
              <a:gd name="connsiteX3" fmla="*/ 2854670 w 6158623"/>
              <a:gd name="connsiteY3" fmla="*/ 0 h 2362419"/>
              <a:gd name="connsiteX4" fmla="*/ 6158624 w 6158623"/>
              <a:gd name="connsiteY4" fmla="*/ 0 h 2362419"/>
              <a:gd name="connsiteX5" fmla="*/ 6158624 w 6158623"/>
              <a:gd name="connsiteY5" fmla="*/ 2362420 h 2362419"/>
              <a:gd name="connsiteX0" fmla="*/ 2484014 w 8642638"/>
              <a:gd name="connsiteY0" fmla="*/ 2362420 h 2362420"/>
              <a:gd name="connsiteX1" fmla="*/ 0 w 8642638"/>
              <a:gd name="connsiteY1" fmla="*/ 462886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84014 w 8642638"/>
              <a:gd name="connsiteY0" fmla="*/ 2362420 h 2362420"/>
              <a:gd name="connsiteX1" fmla="*/ 0 w 8642638"/>
              <a:gd name="connsiteY1" fmla="*/ 471012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76078 w 8634702"/>
              <a:gd name="connsiteY0" fmla="*/ 2362420 h 2362420"/>
              <a:gd name="connsiteX1" fmla="*/ 0 w 8634702"/>
              <a:gd name="connsiteY1" fmla="*/ 479138 h 2362420"/>
              <a:gd name="connsiteX2" fmla="*/ 4860522 w 8634702"/>
              <a:gd name="connsiteY2" fmla="*/ 479139 h 2362420"/>
              <a:gd name="connsiteX3" fmla="*/ 5330748 w 8634702"/>
              <a:gd name="connsiteY3" fmla="*/ 0 h 2362420"/>
              <a:gd name="connsiteX4" fmla="*/ 8634702 w 8634702"/>
              <a:gd name="connsiteY4" fmla="*/ 0 h 2362420"/>
              <a:gd name="connsiteX5" fmla="*/ 8634702 w 8634702"/>
              <a:gd name="connsiteY5" fmla="*/ 2362420 h 2362420"/>
              <a:gd name="connsiteX6" fmla="*/ 2476078 w 8634702"/>
              <a:gd name="connsiteY6" fmla="*/ 2362420 h 2362420"/>
              <a:gd name="connsiteX0" fmla="*/ 7937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4702 w 8634702"/>
              <a:gd name="connsiteY5" fmla="*/ 2362420 h 4385895"/>
              <a:gd name="connsiteX6" fmla="*/ 7937 w 8634702"/>
              <a:gd name="connsiteY6" fmla="*/ 4385895 h 4385895"/>
              <a:gd name="connsiteX0" fmla="*/ 7937 w 8634702"/>
              <a:gd name="connsiteY0" fmla="*/ 4385895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85895 h 4402147"/>
              <a:gd name="connsiteX0" fmla="*/ 7937 w 8634702"/>
              <a:gd name="connsiteY0" fmla="*/ 4394021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94021 h 4402147"/>
              <a:gd name="connsiteX0" fmla="*/ 351 w 8642988"/>
              <a:gd name="connsiteY0" fmla="*/ 4385895 h 4402147"/>
              <a:gd name="connsiteX1" fmla="*/ 8286 w 8642988"/>
              <a:gd name="connsiteY1" fmla="*/ 479138 h 4402147"/>
              <a:gd name="connsiteX2" fmla="*/ 4868808 w 8642988"/>
              <a:gd name="connsiteY2" fmla="*/ 479139 h 4402147"/>
              <a:gd name="connsiteX3" fmla="*/ 5339034 w 8642988"/>
              <a:gd name="connsiteY3" fmla="*/ 0 h 4402147"/>
              <a:gd name="connsiteX4" fmla="*/ 8642988 w 8642988"/>
              <a:gd name="connsiteY4" fmla="*/ 0 h 4402147"/>
              <a:gd name="connsiteX5" fmla="*/ 8635052 w 8642988"/>
              <a:gd name="connsiteY5" fmla="*/ 4402147 h 4402147"/>
              <a:gd name="connsiteX6" fmla="*/ 351 w 8642988"/>
              <a:gd name="connsiteY6" fmla="*/ 4385895 h 4402147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26766 w 8634702"/>
              <a:gd name="connsiteY5" fmla="*/ 4385894 h 4385895"/>
              <a:gd name="connsiteX6" fmla="*/ 3935 w 8634702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2701 w 8634702"/>
              <a:gd name="connsiteY5" fmla="*/ 4385894 h 4385895"/>
              <a:gd name="connsiteX6" fmla="*/ 3935 w 8634702"/>
              <a:gd name="connsiteY6" fmla="*/ 4385895 h 4385895"/>
              <a:gd name="connsiteX0" fmla="*/ 3935 w 8639118"/>
              <a:gd name="connsiteY0" fmla="*/ 4385895 h 4391947"/>
              <a:gd name="connsiteX1" fmla="*/ 0 w 8639118"/>
              <a:gd name="connsiteY1" fmla="*/ 479138 h 4391947"/>
              <a:gd name="connsiteX2" fmla="*/ 4860522 w 8639118"/>
              <a:gd name="connsiteY2" fmla="*/ 479139 h 4391947"/>
              <a:gd name="connsiteX3" fmla="*/ 5330748 w 8639118"/>
              <a:gd name="connsiteY3" fmla="*/ 0 h 4391947"/>
              <a:gd name="connsiteX4" fmla="*/ 8634702 w 8639118"/>
              <a:gd name="connsiteY4" fmla="*/ 0 h 4391947"/>
              <a:gd name="connsiteX5" fmla="*/ 8638636 w 8639118"/>
              <a:gd name="connsiteY5" fmla="*/ 4391947 h 4391947"/>
              <a:gd name="connsiteX6" fmla="*/ 3935 w 8639118"/>
              <a:gd name="connsiteY6" fmla="*/ 4385895 h 4391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39118" h="4391947">
                <a:moveTo>
                  <a:pt x="3935" y="4385895"/>
                </a:moveTo>
                <a:cubicBezTo>
                  <a:pt x="1289" y="3083643"/>
                  <a:pt x="2646" y="1781390"/>
                  <a:pt x="0" y="479138"/>
                </a:cubicBezTo>
                <a:lnTo>
                  <a:pt x="4860522" y="479139"/>
                </a:lnTo>
                <a:lnTo>
                  <a:pt x="5330748" y="0"/>
                </a:lnTo>
                <a:lnTo>
                  <a:pt x="8634702" y="0"/>
                </a:lnTo>
                <a:cubicBezTo>
                  <a:pt x="8632057" y="1467382"/>
                  <a:pt x="8641281" y="2924565"/>
                  <a:pt x="8638636" y="4391947"/>
                </a:cubicBezTo>
                <a:lnTo>
                  <a:pt x="3935" y="4385895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1" y="419504"/>
            <a:ext cx="555368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A1B7A7C-A343-4CCA-928B-3912D6451804}" type="datetime1">
              <a:rPr lang="ru-RU" smtClean="0"/>
              <a:t>24.02.2025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758641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0" i="0">
                <a:solidFill>
                  <a:srgbClr val="232D40"/>
                </a:solidFill>
                <a:latin typeface="Arial Black"/>
                <a:cs typeface="Arial Black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7E7E7E"/>
                </a:solidFill>
                <a:latin typeface="Microsoft Sans Serif"/>
                <a:cs typeface="Microsoft Sans Serif"/>
              </a:defRPr>
            </a:lvl1pPr>
          </a:lstStyle>
          <a:p>
            <a:pPr marL="12700"/>
            <a:r>
              <a:rPr dirty="0"/>
              <a:t>Знание.</a:t>
            </a:r>
            <a:r>
              <a:rPr spc="-40" dirty="0"/>
              <a:t> </a:t>
            </a:r>
            <a:r>
              <a:rPr dirty="0"/>
              <a:t>Опыт.</a:t>
            </a:r>
            <a:r>
              <a:rPr spc="-35" dirty="0"/>
              <a:t> </a:t>
            </a:r>
            <a:r>
              <a:rPr spc="-10" dirty="0"/>
              <a:t>Мастерство.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7E7E7E"/>
                </a:solidFill>
                <a:latin typeface="Microsoft Sans Serif"/>
                <a:cs typeface="Microsoft Sans Serif"/>
              </a:defRPr>
            </a:lvl1pPr>
          </a:lstStyle>
          <a:p>
            <a:pPr marL="12700"/>
            <a:r>
              <a:rPr spc="-10" dirty="0"/>
              <a:t>20/06/24</a:t>
            </a: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50" b="0" i="0">
                <a:solidFill>
                  <a:srgbClr val="8A8A8A"/>
                </a:solidFill>
                <a:latin typeface="Microsoft Sans Serif"/>
                <a:cs typeface="Microsoft Sans Serif"/>
              </a:defRPr>
            </a:lvl1pPr>
          </a:lstStyle>
          <a:p>
            <a:pPr marL="38100">
              <a:spcBef>
                <a:spcPts val="15"/>
              </a:spcBef>
            </a:pPr>
            <a:fld id="{81D60167-4931-47E6-BA6A-407CBD079E47}" type="slidenum">
              <a:rPr spc="-25" dirty="0"/>
              <a:pPr marL="38100">
                <a:spcBef>
                  <a:spcPts val="15"/>
                </a:spcBef>
              </a:pPr>
              <a:t>‹#›</a:t>
            </a:fld>
            <a:endParaRPr spc="-25" dirty="0"/>
          </a:p>
        </p:txBody>
      </p:sp>
    </p:spTree>
    <p:extLst>
      <p:ext uri="{BB962C8B-B14F-4D97-AF65-F5344CB8AC3E}">
        <p14:creationId xmlns:p14="http://schemas.microsoft.com/office/powerpoint/2010/main" val="2762888010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828800" y="2130432"/>
            <a:ext cx="8534400" cy="1470025"/>
          </a:xfrm>
        </p:spPr>
        <p:txBody>
          <a:bodyPr/>
          <a:lstStyle>
            <a:lvl1pPr algn="r"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r">
              <a:buNone/>
              <a:defRPr sz="1600"/>
            </a:lvl1pPr>
            <a:lvl2pPr marL="457079" indent="0" algn="ctr">
              <a:buNone/>
              <a:defRPr/>
            </a:lvl2pPr>
            <a:lvl3pPr marL="914157" indent="0" algn="ctr">
              <a:buNone/>
              <a:defRPr/>
            </a:lvl3pPr>
            <a:lvl4pPr marL="1371236" indent="0" algn="ctr">
              <a:buNone/>
              <a:defRPr/>
            </a:lvl4pPr>
            <a:lvl5pPr marL="1828316" indent="0" algn="ctr">
              <a:buNone/>
              <a:defRPr/>
            </a:lvl5pPr>
            <a:lvl6pPr marL="2285394" indent="0" algn="ctr">
              <a:buNone/>
              <a:defRPr/>
            </a:lvl6pPr>
            <a:lvl7pPr marL="2742474" indent="0" algn="ctr">
              <a:buNone/>
              <a:defRPr/>
            </a:lvl7pPr>
            <a:lvl8pPr marL="3199552" indent="0" algn="ctr">
              <a:buNone/>
              <a:defRPr/>
            </a:lvl8pPr>
            <a:lvl9pPr marL="3656631" indent="0" algn="ctr">
              <a:buNone/>
              <a:defRPr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219C5CE-35BF-48F1-B14F-95D41E36BEE9}" type="datetime1">
              <a:rPr lang="ru-RU" smtClean="0">
                <a:solidFill>
                  <a:srgbClr val="FFFFFF">
                    <a:lumMod val="50000"/>
                  </a:srgbClr>
                </a:solidFill>
              </a:rPr>
              <a:pPr>
                <a:defRPr/>
              </a:pPr>
              <a:t>24.02.2025</a:t>
            </a:fld>
            <a:endParaRPr lang="ru-RU">
              <a:solidFill>
                <a:srgbClr val="FFFFFF">
                  <a:lumMod val="50000"/>
                </a:srgbClr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ru-RU">
                <a:solidFill>
                  <a:srgbClr val="191919">
                    <a:tint val="75000"/>
                  </a:srgbClr>
                </a:solidFill>
              </a:rPr>
              <a:t>ЗНАНИЕ. ОПЫТ. МАСТЕРСТВО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0464801" y="6382194"/>
            <a:ext cx="960107" cy="238125"/>
          </a:xfrm>
          <a:ln/>
        </p:spPr>
        <p:txBody>
          <a:bodyPr/>
          <a:lstStyle>
            <a:lvl1pPr algn="ctr">
              <a:defRPr/>
            </a:lvl1pPr>
          </a:lstStyle>
          <a:p>
            <a:pPr>
              <a:defRPr/>
            </a:pPr>
            <a:fld id="{F4B85CF5-7402-456E-8F34-865D1F910FA0}" type="slidenum">
              <a:rPr lang="ru-RU" smtClean="0">
                <a:solidFill>
                  <a:srgbClr val="191919">
                    <a:tint val="75000"/>
                  </a:srgb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srgbClr val="19191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3680212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mparison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Content Placeholder 3"/>
          <p:cNvSpPr>
            <a:spLocks noGrp="1"/>
          </p:cNvSpPr>
          <p:nvPr>
            <p:ph sz="half" idx="44"/>
          </p:nvPr>
        </p:nvSpPr>
        <p:spPr>
          <a:xfrm>
            <a:off x="6769105" y="2565403"/>
            <a:ext cx="4703233" cy="863599"/>
          </a:xfrm>
        </p:spPr>
        <p:txBody>
          <a:bodyPr>
            <a:noAutofit/>
          </a:bodyPr>
          <a:lstStyle>
            <a:lvl1pPr marL="0" indent="0">
              <a:buNone/>
              <a:defRPr sz="1333"/>
            </a:lvl1pPr>
            <a:lvl2pPr marL="609570" indent="0">
              <a:buNone/>
              <a:defRPr sz="1333"/>
            </a:lvl2pPr>
            <a:lvl3pPr marL="1219140" indent="0">
              <a:buNone/>
              <a:defRPr sz="1333"/>
            </a:lvl3pPr>
            <a:lvl4pPr marL="1828709" indent="0">
              <a:buNone/>
              <a:defRPr sz="1333"/>
            </a:lvl4pPr>
            <a:lvl5pPr marL="2438278" indent="0">
              <a:buNone/>
              <a:defRPr sz="13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56220" y="1123952"/>
            <a:ext cx="4703233" cy="287867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56220" y="1411819"/>
            <a:ext cx="4703233" cy="865716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609570" indent="0">
              <a:buNone/>
              <a:defRPr sz="1600"/>
            </a:lvl2pPr>
            <a:lvl3pPr marL="1219140" indent="0">
              <a:buNone/>
              <a:defRPr sz="1600"/>
            </a:lvl3pPr>
            <a:lvl4pPr marL="1828709" indent="0">
              <a:buNone/>
              <a:defRPr sz="1600"/>
            </a:lvl4pPr>
            <a:lvl5pPr marL="2438278" indent="0">
              <a:buNone/>
              <a:defRPr sz="1600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09585">
              <a:defRPr/>
            </a:pPr>
            <a:fld id="{9110F139-8C6F-5141-9FC7-00B3491FD45C}" type="datetime3">
              <a:rPr lang="ru-RU" smtClean="0">
                <a:solidFill>
                  <a:srgbClr val="FFFFFF">
                    <a:lumMod val="50000"/>
                  </a:srgbClr>
                </a:solidFill>
              </a:rPr>
              <a:pPr defTabSz="609585">
                <a:defRPr/>
              </a:pPr>
              <a:t>24/02/25</a:t>
            </a:fld>
            <a:endParaRPr lang="en-US">
              <a:solidFill>
                <a:srgbClr val="FFFFFF">
                  <a:lumMod val="50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09585">
              <a:defRPr/>
            </a:pPr>
            <a:r>
              <a:rPr lang="ru-RU">
                <a:solidFill>
                  <a:srgbClr val="191919">
                    <a:tint val="75000"/>
                  </a:srgbClr>
                </a:solidFill>
              </a:rPr>
              <a:t>Построим лучшее вместе</a:t>
            </a:r>
            <a:endParaRPr lang="en-US" dirty="0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09585">
              <a:defRPr/>
            </a:pPr>
            <a:fld id="{D809891A-D309-0247-92B5-BD07C36B0836}" type="slidenum">
              <a:rPr lang="en-US" smtClean="0">
                <a:solidFill>
                  <a:srgbClr val="191919">
                    <a:tint val="75000"/>
                  </a:srgbClr>
                </a:solidFill>
              </a:rPr>
              <a:pPr defTabSz="609585">
                <a:defRPr/>
              </a:pPr>
              <a:t>‹#›</a:t>
            </a:fld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dirty="0"/>
              <a:t>contents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719667" y="1123953"/>
            <a:ext cx="336551" cy="287867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ru-RU" dirty="0"/>
              <a:t>1.</a:t>
            </a:r>
            <a:endParaRPr lang="en-US" dirty="0"/>
          </a:p>
        </p:txBody>
      </p:sp>
      <p:sp>
        <p:nvSpPr>
          <p:cNvPr id="30" name="Text Placeholder 2"/>
          <p:cNvSpPr>
            <a:spLocks noGrp="1"/>
          </p:cNvSpPr>
          <p:nvPr>
            <p:ph type="body" idx="28"/>
          </p:nvPr>
        </p:nvSpPr>
        <p:spPr>
          <a:xfrm>
            <a:off x="1056220" y="2277535"/>
            <a:ext cx="4703233" cy="328829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1" name="Content Placeholder 3"/>
          <p:cNvSpPr>
            <a:spLocks noGrp="1"/>
          </p:cNvSpPr>
          <p:nvPr>
            <p:ph sz="half" idx="29"/>
          </p:nvPr>
        </p:nvSpPr>
        <p:spPr>
          <a:xfrm>
            <a:off x="1056220" y="2565403"/>
            <a:ext cx="4703233" cy="863599"/>
          </a:xfrm>
        </p:spPr>
        <p:txBody>
          <a:bodyPr>
            <a:noAutofit/>
          </a:bodyPr>
          <a:lstStyle>
            <a:lvl1pPr marL="0" indent="0">
              <a:buNone/>
              <a:defRPr sz="1333"/>
            </a:lvl1pPr>
            <a:lvl2pPr marL="609570" indent="0">
              <a:buNone/>
              <a:defRPr sz="1333"/>
            </a:lvl2pPr>
            <a:lvl3pPr marL="1219140" indent="0">
              <a:buNone/>
              <a:defRPr sz="1333"/>
            </a:lvl3pPr>
            <a:lvl4pPr marL="1828709" indent="0">
              <a:buNone/>
              <a:defRPr sz="1333"/>
            </a:lvl4pPr>
            <a:lvl5pPr marL="2438278" indent="0">
              <a:buNone/>
              <a:defRPr sz="13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2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719667" y="2277535"/>
            <a:ext cx="336551" cy="322263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2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33" name="Text Placeholder 2"/>
          <p:cNvSpPr>
            <a:spLocks noGrp="1"/>
          </p:cNvSpPr>
          <p:nvPr>
            <p:ph type="body" idx="31"/>
          </p:nvPr>
        </p:nvSpPr>
        <p:spPr>
          <a:xfrm>
            <a:off x="1056220" y="3429000"/>
            <a:ext cx="4703233" cy="328829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4" name="Content Placeholder 3"/>
          <p:cNvSpPr>
            <a:spLocks noGrp="1"/>
          </p:cNvSpPr>
          <p:nvPr>
            <p:ph sz="half" idx="32"/>
          </p:nvPr>
        </p:nvSpPr>
        <p:spPr>
          <a:xfrm>
            <a:off x="1056220" y="3716867"/>
            <a:ext cx="4703233" cy="1151468"/>
          </a:xfrm>
        </p:spPr>
        <p:txBody>
          <a:bodyPr>
            <a:noAutofit/>
          </a:bodyPr>
          <a:lstStyle>
            <a:lvl1pPr marL="0" indent="0">
              <a:buNone/>
              <a:defRPr sz="1333"/>
            </a:lvl1pPr>
            <a:lvl2pPr marL="609570" indent="0">
              <a:buNone/>
              <a:defRPr sz="1333"/>
            </a:lvl2pPr>
            <a:lvl3pPr marL="1219140" indent="0">
              <a:buNone/>
              <a:defRPr sz="1333"/>
            </a:lvl3pPr>
            <a:lvl4pPr marL="1828709" indent="0">
              <a:buNone/>
              <a:defRPr sz="1333"/>
            </a:lvl4pPr>
            <a:lvl5pPr marL="2438278" indent="0">
              <a:buNone/>
              <a:defRPr sz="13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idx="33" hasCustomPrompt="1"/>
          </p:nvPr>
        </p:nvSpPr>
        <p:spPr>
          <a:xfrm>
            <a:off x="719667" y="3429002"/>
            <a:ext cx="336551" cy="322263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3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36" name="Text Placeholder 2"/>
          <p:cNvSpPr>
            <a:spLocks noGrp="1"/>
          </p:cNvSpPr>
          <p:nvPr>
            <p:ph type="body" idx="34"/>
          </p:nvPr>
        </p:nvSpPr>
        <p:spPr>
          <a:xfrm>
            <a:off x="1056220" y="4580468"/>
            <a:ext cx="4703233" cy="328829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7" name="Content Placeholder 3"/>
          <p:cNvSpPr>
            <a:spLocks noGrp="1"/>
          </p:cNvSpPr>
          <p:nvPr>
            <p:ph sz="half" idx="35"/>
          </p:nvPr>
        </p:nvSpPr>
        <p:spPr>
          <a:xfrm>
            <a:off x="1056220" y="4868336"/>
            <a:ext cx="4703233" cy="865717"/>
          </a:xfrm>
        </p:spPr>
        <p:txBody>
          <a:bodyPr>
            <a:noAutofit/>
          </a:bodyPr>
          <a:lstStyle>
            <a:lvl1pPr marL="0" indent="0">
              <a:buNone/>
              <a:defRPr sz="1333"/>
            </a:lvl1pPr>
            <a:lvl2pPr marL="609570" indent="0">
              <a:buNone/>
              <a:defRPr sz="1333"/>
            </a:lvl2pPr>
            <a:lvl3pPr marL="1219140" indent="0">
              <a:buNone/>
              <a:defRPr sz="1333"/>
            </a:lvl3pPr>
            <a:lvl4pPr marL="1828709" indent="0">
              <a:buNone/>
              <a:defRPr sz="1333"/>
            </a:lvl4pPr>
            <a:lvl5pPr marL="2438278" indent="0">
              <a:buNone/>
              <a:defRPr sz="13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8" name="Text Placeholder 2"/>
          <p:cNvSpPr>
            <a:spLocks noGrp="1"/>
          </p:cNvSpPr>
          <p:nvPr>
            <p:ph type="body" idx="36" hasCustomPrompt="1"/>
          </p:nvPr>
        </p:nvSpPr>
        <p:spPr>
          <a:xfrm>
            <a:off x="719667" y="4580469"/>
            <a:ext cx="336551" cy="322263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4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39" name="Text Placeholder 2"/>
          <p:cNvSpPr>
            <a:spLocks noGrp="1"/>
          </p:cNvSpPr>
          <p:nvPr>
            <p:ph type="body" idx="37"/>
          </p:nvPr>
        </p:nvSpPr>
        <p:spPr>
          <a:xfrm>
            <a:off x="6769105" y="4580468"/>
            <a:ext cx="4703233" cy="328829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0" name="Content Placeholder 3"/>
          <p:cNvSpPr>
            <a:spLocks noGrp="1"/>
          </p:cNvSpPr>
          <p:nvPr>
            <p:ph sz="half" idx="38"/>
          </p:nvPr>
        </p:nvSpPr>
        <p:spPr>
          <a:xfrm>
            <a:off x="6769105" y="4868335"/>
            <a:ext cx="4703233" cy="865716"/>
          </a:xfrm>
        </p:spPr>
        <p:txBody>
          <a:bodyPr>
            <a:noAutofit/>
          </a:bodyPr>
          <a:lstStyle>
            <a:lvl1pPr marL="0" indent="0">
              <a:buNone/>
              <a:defRPr sz="1333"/>
            </a:lvl1pPr>
            <a:lvl2pPr marL="609570" indent="0">
              <a:buNone/>
              <a:defRPr sz="1333"/>
            </a:lvl2pPr>
            <a:lvl3pPr marL="1219140" indent="0">
              <a:buNone/>
              <a:defRPr sz="1333"/>
            </a:lvl3pPr>
            <a:lvl4pPr marL="1828709" indent="0">
              <a:buNone/>
              <a:defRPr sz="1333"/>
            </a:lvl4pPr>
            <a:lvl5pPr marL="2438278" indent="0">
              <a:buNone/>
              <a:defRPr sz="13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idx="39" hasCustomPrompt="1"/>
          </p:nvPr>
        </p:nvSpPr>
        <p:spPr>
          <a:xfrm>
            <a:off x="6432552" y="4580469"/>
            <a:ext cx="336551" cy="287867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8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42" name="Text Placeholder 2"/>
          <p:cNvSpPr>
            <a:spLocks noGrp="1"/>
          </p:cNvSpPr>
          <p:nvPr>
            <p:ph type="body" idx="40"/>
          </p:nvPr>
        </p:nvSpPr>
        <p:spPr>
          <a:xfrm>
            <a:off x="6769105" y="3429000"/>
            <a:ext cx="4703233" cy="328829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3" name="Content Placeholder 3"/>
          <p:cNvSpPr>
            <a:spLocks noGrp="1"/>
          </p:cNvSpPr>
          <p:nvPr>
            <p:ph sz="half" idx="41"/>
          </p:nvPr>
        </p:nvSpPr>
        <p:spPr>
          <a:xfrm>
            <a:off x="6769105" y="3716870"/>
            <a:ext cx="4703233" cy="863599"/>
          </a:xfrm>
        </p:spPr>
        <p:txBody>
          <a:bodyPr>
            <a:noAutofit/>
          </a:bodyPr>
          <a:lstStyle>
            <a:lvl1pPr marL="0" indent="0">
              <a:buNone/>
              <a:defRPr sz="1333"/>
            </a:lvl1pPr>
            <a:lvl2pPr marL="609570" indent="0">
              <a:buNone/>
              <a:defRPr sz="1333"/>
            </a:lvl2pPr>
            <a:lvl3pPr marL="1219140" indent="0">
              <a:buNone/>
              <a:defRPr sz="1333"/>
            </a:lvl3pPr>
            <a:lvl4pPr marL="1828709" indent="0">
              <a:buNone/>
              <a:defRPr sz="1333"/>
            </a:lvl4pPr>
            <a:lvl5pPr marL="2438278" indent="0">
              <a:buNone/>
              <a:defRPr sz="13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4" name="Text Placeholder 2"/>
          <p:cNvSpPr>
            <a:spLocks noGrp="1"/>
          </p:cNvSpPr>
          <p:nvPr>
            <p:ph type="body" idx="42" hasCustomPrompt="1"/>
          </p:nvPr>
        </p:nvSpPr>
        <p:spPr>
          <a:xfrm>
            <a:off x="6432552" y="3429002"/>
            <a:ext cx="336551" cy="322263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7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45" name="Text Placeholder 2"/>
          <p:cNvSpPr>
            <a:spLocks noGrp="1"/>
          </p:cNvSpPr>
          <p:nvPr>
            <p:ph type="body" idx="43"/>
          </p:nvPr>
        </p:nvSpPr>
        <p:spPr>
          <a:xfrm>
            <a:off x="6769105" y="2277533"/>
            <a:ext cx="4703233" cy="287867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45" hasCustomPrompt="1"/>
          </p:nvPr>
        </p:nvSpPr>
        <p:spPr>
          <a:xfrm>
            <a:off x="6432552" y="2277537"/>
            <a:ext cx="336551" cy="287865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6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48" name="Text Placeholder 2"/>
          <p:cNvSpPr>
            <a:spLocks noGrp="1"/>
          </p:cNvSpPr>
          <p:nvPr>
            <p:ph type="body" idx="46"/>
          </p:nvPr>
        </p:nvSpPr>
        <p:spPr>
          <a:xfrm>
            <a:off x="6769105" y="1123952"/>
            <a:ext cx="4703233" cy="287867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9" name="Content Placeholder 3"/>
          <p:cNvSpPr>
            <a:spLocks noGrp="1"/>
          </p:cNvSpPr>
          <p:nvPr>
            <p:ph sz="half" idx="47"/>
          </p:nvPr>
        </p:nvSpPr>
        <p:spPr>
          <a:xfrm>
            <a:off x="6769105" y="1411819"/>
            <a:ext cx="4703233" cy="865716"/>
          </a:xfrm>
        </p:spPr>
        <p:txBody>
          <a:bodyPr>
            <a:noAutofit/>
          </a:bodyPr>
          <a:lstStyle>
            <a:lvl1pPr marL="0" indent="0">
              <a:buNone/>
              <a:defRPr sz="1333"/>
            </a:lvl1pPr>
            <a:lvl2pPr marL="609570" indent="0">
              <a:buNone/>
              <a:defRPr sz="1333"/>
            </a:lvl2pPr>
            <a:lvl3pPr marL="1219140" indent="0">
              <a:buNone/>
              <a:defRPr sz="1333"/>
            </a:lvl3pPr>
            <a:lvl4pPr marL="1828709" indent="0">
              <a:buNone/>
              <a:defRPr sz="1333"/>
            </a:lvl4pPr>
            <a:lvl5pPr marL="2438278" indent="0">
              <a:buNone/>
              <a:defRPr sz="13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0" name="Text Placeholder 2"/>
          <p:cNvSpPr>
            <a:spLocks noGrp="1"/>
          </p:cNvSpPr>
          <p:nvPr>
            <p:ph type="body" idx="48" hasCustomPrompt="1"/>
          </p:nvPr>
        </p:nvSpPr>
        <p:spPr>
          <a:xfrm>
            <a:off x="6432552" y="1123953"/>
            <a:ext cx="336551" cy="287867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70" indent="0">
              <a:buNone/>
              <a:defRPr sz="2667" b="1"/>
            </a:lvl2pPr>
            <a:lvl3pPr marL="1219140" indent="0">
              <a:buNone/>
              <a:defRPr sz="2400" b="1"/>
            </a:lvl3pPr>
            <a:lvl4pPr marL="1828709" indent="0">
              <a:buNone/>
              <a:defRPr sz="2133" b="1"/>
            </a:lvl4pPr>
            <a:lvl5pPr marL="2438278" indent="0">
              <a:buNone/>
              <a:defRPr sz="2133" b="1"/>
            </a:lvl5pPr>
            <a:lvl6pPr marL="3047848" indent="0">
              <a:buNone/>
              <a:defRPr sz="2133" b="1"/>
            </a:lvl6pPr>
            <a:lvl7pPr marL="3657418" indent="0">
              <a:buNone/>
              <a:defRPr sz="2133" b="1"/>
            </a:lvl7pPr>
            <a:lvl8pPr marL="4266987" indent="0">
              <a:buNone/>
              <a:defRPr sz="2133" b="1"/>
            </a:lvl8pPr>
            <a:lvl9pPr marL="4876557" indent="0">
              <a:buNone/>
              <a:defRPr sz="2133" b="1"/>
            </a:lvl9pPr>
          </a:lstStyle>
          <a:p>
            <a:pPr lvl="0"/>
            <a:r>
              <a:rPr lang="en-US" dirty="0"/>
              <a:t>5</a:t>
            </a:r>
            <a:r>
              <a:rPr lang="ru-RU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772251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columns+2headers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9667" y="1123951"/>
            <a:ext cx="5039784" cy="407280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chemeClr val="tx1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9667" y="1411818"/>
            <a:ext cx="5039784" cy="4896908"/>
          </a:xfrm>
        </p:spPr>
        <p:txBody>
          <a:bodyPr>
            <a:normAutofit/>
          </a:bodyPr>
          <a:lstStyle>
            <a:lvl1pPr marL="228594" indent="-228594">
              <a:buFont typeface=".HelveticaNeueDeskInterface-Regular" charset="0"/>
              <a:buChar char="–"/>
              <a:defRPr sz="1333"/>
            </a:lvl1pPr>
            <a:lvl2pPr marL="838179" indent="-228594">
              <a:buFont typeface=".HelveticaNeueDeskInterface-Regular" charset="0"/>
              <a:buChar char="–"/>
              <a:defRPr sz="1333"/>
            </a:lvl2pPr>
            <a:lvl3pPr marL="1447764" indent="-228594">
              <a:buFont typeface=".HelveticaNeueDeskInterface-Regular" charset="0"/>
              <a:buChar char="–"/>
              <a:defRPr sz="1333"/>
            </a:lvl3pPr>
            <a:lvl4pPr marL="2057349" indent="-228594">
              <a:buFont typeface=".HelveticaNeueDeskInterface-Regular" charset="0"/>
              <a:buChar char="–"/>
              <a:defRPr sz="1067"/>
            </a:lvl4pPr>
            <a:lvl5pPr marL="2666933" indent="-228594">
              <a:buFont typeface=".HelveticaNeueDeskInterface-Regular" charset="0"/>
              <a:buChar char="–"/>
              <a:defRPr sz="1067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itle 4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Two columns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idx="21"/>
          </p:nvPr>
        </p:nvSpPr>
        <p:spPr>
          <a:xfrm>
            <a:off x="6432553" y="1123951"/>
            <a:ext cx="5039783" cy="396140"/>
          </a:xfrm>
        </p:spPr>
        <p:txBody>
          <a:bodyPr anchor="t" anchorCtr="0">
            <a:normAutofit/>
          </a:bodyPr>
          <a:lstStyle>
            <a:lvl1pPr marL="0" indent="0">
              <a:buNone/>
              <a:defRPr sz="1600" b="1" cap="all" spc="13">
                <a:solidFill>
                  <a:srgbClr val="191919"/>
                </a:solidFill>
              </a:defRPr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Content Placeholder 3"/>
          <p:cNvSpPr>
            <a:spLocks noGrp="1"/>
          </p:cNvSpPr>
          <p:nvPr>
            <p:ph sz="half" idx="22"/>
          </p:nvPr>
        </p:nvSpPr>
        <p:spPr>
          <a:xfrm>
            <a:off x="6432549" y="1411818"/>
            <a:ext cx="5039784" cy="4896908"/>
          </a:xfrm>
        </p:spPr>
        <p:txBody>
          <a:bodyPr>
            <a:normAutofit/>
          </a:bodyPr>
          <a:lstStyle>
            <a:lvl1pPr marL="228594" indent="-228594">
              <a:buFont typeface=".HelveticaNeueDeskInterface-Regular" charset="0"/>
              <a:buChar char="–"/>
              <a:defRPr sz="1333"/>
            </a:lvl1pPr>
            <a:lvl2pPr marL="838179" indent="-228594">
              <a:buFont typeface=".HelveticaNeueDeskInterface-Regular" charset="0"/>
              <a:buChar char="–"/>
              <a:defRPr sz="1333"/>
            </a:lvl2pPr>
            <a:lvl3pPr marL="1447764" indent="-228594">
              <a:buFont typeface=".HelveticaNeueDeskInterface-Regular" charset="0"/>
              <a:buChar char="–"/>
              <a:defRPr sz="1333"/>
            </a:lvl3pPr>
            <a:lvl4pPr marL="2057349" indent="-228594">
              <a:buFont typeface=".HelveticaNeueDeskInterface-Regular" charset="0"/>
              <a:buChar char="–"/>
              <a:defRPr sz="1067"/>
            </a:lvl4pPr>
            <a:lvl5pPr marL="2666933" indent="-228594">
              <a:buFont typeface=".HelveticaNeueDeskInterface-Regular" charset="0"/>
              <a:buChar char="–"/>
              <a:defRPr sz="1067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pPr algn="r"/>
            <a:r>
              <a:rPr lang="ru-RU">
                <a:solidFill>
                  <a:srgbClr val="FFFFFF">
                    <a:lumMod val="50000"/>
                  </a:srgbClr>
                </a:solidFill>
              </a:rPr>
              <a:t>Программа согласована 00.00.0000</a:t>
            </a:r>
            <a:endParaRPr lang="en-US">
              <a:solidFill>
                <a:srgbClr val="FFFFFF">
                  <a:lumMod val="50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ru-RU">
                <a:solidFill>
                  <a:srgbClr val="191919">
                    <a:tint val="75000"/>
                  </a:srgbClr>
                </a:solidFill>
              </a:rPr>
              <a:t>Системные РЕШЕНИЯ ИЗОЛЯЦИИ ФУНДАМЕНТОВ</a:t>
            </a:r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D809891A-D309-0247-92B5-BD07C36B0836}" type="slidenum">
              <a:rPr lang="en-US" smtClean="0">
                <a:solidFill>
                  <a:srgbClr val="191919">
                    <a:tint val="75000"/>
                  </a:srgbClr>
                </a:solidFill>
              </a:rPr>
              <a:pPr/>
              <a:t>‹#›</a:t>
            </a:fld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383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obj" userDrawn="1">
  <p:cSld name="Title and Content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 bwMode="auto"/>
        <p:txBody>
          <a:bodyPr lIns="0" tIns="0" rIns="0" bIns="0"/>
          <a:lstStyle>
            <a:lvl1pPr>
              <a:defRPr sz="2400" b="0" i="0">
                <a:solidFill>
                  <a:srgbClr val="232D40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 bwMode="auto"/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 bwMode="auto"/>
        <p:txBody>
          <a:bodyPr lIns="0" tIns="0" rIns="0" bIns="0"/>
          <a:lstStyle>
            <a:lvl1pPr>
              <a:defRPr sz="1000" b="0" i="0">
                <a:solidFill>
                  <a:srgbClr val="7E7E7E"/>
                </a:solidFill>
                <a:latin typeface="Microsoft Sans Serif"/>
                <a:cs typeface="Microsoft Sans Serif"/>
              </a:defRPr>
            </a:lvl1pPr>
          </a:lstStyle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00" b="0" i="0" u="none" strike="noStrike" kern="0" cap="none" spc="0" normalizeH="0" baseline="0" noProof="0">
                <a:ln>
                  <a:noFill/>
                </a:ln>
                <a:solidFill>
                  <a:srgbClr val="7E7E7E"/>
                </a:solidFill>
                <a:effectLst/>
                <a:uLnTx/>
                <a:uFillTx/>
                <a:latin typeface="Microsoft Sans Serif"/>
                <a:cs typeface="Microsoft Sans Serif"/>
              </a:rPr>
              <a:t>Знание.</a:t>
            </a:r>
            <a:r>
              <a:rPr kumimoji="0" sz="1000" b="0" i="0" u="none" strike="noStrike" kern="0" cap="none" spc="-40" normalizeH="0" baseline="0" noProof="0">
                <a:ln>
                  <a:noFill/>
                </a:ln>
                <a:solidFill>
                  <a:srgbClr val="7E7E7E"/>
                </a:solidFill>
                <a:effectLst/>
                <a:uLnTx/>
                <a:uFillTx/>
                <a:latin typeface="Microsoft Sans Serif"/>
                <a:cs typeface="Microsoft Sans Serif"/>
              </a:rPr>
              <a:t> </a:t>
            </a:r>
            <a:r>
              <a:rPr kumimoji="0" sz="1000" b="0" i="0" u="none" strike="noStrike" kern="0" cap="none" spc="0" normalizeH="0" baseline="0" noProof="0">
                <a:ln>
                  <a:noFill/>
                </a:ln>
                <a:solidFill>
                  <a:srgbClr val="7E7E7E"/>
                </a:solidFill>
                <a:effectLst/>
                <a:uLnTx/>
                <a:uFillTx/>
                <a:latin typeface="Microsoft Sans Serif"/>
                <a:cs typeface="Microsoft Sans Serif"/>
              </a:rPr>
              <a:t>Опыт.</a:t>
            </a:r>
            <a:r>
              <a:rPr kumimoji="0" sz="1000" b="0" i="0" u="none" strike="noStrike" kern="0" cap="none" spc="-35" normalizeH="0" baseline="0" noProof="0">
                <a:ln>
                  <a:noFill/>
                </a:ln>
                <a:solidFill>
                  <a:srgbClr val="7E7E7E"/>
                </a:solidFill>
                <a:effectLst/>
                <a:uLnTx/>
                <a:uFillTx/>
                <a:latin typeface="Microsoft Sans Serif"/>
                <a:cs typeface="Microsoft Sans Serif"/>
              </a:rPr>
              <a:t> </a:t>
            </a:r>
            <a:r>
              <a:rPr kumimoji="0" sz="1000" b="0" i="0" u="none" strike="noStrike" kern="0" cap="none" spc="-10" normalizeH="0" baseline="0" noProof="0">
                <a:ln>
                  <a:noFill/>
                </a:ln>
                <a:solidFill>
                  <a:srgbClr val="7E7E7E"/>
                </a:solidFill>
                <a:effectLst/>
                <a:uLnTx/>
                <a:uFillTx/>
                <a:latin typeface="Microsoft Sans Serif"/>
                <a:cs typeface="Microsoft Sans Serif"/>
              </a:rPr>
              <a:t>Мастерство.</a:t>
            </a:r>
            <a:endParaRPr kumimoji="0" sz="1000" b="0" i="0" u="none" strike="noStrike" kern="0" cap="none" spc="0" normalizeH="0" baseline="0" noProof="0">
              <a:ln>
                <a:noFill/>
              </a:ln>
              <a:solidFill>
                <a:srgbClr val="7E7E7E"/>
              </a:solidFill>
              <a:effectLst/>
              <a:uLnTx/>
              <a:uFillTx/>
              <a:latin typeface="Microsoft Sans Serif"/>
              <a:cs typeface="Microsoft Sans Serif"/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 bwMode="auto"/>
        <p:txBody>
          <a:bodyPr lIns="0" tIns="0" rIns="0" bIns="0"/>
          <a:lstStyle>
            <a:lvl1pPr>
              <a:defRPr sz="1000" b="0" i="0">
                <a:solidFill>
                  <a:srgbClr val="7E7E7E"/>
                </a:solidFill>
                <a:latin typeface="Microsoft Sans Serif"/>
                <a:cs typeface="Microsoft Sans Serif"/>
              </a:defRPr>
            </a:lvl1pPr>
          </a:lstStyle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000" b="0" i="0" u="none" strike="noStrike" kern="0" cap="none" spc="-10" normalizeH="0" baseline="0" noProof="0">
                <a:ln>
                  <a:noFill/>
                </a:ln>
                <a:solidFill>
                  <a:srgbClr val="7E7E7E"/>
                </a:solidFill>
                <a:effectLst/>
                <a:uLnTx/>
                <a:uFillTx/>
                <a:latin typeface="Microsoft Sans Serif"/>
                <a:cs typeface="Microsoft Sans Serif"/>
              </a:rPr>
              <a:t>20/06/24</a:t>
            </a:r>
            <a:endParaRPr kumimoji="0" sz="1000" b="0" i="0" u="none" strike="noStrike" kern="0" cap="none" spc="0" normalizeH="0" baseline="0" noProof="0">
              <a:ln>
                <a:noFill/>
              </a:ln>
              <a:solidFill>
                <a:srgbClr val="7E7E7E"/>
              </a:solidFill>
              <a:effectLst/>
              <a:uLnTx/>
              <a:uFillTx/>
              <a:latin typeface="Microsoft Sans Serif"/>
              <a:cs typeface="Microsoft Sans Serif"/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 bwMode="auto"/>
        <p:txBody>
          <a:bodyPr lIns="0" tIns="0" rIns="0" bIns="0"/>
          <a:lstStyle>
            <a:lvl1pPr>
              <a:defRPr sz="1050" b="0" i="0">
                <a:solidFill>
                  <a:srgbClr val="8A8A8A"/>
                </a:solidFill>
                <a:latin typeface="Microsoft Sans Serif"/>
                <a:cs typeface="Microsoft Sans Serif"/>
              </a:defRPr>
            </a:lvl1pPr>
          </a:lstStyle>
          <a:p>
            <a:pPr marL="38100" marR="0" lvl="0" indent="0" defTabSz="914400" eaLnBrk="1" fontAlgn="auto" latinLnBrk="0" hangingPunct="1">
              <a:lnSpc>
                <a:spcPct val="100000"/>
              </a:lnSpc>
              <a:spcBef>
                <a:spcPts val="1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1D60167-4931-47E6-BA6A-407CBD079E47}" type="slidenum">
              <a:rPr kumimoji="0" sz="1050" b="0" i="0" u="none" strike="noStrike" kern="0" cap="none" spc="-25" normalizeH="0" baseline="0" noProof="0">
                <a:ln>
                  <a:noFill/>
                </a:ln>
                <a:solidFill>
                  <a:srgbClr val="8A8A8A"/>
                </a:solidFill>
                <a:effectLst/>
                <a:uLnTx/>
                <a:uFillTx/>
                <a:latin typeface="Microsoft Sans Serif"/>
                <a:cs typeface="Microsoft Sans Serif"/>
              </a:rPr>
              <a:pPr marL="38100" marR="0" lvl="0" indent="0" defTabSz="914400" eaLnBrk="1" fontAlgn="auto" latinLnBrk="0" hangingPunct="1">
                <a:lnSpc>
                  <a:spcPct val="100000"/>
                </a:lnSpc>
                <a:spcBef>
                  <a:spcPts val="15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sz="1050" b="0" i="0" u="none" strike="noStrike" kern="0" cap="none" spc="-25" normalizeH="0" baseline="0" noProof="0">
              <a:ln>
                <a:noFill/>
              </a:ln>
              <a:solidFill>
                <a:srgbClr val="8A8A8A"/>
              </a:solidFill>
              <a:effectLst/>
              <a:uLnTx/>
              <a:uFillTx/>
              <a:latin typeface="Microsoft Sans Serif"/>
              <a:cs typeface="Microsoft Sans Serif"/>
            </a:endParaRPr>
          </a:p>
        </p:txBody>
      </p:sp>
    </p:spTree>
    <p:extLst>
      <p:ext uri="{BB962C8B-B14F-4D97-AF65-F5344CB8AC3E}">
        <p14:creationId xmlns:p14="http://schemas.microsoft.com/office/powerpoint/2010/main" val="281185864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FC5FDF-CCF8-46BE-970A-312711B4F044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24.02.2025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A5E016-7183-4D64-8EC9-18BA121F131A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1782118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FC5FDF-CCF8-46BE-970A-312711B4F044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24.02.2025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A5E016-7183-4D64-8EC9-18BA121F131A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891711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03 - Плашка + фото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94C3AD6C-0AB2-F9F1-28B8-179AE3E74B42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67629" y="315913"/>
            <a:ext cx="4315484" cy="5884186"/>
          </a:xfrm>
        </p:spPr>
        <p:txBody>
          <a:bodyPr/>
          <a:lstStyle>
            <a:lvl1pPr>
              <a:defRPr/>
            </a:lvl1pPr>
          </a:lstStyle>
          <a:p>
            <a:r>
              <a:rPr lang="ru-RU" dirty="0"/>
              <a:t>Вставка фото спикера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C998B59D-8332-899B-2BA2-0653ABE4FA3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D0F18DF-68C3-4387-90E7-9D3103E013CF}" type="datetime1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24.02.2025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Footer Placeholder 3">
            <a:extLst>
              <a:ext uri="{FF2B5EF4-FFF2-40B4-BE49-F238E27FC236}">
                <a16:creationId xmlns:a16="http://schemas.microsoft.com/office/drawing/2014/main" id="{81CDADBB-447F-DFBB-3F79-5F6CA6EC95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497FFC58-8FF1-A361-D720-C90E83E041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Прямоугольник с одним усеченным углом 39">
            <a:extLst>
              <a:ext uri="{FF2B5EF4-FFF2-40B4-BE49-F238E27FC236}">
                <a16:creationId xmlns:a16="http://schemas.microsoft.com/office/drawing/2014/main" id="{5DD70A70-BC95-2AF0-27EB-B0E59073E925}"/>
              </a:ext>
            </a:extLst>
          </p:cNvPr>
          <p:cNvSpPr/>
          <p:nvPr userDrawn="1"/>
        </p:nvSpPr>
        <p:spPr bwMode="auto">
          <a:xfrm rot="10800000" flipH="1">
            <a:off x="4667534" y="316587"/>
            <a:ext cx="7189504" cy="5884185"/>
          </a:xfrm>
          <a:prstGeom prst="snip1Rect">
            <a:avLst>
              <a:gd name="adj" fmla="val 1347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Рисунок 8">
            <a:extLst>
              <a:ext uri="{FF2B5EF4-FFF2-40B4-BE49-F238E27FC236}">
                <a16:creationId xmlns:a16="http://schemas.microsoft.com/office/drawing/2014/main" id="{F5DECD45-E3B2-9A25-4C30-8921D1898392}"/>
              </a:ext>
            </a:extLst>
          </p:cNvPr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9551740" y="4040777"/>
            <a:ext cx="1332000" cy="133200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QR </a:t>
            </a:r>
            <a:r>
              <a:rPr lang="ru-RU" dirty="0"/>
              <a:t>с контактами</a:t>
            </a:r>
          </a:p>
        </p:txBody>
      </p:sp>
    </p:spTree>
    <p:extLst>
      <p:ext uri="{BB962C8B-B14F-4D97-AF65-F5344CB8AC3E}">
        <p14:creationId xmlns:p14="http://schemas.microsoft.com/office/powerpoint/2010/main" val="14538270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/>
            </a:lvl1pPr>
          </a:lstStyle>
          <a:p>
            <a:r>
              <a:rPr lang="ru-RU" dirty="0"/>
              <a:t>КОРОТКИЙ ЗАГОЛОВОК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C936036-36CD-4764-A992-C5637F506B49}" type="datetime1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24.02.2025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23772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title" userDrawn="1">
  <p:cSld name="Титульный слайд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 bwMode="auto">
          <a:xfrm>
            <a:off x="1828800" y="2130432"/>
            <a:ext cx="8534400" cy="1470025"/>
          </a:xfrm>
        </p:spPr>
        <p:txBody>
          <a:bodyPr/>
          <a:lstStyle>
            <a:lvl1pPr algn="r">
              <a:defRPr/>
            </a:lvl1pPr>
          </a:lstStyle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 bwMode="auto">
          <a:xfrm>
            <a:off x="1828800" y="3886200"/>
            <a:ext cx="8534400" cy="1752599"/>
          </a:xfrm>
        </p:spPr>
        <p:txBody>
          <a:bodyPr/>
          <a:lstStyle>
            <a:lvl1pPr marL="0" indent="0" algn="r">
              <a:buNone/>
              <a:defRPr sz="1600"/>
            </a:lvl1pPr>
            <a:lvl2pPr marL="457079" indent="0" algn="ctr">
              <a:buNone/>
              <a:defRPr/>
            </a:lvl2pPr>
            <a:lvl3pPr marL="914156" indent="0" algn="ctr">
              <a:buNone/>
              <a:defRPr/>
            </a:lvl3pPr>
            <a:lvl4pPr marL="1371236" indent="0" algn="ctr">
              <a:buNone/>
              <a:defRPr/>
            </a:lvl4pPr>
            <a:lvl5pPr marL="1828316" indent="0" algn="ctr">
              <a:buNone/>
              <a:defRPr/>
            </a:lvl5pPr>
            <a:lvl6pPr marL="2285394" indent="0" algn="ctr">
              <a:buNone/>
              <a:defRPr/>
            </a:lvl6pPr>
            <a:lvl7pPr marL="2742474" indent="0" algn="ctr">
              <a:buNone/>
              <a:defRPr/>
            </a:lvl7pPr>
            <a:lvl8pPr marL="3199552" indent="0" algn="ctr">
              <a:buNone/>
              <a:defRPr/>
            </a:lvl8pPr>
            <a:lvl9pPr marL="3656631" indent="0" algn="ctr">
              <a:buNone/>
              <a:defRPr/>
            </a:lvl9pPr>
          </a:lstStyle>
          <a:p>
            <a:pPr>
              <a:defRPr/>
            </a:pPr>
            <a:r>
              <a:rPr lang="ru-RU"/>
              <a:t>Образец подзаголовка</a:t>
            </a:r>
            <a:endParaRPr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 bwMode="auto"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219C5CE-35BF-48F1-B14F-95D41E36BEE9}" type="datetime1">
              <a:rPr kumimoji="0" lang="ru-RU" sz="1050" b="0" i="0" u="none" strike="noStrike" kern="0" cap="all" spc="13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</a:rPr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24.02.2025</a:t>
            </a:fld>
            <a:endParaRPr kumimoji="0" lang="ru-RU" sz="1050" b="0" i="0" u="none" strike="noStrike" kern="0" cap="all" spc="13" normalizeH="0" baseline="0" noProof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 bwMode="auto"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50" b="0" i="0" u="none" strike="noStrike" kern="0" cap="all" spc="0" normalizeH="0" baseline="0" noProof="0">
                <a:ln>
                  <a:noFill/>
                </a:ln>
                <a:solidFill>
                  <a:srgbClr val="191919">
                    <a:tint val="75000"/>
                  </a:srgbClr>
                </a:solidFill>
                <a:effectLst/>
                <a:uLnTx/>
                <a:uFillTx/>
                <a:latin typeface="Arial"/>
                <a:cs typeface="Arial"/>
              </a:rPr>
              <a:t>ЗНАНИЕ. ОПЫТ. МАСТЕРСТВО</a:t>
            </a:r>
            <a:endParaRPr kumimoji="0" sz="1050" b="0" i="0" u="none" strike="noStrike" kern="0" cap="all" spc="0" normalizeH="0" baseline="0" noProof="0">
              <a:ln>
                <a:noFill/>
              </a:ln>
              <a:solidFill>
                <a:srgbClr val="191919">
                  <a:tint val="75000"/>
                </a:srgbClr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 bwMode="auto">
          <a:xfrm>
            <a:off x="10464801" y="6382194"/>
            <a:ext cx="960107" cy="238125"/>
          </a:xfrm>
          <a:ln/>
        </p:spPr>
        <p:txBody>
          <a:bodyPr/>
          <a:lstStyle>
            <a:lvl1pPr algn="ctr">
              <a:defRPr/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B85CF5-7402-456E-8F34-865D1F910FA0}" type="slidenum">
              <a:rPr kumimoji="0" lang="ru-RU" sz="1050" b="0" i="0" u="none" strike="noStrike" kern="0" cap="all" spc="13" normalizeH="0" baseline="0" noProof="0">
                <a:ln>
                  <a:noFill/>
                </a:ln>
                <a:solidFill>
                  <a:srgbClr val="191919">
                    <a:tint val="75000"/>
                  </a:srgbClr>
                </a:solidFill>
                <a:effectLst/>
                <a:uLnTx/>
                <a:uFillTx/>
                <a:latin typeface="Arial"/>
              </a:rPr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ru-RU" sz="1050" b="0" i="0" u="none" strike="noStrike" kern="0" cap="all" spc="13" normalizeH="0" baseline="0" noProof="0">
              <a:ln>
                <a:noFill/>
              </a:ln>
              <a:solidFill>
                <a:srgbClr val="191919">
                  <a:tint val="75000"/>
                </a:srgbClr>
              </a:solidFill>
              <a:effectLst/>
              <a:uLnTx/>
              <a:uFillTx/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6126538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23"/>
          <p:cNvSpPr txBox="1">
            <a:spLocks noGrp="1"/>
          </p:cNvSpPr>
          <p:nvPr>
            <p:ph type="dt" idx="10"/>
          </p:nvPr>
        </p:nvSpPr>
        <p:spPr>
          <a:xfrm>
            <a:off x="6096001" y="6253405"/>
            <a:ext cx="2957305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 marL="0" marR="0" lvl="0" indent="0" algn="l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tabLst/>
              <a:defRPr/>
            </a:pPr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srgbClr val="D38E5F"/>
              </a:solidFill>
              <a:effectLst/>
              <a:uLnTx/>
              <a:uFillTx/>
              <a:cs typeface="Arial"/>
              <a:sym typeface="Arial"/>
            </a:endParaRPr>
          </a:p>
        </p:txBody>
      </p:sp>
      <p:sp>
        <p:nvSpPr>
          <p:cNvPr id="85" name="Google Shape;85;p23"/>
          <p:cNvSpPr txBox="1">
            <a:spLocks noGrp="1"/>
          </p:cNvSpPr>
          <p:nvPr>
            <p:ph type="sldNum" idx="12"/>
          </p:nvPr>
        </p:nvSpPr>
        <p:spPr>
          <a:xfrm>
            <a:off x="9240000" y="6252188"/>
            <a:ext cx="2568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lang="ru-RU" sz="1200" b="0" i="0" u="none" strike="noStrike" cap="none" smtClean="0">
                <a:solidFill>
                  <a:schemeClr val="accent1"/>
                </a:solidFill>
                <a:latin typeface="Montserrat Light" panose="00000400000000000000" pitchFamily="2" charset="-52"/>
                <a:ea typeface="Montserrat Light" panose="00000400000000000000" pitchFamily="2" charset="-52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tabLst/>
              <a:defRPr/>
            </a:pPr>
            <a:fld id="{00000000-1234-1234-1234-123412341234}" type="slidenum">
              <a:rPr kumimoji="0" lang="ru-RU" sz="1200" b="0" i="0" u="none" strike="noStrike" kern="0" cap="none" spc="0" normalizeH="0" baseline="0" noProof="0" smtClean="0">
                <a:ln>
                  <a:noFill/>
                </a:ln>
                <a:solidFill>
                  <a:srgbClr val="D38E5F"/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rPr>
              <a:pPr marL="0" marR="0" lvl="0" indent="0" algn="r" defTabSz="121880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  <a:tabLst/>
                <a:defRPr/>
              </a:pPr>
              <a:t>‹#›</a:t>
            </a:fld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srgbClr val="D38E5F"/>
              </a:solidFill>
              <a:effectLst/>
              <a:uLnTx/>
              <a:uFillTx/>
              <a:latin typeface="Montserrat Light" panose="00000400000000000000" pitchFamily="2" charset="-52"/>
              <a:cs typeface="Arial"/>
              <a:sym typeface="Arial"/>
            </a:endParaRPr>
          </a:p>
        </p:txBody>
      </p:sp>
      <p:sp>
        <p:nvSpPr>
          <p:cNvPr id="3" name="Google Shape;29;p38">
            <a:extLst>
              <a:ext uri="{FF2B5EF4-FFF2-40B4-BE49-F238E27FC236}">
                <a16:creationId xmlns:a16="http://schemas.microsoft.com/office/drawing/2014/main" id="{CA5440FE-4609-7F5B-E146-C670528B6645}"/>
              </a:ext>
            </a:extLst>
          </p:cNvPr>
          <p:cNvSpPr txBox="1">
            <a:spLocks noGrp="1"/>
          </p:cNvSpPr>
          <p:nvPr>
            <p:ph type="ftr" idx="11"/>
          </p:nvPr>
        </p:nvSpPr>
        <p:spPr>
          <a:xfrm>
            <a:off x="384000" y="6252188"/>
            <a:ext cx="4771701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 marL="0" marR="0" lvl="0" indent="0" algn="l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Tx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>
                <a:ln>
                  <a:noFill/>
                </a:ln>
                <a:solidFill>
                  <a:srgbClr val="D38E5F"/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rPr>
              <a:t>Международная премия «Лучший кровельщик — 2023»</a:t>
            </a:r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srgbClr val="D38E5F"/>
              </a:solidFill>
              <a:effectLst/>
              <a:uLnTx/>
              <a:uFillTx/>
              <a:latin typeface="Montserrat Light" panose="00000400000000000000" pitchFamily="2" charset="-52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130162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" Type="http://schemas.openxmlformats.org/officeDocument/2006/relationships/slideLayout" Target="../slideLayouts/slideLayout14.xml"/><Relationship Id="rId21" Type="http://schemas.openxmlformats.org/officeDocument/2006/relationships/slideLayout" Target="../slideLayouts/slideLayout3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29" Type="http://schemas.openxmlformats.org/officeDocument/2006/relationships/slideLayout" Target="../slideLayouts/slideLayout40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31" Type="http://schemas.openxmlformats.org/officeDocument/2006/relationships/image" Target="../media/image1.emf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Relationship Id="rId30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.xml"/><Relationship Id="rId3" Type="http://schemas.openxmlformats.org/officeDocument/2006/relationships/slideLayout" Target="../slideLayouts/slideLayout43.xml"/><Relationship Id="rId7" Type="http://schemas.openxmlformats.org/officeDocument/2006/relationships/slideLayout" Target="../slideLayouts/slideLayout47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2.xml"/><Relationship Id="rId1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6.xml"/><Relationship Id="rId11" Type="http://schemas.openxmlformats.org/officeDocument/2006/relationships/slideLayout" Target="../slideLayouts/slideLayout51.xml"/><Relationship Id="rId5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50.xml"/><Relationship Id="rId4" Type="http://schemas.openxmlformats.org/officeDocument/2006/relationships/slideLayout" Target="../slideLayouts/slideLayout44.xml"/><Relationship Id="rId9" Type="http://schemas.openxmlformats.org/officeDocument/2006/relationships/slideLayout" Target="../slideLayouts/slideLayout49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.xml"/><Relationship Id="rId13" Type="http://schemas.openxmlformats.org/officeDocument/2006/relationships/slideLayout" Target="../slideLayouts/slideLayout64.xml"/><Relationship Id="rId18" Type="http://schemas.openxmlformats.org/officeDocument/2006/relationships/slideLayout" Target="../slideLayouts/slideLayout69.xml"/><Relationship Id="rId26" Type="http://schemas.openxmlformats.org/officeDocument/2006/relationships/slideLayout" Target="../slideLayouts/slideLayout77.xml"/><Relationship Id="rId3" Type="http://schemas.openxmlformats.org/officeDocument/2006/relationships/slideLayout" Target="../slideLayouts/slideLayout54.xml"/><Relationship Id="rId21" Type="http://schemas.openxmlformats.org/officeDocument/2006/relationships/slideLayout" Target="../slideLayouts/slideLayout72.xml"/><Relationship Id="rId7" Type="http://schemas.openxmlformats.org/officeDocument/2006/relationships/slideLayout" Target="../slideLayouts/slideLayout58.xml"/><Relationship Id="rId12" Type="http://schemas.openxmlformats.org/officeDocument/2006/relationships/slideLayout" Target="../slideLayouts/slideLayout63.xml"/><Relationship Id="rId17" Type="http://schemas.openxmlformats.org/officeDocument/2006/relationships/slideLayout" Target="../slideLayouts/slideLayout68.xml"/><Relationship Id="rId25" Type="http://schemas.openxmlformats.org/officeDocument/2006/relationships/slideLayout" Target="../slideLayouts/slideLayout76.xml"/><Relationship Id="rId2" Type="http://schemas.openxmlformats.org/officeDocument/2006/relationships/slideLayout" Target="../slideLayouts/slideLayout53.xml"/><Relationship Id="rId16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71.xml"/><Relationship Id="rId29" Type="http://schemas.openxmlformats.org/officeDocument/2006/relationships/slideLayout" Target="../slideLayouts/slideLayout80.xml"/><Relationship Id="rId1" Type="http://schemas.openxmlformats.org/officeDocument/2006/relationships/slideLayout" Target="../slideLayouts/slideLayout52.xml"/><Relationship Id="rId6" Type="http://schemas.openxmlformats.org/officeDocument/2006/relationships/slideLayout" Target="../slideLayouts/slideLayout57.xml"/><Relationship Id="rId11" Type="http://schemas.openxmlformats.org/officeDocument/2006/relationships/slideLayout" Target="../slideLayouts/slideLayout62.xml"/><Relationship Id="rId24" Type="http://schemas.openxmlformats.org/officeDocument/2006/relationships/slideLayout" Target="../slideLayouts/slideLayout75.xml"/><Relationship Id="rId5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66.xml"/><Relationship Id="rId23" Type="http://schemas.openxmlformats.org/officeDocument/2006/relationships/slideLayout" Target="../slideLayouts/slideLayout74.xml"/><Relationship Id="rId28" Type="http://schemas.openxmlformats.org/officeDocument/2006/relationships/slideLayout" Target="../slideLayouts/slideLayout79.xml"/><Relationship Id="rId10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70.xml"/><Relationship Id="rId31" Type="http://schemas.openxmlformats.org/officeDocument/2006/relationships/image" Target="../media/image1.emf"/><Relationship Id="rId4" Type="http://schemas.openxmlformats.org/officeDocument/2006/relationships/slideLayout" Target="../slideLayouts/slideLayout55.xml"/><Relationship Id="rId9" Type="http://schemas.openxmlformats.org/officeDocument/2006/relationships/slideLayout" Target="../slideLayouts/slideLayout60.xml"/><Relationship Id="rId14" Type="http://schemas.openxmlformats.org/officeDocument/2006/relationships/slideLayout" Target="../slideLayouts/slideLayout65.xml"/><Relationship Id="rId22" Type="http://schemas.openxmlformats.org/officeDocument/2006/relationships/slideLayout" Target="../slideLayouts/slideLayout73.xml"/><Relationship Id="rId27" Type="http://schemas.openxmlformats.org/officeDocument/2006/relationships/slideLayout" Target="../slideLayouts/slideLayout78.xml"/><Relationship Id="rId30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8.xml"/><Relationship Id="rId13" Type="http://schemas.openxmlformats.org/officeDocument/2006/relationships/slideLayout" Target="../slideLayouts/slideLayout93.xml"/><Relationship Id="rId3" Type="http://schemas.openxmlformats.org/officeDocument/2006/relationships/slideLayout" Target="../slideLayouts/slideLayout83.xml"/><Relationship Id="rId7" Type="http://schemas.openxmlformats.org/officeDocument/2006/relationships/slideLayout" Target="../slideLayouts/slideLayout87.xml"/><Relationship Id="rId1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82.xml"/><Relationship Id="rId1" Type="http://schemas.openxmlformats.org/officeDocument/2006/relationships/slideLayout" Target="../slideLayouts/slideLayout81.xml"/><Relationship Id="rId6" Type="http://schemas.openxmlformats.org/officeDocument/2006/relationships/slideLayout" Target="../slideLayouts/slideLayout86.xml"/><Relationship Id="rId11" Type="http://schemas.openxmlformats.org/officeDocument/2006/relationships/slideLayout" Target="../slideLayouts/slideLayout91.xml"/><Relationship Id="rId5" Type="http://schemas.openxmlformats.org/officeDocument/2006/relationships/slideLayout" Target="../slideLayouts/slideLayout85.xml"/><Relationship Id="rId15" Type="http://schemas.openxmlformats.org/officeDocument/2006/relationships/theme" Target="../theme/theme5.xml"/><Relationship Id="rId10" Type="http://schemas.openxmlformats.org/officeDocument/2006/relationships/slideLayout" Target="../slideLayouts/slideLayout90.xml"/><Relationship Id="rId4" Type="http://schemas.openxmlformats.org/officeDocument/2006/relationships/slideLayout" Target="../slideLayouts/slideLayout84.xml"/><Relationship Id="rId9" Type="http://schemas.openxmlformats.org/officeDocument/2006/relationships/slideLayout" Target="../slideLayouts/slideLayout89.xml"/><Relationship Id="rId14" Type="http://schemas.openxmlformats.org/officeDocument/2006/relationships/slideLayout" Target="../slideLayouts/slideLayout94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theme" Target="../theme/theme6.xml"/><Relationship Id="rId1" Type="http://schemas.openxmlformats.org/officeDocument/2006/relationships/slideLayout" Target="../slideLayouts/slideLayout95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8.xml"/><Relationship Id="rId2" Type="http://schemas.openxmlformats.org/officeDocument/2006/relationships/slideLayout" Target="../slideLayouts/slideLayout97.xml"/><Relationship Id="rId1" Type="http://schemas.openxmlformats.org/officeDocument/2006/relationships/slideLayout" Target="../slideLayouts/slideLayout96.xml"/><Relationship Id="rId6" Type="http://schemas.openxmlformats.org/officeDocument/2006/relationships/image" Target="../media/image11.emf"/><Relationship Id="rId5" Type="http://schemas.openxmlformats.org/officeDocument/2006/relationships/theme" Target="../theme/theme7.xml"/><Relationship Id="rId4" Type="http://schemas.openxmlformats.org/officeDocument/2006/relationships/slideLayout" Target="../slideLayouts/slideLayout99.xml"/></Relationships>
</file>

<file path=ppt/slideMasters/_rels/slideMaster8.xml.rels><?xml version="1.0" encoding="UTF-8" standalone="yes"?>
<Relationships xmlns="http://schemas.openxmlformats.org/package/2006/relationships"><Relationship Id="rId2" Type="http://schemas.openxmlformats.org/officeDocument/2006/relationships/theme" Target="../theme/theme8.xml"/><Relationship Id="rId1" Type="http://schemas.openxmlformats.org/officeDocument/2006/relationships/slideLayout" Target="../slideLayouts/slideLayout100.xml"/></Relationships>
</file>

<file path=ppt/slideMasters/_rels/slideMaster9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slideMasters/_rels/slideMaster10.xml.rels><?xml version="1.0" encoding="UTF-8" standalone="yes"?>
<Relationships xmlns="http://schemas.openxmlformats.org/package/2006/relationships"><Relationship Id="rId2" Type="http://schemas.openxmlformats.org/officeDocument/2006/relationships/theme" Target="../theme/theme10.xml"/><Relationship Id="rId1" Type="http://schemas.openxmlformats.org/officeDocument/2006/relationships/slideLayout" Target="../slideLayouts/slideLayout101.xml"/></Relationships>
</file>

<file path=ppt/slideMasters/_rels/slideMaster1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theme" Target="../theme/theme12.xml"/><Relationship Id="rId1" Type="http://schemas.openxmlformats.org/officeDocument/2006/relationships/slideLayout" Target="../slideLayouts/slideLayout102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theme" Target="../theme/theme13.xml"/><Relationship Id="rId1" Type="http://schemas.openxmlformats.org/officeDocument/2006/relationships/slideLayout" Target="../slideLayouts/slideLayout103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theme" Target="../theme/theme14.xml"/><Relationship Id="rId1" Type="http://schemas.openxmlformats.org/officeDocument/2006/relationships/slideLayout" Target="../slideLayouts/slideLayout104.xml"/></Relationships>
</file>

<file path=ppt/slideMasters/_rels/slideMaster15.xml.rels><?xml version="1.0" encoding="UTF-8" standalone="yes"?>
<Relationships xmlns="http://schemas.openxmlformats.org/package/2006/relationships"><Relationship Id="rId2" Type="http://schemas.openxmlformats.org/officeDocument/2006/relationships/theme" Target="../theme/theme15.xml"/><Relationship Id="rId1" Type="http://schemas.openxmlformats.org/officeDocument/2006/relationships/slideLayout" Target="../slideLayouts/slideLayout10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776276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1" r:id="rId1"/>
    <p:sldLayoutId id="2147483742" r:id="rId2"/>
    <p:sldLayoutId id="2147483743" r:id="rId3"/>
    <p:sldLayoutId id="2147483744" r:id="rId4"/>
    <p:sldLayoutId id="2147483745" r:id="rId5"/>
    <p:sldLayoutId id="2147483746" r:id="rId6"/>
    <p:sldLayoutId id="2147483749" r:id="rId7"/>
    <p:sldLayoutId id="2147483750" r:id="rId8"/>
    <p:sldLayoutId id="2147483751" r:id="rId9"/>
    <p:sldLayoutId id="2147483752" r:id="rId10"/>
    <p:sldLayoutId id="2147483753" r:id="rId11"/>
  </p:sldLayoutIdLst>
  <p:hf hdr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589" indent="-228589" algn="l" defTabSz="914354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Wingdings" pitchFamily="2" charset="2"/>
        <a:buChar char="§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766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2942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120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1867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298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1867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3" orient="horz" pos="195">
          <p15:clr>
            <a:srgbClr val="F26B43"/>
          </p15:clr>
        </p15:guide>
        <p15:guide id="4" orient="horz" pos="4125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415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15">
            <a:extLst>
              <a:ext uri="{FF2B5EF4-FFF2-40B4-BE49-F238E27FC236}">
                <a16:creationId xmlns:a16="http://schemas.microsoft.com/office/drawing/2014/main" id="{1B892F4E-ECA4-CD36-C1FF-53A59D42D76E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9620" y="1825625"/>
            <a:ext cx="11177642" cy="2162643"/>
          </a:xfrm>
          <a:prstGeom prst="rect">
            <a:avLst/>
          </a:prstGeom>
        </p:spPr>
        <p:txBody>
          <a:bodyPr vert="horz" lIns="0" tIns="0" rIns="0" bIns="0" rtlCol="0">
            <a:spAutoFit/>
          </a:bodyPr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6438E7FF-BFA0-4D39-9B55-44FF5AA2179B}" type="datetime1">
              <a:rPr lang="ru-RU" smtClean="0"/>
              <a:t>24.02.2025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21037" y="6327775"/>
            <a:ext cx="315064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000">
                <a:solidFill>
                  <a:schemeClr val="accent2"/>
                </a:solidFill>
              </a:defRPr>
            </a:lvl1pPr>
          </a:lstStyle>
          <a:p>
            <a:pPr algn="l"/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17416" y="6327775"/>
            <a:ext cx="63962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tx2"/>
                </a:solidFill>
              </a:defRPr>
            </a:lvl1pPr>
          </a:lstStyle>
          <a:p>
            <a:fld id="{90D6FB67-C437-4386-BA98-C16BA367CE3E}" type="slidenum">
              <a:rPr lang="ru-RU" smtClean="0"/>
              <a:pPr/>
              <a:t>‹#›</a:t>
            </a:fld>
            <a:endParaRPr lang="ru-RU"/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A068AC05-D9DE-B643-9FEA-1E49DE8930C6}"/>
              </a:ext>
            </a:extLst>
          </p:cNvPr>
          <p:cNvPicPr>
            <a:picLocks noChangeAspect="1"/>
          </p:cNvPicPr>
          <p:nvPr userDrawn="1"/>
        </p:nvPicPr>
        <p:blipFill>
          <a:blip r:embed="rId3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A2BBDC87-C70C-0841-87E4-76BD82FC9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506" y="415317"/>
            <a:ext cx="7308286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35410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  <p:sldLayoutId id="2147483797" r:id="rId12"/>
    <p:sldLayoutId id="2147483798" r:id="rId13"/>
    <p:sldLayoutId id="2147483799" r:id="rId14"/>
    <p:sldLayoutId id="2147483800" r:id="rId15"/>
    <p:sldLayoutId id="2147483801" r:id="rId16"/>
    <p:sldLayoutId id="2147483802" r:id="rId17"/>
    <p:sldLayoutId id="2147483803" r:id="rId18"/>
    <p:sldLayoutId id="2147483804" r:id="rId19"/>
    <p:sldLayoutId id="2147483805" r:id="rId20"/>
    <p:sldLayoutId id="2147483806" r:id="rId21"/>
    <p:sldLayoutId id="2147483807" r:id="rId22"/>
    <p:sldLayoutId id="2147483808" r:id="rId23"/>
    <p:sldLayoutId id="2147483809" r:id="rId24"/>
    <p:sldLayoutId id="2147483810" r:id="rId25"/>
    <p:sldLayoutId id="2147483811" r:id="rId26"/>
    <p:sldLayoutId id="2147483812" r:id="rId27"/>
    <p:sldLayoutId id="2147483814" r:id="rId28"/>
    <p:sldLayoutId id="2147483815" r:id="rId29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600" b="1" i="0" kern="1200" cap="all" baseline="0">
          <a:solidFill>
            <a:schemeClr val="tx2"/>
          </a:solidFill>
          <a:latin typeface="Arial Black" panose="020B0604020202020204" pitchFamily="34" charset="0"/>
          <a:ea typeface="+mj-ea"/>
          <a:cs typeface="Arial Black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spcAft>
          <a:spcPts val="800"/>
        </a:spcAft>
        <a:buFont typeface="Arial" panose="020B0604020202020204" pitchFamily="34" charset="0"/>
        <a:buNone/>
        <a:defRPr sz="2800" kern="1200">
          <a:solidFill>
            <a:schemeClr val="tx2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400" kern="1200">
          <a:solidFill>
            <a:schemeClr val="tx2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4" orient="horz" pos="3906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347">
          <p15:clr>
            <a:srgbClr val="F26B43"/>
          </p15:clr>
        </p15:guide>
        <p15:guide id="10" orient="horz" pos="4134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31086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8" r:id="rId1"/>
    <p:sldLayoutId id="2147483819" r:id="rId2"/>
    <p:sldLayoutId id="2147483820" r:id="rId3"/>
    <p:sldLayoutId id="2147483821" r:id="rId4"/>
    <p:sldLayoutId id="2147483822" r:id="rId5"/>
    <p:sldLayoutId id="2147483823" r:id="rId6"/>
    <p:sldLayoutId id="2147483824" r:id="rId7"/>
    <p:sldLayoutId id="2147483825" r:id="rId8"/>
    <p:sldLayoutId id="2147483826" r:id="rId9"/>
    <p:sldLayoutId id="2147483827" r:id="rId10"/>
    <p:sldLayoutId id="2147483828" r:id="rId11"/>
  </p:sldLayoutIdLst>
  <p:hf hdr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589" indent="-228589" algn="l" defTabSz="914354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Wingdings" pitchFamily="2" charset="2"/>
        <a:buChar char="§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766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2942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120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1867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298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1867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3" orient="horz" pos="195">
          <p15:clr>
            <a:srgbClr val="F26B43"/>
          </p15:clr>
        </p15:guide>
        <p15:guide id="4" orient="horz" pos="4125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415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15">
            <a:extLst>
              <a:ext uri="{FF2B5EF4-FFF2-40B4-BE49-F238E27FC236}">
                <a16:creationId xmlns:a16="http://schemas.microsoft.com/office/drawing/2014/main" id="{1B892F4E-ECA4-CD36-C1FF-53A59D42D76E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9620" y="1825625"/>
            <a:ext cx="11177642" cy="2162643"/>
          </a:xfrm>
          <a:prstGeom prst="rect">
            <a:avLst/>
          </a:prstGeom>
        </p:spPr>
        <p:txBody>
          <a:bodyPr vert="horz" lIns="0" tIns="0" rIns="0" bIns="0" rtlCol="0">
            <a:spAutoFit/>
          </a:bodyPr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6438E7FF-BFA0-4D39-9B55-44FF5AA2179B}" type="datetime1">
              <a:rPr lang="ru-RU" smtClean="0"/>
              <a:t>24.02.2025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21037" y="6327775"/>
            <a:ext cx="315064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000">
                <a:solidFill>
                  <a:schemeClr val="accent2"/>
                </a:solidFill>
              </a:defRPr>
            </a:lvl1pPr>
          </a:lstStyle>
          <a:p>
            <a:pPr algn="l"/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17416" y="6327775"/>
            <a:ext cx="63962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tx2"/>
                </a:solidFill>
              </a:defRPr>
            </a:lvl1pPr>
          </a:lstStyle>
          <a:p>
            <a:fld id="{90D6FB67-C437-4386-BA98-C16BA367CE3E}" type="slidenum">
              <a:rPr lang="ru-RU" smtClean="0"/>
              <a:pPr/>
              <a:t>‹#›</a:t>
            </a:fld>
            <a:endParaRPr lang="ru-RU"/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A068AC05-D9DE-B643-9FEA-1E49DE8930C6}"/>
              </a:ext>
            </a:extLst>
          </p:cNvPr>
          <p:cNvPicPr>
            <a:picLocks noChangeAspect="1"/>
          </p:cNvPicPr>
          <p:nvPr userDrawn="1"/>
        </p:nvPicPr>
        <p:blipFill>
          <a:blip r:embed="rId3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A2BBDC87-C70C-0841-87E4-76BD82FC9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506" y="415317"/>
            <a:ext cx="7308286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30599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0" r:id="rId1"/>
    <p:sldLayoutId id="2147483831" r:id="rId2"/>
    <p:sldLayoutId id="2147483832" r:id="rId3"/>
    <p:sldLayoutId id="2147483833" r:id="rId4"/>
    <p:sldLayoutId id="2147483834" r:id="rId5"/>
    <p:sldLayoutId id="2147483835" r:id="rId6"/>
    <p:sldLayoutId id="2147483836" r:id="rId7"/>
    <p:sldLayoutId id="2147483837" r:id="rId8"/>
    <p:sldLayoutId id="2147483838" r:id="rId9"/>
    <p:sldLayoutId id="2147483839" r:id="rId10"/>
    <p:sldLayoutId id="2147483840" r:id="rId11"/>
    <p:sldLayoutId id="2147483841" r:id="rId12"/>
    <p:sldLayoutId id="2147483842" r:id="rId13"/>
    <p:sldLayoutId id="2147483843" r:id="rId14"/>
    <p:sldLayoutId id="2147483844" r:id="rId15"/>
    <p:sldLayoutId id="2147483845" r:id="rId16"/>
    <p:sldLayoutId id="2147483846" r:id="rId17"/>
    <p:sldLayoutId id="2147483847" r:id="rId18"/>
    <p:sldLayoutId id="2147483848" r:id="rId19"/>
    <p:sldLayoutId id="2147483849" r:id="rId20"/>
    <p:sldLayoutId id="2147483850" r:id="rId21"/>
    <p:sldLayoutId id="2147483851" r:id="rId22"/>
    <p:sldLayoutId id="2147483852" r:id="rId23"/>
    <p:sldLayoutId id="2147483853" r:id="rId24"/>
    <p:sldLayoutId id="2147483854" r:id="rId25"/>
    <p:sldLayoutId id="2147483855" r:id="rId26"/>
    <p:sldLayoutId id="2147483856" r:id="rId27"/>
    <p:sldLayoutId id="2147483858" r:id="rId28"/>
    <p:sldLayoutId id="2147483875" r:id="rId29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600" b="1" i="0" kern="1200" cap="all" baseline="0">
          <a:solidFill>
            <a:schemeClr val="tx2"/>
          </a:solidFill>
          <a:latin typeface="Arial Black" panose="020B0604020202020204" pitchFamily="34" charset="0"/>
          <a:ea typeface="+mj-ea"/>
          <a:cs typeface="Arial Black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spcAft>
          <a:spcPts val="800"/>
        </a:spcAft>
        <a:buFont typeface="Arial" panose="020B0604020202020204" pitchFamily="34" charset="0"/>
        <a:buNone/>
        <a:defRPr sz="2800" kern="1200">
          <a:solidFill>
            <a:schemeClr val="tx2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400" kern="1200">
          <a:solidFill>
            <a:schemeClr val="tx2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4" orient="horz" pos="3906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347">
          <p15:clr>
            <a:srgbClr val="F26B43"/>
          </p15:clr>
        </p15:guide>
        <p15:guide id="10" orient="horz" pos="4134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pattFill prst="pct5">
          <a:fgClr>
            <a:srgbClr val="242E40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290063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1" r:id="rId1"/>
    <p:sldLayoutId id="2147483862" r:id="rId2"/>
    <p:sldLayoutId id="2147483863" r:id="rId3"/>
    <p:sldLayoutId id="2147483864" r:id="rId4"/>
    <p:sldLayoutId id="2147483865" r:id="rId5"/>
    <p:sldLayoutId id="2147483866" r:id="rId6"/>
    <p:sldLayoutId id="2147483867" r:id="rId7"/>
    <p:sldLayoutId id="2147483868" r:id="rId8"/>
    <p:sldLayoutId id="2147483869" r:id="rId9"/>
    <p:sldLayoutId id="2147483870" r:id="rId10"/>
    <p:sldLayoutId id="2147483871" r:id="rId11"/>
    <p:sldLayoutId id="2147483872" r:id="rId12"/>
    <p:sldLayoutId id="2147483873" r:id="rId13"/>
    <p:sldLayoutId id="2147483874" r:id="rId14"/>
  </p:sldLayoutIdLst>
  <p:hf hdr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589" indent="-228589" algn="l" defTabSz="914354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Wingdings" pitchFamily="2" charset="2"/>
        <a:buChar char="§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766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2942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120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1867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298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1867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3" orient="horz" pos="195">
          <p15:clr>
            <a:srgbClr val="F26B43"/>
          </p15:clr>
        </p15:guide>
        <p15:guide id="4" orient="horz" pos="4125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415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555802" y="6476060"/>
            <a:ext cx="853440" cy="92075"/>
          </a:xfrm>
          <a:custGeom>
            <a:avLst/>
            <a:gdLst/>
            <a:ahLst/>
            <a:cxnLst/>
            <a:rect l="l" t="t" r="r" b="b"/>
            <a:pathLst>
              <a:path w="853440" h="92075">
                <a:moveTo>
                  <a:pt x="77101" y="1765"/>
                </a:moveTo>
                <a:lnTo>
                  <a:pt x="0" y="1765"/>
                </a:lnTo>
                <a:lnTo>
                  <a:pt x="0" y="23253"/>
                </a:lnTo>
                <a:lnTo>
                  <a:pt x="26276" y="23253"/>
                </a:lnTo>
                <a:lnTo>
                  <a:pt x="26276" y="90182"/>
                </a:lnTo>
                <a:lnTo>
                  <a:pt x="50457" y="90182"/>
                </a:lnTo>
                <a:lnTo>
                  <a:pt x="50457" y="23253"/>
                </a:lnTo>
                <a:lnTo>
                  <a:pt x="77101" y="23253"/>
                </a:lnTo>
                <a:lnTo>
                  <a:pt x="77101" y="1765"/>
                </a:lnTo>
                <a:close/>
              </a:path>
              <a:path w="853440" h="92075">
                <a:moveTo>
                  <a:pt x="160858" y="69405"/>
                </a:moveTo>
                <a:lnTo>
                  <a:pt x="113893" y="69405"/>
                </a:lnTo>
                <a:lnTo>
                  <a:pt x="113893" y="55308"/>
                </a:lnTo>
                <a:lnTo>
                  <a:pt x="155956" y="55308"/>
                </a:lnTo>
                <a:lnTo>
                  <a:pt x="155956" y="35941"/>
                </a:lnTo>
                <a:lnTo>
                  <a:pt x="113893" y="35941"/>
                </a:lnTo>
                <a:lnTo>
                  <a:pt x="113893" y="22542"/>
                </a:lnTo>
                <a:lnTo>
                  <a:pt x="160159" y="22542"/>
                </a:lnTo>
                <a:lnTo>
                  <a:pt x="160159" y="1765"/>
                </a:lnTo>
                <a:lnTo>
                  <a:pt x="89712" y="1765"/>
                </a:lnTo>
                <a:lnTo>
                  <a:pt x="89712" y="90182"/>
                </a:lnTo>
                <a:lnTo>
                  <a:pt x="160858" y="90182"/>
                </a:lnTo>
                <a:lnTo>
                  <a:pt x="160858" y="69405"/>
                </a:lnTo>
                <a:close/>
              </a:path>
              <a:path w="853440" h="92075">
                <a:moveTo>
                  <a:pt x="260019" y="90182"/>
                </a:moveTo>
                <a:lnTo>
                  <a:pt x="229882" y="45097"/>
                </a:lnTo>
                <a:lnTo>
                  <a:pt x="258622" y="1765"/>
                </a:lnTo>
                <a:lnTo>
                  <a:pt x="231292" y="1765"/>
                </a:lnTo>
                <a:lnTo>
                  <a:pt x="215544" y="26771"/>
                </a:lnTo>
                <a:lnTo>
                  <a:pt x="200113" y="1765"/>
                </a:lnTo>
                <a:lnTo>
                  <a:pt x="172072" y="1765"/>
                </a:lnTo>
                <a:lnTo>
                  <a:pt x="200812" y="45097"/>
                </a:lnTo>
                <a:lnTo>
                  <a:pt x="171018" y="90182"/>
                </a:lnTo>
                <a:lnTo>
                  <a:pt x="198361" y="90182"/>
                </a:lnTo>
                <a:lnTo>
                  <a:pt x="215176" y="63411"/>
                </a:lnTo>
                <a:lnTo>
                  <a:pt x="231990" y="90182"/>
                </a:lnTo>
                <a:lnTo>
                  <a:pt x="260019" y="90182"/>
                </a:lnTo>
                <a:close/>
              </a:path>
              <a:path w="853440" h="92075">
                <a:moveTo>
                  <a:pt x="351180" y="1765"/>
                </a:moveTo>
                <a:lnTo>
                  <a:pt x="326974" y="1765"/>
                </a:lnTo>
                <a:lnTo>
                  <a:pt x="326974" y="34874"/>
                </a:lnTo>
                <a:lnTo>
                  <a:pt x="295770" y="34874"/>
                </a:lnTo>
                <a:lnTo>
                  <a:pt x="295770" y="1765"/>
                </a:lnTo>
                <a:lnTo>
                  <a:pt x="271233" y="1765"/>
                </a:lnTo>
                <a:lnTo>
                  <a:pt x="271233" y="90182"/>
                </a:lnTo>
                <a:lnTo>
                  <a:pt x="295770" y="90182"/>
                </a:lnTo>
                <a:lnTo>
                  <a:pt x="295770" y="56362"/>
                </a:lnTo>
                <a:lnTo>
                  <a:pt x="326974" y="56362"/>
                </a:lnTo>
                <a:lnTo>
                  <a:pt x="326974" y="90182"/>
                </a:lnTo>
                <a:lnTo>
                  <a:pt x="351180" y="90182"/>
                </a:lnTo>
                <a:lnTo>
                  <a:pt x="351180" y="1765"/>
                </a:lnTo>
                <a:close/>
              </a:path>
              <a:path w="853440" h="92075">
                <a:moveTo>
                  <a:pt x="460502" y="45796"/>
                </a:moveTo>
                <a:lnTo>
                  <a:pt x="456946" y="27940"/>
                </a:lnTo>
                <a:lnTo>
                  <a:pt x="453059" y="22199"/>
                </a:lnTo>
                <a:lnTo>
                  <a:pt x="447090" y="13385"/>
                </a:lnTo>
                <a:lnTo>
                  <a:pt x="435597" y="5880"/>
                </a:lnTo>
                <a:lnTo>
                  <a:pt x="435597" y="45796"/>
                </a:lnTo>
                <a:lnTo>
                  <a:pt x="434022" y="55041"/>
                </a:lnTo>
                <a:lnTo>
                  <a:pt x="429526" y="62661"/>
                </a:lnTo>
                <a:lnTo>
                  <a:pt x="422452" y="67843"/>
                </a:lnTo>
                <a:lnTo>
                  <a:pt x="413169" y="69748"/>
                </a:lnTo>
                <a:lnTo>
                  <a:pt x="404050" y="67843"/>
                </a:lnTo>
                <a:lnTo>
                  <a:pt x="396963" y="62661"/>
                </a:lnTo>
                <a:lnTo>
                  <a:pt x="392379" y="55041"/>
                </a:lnTo>
                <a:lnTo>
                  <a:pt x="390753" y="45796"/>
                </a:lnTo>
                <a:lnTo>
                  <a:pt x="392379" y="36766"/>
                </a:lnTo>
                <a:lnTo>
                  <a:pt x="396963" y="29235"/>
                </a:lnTo>
                <a:lnTo>
                  <a:pt x="404050" y="24104"/>
                </a:lnTo>
                <a:lnTo>
                  <a:pt x="413169" y="22199"/>
                </a:lnTo>
                <a:lnTo>
                  <a:pt x="422300" y="24104"/>
                </a:lnTo>
                <a:lnTo>
                  <a:pt x="429374" y="29235"/>
                </a:lnTo>
                <a:lnTo>
                  <a:pt x="433971" y="36766"/>
                </a:lnTo>
                <a:lnTo>
                  <a:pt x="435597" y="45796"/>
                </a:lnTo>
                <a:lnTo>
                  <a:pt x="435597" y="5880"/>
                </a:lnTo>
                <a:lnTo>
                  <a:pt x="432104" y="3594"/>
                </a:lnTo>
                <a:lnTo>
                  <a:pt x="413169" y="0"/>
                </a:lnTo>
                <a:lnTo>
                  <a:pt x="394411" y="3594"/>
                </a:lnTo>
                <a:lnTo>
                  <a:pt x="379425" y="13385"/>
                </a:lnTo>
                <a:lnTo>
                  <a:pt x="369493" y="27940"/>
                </a:lnTo>
                <a:lnTo>
                  <a:pt x="365887" y="45796"/>
                </a:lnTo>
                <a:lnTo>
                  <a:pt x="369443" y="63855"/>
                </a:lnTo>
                <a:lnTo>
                  <a:pt x="379285" y="78524"/>
                </a:lnTo>
                <a:lnTo>
                  <a:pt x="394258" y="88353"/>
                </a:lnTo>
                <a:lnTo>
                  <a:pt x="413169" y="91948"/>
                </a:lnTo>
                <a:lnTo>
                  <a:pt x="431965" y="88303"/>
                </a:lnTo>
                <a:lnTo>
                  <a:pt x="446963" y="78384"/>
                </a:lnTo>
                <a:lnTo>
                  <a:pt x="452818" y="69748"/>
                </a:lnTo>
                <a:lnTo>
                  <a:pt x="456907" y="63715"/>
                </a:lnTo>
                <a:lnTo>
                  <a:pt x="460502" y="45796"/>
                </a:lnTo>
                <a:close/>
              </a:path>
              <a:path w="853440" h="92075">
                <a:moveTo>
                  <a:pt x="555117" y="1765"/>
                </a:moveTo>
                <a:lnTo>
                  <a:pt x="530580" y="1765"/>
                </a:lnTo>
                <a:lnTo>
                  <a:pt x="530580" y="34874"/>
                </a:lnTo>
                <a:lnTo>
                  <a:pt x="499414" y="34874"/>
                </a:lnTo>
                <a:lnTo>
                  <a:pt x="499414" y="1765"/>
                </a:lnTo>
                <a:lnTo>
                  <a:pt x="475221" y="1765"/>
                </a:lnTo>
                <a:lnTo>
                  <a:pt x="475221" y="90182"/>
                </a:lnTo>
                <a:lnTo>
                  <a:pt x="499414" y="90182"/>
                </a:lnTo>
                <a:lnTo>
                  <a:pt x="499414" y="56362"/>
                </a:lnTo>
                <a:lnTo>
                  <a:pt x="530580" y="56362"/>
                </a:lnTo>
                <a:lnTo>
                  <a:pt x="530580" y="90182"/>
                </a:lnTo>
                <a:lnTo>
                  <a:pt x="555117" y="90182"/>
                </a:lnTo>
                <a:lnTo>
                  <a:pt x="555117" y="1765"/>
                </a:lnTo>
                <a:close/>
              </a:path>
              <a:path w="853440" h="92075">
                <a:moveTo>
                  <a:pt x="654672" y="1765"/>
                </a:moveTo>
                <a:lnTo>
                  <a:pt x="631875" y="1765"/>
                </a:lnTo>
                <a:lnTo>
                  <a:pt x="597865" y="51435"/>
                </a:lnTo>
                <a:lnTo>
                  <a:pt x="597865" y="1765"/>
                </a:lnTo>
                <a:lnTo>
                  <a:pt x="574027" y="1765"/>
                </a:lnTo>
                <a:lnTo>
                  <a:pt x="574027" y="90182"/>
                </a:lnTo>
                <a:lnTo>
                  <a:pt x="596455" y="90182"/>
                </a:lnTo>
                <a:lnTo>
                  <a:pt x="630466" y="40513"/>
                </a:lnTo>
                <a:lnTo>
                  <a:pt x="630466" y="90182"/>
                </a:lnTo>
                <a:lnTo>
                  <a:pt x="654672" y="90182"/>
                </a:lnTo>
                <a:lnTo>
                  <a:pt x="654672" y="1765"/>
                </a:lnTo>
                <a:close/>
              </a:path>
              <a:path w="853440" h="92075">
                <a:moveTo>
                  <a:pt x="758063" y="90182"/>
                </a:moveTo>
                <a:lnTo>
                  <a:pt x="723684" y="39814"/>
                </a:lnTo>
                <a:lnTo>
                  <a:pt x="756996" y="1765"/>
                </a:lnTo>
                <a:lnTo>
                  <a:pt x="728256" y="1765"/>
                </a:lnTo>
                <a:lnTo>
                  <a:pt x="698119" y="37693"/>
                </a:lnTo>
                <a:lnTo>
                  <a:pt x="698119" y="1765"/>
                </a:lnTo>
                <a:lnTo>
                  <a:pt x="673595" y="1765"/>
                </a:lnTo>
                <a:lnTo>
                  <a:pt x="673595" y="90182"/>
                </a:lnTo>
                <a:lnTo>
                  <a:pt x="698119" y="90182"/>
                </a:lnTo>
                <a:lnTo>
                  <a:pt x="698119" y="67284"/>
                </a:lnTo>
                <a:lnTo>
                  <a:pt x="706856" y="57429"/>
                </a:lnTo>
                <a:lnTo>
                  <a:pt x="728954" y="90182"/>
                </a:lnTo>
                <a:lnTo>
                  <a:pt x="758063" y="90182"/>
                </a:lnTo>
                <a:close/>
              </a:path>
              <a:path w="853440" h="92075">
                <a:moveTo>
                  <a:pt x="853008" y="45796"/>
                </a:moveTo>
                <a:lnTo>
                  <a:pt x="849401" y="27940"/>
                </a:lnTo>
                <a:lnTo>
                  <a:pt x="845477" y="22199"/>
                </a:lnTo>
                <a:lnTo>
                  <a:pt x="839470" y="13385"/>
                </a:lnTo>
                <a:lnTo>
                  <a:pt x="828141" y="5994"/>
                </a:lnTo>
                <a:lnTo>
                  <a:pt x="828141" y="45796"/>
                </a:lnTo>
                <a:lnTo>
                  <a:pt x="826516" y="55041"/>
                </a:lnTo>
                <a:lnTo>
                  <a:pt x="821931" y="62661"/>
                </a:lnTo>
                <a:lnTo>
                  <a:pt x="814844" y="67843"/>
                </a:lnTo>
                <a:lnTo>
                  <a:pt x="805726" y="69748"/>
                </a:lnTo>
                <a:lnTo>
                  <a:pt x="796594" y="67843"/>
                </a:lnTo>
                <a:lnTo>
                  <a:pt x="789520" y="62661"/>
                </a:lnTo>
                <a:lnTo>
                  <a:pt x="784923" y="55041"/>
                </a:lnTo>
                <a:lnTo>
                  <a:pt x="783297" y="45796"/>
                </a:lnTo>
                <a:lnTo>
                  <a:pt x="784872" y="36766"/>
                </a:lnTo>
                <a:lnTo>
                  <a:pt x="789330" y="29235"/>
                </a:lnTo>
                <a:lnTo>
                  <a:pt x="796290" y="24104"/>
                </a:lnTo>
                <a:lnTo>
                  <a:pt x="805345" y="22199"/>
                </a:lnTo>
                <a:lnTo>
                  <a:pt x="814679" y="24104"/>
                </a:lnTo>
                <a:lnTo>
                  <a:pt x="821880" y="29235"/>
                </a:lnTo>
                <a:lnTo>
                  <a:pt x="826516" y="36766"/>
                </a:lnTo>
                <a:lnTo>
                  <a:pt x="828141" y="45796"/>
                </a:lnTo>
                <a:lnTo>
                  <a:pt x="828141" y="5994"/>
                </a:lnTo>
                <a:lnTo>
                  <a:pt x="824484" y="3594"/>
                </a:lnTo>
                <a:lnTo>
                  <a:pt x="805726" y="0"/>
                </a:lnTo>
                <a:lnTo>
                  <a:pt x="786930" y="3594"/>
                </a:lnTo>
                <a:lnTo>
                  <a:pt x="771931" y="13385"/>
                </a:lnTo>
                <a:lnTo>
                  <a:pt x="761987" y="27940"/>
                </a:lnTo>
                <a:lnTo>
                  <a:pt x="758393" y="45796"/>
                </a:lnTo>
                <a:lnTo>
                  <a:pt x="761936" y="63855"/>
                </a:lnTo>
                <a:lnTo>
                  <a:pt x="771766" y="78524"/>
                </a:lnTo>
                <a:lnTo>
                  <a:pt x="786638" y="88353"/>
                </a:lnTo>
                <a:lnTo>
                  <a:pt x="805345" y="91948"/>
                </a:lnTo>
                <a:lnTo>
                  <a:pt x="824318" y="88303"/>
                </a:lnTo>
                <a:lnTo>
                  <a:pt x="839419" y="78384"/>
                </a:lnTo>
                <a:lnTo>
                  <a:pt x="845286" y="69748"/>
                </a:lnTo>
                <a:lnTo>
                  <a:pt x="849401" y="63715"/>
                </a:lnTo>
                <a:lnTo>
                  <a:pt x="853008" y="45796"/>
                </a:lnTo>
                <a:close/>
              </a:path>
            </a:pathLst>
          </a:custGeom>
          <a:solidFill>
            <a:srgbClr val="181817"/>
          </a:solidFill>
        </p:spPr>
        <p:txBody>
          <a:bodyPr wrap="square" lIns="0" tIns="0" rIns="0" bIns="0" rtlCol="0"/>
          <a:lstStyle/>
          <a:p>
            <a:endParaRPr kern="0">
              <a:solidFill>
                <a:sysClr val="windowText" lastClr="000000"/>
              </a:solidFill>
            </a:endParaRPr>
          </a:p>
        </p:txBody>
      </p:sp>
      <p:sp>
        <p:nvSpPr>
          <p:cNvPr id="17" name="bg object 17"/>
          <p:cNvSpPr/>
          <p:nvPr/>
        </p:nvSpPr>
        <p:spPr>
          <a:xfrm>
            <a:off x="1517484" y="6477816"/>
            <a:ext cx="74295" cy="88900"/>
          </a:xfrm>
          <a:custGeom>
            <a:avLst/>
            <a:gdLst/>
            <a:ahLst/>
            <a:cxnLst/>
            <a:rect l="l" t="t" r="r" b="b"/>
            <a:pathLst>
              <a:path w="74294" h="88900">
                <a:moveTo>
                  <a:pt x="24154" y="0"/>
                </a:moveTo>
                <a:lnTo>
                  <a:pt x="0" y="0"/>
                </a:lnTo>
                <a:lnTo>
                  <a:pt x="0" y="88423"/>
                </a:lnTo>
                <a:lnTo>
                  <a:pt x="38871" y="88423"/>
                </a:lnTo>
                <a:lnTo>
                  <a:pt x="53374" y="86309"/>
                </a:lnTo>
                <a:lnTo>
                  <a:pt x="64416" y="80232"/>
                </a:lnTo>
                <a:lnTo>
                  <a:pt x="71446" y="70589"/>
                </a:lnTo>
                <a:lnTo>
                  <a:pt x="72014" y="67638"/>
                </a:lnTo>
                <a:lnTo>
                  <a:pt x="24154" y="67638"/>
                </a:lnTo>
                <a:lnTo>
                  <a:pt x="24154" y="46854"/>
                </a:lnTo>
                <a:lnTo>
                  <a:pt x="71612" y="46854"/>
                </a:lnTo>
                <a:lnTo>
                  <a:pt x="71174" y="44774"/>
                </a:lnTo>
                <a:lnTo>
                  <a:pt x="63575" y="35406"/>
                </a:lnTo>
                <a:lnTo>
                  <a:pt x="52033" y="29737"/>
                </a:lnTo>
                <a:lnTo>
                  <a:pt x="37469" y="27833"/>
                </a:lnTo>
                <a:lnTo>
                  <a:pt x="24154" y="27833"/>
                </a:lnTo>
                <a:lnTo>
                  <a:pt x="24154" y="0"/>
                </a:lnTo>
                <a:close/>
              </a:path>
              <a:path w="74294" h="88900">
                <a:moveTo>
                  <a:pt x="71612" y="46854"/>
                </a:moveTo>
                <a:lnTo>
                  <a:pt x="44851" y="46854"/>
                </a:lnTo>
                <a:lnTo>
                  <a:pt x="49757" y="51084"/>
                </a:lnTo>
                <a:lnTo>
                  <a:pt x="49757" y="64116"/>
                </a:lnTo>
                <a:lnTo>
                  <a:pt x="44851" y="67638"/>
                </a:lnTo>
                <a:lnTo>
                  <a:pt x="72014" y="67638"/>
                </a:lnTo>
                <a:lnTo>
                  <a:pt x="73912" y="57776"/>
                </a:lnTo>
                <a:lnTo>
                  <a:pt x="71612" y="46854"/>
                </a:lnTo>
                <a:close/>
              </a:path>
            </a:pathLst>
          </a:custGeom>
          <a:solidFill>
            <a:srgbClr val="181817"/>
          </a:solidFill>
        </p:spPr>
        <p:txBody>
          <a:bodyPr wrap="square" lIns="0" tIns="0" rIns="0" bIns="0" rtlCol="0"/>
          <a:lstStyle/>
          <a:p>
            <a:endParaRPr kern="0">
              <a:solidFill>
                <a:sysClr val="windowText" lastClr="000000"/>
              </a:solidFill>
            </a:endParaRPr>
          </a:p>
        </p:txBody>
      </p:sp>
      <p:pic>
        <p:nvPicPr>
          <p:cNvPr id="18" name="bg 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2608" y="6411940"/>
            <a:ext cx="219390" cy="22053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413016" y="6477816"/>
            <a:ext cx="85725" cy="90805"/>
          </a:xfrm>
          <a:custGeom>
            <a:avLst/>
            <a:gdLst/>
            <a:ahLst/>
            <a:cxnLst/>
            <a:rect l="l" t="t" r="r" b="b"/>
            <a:pathLst>
              <a:path w="85725" h="90804">
                <a:moveTo>
                  <a:pt x="85545" y="0"/>
                </a:moveTo>
                <a:lnTo>
                  <a:pt x="17193" y="0"/>
                </a:lnTo>
                <a:lnTo>
                  <a:pt x="17193" y="38750"/>
                </a:lnTo>
                <a:lnTo>
                  <a:pt x="16932" y="46209"/>
                </a:lnTo>
                <a:lnTo>
                  <a:pt x="2803" y="69753"/>
                </a:lnTo>
                <a:lnTo>
                  <a:pt x="0" y="69753"/>
                </a:lnTo>
                <a:lnTo>
                  <a:pt x="0" y="90538"/>
                </a:lnTo>
                <a:lnTo>
                  <a:pt x="10512" y="90538"/>
                </a:lnTo>
                <a:lnTo>
                  <a:pt x="19996" y="87016"/>
                </a:lnTo>
                <a:lnTo>
                  <a:pt x="39485" y="52057"/>
                </a:lnTo>
                <a:lnTo>
                  <a:pt x="39992" y="37343"/>
                </a:lnTo>
                <a:lnTo>
                  <a:pt x="39992" y="21487"/>
                </a:lnTo>
                <a:lnTo>
                  <a:pt x="61017" y="21487"/>
                </a:lnTo>
                <a:lnTo>
                  <a:pt x="61017" y="88423"/>
                </a:lnTo>
                <a:lnTo>
                  <a:pt x="85545" y="88423"/>
                </a:lnTo>
                <a:lnTo>
                  <a:pt x="85545" y="0"/>
                </a:lnTo>
                <a:close/>
              </a:path>
            </a:pathLst>
          </a:custGeom>
          <a:solidFill>
            <a:srgbClr val="181817"/>
          </a:solidFill>
        </p:spPr>
        <p:txBody>
          <a:bodyPr wrap="square" lIns="0" tIns="0" rIns="0" bIns="0" rtlCol="0"/>
          <a:lstStyle/>
          <a:p>
            <a:endParaRPr kern="0">
              <a:solidFill>
                <a:sysClr val="windowText" lastClr="000000"/>
              </a:solidFill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38378" y="346710"/>
            <a:ext cx="11115243" cy="4521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232D40"/>
                </a:solidFill>
                <a:latin typeface="Arial Black"/>
                <a:cs typeface="Arial Black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355841" y="3410077"/>
            <a:ext cx="5542915" cy="192150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355841" y="6450983"/>
            <a:ext cx="1641475" cy="16700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rgbClr val="7E7E7E"/>
                </a:solidFill>
                <a:latin typeface="Microsoft Sans Serif"/>
                <a:cs typeface="Microsoft Sans Serif"/>
              </a:defRPr>
            </a:lvl1pPr>
          </a:lstStyle>
          <a:p>
            <a:pPr marL="12700"/>
            <a:r>
              <a:rPr kern="0" dirty="0"/>
              <a:t>Знание.</a:t>
            </a:r>
            <a:r>
              <a:rPr kern="0" spc="-40" dirty="0"/>
              <a:t> </a:t>
            </a:r>
            <a:r>
              <a:rPr kern="0" dirty="0"/>
              <a:t>Опыт.</a:t>
            </a:r>
            <a:r>
              <a:rPr kern="0" spc="-35" dirty="0"/>
              <a:t> </a:t>
            </a:r>
            <a:r>
              <a:rPr kern="0" spc="-10" dirty="0"/>
              <a:t>Мастерство.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2942589" y="6450983"/>
            <a:ext cx="516254" cy="16700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rgbClr val="7E7E7E"/>
                </a:solidFill>
                <a:latin typeface="Microsoft Sans Serif"/>
                <a:cs typeface="Microsoft Sans Serif"/>
              </a:defRPr>
            </a:lvl1pPr>
          </a:lstStyle>
          <a:p>
            <a:pPr marL="12700"/>
            <a:r>
              <a:rPr kern="0" spc="-10" dirty="0"/>
              <a:t>20/06/24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1698478" y="6439353"/>
            <a:ext cx="241300" cy="1771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50" b="0" i="0">
                <a:solidFill>
                  <a:srgbClr val="8A8A8A"/>
                </a:solidFill>
                <a:latin typeface="Microsoft Sans Serif"/>
                <a:cs typeface="Microsoft Sans Serif"/>
              </a:defRPr>
            </a:lvl1pPr>
          </a:lstStyle>
          <a:p>
            <a:pPr marL="38100">
              <a:spcBef>
                <a:spcPts val="15"/>
              </a:spcBef>
            </a:pPr>
            <a:fld id="{81D60167-4931-47E6-BA6A-407CBD079E47}" type="slidenum">
              <a:rPr kern="0" spc="-25" dirty="0"/>
              <a:pPr marL="38100">
                <a:spcBef>
                  <a:spcPts val="15"/>
                </a:spcBef>
              </a:pPr>
              <a:t>‹#›</a:t>
            </a:fld>
            <a:endParaRPr kern="0" spc="-25" dirty="0"/>
          </a:p>
        </p:txBody>
      </p:sp>
    </p:spTree>
    <p:extLst>
      <p:ext uri="{BB962C8B-B14F-4D97-AF65-F5344CB8AC3E}">
        <p14:creationId xmlns:p14="http://schemas.microsoft.com/office/powerpoint/2010/main" val="35338879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3" r:id="rId1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9667" y="1196975"/>
            <a:ext cx="10752667" cy="5111751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/>
              <a:t>Click to edit Master text styles</a:t>
            </a:r>
            <a:r>
              <a:rPr lang="ru-RU"/>
              <a:t> </a:t>
            </a:r>
            <a:endParaRPr lang="en-US"/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r>
              <a:rPr lang="ru-RU"/>
              <a:t>     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432552" y="6399465"/>
            <a:ext cx="4032249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067" cap="all" spc="13">
                <a:solidFill>
                  <a:schemeClr val="bg2">
                    <a:lumMod val="50000"/>
                  </a:schemeClr>
                </a:solidFill>
                <a:latin typeface="Arial"/>
              </a:defRPr>
            </a:lvl1pPr>
          </a:lstStyle>
          <a:p>
            <a:pPr algn="r"/>
            <a:r>
              <a:rPr lang="ru-RU">
                <a:solidFill>
                  <a:srgbClr val="FFFFFF">
                    <a:lumMod val="50000"/>
                  </a:srgbClr>
                </a:solidFill>
              </a:rPr>
              <a:t>Программа согласована 00.00.0000</a:t>
            </a:r>
            <a:endParaRPr lang="en-US">
              <a:solidFill>
                <a:srgbClr val="FFFFFF">
                  <a:lumMod val="50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801351" y="6399465"/>
            <a:ext cx="670983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067" cap="all" spc="13">
                <a:solidFill>
                  <a:schemeClr val="tx1">
                    <a:tint val="75000"/>
                  </a:schemeClr>
                </a:solidFill>
                <a:latin typeface="Arial"/>
              </a:defRPr>
            </a:lvl1pPr>
          </a:lstStyle>
          <a:p>
            <a:fld id="{D809891A-D309-0247-92B5-BD07C36B0836}" type="slidenum">
              <a:rPr lang="en-US" smtClean="0">
                <a:solidFill>
                  <a:srgbClr val="191919">
                    <a:tint val="75000"/>
                  </a:srgbClr>
                </a:solidFill>
              </a:rPr>
              <a:pPr/>
              <a:t>‹#›</a:t>
            </a:fld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19667" y="267637"/>
            <a:ext cx="8401051" cy="47578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3"/>
          </p:nvPr>
        </p:nvSpPr>
        <p:spPr>
          <a:xfrm>
            <a:off x="720114" y="6410895"/>
            <a:ext cx="5375887" cy="219447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067" b="0" i="0" cap="all" baseline="0">
                <a:solidFill>
                  <a:schemeClr val="tx1">
                    <a:tint val="75000"/>
                  </a:schemeClr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ru-RU">
                <a:solidFill>
                  <a:srgbClr val="191919">
                    <a:tint val="75000"/>
                  </a:srgbClr>
                </a:solidFill>
              </a:rPr>
              <a:t>Системные РЕШЕНИЯ ИЗОЛЯЦИИ ФУНДАМЕНТОВ</a:t>
            </a:r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8" name="Footer Placeholder 4"/>
          <p:cNvSpPr txBox="1">
            <a:spLocks/>
          </p:cNvSpPr>
          <p:nvPr userDrawn="1"/>
        </p:nvSpPr>
        <p:spPr>
          <a:xfrm>
            <a:off x="2" y="1"/>
            <a:ext cx="12191999" cy="836083"/>
          </a:xfrm>
          <a:prstGeom prst="rect">
            <a:avLst/>
          </a:prstGeom>
          <a:blipFill dpi="0" rotWithShape="1">
            <a:blip r:embed="rId6"/>
            <a:srcRect/>
            <a:stretch>
              <a:fillRect/>
            </a:stretch>
          </a:blipFill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0" algn="l" defTabSz="457200" rtl="0" eaLnBrk="1" latinLnBrk="0" hangingPunct="1">
              <a:defRPr sz="1000" kern="1200" cap="all" spc="10">
                <a:solidFill>
                  <a:schemeClr val="bg2">
                    <a:lumMod val="50000"/>
                  </a:schemeClr>
                </a:solidFill>
                <a:latin typeface="Arial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333">
                <a:solidFill>
                  <a:srgbClr val="FFFFFF">
                    <a:lumMod val="50000"/>
                  </a:srgbClr>
                </a:solidFill>
              </a:rPr>
              <a:t>    </a:t>
            </a:r>
          </a:p>
        </p:txBody>
      </p:sp>
    </p:spTree>
    <p:extLst>
      <p:ext uri="{BB962C8B-B14F-4D97-AF65-F5344CB8AC3E}">
        <p14:creationId xmlns:p14="http://schemas.microsoft.com/office/powerpoint/2010/main" val="41318734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5" r:id="rId1"/>
    <p:sldLayoutId id="2147483888" r:id="rId2"/>
    <p:sldLayoutId id="2147483897" r:id="rId3"/>
    <p:sldLayoutId id="2147483916" r:id="rId4"/>
  </p:sldLayoutIdLst>
  <p:hf hdr="0"/>
  <p:txStyles>
    <p:titleStyle>
      <a:lvl1pPr algn="l" defTabSz="609585" rtl="0" eaLnBrk="1" latinLnBrk="0" hangingPunct="1">
        <a:spcBef>
          <a:spcPct val="0"/>
        </a:spcBef>
        <a:buNone/>
        <a:defRPr sz="2667" b="1" i="0" kern="1200" cap="all">
          <a:solidFill>
            <a:schemeClr val="accent1"/>
          </a:solidFill>
          <a:latin typeface="Arial"/>
          <a:ea typeface="+mj-ea"/>
          <a:cs typeface="+mj-cs"/>
        </a:defRPr>
      </a:lvl1pPr>
    </p:titleStyle>
    <p:bodyStyle>
      <a:lvl1pPr marL="457189" indent="-457189" algn="l" defTabSz="609585" rtl="0" eaLnBrk="1" latinLnBrk="0" hangingPunct="1">
        <a:spcBef>
          <a:spcPct val="20000"/>
        </a:spcBef>
        <a:buFont typeface=".HelveticaNeueDeskInterface-Regular" charset="0"/>
        <a:buChar char="–"/>
        <a:defRPr sz="1600" b="0" i="0" kern="1200" cap="none">
          <a:solidFill>
            <a:schemeClr val="tx1"/>
          </a:solidFill>
          <a:latin typeface="Arial"/>
          <a:ea typeface="+mn-ea"/>
          <a:cs typeface="+mn-cs"/>
        </a:defRPr>
      </a:lvl1pPr>
      <a:lvl2pPr marL="990575" indent="-380990" algn="l" defTabSz="609585" rtl="0" eaLnBrk="1" latinLnBrk="0" hangingPunct="1">
        <a:spcBef>
          <a:spcPct val="20000"/>
        </a:spcBef>
        <a:buFont typeface="Arial"/>
        <a:buChar char="–"/>
        <a:defRPr sz="1600" b="0" i="0" kern="1200" cap="none">
          <a:solidFill>
            <a:schemeClr val="tx1"/>
          </a:solidFill>
          <a:latin typeface="Arial"/>
          <a:ea typeface="+mn-ea"/>
          <a:cs typeface="+mn-cs"/>
        </a:defRPr>
      </a:lvl2pPr>
      <a:lvl3pPr marL="1523962" indent="-304792" algn="l" defTabSz="609585" rtl="0" eaLnBrk="1" latinLnBrk="0" hangingPunct="1">
        <a:spcBef>
          <a:spcPct val="20000"/>
        </a:spcBef>
        <a:buFont typeface="Arial"/>
        <a:buChar char="•"/>
        <a:defRPr sz="1600" b="0" i="0" kern="1200" cap="none">
          <a:solidFill>
            <a:schemeClr val="tx1"/>
          </a:solidFill>
          <a:latin typeface="Arial"/>
          <a:ea typeface="+mn-ea"/>
          <a:cs typeface="Arial"/>
        </a:defRPr>
      </a:lvl3pPr>
      <a:lvl4pPr marL="2133547" indent="-304792" algn="l" defTabSz="609585" rtl="0" eaLnBrk="1" latinLnBrk="0" hangingPunct="1">
        <a:spcBef>
          <a:spcPct val="20000"/>
        </a:spcBef>
        <a:buFont typeface="Arial"/>
        <a:buChar char="–"/>
        <a:defRPr sz="1600" b="0" i="0" kern="1200" cap="none">
          <a:solidFill>
            <a:schemeClr val="tx1"/>
          </a:solidFill>
          <a:latin typeface="Arial"/>
          <a:ea typeface="+mn-ea"/>
          <a:cs typeface="Arial"/>
        </a:defRPr>
      </a:lvl4pPr>
      <a:lvl5pPr marL="2743131" indent="-304792" algn="l" defTabSz="609585" rtl="0" eaLnBrk="1" latinLnBrk="0" hangingPunct="1">
        <a:spcBef>
          <a:spcPct val="20000"/>
        </a:spcBef>
        <a:buFont typeface="Arial"/>
        <a:buChar char="»"/>
        <a:defRPr sz="1600" b="0" i="0" kern="1200" cap="none">
          <a:solidFill>
            <a:schemeClr val="tx1"/>
          </a:solidFill>
          <a:latin typeface="Arial"/>
          <a:ea typeface="+mn-ea"/>
          <a:cs typeface="Arial"/>
        </a:defRPr>
      </a:lvl5pPr>
      <a:lvl6pPr marL="3352716" indent="-304792" algn="l" defTabSz="609585" rtl="0" eaLnBrk="1" latinLnBrk="0" hangingPunct="1">
        <a:spcBef>
          <a:spcPct val="20000"/>
        </a:spcBef>
        <a:buFont typeface="Arial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609585" rtl="0" eaLnBrk="1" latinLnBrk="0" hangingPunct="1">
        <a:spcBef>
          <a:spcPct val="20000"/>
        </a:spcBef>
        <a:buFont typeface="Arial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609585" rtl="0" eaLnBrk="1" latinLnBrk="0" hangingPunct="1">
        <a:spcBef>
          <a:spcPct val="20000"/>
        </a:spcBef>
        <a:buFont typeface="Arial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609585" rtl="0" eaLnBrk="1" latinLnBrk="0" hangingPunct="1">
        <a:spcBef>
          <a:spcPct val="20000"/>
        </a:spcBef>
        <a:buFont typeface="Arial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609585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26B43"/>
          </p15:clr>
        </p15:guide>
        <p15:guide id="2" orient="horz" pos="1484">
          <p15:clr>
            <a:srgbClr val="F26B43"/>
          </p15:clr>
        </p15:guide>
        <p15:guide id="3" orient="horz" pos="1756">
          <p15:clr>
            <a:srgbClr val="F26B43"/>
          </p15:clr>
        </p15:guide>
        <p15:guide id="4" orient="horz" pos="2845">
          <p15:clr>
            <a:srgbClr val="F26B43"/>
          </p15:clr>
        </p15:guide>
        <p15:guide id="5" orient="horz" pos="2028">
          <p15:clr>
            <a:srgbClr val="F26B43"/>
          </p15:clr>
        </p15:guide>
        <p15:guide id="6" orient="horz" pos="2300">
          <p15:clr>
            <a:srgbClr val="F26B43"/>
          </p15:clr>
        </p15:guide>
        <p15:guide id="7" orient="horz" pos="2573">
          <p15:clr>
            <a:srgbClr val="F26B43"/>
          </p15:clr>
        </p15:guide>
        <p15:guide id="8" orient="horz" pos="1212">
          <p15:clr>
            <a:srgbClr val="F26B43"/>
          </p15:clr>
        </p15:guide>
        <p15:guide id="9" orient="horz" pos="940">
          <p15:clr>
            <a:srgbClr val="F26B43"/>
          </p15:clr>
        </p15:guide>
        <p15:guide id="10" orient="horz" pos="667">
          <p15:clr>
            <a:srgbClr val="F26B43"/>
          </p15:clr>
        </p15:guide>
        <p15:guide id="11" orient="horz" pos="395">
          <p15:clr>
            <a:srgbClr val="F26B43"/>
          </p15:clr>
        </p15:guide>
        <p15:guide id="12" pos="2721">
          <p15:clr>
            <a:srgbClr val="F26B43"/>
          </p15:clr>
        </p15:guide>
        <p15:guide id="13" pos="2562">
          <p15:clr>
            <a:srgbClr val="F26B43"/>
          </p15:clr>
        </p15:guide>
        <p15:guide id="14" pos="2404">
          <p15:clr>
            <a:srgbClr val="F26B43"/>
          </p15:clr>
        </p15:guide>
        <p15:guide id="15" pos="2245">
          <p15:clr>
            <a:srgbClr val="F26B43"/>
          </p15:clr>
        </p15:guide>
        <p15:guide id="16" pos="2086">
          <p15:clr>
            <a:srgbClr val="F26B43"/>
          </p15:clr>
        </p15:guide>
        <p15:guide id="17" pos="1927">
          <p15:clr>
            <a:srgbClr val="F26B43"/>
          </p15:clr>
        </p15:guide>
        <p15:guide id="18" pos="1769">
          <p15:clr>
            <a:srgbClr val="F26B43"/>
          </p15:clr>
        </p15:guide>
        <p15:guide id="19" pos="1610">
          <p15:clr>
            <a:srgbClr val="F26B43"/>
          </p15:clr>
        </p15:guide>
        <p15:guide id="20" pos="1451">
          <p15:clr>
            <a:srgbClr val="F26B43"/>
          </p15:clr>
        </p15:guide>
        <p15:guide id="21" pos="1292">
          <p15:clr>
            <a:srgbClr val="F26B43"/>
          </p15:clr>
        </p15:guide>
        <p15:guide id="22" pos="1134">
          <p15:clr>
            <a:srgbClr val="F26B43"/>
          </p15:clr>
        </p15:guide>
        <p15:guide id="23" pos="975">
          <p15:clr>
            <a:srgbClr val="F26B43"/>
          </p15:clr>
        </p15:guide>
        <p15:guide id="24" pos="816">
          <p15:clr>
            <a:srgbClr val="F26B43"/>
          </p15:clr>
        </p15:guide>
        <p15:guide id="25" pos="657">
          <p15:clr>
            <a:srgbClr val="F26B43"/>
          </p15:clr>
        </p15:guide>
        <p15:guide id="26" pos="499">
          <p15:clr>
            <a:srgbClr val="F26B43"/>
          </p15:clr>
        </p15:guide>
        <p15:guide id="27" pos="340">
          <p15:clr>
            <a:srgbClr val="F26B43"/>
          </p15:clr>
        </p15:guide>
        <p15:guide id="28" pos="3039">
          <p15:clr>
            <a:srgbClr val="F26B43"/>
          </p15:clr>
        </p15:guide>
        <p15:guide id="29" pos="3198">
          <p15:clr>
            <a:srgbClr val="F26B43"/>
          </p15:clr>
        </p15:guide>
        <p15:guide id="30" pos="3356">
          <p15:clr>
            <a:srgbClr val="F26B43"/>
          </p15:clr>
        </p15:guide>
        <p15:guide id="31" pos="3515">
          <p15:clr>
            <a:srgbClr val="F26B43"/>
          </p15:clr>
        </p15:guide>
        <p15:guide id="32" pos="3674">
          <p15:clr>
            <a:srgbClr val="F26B43"/>
          </p15:clr>
        </p15:guide>
        <p15:guide id="33" pos="3833">
          <p15:clr>
            <a:srgbClr val="F26B43"/>
          </p15:clr>
        </p15:guide>
        <p15:guide id="34" pos="3991">
          <p15:clr>
            <a:srgbClr val="F26B43"/>
          </p15:clr>
        </p15:guide>
        <p15:guide id="35" pos="4150">
          <p15:clr>
            <a:srgbClr val="F26B43"/>
          </p15:clr>
        </p15:guide>
        <p15:guide id="36" pos="4309">
          <p15:clr>
            <a:srgbClr val="F26B43"/>
          </p15:clr>
        </p15:guide>
        <p15:guide id="37" pos="4468">
          <p15:clr>
            <a:srgbClr val="F26B43"/>
          </p15:clr>
        </p15:guide>
        <p15:guide id="38" pos="4626">
          <p15:clr>
            <a:srgbClr val="F26B43"/>
          </p15:clr>
        </p15:guide>
        <p15:guide id="39" pos="4785">
          <p15:clr>
            <a:srgbClr val="F26B43"/>
          </p15:clr>
        </p15:guide>
        <p15:guide id="40" pos="4944">
          <p15:clr>
            <a:srgbClr val="F26B43"/>
          </p15:clr>
        </p15:guide>
        <p15:guide id="41" pos="5103">
          <p15:clr>
            <a:srgbClr val="F26B43"/>
          </p15:clr>
        </p15:guide>
        <p15:guide id="42" pos="5261">
          <p15:clr>
            <a:srgbClr val="F26B43"/>
          </p15:clr>
        </p15:guide>
        <p15:guide id="43" pos="5420">
          <p15:clr>
            <a:srgbClr val="F26B43"/>
          </p15:clr>
        </p15:guide>
        <p15:guide id="44" orient="horz" pos="3117">
          <p15:clr>
            <a:srgbClr val="F26B43"/>
          </p15:clr>
        </p15:guide>
        <p15:guide id="45" orient="horz" pos="123">
          <p15:clr>
            <a:srgbClr val="F26B43"/>
          </p15:clr>
        </p15:guide>
        <p15:guide id="46" orient="horz" pos="282">
          <p15:clr>
            <a:srgbClr val="F26B43"/>
          </p15:clr>
        </p15:guide>
        <p15:guide id="47" orient="horz" pos="531">
          <p15:clr>
            <a:srgbClr val="F26B43"/>
          </p15:clr>
        </p15:guide>
        <p15:guide id="48" orient="horz" pos="804">
          <p15:clr>
            <a:srgbClr val="F26B43"/>
          </p15:clr>
        </p15:guide>
        <p15:guide id="49" orient="horz" pos="1076">
          <p15:clr>
            <a:srgbClr val="F26B43"/>
          </p15:clr>
        </p15:guide>
        <p15:guide id="50" orient="horz" pos="1348">
          <p15:clr>
            <a:srgbClr val="F26B43"/>
          </p15:clr>
        </p15:guide>
        <p15:guide id="51" orient="horz" pos="1620">
          <p15:clr>
            <a:srgbClr val="F26B43"/>
          </p15:clr>
        </p15:guide>
        <p15:guide id="52" orient="horz" pos="1892">
          <p15:clr>
            <a:srgbClr val="F26B43"/>
          </p15:clr>
        </p15:guide>
        <p15:guide id="53" orient="horz" pos="2164">
          <p15:clr>
            <a:srgbClr val="F26B43"/>
          </p15:clr>
        </p15:guide>
        <p15:guide id="54" orient="horz" pos="2436">
          <p15:clr>
            <a:srgbClr val="F26B43"/>
          </p15:clr>
        </p15:guide>
        <p15:guide id="55" orient="horz" pos="2709">
          <p15:clr>
            <a:srgbClr val="F26B43"/>
          </p15:clr>
        </p15:guide>
        <p15:guide id="56" orient="horz" pos="2981">
          <p15:clr>
            <a:srgbClr val="F26B43"/>
          </p15:clr>
        </p15:guide>
      </p15:sldGuideLst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0FC5FDF-CCF8-46BE-970A-312711B4F044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24.02.2025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4A5E016-7183-4D64-8EC9-18BA121F131A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34878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7" r:id="rId1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7F7F7F">
            <a:alpha val="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9668" y="1196977"/>
            <a:ext cx="10752667" cy="5111751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  <a:r>
              <a:rPr lang="ru-RU" dirty="0"/>
              <a:t> </a:t>
            </a:r>
            <a:endParaRPr lang="en-US" dirty="0"/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r>
              <a:rPr lang="ru-RU" dirty="0"/>
              <a:t>     </a:t>
            </a:r>
            <a:endParaRPr lang="en-US" dirty="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19668" y="263859"/>
            <a:ext cx="8401051" cy="592791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Rectangle 7"/>
          <p:cNvSpPr/>
          <p:nvPr userDrawn="1"/>
        </p:nvSpPr>
        <p:spPr>
          <a:xfrm>
            <a:off x="0" y="6308725"/>
            <a:ext cx="12192000" cy="549275"/>
          </a:xfrm>
          <a:prstGeom prst="rect">
            <a:avLst/>
          </a:prstGeom>
          <a:solidFill>
            <a:schemeClr val="tx1">
              <a:alpha val="1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>
              <a:solidFill>
                <a:srgbClr val="656565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719667" y="6399465"/>
            <a:ext cx="5054600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800" cap="all" spc="11">
                <a:solidFill>
                  <a:schemeClr val="bg2">
                    <a:lumMod val="50000"/>
                  </a:schemeClr>
                </a:solidFill>
                <a:latin typeface="Arial"/>
              </a:defRPr>
            </a:lvl1pPr>
          </a:lstStyle>
          <a:p>
            <a:r>
              <a:rPr lang="ru-RU">
                <a:solidFill>
                  <a:srgbClr val="FFFFFF">
                    <a:lumMod val="50000"/>
                  </a:srgbClr>
                </a:solidFill>
              </a:rPr>
              <a:t>ЗНАНИЕ. ОПЫТ. МАСТЕРСТВО</a:t>
            </a:r>
            <a:endParaRPr lang="en-US" dirty="0">
              <a:solidFill>
                <a:srgbClr val="FFFFFF">
                  <a:lumMod val="50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801353" y="6399465"/>
            <a:ext cx="670983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800" cap="all" spc="11">
                <a:solidFill>
                  <a:schemeClr val="tx1">
                    <a:tint val="75000"/>
                  </a:schemeClr>
                </a:solidFill>
                <a:latin typeface="Arial"/>
              </a:defRPr>
            </a:lvl1pPr>
          </a:lstStyle>
          <a:p>
            <a:fld id="{D809891A-D309-0247-92B5-BD07C36B0836}" type="slidenum">
              <a:rPr lang="en-US" smtClean="0">
                <a:solidFill>
                  <a:srgbClr val="191919">
                    <a:tint val="75000"/>
                  </a:srgbClr>
                </a:solidFill>
              </a:rPr>
              <a:pPr/>
              <a:t>‹#›</a:t>
            </a:fld>
            <a:endParaRPr lang="en-US" dirty="0">
              <a:solidFill>
                <a:srgbClr val="19191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6323785"/>
      </p:ext>
    </p:extLst>
  </p:cSld>
  <p:clrMap bg1="lt1" tx1="dk1" bg2="lt2" tx2="dk2" accent1="accent1" accent2="accent2" accent3="accent3" accent4="accent4" accent5="accent5" accent6="accent6" hlink="hlink" folHlink="folHlink"/>
  <p:hf hdr="0"/>
  <p:txStyles>
    <p:titleStyle>
      <a:lvl1pPr algn="l" defTabSz="457178" rtl="0" eaLnBrk="1" latinLnBrk="0" hangingPunct="1">
        <a:spcBef>
          <a:spcPct val="0"/>
        </a:spcBef>
        <a:buNone/>
        <a:defRPr sz="2400" b="1" i="0" kern="1200" cap="all">
          <a:solidFill>
            <a:schemeClr val="tx1"/>
          </a:solidFill>
          <a:latin typeface="Arial"/>
          <a:ea typeface="+mj-ea"/>
          <a:cs typeface="+mj-cs"/>
        </a:defRPr>
      </a:lvl1pPr>
    </p:titleStyle>
    <p:bodyStyle>
      <a:lvl1pPr marL="342882" indent="-342882" algn="l" defTabSz="457178" rtl="0" eaLnBrk="1" latinLnBrk="0" hangingPunct="1">
        <a:spcBef>
          <a:spcPct val="20000"/>
        </a:spcBef>
        <a:buFont typeface="Arial"/>
        <a:buChar char="•"/>
        <a:defRPr sz="1200" b="0" i="0" kern="1200" cap="none">
          <a:solidFill>
            <a:schemeClr val="tx1"/>
          </a:solidFill>
          <a:latin typeface="Arial"/>
          <a:ea typeface="+mn-ea"/>
          <a:cs typeface="+mn-cs"/>
        </a:defRPr>
      </a:lvl1pPr>
      <a:lvl2pPr marL="742913" indent="-285737" algn="l" defTabSz="457178" rtl="0" eaLnBrk="1" latinLnBrk="0" hangingPunct="1">
        <a:spcBef>
          <a:spcPct val="20000"/>
        </a:spcBef>
        <a:buFont typeface="Arial"/>
        <a:buChar char="–"/>
        <a:defRPr sz="1200" b="0" i="0" kern="1200" cap="none">
          <a:solidFill>
            <a:schemeClr val="tx1"/>
          </a:solidFill>
          <a:latin typeface="Arial"/>
          <a:ea typeface="+mn-ea"/>
          <a:cs typeface="+mn-cs"/>
        </a:defRPr>
      </a:lvl2pPr>
      <a:lvl3pPr marL="1142942" indent="-228589" algn="l" defTabSz="457178" rtl="0" eaLnBrk="1" latinLnBrk="0" hangingPunct="1">
        <a:spcBef>
          <a:spcPct val="20000"/>
        </a:spcBef>
        <a:buFont typeface="Arial"/>
        <a:buChar char="•"/>
        <a:defRPr sz="1200" b="0" i="0" kern="1200" cap="none">
          <a:solidFill>
            <a:schemeClr val="tx1"/>
          </a:solidFill>
          <a:latin typeface="Arial"/>
          <a:ea typeface="+mn-ea"/>
          <a:cs typeface="Arial"/>
        </a:defRPr>
      </a:lvl3pPr>
      <a:lvl4pPr marL="1600120" indent="-228589" algn="l" defTabSz="457178" rtl="0" eaLnBrk="1" latinLnBrk="0" hangingPunct="1">
        <a:spcBef>
          <a:spcPct val="20000"/>
        </a:spcBef>
        <a:buFont typeface="Arial"/>
        <a:buChar char="–"/>
        <a:defRPr sz="1200" b="0" i="0" kern="1200" cap="none">
          <a:solidFill>
            <a:schemeClr val="tx1"/>
          </a:solidFill>
          <a:latin typeface="Arial"/>
          <a:ea typeface="+mn-ea"/>
          <a:cs typeface="Arial"/>
        </a:defRPr>
      </a:lvl4pPr>
      <a:lvl5pPr marL="2057298" indent="-228589" algn="l" defTabSz="457178" rtl="0" eaLnBrk="1" latinLnBrk="0" hangingPunct="1">
        <a:spcBef>
          <a:spcPct val="20000"/>
        </a:spcBef>
        <a:buFont typeface="Arial"/>
        <a:buChar char="»"/>
        <a:defRPr sz="1200" b="0" i="0" kern="1200" cap="none">
          <a:solidFill>
            <a:schemeClr val="tx1"/>
          </a:solidFill>
          <a:latin typeface="Arial"/>
          <a:ea typeface="+mn-ea"/>
          <a:cs typeface="Arial"/>
        </a:defRPr>
      </a:lvl5pPr>
      <a:lvl6pPr marL="2514474" indent="-228589" algn="l" defTabSz="457178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457178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457178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457178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F26B43"/>
          </p15:clr>
        </p15:guide>
        <p15:guide id="2" orient="horz" pos="1979">
          <p15:clr>
            <a:srgbClr val="F26B43"/>
          </p15:clr>
        </p15:guide>
        <p15:guide id="3" orient="horz" pos="2364">
          <p15:clr>
            <a:srgbClr val="F26B43"/>
          </p15:clr>
        </p15:guide>
        <p15:guide id="4" orient="horz" pos="3974">
          <p15:clr>
            <a:srgbClr val="F26B43"/>
          </p15:clr>
        </p15:guide>
        <p15:guide id="5" orient="horz" pos="2750">
          <p15:clr>
            <a:srgbClr val="F26B43"/>
          </p15:clr>
        </p15:guide>
        <p15:guide id="6" orient="horz" pos="3158">
          <p15:clr>
            <a:srgbClr val="F26B43"/>
          </p15:clr>
        </p15:guide>
        <p15:guide id="7" orient="horz" pos="3566">
          <p15:clr>
            <a:srgbClr val="F26B43"/>
          </p15:clr>
        </p15:guide>
        <p15:guide id="8" orient="horz" pos="1570">
          <p15:clr>
            <a:srgbClr val="F26B43"/>
          </p15:clr>
        </p15:guide>
        <p15:guide id="9" orient="horz" pos="1162">
          <p15:clr>
            <a:srgbClr val="F26B43"/>
          </p15:clr>
        </p15:guide>
        <p15:guide id="10" orient="horz" pos="754">
          <p15:clr>
            <a:srgbClr val="F26B43"/>
          </p15:clr>
        </p15:guide>
        <p15:guide id="11" orient="horz" pos="346">
          <p15:clr>
            <a:srgbClr val="F26B43"/>
          </p15:clr>
        </p15:guide>
        <p15:guide id="12" pos="2721">
          <p15:clr>
            <a:srgbClr val="F26B43"/>
          </p15:clr>
        </p15:guide>
        <p15:guide id="13" pos="2562">
          <p15:clr>
            <a:srgbClr val="F26B43"/>
          </p15:clr>
        </p15:guide>
        <p15:guide id="14" pos="2404">
          <p15:clr>
            <a:srgbClr val="F26B43"/>
          </p15:clr>
        </p15:guide>
        <p15:guide id="15" pos="2245">
          <p15:clr>
            <a:srgbClr val="F26B43"/>
          </p15:clr>
        </p15:guide>
        <p15:guide id="16" pos="2086">
          <p15:clr>
            <a:srgbClr val="F26B43"/>
          </p15:clr>
        </p15:guide>
        <p15:guide id="17" pos="1927">
          <p15:clr>
            <a:srgbClr val="F26B43"/>
          </p15:clr>
        </p15:guide>
        <p15:guide id="18" pos="1769">
          <p15:clr>
            <a:srgbClr val="F26B43"/>
          </p15:clr>
        </p15:guide>
        <p15:guide id="19" pos="1610">
          <p15:clr>
            <a:srgbClr val="F26B43"/>
          </p15:clr>
        </p15:guide>
        <p15:guide id="20" pos="1451">
          <p15:clr>
            <a:srgbClr val="F26B43"/>
          </p15:clr>
        </p15:guide>
        <p15:guide id="21" pos="1292">
          <p15:clr>
            <a:srgbClr val="F26B43"/>
          </p15:clr>
        </p15:guide>
        <p15:guide id="22" pos="1134">
          <p15:clr>
            <a:srgbClr val="F26B43"/>
          </p15:clr>
        </p15:guide>
        <p15:guide id="23" pos="975">
          <p15:clr>
            <a:srgbClr val="F26B43"/>
          </p15:clr>
        </p15:guide>
        <p15:guide id="24" pos="816">
          <p15:clr>
            <a:srgbClr val="F26B43"/>
          </p15:clr>
        </p15:guide>
        <p15:guide id="25" pos="657">
          <p15:clr>
            <a:srgbClr val="F26B43"/>
          </p15:clr>
        </p15:guide>
        <p15:guide id="26" pos="499">
          <p15:clr>
            <a:srgbClr val="F26B43"/>
          </p15:clr>
        </p15:guide>
        <p15:guide id="27" pos="340">
          <p15:clr>
            <a:srgbClr val="F26B43"/>
          </p15:clr>
        </p15:guide>
        <p15:guide id="28" pos="3039">
          <p15:clr>
            <a:srgbClr val="F26B43"/>
          </p15:clr>
        </p15:guide>
        <p15:guide id="29" pos="3198">
          <p15:clr>
            <a:srgbClr val="F26B43"/>
          </p15:clr>
        </p15:guide>
        <p15:guide id="30" pos="3356">
          <p15:clr>
            <a:srgbClr val="F26B43"/>
          </p15:clr>
        </p15:guide>
        <p15:guide id="31" pos="3515">
          <p15:clr>
            <a:srgbClr val="F26B43"/>
          </p15:clr>
        </p15:guide>
        <p15:guide id="32" pos="3674">
          <p15:clr>
            <a:srgbClr val="F26B43"/>
          </p15:clr>
        </p15:guide>
        <p15:guide id="33" pos="3833">
          <p15:clr>
            <a:srgbClr val="F26B43"/>
          </p15:clr>
        </p15:guide>
        <p15:guide id="34" pos="3991">
          <p15:clr>
            <a:srgbClr val="F26B43"/>
          </p15:clr>
        </p15:guide>
        <p15:guide id="35" pos="4150">
          <p15:clr>
            <a:srgbClr val="F26B43"/>
          </p15:clr>
        </p15:guide>
        <p15:guide id="36" pos="4309">
          <p15:clr>
            <a:srgbClr val="F26B43"/>
          </p15:clr>
        </p15:guide>
        <p15:guide id="37" pos="4468">
          <p15:clr>
            <a:srgbClr val="F26B43"/>
          </p15:clr>
        </p15:guide>
        <p15:guide id="38" pos="4626">
          <p15:clr>
            <a:srgbClr val="F26B43"/>
          </p15:clr>
        </p15:guide>
        <p15:guide id="39" pos="4785">
          <p15:clr>
            <a:srgbClr val="F26B43"/>
          </p15:clr>
        </p15:guide>
        <p15:guide id="40" pos="4944">
          <p15:clr>
            <a:srgbClr val="F26B43"/>
          </p15:clr>
        </p15:guide>
        <p15:guide id="41" pos="5103">
          <p15:clr>
            <a:srgbClr val="F26B43"/>
          </p15:clr>
        </p15:guide>
        <p15:guide id="42" pos="5261">
          <p15:clr>
            <a:srgbClr val="F26B43"/>
          </p15:clr>
        </p15:guide>
        <p15:guide id="43" pos="5420">
          <p15:clr>
            <a:srgbClr val="F26B43"/>
          </p15:clr>
        </p15:guide>
        <p15:guide id="44" orient="horz" pos="4156">
          <p15:clr>
            <a:srgbClr val="F26B43"/>
          </p15:clr>
        </p15:guide>
      </p15:sldGuideLst>
    </p:ext>
  </p:extLst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0FC5FDF-CCF8-46BE-970A-312711B4F044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24.02.2025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4A5E016-7183-4D64-8EC9-18BA121F131A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11393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2" r:id="rId1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>
            <a:extLst>
              <a:ext uri="{FF2B5EF4-FFF2-40B4-BE49-F238E27FC236}">
                <a16:creationId xmlns:a16="http://schemas.microsoft.com/office/drawing/2014/main" id="{BE8AE691-D4E1-42D2-8869-8BCE6B8C078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906043" y="6669367"/>
            <a:ext cx="1678032" cy="7425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800">
                <a:solidFill>
                  <a:schemeClr val="bg2"/>
                </a:solidFill>
              </a:defRPr>
            </a:lvl1pPr>
          </a:lstStyle>
          <a:p>
            <a:endParaRPr lang="ru-RU" dirty="0">
              <a:solidFill>
                <a:srgbClr val="FFFFFF"/>
              </a:solidFill>
            </a:endParaRPr>
          </a:p>
        </p:txBody>
      </p:sp>
      <p:sp>
        <p:nvSpPr>
          <p:cNvPr id="3" name="Нижний колонтитул 2">
            <a:extLst>
              <a:ext uri="{FF2B5EF4-FFF2-40B4-BE49-F238E27FC236}">
                <a16:creationId xmlns:a16="http://schemas.microsoft.com/office/drawing/2014/main" id="{59839C97-0FCA-4AFC-8C0F-3CB00F2E3A7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906049" y="6669367"/>
            <a:ext cx="2493577" cy="7425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800">
                <a:solidFill>
                  <a:schemeClr val="bg2"/>
                </a:solidFill>
              </a:defRPr>
            </a:lvl1pPr>
          </a:lstStyle>
          <a:p>
            <a:endParaRPr lang="ru-RU" dirty="0">
              <a:solidFill>
                <a:srgbClr val="FFFFFF"/>
              </a:solidFill>
            </a:endParaRP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1E59A59-122D-48D8-8A1A-B49E1B82D7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1424" y="6669367"/>
            <a:ext cx="2743200" cy="7425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67">
                <a:solidFill>
                  <a:schemeClr val="bg2"/>
                </a:solidFill>
              </a:defRPr>
            </a:lvl1pPr>
          </a:lstStyle>
          <a:p>
            <a:fld id="{EF09C22F-CFE1-41E9-8302-6DD5C04180D7}" type="slidenum">
              <a:rPr lang="ru-RU" smtClean="0">
                <a:solidFill>
                  <a:srgbClr val="FFFFFF"/>
                </a:solidFill>
              </a:rPr>
              <a:pPr/>
              <a:t>‹#›</a:t>
            </a:fld>
            <a:endParaRPr lang="ru-RU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9016403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txStyles>
    <p:titleStyle>
      <a:lvl1pPr algn="l" defTabSz="457178" rtl="0" eaLnBrk="1" latinLnBrk="0" hangingPunct="1">
        <a:spcBef>
          <a:spcPct val="0"/>
        </a:spcBef>
        <a:buNone/>
        <a:defRPr lang="en-US" sz="2000" b="1" i="0" kern="1200" cap="none" dirty="0">
          <a:solidFill>
            <a:schemeClr val="tx1"/>
          </a:solidFill>
          <a:latin typeface="Arial"/>
          <a:ea typeface="+mj-ea"/>
          <a:cs typeface="+mj-cs"/>
        </a:defRPr>
      </a:lvl1pPr>
    </p:titleStyle>
    <p:bodyStyle>
      <a:lvl1pPr marL="342882" indent="-342882" algn="l" defTabSz="457178" rtl="0" eaLnBrk="1" latinLnBrk="0" hangingPunct="1">
        <a:spcBef>
          <a:spcPct val="20000"/>
        </a:spcBef>
        <a:buFont typeface="Arial"/>
        <a:buChar char="•"/>
        <a:defRPr sz="1200" b="0" i="0" kern="1200" cap="none">
          <a:solidFill>
            <a:schemeClr val="tx1"/>
          </a:solidFill>
          <a:latin typeface="Arial"/>
          <a:ea typeface="+mn-ea"/>
          <a:cs typeface="+mn-cs"/>
        </a:defRPr>
      </a:lvl1pPr>
      <a:lvl2pPr marL="742913" indent="-285737" algn="l" defTabSz="457178" rtl="0" eaLnBrk="1" latinLnBrk="0" hangingPunct="1">
        <a:spcBef>
          <a:spcPct val="20000"/>
        </a:spcBef>
        <a:buFont typeface="Arial"/>
        <a:buChar char="–"/>
        <a:defRPr sz="1200" b="0" i="0" kern="1200" cap="none">
          <a:solidFill>
            <a:schemeClr val="tx1"/>
          </a:solidFill>
          <a:latin typeface="Arial"/>
          <a:ea typeface="+mn-ea"/>
          <a:cs typeface="+mn-cs"/>
        </a:defRPr>
      </a:lvl2pPr>
      <a:lvl3pPr marL="1142942" indent="-228589" algn="l" defTabSz="457178" rtl="0" eaLnBrk="1" latinLnBrk="0" hangingPunct="1">
        <a:spcBef>
          <a:spcPct val="20000"/>
        </a:spcBef>
        <a:buFont typeface="Arial"/>
        <a:buChar char="•"/>
        <a:defRPr sz="1200" b="0" i="0" kern="1200" cap="none">
          <a:solidFill>
            <a:schemeClr val="tx1"/>
          </a:solidFill>
          <a:latin typeface="Arial"/>
          <a:ea typeface="+mn-ea"/>
          <a:cs typeface="Arial"/>
        </a:defRPr>
      </a:lvl3pPr>
      <a:lvl4pPr marL="1600120" indent="-228589" algn="l" defTabSz="457178" rtl="0" eaLnBrk="1" latinLnBrk="0" hangingPunct="1">
        <a:spcBef>
          <a:spcPct val="20000"/>
        </a:spcBef>
        <a:buFont typeface="Arial"/>
        <a:buChar char="–"/>
        <a:defRPr sz="1200" b="0" i="0" kern="1200" cap="none">
          <a:solidFill>
            <a:schemeClr val="tx1"/>
          </a:solidFill>
          <a:latin typeface="Arial"/>
          <a:ea typeface="+mn-ea"/>
          <a:cs typeface="Arial"/>
        </a:defRPr>
      </a:lvl4pPr>
      <a:lvl5pPr marL="2057298" indent="-228589" algn="l" defTabSz="457178" rtl="0" eaLnBrk="1" latinLnBrk="0" hangingPunct="1">
        <a:spcBef>
          <a:spcPct val="20000"/>
        </a:spcBef>
        <a:buFont typeface="Arial"/>
        <a:buChar char="»"/>
        <a:defRPr sz="1200" b="0" i="0" kern="1200" cap="none">
          <a:solidFill>
            <a:schemeClr val="tx1"/>
          </a:solidFill>
          <a:latin typeface="Arial"/>
          <a:ea typeface="+mn-ea"/>
          <a:cs typeface="Arial"/>
        </a:defRPr>
      </a:lvl5pPr>
      <a:lvl6pPr marL="2514474" indent="-228589" algn="l" defTabSz="457178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457178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457178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457178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45717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95">
          <p15:clr>
            <a:srgbClr val="000000"/>
          </p15:clr>
        </p15:guide>
        <p15:guide id="2" pos="5465">
          <p15:clr>
            <a:srgbClr val="000000"/>
          </p15:clr>
        </p15:guide>
        <p15:guide id="3" orient="horz" pos="2981">
          <p15:clr>
            <a:srgbClr val="000000"/>
          </p15:clr>
        </p15:guide>
        <p15:guide id="4" orient="horz" pos="429">
          <p15:clr>
            <a:srgbClr val="000000"/>
          </p15:clr>
        </p15:guide>
        <p15:guide id="5" orient="horz" pos="3117">
          <p15:clr>
            <a:srgbClr val="9FCC3B"/>
          </p15:clr>
        </p15:guide>
        <p15:guide id="6" pos="2880">
          <p15:clr>
            <a:srgbClr val="F26B43"/>
          </p15:clr>
        </p15:guide>
        <p15:guide id="7" orient="horz" pos="599">
          <p15:clr>
            <a:srgbClr val="5ACBF0"/>
          </p15:clr>
        </p15:guide>
        <p15:guide id="8" orient="horz" pos="260">
          <p15:clr>
            <a:srgbClr val="547EBF"/>
          </p15:clr>
        </p15:guide>
        <p15:guide id="9" orient="horz" pos="1756">
          <p15:clr>
            <a:srgbClr val="F26B43"/>
          </p15:clr>
        </p15:guide>
      </p15:sldGuideLst>
    </p:ext>
  </p:extLst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15">
            <a:extLst>
              <a:ext uri="{FF2B5EF4-FFF2-40B4-BE49-F238E27FC236}">
                <a16:creationId xmlns:a16="http://schemas.microsoft.com/office/drawing/2014/main" id="{1B892F4E-ECA4-CD36-C1FF-53A59D42D76E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9620" y="1825625"/>
            <a:ext cx="11177642" cy="249299"/>
          </a:xfrm>
          <a:prstGeom prst="rect">
            <a:avLst/>
          </a:prstGeom>
        </p:spPr>
        <p:txBody>
          <a:bodyPr vert="horz" lIns="0" tIns="0" rIns="0" bIns="0" rtlCol="0">
            <a:spAutoFit/>
          </a:bodyPr>
          <a:lstStyle/>
          <a:p>
            <a:pPr lvl="0"/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C5B9DB6A-1980-4C4F-89F8-F69CBE3105A3}" type="datetime1">
              <a:rPr lang="ru-RU" smtClean="0"/>
              <a:t>24.02.2025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21037" y="6327775"/>
            <a:ext cx="315064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000">
                <a:solidFill>
                  <a:schemeClr val="accent2"/>
                </a:solidFill>
              </a:defRPr>
            </a:lvl1pPr>
          </a:lstStyle>
          <a:p>
            <a:pPr algn="l"/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17416" y="6327775"/>
            <a:ext cx="63962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tx2"/>
                </a:solidFill>
              </a:defRPr>
            </a:lvl1pPr>
          </a:lstStyle>
          <a:p>
            <a:fld id="{90D6FB67-C437-4386-BA98-C16BA367CE3E}" type="slidenum">
              <a:rPr lang="ru-RU" smtClean="0"/>
              <a:pPr/>
              <a:t>‹#›</a:t>
            </a:fld>
            <a:endParaRPr lang="ru-RU"/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A068AC05-D9DE-B643-9FEA-1E49DE8930C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A2BBDC87-C70C-0841-87E4-76BD82FC9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506" y="415317"/>
            <a:ext cx="7308286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09139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3" r:id="rId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600" b="1" i="0" kern="1200" cap="all" baseline="0">
          <a:solidFill>
            <a:schemeClr val="tx2"/>
          </a:solidFill>
          <a:latin typeface="Arial Black" panose="020B0604020202020204" pitchFamily="34" charset="0"/>
          <a:ea typeface="+mj-ea"/>
          <a:cs typeface="Arial Black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spcAft>
          <a:spcPts val="800"/>
        </a:spcAft>
        <a:buFont typeface="Arial" panose="020B0604020202020204" pitchFamily="34" charset="0"/>
        <a:buNone/>
        <a:defRPr sz="1800" kern="1200">
          <a:solidFill>
            <a:schemeClr val="tx2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400" kern="1200">
          <a:solidFill>
            <a:schemeClr val="tx2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4" orient="horz" pos="3906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347">
          <p15:clr>
            <a:srgbClr val="F26B43"/>
          </p15:clr>
        </p15:guide>
        <p15:guide id="10" orient="horz" pos="4134">
          <p15:clr>
            <a:srgbClr val="F26B43"/>
          </p15:clr>
        </p15:guide>
      </p15:sldGuideLst>
    </p:ext>
  </p:extLst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15">
            <a:extLst>
              <a:ext uri="{FF2B5EF4-FFF2-40B4-BE49-F238E27FC236}">
                <a16:creationId xmlns:a16="http://schemas.microsoft.com/office/drawing/2014/main" id="{1B892F4E-ECA4-CD36-C1FF-53A59D42D76E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9620" y="1825625"/>
            <a:ext cx="11177642" cy="249299"/>
          </a:xfrm>
          <a:prstGeom prst="rect">
            <a:avLst/>
          </a:prstGeom>
        </p:spPr>
        <p:txBody>
          <a:bodyPr vert="horz" lIns="0" tIns="0" rIns="0" bIns="0" rtlCol="0">
            <a:spAutoFit/>
          </a:bodyPr>
          <a:lstStyle/>
          <a:p>
            <a:pPr lvl="0"/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C5B9DB6A-1980-4C4F-89F8-F69CBE3105A3}" type="datetime1">
              <a:rPr lang="ru-RU" smtClean="0"/>
              <a:t>24.02.2025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21037" y="6327775"/>
            <a:ext cx="315064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000">
                <a:solidFill>
                  <a:schemeClr val="accent2"/>
                </a:solidFill>
              </a:defRPr>
            </a:lvl1pPr>
          </a:lstStyle>
          <a:p>
            <a:pPr algn="l"/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17416" y="6327775"/>
            <a:ext cx="63962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tx2"/>
                </a:solidFill>
              </a:defRPr>
            </a:lvl1pPr>
          </a:lstStyle>
          <a:p>
            <a:fld id="{90D6FB67-C437-4386-BA98-C16BA367CE3E}" type="slidenum">
              <a:rPr lang="ru-RU" smtClean="0"/>
              <a:pPr/>
              <a:t>‹#›</a:t>
            </a:fld>
            <a:endParaRPr lang="ru-RU"/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A068AC05-D9DE-B643-9FEA-1E49DE8930C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A2BBDC87-C70C-0841-87E4-76BD82FC9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506" y="415317"/>
            <a:ext cx="7308286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72620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5" r:id="rId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600" b="1" i="0" kern="1200" cap="all" baseline="0">
          <a:solidFill>
            <a:schemeClr val="tx2"/>
          </a:solidFill>
          <a:latin typeface="Arial Black" panose="020B0604020202020204" pitchFamily="34" charset="0"/>
          <a:ea typeface="+mj-ea"/>
          <a:cs typeface="Arial Black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spcAft>
          <a:spcPts val="800"/>
        </a:spcAft>
        <a:buFont typeface="Arial" panose="020B0604020202020204" pitchFamily="34" charset="0"/>
        <a:buNone/>
        <a:defRPr sz="1800" kern="1200">
          <a:solidFill>
            <a:schemeClr val="tx2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400" kern="1200">
          <a:solidFill>
            <a:schemeClr val="tx2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4" orient="horz" pos="3906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347">
          <p15:clr>
            <a:srgbClr val="F26B43"/>
          </p15:clr>
        </p15:guide>
        <p15:guide id="10" orient="horz" pos="4134">
          <p15:clr>
            <a:srgbClr val="F26B43"/>
          </p15:clr>
        </p15:guide>
      </p15:sldGuideLst>
    </p:ext>
  </p:extLst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719667" y="1196975"/>
            <a:ext cx="10752667" cy="5111751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>
              <a:defRPr/>
            </a:pPr>
            <a:r>
              <a:rPr lang="en-US"/>
              <a:t>Click to edit Master text styles</a:t>
            </a:r>
            <a:r>
              <a:rPr lang="ru-RU"/>
              <a:t> </a:t>
            </a:r>
            <a:endParaRPr lang="en-US"/>
          </a:p>
          <a:p>
            <a:pPr lvl="3">
              <a:defRPr/>
            </a:pPr>
            <a:r>
              <a:rPr lang="en-US"/>
              <a:t>Fourth level</a:t>
            </a:r>
            <a:endParaRPr/>
          </a:p>
          <a:p>
            <a:pPr lvl="4">
              <a:defRPr/>
            </a:pPr>
            <a:r>
              <a:rPr lang="en-US"/>
              <a:t>Fifth level</a:t>
            </a:r>
            <a:r>
              <a:rPr lang="ru-RU"/>
              <a:t>     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 bwMode="auto">
          <a:xfrm>
            <a:off x="6432552" y="6399465"/>
            <a:ext cx="4032249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050" cap="all" spc="13">
                <a:solidFill>
                  <a:schemeClr val="bg2">
                    <a:lumMod val="50000"/>
                  </a:schemeClr>
                </a:solidFill>
                <a:latin typeface="Arial"/>
              </a:defRPr>
            </a:lvl1pPr>
          </a:lstStyle>
          <a:p>
            <a:pPr algn="r">
              <a:defRPr/>
            </a:pPr>
            <a:r>
              <a:rPr lang="ru-RU">
                <a:solidFill>
                  <a:srgbClr val="FFFFFF">
                    <a:lumMod val="50000"/>
                  </a:srgbClr>
                </a:solidFill>
                <a:ea typeface="+mn-ea"/>
                <a:cs typeface="+mn-cs"/>
              </a:rPr>
              <a:t>Программа согласована 00.00.0000</a:t>
            </a:r>
            <a:endParaRPr lang="en-US">
              <a:solidFill>
                <a:srgbClr val="FFFFFF">
                  <a:lumMod val="50000"/>
                </a:srgbClr>
              </a:solidFill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 bwMode="auto">
          <a:xfrm>
            <a:off x="10801351" y="6399465"/>
            <a:ext cx="670983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r">
              <a:defRPr sz="1050" cap="all" spc="13">
                <a:solidFill>
                  <a:schemeClr val="tx1">
                    <a:tint val="75000"/>
                  </a:schemeClr>
                </a:solidFill>
                <a:latin typeface="Arial"/>
              </a:defRPr>
            </a:lvl1pPr>
          </a:lstStyle>
          <a:p>
            <a:pPr>
              <a:defRPr/>
            </a:pPr>
            <a:fld id="{D809891A-D309-0247-92B5-BD07C36B0836}" type="slidenum">
              <a:rPr lang="en-US">
                <a:solidFill>
                  <a:srgbClr val="191919">
                    <a:tint val="75000"/>
                  </a:srgbClr>
                </a:solidFill>
                <a:ea typeface="Arial"/>
                <a:cs typeface="Arial"/>
              </a:rPr>
              <a:t>‹#›</a:t>
            </a:fld>
            <a:endParaRPr lang="en-US">
              <a:solidFill>
                <a:srgbClr val="191919">
                  <a:tint val="75000"/>
                </a:srgbClr>
              </a:solidFill>
              <a:ea typeface="+mn-ea"/>
              <a:cs typeface="+mn-cs"/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 bwMode="auto">
          <a:xfrm>
            <a:off x="719667" y="267637"/>
            <a:ext cx="8401051" cy="47578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pPr>
              <a:defRPr/>
            </a:pPr>
            <a:r>
              <a:rPr lang="en-US"/>
              <a:t>Click to edit Master title style</a:t>
            </a:r>
            <a:endParaRPr/>
          </a:p>
        </p:txBody>
      </p:sp>
      <p:sp>
        <p:nvSpPr>
          <p:cNvPr id="11" name="Footer Placeholder 10"/>
          <p:cNvSpPr>
            <a:spLocks noGrp="1"/>
          </p:cNvSpPr>
          <p:nvPr>
            <p:ph type="ftr" sz="quarter" idx="3"/>
          </p:nvPr>
        </p:nvSpPr>
        <p:spPr bwMode="auto">
          <a:xfrm>
            <a:off x="720114" y="6410895"/>
            <a:ext cx="5375886" cy="219447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050" b="0" i="0" cap="all">
                <a:solidFill>
                  <a:schemeClr val="tx1">
                    <a:tint val="75000"/>
                  </a:schemeClr>
                </a:solidFill>
                <a:latin typeface="Arial"/>
                <a:ea typeface="Arial"/>
                <a:cs typeface="Arial"/>
              </a:defRPr>
            </a:lvl1pPr>
          </a:lstStyle>
          <a:p>
            <a:pPr>
              <a:defRPr/>
            </a:pPr>
            <a:r>
              <a:rPr lang="ru-RU">
                <a:solidFill>
                  <a:srgbClr val="191919">
                    <a:tint val="75000"/>
                  </a:srgbClr>
                </a:solidFill>
              </a:rPr>
              <a:t>Системные РЕШЕНИЯ ИЗОЛЯЦИИ ФУНДАМЕНТОВ</a:t>
            </a:r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8" name="Footer Placeholder 4"/>
          <p:cNvSpPr txBox="1"/>
          <p:nvPr userDrawn="1"/>
        </p:nvSpPr>
        <p:spPr bwMode="auto">
          <a:xfrm>
            <a:off x="2" y="1"/>
            <a:ext cx="12191999" cy="836083"/>
          </a:xfrm>
          <a:prstGeom prst="rect">
            <a:avLst/>
          </a:prstGeom>
          <a:blipFill>
            <a:blip r:embed="rId3"/>
            <a:stretch/>
          </a:blipFill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0" algn="l" defTabSz="457200">
              <a:defRPr sz="1000" cap="all" spc="10">
                <a:solidFill>
                  <a:schemeClr val="bg2">
                    <a:lumMod val="50000"/>
                  </a:schemeClr>
                </a:solidFill>
                <a:latin typeface="Arial"/>
                <a:ea typeface="+mn-ea"/>
                <a:cs typeface="+mn-cs"/>
              </a:defRPr>
            </a:lvl1pPr>
            <a:lvl2pPr marL="457200" algn="l" defTabSz="457200"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1350">
                <a:solidFill>
                  <a:srgbClr val="FFFFFF">
                    <a:lumMod val="50000"/>
                  </a:srgbClr>
                </a:solidFill>
              </a:rPr>
              <a:t>    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2622704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7" r:id="rId1"/>
  </p:sldLayoutIdLst>
  <p:hf hdr="0"/>
  <p:txStyles>
    <p:titleStyle>
      <a:lvl1pPr algn="l" defTabSz="609585">
        <a:spcBef>
          <a:spcPts val="0"/>
        </a:spcBef>
        <a:buNone/>
        <a:defRPr sz="2650" b="1" i="0" cap="all">
          <a:solidFill>
            <a:schemeClr val="accent1"/>
          </a:solidFill>
          <a:latin typeface="Arial"/>
          <a:ea typeface="+mj-ea"/>
          <a:cs typeface="+mj-cs"/>
        </a:defRPr>
      </a:lvl1pPr>
    </p:titleStyle>
    <p:bodyStyle>
      <a:lvl1pPr marL="457189" indent="-457189" algn="l" defTabSz="609585">
        <a:spcBef>
          <a:spcPts val="0"/>
        </a:spcBef>
        <a:buFont typeface=".HelveticaNeueDeskInterface-Regular"/>
        <a:buChar char="–"/>
        <a:defRPr sz="1600" b="0" i="0" cap="none">
          <a:solidFill>
            <a:schemeClr val="tx1"/>
          </a:solidFill>
          <a:latin typeface="Arial"/>
          <a:ea typeface="+mn-ea"/>
          <a:cs typeface="+mn-cs"/>
        </a:defRPr>
      </a:lvl1pPr>
      <a:lvl2pPr marL="990575" indent="-380990" algn="l" defTabSz="609585">
        <a:spcBef>
          <a:spcPts val="0"/>
        </a:spcBef>
        <a:buFont typeface="Arial"/>
        <a:buChar char="–"/>
        <a:defRPr sz="1600" b="0" i="0" cap="none">
          <a:solidFill>
            <a:schemeClr val="tx1"/>
          </a:solidFill>
          <a:latin typeface="Arial"/>
          <a:ea typeface="+mn-ea"/>
          <a:cs typeface="+mn-cs"/>
        </a:defRPr>
      </a:lvl2pPr>
      <a:lvl3pPr marL="1523962" indent="-304792" algn="l" defTabSz="609585">
        <a:spcBef>
          <a:spcPts val="0"/>
        </a:spcBef>
        <a:buFont typeface="Arial"/>
        <a:buChar char="•"/>
        <a:defRPr sz="1600" b="0" i="0" cap="none">
          <a:solidFill>
            <a:schemeClr val="tx1"/>
          </a:solidFill>
          <a:latin typeface="Arial"/>
          <a:ea typeface="+mn-ea"/>
          <a:cs typeface="Arial"/>
        </a:defRPr>
      </a:lvl3pPr>
      <a:lvl4pPr marL="2133547" indent="-304792" algn="l" defTabSz="609585">
        <a:spcBef>
          <a:spcPts val="0"/>
        </a:spcBef>
        <a:buFont typeface="Arial"/>
        <a:buChar char="–"/>
        <a:defRPr sz="1600" b="0" i="0" cap="none">
          <a:solidFill>
            <a:schemeClr val="tx1"/>
          </a:solidFill>
          <a:latin typeface="Arial"/>
          <a:ea typeface="+mn-ea"/>
          <a:cs typeface="Arial"/>
        </a:defRPr>
      </a:lvl4pPr>
      <a:lvl5pPr marL="2743131" indent="-304792" algn="l" defTabSz="609585">
        <a:spcBef>
          <a:spcPts val="0"/>
        </a:spcBef>
        <a:buFont typeface="Arial"/>
        <a:buChar char="»"/>
        <a:defRPr sz="1600" b="0" i="0" cap="none">
          <a:solidFill>
            <a:schemeClr val="tx1"/>
          </a:solidFill>
          <a:latin typeface="Arial"/>
          <a:ea typeface="+mn-ea"/>
          <a:cs typeface="Arial"/>
        </a:defRPr>
      </a:lvl5pPr>
      <a:lvl6pPr marL="3352716" indent="-304792" algn="l" defTabSz="609585">
        <a:spcBef>
          <a:spcPts val="0"/>
        </a:spcBef>
        <a:buFont typeface="Arial"/>
        <a:buChar char="•"/>
        <a:defRPr sz="265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609585">
        <a:spcBef>
          <a:spcPts val="0"/>
        </a:spcBef>
        <a:buFont typeface="Arial"/>
        <a:buChar char="•"/>
        <a:defRPr sz="265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609585">
        <a:spcBef>
          <a:spcPts val="0"/>
        </a:spcBef>
        <a:buFont typeface="Arial"/>
        <a:buChar char="•"/>
        <a:defRPr sz="265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609585">
        <a:spcBef>
          <a:spcPts val="0"/>
        </a:spcBef>
        <a:buFont typeface="Arial"/>
        <a:buChar char="•"/>
        <a:defRPr sz="265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609585">
        <a:defRPr sz="24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9"/>
          <p:cNvSpPr txBox="1">
            <a:spLocks noGrp="1"/>
          </p:cNvSpPr>
          <p:nvPr>
            <p:ph type="title"/>
          </p:nvPr>
        </p:nvSpPr>
        <p:spPr>
          <a:xfrm>
            <a:off x="384000" y="364688"/>
            <a:ext cx="11424000" cy="4030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rial"/>
              <a:buNone/>
              <a:defRPr sz="26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 dirty="0"/>
          </a:p>
        </p:txBody>
      </p:sp>
      <p:sp>
        <p:nvSpPr>
          <p:cNvPr id="11" name="Google Shape;11;p9"/>
          <p:cNvSpPr txBox="1">
            <a:spLocks noGrp="1"/>
          </p:cNvSpPr>
          <p:nvPr>
            <p:ph type="body" idx="1"/>
          </p:nvPr>
        </p:nvSpPr>
        <p:spPr>
          <a:xfrm>
            <a:off x="384000" y="1523531"/>
            <a:ext cx="11424000" cy="41897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04800" algn="l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Arial"/>
              <a:buChar char="•"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04800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2"/>
              </a:buClr>
              <a:buSzPts val="1200"/>
              <a:buFont typeface="NTR"/>
              <a:buChar char="—"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04800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2"/>
              </a:buClr>
              <a:buSzPts val="1200"/>
              <a:buFont typeface="Noto Sans Symbols"/>
              <a:buChar char="▪"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04800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2"/>
              </a:buClr>
              <a:buSzPts val="1200"/>
              <a:buFont typeface="Courier New"/>
              <a:buChar char="o"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04800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2"/>
              </a:buClr>
              <a:buSzPts val="1200"/>
              <a:buFont typeface="Arial"/>
              <a:buChar char="•"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1432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1432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1432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1432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 dirty="0"/>
          </a:p>
        </p:txBody>
      </p:sp>
      <p:sp>
        <p:nvSpPr>
          <p:cNvPr id="12" name="Google Shape;12;p9"/>
          <p:cNvSpPr txBox="1">
            <a:spLocks noGrp="1"/>
          </p:cNvSpPr>
          <p:nvPr>
            <p:ph type="dt" idx="10"/>
          </p:nvPr>
        </p:nvSpPr>
        <p:spPr>
          <a:xfrm>
            <a:off x="6096001" y="6253405"/>
            <a:ext cx="2957305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 Nova Light" panose="020B0304020202020204" pitchFamily="34" charset="0"/>
                <a:ea typeface="Arial Nova Light" panose="020B0304020202020204" pitchFamily="34" charset="0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799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799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799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799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799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799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799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799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 lang="ru-RU" dirty="0"/>
          </a:p>
        </p:txBody>
      </p:sp>
      <p:sp>
        <p:nvSpPr>
          <p:cNvPr id="14" name="Google Shape;14;p9"/>
          <p:cNvSpPr txBox="1">
            <a:spLocks noGrp="1"/>
          </p:cNvSpPr>
          <p:nvPr>
            <p:ph type="sldNum" idx="12"/>
          </p:nvPr>
        </p:nvSpPr>
        <p:spPr>
          <a:xfrm>
            <a:off x="9240000" y="6252188"/>
            <a:ext cx="2568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lang="ru-RU" sz="1200" b="0" i="0" u="none" strike="noStrike" cap="none" smtClean="0">
                <a:solidFill>
                  <a:schemeClr val="accent1"/>
                </a:solidFill>
                <a:latin typeface="Montserrat Light" panose="00000400000000000000" pitchFamily="2" charset="-52"/>
                <a:ea typeface="Montserrat Light" panose="00000400000000000000" pitchFamily="2" charset="-52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5" name="Google Shape;29;p38">
            <a:extLst>
              <a:ext uri="{FF2B5EF4-FFF2-40B4-BE49-F238E27FC236}">
                <a16:creationId xmlns:a16="http://schemas.microsoft.com/office/drawing/2014/main" id="{DA85E573-46E5-F928-83A2-6E74A20CC432}"/>
              </a:ext>
            </a:extLst>
          </p:cNvPr>
          <p:cNvSpPr txBox="1">
            <a:spLocks noGrp="1"/>
          </p:cNvSpPr>
          <p:nvPr>
            <p:ph type="ftr" idx="3"/>
          </p:nvPr>
        </p:nvSpPr>
        <p:spPr>
          <a:xfrm>
            <a:off x="384000" y="6252188"/>
            <a:ext cx="4771701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chemeClr val="accent1"/>
                </a:solidFill>
                <a:latin typeface="Montserrat Light" panose="00000400000000000000" pitchFamily="2" charset="-52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 dirty="0"/>
              <a:t>Международная премия «Лучший кровельщик — 2023»</a:t>
            </a:r>
          </a:p>
        </p:txBody>
      </p:sp>
    </p:spTree>
    <p:extLst>
      <p:ext uri="{BB962C8B-B14F-4D97-AF65-F5344CB8AC3E}">
        <p14:creationId xmlns:p14="http://schemas.microsoft.com/office/powerpoint/2010/main" val="357645522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15" r:id="rId1"/>
  </p:sldLayoutIdLst>
  <p:hf hd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Montserrat SemiBold" panose="00000700000000000000" pitchFamily="2" charset="-52"/>
          <a:ea typeface="Montserrat SemiBold" panose="00000700000000000000" pitchFamily="2" charset="-52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Montserrat SemiBold" panose="00000700000000000000" pitchFamily="2" charset="-52"/>
          <a:ea typeface="Montserrat SemiBold" panose="00000700000000000000" pitchFamily="2" charset="-52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6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1620">
          <p15:clr>
            <a:srgbClr val="F26B43"/>
          </p15:clr>
        </p15:guide>
        <p15:guide id="2" pos="2880">
          <p15:clr>
            <a:srgbClr val="F26B43"/>
          </p15:clr>
        </p15:guide>
        <p15:guide id="9" orient="horz" pos="360">
          <p15:clr>
            <a:srgbClr val="F26B43"/>
          </p15:clr>
        </p15:guide>
        <p15:guide id="10" orient="horz" pos="178">
          <p15:clr>
            <a:srgbClr val="F26B43"/>
          </p15:clr>
        </p15:guide>
        <p15:guide id="16" orient="horz" pos="2700">
          <p15:clr>
            <a:srgbClr val="F26B43"/>
          </p15:clr>
        </p15:guide>
        <p15:guide id="18" orient="horz" pos="3060">
          <p15:clr>
            <a:srgbClr val="F26B43"/>
          </p15:clr>
        </p15:guide>
        <p15:guide id="33" pos="5578">
          <p15:clr>
            <a:srgbClr val="F26B43"/>
          </p15:clr>
        </p15:guide>
        <p15:guide id="48" pos="18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2.xml"/></Relationships>
</file>

<file path=ppt/slides/_rels/slide3.xml.rels><?xml version="1.0" encoding="UTF-8" standalone="yes"?>
<Relationships xmlns="http://schemas.openxmlformats.org/package/2006/relationships"><Relationship Id="rId8" Type="http://schemas.microsoft.com/office/2007/relationships/hdphoto" Target="../media/hdphoto4.wdp"/><Relationship Id="rId3" Type="http://schemas.openxmlformats.org/officeDocument/2006/relationships/image" Target="../media/image15.png"/><Relationship Id="rId7" Type="http://schemas.openxmlformats.org/officeDocument/2006/relationships/image" Target="../media/image18.png"/><Relationship Id="rId12" Type="http://schemas.openxmlformats.org/officeDocument/2006/relationships/image" Target="../media/image21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03.xml"/><Relationship Id="rId6" Type="http://schemas.microsoft.com/office/2007/relationships/hdphoto" Target="../media/hdphoto3.wdp"/><Relationship Id="rId11" Type="http://schemas.openxmlformats.org/officeDocument/2006/relationships/image" Target="../media/image20.png"/><Relationship Id="rId5" Type="http://schemas.openxmlformats.org/officeDocument/2006/relationships/image" Target="../media/image17.png"/><Relationship Id="rId10" Type="http://schemas.microsoft.com/office/2007/relationships/hdphoto" Target="../media/hdphoto5.wdp"/><Relationship Id="rId4" Type="http://schemas.openxmlformats.org/officeDocument/2006/relationships/image" Target="../media/image16.png"/><Relationship Id="rId9" Type="http://schemas.openxmlformats.org/officeDocument/2006/relationships/image" Target="../media/image19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8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84.xml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07/relationships/hdphoto" Target="../media/hdphoto6.wdp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53.xml"/><Relationship Id="rId4" Type="http://schemas.openxmlformats.org/officeDocument/2006/relationships/image" Target="../media/image24.gif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07/relationships/hdphoto" Target="../media/hdphoto7.wdp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53.xml"/><Relationship Id="rId4" Type="http://schemas.openxmlformats.org/officeDocument/2006/relationships/image" Target="../media/image26.jp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7" Type="http://schemas.openxmlformats.org/officeDocument/2006/relationships/image" Target="../media/image27.png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53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3.xml"/><Relationship Id="rId4" Type="http://schemas.openxmlformats.org/officeDocument/2006/relationships/image" Target="../media/image2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7" Type="http://schemas.openxmlformats.org/officeDocument/2006/relationships/image" Target="../media/image35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3.xml"/><Relationship Id="rId6" Type="http://schemas.openxmlformats.org/officeDocument/2006/relationships/image" Target="../media/image34.jpeg"/><Relationship Id="rId5" Type="http://schemas.openxmlformats.org/officeDocument/2006/relationships/image" Target="../media/image33.jpeg"/><Relationship Id="rId4" Type="http://schemas.openxmlformats.org/officeDocument/2006/relationships/image" Target="../media/image32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7" Type="http://schemas.openxmlformats.org/officeDocument/2006/relationships/image" Target="../media/image41.pn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53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image" Target="../media/image42.png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3.xml"/><Relationship Id="rId6" Type="http://schemas.openxmlformats.org/officeDocument/2006/relationships/image" Target="../media/image44.png"/><Relationship Id="rId5" Type="http://schemas.microsoft.com/office/2007/relationships/hdphoto" Target="../media/hdphoto8.wdp"/><Relationship Id="rId4" Type="http://schemas.openxmlformats.org/officeDocument/2006/relationships/image" Target="../media/image4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3.xml"/><Relationship Id="rId4" Type="http://schemas.openxmlformats.org/officeDocument/2006/relationships/image" Target="../media/image48.jpe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84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84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2.xml"/><Relationship Id="rId13" Type="http://schemas.openxmlformats.org/officeDocument/2006/relationships/diagramColors" Target="../diagrams/colors3.xml"/><Relationship Id="rId3" Type="http://schemas.openxmlformats.org/officeDocument/2006/relationships/image" Target="../media/image49.jpeg"/><Relationship Id="rId7" Type="http://schemas.openxmlformats.org/officeDocument/2006/relationships/diagramQuickStyle" Target="../diagrams/quickStyle2.xml"/><Relationship Id="rId12" Type="http://schemas.openxmlformats.org/officeDocument/2006/relationships/diagramQuickStyle" Target="../diagrams/quickStyle3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3.xml"/><Relationship Id="rId6" Type="http://schemas.openxmlformats.org/officeDocument/2006/relationships/diagramLayout" Target="../diagrams/layout2.xml"/><Relationship Id="rId11" Type="http://schemas.openxmlformats.org/officeDocument/2006/relationships/diagramLayout" Target="../diagrams/layout3.xml"/><Relationship Id="rId5" Type="http://schemas.openxmlformats.org/officeDocument/2006/relationships/diagramData" Target="../diagrams/data2.xml"/><Relationship Id="rId10" Type="http://schemas.openxmlformats.org/officeDocument/2006/relationships/diagramData" Target="../diagrams/data3.xml"/><Relationship Id="rId4" Type="http://schemas.openxmlformats.org/officeDocument/2006/relationships/image" Target="../media/image50.png"/><Relationship Id="rId9" Type="http://schemas.microsoft.com/office/2007/relationships/diagramDrawing" Target="../diagrams/drawing2.xml"/><Relationship Id="rId14" Type="http://schemas.microsoft.com/office/2007/relationships/diagramDrawing" Target="../diagrams/drawing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7.png"/><Relationship Id="rId4" Type="http://schemas.openxmlformats.org/officeDocument/2006/relationships/image" Target="../media/image5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8.png"/><Relationship Id="rId4" Type="http://schemas.openxmlformats.org/officeDocument/2006/relationships/image" Target="../media/image57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8.png"/><Relationship Id="rId4" Type="http://schemas.openxmlformats.org/officeDocument/2006/relationships/image" Target="../media/image57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59.png"/><Relationship Id="rId4" Type="http://schemas.openxmlformats.org/officeDocument/2006/relationships/image" Target="../media/image57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60.png"/><Relationship Id="rId4" Type="http://schemas.openxmlformats.org/officeDocument/2006/relationships/image" Target="../media/image54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61.png"/><Relationship Id="rId4" Type="http://schemas.openxmlformats.org/officeDocument/2006/relationships/image" Target="../media/image57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63.png"/><Relationship Id="rId4" Type="http://schemas.openxmlformats.org/officeDocument/2006/relationships/image" Target="../media/image62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7" Type="http://schemas.openxmlformats.org/officeDocument/2006/relationships/image" Target="../media/image69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53.xml"/><Relationship Id="rId6" Type="http://schemas.openxmlformats.org/officeDocument/2006/relationships/image" Target="../media/image68.png"/><Relationship Id="rId5" Type="http://schemas.openxmlformats.org/officeDocument/2006/relationships/image" Target="../media/image67.png"/><Relationship Id="rId4" Type="http://schemas.openxmlformats.org/officeDocument/2006/relationships/image" Target="../media/image66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8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jpeg"/><Relationship Id="rId7" Type="http://schemas.openxmlformats.org/officeDocument/2006/relationships/image" Target="../media/image75.jpeg"/><Relationship Id="rId2" Type="http://schemas.openxmlformats.org/officeDocument/2006/relationships/image" Target="../media/image70.jpe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74.jpeg"/><Relationship Id="rId5" Type="http://schemas.openxmlformats.org/officeDocument/2006/relationships/image" Target="../media/image73.jpeg"/><Relationship Id="rId4" Type="http://schemas.openxmlformats.org/officeDocument/2006/relationships/image" Target="../media/image72.jpe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80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84.png"/><Relationship Id="rId5" Type="http://schemas.openxmlformats.org/officeDocument/2006/relationships/image" Target="../media/image83.png"/><Relationship Id="rId4" Type="http://schemas.openxmlformats.org/officeDocument/2006/relationships/image" Target="../media/image82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90.png"/><Relationship Id="rId4" Type="http://schemas.openxmlformats.org/officeDocument/2006/relationships/image" Target="../media/image89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0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0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94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0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0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5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98.jpeg"/><Relationship Id="rId1" Type="http://schemas.openxmlformats.org/officeDocument/2006/relationships/slideLayout" Target="../slideLayouts/slideLayout53.xml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5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102.emf"/><Relationship Id="rId4" Type="http://schemas.openxmlformats.org/officeDocument/2006/relationships/oleObject" Target="../embeddings/oleObject1.bin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7" Type="http://schemas.openxmlformats.org/officeDocument/2006/relationships/image" Target="../media/image10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3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4" Type="http://schemas.openxmlformats.org/officeDocument/2006/relationships/image" Target="../media/image103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53.xml"/><Relationship Id="rId5" Type="http://schemas.openxmlformats.org/officeDocument/2006/relationships/image" Target="../media/image110.png"/><Relationship Id="rId4" Type="http://schemas.openxmlformats.org/officeDocument/2006/relationships/image" Target="../media/image109.png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6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104.xml"/><Relationship Id="rId6" Type="http://schemas.openxmlformats.org/officeDocument/2006/relationships/hyperlink" Target="https://nav.tn.ru/test-solutions/" TargetMode="External"/><Relationship Id="rId5" Type="http://schemas.openxmlformats.org/officeDocument/2006/relationships/image" Target="../media/image115.png"/><Relationship Id="rId4" Type="http://schemas.openxmlformats.org/officeDocument/2006/relationships/image" Target="../media/image114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3" Type="http://schemas.openxmlformats.org/officeDocument/2006/relationships/image" Target="../media/image116.jpeg"/><Relationship Id="rId7" Type="http://schemas.openxmlformats.org/officeDocument/2006/relationships/image" Target="../media/image1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00.xml"/><Relationship Id="rId6" Type="http://schemas.openxmlformats.org/officeDocument/2006/relationships/image" Target="../media/image119.png"/><Relationship Id="rId5" Type="http://schemas.openxmlformats.org/officeDocument/2006/relationships/image" Target="../media/image118.png"/><Relationship Id="rId4" Type="http://schemas.openxmlformats.org/officeDocument/2006/relationships/image" Target="../media/image117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97.xml"/><Relationship Id="rId5" Type="http://schemas.openxmlformats.org/officeDocument/2006/relationships/image" Target="../media/image124.png"/><Relationship Id="rId4" Type="http://schemas.openxmlformats.org/officeDocument/2006/relationships/image" Target="../media/image123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.png"/><Relationship Id="rId13" Type="http://schemas.openxmlformats.org/officeDocument/2006/relationships/image" Target="../media/image133.png"/><Relationship Id="rId3" Type="http://schemas.openxmlformats.org/officeDocument/2006/relationships/slideLayout" Target="../slideLayouts/slideLayout97.xml"/><Relationship Id="rId7" Type="http://schemas.openxmlformats.org/officeDocument/2006/relationships/image" Target="../media/image127.png"/><Relationship Id="rId12" Type="http://schemas.openxmlformats.org/officeDocument/2006/relationships/image" Target="../media/image132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126.png"/><Relationship Id="rId11" Type="http://schemas.openxmlformats.org/officeDocument/2006/relationships/image" Target="../media/image131.png"/><Relationship Id="rId5" Type="http://schemas.openxmlformats.org/officeDocument/2006/relationships/image" Target="../media/image125.jpeg"/><Relationship Id="rId10" Type="http://schemas.openxmlformats.org/officeDocument/2006/relationships/image" Target="../media/image130.png"/><Relationship Id="rId4" Type="http://schemas.openxmlformats.org/officeDocument/2006/relationships/notesSlide" Target="../notesSlides/notesSlide25.xml"/><Relationship Id="rId9" Type="http://schemas.openxmlformats.org/officeDocument/2006/relationships/image" Target="../media/image129.png"/><Relationship Id="rId14" Type="http://schemas.openxmlformats.org/officeDocument/2006/relationships/image" Target="../media/image134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97.xml"/><Relationship Id="rId5" Type="http://schemas.openxmlformats.org/officeDocument/2006/relationships/image" Target="../media/image137.jpeg"/><Relationship Id="rId4" Type="http://schemas.openxmlformats.org/officeDocument/2006/relationships/image" Target="../media/image136.jpe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101.xml"/><Relationship Id="rId6" Type="http://schemas.openxmlformats.org/officeDocument/2006/relationships/image" Target="../media/image141.png"/><Relationship Id="rId5" Type="http://schemas.openxmlformats.org/officeDocument/2006/relationships/image" Target="../media/image140.png"/><Relationship Id="rId4" Type="http://schemas.openxmlformats.org/officeDocument/2006/relationships/image" Target="../media/image139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7.png"/><Relationship Id="rId3" Type="http://schemas.openxmlformats.org/officeDocument/2006/relationships/image" Target="../media/image142.jpeg"/><Relationship Id="rId7" Type="http://schemas.openxmlformats.org/officeDocument/2006/relationships/image" Target="../media/image146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97.xml"/><Relationship Id="rId6" Type="http://schemas.openxmlformats.org/officeDocument/2006/relationships/image" Target="../media/image145.png"/><Relationship Id="rId5" Type="http://schemas.openxmlformats.org/officeDocument/2006/relationships/image" Target="../media/image144.png"/><Relationship Id="rId4" Type="http://schemas.openxmlformats.org/officeDocument/2006/relationships/image" Target="../media/image143.png"/><Relationship Id="rId9" Type="http://schemas.openxmlformats.org/officeDocument/2006/relationships/image" Target="../media/image148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98.xml"/><Relationship Id="rId6" Type="http://schemas.openxmlformats.org/officeDocument/2006/relationships/image" Target="../media/image152.png"/><Relationship Id="rId5" Type="http://schemas.openxmlformats.org/officeDocument/2006/relationships/image" Target="../media/image151.png"/><Relationship Id="rId4" Type="http://schemas.openxmlformats.org/officeDocument/2006/relationships/image" Target="../media/image150.jpe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3" Type="http://schemas.openxmlformats.org/officeDocument/2006/relationships/image" Target="../media/image154.jpeg"/><Relationship Id="rId7" Type="http://schemas.openxmlformats.org/officeDocument/2006/relationships/image" Target="../media/image156.png"/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105.xml"/><Relationship Id="rId6" Type="http://schemas.openxmlformats.org/officeDocument/2006/relationships/hyperlink" Target="https://roof.ru/best-roofer/" TargetMode="External"/><Relationship Id="rId11" Type="http://schemas.openxmlformats.org/officeDocument/2006/relationships/image" Target="../media/image160.png"/><Relationship Id="rId5" Type="http://schemas.microsoft.com/office/2007/relationships/hdphoto" Target="../media/hdphoto9.wdp"/><Relationship Id="rId10" Type="http://schemas.openxmlformats.org/officeDocument/2006/relationships/image" Target="../media/image159.png"/><Relationship Id="rId4" Type="http://schemas.openxmlformats.org/officeDocument/2006/relationships/image" Target="../media/image155.png"/><Relationship Id="rId9" Type="http://schemas.openxmlformats.org/officeDocument/2006/relationships/image" Target="../media/image158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7" Type="http://schemas.openxmlformats.org/officeDocument/2006/relationships/image" Target="../media/image166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99.xml"/><Relationship Id="rId6" Type="http://schemas.openxmlformats.org/officeDocument/2006/relationships/image" Target="../media/image165.png"/><Relationship Id="rId5" Type="http://schemas.openxmlformats.org/officeDocument/2006/relationships/image" Target="../media/image164.png"/><Relationship Id="rId4" Type="http://schemas.openxmlformats.org/officeDocument/2006/relationships/image" Target="../media/image16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A33F42C6-DF2B-B17B-0833-C85722602919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 cstate="hq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18547" y="656645"/>
            <a:ext cx="12192000" cy="6255221"/>
          </a:xfrm>
        </p:spPr>
      </p:pic>
      <p:sp>
        <p:nvSpPr>
          <p:cNvPr id="3" name="Текст 2">
            <a:extLst>
              <a:ext uri="{FF2B5EF4-FFF2-40B4-BE49-F238E27FC236}">
                <a16:creationId xmlns:a16="http://schemas.microsoft.com/office/drawing/2014/main" id="{A73445BD-31BE-FD32-CD47-79258500C28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79361" y="3823200"/>
            <a:ext cx="3192358" cy="2312941"/>
          </a:xfrm>
        </p:spPr>
        <p:txBody>
          <a:bodyPr/>
          <a:lstStyle/>
          <a:p>
            <a:r>
              <a:rPr lang="ru-RU" dirty="0"/>
              <a:t>24</a:t>
            </a:r>
          </a:p>
        </p:txBody>
      </p:sp>
      <p:sp>
        <p:nvSpPr>
          <p:cNvPr id="11" name="Заголовок 10">
            <a:extLst>
              <a:ext uri="{FF2B5EF4-FFF2-40B4-BE49-F238E27FC236}">
                <a16:creationId xmlns:a16="http://schemas.microsoft.com/office/drawing/2014/main" id="{F0426E6A-D61C-909A-4A9A-71033146BC8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-825121" y="3784256"/>
            <a:ext cx="8611474" cy="1546799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600"/>
              </a:spcBef>
            </a:pPr>
            <a:br>
              <a:rPr lang="ru-RU" sz="2400" dirty="0"/>
            </a:br>
            <a:r>
              <a:rPr lang="ru-RU" sz="2400" dirty="0"/>
              <a:t>Новая линейка</a:t>
            </a:r>
            <a:br>
              <a:rPr lang="ru-RU" sz="2400" dirty="0"/>
            </a:br>
            <a:r>
              <a:rPr lang="ru-RU" sz="2400" dirty="0"/>
              <a:t>Стекловолокно </a:t>
            </a:r>
            <a:r>
              <a:rPr lang="ru-RU" sz="2400" dirty="0" err="1"/>
              <a:t>технониколь</a:t>
            </a:r>
            <a:r>
              <a:rPr lang="ru-RU" sz="2400" dirty="0"/>
              <a:t>:</a:t>
            </a:r>
            <a:br>
              <a:rPr lang="ru-RU" sz="2400" dirty="0"/>
            </a:br>
            <a:r>
              <a:rPr lang="ru-RU" sz="2400" dirty="0"/>
              <a:t>производство</a:t>
            </a:r>
            <a:br>
              <a:rPr lang="ru-RU" sz="2400" dirty="0"/>
            </a:br>
            <a:r>
              <a:rPr lang="ru-RU" sz="2400" dirty="0"/>
              <a:t> характеристики</a:t>
            </a:r>
            <a:br>
              <a:rPr lang="ru-RU" sz="2400" dirty="0"/>
            </a:br>
            <a:r>
              <a:rPr lang="ru-RU" sz="2400" dirty="0"/>
              <a:t>применение</a:t>
            </a:r>
          </a:p>
        </p:txBody>
      </p:sp>
      <p:sp>
        <p:nvSpPr>
          <p:cNvPr id="5" name="Полилиния 11">
            <a:extLst>
              <a:ext uri="{FF2B5EF4-FFF2-40B4-BE49-F238E27FC236}">
                <a16:creationId xmlns:a16="http://schemas.microsoft.com/office/drawing/2014/main" id="{CC2B54B7-4498-9BE0-6FF1-A87AE871E3DE}"/>
              </a:ext>
            </a:extLst>
          </p:cNvPr>
          <p:cNvSpPr/>
          <p:nvPr/>
        </p:nvSpPr>
        <p:spPr>
          <a:xfrm>
            <a:off x="7941568" y="3889628"/>
            <a:ext cx="373453" cy="649369"/>
          </a:xfrm>
          <a:custGeom>
            <a:avLst/>
            <a:gdLst>
              <a:gd name="connsiteX0" fmla="*/ 613410 w 613410"/>
              <a:gd name="connsiteY0" fmla="*/ 612744 h 1051369"/>
              <a:gd name="connsiteX1" fmla="*/ 952 w 613410"/>
              <a:gd name="connsiteY1" fmla="*/ 1051370 h 1051369"/>
              <a:gd name="connsiteX2" fmla="*/ 306705 w 613410"/>
              <a:gd name="connsiteY2" fmla="*/ 612744 h 1051369"/>
              <a:gd name="connsiteX3" fmla="*/ 0 w 613410"/>
              <a:gd name="connsiteY3" fmla="*/ 612744 h 1051369"/>
              <a:gd name="connsiteX4" fmla="*/ 0 w 613410"/>
              <a:gd name="connsiteY4" fmla="*/ 0 h 1051369"/>
              <a:gd name="connsiteX5" fmla="*/ 613410 w 613410"/>
              <a:gd name="connsiteY5" fmla="*/ 0 h 1051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13410" h="1051369">
                <a:moveTo>
                  <a:pt x="613410" y="612744"/>
                </a:moveTo>
                <a:lnTo>
                  <a:pt x="952" y="1051370"/>
                </a:lnTo>
                <a:lnTo>
                  <a:pt x="306705" y="612744"/>
                </a:lnTo>
                <a:lnTo>
                  <a:pt x="0" y="612744"/>
                </a:lnTo>
                <a:lnTo>
                  <a:pt x="0" y="0"/>
                </a:lnTo>
                <a:lnTo>
                  <a:pt x="613410" y="0"/>
                </a:lnTo>
                <a:close/>
              </a:path>
            </a:pathLst>
          </a:custGeom>
          <a:noFill/>
          <a:ln w="25400" cap="flat">
            <a:solidFill>
              <a:schemeClr val="accent3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125861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408" r="13408"/>
          <a:stretch>
            <a:fillRect/>
          </a:stretch>
        </p:blipFill>
        <p:spPr/>
      </p:pic>
      <p:sp>
        <p:nvSpPr>
          <p:cNvPr id="3" name="Дата 2">
            <a:extLst>
              <a:ext uri="{FF2B5EF4-FFF2-40B4-BE49-F238E27FC236}">
                <a16:creationId xmlns:a16="http://schemas.microsoft.com/office/drawing/2014/main" id="{7A2D2E28-F55D-2344-5C62-8662472382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A56048-B2D6-47B1-A7EA-367DA753E12C}" type="datetime1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24.02.2025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AAAF64B8-6011-8957-2724-DEF322225D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1200" cap="none" spc="0" normalizeH="0" baseline="0" noProof="0" dirty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Знание. Опыт Мастерство.</a:t>
            </a: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BF11174E-1B27-99DC-D3C5-60729FCFAC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Текст 1">
            <a:extLst>
              <a:ext uri="{FF2B5EF4-FFF2-40B4-BE49-F238E27FC236}">
                <a16:creationId xmlns:a16="http://schemas.microsoft.com/office/drawing/2014/main" id="{59C12D37-2BC7-9AAD-E7E6-8C254863801F}"/>
              </a:ext>
            </a:extLst>
          </p:cNvPr>
          <p:cNvSpPr txBox="1"/>
          <p:nvPr/>
        </p:nvSpPr>
        <p:spPr bwMode="auto">
          <a:xfrm>
            <a:off x="5100882" y="502727"/>
            <a:ext cx="6046089" cy="1178662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ru-RU"/>
            </a:defPPr>
            <a:lvl1pPr marL="0" algn="r" defTabSz="914354">
              <a:defRPr sz="10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 marL="457178" algn="l" defTabSz="914354">
              <a:defRPr sz="185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4" algn="l" defTabSz="914354">
              <a:defRPr sz="185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2" algn="l" defTabSz="914354">
              <a:defRPr sz="185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09" algn="l" defTabSz="914354">
              <a:defRPr sz="185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86" algn="l" defTabSz="914354">
              <a:defRPr sz="185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62" algn="l" defTabSz="914354">
              <a:defRPr sz="185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40" algn="l" defTabSz="914354">
              <a:defRPr sz="185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18" algn="l" defTabSz="914354">
              <a:defRPr sz="185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3429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600" b="0" i="0" u="none" strike="noStrike" kern="1200" cap="none" spc="8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Black"/>
                <a:ea typeface="Arial"/>
                <a:cs typeface="Arial"/>
              </a:rPr>
              <a:t>ИМЯ ФАМИЛИЯ</a:t>
            </a:r>
            <a:endParaRPr kumimoji="0" sz="2600" b="0" i="0" u="none" strike="noStrike" kern="1200" cap="none" spc="0" normalizeH="0" baseline="0" noProof="0" dirty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555C5B17-6D3C-125A-8485-DC9CD1BE60C5}"/>
              </a:ext>
            </a:extLst>
          </p:cNvPr>
          <p:cNvSpPr/>
          <p:nvPr/>
        </p:nvSpPr>
        <p:spPr bwMode="auto">
          <a:xfrm>
            <a:off x="5114404" y="1373612"/>
            <a:ext cx="5351790" cy="28732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25716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67" b="0" i="0" u="none" strike="noStrike" kern="1200" cap="none" spc="0" normalizeH="0" baseline="0" noProof="0" dirty="0">
                <a:ln>
                  <a:noFill/>
                </a:ln>
                <a:solidFill>
                  <a:srgbClr val="D1D5D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Атконов Дмитрий</a:t>
            </a:r>
            <a:endParaRPr kumimoji="0" sz="1867" b="0" i="0" u="none" strike="noStrike" kern="1200" cap="none" spc="0" normalizeH="0" baseline="0" noProof="0" dirty="0">
              <a:ln>
                <a:noFill/>
              </a:ln>
              <a:solidFill>
                <a:srgbClr val="D1D5DB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887DA379-0B8A-10E0-B843-80D42274F92C}"/>
              </a:ext>
            </a:extLst>
          </p:cNvPr>
          <p:cNvSpPr/>
          <p:nvPr/>
        </p:nvSpPr>
        <p:spPr bwMode="auto">
          <a:xfrm>
            <a:off x="5100882" y="2074783"/>
            <a:ext cx="4631330" cy="270843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25716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Опыт работы в ТЕХНОНИКОЛЬ </a:t>
            </a:r>
            <a:b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</a:b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16 лет</a:t>
            </a:r>
          </a:p>
          <a:p>
            <a:pPr marL="0" marR="0" lvl="0" indent="0" algn="l" defTabSz="25716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Опыт работы в Торговой сети ТЕХНОНИКОЛЬ</a:t>
            </a:r>
            <a:b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5 лет</a:t>
            </a:r>
          </a:p>
          <a:p>
            <a:pPr marL="0" marR="0" lvl="0" indent="0" algn="l" defTabSz="25716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Обученных</a:t>
            </a:r>
            <a:b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более 10 000</a:t>
            </a:r>
            <a:b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b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Регион ответственности</a:t>
            </a:r>
            <a:b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Сибирский Федеральный Округ</a:t>
            </a:r>
          </a:p>
        </p:txBody>
      </p:sp>
      <p:sp>
        <p:nvSpPr>
          <p:cNvPr id="11" name="Прямоугольник: один усеченный угол 10">
            <a:extLst>
              <a:ext uri="{FF2B5EF4-FFF2-40B4-BE49-F238E27FC236}">
                <a16:creationId xmlns:a16="http://schemas.microsoft.com/office/drawing/2014/main" id="{697A64B7-3E1E-1993-EBBF-B287C2DA86E0}"/>
              </a:ext>
            </a:extLst>
          </p:cNvPr>
          <p:cNvSpPr/>
          <p:nvPr/>
        </p:nvSpPr>
        <p:spPr>
          <a:xfrm flipV="1">
            <a:off x="4876800" y="5170669"/>
            <a:ext cx="6505303" cy="646658"/>
          </a:xfrm>
          <a:prstGeom prst="snip1Rect">
            <a:avLst>
              <a:gd name="adj" fmla="val 31481"/>
            </a:avLst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E51F0EFC-8C2B-F3C2-21CC-8C9A5F366CA0}"/>
              </a:ext>
            </a:extLst>
          </p:cNvPr>
          <p:cNvSpPr/>
          <p:nvPr/>
        </p:nvSpPr>
        <p:spPr bwMode="auto">
          <a:xfrm>
            <a:off x="5114403" y="5370887"/>
            <a:ext cx="1861163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25716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+7 913 316 78 01          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3" name="Прямоугольник 12">
            <a:extLst>
              <a:ext uri="{FF2B5EF4-FFF2-40B4-BE49-F238E27FC236}">
                <a16:creationId xmlns:a16="http://schemas.microsoft.com/office/drawing/2014/main" id="{13AD1348-98E0-9A81-BC27-27B18D21188B}"/>
              </a:ext>
            </a:extLst>
          </p:cNvPr>
          <p:cNvSpPr/>
          <p:nvPr/>
        </p:nvSpPr>
        <p:spPr bwMode="auto">
          <a:xfrm>
            <a:off x="7548378" y="5370887"/>
            <a:ext cx="1861163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25716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atkonov@tn.ru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792895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623B8EAA-08BC-56EA-54BC-65C116C3CDD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87337" y="316589"/>
            <a:ext cx="3474765" cy="587716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0" name="Овал 39">
            <a:extLst>
              <a:ext uri="{FF2B5EF4-FFF2-40B4-BE49-F238E27FC236}">
                <a16:creationId xmlns:a16="http://schemas.microsoft.com/office/drawing/2014/main" id="{35F72195-E97B-03AA-361B-0AA234114372}"/>
              </a:ext>
            </a:extLst>
          </p:cNvPr>
          <p:cNvSpPr/>
          <p:nvPr/>
        </p:nvSpPr>
        <p:spPr>
          <a:xfrm>
            <a:off x="766532" y="1521290"/>
            <a:ext cx="1108275" cy="1108275"/>
          </a:xfrm>
          <a:prstGeom prst="ellipse">
            <a:avLst/>
          </a:prstGeom>
          <a:gradFill>
            <a:gsLst>
              <a:gs pos="10000">
                <a:schemeClr val="tx2"/>
              </a:gs>
              <a:gs pos="100000">
                <a:schemeClr val="accent1"/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E1CBA2EC-B33B-4B3B-36CC-00147D51A1D1}"/>
              </a:ext>
            </a:extLst>
          </p:cNvPr>
          <p:cNvSpPr/>
          <p:nvPr/>
        </p:nvSpPr>
        <p:spPr>
          <a:xfrm>
            <a:off x="766532" y="3047750"/>
            <a:ext cx="1108275" cy="1108275"/>
          </a:xfrm>
          <a:prstGeom prst="ellipse">
            <a:avLst/>
          </a:prstGeom>
          <a:gradFill>
            <a:gsLst>
              <a:gs pos="10000">
                <a:schemeClr val="tx2"/>
              </a:gs>
              <a:gs pos="100000">
                <a:schemeClr val="accent1"/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" name="Овал 41">
            <a:extLst>
              <a:ext uri="{FF2B5EF4-FFF2-40B4-BE49-F238E27FC236}">
                <a16:creationId xmlns:a16="http://schemas.microsoft.com/office/drawing/2014/main" id="{C431E03F-7609-B186-4688-C01289D3B04A}"/>
              </a:ext>
            </a:extLst>
          </p:cNvPr>
          <p:cNvSpPr/>
          <p:nvPr/>
        </p:nvSpPr>
        <p:spPr>
          <a:xfrm>
            <a:off x="766532" y="4553483"/>
            <a:ext cx="1108275" cy="1108275"/>
          </a:xfrm>
          <a:prstGeom prst="ellipse">
            <a:avLst/>
          </a:prstGeom>
          <a:gradFill>
            <a:gsLst>
              <a:gs pos="10000">
                <a:schemeClr val="tx2"/>
              </a:gs>
              <a:gs pos="100000">
                <a:schemeClr val="accent1"/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Прямоугольник с одним усеченным углом 39">
            <a:extLst>
              <a:ext uri="{FF2B5EF4-FFF2-40B4-BE49-F238E27FC236}">
                <a16:creationId xmlns:a16="http://schemas.microsoft.com/office/drawing/2014/main" id="{B14D446C-8709-E4D3-31B2-2BDAC2EFDAB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 flipH="1">
            <a:off x="3823063" y="316587"/>
            <a:ext cx="8033975" cy="5884185"/>
          </a:xfrm>
          <a:prstGeom prst="snip1Rect">
            <a:avLst>
              <a:gd name="adj" fmla="val 13475"/>
            </a:avLst>
          </a:prstGeom>
          <a:gradFill flip="none" rotWithShape="1">
            <a:gsLst>
              <a:gs pos="54700">
                <a:srgbClr val="DCE0E7">
                  <a:alpha val="27000"/>
                </a:srgbClr>
              </a:gs>
              <a:gs pos="0">
                <a:schemeClr val="bg2">
                  <a:lumMod val="90000"/>
                </a:schemeClr>
              </a:gs>
              <a:gs pos="100000">
                <a:schemeClr val="tx2">
                  <a:lumMod val="10000"/>
                  <a:lumOff val="90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Заголовок 7">
            <a:extLst>
              <a:ext uri="{FF2B5EF4-FFF2-40B4-BE49-F238E27FC236}">
                <a16:creationId xmlns:a16="http://schemas.microsoft.com/office/drawing/2014/main" id="{927F0E29-A240-8963-0024-64E3572159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558841"/>
            <a:ext cx="2827897" cy="720197"/>
          </a:xfrm>
        </p:spPr>
        <p:txBody>
          <a:bodyPr/>
          <a:lstStyle/>
          <a:p>
            <a:r>
              <a:rPr lang="ru-RU" dirty="0">
                <a:solidFill>
                  <a:schemeClr val="bg1"/>
                </a:solidFill>
              </a:rPr>
              <a:t>Проверка </a:t>
            </a:r>
            <a:br>
              <a:rPr lang="ru-RU" dirty="0">
                <a:solidFill>
                  <a:schemeClr val="bg1"/>
                </a:solidFill>
              </a:rPr>
            </a:br>
            <a:r>
              <a:rPr lang="ru-RU" dirty="0">
                <a:solidFill>
                  <a:schemeClr val="bg1"/>
                </a:solidFill>
              </a:rPr>
              <a:t>связи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D4CD3D76-88B6-F1E2-6FD4-70306DB087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9B59127-9F88-4D00-9DEC-D9DC1739EBEB}" type="datetime1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24.02.2025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5ADF8E29-F8FA-5AB7-CF94-81053F9166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1200" cap="none" spc="0" normalizeH="0" baseline="0" noProof="0" dirty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Знание. Опыт. Мастерство.</a:t>
            </a: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1408022F-9158-9D84-58C3-1C554112DA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Заголовок 7">
            <a:extLst>
              <a:ext uri="{FF2B5EF4-FFF2-40B4-BE49-F238E27FC236}">
                <a16:creationId xmlns:a16="http://schemas.microsoft.com/office/drawing/2014/main" id="{547C8F7E-DD7F-177C-5807-F17E07FD4C95}"/>
              </a:ext>
            </a:extLst>
          </p:cNvPr>
          <p:cNvSpPr txBox="1">
            <a:spLocks/>
          </p:cNvSpPr>
          <p:nvPr/>
        </p:nvSpPr>
        <p:spPr>
          <a:xfrm>
            <a:off x="4082355" y="558841"/>
            <a:ext cx="6002171" cy="720197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600" b="1" i="0" kern="1200" cap="all" baseline="0">
                <a:solidFill>
                  <a:schemeClr val="tx2"/>
                </a:solidFill>
                <a:latin typeface="Arial Black" panose="020B0604020202020204" pitchFamily="34" charset="0"/>
                <a:ea typeface="+mj-ea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600" b="1" i="0" u="none" strike="noStrike" kern="1200" cap="all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 Black" panose="020B0604020202020204" pitchFamily="34" charset="0"/>
                <a:ea typeface="+mj-ea"/>
              </a:rPr>
              <a:t>Организационные </a:t>
            </a:r>
            <a:r>
              <a:rPr kumimoji="0" lang="ru-RU" sz="2600" b="1" i="0" u="none" strike="noStrike" kern="1200" cap="all" spc="0" normalizeH="0" baseline="0" noProof="0" dirty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 Black" panose="020B0604020202020204" pitchFamily="34" charset="0"/>
                <a:ea typeface="+mj-ea"/>
              </a:rPr>
              <a:t>предложения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F8E05B87-BB5F-5E1F-CF11-2D39D008E52D}"/>
              </a:ext>
            </a:extLst>
          </p:cNvPr>
          <p:cNvSpPr txBox="1"/>
          <p:nvPr/>
        </p:nvSpPr>
        <p:spPr bwMode="auto">
          <a:xfrm>
            <a:off x="3999560" y="1596760"/>
            <a:ext cx="2392532" cy="528131"/>
          </a:xfrm>
          <a:prstGeom prst="rect">
            <a:avLst/>
          </a:prstGeom>
        </p:spPr>
        <p:txBody>
          <a:bodyPr wrap="square">
            <a:noAutofit/>
          </a:bodyPr>
          <a:lstStyle>
            <a:lvl1pPr marL="342900" indent="-342900" algn="l" defTabSz="457200">
              <a:spcBef>
                <a:spcPts val="0"/>
              </a:spcBef>
              <a:buFont typeface=".HelveticaNeueDeskInterface-Regular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1pPr>
            <a:lvl2pPr marL="742950" indent="-285750" algn="l" defTabSz="457200">
              <a:spcBef>
                <a:spcPts val="0"/>
              </a:spcBef>
              <a:buFont typeface="Arial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2pPr>
            <a:lvl3pPr marL="1143000" indent="-228600" algn="l" defTabSz="457200">
              <a:spcBef>
                <a:spcPts val="0"/>
              </a:spcBef>
              <a:buFont typeface="Arial"/>
              <a:buChar char="•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00200" indent="-228600" algn="l" defTabSz="457200">
              <a:spcBef>
                <a:spcPts val="0"/>
              </a:spcBef>
              <a:buFont typeface="Arial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057400" indent="-228600" algn="l" defTabSz="457200">
              <a:spcBef>
                <a:spcPts val="0"/>
              </a:spcBef>
              <a:buFont typeface="Arial"/>
              <a:buChar char="»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6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16000" marR="0" lvl="0" indent="-2160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Будьте активны </a:t>
            </a:r>
            <a:b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и пишите в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чат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9D1261DA-5CE7-4D8A-E3C8-5A12FF678C9C}"/>
              </a:ext>
            </a:extLst>
          </p:cNvPr>
          <p:cNvSpPr txBox="1"/>
          <p:nvPr/>
        </p:nvSpPr>
        <p:spPr bwMode="auto">
          <a:xfrm>
            <a:off x="5914591" y="1596760"/>
            <a:ext cx="2179914" cy="528131"/>
          </a:xfrm>
          <a:prstGeom prst="rect">
            <a:avLst/>
          </a:prstGeom>
        </p:spPr>
        <p:txBody>
          <a:bodyPr wrap="square">
            <a:noAutofit/>
          </a:bodyPr>
          <a:lstStyle>
            <a:lvl1pPr marL="342900" indent="-342900" algn="l" defTabSz="457200">
              <a:spcBef>
                <a:spcPts val="0"/>
              </a:spcBef>
              <a:buFont typeface=".HelveticaNeueDeskInterface-Regular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1pPr>
            <a:lvl2pPr marL="742950" indent="-285750" algn="l" defTabSz="457200">
              <a:spcBef>
                <a:spcPts val="0"/>
              </a:spcBef>
              <a:buFont typeface="Arial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2pPr>
            <a:lvl3pPr marL="1143000" indent="-228600" algn="l" defTabSz="457200">
              <a:spcBef>
                <a:spcPts val="0"/>
              </a:spcBef>
              <a:buFont typeface="Arial"/>
              <a:buChar char="•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00200" indent="-228600" algn="l" defTabSz="457200">
              <a:spcBef>
                <a:spcPts val="0"/>
              </a:spcBef>
              <a:buFont typeface="Arial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057400" indent="-228600" algn="l" defTabSz="457200">
              <a:spcBef>
                <a:spcPts val="0"/>
              </a:spcBef>
              <a:buFont typeface="Arial"/>
              <a:buChar char="»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6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16000" marR="0" lvl="0" indent="-2160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/>
              <a:buChar char="§"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Для вопросов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есть </a:t>
            </a:r>
            <a:b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специальное окно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D14672C-AFE4-B453-83D3-C551AD6CB114}"/>
              </a:ext>
            </a:extLst>
          </p:cNvPr>
          <p:cNvSpPr txBox="1"/>
          <p:nvPr/>
        </p:nvSpPr>
        <p:spPr bwMode="auto">
          <a:xfrm>
            <a:off x="8089467" y="1596760"/>
            <a:ext cx="3452221" cy="528131"/>
          </a:xfrm>
          <a:prstGeom prst="rect">
            <a:avLst/>
          </a:prstGeom>
        </p:spPr>
        <p:txBody>
          <a:bodyPr wrap="square">
            <a:noAutofit/>
          </a:bodyPr>
          <a:lstStyle>
            <a:lvl1pPr marL="342900" indent="-342900" algn="l" defTabSz="457200">
              <a:spcBef>
                <a:spcPts val="0"/>
              </a:spcBef>
              <a:buFont typeface=".HelveticaNeueDeskInterface-Regular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1pPr>
            <a:lvl2pPr marL="742950" indent="-285750" algn="l" defTabSz="457200">
              <a:spcBef>
                <a:spcPts val="0"/>
              </a:spcBef>
              <a:buFont typeface="Arial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2pPr>
            <a:lvl3pPr marL="1143000" indent="-228600" algn="l" defTabSz="457200">
              <a:spcBef>
                <a:spcPts val="0"/>
              </a:spcBef>
              <a:buFont typeface="Arial"/>
              <a:buChar char="•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00200" indent="-228600" algn="l" defTabSz="457200">
              <a:spcBef>
                <a:spcPts val="0"/>
              </a:spcBef>
              <a:buFont typeface="Arial"/>
              <a:buChar char="–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057400" indent="-228600" algn="l" defTabSz="457200">
              <a:spcBef>
                <a:spcPts val="0"/>
              </a:spcBef>
              <a:buFont typeface="Arial"/>
              <a:buChar char="»"/>
              <a:defRPr sz="1200" b="0" i="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6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>
              <a:spcBef>
                <a:spcPts val="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16000" marR="0" lvl="0" indent="-2160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После завершения каждого раздела </a:t>
            </a:r>
            <a:b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мы будем переходить к обсуждению ваших вопросов</a:t>
            </a:r>
          </a:p>
        </p:txBody>
      </p:sp>
      <p:grpSp>
        <p:nvGrpSpPr>
          <p:cNvPr id="20" name="Группа 19">
            <a:extLst>
              <a:ext uri="{FF2B5EF4-FFF2-40B4-BE49-F238E27FC236}">
                <a16:creationId xmlns:a16="http://schemas.microsoft.com/office/drawing/2014/main" id="{1BF42471-819C-03F5-C493-BB33B3372F4B}"/>
              </a:ext>
            </a:extLst>
          </p:cNvPr>
          <p:cNvGrpSpPr/>
          <p:nvPr/>
        </p:nvGrpSpPr>
        <p:grpSpPr>
          <a:xfrm>
            <a:off x="4202019" y="3003319"/>
            <a:ext cx="6286739" cy="2976377"/>
            <a:chOff x="4381264" y="2942359"/>
            <a:chExt cx="6286739" cy="2976377"/>
          </a:xfrm>
        </p:grpSpPr>
        <p:pic>
          <p:nvPicPr>
            <p:cNvPr id="14" name="Рамка смарфона">
              <a:extLst>
                <a:ext uri="{FF2B5EF4-FFF2-40B4-BE49-F238E27FC236}">
                  <a16:creationId xmlns:a16="http://schemas.microsoft.com/office/drawing/2014/main" id="{D4DEE7D9-AD79-3BBF-7D20-36A0B6DCDF5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rot="16200000">
              <a:off x="6036445" y="1287178"/>
              <a:ext cx="2976377" cy="6286739"/>
            </a:xfrm>
            <a:prstGeom prst="rect">
              <a:avLst/>
            </a:prstGeom>
          </p:spPr>
        </p:pic>
        <p:grpSp>
          <p:nvGrpSpPr>
            <p:cNvPr id="19" name="Группа 18">
              <a:extLst>
                <a:ext uri="{FF2B5EF4-FFF2-40B4-BE49-F238E27FC236}">
                  <a16:creationId xmlns:a16="http://schemas.microsoft.com/office/drawing/2014/main" id="{85EE9696-D073-7F57-5B13-9EBF87CD4261}"/>
                </a:ext>
              </a:extLst>
            </p:cNvPr>
            <p:cNvGrpSpPr/>
            <p:nvPr/>
          </p:nvGrpSpPr>
          <p:grpSpPr>
            <a:xfrm>
              <a:off x="4545875" y="3111560"/>
              <a:ext cx="5956662" cy="2625478"/>
              <a:chOff x="4545875" y="3111560"/>
              <a:chExt cx="5956662" cy="2625478"/>
            </a:xfrm>
          </p:grpSpPr>
          <p:sp>
            <p:nvSpPr>
              <p:cNvPr id="18" name="Прямоугольник: скругленные углы 17">
                <a:extLst>
                  <a:ext uri="{FF2B5EF4-FFF2-40B4-BE49-F238E27FC236}">
                    <a16:creationId xmlns:a16="http://schemas.microsoft.com/office/drawing/2014/main" id="{993BEA07-7C36-D2D0-590A-437C5B0D283E}"/>
                  </a:ext>
                </a:extLst>
              </p:cNvPr>
              <p:cNvSpPr/>
              <p:nvPr/>
            </p:nvSpPr>
            <p:spPr>
              <a:xfrm>
                <a:off x="4545875" y="3124055"/>
                <a:ext cx="5956662" cy="2612983"/>
              </a:xfrm>
              <a:prstGeom prst="roundRect">
                <a:avLst>
                  <a:gd name="adj" fmla="val 7002"/>
                </a:avLst>
              </a:prstGeom>
              <a:solidFill>
                <a:srgbClr val="1F1F2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35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67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grpSp>
            <p:nvGrpSpPr>
              <p:cNvPr id="15" name="Группа 14">
                <a:extLst>
                  <a:ext uri="{FF2B5EF4-FFF2-40B4-BE49-F238E27FC236}">
                    <a16:creationId xmlns:a16="http://schemas.microsoft.com/office/drawing/2014/main" id="{9C6462F3-E328-9968-6F1F-90A73A90A47C}"/>
                  </a:ext>
                </a:extLst>
              </p:cNvPr>
              <p:cNvGrpSpPr/>
              <p:nvPr/>
            </p:nvGrpSpPr>
            <p:grpSpPr bwMode="auto">
              <a:xfrm>
                <a:off x="4790204" y="3111560"/>
                <a:ext cx="5496408" cy="2612983"/>
                <a:chOff x="-500742" y="1194647"/>
                <a:chExt cx="7633317" cy="3695817"/>
              </a:xfrm>
            </p:grpSpPr>
            <p:pic>
              <p:nvPicPr>
                <p:cNvPr id="16" name="Рисунок 15">
                  <a:extLst>
                    <a:ext uri="{FF2B5EF4-FFF2-40B4-BE49-F238E27FC236}">
                      <a16:creationId xmlns:a16="http://schemas.microsoft.com/office/drawing/2014/main" id="{E884862C-7426-1E6E-6207-A55FA6EF6E6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rcRect l="11472" t="-217" r="35355" b="4150"/>
                <a:stretch/>
              </p:blipFill>
              <p:spPr bwMode="auto">
                <a:xfrm>
                  <a:off x="-500742" y="1194647"/>
                  <a:ext cx="5725886" cy="3695817"/>
                </a:xfrm>
                <a:prstGeom prst="rect">
                  <a:avLst/>
                </a:prstGeom>
              </p:spPr>
            </p:pic>
            <p:pic>
              <p:nvPicPr>
                <p:cNvPr id="17" name="Рисунок 16">
                  <a:extLst>
                    <a:ext uri="{FF2B5EF4-FFF2-40B4-BE49-F238E27FC236}">
                      <a16:creationId xmlns:a16="http://schemas.microsoft.com/office/drawing/2014/main" id="{EDC3BC2B-1D99-A6D1-9C40-5D80FD5678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rcRect l="81323" t="-217" r="155" b="4150"/>
                <a:stretch/>
              </p:blipFill>
              <p:spPr bwMode="auto">
                <a:xfrm>
                  <a:off x="5138057" y="1194647"/>
                  <a:ext cx="1994518" cy="3695817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2" name="Группа 31">
            <a:extLst>
              <a:ext uri="{FF2B5EF4-FFF2-40B4-BE49-F238E27FC236}">
                <a16:creationId xmlns:a16="http://schemas.microsoft.com/office/drawing/2014/main" id="{0B85A7E7-C5F8-1CC5-3057-B3046C779A49}"/>
              </a:ext>
            </a:extLst>
          </p:cNvPr>
          <p:cNvGrpSpPr/>
          <p:nvPr/>
        </p:nvGrpSpPr>
        <p:grpSpPr>
          <a:xfrm>
            <a:off x="4283272" y="2195703"/>
            <a:ext cx="5034632" cy="1046771"/>
            <a:chOff x="4283272" y="2195703"/>
            <a:chExt cx="5034632" cy="1046771"/>
          </a:xfrm>
        </p:grpSpPr>
        <p:pic>
          <p:nvPicPr>
            <p:cNvPr id="21" name="Рисунок 20">
              <a:extLst>
                <a:ext uri="{FF2B5EF4-FFF2-40B4-BE49-F238E27FC236}">
                  <a16:creationId xmlns:a16="http://schemas.microsoft.com/office/drawing/2014/main" id="{C9D410D9-6B4B-02D9-8B8C-6172EC61463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t="1820" r="65525"/>
            <a:stretch/>
          </p:blipFill>
          <p:spPr bwMode="auto">
            <a:xfrm>
              <a:off x="4283272" y="2195703"/>
              <a:ext cx="655373" cy="493819"/>
            </a:xfrm>
            <a:prstGeom prst="rect">
              <a:avLst/>
            </a:prstGeom>
            <a:ln>
              <a:solidFill>
                <a:srgbClr val="ECEEF1"/>
              </a:solidFill>
            </a:ln>
          </p:spPr>
        </p:pic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7C257A46-92A0-9C18-7C83-01D35F83429D}"/>
                </a:ext>
              </a:extLst>
            </p:cNvPr>
            <p:cNvSpPr/>
            <p:nvPr/>
          </p:nvSpPr>
          <p:spPr>
            <a:xfrm>
              <a:off x="4600049" y="2692712"/>
              <a:ext cx="4717855" cy="549762"/>
            </a:xfrm>
            <a:custGeom>
              <a:avLst/>
              <a:gdLst>
                <a:gd name="connsiteX0" fmla="*/ 0 w 4717855"/>
                <a:gd name="connsiteY0" fmla="*/ 0 h 499273"/>
                <a:gd name="connsiteX1" fmla="*/ 0 w 4717855"/>
                <a:gd name="connsiteY1" fmla="*/ 196343 h 499273"/>
                <a:gd name="connsiteX2" fmla="*/ 4717855 w 4717855"/>
                <a:gd name="connsiteY2" fmla="*/ 196343 h 499273"/>
                <a:gd name="connsiteX3" fmla="*/ 4717855 w 4717855"/>
                <a:gd name="connsiteY3" fmla="*/ 499273 h 499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17855" h="499273">
                  <a:moveTo>
                    <a:pt x="0" y="0"/>
                  </a:moveTo>
                  <a:lnTo>
                    <a:pt x="0" y="196343"/>
                  </a:lnTo>
                  <a:lnTo>
                    <a:pt x="4717855" y="196343"/>
                  </a:lnTo>
                  <a:lnTo>
                    <a:pt x="4717855" y="499273"/>
                  </a:lnTo>
                </a:path>
              </a:pathLst>
            </a:custGeom>
            <a:noFill/>
            <a:ln>
              <a:solidFill>
                <a:schemeClr val="accent1"/>
              </a:solidFill>
              <a:tailEnd type="triangle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67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8" name="Полилиния: фигура 27">
            <a:extLst>
              <a:ext uri="{FF2B5EF4-FFF2-40B4-BE49-F238E27FC236}">
                <a16:creationId xmlns:a16="http://schemas.microsoft.com/office/drawing/2014/main" id="{993067E3-FD6E-5171-E907-F57E09B55D19}"/>
              </a:ext>
            </a:extLst>
          </p:cNvPr>
          <p:cNvSpPr/>
          <p:nvPr/>
        </p:nvSpPr>
        <p:spPr>
          <a:xfrm>
            <a:off x="6563032" y="2511014"/>
            <a:ext cx="2999201" cy="727805"/>
          </a:xfrm>
          <a:custGeom>
            <a:avLst/>
            <a:gdLst>
              <a:gd name="connsiteX0" fmla="*/ 0 w 4717855"/>
              <a:gd name="connsiteY0" fmla="*/ 0 h 499273"/>
              <a:gd name="connsiteX1" fmla="*/ 0 w 4717855"/>
              <a:gd name="connsiteY1" fmla="*/ 196343 h 499273"/>
              <a:gd name="connsiteX2" fmla="*/ 4717855 w 4717855"/>
              <a:gd name="connsiteY2" fmla="*/ 196343 h 499273"/>
              <a:gd name="connsiteX3" fmla="*/ 4717855 w 4717855"/>
              <a:gd name="connsiteY3" fmla="*/ 499273 h 499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17855" h="499273">
                <a:moveTo>
                  <a:pt x="0" y="0"/>
                </a:moveTo>
                <a:lnTo>
                  <a:pt x="0" y="196343"/>
                </a:lnTo>
                <a:lnTo>
                  <a:pt x="4717855" y="196343"/>
                </a:lnTo>
                <a:lnTo>
                  <a:pt x="4717855" y="499273"/>
                </a:lnTo>
              </a:path>
            </a:pathLst>
          </a:custGeom>
          <a:noFill/>
          <a:ln>
            <a:solidFill>
              <a:schemeClr val="accent1"/>
            </a:solidFill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22" name="Рисунок 21">
            <a:extLst>
              <a:ext uri="{FF2B5EF4-FFF2-40B4-BE49-F238E27FC236}">
                <a16:creationId xmlns:a16="http://schemas.microsoft.com/office/drawing/2014/main" id="{B6733A31-07AA-6157-9FB8-2D534D16F3AB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24594" t="-1144" r="43295" b="5570"/>
          <a:stretch/>
        </p:blipFill>
        <p:spPr bwMode="auto">
          <a:xfrm>
            <a:off x="6228401" y="2187839"/>
            <a:ext cx="637089" cy="501683"/>
          </a:xfrm>
          <a:prstGeom prst="rect">
            <a:avLst/>
          </a:prstGeom>
          <a:ln>
            <a:solidFill>
              <a:srgbClr val="ECEEF1"/>
            </a:solidFill>
          </a:ln>
        </p:spPr>
      </p:pic>
      <p:pic>
        <p:nvPicPr>
          <p:cNvPr id="34" name="Рисунок 33">
            <a:extLst>
              <a:ext uri="{FF2B5EF4-FFF2-40B4-BE49-F238E27FC236}">
                <a16:creationId xmlns:a16="http://schemas.microsoft.com/office/drawing/2014/main" id="{0BEA52EE-B429-E2AE-30CB-966382CC927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100000" contrast="-5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71872" y="1613421"/>
            <a:ext cx="897593" cy="897593"/>
          </a:xfrm>
          <a:prstGeom prst="rect">
            <a:avLst/>
          </a:prstGeom>
          <a:ln>
            <a:noFill/>
          </a:ln>
        </p:spPr>
      </p:pic>
      <p:pic>
        <p:nvPicPr>
          <p:cNvPr id="36" name="Рисунок 35">
            <a:extLst>
              <a:ext uri="{FF2B5EF4-FFF2-40B4-BE49-F238E27FC236}">
                <a16:creationId xmlns:a16="http://schemas.microsoft.com/office/drawing/2014/main" id="{1CE8BAF2-EB87-C3B7-6774-734DE885220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100000" contrast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55744" y="3282352"/>
            <a:ext cx="702255" cy="702255"/>
          </a:xfrm>
          <a:prstGeom prst="rect">
            <a:avLst/>
          </a:prstGeom>
        </p:spPr>
      </p:pic>
      <p:pic>
        <p:nvPicPr>
          <p:cNvPr id="39" name="Рисунок 38">
            <a:extLst>
              <a:ext uri="{FF2B5EF4-FFF2-40B4-BE49-F238E27FC236}">
                <a16:creationId xmlns:a16="http://schemas.microsoft.com/office/drawing/2014/main" id="{C64FD97E-8DBF-F98D-50A0-9C61FF629984}"/>
              </a:ext>
            </a:extLst>
          </p:cNvPr>
          <p:cNvPicPr>
            <a:picLocks noChangeAspect="1"/>
          </p:cNvPicPr>
          <p:nvPr/>
        </p:nvPicPr>
        <p:blipFill>
          <a:blip r:embed="rId9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3042" b="96198" l="5323" r="94677">
                        <a14:foregroundMark x1="48669" y1="3042" x2="48669" y2="3042"/>
                        <a14:foregroundMark x1="93916" y1="36122" x2="93916" y2="36122"/>
                        <a14:foregroundMark x1="95817" y1="45247" x2="95817" y2="45247"/>
                        <a14:foregroundMark x1="62738" y1="93536" x2="62738" y2="93536"/>
                        <a14:foregroundMark x1="57034" y1="96198" x2="57034" y2="96198"/>
                        <a14:foregroundMark x1="5323" y1="60837" x2="5323" y2="60837"/>
                        <a14:foregroundMark x1="37643" y1="44487" x2="37643" y2="44487"/>
                        <a14:foregroundMark x1="66160" y1="43346" x2="66160" y2="43346"/>
                        <a14:foregroundMark x1="76046" y1="60076" x2="76046" y2="60076"/>
                        <a14:backgroundMark x1="45247" y1="16350" x2="45247" y2="16350"/>
                      </a14:backgroundRemoval>
                    </a14:imgEffect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tretch/>
        </p:blipFill>
        <p:spPr bwMode="auto">
          <a:xfrm>
            <a:off x="979244" y="4771131"/>
            <a:ext cx="672977" cy="672977"/>
          </a:xfrm>
          <a:prstGeom prst="rect">
            <a:avLst/>
          </a:prstGeom>
          <a:ln>
            <a:noFill/>
          </a:ln>
        </p:spPr>
      </p:pic>
      <p:pic>
        <p:nvPicPr>
          <p:cNvPr id="44" name="Рисунок 43" descr="Флажок со сплошной заливкой">
            <a:extLst>
              <a:ext uri="{FF2B5EF4-FFF2-40B4-BE49-F238E27FC236}">
                <a16:creationId xmlns:a16="http://schemas.microsoft.com/office/drawing/2014/main" id="{30DCC6B2-42DF-E0ED-E382-340770E940C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2354001" y="1687180"/>
            <a:ext cx="720197" cy="720197"/>
          </a:xfrm>
          <a:prstGeom prst="rect">
            <a:avLst/>
          </a:prstGeom>
        </p:spPr>
      </p:pic>
      <p:pic>
        <p:nvPicPr>
          <p:cNvPr id="45" name="Рисунок 44" descr="Флажок со сплошной заливкой">
            <a:extLst>
              <a:ext uri="{FF2B5EF4-FFF2-40B4-BE49-F238E27FC236}">
                <a16:creationId xmlns:a16="http://schemas.microsoft.com/office/drawing/2014/main" id="{B1373328-E37F-18C0-0AEB-C89C41612F1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2354001" y="3238819"/>
            <a:ext cx="720197" cy="720197"/>
          </a:xfrm>
          <a:prstGeom prst="rect">
            <a:avLst/>
          </a:prstGeom>
        </p:spPr>
      </p:pic>
      <p:pic>
        <p:nvPicPr>
          <p:cNvPr id="46" name="Рисунок 45" descr="Флажок со сплошной заливкой">
            <a:extLst>
              <a:ext uri="{FF2B5EF4-FFF2-40B4-BE49-F238E27FC236}">
                <a16:creationId xmlns:a16="http://schemas.microsoft.com/office/drawing/2014/main" id="{1EA9BD46-801F-B732-ED98-BC8A5B18522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2354001" y="4688297"/>
            <a:ext cx="720197" cy="720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352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25000"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 txBox="1">
            <a:spLocks/>
          </p:cNvSpPr>
          <p:nvPr/>
        </p:nvSpPr>
        <p:spPr>
          <a:xfrm>
            <a:off x="7520927" y="448734"/>
            <a:ext cx="3559091" cy="503766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100000"/>
              </a:lnSpc>
              <a:spcBef>
                <a:spcPts val="0"/>
              </a:spcBef>
              <a:buNone/>
              <a:defRPr sz="2400" b="1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ru-RU" sz="2000" dirty="0">
                <a:solidFill>
                  <a:schemeClr val="tx1"/>
                </a:solidFill>
              </a:rPr>
              <a:t>Структура </a:t>
            </a:r>
            <a:r>
              <a:rPr lang="ru-RU" sz="2000" dirty="0" err="1">
                <a:solidFill>
                  <a:schemeClr val="tx1"/>
                </a:solidFill>
              </a:rPr>
              <a:t>вебинара</a:t>
            </a:r>
            <a:endParaRPr lang="es-ES" sz="2000" dirty="0">
              <a:solidFill>
                <a:schemeClr val="tx1"/>
              </a:solidFill>
            </a:endParaRPr>
          </a:p>
        </p:txBody>
      </p:sp>
      <p:sp>
        <p:nvSpPr>
          <p:cNvPr id="5" name="Marcador de contenido 2"/>
          <p:cNvSpPr txBox="1">
            <a:spLocks/>
          </p:cNvSpPr>
          <p:nvPr/>
        </p:nvSpPr>
        <p:spPr>
          <a:xfrm>
            <a:off x="7520926" y="1020233"/>
            <a:ext cx="4910357" cy="548640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20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8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6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4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2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FF0000"/>
                </a:solidFill>
                <a:latin typeface="+mn-lt"/>
                <a:ea typeface="+mn-ea"/>
                <a:cs typeface="+mn-cs"/>
              </a:rPr>
              <a:t>План изменений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Производство</a:t>
            </a:r>
            <a:endParaRPr lang="en-US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Характеристики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Ассортимент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Применение, системы с СВ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Возражения, мифы, заблуждения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Правила обращения с материалом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Технические сервисы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Ответы на вопросы</a:t>
            </a:r>
          </a:p>
          <a:p>
            <a:pPr marL="342900" indent="-342900">
              <a:buFont typeface="+mj-lt"/>
              <a:buAutoNum type="arabicPeriod"/>
            </a:pPr>
            <a:endParaRPr lang="en-US" sz="1500" dirty="0">
              <a:solidFill>
                <a:schemeClr val="tx1"/>
              </a:solidFill>
            </a:endParaRPr>
          </a:p>
          <a:p>
            <a:pPr marL="342900" indent="-342900">
              <a:buFont typeface="+mj-lt"/>
              <a:buAutoNum type="arabicPeriod"/>
            </a:pPr>
            <a:endParaRPr lang="es-ES" sz="1500" dirty="0">
              <a:solidFill>
                <a:schemeClr val="tx1"/>
              </a:solidFill>
            </a:endParaRPr>
          </a:p>
          <a:p>
            <a:endParaRPr lang="es-ES" sz="15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141168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61E1D17-8CB5-4A54-87F0-BA8ED6ABE8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План изменений</a:t>
            </a:r>
          </a:p>
        </p:txBody>
      </p:sp>
      <p:sp>
        <p:nvSpPr>
          <p:cNvPr id="26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5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84EFBEE-8FF1-482E-A96C-BE4442C1F3FB}"/>
              </a:ext>
            </a:extLst>
          </p:cNvPr>
          <p:cNvSpPr txBox="1"/>
          <p:nvPr/>
        </p:nvSpPr>
        <p:spPr>
          <a:xfrm>
            <a:off x="346785" y="1148278"/>
            <a:ext cx="928459" cy="400110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marL="0" indent="0">
              <a:buNone/>
            </a:pPr>
            <a:r>
              <a:rPr lang="ru-RU" b="1" dirty="0">
                <a:solidFill>
                  <a:srgbClr val="242E40"/>
                </a:solidFill>
              </a:rPr>
              <a:t>202</a:t>
            </a:r>
            <a:r>
              <a:rPr lang="en-US" b="1" dirty="0">
                <a:solidFill>
                  <a:srgbClr val="242E40"/>
                </a:solidFill>
              </a:rPr>
              <a:t>3</a:t>
            </a:r>
            <a:r>
              <a:rPr lang="ru-RU" b="1" dirty="0">
                <a:solidFill>
                  <a:srgbClr val="242E40"/>
                </a:solidFill>
              </a:rPr>
              <a:t> г</a:t>
            </a:r>
            <a:r>
              <a:rPr lang="ru-RU" sz="2000" b="1" dirty="0">
                <a:solidFill>
                  <a:srgbClr val="242E40"/>
                </a:solidFill>
              </a:rPr>
              <a:t>.</a:t>
            </a:r>
          </a:p>
        </p:txBody>
      </p:sp>
      <p:sp>
        <p:nvSpPr>
          <p:cNvPr id="9" name="Скругленный прямоугольник 12">
            <a:extLst>
              <a:ext uri="{FF2B5EF4-FFF2-40B4-BE49-F238E27FC236}">
                <a16:creationId xmlns:a16="http://schemas.microsoft.com/office/drawing/2014/main" id="{C873A8A6-FA63-4A80-8A26-0EDFD5FE39AF}"/>
              </a:ext>
            </a:extLst>
          </p:cNvPr>
          <p:cNvSpPr/>
          <p:nvPr/>
        </p:nvSpPr>
        <p:spPr bwMode="auto">
          <a:xfrm>
            <a:off x="1470311" y="2954770"/>
            <a:ext cx="3677835" cy="628004"/>
          </a:xfrm>
          <a:prstGeom prst="roundRect">
            <a:avLst/>
          </a:prstGeom>
          <a:solidFill>
            <a:srgbClr val="242E40"/>
          </a:solidFill>
          <a:ln w="28575" cap="flat" cmpd="sng" algn="ctr">
            <a:solidFill>
              <a:srgbClr val="242E4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90000" tIns="46800" rIns="90000" bIns="46800" anchor="ctr"/>
          <a:lstStyle/>
          <a:p>
            <a:endParaRPr lang="en-US"/>
          </a:p>
        </p:txBody>
      </p:sp>
      <p:sp>
        <p:nvSpPr>
          <p:cNvPr id="19" name="Скругленный прямоугольник 12">
            <a:extLst>
              <a:ext uri="{FF2B5EF4-FFF2-40B4-BE49-F238E27FC236}">
                <a16:creationId xmlns:a16="http://schemas.microsoft.com/office/drawing/2014/main" id="{2AF34F62-5575-44FF-A063-FAABFF568195}"/>
              </a:ext>
            </a:extLst>
          </p:cNvPr>
          <p:cNvSpPr/>
          <p:nvPr/>
        </p:nvSpPr>
        <p:spPr bwMode="auto">
          <a:xfrm>
            <a:off x="1523635" y="4875091"/>
            <a:ext cx="3677835" cy="628004"/>
          </a:xfrm>
          <a:prstGeom prst="roundRect">
            <a:avLst/>
          </a:prstGeom>
          <a:solidFill>
            <a:srgbClr val="242E40"/>
          </a:solidFill>
          <a:ln w="28575" cap="flat" cmpd="sng" algn="ctr">
            <a:solidFill>
              <a:srgbClr val="242E4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90000" tIns="46800" rIns="90000" bIns="46800" anchor="ctr"/>
          <a:lstStyle/>
          <a:p>
            <a:endParaRPr lang="en-US"/>
          </a:p>
        </p:txBody>
      </p:sp>
      <p:sp>
        <p:nvSpPr>
          <p:cNvPr id="7" name="Скругленный прямоугольник 12">
            <a:extLst>
              <a:ext uri="{FF2B5EF4-FFF2-40B4-BE49-F238E27FC236}">
                <a16:creationId xmlns:a16="http://schemas.microsoft.com/office/drawing/2014/main" id="{8F84E9FE-3689-4878-8137-57463C26F313}"/>
              </a:ext>
            </a:extLst>
          </p:cNvPr>
          <p:cNvSpPr/>
          <p:nvPr/>
        </p:nvSpPr>
        <p:spPr bwMode="auto">
          <a:xfrm>
            <a:off x="1470311" y="1031301"/>
            <a:ext cx="3677835" cy="628004"/>
          </a:xfrm>
          <a:prstGeom prst="roundRect">
            <a:avLst/>
          </a:prstGeom>
          <a:solidFill>
            <a:srgbClr val="242E40"/>
          </a:solidFill>
          <a:ln w="28575" cap="flat" cmpd="sng" algn="ctr">
            <a:solidFill>
              <a:srgbClr val="242E4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90000" tIns="46800" rIns="90000" bIns="46800" anchor="ctr"/>
          <a:lstStyle/>
          <a:p>
            <a:pPr>
              <a:defRPr/>
            </a:pPr>
            <a:endParaRPr lang="en-US"/>
          </a:p>
        </p:txBody>
      </p:sp>
      <p:sp>
        <p:nvSpPr>
          <p:cNvPr id="6" name="TextBox 16">
            <a:extLst>
              <a:ext uri="{FF2B5EF4-FFF2-40B4-BE49-F238E27FC236}">
                <a16:creationId xmlns:a16="http://schemas.microsoft.com/office/drawing/2014/main" id="{6E604A25-AFEE-4581-939F-344A09A596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0358" y="1166243"/>
            <a:ext cx="28935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ru-RU" altLang="ru-RU" sz="1600" dirty="0">
                <a:solidFill>
                  <a:schemeClr val="bg1"/>
                </a:solidFill>
                <a:latin typeface="+mn-lt"/>
              </a:rPr>
              <a:t>ООО «УРСА Евразия»</a:t>
            </a:r>
            <a:endParaRPr lang="en-US" altLang="ru-RU" sz="160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25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5511602" y="1031301"/>
            <a:ext cx="6246012" cy="5305999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4" name="Прямоугольник 13">
            <a:extLst>
              <a:ext uri="{FF2B5EF4-FFF2-40B4-BE49-F238E27FC236}">
                <a16:creationId xmlns:a16="http://schemas.microsoft.com/office/drawing/2014/main" id="{AC16493C-034C-44F4-82E7-A40E954DE642}"/>
              </a:ext>
            </a:extLst>
          </p:cNvPr>
          <p:cNvSpPr/>
          <p:nvPr/>
        </p:nvSpPr>
        <p:spPr>
          <a:xfrm>
            <a:off x="5649936" y="1023242"/>
            <a:ext cx="6167816" cy="1858701"/>
          </a:xfrm>
          <a:prstGeom prst="rect">
            <a:avLst/>
          </a:prstGeom>
        </p:spPr>
        <p:txBody>
          <a:bodyPr/>
          <a:lstStyle/>
          <a:p>
            <a:pPr marL="285750" lvl="0" indent="-285750" rtl="0">
              <a:buFont typeface="Wingdings" panose="05000000000000000000" pitchFamily="2" charset="2"/>
              <a:buChar char="§"/>
            </a:pP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Сентябрь 2023 – начало интеграции активов «УРСА Евразия» в структуру ТЕХНОНИКОЛЬ</a:t>
            </a:r>
          </a:p>
          <a:p>
            <a:pPr marL="285750" lvl="0" indent="-285750" rtl="0">
              <a:buFont typeface="Wingdings" panose="05000000000000000000" pitchFamily="2" charset="2"/>
              <a:buChar char="§"/>
            </a:pP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24.10.2023 г. произошло </a:t>
            </a:r>
            <a:r>
              <a:rPr lang="ru-RU" sz="1600" u="sng" dirty="0">
                <a:solidFill>
                  <a:schemeClr val="tx1">
                    <a:lumMod val="75000"/>
                    <a:lumOff val="25000"/>
                  </a:schemeClr>
                </a:solidFill>
              </a:rPr>
              <a:t>переименование</a:t>
            </a: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юридического лица</a:t>
            </a:r>
          </a:p>
          <a:p>
            <a:pPr marL="285750" lvl="0" indent="-285750" rtl="0">
              <a:buFont typeface="Wingdings" panose="05000000000000000000" pitchFamily="2" charset="2"/>
              <a:buChar char="§"/>
            </a:pP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Разрешительные документы на продукцию продолжают действовать</a:t>
            </a:r>
            <a:endParaRPr lang="ru-RU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F94F57B7-0AC3-41D5-992C-3249FC78020E}"/>
              </a:ext>
            </a:extLst>
          </p:cNvPr>
          <p:cNvSpPr/>
          <p:nvPr/>
        </p:nvSpPr>
        <p:spPr>
          <a:xfrm>
            <a:off x="5649936" y="2954770"/>
            <a:ext cx="5751128" cy="1403371"/>
          </a:xfrm>
          <a:prstGeom prst="rect">
            <a:avLst/>
          </a:prstGeom>
        </p:spPr>
        <p:txBody>
          <a:bodyPr/>
          <a:lstStyle/>
          <a:p>
            <a:pPr marL="285750" lvl="0" indent="-285750" rtl="0">
              <a:buFont typeface="Wingdings" panose="05000000000000000000" pitchFamily="2" charset="2"/>
              <a:buChar char="§"/>
            </a:pP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Производство материалов под брендами </a:t>
            </a: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URSA </a:t>
            </a: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и ТЕХНОНИКОЛЬ</a:t>
            </a:r>
          </a:p>
          <a:p>
            <a:pPr marL="285750" lvl="0" indent="-285750" rtl="0">
              <a:buFont typeface="Wingdings" panose="05000000000000000000" pitchFamily="2" charset="2"/>
              <a:buChar char="§"/>
            </a:pP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Сертификация, испытания материалов под брендом ТЕХНОНИКОЛЬ</a:t>
            </a:r>
            <a:endParaRPr lang="ru-RU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" name="Прямоугольник 19">
            <a:extLst>
              <a:ext uri="{FF2B5EF4-FFF2-40B4-BE49-F238E27FC236}">
                <a16:creationId xmlns:a16="http://schemas.microsoft.com/office/drawing/2014/main" id="{3B89C7EF-BAC1-444F-9583-556ABD090C8C}"/>
              </a:ext>
            </a:extLst>
          </p:cNvPr>
          <p:cNvSpPr/>
          <p:nvPr/>
        </p:nvSpPr>
        <p:spPr>
          <a:xfrm>
            <a:off x="5649936" y="4755381"/>
            <a:ext cx="5127566" cy="1422041"/>
          </a:xfrm>
          <a:prstGeom prst="rect">
            <a:avLst/>
          </a:prstGeom>
        </p:spPr>
        <p:txBody>
          <a:bodyPr/>
          <a:lstStyle/>
          <a:p>
            <a:pPr marL="285750" lvl="0" indent="-285750" rtl="0">
              <a:buFont typeface="Wingdings" panose="05000000000000000000" pitchFamily="2" charset="2"/>
              <a:buChar char="§"/>
            </a:pP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Прекращение производства материалов под брендом </a:t>
            </a: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URSA</a:t>
            </a:r>
            <a:endParaRPr lang="ru-RU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285750" lvl="0" indent="-285750" rtl="0">
              <a:buFont typeface="Wingdings" panose="05000000000000000000" pitchFamily="2" charset="2"/>
              <a:buChar char="§"/>
            </a:pPr>
            <a:r>
              <a:rPr lang="ru-R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Завершение перехода на линейку стекловолокна ТЕХНОНИКОЛЬ</a:t>
            </a:r>
            <a:endParaRPr lang="ru-RU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TextBox 16">
            <a:extLst>
              <a:ext uri="{FF2B5EF4-FFF2-40B4-BE49-F238E27FC236}">
                <a16:creationId xmlns:a16="http://schemas.microsoft.com/office/drawing/2014/main" id="{CD33AAAB-462E-48BD-A686-556DBFF3AC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5897" y="3133319"/>
            <a:ext cx="305800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ru-RU" altLang="ru-RU" sz="1600" dirty="0">
                <a:solidFill>
                  <a:schemeClr val="bg1"/>
                </a:solidFill>
                <a:latin typeface="+mn-lt"/>
              </a:rPr>
              <a:t>ООО «ТЕХНОНИКОЛЬ СВ»</a:t>
            </a:r>
            <a:endParaRPr lang="en-US" altLang="ru-RU" sz="160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3D47195-65BB-491D-B37F-E060BE67D5CD}"/>
              </a:ext>
            </a:extLst>
          </p:cNvPr>
          <p:cNvSpPr txBox="1"/>
          <p:nvPr/>
        </p:nvSpPr>
        <p:spPr>
          <a:xfrm>
            <a:off x="305372" y="3106646"/>
            <a:ext cx="1164939" cy="4001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0" indent="0">
              <a:buNone/>
            </a:pPr>
            <a:r>
              <a:rPr lang="ru-RU" b="1" dirty="0">
                <a:solidFill>
                  <a:srgbClr val="242E40"/>
                </a:solidFill>
              </a:rPr>
              <a:t>2024 г</a:t>
            </a:r>
            <a:r>
              <a:rPr lang="ru-RU" sz="2000" b="1" dirty="0">
                <a:solidFill>
                  <a:srgbClr val="242E40"/>
                </a:solidFill>
              </a:rPr>
              <a:t>.</a:t>
            </a:r>
          </a:p>
        </p:txBody>
      </p:sp>
      <p:sp>
        <p:nvSpPr>
          <p:cNvPr id="13" name="Стрелка: вправо 12">
            <a:extLst>
              <a:ext uri="{FF2B5EF4-FFF2-40B4-BE49-F238E27FC236}">
                <a16:creationId xmlns:a16="http://schemas.microsoft.com/office/drawing/2014/main" id="{18FF12E9-A66C-483B-A358-2EACA4FDA2DF}"/>
              </a:ext>
            </a:extLst>
          </p:cNvPr>
          <p:cNvSpPr/>
          <p:nvPr/>
        </p:nvSpPr>
        <p:spPr>
          <a:xfrm rot="5400000">
            <a:off x="2856098" y="2134109"/>
            <a:ext cx="760602" cy="252305"/>
          </a:xfrm>
          <a:prstGeom prst="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b="1" dirty="0"/>
          </a:p>
        </p:txBody>
      </p:sp>
      <p:sp>
        <p:nvSpPr>
          <p:cNvPr id="17" name="Стрелка: вправо 16">
            <a:extLst>
              <a:ext uri="{FF2B5EF4-FFF2-40B4-BE49-F238E27FC236}">
                <a16:creationId xmlns:a16="http://schemas.microsoft.com/office/drawing/2014/main" id="{B12DA8ED-631C-4A3A-ADA4-70801A821E9D}"/>
              </a:ext>
            </a:extLst>
          </p:cNvPr>
          <p:cNvSpPr/>
          <p:nvPr/>
        </p:nvSpPr>
        <p:spPr>
          <a:xfrm rot="5400000">
            <a:off x="2823904" y="4174926"/>
            <a:ext cx="760602" cy="252305"/>
          </a:xfrm>
          <a:prstGeom prst="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b="1" dirty="0"/>
          </a:p>
        </p:txBody>
      </p:sp>
      <p:sp>
        <p:nvSpPr>
          <p:cNvPr id="18" name="TextBox 16">
            <a:extLst>
              <a:ext uri="{FF2B5EF4-FFF2-40B4-BE49-F238E27FC236}">
                <a16:creationId xmlns:a16="http://schemas.microsoft.com/office/drawing/2014/main" id="{24021006-CBC9-4566-A20F-6E1DF7524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008" y="5033886"/>
            <a:ext cx="289354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Arial Unicode MS" pitchFamily="34" charset="-128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Arial Unicode MS" pitchFamily="34" charset="-128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ru-RU" altLang="ru-RU" sz="1600" dirty="0">
                <a:solidFill>
                  <a:schemeClr val="bg1"/>
                </a:solidFill>
                <a:latin typeface="+mn-lt"/>
              </a:rPr>
              <a:t>ООО «ЗАВОД ТЕХНО»</a:t>
            </a:r>
            <a:endParaRPr lang="en-US" altLang="ru-RU" sz="160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7239E07-9CAD-4A27-A961-35B5AFFD27BC}"/>
              </a:ext>
            </a:extLst>
          </p:cNvPr>
          <p:cNvSpPr txBox="1"/>
          <p:nvPr/>
        </p:nvSpPr>
        <p:spPr>
          <a:xfrm>
            <a:off x="305372" y="4986957"/>
            <a:ext cx="1164938" cy="4001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0" indent="0">
              <a:buNone/>
            </a:pPr>
            <a:r>
              <a:rPr lang="ru-RU" b="1" dirty="0">
                <a:solidFill>
                  <a:srgbClr val="242E40"/>
                </a:solidFill>
              </a:rPr>
              <a:t>2025 г</a:t>
            </a:r>
            <a:r>
              <a:rPr lang="ru-RU" sz="2000" b="1" dirty="0">
                <a:solidFill>
                  <a:srgbClr val="242E40"/>
                </a:solidFill>
              </a:rPr>
              <a:t>.</a:t>
            </a:r>
          </a:p>
        </p:txBody>
      </p:sp>
      <p:sp>
        <p:nvSpPr>
          <p:cNvPr id="28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638936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25000"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 txBox="1">
            <a:spLocks/>
          </p:cNvSpPr>
          <p:nvPr/>
        </p:nvSpPr>
        <p:spPr>
          <a:xfrm>
            <a:off x="7520927" y="448734"/>
            <a:ext cx="3559091" cy="503766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100000"/>
              </a:lnSpc>
              <a:spcBef>
                <a:spcPts val="0"/>
              </a:spcBef>
              <a:buNone/>
              <a:defRPr sz="2400" b="1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Структура </a:t>
            </a:r>
            <a:r>
              <a:rPr kumimoji="0" lang="ru-RU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вебинара</a:t>
            </a:r>
            <a:endParaRPr kumimoji="0" lang="es-E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5" name="Marcador de contenido 2"/>
          <p:cNvSpPr txBox="1">
            <a:spLocks/>
          </p:cNvSpPr>
          <p:nvPr/>
        </p:nvSpPr>
        <p:spPr>
          <a:xfrm>
            <a:off x="7520926" y="1020233"/>
            <a:ext cx="4910357" cy="548640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20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8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6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4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2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План изменений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FF0000"/>
                </a:solidFill>
                <a:latin typeface="Arial"/>
                <a:cs typeface="+mn-cs"/>
              </a:rPr>
              <a:t>Производство</a:t>
            </a:r>
            <a:endParaRPr lang="en-US" dirty="0">
              <a:solidFill>
                <a:srgbClr val="FF0000"/>
              </a:solidFill>
              <a:latin typeface="Arial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Характеристики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Ассортимент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Применение, системы с СВ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Возражения, мифы, заблуждения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Правила обращения с материалом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Ответы на вопросы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119249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1328FF32-C3DD-4169-950F-9C819FE1154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4890" r="12780"/>
          <a:stretch/>
        </p:blipFill>
        <p:spPr>
          <a:xfrm>
            <a:off x="334558" y="947243"/>
            <a:ext cx="6645361" cy="429326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4" name="Номер слайда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7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334558" y="160691"/>
            <a:ext cx="5464933" cy="755496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85CD0C1-C391-4DF3-927D-DB7A2EC868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61880" y="411934"/>
            <a:ext cx="7308299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Завод в Чудово</a:t>
            </a:r>
          </a:p>
        </p:txBody>
      </p:sp>
      <p:sp>
        <p:nvSpPr>
          <p:cNvPr id="14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7079770" y="936038"/>
            <a:ext cx="4900027" cy="4304473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4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0573" y="1665872"/>
            <a:ext cx="4467503" cy="3198953"/>
          </a:xfrm>
          <a:prstGeom prst="rect">
            <a:avLst/>
          </a:prstGeom>
        </p:spPr>
      </p:pic>
      <p:sp>
        <p:nvSpPr>
          <p:cNvPr id="8" name="Овал 7">
            <a:extLst>
              <a:ext uri="{FF2B5EF4-FFF2-40B4-BE49-F238E27FC236}">
                <a16:creationId xmlns:a16="http://schemas.microsoft.com/office/drawing/2014/main" id="{3ECB6686-2C53-959E-FE27-988A86F4A210}"/>
              </a:ext>
            </a:extLst>
          </p:cNvPr>
          <p:cNvSpPr/>
          <p:nvPr/>
        </p:nvSpPr>
        <p:spPr>
          <a:xfrm>
            <a:off x="8066319" y="2449463"/>
            <a:ext cx="621184" cy="580557"/>
          </a:xfrm>
          <a:prstGeom prst="ellipse">
            <a:avLst/>
          </a:prstGeom>
          <a:noFill/>
          <a:ln w="38100">
            <a:solidFill>
              <a:srgbClr val="232F6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4400" b="0" i="0" u="none" strike="noStrike" kern="1200" cap="none" spc="0" normalizeH="0" baseline="0" noProof="0">
              <a:ln>
                <a:noFill/>
              </a:ln>
              <a:solidFill>
                <a:srgbClr val="92D05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9" name="Заинск">
            <a:extLst>
              <a:ext uri="{FF2B5EF4-FFF2-40B4-BE49-F238E27FC236}">
                <a16:creationId xmlns:a16="http://schemas.microsoft.com/office/drawing/2014/main" id="{518DB130-6E8B-BD00-7EFA-8BEFDF16B5C7}"/>
              </a:ext>
            </a:extLst>
          </p:cNvPr>
          <p:cNvSpPr txBox="1"/>
          <p:nvPr/>
        </p:nvSpPr>
        <p:spPr>
          <a:xfrm>
            <a:off x="8750771" y="2560442"/>
            <a:ext cx="2078301" cy="358598"/>
          </a:xfrm>
          <a:prstGeom prst="rect">
            <a:avLst/>
          </a:prstGeom>
          <a:solidFill>
            <a:srgbClr val="242E40">
              <a:alpha val="60000"/>
            </a:srgbClr>
          </a:solidFill>
          <a:ln w="12700"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25400" tIns="25400" rIns="25400" bIns="25400"/>
          <a:lstStyle>
            <a:defPPr>
              <a:defRPr lang="ru-RU"/>
            </a:defPPr>
            <a:lvl1pPr defTabSz="825500">
              <a:defRPr sz="900" b="0">
                <a:solidFill>
                  <a:schemeClr val="accent3">
                    <a:lumMod val="90000"/>
                  </a:schemeClr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</a:defRPr>
            </a:lvl1pPr>
          </a:lstStyle>
          <a:p>
            <a:pPr marL="0" marR="0" lvl="0" indent="0" algn="l" defTabSz="8255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Великий</a:t>
            </a:r>
            <a:r>
              <a:rPr kumimoji="0" lang="ru-RU" sz="1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Новгород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Овал 9">
            <a:extLst>
              <a:ext uri="{FF2B5EF4-FFF2-40B4-BE49-F238E27FC236}">
                <a16:creationId xmlns:a16="http://schemas.microsoft.com/office/drawing/2014/main" id="{3ECB6686-2C53-959E-FE27-988A86F4A210}"/>
              </a:ext>
            </a:extLst>
          </p:cNvPr>
          <p:cNvSpPr/>
          <p:nvPr/>
        </p:nvSpPr>
        <p:spPr>
          <a:xfrm>
            <a:off x="8376911" y="1704900"/>
            <a:ext cx="621184" cy="580557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4400" b="0" i="0" u="none" strike="noStrike" kern="1200" cap="none" spc="0" normalizeH="0" baseline="0" noProof="0">
              <a:ln>
                <a:noFill/>
              </a:ln>
              <a:solidFill>
                <a:srgbClr val="92D05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" name="Заинск">
            <a:extLst>
              <a:ext uri="{FF2B5EF4-FFF2-40B4-BE49-F238E27FC236}">
                <a16:creationId xmlns:a16="http://schemas.microsoft.com/office/drawing/2014/main" id="{518DB130-6E8B-BD00-7EFA-8BEFDF16B5C7}"/>
              </a:ext>
            </a:extLst>
          </p:cNvPr>
          <p:cNvSpPr txBox="1"/>
          <p:nvPr/>
        </p:nvSpPr>
        <p:spPr>
          <a:xfrm>
            <a:off x="8998095" y="1486573"/>
            <a:ext cx="1095249" cy="358598"/>
          </a:xfrm>
          <a:prstGeom prst="rect">
            <a:avLst/>
          </a:prstGeom>
          <a:solidFill>
            <a:srgbClr val="242E40">
              <a:alpha val="60000"/>
            </a:srgbClr>
          </a:solidFill>
          <a:ln w="12700"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25400" tIns="25400" rIns="25400" bIns="25400"/>
          <a:lstStyle>
            <a:defPPr>
              <a:defRPr lang="ru-RU"/>
            </a:defPPr>
            <a:lvl1pPr defTabSz="825500">
              <a:defRPr sz="900" b="0">
                <a:solidFill>
                  <a:schemeClr val="accent3">
                    <a:lumMod val="90000"/>
                  </a:schemeClr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</a:defRPr>
            </a:lvl1pPr>
          </a:lstStyle>
          <a:p>
            <a:pPr marL="0" marR="0" lvl="0" indent="0" algn="l" defTabSz="8255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Чудово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699715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Номер слайда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8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498122" y="171574"/>
            <a:ext cx="4525291" cy="755496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7C44E20-6752-4F83-8A32-EE6AA94FE9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343" y="408570"/>
            <a:ext cx="7308299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Завод в Серпухове</a:t>
            </a:r>
          </a:p>
        </p:txBody>
      </p:sp>
      <p:pic>
        <p:nvPicPr>
          <p:cNvPr id="8" name="Рисунок 7" descr="Изображение выглядит как Аэрофотосъемка, воздушный, С высоты птичьего полета, на открытом воздухе&#10;&#10;Автоматически созданное описание">
            <a:extLst>
              <a:ext uri="{FF2B5EF4-FFF2-40B4-BE49-F238E27FC236}">
                <a16:creationId xmlns:a16="http://schemas.microsoft.com/office/drawing/2014/main" id="{6AD71B80-0459-4B7A-B6AB-59D9186FDB5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2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2320" y="970365"/>
            <a:ext cx="6904925" cy="4990597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20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7653331" y="901934"/>
            <a:ext cx="4203707" cy="5059028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pic>
        <p:nvPicPr>
          <p:cNvPr id="13" name="Рисунок 12"/>
          <p:cNvPicPr>
            <a:picLocks noChangeAspect="1"/>
          </p:cNvPicPr>
          <p:nvPr/>
        </p:nvPicPr>
        <p:blipFill>
          <a:blip r:embed="rId4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0462" y="1567422"/>
            <a:ext cx="3877253" cy="3728291"/>
          </a:xfrm>
          <a:prstGeom prst="rect">
            <a:avLst/>
          </a:prstGeom>
        </p:spPr>
      </p:pic>
      <p:sp>
        <p:nvSpPr>
          <p:cNvPr id="14" name="Овал 13">
            <a:extLst>
              <a:ext uri="{FF2B5EF4-FFF2-40B4-BE49-F238E27FC236}">
                <a16:creationId xmlns:a16="http://schemas.microsoft.com/office/drawing/2014/main" id="{3ECB6686-2C53-959E-FE27-988A86F4A210}"/>
              </a:ext>
            </a:extLst>
          </p:cNvPr>
          <p:cNvSpPr/>
          <p:nvPr/>
        </p:nvSpPr>
        <p:spPr>
          <a:xfrm>
            <a:off x="9116500" y="4062720"/>
            <a:ext cx="621184" cy="580557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4400" b="0" i="0" u="none" strike="noStrike" kern="1200" cap="none" spc="0" normalizeH="0" baseline="0" noProof="0">
              <a:ln>
                <a:noFill/>
              </a:ln>
              <a:solidFill>
                <a:srgbClr val="92D05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5" name="Овал 14">
            <a:extLst>
              <a:ext uri="{FF2B5EF4-FFF2-40B4-BE49-F238E27FC236}">
                <a16:creationId xmlns:a16="http://schemas.microsoft.com/office/drawing/2014/main" id="{3ECB6686-2C53-959E-FE27-988A86F4A210}"/>
              </a:ext>
            </a:extLst>
          </p:cNvPr>
          <p:cNvSpPr/>
          <p:nvPr/>
        </p:nvSpPr>
        <p:spPr>
          <a:xfrm>
            <a:off x="9238420" y="2950200"/>
            <a:ext cx="621184" cy="580557"/>
          </a:xfrm>
          <a:prstGeom prst="ellipse">
            <a:avLst/>
          </a:prstGeom>
          <a:noFill/>
          <a:ln w="38100">
            <a:solidFill>
              <a:srgbClr val="232F6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4400" b="0" i="0" u="none" strike="noStrike" kern="1200" cap="none" spc="0" normalizeH="0" baseline="0" noProof="0">
              <a:ln>
                <a:noFill/>
              </a:ln>
              <a:solidFill>
                <a:srgbClr val="92D05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6" name="Заинск">
            <a:extLst>
              <a:ext uri="{FF2B5EF4-FFF2-40B4-BE49-F238E27FC236}">
                <a16:creationId xmlns:a16="http://schemas.microsoft.com/office/drawing/2014/main" id="{518DB130-6E8B-BD00-7EFA-8BEFDF16B5C7}"/>
              </a:ext>
            </a:extLst>
          </p:cNvPr>
          <p:cNvSpPr txBox="1"/>
          <p:nvPr/>
        </p:nvSpPr>
        <p:spPr>
          <a:xfrm>
            <a:off x="8240581" y="4431598"/>
            <a:ext cx="1287105" cy="358598"/>
          </a:xfrm>
          <a:prstGeom prst="rect">
            <a:avLst/>
          </a:prstGeom>
          <a:solidFill>
            <a:srgbClr val="242E40">
              <a:alpha val="60000"/>
            </a:srgbClr>
          </a:solidFill>
          <a:ln w="12700"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25400" tIns="25400" rIns="25400" bIns="25400"/>
          <a:lstStyle>
            <a:defPPr>
              <a:defRPr lang="ru-RU"/>
            </a:defPPr>
            <a:lvl1pPr defTabSz="825500">
              <a:defRPr sz="900" b="0">
                <a:solidFill>
                  <a:schemeClr val="accent3">
                    <a:lumMod val="90000"/>
                  </a:schemeClr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</a:defRPr>
            </a:lvl1pPr>
          </a:lstStyle>
          <a:p>
            <a:pPr marL="0" marR="0" lvl="0" indent="0" algn="l" defTabSz="8255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Серпухов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" name="Заинск">
            <a:extLst>
              <a:ext uri="{FF2B5EF4-FFF2-40B4-BE49-F238E27FC236}">
                <a16:creationId xmlns:a16="http://schemas.microsoft.com/office/drawing/2014/main" id="{518DB130-6E8B-BD00-7EFA-8BEFDF16B5C7}"/>
              </a:ext>
            </a:extLst>
          </p:cNvPr>
          <p:cNvSpPr txBox="1"/>
          <p:nvPr/>
        </p:nvSpPr>
        <p:spPr>
          <a:xfrm>
            <a:off x="9933506" y="2695657"/>
            <a:ext cx="1287105" cy="358598"/>
          </a:xfrm>
          <a:prstGeom prst="rect">
            <a:avLst/>
          </a:prstGeom>
          <a:solidFill>
            <a:srgbClr val="242E40">
              <a:alpha val="60000"/>
            </a:srgbClr>
          </a:solidFill>
          <a:ln w="12700"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25400" tIns="25400" rIns="25400" bIns="25400"/>
          <a:lstStyle>
            <a:defPPr>
              <a:defRPr lang="ru-RU"/>
            </a:defPPr>
            <a:lvl1pPr defTabSz="825500">
              <a:defRPr sz="900" b="0">
                <a:solidFill>
                  <a:schemeClr val="accent3">
                    <a:lumMod val="90000"/>
                  </a:schemeClr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</a:defRPr>
            </a:lvl1pPr>
          </a:lstStyle>
          <a:p>
            <a:pPr marL="0" marR="0" lvl="0" indent="0" algn="l" defTabSz="8255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Москва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091845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Rectangle 3"/>
          <p:cNvSpPr>
            <a:spLocks noChangeArrowheads="1"/>
          </p:cNvSpPr>
          <p:nvPr/>
        </p:nvSpPr>
        <p:spPr bwMode="gray">
          <a:xfrm>
            <a:off x="4064000" y="5062538"/>
            <a:ext cx="2667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>
            <a:spAutoFit/>
          </a:bodyPr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de-DE" altLang="ru-RU" sz="2400">
                <a:solidFill>
                  <a:srgbClr val="000000"/>
                </a:solidFill>
                <a:latin typeface="Arial" charset="0"/>
              </a:rPr>
              <a:t> </a:t>
            </a:r>
            <a:endParaRPr lang="de-DE" altLang="ru-RU" sz="2400">
              <a:latin typeface="Arial" charset="0"/>
            </a:endParaRPr>
          </a:p>
        </p:txBody>
      </p:sp>
      <p:graphicFrame>
        <p:nvGraphicFramePr>
          <p:cNvPr id="6" name="Схема 5"/>
          <p:cNvGraphicFramePr/>
          <p:nvPr>
            <p:extLst>
              <p:ext uri="{D42A27DB-BD31-4B8C-83A1-F6EECF244321}">
                <p14:modId xmlns:p14="http://schemas.microsoft.com/office/powerpoint/2010/main" val="2327769151"/>
              </p:ext>
            </p:extLst>
          </p:nvPr>
        </p:nvGraphicFramePr>
        <p:xfrm>
          <a:off x="3900783" y="479802"/>
          <a:ext cx="7823325" cy="398036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Прямоугольник 3"/>
          <p:cNvSpPr/>
          <p:nvPr/>
        </p:nvSpPr>
        <p:spPr>
          <a:xfrm>
            <a:off x="3855721" y="4056550"/>
            <a:ext cx="7868387" cy="1642728"/>
          </a:xfrm>
          <a:prstGeom prst="rect">
            <a:avLst/>
          </a:prstGeom>
        </p:spPr>
        <p:txBody>
          <a:bodyPr/>
          <a:lstStyle/>
          <a:p>
            <a:pPr algn="just"/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Стеклянная и каменная вата производятся по одному ГОСТ: </a:t>
            </a:r>
            <a:endParaRPr 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algn="just"/>
            <a:r>
              <a:rPr lang="ru-RU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ГОСТ 32314-2012 </a:t>
            </a:r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(EN 13162:2008)</a:t>
            </a:r>
          </a:p>
          <a:p>
            <a:pPr algn="just"/>
            <a:r>
              <a:rPr lang="ru-R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«Изделия из минеральной ваты теплоизоляционные промышленного производства, применяемые в строительстве. Общие технические условия»</a:t>
            </a:r>
            <a:endParaRPr lang="ru-RU" sz="2000" dirty="0"/>
          </a:p>
          <a:p>
            <a:pPr lvl="0" rtl="0"/>
            <a:endParaRPr lang="ru-RU" sz="2000" dirty="0"/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AD734044-B7DF-4EDF-B359-C1706043A4A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99573" y="1207920"/>
            <a:ext cx="3347867" cy="4314322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2" name="Прямоугольник 1"/>
          <p:cNvSpPr/>
          <p:nvPr/>
        </p:nvSpPr>
        <p:spPr>
          <a:xfrm>
            <a:off x="3900783" y="5662763"/>
            <a:ext cx="896874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ru-RU" sz="1000" dirty="0">
                <a:solidFill>
                  <a:srgbClr val="242E40"/>
                </a:solidFill>
              </a:rPr>
              <a:t>* </a:t>
            </a:r>
            <a:r>
              <a:rPr lang="ru-RU" sz="800" dirty="0">
                <a:solidFill>
                  <a:srgbClr val="242E40"/>
                </a:solidFill>
              </a:rPr>
              <a:t>ГОСТ 31913  (ISO 9229:2020) МАТЕРИАЛЫ И ИЗДЕЛИЯ ТЕПЛОИЗОЛЯЦИОННЫЕ. Термины и определения</a:t>
            </a:r>
          </a:p>
        </p:txBody>
      </p:sp>
      <p:sp>
        <p:nvSpPr>
          <p:cNvPr id="10242" name="Rectangle 2"/>
          <p:cNvSpPr>
            <a:spLocks noGrp="1" noChangeArrowheads="1"/>
          </p:cNvSpPr>
          <p:nvPr>
            <p:ph type="title"/>
          </p:nvPr>
        </p:nvSpPr>
        <p:spPr/>
        <p:txBody>
          <a:bodyPr vert="horz" wrap="square" lIns="90000" tIns="46800" rIns="90000" bIns="4680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ru-RU" altLang="ru-RU" sz="2400" dirty="0">
                <a:solidFill>
                  <a:srgbClr val="FF0000"/>
                </a:solidFill>
              </a:rPr>
              <a:t>Классификация</a:t>
            </a:r>
            <a:endParaRPr lang="en-US" altLang="ru-RU" sz="2400" dirty="0">
              <a:solidFill>
                <a:srgbClr val="FF0000"/>
              </a:solidFill>
            </a:endParaRPr>
          </a:p>
        </p:txBody>
      </p:sp>
      <p:sp>
        <p:nvSpPr>
          <p:cNvPr id="8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9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675864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Рисунок 12" descr="Изображение выглядит как строительный материал, пиломатериалы&#10;&#10;Автоматически созданное описание">
            <a:extLst>
              <a:ext uri="{FF2B5EF4-FFF2-40B4-BE49-F238E27FC236}">
                <a16:creationId xmlns:a16="http://schemas.microsoft.com/office/drawing/2014/main" id="{4D5B098C-CAB6-4B3D-BC8A-F6E104322F8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1122" y="2147153"/>
            <a:ext cx="5044789" cy="2731033"/>
          </a:xfrm>
          <a:prstGeom prst="rect">
            <a:avLst/>
          </a:prstGeom>
        </p:spPr>
      </p:pic>
      <p:grpSp>
        <p:nvGrpSpPr>
          <p:cNvPr id="6" name="Группа 5"/>
          <p:cNvGrpSpPr/>
          <p:nvPr/>
        </p:nvGrpSpPr>
        <p:grpSpPr>
          <a:xfrm>
            <a:off x="6991349" y="1147212"/>
            <a:ext cx="4770772" cy="3191579"/>
            <a:chOff x="6991349" y="1147212"/>
            <a:chExt cx="4770772" cy="3191579"/>
          </a:xfrm>
        </p:grpSpPr>
        <p:sp>
          <p:nvSpPr>
            <p:cNvPr id="7" name="Прямая соединительная линия 6"/>
            <p:cNvSpPr/>
            <p:nvPr/>
          </p:nvSpPr>
          <p:spPr>
            <a:xfrm>
              <a:off x="6991349" y="1147212"/>
              <a:ext cx="4732723" cy="0"/>
            </a:xfrm>
            <a:prstGeom prst="line">
              <a:avLst/>
            </a:prstGeom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8" name="Полилиния 7"/>
            <p:cNvSpPr/>
            <p:nvPr/>
          </p:nvSpPr>
          <p:spPr>
            <a:xfrm>
              <a:off x="6991349" y="1147212"/>
              <a:ext cx="1549176" cy="2708290"/>
            </a:xfrm>
            <a:custGeom>
              <a:avLst/>
              <a:gdLst>
                <a:gd name="connsiteX0" fmla="*/ 0 w 1549176"/>
                <a:gd name="connsiteY0" fmla="*/ 0 h 2708290"/>
                <a:gd name="connsiteX1" fmla="*/ 1549176 w 1549176"/>
                <a:gd name="connsiteY1" fmla="*/ 0 h 2708290"/>
                <a:gd name="connsiteX2" fmla="*/ 1549176 w 1549176"/>
                <a:gd name="connsiteY2" fmla="*/ 2708290 h 2708290"/>
                <a:gd name="connsiteX3" fmla="*/ 0 w 1549176"/>
                <a:gd name="connsiteY3" fmla="*/ 2708290 h 2708290"/>
                <a:gd name="connsiteX4" fmla="*/ 0 w 1549176"/>
                <a:gd name="connsiteY4" fmla="*/ 0 h 270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176" h="2708290">
                  <a:moveTo>
                    <a:pt x="0" y="0"/>
                  </a:moveTo>
                  <a:lnTo>
                    <a:pt x="1549176" y="0"/>
                  </a:lnTo>
                  <a:lnTo>
                    <a:pt x="1549176" y="2708290"/>
                  </a:lnTo>
                  <a:lnTo>
                    <a:pt x="0" y="270829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91440" rIns="91440" bIns="91440" numCol="1" spcCol="1270" anchor="t" anchorCtr="0">
              <a:noAutofit/>
            </a:bodyPr>
            <a:lstStyle/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400" b="1" kern="1200" dirty="0">
                  <a:solidFill>
                    <a:srgbClr val="242E40"/>
                  </a:solidFill>
                </a:rPr>
                <a:t>Состав:</a:t>
              </a:r>
              <a:endParaRPr lang="ru-RU" sz="2400" kern="1200" dirty="0">
                <a:solidFill>
                  <a:srgbClr val="242E40"/>
                </a:solidFill>
              </a:endParaRPr>
            </a:p>
          </p:txBody>
        </p:sp>
        <p:sp>
          <p:nvSpPr>
            <p:cNvPr id="9" name="Полилиния 8"/>
            <p:cNvSpPr/>
            <p:nvPr/>
          </p:nvSpPr>
          <p:spPr>
            <a:xfrm>
              <a:off x="8600216" y="1158767"/>
              <a:ext cx="3123805" cy="437299"/>
            </a:xfrm>
            <a:custGeom>
              <a:avLst/>
              <a:gdLst>
                <a:gd name="connsiteX0" fmla="*/ 0 w 3123805"/>
                <a:gd name="connsiteY0" fmla="*/ 0 h 437299"/>
                <a:gd name="connsiteX1" fmla="*/ 3123805 w 3123805"/>
                <a:gd name="connsiteY1" fmla="*/ 0 h 437299"/>
                <a:gd name="connsiteX2" fmla="*/ 3123805 w 3123805"/>
                <a:gd name="connsiteY2" fmla="*/ 437299 h 437299"/>
                <a:gd name="connsiteX3" fmla="*/ 0 w 3123805"/>
                <a:gd name="connsiteY3" fmla="*/ 437299 h 437299"/>
                <a:gd name="connsiteX4" fmla="*/ 0 w 3123805"/>
                <a:gd name="connsiteY4" fmla="*/ 0 h 4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805" h="437299">
                  <a:moveTo>
                    <a:pt x="0" y="0"/>
                  </a:moveTo>
                  <a:lnTo>
                    <a:pt x="3123805" y="0"/>
                  </a:lnTo>
                  <a:lnTo>
                    <a:pt x="3123805" y="437299"/>
                  </a:lnTo>
                  <a:lnTo>
                    <a:pt x="0" y="43729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91440" rIns="91440" bIns="91440" numCol="1" spcCol="1270" anchor="ctr" anchorCtr="0">
              <a:noAutofit/>
            </a:bodyPr>
            <a:lstStyle/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000" kern="1200" dirty="0">
                  <a:solidFill>
                    <a:srgbClr val="242E40"/>
                  </a:solidFill>
                </a:rPr>
                <a:t>Кварцевый песок</a:t>
              </a:r>
            </a:p>
          </p:txBody>
        </p:sp>
        <p:sp>
          <p:nvSpPr>
            <p:cNvPr id="11" name="Прямая соединительная линия 10"/>
            <p:cNvSpPr/>
            <p:nvPr/>
          </p:nvSpPr>
          <p:spPr>
            <a:xfrm>
              <a:off x="8540525" y="1596067"/>
              <a:ext cx="3183495" cy="0"/>
            </a:xfrm>
            <a:prstGeom prst="line">
              <a:avLst/>
            </a:prstGeom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2" name="Полилиния 11"/>
            <p:cNvSpPr/>
            <p:nvPr/>
          </p:nvSpPr>
          <p:spPr>
            <a:xfrm>
              <a:off x="8600216" y="1607621"/>
              <a:ext cx="3123805" cy="437299"/>
            </a:xfrm>
            <a:custGeom>
              <a:avLst/>
              <a:gdLst>
                <a:gd name="connsiteX0" fmla="*/ 0 w 3123805"/>
                <a:gd name="connsiteY0" fmla="*/ 0 h 437299"/>
                <a:gd name="connsiteX1" fmla="*/ 3123805 w 3123805"/>
                <a:gd name="connsiteY1" fmla="*/ 0 h 437299"/>
                <a:gd name="connsiteX2" fmla="*/ 3123805 w 3123805"/>
                <a:gd name="connsiteY2" fmla="*/ 437299 h 437299"/>
                <a:gd name="connsiteX3" fmla="*/ 0 w 3123805"/>
                <a:gd name="connsiteY3" fmla="*/ 437299 h 437299"/>
                <a:gd name="connsiteX4" fmla="*/ 0 w 3123805"/>
                <a:gd name="connsiteY4" fmla="*/ 0 h 4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805" h="437299">
                  <a:moveTo>
                    <a:pt x="0" y="0"/>
                  </a:moveTo>
                  <a:lnTo>
                    <a:pt x="3123805" y="0"/>
                  </a:lnTo>
                  <a:lnTo>
                    <a:pt x="3123805" y="437299"/>
                  </a:lnTo>
                  <a:lnTo>
                    <a:pt x="0" y="43729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91440" rIns="91440" bIns="91440" numCol="1" spcCol="1270" anchor="ctr" anchorCtr="0">
              <a:noAutofit/>
            </a:bodyPr>
            <a:lstStyle/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000" kern="1200" dirty="0">
                  <a:solidFill>
                    <a:srgbClr val="242E40"/>
                  </a:solidFill>
                </a:rPr>
                <a:t>Полевой шпат</a:t>
              </a:r>
            </a:p>
          </p:txBody>
        </p:sp>
        <p:sp>
          <p:nvSpPr>
            <p:cNvPr id="17" name="Прямая соединительная линия 16"/>
            <p:cNvSpPr/>
            <p:nvPr/>
          </p:nvSpPr>
          <p:spPr>
            <a:xfrm>
              <a:off x="8540525" y="2044921"/>
              <a:ext cx="3183495" cy="0"/>
            </a:xfrm>
            <a:prstGeom prst="line">
              <a:avLst/>
            </a:prstGeom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8" name="Полилиния 17"/>
            <p:cNvSpPr/>
            <p:nvPr/>
          </p:nvSpPr>
          <p:spPr>
            <a:xfrm>
              <a:off x="8600216" y="2056476"/>
              <a:ext cx="3123805" cy="437299"/>
            </a:xfrm>
            <a:custGeom>
              <a:avLst/>
              <a:gdLst>
                <a:gd name="connsiteX0" fmla="*/ 0 w 3123805"/>
                <a:gd name="connsiteY0" fmla="*/ 0 h 437299"/>
                <a:gd name="connsiteX1" fmla="*/ 3123805 w 3123805"/>
                <a:gd name="connsiteY1" fmla="*/ 0 h 437299"/>
                <a:gd name="connsiteX2" fmla="*/ 3123805 w 3123805"/>
                <a:gd name="connsiteY2" fmla="*/ 437299 h 437299"/>
                <a:gd name="connsiteX3" fmla="*/ 0 w 3123805"/>
                <a:gd name="connsiteY3" fmla="*/ 437299 h 437299"/>
                <a:gd name="connsiteX4" fmla="*/ 0 w 3123805"/>
                <a:gd name="connsiteY4" fmla="*/ 0 h 4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805" h="437299">
                  <a:moveTo>
                    <a:pt x="0" y="0"/>
                  </a:moveTo>
                  <a:lnTo>
                    <a:pt x="3123805" y="0"/>
                  </a:lnTo>
                  <a:lnTo>
                    <a:pt x="3123805" y="437299"/>
                  </a:lnTo>
                  <a:lnTo>
                    <a:pt x="0" y="43729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91440" rIns="91440" bIns="91440" numCol="1" spcCol="1270" anchor="ctr" anchorCtr="0">
              <a:noAutofit/>
            </a:bodyPr>
            <a:lstStyle/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000" kern="1200" dirty="0">
                  <a:solidFill>
                    <a:srgbClr val="242E40"/>
                  </a:solidFill>
                </a:rPr>
                <a:t>Доломит</a:t>
              </a:r>
              <a:endParaRPr lang="ru-RU" sz="2400" kern="1200" dirty="0">
                <a:solidFill>
                  <a:srgbClr val="242E40"/>
                </a:solidFill>
              </a:endParaRPr>
            </a:p>
          </p:txBody>
        </p:sp>
        <p:sp>
          <p:nvSpPr>
            <p:cNvPr id="19" name="Прямая соединительная линия 18"/>
            <p:cNvSpPr/>
            <p:nvPr/>
          </p:nvSpPr>
          <p:spPr>
            <a:xfrm>
              <a:off x="8540525" y="2493775"/>
              <a:ext cx="3183495" cy="0"/>
            </a:xfrm>
            <a:prstGeom prst="line">
              <a:avLst/>
            </a:prstGeom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20" name="Полилиния 19"/>
            <p:cNvSpPr/>
            <p:nvPr/>
          </p:nvSpPr>
          <p:spPr>
            <a:xfrm>
              <a:off x="8600216" y="2505330"/>
              <a:ext cx="3123805" cy="437299"/>
            </a:xfrm>
            <a:custGeom>
              <a:avLst/>
              <a:gdLst>
                <a:gd name="connsiteX0" fmla="*/ 0 w 3123805"/>
                <a:gd name="connsiteY0" fmla="*/ 0 h 437299"/>
                <a:gd name="connsiteX1" fmla="*/ 3123805 w 3123805"/>
                <a:gd name="connsiteY1" fmla="*/ 0 h 437299"/>
                <a:gd name="connsiteX2" fmla="*/ 3123805 w 3123805"/>
                <a:gd name="connsiteY2" fmla="*/ 437299 h 437299"/>
                <a:gd name="connsiteX3" fmla="*/ 0 w 3123805"/>
                <a:gd name="connsiteY3" fmla="*/ 437299 h 437299"/>
                <a:gd name="connsiteX4" fmla="*/ 0 w 3123805"/>
                <a:gd name="connsiteY4" fmla="*/ 0 h 4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805" h="437299">
                  <a:moveTo>
                    <a:pt x="0" y="0"/>
                  </a:moveTo>
                  <a:lnTo>
                    <a:pt x="3123805" y="0"/>
                  </a:lnTo>
                  <a:lnTo>
                    <a:pt x="3123805" y="437299"/>
                  </a:lnTo>
                  <a:lnTo>
                    <a:pt x="0" y="43729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91440" rIns="91440" bIns="91440" numCol="1" spcCol="1270" anchor="ctr" anchorCtr="0">
              <a:noAutofit/>
            </a:bodyPr>
            <a:lstStyle/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000" kern="1200" dirty="0">
                  <a:solidFill>
                    <a:srgbClr val="242E40"/>
                  </a:solidFill>
                </a:rPr>
                <a:t>Сода</a:t>
              </a:r>
              <a:endParaRPr lang="ru-RU" sz="2400" kern="1200" dirty="0">
                <a:solidFill>
                  <a:srgbClr val="242E40"/>
                </a:solidFill>
              </a:endParaRPr>
            </a:p>
          </p:txBody>
        </p:sp>
        <p:sp>
          <p:nvSpPr>
            <p:cNvPr id="21" name="Прямая соединительная линия 20"/>
            <p:cNvSpPr/>
            <p:nvPr/>
          </p:nvSpPr>
          <p:spPr>
            <a:xfrm>
              <a:off x="8540525" y="2942630"/>
              <a:ext cx="3183495" cy="0"/>
            </a:xfrm>
            <a:prstGeom prst="line">
              <a:avLst/>
            </a:prstGeom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22" name="Полилиния 21"/>
            <p:cNvSpPr/>
            <p:nvPr/>
          </p:nvSpPr>
          <p:spPr>
            <a:xfrm>
              <a:off x="8600216" y="2954184"/>
              <a:ext cx="3123805" cy="437299"/>
            </a:xfrm>
            <a:custGeom>
              <a:avLst/>
              <a:gdLst>
                <a:gd name="connsiteX0" fmla="*/ 0 w 3123805"/>
                <a:gd name="connsiteY0" fmla="*/ 0 h 437299"/>
                <a:gd name="connsiteX1" fmla="*/ 3123805 w 3123805"/>
                <a:gd name="connsiteY1" fmla="*/ 0 h 437299"/>
                <a:gd name="connsiteX2" fmla="*/ 3123805 w 3123805"/>
                <a:gd name="connsiteY2" fmla="*/ 437299 h 437299"/>
                <a:gd name="connsiteX3" fmla="*/ 0 w 3123805"/>
                <a:gd name="connsiteY3" fmla="*/ 437299 h 437299"/>
                <a:gd name="connsiteX4" fmla="*/ 0 w 3123805"/>
                <a:gd name="connsiteY4" fmla="*/ 0 h 4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805" h="437299">
                  <a:moveTo>
                    <a:pt x="0" y="0"/>
                  </a:moveTo>
                  <a:lnTo>
                    <a:pt x="3123805" y="0"/>
                  </a:lnTo>
                  <a:lnTo>
                    <a:pt x="3123805" y="437299"/>
                  </a:lnTo>
                  <a:lnTo>
                    <a:pt x="0" y="43729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91440" rIns="91440" bIns="91440" numCol="1" spcCol="1270" anchor="ctr" anchorCtr="0">
              <a:noAutofit/>
            </a:bodyPr>
            <a:lstStyle/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000" kern="1200" dirty="0">
                  <a:solidFill>
                    <a:srgbClr val="242E40"/>
                  </a:solidFill>
                </a:rPr>
                <a:t>Бура</a:t>
              </a:r>
              <a:endParaRPr lang="ru-RU" sz="2400" kern="1200" dirty="0">
                <a:solidFill>
                  <a:srgbClr val="242E40"/>
                </a:solidFill>
              </a:endParaRPr>
            </a:p>
          </p:txBody>
        </p:sp>
        <p:sp>
          <p:nvSpPr>
            <p:cNvPr id="23" name="Прямая соединительная линия 22"/>
            <p:cNvSpPr/>
            <p:nvPr/>
          </p:nvSpPr>
          <p:spPr>
            <a:xfrm>
              <a:off x="8540525" y="3391484"/>
              <a:ext cx="3183495" cy="0"/>
            </a:xfrm>
            <a:prstGeom prst="line">
              <a:avLst/>
            </a:prstGeom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24" name="Полилиния 23"/>
            <p:cNvSpPr/>
            <p:nvPr/>
          </p:nvSpPr>
          <p:spPr>
            <a:xfrm>
              <a:off x="8600216" y="3403039"/>
              <a:ext cx="3123805" cy="437299"/>
            </a:xfrm>
            <a:custGeom>
              <a:avLst/>
              <a:gdLst>
                <a:gd name="connsiteX0" fmla="*/ 0 w 3123805"/>
                <a:gd name="connsiteY0" fmla="*/ 0 h 437299"/>
                <a:gd name="connsiteX1" fmla="*/ 3123805 w 3123805"/>
                <a:gd name="connsiteY1" fmla="*/ 0 h 437299"/>
                <a:gd name="connsiteX2" fmla="*/ 3123805 w 3123805"/>
                <a:gd name="connsiteY2" fmla="*/ 437299 h 437299"/>
                <a:gd name="connsiteX3" fmla="*/ 0 w 3123805"/>
                <a:gd name="connsiteY3" fmla="*/ 437299 h 437299"/>
                <a:gd name="connsiteX4" fmla="*/ 0 w 3123805"/>
                <a:gd name="connsiteY4" fmla="*/ 0 h 4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805" h="437299">
                  <a:moveTo>
                    <a:pt x="0" y="0"/>
                  </a:moveTo>
                  <a:lnTo>
                    <a:pt x="3123805" y="0"/>
                  </a:lnTo>
                  <a:lnTo>
                    <a:pt x="3123805" y="437299"/>
                  </a:lnTo>
                  <a:lnTo>
                    <a:pt x="0" y="43729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91440" rIns="91440" bIns="91440" numCol="1" spcCol="1270" anchor="ctr" anchorCtr="0">
              <a:noAutofit/>
            </a:bodyPr>
            <a:lstStyle/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000" kern="1200" dirty="0">
                  <a:solidFill>
                    <a:srgbClr val="242E40"/>
                  </a:solidFill>
                </a:rPr>
                <a:t>Стеклобой</a:t>
              </a:r>
              <a:endParaRPr lang="ru-RU" sz="2400" kern="1200" dirty="0">
                <a:solidFill>
                  <a:srgbClr val="242E40"/>
                </a:solidFill>
              </a:endParaRPr>
            </a:p>
          </p:txBody>
        </p:sp>
        <p:sp>
          <p:nvSpPr>
            <p:cNvPr id="25" name="Прямая соединительная линия 24"/>
            <p:cNvSpPr/>
            <p:nvPr/>
          </p:nvSpPr>
          <p:spPr>
            <a:xfrm>
              <a:off x="8540525" y="3806811"/>
              <a:ext cx="3183495" cy="0"/>
            </a:xfrm>
            <a:prstGeom prst="line">
              <a:avLst/>
            </a:prstGeom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31" name="Полилиния 30"/>
            <p:cNvSpPr/>
            <p:nvPr/>
          </p:nvSpPr>
          <p:spPr>
            <a:xfrm>
              <a:off x="8638316" y="3867201"/>
              <a:ext cx="3123805" cy="437299"/>
            </a:xfrm>
            <a:custGeom>
              <a:avLst/>
              <a:gdLst>
                <a:gd name="connsiteX0" fmla="*/ 0 w 3123805"/>
                <a:gd name="connsiteY0" fmla="*/ 0 h 437299"/>
                <a:gd name="connsiteX1" fmla="*/ 3123805 w 3123805"/>
                <a:gd name="connsiteY1" fmla="*/ 0 h 437299"/>
                <a:gd name="connsiteX2" fmla="*/ 3123805 w 3123805"/>
                <a:gd name="connsiteY2" fmla="*/ 437299 h 437299"/>
                <a:gd name="connsiteX3" fmla="*/ 0 w 3123805"/>
                <a:gd name="connsiteY3" fmla="*/ 437299 h 437299"/>
                <a:gd name="connsiteX4" fmla="*/ 0 w 3123805"/>
                <a:gd name="connsiteY4" fmla="*/ 0 h 43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805" h="437299">
                  <a:moveTo>
                    <a:pt x="0" y="0"/>
                  </a:moveTo>
                  <a:lnTo>
                    <a:pt x="3123805" y="0"/>
                  </a:lnTo>
                  <a:lnTo>
                    <a:pt x="3123805" y="437299"/>
                  </a:lnTo>
                  <a:lnTo>
                    <a:pt x="0" y="43729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91440" rIns="91440" bIns="91440" numCol="1" spcCol="1270" anchor="ctr" anchorCtr="0">
              <a:noAutofit/>
            </a:bodyPr>
            <a:lstStyle/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</a:pPr>
              <a:r>
                <a:rPr lang="ru-RU" sz="2000" kern="1200" dirty="0">
                  <a:solidFill>
                    <a:srgbClr val="242E40"/>
                  </a:solidFill>
                </a:rPr>
                <a:t>Фенолформальдегидная</a:t>
              </a:r>
            </a:p>
            <a:p>
              <a:pPr lvl="0" algn="l" defTabSz="1066800">
                <a:lnSpc>
                  <a:spcPct val="90000"/>
                </a:lnSpc>
                <a:spcBef>
                  <a:spcPct val="0"/>
                </a:spcBef>
              </a:pPr>
              <a:r>
                <a:rPr lang="ru-RU" sz="2000" dirty="0">
                  <a:solidFill>
                    <a:srgbClr val="242E40"/>
                  </a:solidFill>
                </a:rPr>
                <a:t>смола</a:t>
              </a:r>
              <a:endParaRPr lang="ru-RU" sz="2000" kern="1200" dirty="0">
                <a:solidFill>
                  <a:srgbClr val="242E40"/>
                </a:solidFill>
              </a:endParaRPr>
            </a:p>
          </p:txBody>
        </p:sp>
        <p:sp>
          <p:nvSpPr>
            <p:cNvPr id="32" name="Прямая соединительная линия 31"/>
            <p:cNvSpPr/>
            <p:nvPr/>
          </p:nvSpPr>
          <p:spPr>
            <a:xfrm>
              <a:off x="8578625" y="4338791"/>
              <a:ext cx="3183495" cy="0"/>
            </a:xfrm>
            <a:prstGeom prst="line">
              <a:avLst/>
            </a:prstGeom>
          </p:spPr>
          <p:style>
            <a:lnRef idx="2">
              <a:schemeClr val="accent1">
                <a:tint val="5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</p:grpSp>
      <p:pic>
        <p:nvPicPr>
          <p:cNvPr id="52" name="Picture 2" descr="C:\КЕРНИК\Фото\ФОТОГРАФИИ, HQ\Картинки для презентаций и проч., jpg 300 dpi RGB\GW_2.jpg">
            <a:extLst>
              <a:ext uri="{FF2B5EF4-FFF2-40B4-BE49-F238E27FC236}">
                <a16:creationId xmlns:a16="http://schemas.microsoft.com/office/drawing/2014/main" id="{77022C96-D5A1-4D66-A64D-E2AF9CE5CB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3" r="50367"/>
          <a:stretch/>
        </p:blipFill>
        <p:spPr bwMode="auto">
          <a:xfrm>
            <a:off x="4084275" y="1080820"/>
            <a:ext cx="1671636" cy="1615701"/>
          </a:xfrm>
          <a:prstGeom prst="ellipse">
            <a:avLst/>
          </a:prstGeom>
          <a:noFill/>
          <a:ln w="2857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3" name="Овал 52">
            <a:extLst>
              <a:ext uri="{FF2B5EF4-FFF2-40B4-BE49-F238E27FC236}">
                <a16:creationId xmlns:a16="http://schemas.microsoft.com/office/drawing/2014/main" id="{C74CA2E5-304E-4B02-A563-432569BB7D09}"/>
              </a:ext>
            </a:extLst>
          </p:cNvPr>
          <p:cNvSpPr/>
          <p:nvPr/>
        </p:nvSpPr>
        <p:spPr>
          <a:xfrm>
            <a:off x="2663535" y="3258508"/>
            <a:ext cx="447675" cy="447675"/>
          </a:xfrm>
          <a:prstGeom prst="ellipse">
            <a:avLst/>
          </a:prstGeom>
          <a:noFill/>
          <a:ln w="28575">
            <a:solidFill>
              <a:srgbClr val="EA47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b="1" dirty="0"/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559EF828-3974-47E3-A9F0-9203FEA813B4}"/>
              </a:ext>
            </a:extLst>
          </p:cNvPr>
          <p:cNvCxnSpPr>
            <a:cxnSpLocks/>
          </p:cNvCxnSpPr>
          <p:nvPr/>
        </p:nvCxnSpPr>
        <p:spPr>
          <a:xfrm flipH="1" flipV="1">
            <a:off x="2888997" y="1888670"/>
            <a:ext cx="12774" cy="1369838"/>
          </a:xfrm>
          <a:prstGeom prst="line">
            <a:avLst/>
          </a:prstGeom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57" name="Прямая соединительная линия 56">
            <a:extLst>
              <a:ext uri="{FF2B5EF4-FFF2-40B4-BE49-F238E27FC236}">
                <a16:creationId xmlns:a16="http://schemas.microsoft.com/office/drawing/2014/main" id="{E6AA59AB-A0FB-41F2-AC2E-0A276F41750A}"/>
              </a:ext>
            </a:extLst>
          </p:cNvPr>
          <p:cNvCxnSpPr/>
          <p:nvPr/>
        </p:nvCxnSpPr>
        <p:spPr>
          <a:xfrm>
            <a:off x="2887373" y="1888671"/>
            <a:ext cx="1196902" cy="0"/>
          </a:xfrm>
          <a:prstGeom prst="line">
            <a:avLst/>
          </a:prstGeom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10" name="Номер слайда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10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510727" y="178960"/>
            <a:ext cx="7578740" cy="796190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3" name="Título 2"/>
          <p:cNvSpPr>
            <a:spLocks noGrp="1"/>
          </p:cNvSpPr>
          <p:nvPr>
            <p:ph type="title"/>
          </p:nvPr>
        </p:nvSpPr>
        <p:spPr>
          <a:xfrm>
            <a:off x="656187" y="462161"/>
            <a:ext cx="7308299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Из чего состоит стекловолокно?</a:t>
            </a:r>
            <a:endParaRPr lang="es-ES" dirty="0">
              <a:solidFill>
                <a:srgbClr val="FF0000"/>
              </a:solidFill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1494130"/>
              </p:ext>
            </p:extLst>
          </p:nvPr>
        </p:nvGraphicFramePr>
        <p:xfrm>
          <a:off x="5287989" y="4517048"/>
          <a:ext cx="6436084" cy="1586879"/>
        </p:xfrm>
        <a:graphic>
          <a:graphicData uri="http://schemas.openxmlformats.org/drawingml/2006/table">
            <a:tbl>
              <a:tblPr/>
              <a:tblGrid>
                <a:gridCol w="1412902">
                  <a:extLst>
                    <a:ext uri="{9D8B030D-6E8A-4147-A177-3AD203B41FA5}">
                      <a16:colId xmlns:a16="http://schemas.microsoft.com/office/drawing/2014/main" val="155250678"/>
                    </a:ext>
                  </a:extLst>
                </a:gridCol>
                <a:gridCol w="837197">
                  <a:extLst>
                    <a:ext uri="{9D8B030D-6E8A-4147-A177-3AD203B41FA5}">
                      <a16:colId xmlns:a16="http://schemas.microsoft.com/office/drawing/2014/main" val="2499470030"/>
                    </a:ext>
                  </a:extLst>
                </a:gridCol>
                <a:gridCol w="837197">
                  <a:extLst>
                    <a:ext uri="{9D8B030D-6E8A-4147-A177-3AD203B41FA5}">
                      <a16:colId xmlns:a16="http://schemas.microsoft.com/office/drawing/2014/main" val="2907485784"/>
                    </a:ext>
                  </a:extLst>
                </a:gridCol>
                <a:gridCol w="837197">
                  <a:extLst>
                    <a:ext uri="{9D8B030D-6E8A-4147-A177-3AD203B41FA5}">
                      <a16:colId xmlns:a16="http://schemas.microsoft.com/office/drawing/2014/main" val="3492176357"/>
                    </a:ext>
                  </a:extLst>
                </a:gridCol>
                <a:gridCol w="837197">
                  <a:extLst>
                    <a:ext uri="{9D8B030D-6E8A-4147-A177-3AD203B41FA5}">
                      <a16:colId xmlns:a16="http://schemas.microsoft.com/office/drawing/2014/main" val="779388197"/>
                    </a:ext>
                  </a:extLst>
                </a:gridCol>
                <a:gridCol w="837197">
                  <a:extLst>
                    <a:ext uri="{9D8B030D-6E8A-4147-A177-3AD203B41FA5}">
                      <a16:colId xmlns:a16="http://schemas.microsoft.com/office/drawing/2014/main" val="418198891"/>
                    </a:ext>
                  </a:extLst>
                </a:gridCol>
                <a:gridCol w="837197">
                  <a:extLst>
                    <a:ext uri="{9D8B030D-6E8A-4147-A177-3AD203B41FA5}">
                      <a16:colId xmlns:a16="http://schemas.microsoft.com/office/drawing/2014/main" val="3050711589"/>
                    </a:ext>
                  </a:extLst>
                </a:gridCol>
              </a:tblGrid>
              <a:tr h="506451"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Волокно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SiO</a:t>
                      </a:r>
                      <a:r>
                        <a:rPr lang="en-US" sz="1400" b="0" i="0" u="none" strike="noStrike" baseline="-25000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Al</a:t>
                      </a:r>
                      <a:r>
                        <a:rPr lang="en-US" sz="1400" b="0" i="0" u="none" strike="noStrike" baseline="-25000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</a:t>
                      </a: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O</a:t>
                      </a:r>
                      <a:r>
                        <a:rPr lang="en-US" sz="1400" b="0" i="0" u="none" strike="noStrike" baseline="-25000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CaO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MgO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B</a:t>
                      </a:r>
                      <a:r>
                        <a:rPr lang="en-US" sz="1400" b="0" i="0" u="none" strike="noStrike" baseline="-25000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</a:t>
                      </a: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O</a:t>
                      </a:r>
                      <a:r>
                        <a:rPr lang="en-US" sz="1400" b="0" i="0" u="none" strike="noStrike" baseline="-25000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Na</a:t>
                      </a:r>
                      <a:r>
                        <a:rPr lang="en-US" sz="1400" b="0" i="0" u="none" strike="noStrike" baseline="-25000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</a:t>
                      </a: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O + K</a:t>
                      </a:r>
                      <a:r>
                        <a:rPr lang="en-US" sz="1400" b="0" i="0" u="none" strike="noStrike" baseline="-25000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</a:t>
                      </a:r>
                      <a:r>
                        <a:rPr lang="en-US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O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9208256"/>
                  </a:ext>
                </a:extLst>
              </a:tr>
              <a:tr h="270107">
                <a:tc rowSpan="4">
                  <a:txBody>
                    <a:bodyPr/>
                    <a:lstStyle/>
                    <a:p>
                      <a:pPr algn="l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Стеклянное</a:t>
                      </a:r>
                      <a:b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</a:br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Шлаковое</a:t>
                      </a:r>
                      <a:b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</a:br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Каменное*</a:t>
                      </a:r>
                      <a:b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</a:br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Базальтовое*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50-65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3-15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4-15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2-5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1-12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1-18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960613"/>
                  </a:ext>
                </a:extLst>
              </a:tr>
              <a:tr h="270107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30-35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10-20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40-45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2-8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4518513"/>
                  </a:ext>
                </a:extLst>
              </a:tr>
              <a:tr h="270107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50-55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6-15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25-35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2-6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2-3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2126156"/>
                  </a:ext>
                </a:extLst>
              </a:tr>
              <a:tr h="270107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45-50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12-15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9-12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7-10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4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2-4</a:t>
                      </a:r>
                    </a:p>
                  </a:txBody>
                  <a:tcPr marL="7620" marR="7620" marT="762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cell3D prstMaterial="dkEdge">
                      <a:bevel prst="coolSlant"/>
                      <a:lightRig rig="flood" dir="t"/>
                    </a:cell3D>
                    <a:solidFill>
                      <a:srgbClr val="242E4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8731073"/>
                  </a:ext>
                </a:extLst>
              </a:tr>
            </a:tbl>
          </a:graphicData>
        </a:graphic>
      </p:graphicFrame>
      <p:sp>
        <p:nvSpPr>
          <p:cNvPr id="5" name="Прямоугольник 4"/>
          <p:cNvSpPr/>
          <p:nvPr/>
        </p:nvSpPr>
        <p:spPr>
          <a:xfrm>
            <a:off x="5214720" y="6066356"/>
            <a:ext cx="205537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800" dirty="0">
                <a:solidFill>
                  <a:srgbClr val="242E40"/>
                </a:solidFill>
              </a:rPr>
              <a:t>*Включает также 5-12% оксида железа</a:t>
            </a:r>
          </a:p>
        </p:txBody>
      </p:sp>
      <p:sp>
        <p:nvSpPr>
          <p:cNvPr id="15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999722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Группа 14">
            <a:extLst>
              <a:ext uri="{FF2B5EF4-FFF2-40B4-BE49-F238E27FC236}">
                <a16:creationId xmlns:a16="http://schemas.microsoft.com/office/drawing/2014/main" id="{74354320-8768-427F-A2CC-E7EB2C26E242}"/>
              </a:ext>
            </a:extLst>
          </p:cNvPr>
          <p:cNvGrpSpPr/>
          <p:nvPr/>
        </p:nvGrpSpPr>
        <p:grpSpPr>
          <a:xfrm>
            <a:off x="472746" y="1168298"/>
            <a:ext cx="7887944" cy="4346372"/>
            <a:chOff x="10882" y="1325569"/>
            <a:chExt cx="9128115" cy="5056181"/>
          </a:xfrm>
        </p:grpSpPr>
        <p:pic>
          <p:nvPicPr>
            <p:cNvPr id="17" name="Picture 13">
              <a:extLst>
                <a:ext uri="{FF2B5EF4-FFF2-40B4-BE49-F238E27FC236}">
                  <a16:creationId xmlns:a16="http://schemas.microsoft.com/office/drawing/2014/main" id="{FF8F2F19-72F0-4257-9F6D-ACD5D1A3A5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gray">
            <a:xfrm>
              <a:off x="35625" y="1701069"/>
              <a:ext cx="9086850" cy="454342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" name="Прямоугольник 17">
              <a:extLst>
                <a:ext uri="{FF2B5EF4-FFF2-40B4-BE49-F238E27FC236}">
                  <a16:creationId xmlns:a16="http://schemas.microsoft.com/office/drawing/2014/main" id="{34DC2A52-AF52-4BC9-995C-D129125C2BA2}"/>
                </a:ext>
              </a:extLst>
            </p:cNvPr>
            <p:cNvSpPr/>
            <p:nvPr/>
          </p:nvSpPr>
          <p:spPr bwMode="auto">
            <a:xfrm>
              <a:off x="1244600" y="2102185"/>
              <a:ext cx="504204" cy="239592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b" anchorCtr="0" compatLnSpc="1">
              <a:prstTxWarp prst="textNoShape">
                <a:avLst/>
              </a:prstTxWarp>
            </a:bodyPr>
            <a:lstStyle/>
            <a:p>
              <a:pPr marL="179388" marR="0" indent="265113" algn="l" defTabSz="914400" rtl="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ru-RU" sz="1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</a:endParaRPr>
            </a:p>
          </p:txBody>
        </p:sp>
        <p:sp>
          <p:nvSpPr>
            <p:cNvPr id="19" name="Text Box 22">
              <a:extLst>
                <a:ext uri="{FF2B5EF4-FFF2-40B4-BE49-F238E27FC236}">
                  <a16:creationId xmlns:a16="http://schemas.microsoft.com/office/drawing/2014/main" id="{EAB81513-B476-4D79-882A-58A70949DC9F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7034391" y="3688056"/>
              <a:ext cx="1079500" cy="324256"/>
            </a:xfrm>
            <a:prstGeom prst="rect">
              <a:avLst/>
            </a:prstGeom>
            <a:noFill/>
            <a:ln>
              <a:noFill/>
            </a:ln>
          </p:spPr>
          <p:txBody>
            <a:bodyPr lIns="0" tIns="46800" rIns="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Намоточное устройство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20" name="Text Box 28">
              <a:extLst>
                <a:ext uri="{FF2B5EF4-FFF2-40B4-BE49-F238E27FC236}">
                  <a16:creationId xmlns:a16="http://schemas.microsoft.com/office/drawing/2014/main" id="{4104B70A-797C-468E-AD9D-1BA2388DBC7E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 rot="-5400000">
              <a:off x="1202093" y="2387600"/>
              <a:ext cx="329491" cy="698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lIns="90000" tIns="46800" rIns="90000" bIns="46800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0"/>
                </a:spcBef>
              </a:pPr>
              <a:endParaRPr lang="en-GB" altLang="ru-RU" sz="800">
                <a:latin typeface="Arial" charset="0"/>
              </a:endParaRPr>
            </a:p>
          </p:txBody>
        </p:sp>
        <p:sp>
          <p:nvSpPr>
            <p:cNvPr id="21" name="Text Box 29">
              <a:extLst>
                <a:ext uri="{FF2B5EF4-FFF2-40B4-BE49-F238E27FC236}">
                  <a16:creationId xmlns:a16="http://schemas.microsoft.com/office/drawing/2014/main" id="{B1DC0FF9-5940-4706-B3AE-84D18FDB0148}"/>
                </a:ext>
              </a:extLst>
            </p:cNvPr>
            <p:cNvSpPr txBox="1">
              <a:spLocks noChangeAspect="1" noChangeArrowheads="1"/>
            </p:cNvSpPr>
            <p:nvPr/>
          </p:nvSpPr>
          <p:spPr bwMode="gray">
            <a:xfrm>
              <a:off x="3635375" y="5049322"/>
              <a:ext cx="431800" cy="1846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36000" tIns="0" rIns="36000" bIns="0" anchor="b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0"/>
                </a:spcBef>
              </a:pPr>
              <a:endParaRPr lang="es-ES_tradnl" altLang="ru-RU" sz="500">
                <a:latin typeface="Arial" charset="0"/>
              </a:endParaRPr>
            </a:p>
            <a:p>
              <a:pPr algn="ctr" eaLnBrk="1" hangingPunct="1">
                <a:lnSpc>
                  <a:spcPct val="120000"/>
                </a:lnSpc>
                <a:spcBef>
                  <a:spcPct val="0"/>
                </a:spcBef>
              </a:pPr>
              <a:endParaRPr lang="en-GB" altLang="ru-RU" sz="500">
                <a:latin typeface="Arial" charset="0"/>
              </a:endParaRPr>
            </a:p>
          </p:txBody>
        </p:sp>
        <p:sp>
          <p:nvSpPr>
            <p:cNvPr id="22" name="Text Box 15">
              <a:extLst>
                <a:ext uri="{FF2B5EF4-FFF2-40B4-BE49-F238E27FC236}">
                  <a16:creationId xmlns:a16="http://schemas.microsoft.com/office/drawing/2014/main" id="{A488CA5C-0DD2-4820-A1CD-E4D1C8E6B619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0882" y="3160220"/>
              <a:ext cx="1296987" cy="245389"/>
            </a:xfrm>
            <a:prstGeom prst="rect">
              <a:avLst/>
            </a:prstGeom>
            <a:noFill/>
            <a:ln>
              <a:noFill/>
            </a:ln>
          </p:spPr>
          <p:txBody>
            <a:bodyPr lIns="90000" tIns="46800" rIns="90000" bIns="46800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Прием сырья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23" name="Text Box 16">
              <a:extLst>
                <a:ext uri="{FF2B5EF4-FFF2-40B4-BE49-F238E27FC236}">
                  <a16:creationId xmlns:a16="http://schemas.microsoft.com/office/drawing/2014/main" id="{D962AF5B-FBEB-47F5-BC2E-D63CA3427757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401763" y="1325569"/>
              <a:ext cx="1079971" cy="37965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90000" tIns="46800" rIns="9000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Силоса для хранения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24" name="Text Box 18">
              <a:extLst>
                <a:ext uri="{FF2B5EF4-FFF2-40B4-BE49-F238E27FC236}">
                  <a16:creationId xmlns:a16="http://schemas.microsoft.com/office/drawing/2014/main" id="{4E739929-AA15-40AE-8571-E5073932F520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2851127" y="2114851"/>
              <a:ext cx="1223962" cy="213456"/>
            </a:xfrm>
            <a:prstGeom prst="rect">
              <a:avLst/>
            </a:prstGeom>
            <a:noFill/>
            <a:ln>
              <a:noFill/>
            </a:ln>
          </p:spPr>
          <p:txBody>
            <a:bodyPr lIns="90000" tIns="46800" rIns="9000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Плавильная печь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25" name="Text Box 19">
              <a:extLst>
                <a:ext uri="{FF2B5EF4-FFF2-40B4-BE49-F238E27FC236}">
                  <a16:creationId xmlns:a16="http://schemas.microsoft.com/office/drawing/2014/main" id="{AB88F964-5150-4235-8697-DBFBAAFAA83F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4405310" y="2742075"/>
              <a:ext cx="1521572" cy="23121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46800" rIns="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Волокнообразование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26" name="Text Box 20">
              <a:extLst>
                <a:ext uri="{FF2B5EF4-FFF2-40B4-BE49-F238E27FC236}">
                  <a16:creationId xmlns:a16="http://schemas.microsoft.com/office/drawing/2014/main" id="{82DC0B24-1D14-4716-BC21-2C21EF51E8FC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179013" y="2299557"/>
              <a:ext cx="640123" cy="23121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90000" tIns="46800" rIns="9000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Весы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27" name="Text Box 21">
              <a:extLst>
                <a:ext uri="{FF2B5EF4-FFF2-40B4-BE49-F238E27FC236}">
                  <a16:creationId xmlns:a16="http://schemas.microsoft.com/office/drawing/2014/main" id="{118F424E-16C1-4024-8799-44EF1C2BE821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278799" y="2462836"/>
              <a:ext cx="503237" cy="213456"/>
            </a:xfrm>
            <a:prstGeom prst="rect">
              <a:avLst/>
            </a:prstGeom>
            <a:noFill/>
            <a:ln>
              <a:noFill/>
            </a:ln>
          </p:spPr>
          <p:txBody>
            <a:bodyPr lIns="0" tIns="46800" rIns="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Миксер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28" name="Text Box 23">
              <a:extLst>
                <a:ext uri="{FF2B5EF4-FFF2-40B4-BE49-F238E27FC236}">
                  <a16:creationId xmlns:a16="http://schemas.microsoft.com/office/drawing/2014/main" id="{27616B7E-031F-4BBF-9596-83690161109E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8057909" y="3921612"/>
              <a:ext cx="1081088" cy="213456"/>
            </a:xfrm>
            <a:prstGeom prst="rect">
              <a:avLst/>
            </a:prstGeom>
            <a:noFill/>
            <a:ln>
              <a:noFill/>
            </a:ln>
          </p:spPr>
          <p:txBody>
            <a:bodyPr lIns="90000" tIns="46800" rIns="9000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Упаковка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29" name="Text Box 24">
              <a:extLst>
                <a:ext uri="{FF2B5EF4-FFF2-40B4-BE49-F238E27FC236}">
                  <a16:creationId xmlns:a16="http://schemas.microsoft.com/office/drawing/2014/main" id="{B38E58EE-B504-4180-9E73-7E2A8DD3BC96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3528962" y="2406659"/>
              <a:ext cx="1008062" cy="32034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46800" rIns="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ts val="108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Камера формования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30" name="Text Box 26">
              <a:extLst>
                <a:ext uri="{FF2B5EF4-FFF2-40B4-BE49-F238E27FC236}">
                  <a16:creationId xmlns:a16="http://schemas.microsoft.com/office/drawing/2014/main" id="{AB0E56FA-AA0D-4039-AB82-3A072025DC4B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215810" y="4509998"/>
              <a:ext cx="1254605" cy="119094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800" b="1" dirty="0">
                  <a:latin typeface="Arial" charset="0"/>
                </a:rPr>
                <a:t>Песок (оксид кремния), полевой шпат</a:t>
              </a:r>
              <a:r>
                <a:rPr lang="en-GB" altLang="ru-RU" sz="800" b="1" dirty="0">
                  <a:latin typeface="Arial" charset="0"/>
                </a:rPr>
                <a:t>, </a:t>
              </a:r>
              <a:r>
                <a:rPr lang="ru-RU" altLang="ru-RU" sz="800" b="1" dirty="0">
                  <a:latin typeface="Arial" charset="0"/>
                </a:rPr>
                <a:t>доломит</a:t>
              </a:r>
              <a:r>
                <a:rPr lang="en-GB" altLang="ru-RU" sz="800" b="1" dirty="0">
                  <a:latin typeface="Arial" charset="0"/>
                </a:rPr>
                <a:t>, </a:t>
              </a:r>
              <a:r>
                <a:rPr lang="ru-RU" altLang="ru-RU" sz="800" b="1" dirty="0">
                  <a:latin typeface="Arial" charset="0"/>
                </a:rPr>
                <a:t>кальцинированная сода</a:t>
              </a:r>
              <a:r>
                <a:rPr lang="en-GB" altLang="ru-RU" sz="800" b="1" dirty="0">
                  <a:latin typeface="Arial" charset="0"/>
                </a:rPr>
                <a:t>, </a:t>
              </a:r>
              <a:r>
                <a:rPr lang="ru-RU" altLang="ru-RU" sz="800" b="1" dirty="0">
                  <a:latin typeface="Arial" charset="0"/>
                </a:rPr>
                <a:t>бура</a:t>
              </a:r>
              <a:r>
                <a:rPr lang="en-GB" altLang="ru-RU" sz="800" b="1" dirty="0">
                  <a:latin typeface="Arial" charset="0"/>
                </a:rPr>
                <a:t>,</a:t>
              </a:r>
              <a:r>
                <a:rPr lang="ru-RU" altLang="ru-RU" sz="800" b="1" dirty="0">
                  <a:latin typeface="Arial" charset="0"/>
                </a:rPr>
                <a:t> </a:t>
              </a:r>
              <a:r>
                <a:rPr lang="ru-RU" altLang="ru-RU" sz="800" b="1" dirty="0" err="1">
                  <a:latin typeface="Arial" charset="0"/>
                </a:rPr>
                <a:t>стеклобой</a:t>
              </a:r>
              <a:r>
                <a:rPr lang="ru-RU" altLang="ru-RU" sz="800" b="1" dirty="0">
                  <a:latin typeface="Arial" charset="0"/>
                </a:rPr>
                <a:t>.</a:t>
              </a:r>
            </a:p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endParaRPr lang="en-GB" altLang="ru-RU" sz="800" dirty="0">
                <a:latin typeface="Arial" charset="0"/>
              </a:endParaRPr>
            </a:p>
          </p:txBody>
        </p:sp>
        <p:sp>
          <p:nvSpPr>
            <p:cNvPr id="31" name="Text Box 30">
              <a:extLst>
                <a:ext uri="{FF2B5EF4-FFF2-40B4-BE49-F238E27FC236}">
                  <a16:creationId xmlns:a16="http://schemas.microsoft.com/office/drawing/2014/main" id="{CC0D9314-8190-4685-85AE-7DD3A8018E33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3169443" y="5078425"/>
              <a:ext cx="1331119" cy="37965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46800" rIns="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Вулканизационная печь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32" name="Line 33">
              <a:extLst>
                <a:ext uri="{FF2B5EF4-FFF2-40B4-BE49-F238E27FC236}">
                  <a16:creationId xmlns:a16="http://schemas.microsoft.com/office/drawing/2014/main" id="{FD270267-EEB6-4034-A9CB-44AFFBABE2D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733679" y="2753658"/>
              <a:ext cx="1058696" cy="38805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33" name="Text Box 55">
              <a:extLst>
                <a:ext uri="{FF2B5EF4-FFF2-40B4-BE49-F238E27FC236}">
                  <a16:creationId xmlns:a16="http://schemas.microsoft.com/office/drawing/2014/main" id="{965FE1AC-D1E7-4427-BE22-C40D780DEBD7}"/>
                </a:ext>
              </a:extLst>
            </p:cNvPr>
            <p:cNvSpPr txBox="1">
              <a:spLocks noChangeArrowheads="1"/>
            </p:cNvSpPr>
            <p:nvPr/>
          </p:nvSpPr>
          <p:spPr bwMode="gray">
            <a:xfrm>
              <a:off x="5864494" y="3497107"/>
              <a:ext cx="792163" cy="166199"/>
            </a:xfrm>
            <a:prstGeom prst="rect">
              <a:avLst/>
            </a:prstGeom>
            <a:noFill/>
            <a:ln>
              <a:noFill/>
            </a:ln>
          </p:spPr>
          <p:txBody>
            <a:bodyPr lIns="0" tIns="0" rIns="0" bIns="0" anchor="ctr">
              <a:spAutoFit/>
            </a:bodyPr>
            <a:lstStyle>
              <a:lvl1pPr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400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eaLnBrk="1" hangingPunct="1">
                <a:lnSpc>
                  <a:spcPct val="120000"/>
                </a:lnSpc>
                <a:spcBef>
                  <a:spcPct val="0"/>
                </a:spcBef>
              </a:pPr>
              <a:r>
                <a:rPr lang="ru-RU" altLang="ru-RU" sz="900" b="1" dirty="0">
                  <a:latin typeface="Arial" charset="0"/>
                </a:rPr>
                <a:t>Нарезка</a:t>
              </a:r>
              <a:endParaRPr lang="en-GB" altLang="ru-RU" sz="900" b="1" dirty="0">
                <a:latin typeface="Arial" charset="0"/>
              </a:endParaRPr>
            </a:p>
          </p:txBody>
        </p:sp>
        <p:sp>
          <p:nvSpPr>
            <p:cNvPr id="34" name="Line 57">
              <a:extLst>
                <a:ext uri="{FF2B5EF4-FFF2-40B4-BE49-F238E27FC236}">
                  <a16:creationId xmlns:a16="http://schemas.microsoft.com/office/drawing/2014/main" id="{6AB9B935-44BB-4497-B945-AE2736C5D6A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908175" y="6381750"/>
              <a:ext cx="4176713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ru-RU" sz="1800"/>
            </a:p>
          </p:txBody>
        </p:sp>
        <p:sp>
          <p:nvSpPr>
            <p:cNvPr id="35" name="Line 33">
              <a:extLst>
                <a:ext uri="{FF2B5EF4-FFF2-40B4-BE49-F238E27FC236}">
                  <a16:creationId xmlns:a16="http://schemas.microsoft.com/office/drawing/2014/main" id="{D27B63F7-A2CF-45F6-AD2E-1C496B34DD03}"/>
                </a:ext>
              </a:extLst>
            </p:cNvPr>
            <p:cNvSpPr>
              <a:spLocks noChangeShapeType="1"/>
            </p:cNvSpPr>
            <p:nvPr/>
          </p:nvSpPr>
          <p:spPr bwMode="gray">
            <a:xfrm flipV="1">
              <a:off x="3883639" y="4314396"/>
              <a:ext cx="532557" cy="76402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36" name="Line 33">
              <a:extLst>
                <a:ext uri="{FF2B5EF4-FFF2-40B4-BE49-F238E27FC236}">
                  <a16:creationId xmlns:a16="http://schemas.microsoft.com/office/drawing/2014/main" id="{FB34366C-1A90-4D0A-BE39-53263C70D645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3851274" y="3007993"/>
              <a:ext cx="849927" cy="3495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37" name="Line 33">
              <a:extLst>
                <a:ext uri="{FF2B5EF4-FFF2-40B4-BE49-F238E27FC236}">
                  <a16:creationId xmlns:a16="http://schemas.microsoft.com/office/drawing/2014/main" id="{0BA7CC68-A2B2-4D49-83DE-6AD94D5E1998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3559872" y="3007993"/>
              <a:ext cx="1141329" cy="71342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38" name="Line 33">
              <a:extLst>
                <a:ext uri="{FF2B5EF4-FFF2-40B4-BE49-F238E27FC236}">
                  <a16:creationId xmlns:a16="http://schemas.microsoft.com/office/drawing/2014/main" id="{E312B353-C434-4886-9AA7-227370DB6DF7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3047012" y="2367814"/>
              <a:ext cx="369742" cy="64018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39" name="Line 33">
              <a:extLst>
                <a:ext uri="{FF2B5EF4-FFF2-40B4-BE49-F238E27FC236}">
                  <a16:creationId xmlns:a16="http://schemas.microsoft.com/office/drawing/2014/main" id="{BEAC94DE-D8EB-4E19-9E74-397E7C9262C9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5747656" y="3673378"/>
              <a:ext cx="334878" cy="53429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0" name="Line 33">
              <a:extLst>
                <a:ext uri="{FF2B5EF4-FFF2-40B4-BE49-F238E27FC236}">
                  <a16:creationId xmlns:a16="http://schemas.microsoft.com/office/drawing/2014/main" id="{958F4B0E-D46C-41B3-9BA0-480B5BA7AC9B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5786600" y="3669692"/>
              <a:ext cx="298287" cy="99180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1" name="Line 33">
              <a:extLst>
                <a:ext uri="{FF2B5EF4-FFF2-40B4-BE49-F238E27FC236}">
                  <a16:creationId xmlns:a16="http://schemas.microsoft.com/office/drawing/2014/main" id="{1D2B493B-56F8-49A2-B0FD-16E991E817C2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7072251" y="4100941"/>
              <a:ext cx="195448" cy="24365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2" name="Line 33">
              <a:extLst>
                <a:ext uri="{FF2B5EF4-FFF2-40B4-BE49-F238E27FC236}">
                  <a16:creationId xmlns:a16="http://schemas.microsoft.com/office/drawing/2014/main" id="{6B3F34B8-17DB-4A1E-8DFF-B34F1AE1C795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8249846" y="4165596"/>
              <a:ext cx="157884" cy="3737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3" name="Line 33">
              <a:extLst>
                <a:ext uri="{FF2B5EF4-FFF2-40B4-BE49-F238E27FC236}">
                  <a16:creationId xmlns:a16="http://schemas.microsoft.com/office/drawing/2014/main" id="{693E8629-CFF8-4167-A607-3DAC615CFA18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1648666" y="1715762"/>
              <a:ext cx="100138" cy="70676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4" name="Line 33">
              <a:extLst>
                <a:ext uri="{FF2B5EF4-FFF2-40B4-BE49-F238E27FC236}">
                  <a16:creationId xmlns:a16="http://schemas.microsoft.com/office/drawing/2014/main" id="{FD466444-057E-40B1-A8ED-35E326215D2E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48804" y="1715762"/>
              <a:ext cx="87140" cy="50621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5" name="Line 33">
              <a:extLst>
                <a:ext uri="{FF2B5EF4-FFF2-40B4-BE49-F238E27FC236}">
                  <a16:creationId xmlns:a16="http://schemas.microsoft.com/office/drawing/2014/main" id="{2B2D1DB2-8AC6-45AE-BDCC-766D7B42CC3A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48805" y="1715762"/>
              <a:ext cx="329377" cy="35338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6" name="Line 33">
              <a:extLst>
                <a:ext uri="{FF2B5EF4-FFF2-40B4-BE49-F238E27FC236}">
                  <a16:creationId xmlns:a16="http://schemas.microsoft.com/office/drawing/2014/main" id="{BF81E6DD-2B94-4081-85F4-3126C93CCFD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571166" y="3449294"/>
              <a:ext cx="319483" cy="47752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7" name="Line 33">
              <a:extLst>
                <a:ext uri="{FF2B5EF4-FFF2-40B4-BE49-F238E27FC236}">
                  <a16:creationId xmlns:a16="http://schemas.microsoft.com/office/drawing/2014/main" id="{AE01EE7B-E9D6-4FD2-9CB2-19221C6A72A1}"/>
                </a:ext>
              </a:extLst>
            </p:cNvPr>
            <p:cNvSpPr>
              <a:spLocks noChangeShapeType="1"/>
            </p:cNvSpPr>
            <p:nvPr/>
          </p:nvSpPr>
          <p:spPr bwMode="gray">
            <a:xfrm flipV="1">
              <a:off x="652420" y="3926820"/>
              <a:ext cx="238229" cy="58317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  <p:sp>
          <p:nvSpPr>
            <p:cNvPr id="48" name="Line 33">
              <a:extLst>
                <a:ext uri="{FF2B5EF4-FFF2-40B4-BE49-F238E27FC236}">
                  <a16:creationId xmlns:a16="http://schemas.microsoft.com/office/drawing/2014/main" id="{2D70FE5D-F95A-4AC6-90A3-73B74D08CE4E}"/>
                </a:ext>
              </a:extLst>
            </p:cNvPr>
            <p:cNvSpPr>
              <a:spLocks noChangeShapeType="1"/>
            </p:cNvSpPr>
            <p:nvPr/>
          </p:nvSpPr>
          <p:spPr bwMode="gray">
            <a:xfrm flipH="1">
              <a:off x="3559872" y="2786315"/>
              <a:ext cx="252876" cy="7107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lIns="90000" tIns="46800" rIns="90000" bIns="46800" anchor="ctr"/>
            <a:lstStyle/>
            <a:p>
              <a:endParaRPr lang="ru-RU" sz="1800"/>
            </a:p>
          </p:txBody>
        </p:sp>
      </p:grpSp>
      <p:sp>
        <p:nvSpPr>
          <p:cNvPr id="3" name="Título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Производство стекловолокна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51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8288925" y="1309867"/>
            <a:ext cx="3710974" cy="5121413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49" name="Marcador de contenido 1">
            <a:extLst>
              <a:ext uri="{FF2B5EF4-FFF2-40B4-BE49-F238E27FC236}">
                <a16:creationId xmlns:a16="http://schemas.microsoft.com/office/drawing/2014/main" id="{5803F700-C4AC-4512-AB13-B9FF28FD9775}"/>
              </a:ext>
            </a:extLst>
          </p:cNvPr>
          <p:cNvSpPr txBox="1">
            <a:spLocks/>
          </p:cNvSpPr>
          <p:nvPr/>
        </p:nvSpPr>
        <p:spPr>
          <a:xfrm>
            <a:off x="8122073" y="1309866"/>
            <a:ext cx="3552250" cy="510859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6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6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4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4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200" kern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1500" indent="-342900">
              <a:lnSpc>
                <a:spcPct val="114000"/>
              </a:lnSpc>
              <a:spcBef>
                <a:spcPts val="40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242E40"/>
                </a:solidFill>
                <a:latin typeface="+mn-lt"/>
              </a:rPr>
              <a:t>Загрузка сырья в силоса, подготовка шихты (сырьевого </a:t>
            </a:r>
            <a:r>
              <a:rPr lang="ru-RU" dirty="0" err="1">
                <a:solidFill>
                  <a:srgbClr val="242E40"/>
                </a:solidFill>
                <a:latin typeface="+mn-lt"/>
              </a:rPr>
              <a:t>микса</a:t>
            </a:r>
            <a:r>
              <a:rPr lang="ru-RU" dirty="0">
                <a:solidFill>
                  <a:srgbClr val="242E40"/>
                </a:solidFill>
                <a:latin typeface="+mn-lt"/>
              </a:rPr>
              <a:t>).</a:t>
            </a:r>
          </a:p>
          <a:p>
            <a:pPr marL="571500" indent="-342900" algn="just">
              <a:lnSpc>
                <a:spcPct val="114000"/>
              </a:lnSpc>
              <a:spcBef>
                <a:spcPts val="40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242E40"/>
                </a:solidFill>
                <a:latin typeface="+mn-lt"/>
              </a:rPr>
              <a:t>Подача шихты в печь. Температура в печи около 1400°С.</a:t>
            </a:r>
          </a:p>
          <a:p>
            <a:pPr marL="571500" indent="-342900" algn="just">
              <a:lnSpc>
                <a:spcPct val="114000"/>
              </a:lnSpc>
              <a:spcBef>
                <a:spcPts val="40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242E40"/>
                </a:solidFill>
                <a:latin typeface="+mn-lt"/>
              </a:rPr>
              <a:t>Подача расплава к центробежно-</a:t>
            </a:r>
            <a:r>
              <a:rPr lang="ru-RU" dirty="0" err="1">
                <a:solidFill>
                  <a:srgbClr val="242E40"/>
                </a:solidFill>
                <a:latin typeface="+mn-lt"/>
              </a:rPr>
              <a:t>фильерно</a:t>
            </a:r>
            <a:r>
              <a:rPr lang="ru-RU" dirty="0">
                <a:solidFill>
                  <a:srgbClr val="242E40"/>
                </a:solidFill>
                <a:latin typeface="+mn-lt"/>
              </a:rPr>
              <a:t> дутьевым машинам. Образование волокон и напыление связующего.</a:t>
            </a:r>
          </a:p>
          <a:p>
            <a:pPr marL="571500" indent="-342900" algn="just">
              <a:lnSpc>
                <a:spcPct val="114000"/>
              </a:lnSpc>
              <a:spcBef>
                <a:spcPts val="40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242E40"/>
                </a:solidFill>
                <a:latin typeface="+mn-lt"/>
              </a:rPr>
              <a:t>Подача волокон на конвейер и в вулканизационную печь. Полимеризация связующего.</a:t>
            </a:r>
          </a:p>
          <a:p>
            <a:pPr marL="571500" indent="-342900">
              <a:lnSpc>
                <a:spcPct val="114000"/>
              </a:lnSpc>
              <a:spcBef>
                <a:spcPts val="40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242E40"/>
                </a:solidFill>
                <a:latin typeface="+mn-lt"/>
              </a:rPr>
              <a:t>Нарезка и упаковка материала</a:t>
            </a:r>
          </a:p>
        </p:txBody>
      </p:sp>
      <p:sp>
        <p:nvSpPr>
          <p:cNvPr id="52" name="Номер слайда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11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332726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742941DA-0EC3-4A3A-B626-81E58D360B0D}"/>
              </a:ext>
            </a:extLst>
          </p:cNvPr>
          <p:cNvGrpSpPr/>
          <p:nvPr/>
        </p:nvGrpSpPr>
        <p:grpSpPr>
          <a:xfrm>
            <a:off x="408371" y="1330691"/>
            <a:ext cx="6983029" cy="5069542"/>
            <a:chOff x="983000" y="1254878"/>
            <a:chExt cx="8006839" cy="5374939"/>
          </a:xfrm>
        </p:grpSpPr>
        <p:pic>
          <p:nvPicPr>
            <p:cNvPr id="10" name="Picture 3" descr="C:\Users\ALoginov\Pictures\3.png">
              <a:extLst>
                <a:ext uri="{FF2B5EF4-FFF2-40B4-BE49-F238E27FC236}">
                  <a16:creationId xmlns:a16="http://schemas.microsoft.com/office/drawing/2014/main" id="{01AE4C4F-1A16-4727-8DE0-CD1922BA5445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983000" y="1254878"/>
              <a:ext cx="6621076" cy="537493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E8EEAC8-3562-494F-A4D1-2648B2E3AD9E}"/>
                </a:ext>
              </a:extLst>
            </p:cNvPr>
            <p:cNvSpPr txBox="1"/>
            <p:nvPr/>
          </p:nvSpPr>
          <p:spPr>
            <a:xfrm>
              <a:off x="2614404" y="1373492"/>
              <a:ext cx="2232819" cy="2980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ru-RU" sz="1400" dirty="0"/>
                <a:t>Расплав стекла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8D14B0A-EE6B-4652-AE03-41C685538596}"/>
                </a:ext>
              </a:extLst>
            </p:cNvPr>
            <p:cNvSpPr txBox="1"/>
            <p:nvPr/>
          </p:nvSpPr>
          <p:spPr>
            <a:xfrm>
              <a:off x="5850396" y="1912119"/>
              <a:ext cx="1656184" cy="2980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ru-RU" sz="1400" dirty="0"/>
                <a:t>ЦФД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B3029FF-B320-4C94-8709-1204C9EF4DAB}"/>
                </a:ext>
              </a:extLst>
            </p:cNvPr>
            <p:cNvSpPr txBox="1"/>
            <p:nvPr/>
          </p:nvSpPr>
          <p:spPr>
            <a:xfrm>
              <a:off x="6066420" y="2803943"/>
              <a:ext cx="1656184" cy="50674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ru-RU" sz="1400" dirty="0"/>
                <a:t>Напыление связующего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D063BC6-BBEA-4B82-807D-A6D655C09DC1}"/>
                </a:ext>
              </a:extLst>
            </p:cNvPr>
            <p:cNvSpPr txBox="1"/>
            <p:nvPr/>
          </p:nvSpPr>
          <p:spPr>
            <a:xfrm>
              <a:off x="6138428" y="3605632"/>
              <a:ext cx="2123728" cy="29808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ru-RU" sz="1400" dirty="0"/>
                <a:t>Стекловолокно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7017162-216C-439E-A427-0EBCB231F797}"/>
                </a:ext>
              </a:extLst>
            </p:cNvPr>
            <p:cNvSpPr txBox="1"/>
            <p:nvPr/>
          </p:nvSpPr>
          <p:spPr>
            <a:xfrm>
              <a:off x="6498467" y="4544010"/>
              <a:ext cx="2491372" cy="826165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ru-RU" sz="1400" dirty="0"/>
                <a:t>Далее в вулканизационную печь</a:t>
              </a:r>
            </a:p>
          </p:txBody>
        </p:sp>
      </p:grpSp>
      <p:pic>
        <p:nvPicPr>
          <p:cNvPr id="9" name="Picture 2" descr="50s1">
            <a:extLst>
              <a:ext uri="{FF2B5EF4-FFF2-40B4-BE49-F238E27FC236}">
                <a16:creationId xmlns:a16="http://schemas.microsoft.com/office/drawing/2014/main" id="{985E673B-27C9-4CAC-BA00-DD32FFF3388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574052" y="3372686"/>
            <a:ext cx="2061092" cy="234082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A9AC6C53-A290-45F9-8B31-33506324165B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545517" y="1490391"/>
            <a:ext cx="2060406" cy="165746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6" name="Рисунок 15" descr="Изображение выглядит как колонка, электроника, металлический, радиочасы&#10;&#10;Автоматически созданное описание">
            <a:extLst>
              <a:ext uri="{FF2B5EF4-FFF2-40B4-BE49-F238E27FC236}">
                <a16:creationId xmlns:a16="http://schemas.microsoft.com/office/drawing/2014/main" id="{67D33CE6-7737-4116-B919-2E82FD3551A1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813168" y="1490391"/>
            <a:ext cx="1845431" cy="165428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5" name="Picture 5" descr="фото-линия-серпухов">
            <a:extLst>
              <a:ext uri="{FF2B5EF4-FFF2-40B4-BE49-F238E27FC236}">
                <a16:creationId xmlns:a16="http://schemas.microsoft.com/office/drawing/2014/main" id="{3701E881-6870-49D4-8020-CCEC4B3AB5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9813168" y="3372686"/>
            <a:ext cx="1845431" cy="234082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ítulo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Производство стекловолокна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7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12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118457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Скругленный прямоугольник 41"/>
          <p:cNvSpPr/>
          <p:nvPr/>
        </p:nvSpPr>
        <p:spPr>
          <a:xfrm>
            <a:off x="1484226" y="1545197"/>
            <a:ext cx="8065075" cy="1322591"/>
          </a:xfrm>
          <a:prstGeom prst="roundRect">
            <a:avLst/>
          </a:prstGeom>
          <a:solidFill>
            <a:schemeClr val="bg1"/>
          </a:solidFill>
          <a:ln w="38100"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rgbClr val="232F61"/>
                </a:gs>
                <a:gs pos="83000">
                  <a:srgbClr val="232F61"/>
                </a:gs>
                <a:gs pos="100000">
                  <a:srgbClr val="232F6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/>
          </a:p>
        </p:txBody>
      </p:sp>
      <p:sp>
        <p:nvSpPr>
          <p:cNvPr id="44" name="Скругленный прямоугольник 43"/>
          <p:cNvSpPr/>
          <p:nvPr/>
        </p:nvSpPr>
        <p:spPr>
          <a:xfrm>
            <a:off x="1539510" y="3108918"/>
            <a:ext cx="8065075" cy="1322590"/>
          </a:xfrm>
          <a:prstGeom prst="roundRect">
            <a:avLst/>
          </a:prstGeom>
          <a:solidFill>
            <a:schemeClr val="bg1"/>
          </a:solidFill>
          <a:ln w="38100"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rgbClr val="232F61"/>
                </a:gs>
                <a:gs pos="83000">
                  <a:srgbClr val="232F61"/>
                </a:gs>
                <a:gs pos="100000">
                  <a:srgbClr val="232F6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/>
          </a:p>
        </p:txBody>
      </p:sp>
      <p:sp>
        <p:nvSpPr>
          <p:cNvPr id="31" name="Номер слайда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13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234642" y="183641"/>
            <a:ext cx="8743252" cy="626587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6" name="Rectangle 2"/>
          <p:cNvSpPr>
            <a:spLocks noGrp="1" noChangeArrowheads="1"/>
          </p:cNvSpPr>
          <p:nvPr>
            <p:ph type="title"/>
          </p:nvPr>
        </p:nvSpPr>
        <p:spPr>
          <a:xfrm>
            <a:off x="420400" y="358459"/>
            <a:ext cx="8828380" cy="360099"/>
          </a:xfrm>
        </p:spPr>
        <p:txBody>
          <a:bodyPr anchor="ctr">
            <a:normAutofit fontScale="90000"/>
          </a:bodyPr>
          <a:lstStyle/>
          <a:p>
            <a:pPr eaLnBrk="1" hangingPunct="1"/>
            <a:r>
              <a:rPr lang="ru-RU" altLang="en-US" sz="2900" dirty="0">
                <a:solidFill>
                  <a:srgbClr val="FF0000"/>
                </a:solidFill>
              </a:rPr>
              <a:t>отличия</a:t>
            </a:r>
            <a:r>
              <a:rPr lang="ru-RU" altLang="en-US" dirty="0">
                <a:solidFill>
                  <a:srgbClr val="FF0000"/>
                </a:solidFill>
              </a:rPr>
              <a:t> стекловолокна от каменной ваты</a:t>
            </a:r>
            <a:endParaRPr lang="en-US" altLang="en-US" dirty="0">
              <a:solidFill>
                <a:srgbClr val="FF0000"/>
              </a:solidFill>
            </a:endParaRPr>
          </a:p>
        </p:txBody>
      </p:sp>
      <p:sp>
        <p:nvSpPr>
          <p:cNvPr id="45" name="Скругленный прямоугольник 44"/>
          <p:cNvSpPr/>
          <p:nvPr/>
        </p:nvSpPr>
        <p:spPr>
          <a:xfrm>
            <a:off x="1491783" y="4736117"/>
            <a:ext cx="8120847" cy="1322591"/>
          </a:xfrm>
          <a:prstGeom prst="roundRect">
            <a:avLst/>
          </a:prstGeom>
          <a:solidFill>
            <a:schemeClr val="bg1"/>
          </a:solidFill>
          <a:ln w="38100"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rgbClr val="232F61"/>
                </a:gs>
                <a:gs pos="83000">
                  <a:srgbClr val="232F61"/>
                </a:gs>
                <a:gs pos="100000">
                  <a:srgbClr val="232F6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/>
          </a:p>
        </p:txBody>
      </p:sp>
      <p:pic>
        <p:nvPicPr>
          <p:cNvPr id="36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66301" y="4977141"/>
            <a:ext cx="1673935" cy="9944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" name="Rectangle 3"/>
          <p:cNvSpPr txBox="1">
            <a:spLocks noChangeArrowheads="1"/>
          </p:cNvSpPr>
          <p:nvPr/>
        </p:nvSpPr>
        <p:spPr bwMode="gray">
          <a:xfrm>
            <a:off x="3036347" y="4883155"/>
            <a:ext cx="2318530" cy="2741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ctr"/>
          <a:lstStyle/>
          <a:p>
            <a:pPr algn="ctr">
              <a:lnSpc>
                <a:spcPct val="120000"/>
              </a:lnSpc>
              <a:tabLst>
                <a:tab pos="287338" algn="l"/>
              </a:tabLst>
              <a:defRPr/>
            </a:pPr>
            <a:r>
              <a:rPr lang="ru-RU" sz="1600" kern="0" dirty="0">
                <a:solidFill>
                  <a:srgbClr val="242E40"/>
                </a:solidFill>
              </a:rPr>
              <a:t>от 10 кг/м</a:t>
            </a:r>
            <a:r>
              <a:rPr lang="ru-RU" sz="1600" kern="0" baseline="30000" dirty="0">
                <a:solidFill>
                  <a:srgbClr val="242E40"/>
                </a:solidFill>
              </a:rPr>
              <a:t>3</a:t>
            </a:r>
          </a:p>
        </p:txBody>
      </p:sp>
      <p:sp>
        <p:nvSpPr>
          <p:cNvPr id="38" name="Rectangle 3"/>
          <p:cNvSpPr txBox="1">
            <a:spLocks noChangeArrowheads="1"/>
          </p:cNvSpPr>
          <p:nvPr/>
        </p:nvSpPr>
        <p:spPr bwMode="gray">
          <a:xfrm>
            <a:off x="6548402" y="4787261"/>
            <a:ext cx="2318531" cy="2741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ctr"/>
          <a:lstStyle/>
          <a:p>
            <a:pPr algn="ctr">
              <a:lnSpc>
                <a:spcPct val="120000"/>
              </a:lnSpc>
              <a:tabLst>
                <a:tab pos="287338" algn="l"/>
              </a:tabLst>
              <a:defRPr/>
            </a:pPr>
            <a:r>
              <a:rPr lang="ru-RU" sz="1600" kern="0" dirty="0">
                <a:solidFill>
                  <a:srgbClr val="242E40"/>
                </a:solidFill>
              </a:rPr>
              <a:t>от 25 кг/м</a:t>
            </a:r>
            <a:r>
              <a:rPr lang="ru-RU" sz="1600" kern="0" baseline="30000" dirty="0">
                <a:solidFill>
                  <a:srgbClr val="242E40"/>
                </a:solidFill>
              </a:rPr>
              <a:t>3</a:t>
            </a:r>
          </a:p>
        </p:txBody>
      </p:sp>
      <p:sp>
        <p:nvSpPr>
          <p:cNvPr id="41" name="Скругленный прямоугольник 40"/>
          <p:cNvSpPr/>
          <p:nvPr/>
        </p:nvSpPr>
        <p:spPr>
          <a:xfrm>
            <a:off x="415206" y="4736118"/>
            <a:ext cx="1771734" cy="1338460"/>
          </a:xfrm>
          <a:prstGeom prst="roundRect">
            <a:avLst/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/>
              <a:t>Плотность</a:t>
            </a:r>
            <a:endParaRPr lang="en-US" sz="1600" b="1" dirty="0"/>
          </a:p>
        </p:txBody>
      </p:sp>
      <p:sp>
        <p:nvSpPr>
          <p:cNvPr id="39" name="Скругленный прямоугольник 38"/>
          <p:cNvSpPr/>
          <p:nvPr/>
        </p:nvSpPr>
        <p:spPr>
          <a:xfrm>
            <a:off x="408497" y="1545198"/>
            <a:ext cx="1753418" cy="1338460"/>
          </a:xfrm>
          <a:prstGeom prst="roundRect">
            <a:avLst/>
          </a:prstGeom>
          <a:gradFill>
            <a:gsLst>
              <a:gs pos="0">
                <a:srgbClr val="242E40"/>
              </a:gs>
              <a:gs pos="74000">
                <a:srgbClr val="242E40"/>
              </a:gs>
              <a:gs pos="83000">
                <a:srgbClr val="242E40"/>
              </a:gs>
              <a:gs pos="100000">
                <a:srgbClr val="242E4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/>
              <a:t>Сырьё</a:t>
            </a:r>
            <a:endParaRPr lang="en-US" b="1" dirty="0"/>
          </a:p>
        </p:txBody>
      </p:sp>
      <p:sp>
        <p:nvSpPr>
          <p:cNvPr id="40" name="Скругленный прямоугольник 39"/>
          <p:cNvSpPr/>
          <p:nvPr/>
        </p:nvSpPr>
        <p:spPr>
          <a:xfrm>
            <a:off x="395945" y="3124788"/>
            <a:ext cx="1778522" cy="1338459"/>
          </a:xfrm>
          <a:prstGeom prst="roundRect">
            <a:avLst/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/>
              <a:t>Волокна</a:t>
            </a:r>
            <a:endParaRPr lang="en-US" b="1" dirty="0"/>
          </a:p>
        </p:txBody>
      </p:sp>
      <p:cxnSp>
        <p:nvCxnSpPr>
          <p:cNvPr id="27" name="Прямая соединительная линия 7"/>
          <p:cNvCxnSpPr>
            <a:cxnSpLocks noChangeShapeType="1"/>
          </p:cNvCxnSpPr>
          <p:nvPr/>
        </p:nvCxnSpPr>
        <p:spPr bwMode="auto">
          <a:xfrm>
            <a:off x="4156171" y="3582562"/>
            <a:ext cx="847920" cy="7017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</p:cxnSp>
      <p:sp>
        <p:nvSpPr>
          <p:cNvPr id="30" name="Rectangle 3"/>
          <p:cNvSpPr txBox="1">
            <a:spLocks noChangeArrowheads="1"/>
          </p:cNvSpPr>
          <p:nvPr/>
        </p:nvSpPr>
        <p:spPr bwMode="gray">
          <a:xfrm>
            <a:off x="3246487" y="1520572"/>
            <a:ext cx="1898250" cy="312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ctr"/>
          <a:lstStyle/>
          <a:p>
            <a:pPr algn="ctr">
              <a:lnSpc>
                <a:spcPct val="120000"/>
              </a:lnSpc>
              <a:tabLst>
                <a:tab pos="287338" algn="l"/>
              </a:tabLst>
              <a:defRPr/>
            </a:pPr>
            <a:r>
              <a:rPr lang="ru-RU" sz="1600" kern="0" dirty="0">
                <a:solidFill>
                  <a:srgbClr val="242E40"/>
                </a:solidFill>
              </a:rPr>
              <a:t>Кварцевый песок</a:t>
            </a:r>
          </a:p>
        </p:txBody>
      </p:sp>
      <p:sp>
        <p:nvSpPr>
          <p:cNvPr id="32" name="Rectangle 3"/>
          <p:cNvSpPr txBox="1">
            <a:spLocks noChangeArrowheads="1"/>
          </p:cNvSpPr>
          <p:nvPr/>
        </p:nvSpPr>
        <p:spPr bwMode="gray">
          <a:xfrm>
            <a:off x="5753070" y="1525598"/>
            <a:ext cx="3761130" cy="3251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ctr"/>
          <a:lstStyle/>
          <a:p>
            <a:pPr algn="ctr">
              <a:tabLst>
                <a:tab pos="287338" algn="l"/>
              </a:tabLst>
              <a:defRPr/>
            </a:pPr>
            <a:r>
              <a:rPr lang="ru-RU" sz="1600" kern="0" dirty="0">
                <a:solidFill>
                  <a:srgbClr val="242E40"/>
                </a:solidFill>
              </a:rPr>
              <a:t>Горные породы базальтовой группы</a:t>
            </a:r>
          </a:p>
        </p:txBody>
      </p:sp>
      <p:sp>
        <p:nvSpPr>
          <p:cNvPr id="33" name="Rectangle 3"/>
          <p:cNvSpPr txBox="1">
            <a:spLocks noChangeArrowheads="1"/>
          </p:cNvSpPr>
          <p:nvPr/>
        </p:nvSpPr>
        <p:spPr bwMode="gray">
          <a:xfrm>
            <a:off x="3075051" y="3269029"/>
            <a:ext cx="2318531" cy="2780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ctr"/>
          <a:lstStyle/>
          <a:p>
            <a:pPr algn="ctr">
              <a:lnSpc>
                <a:spcPct val="120000"/>
              </a:lnSpc>
              <a:tabLst>
                <a:tab pos="287338" algn="l"/>
              </a:tabLst>
              <a:defRPr/>
            </a:pPr>
            <a:r>
              <a:rPr lang="ru-RU" sz="1600" kern="0" dirty="0">
                <a:solidFill>
                  <a:srgbClr val="242E40"/>
                </a:solidFill>
              </a:rPr>
              <a:t>≈ до 30 см</a:t>
            </a:r>
          </a:p>
        </p:txBody>
      </p:sp>
      <p:sp>
        <p:nvSpPr>
          <p:cNvPr id="35" name="Rectangle 3"/>
          <p:cNvSpPr txBox="1">
            <a:spLocks noChangeArrowheads="1"/>
          </p:cNvSpPr>
          <p:nvPr/>
        </p:nvSpPr>
        <p:spPr bwMode="gray">
          <a:xfrm>
            <a:off x="6548403" y="3249432"/>
            <a:ext cx="2318530" cy="2741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ctr"/>
          <a:lstStyle/>
          <a:p>
            <a:pPr algn="ctr">
              <a:lnSpc>
                <a:spcPct val="120000"/>
              </a:lnSpc>
              <a:tabLst>
                <a:tab pos="287338" algn="l"/>
              </a:tabLst>
              <a:defRPr/>
            </a:pPr>
            <a:r>
              <a:rPr lang="ru-RU" sz="1600" kern="0" dirty="0">
                <a:solidFill>
                  <a:srgbClr val="242E40"/>
                </a:solidFill>
              </a:rPr>
              <a:t>≈ до </a:t>
            </a:r>
            <a:r>
              <a:rPr lang="en-US" sz="1600" kern="0" dirty="0">
                <a:solidFill>
                  <a:srgbClr val="242E40"/>
                </a:solidFill>
              </a:rPr>
              <a:t>5</a:t>
            </a:r>
            <a:r>
              <a:rPr lang="ru-RU" sz="1600" kern="0" dirty="0">
                <a:solidFill>
                  <a:srgbClr val="242E40"/>
                </a:solidFill>
              </a:rPr>
              <a:t> см</a:t>
            </a:r>
          </a:p>
        </p:txBody>
      </p:sp>
      <p:pic>
        <p:nvPicPr>
          <p:cNvPr id="43" name="Picture 4" descr="Картинки по запросу кварцевый песок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3156752" y="1931020"/>
            <a:ext cx="2148909" cy="8060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object 7"/>
          <p:cNvSpPr/>
          <p:nvPr/>
        </p:nvSpPr>
        <p:spPr>
          <a:xfrm>
            <a:off x="3451118" y="3673423"/>
            <a:ext cx="1702516" cy="7183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8"/>
          <p:cNvSpPr/>
          <p:nvPr/>
        </p:nvSpPr>
        <p:spPr>
          <a:xfrm>
            <a:off x="6845523" y="3672281"/>
            <a:ext cx="1702512" cy="71835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 rotWithShape="1">
          <a:blip r:embed="rId6"/>
          <a:srcRect b="37053"/>
          <a:stretch/>
        </p:blipFill>
        <p:spPr>
          <a:xfrm>
            <a:off x="6622376" y="1952212"/>
            <a:ext cx="2170292" cy="819684"/>
          </a:xfrm>
          <a:prstGeom prst="rect">
            <a:avLst/>
          </a:prstGeom>
        </p:spPr>
      </p:pic>
      <p:sp>
        <p:nvSpPr>
          <p:cNvPr id="28" name="Rectangle 3"/>
          <p:cNvSpPr txBox="1">
            <a:spLocks noChangeArrowheads="1"/>
          </p:cNvSpPr>
          <p:nvPr/>
        </p:nvSpPr>
        <p:spPr bwMode="gray">
          <a:xfrm>
            <a:off x="3012957" y="1062275"/>
            <a:ext cx="2380625" cy="471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just">
              <a:lnSpc>
                <a:spcPct val="120000"/>
              </a:lnSpc>
              <a:tabLst>
                <a:tab pos="287338" algn="l"/>
              </a:tabLst>
              <a:defRPr/>
            </a:pPr>
            <a:r>
              <a:rPr lang="ru-RU" sz="2000" b="1" kern="0" dirty="0">
                <a:solidFill>
                  <a:srgbClr val="232F61"/>
                </a:solidFill>
              </a:rPr>
              <a:t>СТЕКЛОВОЛОКНО</a:t>
            </a:r>
          </a:p>
        </p:txBody>
      </p:sp>
      <p:sp>
        <p:nvSpPr>
          <p:cNvPr id="51" name="Rectangle 3"/>
          <p:cNvSpPr txBox="1">
            <a:spLocks noChangeArrowheads="1"/>
          </p:cNvSpPr>
          <p:nvPr/>
        </p:nvSpPr>
        <p:spPr bwMode="gray">
          <a:xfrm>
            <a:off x="6381792" y="1040445"/>
            <a:ext cx="2380625" cy="471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just">
              <a:lnSpc>
                <a:spcPct val="120000"/>
              </a:lnSpc>
              <a:tabLst>
                <a:tab pos="287338" algn="l"/>
              </a:tabLst>
              <a:defRPr/>
            </a:pPr>
            <a:r>
              <a:rPr lang="ru-RU" sz="2000" b="1" kern="0" dirty="0">
                <a:solidFill>
                  <a:srgbClr val="232F61"/>
                </a:solidFill>
              </a:rPr>
              <a:t>КАМЕННАЯ</a:t>
            </a:r>
            <a:r>
              <a:rPr lang="ru-RU" sz="2000" b="1" kern="0" dirty="0">
                <a:solidFill>
                  <a:schemeClr val="bg1"/>
                </a:solidFill>
              </a:rPr>
              <a:t> </a:t>
            </a:r>
            <a:r>
              <a:rPr lang="ru-RU" sz="2000" b="1" kern="0" dirty="0">
                <a:solidFill>
                  <a:srgbClr val="232F61"/>
                </a:solidFill>
              </a:rPr>
              <a:t>ВАТА</a:t>
            </a:r>
          </a:p>
        </p:txBody>
      </p:sp>
      <p:sp>
        <p:nvSpPr>
          <p:cNvPr id="52" name="Номер слайда 4"/>
          <p:cNvSpPr txBox="1">
            <a:spLocks/>
          </p:cNvSpPr>
          <p:nvPr/>
        </p:nvSpPr>
        <p:spPr>
          <a:xfrm>
            <a:off x="10968610" y="6327775"/>
            <a:ext cx="888428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s-ES"/>
            </a:defPPr>
            <a:lvl1pPr marL="0" algn="r" defTabSz="914400" rtl="0" eaLnBrk="1" latinLnBrk="0" hangingPunct="1">
              <a:defRPr sz="1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90D6FB67-C437-4386-BA98-C16BA367CE3E}" type="slidenum">
              <a:rPr lang="ru-RU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/>
              <a:t>13</a:t>
            </a:fld>
            <a:endParaRPr lang="ru-RU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Rectangle 3"/>
          <p:cNvSpPr txBox="1">
            <a:spLocks noChangeArrowheads="1"/>
          </p:cNvSpPr>
          <p:nvPr/>
        </p:nvSpPr>
        <p:spPr bwMode="gray">
          <a:xfrm>
            <a:off x="9998454" y="1049480"/>
            <a:ext cx="2380625" cy="471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just">
              <a:lnSpc>
                <a:spcPct val="120000"/>
              </a:lnSpc>
              <a:tabLst>
                <a:tab pos="287338" algn="l"/>
              </a:tabLst>
              <a:defRPr/>
            </a:pPr>
            <a:r>
              <a:rPr lang="ru-RU" sz="2000" i="1" kern="0" dirty="0">
                <a:solidFill>
                  <a:srgbClr val="232F61"/>
                </a:solidFill>
              </a:rPr>
              <a:t>На что влияет?</a:t>
            </a:r>
          </a:p>
        </p:txBody>
      </p:sp>
      <p:sp>
        <p:nvSpPr>
          <p:cNvPr id="49" name="Скругленный прямоугольник 48"/>
          <p:cNvSpPr/>
          <p:nvPr/>
        </p:nvSpPr>
        <p:spPr>
          <a:xfrm>
            <a:off x="9998454" y="1511537"/>
            <a:ext cx="1732629" cy="1322591"/>
          </a:xfrm>
          <a:prstGeom prst="roundRect">
            <a:avLst/>
          </a:prstGeom>
          <a:solidFill>
            <a:schemeClr val="bg1"/>
          </a:solidFill>
          <a:ln>
            <a:solidFill>
              <a:srgbClr val="242E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050" kern="0" dirty="0">
                <a:solidFill>
                  <a:srgbClr val="242E40"/>
                </a:solidFill>
              </a:rPr>
              <a:t>Физико-механические характеристики </a:t>
            </a:r>
            <a:r>
              <a:rPr lang="ru-RU" sz="1050" u="sng" kern="0" dirty="0">
                <a:solidFill>
                  <a:srgbClr val="242E40"/>
                </a:solidFill>
              </a:rPr>
              <a:t>волокна</a:t>
            </a:r>
            <a:endParaRPr lang="en-US" sz="1050" u="sng" kern="0" dirty="0">
              <a:solidFill>
                <a:srgbClr val="242E40"/>
              </a:solidFill>
            </a:endParaRPr>
          </a:p>
        </p:txBody>
      </p:sp>
      <p:sp>
        <p:nvSpPr>
          <p:cNvPr id="54" name="Скругленный прямоугольник 53"/>
          <p:cNvSpPr/>
          <p:nvPr/>
        </p:nvSpPr>
        <p:spPr>
          <a:xfrm>
            <a:off x="10010385" y="3116100"/>
            <a:ext cx="1732629" cy="1322591"/>
          </a:xfrm>
          <a:prstGeom prst="roundRect">
            <a:avLst/>
          </a:prstGeom>
          <a:solidFill>
            <a:schemeClr val="bg1"/>
          </a:solidFill>
          <a:ln>
            <a:solidFill>
              <a:srgbClr val="242E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050" kern="0" dirty="0">
                <a:solidFill>
                  <a:srgbClr val="242E40"/>
                </a:solidFill>
              </a:rPr>
              <a:t>Физико-механические характеристики </a:t>
            </a:r>
            <a:r>
              <a:rPr lang="ru-RU" sz="1050" u="sng" kern="0" dirty="0">
                <a:solidFill>
                  <a:srgbClr val="242E40"/>
                </a:solidFill>
              </a:rPr>
              <a:t>изделий</a:t>
            </a:r>
            <a:endParaRPr lang="en-US" sz="1050" u="sng" kern="0" dirty="0">
              <a:solidFill>
                <a:srgbClr val="242E40"/>
              </a:solidFill>
            </a:endParaRPr>
          </a:p>
        </p:txBody>
      </p:sp>
      <p:sp>
        <p:nvSpPr>
          <p:cNvPr id="55" name="Скругленный прямоугольник 54"/>
          <p:cNvSpPr/>
          <p:nvPr/>
        </p:nvSpPr>
        <p:spPr>
          <a:xfrm>
            <a:off x="10010385" y="4736116"/>
            <a:ext cx="1732629" cy="1322591"/>
          </a:xfrm>
          <a:prstGeom prst="roundRect">
            <a:avLst/>
          </a:prstGeom>
          <a:solidFill>
            <a:schemeClr val="bg1"/>
          </a:solidFill>
          <a:ln>
            <a:solidFill>
              <a:srgbClr val="242E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ru-RU" sz="1050" kern="0" dirty="0">
              <a:solidFill>
                <a:srgbClr val="242E40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050" kern="0" dirty="0">
                <a:solidFill>
                  <a:srgbClr val="242E40"/>
                </a:solidFill>
              </a:rPr>
              <a:t>Вес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050" kern="0" dirty="0">
                <a:solidFill>
                  <a:srgbClr val="242E40"/>
                </a:solidFill>
              </a:rPr>
              <a:t>Монтаж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050" kern="0" dirty="0">
                <a:solidFill>
                  <a:srgbClr val="242E40"/>
                </a:solidFill>
              </a:rPr>
              <a:t>Логистика</a:t>
            </a:r>
          </a:p>
          <a:p>
            <a:pPr algn="ctr"/>
            <a:endParaRPr lang="en-US" sz="1400" kern="0" dirty="0">
              <a:solidFill>
                <a:srgbClr val="242E40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64644" y="5075102"/>
            <a:ext cx="647786" cy="896456"/>
          </a:xfrm>
          <a:prstGeom prst="rect">
            <a:avLst/>
          </a:prstGeom>
        </p:spPr>
      </p:pic>
      <p:sp>
        <p:nvSpPr>
          <p:cNvPr id="57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34939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4" grpId="0" animBg="1"/>
      <p:bldP spid="45" grpId="0" animBg="1"/>
      <p:bldP spid="37" grpId="0"/>
      <p:bldP spid="38" grpId="0"/>
      <p:bldP spid="41" grpId="0" animBg="1"/>
      <p:bldP spid="39" grpId="0" animBg="1"/>
      <p:bldP spid="40" grpId="0" animBg="1"/>
      <p:bldP spid="30" grpId="0"/>
      <p:bldP spid="32" grpId="0"/>
      <p:bldP spid="33" grpId="0"/>
      <p:bldP spid="35" grpId="0"/>
      <p:bldP spid="28" grpId="0"/>
      <p:bldP spid="51" grpId="0"/>
      <p:bldP spid="46" grpId="0"/>
      <p:bldP spid="49" grpId="0" animBg="1"/>
      <p:bldP spid="54" grpId="0" animBg="1"/>
      <p:bldP spid="55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Marcador de contenido 1">
            <a:extLst>
              <a:ext uri="{FF2B5EF4-FFF2-40B4-BE49-F238E27FC236}">
                <a16:creationId xmlns:a16="http://schemas.microsoft.com/office/drawing/2014/main" id="{FDCC14E8-8B10-435C-ACF2-82101B23B523}"/>
              </a:ext>
            </a:extLst>
          </p:cNvPr>
          <p:cNvSpPr txBox="1">
            <a:spLocks/>
          </p:cNvSpPr>
          <p:nvPr/>
        </p:nvSpPr>
        <p:spPr>
          <a:xfrm>
            <a:off x="7059901" y="1568315"/>
            <a:ext cx="3503527" cy="413331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6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6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4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4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200" kern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>
              <a:lnSpc>
                <a:spcPct val="150000"/>
              </a:lnSpc>
              <a:buNone/>
            </a:pPr>
            <a:endParaRPr lang="ru-RU" sz="1200" dirty="0">
              <a:solidFill>
                <a:srgbClr val="242E40"/>
              </a:solidFill>
            </a:endParaRPr>
          </a:p>
        </p:txBody>
      </p:sp>
      <p:sp>
        <p:nvSpPr>
          <p:cNvPr id="14" name="Номер слайда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14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234642" y="185113"/>
            <a:ext cx="8743252" cy="626587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4" name="Rectangle 2"/>
          <p:cNvSpPr>
            <a:spLocks noGrp="1" noChangeArrowheads="1"/>
          </p:cNvSpPr>
          <p:nvPr>
            <p:ph type="title"/>
          </p:nvPr>
        </p:nvSpPr>
        <p:spPr>
          <a:xfrm>
            <a:off x="420399" y="358459"/>
            <a:ext cx="10610671" cy="360099"/>
          </a:xfrm>
        </p:spPr>
        <p:txBody>
          <a:bodyPr anchor="ctr">
            <a:normAutofit/>
          </a:bodyPr>
          <a:lstStyle/>
          <a:p>
            <a:pPr eaLnBrk="1" hangingPunct="1"/>
            <a:r>
              <a:rPr lang="ru-RU" altLang="en-US" sz="2300" dirty="0">
                <a:solidFill>
                  <a:srgbClr val="FF0000"/>
                </a:solidFill>
              </a:rPr>
              <a:t>отличия стекловолокна от СТЕКЛОВАТЫ</a:t>
            </a:r>
            <a:endParaRPr lang="en-US" altLang="en-US" sz="2300" dirty="0">
              <a:solidFill>
                <a:srgbClr val="FF0000"/>
              </a:solidFill>
            </a:endParaRPr>
          </a:p>
        </p:txBody>
      </p:sp>
      <p:sp>
        <p:nvSpPr>
          <p:cNvPr id="25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234642" y="927763"/>
            <a:ext cx="11622396" cy="5254252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pic>
        <p:nvPicPr>
          <p:cNvPr id="7" name="Рисунок 6" descr="Изображение выглядит как Шрифт, Графика, снимок экрана, символ&#10;&#10;Автоматически созданное описание">
            <a:extLst>
              <a:ext uri="{FF2B5EF4-FFF2-40B4-BE49-F238E27FC236}">
                <a16:creationId xmlns:a16="http://schemas.microsoft.com/office/drawing/2014/main" id="{A2E876C0-FF74-483C-9E4A-6DD9A95E4F0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256" y="3680543"/>
            <a:ext cx="1123517" cy="1123517"/>
          </a:xfrm>
          <a:prstGeom prst="rect">
            <a:avLst/>
          </a:prstGeom>
        </p:spPr>
      </p:pic>
      <p:pic>
        <p:nvPicPr>
          <p:cNvPr id="10" name="Рисунок 9" descr="Изображение выглядит как шаблон, искусство, круг, Симметрия&#10;&#10;Автоматически созданное описание">
            <a:extLst>
              <a:ext uri="{FF2B5EF4-FFF2-40B4-BE49-F238E27FC236}">
                <a16:creationId xmlns:a16="http://schemas.microsoft.com/office/drawing/2014/main" id="{9EF2C285-CAF7-41D8-B838-4962D16918E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62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6841" y="3700713"/>
            <a:ext cx="1088282" cy="1088282"/>
          </a:xfrm>
          <a:prstGeom prst="rect">
            <a:avLst/>
          </a:prstGeom>
        </p:spPr>
      </p:pic>
      <p:pic>
        <p:nvPicPr>
          <p:cNvPr id="12" name="Рисунок 11" descr="Изображение выглядит как Графика, дизайн, Шрифт, иллюстрация&#10;&#10;Автоматически созданное описание">
            <a:extLst>
              <a:ext uri="{FF2B5EF4-FFF2-40B4-BE49-F238E27FC236}">
                <a16:creationId xmlns:a16="http://schemas.microsoft.com/office/drawing/2014/main" id="{FA59C0ED-795F-44D5-8977-02919253A96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2398" y="1662566"/>
            <a:ext cx="1129831" cy="1129831"/>
          </a:xfrm>
          <a:prstGeom prst="rect">
            <a:avLst/>
          </a:prstGeom>
        </p:spPr>
      </p:pic>
      <p:pic>
        <p:nvPicPr>
          <p:cNvPr id="27" name="Рисунок 26" descr="Изображение выглядит как снимок экрана, Графика, Шрифт, графический дизайн&#10;&#10;Автоматически созданное описание">
            <a:extLst>
              <a:ext uri="{FF2B5EF4-FFF2-40B4-BE49-F238E27FC236}">
                <a16:creationId xmlns:a16="http://schemas.microsoft.com/office/drawing/2014/main" id="{B3A74787-9FBC-43F8-B8C5-956EF55D4B23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98736" y="1568315"/>
            <a:ext cx="1323191" cy="1323191"/>
          </a:xfrm>
          <a:prstGeom prst="rect">
            <a:avLst/>
          </a:prstGeom>
        </p:spPr>
      </p:pic>
      <p:pic>
        <p:nvPicPr>
          <p:cNvPr id="29" name="Рисунок 28" descr="Изображение выглядит как круг, символ, График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2F1B03E8-1B39-4439-B59B-9E11C4F78383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92607" y="1730207"/>
            <a:ext cx="1089811" cy="1089811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DC11CC0F-2B1D-420C-A430-0081DACC9369}"/>
              </a:ext>
            </a:extLst>
          </p:cNvPr>
          <p:cNvSpPr txBox="1"/>
          <p:nvPr/>
        </p:nvSpPr>
        <p:spPr>
          <a:xfrm>
            <a:off x="5372304" y="1828139"/>
            <a:ext cx="3279967" cy="8063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2400" b="1" dirty="0">
                <a:solidFill>
                  <a:srgbClr val="242E40"/>
                </a:solidFill>
              </a:rPr>
              <a:t>Длина волокна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Стекловолокно - 10-30 см 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Стекловата  - 2-5 см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98356A8-475A-4584-94DF-BAC0A70DB759}"/>
              </a:ext>
            </a:extLst>
          </p:cNvPr>
          <p:cNvSpPr txBox="1"/>
          <p:nvPr/>
        </p:nvSpPr>
        <p:spPr>
          <a:xfrm>
            <a:off x="9064544" y="1836837"/>
            <a:ext cx="2997767" cy="1304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2400" b="1" dirty="0">
                <a:solidFill>
                  <a:srgbClr val="242E40"/>
                </a:solidFill>
              </a:rPr>
              <a:t>Диаметр волокна 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Стекловолокно ≤ 3,5-5 мкм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Стекловата ≤</a:t>
            </a:r>
            <a:r>
              <a:rPr lang="en-US" sz="1400" dirty="0">
                <a:solidFill>
                  <a:srgbClr val="242E40"/>
                </a:solidFill>
              </a:rPr>
              <a:t> </a:t>
            </a:r>
            <a:r>
              <a:rPr lang="ru-RU" sz="1400" dirty="0">
                <a:solidFill>
                  <a:srgbClr val="242E40"/>
                </a:solidFill>
              </a:rPr>
              <a:t>21 мкм</a:t>
            </a:r>
          </a:p>
          <a:p>
            <a:pPr marL="171450">
              <a:lnSpc>
                <a:spcPct val="114000"/>
              </a:lnSpc>
              <a:spcBef>
                <a:spcPts val="300"/>
              </a:spcBef>
              <a:spcAft>
                <a:spcPts val="300"/>
              </a:spcAft>
            </a:pPr>
            <a:endParaRPr lang="ru-RU" sz="2400" b="1" dirty="0">
              <a:solidFill>
                <a:srgbClr val="242E40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040AA2E-DC5C-41E3-828A-C93314DA19C4}"/>
              </a:ext>
            </a:extLst>
          </p:cNvPr>
          <p:cNvSpPr txBox="1"/>
          <p:nvPr/>
        </p:nvSpPr>
        <p:spPr>
          <a:xfrm>
            <a:off x="1505773" y="3765923"/>
            <a:ext cx="4618851" cy="8095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2400" b="1" dirty="0">
                <a:solidFill>
                  <a:srgbClr val="242E40"/>
                </a:solidFill>
              </a:rPr>
              <a:t>Хим. состав волокна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Изменение гидролитического класса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Изменение физико-механических характеристик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AFBD78E-4F8D-45FC-BD80-006A984D977B}"/>
              </a:ext>
            </a:extLst>
          </p:cNvPr>
          <p:cNvSpPr txBox="1"/>
          <p:nvPr/>
        </p:nvSpPr>
        <p:spPr>
          <a:xfrm>
            <a:off x="7745624" y="3738879"/>
            <a:ext cx="4457965" cy="8402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2400" b="1" dirty="0">
                <a:solidFill>
                  <a:srgbClr val="242E40"/>
                </a:solidFill>
              </a:rPr>
              <a:t>Наличие </a:t>
            </a:r>
            <a:r>
              <a:rPr lang="ru-RU" sz="2400" b="1" dirty="0" err="1">
                <a:solidFill>
                  <a:srgbClr val="242E40"/>
                </a:solidFill>
              </a:rPr>
              <a:t>неволокнистых</a:t>
            </a:r>
            <a:r>
              <a:rPr lang="ru-RU" sz="2400" b="1" dirty="0">
                <a:solidFill>
                  <a:srgbClr val="242E40"/>
                </a:solidFill>
              </a:rPr>
              <a:t>                                             включений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Отсутствие корольков, иголочек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F1D64EB-E7C2-4928-83C5-54BEC83496F1}"/>
              </a:ext>
            </a:extLst>
          </p:cNvPr>
          <p:cNvSpPr txBox="1"/>
          <p:nvPr/>
        </p:nvSpPr>
        <p:spPr>
          <a:xfrm>
            <a:off x="1505773" y="1779325"/>
            <a:ext cx="2674236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2400" b="1" dirty="0">
                <a:solidFill>
                  <a:srgbClr val="242E40"/>
                </a:solidFill>
              </a:rPr>
              <a:t>Технология производства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Стекловолокно – ЦФД</a:t>
            </a:r>
          </a:p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400" dirty="0">
                <a:solidFill>
                  <a:srgbClr val="242E40"/>
                </a:solidFill>
              </a:rPr>
              <a:t>Стекловата- центробежно-валковая</a:t>
            </a:r>
          </a:p>
        </p:txBody>
      </p:sp>
      <p:sp>
        <p:nvSpPr>
          <p:cNvPr id="18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198379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3">
            <a:extLst>
              <a:ext uri="{FF2B5EF4-FFF2-40B4-BE49-F238E27FC236}">
                <a16:creationId xmlns:a16="http://schemas.microsoft.com/office/drawing/2014/main" id="{9FF1540B-2041-4C55-B0BA-1AB147806B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9488052" cy="318549"/>
          </a:xfrm>
        </p:spPr>
        <p:txBody>
          <a:bodyPr/>
          <a:lstStyle/>
          <a:p>
            <a:r>
              <a:rPr lang="ru-RU" sz="2300" dirty="0">
                <a:solidFill>
                  <a:srgbClr val="FF0000"/>
                </a:solidFill>
              </a:rPr>
              <a:t>Отличия стекловолокна от стекловаты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F5605CA1-22B9-47F4-801B-6A4924E9CA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5993" y="2129327"/>
            <a:ext cx="4146491" cy="4017453"/>
          </a:xfrm>
          <a:prstGeom prst="ellipse">
            <a:avLst/>
          </a:prstGeom>
          <a:ln>
            <a:noFill/>
          </a:ln>
          <a:effectLst/>
        </p:spPr>
      </p:pic>
      <p:pic>
        <p:nvPicPr>
          <p:cNvPr id="9" name="Picture 2" descr="C:\КЕРНИК\Фото\ФОТОГРАФИИ, HQ\Картинки для презентаций и проч., jpg 300 dpi RGB\GW_2.jpg">
            <a:extLst>
              <a:ext uri="{FF2B5EF4-FFF2-40B4-BE49-F238E27FC236}">
                <a16:creationId xmlns:a16="http://schemas.microsoft.com/office/drawing/2014/main" id="{D7E1ADA1-972C-4AAA-933B-DA41622C63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6852436" y="2116049"/>
            <a:ext cx="4146491" cy="4013226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" name="Группа 14">
            <a:extLst>
              <a:ext uri="{FF2B5EF4-FFF2-40B4-BE49-F238E27FC236}">
                <a16:creationId xmlns:a16="http://schemas.microsoft.com/office/drawing/2014/main" id="{96F90192-CD27-4CBC-9E38-97896CA12E42}"/>
              </a:ext>
            </a:extLst>
          </p:cNvPr>
          <p:cNvGrpSpPr/>
          <p:nvPr/>
        </p:nvGrpSpPr>
        <p:grpSpPr>
          <a:xfrm>
            <a:off x="7339600" y="1319612"/>
            <a:ext cx="3130565" cy="577450"/>
            <a:chOff x="0" y="41638"/>
            <a:chExt cx="10268441" cy="430560"/>
          </a:xfrm>
          <a:solidFill>
            <a:srgbClr val="242E40"/>
          </a:solidFill>
        </p:grpSpPr>
        <p:sp>
          <p:nvSpPr>
            <p:cNvPr id="16" name="Прямоугольник: скругленные углы 15">
              <a:extLst>
                <a:ext uri="{FF2B5EF4-FFF2-40B4-BE49-F238E27FC236}">
                  <a16:creationId xmlns:a16="http://schemas.microsoft.com/office/drawing/2014/main" id="{C093EB73-4B69-42AE-8D24-5AA762936C50}"/>
                </a:ext>
              </a:extLst>
            </p:cNvPr>
            <p:cNvSpPr/>
            <p:nvPr/>
          </p:nvSpPr>
          <p:spPr>
            <a:xfrm>
              <a:off x="0" y="41638"/>
              <a:ext cx="10174028" cy="430560"/>
            </a:xfrm>
            <a:prstGeom prst="roundRect">
              <a:avLst/>
            </a:prstGeom>
            <a:grpFill/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7" name="Прямоугольник: скругленные углы 4">
              <a:extLst>
                <a:ext uri="{FF2B5EF4-FFF2-40B4-BE49-F238E27FC236}">
                  <a16:creationId xmlns:a16="http://schemas.microsoft.com/office/drawing/2014/main" id="{55DE4D6E-A475-451C-9E47-B48B9E80F290}"/>
                </a:ext>
              </a:extLst>
            </p:cNvPr>
            <p:cNvSpPr txBox="1"/>
            <p:nvPr/>
          </p:nvSpPr>
          <p:spPr>
            <a:xfrm>
              <a:off x="136450" y="62656"/>
              <a:ext cx="10131991" cy="388524"/>
            </a:xfrm>
            <a:prstGeom prst="rect">
              <a:avLst/>
            </a:prstGeom>
            <a:grpFill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53340" tIns="53340" rIns="53340" bIns="53340" numCol="1" spcCol="1270" anchor="ctr" anchorCtr="0">
              <a:noAutofit/>
            </a:bodyPr>
            <a:lstStyle/>
            <a:p>
              <a:pPr algn="ctr"/>
              <a:r>
                <a:rPr lang="ru-RU" sz="1800" b="1" dirty="0">
                  <a:solidFill>
                    <a:schemeClr val="bg1"/>
                  </a:solidFill>
                </a:rPr>
                <a:t>Стекловолокно</a:t>
              </a:r>
              <a:endParaRPr lang="en-GB" sz="18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8" name="Группа 17">
            <a:extLst>
              <a:ext uri="{FF2B5EF4-FFF2-40B4-BE49-F238E27FC236}">
                <a16:creationId xmlns:a16="http://schemas.microsoft.com/office/drawing/2014/main" id="{67FBADAF-D629-4570-A27E-F4A18E121FA5}"/>
              </a:ext>
            </a:extLst>
          </p:cNvPr>
          <p:cNvGrpSpPr/>
          <p:nvPr/>
        </p:nvGrpSpPr>
        <p:grpSpPr>
          <a:xfrm>
            <a:off x="1862589" y="1291424"/>
            <a:ext cx="3101781" cy="577450"/>
            <a:chOff x="0" y="41638"/>
            <a:chExt cx="10174028" cy="430560"/>
          </a:xfrm>
          <a:solidFill>
            <a:srgbClr val="242E40"/>
          </a:solidFill>
        </p:grpSpPr>
        <p:sp>
          <p:nvSpPr>
            <p:cNvPr id="19" name="Прямоугольник: скругленные углы 18">
              <a:extLst>
                <a:ext uri="{FF2B5EF4-FFF2-40B4-BE49-F238E27FC236}">
                  <a16:creationId xmlns:a16="http://schemas.microsoft.com/office/drawing/2014/main" id="{B0994462-978E-48B5-ABDC-3A274555E39F}"/>
                </a:ext>
              </a:extLst>
            </p:cNvPr>
            <p:cNvSpPr/>
            <p:nvPr/>
          </p:nvSpPr>
          <p:spPr>
            <a:xfrm>
              <a:off x="0" y="41638"/>
              <a:ext cx="10174028" cy="430560"/>
            </a:xfrm>
            <a:prstGeom prst="roundRect">
              <a:avLst/>
            </a:prstGeom>
            <a:grpFill/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0" name="Прямоугольник: скругленные углы 4">
              <a:extLst>
                <a:ext uri="{FF2B5EF4-FFF2-40B4-BE49-F238E27FC236}">
                  <a16:creationId xmlns:a16="http://schemas.microsoft.com/office/drawing/2014/main" id="{D5BB9266-63E7-42D0-B5D7-2314795AE4A4}"/>
                </a:ext>
              </a:extLst>
            </p:cNvPr>
            <p:cNvSpPr txBox="1"/>
            <p:nvPr/>
          </p:nvSpPr>
          <p:spPr>
            <a:xfrm>
              <a:off x="21019" y="62656"/>
              <a:ext cx="10131990" cy="388524"/>
            </a:xfrm>
            <a:prstGeom prst="rect">
              <a:avLst/>
            </a:prstGeom>
            <a:grpFill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53340" tIns="53340" rIns="53340" bIns="53340" numCol="1" spcCol="1270" anchor="ctr" anchorCtr="0">
              <a:noAutofit/>
            </a:bodyPr>
            <a:lstStyle/>
            <a:p>
              <a:pPr algn="ctr"/>
              <a:r>
                <a:rPr lang="ru-RU" sz="1800" b="1" dirty="0">
                  <a:solidFill>
                    <a:schemeClr val="bg1"/>
                  </a:solidFill>
                </a:rPr>
                <a:t>Стекловата</a:t>
              </a:r>
              <a:endParaRPr lang="en-GB" sz="18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" name="Marcador de contenido 1">
            <a:extLst>
              <a:ext uri="{FF2B5EF4-FFF2-40B4-BE49-F238E27FC236}">
                <a16:creationId xmlns:a16="http://schemas.microsoft.com/office/drawing/2014/main" id="{FDCC14E8-8B10-435C-ACF2-82101B23B523}"/>
              </a:ext>
            </a:extLst>
          </p:cNvPr>
          <p:cNvSpPr txBox="1">
            <a:spLocks/>
          </p:cNvSpPr>
          <p:nvPr/>
        </p:nvSpPr>
        <p:spPr>
          <a:xfrm>
            <a:off x="7381200" y="948086"/>
            <a:ext cx="4671369" cy="551108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6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6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4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400" kern="1200" dirty="0" smtClean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lang="es-ES" sz="1200" kern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>
              <a:lnSpc>
                <a:spcPct val="150000"/>
              </a:lnSpc>
              <a:buNone/>
            </a:pPr>
            <a:endParaRPr lang="ru-RU" dirty="0">
              <a:solidFill>
                <a:srgbClr val="002060"/>
              </a:solidFill>
            </a:endParaRPr>
          </a:p>
        </p:txBody>
      </p:sp>
      <p:sp>
        <p:nvSpPr>
          <p:cNvPr id="12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2725969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25000"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 txBox="1">
            <a:spLocks/>
          </p:cNvSpPr>
          <p:nvPr/>
        </p:nvSpPr>
        <p:spPr>
          <a:xfrm>
            <a:off x="7520927" y="448734"/>
            <a:ext cx="3559091" cy="503766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100000"/>
              </a:lnSpc>
              <a:spcBef>
                <a:spcPts val="0"/>
              </a:spcBef>
              <a:buNone/>
              <a:defRPr sz="2400" b="1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Структура </a:t>
            </a:r>
            <a:r>
              <a:rPr kumimoji="0" lang="ru-RU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вебинара</a:t>
            </a:r>
            <a:endParaRPr kumimoji="0" lang="es-E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5" name="Marcador de contenido 2"/>
          <p:cNvSpPr txBox="1">
            <a:spLocks/>
          </p:cNvSpPr>
          <p:nvPr/>
        </p:nvSpPr>
        <p:spPr>
          <a:xfrm>
            <a:off x="7520926" y="1020233"/>
            <a:ext cx="4910357" cy="548640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20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8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6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4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2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План изменений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Производство</a:t>
            </a:r>
            <a:endParaRPr lang="en-US" dirty="0">
              <a:solidFill>
                <a:srgbClr val="000000">
                  <a:lumMod val="75000"/>
                  <a:lumOff val="25000"/>
                </a:srgbClr>
              </a:solidFill>
              <a:latin typeface="Arial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FF0000"/>
                </a:solidFill>
                <a:latin typeface="Arial"/>
                <a:cs typeface="+mn-cs"/>
              </a:rPr>
              <a:t>Характеристики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Ассортимент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Применение, системы с СВ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Возражения, мифы, заблуждения</a:t>
            </a:r>
          </a:p>
          <a:p>
            <a:pPr marL="285750" lvl="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Правила обращения с материалом</a:t>
            </a:r>
            <a:endParaRPr kumimoji="0" lang="ru-RU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Arial"/>
              <a:ea typeface="Verdana" panose="020B0604030504040204" pitchFamily="34" charset="0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Ответы на вопросы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92874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>
            <a:extLst>
              <a:ext uri="{FF2B5EF4-FFF2-40B4-BE49-F238E27FC236}">
                <a16:creationId xmlns:a16="http://schemas.microsoft.com/office/drawing/2014/main" id="{9DE5EE3E-F677-4D01-867F-26B580985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27" y="3887290"/>
            <a:ext cx="3769235" cy="279400"/>
          </a:xfrm>
          <a:prstGeom prst="rect">
            <a:avLst/>
          </a:prstGeom>
          <a:noFill/>
          <a:ln w="19050" algn="ctr">
            <a:solidFill>
              <a:srgbClr val="9EB0C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Сжимаемость/упругость</a:t>
            </a:r>
            <a:endParaRPr kumimoji="0" lang="en-US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sp>
        <p:nvSpPr>
          <p:cNvPr id="5" name="Rectangle 8">
            <a:extLst>
              <a:ext uri="{FF2B5EF4-FFF2-40B4-BE49-F238E27FC236}">
                <a16:creationId xmlns:a16="http://schemas.microsoft.com/office/drawing/2014/main" id="{EDACF367-3BE6-4D5C-90E9-24F378929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27" y="3561853"/>
            <a:ext cx="3769235" cy="279400"/>
          </a:xfrm>
          <a:prstGeom prst="rect">
            <a:avLst/>
          </a:prstGeom>
          <a:noFill/>
          <a:ln w="19050" algn="ctr">
            <a:solidFill>
              <a:srgbClr val="9EB0C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Водонепроницаемость</a:t>
            </a:r>
            <a:endParaRPr kumimoji="0" lang="en-US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EB5C5394-1C64-41B9-9665-7C85D7D24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27" y="3234828"/>
            <a:ext cx="3769235" cy="279400"/>
          </a:xfrm>
          <a:prstGeom prst="rect">
            <a:avLst/>
          </a:prstGeom>
          <a:noFill/>
          <a:ln w="19050" algn="ctr">
            <a:solidFill>
              <a:srgbClr val="9EB0C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Прочность</a:t>
            </a:r>
            <a:endParaRPr kumimoji="0" lang="en-US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sp>
        <p:nvSpPr>
          <p:cNvPr id="7" name="Rectangle 10">
            <a:extLst>
              <a:ext uri="{FF2B5EF4-FFF2-40B4-BE49-F238E27FC236}">
                <a16:creationId xmlns:a16="http://schemas.microsoft.com/office/drawing/2014/main" id="{3A8BC604-DF41-49C7-A821-C54D20A62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27" y="2910978"/>
            <a:ext cx="3769235" cy="279400"/>
          </a:xfrm>
          <a:prstGeom prst="rect">
            <a:avLst/>
          </a:prstGeom>
          <a:noFill/>
          <a:ln w="19050" algn="ctr">
            <a:solidFill>
              <a:srgbClr val="9EB0C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Противопожарные свойства</a:t>
            </a:r>
          </a:p>
        </p:txBody>
      </p:sp>
      <p:sp>
        <p:nvSpPr>
          <p:cNvPr id="8" name="Rectangle 11">
            <a:extLst>
              <a:ext uri="{FF2B5EF4-FFF2-40B4-BE49-F238E27FC236}">
                <a16:creationId xmlns:a16="http://schemas.microsoft.com/office/drawing/2014/main" id="{F41BC26E-0315-4E3F-960B-67469B8D4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27" y="2583953"/>
            <a:ext cx="3769235" cy="279400"/>
          </a:xfrm>
          <a:prstGeom prst="rect">
            <a:avLst/>
          </a:prstGeom>
          <a:noFill/>
          <a:ln w="19050" algn="ctr">
            <a:solidFill>
              <a:srgbClr val="9EB0C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Звукоизоляция</a:t>
            </a:r>
            <a:endParaRPr kumimoji="0" lang="en-US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sp>
        <p:nvSpPr>
          <p:cNvPr id="9" name="Rectangle 12">
            <a:extLst>
              <a:ext uri="{FF2B5EF4-FFF2-40B4-BE49-F238E27FC236}">
                <a16:creationId xmlns:a16="http://schemas.microsoft.com/office/drawing/2014/main" id="{4B1BF0FA-90BD-43C6-B394-0D621DC31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27" y="2261690"/>
            <a:ext cx="3769235" cy="279400"/>
          </a:xfrm>
          <a:prstGeom prst="rect">
            <a:avLst/>
          </a:prstGeom>
          <a:noFill/>
          <a:ln w="19050" algn="ctr">
            <a:solidFill>
              <a:srgbClr val="9EB0C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Теплоизоляция</a:t>
            </a:r>
          </a:p>
        </p:txBody>
      </p:sp>
      <p:sp>
        <p:nvSpPr>
          <p:cNvPr id="10" name="Rectangle 13">
            <a:extLst>
              <a:ext uri="{FF2B5EF4-FFF2-40B4-BE49-F238E27FC236}">
                <a16:creationId xmlns:a16="http://schemas.microsoft.com/office/drawing/2014/main" id="{FED79328-EC87-45ED-93DE-B185BD38F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776" y="1213019"/>
            <a:ext cx="3767207" cy="1015663"/>
          </a:xfrm>
          <a:prstGeom prst="rect">
            <a:avLst/>
          </a:prstGeom>
          <a:solidFill>
            <a:srgbClr val="242E40"/>
          </a:solidFill>
          <a:ln>
            <a:noFill/>
          </a:ln>
        </p:spPr>
        <p:txBody>
          <a:bodyPr wrap="square" anchor="ctr" anchorCtr="1">
            <a:spAutoFit/>
          </a:bodyPr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Материалы</a:t>
            </a:r>
            <a:endParaRPr kumimoji="0" lang="ru-RU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sp>
        <p:nvSpPr>
          <p:cNvPr id="11" name="Rectangle 16">
            <a:extLst>
              <a:ext uri="{FF2B5EF4-FFF2-40B4-BE49-F238E27FC236}">
                <a16:creationId xmlns:a16="http://schemas.microsoft.com/office/drawing/2014/main" id="{B1E851BA-906D-4936-9FE5-614FA5713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4789" y="3887290"/>
            <a:ext cx="149339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r>
              <a:rPr lang="en-US" altLang="ru-RU" sz="1600" b="1">
                <a:solidFill>
                  <a:srgbClr val="002B5E"/>
                </a:solidFill>
                <a:sym typeface="Webdings" pitchFamily="18" charset="2"/>
              </a:rPr>
              <a:t></a:t>
            </a:r>
          </a:p>
        </p:txBody>
      </p:sp>
      <p:sp>
        <p:nvSpPr>
          <p:cNvPr id="12" name="Rectangle 17">
            <a:extLst>
              <a:ext uri="{FF2B5EF4-FFF2-40B4-BE49-F238E27FC236}">
                <a16:creationId xmlns:a16="http://schemas.microsoft.com/office/drawing/2014/main" id="{5A9319F3-8A19-42FD-A3F4-9D2D7315C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4789" y="3561853"/>
            <a:ext cx="1493395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13" name="Rectangle 18">
            <a:extLst>
              <a:ext uri="{FF2B5EF4-FFF2-40B4-BE49-F238E27FC236}">
                <a16:creationId xmlns:a16="http://schemas.microsoft.com/office/drawing/2014/main" id="{352E47A1-4DD8-43EC-B7BF-DCD690298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4789" y="3234828"/>
            <a:ext cx="1493395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14" name="Rectangle 20">
            <a:extLst>
              <a:ext uri="{FF2B5EF4-FFF2-40B4-BE49-F238E27FC236}">
                <a16:creationId xmlns:a16="http://schemas.microsoft.com/office/drawing/2014/main" id="{97569576-EBC6-443D-A0F2-3A6A40B66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4789" y="2583953"/>
            <a:ext cx="149339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r>
              <a:rPr lang="en-US" altLang="ru-RU" sz="1600" b="1" dirty="0">
                <a:solidFill>
                  <a:srgbClr val="002B5E"/>
                </a:solidFill>
                <a:sym typeface="Webdings" pitchFamily="18" charset="2"/>
              </a:rPr>
              <a:t></a:t>
            </a:r>
          </a:p>
        </p:txBody>
      </p:sp>
      <p:sp>
        <p:nvSpPr>
          <p:cNvPr id="15" name="Rectangle 21">
            <a:extLst>
              <a:ext uri="{FF2B5EF4-FFF2-40B4-BE49-F238E27FC236}">
                <a16:creationId xmlns:a16="http://schemas.microsoft.com/office/drawing/2014/main" id="{7882E513-1EF1-46EF-907C-6B0805424D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4789" y="2261690"/>
            <a:ext cx="149339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16" name="Rectangle 22">
            <a:extLst>
              <a:ext uri="{FF2B5EF4-FFF2-40B4-BE49-F238E27FC236}">
                <a16:creationId xmlns:a16="http://schemas.microsoft.com/office/drawing/2014/main" id="{4E599F56-91C1-4D85-BCF2-DEB4C55D7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4789" y="1231485"/>
            <a:ext cx="1493395" cy="978729"/>
          </a:xfrm>
          <a:prstGeom prst="rect">
            <a:avLst/>
          </a:prstGeom>
          <a:solidFill>
            <a:srgbClr val="242E40"/>
          </a:solidFill>
          <a:ln>
            <a:noFill/>
          </a:ln>
        </p:spPr>
        <p:txBody>
          <a:bodyPr wrap="square" anchor="ctr" anchorCtr="1">
            <a:spAutoFit/>
          </a:bodyPr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СВ</a:t>
            </a: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</p:txBody>
      </p:sp>
      <p:sp>
        <p:nvSpPr>
          <p:cNvPr id="17" name="Rectangle 24">
            <a:extLst>
              <a:ext uri="{FF2B5EF4-FFF2-40B4-BE49-F238E27FC236}">
                <a16:creationId xmlns:a16="http://schemas.microsoft.com/office/drawing/2014/main" id="{0688C53A-DA08-4559-8E0D-81EF61A00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149" y="3887290"/>
            <a:ext cx="1495465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18" name="Rectangle 25">
            <a:extLst>
              <a:ext uri="{FF2B5EF4-FFF2-40B4-BE49-F238E27FC236}">
                <a16:creationId xmlns:a16="http://schemas.microsoft.com/office/drawing/2014/main" id="{7580114D-CCE3-44A4-8F7A-D627EDA88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149" y="3561853"/>
            <a:ext cx="1495465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19" name="Rectangle 26">
            <a:extLst>
              <a:ext uri="{FF2B5EF4-FFF2-40B4-BE49-F238E27FC236}">
                <a16:creationId xmlns:a16="http://schemas.microsoft.com/office/drawing/2014/main" id="{9FE24202-3CC8-4001-8997-7EE066ADB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0210" y="3234828"/>
            <a:ext cx="1495465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20" name="Rectangle 27">
            <a:extLst>
              <a:ext uri="{FF2B5EF4-FFF2-40B4-BE49-F238E27FC236}">
                <a16:creationId xmlns:a16="http://schemas.microsoft.com/office/drawing/2014/main" id="{5AC719CA-5D27-4A87-80A5-068CC80CB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149" y="2910978"/>
            <a:ext cx="149546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r>
              <a:rPr lang="en-US" altLang="ru-RU" sz="1600" b="1">
                <a:solidFill>
                  <a:srgbClr val="002B5E"/>
                </a:solidFill>
                <a:sym typeface="Webdings" pitchFamily="18" charset="2"/>
              </a:rPr>
              <a:t></a:t>
            </a:r>
          </a:p>
        </p:txBody>
      </p:sp>
      <p:sp>
        <p:nvSpPr>
          <p:cNvPr id="21" name="Rectangle 28">
            <a:extLst>
              <a:ext uri="{FF2B5EF4-FFF2-40B4-BE49-F238E27FC236}">
                <a16:creationId xmlns:a16="http://schemas.microsoft.com/office/drawing/2014/main" id="{5AAC8B52-413C-4410-A961-F8171A269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149" y="2583953"/>
            <a:ext cx="149546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n-US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22" name="Rectangle 29">
            <a:extLst>
              <a:ext uri="{FF2B5EF4-FFF2-40B4-BE49-F238E27FC236}">
                <a16:creationId xmlns:a16="http://schemas.microsoft.com/office/drawing/2014/main" id="{85FB6CF9-5AB4-441F-9918-39E94C0B7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149" y="2261690"/>
            <a:ext cx="149546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23" name="Rectangle 30">
            <a:extLst>
              <a:ext uri="{FF2B5EF4-FFF2-40B4-BE49-F238E27FC236}">
                <a16:creationId xmlns:a16="http://schemas.microsoft.com/office/drawing/2014/main" id="{8E2F8C64-7FB7-40A3-9285-8B640637D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9736" y="1231485"/>
            <a:ext cx="1493394" cy="978729"/>
          </a:xfrm>
          <a:prstGeom prst="rect">
            <a:avLst/>
          </a:prstGeom>
          <a:solidFill>
            <a:srgbClr val="242E40"/>
          </a:solidFill>
          <a:ln>
            <a:noFill/>
          </a:ln>
        </p:spPr>
        <p:txBody>
          <a:bodyPr wrap="square" anchor="ctr" anchorCtr="1">
            <a:spAutoFit/>
          </a:bodyPr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КВ</a:t>
            </a: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AB2CCD8A-50E1-470F-BA7F-9B2A65B89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330" y="3887290"/>
            <a:ext cx="1493394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25" name="Rectangle 33">
            <a:extLst>
              <a:ext uri="{FF2B5EF4-FFF2-40B4-BE49-F238E27FC236}">
                <a16:creationId xmlns:a16="http://schemas.microsoft.com/office/drawing/2014/main" id="{EA8ADFFE-B5AD-4690-A362-F0A9E8A84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330" y="3561853"/>
            <a:ext cx="1493394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r>
              <a:rPr lang="en-US" altLang="ru-RU" sz="1600" b="1">
                <a:solidFill>
                  <a:srgbClr val="002B5E"/>
                </a:solidFill>
                <a:sym typeface="Webdings" pitchFamily="18" charset="2"/>
              </a:rPr>
              <a:t></a:t>
            </a:r>
          </a:p>
        </p:txBody>
      </p:sp>
      <p:sp>
        <p:nvSpPr>
          <p:cNvPr id="26" name="Rectangle 34">
            <a:extLst>
              <a:ext uri="{FF2B5EF4-FFF2-40B4-BE49-F238E27FC236}">
                <a16:creationId xmlns:a16="http://schemas.microsoft.com/office/drawing/2014/main" id="{A28F6EF9-8726-49C6-A5CC-8E454AAD9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330" y="3234828"/>
            <a:ext cx="1493394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r>
              <a:rPr lang="en-US" altLang="ru-RU" sz="1600" b="1">
                <a:solidFill>
                  <a:srgbClr val="002B5E"/>
                </a:solidFill>
                <a:sym typeface="Webdings" pitchFamily="18" charset="2"/>
              </a:rPr>
              <a:t></a:t>
            </a:r>
          </a:p>
        </p:txBody>
      </p:sp>
      <p:sp>
        <p:nvSpPr>
          <p:cNvPr id="27" name="Rectangle 35">
            <a:extLst>
              <a:ext uri="{FF2B5EF4-FFF2-40B4-BE49-F238E27FC236}">
                <a16:creationId xmlns:a16="http://schemas.microsoft.com/office/drawing/2014/main" id="{D32EA7C9-A803-4F6E-8AAF-F7361468A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330" y="2910978"/>
            <a:ext cx="1493394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28" name="Rectangle 36">
            <a:extLst>
              <a:ext uri="{FF2B5EF4-FFF2-40B4-BE49-F238E27FC236}">
                <a16:creationId xmlns:a16="http://schemas.microsoft.com/office/drawing/2014/main" id="{5B3A6783-1897-4BBB-9263-DBA99248F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330" y="2583953"/>
            <a:ext cx="1493394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29" name="Rectangle 37">
            <a:extLst>
              <a:ext uri="{FF2B5EF4-FFF2-40B4-BE49-F238E27FC236}">
                <a16:creationId xmlns:a16="http://schemas.microsoft.com/office/drawing/2014/main" id="{3E18966C-6671-4583-9006-EB64568D1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330" y="2261690"/>
            <a:ext cx="1493394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30" name="Rectangle 38">
            <a:extLst>
              <a:ext uri="{FF2B5EF4-FFF2-40B4-BE49-F238E27FC236}">
                <a16:creationId xmlns:a16="http://schemas.microsoft.com/office/drawing/2014/main" id="{7FBFBBBC-F330-4BC7-A43F-0D1D05820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330" y="1231485"/>
            <a:ext cx="1493394" cy="978729"/>
          </a:xfrm>
          <a:prstGeom prst="rect">
            <a:avLst/>
          </a:prstGeom>
          <a:solidFill>
            <a:srgbClr val="242E40"/>
          </a:solidFill>
          <a:ln>
            <a:noFill/>
          </a:ln>
        </p:spPr>
        <p:txBody>
          <a:bodyPr wrap="square" anchor="ctr" anchorCtr="1">
            <a:spAutoFit/>
          </a:bodyPr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XPS</a:t>
            </a:r>
            <a:endParaRPr kumimoji="0" lang="ru-RU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</p:txBody>
      </p:sp>
      <p:sp>
        <p:nvSpPr>
          <p:cNvPr id="31" name="Rectangle 40">
            <a:extLst>
              <a:ext uri="{FF2B5EF4-FFF2-40B4-BE49-F238E27FC236}">
                <a16:creationId xmlns:a16="http://schemas.microsoft.com/office/drawing/2014/main" id="{9AC60D74-20BB-48D1-A636-2093B32C1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5400" y="3887290"/>
            <a:ext cx="1493393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32" name="Rectangle 41">
            <a:extLst>
              <a:ext uri="{FF2B5EF4-FFF2-40B4-BE49-F238E27FC236}">
                <a16:creationId xmlns:a16="http://schemas.microsoft.com/office/drawing/2014/main" id="{E19BD007-5DEB-4650-9A3E-ED98F3CA5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5400" y="3561853"/>
            <a:ext cx="1493393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33" name="Rectangle 42">
            <a:extLst>
              <a:ext uri="{FF2B5EF4-FFF2-40B4-BE49-F238E27FC236}">
                <a16:creationId xmlns:a16="http://schemas.microsoft.com/office/drawing/2014/main" id="{1229397A-86EE-433D-9666-2BCCB1004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5400" y="3234828"/>
            <a:ext cx="1493393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34" name="Rectangle 43">
            <a:extLst>
              <a:ext uri="{FF2B5EF4-FFF2-40B4-BE49-F238E27FC236}">
                <a16:creationId xmlns:a16="http://schemas.microsoft.com/office/drawing/2014/main" id="{46AF227F-0C99-4972-BCAF-3854B7FA0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5400" y="2910978"/>
            <a:ext cx="1493393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35" name="Rectangle 44">
            <a:extLst>
              <a:ext uri="{FF2B5EF4-FFF2-40B4-BE49-F238E27FC236}">
                <a16:creationId xmlns:a16="http://schemas.microsoft.com/office/drawing/2014/main" id="{1B8F4AAB-0032-49E8-905C-688AD67C7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5400" y="2583953"/>
            <a:ext cx="1493393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36" name="Rectangle 45">
            <a:extLst>
              <a:ext uri="{FF2B5EF4-FFF2-40B4-BE49-F238E27FC236}">
                <a16:creationId xmlns:a16="http://schemas.microsoft.com/office/drawing/2014/main" id="{5311A5C6-7FBE-4D3E-BE4A-2DC67FE04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5400" y="2261690"/>
            <a:ext cx="1493393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37" name="Rectangle 46">
            <a:extLst>
              <a:ext uri="{FF2B5EF4-FFF2-40B4-BE49-F238E27FC236}">
                <a16:creationId xmlns:a16="http://schemas.microsoft.com/office/drawing/2014/main" id="{03493049-5269-4CF4-B0AE-052E172F1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5400" y="1231485"/>
            <a:ext cx="1493393" cy="978729"/>
          </a:xfrm>
          <a:prstGeom prst="rect">
            <a:avLst/>
          </a:prstGeom>
          <a:solidFill>
            <a:srgbClr val="242E40"/>
          </a:solidFill>
          <a:ln>
            <a:noFill/>
          </a:ln>
        </p:spPr>
        <p:txBody>
          <a:bodyPr wrap="square" anchor="ctr" anchorCtr="1">
            <a:spAutoFit/>
          </a:bodyPr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EPS</a:t>
            </a:r>
            <a:endParaRPr kumimoji="0" lang="ru-RU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sp>
        <p:nvSpPr>
          <p:cNvPr id="38" name="Rectangle 55">
            <a:extLst>
              <a:ext uri="{FF2B5EF4-FFF2-40B4-BE49-F238E27FC236}">
                <a16:creationId xmlns:a16="http://schemas.microsoft.com/office/drawing/2014/main" id="{D8F64BE1-C539-489C-A44C-3A53E7368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5378" y="5101582"/>
            <a:ext cx="149546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</a:endParaRPr>
          </a:p>
        </p:txBody>
      </p:sp>
      <p:sp>
        <p:nvSpPr>
          <p:cNvPr id="39" name="Rectangle 56">
            <a:extLst>
              <a:ext uri="{FF2B5EF4-FFF2-40B4-BE49-F238E27FC236}">
                <a16:creationId xmlns:a16="http://schemas.microsoft.com/office/drawing/2014/main" id="{742145CA-54A9-49F9-9523-FB91C4324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29560" y="5101582"/>
            <a:ext cx="1493394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40" name="Rectangle 57">
            <a:extLst>
              <a:ext uri="{FF2B5EF4-FFF2-40B4-BE49-F238E27FC236}">
                <a16:creationId xmlns:a16="http://schemas.microsoft.com/office/drawing/2014/main" id="{56811C33-1849-47A1-90DA-3DDC62428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2631" y="5101582"/>
            <a:ext cx="1493392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2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1" name="Rectangle 58">
            <a:extLst>
              <a:ext uri="{FF2B5EF4-FFF2-40B4-BE49-F238E27FC236}">
                <a16:creationId xmlns:a16="http://schemas.microsoft.com/office/drawing/2014/main" id="{D1811416-1DD8-49DB-AC9C-40D398771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4081" y="5101582"/>
            <a:ext cx="149339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r>
              <a:rPr lang="en-US" altLang="ru-RU" sz="1600" b="1">
                <a:solidFill>
                  <a:srgbClr val="002B5E"/>
                </a:solidFill>
                <a:sym typeface="Webdings" pitchFamily="18" charset="2"/>
              </a:rPr>
              <a:t></a:t>
            </a:r>
          </a:p>
        </p:txBody>
      </p:sp>
      <p:sp>
        <p:nvSpPr>
          <p:cNvPr id="42" name="AutoShape 71">
            <a:extLst>
              <a:ext uri="{FF2B5EF4-FFF2-40B4-BE49-F238E27FC236}">
                <a16:creationId xmlns:a16="http://schemas.microsoft.com/office/drawing/2014/main" id="{E91FC00F-B8A1-4BA6-9F04-4A9888D2ACA0}"/>
              </a:ext>
            </a:extLst>
          </p:cNvPr>
          <p:cNvSpPr>
            <a:spLocks noChangeArrowheads="1"/>
          </p:cNvSpPr>
          <p:nvPr/>
        </p:nvSpPr>
        <p:spPr bwMode="gray">
          <a:xfrm>
            <a:off x="5726611" y="3238103"/>
            <a:ext cx="1456110" cy="277812"/>
          </a:xfrm>
          <a:prstGeom prst="rtTriangle">
            <a:avLst/>
          </a:prstGeom>
          <a:solidFill>
            <a:schemeClr val="bg2"/>
          </a:solidFill>
          <a:ln>
            <a:noFill/>
          </a:ln>
        </p:spPr>
        <p:txBody>
          <a:bodyPr wrap="none" lIns="0" tIns="0" rIns="0" bIns="0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ru-RU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3" name="Rectangle 7">
            <a:extLst>
              <a:ext uri="{FF2B5EF4-FFF2-40B4-BE49-F238E27FC236}">
                <a16:creationId xmlns:a16="http://schemas.microsoft.com/office/drawing/2014/main" id="{1322EC0B-C8A7-465A-BDCD-D09E4FFD0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065" y="4215903"/>
            <a:ext cx="3769235" cy="279400"/>
          </a:xfrm>
          <a:prstGeom prst="rect">
            <a:avLst/>
          </a:prstGeom>
          <a:noFill/>
          <a:ln w="19050" algn="ctr">
            <a:solidFill>
              <a:srgbClr val="9EB0C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Паропроницаемость</a:t>
            </a:r>
            <a:endParaRPr kumimoji="0" lang="en-US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sp>
        <p:nvSpPr>
          <p:cNvPr id="44" name="Rectangle 46">
            <a:extLst>
              <a:ext uri="{FF2B5EF4-FFF2-40B4-BE49-F238E27FC236}">
                <a16:creationId xmlns:a16="http://schemas.microsoft.com/office/drawing/2014/main" id="{2B125B14-206D-471C-B9D5-2AC5E4BC83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8468" y="1231485"/>
            <a:ext cx="1493393" cy="978729"/>
          </a:xfrm>
          <a:prstGeom prst="rect">
            <a:avLst/>
          </a:prstGeom>
          <a:solidFill>
            <a:srgbClr val="242E40"/>
          </a:solidFill>
          <a:ln>
            <a:noFill/>
          </a:ln>
        </p:spPr>
        <p:txBody>
          <a:bodyPr wrap="square" anchor="ctr" anchorCtr="1">
            <a:spAutoFit/>
          </a:bodyPr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PIR</a:t>
            </a:r>
            <a:r>
              <a:rPr kumimoji="0" lang="ru-RU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/</a:t>
            </a:r>
            <a:r>
              <a:rPr kumimoji="0" lang="en-US" alt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PUR</a:t>
            </a:r>
            <a:endParaRPr kumimoji="0" lang="ru-RU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  <a:cs typeface="Arial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n-lt"/>
              <a:ea typeface="+mn-ea"/>
            </a:endParaRPr>
          </a:p>
        </p:txBody>
      </p:sp>
      <p:sp>
        <p:nvSpPr>
          <p:cNvPr id="45" name="Rectangle 36">
            <a:extLst>
              <a:ext uri="{FF2B5EF4-FFF2-40B4-BE49-F238E27FC236}">
                <a16:creationId xmlns:a16="http://schemas.microsoft.com/office/drawing/2014/main" id="{0BA173DE-4A9C-4FF3-BE73-10BCBAE0B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8466" y="2583953"/>
            <a:ext cx="1493394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46" name="Rectangle 21">
            <a:extLst>
              <a:ext uri="{FF2B5EF4-FFF2-40B4-BE49-F238E27FC236}">
                <a16:creationId xmlns:a16="http://schemas.microsoft.com/office/drawing/2014/main" id="{8339EE78-CF1D-4301-8B41-E41CBEDA9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9797" y="2912114"/>
            <a:ext cx="149339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47" name="Rectangle 42">
            <a:extLst>
              <a:ext uri="{FF2B5EF4-FFF2-40B4-BE49-F238E27FC236}">
                <a16:creationId xmlns:a16="http://schemas.microsoft.com/office/drawing/2014/main" id="{8CDE8B73-4446-4998-A060-CA39E50E8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8468" y="2911082"/>
            <a:ext cx="1493393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48" name="Rectangle 42">
            <a:extLst>
              <a:ext uri="{FF2B5EF4-FFF2-40B4-BE49-F238E27FC236}">
                <a16:creationId xmlns:a16="http://schemas.microsoft.com/office/drawing/2014/main" id="{FD9483E9-DC0A-47AB-8C21-C293F1CE1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8468" y="3233241"/>
            <a:ext cx="1493393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50" name="Rectangle 40">
            <a:extLst>
              <a:ext uri="{FF2B5EF4-FFF2-40B4-BE49-F238E27FC236}">
                <a16:creationId xmlns:a16="http://schemas.microsoft.com/office/drawing/2014/main" id="{9995ECA9-F804-403D-B5C0-0EB22AE4A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8467" y="3885703"/>
            <a:ext cx="1493393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51" name="Rectangle 40">
            <a:extLst>
              <a:ext uri="{FF2B5EF4-FFF2-40B4-BE49-F238E27FC236}">
                <a16:creationId xmlns:a16="http://schemas.microsoft.com/office/drawing/2014/main" id="{500EA36C-5442-4386-B1FF-A67E9F4F8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8466" y="4243886"/>
            <a:ext cx="1493393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52" name="Rectangle 55">
            <a:extLst>
              <a:ext uri="{FF2B5EF4-FFF2-40B4-BE49-F238E27FC236}">
                <a16:creationId xmlns:a16="http://schemas.microsoft.com/office/drawing/2014/main" id="{CE80062B-4E5D-456D-B0DE-3AE62920B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9446" y="4252943"/>
            <a:ext cx="149546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</a:endParaRPr>
          </a:p>
        </p:txBody>
      </p:sp>
      <p:sp>
        <p:nvSpPr>
          <p:cNvPr id="53" name="Rectangle 55">
            <a:extLst>
              <a:ext uri="{FF2B5EF4-FFF2-40B4-BE49-F238E27FC236}">
                <a16:creationId xmlns:a16="http://schemas.microsoft.com/office/drawing/2014/main" id="{628F1152-3063-4072-AF70-013ACB039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0057" y="4266703"/>
            <a:ext cx="149546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</a:endParaRPr>
          </a:p>
        </p:txBody>
      </p:sp>
      <p:sp>
        <p:nvSpPr>
          <p:cNvPr id="54" name="Rectangle 56">
            <a:extLst>
              <a:ext uri="{FF2B5EF4-FFF2-40B4-BE49-F238E27FC236}">
                <a16:creationId xmlns:a16="http://schemas.microsoft.com/office/drawing/2014/main" id="{5AA0224C-09F9-4557-9429-7D96F8337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27462" y="4249241"/>
            <a:ext cx="1493394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55" name="Rectangle 57">
            <a:extLst>
              <a:ext uri="{FF2B5EF4-FFF2-40B4-BE49-F238E27FC236}">
                <a16:creationId xmlns:a16="http://schemas.microsoft.com/office/drawing/2014/main" id="{5D631B42-B43F-45CA-8024-18C5CD501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8440" y="4245473"/>
            <a:ext cx="1493392" cy="2794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200" b="1" i="0" u="none" strike="noStrike" kern="1200" cap="none" spc="0" normalizeH="0" baseline="0" noProof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56" name="Rectangle 20">
            <a:extLst>
              <a:ext uri="{FF2B5EF4-FFF2-40B4-BE49-F238E27FC236}">
                <a16:creationId xmlns:a16="http://schemas.microsoft.com/office/drawing/2014/main" id="{AAEF740D-1B66-4E3C-A01D-E5F6A161F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8466" y="2261690"/>
            <a:ext cx="1493395" cy="279400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r>
              <a:rPr lang="en-US" altLang="ru-RU" sz="1600" b="1">
                <a:solidFill>
                  <a:srgbClr val="002B5E"/>
                </a:solidFill>
                <a:sym typeface="Webdings" pitchFamily="18" charset="2"/>
              </a:rPr>
              <a:t></a:t>
            </a:r>
          </a:p>
        </p:txBody>
      </p:sp>
      <p:sp>
        <p:nvSpPr>
          <p:cNvPr id="57" name="Rectangle 17">
            <a:extLst>
              <a:ext uri="{FF2B5EF4-FFF2-40B4-BE49-F238E27FC236}">
                <a16:creationId xmlns:a16="http://schemas.microsoft.com/office/drawing/2014/main" id="{5A9319F3-8A19-42FD-A3F4-9D2D7315C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8914" y="3561853"/>
            <a:ext cx="1493395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58" name="Rectangle 18">
            <a:extLst>
              <a:ext uri="{FF2B5EF4-FFF2-40B4-BE49-F238E27FC236}">
                <a16:creationId xmlns:a16="http://schemas.microsoft.com/office/drawing/2014/main" id="{352E47A1-4DD8-43EC-B7BF-DCD690298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8914" y="3234828"/>
            <a:ext cx="1493395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59" name="Rectangle 25">
            <a:extLst>
              <a:ext uri="{FF2B5EF4-FFF2-40B4-BE49-F238E27FC236}">
                <a16:creationId xmlns:a16="http://schemas.microsoft.com/office/drawing/2014/main" id="{7580114D-CCE3-44A4-8F7A-D627EDA88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2274" y="3561853"/>
            <a:ext cx="1495465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60" name="Rectangle 32">
            <a:extLst>
              <a:ext uri="{FF2B5EF4-FFF2-40B4-BE49-F238E27FC236}">
                <a16:creationId xmlns:a16="http://schemas.microsoft.com/office/drawing/2014/main" id="{AB2CCD8A-50E1-470F-BA7F-9B2A65B89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6455" y="3887290"/>
            <a:ext cx="1493394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61" name="Rectangle 35">
            <a:extLst>
              <a:ext uri="{FF2B5EF4-FFF2-40B4-BE49-F238E27FC236}">
                <a16:creationId xmlns:a16="http://schemas.microsoft.com/office/drawing/2014/main" id="{D32EA7C9-A803-4F6E-8AAF-F7361468A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6455" y="2910978"/>
            <a:ext cx="1493394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62" name="Rectangle 36">
            <a:extLst>
              <a:ext uri="{FF2B5EF4-FFF2-40B4-BE49-F238E27FC236}">
                <a16:creationId xmlns:a16="http://schemas.microsoft.com/office/drawing/2014/main" id="{5B3A6783-1897-4BBB-9263-DBA99248F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6455" y="2583953"/>
            <a:ext cx="1493394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63" name="Rectangle 40">
            <a:extLst>
              <a:ext uri="{FF2B5EF4-FFF2-40B4-BE49-F238E27FC236}">
                <a16:creationId xmlns:a16="http://schemas.microsoft.com/office/drawing/2014/main" id="{9AC60D74-20BB-48D1-A636-2093B32C1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9525" y="3887290"/>
            <a:ext cx="1493393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64" name="Rectangle 43">
            <a:extLst>
              <a:ext uri="{FF2B5EF4-FFF2-40B4-BE49-F238E27FC236}">
                <a16:creationId xmlns:a16="http://schemas.microsoft.com/office/drawing/2014/main" id="{46AF227F-0C99-4972-BCAF-3854B7FA0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9525" y="2910978"/>
            <a:ext cx="1493393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65" name="Rectangle 44">
            <a:extLst>
              <a:ext uri="{FF2B5EF4-FFF2-40B4-BE49-F238E27FC236}">
                <a16:creationId xmlns:a16="http://schemas.microsoft.com/office/drawing/2014/main" id="{1B8F4AAB-0032-49E8-905C-688AD67C7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9525" y="2583953"/>
            <a:ext cx="1493393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66" name="Rectangle 57">
            <a:extLst>
              <a:ext uri="{FF2B5EF4-FFF2-40B4-BE49-F238E27FC236}">
                <a16:creationId xmlns:a16="http://schemas.microsoft.com/office/drawing/2014/main" id="{56811C33-1849-47A1-90DA-3DDC62428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06756" y="5101582"/>
            <a:ext cx="1493392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</a:endParaRPr>
          </a:p>
        </p:txBody>
      </p:sp>
      <p:sp>
        <p:nvSpPr>
          <p:cNvPr id="67" name="AutoShape 71">
            <a:extLst>
              <a:ext uri="{FF2B5EF4-FFF2-40B4-BE49-F238E27FC236}">
                <a16:creationId xmlns:a16="http://schemas.microsoft.com/office/drawing/2014/main" id="{E91FC00F-B8A1-4BA6-9F04-4A9888D2ACA0}"/>
              </a:ext>
            </a:extLst>
          </p:cNvPr>
          <p:cNvSpPr>
            <a:spLocks noChangeArrowheads="1"/>
          </p:cNvSpPr>
          <p:nvPr/>
        </p:nvSpPr>
        <p:spPr bwMode="gray">
          <a:xfrm>
            <a:off x="5710736" y="3238103"/>
            <a:ext cx="1456110" cy="277812"/>
          </a:xfrm>
          <a:prstGeom prst="rtTriangle">
            <a:avLst/>
          </a:prstGeom>
          <a:solidFill>
            <a:srgbClr val="E0E0E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n-US" altLang="ru-RU" sz="1600" b="1">
              <a:solidFill>
                <a:srgbClr val="002B5E"/>
              </a:solidFill>
            </a:endParaRPr>
          </a:p>
        </p:txBody>
      </p:sp>
      <p:sp>
        <p:nvSpPr>
          <p:cNvPr id="68" name="Rectangle 36">
            <a:extLst>
              <a:ext uri="{FF2B5EF4-FFF2-40B4-BE49-F238E27FC236}">
                <a16:creationId xmlns:a16="http://schemas.microsoft.com/office/drawing/2014/main" id="{0BA173DE-4A9C-4FF3-BE73-10BCBAE0B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12591" y="2583953"/>
            <a:ext cx="1493394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70" name="Rectangle 40">
            <a:extLst>
              <a:ext uri="{FF2B5EF4-FFF2-40B4-BE49-F238E27FC236}">
                <a16:creationId xmlns:a16="http://schemas.microsoft.com/office/drawing/2014/main" id="{9995ECA9-F804-403D-B5C0-0EB22AE4A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12592" y="3885703"/>
            <a:ext cx="1493393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71" name="Rectangle 40">
            <a:extLst>
              <a:ext uri="{FF2B5EF4-FFF2-40B4-BE49-F238E27FC236}">
                <a16:creationId xmlns:a16="http://schemas.microsoft.com/office/drawing/2014/main" id="{500EA36C-5442-4386-B1FF-A67E9F4F8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12591" y="4243886"/>
            <a:ext cx="1493393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  <a:sym typeface="Webdings" pitchFamily="18" charset="2"/>
            </a:endParaRPr>
          </a:p>
        </p:txBody>
      </p:sp>
      <p:sp>
        <p:nvSpPr>
          <p:cNvPr id="72" name="Rectangle 57">
            <a:extLst>
              <a:ext uri="{FF2B5EF4-FFF2-40B4-BE49-F238E27FC236}">
                <a16:creationId xmlns:a16="http://schemas.microsoft.com/office/drawing/2014/main" id="{5D631B42-B43F-45CA-8024-18C5CD501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2565" y="4245473"/>
            <a:ext cx="1493392" cy="279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s-ES_tradnl" altLang="ru-RU" sz="1600" b="1">
              <a:solidFill>
                <a:srgbClr val="002B5E"/>
              </a:solidFill>
            </a:endParaRPr>
          </a:p>
        </p:txBody>
      </p:sp>
      <p:sp>
        <p:nvSpPr>
          <p:cNvPr id="74" name="AutoShape 71">
            <a:extLst>
              <a:ext uri="{FF2B5EF4-FFF2-40B4-BE49-F238E27FC236}">
                <a16:creationId xmlns:a16="http://schemas.microsoft.com/office/drawing/2014/main" id="{E91FC00F-B8A1-4BA6-9F04-4A9888D2ACA0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549874" y="3563441"/>
            <a:ext cx="1456110" cy="277812"/>
          </a:xfrm>
          <a:prstGeom prst="rtTriangle">
            <a:avLst/>
          </a:prstGeom>
          <a:solidFill>
            <a:schemeClr val="bg2"/>
          </a:solidFill>
          <a:ln>
            <a:noFill/>
          </a:ln>
        </p:spPr>
        <p:txBody>
          <a:bodyPr wrap="none" lIns="0" tIns="0" rIns="0" bIns="0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ru-RU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75" name="AutoShape 71">
            <a:extLst>
              <a:ext uri="{FF2B5EF4-FFF2-40B4-BE49-F238E27FC236}">
                <a16:creationId xmlns:a16="http://schemas.microsoft.com/office/drawing/2014/main" id="{E91FC00F-B8A1-4BA6-9F04-4A9888D2ACA0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533999" y="3563441"/>
            <a:ext cx="1456110" cy="277812"/>
          </a:xfrm>
          <a:prstGeom prst="rtTriangle">
            <a:avLst/>
          </a:prstGeom>
          <a:solidFill>
            <a:srgbClr val="EA4740"/>
          </a:solidFill>
          <a:ln>
            <a:noFill/>
          </a:ln>
        </p:spPr>
        <p:txBody>
          <a:bodyPr wrap="none" lIns="0" tIns="0" rIns="0" bIns="0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ru-RU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76" name="Rectangle 26">
            <a:extLst>
              <a:ext uri="{FF2B5EF4-FFF2-40B4-BE49-F238E27FC236}">
                <a16:creationId xmlns:a16="http://schemas.microsoft.com/office/drawing/2014/main" id="{9FE24202-3CC8-4001-8997-7EE066ADB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28466" y="3555400"/>
            <a:ext cx="1495465" cy="2794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none" anchor="ctr"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ru-RU" sz="1600" b="1" i="0" u="none" strike="noStrike" kern="1200" cap="none" spc="0" normalizeH="0" baseline="0" noProof="0" dirty="0">
              <a:ln>
                <a:noFill/>
              </a:ln>
              <a:solidFill>
                <a:srgbClr val="002B5E"/>
              </a:solidFill>
              <a:effectLst/>
              <a:uLnTx/>
              <a:uFillTx/>
              <a:latin typeface="+mn-lt"/>
              <a:ea typeface="+mn-ea"/>
              <a:cs typeface="+mn-cs"/>
              <a:sym typeface="Webdings" pitchFamily="18" charset="2"/>
            </a:endParaRPr>
          </a:p>
        </p:txBody>
      </p:sp>
      <p:sp>
        <p:nvSpPr>
          <p:cNvPr id="77" name="AutoShape 71">
            <a:extLst>
              <a:ext uri="{FF2B5EF4-FFF2-40B4-BE49-F238E27FC236}">
                <a16:creationId xmlns:a16="http://schemas.microsoft.com/office/drawing/2014/main" id="{01941E5C-BE2A-4409-9423-8E4DC655C571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528466" y="3563441"/>
            <a:ext cx="1456110" cy="277812"/>
          </a:xfrm>
          <a:prstGeom prst="rtTriangle">
            <a:avLst/>
          </a:prstGeom>
          <a:solidFill>
            <a:srgbClr val="E0E0E0"/>
          </a:solidFill>
          <a:ln>
            <a:noFill/>
          </a:ln>
        </p:spPr>
        <p:txBody>
          <a:bodyPr wrap="none" anchor="ctr"/>
          <a:lstStyle/>
          <a:p>
            <a:pPr algn="r">
              <a:lnSpc>
                <a:spcPct val="120000"/>
              </a:lnSpc>
              <a:spcBef>
                <a:spcPct val="0"/>
              </a:spcBef>
            </a:pPr>
            <a:endParaRPr lang="en-US" altLang="ru-RU" sz="1600" b="1">
              <a:solidFill>
                <a:srgbClr val="002B5E"/>
              </a:solidFill>
            </a:endParaRPr>
          </a:p>
        </p:txBody>
      </p:sp>
      <p:sp>
        <p:nvSpPr>
          <p:cNvPr id="78" name="Rectangle 59">
            <a:extLst>
              <a:ext uri="{FF2B5EF4-FFF2-40B4-BE49-F238E27FC236}">
                <a16:creationId xmlns:a16="http://schemas.microsoft.com/office/drawing/2014/main" id="{4CFB4D7B-6F55-4A41-896D-A8492304B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9810" y="5407970"/>
            <a:ext cx="1621812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000" b="1" i="0" u="none" strike="noStrike" kern="1200" cap="none" spc="0" normalizeH="0" baseline="0" noProof="0" dirty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Хорошие показатели</a:t>
            </a:r>
          </a:p>
        </p:txBody>
      </p:sp>
      <p:sp>
        <p:nvSpPr>
          <p:cNvPr id="79" name="Rectangle 62">
            <a:extLst>
              <a:ext uri="{FF2B5EF4-FFF2-40B4-BE49-F238E27FC236}">
                <a16:creationId xmlns:a16="http://schemas.microsoft.com/office/drawing/2014/main" id="{B1BF07CA-20E7-44F1-8657-2F2DC6A42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0736" y="5407970"/>
            <a:ext cx="1590611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000" b="1" i="0" u="none" strike="noStrike" kern="1200" cap="none" spc="0" normalizeH="0" baseline="0" noProof="0" dirty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Webdings" pitchFamily="18" charset="2"/>
              </a:rPr>
              <a:t>Лучший в классе</a:t>
            </a:r>
          </a:p>
        </p:txBody>
      </p:sp>
      <p:sp>
        <p:nvSpPr>
          <p:cNvPr id="80" name="Rectangle 60">
            <a:extLst>
              <a:ext uri="{FF2B5EF4-FFF2-40B4-BE49-F238E27FC236}">
                <a16:creationId xmlns:a16="http://schemas.microsoft.com/office/drawing/2014/main" id="{EA8098EB-3143-4151-93E2-EBB00DFF6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9397" y="5407970"/>
            <a:ext cx="159681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000" b="1" i="0" u="none" strike="noStrike" kern="1200" cap="none" spc="0" normalizeH="0" baseline="0" noProof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Webdings" pitchFamily="18" charset="2"/>
              </a:rPr>
              <a:t>Средние показатели</a:t>
            </a:r>
          </a:p>
        </p:txBody>
      </p:sp>
      <p:sp>
        <p:nvSpPr>
          <p:cNvPr id="81" name="Rectangle 61">
            <a:extLst>
              <a:ext uri="{FF2B5EF4-FFF2-40B4-BE49-F238E27FC236}">
                <a16:creationId xmlns:a16="http://schemas.microsoft.com/office/drawing/2014/main" id="{EDAB1004-8B98-4C59-BDD9-01CDEB1AA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3418" y="5407970"/>
            <a:ext cx="1621811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000" b="1" i="0" u="none" strike="noStrike" kern="1200" cap="none" spc="0" normalizeH="0" baseline="0" noProof="0">
                <a:ln>
                  <a:noFill/>
                </a:ln>
                <a:solidFill>
                  <a:srgbClr val="002B5E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Низкие показатели</a:t>
            </a:r>
          </a:p>
        </p:txBody>
      </p:sp>
      <p:sp>
        <p:nvSpPr>
          <p:cNvPr id="85" name="Номер слайда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17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196150" y="140526"/>
            <a:ext cx="8879269" cy="730293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366297" y="361838"/>
            <a:ext cx="8533100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Свойства изоляционных материалов</a:t>
            </a:r>
          </a:p>
        </p:txBody>
      </p:sp>
      <p:sp>
        <p:nvSpPr>
          <p:cNvPr id="82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619355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25000"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 txBox="1">
            <a:spLocks/>
          </p:cNvSpPr>
          <p:nvPr/>
        </p:nvSpPr>
        <p:spPr>
          <a:xfrm>
            <a:off x="7520927" y="448734"/>
            <a:ext cx="3559091" cy="503766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100000"/>
              </a:lnSpc>
              <a:spcBef>
                <a:spcPts val="0"/>
              </a:spcBef>
              <a:buNone/>
              <a:defRPr sz="2400" b="1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Структура </a:t>
            </a:r>
            <a:r>
              <a:rPr kumimoji="0" lang="ru-RU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вебинара</a:t>
            </a:r>
            <a:endParaRPr kumimoji="0" lang="es-E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5" name="Marcador de contenido 2"/>
          <p:cNvSpPr txBox="1">
            <a:spLocks/>
          </p:cNvSpPr>
          <p:nvPr/>
        </p:nvSpPr>
        <p:spPr>
          <a:xfrm>
            <a:off x="7520926" y="1020233"/>
            <a:ext cx="4910357" cy="548640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20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8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6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4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2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План изменений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Производство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Arial"/>
              <a:ea typeface="Verdana" panose="020B0604030504040204" pitchFamily="34" charset="0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Характеристики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FF0000"/>
                </a:solidFill>
                <a:latin typeface="Arial"/>
                <a:cs typeface="+mn-cs"/>
              </a:rPr>
              <a:t>Ассортимент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Применение, системы с СВ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Возражения, мифы, заблуждения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297018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/>
          <p:cNvSpPr>
            <a:spLocks noGrp="1"/>
          </p:cNvSpPr>
          <p:nvPr>
            <p:ph type="title"/>
          </p:nvPr>
        </p:nvSpPr>
        <p:spPr>
          <a:xfrm>
            <a:off x="556846" y="288597"/>
            <a:ext cx="7308299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Плиты и маты (рулоны)</a:t>
            </a:r>
            <a:endParaRPr lang="es-ES" dirty="0">
              <a:solidFill>
                <a:srgbClr val="FF0000"/>
              </a:solidFill>
            </a:endParaRPr>
          </a:p>
        </p:txBody>
      </p:sp>
      <p:pic>
        <p:nvPicPr>
          <p:cNvPr id="45" name="Рисунок 44" descr="Изображение выглядит как строительный материал, пиломатериалы&#10;&#10;Автоматически созданное описание">
            <a:extLst>
              <a:ext uri="{FF2B5EF4-FFF2-40B4-BE49-F238E27FC236}">
                <a16:creationId xmlns:a16="http://schemas.microsoft.com/office/drawing/2014/main" id="{107F27F2-7363-4899-A60A-F67E994D74FC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39714" y="1540020"/>
            <a:ext cx="3327953" cy="1801612"/>
          </a:xfrm>
          <a:prstGeom prst="rect">
            <a:avLst/>
          </a:prstGeom>
        </p:spPr>
      </p:pic>
      <p:grpSp>
        <p:nvGrpSpPr>
          <p:cNvPr id="70" name="Группа 69">
            <a:extLst>
              <a:ext uri="{FF2B5EF4-FFF2-40B4-BE49-F238E27FC236}">
                <a16:creationId xmlns:a16="http://schemas.microsoft.com/office/drawing/2014/main" id="{B55A7C36-972A-48D1-B09D-DCFF690F6F05}"/>
              </a:ext>
            </a:extLst>
          </p:cNvPr>
          <p:cNvGrpSpPr/>
          <p:nvPr/>
        </p:nvGrpSpPr>
        <p:grpSpPr>
          <a:xfrm>
            <a:off x="6039420" y="1385289"/>
            <a:ext cx="5995772" cy="1641511"/>
            <a:chOff x="267233" y="4349578"/>
            <a:chExt cx="8097262" cy="2147306"/>
          </a:xfrm>
        </p:grpSpPr>
        <p:pic>
          <p:nvPicPr>
            <p:cNvPr id="71" name="Picture 3">
              <a:extLst>
                <a:ext uri="{FF2B5EF4-FFF2-40B4-BE49-F238E27FC236}">
                  <a16:creationId xmlns:a16="http://schemas.microsoft.com/office/drawing/2014/main" id="{AF4B2C6E-90A7-45A2-858A-65652263A92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233" y="4349578"/>
              <a:ext cx="8097261" cy="2147306"/>
            </a:xfrm>
            <a:prstGeom prst="rect">
              <a:avLst/>
            </a:prstGeom>
          </p:spPr>
        </p:pic>
        <p:cxnSp>
          <p:nvCxnSpPr>
            <p:cNvPr id="72" name="Straight Connector 13">
              <a:extLst>
                <a:ext uri="{FF2B5EF4-FFF2-40B4-BE49-F238E27FC236}">
                  <a16:creationId xmlns:a16="http://schemas.microsoft.com/office/drawing/2014/main" id="{EF3FFCD9-0DAA-4346-873B-DABDF5B58C31}"/>
                </a:ext>
              </a:extLst>
            </p:cNvPr>
            <p:cNvCxnSpPr/>
            <p:nvPr/>
          </p:nvCxnSpPr>
          <p:spPr>
            <a:xfrm>
              <a:off x="5938835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47">
              <a:extLst>
                <a:ext uri="{FF2B5EF4-FFF2-40B4-BE49-F238E27FC236}">
                  <a16:creationId xmlns:a16="http://schemas.microsoft.com/office/drawing/2014/main" id="{9D5C3720-0367-498F-A53B-EE00C3A7A2D3}"/>
                </a:ext>
              </a:extLst>
            </p:cNvPr>
            <p:cNvCxnSpPr/>
            <p:nvPr/>
          </p:nvCxnSpPr>
          <p:spPr>
            <a:xfrm>
              <a:off x="6043754" y="5005388"/>
              <a:ext cx="314184" cy="1078684"/>
            </a:xfrm>
            <a:prstGeom prst="line">
              <a:avLst/>
            </a:prstGeom>
            <a:ln w="38100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5BF2D931-19BF-4536-9C29-D0DA6172CDB3}"/>
                </a:ext>
              </a:extLst>
            </p:cNvPr>
            <p:cNvSpPr txBox="1"/>
            <p:nvPr/>
          </p:nvSpPr>
          <p:spPr>
            <a:xfrm>
              <a:off x="4776422" y="5059179"/>
              <a:ext cx="1315763" cy="367115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232F6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60</a:t>
              </a:r>
              <a:r>
                <a:rPr kumimoji="0" lang="ru-RU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232F6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0 мм</a:t>
              </a: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232F61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F016D07-DAEA-4AB4-AA9D-44CBCC35CF87}"/>
                </a:ext>
              </a:extLst>
            </p:cNvPr>
            <p:cNvSpPr txBox="1"/>
            <p:nvPr/>
          </p:nvSpPr>
          <p:spPr>
            <a:xfrm>
              <a:off x="4838792" y="5586814"/>
              <a:ext cx="1315763" cy="367115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232F6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60</a:t>
              </a:r>
              <a:r>
                <a:rPr kumimoji="0" lang="ru-RU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232F6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0 мм</a:t>
              </a: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232F61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C2E9873B-7411-44CA-9DCE-0E729ECDC04F}"/>
                </a:ext>
              </a:extLst>
            </p:cNvPr>
            <p:cNvSpPr txBox="1"/>
            <p:nvPr/>
          </p:nvSpPr>
          <p:spPr>
            <a:xfrm>
              <a:off x="4210982" y="4642953"/>
              <a:ext cx="184731" cy="33855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77" name="Group 1">
              <a:extLst>
                <a:ext uri="{FF2B5EF4-FFF2-40B4-BE49-F238E27FC236}">
                  <a16:creationId xmlns:a16="http://schemas.microsoft.com/office/drawing/2014/main" id="{E4276616-C317-4DE4-81E4-9F5AFF403E54}"/>
                </a:ext>
              </a:extLst>
            </p:cNvPr>
            <p:cNvGrpSpPr/>
            <p:nvPr/>
          </p:nvGrpSpPr>
          <p:grpSpPr>
            <a:xfrm>
              <a:off x="5909849" y="4489489"/>
              <a:ext cx="2454646" cy="1570750"/>
              <a:chOff x="5909849" y="4489489"/>
              <a:chExt cx="2454646" cy="1570750"/>
            </a:xfrm>
          </p:grpSpPr>
          <p:cxnSp>
            <p:nvCxnSpPr>
              <p:cNvPr id="117" name="Straight Connector 44">
                <a:extLst>
                  <a:ext uri="{FF2B5EF4-FFF2-40B4-BE49-F238E27FC236}">
                    <a16:creationId xmlns:a16="http://schemas.microsoft.com/office/drawing/2014/main" id="{FD0FF9E1-4931-4877-A1F1-A7C369B2B1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95222" y="4981507"/>
                <a:ext cx="569273" cy="1078732"/>
              </a:xfrm>
              <a:prstGeom prst="line">
                <a:avLst/>
              </a:prstGeom>
              <a:ln w="38100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AA782D16-F566-45EC-90CF-31102D6EC54F}"/>
                  </a:ext>
                </a:extLst>
              </p:cNvPr>
              <p:cNvSpPr txBox="1"/>
              <p:nvPr/>
            </p:nvSpPr>
            <p:spPr>
              <a:xfrm>
                <a:off x="5909849" y="4489489"/>
                <a:ext cx="2367999" cy="402612"/>
              </a:xfrm>
              <a:prstGeom prst="rect">
                <a:avLst/>
              </a:prstGeom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32F6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10</a:t>
                </a:r>
                <a:r>
                  <a:rPr kumimoji="0" lang="ru-RU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32F6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0</a:t>
                </a: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32F6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– 1200</a:t>
                </a:r>
                <a:r>
                  <a:rPr kumimoji="0" lang="ru-RU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32F61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мм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232F61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cxnSp>
            <p:nvCxnSpPr>
              <p:cNvPr id="119" name="Straight Connector 24">
                <a:extLst>
                  <a:ext uri="{FF2B5EF4-FFF2-40B4-BE49-F238E27FC236}">
                    <a16:creationId xmlns:a16="http://schemas.microsoft.com/office/drawing/2014/main" id="{CD179E64-5428-4D58-AD13-4715E3A676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32425" y="5023156"/>
                <a:ext cx="272690" cy="1037083"/>
              </a:xfrm>
              <a:prstGeom prst="line">
                <a:avLst/>
              </a:prstGeom>
              <a:ln w="38100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Straight Connector 28">
                <a:extLst>
                  <a:ext uri="{FF2B5EF4-FFF2-40B4-BE49-F238E27FC236}">
                    <a16:creationId xmlns:a16="http://schemas.microsoft.com/office/drawing/2014/main" id="{315615A2-763D-4B69-A959-24BB1C1B0F11}"/>
                  </a:ext>
                </a:extLst>
              </p:cNvPr>
              <p:cNvCxnSpPr/>
              <p:nvPr/>
            </p:nvCxnSpPr>
            <p:spPr>
              <a:xfrm flipV="1">
                <a:off x="6715657" y="5023156"/>
                <a:ext cx="151341" cy="1103"/>
              </a:xfrm>
              <a:prstGeom prst="line">
                <a:avLst/>
              </a:prstGeom>
              <a:ln w="28575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36">
                <a:extLst>
                  <a:ext uri="{FF2B5EF4-FFF2-40B4-BE49-F238E27FC236}">
                    <a16:creationId xmlns:a16="http://schemas.microsoft.com/office/drawing/2014/main" id="{5492E773-A13B-40CB-A93C-BA441563A442}"/>
                  </a:ext>
                </a:extLst>
              </p:cNvPr>
              <p:cNvCxnSpPr/>
              <p:nvPr/>
            </p:nvCxnSpPr>
            <p:spPr>
              <a:xfrm flipV="1">
                <a:off x="7155399" y="5023156"/>
                <a:ext cx="151341" cy="1103"/>
              </a:xfrm>
              <a:prstGeom prst="line">
                <a:avLst/>
              </a:prstGeom>
              <a:ln w="28575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Straight Connector 37">
                <a:extLst>
                  <a:ext uri="{FF2B5EF4-FFF2-40B4-BE49-F238E27FC236}">
                    <a16:creationId xmlns:a16="http://schemas.microsoft.com/office/drawing/2014/main" id="{D2AC56A0-FC4B-4DE0-A32D-F26E3C6A0551}"/>
                  </a:ext>
                </a:extLst>
              </p:cNvPr>
              <p:cNvCxnSpPr/>
              <p:nvPr/>
            </p:nvCxnSpPr>
            <p:spPr>
              <a:xfrm flipV="1">
                <a:off x="7375270" y="5023156"/>
                <a:ext cx="151341" cy="1103"/>
              </a:xfrm>
              <a:prstGeom prst="line">
                <a:avLst/>
              </a:prstGeom>
              <a:ln w="28575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Straight Connector 38">
                <a:extLst>
                  <a:ext uri="{FF2B5EF4-FFF2-40B4-BE49-F238E27FC236}">
                    <a16:creationId xmlns:a16="http://schemas.microsoft.com/office/drawing/2014/main" id="{D8470D0F-4E6D-47CD-8688-E3AEDBAA1F86}"/>
                  </a:ext>
                </a:extLst>
              </p:cNvPr>
              <p:cNvCxnSpPr/>
              <p:nvPr/>
            </p:nvCxnSpPr>
            <p:spPr>
              <a:xfrm flipV="1">
                <a:off x="6495786" y="5023156"/>
                <a:ext cx="151341" cy="1103"/>
              </a:xfrm>
              <a:prstGeom prst="line">
                <a:avLst/>
              </a:prstGeom>
              <a:ln w="28575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Straight Connector 39">
                <a:extLst>
                  <a:ext uri="{FF2B5EF4-FFF2-40B4-BE49-F238E27FC236}">
                    <a16:creationId xmlns:a16="http://schemas.microsoft.com/office/drawing/2014/main" id="{8B092F0C-2672-4F36-AACF-52B47686C61C}"/>
                  </a:ext>
                </a:extLst>
              </p:cNvPr>
              <p:cNvCxnSpPr/>
              <p:nvPr/>
            </p:nvCxnSpPr>
            <p:spPr>
              <a:xfrm flipV="1">
                <a:off x="6935528" y="5023156"/>
                <a:ext cx="151341" cy="1103"/>
              </a:xfrm>
              <a:prstGeom prst="line">
                <a:avLst/>
              </a:prstGeom>
              <a:ln w="28575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Straight Connector 40">
                <a:extLst>
                  <a:ext uri="{FF2B5EF4-FFF2-40B4-BE49-F238E27FC236}">
                    <a16:creationId xmlns:a16="http://schemas.microsoft.com/office/drawing/2014/main" id="{064035EF-9914-4411-8CBE-51FA25E52D61}"/>
                  </a:ext>
                </a:extLst>
              </p:cNvPr>
              <p:cNvCxnSpPr/>
              <p:nvPr/>
            </p:nvCxnSpPr>
            <p:spPr>
              <a:xfrm flipV="1">
                <a:off x="6275915" y="5023156"/>
                <a:ext cx="151341" cy="1103"/>
              </a:xfrm>
              <a:prstGeom prst="line">
                <a:avLst/>
              </a:prstGeom>
              <a:ln w="28575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41">
                <a:extLst>
                  <a:ext uri="{FF2B5EF4-FFF2-40B4-BE49-F238E27FC236}">
                    <a16:creationId xmlns:a16="http://schemas.microsoft.com/office/drawing/2014/main" id="{D74725BE-5C2C-441C-A1D7-CB46BCCEA6E7}"/>
                  </a:ext>
                </a:extLst>
              </p:cNvPr>
              <p:cNvCxnSpPr/>
              <p:nvPr/>
            </p:nvCxnSpPr>
            <p:spPr>
              <a:xfrm flipV="1">
                <a:off x="7595142" y="5023156"/>
                <a:ext cx="151341" cy="1103"/>
              </a:xfrm>
              <a:prstGeom prst="line">
                <a:avLst/>
              </a:prstGeom>
              <a:ln w="28575">
                <a:solidFill>
                  <a:srgbClr val="EC963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78" name="Straight Connector 49">
              <a:extLst>
                <a:ext uri="{FF2B5EF4-FFF2-40B4-BE49-F238E27FC236}">
                  <a16:creationId xmlns:a16="http://schemas.microsoft.com/office/drawing/2014/main" id="{2A0EFC4D-D4A4-4349-B9CA-0FDA6F3714F2}"/>
                </a:ext>
              </a:extLst>
            </p:cNvPr>
            <p:cNvCxnSpPr/>
            <p:nvPr/>
          </p:nvCxnSpPr>
          <p:spPr>
            <a:xfrm>
              <a:off x="1914506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50">
              <a:extLst>
                <a:ext uri="{FF2B5EF4-FFF2-40B4-BE49-F238E27FC236}">
                  <a16:creationId xmlns:a16="http://schemas.microsoft.com/office/drawing/2014/main" id="{EC0BB3D0-F4D4-4A1F-B339-AE87BB65DEC3}"/>
                </a:ext>
              </a:extLst>
            </p:cNvPr>
            <p:cNvCxnSpPr/>
            <p:nvPr/>
          </p:nvCxnSpPr>
          <p:spPr>
            <a:xfrm>
              <a:off x="3255950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51">
              <a:extLst>
                <a:ext uri="{FF2B5EF4-FFF2-40B4-BE49-F238E27FC236}">
                  <a16:creationId xmlns:a16="http://schemas.microsoft.com/office/drawing/2014/main" id="{BB4F1B1B-BCCC-4114-9B76-DCE52A64BBAA}"/>
                </a:ext>
              </a:extLst>
            </p:cNvPr>
            <p:cNvCxnSpPr/>
            <p:nvPr/>
          </p:nvCxnSpPr>
          <p:spPr>
            <a:xfrm>
              <a:off x="4262033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52">
              <a:extLst>
                <a:ext uri="{FF2B5EF4-FFF2-40B4-BE49-F238E27FC236}">
                  <a16:creationId xmlns:a16="http://schemas.microsoft.com/office/drawing/2014/main" id="{36E6B952-59D4-4AD1-B741-AD2862D8EFE5}"/>
                </a:ext>
              </a:extLst>
            </p:cNvPr>
            <p:cNvCxnSpPr/>
            <p:nvPr/>
          </p:nvCxnSpPr>
          <p:spPr>
            <a:xfrm>
              <a:off x="4597394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53">
              <a:extLst>
                <a:ext uri="{FF2B5EF4-FFF2-40B4-BE49-F238E27FC236}">
                  <a16:creationId xmlns:a16="http://schemas.microsoft.com/office/drawing/2014/main" id="{D4A60B7A-5EC3-48BF-BAA2-9750317FEF87}"/>
                </a:ext>
              </a:extLst>
            </p:cNvPr>
            <p:cNvCxnSpPr/>
            <p:nvPr/>
          </p:nvCxnSpPr>
          <p:spPr>
            <a:xfrm>
              <a:off x="4932755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54">
              <a:extLst>
                <a:ext uri="{FF2B5EF4-FFF2-40B4-BE49-F238E27FC236}">
                  <a16:creationId xmlns:a16="http://schemas.microsoft.com/office/drawing/2014/main" id="{995CBD03-ADB1-47BF-AB6C-86ED02918D70}"/>
                </a:ext>
              </a:extLst>
            </p:cNvPr>
            <p:cNvCxnSpPr/>
            <p:nvPr/>
          </p:nvCxnSpPr>
          <p:spPr>
            <a:xfrm>
              <a:off x="5268116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55">
              <a:extLst>
                <a:ext uri="{FF2B5EF4-FFF2-40B4-BE49-F238E27FC236}">
                  <a16:creationId xmlns:a16="http://schemas.microsoft.com/office/drawing/2014/main" id="{B675417C-9EFE-4E2B-BCA2-EA891B5736A4}"/>
                </a:ext>
              </a:extLst>
            </p:cNvPr>
            <p:cNvCxnSpPr/>
            <p:nvPr/>
          </p:nvCxnSpPr>
          <p:spPr>
            <a:xfrm>
              <a:off x="5603477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56">
              <a:extLst>
                <a:ext uri="{FF2B5EF4-FFF2-40B4-BE49-F238E27FC236}">
                  <a16:creationId xmlns:a16="http://schemas.microsoft.com/office/drawing/2014/main" id="{13A080A7-A7B0-4D00-89BC-B4F9CD91D0E9}"/>
                </a:ext>
              </a:extLst>
            </p:cNvPr>
            <p:cNvCxnSpPr/>
            <p:nvPr/>
          </p:nvCxnSpPr>
          <p:spPr>
            <a:xfrm>
              <a:off x="2249867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57">
              <a:extLst>
                <a:ext uri="{FF2B5EF4-FFF2-40B4-BE49-F238E27FC236}">
                  <a16:creationId xmlns:a16="http://schemas.microsoft.com/office/drawing/2014/main" id="{D6BB851A-E209-444B-AF28-57D2A75D7920}"/>
                </a:ext>
              </a:extLst>
            </p:cNvPr>
            <p:cNvCxnSpPr/>
            <p:nvPr/>
          </p:nvCxnSpPr>
          <p:spPr>
            <a:xfrm>
              <a:off x="2585228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58">
              <a:extLst>
                <a:ext uri="{FF2B5EF4-FFF2-40B4-BE49-F238E27FC236}">
                  <a16:creationId xmlns:a16="http://schemas.microsoft.com/office/drawing/2014/main" id="{D68A587B-D2CA-4125-B779-A3C790AAC896}"/>
                </a:ext>
              </a:extLst>
            </p:cNvPr>
            <p:cNvCxnSpPr/>
            <p:nvPr/>
          </p:nvCxnSpPr>
          <p:spPr>
            <a:xfrm>
              <a:off x="2920589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59">
              <a:extLst>
                <a:ext uri="{FF2B5EF4-FFF2-40B4-BE49-F238E27FC236}">
                  <a16:creationId xmlns:a16="http://schemas.microsoft.com/office/drawing/2014/main" id="{EC295189-3ADB-433F-A39B-1E8379027A84}"/>
                </a:ext>
              </a:extLst>
            </p:cNvPr>
            <p:cNvCxnSpPr/>
            <p:nvPr/>
          </p:nvCxnSpPr>
          <p:spPr>
            <a:xfrm>
              <a:off x="3591311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61">
              <a:extLst>
                <a:ext uri="{FF2B5EF4-FFF2-40B4-BE49-F238E27FC236}">
                  <a16:creationId xmlns:a16="http://schemas.microsoft.com/office/drawing/2014/main" id="{668A480A-9B1A-4449-AD91-7106970C0A4A}"/>
                </a:ext>
              </a:extLst>
            </p:cNvPr>
            <p:cNvCxnSpPr/>
            <p:nvPr/>
          </p:nvCxnSpPr>
          <p:spPr>
            <a:xfrm>
              <a:off x="3926672" y="54910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62">
              <a:extLst>
                <a:ext uri="{FF2B5EF4-FFF2-40B4-BE49-F238E27FC236}">
                  <a16:creationId xmlns:a16="http://schemas.microsoft.com/office/drawing/2014/main" id="{D6999D38-704C-48A2-9DBC-742C60721D87}"/>
                </a:ext>
              </a:extLst>
            </p:cNvPr>
            <p:cNvCxnSpPr/>
            <p:nvPr/>
          </p:nvCxnSpPr>
          <p:spPr>
            <a:xfrm>
              <a:off x="5843585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63">
              <a:extLst>
                <a:ext uri="{FF2B5EF4-FFF2-40B4-BE49-F238E27FC236}">
                  <a16:creationId xmlns:a16="http://schemas.microsoft.com/office/drawing/2014/main" id="{CE795FB8-747D-4528-BEE1-DDFFC3AF79AD}"/>
                </a:ext>
              </a:extLst>
            </p:cNvPr>
            <p:cNvCxnSpPr/>
            <p:nvPr/>
          </p:nvCxnSpPr>
          <p:spPr>
            <a:xfrm>
              <a:off x="2035156" y="5027491"/>
              <a:ext cx="147638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64">
              <a:extLst>
                <a:ext uri="{FF2B5EF4-FFF2-40B4-BE49-F238E27FC236}">
                  <a16:creationId xmlns:a16="http://schemas.microsoft.com/office/drawing/2014/main" id="{D2B26DBC-6E99-4048-BC21-8D650070224F}"/>
                </a:ext>
              </a:extLst>
            </p:cNvPr>
            <p:cNvCxnSpPr/>
            <p:nvPr/>
          </p:nvCxnSpPr>
          <p:spPr>
            <a:xfrm>
              <a:off x="3304632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65">
              <a:extLst>
                <a:ext uri="{FF2B5EF4-FFF2-40B4-BE49-F238E27FC236}">
                  <a16:creationId xmlns:a16="http://schemas.microsoft.com/office/drawing/2014/main" id="{1C6F9573-BCC9-4861-B7CA-B946D41A4BB8}"/>
                </a:ext>
              </a:extLst>
            </p:cNvPr>
            <p:cNvCxnSpPr/>
            <p:nvPr/>
          </p:nvCxnSpPr>
          <p:spPr>
            <a:xfrm>
              <a:off x="4256739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66">
              <a:extLst>
                <a:ext uri="{FF2B5EF4-FFF2-40B4-BE49-F238E27FC236}">
                  <a16:creationId xmlns:a16="http://schemas.microsoft.com/office/drawing/2014/main" id="{2BF6B1A4-F778-4A05-A848-E23CB9760592}"/>
                </a:ext>
              </a:extLst>
            </p:cNvPr>
            <p:cNvCxnSpPr/>
            <p:nvPr/>
          </p:nvCxnSpPr>
          <p:spPr>
            <a:xfrm>
              <a:off x="4574108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67">
              <a:extLst>
                <a:ext uri="{FF2B5EF4-FFF2-40B4-BE49-F238E27FC236}">
                  <a16:creationId xmlns:a16="http://schemas.microsoft.com/office/drawing/2014/main" id="{A43E96CF-4E13-4ED4-A196-4C583CC41B3F}"/>
                </a:ext>
              </a:extLst>
            </p:cNvPr>
            <p:cNvCxnSpPr/>
            <p:nvPr/>
          </p:nvCxnSpPr>
          <p:spPr>
            <a:xfrm>
              <a:off x="4891477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68">
              <a:extLst>
                <a:ext uri="{FF2B5EF4-FFF2-40B4-BE49-F238E27FC236}">
                  <a16:creationId xmlns:a16="http://schemas.microsoft.com/office/drawing/2014/main" id="{6315D8D8-71BB-4A0E-84AB-1FB57DC40612}"/>
                </a:ext>
              </a:extLst>
            </p:cNvPr>
            <p:cNvCxnSpPr/>
            <p:nvPr/>
          </p:nvCxnSpPr>
          <p:spPr>
            <a:xfrm>
              <a:off x="5208846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69">
              <a:extLst>
                <a:ext uri="{FF2B5EF4-FFF2-40B4-BE49-F238E27FC236}">
                  <a16:creationId xmlns:a16="http://schemas.microsoft.com/office/drawing/2014/main" id="{CECD9590-A6AB-40A6-A940-2B6D1545B43B}"/>
                </a:ext>
              </a:extLst>
            </p:cNvPr>
            <p:cNvCxnSpPr/>
            <p:nvPr/>
          </p:nvCxnSpPr>
          <p:spPr>
            <a:xfrm>
              <a:off x="5526215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70">
              <a:extLst>
                <a:ext uri="{FF2B5EF4-FFF2-40B4-BE49-F238E27FC236}">
                  <a16:creationId xmlns:a16="http://schemas.microsoft.com/office/drawing/2014/main" id="{32DE3757-0682-4838-9CEA-1B4FB6829918}"/>
                </a:ext>
              </a:extLst>
            </p:cNvPr>
            <p:cNvCxnSpPr/>
            <p:nvPr/>
          </p:nvCxnSpPr>
          <p:spPr>
            <a:xfrm>
              <a:off x="2352525" y="5027491"/>
              <a:ext cx="147638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71">
              <a:extLst>
                <a:ext uri="{FF2B5EF4-FFF2-40B4-BE49-F238E27FC236}">
                  <a16:creationId xmlns:a16="http://schemas.microsoft.com/office/drawing/2014/main" id="{C3D9692E-35D1-43C3-9BE5-106CC54032DE}"/>
                </a:ext>
              </a:extLst>
            </p:cNvPr>
            <p:cNvCxnSpPr/>
            <p:nvPr/>
          </p:nvCxnSpPr>
          <p:spPr>
            <a:xfrm>
              <a:off x="2669893" y="5027491"/>
              <a:ext cx="147638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72">
              <a:extLst>
                <a:ext uri="{FF2B5EF4-FFF2-40B4-BE49-F238E27FC236}">
                  <a16:creationId xmlns:a16="http://schemas.microsoft.com/office/drawing/2014/main" id="{16B2DBA8-49B2-403F-BB3F-851FC9113C8A}"/>
                </a:ext>
              </a:extLst>
            </p:cNvPr>
            <p:cNvCxnSpPr/>
            <p:nvPr/>
          </p:nvCxnSpPr>
          <p:spPr>
            <a:xfrm>
              <a:off x="2987263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73">
              <a:extLst>
                <a:ext uri="{FF2B5EF4-FFF2-40B4-BE49-F238E27FC236}">
                  <a16:creationId xmlns:a16="http://schemas.microsoft.com/office/drawing/2014/main" id="{6D5EC30A-3D47-4F0B-B3C2-0C0BA67C90E7}"/>
                </a:ext>
              </a:extLst>
            </p:cNvPr>
            <p:cNvCxnSpPr/>
            <p:nvPr/>
          </p:nvCxnSpPr>
          <p:spPr>
            <a:xfrm>
              <a:off x="3622001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74">
              <a:extLst>
                <a:ext uri="{FF2B5EF4-FFF2-40B4-BE49-F238E27FC236}">
                  <a16:creationId xmlns:a16="http://schemas.microsoft.com/office/drawing/2014/main" id="{4F38582B-E3AE-4DE2-B45C-0F36FD52A16B}"/>
                </a:ext>
              </a:extLst>
            </p:cNvPr>
            <p:cNvCxnSpPr/>
            <p:nvPr/>
          </p:nvCxnSpPr>
          <p:spPr>
            <a:xfrm>
              <a:off x="3939370" y="502749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75">
              <a:extLst>
                <a:ext uri="{FF2B5EF4-FFF2-40B4-BE49-F238E27FC236}">
                  <a16:creationId xmlns:a16="http://schemas.microsoft.com/office/drawing/2014/main" id="{ADDE792C-5880-400C-BE7F-720A9D49EB39}"/>
                </a:ext>
              </a:extLst>
            </p:cNvPr>
            <p:cNvCxnSpPr/>
            <p:nvPr/>
          </p:nvCxnSpPr>
          <p:spPr>
            <a:xfrm>
              <a:off x="6091235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76">
              <a:extLst>
                <a:ext uri="{FF2B5EF4-FFF2-40B4-BE49-F238E27FC236}">
                  <a16:creationId xmlns:a16="http://schemas.microsoft.com/office/drawing/2014/main" id="{7BB85081-FA92-4792-B387-249139DD850E}"/>
                </a:ext>
              </a:extLst>
            </p:cNvPr>
            <p:cNvCxnSpPr/>
            <p:nvPr/>
          </p:nvCxnSpPr>
          <p:spPr>
            <a:xfrm>
              <a:off x="2066906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82">
              <a:extLst>
                <a:ext uri="{FF2B5EF4-FFF2-40B4-BE49-F238E27FC236}">
                  <a16:creationId xmlns:a16="http://schemas.microsoft.com/office/drawing/2014/main" id="{AABE60BD-2190-4CD8-BDC4-F7AB1AB60F27}"/>
                </a:ext>
              </a:extLst>
            </p:cNvPr>
            <p:cNvCxnSpPr/>
            <p:nvPr/>
          </p:nvCxnSpPr>
          <p:spPr>
            <a:xfrm>
              <a:off x="3408350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83">
              <a:extLst>
                <a:ext uri="{FF2B5EF4-FFF2-40B4-BE49-F238E27FC236}">
                  <a16:creationId xmlns:a16="http://schemas.microsoft.com/office/drawing/2014/main" id="{9DE77F04-A6EE-4D1B-B003-D6688ABF6466}"/>
                </a:ext>
              </a:extLst>
            </p:cNvPr>
            <p:cNvCxnSpPr/>
            <p:nvPr/>
          </p:nvCxnSpPr>
          <p:spPr>
            <a:xfrm>
              <a:off x="4414433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84">
              <a:extLst>
                <a:ext uri="{FF2B5EF4-FFF2-40B4-BE49-F238E27FC236}">
                  <a16:creationId xmlns:a16="http://schemas.microsoft.com/office/drawing/2014/main" id="{A3D957D9-1310-419E-87EF-AAEA503C653C}"/>
                </a:ext>
              </a:extLst>
            </p:cNvPr>
            <p:cNvCxnSpPr/>
            <p:nvPr/>
          </p:nvCxnSpPr>
          <p:spPr>
            <a:xfrm>
              <a:off x="4749794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85">
              <a:extLst>
                <a:ext uri="{FF2B5EF4-FFF2-40B4-BE49-F238E27FC236}">
                  <a16:creationId xmlns:a16="http://schemas.microsoft.com/office/drawing/2014/main" id="{BA793473-B2F5-447F-9313-D7218C715D8D}"/>
                </a:ext>
              </a:extLst>
            </p:cNvPr>
            <p:cNvCxnSpPr/>
            <p:nvPr/>
          </p:nvCxnSpPr>
          <p:spPr>
            <a:xfrm>
              <a:off x="5085155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86">
              <a:extLst>
                <a:ext uri="{FF2B5EF4-FFF2-40B4-BE49-F238E27FC236}">
                  <a16:creationId xmlns:a16="http://schemas.microsoft.com/office/drawing/2014/main" id="{1D878145-25D2-4897-8F6D-54AEDC9CA651}"/>
                </a:ext>
              </a:extLst>
            </p:cNvPr>
            <p:cNvCxnSpPr/>
            <p:nvPr/>
          </p:nvCxnSpPr>
          <p:spPr>
            <a:xfrm>
              <a:off x="5420516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87">
              <a:extLst>
                <a:ext uri="{FF2B5EF4-FFF2-40B4-BE49-F238E27FC236}">
                  <a16:creationId xmlns:a16="http://schemas.microsoft.com/office/drawing/2014/main" id="{ADA04CD8-B933-46E4-BD8A-C6F68D0A850C}"/>
                </a:ext>
              </a:extLst>
            </p:cNvPr>
            <p:cNvCxnSpPr/>
            <p:nvPr/>
          </p:nvCxnSpPr>
          <p:spPr>
            <a:xfrm>
              <a:off x="5755877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88">
              <a:extLst>
                <a:ext uri="{FF2B5EF4-FFF2-40B4-BE49-F238E27FC236}">
                  <a16:creationId xmlns:a16="http://schemas.microsoft.com/office/drawing/2014/main" id="{D64A36A2-B98F-4782-9944-8F04F37C4CDB}"/>
                </a:ext>
              </a:extLst>
            </p:cNvPr>
            <p:cNvCxnSpPr/>
            <p:nvPr/>
          </p:nvCxnSpPr>
          <p:spPr>
            <a:xfrm>
              <a:off x="2402267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89">
              <a:extLst>
                <a:ext uri="{FF2B5EF4-FFF2-40B4-BE49-F238E27FC236}">
                  <a16:creationId xmlns:a16="http://schemas.microsoft.com/office/drawing/2014/main" id="{33B37FC4-9721-467F-8F45-D6C487DE71CD}"/>
                </a:ext>
              </a:extLst>
            </p:cNvPr>
            <p:cNvCxnSpPr/>
            <p:nvPr/>
          </p:nvCxnSpPr>
          <p:spPr>
            <a:xfrm>
              <a:off x="2737628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90">
              <a:extLst>
                <a:ext uri="{FF2B5EF4-FFF2-40B4-BE49-F238E27FC236}">
                  <a16:creationId xmlns:a16="http://schemas.microsoft.com/office/drawing/2014/main" id="{7A56EC27-73AB-425A-ADDF-C2B0452B3209}"/>
                </a:ext>
              </a:extLst>
            </p:cNvPr>
            <p:cNvCxnSpPr/>
            <p:nvPr/>
          </p:nvCxnSpPr>
          <p:spPr>
            <a:xfrm>
              <a:off x="3072989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91">
              <a:extLst>
                <a:ext uri="{FF2B5EF4-FFF2-40B4-BE49-F238E27FC236}">
                  <a16:creationId xmlns:a16="http://schemas.microsoft.com/office/drawing/2014/main" id="{C3A539BD-FC26-44C0-8A51-685AA1B34970}"/>
                </a:ext>
              </a:extLst>
            </p:cNvPr>
            <p:cNvCxnSpPr/>
            <p:nvPr/>
          </p:nvCxnSpPr>
          <p:spPr>
            <a:xfrm>
              <a:off x="3743711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92">
              <a:extLst>
                <a:ext uri="{FF2B5EF4-FFF2-40B4-BE49-F238E27FC236}">
                  <a16:creationId xmlns:a16="http://schemas.microsoft.com/office/drawing/2014/main" id="{D009DD95-D551-486A-B9D3-185CF8E0A74F}"/>
                </a:ext>
              </a:extLst>
            </p:cNvPr>
            <p:cNvCxnSpPr/>
            <p:nvPr/>
          </p:nvCxnSpPr>
          <p:spPr>
            <a:xfrm>
              <a:off x="4079072" y="603714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93">
              <a:extLst>
                <a:ext uri="{FF2B5EF4-FFF2-40B4-BE49-F238E27FC236}">
                  <a16:creationId xmlns:a16="http://schemas.microsoft.com/office/drawing/2014/main" id="{30F491DE-522D-40B3-965D-ECF01AAC64AD}"/>
                </a:ext>
              </a:extLst>
            </p:cNvPr>
            <p:cNvCxnSpPr/>
            <p:nvPr/>
          </p:nvCxnSpPr>
          <p:spPr>
            <a:xfrm>
              <a:off x="1766869" y="6035430"/>
              <a:ext cx="147637" cy="0"/>
            </a:xfrm>
            <a:prstGeom prst="line">
              <a:avLst/>
            </a:prstGeom>
            <a:ln w="28575">
              <a:solidFill>
                <a:srgbClr val="EC963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3" name="Схема 22">
            <a:extLst>
              <a:ext uri="{FF2B5EF4-FFF2-40B4-BE49-F238E27FC236}">
                <a16:creationId xmlns:a16="http://schemas.microsoft.com/office/drawing/2014/main" id="{5F149810-957D-444D-9372-DA946ED6A4B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67539678"/>
              </p:ext>
            </p:extLst>
          </p:nvPr>
        </p:nvGraphicFramePr>
        <p:xfrm>
          <a:off x="293575" y="3284996"/>
          <a:ext cx="5603484" cy="299242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graphicFrame>
        <p:nvGraphicFramePr>
          <p:cNvPr id="130" name="Схема 129">
            <a:extLst>
              <a:ext uri="{FF2B5EF4-FFF2-40B4-BE49-F238E27FC236}">
                <a16:creationId xmlns:a16="http://schemas.microsoft.com/office/drawing/2014/main" id="{FF930989-9F21-4E69-840E-2C5E4FA6E74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69705641"/>
              </p:ext>
            </p:extLst>
          </p:nvPr>
        </p:nvGraphicFramePr>
        <p:xfrm>
          <a:off x="6133308" y="3284996"/>
          <a:ext cx="5603484" cy="299242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0" r:lo="rId11" r:qs="rId12" r:cs="rId13"/>
          </a:graphicData>
        </a:graphic>
      </p:graphicFrame>
      <p:grpSp>
        <p:nvGrpSpPr>
          <p:cNvPr id="131" name="Группа 130">
            <a:extLst>
              <a:ext uri="{FF2B5EF4-FFF2-40B4-BE49-F238E27FC236}">
                <a16:creationId xmlns:a16="http://schemas.microsoft.com/office/drawing/2014/main" id="{4F9BD9BD-1751-4E92-9C13-96F5AFFF422B}"/>
              </a:ext>
            </a:extLst>
          </p:cNvPr>
          <p:cNvGrpSpPr/>
          <p:nvPr/>
        </p:nvGrpSpPr>
        <p:grpSpPr>
          <a:xfrm>
            <a:off x="2440281" y="802067"/>
            <a:ext cx="1452764" cy="487744"/>
            <a:chOff x="0" y="41638"/>
            <a:chExt cx="10174028" cy="430560"/>
          </a:xfrm>
          <a:solidFill>
            <a:srgbClr val="242E40"/>
          </a:solidFill>
        </p:grpSpPr>
        <p:sp>
          <p:nvSpPr>
            <p:cNvPr id="132" name="Прямоугольник: скругленные углы 131">
              <a:extLst>
                <a:ext uri="{FF2B5EF4-FFF2-40B4-BE49-F238E27FC236}">
                  <a16:creationId xmlns:a16="http://schemas.microsoft.com/office/drawing/2014/main" id="{C2C69D3F-BAB6-45F7-B2BA-9E5A6C43505A}"/>
                </a:ext>
              </a:extLst>
            </p:cNvPr>
            <p:cNvSpPr/>
            <p:nvPr/>
          </p:nvSpPr>
          <p:spPr>
            <a:xfrm>
              <a:off x="0" y="41638"/>
              <a:ext cx="10174028" cy="430560"/>
            </a:xfrm>
            <a:prstGeom prst="roundRect">
              <a:avLst/>
            </a:prstGeom>
            <a:grpFill/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33" name="Прямоугольник: скругленные углы 4">
              <a:extLst>
                <a:ext uri="{FF2B5EF4-FFF2-40B4-BE49-F238E27FC236}">
                  <a16:creationId xmlns:a16="http://schemas.microsoft.com/office/drawing/2014/main" id="{5CC637C2-7894-4145-A62D-625C17E2C576}"/>
                </a:ext>
              </a:extLst>
            </p:cNvPr>
            <p:cNvSpPr txBox="1"/>
            <p:nvPr/>
          </p:nvSpPr>
          <p:spPr>
            <a:xfrm>
              <a:off x="21020" y="62656"/>
              <a:ext cx="10131992" cy="388524"/>
            </a:xfrm>
            <a:prstGeom prst="rect">
              <a:avLst/>
            </a:prstGeom>
            <a:grpFill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53340" tIns="53340" rIns="53340" bIns="53340" numCol="1" spcCol="127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Плиты</a:t>
              </a:r>
              <a:endPara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34" name="Группа 133">
            <a:extLst>
              <a:ext uri="{FF2B5EF4-FFF2-40B4-BE49-F238E27FC236}">
                <a16:creationId xmlns:a16="http://schemas.microsoft.com/office/drawing/2014/main" id="{7217EF0E-F8B8-463A-A2FA-C00390254C9E}"/>
              </a:ext>
            </a:extLst>
          </p:cNvPr>
          <p:cNvGrpSpPr/>
          <p:nvPr/>
        </p:nvGrpSpPr>
        <p:grpSpPr>
          <a:xfrm>
            <a:off x="8048993" y="829358"/>
            <a:ext cx="1452764" cy="487744"/>
            <a:chOff x="0" y="41638"/>
            <a:chExt cx="10174028" cy="430560"/>
          </a:xfrm>
          <a:solidFill>
            <a:srgbClr val="242E40"/>
          </a:solidFill>
        </p:grpSpPr>
        <p:sp>
          <p:nvSpPr>
            <p:cNvPr id="135" name="Прямоугольник: скругленные углы 134">
              <a:extLst>
                <a:ext uri="{FF2B5EF4-FFF2-40B4-BE49-F238E27FC236}">
                  <a16:creationId xmlns:a16="http://schemas.microsoft.com/office/drawing/2014/main" id="{6909C61A-A754-4C4D-A5FD-90BC83103FF3}"/>
                </a:ext>
              </a:extLst>
            </p:cNvPr>
            <p:cNvSpPr/>
            <p:nvPr/>
          </p:nvSpPr>
          <p:spPr>
            <a:xfrm>
              <a:off x="0" y="41638"/>
              <a:ext cx="10174028" cy="430560"/>
            </a:xfrm>
            <a:prstGeom prst="roundRect">
              <a:avLst/>
            </a:prstGeom>
            <a:grpFill/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36" name="Прямоугольник: скругленные углы 4">
              <a:extLst>
                <a:ext uri="{FF2B5EF4-FFF2-40B4-BE49-F238E27FC236}">
                  <a16:creationId xmlns:a16="http://schemas.microsoft.com/office/drawing/2014/main" id="{7F6BAFD4-1CC4-4C5A-AC01-41BCFCD41A58}"/>
                </a:ext>
              </a:extLst>
            </p:cNvPr>
            <p:cNvSpPr txBox="1"/>
            <p:nvPr/>
          </p:nvSpPr>
          <p:spPr>
            <a:xfrm>
              <a:off x="21020" y="62656"/>
              <a:ext cx="10131992" cy="388524"/>
            </a:xfrm>
            <a:prstGeom prst="rect">
              <a:avLst/>
            </a:prstGeom>
            <a:grpFill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53340" tIns="53340" rIns="53340" bIns="53340" numCol="1" spcCol="127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Рулоны</a:t>
              </a:r>
              <a:endPara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29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961164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/>
          <p:cNvSpPr>
            <a:spLocks noGrp="1"/>
          </p:cNvSpPr>
          <p:nvPr>
            <p:ph type="title"/>
          </p:nvPr>
        </p:nvSpPr>
        <p:spPr>
          <a:xfrm>
            <a:off x="542320" y="419504"/>
            <a:ext cx="8157543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Расшифровка наименований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27" name="Line 15">
            <a:extLst>
              <a:ext uri="{FF2B5EF4-FFF2-40B4-BE49-F238E27FC236}">
                <a16:creationId xmlns:a16="http://schemas.microsoft.com/office/drawing/2014/main" id="{FD053BF4-1EDF-491D-8CED-12F7049CF895}"/>
              </a:ext>
            </a:extLst>
          </p:cNvPr>
          <p:cNvSpPr>
            <a:spLocks noChangeShapeType="1"/>
          </p:cNvSpPr>
          <p:nvPr/>
        </p:nvSpPr>
        <p:spPr bwMode="gray">
          <a:xfrm>
            <a:off x="3772816" y="2676985"/>
            <a:ext cx="45323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28" name="Line 17">
            <a:extLst>
              <a:ext uri="{FF2B5EF4-FFF2-40B4-BE49-F238E27FC236}">
                <a16:creationId xmlns:a16="http://schemas.microsoft.com/office/drawing/2014/main" id="{2B414FF9-EC18-4B0B-B717-020C018628FF}"/>
              </a:ext>
            </a:extLst>
          </p:cNvPr>
          <p:cNvSpPr>
            <a:spLocks noChangeShapeType="1"/>
          </p:cNvSpPr>
          <p:nvPr/>
        </p:nvSpPr>
        <p:spPr bwMode="gray">
          <a:xfrm>
            <a:off x="4625381" y="2671951"/>
            <a:ext cx="287338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29" name="Line 18">
            <a:extLst>
              <a:ext uri="{FF2B5EF4-FFF2-40B4-BE49-F238E27FC236}">
                <a16:creationId xmlns:a16="http://schemas.microsoft.com/office/drawing/2014/main" id="{E3729202-1ABB-4554-9EEE-2BF54F37BD61}"/>
              </a:ext>
            </a:extLst>
          </p:cNvPr>
          <p:cNvSpPr>
            <a:spLocks noChangeShapeType="1"/>
          </p:cNvSpPr>
          <p:nvPr/>
        </p:nvSpPr>
        <p:spPr bwMode="gray">
          <a:xfrm>
            <a:off x="7865865" y="2708065"/>
            <a:ext cx="476251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37" name="Line 19">
            <a:extLst>
              <a:ext uri="{FF2B5EF4-FFF2-40B4-BE49-F238E27FC236}">
                <a16:creationId xmlns:a16="http://schemas.microsoft.com/office/drawing/2014/main" id="{D2F682A0-FEA7-4105-B190-7E7966CD34DE}"/>
              </a:ext>
            </a:extLst>
          </p:cNvPr>
          <p:cNvSpPr>
            <a:spLocks noChangeShapeType="1"/>
          </p:cNvSpPr>
          <p:nvPr/>
        </p:nvSpPr>
        <p:spPr bwMode="gray">
          <a:xfrm>
            <a:off x="4307270" y="2671951"/>
            <a:ext cx="287337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38" name="Line 20">
            <a:extLst>
              <a:ext uri="{FF2B5EF4-FFF2-40B4-BE49-F238E27FC236}">
                <a16:creationId xmlns:a16="http://schemas.microsoft.com/office/drawing/2014/main" id="{1D143EAB-0D8B-4707-B358-30CA4D6F086C}"/>
              </a:ext>
            </a:extLst>
          </p:cNvPr>
          <p:cNvSpPr>
            <a:spLocks noChangeShapeType="1"/>
          </p:cNvSpPr>
          <p:nvPr/>
        </p:nvSpPr>
        <p:spPr bwMode="gray">
          <a:xfrm>
            <a:off x="8612777" y="2671951"/>
            <a:ext cx="201168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39" name="Line 21">
            <a:extLst>
              <a:ext uri="{FF2B5EF4-FFF2-40B4-BE49-F238E27FC236}">
                <a16:creationId xmlns:a16="http://schemas.microsoft.com/office/drawing/2014/main" id="{0572A46A-F35D-4D9A-822E-6AC3595C6E34}"/>
              </a:ext>
            </a:extLst>
          </p:cNvPr>
          <p:cNvSpPr>
            <a:spLocks noChangeShapeType="1"/>
          </p:cNvSpPr>
          <p:nvPr/>
        </p:nvSpPr>
        <p:spPr bwMode="gray">
          <a:xfrm flipH="1">
            <a:off x="2419371" y="2703030"/>
            <a:ext cx="1587240" cy="70767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40" name="Line 22">
            <a:extLst>
              <a:ext uri="{FF2B5EF4-FFF2-40B4-BE49-F238E27FC236}">
                <a16:creationId xmlns:a16="http://schemas.microsoft.com/office/drawing/2014/main" id="{1F62BDA2-1629-416D-B8A4-7AF0FA2EAEDA}"/>
              </a:ext>
            </a:extLst>
          </p:cNvPr>
          <p:cNvSpPr>
            <a:spLocks noChangeShapeType="1"/>
          </p:cNvSpPr>
          <p:nvPr/>
        </p:nvSpPr>
        <p:spPr bwMode="gray">
          <a:xfrm flipH="1">
            <a:off x="2187578" y="2708065"/>
            <a:ext cx="2262501" cy="2151549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41" name="Line 23">
            <a:extLst>
              <a:ext uri="{FF2B5EF4-FFF2-40B4-BE49-F238E27FC236}">
                <a16:creationId xmlns:a16="http://schemas.microsoft.com/office/drawing/2014/main" id="{405308EB-EC14-4043-9591-CC57CE14E781}"/>
              </a:ext>
            </a:extLst>
          </p:cNvPr>
          <p:cNvSpPr>
            <a:spLocks noChangeShapeType="1"/>
          </p:cNvSpPr>
          <p:nvPr/>
        </p:nvSpPr>
        <p:spPr bwMode="gray">
          <a:xfrm flipH="1">
            <a:off x="3582253" y="2697995"/>
            <a:ext cx="1181335" cy="199641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42" name="Line 24">
            <a:extLst>
              <a:ext uri="{FF2B5EF4-FFF2-40B4-BE49-F238E27FC236}">
                <a16:creationId xmlns:a16="http://schemas.microsoft.com/office/drawing/2014/main" id="{811091F9-758F-4624-AB25-FAD696B558A3}"/>
              </a:ext>
            </a:extLst>
          </p:cNvPr>
          <p:cNvSpPr>
            <a:spLocks noChangeShapeType="1"/>
          </p:cNvSpPr>
          <p:nvPr/>
        </p:nvSpPr>
        <p:spPr bwMode="gray">
          <a:xfrm>
            <a:off x="8137985" y="2744181"/>
            <a:ext cx="193977" cy="143827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43" name="Line 25">
            <a:extLst>
              <a:ext uri="{FF2B5EF4-FFF2-40B4-BE49-F238E27FC236}">
                <a16:creationId xmlns:a16="http://schemas.microsoft.com/office/drawing/2014/main" id="{3DEAFFD6-6F27-4C06-BBCD-BCB9D0EB2F43}"/>
              </a:ext>
            </a:extLst>
          </p:cNvPr>
          <p:cNvSpPr>
            <a:spLocks noChangeShapeType="1"/>
          </p:cNvSpPr>
          <p:nvPr/>
        </p:nvSpPr>
        <p:spPr bwMode="gray">
          <a:xfrm flipH="1">
            <a:off x="9922892" y="2703030"/>
            <a:ext cx="0" cy="3603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144" name="Прямоугольник 143">
            <a:extLst>
              <a:ext uri="{FF2B5EF4-FFF2-40B4-BE49-F238E27FC236}">
                <a16:creationId xmlns:a16="http://schemas.microsoft.com/office/drawing/2014/main" id="{5B607F77-BDB6-47BA-A143-BAEB49FF188D}"/>
              </a:ext>
            </a:extLst>
          </p:cNvPr>
          <p:cNvSpPr/>
          <p:nvPr/>
        </p:nvSpPr>
        <p:spPr>
          <a:xfrm>
            <a:off x="245187" y="3093647"/>
            <a:ext cx="2998458" cy="865188"/>
          </a:xfrm>
          <a:prstGeom prst="rect">
            <a:avLst/>
          </a:prstGeom>
        </p:spPr>
        <p:txBody>
          <a:bodyPr/>
          <a:lstStyle/>
          <a:p>
            <a:pPr lvl="0" rtl="0"/>
            <a:r>
              <a:rPr lang="ru-RU" sz="1600" b="1" dirty="0"/>
              <a:t>Коэффициент теплопроводности</a:t>
            </a:r>
            <a:r>
              <a:rPr lang="ru-RU" sz="1600" dirty="0"/>
              <a:t> </a:t>
            </a:r>
          </a:p>
          <a:p>
            <a:pPr lvl="0" rtl="0"/>
            <a:r>
              <a:rPr lang="ru-RU" sz="1600" dirty="0"/>
              <a:t>при 10</a:t>
            </a:r>
            <a:r>
              <a:rPr lang="en-US" sz="1600" dirty="0"/>
              <a:t>°</a:t>
            </a:r>
            <a:r>
              <a:rPr lang="ru-RU" sz="1600" dirty="0"/>
              <a:t>С, </a:t>
            </a:r>
            <a:r>
              <a:rPr lang="el-GR" sz="1600" dirty="0"/>
              <a:t>λ</a:t>
            </a:r>
            <a:r>
              <a:rPr lang="en-US" sz="1600" baseline="-25000" dirty="0"/>
              <a:t>D</a:t>
            </a:r>
            <a:r>
              <a:rPr lang="ru-RU" sz="1600" dirty="0"/>
              <a:t>*1000</a:t>
            </a:r>
          </a:p>
        </p:txBody>
      </p:sp>
      <p:sp>
        <p:nvSpPr>
          <p:cNvPr id="145" name="Прямоугольник 144">
            <a:extLst>
              <a:ext uri="{FF2B5EF4-FFF2-40B4-BE49-F238E27FC236}">
                <a16:creationId xmlns:a16="http://schemas.microsoft.com/office/drawing/2014/main" id="{FE165A47-B242-4E98-9804-2BCE4D3A30BB}"/>
              </a:ext>
            </a:extLst>
          </p:cNvPr>
          <p:cNvSpPr/>
          <p:nvPr/>
        </p:nvSpPr>
        <p:spPr>
          <a:xfrm>
            <a:off x="318493" y="4344303"/>
            <a:ext cx="2967038" cy="1233361"/>
          </a:xfrm>
          <a:prstGeom prst="rect">
            <a:avLst/>
          </a:prstGeom>
        </p:spPr>
        <p:txBody>
          <a:bodyPr/>
          <a:lstStyle/>
          <a:p>
            <a:r>
              <a:rPr lang="ru-RU" sz="1600" b="1" dirty="0"/>
              <a:t>Тип изделия</a:t>
            </a:r>
            <a:r>
              <a:rPr lang="ru-RU" sz="1600" dirty="0"/>
              <a:t>:</a:t>
            </a:r>
          </a:p>
          <a:p>
            <a:pPr lvl="0" rtl="0"/>
            <a:r>
              <a:rPr lang="en-US" sz="1600" b="1" dirty="0"/>
              <a:t>R</a:t>
            </a:r>
            <a:r>
              <a:rPr lang="ru-RU" sz="1600" dirty="0"/>
              <a:t> – рулон</a:t>
            </a:r>
          </a:p>
          <a:p>
            <a:pPr lvl="0" rtl="0"/>
            <a:r>
              <a:rPr lang="en-US" sz="1600" b="1" dirty="0"/>
              <a:t>P</a:t>
            </a:r>
            <a:r>
              <a:rPr lang="ru-RU" sz="1600" dirty="0"/>
              <a:t> – плиты</a:t>
            </a:r>
            <a:endParaRPr lang="en-US" sz="1600" dirty="0"/>
          </a:p>
          <a:p>
            <a:pPr lvl="0" rtl="0"/>
            <a:r>
              <a:rPr lang="en-US" sz="1600" b="1" dirty="0"/>
              <a:t>Q</a:t>
            </a:r>
            <a:r>
              <a:rPr lang="en-US" sz="1600" dirty="0"/>
              <a:t> – </a:t>
            </a:r>
            <a:r>
              <a:rPr lang="ru-RU" sz="1600" dirty="0"/>
              <a:t>плита в рулоне </a:t>
            </a:r>
          </a:p>
        </p:txBody>
      </p:sp>
      <p:sp>
        <p:nvSpPr>
          <p:cNvPr id="146" name="Прямоугольник 145">
            <a:extLst>
              <a:ext uri="{FF2B5EF4-FFF2-40B4-BE49-F238E27FC236}">
                <a16:creationId xmlns:a16="http://schemas.microsoft.com/office/drawing/2014/main" id="{58E85BE4-D8A4-4B91-84C0-649408733734}"/>
              </a:ext>
            </a:extLst>
          </p:cNvPr>
          <p:cNvSpPr/>
          <p:nvPr/>
        </p:nvSpPr>
        <p:spPr>
          <a:xfrm>
            <a:off x="2706093" y="4694411"/>
            <a:ext cx="5144525" cy="1417119"/>
          </a:xfrm>
          <a:prstGeom prst="rect">
            <a:avLst/>
          </a:prstGeom>
        </p:spPr>
        <p:txBody>
          <a:bodyPr/>
          <a:lstStyle/>
          <a:p>
            <a:pPr lvl="0" rtl="0">
              <a:spcAft>
                <a:spcPts val="600"/>
              </a:spcAft>
            </a:pPr>
            <a:r>
              <a:rPr lang="ru-RU" sz="1600" b="1" dirty="0"/>
              <a:t>Тип покрытия</a:t>
            </a:r>
            <a:r>
              <a:rPr lang="ru-RU" sz="1600" dirty="0"/>
              <a:t>:</a:t>
            </a:r>
          </a:p>
          <a:p>
            <a:pPr lvl="0" rtl="0"/>
            <a:r>
              <a:rPr lang="en-US" sz="1600" b="1" dirty="0"/>
              <a:t>N</a:t>
            </a:r>
            <a:r>
              <a:rPr lang="ru-RU" sz="1600" b="1" dirty="0"/>
              <a:t> </a:t>
            </a:r>
            <a:r>
              <a:rPr lang="en-US" sz="1600" dirty="0"/>
              <a:t>– (Naked) </a:t>
            </a:r>
            <a:r>
              <a:rPr lang="ru-RU" sz="1600" dirty="0"/>
              <a:t>без покрытия</a:t>
            </a:r>
          </a:p>
          <a:p>
            <a:pPr lvl="0" rtl="0"/>
            <a:r>
              <a:rPr lang="en-US" sz="1600" b="1" dirty="0" err="1"/>
              <a:t>Alu</a:t>
            </a:r>
            <a:r>
              <a:rPr lang="ru-RU" sz="1600" dirty="0"/>
              <a:t> – алюминиевая фольга</a:t>
            </a:r>
          </a:p>
          <a:p>
            <a:pPr lvl="0" rtl="0"/>
            <a:r>
              <a:rPr lang="en-US" sz="1600" b="1" dirty="0"/>
              <a:t>FB</a:t>
            </a:r>
            <a:r>
              <a:rPr lang="ru-RU" sz="1600" dirty="0"/>
              <a:t> – (</a:t>
            </a:r>
            <a:r>
              <a:rPr lang="en-US" sz="1600" dirty="0"/>
              <a:t>Fiberglass Black) </a:t>
            </a:r>
            <a:r>
              <a:rPr lang="ru-RU" sz="1600" dirty="0"/>
              <a:t>стеклохолст черного цвета</a:t>
            </a:r>
          </a:p>
          <a:p>
            <a:pPr lvl="0" rtl="0"/>
            <a:r>
              <a:rPr lang="en-US" sz="1600" b="1" dirty="0"/>
              <a:t>ER </a:t>
            </a:r>
            <a:r>
              <a:rPr lang="en-US" sz="1600" dirty="0"/>
              <a:t>–</a:t>
            </a:r>
            <a:r>
              <a:rPr lang="en-US" sz="1600" b="1" dirty="0"/>
              <a:t> </a:t>
            </a:r>
            <a:r>
              <a:rPr lang="en-US" sz="1600" dirty="0"/>
              <a:t>(Extra Rigidity) </a:t>
            </a:r>
            <a:r>
              <a:rPr lang="ru-RU" sz="1600" dirty="0"/>
              <a:t>повышенная жесткость</a:t>
            </a:r>
            <a:endParaRPr lang="ru-RU" sz="1600" b="1" dirty="0"/>
          </a:p>
        </p:txBody>
      </p:sp>
      <p:sp>
        <p:nvSpPr>
          <p:cNvPr id="147" name="Прямоугольник 146">
            <a:extLst>
              <a:ext uri="{FF2B5EF4-FFF2-40B4-BE49-F238E27FC236}">
                <a16:creationId xmlns:a16="http://schemas.microsoft.com/office/drawing/2014/main" id="{85BA8A39-0CA6-41FF-B21D-ACEA6E96590B}"/>
              </a:ext>
            </a:extLst>
          </p:cNvPr>
          <p:cNvSpPr/>
          <p:nvPr/>
        </p:nvSpPr>
        <p:spPr>
          <a:xfrm>
            <a:off x="7850619" y="4149515"/>
            <a:ext cx="4610894" cy="346075"/>
          </a:xfrm>
          <a:prstGeom prst="rect">
            <a:avLst/>
          </a:prstGeom>
        </p:spPr>
        <p:txBody>
          <a:bodyPr/>
          <a:lstStyle/>
          <a:p>
            <a:pPr lvl="0" rtl="0"/>
            <a:r>
              <a:rPr lang="ru-RU" sz="1600" b="1" dirty="0"/>
              <a:t>Количество</a:t>
            </a:r>
            <a:r>
              <a:rPr lang="ru-RU" sz="1600" dirty="0"/>
              <a:t> плит или матов в упаковке</a:t>
            </a:r>
          </a:p>
        </p:txBody>
      </p:sp>
      <p:sp>
        <p:nvSpPr>
          <p:cNvPr id="148" name="Прямоугольник 147">
            <a:extLst>
              <a:ext uri="{FF2B5EF4-FFF2-40B4-BE49-F238E27FC236}">
                <a16:creationId xmlns:a16="http://schemas.microsoft.com/office/drawing/2014/main" id="{9E89A9DC-96A3-4341-A1C7-45A632A906BA}"/>
              </a:ext>
            </a:extLst>
          </p:cNvPr>
          <p:cNvSpPr/>
          <p:nvPr/>
        </p:nvSpPr>
        <p:spPr>
          <a:xfrm>
            <a:off x="8894962" y="3060898"/>
            <a:ext cx="3313112" cy="590550"/>
          </a:xfrm>
          <a:prstGeom prst="rect">
            <a:avLst/>
          </a:prstGeom>
        </p:spPr>
        <p:txBody>
          <a:bodyPr/>
          <a:lstStyle/>
          <a:p>
            <a:pPr lvl="0" rtl="0"/>
            <a:r>
              <a:rPr lang="ru-RU" sz="1600" b="1" dirty="0"/>
              <a:t>Геометрические размеры:</a:t>
            </a:r>
            <a:r>
              <a:rPr lang="ru-RU" sz="1600" dirty="0"/>
              <a:t> длина, ширина, толщина</a:t>
            </a:r>
          </a:p>
        </p:txBody>
      </p:sp>
      <p:sp>
        <p:nvSpPr>
          <p:cNvPr id="149" name="Text Box 2">
            <a:extLst>
              <a:ext uri="{FF2B5EF4-FFF2-40B4-BE49-F238E27FC236}">
                <a16:creationId xmlns:a16="http://schemas.microsoft.com/office/drawing/2014/main" id="{0ECD0941-F965-4D6C-B9DE-13E8C0EF84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417" y="2148731"/>
            <a:ext cx="1013592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ru-RU" sz="2800" b="1" dirty="0">
                <a:latin typeface="+mn-lt"/>
              </a:rPr>
              <a:t>ТЕХНОНИКОЛЬ </a:t>
            </a:r>
            <a:r>
              <a:rPr lang="en-US" altLang="ru-RU" sz="2800" b="1" dirty="0">
                <a:solidFill>
                  <a:srgbClr val="C00000"/>
                </a:solidFill>
                <a:latin typeface="+mn-lt"/>
              </a:rPr>
              <a:t>3</a:t>
            </a:r>
            <a:r>
              <a:rPr lang="ru-RU" altLang="ru-RU" sz="2800" b="1" dirty="0">
                <a:solidFill>
                  <a:srgbClr val="C00000"/>
                </a:solidFill>
                <a:latin typeface="+mn-lt"/>
              </a:rPr>
              <a:t>4 </a:t>
            </a:r>
            <a:r>
              <a:rPr lang="en-US" altLang="ru-RU" sz="2800" b="1" dirty="0">
                <a:solidFill>
                  <a:srgbClr val="C00000"/>
                </a:solidFill>
                <a:latin typeface="+mn-lt"/>
              </a:rPr>
              <a:t>PN </a:t>
            </a:r>
            <a:r>
              <a:rPr lang="ru-RU" altLang="ru-RU" sz="2800" b="1" dirty="0">
                <a:latin typeface="+mn-lt"/>
              </a:rPr>
              <a:t>Стены и крыши </a:t>
            </a:r>
            <a:r>
              <a:rPr lang="en-US" altLang="ru-RU" sz="2800" b="1" dirty="0">
                <a:latin typeface="+mn-lt"/>
              </a:rPr>
              <a:t>(10)-1200-600-50</a:t>
            </a:r>
            <a:endParaRPr lang="ru-RU" altLang="ru-RU" sz="2800" b="1" dirty="0">
              <a:latin typeface="+mn-lt"/>
            </a:endParaRPr>
          </a:p>
        </p:txBody>
      </p:sp>
      <p:sp>
        <p:nvSpPr>
          <p:cNvPr id="22" name="Прямоугольник 21">
            <a:extLst>
              <a:ext uri="{FF2B5EF4-FFF2-40B4-BE49-F238E27FC236}">
                <a16:creationId xmlns:a16="http://schemas.microsoft.com/office/drawing/2014/main" id="{85BA8A39-0CA6-41FF-B21D-ACEA6E96590B}"/>
              </a:ext>
            </a:extLst>
          </p:cNvPr>
          <p:cNvSpPr/>
          <p:nvPr/>
        </p:nvSpPr>
        <p:spPr>
          <a:xfrm>
            <a:off x="6325732" y="4782936"/>
            <a:ext cx="4610894" cy="346075"/>
          </a:xfrm>
          <a:prstGeom prst="rect">
            <a:avLst/>
          </a:prstGeom>
        </p:spPr>
        <p:txBody>
          <a:bodyPr/>
          <a:lstStyle/>
          <a:p>
            <a:pPr lvl="0" rtl="0"/>
            <a:r>
              <a:rPr lang="ru-RU" sz="1600" b="1" dirty="0"/>
              <a:t>Торговое наименование</a:t>
            </a:r>
            <a:endParaRPr lang="ru-RU" sz="1600" dirty="0"/>
          </a:p>
        </p:txBody>
      </p:sp>
      <p:sp>
        <p:nvSpPr>
          <p:cNvPr id="23" name="Line 18">
            <a:extLst>
              <a:ext uri="{FF2B5EF4-FFF2-40B4-BE49-F238E27FC236}">
                <a16:creationId xmlns:a16="http://schemas.microsoft.com/office/drawing/2014/main" id="{E3729202-1ABB-4554-9EEE-2BF54F37BD61}"/>
              </a:ext>
            </a:extLst>
          </p:cNvPr>
          <p:cNvSpPr>
            <a:spLocks noChangeShapeType="1"/>
          </p:cNvSpPr>
          <p:nvPr/>
        </p:nvSpPr>
        <p:spPr bwMode="gray">
          <a:xfrm flipV="1">
            <a:off x="4978974" y="2655496"/>
            <a:ext cx="2629925" cy="1645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24" name="Line 24">
            <a:extLst>
              <a:ext uri="{FF2B5EF4-FFF2-40B4-BE49-F238E27FC236}">
                <a16:creationId xmlns:a16="http://schemas.microsoft.com/office/drawing/2014/main" id="{811091F9-758F-4624-AB25-FAD696B558A3}"/>
              </a:ext>
            </a:extLst>
          </p:cNvPr>
          <p:cNvSpPr>
            <a:spLocks noChangeShapeType="1"/>
          </p:cNvSpPr>
          <p:nvPr/>
        </p:nvSpPr>
        <p:spPr bwMode="gray">
          <a:xfrm>
            <a:off x="6309212" y="2655496"/>
            <a:ext cx="479160" cy="212744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27" name="Line 25">
            <a:extLst>
              <a:ext uri="{FF2B5EF4-FFF2-40B4-BE49-F238E27FC236}">
                <a16:creationId xmlns:a16="http://schemas.microsoft.com/office/drawing/2014/main" id="{3DEAFFD6-6F27-4C06-BBCD-BCB9D0EB2F43}"/>
              </a:ext>
            </a:extLst>
          </p:cNvPr>
          <p:cNvSpPr>
            <a:spLocks noChangeShapeType="1"/>
          </p:cNvSpPr>
          <p:nvPr/>
        </p:nvSpPr>
        <p:spPr bwMode="gray">
          <a:xfrm flipH="1">
            <a:off x="4377226" y="1856364"/>
            <a:ext cx="0" cy="3603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b"/>
          <a:lstStyle/>
          <a:p>
            <a:endParaRPr lang="ru-RU"/>
          </a:p>
        </p:txBody>
      </p:sp>
      <p:sp>
        <p:nvSpPr>
          <p:cNvPr id="28" name="Прямоугольник 27">
            <a:extLst>
              <a:ext uri="{FF2B5EF4-FFF2-40B4-BE49-F238E27FC236}">
                <a16:creationId xmlns:a16="http://schemas.microsoft.com/office/drawing/2014/main" id="{85BA8A39-0CA6-41FF-B21D-ACEA6E96590B}"/>
              </a:ext>
            </a:extLst>
          </p:cNvPr>
          <p:cNvSpPr/>
          <p:nvPr/>
        </p:nvSpPr>
        <p:spPr>
          <a:xfrm>
            <a:off x="3999431" y="1518763"/>
            <a:ext cx="850135" cy="346075"/>
          </a:xfrm>
          <a:prstGeom prst="rect">
            <a:avLst/>
          </a:prstGeom>
        </p:spPr>
        <p:txBody>
          <a:bodyPr/>
          <a:lstStyle/>
          <a:p>
            <a:pPr lvl="0" rtl="0"/>
            <a:r>
              <a:rPr lang="ru-RU" sz="1600" b="1" dirty="0"/>
              <a:t>Марка</a:t>
            </a:r>
            <a:endParaRPr lang="ru-RU" sz="1600" dirty="0"/>
          </a:p>
        </p:txBody>
      </p:sp>
      <p:sp>
        <p:nvSpPr>
          <p:cNvPr id="25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010050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/>
          <p:cNvSpPr>
            <a:spLocks noGrp="1"/>
          </p:cNvSpPr>
          <p:nvPr>
            <p:ph type="title"/>
          </p:nvPr>
        </p:nvSpPr>
        <p:spPr>
          <a:xfrm>
            <a:off x="483515" y="243136"/>
            <a:ext cx="11522802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Ассортимент. июнь 2024</a:t>
            </a:r>
          </a:p>
        </p:txBody>
      </p:sp>
      <p:grpSp>
        <p:nvGrpSpPr>
          <p:cNvPr id="12" name="Группа 11"/>
          <p:cNvGrpSpPr/>
          <p:nvPr/>
        </p:nvGrpSpPr>
        <p:grpSpPr>
          <a:xfrm>
            <a:off x="4464644" y="758229"/>
            <a:ext cx="3300496" cy="1143607"/>
            <a:chOff x="2280306" y="600343"/>
            <a:chExt cx="3300496" cy="1143607"/>
          </a:xfrm>
        </p:grpSpPr>
        <p:sp>
          <p:nvSpPr>
            <p:cNvPr id="19" name="Прямоугольник 18"/>
            <p:cNvSpPr/>
            <p:nvPr/>
          </p:nvSpPr>
          <p:spPr>
            <a:xfrm>
              <a:off x="2280306" y="600343"/>
              <a:ext cx="3300496" cy="1143607"/>
            </a:xfrm>
            <a:prstGeom prst="rect">
              <a:avLst/>
            </a:prstGeom>
            <a:solidFill>
              <a:srgbClr val="242E40"/>
            </a:solidFill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rgbClr r="0" g="0" b="0"/>
            </a:fillRef>
            <a:effectRef idx="2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0" name="TextBox 19"/>
            <p:cNvSpPr txBox="1"/>
            <p:nvPr/>
          </p:nvSpPr>
          <p:spPr>
            <a:xfrm>
              <a:off x="2280306" y="600343"/>
              <a:ext cx="3300496" cy="1143607"/>
            </a:xfrm>
            <a:prstGeom prst="rect">
              <a:avLst/>
            </a:prstGeom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1430" tIns="11430" rIns="11430" bIns="1143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400" b="1" kern="1200" dirty="0"/>
                <a:t>Стекловолокно</a:t>
              </a:r>
            </a:p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400" b="1" dirty="0"/>
                <a:t>ТЕХНОНИКОЛЬ</a:t>
              </a:r>
              <a:endParaRPr lang="en-US" sz="2400" b="1" kern="1200" dirty="0"/>
            </a:p>
          </p:txBody>
        </p:sp>
      </p:grpSp>
      <p:grpSp>
        <p:nvGrpSpPr>
          <p:cNvPr id="13" name="Группа 12"/>
          <p:cNvGrpSpPr/>
          <p:nvPr/>
        </p:nvGrpSpPr>
        <p:grpSpPr>
          <a:xfrm>
            <a:off x="2184863" y="2225149"/>
            <a:ext cx="2287214" cy="1143607"/>
            <a:chOff x="525" y="2230338"/>
            <a:chExt cx="2287214" cy="1143607"/>
          </a:xfrm>
        </p:grpSpPr>
        <p:sp>
          <p:nvSpPr>
            <p:cNvPr id="17" name="Прямоугольник 16"/>
            <p:cNvSpPr/>
            <p:nvPr/>
          </p:nvSpPr>
          <p:spPr>
            <a:xfrm>
              <a:off x="525" y="2230338"/>
              <a:ext cx="2287214" cy="1143607"/>
            </a:xfrm>
            <a:prstGeom prst="rect">
              <a:avLst/>
            </a:prstGeom>
            <a:solidFill>
              <a:srgbClr val="242E40"/>
            </a:solidFill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rgbClr r="0" g="0" b="0"/>
            </a:fillRef>
            <a:effectRef idx="2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8" name="TextBox 17"/>
            <p:cNvSpPr txBox="1"/>
            <p:nvPr/>
          </p:nvSpPr>
          <p:spPr>
            <a:xfrm>
              <a:off x="525" y="2230338"/>
              <a:ext cx="2287214" cy="1143607"/>
            </a:xfrm>
            <a:prstGeom prst="rect">
              <a:avLst/>
            </a:prstGeom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400" b="1" dirty="0"/>
                <a:t>ПГС</a:t>
              </a:r>
              <a:endParaRPr lang="en-US" sz="2000" b="1" kern="1200" dirty="0"/>
            </a:p>
          </p:txBody>
        </p:sp>
      </p:grpSp>
      <p:grpSp>
        <p:nvGrpSpPr>
          <p:cNvPr id="14" name="Группа 13"/>
          <p:cNvGrpSpPr/>
          <p:nvPr/>
        </p:nvGrpSpPr>
        <p:grpSpPr>
          <a:xfrm>
            <a:off x="7719922" y="2225149"/>
            <a:ext cx="2287214" cy="1143607"/>
            <a:chOff x="5535584" y="2230338"/>
            <a:chExt cx="2287214" cy="1143607"/>
          </a:xfrm>
        </p:grpSpPr>
        <p:sp>
          <p:nvSpPr>
            <p:cNvPr id="15" name="Прямоугольник 14"/>
            <p:cNvSpPr/>
            <p:nvPr/>
          </p:nvSpPr>
          <p:spPr>
            <a:xfrm>
              <a:off x="5535584" y="2230338"/>
              <a:ext cx="2287214" cy="1143607"/>
            </a:xfrm>
            <a:prstGeom prst="rect">
              <a:avLst/>
            </a:prstGeom>
            <a:solidFill>
              <a:srgbClr val="242E40"/>
            </a:solidFill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rgbClr r="0" g="0" b="0"/>
            </a:fillRef>
            <a:effectRef idx="2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6" name="TextBox 15"/>
            <p:cNvSpPr txBox="1"/>
            <p:nvPr/>
          </p:nvSpPr>
          <p:spPr>
            <a:xfrm>
              <a:off x="5535584" y="2230338"/>
              <a:ext cx="2287214" cy="1143607"/>
            </a:xfrm>
            <a:prstGeom prst="rect">
              <a:avLst/>
            </a:prstGeom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ru-RU" sz="2400" b="1" kern="1200" dirty="0"/>
                <a:t>КМС</a:t>
              </a:r>
              <a:endParaRPr lang="en-US" sz="2000" b="1" kern="1200" dirty="0"/>
            </a:p>
          </p:txBody>
        </p:sp>
      </p:grpSp>
      <p:sp>
        <p:nvSpPr>
          <p:cNvPr id="21" name="Прямоугольник 20"/>
          <p:cNvSpPr/>
          <p:nvPr/>
        </p:nvSpPr>
        <p:spPr>
          <a:xfrm>
            <a:off x="2184863" y="3836070"/>
            <a:ext cx="387192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40 </a:t>
            </a:r>
            <a:r>
              <a:rPr lang="en-US" sz="1200" dirty="0">
                <a:solidFill>
                  <a:srgbClr val="242E40"/>
                </a:solidFill>
              </a:rPr>
              <a:t>RN </a:t>
            </a:r>
            <a:r>
              <a:rPr lang="ru-RU" sz="1200" dirty="0">
                <a:solidFill>
                  <a:srgbClr val="242E40"/>
                </a:solidFill>
              </a:rPr>
              <a:t>Стандарт ПРОФ</a:t>
            </a:r>
            <a:endParaRPr lang="ru-RU" sz="1050" dirty="0">
              <a:solidFill>
                <a:srgbClr val="242E40"/>
              </a:solidFill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2184863" y="4124355"/>
            <a:ext cx="387192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40 </a:t>
            </a:r>
            <a:r>
              <a:rPr lang="en-US" sz="1200" dirty="0">
                <a:solidFill>
                  <a:srgbClr val="242E40"/>
                </a:solidFill>
              </a:rPr>
              <a:t>RAlu </a:t>
            </a:r>
            <a:r>
              <a:rPr lang="ru-RU" sz="1200" dirty="0">
                <a:solidFill>
                  <a:srgbClr val="242E40"/>
                </a:solidFill>
              </a:rPr>
              <a:t>Фольга ПРОФ</a:t>
            </a:r>
            <a:r>
              <a:rPr lang="en-US" sz="1200" dirty="0">
                <a:solidFill>
                  <a:srgbClr val="242E40"/>
                </a:solidFill>
              </a:rPr>
              <a:t> </a:t>
            </a:r>
            <a:endParaRPr lang="ru-RU" sz="1200" dirty="0">
              <a:solidFill>
                <a:srgbClr val="242E40"/>
              </a:solidFill>
            </a:endParaRPr>
          </a:p>
        </p:txBody>
      </p:sp>
      <p:sp>
        <p:nvSpPr>
          <p:cNvPr id="23" name="Прямоугольник 22"/>
          <p:cNvSpPr/>
          <p:nvPr/>
        </p:nvSpPr>
        <p:spPr>
          <a:xfrm>
            <a:off x="2184863" y="4407299"/>
            <a:ext cx="387192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37 </a:t>
            </a:r>
            <a:r>
              <a:rPr lang="en-US" sz="1200" dirty="0">
                <a:solidFill>
                  <a:srgbClr val="242E40"/>
                </a:solidFill>
              </a:rPr>
              <a:t>PN </a:t>
            </a:r>
            <a:r>
              <a:rPr lang="ru-RU" sz="1200" dirty="0">
                <a:solidFill>
                  <a:srgbClr val="242E40"/>
                </a:solidFill>
              </a:rPr>
              <a:t>Тёплый каркас ПРОФ</a:t>
            </a:r>
          </a:p>
          <a:p>
            <a:pPr marL="171450" lvl="0" indent="-171450">
              <a:buFont typeface="Arial" panose="020B0604020202020204" pitchFamily="34" charset="0"/>
              <a:buChar char="•"/>
            </a:pPr>
            <a:endParaRPr lang="ru-RU" sz="1200" dirty="0">
              <a:solidFill>
                <a:srgbClr val="242E40"/>
              </a:solidFill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2184863" y="4693911"/>
            <a:ext cx="387192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37 </a:t>
            </a:r>
            <a:r>
              <a:rPr lang="en-US" sz="1200" dirty="0">
                <a:solidFill>
                  <a:srgbClr val="242E40"/>
                </a:solidFill>
              </a:rPr>
              <a:t>RN </a:t>
            </a:r>
            <a:r>
              <a:rPr lang="ru-RU" sz="1200" dirty="0">
                <a:solidFill>
                  <a:srgbClr val="242E40"/>
                </a:solidFill>
              </a:rPr>
              <a:t>Тёплый каркас ПРОФ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ru-RU" sz="1200" dirty="0">
              <a:solidFill>
                <a:srgbClr val="242E40"/>
              </a:solidFill>
            </a:endParaRPr>
          </a:p>
        </p:txBody>
      </p:sp>
      <p:sp>
        <p:nvSpPr>
          <p:cNvPr id="25" name="Прямоугольник 24"/>
          <p:cNvSpPr/>
          <p:nvPr/>
        </p:nvSpPr>
        <p:spPr>
          <a:xfrm>
            <a:off x="2184863" y="4986370"/>
            <a:ext cx="387192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34 </a:t>
            </a:r>
            <a:r>
              <a:rPr lang="en-US" sz="1200" dirty="0">
                <a:solidFill>
                  <a:srgbClr val="242E40"/>
                </a:solidFill>
              </a:rPr>
              <a:t>PN </a:t>
            </a:r>
            <a:r>
              <a:rPr lang="ru-RU" sz="1200" dirty="0">
                <a:solidFill>
                  <a:srgbClr val="242E40"/>
                </a:solidFill>
              </a:rPr>
              <a:t>Стены и крыши ПРОФ</a:t>
            </a:r>
          </a:p>
          <a:p>
            <a:pPr marL="171450" lvl="0" indent="-171450">
              <a:buFont typeface="Arial" panose="020B0604020202020204" pitchFamily="34" charset="0"/>
              <a:buChar char="•"/>
            </a:pPr>
            <a:endParaRPr lang="ru-RU" sz="1200" dirty="0">
              <a:solidFill>
                <a:srgbClr val="242E40"/>
              </a:solidFill>
            </a:endParaRPr>
          </a:p>
        </p:txBody>
      </p:sp>
      <p:sp>
        <p:nvSpPr>
          <p:cNvPr id="26" name="Прямоугольник 25"/>
          <p:cNvSpPr/>
          <p:nvPr/>
        </p:nvSpPr>
        <p:spPr>
          <a:xfrm>
            <a:off x="2184863" y="5268412"/>
            <a:ext cx="387192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34 </a:t>
            </a:r>
            <a:r>
              <a:rPr lang="en-US" sz="1200" dirty="0">
                <a:solidFill>
                  <a:srgbClr val="242E40"/>
                </a:solidFill>
              </a:rPr>
              <a:t>RN </a:t>
            </a:r>
            <a:r>
              <a:rPr lang="ru-RU" sz="1200" dirty="0">
                <a:solidFill>
                  <a:srgbClr val="242E40"/>
                </a:solidFill>
              </a:rPr>
              <a:t>Стены и крыши ПРОФ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ru-RU" sz="1200" dirty="0">
              <a:solidFill>
                <a:srgbClr val="242E40"/>
              </a:solidFill>
            </a:endParaRPr>
          </a:p>
        </p:txBody>
      </p:sp>
      <p:sp>
        <p:nvSpPr>
          <p:cNvPr id="28" name="Прямоугольник 27"/>
          <p:cNvSpPr/>
          <p:nvPr/>
        </p:nvSpPr>
        <p:spPr>
          <a:xfrm>
            <a:off x="2184862" y="5545411"/>
            <a:ext cx="4067347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34</a:t>
            </a:r>
            <a:r>
              <a:rPr lang="en-US" sz="1200" dirty="0">
                <a:solidFill>
                  <a:srgbClr val="242E40"/>
                </a:solidFill>
              </a:rPr>
              <a:t> RAlu </a:t>
            </a:r>
            <a:r>
              <a:rPr lang="ru-RU" sz="1200" dirty="0">
                <a:solidFill>
                  <a:srgbClr val="242E40"/>
                </a:solidFill>
              </a:rPr>
              <a:t>Фольга Экстра ПРОФ</a:t>
            </a:r>
          </a:p>
          <a:p>
            <a:pPr marL="171450" lvl="0" indent="-171450">
              <a:buFont typeface="Arial" panose="020B0604020202020204" pitchFamily="34" charset="0"/>
              <a:buChar char="•"/>
            </a:pPr>
            <a:endParaRPr lang="ru-RU" sz="1200" dirty="0">
              <a:solidFill>
                <a:srgbClr val="242E40"/>
              </a:solidFill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7719922" y="3830125"/>
            <a:ext cx="387192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40 </a:t>
            </a:r>
            <a:r>
              <a:rPr lang="en-US" sz="1200" dirty="0">
                <a:solidFill>
                  <a:srgbClr val="242E40"/>
                </a:solidFill>
              </a:rPr>
              <a:t>RN </a:t>
            </a:r>
            <a:r>
              <a:rPr lang="ru-RU" sz="1200" dirty="0">
                <a:solidFill>
                  <a:srgbClr val="242E40"/>
                </a:solidFill>
              </a:rPr>
              <a:t>Стандарт</a:t>
            </a:r>
          </a:p>
        </p:txBody>
      </p:sp>
      <p:sp>
        <p:nvSpPr>
          <p:cNvPr id="34" name="Прямоугольник 33"/>
          <p:cNvSpPr/>
          <p:nvPr/>
        </p:nvSpPr>
        <p:spPr>
          <a:xfrm>
            <a:off x="7719922" y="4118410"/>
            <a:ext cx="387192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37 </a:t>
            </a:r>
            <a:r>
              <a:rPr lang="en-US" sz="1200" dirty="0">
                <a:solidFill>
                  <a:srgbClr val="242E40"/>
                </a:solidFill>
              </a:rPr>
              <a:t>PN </a:t>
            </a:r>
            <a:r>
              <a:rPr lang="ru-RU" sz="1200" dirty="0">
                <a:solidFill>
                  <a:srgbClr val="242E40"/>
                </a:solidFill>
              </a:rPr>
              <a:t>Тёплый каркас</a:t>
            </a:r>
            <a:endParaRPr lang="ru-RU" sz="1050" dirty="0">
              <a:solidFill>
                <a:srgbClr val="242E40"/>
              </a:solidFill>
            </a:endParaRPr>
          </a:p>
        </p:txBody>
      </p:sp>
      <p:sp>
        <p:nvSpPr>
          <p:cNvPr id="35" name="Прямоугольник 34"/>
          <p:cNvSpPr/>
          <p:nvPr/>
        </p:nvSpPr>
        <p:spPr>
          <a:xfrm>
            <a:off x="7719922" y="4395409"/>
            <a:ext cx="387192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34 </a:t>
            </a:r>
            <a:r>
              <a:rPr lang="en-US" sz="1200" dirty="0">
                <a:solidFill>
                  <a:srgbClr val="242E40"/>
                </a:solidFill>
              </a:rPr>
              <a:t>PN </a:t>
            </a:r>
            <a:r>
              <a:rPr lang="ru-RU" sz="1200" dirty="0">
                <a:solidFill>
                  <a:srgbClr val="242E40"/>
                </a:solidFill>
              </a:rPr>
              <a:t>Стены и крыши</a:t>
            </a:r>
            <a:endParaRPr lang="ru-RU" sz="1050" dirty="0">
              <a:solidFill>
                <a:srgbClr val="242E40"/>
              </a:solidFill>
            </a:endParaRPr>
          </a:p>
        </p:txBody>
      </p:sp>
      <p:cxnSp>
        <p:nvCxnSpPr>
          <p:cNvPr id="38" name="Прямая соединительная линия 37"/>
          <p:cNvCxnSpPr>
            <a:stCxn id="18" idx="1"/>
          </p:cNvCxnSpPr>
          <p:nvPr/>
        </p:nvCxnSpPr>
        <p:spPr>
          <a:xfrm flipH="1">
            <a:off x="1889760" y="2796953"/>
            <a:ext cx="295103" cy="1101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Прямая соединительная линия 39"/>
          <p:cNvCxnSpPr/>
          <p:nvPr/>
        </p:nvCxnSpPr>
        <p:spPr>
          <a:xfrm>
            <a:off x="1889760" y="2807970"/>
            <a:ext cx="0" cy="34006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Прямая соединительная линия 41"/>
          <p:cNvCxnSpPr/>
          <p:nvPr/>
        </p:nvCxnSpPr>
        <p:spPr>
          <a:xfrm>
            <a:off x="1889760" y="3974570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Прямая соединительная линия 49"/>
          <p:cNvCxnSpPr/>
          <p:nvPr/>
        </p:nvCxnSpPr>
        <p:spPr>
          <a:xfrm>
            <a:off x="1889760" y="4268892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Прямая соединительная линия 50"/>
          <p:cNvCxnSpPr/>
          <p:nvPr/>
        </p:nvCxnSpPr>
        <p:spPr>
          <a:xfrm>
            <a:off x="1889760" y="4543680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Прямая соединительная линия 51"/>
          <p:cNvCxnSpPr/>
          <p:nvPr/>
        </p:nvCxnSpPr>
        <p:spPr>
          <a:xfrm>
            <a:off x="1889760" y="4830760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Прямая соединительная линия 52"/>
          <p:cNvCxnSpPr/>
          <p:nvPr/>
        </p:nvCxnSpPr>
        <p:spPr>
          <a:xfrm>
            <a:off x="1889760" y="5124549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Прямая соединительная линия 53"/>
          <p:cNvCxnSpPr/>
          <p:nvPr/>
        </p:nvCxnSpPr>
        <p:spPr>
          <a:xfrm>
            <a:off x="1889760" y="5407010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Прямая соединительная линия 54"/>
          <p:cNvCxnSpPr/>
          <p:nvPr/>
        </p:nvCxnSpPr>
        <p:spPr>
          <a:xfrm>
            <a:off x="1889760" y="5683910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Прямая соединительная линия 65"/>
          <p:cNvCxnSpPr/>
          <p:nvPr/>
        </p:nvCxnSpPr>
        <p:spPr>
          <a:xfrm flipH="1">
            <a:off x="7424819" y="2796953"/>
            <a:ext cx="295103" cy="1101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Прямая соединительная линия 66"/>
          <p:cNvCxnSpPr/>
          <p:nvPr/>
        </p:nvCxnSpPr>
        <p:spPr>
          <a:xfrm>
            <a:off x="7424819" y="2807970"/>
            <a:ext cx="0" cy="173571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Прямая соединительная линия 67"/>
          <p:cNvCxnSpPr/>
          <p:nvPr/>
        </p:nvCxnSpPr>
        <p:spPr>
          <a:xfrm>
            <a:off x="7424819" y="3974570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Прямая соединительная линия 68"/>
          <p:cNvCxnSpPr/>
          <p:nvPr/>
        </p:nvCxnSpPr>
        <p:spPr>
          <a:xfrm>
            <a:off x="7424819" y="4268892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Прямая соединительная линия 69"/>
          <p:cNvCxnSpPr/>
          <p:nvPr/>
        </p:nvCxnSpPr>
        <p:spPr>
          <a:xfrm>
            <a:off x="7424819" y="4543680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Прямая соединительная линия 38"/>
          <p:cNvCxnSpPr>
            <a:stCxn id="20" idx="1"/>
          </p:cNvCxnSpPr>
          <p:nvPr/>
        </p:nvCxnSpPr>
        <p:spPr>
          <a:xfrm flipH="1">
            <a:off x="3218498" y="1330033"/>
            <a:ext cx="1246146" cy="96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Прямая соединительная линия 46"/>
          <p:cNvCxnSpPr/>
          <p:nvPr/>
        </p:nvCxnSpPr>
        <p:spPr>
          <a:xfrm flipH="1">
            <a:off x="3211830" y="1334839"/>
            <a:ext cx="6669" cy="89115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Прямая соединительная линия 56"/>
          <p:cNvCxnSpPr/>
          <p:nvPr/>
        </p:nvCxnSpPr>
        <p:spPr>
          <a:xfrm flipH="1">
            <a:off x="9007952" y="1354065"/>
            <a:ext cx="1666" cy="8710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Прямая соединительная линия 61"/>
          <p:cNvCxnSpPr/>
          <p:nvPr/>
        </p:nvCxnSpPr>
        <p:spPr>
          <a:xfrm flipH="1">
            <a:off x="7765139" y="1354065"/>
            <a:ext cx="1246146" cy="96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184862" y="5802856"/>
            <a:ext cx="4067347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33 </a:t>
            </a:r>
            <a:r>
              <a:rPr lang="en-US" sz="1200" dirty="0">
                <a:solidFill>
                  <a:srgbClr val="242E40"/>
                </a:solidFill>
              </a:rPr>
              <a:t>PN </a:t>
            </a:r>
            <a:r>
              <a:rPr lang="ru-RU" sz="1200" dirty="0">
                <a:solidFill>
                  <a:srgbClr val="242E40"/>
                </a:solidFill>
              </a:rPr>
              <a:t>Фасад ПРОФ</a:t>
            </a:r>
          </a:p>
        </p:txBody>
      </p:sp>
      <p:cxnSp>
        <p:nvCxnSpPr>
          <p:cNvPr id="44" name="Прямая соединительная линия 43"/>
          <p:cNvCxnSpPr/>
          <p:nvPr/>
        </p:nvCxnSpPr>
        <p:spPr>
          <a:xfrm>
            <a:off x="1889760" y="5941355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Прямоугольник 44"/>
          <p:cNvSpPr/>
          <p:nvPr/>
        </p:nvSpPr>
        <p:spPr>
          <a:xfrm>
            <a:off x="2184862" y="6070074"/>
            <a:ext cx="4067347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</a:pPr>
            <a:r>
              <a:rPr lang="ru-RU" sz="1200" dirty="0">
                <a:solidFill>
                  <a:srgbClr val="242E40"/>
                </a:solidFill>
              </a:rPr>
              <a:t>ТЕХНОНИКОЛЬ 31 </a:t>
            </a:r>
            <a:r>
              <a:rPr lang="en-US" sz="1200" dirty="0">
                <a:solidFill>
                  <a:srgbClr val="242E40"/>
                </a:solidFill>
              </a:rPr>
              <a:t>PN ER </a:t>
            </a:r>
            <a:r>
              <a:rPr lang="ru-RU" sz="1200" dirty="0">
                <a:solidFill>
                  <a:srgbClr val="242E40"/>
                </a:solidFill>
              </a:rPr>
              <a:t>Плавающий пол ПРОФ</a:t>
            </a:r>
          </a:p>
        </p:txBody>
      </p:sp>
      <p:cxnSp>
        <p:nvCxnSpPr>
          <p:cNvPr id="46" name="Прямая соединительная линия 45"/>
          <p:cNvCxnSpPr/>
          <p:nvPr/>
        </p:nvCxnSpPr>
        <p:spPr>
          <a:xfrm>
            <a:off x="1889760" y="6208573"/>
            <a:ext cx="3267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5388190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/>
          <p:cNvSpPr>
            <a:spLocks noGrp="1"/>
          </p:cNvSpPr>
          <p:nvPr>
            <p:ph type="title"/>
          </p:nvPr>
        </p:nvSpPr>
        <p:spPr>
          <a:xfrm>
            <a:off x="483515" y="243136"/>
            <a:ext cx="10116971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Новая линейка </a:t>
            </a:r>
            <a:r>
              <a:rPr lang="ru-RU" dirty="0" err="1">
                <a:solidFill>
                  <a:srgbClr val="FF0000"/>
                </a:solidFill>
              </a:rPr>
              <a:t>тн-св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ru-RU" dirty="0">
                <a:solidFill>
                  <a:srgbClr val="FF0000"/>
                </a:solidFill>
              </a:rPr>
              <a:t>на старте продаж</a:t>
            </a:r>
            <a:endParaRPr lang="es-ES" dirty="0">
              <a:solidFill>
                <a:srgbClr val="FF0000"/>
              </a:solidFill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0007199"/>
              </p:ext>
            </p:extLst>
          </p:nvPr>
        </p:nvGraphicFramePr>
        <p:xfrm>
          <a:off x="583475" y="986703"/>
          <a:ext cx="10572207" cy="2357390"/>
        </p:xfrm>
        <a:graphic>
          <a:graphicData uri="http://schemas.openxmlformats.org/drawingml/2006/table">
            <a:tbl>
              <a:tblPr/>
              <a:tblGrid>
                <a:gridCol w="3869408">
                  <a:extLst>
                    <a:ext uri="{9D8B030D-6E8A-4147-A177-3AD203B41FA5}">
                      <a16:colId xmlns:a16="http://schemas.microsoft.com/office/drawing/2014/main" val="3791784309"/>
                    </a:ext>
                  </a:extLst>
                </a:gridCol>
                <a:gridCol w="946431">
                  <a:extLst>
                    <a:ext uri="{9D8B030D-6E8A-4147-A177-3AD203B41FA5}">
                      <a16:colId xmlns:a16="http://schemas.microsoft.com/office/drawing/2014/main" val="2249087796"/>
                    </a:ext>
                  </a:extLst>
                </a:gridCol>
                <a:gridCol w="557349">
                  <a:extLst>
                    <a:ext uri="{9D8B030D-6E8A-4147-A177-3AD203B41FA5}">
                      <a16:colId xmlns:a16="http://schemas.microsoft.com/office/drawing/2014/main" val="1078125358"/>
                    </a:ext>
                  </a:extLst>
                </a:gridCol>
                <a:gridCol w="583474">
                  <a:extLst>
                    <a:ext uri="{9D8B030D-6E8A-4147-A177-3AD203B41FA5}">
                      <a16:colId xmlns:a16="http://schemas.microsoft.com/office/drawing/2014/main" val="149236769"/>
                    </a:ext>
                  </a:extLst>
                </a:gridCol>
                <a:gridCol w="548640">
                  <a:extLst>
                    <a:ext uri="{9D8B030D-6E8A-4147-A177-3AD203B41FA5}">
                      <a16:colId xmlns:a16="http://schemas.microsoft.com/office/drawing/2014/main" val="297686039"/>
                    </a:ext>
                  </a:extLst>
                </a:gridCol>
                <a:gridCol w="600892">
                  <a:extLst>
                    <a:ext uri="{9D8B030D-6E8A-4147-A177-3AD203B41FA5}">
                      <a16:colId xmlns:a16="http://schemas.microsoft.com/office/drawing/2014/main" val="2033586556"/>
                    </a:ext>
                  </a:extLst>
                </a:gridCol>
                <a:gridCol w="705394">
                  <a:extLst>
                    <a:ext uri="{9D8B030D-6E8A-4147-A177-3AD203B41FA5}">
                      <a16:colId xmlns:a16="http://schemas.microsoft.com/office/drawing/2014/main" val="4015909811"/>
                    </a:ext>
                  </a:extLst>
                </a:gridCol>
                <a:gridCol w="600891">
                  <a:extLst>
                    <a:ext uri="{9D8B030D-6E8A-4147-A177-3AD203B41FA5}">
                      <a16:colId xmlns:a16="http://schemas.microsoft.com/office/drawing/2014/main" val="892867738"/>
                    </a:ext>
                  </a:extLst>
                </a:gridCol>
                <a:gridCol w="583475">
                  <a:extLst>
                    <a:ext uri="{9D8B030D-6E8A-4147-A177-3AD203B41FA5}">
                      <a16:colId xmlns:a16="http://schemas.microsoft.com/office/drawing/2014/main" val="1463911771"/>
                    </a:ext>
                  </a:extLst>
                </a:gridCol>
                <a:gridCol w="600891">
                  <a:extLst>
                    <a:ext uri="{9D8B030D-6E8A-4147-A177-3AD203B41FA5}">
                      <a16:colId xmlns:a16="http://schemas.microsoft.com/office/drawing/2014/main" val="2302699446"/>
                    </a:ext>
                  </a:extLst>
                </a:gridCol>
                <a:gridCol w="975362">
                  <a:extLst>
                    <a:ext uri="{9D8B030D-6E8A-4147-A177-3AD203B41FA5}">
                      <a16:colId xmlns:a16="http://schemas.microsoft.com/office/drawing/2014/main" val="833804512"/>
                    </a:ext>
                  </a:extLst>
                </a:gridCol>
              </a:tblGrid>
              <a:tr h="329942">
                <a:tc rowSpan="2"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Наименование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el-GR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λ</a:t>
                      </a:r>
                      <a:r>
                        <a:rPr lang="en-US" sz="1200" b="1" i="0" u="none" strike="noStrike" baseline="-25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</a:t>
                      </a:r>
                      <a:endParaRPr lang="ru-RU" sz="1200" b="1" i="0" u="none" strike="noStrike" kern="12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Размеры, мм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6000" algn="l" fontAlgn="ctr"/>
                      <a:endParaRPr lang="ru-RU" sz="10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36000" algn="l" fontAlgn="ctr"/>
                      <a:endParaRPr lang="ru-RU" sz="10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В упаковке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6000" algn="l" fontAlgn="ctr"/>
                      <a:endParaRPr lang="ru-RU" sz="10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36000" algn="l" fontAlgn="ctr"/>
                      <a:endParaRPr lang="ru-RU" sz="10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На паллете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6000" algn="l" fontAlgn="ctr"/>
                      <a:endParaRPr lang="ru-RU" sz="10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36000" algn="l" fontAlgn="b"/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690" marR="5690" marT="569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5194001"/>
                  </a:ext>
                </a:extLst>
              </a:tr>
              <a:tr h="665508">
                <a:tc vMerge="1"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endParaRPr lang="ru-RU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Вт/</a:t>
                      </a:r>
                      <a:r>
                        <a:rPr lang="ru-RU" sz="12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мК</a:t>
                      </a:r>
                      <a:endParaRPr lang="ru-RU" sz="1200" b="1" i="0" u="none" strike="noStrike" kern="12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длина</a:t>
                      </a:r>
                    </a:p>
                  </a:txBody>
                  <a:tcPr marL="5690" marR="5690" marT="5690" marB="0" vert="vert27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ширина</a:t>
                      </a:r>
                    </a:p>
                  </a:txBody>
                  <a:tcPr marL="5690" marR="5690" marT="5690" marB="0" vert="vert27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толщина</a:t>
                      </a:r>
                    </a:p>
                  </a:txBody>
                  <a:tcPr marL="5690" marR="5690" marT="5690" marB="0" vert="vert27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штук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м2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м3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уп</a:t>
                      </a: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.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м3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fontAlgn="b">
                        <a:spcBef>
                          <a:spcPts val="600"/>
                        </a:spcBef>
                      </a:pPr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Форма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6487199"/>
                  </a:ext>
                </a:extLst>
              </a:tr>
              <a:tr h="226990">
                <a:tc>
                  <a:txBody>
                    <a:bodyPr/>
                    <a:lstStyle/>
                    <a:p>
                      <a:pPr marL="36000" algn="l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40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Стандарт (2) 6150-1220-50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0,040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15,01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0,750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27,011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Рулон </a:t>
                      </a:r>
                    </a:p>
                  </a:txBody>
                  <a:tcPr marL="5690" marR="5690" marT="569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0703746"/>
                  </a:ext>
                </a:extLst>
              </a:tr>
              <a:tr h="226990">
                <a:tc>
                  <a:txBody>
                    <a:bodyPr/>
                    <a:lstStyle/>
                    <a:p>
                      <a:pPr marL="36000" algn="l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40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Стандарт (1) 6150-1220-100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0,040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0,750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27,011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Рулон </a:t>
                      </a:r>
                    </a:p>
                  </a:txBody>
                  <a:tcPr marL="5690" marR="5690" marT="569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3177299"/>
                  </a:ext>
                </a:extLst>
              </a:tr>
              <a:tr h="226990">
                <a:tc>
                  <a:txBody>
                    <a:bodyPr/>
                    <a:lstStyle/>
                    <a:p>
                      <a:pPr marL="36000" algn="l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Тёплый каркас (10) 1200-610-50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0,037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7,32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0,366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14,640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</a:t>
                      </a:r>
                    </a:p>
                  </a:txBody>
                  <a:tcPr marL="5690" marR="5690" marT="569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2458501"/>
                  </a:ext>
                </a:extLst>
              </a:tr>
              <a:tr h="226990">
                <a:tc>
                  <a:txBody>
                    <a:bodyPr/>
                    <a:lstStyle/>
                    <a:p>
                      <a:pPr marL="36000" algn="l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Тёплый каркас (5) 1200-610-100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0,037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3,66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0,366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14,640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</a:t>
                      </a:r>
                    </a:p>
                  </a:txBody>
                  <a:tcPr marL="5690" marR="5690" marT="569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9512623"/>
                  </a:ext>
                </a:extLst>
              </a:tr>
              <a:tr h="226990">
                <a:tc>
                  <a:txBody>
                    <a:bodyPr/>
                    <a:lstStyle/>
                    <a:p>
                      <a:pPr marL="36000" algn="l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Стены и крыши (8) 1000-610-50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0,034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4,88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0,244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10,736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</a:t>
                      </a:r>
                    </a:p>
                  </a:txBody>
                  <a:tcPr marL="5690" marR="5690" marT="569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4122027"/>
                  </a:ext>
                </a:extLst>
              </a:tr>
              <a:tr h="226990">
                <a:tc>
                  <a:txBody>
                    <a:bodyPr/>
                    <a:lstStyle/>
                    <a:p>
                      <a:pPr marL="36000" algn="l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Стены и крыши (4) 1000-610-100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0,034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2,44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0,244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10,736</a:t>
                      </a:r>
                    </a:p>
                  </a:txBody>
                  <a:tcPr marL="5690" marR="5690" marT="569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>
                        <a:spcBef>
                          <a:spcPts val="600"/>
                        </a:spcBef>
                      </a:pP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</a:t>
                      </a:r>
                    </a:p>
                  </a:txBody>
                  <a:tcPr marL="5690" marR="5690" marT="569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5192011"/>
                  </a:ext>
                </a:extLst>
              </a:tr>
            </a:tbl>
          </a:graphicData>
        </a:graphic>
      </p:graphicFrame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4179741"/>
              </p:ext>
            </p:extLst>
          </p:nvPr>
        </p:nvGraphicFramePr>
        <p:xfrm>
          <a:off x="566058" y="3675116"/>
          <a:ext cx="10615749" cy="2568578"/>
        </p:xfrm>
        <a:graphic>
          <a:graphicData uri="http://schemas.openxmlformats.org/drawingml/2006/table">
            <a:tbl>
              <a:tblPr/>
              <a:tblGrid>
                <a:gridCol w="3900839">
                  <a:extLst>
                    <a:ext uri="{9D8B030D-6E8A-4147-A177-3AD203B41FA5}">
                      <a16:colId xmlns:a16="http://schemas.microsoft.com/office/drawing/2014/main" val="2201138721"/>
                    </a:ext>
                  </a:extLst>
                </a:gridCol>
                <a:gridCol w="932417">
                  <a:extLst>
                    <a:ext uri="{9D8B030D-6E8A-4147-A177-3AD203B41FA5}">
                      <a16:colId xmlns:a16="http://schemas.microsoft.com/office/drawing/2014/main" val="4189429231"/>
                    </a:ext>
                  </a:extLst>
                </a:gridCol>
                <a:gridCol w="574766">
                  <a:extLst>
                    <a:ext uri="{9D8B030D-6E8A-4147-A177-3AD203B41FA5}">
                      <a16:colId xmlns:a16="http://schemas.microsoft.com/office/drawing/2014/main" val="2909860492"/>
                    </a:ext>
                  </a:extLst>
                </a:gridCol>
                <a:gridCol w="557349">
                  <a:extLst>
                    <a:ext uri="{9D8B030D-6E8A-4147-A177-3AD203B41FA5}">
                      <a16:colId xmlns:a16="http://schemas.microsoft.com/office/drawing/2014/main" val="501206926"/>
                    </a:ext>
                  </a:extLst>
                </a:gridCol>
                <a:gridCol w="539931">
                  <a:extLst>
                    <a:ext uri="{9D8B030D-6E8A-4147-A177-3AD203B41FA5}">
                      <a16:colId xmlns:a16="http://schemas.microsoft.com/office/drawing/2014/main" val="391857383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151506563"/>
                    </a:ext>
                  </a:extLst>
                </a:gridCol>
                <a:gridCol w="740229">
                  <a:extLst>
                    <a:ext uri="{9D8B030D-6E8A-4147-A177-3AD203B41FA5}">
                      <a16:colId xmlns:a16="http://schemas.microsoft.com/office/drawing/2014/main" val="298055136"/>
                    </a:ext>
                  </a:extLst>
                </a:gridCol>
                <a:gridCol w="600891">
                  <a:extLst>
                    <a:ext uri="{9D8B030D-6E8A-4147-A177-3AD203B41FA5}">
                      <a16:colId xmlns:a16="http://schemas.microsoft.com/office/drawing/2014/main" val="203395896"/>
                    </a:ext>
                  </a:extLst>
                </a:gridCol>
                <a:gridCol w="557349">
                  <a:extLst>
                    <a:ext uri="{9D8B030D-6E8A-4147-A177-3AD203B41FA5}">
                      <a16:colId xmlns:a16="http://schemas.microsoft.com/office/drawing/2014/main" val="1055937370"/>
                    </a:ext>
                  </a:extLst>
                </a:gridCol>
                <a:gridCol w="574765">
                  <a:extLst>
                    <a:ext uri="{9D8B030D-6E8A-4147-A177-3AD203B41FA5}">
                      <a16:colId xmlns:a16="http://schemas.microsoft.com/office/drawing/2014/main" val="3347055484"/>
                    </a:ext>
                  </a:extLst>
                </a:gridCol>
                <a:gridCol w="1027613">
                  <a:extLst>
                    <a:ext uri="{9D8B030D-6E8A-4147-A177-3AD203B41FA5}">
                      <a16:colId xmlns:a16="http://schemas.microsoft.com/office/drawing/2014/main" val="282672444"/>
                    </a:ext>
                  </a:extLst>
                </a:gridCol>
              </a:tblGrid>
              <a:tr h="653954"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Наименование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>
                        <a:spcBef>
                          <a:spcPts val="600"/>
                        </a:spcBef>
                      </a:pPr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Вт/</a:t>
                      </a:r>
                      <a:r>
                        <a:rPr lang="ru-RU" sz="12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мК</a:t>
                      </a:r>
                      <a:endParaRPr lang="ru-RU" sz="1200" b="1" i="0" u="none" strike="noStrike" kern="12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длина</a:t>
                      </a:r>
                    </a:p>
                  </a:txBody>
                  <a:tcPr marL="6513" marR="6513" marT="6513" marB="0" vert="vert27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ширина</a:t>
                      </a:r>
                    </a:p>
                  </a:txBody>
                  <a:tcPr marL="6513" marR="6513" marT="6513" marB="0" vert="vert27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толщина</a:t>
                      </a:r>
                    </a:p>
                  </a:txBody>
                  <a:tcPr marL="6513" marR="6513" marT="6513" marB="0" vert="vert27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штук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м2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м3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уп</a:t>
                      </a:r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м3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tc>
                  <a:txBody>
                    <a:bodyPr/>
                    <a:lstStyle/>
                    <a:p>
                      <a:pPr marL="36000" algn="ctr" defTabSz="914400" rtl="0" eaLnBrk="1" fontAlgn="ctr" latinLnBrk="0" hangingPunct="1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Форма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7304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7043630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Стандарт  ПРОФ</a:t>
                      </a:r>
                      <a:r>
                        <a:rPr lang="ru-RU" sz="11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(2) 10000-1220-50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0,040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24,400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29,280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Рулон 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7072564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Стандарт ПРОФ (1) 10000-1220-100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0,040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12,200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29,280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Рулон 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5223491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Тёплый каркас ПРОФ [24] 1200-610-50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0,037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17,568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0,878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17,568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 мешок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1995003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Тёплый каркас ПРОФ  [12] 1200-610-100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0,037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8,784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0,878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17,568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 мешок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0759495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 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Стены и крыши ПРОФ  [24] 1200-600-50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17,28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0,864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13,824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 мешок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4370205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Стены и крыши ПРОФ [12] 1200-600-100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8,64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0,864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13,824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 мешок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3045744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Фасад ПРОФ [20] 1200-600-50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0,033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14,400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0,720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8,640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 мешок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0669566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PN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Фасад ПРОФ [10] 1200-600-100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0,033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7,200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0,720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8,640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 мешок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4311901"/>
                  </a:ext>
                </a:extLst>
              </a:tr>
              <a:tr h="212736">
                <a:tc>
                  <a:txBody>
                    <a:bodyPr/>
                    <a:lstStyle/>
                    <a:p>
                      <a:pPr marL="36000" algn="l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ТЕХНОНИКОЛЬ 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  <a:r>
                        <a:rPr lang="en-US" sz="11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PN ER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Плавающий пол ПРОФ (22) 1250-600-20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0,031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16,50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0,330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ctr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3,960</a:t>
                      </a:r>
                    </a:p>
                  </a:txBody>
                  <a:tcPr marL="6513" marR="6513" marT="6513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6000" algn="l" fontAlgn="b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Плиты горизонт </a:t>
                      </a:r>
                    </a:p>
                  </a:txBody>
                  <a:tcPr marL="6513" marR="6513" marT="6513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55692459"/>
                  </a:ext>
                </a:extLst>
              </a:tr>
            </a:tbl>
          </a:graphicData>
        </a:graphic>
      </p:graphicFrame>
      <p:sp>
        <p:nvSpPr>
          <p:cNvPr id="2" name="Прямоугольник 1"/>
          <p:cNvSpPr/>
          <p:nvPr/>
        </p:nvSpPr>
        <p:spPr>
          <a:xfrm>
            <a:off x="483515" y="667663"/>
            <a:ext cx="1542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6000" fontAlgn="ctr">
              <a:spcBef>
                <a:spcPts val="600"/>
              </a:spcBef>
            </a:pPr>
            <a:r>
              <a:rPr lang="ru-RU" b="1" dirty="0">
                <a:solidFill>
                  <a:srgbClr val="C00000"/>
                </a:solidFill>
                <a:latin typeface="Calibri" panose="020F0502020204030204" pitchFamily="34" charset="0"/>
              </a:rPr>
              <a:t>Сегмент КМС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483515" y="3353414"/>
            <a:ext cx="144892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6000" fontAlgn="ctr">
              <a:spcBef>
                <a:spcPts val="600"/>
              </a:spcBef>
            </a:pPr>
            <a:r>
              <a:rPr lang="ru-RU" b="1" dirty="0">
                <a:solidFill>
                  <a:srgbClr val="C00000"/>
                </a:solidFill>
                <a:latin typeface="Calibri" panose="020F0502020204030204" pitchFamily="34" charset="0"/>
              </a:rPr>
              <a:t>Сегмент ПГС</a:t>
            </a:r>
          </a:p>
        </p:txBody>
      </p:sp>
      <p:sp>
        <p:nvSpPr>
          <p:cNvPr id="8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7569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40 </a:t>
            </a:r>
            <a:r>
              <a:rPr lang="en-US" sz="2800" dirty="0">
                <a:solidFill>
                  <a:srgbClr val="FF0000"/>
                </a:solidFill>
              </a:rPr>
              <a:t>RN </a:t>
            </a:r>
            <a:r>
              <a:rPr lang="ru-RU" sz="2800" dirty="0">
                <a:solidFill>
                  <a:srgbClr val="FF0000"/>
                </a:solidFill>
              </a:rPr>
              <a:t>Стандарт 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960296"/>
              </p:ext>
            </p:extLst>
          </p:nvPr>
        </p:nvGraphicFramePr>
        <p:xfrm>
          <a:off x="536496" y="137584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0.043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0.048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11.5 (± 1.5)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90%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4%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pic>
        <p:nvPicPr>
          <p:cNvPr id="31" name="Рисунок 3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09931" y="-530024"/>
            <a:ext cx="5432798" cy="5432798"/>
          </a:xfrm>
          <a:prstGeom prst="rect">
            <a:avLst/>
          </a:prstGeom>
        </p:spPr>
      </p:pic>
      <p:graphicFrame>
        <p:nvGraphicFramePr>
          <p:cNvPr id="27" name="Таблица 2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3623391"/>
              </p:ext>
            </p:extLst>
          </p:nvPr>
        </p:nvGraphicFramePr>
        <p:xfrm>
          <a:off x="536495" y="4552409"/>
          <a:ext cx="5914545" cy="14630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полы по лагам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перекрытия по балкам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транспорт: авто, ж/д, водный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стены и крыши из сэндвич-панелей поэлементной сборки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модульные конструкции, бытовки, каркасно-обшивные стены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</a:tbl>
          </a:graphicData>
        </a:graphic>
      </p:graphicFrame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63882" y="3707297"/>
            <a:ext cx="1105634" cy="617888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1460" y="3609602"/>
            <a:ext cx="1236292" cy="784917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68924" y="3660242"/>
            <a:ext cx="606631" cy="734277"/>
          </a:xfrm>
          <a:prstGeom prst="rect">
            <a:avLst/>
          </a:prstGeom>
        </p:spPr>
      </p:pic>
      <p:sp>
        <p:nvSpPr>
          <p:cNvPr id="15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18397" y="6337300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3964927"/>
              </p:ext>
            </p:extLst>
          </p:nvPr>
        </p:nvGraphicFramePr>
        <p:xfrm>
          <a:off x="6863127" y="4552409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3000-18000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1220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40-200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47732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40 </a:t>
            </a:r>
            <a:r>
              <a:rPr lang="en-US" sz="2800" dirty="0">
                <a:solidFill>
                  <a:srgbClr val="FF0000"/>
                </a:solidFill>
              </a:rPr>
              <a:t>RAlu </a:t>
            </a:r>
            <a:r>
              <a:rPr lang="ru-RU" sz="2800" dirty="0">
                <a:solidFill>
                  <a:srgbClr val="FF0000"/>
                </a:solidFill>
              </a:rPr>
              <a:t>ФОЛЬГА 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4300506"/>
              </p:ext>
            </p:extLst>
          </p:nvPr>
        </p:nvGraphicFramePr>
        <p:xfrm>
          <a:off x="536496" y="137584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0.043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0.048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11.5 (± 1.5)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90%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4%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Г1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pic>
        <p:nvPicPr>
          <p:cNvPr id="31" name="Рисунок 3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09931" y="-530024"/>
            <a:ext cx="5432798" cy="5432798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63882" y="3707297"/>
            <a:ext cx="1105634" cy="617888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1460" y="3609602"/>
            <a:ext cx="1236292" cy="784917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68924" y="3660242"/>
            <a:ext cx="606631" cy="734277"/>
          </a:xfrm>
          <a:prstGeom prst="rect">
            <a:avLst/>
          </a:prstGeom>
        </p:spPr>
      </p:pic>
      <p:sp>
        <p:nvSpPr>
          <p:cNvPr id="15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18397" y="6337300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0860235"/>
              </p:ext>
            </p:extLst>
          </p:nvPr>
        </p:nvGraphicFramePr>
        <p:xfrm>
          <a:off x="6863127" y="4552409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3000-18000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50-200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  <p:graphicFrame>
        <p:nvGraphicFramePr>
          <p:cNvPr id="13" name="Таблица 12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5643883"/>
              </p:ext>
            </p:extLst>
          </p:nvPr>
        </p:nvGraphicFramePr>
        <p:xfrm>
          <a:off x="536495" y="4552409"/>
          <a:ext cx="5914545" cy="743491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трубопроводы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255811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воздуховоды и промышленное оборудование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857087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37</a:t>
            </a:r>
            <a:r>
              <a:rPr lang="en-US" sz="2800" dirty="0">
                <a:solidFill>
                  <a:srgbClr val="FF0000"/>
                </a:solidFill>
              </a:rPr>
              <a:t> PN </a:t>
            </a:r>
            <a:r>
              <a:rPr lang="ru-RU" sz="2800" dirty="0">
                <a:solidFill>
                  <a:srgbClr val="FF0000"/>
                </a:solidFill>
              </a:rPr>
              <a:t>Тёплый каркас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ru-RU" sz="2800" dirty="0">
                <a:solidFill>
                  <a:srgbClr val="FF0000"/>
                </a:solidFill>
              </a:rPr>
              <a:t>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9203694"/>
              </p:ext>
            </p:extLst>
          </p:nvPr>
        </p:nvGraphicFramePr>
        <p:xfrm>
          <a:off x="536496" y="129964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15.75 (± 2.25)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70%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graphicFrame>
        <p:nvGraphicFramePr>
          <p:cNvPr id="27" name="Таблица 2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492448"/>
              </p:ext>
            </p:extLst>
          </p:nvPr>
        </p:nvGraphicFramePr>
        <p:xfrm>
          <a:off x="536495" y="4121879"/>
          <a:ext cx="5914545" cy="2115091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стены с изоляцией по каркасу под </a:t>
                      </a: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сайдинг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; каркасные стены;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каркасные перегородки и облицовки; перегородки из камней и блоков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подвесные потолки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255811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бани и сауны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скатные крыши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полы по лагам, перекрытия по балкам;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0842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модульные конструкции, бытовки, каркасно-обшивные стены; стены и крыши из сэндвич-панелей поэлементной сборки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2153432"/>
                  </a:ext>
                </a:extLst>
              </a:tr>
            </a:tbl>
          </a:graphicData>
        </a:graphic>
      </p:graphicFrame>
      <p:pic>
        <p:nvPicPr>
          <p:cNvPr id="5" name="Рисунок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16937" y="3914759"/>
            <a:ext cx="726315" cy="879144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87135" y="-239654"/>
            <a:ext cx="5276850" cy="5276850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63893" y="4070529"/>
            <a:ext cx="1166073" cy="726973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8339" y="3914759"/>
            <a:ext cx="930225" cy="882744"/>
          </a:xfrm>
          <a:prstGeom prst="rect">
            <a:avLst/>
          </a:prstGeom>
        </p:spPr>
      </p:pic>
      <p:sp>
        <p:nvSpPr>
          <p:cNvPr id="16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1542723"/>
              </p:ext>
            </p:extLst>
          </p:nvPr>
        </p:nvGraphicFramePr>
        <p:xfrm>
          <a:off x="6863127" y="5145444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610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40-200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338954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5" y="478900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37</a:t>
            </a:r>
            <a:r>
              <a:rPr lang="en-US" sz="2800" dirty="0">
                <a:solidFill>
                  <a:srgbClr val="FF0000"/>
                </a:solidFill>
              </a:rPr>
              <a:t> RN </a:t>
            </a:r>
            <a:r>
              <a:rPr lang="ru-RU" sz="2800" dirty="0">
                <a:solidFill>
                  <a:srgbClr val="FF0000"/>
                </a:solidFill>
              </a:rPr>
              <a:t>Тёплый каркас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ru-RU" sz="2800" dirty="0">
                <a:solidFill>
                  <a:srgbClr val="FF0000"/>
                </a:solidFill>
              </a:rPr>
              <a:t>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3877520"/>
              </p:ext>
            </p:extLst>
          </p:nvPr>
        </p:nvGraphicFramePr>
        <p:xfrm>
          <a:off x="536496" y="137584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15.75 (± 2.25)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70%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4%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pic>
        <p:nvPicPr>
          <p:cNvPr id="31" name="Рисунок 3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0576" y="0"/>
            <a:ext cx="5432798" cy="5432798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97323" y="4217533"/>
            <a:ext cx="1208084" cy="675142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0582" y="4098615"/>
            <a:ext cx="1350848" cy="857648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59443" y="4153946"/>
            <a:ext cx="662843" cy="802317"/>
          </a:xfrm>
          <a:prstGeom prst="rect">
            <a:avLst/>
          </a:prstGeom>
        </p:spPr>
      </p:pic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6177864"/>
              </p:ext>
            </p:extLst>
          </p:nvPr>
        </p:nvGraphicFramePr>
        <p:xfrm>
          <a:off x="536495" y="4121879"/>
          <a:ext cx="5914545" cy="2115091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стены с изоляцией по каркасу под </a:t>
                      </a: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сайдинг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; каркасные стены;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каркасные перегородки и облицовки; перегородки из камней и блоков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полы по лагам, перекрытия по балкам;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255811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скатные крыши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бани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и сауны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стены и крыши из сэндвич-панелей поэлементной сборки;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084219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модульные конструкции, бытовки, каркасно-обшивные стены; стены и крыши из сэндвич-панелей поэлементной сборки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2153432"/>
                  </a:ext>
                </a:extLst>
              </a:tr>
            </a:tbl>
          </a:graphicData>
        </a:graphic>
      </p:graphicFrame>
      <p:sp>
        <p:nvSpPr>
          <p:cNvPr id="16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2719695"/>
              </p:ext>
            </p:extLst>
          </p:nvPr>
        </p:nvGraphicFramePr>
        <p:xfrm>
          <a:off x="6863126" y="5053782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3000-18000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1220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50-200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8566206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34</a:t>
            </a:r>
            <a:r>
              <a:rPr lang="en-US" sz="2800" dirty="0">
                <a:solidFill>
                  <a:srgbClr val="FF0000"/>
                </a:solidFill>
              </a:rPr>
              <a:t> PN</a:t>
            </a:r>
            <a:br>
              <a:rPr lang="ru-RU" sz="2800" dirty="0">
                <a:solidFill>
                  <a:srgbClr val="FF0000"/>
                </a:solidFill>
              </a:rPr>
            </a:br>
            <a:r>
              <a:rPr lang="ru-RU" sz="2800" dirty="0">
                <a:solidFill>
                  <a:srgbClr val="FF0000"/>
                </a:solidFill>
              </a:rPr>
              <a:t>стены и крыши 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1696388"/>
              </p:ext>
            </p:extLst>
          </p:nvPr>
        </p:nvGraphicFramePr>
        <p:xfrm>
          <a:off x="536496" y="124630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0.041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22.25 (± 2.75)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60%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7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graphicFrame>
        <p:nvGraphicFramePr>
          <p:cNvPr id="27" name="Таблица 2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9340389"/>
              </p:ext>
            </p:extLst>
          </p:nvPr>
        </p:nvGraphicFramePr>
        <p:xfrm>
          <a:off x="536495" y="4019009"/>
          <a:ext cx="5914545" cy="231648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скатные крыши; модульные конструкции, бытовки, каркасно-обшивные стены; стены и крыши из сэндвич-панелей поэлементной сборки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стены с изоляцией по каркасу под </a:t>
                      </a: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сайдинг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; каркасные стены; каркасные перегородки и облицовки; перегородки из камней и блоков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модульные конструкции, бытовки, каркасно-обшивные стены; стены и крыши из сэндвич-панелей поэлементной сборки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НФС на кронштейнах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нижний слой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ctr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0842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полы по лагам, перекрытия по балкам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ctr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2153432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транспорт: авто, ж/д, водный; </a:t>
                      </a: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шумопоглощающие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конструкции; подвесные потолки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1747667"/>
                  </a:ext>
                </a:extLst>
              </a:tr>
            </a:tbl>
          </a:graphicData>
        </a:graphic>
      </p:graphicFrame>
      <p:pic>
        <p:nvPicPr>
          <p:cNvPr id="5" name="Рисунок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6614" y="3902045"/>
            <a:ext cx="726702" cy="879613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41642" y="4030597"/>
            <a:ext cx="1317078" cy="821115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1619" y="3854655"/>
            <a:ext cx="1050688" cy="997058"/>
          </a:xfrm>
          <a:prstGeom prst="rect">
            <a:avLst/>
          </a:prstGeom>
        </p:spPr>
      </p:pic>
      <p:pic>
        <p:nvPicPr>
          <p:cNvPr id="16" name="Рисунок 1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99518" y="-453757"/>
            <a:ext cx="5355837" cy="5355837"/>
          </a:xfrm>
          <a:prstGeom prst="rect">
            <a:avLst/>
          </a:prstGeom>
        </p:spPr>
      </p:pic>
      <p:sp>
        <p:nvSpPr>
          <p:cNvPr id="17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985914"/>
              </p:ext>
            </p:extLst>
          </p:nvPr>
        </p:nvGraphicFramePr>
        <p:xfrm>
          <a:off x="6863126" y="5053782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40-200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631210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34</a:t>
            </a:r>
            <a:r>
              <a:rPr lang="en-US" sz="2800" dirty="0">
                <a:solidFill>
                  <a:srgbClr val="FF0000"/>
                </a:solidFill>
              </a:rPr>
              <a:t> RN</a:t>
            </a:r>
            <a:br>
              <a:rPr lang="ru-RU" sz="2800" dirty="0">
                <a:solidFill>
                  <a:srgbClr val="FF0000"/>
                </a:solidFill>
              </a:rPr>
            </a:br>
            <a:r>
              <a:rPr lang="ru-RU" sz="2800" dirty="0">
                <a:solidFill>
                  <a:srgbClr val="FF0000"/>
                </a:solidFill>
              </a:rPr>
              <a:t>стены и крыши 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9086468"/>
              </p:ext>
            </p:extLst>
          </p:nvPr>
        </p:nvGraphicFramePr>
        <p:xfrm>
          <a:off x="536496" y="137584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0.041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22.5 (± 2.5)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60%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4%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pic>
        <p:nvPicPr>
          <p:cNvPr id="31" name="Рисунок 3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73805" y="-148869"/>
            <a:ext cx="5432798" cy="5432798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5765" y="4122333"/>
            <a:ext cx="1285651" cy="718491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9582" y="3957551"/>
            <a:ext cx="1437581" cy="912715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97810" y="3986993"/>
            <a:ext cx="705402" cy="853831"/>
          </a:xfrm>
          <a:prstGeom prst="rect">
            <a:avLst/>
          </a:prstGeom>
        </p:spPr>
      </p:pic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6468915"/>
              </p:ext>
            </p:extLst>
          </p:nvPr>
        </p:nvGraphicFramePr>
        <p:xfrm>
          <a:off x="536495" y="4739099"/>
          <a:ext cx="5914545" cy="1231171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стены и крыши из сэндвич-панелей поэлементной сборки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модульные конструкции, бытовки, каркасно-обшивные стены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трубопроводы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255811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воздуховоды и промышленное оборудование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</a:tbl>
          </a:graphicData>
        </a:graphic>
      </p:graphicFrame>
      <p:sp>
        <p:nvSpPr>
          <p:cNvPr id="16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0990653"/>
              </p:ext>
            </p:extLst>
          </p:nvPr>
        </p:nvGraphicFramePr>
        <p:xfrm>
          <a:off x="6863126" y="5053782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3000-18000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1220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25-200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1366560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34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 err="1">
                <a:solidFill>
                  <a:srgbClr val="FF0000"/>
                </a:solidFill>
              </a:rPr>
              <a:t>Ralu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ru-RU" sz="2800" dirty="0">
                <a:solidFill>
                  <a:srgbClr val="FF0000"/>
                </a:solidFill>
              </a:rPr>
              <a:t>фольга экстра 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120314"/>
              </p:ext>
            </p:extLst>
          </p:nvPr>
        </p:nvGraphicFramePr>
        <p:xfrm>
          <a:off x="536496" y="137584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0.041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22.5 (± 2.5)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60%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4%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Г1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pic>
        <p:nvPicPr>
          <p:cNvPr id="31" name="Рисунок 3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0431" y="-235104"/>
            <a:ext cx="5432798" cy="5432798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5765" y="4122333"/>
            <a:ext cx="1285651" cy="718491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9582" y="3957551"/>
            <a:ext cx="1437581" cy="912715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97810" y="3986993"/>
            <a:ext cx="705402" cy="853831"/>
          </a:xfrm>
          <a:prstGeom prst="rect">
            <a:avLst/>
          </a:prstGeom>
        </p:spPr>
      </p:pic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4208015"/>
              </p:ext>
            </p:extLst>
          </p:nvPr>
        </p:nvGraphicFramePr>
        <p:xfrm>
          <a:off x="536495" y="5050936"/>
          <a:ext cx="5914545" cy="743491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трубопроводы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255811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воздуховоды и промышленное оборудование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</a:tbl>
          </a:graphicData>
        </a:graphic>
      </p:graphicFrame>
      <p:sp>
        <p:nvSpPr>
          <p:cNvPr id="16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/>
        </p:nvGraphicFramePr>
        <p:xfrm>
          <a:off x="6863126" y="5053782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3000-18000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25-200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2836350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33</a:t>
            </a:r>
            <a:r>
              <a:rPr lang="en-US" sz="2800" dirty="0">
                <a:solidFill>
                  <a:srgbClr val="FF0000"/>
                </a:solidFill>
              </a:rPr>
              <a:t> PN</a:t>
            </a:r>
            <a:br>
              <a:rPr lang="ru-RU" sz="2800" dirty="0">
                <a:solidFill>
                  <a:srgbClr val="FF0000"/>
                </a:solidFill>
              </a:rPr>
            </a:br>
            <a:r>
              <a:rPr lang="ru-RU" sz="2800" dirty="0">
                <a:solidFill>
                  <a:srgbClr val="FF0000"/>
                </a:solidFill>
              </a:rPr>
              <a:t>Фасад 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1449633"/>
              </p:ext>
            </p:extLst>
          </p:nvPr>
        </p:nvGraphicFramePr>
        <p:xfrm>
          <a:off x="536496" y="124630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0.033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0.033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0.036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30 (± 3)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7.5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graphicFrame>
        <p:nvGraphicFramePr>
          <p:cNvPr id="27" name="Таблица 2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2828413"/>
              </p:ext>
            </p:extLst>
          </p:nvPr>
        </p:nvGraphicFramePr>
        <p:xfrm>
          <a:off x="495301" y="4987290"/>
          <a:ext cx="5955740" cy="1710149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59976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95764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244307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244307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трёхслойные стены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244307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НФС на кронштейнах - нижний слой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244307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транспорт: авто, ж/д, водный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244307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шумопоглощающие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конструкции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084219"/>
                  </a:ext>
                </a:extLst>
              </a:tr>
              <a:tr h="24430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2153432"/>
                  </a:ext>
                </a:extLst>
              </a:tr>
              <a:tr h="244307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1747667"/>
                  </a:ext>
                </a:extLst>
              </a:tr>
            </a:tbl>
          </a:graphicData>
        </a:graphic>
      </p:graphicFrame>
      <p:pic>
        <p:nvPicPr>
          <p:cNvPr id="5" name="Рисунок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3023" y="3990986"/>
            <a:ext cx="623452" cy="754637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9277" y="4092756"/>
            <a:ext cx="1129947" cy="704451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77482" y="3929176"/>
            <a:ext cx="901405" cy="855395"/>
          </a:xfrm>
          <a:prstGeom prst="rect">
            <a:avLst/>
          </a:prstGeom>
        </p:spPr>
      </p:pic>
      <p:pic>
        <p:nvPicPr>
          <p:cNvPr id="16" name="Рисунок 1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3126" y="-302055"/>
            <a:ext cx="5355837" cy="5355837"/>
          </a:xfrm>
          <a:prstGeom prst="rect">
            <a:avLst/>
          </a:prstGeom>
        </p:spPr>
      </p:pic>
      <p:sp>
        <p:nvSpPr>
          <p:cNvPr id="17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3575028"/>
              </p:ext>
            </p:extLst>
          </p:nvPr>
        </p:nvGraphicFramePr>
        <p:xfrm>
          <a:off x="6863126" y="5053782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40-200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09757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31 </a:t>
            </a:r>
            <a:r>
              <a:rPr lang="en-US" sz="2800" dirty="0">
                <a:solidFill>
                  <a:srgbClr val="FF0000"/>
                </a:solidFill>
              </a:rPr>
              <a:t>PN ER</a:t>
            </a:r>
            <a:br>
              <a:rPr lang="ru-RU" sz="2800" dirty="0">
                <a:solidFill>
                  <a:srgbClr val="FF0000"/>
                </a:solidFill>
              </a:rPr>
            </a:br>
            <a:r>
              <a:rPr lang="ru-RU" sz="2800" dirty="0">
                <a:solidFill>
                  <a:srgbClr val="FF0000"/>
                </a:solidFill>
              </a:rPr>
              <a:t>Плавающий пол проф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7076038"/>
              </p:ext>
            </p:extLst>
          </p:nvPr>
        </p:nvGraphicFramePr>
        <p:xfrm>
          <a:off x="536496" y="124630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0.031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0.031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0.033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69.25 (± 1.75)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20%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8.5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graphicFrame>
        <p:nvGraphicFramePr>
          <p:cNvPr id="27" name="Таблица 2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956855"/>
              </p:ext>
            </p:extLst>
          </p:nvPr>
        </p:nvGraphicFramePr>
        <p:xfrm>
          <a:off x="495301" y="4987290"/>
          <a:ext cx="5955740" cy="1710149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59976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95764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244307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244307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«плавающие» полы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244307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шумопоглощающие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конструкции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244307">
                <a:tc gridSpan="2"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244307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084219"/>
                  </a:ext>
                </a:extLst>
              </a:tr>
              <a:tr h="24430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2153432"/>
                  </a:ext>
                </a:extLst>
              </a:tr>
              <a:tr h="244307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1747667"/>
                  </a:ext>
                </a:extLst>
              </a:tr>
            </a:tbl>
          </a:graphicData>
        </a:graphic>
      </p:graphicFrame>
      <p:pic>
        <p:nvPicPr>
          <p:cNvPr id="5" name="Рисунок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7292" y="4014636"/>
            <a:ext cx="676081" cy="818340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7864" y="4125231"/>
            <a:ext cx="1099033" cy="685178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45378" y="4014636"/>
            <a:ext cx="876744" cy="831993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2974" y="-158703"/>
            <a:ext cx="4601494" cy="4601494"/>
          </a:xfrm>
          <a:prstGeom prst="rect">
            <a:avLst/>
          </a:prstGeom>
        </p:spPr>
      </p:pic>
      <p:sp>
        <p:nvSpPr>
          <p:cNvPr id="16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9463302"/>
              </p:ext>
            </p:extLst>
          </p:nvPr>
        </p:nvGraphicFramePr>
        <p:xfrm>
          <a:off x="6863126" y="4987290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1250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20-100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366266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40 </a:t>
            </a:r>
            <a:r>
              <a:rPr lang="en-US" sz="2800" dirty="0">
                <a:solidFill>
                  <a:srgbClr val="FF0000"/>
                </a:solidFill>
              </a:rPr>
              <a:t>RN </a:t>
            </a:r>
            <a:r>
              <a:rPr lang="ru-RU" sz="2800" dirty="0">
                <a:solidFill>
                  <a:srgbClr val="FF0000"/>
                </a:solidFill>
              </a:rPr>
              <a:t>Стандарт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4462948"/>
              </p:ext>
            </p:extLst>
          </p:nvPr>
        </p:nvGraphicFramePr>
        <p:xfrm>
          <a:off x="536496" y="137584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0.043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0.048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11.5 (± 1.5)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90%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4%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graphicFrame>
        <p:nvGraphicFramePr>
          <p:cNvPr id="27" name="Таблица 2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9057689"/>
              </p:ext>
            </p:extLst>
          </p:nvPr>
        </p:nvGraphicFramePr>
        <p:xfrm>
          <a:off x="536495" y="5017229"/>
          <a:ext cx="5914545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полы по лагам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перекрытия по балкам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модульные конструкции, бытовки, каркасно-обшивные стены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54620" y="4113452"/>
            <a:ext cx="1165664" cy="651436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9511" y="4002708"/>
            <a:ext cx="1182512" cy="750772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53058" y="4058089"/>
            <a:ext cx="650437" cy="787300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3382" y="-288363"/>
            <a:ext cx="5173718" cy="5173718"/>
          </a:xfrm>
          <a:prstGeom prst="rect">
            <a:avLst/>
          </a:prstGeom>
        </p:spPr>
      </p:pic>
      <p:sp>
        <p:nvSpPr>
          <p:cNvPr id="15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7742555"/>
              </p:ext>
            </p:extLst>
          </p:nvPr>
        </p:nvGraphicFramePr>
        <p:xfrm>
          <a:off x="6863445" y="5017229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6150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1220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/ </a:t>
                      </a: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7967208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37</a:t>
            </a:r>
            <a:r>
              <a:rPr lang="en-US" sz="2800" dirty="0">
                <a:solidFill>
                  <a:srgbClr val="FF0000"/>
                </a:solidFill>
              </a:rPr>
              <a:t> PN </a:t>
            </a:r>
            <a:r>
              <a:rPr lang="ru-RU" sz="2800" dirty="0">
                <a:solidFill>
                  <a:srgbClr val="FF0000"/>
                </a:solidFill>
              </a:rPr>
              <a:t>Тёплый каркас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8" name="Date Placeholder 2">
            <a:extLst>
              <a:ext uri="{FF2B5EF4-FFF2-40B4-BE49-F238E27FC236}">
                <a16:creationId xmlns:a16="http://schemas.microsoft.com/office/drawing/2014/main" id="{DCD21CC4-8309-B547-9D52-CCBCE6F5111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1200" cap="none" spc="0" normalizeH="0" baseline="0" noProof="0" dirty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2023</a:t>
            </a: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5420928"/>
              </p:ext>
            </p:extLst>
          </p:nvPr>
        </p:nvGraphicFramePr>
        <p:xfrm>
          <a:off x="536496" y="129964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0.040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15.75 (± 2.25)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70%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5.5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graphicFrame>
        <p:nvGraphicFramePr>
          <p:cNvPr id="27" name="Таблица 2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0623293"/>
              </p:ext>
            </p:extLst>
          </p:nvPr>
        </p:nvGraphicFramePr>
        <p:xfrm>
          <a:off x="544830" y="4328165"/>
          <a:ext cx="5906210" cy="1739202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24548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1662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246727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246727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стены с изоляцией по каркасу под </a:t>
                      </a: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сайдинг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; каркасные стены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246727">
                <a:tc gridSpan="2"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каркасные перегородки и облицовки; перегородки из камней и блоков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246727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модульные конструкции, бытовки, каркасно-обшивные стены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25884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бани и сауны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246727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скатные крыши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246727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полы по лагам, перекрытия по балкам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084219"/>
                  </a:ext>
                </a:extLst>
              </a:tr>
            </a:tbl>
          </a:graphicData>
        </a:graphic>
      </p:graphicFrame>
      <p:pic>
        <p:nvPicPr>
          <p:cNvPr id="5" name="Рисунок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12345" y="3988776"/>
            <a:ext cx="687837" cy="832569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22673" y="4103823"/>
            <a:ext cx="1075635" cy="670591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2477" y="3981889"/>
            <a:ext cx="858079" cy="814281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2552" y="-61877"/>
            <a:ext cx="5175377" cy="5175377"/>
          </a:xfrm>
          <a:prstGeom prst="rect">
            <a:avLst/>
          </a:prstGeom>
        </p:spPr>
      </p:pic>
      <p:sp>
        <p:nvSpPr>
          <p:cNvPr id="16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9825151"/>
              </p:ext>
            </p:extLst>
          </p:nvPr>
        </p:nvGraphicFramePr>
        <p:xfrm>
          <a:off x="6863445" y="5017229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1200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610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 / 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5403367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5C44638-687A-24F2-CE23-5C2D97F2F5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488839"/>
            <a:ext cx="6110880" cy="775597"/>
          </a:xfrm>
        </p:spPr>
        <p:txBody>
          <a:bodyPr/>
          <a:lstStyle/>
          <a:p>
            <a:pPr lvl="0"/>
            <a:r>
              <a:rPr lang="ru-RU" sz="2800" dirty="0">
                <a:solidFill>
                  <a:srgbClr val="FF0000"/>
                </a:solidFill>
              </a:rPr>
              <a:t>ТЕХНОНИКОЛЬ 34</a:t>
            </a:r>
            <a:r>
              <a:rPr lang="en-US" sz="2800" dirty="0">
                <a:solidFill>
                  <a:srgbClr val="FF0000"/>
                </a:solidFill>
              </a:rPr>
              <a:t> PN</a:t>
            </a:r>
            <a:br>
              <a:rPr lang="ru-RU" sz="2800" dirty="0">
                <a:solidFill>
                  <a:srgbClr val="FF0000"/>
                </a:solidFill>
              </a:rPr>
            </a:br>
            <a:r>
              <a:rPr lang="ru-RU" sz="2800" dirty="0">
                <a:solidFill>
                  <a:srgbClr val="FF0000"/>
                </a:solidFill>
              </a:rPr>
              <a:t>стены и крыши</a:t>
            </a:r>
            <a:endParaRPr lang="ru-RU" sz="2000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4">
            <a:extLst>
              <a:ext uri="{FF2B5EF4-FFF2-40B4-BE49-F238E27FC236}">
                <a16:creationId xmlns:a16="http://schemas.microsoft.com/office/drawing/2014/main" id="{3BFDB8F6-D33D-91F3-03A2-E9796FD53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8809498"/>
              </p:ext>
            </p:extLst>
          </p:nvPr>
        </p:nvGraphicFramePr>
        <p:xfrm>
          <a:off x="536496" y="1246309"/>
          <a:ext cx="5914545" cy="268224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Характеристики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en-US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D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0.034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0.034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445376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0.037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401123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Теплопроводность, </a:t>
                      </a:r>
                      <a:r>
                        <a:rPr lang="el-GR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λ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Б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42E4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+mn-cs"/>
                        </a:rPr>
                        <a:t>≤ 0.041 Вт/(м*К)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0797535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Плотность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22.25 (± 2.75) кг/м³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Сжимаемость при нагрузке 2000 Па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60%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00640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Сорбционная влажность за 72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5%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Водопоглощение при частичном погружении за 24 ч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1 кг/м²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6902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Содержание органических веществ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≤ 7</a:t>
                      </a:r>
                      <a:r>
                        <a:rPr lang="ru-RU" sz="1000" b="0" kern="1200" baseline="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%</a:t>
                      </a: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0698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Группа горючести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НГ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3907885"/>
                  </a:ext>
                </a:extLst>
              </a:tr>
            </a:tbl>
          </a:graphicData>
        </a:graphic>
      </p:graphicFrame>
      <p:graphicFrame>
        <p:nvGraphicFramePr>
          <p:cNvPr id="27" name="Таблица 2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6456803"/>
              </p:ext>
            </p:extLst>
          </p:nvPr>
        </p:nvGraphicFramePr>
        <p:xfrm>
          <a:off x="536495" y="4220939"/>
          <a:ext cx="5914545" cy="185928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4230510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1684035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Области применения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скатные крыши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стены с изоляцией по каркасу под </a:t>
                      </a: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сайдинг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; каркасные стены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каркасные перегородки и облицовки; перегородки из камней и блоков</a:t>
                      </a:r>
                      <a:endParaRPr lang="en-US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0511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модульные конструкции, бытовки, каркасно-обшивные стены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90842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полы по лагам, перекрытия по балкам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2153432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ru-RU" sz="1000" b="0" kern="1200" dirty="0" err="1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шумопоглощающие</a:t>
                      </a:r>
                      <a:r>
                        <a:rPr lang="ru-RU" sz="1000" b="0" kern="1200" dirty="0">
                          <a:solidFill>
                            <a:srgbClr val="242E40"/>
                          </a:solidFill>
                          <a:latin typeface="+mn-lt"/>
                          <a:ea typeface="+mn-ea"/>
                          <a:cs typeface="+mn-cs"/>
                        </a:rPr>
                        <a:t> конструкции; подвесные потолки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ru-RU" sz="1000" b="0" kern="1200" dirty="0">
                        <a:solidFill>
                          <a:srgbClr val="242E4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1747667"/>
                  </a:ext>
                </a:extLst>
              </a:tr>
            </a:tbl>
          </a:graphicData>
        </a:graphic>
      </p:graphicFrame>
      <p:pic>
        <p:nvPicPr>
          <p:cNvPr id="5" name="Рисунок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0386" y="3928549"/>
            <a:ext cx="678769" cy="821594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64481" y="3928549"/>
            <a:ext cx="846927" cy="803698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0759" y="4013222"/>
            <a:ext cx="1193702" cy="744199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45172" y="-385265"/>
            <a:ext cx="5230138" cy="5230138"/>
          </a:xfrm>
          <a:prstGeom prst="rect">
            <a:avLst/>
          </a:prstGeom>
        </p:spPr>
      </p:pic>
      <p:sp>
        <p:nvSpPr>
          <p:cNvPr id="16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B116D0CF-1C50-1D40-2D05-0E32F57DD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3243932"/>
              </p:ext>
            </p:extLst>
          </p:nvPr>
        </p:nvGraphicFramePr>
        <p:xfrm>
          <a:off x="6863445" y="5017229"/>
          <a:ext cx="4993593" cy="975360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475945">
                  <a:extLst>
                    <a:ext uri="{9D8B030D-6E8A-4147-A177-3AD203B41FA5}">
                      <a16:colId xmlns:a16="http://schemas.microsoft.com/office/drawing/2014/main" val="921218851"/>
                    </a:ext>
                  </a:extLst>
                </a:gridCol>
                <a:gridCol w="2517648">
                  <a:extLst>
                    <a:ext uri="{9D8B030D-6E8A-4147-A177-3AD203B41FA5}">
                      <a16:colId xmlns:a16="http://schemas.microsoft.com/office/drawing/2014/main" val="114273714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ru-RU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Геометрические параметры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Значение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9606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6581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Длина,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1000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6273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Ширина, мм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610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7502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171450" indent="-17145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Толщина,</a:t>
                      </a:r>
                      <a:r>
                        <a:rPr lang="ru-RU" sz="1000" b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мм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1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50 / 100</a:t>
                      </a:r>
                      <a:endParaRPr lang="en-US" sz="1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90002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302793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7" name="Rectangle 4"/>
          <p:cNvSpPr>
            <a:spLocks noChangeArrowheads="1"/>
          </p:cNvSpPr>
          <p:nvPr/>
        </p:nvSpPr>
        <p:spPr bwMode="gray">
          <a:xfrm>
            <a:off x="2805114" y="5143352"/>
            <a:ext cx="266717" cy="4638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>
            <a:spAutoFit/>
          </a:bodyPr>
          <a:lstStyle>
            <a:lvl1pPr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ru-RU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 </a:t>
            </a:r>
          </a:p>
        </p:txBody>
      </p:sp>
      <p:sp>
        <p:nvSpPr>
          <p:cNvPr id="8198" name="Rectangle 5"/>
          <p:cNvSpPr>
            <a:spLocks noChangeArrowheads="1"/>
          </p:cNvSpPr>
          <p:nvPr/>
        </p:nvSpPr>
        <p:spPr bwMode="gray">
          <a:xfrm>
            <a:off x="3201989" y="5143352"/>
            <a:ext cx="266717" cy="4638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>
            <a:spAutoFit/>
          </a:bodyPr>
          <a:lstStyle>
            <a:lvl1pPr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ru-RU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 </a:t>
            </a:r>
          </a:p>
        </p:txBody>
      </p:sp>
      <p:sp>
        <p:nvSpPr>
          <p:cNvPr id="3" name="Прямоугольник 2"/>
          <p:cNvSpPr/>
          <p:nvPr/>
        </p:nvSpPr>
        <p:spPr>
          <a:xfrm>
            <a:off x="462581" y="1163073"/>
            <a:ext cx="6244046" cy="5499826"/>
          </a:xfrm>
          <a:prstGeom prst="rect">
            <a:avLst/>
          </a:prstGeom>
        </p:spPr>
        <p:txBody>
          <a:bodyPr/>
          <a:lstStyle/>
          <a:p>
            <a:pPr marL="342900" indent="-342900">
              <a:buFont typeface="Wingdings" panose="05000000000000000000" pitchFamily="2" charset="2"/>
              <a:buChar char="ü"/>
            </a:pPr>
            <a:r>
              <a:rPr lang="ru-RU" sz="1600" dirty="0"/>
              <a:t>СТО 72746455-3.2.15-2023</a:t>
            </a:r>
          </a:p>
          <a:p>
            <a:endParaRPr lang="ru-RU" sz="1600" dirty="0"/>
          </a:p>
          <a:p>
            <a:pPr marL="342900" indent="-342900">
              <a:buFont typeface="Wingdings" panose="05000000000000000000" pitchFamily="2" charset="2"/>
              <a:buChar char="ü"/>
              <a:defRPr/>
            </a:pPr>
            <a:r>
              <a:rPr lang="ru-RU" sz="1600" dirty="0"/>
              <a:t>Декларация соответствия требованиям ГОСТ 32314-2012 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Сертификат соответствия ТР о пожарной безопасности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Экспертное заключение о соответствии санитарно-эпидемиологическим нормам (гигиена)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  <a:p>
            <a:pPr marL="342900" lvl="0" indent="-342900">
              <a:buFont typeface="Wingdings" panose="05000000000000000000" pitchFamily="2" charset="2"/>
              <a:buChar char="ü"/>
            </a:pPr>
            <a:r>
              <a:rPr lang="ru-RU" sz="1600" dirty="0"/>
              <a:t>Заключение НИИСФ по определению расчетных теплопроводностей </a:t>
            </a:r>
            <a:r>
              <a:rPr lang="el-GR" sz="1600" dirty="0">
                <a:cs typeface="Times New Roman" panose="02020603050405020304" pitchFamily="18" charset="0"/>
              </a:rPr>
              <a:t>λ</a:t>
            </a:r>
            <a:r>
              <a:rPr lang="ru-RU" sz="1600" baseline="-25000" dirty="0"/>
              <a:t>а</a:t>
            </a:r>
            <a:r>
              <a:rPr lang="ru-RU" sz="1600" dirty="0"/>
              <a:t> и </a:t>
            </a:r>
            <a:r>
              <a:rPr lang="el-GR" sz="1600" dirty="0">
                <a:cs typeface="Times New Roman" panose="02020603050405020304" pitchFamily="18" charset="0"/>
              </a:rPr>
              <a:t>λ</a:t>
            </a:r>
            <a:r>
              <a:rPr lang="ru-RU" sz="1600" baseline="-25000" dirty="0"/>
              <a:t>б</a:t>
            </a:r>
          </a:p>
          <a:p>
            <a:pPr lvl="0"/>
            <a:endParaRPr lang="ru-RU" sz="1600" baseline="-25000" dirty="0"/>
          </a:p>
          <a:p>
            <a:pPr marL="342900" indent="-342900">
              <a:buFont typeface="Wingdings" panose="05000000000000000000" pitchFamily="2" charset="2"/>
              <a:buChar char="ü"/>
              <a:defRPr/>
            </a:pPr>
            <a:r>
              <a:rPr lang="ru-RU" sz="1600" dirty="0"/>
              <a:t>Технические листы</a:t>
            </a:r>
          </a:p>
          <a:p>
            <a:pPr marL="342900" indent="-342900">
              <a:buFont typeface="Wingdings" panose="05000000000000000000" pitchFamily="2" charset="2"/>
              <a:buChar char="ü"/>
              <a:defRPr/>
            </a:pPr>
            <a:endParaRPr lang="ru-RU" sz="1600" dirty="0"/>
          </a:p>
          <a:p>
            <a:pPr marL="342900" indent="-342900">
              <a:buFont typeface="Wingdings" panose="05000000000000000000" pitchFamily="2" charset="2"/>
              <a:buChar char="ü"/>
              <a:defRPr/>
            </a:pPr>
            <a:r>
              <a:rPr lang="ru-RU" sz="1600" dirty="0"/>
              <a:t>Добровольный сертификат соответствия ГОСТ 32314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1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Документация</a:t>
            </a:r>
            <a:endParaRPr lang="de-DE" dirty="0">
              <a:solidFill>
                <a:srgbClr val="FF0000"/>
              </a:solidFill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84375" y="3389683"/>
            <a:ext cx="1649124" cy="2322667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pic>
        <p:nvPicPr>
          <p:cNvPr id="9" name="Рисунок 8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05002" y="867380"/>
            <a:ext cx="1649124" cy="2355892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400771" y="867380"/>
            <a:ext cx="1649124" cy="2349020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96539" y="876540"/>
            <a:ext cx="1649124" cy="2346732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00772" y="3409477"/>
            <a:ext cx="1649124" cy="2344530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96539" y="3365459"/>
            <a:ext cx="1670731" cy="2373411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sp>
        <p:nvSpPr>
          <p:cNvPr id="13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684072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25000"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 txBox="1">
            <a:spLocks/>
          </p:cNvSpPr>
          <p:nvPr/>
        </p:nvSpPr>
        <p:spPr>
          <a:xfrm>
            <a:off x="7520927" y="448734"/>
            <a:ext cx="3559091" cy="503766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100000"/>
              </a:lnSpc>
              <a:spcBef>
                <a:spcPts val="0"/>
              </a:spcBef>
              <a:buNone/>
              <a:defRPr sz="2400" b="1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Структура </a:t>
            </a:r>
            <a:r>
              <a:rPr kumimoji="0" lang="ru-RU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вебинара</a:t>
            </a:r>
            <a:endParaRPr kumimoji="0" lang="es-E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5" name="Marcador de contenido 2"/>
          <p:cNvSpPr txBox="1">
            <a:spLocks/>
          </p:cNvSpPr>
          <p:nvPr/>
        </p:nvSpPr>
        <p:spPr>
          <a:xfrm>
            <a:off x="7520926" y="1020233"/>
            <a:ext cx="4910357" cy="548640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20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8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6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4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2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План изменений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Производство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Arial"/>
              <a:ea typeface="Verdana" panose="020B0604030504040204" pitchFamily="34" charset="0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Характеристики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Ассортимент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FF0000"/>
                </a:solidFill>
                <a:latin typeface="Arial"/>
                <a:cs typeface="+mn-cs"/>
              </a:rPr>
              <a:t>Применение, системы с СВ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Возражения, мифы, заблуждения</a:t>
            </a:r>
          </a:p>
          <a:p>
            <a:pPr marL="285750" lvl="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Правила обращения с материалом</a:t>
            </a:r>
            <a:endParaRPr kumimoji="0" lang="ru-RU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Arial"/>
              <a:ea typeface="Verdana" panose="020B0604030504040204" pitchFamily="34" charset="0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Ответы на вопросы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017393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Номер слайда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z="10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t>37</a:t>
            </a:fld>
            <a:endParaRPr lang="ru-RU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Прямоугольник с одним усеченным углом 25">
            <a:extLst>
              <a:ext uri="{FF2B5EF4-FFF2-40B4-BE49-F238E27FC236}">
                <a16:creationId xmlns:a16="http://schemas.microsoft.com/office/drawing/2014/main" id="{773775EC-2FE3-8683-9E6F-6710E24F2176}"/>
              </a:ext>
            </a:extLst>
          </p:cNvPr>
          <p:cNvSpPr/>
          <p:nvPr/>
        </p:nvSpPr>
        <p:spPr>
          <a:xfrm rot="10800000" flipH="1" flipV="1">
            <a:off x="197642" y="232319"/>
            <a:ext cx="11842696" cy="5659195"/>
          </a:xfrm>
          <a:prstGeom prst="snip1Rect">
            <a:avLst>
              <a:gd name="adj" fmla="val 0"/>
            </a:avLst>
          </a:prstGeom>
          <a:solidFill>
            <a:schemeClr val="bg1">
              <a:alpha val="79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242E40"/>
              </a:solidFill>
            </a:endParaRPr>
          </a:p>
        </p:txBody>
      </p:sp>
      <p:sp>
        <p:nvSpPr>
          <p:cNvPr id="65" name="Título 2"/>
          <p:cNvSpPr>
            <a:spLocks noGrp="1"/>
          </p:cNvSpPr>
          <p:nvPr>
            <p:ph type="title"/>
          </p:nvPr>
        </p:nvSpPr>
        <p:spPr>
          <a:xfrm>
            <a:off x="452229" y="464986"/>
            <a:ext cx="9960690" cy="360099"/>
          </a:xfrm>
        </p:spPr>
        <p:txBody>
          <a:bodyPr/>
          <a:lstStyle/>
          <a:p>
            <a:r>
              <a:rPr lang="ru-RU" dirty="0">
                <a:solidFill>
                  <a:srgbClr val="FF0000"/>
                </a:solidFill>
              </a:rPr>
              <a:t>Применение СТЕКЛОВОЛОКНА Технониколь</a:t>
            </a:r>
            <a:endParaRPr lang="es-ES" dirty="0">
              <a:solidFill>
                <a:srgbClr val="FF0000"/>
              </a:solidFill>
            </a:endParaRPr>
          </a:p>
        </p:txBody>
      </p:sp>
      <p:grpSp>
        <p:nvGrpSpPr>
          <p:cNvPr id="9" name="Группа 8">
            <a:extLst>
              <a:ext uri="{FF2B5EF4-FFF2-40B4-BE49-F238E27FC236}">
                <a16:creationId xmlns:a16="http://schemas.microsoft.com/office/drawing/2014/main" id="{DDDACEB3-407F-412F-9864-DEF7C1159A92}"/>
              </a:ext>
            </a:extLst>
          </p:cNvPr>
          <p:cNvGrpSpPr/>
          <p:nvPr/>
        </p:nvGrpSpPr>
        <p:grpSpPr>
          <a:xfrm>
            <a:off x="245749" y="3367610"/>
            <a:ext cx="11611289" cy="2252117"/>
            <a:chOff x="429190" y="3082958"/>
            <a:chExt cx="11976679" cy="2252117"/>
          </a:xfrm>
        </p:grpSpPr>
        <p:grpSp>
          <p:nvGrpSpPr>
            <p:cNvPr id="55" name="Группа 54"/>
            <p:cNvGrpSpPr/>
            <p:nvPr/>
          </p:nvGrpSpPr>
          <p:grpSpPr>
            <a:xfrm>
              <a:off x="429190" y="3082958"/>
              <a:ext cx="11976679" cy="1697862"/>
              <a:chOff x="347133" y="1533598"/>
              <a:chExt cx="11976679" cy="1697862"/>
            </a:xfrm>
          </p:grpSpPr>
          <p:grpSp>
            <p:nvGrpSpPr>
              <p:cNvPr id="31" name="Группа 30"/>
              <p:cNvGrpSpPr/>
              <p:nvPr/>
            </p:nvGrpSpPr>
            <p:grpSpPr>
              <a:xfrm>
                <a:off x="347133" y="1677210"/>
                <a:ext cx="11286067" cy="904067"/>
                <a:chOff x="575733" y="1135341"/>
                <a:chExt cx="11286067" cy="904067"/>
              </a:xfrm>
            </p:grpSpPr>
            <p:grpSp>
              <p:nvGrpSpPr>
                <p:cNvPr id="18" name="Группа 17"/>
                <p:cNvGrpSpPr/>
                <p:nvPr/>
              </p:nvGrpSpPr>
              <p:grpSpPr>
                <a:xfrm>
                  <a:off x="575733" y="1492654"/>
                  <a:ext cx="11286067" cy="546754"/>
                  <a:chOff x="575733" y="1280987"/>
                  <a:chExt cx="11286067" cy="546754"/>
                </a:xfrm>
              </p:grpSpPr>
              <p:cxnSp>
                <p:nvCxnSpPr>
                  <p:cNvPr id="6" name="Прямая со стрелкой 5"/>
                  <p:cNvCxnSpPr/>
                  <p:nvPr/>
                </p:nvCxnSpPr>
                <p:spPr>
                  <a:xfrm>
                    <a:off x="575733" y="1538427"/>
                    <a:ext cx="11286067" cy="27906"/>
                  </a:xfrm>
                  <a:prstGeom prst="straightConnector1">
                    <a:avLst/>
                  </a:prstGeom>
                  <a:ln w="19050"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" name="Прямая соединительная линия 9"/>
                  <p:cNvCxnSpPr/>
                  <p:nvPr/>
                </p:nvCxnSpPr>
                <p:spPr>
                  <a:xfrm>
                    <a:off x="1731145" y="1280987"/>
                    <a:ext cx="0" cy="520699"/>
                  </a:xfrm>
                  <a:prstGeom prst="line">
                    <a:avLst/>
                  </a:prstGeom>
                  <a:ln w="38100"/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" name="Прямая соединительная линия 10"/>
                  <p:cNvCxnSpPr/>
                  <p:nvPr/>
                </p:nvCxnSpPr>
                <p:spPr>
                  <a:xfrm>
                    <a:off x="3572933" y="1307042"/>
                    <a:ext cx="0" cy="520699"/>
                  </a:xfrm>
                  <a:prstGeom prst="line">
                    <a:avLst/>
                  </a:prstGeom>
                  <a:ln w="38100"/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" name="Прямая соединительная линия 11"/>
                  <p:cNvCxnSpPr/>
                  <p:nvPr/>
                </p:nvCxnSpPr>
                <p:spPr>
                  <a:xfrm>
                    <a:off x="4838700" y="1307042"/>
                    <a:ext cx="0" cy="520699"/>
                  </a:xfrm>
                  <a:prstGeom prst="line">
                    <a:avLst/>
                  </a:prstGeom>
                  <a:ln w="38100"/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" name="Прямая соединительная линия 12"/>
                  <p:cNvCxnSpPr/>
                  <p:nvPr/>
                </p:nvCxnSpPr>
                <p:spPr>
                  <a:xfrm>
                    <a:off x="6104467" y="1307042"/>
                    <a:ext cx="0" cy="520699"/>
                  </a:xfrm>
                  <a:prstGeom prst="line">
                    <a:avLst/>
                  </a:prstGeom>
                  <a:ln w="38100"/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" name="Прямая соединительная линия 13"/>
                  <p:cNvCxnSpPr/>
                  <p:nvPr/>
                </p:nvCxnSpPr>
                <p:spPr>
                  <a:xfrm>
                    <a:off x="7370234" y="1307042"/>
                    <a:ext cx="0" cy="520699"/>
                  </a:xfrm>
                  <a:prstGeom prst="line">
                    <a:avLst/>
                  </a:prstGeom>
                  <a:ln w="38100"/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" name="Прямая соединительная линия 14"/>
                  <p:cNvCxnSpPr/>
                  <p:nvPr/>
                </p:nvCxnSpPr>
                <p:spPr>
                  <a:xfrm>
                    <a:off x="8636001" y="1307042"/>
                    <a:ext cx="0" cy="520699"/>
                  </a:xfrm>
                  <a:prstGeom prst="line">
                    <a:avLst/>
                  </a:prstGeom>
                  <a:ln w="38100"/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" name="Прямая соединительная линия 15"/>
                  <p:cNvCxnSpPr/>
                  <p:nvPr/>
                </p:nvCxnSpPr>
                <p:spPr>
                  <a:xfrm>
                    <a:off x="9901768" y="1307042"/>
                    <a:ext cx="0" cy="520699"/>
                  </a:xfrm>
                  <a:prstGeom prst="line">
                    <a:avLst/>
                  </a:prstGeom>
                  <a:ln w="38100"/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" name="Прямая соединительная линия 16"/>
                  <p:cNvCxnSpPr/>
                  <p:nvPr/>
                </p:nvCxnSpPr>
                <p:spPr>
                  <a:xfrm>
                    <a:off x="11167533" y="1307042"/>
                    <a:ext cx="0" cy="520699"/>
                  </a:xfrm>
                  <a:prstGeom prst="line">
                    <a:avLst/>
                  </a:prstGeom>
                  <a:ln w="38100"/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" name="Marcador de texto 1"/>
                <p:cNvSpPr txBox="1">
                  <a:spLocks/>
                </p:cNvSpPr>
                <p:nvPr/>
              </p:nvSpPr>
              <p:spPr>
                <a:xfrm>
                  <a:off x="1472911" y="1135341"/>
                  <a:ext cx="516468" cy="356985"/>
                </a:xfrm>
                <a:prstGeom prst="rect">
                  <a:avLst/>
                </a:prstGeom>
              </p:spPr>
              <p:txBody>
                <a:bodyPr/>
                <a:lstStyle>
                  <a:lvl1pPr marL="2286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1pPr>
                  <a:lvl2pPr marL="6858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2pPr>
                  <a:lvl3pPr marL="11430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3pPr>
                  <a:lvl4pPr marL="16002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4pPr>
                  <a:lvl5pPr marL="20574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200" kern="1200" dirty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ru-RU" b="1" dirty="0">
                      <a:solidFill>
                        <a:srgbClr val="EA4734"/>
                      </a:solidFill>
                    </a:rPr>
                    <a:t>40</a:t>
                  </a:r>
                  <a:endParaRPr lang="en-US" b="1" dirty="0">
                    <a:solidFill>
                      <a:srgbClr val="EA4734"/>
                    </a:solidFill>
                  </a:endParaRPr>
                </a:p>
              </p:txBody>
            </p:sp>
            <p:sp>
              <p:nvSpPr>
                <p:cNvPr id="22" name="Marcador de texto 1"/>
                <p:cNvSpPr txBox="1">
                  <a:spLocks/>
                </p:cNvSpPr>
                <p:nvPr/>
              </p:nvSpPr>
              <p:spPr>
                <a:xfrm>
                  <a:off x="3340100" y="1206372"/>
                  <a:ext cx="516468" cy="356985"/>
                </a:xfrm>
                <a:prstGeom prst="rect">
                  <a:avLst/>
                </a:prstGeom>
              </p:spPr>
              <p:txBody>
                <a:bodyPr/>
                <a:lstStyle>
                  <a:lvl1pPr marL="2286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1pPr>
                  <a:lvl2pPr marL="6858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2pPr>
                  <a:lvl3pPr marL="11430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3pPr>
                  <a:lvl4pPr marL="16002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4pPr>
                  <a:lvl5pPr marL="20574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200" kern="1200" dirty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ru-RU" b="1" dirty="0">
                      <a:solidFill>
                        <a:srgbClr val="EA4734"/>
                      </a:solidFill>
                    </a:rPr>
                    <a:t>37</a:t>
                  </a:r>
                  <a:endParaRPr lang="en-US" b="1" dirty="0">
                    <a:solidFill>
                      <a:srgbClr val="EA4734"/>
                    </a:solidFill>
                  </a:endParaRPr>
                </a:p>
              </p:txBody>
            </p:sp>
            <p:sp>
              <p:nvSpPr>
                <p:cNvPr id="23" name="Marcador de texto 1"/>
                <p:cNvSpPr txBox="1">
                  <a:spLocks/>
                </p:cNvSpPr>
                <p:nvPr/>
              </p:nvSpPr>
              <p:spPr>
                <a:xfrm>
                  <a:off x="4614334" y="1206372"/>
                  <a:ext cx="516468" cy="356985"/>
                </a:xfrm>
                <a:prstGeom prst="rect">
                  <a:avLst/>
                </a:prstGeom>
              </p:spPr>
              <p:txBody>
                <a:bodyPr/>
                <a:lstStyle>
                  <a:lvl1pPr marL="2286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1pPr>
                  <a:lvl2pPr marL="6858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2pPr>
                  <a:lvl3pPr marL="11430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3pPr>
                  <a:lvl4pPr marL="16002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4pPr>
                  <a:lvl5pPr marL="20574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200" kern="1200" dirty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ru-RU" b="1" dirty="0">
                      <a:solidFill>
                        <a:srgbClr val="EA4734"/>
                      </a:solidFill>
                    </a:rPr>
                    <a:t>36</a:t>
                  </a:r>
                  <a:endParaRPr lang="en-US" b="1" dirty="0">
                    <a:solidFill>
                      <a:srgbClr val="EA4734"/>
                    </a:solidFill>
                  </a:endParaRPr>
                </a:p>
              </p:txBody>
            </p:sp>
            <p:sp>
              <p:nvSpPr>
                <p:cNvPr id="24" name="Marcador de texto 1"/>
                <p:cNvSpPr txBox="1">
                  <a:spLocks/>
                </p:cNvSpPr>
                <p:nvPr/>
              </p:nvSpPr>
              <p:spPr>
                <a:xfrm>
                  <a:off x="5880101" y="1206372"/>
                  <a:ext cx="516468" cy="356985"/>
                </a:xfrm>
                <a:prstGeom prst="rect">
                  <a:avLst/>
                </a:prstGeom>
              </p:spPr>
              <p:txBody>
                <a:bodyPr/>
                <a:lstStyle>
                  <a:lvl1pPr marL="2286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1pPr>
                  <a:lvl2pPr marL="6858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2pPr>
                  <a:lvl3pPr marL="11430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3pPr>
                  <a:lvl4pPr marL="16002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4pPr>
                  <a:lvl5pPr marL="20574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200" kern="1200" dirty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ru-RU" b="1" dirty="0">
                      <a:solidFill>
                        <a:srgbClr val="EA4734"/>
                      </a:solidFill>
                    </a:rPr>
                    <a:t>35</a:t>
                  </a:r>
                  <a:endParaRPr lang="en-US" b="1" dirty="0">
                    <a:solidFill>
                      <a:srgbClr val="EA4734"/>
                    </a:solidFill>
                  </a:endParaRPr>
                </a:p>
              </p:txBody>
            </p:sp>
            <p:sp>
              <p:nvSpPr>
                <p:cNvPr id="25" name="Marcador de texto 1"/>
                <p:cNvSpPr txBox="1">
                  <a:spLocks/>
                </p:cNvSpPr>
                <p:nvPr/>
              </p:nvSpPr>
              <p:spPr>
                <a:xfrm>
                  <a:off x="7137401" y="1206372"/>
                  <a:ext cx="516468" cy="356985"/>
                </a:xfrm>
                <a:prstGeom prst="rect">
                  <a:avLst/>
                </a:prstGeom>
              </p:spPr>
              <p:txBody>
                <a:bodyPr/>
                <a:lstStyle>
                  <a:lvl1pPr marL="2286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1pPr>
                  <a:lvl2pPr marL="6858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2pPr>
                  <a:lvl3pPr marL="11430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3pPr>
                  <a:lvl4pPr marL="16002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4pPr>
                  <a:lvl5pPr marL="20574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200" kern="1200" dirty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ru-RU" b="1" dirty="0">
                      <a:solidFill>
                        <a:srgbClr val="EA4734"/>
                      </a:solidFill>
                    </a:rPr>
                    <a:t>34</a:t>
                  </a:r>
                  <a:endParaRPr lang="en-US" b="1" dirty="0">
                    <a:solidFill>
                      <a:srgbClr val="EA4734"/>
                    </a:solidFill>
                  </a:endParaRPr>
                </a:p>
              </p:txBody>
            </p:sp>
            <p:sp>
              <p:nvSpPr>
                <p:cNvPr id="26" name="Marcador de texto 1"/>
                <p:cNvSpPr txBox="1">
                  <a:spLocks/>
                </p:cNvSpPr>
                <p:nvPr/>
              </p:nvSpPr>
              <p:spPr>
                <a:xfrm>
                  <a:off x="8403168" y="1206372"/>
                  <a:ext cx="516468" cy="356985"/>
                </a:xfrm>
                <a:prstGeom prst="rect">
                  <a:avLst/>
                </a:prstGeom>
              </p:spPr>
              <p:txBody>
                <a:bodyPr/>
                <a:lstStyle>
                  <a:lvl1pPr marL="2286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1pPr>
                  <a:lvl2pPr marL="6858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2pPr>
                  <a:lvl3pPr marL="11430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3pPr>
                  <a:lvl4pPr marL="16002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4pPr>
                  <a:lvl5pPr marL="20574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200" kern="1200" dirty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ru-RU" b="1" dirty="0">
                      <a:solidFill>
                        <a:srgbClr val="EA4734"/>
                      </a:solidFill>
                    </a:rPr>
                    <a:t>33</a:t>
                  </a:r>
                  <a:endParaRPr lang="en-US" b="1" dirty="0">
                    <a:solidFill>
                      <a:srgbClr val="EA4734"/>
                    </a:solidFill>
                  </a:endParaRPr>
                </a:p>
              </p:txBody>
            </p:sp>
            <p:sp>
              <p:nvSpPr>
                <p:cNvPr id="27" name="Marcador de texto 1"/>
                <p:cNvSpPr txBox="1">
                  <a:spLocks/>
                </p:cNvSpPr>
                <p:nvPr/>
              </p:nvSpPr>
              <p:spPr>
                <a:xfrm>
                  <a:off x="9677402" y="1206372"/>
                  <a:ext cx="516468" cy="356985"/>
                </a:xfrm>
                <a:prstGeom prst="rect">
                  <a:avLst/>
                </a:prstGeom>
              </p:spPr>
              <p:txBody>
                <a:bodyPr/>
                <a:lstStyle>
                  <a:lvl1pPr marL="2286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1pPr>
                  <a:lvl2pPr marL="6858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2pPr>
                  <a:lvl3pPr marL="11430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3pPr>
                  <a:lvl4pPr marL="16002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4pPr>
                  <a:lvl5pPr marL="20574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200" kern="1200" dirty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ru-RU" b="1" dirty="0">
                      <a:solidFill>
                        <a:srgbClr val="EA4734"/>
                      </a:solidFill>
                    </a:rPr>
                    <a:t>32</a:t>
                  </a:r>
                  <a:endParaRPr lang="en-US" b="1" dirty="0">
                    <a:solidFill>
                      <a:srgbClr val="EA4734"/>
                    </a:solidFill>
                  </a:endParaRPr>
                </a:p>
              </p:txBody>
            </p:sp>
            <p:sp>
              <p:nvSpPr>
                <p:cNvPr id="28" name="Marcador de texto 1"/>
                <p:cNvSpPr txBox="1">
                  <a:spLocks/>
                </p:cNvSpPr>
                <p:nvPr/>
              </p:nvSpPr>
              <p:spPr>
                <a:xfrm>
                  <a:off x="10934700" y="1206372"/>
                  <a:ext cx="516468" cy="356985"/>
                </a:xfrm>
                <a:prstGeom prst="rect">
                  <a:avLst/>
                </a:prstGeom>
              </p:spPr>
              <p:txBody>
                <a:bodyPr/>
                <a:lstStyle>
                  <a:lvl1pPr marL="2286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1pPr>
                  <a:lvl2pPr marL="6858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6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2pPr>
                  <a:lvl3pPr marL="11430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3pPr>
                  <a:lvl4pPr marL="16002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400" kern="1200" dirty="0" smtClean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4pPr>
                  <a:lvl5pPr marL="2057400" indent="-228600" algn="l" defTabSz="914400" rtl="0" eaLnBrk="1" latinLnBrk="0" hangingPunct="1">
                    <a:lnSpc>
                      <a:spcPct val="100000"/>
                    </a:lnSpc>
                    <a:spcBef>
                      <a:spcPts val="1200"/>
                    </a:spcBef>
                    <a:spcAft>
                      <a:spcPts val="600"/>
                    </a:spcAft>
                    <a:buFont typeface="Arial" panose="020B0604020202020204" pitchFamily="34" charset="0"/>
                    <a:buChar char="•"/>
                    <a:defRPr lang="es-ES" sz="1200" kern="1200" dirty="0">
                      <a:solidFill>
                        <a:schemeClr val="tx1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ru-RU" b="1" dirty="0">
                      <a:solidFill>
                        <a:srgbClr val="EA4734"/>
                      </a:solidFill>
                    </a:rPr>
                    <a:t>31</a:t>
                  </a:r>
                  <a:endParaRPr lang="en-US" b="1" dirty="0">
                    <a:solidFill>
                      <a:srgbClr val="EA4734"/>
                    </a:solidFill>
                  </a:endParaRPr>
                </a:p>
              </p:txBody>
            </p:sp>
          </p:grpSp>
          <p:sp>
            <p:nvSpPr>
              <p:cNvPr id="30" name="Marcador de texto 1"/>
              <p:cNvSpPr txBox="1">
                <a:spLocks/>
              </p:cNvSpPr>
              <p:nvPr/>
            </p:nvSpPr>
            <p:spPr>
              <a:xfrm>
                <a:off x="11392478" y="1533598"/>
                <a:ext cx="931334" cy="571628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l-GR" sz="3200" b="1" dirty="0">
                    <a:solidFill>
                      <a:srgbClr val="EA4734"/>
                    </a:solidFill>
                  </a:rPr>
                  <a:t> </a:t>
                </a:r>
                <a:r>
                  <a:rPr lang="el-GR" sz="3200" dirty="0">
                    <a:solidFill>
                      <a:srgbClr val="EA4734"/>
                    </a:solidFill>
                    <a:latin typeface="Verdana Pro SemiBold" panose="020B0704030504040204" pitchFamily="34" charset="0"/>
                  </a:rPr>
                  <a:t>λ</a:t>
                </a:r>
                <a:r>
                  <a:rPr lang="en-US" sz="3200" baseline="-25000" dirty="0">
                    <a:solidFill>
                      <a:srgbClr val="EA4734"/>
                    </a:solidFill>
                    <a:latin typeface="Verdana Pro SemiBold" panose="020B0704030504040204" pitchFamily="34" charset="0"/>
                  </a:rPr>
                  <a:t>D</a:t>
                </a:r>
              </a:p>
            </p:txBody>
          </p:sp>
          <p:sp>
            <p:nvSpPr>
              <p:cNvPr id="36" name="Marcador de texto 1"/>
              <p:cNvSpPr txBox="1">
                <a:spLocks/>
              </p:cNvSpPr>
              <p:nvPr/>
            </p:nvSpPr>
            <p:spPr>
              <a:xfrm>
                <a:off x="5445683" y="2555222"/>
                <a:ext cx="856818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dirty="0">
                    <a:latin typeface="Verdana Pro SemiBold" panose="020B0704030504040204" pitchFamily="34" charset="0"/>
                  </a:rPr>
                  <a:t>20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-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23</a:t>
                </a:r>
              </a:p>
            </p:txBody>
          </p:sp>
          <p:sp>
            <p:nvSpPr>
              <p:cNvPr id="37" name="Marcador de texto 1"/>
              <p:cNvSpPr txBox="1">
                <a:spLocks/>
              </p:cNvSpPr>
              <p:nvPr/>
            </p:nvSpPr>
            <p:spPr>
              <a:xfrm>
                <a:off x="6485508" y="2555222"/>
                <a:ext cx="1149446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dirty="0">
                    <a:latin typeface="Verdana Pro SemiBold" panose="020B0704030504040204" pitchFamily="34" charset="0"/>
                  </a:rPr>
                  <a:t>19,5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-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25</a:t>
                </a:r>
              </a:p>
            </p:txBody>
          </p:sp>
          <p:sp>
            <p:nvSpPr>
              <p:cNvPr id="41" name="Marcador de texto 1"/>
              <p:cNvSpPr txBox="1">
                <a:spLocks/>
              </p:cNvSpPr>
              <p:nvPr/>
            </p:nvSpPr>
            <p:spPr>
              <a:xfrm>
                <a:off x="2736335" y="2555222"/>
                <a:ext cx="1052539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dirty="0">
                    <a:latin typeface="Verdana Pro SemiBold" panose="020B0704030504040204" pitchFamily="34" charset="0"/>
                  </a:rPr>
                  <a:t>13,5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-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18</a:t>
                </a:r>
              </a:p>
            </p:txBody>
          </p:sp>
          <p:sp>
            <p:nvSpPr>
              <p:cNvPr id="42" name="Marcador de texto 1"/>
              <p:cNvSpPr txBox="1">
                <a:spLocks/>
              </p:cNvSpPr>
              <p:nvPr/>
            </p:nvSpPr>
            <p:spPr>
              <a:xfrm>
                <a:off x="1074136" y="2536356"/>
                <a:ext cx="856818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dirty="0">
                    <a:latin typeface="Verdana Pro SemiBold" panose="020B0704030504040204" pitchFamily="34" charset="0"/>
                  </a:rPr>
                  <a:t>10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-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13</a:t>
                </a:r>
              </a:p>
            </p:txBody>
          </p:sp>
          <p:sp>
            <p:nvSpPr>
              <p:cNvPr id="44" name="Marcador de texto 1"/>
              <p:cNvSpPr txBox="1">
                <a:spLocks/>
              </p:cNvSpPr>
              <p:nvPr/>
            </p:nvSpPr>
            <p:spPr>
              <a:xfrm>
                <a:off x="10472531" y="2555222"/>
                <a:ext cx="892868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dirty="0">
                    <a:latin typeface="Verdana Pro SemiBold" panose="020B0704030504040204" pitchFamily="34" charset="0"/>
                  </a:rPr>
                  <a:t>57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-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ru-RU" sz="1400" dirty="0">
                    <a:latin typeface="Verdana Pro SemiBold" panose="020B0704030504040204" pitchFamily="34" charset="0"/>
                  </a:rPr>
                  <a:t>105</a:t>
                </a:r>
                <a:endParaRPr lang="en-US" sz="1400" dirty="0">
                  <a:latin typeface="Verdana Pro SemiBold" panose="020B0704030504040204" pitchFamily="34" charset="0"/>
                </a:endParaRPr>
              </a:p>
            </p:txBody>
          </p:sp>
          <p:sp>
            <p:nvSpPr>
              <p:cNvPr id="45" name="Marcador de texto 1"/>
              <p:cNvSpPr txBox="1">
                <a:spLocks/>
              </p:cNvSpPr>
              <p:nvPr/>
            </p:nvSpPr>
            <p:spPr>
              <a:xfrm>
                <a:off x="9242815" y="2555222"/>
                <a:ext cx="856818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dirty="0">
                    <a:latin typeface="Verdana Pro SemiBold" panose="020B0704030504040204" pitchFamily="34" charset="0"/>
                  </a:rPr>
                  <a:t>30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-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ru-RU" sz="1400" dirty="0">
                    <a:latin typeface="Verdana Pro SemiBold" panose="020B0704030504040204" pitchFamily="34" charset="0"/>
                  </a:rPr>
                  <a:t>44</a:t>
                </a:r>
                <a:endParaRPr lang="en-US" sz="1400" dirty="0">
                  <a:latin typeface="Verdana Pro SemiBold" panose="020B0704030504040204" pitchFamily="34" charset="0"/>
                </a:endParaRPr>
              </a:p>
            </p:txBody>
          </p:sp>
          <p:sp>
            <p:nvSpPr>
              <p:cNvPr id="46" name="Marcador de texto 1"/>
              <p:cNvSpPr txBox="1">
                <a:spLocks/>
              </p:cNvSpPr>
              <p:nvPr/>
            </p:nvSpPr>
            <p:spPr>
              <a:xfrm>
                <a:off x="7977052" y="2555222"/>
                <a:ext cx="856818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dirty="0">
                    <a:latin typeface="Verdana Pro SemiBold" panose="020B0704030504040204" pitchFamily="34" charset="0"/>
                  </a:rPr>
                  <a:t>27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-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33</a:t>
                </a:r>
              </a:p>
            </p:txBody>
          </p:sp>
          <p:sp>
            <p:nvSpPr>
              <p:cNvPr id="47" name="Marcador de texto 1"/>
              <p:cNvSpPr txBox="1">
                <a:spLocks/>
              </p:cNvSpPr>
              <p:nvPr/>
            </p:nvSpPr>
            <p:spPr>
              <a:xfrm>
                <a:off x="4003847" y="2555222"/>
                <a:ext cx="1048539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dirty="0">
                    <a:latin typeface="Verdana Pro SemiBold" panose="020B0704030504040204" pitchFamily="34" charset="0"/>
                  </a:rPr>
                  <a:t>15,5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-</a:t>
                </a:r>
                <a:r>
                  <a:rPr lang="en-US" sz="400" dirty="0">
                    <a:latin typeface="Verdana Pro SemiBold" panose="020B0704030504040204" pitchFamily="34" charset="0"/>
                  </a:rPr>
                  <a:t> </a:t>
                </a:r>
                <a:r>
                  <a:rPr lang="en-US" sz="1400" dirty="0">
                    <a:latin typeface="Verdana Pro SemiBold" panose="020B0704030504040204" pitchFamily="34" charset="0"/>
                  </a:rPr>
                  <a:t>19</a:t>
                </a:r>
              </a:p>
            </p:txBody>
          </p:sp>
          <p:sp>
            <p:nvSpPr>
              <p:cNvPr id="50" name="Marcador de texto 1"/>
              <p:cNvSpPr txBox="1">
                <a:spLocks/>
              </p:cNvSpPr>
              <p:nvPr/>
            </p:nvSpPr>
            <p:spPr>
              <a:xfrm>
                <a:off x="11447456" y="2517490"/>
                <a:ext cx="720023" cy="356985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ru-RU" sz="1400" dirty="0">
                    <a:latin typeface="Verdana Pro SemiBold" panose="020B0704030504040204" pitchFamily="34" charset="0"/>
                  </a:rPr>
                  <a:t>кг/м</a:t>
                </a:r>
                <a:r>
                  <a:rPr lang="ru-RU" sz="1400" baseline="30000" dirty="0">
                    <a:latin typeface="Verdana Pro SemiBold" panose="020B0704030504040204" pitchFamily="34" charset="0"/>
                  </a:rPr>
                  <a:t>3</a:t>
                </a:r>
                <a:endParaRPr lang="en-US" sz="1400" baseline="30000" dirty="0">
                  <a:latin typeface="Verdana Pro SemiBold" panose="020B0704030504040204" pitchFamily="34" charset="0"/>
                </a:endParaRPr>
              </a:p>
            </p:txBody>
          </p:sp>
          <p:sp>
            <p:nvSpPr>
              <p:cNvPr id="51" name="Скругленный прямоугольник 50"/>
              <p:cNvSpPr/>
              <p:nvPr/>
            </p:nvSpPr>
            <p:spPr>
              <a:xfrm>
                <a:off x="347133" y="1584400"/>
                <a:ext cx="2319867" cy="1647060"/>
              </a:xfrm>
              <a:prstGeom prst="roundRect">
                <a:avLst/>
              </a:pr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 dirty="0"/>
              </a:p>
            </p:txBody>
          </p:sp>
          <p:sp>
            <p:nvSpPr>
              <p:cNvPr id="53" name="Скругленный прямоугольник 52"/>
              <p:cNvSpPr/>
              <p:nvPr/>
            </p:nvSpPr>
            <p:spPr>
              <a:xfrm>
                <a:off x="2761449" y="1584400"/>
                <a:ext cx="5033565" cy="1647060"/>
              </a:xfrm>
              <a:prstGeom prst="roundRect">
                <a:avLst/>
              </a:pr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 dirty="0"/>
              </a:p>
            </p:txBody>
          </p:sp>
          <p:sp>
            <p:nvSpPr>
              <p:cNvPr id="54" name="Скругленный прямоугольник 53"/>
              <p:cNvSpPr/>
              <p:nvPr/>
            </p:nvSpPr>
            <p:spPr>
              <a:xfrm>
                <a:off x="7889463" y="1537706"/>
                <a:ext cx="3557993" cy="1693754"/>
              </a:xfrm>
              <a:prstGeom prst="roundRect">
                <a:avLst/>
              </a:pr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 dirty="0"/>
              </a:p>
            </p:txBody>
          </p:sp>
        </p:grpSp>
        <p:sp>
          <p:nvSpPr>
            <p:cNvPr id="74" name="Скругленный прямоугольник 73"/>
            <p:cNvSpPr/>
            <p:nvPr/>
          </p:nvSpPr>
          <p:spPr>
            <a:xfrm>
              <a:off x="449046" y="5100073"/>
              <a:ext cx="11092296" cy="235002"/>
            </a:xfrm>
            <a:prstGeom prst="roundRect">
              <a:avLst/>
            </a:prstGeom>
            <a:solidFill>
              <a:srgbClr val="242E4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dirty="0">
                  <a:solidFill>
                    <a:schemeClr val="bg1"/>
                  </a:solidFill>
                </a:rPr>
                <a:t>ТЕХНОНИКОЛЬ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" name="Группа 6">
            <a:extLst>
              <a:ext uri="{FF2B5EF4-FFF2-40B4-BE49-F238E27FC236}">
                <a16:creationId xmlns:a16="http://schemas.microsoft.com/office/drawing/2014/main" id="{8FFC22EA-2C7E-4699-9680-7AD0911E451B}"/>
              </a:ext>
            </a:extLst>
          </p:cNvPr>
          <p:cNvGrpSpPr/>
          <p:nvPr/>
        </p:nvGrpSpPr>
        <p:grpSpPr>
          <a:xfrm>
            <a:off x="197642" y="1195281"/>
            <a:ext cx="2649249" cy="2213065"/>
            <a:chOff x="369254" y="911418"/>
            <a:chExt cx="2649249" cy="2213065"/>
          </a:xfrm>
        </p:grpSpPr>
        <p:sp>
          <p:nvSpPr>
            <p:cNvPr id="66" name="Marcador de texto 1">
              <a:extLst>
                <a:ext uri="{FF2B5EF4-FFF2-40B4-BE49-F238E27FC236}">
                  <a16:creationId xmlns:a16="http://schemas.microsoft.com/office/drawing/2014/main" id="{941C0740-16B8-4FE6-B67B-A84AA38C50CD}"/>
                </a:ext>
              </a:extLst>
            </p:cNvPr>
            <p:cNvSpPr txBox="1">
              <a:spLocks/>
            </p:cNvSpPr>
            <p:nvPr/>
          </p:nvSpPr>
          <p:spPr>
            <a:xfrm>
              <a:off x="369254" y="911418"/>
              <a:ext cx="2649249" cy="1244555"/>
            </a:xfrm>
            <a:prstGeom prst="rect">
              <a:avLst/>
            </a:prstGeom>
          </p:spPr>
          <p:txBody>
            <a:bodyPr/>
            <a:lstStyle>
              <a:lvl1pPr marL="2286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6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6858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6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4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4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200" kern="1200" dirty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spcAft>
                  <a:spcPts val="0"/>
                </a:spcAft>
                <a:buNone/>
              </a:pPr>
              <a:r>
                <a:rPr lang="ru-RU" b="1" dirty="0">
                  <a:solidFill>
                    <a:srgbClr val="242E40"/>
                  </a:solidFill>
                  <a:latin typeface="+mn-lt"/>
                </a:rPr>
                <a:t>Бюджетный сегмент </a:t>
              </a:r>
              <a:r>
                <a:rPr lang="ru-RU" dirty="0">
                  <a:solidFill>
                    <a:srgbClr val="242E40"/>
                  </a:solidFill>
                  <a:latin typeface="+mn-lt"/>
                </a:rPr>
                <a:t>Горизонтальные конструкции</a:t>
              </a:r>
            </a:p>
            <a:p>
              <a:pPr marL="0" indent="0">
                <a:buNone/>
              </a:pPr>
              <a:endParaRPr lang="ru-RU" dirty="0">
                <a:latin typeface="+mn-lt"/>
              </a:endParaRPr>
            </a:p>
          </p:txBody>
        </p:sp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04F5B479-D627-4A38-9A04-134C901066C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109780" y="1747413"/>
              <a:ext cx="987820" cy="955008"/>
            </a:xfrm>
            <a:prstGeom prst="rect">
              <a:avLst/>
            </a:prstGeom>
          </p:spPr>
        </p:pic>
        <p:sp>
          <p:nvSpPr>
            <p:cNvPr id="69" name="Marcador de texto 1">
              <a:extLst>
                <a:ext uri="{FF2B5EF4-FFF2-40B4-BE49-F238E27FC236}">
                  <a16:creationId xmlns:a16="http://schemas.microsoft.com/office/drawing/2014/main" id="{938625FC-59A5-487C-930A-B64E114EC496}"/>
                </a:ext>
              </a:extLst>
            </p:cNvPr>
            <p:cNvSpPr txBox="1">
              <a:spLocks/>
            </p:cNvSpPr>
            <p:nvPr/>
          </p:nvSpPr>
          <p:spPr>
            <a:xfrm>
              <a:off x="437217" y="2763157"/>
              <a:ext cx="2311840" cy="361326"/>
            </a:xfrm>
            <a:prstGeom prst="rect">
              <a:avLst/>
            </a:prstGeom>
          </p:spPr>
          <p:txBody>
            <a:bodyPr/>
            <a:lstStyle>
              <a:lvl1pPr marL="2286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6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6858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6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4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4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200" kern="1200" dirty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ru-RU" dirty="0">
                  <a:solidFill>
                    <a:srgbClr val="EA4734"/>
                  </a:solidFill>
                  <a:latin typeface="+mn-lt"/>
                </a:rPr>
                <a:t>Маты (Рулоны)</a:t>
              </a:r>
            </a:p>
            <a:p>
              <a:pPr marL="0" indent="0" algn="ctr">
                <a:buNone/>
              </a:pPr>
              <a:endParaRPr lang="ru-RU" dirty="0">
                <a:latin typeface="+mn-lt"/>
              </a:endParaRPr>
            </a:p>
          </p:txBody>
        </p:sp>
      </p:grp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E229115F-A728-4E05-BFD0-380E561B6A8E}"/>
              </a:ext>
            </a:extLst>
          </p:cNvPr>
          <p:cNvGrpSpPr/>
          <p:nvPr/>
        </p:nvGrpSpPr>
        <p:grpSpPr>
          <a:xfrm>
            <a:off x="2646781" y="1195281"/>
            <a:ext cx="5058678" cy="2199942"/>
            <a:chOff x="2818393" y="911418"/>
            <a:chExt cx="5058678" cy="2199942"/>
          </a:xfrm>
        </p:grpSpPr>
        <p:pic>
          <p:nvPicPr>
            <p:cNvPr id="19" name="Рисунок 18">
              <a:extLst>
                <a:ext uri="{FF2B5EF4-FFF2-40B4-BE49-F238E27FC236}">
                  <a16:creationId xmlns:a16="http://schemas.microsoft.com/office/drawing/2014/main" id="{6B499B6D-68A6-4DED-9B0A-DF53413B072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229563" y="1752433"/>
              <a:ext cx="988494" cy="955008"/>
            </a:xfrm>
            <a:prstGeom prst="rect">
              <a:avLst/>
            </a:prstGeom>
          </p:spPr>
        </p:pic>
        <p:pic>
          <p:nvPicPr>
            <p:cNvPr id="32" name="Рисунок 31" descr="Изображение выглядит как спортивная игра, спорт&#10;&#10;Автоматически созданное описание">
              <a:extLst>
                <a:ext uri="{FF2B5EF4-FFF2-40B4-BE49-F238E27FC236}">
                  <a16:creationId xmlns:a16="http://schemas.microsoft.com/office/drawing/2014/main" id="{2708B36B-A39F-4B85-B36B-C8D0829DB35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5360288" y="1751535"/>
              <a:ext cx="987820" cy="979107"/>
            </a:xfrm>
            <a:prstGeom prst="rect">
              <a:avLst/>
            </a:prstGeom>
          </p:spPr>
        </p:pic>
        <p:sp>
          <p:nvSpPr>
            <p:cNvPr id="67" name="Marcador de texto 1">
              <a:extLst>
                <a:ext uri="{FF2B5EF4-FFF2-40B4-BE49-F238E27FC236}">
                  <a16:creationId xmlns:a16="http://schemas.microsoft.com/office/drawing/2014/main" id="{D82DA70E-5713-4107-A966-72B0A0B67264}"/>
                </a:ext>
              </a:extLst>
            </p:cNvPr>
            <p:cNvSpPr txBox="1">
              <a:spLocks/>
            </p:cNvSpPr>
            <p:nvPr/>
          </p:nvSpPr>
          <p:spPr>
            <a:xfrm>
              <a:off x="3542485" y="911418"/>
              <a:ext cx="3781910" cy="821547"/>
            </a:xfrm>
            <a:prstGeom prst="rect">
              <a:avLst/>
            </a:prstGeom>
          </p:spPr>
          <p:txBody>
            <a:bodyPr/>
            <a:lstStyle>
              <a:lvl1pPr marL="2286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6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6858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6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4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4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200" kern="1200" dirty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spcAft>
                  <a:spcPts val="0"/>
                </a:spcAft>
                <a:buNone/>
              </a:pPr>
              <a:r>
                <a:rPr lang="ru-RU" b="1" dirty="0">
                  <a:solidFill>
                    <a:srgbClr val="242E40"/>
                  </a:solidFill>
                  <a:latin typeface="+mn-lt"/>
                </a:rPr>
                <a:t>Универсальный сегмент </a:t>
              </a:r>
            </a:p>
            <a:p>
              <a:pPr marL="0" indent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dirty="0">
                  <a:solidFill>
                    <a:srgbClr val="242E40"/>
                  </a:solidFill>
                  <a:latin typeface="+mn-lt"/>
                </a:rPr>
                <a:t>Горизонтальные, наклонные,</a:t>
              </a:r>
            </a:p>
            <a:p>
              <a:pPr marL="0" indent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dirty="0">
                  <a:solidFill>
                    <a:srgbClr val="242E40"/>
                  </a:solidFill>
                  <a:latin typeface="+mn-lt"/>
                </a:rPr>
                <a:t>вертикальные конструкции</a:t>
              </a:r>
            </a:p>
            <a:p>
              <a:pPr marL="0" indent="0">
                <a:buNone/>
              </a:pPr>
              <a:endParaRPr lang="ru-RU" dirty="0">
                <a:solidFill>
                  <a:srgbClr val="242E40"/>
                </a:solidFill>
                <a:latin typeface="+mn-lt"/>
              </a:endParaRPr>
            </a:p>
          </p:txBody>
        </p:sp>
        <p:sp>
          <p:nvSpPr>
            <p:cNvPr id="70" name="Marcador de texto 1">
              <a:extLst>
                <a:ext uri="{FF2B5EF4-FFF2-40B4-BE49-F238E27FC236}">
                  <a16:creationId xmlns:a16="http://schemas.microsoft.com/office/drawing/2014/main" id="{8A91E2A2-CCD8-404B-80CF-1F3582093510}"/>
                </a:ext>
              </a:extLst>
            </p:cNvPr>
            <p:cNvSpPr txBox="1">
              <a:spLocks/>
            </p:cNvSpPr>
            <p:nvPr/>
          </p:nvSpPr>
          <p:spPr>
            <a:xfrm>
              <a:off x="2818393" y="2765894"/>
              <a:ext cx="5058678" cy="345466"/>
            </a:xfrm>
            <a:prstGeom prst="rect">
              <a:avLst/>
            </a:prstGeom>
          </p:spPr>
          <p:txBody>
            <a:bodyPr/>
            <a:lstStyle>
              <a:lvl1pPr marL="2286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6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6858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6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2pPr>
              <a:lvl3pPr marL="11430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4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3pPr>
              <a:lvl4pPr marL="16002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400" kern="1200" dirty="0" smtClean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4pPr>
              <a:lvl5pPr marL="2057400" indent="-228600" algn="l" defTabSz="914400" rtl="0" eaLnBrk="1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Font typeface="Arial" panose="020B0604020202020204" pitchFamily="34" charset="0"/>
                <a:buChar char="•"/>
                <a:defRPr lang="es-ES" sz="1200" kern="1200" dirty="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spcBef>
                  <a:spcPts val="0"/>
                </a:spcBef>
                <a:buNone/>
              </a:pPr>
              <a:r>
                <a:rPr lang="ru-RU" dirty="0">
                  <a:solidFill>
                    <a:srgbClr val="EA4734"/>
                  </a:solidFill>
                  <a:latin typeface="+mn-lt"/>
                </a:rPr>
                <a:t>Плиты и маты (Рулоны)</a:t>
              </a:r>
            </a:p>
            <a:p>
              <a:pPr marL="0" indent="0">
                <a:buNone/>
              </a:pPr>
              <a:endParaRPr lang="ru-RU" dirty="0">
                <a:latin typeface="+mn-lt"/>
              </a:endParaRPr>
            </a:p>
          </p:txBody>
        </p:sp>
      </p:grpSp>
      <p:grpSp>
        <p:nvGrpSpPr>
          <p:cNvPr id="73" name="Группа 72">
            <a:extLst>
              <a:ext uri="{FF2B5EF4-FFF2-40B4-BE49-F238E27FC236}">
                <a16:creationId xmlns:a16="http://schemas.microsoft.com/office/drawing/2014/main" id="{D9621A83-AF96-45CA-9DD6-F8AA25CDEA4B}"/>
              </a:ext>
            </a:extLst>
          </p:cNvPr>
          <p:cNvGrpSpPr/>
          <p:nvPr/>
        </p:nvGrpSpPr>
        <p:grpSpPr>
          <a:xfrm>
            <a:off x="7676765" y="1195318"/>
            <a:ext cx="3681135" cy="2161974"/>
            <a:chOff x="7658879" y="911455"/>
            <a:chExt cx="3681135" cy="2161974"/>
          </a:xfrm>
        </p:grpSpPr>
        <p:grpSp>
          <p:nvGrpSpPr>
            <p:cNvPr id="3" name="Группа 2">
              <a:extLst>
                <a:ext uri="{FF2B5EF4-FFF2-40B4-BE49-F238E27FC236}">
                  <a16:creationId xmlns:a16="http://schemas.microsoft.com/office/drawing/2014/main" id="{D130B64E-EEAF-4D6B-B322-8C30D9F643A3}"/>
                </a:ext>
              </a:extLst>
            </p:cNvPr>
            <p:cNvGrpSpPr/>
            <p:nvPr/>
          </p:nvGrpSpPr>
          <p:grpSpPr>
            <a:xfrm>
              <a:off x="7658879" y="911455"/>
              <a:ext cx="3681135" cy="2161974"/>
              <a:chOff x="7848377" y="911455"/>
              <a:chExt cx="3681135" cy="2161974"/>
            </a:xfrm>
          </p:grpSpPr>
          <p:pic>
            <p:nvPicPr>
              <p:cNvPr id="34" name="Рисунок 33">
                <a:extLst>
                  <a:ext uri="{FF2B5EF4-FFF2-40B4-BE49-F238E27FC236}">
                    <a16:creationId xmlns:a16="http://schemas.microsoft.com/office/drawing/2014/main" id="{00EC91A3-2E46-4C2D-9665-2ECA69C1C055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9268767" y="1746850"/>
                <a:ext cx="987820" cy="951497"/>
              </a:xfrm>
              <a:prstGeom prst="rect">
                <a:avLst/>
              </a:prstGeom>
            </p:spPr>
          </p:pic>
          <p:sp>
            <p:nvSpPr>
              <p:cNvPr id="68" name="Marcador de texto 1">
                <a:extLst>
                  <a:ext uri="{FF2B5EF4-FFF2-40B4-BE49-F238E27FC236}">
                    <a16:creationId xmlns:a16="http://schemas.microsoft.com/office/drawing/2014/main" id="{C8E65ADD-4474-4E09-941D-9A271BDA3D4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848377" y="911455"/>
                <a:ext cx="3524838" cy="842501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spcAft>
                    <a:spcPts val="0"/>
                  </a:spcAft>
                  <a:buNone/>
                </a:pPr>
                <a:r>
                  <a:rPr lang="ru-RU" b="1" dirty="0">
                    <a:solidFill>
                      <a:srgbClr val="242E40"/>
                    </a:solidFill>
                    <a:latin typeface="+mn-lt"/>
                  </a:rPr>
                  <a:t>Спец продукты</a:t>
                </a:r>
              </a:p>
              <a:p>
                <a:pPr marL="0" indent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ru-RU" dirty="0">
                    <a:solidFill>
                      <a:srgbClr val="242E40"/>
                    </a:solidFill>
                    <a:latin typeface="+mn-lt"/>
                  </a:rPr>
                  <a:t>Фасады, транспорт, ЖД, плавающие полы</a:t>
                </a:r>
              </a:p>
            </p:txBody>
          </p:sp>
          <p:sp>
            <p:nvSpPr>
              <p:cNvPr id="71" name="Marcador de texto 1">
                <a:extLst>
                  <a:ext uri="{FF2B5EF4-FFF2-40B4-BE49-F238E27FC236}">
                    <a16:creationId xmlns:a16="http://schemas.microsoft.com/office/drawing/2014/main" id="{44C78F69-7739-4E92-AD1A-716F19AF4BA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922617" y="2727963"/>
                <a:ext cx="3606895" cy="345466"/>
              </a:xfrm>
              <a:prstGeom prst="rect">
                <a:avLst/>
              </a:prstGeom>
            </p:spPr>
            <p:txBody>
              <a:bodyPr/>
              <a:lstStyle>
                <a:lvl1pPr marL="2286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1pPr>
                <a:lvl2pPr marL="6858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6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2pPr>
                <a:lvl3pPr marL="11430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3pPr>
                <a:lvl4pPr marL="16002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400" kern="1200" dirty="0" smtClean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4pPr>
                <a:lvl5pPr marL="2057400" indent="-228600" algn="l" defTabSz="914400" rtl="0" eaLnBrk="1" latinLnBrk="0" hangingPunct="1">
                  <a:lnSpc>
                    <a:spcPct val="100000"/>
                  </a:lnSpc>
                  <a:spcBef>
                    <a:spcPts val="1200"/>
                  </a:spcBef>
                  <a:spcAft>
                    <a:spcPts val="600"/>
                  </a:spcAft>
                  <a:buFont typeface="Arial" panose="020B0604020202020204" pitchFamily="34" charset="0"/>
                  <a:buChar char="•"/>
                  <a:defRPr lang="es-ES" sz="1200" kern="1200" dirty="0">
                    <a:solidFill>
                      <a:schemeClr val="tx1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spcBef>
                    <a:spcPts val="0"/>
                  </a:spcBef>
                  <a:buNone/>
                </a:pPr>
                <a:r>
                  <a:rPr lang="ru-RU" dirty="0">
                    <a:solidFill>
                      <a:srgbClr val="EA4734"/>
                    </a:solidFill>
                    <a:latin typeface="+mn-lt"/>
                  </a:rPr>
                  <a:t>Плиты</a:t>
                </a:r>
                <a:endParaRPr lang="ru-RU" dirty="0">
                  <a:latin typeface="+mn-lt"/>
                </a:endParaRPr>
              </a:p>
            </p:txBody>
          </p:sp>
        </p:grpSp>
        <p:pic>
          <p:nvPicPr>
            <p:cNvPr id="33" name="Рисунок 32">
              <a:extLst>
                <a:ext uri="{FF2B5EF4-FFF2-40B4-BE49-F238E27FC236}">
                  <a16:creationId xmlns:a16="http://schemas.microsoft.com/office/drawing/2014/main" id="{E3A7CC62-235F-4292-94BF-D97700E4A61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034728" y="1747141"/>
              <a:ext cx="931333" cy="952651"/>
            </a:xfrm>
            <a:prstGeom prst="rect">
              <a:avLst/>
            </a:prstGeom>
          </p:spPr>
        </p:pic>
        <p:pic>
          <p:nvPicPr>
            <p:cNvPr id="72" name="Рисунок 71">
              <a:extLst>
                <a:ext uri="{FF2B5EF4-FFF2-40B4-BE49-F238E27FC236}">
                  <a16:creationId xmlns:a16="http://schemas.microsoft.com/office/drawing/2014/main" id="{94EB5791-E9C4-41C8-9435-0975C8E3647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0180297" y="1736676"/>
              <a:ext cx="967156" cy="977650"/>
            </a:xfrm>
            <a:prstGeom prst="rect">
              <a:avLst/>
            </a:prstGeom>
          </p:spPr>
        </p:pic>
      </p:grpSp>
      <p:sp>
        <p:nvSpPr>
          <p:cNvPr id="58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817332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542320" y="3183280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ТН-ПЕРЕКРЫТИЕ Каркас</a:t>
            </a:r>
          </a:p>
        </p:txBody>
      </p:sp>
      <p:sp>
        <p:nvSpPr>
          <p:cNvPr id="13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8" y="6327775"/>
            <a:ext cx="5505907" cy="281747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36497" y="378917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КМС. Полы и перекрытия</a:t>
            </a:r>
            <a:endParaRPr lang="es-ES" dirty="0">
              <a:solidFill>
                <a:srgbClr val="FF0000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2861" y="709121"/>
            <a:ext cx="2726009" cy="2726009"/>
          </a:xfrm>
          <a:prstGeom prst="rect">
            <a:avLst/>
          </a:prstGeom>
        </p:spPr>
      </p:pic>
      <p:sp>
        <p:nvSpPr>
          <p:cNvPr id="15" name="Прямоугольник 14"/>
          <p:cNvSpPr/>
          <p:nvPr/>
        </p:nvSpPr>
        <p:spPr>
          <a:xfrm>
            <a:off x="7683759" y="1207186"/>
            <a:ext cx="4007499" cy="40934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40 RN  </a:t>
            </a:r>
            <a:r>
              <a:rPr lang="ru-RU" sz="2000" dirty="0">
                <a:solidFill>
                  <a:srgbClr val="FFFFFF"/>
                </a:solidFill>
              </a:rPr>
              <a:t>Стандарт ПРОФ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rgbClr val="FFFFFF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40 RN  </a:t>
            </a:r>
            <a:r>
              <a:rPr lang="ru-RU" sz="2000" dirty="0">
                <a:solidFill>
                  <a:srgbClr val="FFFFFF"/>
                </a:solidFill>
              </a:rPr>
              <a:t>Стандарт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ПРОФ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ПРОФ</a:t>
            </a: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89835" y="740826"/>
            <a:ext cx="2749208" cy="2749208"/>
          </a:xfrm>
          <a:prstGeom prst="rect">
            <a:avLst/>
          </a:prstGeom>
        </p:spPr>
      </p:pic>
      <p:sp>
        <p:nvSpPr>
          <p:cNvPr id="16" name="Прямоугольник 15"/>
          <p:cNvSpPr/>
          <p:nvPr/>
        </p:nvSpPr>
        <p:spPr>
          <a:xfrm>
            <a:off x="3348981" y="3182257"/>
            <a:ext cx="343091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ТН-ПЕРЕКРЫТИЕ Каркас Акустик</a:t>
            </a: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9837" y="3411893"/>
            <a:ext cx="2759355" cy="2759355"/>
          </a:xfrm>
          <a:prstGeom prst="rect">
            <a:avLst/>
          </a:prstGeom>
        </p:spPr>
      </p:pic>
      <p:sp>
        <p:nvSpPr>
          <p:cNvPr id="17" name="Прямоугольник 16"/>
          <p:cNvSpPr/>
          <p:nvPr/>
        </p:nvSpPr>
        <p:spPr>
          <a:xfrm>
            <a:off x="1895545" y="5738799"/>
            <a:ext cx="3354652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ТН-ПЕРЕКРЫТИЕ Каркас Чердак</a:t>
            </a:r>
          </a:p>
        </p:txBody>
      </p:sp>
    </p:spTree>
    <p:extLst>
      <p:ext uri="{BB962C8B-B14F-4D97-AF65-F5344CB8AC3E}">
        <p14:creationId xmlns:p14="http://schemas.microsoft.com/office/powerpoint/2010/main" val="160004484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542320" y="4677103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ТН-ПОЛ теплый пол </a:t>
            </a:r>
            <a:r>
              <a:rPr lang="en-US" sz="1400" dirty="0"/>
              <a:t>PIR</a:t>
            </a:r>
            <a:endParaRPr lang="ru-RU" sz="1400" dirty="0"/>
          </a:p>
        </p:txBody>
      </p:sp>
      <p:sp>
        <p:nvSpPr>
          <p:cNvPr id="10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34675" y="346637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КМС. Полы и перекрытия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7683759" y="1207186"/>
            <a:ext cx="4007499" cy="40934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40 RN  </a:t>
            </a:r>
            <a:r>
              <a:rPr lang="ru-RU" sz="2000" dirty="0">
                <a:solidFill>
                  <a:srgbClr val="FFFFFF"/>
                </a:solidFill>
              </a:rPr>
              <a:t>Стандарт ПРОФ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rgbClr val="FFFFFF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40 RN  </a:t>
            </a:r>
            <a:r>
              <a:rPr lang="ru-RU" sz="2000" dirty="0">
                <a:solidFill>
                  <a:srgbClr val="FFFFFF"/>
                </a:solidFill>
              </a:rPr>
              <a:t>Стандарт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ПРОФ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ПРОФ</a:t>
            </a:r>
          </a:p>
        </p:txBody>
      </p:sp>
      <p:sp>
        <p:nvSpPr>
          <p:cNvPr id="16" name="Прямоугольник 15"/>
          <p:cNvSpPr/>
          <p:nvPr/>
        </p:nvSpPr>
        <p:spPr>
          <a:xfrm>
            <a:off x="3613507" y="4676080"/>
            <a:ext cx="343091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ТН-ПОЛ теплый пол </a:t>
            </a:r>
            <a:r>
              <a:rPr lang="en-US" sz="1400" dirty="0"/>
              <a:t>XPS</a:t>
            </a:r>
            <a:endParaRPr lang="ru-RU" sz="1400" dirty="0"/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8012" y="1758781"/>
            <a:ext cx="3071187" cy="3071187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04425" y="1758781"/>
            <a:ext cx="3091166" cy="30911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093727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237983" y="3137073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Каркас Экспресс</a:t>
            </a:r>
          </a:p>
        </p:txBody>
      </p:sp>
      <p:sp>
        <p:nvSpPr>
          <p:cNvPr id="18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5495968" cy="365125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36497" y="333392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КМС. фасад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7683759" y="1207186"/>
            <a:ext cx="4007499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ПРОФ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rgbClr val="FFFFFF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ПРОФ </a:t>
            </a:r>
            <a:endParaRPr lang="en-US" sz="2000" dirty="0">
              <a:solidFill>
                <a:srgbClr val="FFFFFF"/>
              </a:solidFill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3348981" y="3137073"/>
            <a:ext cx="343091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Каркас </a:t>
            </a:r>
            <a:r>
              <a:rPr lang="en-US" sz="1400" dirty="0"/>
              <a:t>PIR</a:t>
            </a:r>
            <a:endParaRPr lang="ru-RU" sz="1400" dirty="0"/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879" y="1143000"/>
            <a:ext cx="1817177" cy="1817177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8476" y="926913"/>
            <a:ext cx="2146657" cy="2146657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497" y="3638042"/>
            <a:ext cx="1985559" cy="1985559"/>
          </a:xfrm>
          <a:prstGeom prst="rect">
            <a:avLst/>
          </a:prstGeom>
        </p:spPr>
      </p:pic>
      <p:sp>
        <p:nvSpPr>
          <p:cNvPr id="17" name="Прямоугольник 16"/>
          <p:cNvSpPr/>
          <p:nvPr/>
        </p:nvSpPr>
        <p:spPr>
          <a:xfrm>
            <a:off x="359903" y="5842182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Каркас </a:t>
            </a:r>
            <a:r>
              <a:rPr lang="ru-RU" sz="1400" dirty="0" err="1"/>
              <a:t>Сайдинг</a:t>
            </a:r>
            <a:endParaRPr lang="ru-RU" sz="1400" dirty="0"/>
          </a:p>
        </p:txBody>
      </p:sp>
      <p:sp>
        <p:nvSpPr>
          <p:cNvPr id="19" name="Прямоугольник 18"/>
          <p:cNvSpPr/>
          <p:nvPr/>
        </p:nvSpPr>
        <p:spPr>
          <a:xfrm>
            <a:off x="3470901" y="5842182"/>
            <a:ext cx="343091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</a:t>
            </a:r>
            <a:r>
              <a:rPr lang="ru-RU" sz="1400" dirty="0" err="1"/>
              <a:t>Сайдинг</a:t>
            </a:r>
            <a:endParaRPr lang="ru-RU" sz="1400" dirty="0"/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61196" y="3563319"/>
            <a:ext cx="2180575" cy="2180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890244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237983" y="3137073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</a:t>
            </a:r>
            <a:r>
              <a:rPr lang="en-US" sz="1400" dirty="0"/>
              <a:t>HAUBERK</a:t>
            </a:r>
            <a:endParaRPr lang="ru-RU" sz="1400" dirty="0"/>
          </a:p>
        </p:txBody>
      </p:sp>
      <p:sp>
        <p:nvSpPr>
          <p:cNvPr id="13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8" y="6327775"/>
            <a:ext cx="5558915" cy="365125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36497" y="328363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КМС. фасад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7683759" y="1207186"/>
            <a:ext cx="4007499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chemeClr val="bg1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bg1"/>
                </a:solidFill>
              </a:rPr>
              <a:t>34 PN </a:t>
            </a:r>
            <a:r>
              <a:rPr lang="ru-RU" sz="2000" dirty="0">
                <a:solidFill>
                  <a:schemeClr val="bg1"/>
                </a:solidFill>
              </a:rPr>
              <a:t>Стены и крыши ПРОФ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chemeClr val="bg1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chemeClr val="bg1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bg1"/>
                </a:solidFill>
              </a:rPr>
              <a:t>34 PN </a:t>
            </a:r>
            <a:r>
              <a:rPr lang="ru-RU" sz="2000" dirty="0">
                <a:solidFill>
                  <a:schemeClr val="bg1"/>
                </a:solidFill>
              </a:rPr>
              <a:t>Стены и крыши </a:t>
            </a:r>
            <a:endParaRPr lang="en-US" sz="2000" dirty="0">
              <a:solidFill>
                <a:schemeClr val="bg1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bg1"/>
                </a:solidFill>
              </a:rPr>
              <a:t>37 PN </a:t>
            </a:r>
            <a:r>
              <a:rPr lang="ru-RU" sz="2000" dirty="0">
                <a:solidFill>
                  <a:schemeClr val="bg1"/>
                </a:solidFill>
              </a:rPr>
              <a:t>Тёплый каркас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bg1"/>
                </a:solidFill>
              </a:rPr>
              <a:t>37 PN </a:t>
            </a:r>
            <a:r>
              <a:rPr lang="ru-RU" sz="2000" dirty="0">
                <a:solidFill>
                  <a:schemeClr val="bg1"/>
                </a:solidFill>
              </a:rPr>
              <a:t>Тёплый каркас ПРОФ </a:t>
            </a:r>
            <a:endParaRPr lang="en-US" sz="2000" dirty="0">
              <a:solidFill>
                <a:schemeClr val="bg1"/>
              </a:solidFill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3348981" y="3137073"/>
            <a:ext cx="343091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Каркас </a:t>
            </a:r>
            <a:r>
              <a:rPr lang="en-US" sz="1400" dirty="0"/>
              <a:t>HAUBERK</a:t>
            </a:r>
            <a:endParaRPr lang="ru-RU" sz="1400" dirty="0"/>
          </a:p>
        </p:txBody>
      </p:sp>
      <p:sp>
        <p:nvSpPr>
          <p:cNvPr id="17" name="Прямоугольник 16"/>
          <p:cNvSpPr/>
          <p:nvPr/>
        </p:nvSpPr>
        <p:spPr>
          <a:xfrm>
            <a:off x="1960103" y="5729118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Каркас Панель</a:t>
            </a: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43" y="867042"/>
            <a:ext cx="2359487" cy="2359487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0714" y="888311"/>
            <a:ext cx="2402650" cy="2402650"/>
          </a:xfrm>
          <a:prstGeom prst="rect">
            <a:avLst/>
          </a:prstGeom>
        </p:spPr>
      </p:pic>
      <p:pic>
        <p:nvPicPr>
          <p:cNvPr id="8" name="Рисунок 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17467" y="3438930"/>
            <a:ext cx="2397381" cy="23973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747121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237983" y="3137073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ТН-ЛЮКСАРД Мансарда</a:t>
            </a:r>
          </a:p>
        </p:txBody>
      </p:sp>
      <p:sp>
        <p:nvSpPr>
          <p:cNvPr id="13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8" y="6327775"/>
            <a:ext cx="5727881" cy="238677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56374" y="317890"/>
            <a:ext cx="6116095" cy="330831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КМС. Скатная крыша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7683759" y="1207186"/>
            <a:ext cx="4007499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ПРОФ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rgbClr val="FFFFFF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ПРОФ </a:t>
            </a:r>
            <a:endParaRPr lang="en-US" sz="2000" dirty="0">
              <a:solidFill>
                <a:srgbClr val="FFFFFF"/>
              </a:solidFill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3348982" y="3137073"/>
            <a:ext cx="343091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ТН-ШИНГЛАС Мансарда</a:t>
            </a:r>
          </a:p>
        </p:txBody>
      </p:sp>
      <p:sp>
        <p:nvSpPr>
          <p:cNvPr id="17" name="Прямоугольник 16"/>
          <p:cNvSpPr/>
          <p:nvPr/>
        </p:nvSpPr>
        <p:spPr>
          <a:xfrm>
            <a:off x="1960102" y="5846039"/>
            <a:ext cx="340945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ТН-ШИНГЛАС Мансарда Контр </a:t>
            </a:r>
            <a:r>
              <a:rPr lang="en-US" sz="1400" dirty="0"/>
              <a:t>PIR</a:t>
            </a:r>
            <a:endParaRPr lang="ru-RU" sz="1400" dirty="0"/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2826" y="600653"/>
            <a:ext cx="2785976" cy="2785976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09342" y="840577"/>
            <a:ext cx="2412417" cy="2412417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86548" y="3473608"/>
            <a:ext cx="2453092" cy="24530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803709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2295994" y="5319717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ТН-ПОЛ Проф Акустик</a:t>
            </a:r>
          </a:p>
        </p:txBody>
      </p:sp>
      <p:sp>
        <p:nvSpPr>
          <p:cNvPr id="13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8" y="6327775"/>
            <a:ext cx="5711315" cy="258555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43123" y="419504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ПГС. Полы и перекрытия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7683759" y="1207186"/>
            <a:ext cx="4007499" cy="45550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ТЕХНОАКУСТИК*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rgbClr val="FFFFFF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40 </a:t>
            </a:r>
            <a:r>
              <a:rPr lang="en-US" sz="2000" dirty="0">
                <a:solidFill>
                  <a:srgbClr val="FFFFFF"/>
                </a:solidFill>
              </a:rPr>
              <a:t>RN </a:t>
            </a:r>
            <a:r>
              <a:rPr lang="ru-RU" sz="2000" dirty="0">
                <a:solidFill>
                  <a:srgbClr val="FFFFFF"/>
                </a:solidFill>
              </a:rPr>
              <a:t>Стандарт ПРОФ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40 </a:t>
            </a:r>
            <a:r>
              <a:rPr lang="en-US" sz="2000" dirty="0">
                <a:solidFill>
                  <a:srgbClr val="FFFFFF"/>
                </a:solidFill>
              </a:rPr>
              <a:t>RN </a:t>
            </a:r>
            <a:r>
              <a:rPr lang="ru-RU" sz="2000" dirty="0">
                <a:solidFill>
                  <a:srgbClr val="FFFFFF"/>
                </a:solidFill>
              </a:rPr>
              <a:t>Стандарт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ПРОФ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ПРОФ</a:t>
            </a:r>
          </a:p>
        </p:txBody>
      </p:sp>
      <p:sp>
        <p:nvSpPr>
          <p:cNvPr id="16" name="Прямоугольник 15"/>
          <p:cNvSpPr/>
          <p:nvPr/>
        </p:nvSpPr>
        <p:spPr>
          <a:xfrm>
            <a:off x="7797722" y="5762279"/>
            <a:ext cx="3430917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050" dirty="0">
                <a:solidFill>
                  <a:srgbClr val="FFFFFF"/>
                </a:solidFill>
              </a:rPr>
              <a:t>* - после завершения акустических испытаний будет добавлена марка 36 </a:t>
            </a:r>
            <a:r>
              <a:rPr lang="en-US" sz="1050" dirty="0">
                <a:solidFill>
                  <a:srgbClr val="FFFFFF"/>
                </a:solidFill>
              </a:rPr>
              <a:t>PN </a:t>
            </a:r>
            <a:r>
              <a:rPr lang="ru-RU" sz="1050" dirty="0" err="1">
                <a:solidFill>
                  <a:srgbClr val="FFFFFF"/>
                </a:solidFill>
              </a:rPr>
              <a:t>Шумозащита</a:t>
            </a:r>
            <a:endParaRPr lang="ru-RU" sz="1050" dirty="0">
              <a:solidFill>
                <a:srgbClr val="FFFFFF"/>
              </a:solidFill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0760" y="419504"/>
            <a:ext cx="5319716" cy="53197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865563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2295994" y="5319717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ТН-ПОТОЛОК Акустик</a:t>
            </a:r>
          </a:p>
        </p:txBody>
      </p:sp>
      <p:sp>
        <p:nvSpPr>
          <p:cNvPr id="13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5814020" cy="287203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73733" y="389708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ПГС. Полы и перекрытия</a:t>
            </a:r>
            <a:endParaRPr lang="es-ES" dirty="0">
              <a:solidFill>
                <a:srgbClr val="FF0000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9464" y="564041"/>
            <a:ext cx="5669280" cy="5669280"/>
          </a:xfrm>
          <a:prstGeom prst="rect">
            <a:avLst/>
          </a:prstGeom>
        </p:spPr>
      </p:pic>
      <p:sp>
        <p:nvSpPr>
          <p:cNvPr id="10" name="Прямоугольник 9"/>
          <p:cNvSpPr/>
          <p:nvPr/>
        </p:nvSpPr>
        <p:spPr>
          <a:xfrm>
            <a:off x="7683759" y="1207186"/>
            <a:ext cx="4007499" cy="36317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ТЕХНОАКУСТИК*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rgbClr val="FFFFFF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ПРОФ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ПРОФ</a:t>
            </a:r>
          </a:p>
        </p:txBody>
      </p:sp>
      <p:sp>
        <p:nvSpPr>
          <p:cNvPr id="16" name="Прямоугольник 15"/>
          <p:cNvSpPr/>
          <p:nvPr/>
        </p:nvSpPr>
        <p:spPr>
          <a:xfrm>
            <a:off x="7791096" y="5707980"/>
            <a:ext cx="3430917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050" dirty="0">
                <a:solidFill>
                  <a:srgbClr val="FFFFFF"/>
                </a:solidFill>
              </a:rPr>
              <a:t>* - после завершения акустических испытаний будет добавлена марка 36 </a:t>
            </a:r>
            <a:r>
              <a:rPr lang="en-US" sz="1050" dirty="0">
                <a:solidFill>
                  <a:srgbClr val="FFFFFF"/>
                </a:solidFill>
              </a:rPr>
              <a:t>PN </a:t>
            </a:r>
            <a:r>
              <a:rPr lang="ru-RU" sz="1050" b="1" dirty="0" err="1">
                <a:solidFill>
                  <a:srgbClr val="FFFFFF"/>
                </a:solidFill>
              </a:rPr>
              <a:t>Шумозащита</a:t>
            </a:r>
            <a:endParaRPr lang="ru-RU" sz="1050" b="1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029165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847121" y="5026907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ТН-СТЕНА Стандарт</a:t>
            </a: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99445" y="330072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ПГС. Стены и перегородки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9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 txBox="1">
            <a:spLocks/>
          </p:cNvSpPr>
          <p:nvPr/>
        </p:nvSpPr>
        <p:spPr>
          <a:xfrm>
            <a:off x="3230589" y="6417875"/>
            <a:ext cx="6055872" cy="403682"/>
          </a:xfrm>
          <a:prstGeom prst="rect">
            <a:avLst/>
          </a:prstGeom>
        </p:spPr>
        <p:txBody>
          <a:bodyPr/>
          <a:lstStyle>
            <a:defPPr>
              <a:defRPr lang="es-E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914354">
              <a:defRPr/>
            </a:pPr>
            <a:r>
              <a:rPr lang="ru-RU" sz="10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lang="ru-RU" sz="400" dirty="0">
              <a:solidFill>
                <a:schemeClr val="tx1">
                  <a:lumMod val="50000"/>
                  <a:lumOff val="50000"/>
                </a:schemeClr>
              </a:solidFill>
              <a:latin typeface="Arial" panose="020B0604020202020204"/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7683759" y="1207186"/>
            <a:ext cx="4007499" cy="36317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ТЕХНОАКУСТИК*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rgbClr val="FFFFFF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37 PN </a:t>
            </a:r>
            <a:r>
              <a:rPr lang="ru-RU" sz="2000" dirty="0">
                <a:solidFill>
                  <a:srgbClr val="FFFFFF"/>
                </a:solidFill>
              </a:rPr>
              <a:t>Тёплый каркас ПРОФ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</a:t>
            </a:r>
            <a:endParaRPr lang="en-US" sz="20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rgbClr val="FFFFFF"/>
                </a:solidFill>
              </a:rPr>
              <a:t>34 PN </a:t>
            </a:r>
            <a:r>
              <a:rPr lang="ru-RU" sz="2000" dirty="0">
                <a:solidFill>
                  <a:srgbClr val="FFFFFF"/>
                </a:solidFill>
              </a:rPr>
              <a:t>Стены и крыши ПРОФ</a:t>
            </a:r>
          </a:p>
        </p:txBody>
      </p:sp>
      <p:sp>
        <p:nvSpPr>
          <p:cNvPr id="16" name="Прямоугольник 15"/>
          <p:cNvSpPr/>
          <p:nvPr/>
        </p:nvSpPr>
        <p:spPr>
          <a:xfrm>
            <a:off x="3653782" y="5025884"/>
            <a:ext cx="343091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ТН-СТЕНА Акустик</a:t>
            </a: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2343" y="1849284"/>
            <a:ext cx="2989665" cy="2989665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70103">
            <a:off x="3610449" y="1635459"/>
            <a:ext cx="3041877" cy="3041877"/>
          </a:xfrm>
          <a:prstGeom prst="rect">
            <a:avLst/>
          </a:prstGeom>
        </p:spPr>
      </p:pic>
      <p:sp>
        <p:nvSpPr>
          <p:cNvPr id="18" name="Прямоугольник 17"/>
          <p:cNvSpPr/>
          <p:nvPr/>
        </p:nvSpPr>
        <p:spPr>
          <a:xfrm>
            <a:off x="7804348" y="5721233"/>
            <a:ext cx="3430917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050" dirty="0">
                <a:solidFill>
                  <a:srgbClr val="FFFFFF"/>
                </a:solidFill>
              </a:rPr>
              <a:t>* - после завершения акустических испытаний будет добавлена марка 36 </a:t>
            </a:r>
            <a:r>
              <a:rPr lang="en-US" sz="1050" dirty="0">
                <a:solidFill>
                  <a:srgbClr val="FFFFFF"/>
                </a:solidFill>
              </a:rPr>
              <a:t>PN </a:t>
            </a:r>
            <a:r>
              <a:rPr lang="ru-RU" sz="1050" b="1" dirty="0" err="1">
                <a:solidFill>
                  <a:srgbClr val="FFFFFF"/>
                </a:solidFill>
              </a:rPr>
              <a:t>Шумозащита</a:t>
            </a:r>
            <a:endParaRPr lang="ru-RU" sz="1050" b="1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280885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2295994" y="5319717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Стандарт</a:t>
            </a:r>
          </a:p>
        </p:txBody>
      </p:sp>
      <p:sp>
        <p:nvSpPr>
          <p:cNvPr id="8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5585420" cy="232051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19932" y="449088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ПГС. фасад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7683759" y="1207186"/>
            <a:ext cx="4007499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ТЕХНОБЛОК Стандарт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endParaRPr lang="ru-RU" sz="2000" dirty="0">
              <a:solidFill>
                <a:srgbClr val="FFFFFF"/>
              </a:solidFill>
            </a:endParaRP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2000" b="1" u="sng" dirty="0">
                <a:solidFill>
                  <a:srgbClr val="FFFFFF"/>
                </a:solidFill>
              </a:rPr>
              <a:t>Альтернативная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33 </a:t>
            </a:r>
            <a:r>
              <a:rPr lang="en-US" sz="2000" dirty="0">
                <a:solidFill>
                  <a:srgbClr val="FFFFFF"/>
                </a:solidFill>
              </a:rPr>
              <a:t>PN </a:t>
            </a:r>
            <a:r>
              <a:rPr lang="ru-RU" sz="2000" dirty="0">
                <a:solidFill>
                  <a:srgbClr val="FFFFFF"/>
                </a:solidFill>
              </a:rPr>
              <a:t>Фасад ПРОФ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ТЕХНОБЛОК ПРОФ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2000" dirty="0">
                <a:solidFill>
                  <a:srgbClr val="FFFFFF"/>
                </a:solidFill>
              </a:rPr>
              <a:t>ТЕХНОВЕНТ ОПТИМА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2666" y="1041514"/>
            <a:ext cx="4432394" cy="44323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327503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 11"/>
          <p:cNvSpPr/>
          <p:nvPr/>
        </p:nvSpPr>
        <p:spPr>
          <a:xfrm>
            <a:off x="2295994" y="5319717"/>
            <a:ext cx="31781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ТН-ФАСАД Вент</a:t>
            </a:r>
          </a:p>
        </p:txBody>
      </p:sp>
      <p:sp>
        <p:nvSpPr>
          <p:cNvPr id="10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8" y="6327776"/>
            <a:ext cx="5482715" cy="261868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4" name="Título 1"/>
          <p:cNvSpPr>
            <a:spLocks noGrp="1"/>
          </p:cNvSpPr>
          <p:nvPr>
            <p:ph type="title"/>
          </p:nvPr>
        </p:nvSpPr>
        <p:spPr>
          <a:xfrm>
            <a:off x="543123" y="419504"/>
            <a:ext cx="4385128" cy="360099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Системы. ПГС. Фасад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7683759" y="351360"/>
            <a:ext cx="4007499" cy="28931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400" b="1" i="1" dirty="0">
                <a:solidFill>
                  <a:srgbClr val="FFFFFF"/>
                </a:solidFill>
              </a:rPr>
              <a:t>ВЕРХНИЙ СЛОЙ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4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ТЕХНОВЕНТ Стандарт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400" b="1" u="sng" dirty="0">
                <a:solidFill>
                  <a:srgbClr val="FFFFFF"/>
                </a:solidFill>
              </a:rPr>
              <a:t>Альтернативная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ТЕХНОВЕНТ Экстра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ТЕХНОВЕНТ </a:t>
            </a:r>
            <a:r>
              <a:rPr lang="ru-RU" sz="1400" dirty="0" err="1">
                <a:solidFill>
                  <a:srgbClr val="FFFFFF"/>
                </a:solidFill>
              </a:rPr>
              <a:t>Оптима</a:t>
            </a:r>
            <a:endParaRPr lang="ru-RU" sz="1400" dirty="0">
              <a:solidFill>
                <a:srgbClr val="FFFFFF"/>
              </a:solidFill>
            </a:endParaRP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ТЕХНОВЕНТ Проф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ru-RU" sz="1400" dirty="0">
              <a:solidFill>
                <a:srgbClr val="FFFFFF"/>
              </a:solidFill>
            </a:endParaRPr>
          </a:p>
        </p:txBody>
      </p:sp>
      <p:sp>
        <p:nvSpPr>
          <p:cNvPr id="13" name="Прямоугольник 12"/>
          <p:cNvSpPr/>
          <p:nvPr/>
        </p:nvSpPr>
        <p:spPr>
          <a:xfrm>
            <a:off x="7683759" y="2945269"/>
            <a:ext cx="4007499" cy="32624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400" b="1" i="1" dirty="0">
                <a:solidFill>
                  <a:srgbClr val="FFFFFF"/>
                </a:solidFill>
              </a:rPr>
              <a:t>НИЖНИЙ СЛОЙ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400" b="1" u="sng" dirty="0">
                <a:solidFill>
                  <a:srgbClr val="FFFFFF"/>
                </a:solidFill>
              </a:rPr>
              <a:t>Системная марка: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33</a:t>
            </a:r>
            <a:r>
              <a:rPr lang="en-US" sz="1400" dirty="0">
                <a:solidFill>
                  <a:srgbClr val="FFFFFF"/>
                </a:solidFill>
              </a:rPr>
              <a:t> PN </a:t>
            </a:r>
            <a:r>
              <a:rPr lang="ru-RU" sz="1400" dirty="0">
                <a:solidFill>
                  <a:srgbClr val="FFFFFF"/>
                </a:solidFill>
              </a:rPr>
              <a:t>Фасад</a:t>
            </a:r>
          </a:p>
          <a:p>
            <a:pPr>
              <a:spcBef>
                <a:spcPts val="600"/>
              </a:spcBef>
              <a:spcAft>
                <a:spcPts val="600"/>
              </a:spcAft>
            </a:pPr>
            <a:r>
              <a:rPr lang="ru-RU" sz="1400" b="1" u="sng" dirty="0">
                <a:solidFill>
                  <a:srgbClr val="FFFFFF"/>
                </a:solidFill>
              </a:rPr>
              <a:t>Альтернативная марка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34</a:t>
            </a:r>
            <a:r>
              <a:rPr lang="en-US" sz="1400" dirty="0">
                <a:solidFill>
                  <a:srgbClr val="FFFFFF"/>
                </a:solidFill>
              </a:rPr>
              <a:t> PN</a:t>
            </a:r>
            <a:r>
              <a:rPr lang="ru-RU" sz="1400" dirty="0">
                <a:solidFill>
                  <a:srgbClr val="FFFFFF"/>
                </a:solidFill>
              </a:rPr>
              <a:t> Стены и крыши ПРОФ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ТЕХНОВЕНТ Н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ТЕХНОВЕНТ Н Проф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ТЕХНОЛАЙТ Экстра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>
                <a:solidFill>
                  <a:srgbClr val="FFFFFF"/>
                </a:solidFill>
              </a:rPr>
              <a:t>ТЕХНОЛАЙТ </a:t>
            </a:r>
            <a:r>
              <a:rPr lang="ru-RU" sz="1400" dirty="0" err="1">
                <a:solidFill>
                  <a:srgbClr val="FFFFFF"/>
                </a:solidFill>
              </a:rPr>
              <a:t>Оптима</a:t>
            </a:r>
            <a:endParaRPr lang="ru-RU" sz="1400" dirty="0">
              <a:solidFill>
                <a:srgbClr val="FFFFFF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7253" y="897912"/>
            <a:ext cx="4693095" cy="46930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153413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https://vignette.wikia.nocookie.net/anime-characters-fight/images/a/a7/14172270511951.jpg/revision/latest?cb=20180704195113&amp;path-prefix=ru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0242" y="174813"/>
            <a:ext cx="4347955" cy="6078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ítulo 1"/>
          <p:cNvSpPr txBox="1">
            <a:spLocks/>
          </p:cNvSpPr>
          <p:nvPr/>
        </p:nvSpPr>
        <p:spPr>
          <a:xfrm>
            <a:off x="7520927" y="800101"/>
            <a:ext cx="3559091" cy="503766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100000"/>
              </a:lnSpc>
              <a:spcBef>
                <a:spcPts val="0"/>
              </a:spcBef>
              <a:buNone/>
              <a:defRPr sz="2400" b="1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Структура </a:t>
            </a:r>
            <a:r>
              <a:rPr kumimoji="0" lang="ru-RU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вебинара</a:t>
            </a:r>
            <a:endParaRPr kumimoji="0" lang="es-E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9" name="Marcador de contenido 2"/>
          <p:cNvSpPr txBox="1">
            <a:spLocks/>
          </p:cNvSpPr>
          <p:nvPr/>
        </p:nvSpPr>
        <p:spPr>
          <a:xfrm>
            <a:off x="7458842" y="1278753"/>
            <a:ext cx="4972442" cy="6381530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20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8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6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4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Char char="•"/>
              <a:defRPr sz="1200" kern="1200">
                <a:solidFill>
                  <a:srgbClr val="FAF8F7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План изменений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Производство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Arial"/>
              <a:ea typeface="Verdana" panose="020B0604030504040204" pitchFamily="34" charset="0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Характеристики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Ассортимент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Применение, системы с СВ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dirty="0">
                <a:solidFill>
                  <a:srgbClr val="FF0000"/>
                </a:solidFill>
                <a:latin typeface="Arial"/>
                <a:cs typeface="+mn-cs"/>
              </a:rPr>
              <a:t>Возражения, мифы, заблуждения</a:t>
            </a:r>
          </a:p>
          <a:p>
            <a:pPr marL="285750" lvl="0" indent="-285750">
              <a:buFont typeface="Wingdings" panose="05000000000000000000" pitchFamily="2" charset="2"/>
              <a:buChar char="§"/>
            </a:pPr>
            <a:r>
              <a:rPr lang="ru-RU" dirty="0">
                <a:solidFill>
                  <a:srgbClr val="000000">
                    <a:lumMod val="75000"/>
                    <a:lumOff val="25000"/>
                  </a:srgbClr>
                </a:solidFill>
                <a:latin typeface="Arial"/>
                <a:cs typeface="+mn-cs"/>
              </a:rPr>
              <a:t>Правила обращения с материалом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/>
                <a:ea typeface="Verdana" panose="020B0604030504040204" pitchFamily="34" charset="0"/>
                <a:cs typeface="+mn-cs"/>
              </a:rPr>
              <a:t>Ответы на вопросы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s-ES" sz="15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414899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/>
          <p:cNvSpPr>
            <a:spLocks noGrp="1" noChangeArrowheads="1"/>
          </p:cNvSpPr>
          <p:nvPr>
            <p:ph type="title"/>
          </p:nvPr>
        </p:nvSpPr>
        <p:spPr>
          <a:xfrm>
            <a:off x="542320" y="419504"/>
            <a:ext cx="8349432" cy="360099"/>
          </a:xfrm>
        </p:spPr>
        <p:txBody>
          <a:bodyPr anchor="ctr">
            <a:normAutofit fontScale="90000"/>
          </a:bodyPr>
          <a:lstStyle/>
          <a:p>
            <a:r>
              <a:rPr lang="ru-RU" dirty="0">
                <a:solidFill>
                  <a:srgbClr val="FF0000"/>
                </a:solidFill>
              </a:rPr>
              <a:t>Возражение: стекловолокно сползает</a:t>
            </a:r>
            <a:endParaRPr lang="en-US" altLang="en-US" dirty="0">
              <a:solidFill>
                <a:srgbClr val="FF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76554" y="1746163"/>
            <a:ext cx="5133367" cy="3600591"/>
          </a:xfrm>
          <a:prstGeom prst="rect">
            <a:avLst/>
          </a:prstGeom>
          <a:ln w="19050" cap="sq">
            <a:solidFill>
              <a:srgbClr val="002B5E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4" name="Рисунок 3" descr="Изображение выглядит как снимок экрана, Графика, круг, дизайн&#10;&#10;Автоматически созданное описание">
            <a:extLst>
              <a:ext uri="{FF2B5EF4-FFF2-40B4-BE49-F238E27FC236}">
                <a16:creationId xmlns:a16="http://schemas.microsoft.com/office/drawing/2014/main" id="{1977BCC0-3603-4CD6-AC8A-61DA7555141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030" y="1746163"/>
            <a:ext cx="1047724" cy="1047724"/>
          </a:xfrm>
          <a:prstGeom prst="rect">
            <a:avLst/>
          </a:prstGeom>
        </p:spPr>
      </p:pic>
      <p:pic>
        <p:nvPicPr>
          <p:cNvPr id="8" name="Рисунок 7" descr="Изображение выглядит как символ, Графика, снимок экрана, круг&#10;&#10;Автоматически созданное описание">
            <a:extLst>
              <a:ext uri="{FF2B5EF4-FFF2-40B4-BE49-F238E27FC236}">
                <a16:creationId xmlns:a16="http://schemas.microsoft.com/office/drawing/2014/main" id="{F39C6DF6-3062-4653-9ACE-C5EBDB8AEE8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6007" y="3116716"/>
            <a:ext cx="1072606" cy="1072606"/>
          </a:xfrm>
          <a:prstGeom prst="rect">
            <a:avLst/>
          </a:prstGeom>
        </p:spPr>
      </p:pic>
      <p:pic>
        <p:nvPicPr>
          <p:cNvPr id="10" name="Рисунок 9" descr="Изображение выглядит как Графика, снимок экрана, дизайн&#10;&#10;Автоматически созданное описание">
            <a:extLst>
              <a:ext uri="{FF2B5EF4-FFF2-40B4-BE49-F238E27FC236}">
                <a16:creationId xmlns:a16="http://schemas.microsoft.com/office/drawing/2014/main" id="{2A4CFF91-92E8-4234-A9C3-150974EDCAB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1798" y="4533792"/>
            <a:ext cx="1001882" cy="1001882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2C6111B8-C2BF-4C55-B41D-7FC3A969541A}"/>
              </a:ext>
            </a:extLst>
          </p:cNvPr>
          <p:cNvSpPr txBox="1"/>
          <p:nvPr/>
        </p:nvSpPr>
        <p:spPr>
          <a:xfrm>
            <a:off x="1918772" y="1860352"/>
            <a:ext cx="4101873" cy="9002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050" dirty="0"/>
              <a:t>В 2014 году</a:t>
            </a:r>
            <a:r>
              <a:rPr lang="en-US" sz="1050" dirty="0"/>
              <a:t> </a:t>
            </a:r>
            <a:r>
              <a:rPr lang="ru-RU" sz="1050" dirty="0"/>
              <a:t>в лаборатории «Тверского института вагоностроения» были проведены испытания по оценке </a:t>
            </a:r>
            <a:r>
              <a:rPr lang="ru-RU" sz="1050" dirty="0" err="1"/>
              <a:t>вибростойкости</a:t>
            </a:r>
            <a:r>
              <a:rPr lang="ru-RU" sz="1050" dirty="0"/>
              <a:t> материалов </a:t>
            </a:r>
            <a:r>
              <a:rPr lang="en-US" sz="1050" dirty="0"/>
              <a:t>URSA</a:t>
            </a:r>
            <a:r>
              <a:rPr lang="ru-RU" sz="1050" dirty="0"/>
              <a:t>. Испытания проводились по двум материалам с наименьшим - </a:t>
            </a:r>
            <a:r>
              <a:rPr lang="ru-RU" sz="1050" b="1" dirty="0"/>
              <a:t>10 кг/м</a:t>
            </a:r>
            <a:r>
              <a:rPr lang="ru-RU" sz="1050" b="1" baseline="30000" dirty="0"/>
              <a:t>3</a:t>
            </a:r>
            <a:r>
              <a:rPr lang="ru-RU" sz="1050" dirty="0"/>
              <a:t> и наибольшим - </a:t>
            </a:r>
            <a:r>
              <a:rPr lang="ru-RU" sz="1050" b="1" dirty="0"/>
              <a:t>60 кг/м</a:t>
            </a:r>
            <a:r>
              <a:rPr lang="ru-RU" sz="1050" b="1" baseline="30000" dirty="0"/>
              <a:t>3</a:t>
            </a:r>
            <a:r>
              <a:rPr lang="ru-RU" sz="1050" dirty="0"/>
              <a:t> показателями плотности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F2ABC45-03E4-45DA-A4DB-2FB38456B0FC}"/>
              </a:ext>
            </a:extLst>
          </p:cNvPr>
          <p:cNvSpPr txBox="1"/>
          <p:nvPr/>
        </p:nvSpPr>
        <p:spPr>
          <a:xfrm>
            <a:off x="1818757" y="3367429"/>
            <a:ext cx="420188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9297" lvl="2"/>
            <a:r>
              <a:rPr lang="ru-RU" sz="1050" dirty="0"/>
              <a:t>Частота вибрации - 10гц		</a:t>
            </a:r>
          </a:p>
          <a:p>
            <a:pPr marL="89297" lvl="2"/>
            <a:r>
              <a:rPr lang="ru-RU" sz="1050" dirty="0"/>
              <a:t>Амплитуда </a:t>
            </a:r>
            <a:r>
              <a:rPr lang="ru-RU" sz="1050" dirty="0" err="1"/>
              <a:t>виброперемещений</a:t>
            </a:r>
            <a:r>
              <a:rPr lang="ru-RU" sz="1050" dirty="0"/>
              <a:t> – 2,5 мм</a:t>
            </a:r>
          </a:p>
          <a:p>
            <a:pPr marL="89297" lvl="2"/>
            <a:r>
              <a:rPr lang="ru-RU" sz="1050" dirty="0"/>
              <a:t>Амплитуда </a:t>
            </a:r>
            <a:r>
              <a:rPr lang="ru-RU" sz="1050" dirty="0" err="1"/>
              <a:t>виброускорения</a:t>
            </a:r>
            <a:r>
              <a:rPr lang="ru-RU" sz="1050" dirty="0"/>
              <a:t> – 1</a:t>
            </a:r>
            <a:r>
              <a:rPr lang="en-US" sz="1050" dirty="0"/>
              <a:t>,0 g (</a:t>
            </a:r>
            <a:r>
              <a:rPr lang="ru-RU" sz="1050" dirty="0"/>
              <a:t>10м/с2)</a:t>
            </a:r>
          </a:p>
          <a:p>
            <a:pPr marL="89297" lvl="2"/>
            <a:r>
              <a:rPr lang="ru-RU" sz="1050" b="1" dirty="0"/>
              <a:t>5 000 000 </a:t>
            </a:r>
            <a:r>
              <a:rPr lang="ru-RU" sz="1050" dirty="0"/>
              <a:t>циклов – </a:t>
            </a:r>
            <a:r>
              <a:rPr lang="ru-RU" sz="1050" b="1" dirty="0"/>
              <a:t>30</a:t>
            </a:r>
            <a:r>
              <a:rPr lang="ru-RU" sz="1050" dirty="0"/>
              <a:t> лет эксплуатации вагона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986C58-A297-4A73-B0A2-3554404910D2}"/>
              </a:ext>
            </a:extLst>
          </p:cNvPr>
          <p:cNvSpPr txBox="1"/>
          <p:nvPr/>
        </p:nvSpPr>
        <p:spPr>
          <a:xfrm>
            <a:off x="1758754" y="4590214"/>
            <a:ext cx="4757783" cy="12234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9297" lvl="2"/>
            <a:r>
              <a:rPr lang="ru-RU" sz="1050" b="1" dirty="0"/>
              <a:t>Отсутствие</a:t>
            </a:r>
            <a:r>
              <a:rPr lang="ru-RU" sz="1050" dirty="0"/>
              <a:t> визуально различимых признаков </a:t>
            </a:r>
            <a:r>
              <a:rPr lang="ru-RU" sz="1050" b="1" dirty="0"/>
              <a:t>усадки</a:t>
            </a:r>
            <a:r>
              <a:rPr lang="ru-RU" sz="1050" dirty="0"/>
              <a:t> материала по верхней кромке и по боковым контурам макетов.</a:t>
            </a:r>
          </a:p>
          <a:p>
            <a:pPr marL="89297" lvl="2"/>
            <a:r>
              <a:rPr lang="ru-RU" sz="1050" b="1" dirty="0"/>
              <a:t>Отсутствие</a:t>
            </a:r>
            <a:r>
              <a:rPr lang="ru-RU" sz="1050" dirty="0"/>
              <a:t> видимого </a:t>
            </a:r>
            <a:r>
              <a:rPr lang="ru-RU" sz="1050" b="1" dirty="0"/>
              <a:t>расслоения</a:t>
            </a:r>
            <a:r>
              <a:rPr lang="ru-RU" sz="1050" dirty="0"/>
              <a:t> и (или) </a:t>
            </a:r>
            <a:r>
              <a:rPr lang="ru-RU" sz="1050" b="1" dirty="0"/>
              <a:t>разрушения</a:t>
            </a:r>
            <a:r>
              <a:rPr lang="ru-RU" sz="1050" dirty="0"/>
              <a:t> материала теплоизоляции после демонтажа макетов ограждающих конструкций вагона.</a:t>
            </a:r>
          </a:p>
          <a:p>
            <a:pPr marL="89297" lvl="2"/>
            <a:r>
              <a:rPr lang="ru-RU" sz="1050" b="1" dirty="0"/>
              <a:t>Материалы </a:t>
            </a:r>
            <a:r>
              <a:rPr lang="en-US" sz="1050" b="1" dirty="0"/>
              <a:t>URSA  </a:t>
            </a:r>
            <a:r>
              <a:rPr lang="ru-RU" sz="1050" b="1" dirty="0"/>
              <a:t>могут использоваться в вагоностроении </a:t>
            </a:r>
            <a:r>
              <a:rPr lang="ru-RU" sz="1050" dirty="0"/>
              <a:t>в качестве тепло- и звукоизоляции пассажирских вагонов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222277F-4C19-4D0F-BB70-1865F377FA25}"/>
              </a:ext>
            </a:extLst>
          </p:cNvPr>
          <p:cNvSpPr txBox="1"/>
          <p:nvPr/>
        </p:nvSpPr>
        <p:spPr>
          <a:xfrm>
            <a:off x="1918771" y="1646333"/>
            <a:ext cx="1338943" cy="300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350" b="1" dirty="0"/>
              <a:t>Испытания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631C12E-1410-4C62-BBED-9DDF09E2F2A7}"/>
              </a:ext>
            </a:extLst>
          </p:cNvPr>
          <p:cNvSpPr txBox="1"/>
          <p:nvPr/>
        </p:nvSpPr>
        <p:spPr>
          <a:xfrm>
            <a:off x="1918771" y="3134142"/>
            <a:ext cx="1261197" cy="300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350" b="1" dirty="0"/>
              <a:t>Методика: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1545D38-8755-46C2-A9FC-BE02B06D77F9}"/>
              </a:ext>
            </a:extLst>
          </p:cNvPr>
          <p:cNvSpPr txBox="1"/>
          <p:nvPr/>
        </p:nvSpPr>
        <p:spPr>
          <a:xfrm>
            <a:off x="1848905" y="4349895"/>
            <a:ext cx="1352550" cy="300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350" b="1" dirty="0"/>
              <a:t>Результат:</a:t>
            </a:r>
          </a:p>
        </p:txBody>
      </p:sp>
      <p:sp>
        <p:nvSpPr>
          <p:cNvPr id="17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02787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483" name="Диаграмма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8752023"/>
              </p:ext>
            </p:extLst>
          </p:nvPr>
        </p:nvGraphicFramePr>
        <p:xfrm>
          <a:off x="1703388" y="962025"/>
          <a:ext cx="8275637" cy="5126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20" name="Лист" r:id="rId4" imgW="7928486" imgH="4846131" progId="Excel.Sheet.8">
                  <p:embed/>
                </p:oleObj>
              </mc:Choice>
              <mc:Fallback>
                <p:oleObj name="Лист" r:id="rId4" imgW="7928486" imgH="4846131" progId="Excel.Sheet.8">
                  <p:embed/>
                  <p:pic>
                    <p:nvPicPr>
                      <p:cNvPr id="20483" name="Диаграмма 4"/>
                      <p:cNvPicPr>
                        <a:picLocks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3388" y="962025"/>
                        <a:ext cx="8275637" cy="51260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482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542320" y="419504"/>
            <a:ext cx="10730798" cy="360099"/>
          </a:xfrm>
          <a:noFill/>
        </p:spPr>
        <p:txBody>
          <a:bodyPr wrap="square" anchor="ctr">
            <a:normAutofit fontScale="90000"/>
          </a:bodyPr>
          <a:lstStyle/>
          <a:p>
            <a:pPr eaLnBrk="1" hangingPunct="1">
              <a:buFont typeface="Wingdings" pitchFamily="2" charset="2"/>
              <a:buNone/>
            </a:pPr>
            <a:r>
              <a:rPr lang="ru-RU" altLang="ru-RU" dirty="0">
                <a:solidFill>
                  <a:srgbClr val="FF0000"/>
                </a:solidFill>
              </a:rPr>
              <a:t>Миф: более плотная минеральная вата более «</a:t>
            </a:r>
            <a:r>
              <a:rPr lang="ru-RU" altLang="ru-RU" dirty="0" err="1">
                <a:solidFill>
                  <a:srgbClr val="FF0000"/>
                </a:solidFill>
              </a:rPr>
              <a:t>тЁплая</a:t>
            </a:r>
            <a:r>
              <a:rPr lang="ru-RU" altLang="ru-RU" dirty="0">
                <a:solidFill>
                  <a:srgbClr val="FF0000"/>
                </a:solidFill>
              </a:rPr>
              <a:t>»</a:t>
            </a:r>
          </a:p>
        </p:txBody>
      </p:sp>
      <p:sp>
        <p:nvSpPr>
          <p:cNvPr id="6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281031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2320" y="419504"/>
            <a:ext cx="10438947" cy="332399"/>
          </a:xfrm>
        </p:spPr>
        <p:txBody>
          <a:bodyPr/>
          <a:lstStyle/>
          <a:p>
            <a:r>
              <a:rPr lang="ru-RU" sz="2400" dirty="0">
                <a:solidFill>
                  <a:srgbClr val="FF0000"/>
                </a:solidFill>
              </a:rPr>
              <a:t>Возражение: Стекловолокно горит</a:t>
            </a:r>
            <a:endParaRPr lang="es-ES" sz="2400" dirty="0">
              <a:solidFill>
                <a:srgbClr val="FF0000"/>
              </a:solidFill>
            </a:endParaRPr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52830" y="4671060"/>
            <a:ext cx="1073101" cy="152853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8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453795" y="-1692323"/>
            <a:ext cx="9013994" cy="9545856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10"/>
          <a:stretch/>
        </p:blipFill>
        <p:spPr>
          <a:xfrm>
            <a:off x="5797145" y="1628581"/>
            <a:ext cx="2233271" cy="1085479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CF1D64EB-E7C2-4928-83C5-54BEC83496F1}"/>
              </a:ext>
            </a:extLst>
          </p:cNvPr>
          <p:cNvSpPr txBox="1"/>
          <p:nvPr/>
        </p:nvSpPr>
        <p:spPr>
          <a:xfrm>
            <a:off x="7910251" y="1885389"/>
            <a:ext cx="4708469" cy="8935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2000" b="1" dirty="0">
                <a:solidFill>
                  <a:srgbClr val="242E40"/>
                </a:solidFill>
              </a:rPr>
              <a:t>Кварцевый песок </a:t>
            </a:r>
            <a:r>
              <a:rPr lang="ru-RU" dirty="0">
                <a:solidFill>
                  <a:srgbClr val="242E40"/>
                </a:solidFill>
              </a:rPr>
              <a:t>–</a:t>
            </a:r>
            <a:r>
              <a:rPr lang="ru-RU" b="1" dirty="0">
                <a:solidFill>
                  <a:srgbClr val="242E40"/>
                </a:solidFill>
              </a:rPr>
              <a:t> </a:t>
            </a:r>
            <a:r>
              <a:rPr lang="ru-RU" dirty="0">
                <a:solidFill>
                  <a:srgbClr val="242E40"/>
                </a:solidFill>
              </a:rPr>
              <a:t>основное      сырьё для производства  стекловолокна, применяется для тушения пожаров</a:t>
            </a:r>
          </a:p>
        </p:txBody>
      </p:sp>
      <p:sp>
        <p:nvSpPr>
          <p:cNvPr id="11" name="Скругленный прямоугольник 10"/>
          <p:cNvSpPr/>
          <p:nvPr/>
        </p:nvSpPr>
        <p:spPr>
          <a:xfrm rot="5400000">
            <a:off x="2878655" y="3720926"/>
            <a:ext cx="5363088" cy="45719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F1D64EB-E7C2-4928-83C5-54BEC83496F1}"/>
              </a:ext>
            </a:extLst>
          </p:cNvPr>
          <p:cNvSpPr txBox="1"/>
          <p:nvPr/>
        </p:nvSpPr>
        <p:spPr>
          <a:xfrm>
            <a:off x="7883581" y="3589234"/>
            <a:ext cx="4418909" cy="7001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dirty="0">
                <a:solidFill>
                  <a:srgbClr val="242E40"/>
                </a:solidFill>
              </a:rPr>
              <a:t>Все материалы из стекловолокна ТЕХНОНИКОЛЬ без </a:t>
            </a:r>
            <a:r>
              <a:rPr lang="ru-RU" dirty="0" err="1">
                <a:solidFill>
                  <a:srgbClr val="242E40"/>
                </a:solidFill>
              </a:rPr>
              <a:t>кашировки</a:t>
            </a:r>
            <a:r>
              <a:rPr lang="ru-RU" dirty="0">
                <a:solidFill>
                  <a:srgbClr val="242E40"/>
                </a:solidFill>
              </a:rPr>
              <a:t>  имеют группу </a:t>
            </a:r>
            <a:r>
              <a:rPr lang="ru-RU" sz="2000" b="1" dirty="0">
                <a:solidFill>
                  <a:srgbClr val="242E40"/>
                </a:solidFill>
              </a:rPr>
              <a:t>горючести НГ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F1D64EB-E7C2-4928-83C5-54BEC83496F1}"/>
              </a:ext>
            </a:extLst>
          </p:cNvPr>
          <p:cNvSpPr txBox="1"/>
          <p:nvPr/>
        </p:nvSpPr>
        <p:spPr>
          <a:xfrm>
            <a:off x="7883581" y="4902358"/>
            <a:ext cx="4308419" cy="13680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dirty="0">
                <a:solidFill>
                  <a:srgbClr val="242E40"/>
                </a:solidFill>
              </a:rPr>
              <a:t>Все материалы из стекловолокна </a:t>
            </a:r>
            <a:r>
              <a:rPr lang="ru-RU" sz="2000" dirty="0">
                <a:solidFill>
                  <a:srgbClr val="242E40"/>
                </a:solidFill>
              </a:rPr>
              <a:t>ТЕХНОНИКОЛЬ </a:t>
            </a:r>
            <a:r>
              <a:rPr lang="ru-RU" sz="2000" b="1" dirty="0">
                <a:solidFill>
                  <a:srgbClr val="242E40"/>
                </a:solidFill>
              </a:rPr>
              <a:t>соответствуют требованиям Технического регламента о требованиях пожарной безопасности (123-ФЗ)</a:t>
            </a: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2472" y="3150502"/>
            <a:ext cx="953813" cy="1382847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06088" y="3472914"/>
            <a:ext cx="766582" cy="7739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820847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2320" y="419504"/>
            <a:ext cx="11014680" cy="664797"/>
          </a:xfrm>
        </p:spPr>
        <p:txBody>
          <a:bodyPr/>
          <a:lstStyle/>
          <a:p>
            <a:r>
              <a:rPr lang="ru-RU" sz="2400" dirty="0">
                <a:solidFill>
                  <a:srgbClr val="FF0000"/>
                </a:solidFill>
              </a:rPr>
              <a:t>Заблуждение: Стекловолокно содержит ядовитый фенол и формальдегид</a:t>
            </a:r>
            <a:endParaRPr lang="es-ES" dirty="0">
              <a:solidFill>
                <a:srgbClr val="FF0000"/>
              </a:solidFill>
            </a:endParaRPr>
          </a:p>
        </p:txBody>
      </p:sp>
      <p:sp>
        <p:nvSpPr>
          <p:cNvPr id="12" name="Нижний колонтитул 2">
            <a:extLst>
              <a:ext uri="{FF2B5EF4-FFF2-40B4-BE49-F238E27FC236}">
                <a16:creationId xmlns:a16="http://schemas.microsoft.com/office/drawing/2014/main" id="{D976BF38-EEA3-36CC-CE6F-C3F64476EC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1"/>
            <a:ext cx="5625176" cy="338002"/>
          </a:xfrm>
        </p:spPr>
        <p:txBody>
          <a:bodyPr/>
          <a:lstStyle/>
          <a:p>
            <a:pPr lvl="0" defTabSz="914354">
              <a:defRPr/>
            </a:pP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Новая линейка стекловолокно ТЕХНОНИКОЛЬ: производство, характеристики, применение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F1D64EB-E7C2-4928-83C5-54BEC83496F1}"/>
              </a:ext>
            </a:extLst>
          </p:cNvPr>
          <p:cNvSpPr txBox="1"/>
          <p:nvPr/>
        </p:nvSpPr>
        <p:spPr>
          <a:xfrm>
            <a:off x="2240271" y="1545627"/>
            <a:ext cx="4708469" cy="19482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b="1" dirty="0">
                <a:solidFill>
                  <a:srgbClr val="242E40"/>
                </a:solidFill>
              </a:rPr>
              <a:t>Фенол и формальдегид являются неотъемлемой частью окружающей среды</a:t>
            </a:r>
            <a:r>
              <a:rPr lang="ru-RU" sz="1200" dirty="0">
                <a:solidFill>
                  <a:srgbClr val="242E40"/>
                </a:solidFill>
              </a:rPr>
              <a:t>.</a:t>
            </a:r>
          </a:p>
          <a:p>
            <a:pPr marL="171450" algn="just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200" dirty="0">
                <a:solidFill>
                  <a:srgbClr val="242E40"/>
                </a:solidFill>
              </a:rPr>
              <a:t>Используются во многих отраслях, включая пищевую промышленность, фармацевтику и мебель. Каждый день мы потребляем фенол и формальдегид вместе с продуктами и лекарствами.</a:t>
            </a:r>
          </a:p>
          <a:p>
            <a:pPr marL="171450">
              <a:lnSpc>
                <a:spcPct val="114000"/>
              </a:lnSpc>
              <a:spcBef>
                <a:spcPts val="300"/>
              </a:spcBef>
              <a:spcAft>
                <a:spcPts val="300"/>
              </a:spcAft>
            </a:pPr>
            <a:endParaRPr lang="ru-RU" sz="1200" dirty="0">
              <a:solidFill>
                <a:srgbClr val="242E40"/>
              </a:solidFill>
            </a:endParaRPr>
          </a:p>
          <a:p>
            <a:pPr marL="171450">
              <a:lnSpc>
                <a:spcPct val="114000"/>
              </a:lnSpc>
              <a:spcBef>
                <a:spcPts val="300"/>
              </a:spcBef>
              <a:spcAft>
                <a:spcPts val="300"/>
              </a:spcAft>
            </a:pPr>
            <a:endParaRPr lang="ru-RU" dirty="0">
              <a:solidFill>
                <a:srgbClr val="242E40"/>
              </a:solidFill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0234" y="1300673"/>
            <a:ext cx="1401965" cy="1401965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CF1D64EB-E7C2-4928-83C5-54BEC83496F1}"/>
              </a:ext>
            </a:extLst>
          </p:cNvPr>
          <p:cNvSpPr txBox="1"/>
          <p:nvPr/>
        </p:nvSpPr>
        <p:spPr>
          <a:xfrm>
            <a:off x="2263132" y="3322040"/>
            <a:ext cx="4708469" cy="137576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b="1" dirty="0">
                <a:solidFill>
                  <a:srgbClr val="242E40"/>
                </a:solidFill>
              </a:rPr>
              <a:t>В минеральной вате фенол и формальдегид </a:t>
            </a:r>
            <a:r>
              <a:rPr lang="ru-RU" b="1" dirty="0" err="1">
                <a:solidFill>
                  <a:srgbClr val="242E40"/>
                </a:solidFill>
              </a:rPr>
              <a:t>нелетучи</a:t>
            </a:r>
            <a:r>
              <a:rPr lang="ru-RU" b="1" dirty="0">
                <a:solidFill>
                  <a:srgbClr val="242E40"/>
                </a:solidFill>
              </a:rPr>
              <a:t>.</a:t>
            </a:r>
          </a:p>
          <a:p>
            <a:pPr marL="171450" algn="just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200" dirty="0">
                <a:solidFill>
                  <a:srgbClr val="242E40"/>
                </a:solidFill>
              </a:rPr>
              <a:t>Фенол и формальдегид могут быть опасны в больших количествах в летучем состоянии. В процессе производства минеральной ваты происходит химическая реакция и  два компонента образуют новое вещество – фенолформальдегидную смолу (твёрдый нелетучий полимер).</a:t>
            </a:r>
            <a:endParaRPr lang="ru-RU" sz="1600" dirty="0">
              <a:solidFill>
                <a:srgbClr val="242E40"/>
              </a:solidFill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4494" y="3136007"/>
            <a:ext cx="1375777" cy="137577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F1D64EB-E7C2-4928-83C5-54BEC83496F1}"/>
              </a:ext>
            </a:extLst>
          </p:cNvPr>
          <p:cNvSpPr txBox="1"/>
          <p:nvPr/>
        </p:nvSpPr>
        <p:spPr>
          <a:xfrm>
            <a:off x="2260443" y="5127600"/>
            <a:ext cx="4708469" cy="10790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b="1" dirty="0">
                <a:solidFill>
                  <a:srgbClr val="242E40"/>
                </a:solidFill>
              </a:rPr>
              <a:t>Эмиссия фенола и формальдегида не превышает уровень ПДК.</a:t>
            </a:r>
          </a:p>
          <a:p>
            <a:pPr marL="171450" algn="just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200" dirty="0">
                <a:solidFill>
                  <a:srgbClr val="242E40"/>
                </a:solidFill>
              </a:rPr>
              <a:t>ПДК - предельно допустимый уровень концентрации</a:t>
            </a:r>
          </a:p>
          <a:p>
            <a:pPr marL="171450">
              <a:lnSpc>
                <a:spcPct val="114000"/>
              </a:lnSpc>
              <a:spcBef>
                <a:spcPts val="300"/>
              </a:spcBef>
              <a:spcAft>
                <a:spcPts val="300"/>
              </a:spcAft>
            </a:pPr>
            <a:endParaRPr lang="ru-RU" dirty="0">
              <a:solidFill>
                <a:srgbClr val="242E40"/>
              </a:solidFill>
            </a:endParaRPr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4705" y="4926411"/>
            <a:ext cx="1325566" cy="1325566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16956" y="995980"/>
            <a:ext cx="2831989" cy="4015837"/>
          </a:xfrm>
          <a:prstGeom prst="rect">
            <a:avLst/>
          </a:prstGeom>
          <a:ln w="9525">
            <a:solidFill>
              <a:srgbClr val="242E40"/>
            </a:solidFill>
          </a:ln>
        </p:spPr>
      </p:pic>
      <p:sp>
        <p:nvSpPr>
          <p:cNvPr id="16" name="Скругленный прямоугольник 15"/>
          <p:cNvSpPr/>
          <p:nvPr/>
        </p:nvSpPr>
        <p:spPr>
          <a:xfrm rot="5400000">
            <a:off x="4494021" y="3609603"/>
            <a:ext cx="5140440" cy="45719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F1D64EB-E7C2-4928-83C5-54BEC83496F1}"/>
              </a:ext>
            </a:extLst>
          </p:cNvPr>
          <p:cNvSpPr txBox="1"/>
          <p:nvPr/>
        </p:nvSpPr>
        <p:spPr>
          <a:xfrm>
            <a:off x="7850307" y="5097637"/>
            <a:ext cx="4093288" cy="11314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>
              <a:lnSpc>
                <a:spcPct val="70000"/>
              </a:lnSpc>
              <a:spcBef>
                <a:spcPts val="300"/>
              </a:spcBef>
              <a:spcAft>
                <a:spcPts val="300"/>
              </a:spcAft>
            </a:pPr>
            <a:r>
              <a:rPr lang="ru-RU" sz="1200" dirty="0">
                <a:solidFill>
                  <a:srgbClr val="242E40"/>
                </a:solidFill>
              </a:rPr>
              <a:t>Минеральная изоляция ТЕХНОНИКОЛЬ соответствует Единым санитарно-эпидемиологическим требованиям                   Таможенного союза к товарам, подлежащим санитарно-эпидемиологическому надзору.</a:t>
            </a:r>
          </a:p>
          <a:p>
            <a:pPr marL="171450">
              <a:lnSpc>
                <a:spcPct val="114000"/>
              </a:lnSpc>
              <a:spcBef>
                <a:spcPts val="300"/>
              </a:spcBef>
              <a:spcAft>
                <a:spcPts val="300"/>
              </a:spcAft>
            </a:pPr>
            <a:endParaRPr lang="ru-RU" dirty="0">
              <a:solidFill>
                <a:srgbClr val="242E4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419252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88036" y="309372"/>
            <a:ext cx="11569065" cy="5892165"/>
          </a:xfrm>
          <a:custGeom>
            <a:avLst/>
            <a:gdLst/>
            <a:ahLst/>
            <a:cxnLst/>
            <a:rect l="l" t="t" r="r" b="b"/>
            <a:pathLst>
              <a:path w="11569065" h="5892165">
                <a:moveTo>
                  <a:pt x="11568684" y="0"/>
                </a:moveTo>
                <a:lnTo>
                  <a:pt x="0" y="0"/>
                </a:lnTo>
                <a:lnTo>
                  <a:pt x="0" y="5891783"/>
                </a:lnTo>
                <a:lnTo>
                  <a:pt x="10827131" y="5891783"/>
                </a:lnTo>
                <a:lnTo>
                  <a:pt x="11568684" y="5150993"/>
                </a:lnTo>
                <a:lnTo>
                  <a:pt x="11568684" y="0"/>
                </a:lnTo>
                <a:close/>
              </a:path>
            </a:pathLst>
          </a:custGeom>
          <a:solidFill>
            <a:srgbClr val="242D40"/>
          </a:solidFill>
        </p:spPr>
        <p:txBody>
          <a:bodyPr wrap="square" lIns="0" tIns="0" rIns="0" bIns="0" rtlCol="0"/>
          <a:lstStyle/>
          <a:p>
            <a:endParaRPr kern="0">
              <a:solidFill>
                <a:sysClr val="windowText" lastClr="000000"/>
              </a:solidFill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618236" y="2486405"/>
            <a:ext cx="4029964" cy="44307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ru-RU" sz="2800" b="1" spc="-20" dirty="0">
                <a:solidFill>
                  <a:srgbClr val="FFFFFF"/>
                </a:solidFill>
                <a:latin typeface="Arial"/>
                <a:cs typeface="Arial"/>
              </a:rPr>
              <a:t>Технические сервисы</a:t>
            </a:r>
            <a:endParaRPr sz="2800" dirty="0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38100">
              <a:spcBef>
                <a:spcPts val="15"/>
              </a:spcBef>
            </a:pPr>
            <a:fld id="{81D60167-4931-47E6-BA6A-407CBD079E47}" type="slidenum">
              <a:rPr spc="-25" dirty="0"/>
              <a:pPr marL="38100">
                <a:spcBef>
                  <a:spcPts val="15"/>
                </a:spcBef>
              </a:pPr>
              <a:t>53</a:t>
            </a:fld>
            <a:endParaRPr spc="-25" dirty="0"/>
          </a:p>
        </p:txBody>
      </p:sp>
      <p:sp>
        <p:nvSpPr>
          <p:cNvPr id="5" name="object 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20/06/24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dirty="0"/>
              <a:t>Знание.</a:t>
            </a:r>
            <a:r>
              <a:rPr spc="-40" dirty="0"/>
              <a:t> </a:t>
            </a:r>
            <a:r>
              <a:rPr dirty="0"/>
              <a:t>Опыт.</a:t>
            </a:r>
            <a:r>
              <a:rPr spc="-35" dirty="0"/>
              <a:t> </a:t>
            </a:r>
            <a:r>
              <a:rPr spc="-10" dirty="0"/>
              <a:t>Мастерство.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Прямоугольник 9"/>
          <p:cNvSpPr/>
          <p:nvPr/>
        </p:nvSpPr>
        <p:spPr>
          <a:xfrm>
            <a:off x="1" y="0"/>
            <a:ext cx="12208868" cy="6858000"/>
          </a:xfrm>
          <a:prstGeom prst="rect">
            <a:avLst/>
          </a:prstGeom>
          <a:solidFill>
            <a:srgbClr val="E5E9F0"/>
          </a:solidFill>
          <a:ln w="19050"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585">
              <a:defRPr/>
            </a:pPr>
            <a:endParaRPr lang="ru-RU" sz="2400">
              <a:solidFill>
                <a:srgbClr val="656565"/>
              </a:solidFill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665" y="2237042"/>
            <a:ext cx="10752668" cy="3808236"/>
          </a:xfrm>
          <a:prstGeom prst="roundRect">
            <a:avLst>
              <a:gd name="adj" fmla="val 6404"/>
            </a:avLst>
          </a:prstGeom>
        </p:spPr>
      </p:pic>
      <p:sp>
        <p:nvSpPr>
          <p:cNvPr id="13" name="Rectangle 6"/>
          <p:cNvSpPr>
            <a:spLocks noChangeArrowheads="1"/>
          </p:cNvSpPr>
          <p:nvPr/>
        </p:nvSpPr>
        <p:spPr bwMode="auto">
          <a:xfrm>
            <a:off x="1809749" y="928693"/>
            <a:ext cx="6357939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19" tIns="45711" rIns="91419" bIns="45711"/>
          <a:lstStyle/>
          <a:p>
            <a:pPr defTabSz="609585">
              <a:defRPr/>
            </a:pPr>
            <a:endParaRPr lang="ru-RU" sz="1400" b="1" cap="all" dirty="0">
              <a:solidFill>
                <a:srgbClr val="FFFFFF"/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r" defTabSz="609585">
              <a:defRPr/>
            </a:pPr>
            <a:fld id="{F4B85CF5-7402-456E-8F34-865D1F910FA0}" type="slidenum">
              <a:rPr lang="ru-RU">
                <a:solidFill>
                  <a:srgbClr val="191919">
                    <a:tint val="75000"/>
                  </a:srgbClr>
                </a:solidFill>
              </a:rPr>
              <a:pPr algn="r" defTabSz="609585">
                <a:defRPr/>
              </a:pPr>
              <a:t>54</a:t>
            </a:fld>
            <a:endParaRPr lang="ru-RU" dirty="0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09585">
              <a:defRPr/>
            </a:pPr>
            <a:r>
              <a:rPr lang="ru-RU" dirty="0">
                <a:solidFill>
                  <a:srgbClr val="191919">
                    <a:tint val="75000"/>
                  </a:srgbClr>
                </a:solidFill>
              </a:rPr>
              <a:t>ЗНАНИЕ. ОПЫТ. МАСТЕРСТВО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099865" y="3419907"/>
            <a:ext cx="690923" cy="276999"/>
          </a:xfrm>
          <a:prstGeom prst="rect">
            <a:avLst/>
          </a:prstGeom>
          <a:noFill/>
          <a:effectLst>
            <a:outerShdw dist="50800" dir="5400000" sx="1000" sy="1000" algn="ctr" rotWithShape="0">
              <a:srgbClr val="000000">
                <a:alpha val="43137"/>
              </a:srgbClr>
            </a:outerShdw>
            <a:softEdge rad="38100"/>
          </a:effectLst>
        </p:spPr>
        <p:txBody>
          <a:bodyPr wrap="square" rtlCol="0">
            <a:spAutoFit/>
          </a:bodyPr>
          <a:lstStyle/>
          <a:p>
            <a:pPr defTabSz="457178">
              <a:defRPr/>
            </a:pPr>
            <a:r>
              <a:rPr lang="ru-RU" sz="1200" b="1" dirty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СБС</a:t>
            </a:r>
          </a:p>
        </p:txBody>
      </p:sp>
      <p:sp>
        <p:nvSpPr>
          <p:cNvPr id="8" name="Заголовок 3">
            <a:extLst>
              <a:ext uri="{FF2B5EF4-FFF2-40B4-BE49-F238E27FC236}">
                <a16:creationId xmlns:a16="http://schemas.microsoft.com/office/drawing/2014/main" id="{817A5C16-4E0F-4EA2-81EB-1C09191C2408}"/>
              </a:ext>
            </a:extLst>
          </p:cNvPr>
          <p:cNvSpPr txBox="1">
            <a:spLocks/>
          </p:cNvSpPr>
          <p:nvPr/>
        </p:nvSpPr>
        <p:spPr>
          <a:xfrm>
            <a:off x="719666" y="272618"/>
            <a:ext cx="10081685" cy="1151701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 algn="r" defTabSz="457200" rtl="0" eaLnBrk="1" latinLnBrk="0" hangingPunct="1">
              <a:spcBef>
                <a:spcPct val="0"/>
              </a:spcBef>
              <a:buNone/>
              <a:defRPr sz="2000" b="1" i="0" kern="1200" cap="all">
                <a:solidFill>
                  <a:schemeClr val="accent1"/>
                </a:solidFill>
                <a:latin typeface="Arial"/>
                <a:ea typeface="+mj-ea"/>
                <a:cs typeface="+mj-cs"/>
              </a:defRPr>
            </a:lvl1pPr>
          </a:lstStyle>
          <a:p>
            <a:pPr algn="l" defTabSz="609585">
              <a:defRPr/>
            </a:pPr>
            <a:r>
              <a:rPr lang="ru-RU" sz="2400" dirty="0">
                <a:solidFill>
                  <a:srgbClr val="ED1C24"/>
                </a:solidFill>
                <a:latin typeface="Arial Black" panose="020B0A04020102020204" pitchFamily="34" charset="0"/>
              </a:rPr>
              <a:t>ТЕХНОМАТРИЦА </a:t>
            </a:r>
          </a:p>
          <a:p>
            <a:pPr algn="l" defTabSz="609585">
              <a:defRPr/>
            </a:pPr>
            <a:r>
              <a:rPr lang="ru-RU" sz="2400" dirty="0">
                <a:solidFill>
                  <a:srgbClr val="191919"/>
                </a:solidFill>
                <a:latin typeface="Arial Black" panose="020B0A04020102020204" pitchFamily="34" charset="0"/>
              </a:rPr>
              <a:t>Новая обучающая игра </a:t>
            </a:r>
          </a:p>
          <a:p>
            <a:pPr algn="l" defTabSz="609585">
              <a:defRPr/>
            </a:pPr>
            <a:r>
              <a:rPr lang="ru-RU" sz="2400" dirty="0">
                <a:solidFill>
                  <a:srgbClr val="191919"/>
                </a:solidFill>
                <a:latin typeface="Arial Black" panose="020B0A04020102020204" pitchFamily="34" charset="0"/>
              </a:rPr>
              <a:t>для торговых партнеров </a:t>
            </a:r>
          </a:p>
          <a:p>
            <a:pPr algn="l" defTabSz="609585">
              <a:defRPr/>
            </a:pPr>
            <a:endParaRPr lang="ru-RU" sz="2400" dirty="0">
              <a:solidFill>
                <a:srgbClr val="ED1C24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724AB57E-FA53-ECBC-4D7F-166BE5D50057}"/>
              </a:ext>
            </a:extLst>
          </p:cNvPr>
          <p:cNvSpPr/>
          <p:nvPr/>
        </p:nvSpPr>
        <p:spPr>
          <a:xfrm>
            <a:off x="734484" y="1533319"/>
            <a:ext cx="3344333" cy="4210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defTabSz="914332">
              <a:lnSpc>
                <a:spcPct val="114000"/>
              </a:lnSpc>
              <a:defRPr/>
            </a:pPr>
            <a:r>
              <a:rPr lang="ru-RU" sz="1200" dirty="0">
                <a:solidFill>
                  <a:srgbClr val="000000"/>
                </a:solidFill>
                <a:latin typeface="Arial"/>
                <a:cs typeface="Arial" panose="020B0604020202020204" pitchFamily="34" charset="0"/>
              </a:rPr>
              <a:t>Научим уверенно отвечать на все вопросы клиентов о продуктах ТЕХНОНИКОЛЬ</a:t>
            </a:r>
          </a:p>
        </p:txBody>
      </p:sp>
    </p:spTree>
    <p:extLst>
      <p:ext uri="{BB962C8B-B14F-4D97-AF65-F5344CB8AC3E}">
        <p14:creationId xmlns:p14="http://schemas.microsoft.com/office/powerpoint/2010/main" val="358780064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9" name="Прямоугольник 18"/>
          <p:cNvSpPr/>
          <p:nvPr/>
        </p:nvSpPr>
        <p:spPr bwMode="auto">
          <a:xfrm>
            <a:off x="1" y="0"/>
            <a:ext cx="12208868" cy="6858000"/>
          </a:xfrm>
          <a:prstGeom prst="rect">
            <a:avLst/>
          </a:prstGeom>
          <a:solidFill>
            <a:srgbClr val="E5E9F0"/>
          </a:solidFill>
          <a:ln w="19050">
            <a:noFill/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400" b="0" i="0" u="none" strike="noStrike" kern="0" cap="none" spc="0" normalizeH="0" baseline="0" noProof="0">
              <a:ln>
                <a:noFill/>
              </a:ln>
              <a:solidFill>
                <a:srgbClr val="656565"/>
              </a:solidFill>
              <a:effectLst/>
              <a:uLnTx/>
              <a:uFillTx/>
              <a:latin typeface="Calibri"/>
              <a:cs typeface="Arial"/>
            </a:endParaRPr>
          </a:p>
        </p:txBody>
      </p:sp>
      <p:pic>
        <p:nvPicPr>
          <p:cNvPr id="11" name="Рисунок 10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5422902" y="-1162531"/>
            <a:ext cx="6769101" cy="8020530"/>
          </a:xfrm>
          <a:prstGeom prst="rect">
            <a:avLst/>
          </a:prstGeom>
        </p:spPr>
      </p:pic>
      <p:sp>
        <p:nvSpPr>
          <p:cNvPr id="13" name="Rectangle 6"/>
          <p:cNvSpPr>
            <a:spLocks noChangeArrowheads="1"/>
          </p:cNvSpPr>
          <p:nvPr/>
        </p:nvSpPr>
        <p:spPr bwMode="auto">
          <a:xfrm>
            <a:off x="1809749" y="928693"/>
            <a:ext cx="6357939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19" tIns="45711" rIns="91419" bIns="45711"/>
          <a:lstStyle/>
          <a:p>
            <a:pPr marL="0" marR="0" lvl="0" indent="0" algn="l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1" i="0" u="none" strike="noStrike" kern="0" cap="all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Arial"/>
              <a:cs typeface="Arial"/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 marL="0" marR="0" lvl="0" indent="0" algn="r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B85CF5-7402-456E-8F34-865D1F910FA0}" type="slidenum">
              <a:rPr kumimoji="0" lang="ru-RU" sz="1050" b="0" i="0" u="none" strike="noStrike" kern="0" cap="all" spc="13" normalizeH="0" baseline="0" noProof="0">
                <a:ln>
                  <a:noFill/>
                </a:ln>
                <a:solidFill>
                  <a:srgbClr val="191919">
                    <a:tint val="75000"/>
                  </a:srgbClr>
                </a:solidFill>
                <a:effectLst/>
                <a:uLnTx/>
                <a:uFillTx/>
                <a:latin typeface="Arial"/>
              </a:rPr>
              <a:pPr marL="0" marR="0" lvl="0" indent="0" algn="r" defTabSz="60958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ru-RU" sz="1050" b="0" i="0" u="none" strike="noStrike" kern="0" cap="all" spc="13" normalizeH="0" baseline="0" noProof="0">
              <a:ln>
                <a:noFill/>
              </a:ln>
              <a:solidFill>
                <a:srgbClr val="191919">
                  <a:tint val="75000"/>
                </a:srgbClr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 marL="0" marR="0" lvl="0" indent="0" algn="l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50" b="0" i="0" u="none" strike="noStrike" kern="0" cap="all" spc="0" normalizeH="0" baseline="0" noProof="0">
                <a:ln>
                  <a:noFill/>
                </a:ln>
                <a:solidFill>
                  <a:srgbClr val="191919">
                    <a:tint val="75000"/>
                  </a:srgbClr>
                </a:solidFill>
                <a:effectLst/>
                <a:uLnTx/>
                <a:uFillTx/>
                <a:latin typeface="Arial"/>
                <a:cs typeface="Arial"/>
              </a:rPr>
              <a:t>ЗНАНИЕ. ОПЫТ. МАСТЕРСТВО</a:t>
            </a:r>
            <a:endParaRPr kumimoji="0" sz="1050" b="0" i="0" u="none" strike="noStrike" kern="0" cap="all" spc="0" normalizeH="0" baseline="0" noProof="0">
              <a:ln>
                <a:noFill/>
              </a:ln>
              <a:solidFill>
                <a:srgbClr val="191919">
                  <a:tint val="75000"/>
                </a:srgbClr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8" name="Заголовок 3"/>
          <p:cNvSpPr txBox="1"/>
          <p:nvPr/>
        </p:nvSpPr>
        <p:spPr bwMode="auto">
          <a:xfrm>
            <a:off x="719666" y="272617"/>
            <a:ext cx="8064500" cy="86611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 algn="r" defTabSz="457200">
              <a:spcBef>
                <a:spcPts val="0"/>
              </a:spcBef>
              <a:buNone/>
              <a:defRPr sz="2000" b="1" i="0" cap="all">
                <a:solidFill>
                  <a:schemeClr val="accent1"/>
                </a:solidFill>
                <a:latin typeface="Arial"/>
                <a:ea typeface="+mj-ea"/>
                <a:cs typeface="+mj-cs"/>
              </a:defRPr>
            </a:lvl1pPr>
          </a:lstStyle>
          <a:p>
            <a:pPr marL="0" marR="0" lvl="0" indent="0" algn="l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0" cap="all" spc="0" normalizeH="0" baseline="0" noProof="0">
                <a:ln>
                  <a:noFill/>
                </a:ln>
                <a:solidFill>
                  <a:srgbClr val="191919"/>
                </a:solidFill>
                <a:effectLst/>
                <a:uLnTx/>
                <a:uFillTx/>
                <a:latin typeface="Arial Black"/>
                <a:cs typeface="Arial"/>
              </a:rPr>
              <a:t>7 ЭТАПОВ </a:t>
            </a:r>
            <a:endParaRPr kumimoji="0" sz="2000" b="1" i="0" u="none" strike="noStrike" kern="0" cap="all" spc="0" normalizeH="0" baseline="0" noProof="0">
              <a:ln>
                <a:noFill/>
              </a:ln>
              <a:solidFill>
                <a:srgbClr val="E2241C"/>
              </a:solidFill>
              <a:effectLst/>
              <a:uLnTx/>
              <a:uFillTx/>
              <a:latin typeface="Arial"/>
              <a:cs typeface="Arial"/>
            </a:endParaRPr>
          </a:p>
          <a:p>
            <a:pPr marL="0" marR="0" lvl="0" indent="0" algn="l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0" cap="all" spc="0" normalizeH="0" baseline="0" noProof="0">
                <a:ln>
                  <a:noFill/>
                </a:ln>
                <a:solidFill>
                  <a:srgbClr val="ED1C24"/>
                </a:solidFill>
                <a:effectLst/>
                <a:uLnTx/>
                <a:uFillTx/>
                <a:latin typeface="Arial Black"/>
                <a:cs typeface="Arial"/>
              </a:rPr>
              <a:t>УСПЕШНЫХ ПРОДАЖ</a:t>
            </a:r>
            <a:endParaRPr kumimoji="0" sz="2000" b="1" i="0" u="none" strike="noStrike" kern="0" cap="all" spc="0" normalizeH="0" baseline="0" noProof="0">
              <a:ln>
                <a:noFill/>
              </a:ln>
              <a:solidFill>
                <a:srgbClr val="E2241C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7" name="Прямоугольник 6"/>
          <p:cNvSpPr/>
          <p:nvPr/>
        </p:nvSpPr>
        <p:spPr bwMode="auto">
          <a:xfrm>
            <a:off x="675217" y="1324014"/>
            <a:ext cx="6383867" cy="56143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32" eaLnBrk="1" fontAlgn="auto" latinLnBrk="0" hangingPunct="1">
              <a:lnSpc>
                <a:spcPct val="11399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all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Станьте профи в продажах 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  <a:p>
            <a:pPr marL="0" marR="0" lvl="0" indent="0" algn="l" defTabSz="914332" eaLnBrk="1" fontAlgn="auto" latinLnBrk="0" hangingPunct="1">
              <a:lnSpc>
                <a:spcPct val="11399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all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стройматериалов за 30 дней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" name="Скругленный прямоугольник 9"/>
          <p:cNvSpPr/>
          <p:nvPr/>
        </p:nvSpPr>
        <p:spPr bwMode="auto">
          <a:xfrm>
            <a:off x="719666" y="4887303"/>
            <a:ext cx="4032253" cy="1160980"/>
          </a:xfrm>
          <a:prstGeom prst="roundRect">
            <a:avLst>
              <a:gd name="adj" fmla="val 16667"/>
            </a:avLst>
          </a:prstGeom>
          <a:solidFill>
            <a:srgbClr val="09368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3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5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12" name="Рисунок 11"/>
          <p:cNvPicPr>
            <a:picLocks noChangeAspect="1"/>
          </p:cNvPicPr>
          <p:nvPr/>
        </p:nvPicPr>
        <p:blipFill>
          <a:blip r:embed="rId3">
            <a:duotone>
              <a:srgbClr val="E30613">
                <a:shade val="45000"/>
                <a:satMod val="135000"/>
              </a:srgbClr>
              <a:prstClr val="white"/>
            </a:duotone>
          </a:blip>
          <a:stretch/>
        </p:blipFill>
        <p:spPr bwMode="auto">
          <a:xfrm>
            <a:off x="724135" y="2232929"/>
            <a:ext cx="834083" cy="834083"/>
          </a:xfrm>
          <a:prstGeom prst="roundRect">
            <a:avLst>
              <a:gd name="adj" fmla="val 16667"/>
            </a:avLst>
          </a:prstGeom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4">
            <a:duotone>
              <a:srgbClr val="E30613">
                <a:shade val="45000"/>
                <a:satMod val="135000"/>
              </a:srgbClr>
              <a:prstClr val="white"/>
            </a:duotone>
          </a:blip>
          <a:stretch/>
        </p:blipFill>
        <p:spPr bwMode="auto">
          <a:xfrm>
            <a:off x="698215" y="3218853"/>
            <a:ext cx="834083" cy="834083"/>
          </a:xfrm>
          <a:prstGeom prst="roundRect">
            <a:avLst>
              <a:gd name="adj" fmla="val 16667"/>
            </a:avLst>
          </a:prstGeom>
        </p:spPr>
      </p:pic>
      <p:sp>
        <p:nvSpPr>
          <p:cNvPr id="15" name="Прямоугольник 14"/>
          <p:cNvSpPr/>
          <p:nvPr/>
        </p:nvSpPr>
        <p:spPr bwMode="auto">
          <a:xfrm>
            <a:off x="1768497" y="2297365"/>
            <a:ext cx="2358657" cy="7238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32" eaLnBrk="1" fontAlgn="auto" latinLnBrk="0" hangingPunct="1">
              <a:lnSpc>
                <a:spcPct val="11399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Мы поделимся </a:t>
            </a:r>
            <a:br>
              <a:rPr kumimoji="0" lang="ru-RU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</a:br>
            <a:r>
              <a:rPr kumimoji="0" lang="ru-RU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с вами собственным многолетним опытом </a:t>
            </a:r>
          </a:p>
        </p:txBody>
      </p:sp>
      <p:sp>
        <p:nvSpPr>
          <p:cNvPr id="16" name="Прямоугольник 15"/>
          <p:cNvSpPr/>
          <p:nvPr/>
        </p:nvSpPr>
        <p:spPr bwMode="auto">
          <a:xfrm>
            <a:off x="1811774" y="3265214"/>
            <a:ext cx="3333677" cy="5133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32" eaLnBrk="1" fontAlgn="auto" latinLnBrk="0" hangingPunct="1">
              <a:lnSpc>
                <a:spcPct val="11399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Ведущие эксперты страны раскроют секреты продаж стройматериалов</a:t>
            </a:r>
          </a:p>
        </p:txBody>
      </p:sp>
      <p:pic>
        <p:nvPicPr>
          <p:cNvPr id="17" name="Рисунок 16"/>
          <p:cNvPicPr>
            <a:picLocks noChangeAspect="1"/>
          </p:cNvPicPr>
          <p:nvPr/>
        </p:nvPicPr>
        <p:blipFill>
          <a:blip r:embed="rId5"/>
          <a:stretch/>
        </p:blipFill>
        <p:spPr bwMode="auto">
          <a:xfrm>
            <a:off x="1007580" y="5078576"/>
            <a:ext cx="760917" cy="760917"/>
          </a:xfrm>
          <a:prstGeom prst="rect">
            <a:avLst/>
          </a:prstGeom>
        </p:spPr>
      </p:pic>
      <p:sp>
        <p:nvSpPr>
          <p:cNvPr id="18" name="Заголовок 1">
            <a:hlinkClick r:id="rId6"/>
          </p:cNvPr>
          <p:cNvSpPr txBox="1"/>
          <p:nvPr/>
        </p:nvSpPr>
        <p:spPr bwMode="auto">
          <a:xfrm>
            <a:off x="2000669" y="5078575"/>
            <a:ext cx="2887579" cy="1153521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400">
              <a:lnSpc>
                <a:spcPct val="90000"/>
              </a:lnSpc>
              <a:spcBef>
                <a:spcPts val="0"/>
              </a:spcBef>
              <a:buNone/>
              <a:defRPr sz="2600" b="1" i="0" cap="all">
                <a:solidFill>
                  <a:schemeClr val="tx2"/>
                </a:solidFill>
                <a:latin typeface="Arial Black"/>
                <a:ea typeface="+mj-ea"/>
                <a:cs typeface="Arial Black"/>
              </a:defRPr>
            </a:lvl1pPr>
          </a:lstStyle>
          <a:p>
            <a:pPr marL="0" marR="0" lvl="0" indent="0" algn="l" defTabSz="914377" eaLnBrk="1" fontAlgn="auto" latinLnBrk="0" hangingPunct="1">
              <a:lnSpc>
                <a:spcPct val="2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cs typeface="Arial"/>
              </a:rPr>
              <a:t>Записаться на курс</a:t>
            </a:r>
            <a:endParaRPr kumimoji="0" sz="2600" b="1" i="0" u="none" strike="noStrike" kern="0" cap="all" spc="0" normalizeH="0" baseline="0" noProof="0" dirty="0">
              <a:ln>
                <a:noFill/>
              </a:ln>
              <a:solidFill>
                <a:srgbClr val="D9D9D9"/>
              </a:solidFill>
              <a:effectLst/>
              <a:uLnTx/>
              <a:uFillTx/>
              <a:latin typeface="Arial Black"/>
            </a:endParaRPr>
          </a:p>
          <a:p>
            <a:pPr marL="0" marR="0" lvl="0" indent="0" algn="l" defTabSz="914377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600" b="1" i="0" u="none" strike="noStrike" kern="0" cap="all" spc="0" normalizeH="0" baseline="0" noProof="0" dirty="0">
              <a:ln>
                <a:noFill/>
              </a:ln>
              <a:solidFill>
                <a:srgbClr val="D9D9D9"/>
              </a:solidFill>
              <a:effectLst/>
              <a:uLnTx/>
              <a:uFillTx/>
              <a:latin typeface="Arial Black"/>
            </a:endParaRPr>
          </a:p>
        </p:txBody>
      </p:sp>
    </p:spTree>
    <p:extLst>
      <p:ext uri="{BB962C8B-B14F-4D97-AF65-F5344CB8AC3E}">
        <p14:creationId xmlns:p14="http://schemas.microsoft.com/office/powerpoint/2010/main" val="245981039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35" t="8543" r="3877" b="13751"/>
          <a:stretch/>
        </p:blipFill>
        <p:spPr>
          <a:xfrm>
            <a:off x="-13560" y="-4566"/>
            <a:ext cx="12205560" cy="6865628"/>
          </a:xfrm>
          <a:prstGeom prst="rect">
            <a:avLst/>
          </a:prstGeom>
        </p:spPr>
      </p:pic>
      <p:sp>
        <p:nvSpPr>
          <p:cNvPr id="4" name="Прямоугольник 3"/>
          <p:cNvSpPr/>
          <p:nvPr/>
        </p:nvSpPr>
        <p:spPr>
          <a:xfrm>
            <a:off x="0" y="-4566"/>
            <a:ext cx="12192000" cy="6862567"/>
          </a:xfrm>
          <a:prstGeom prst="rect">
            <a:avLst/>
          </a:prstGeom>
          <a:solidFill>
            <a:schemeClr val="tx1">
              <a:alpha val="4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>
              <a:solidFill>
                <a:srgbClr val="E2241C"/>
              </a:solidFill>
            </a:endParaRPr>
          </a:p>
        </p:txBody>
      </p:sp>
      <p:sp>
        <p:nvSpPr>
          <p:cNvPr id="7" name="Шестиугольник 6"/>
          <p:cNvSpPr/>
          <p:nvPr/>
        </p:nvSpPr>
        <p:spPr>
          <a:xfrm>
            <a:off x="3910265" y="2538663"/>
            <a:ext cx="2097105" cy="1997243"/>
          </a:xfrm>
          <a:prstGeom prst="hexagon">
            <a:avLst/>
          </a:prstGeom>
          <a:gradFill flip="none" rotWithShape="1">
            <a:gsLst>
              <a:gs pos="0">
                <a:srgbClr val="990000"/>
              </a:gs>
              <a:gs pos="50000">
                <a:srgbClr val="FF0000"/>
              </a:gs>
              <a:gs pos="100000">
                <a:srgbClr val="FF0000"/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>
              <a:solidFill>
                <a:prstClr val="white"/>
              </a:solidFill>
            </a:endParaRPr>
          </a:p>
        </p:txBody>
      </p:sp>
      <p:sp>
        <p:nvSpPr>
          <p:cNvPr id="11" name="Шестиугольник 10"/>
          <p:cNvSpPr/>
          <p:nvPr/>
        </p:nvSpPr>
        <p:spPr>
          <a:xfrm>
            <a:off x="5654845" y="1491916"/>
            <a:ext cx="2097105" cy="1997243"/>
          </a:xfrm>
          <a:prstGeom prst="hexagon">
            <a:avLst/>
          </a:prstGeom>
          <a:gradFill flip="none" rotWithShape="1">
            <a:gsLst>
              <a:gs pos="0">
                <a:srgbClr val="990000"/>
              </a:gs>
              <a:gs pos="50000">
                <a:srgbClr val="FF0000"/>
              </a:gs>
              <a:gs pos="100000">
                <a:srgbClr val="FF0000"/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>
              <a:solidFill>
                <a:prstClr val="white"/>
              </a:solidFill>
            </a:endParaRPr>
          </a:p>
        </p:txBody>
      </p:sp>
      <p:sp>
        <p:nvSpPr>
          <p:cNvPr id="12" name="Шестиугольник 11"/>
          <p:cNvSpPr/>
          <p:nvPr/>
        </p:nvSpPr>
        <p:spPr>
          <a:xfrm>
            <a:off x="5666876" y="3621505"/>
            <a:ext cx="2097105" cy="1997243"/>
          </a:xfrm>
          <a:prstGeom prst="hexagon">
            <a:avLst/>
          </a:prstGeom>
          <a:gradFill flip="none" rotWithShape="1">
            <a:gsLst>
              <a:gs pos="0">
                <a:srgbClr val="990000"/>
              </a:gs>
              <a:gs pos="50000">
                <a:srgbClr val="FF0000"/>
              </a:gs>
              <a:gs pos="100000">
                <a:srgbClr val="FF0000"/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Шестиугольник 12"/>
          <p:cNvSpPr/>
          <p:nvPr/>
        </p:nvSpPr>
        <p:spPr>
          <a:xfrm>
            <a:off x="7435517" y="2514601"/>
            <a:ext cx="2097105" cy="1997243"/>
          </a:xfrm>
          <a:prstGeom prst="hexagon">
            <a:avLst/>
          </a:prstGeom>
          <a:gradFill flip="none" rotWithShape="1">
            <a:gsLst>
              <a:gs pos="0">
                <a:srgbClr val="990000"/>
              </a:gs>
              <a:gs pos="50000">
                <a:srgbClr val="FF0000"/>
              </a:gs>
              <a:gs pos="100000">
                <a:srgbClr val="FF0000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>
              <a:solidFill>
                <a:prstClr val="white"/>
              </a:solidFill>
            </a:endParaRPr>
          </a:p>
        </p:txBody>
      </p:sp>
      <p:sp>
        <p:nvSpPr>
          <p:cNvPr id="14" name="Шестиугольник 13"/>
          <p:cNvSpPr/>
          <p:nvPr/>
        </p:nvSpPr>
        <p:spPr>
          <a:xfrm>
            <a:off x="9192128" y="1491917"/>
            <a:ext cx="2097105" cy="1997243"/>
          </a:xfrm>
          <a:prstGeom prst="hexagon">
            <a:avLst/>
          </a:prstGeom>
          <a:gradFill flip="none" rotWithShape="1">
            <a:gsLst>
              <a:gs pos="29000">
                <a:srgbClr val="990000"/>
              </a:gs>
              <a:gs pos="50000">
                <a:srgbClr val="FF0000"/>
              </a:gs>
              <a:gs pos="100000">
                <a:srgbClr val="FF0000"/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439654" y="3705727"/>
            <a:ext cx="18528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>
              <a:defRPr/>
            </a:pPr>
            <a:r>
              <a:rPr lang="en-US" sz="1200" dirty="0">
                <a:solidFill>
                  <a:prstClr val="white"/>
                </a:solidFill>
                <a:latin typeface="Bahnschrift Light" panose="020B0502040204020203" pitchFamily="34" charset="0"/>
              </a:rPr>
              <a:t>TN PROMO</a:t>
            </a:r>
            <a:endParaRPr lang="ru-RU" sz="1200" dirty="0">
              <a:solidFill>
                <a:prstClr val="white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6172202" y="2622887"/>
            <a:ext cx="18528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>
              <a:defRPr/>
            </a:pPr>
            <a:r>
              <a:rPr lang="en-US" sz="1200" dirty="0">
                <a:solidFill>
                  <a:prstClr val="white"/>
                </a:solidFill>
                <a:latin typeface="Bahnschrift Light" panose="020B0502040204020203" pitchFamily="34" charset="0"/>
              </a:rPr>
              <a:t>TN CHECK</a:t>
            </a:r>
            <a:endParaRPr lang="ru-RU" sz="1200" dirty="0">
              <a:solidFill>
                <a:prstClr val="white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268454" y="4860759"/>
            <a:ext cx="18528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>
              <a:defRPr/>
            </a:pPr>
            <a:r>
              <a:rPr lang="en-US" sz="1200" dirty="0">
                <a:solidFill>
                  <a:prstClr val="white"/>
                </a:solidFill>
                <a:latin typeface="Bahnschrift Light" panose="020B0502040204020203" pitchFamily="34" charset="0"/>
              </a:rPr>
              <a:t>ROOF.RU</a:t>
            </a:r>
            <a:endParaRPr lang="ru-RU" sz="1200" dirty="0">
              <a:solidFill>
                <a:prstClr val="white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049126" y="3681667"/>
            <a:ext cx="18528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>
              <a:defRPr/>
            </a:pPr>
            <a:r>
              <a:rPr lang="ru-RU" sz="1200" dirty="0">
                <a:solidFill>
                  <a:prstClr val="white"/>
                </a:solidFill>
                <a:latin typeface="Bahnschrift Light" panose="020B0502040204020203" pitchFamily="34" charset="0"/>
              </a:rPr>
              <a:t>РАСЧЕТЫ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853863" y="2622887"/>
            <a:ext cx="18528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>
              <a:defRPr/>
            </a:pPr>
            <a:r>
              <a:rPr lang="ru-RU" sz="1200" dirty="0">
                <a:solidFill>
                  <a:prstClr val="white"/>
                </a:solidFill>
                <a:latin typeface="Bahnschrift Light" panose="020B0502040204020203" pitchFamily="34" charset="0"/>
              </a:rPr>
              <a:t>ПРЕМИЯ </a:t>
            </a:r>
          </a:p>
        </p:txBody>
      </p:sp>
      <p:sp>
        <p:nvSpPr>
          <p:cNvPr id="20" name="TextBox 19"/>
          <p:cNvSpPr txBox="1"/>
          <p:nvPr/>
        </p:nvSpPr>
        <p:spPr>
          <a:xfrm rot="16200000">
            <a:off x="-1784591" y="2689590"/>
            <a:ext cx="6119880" cy="13747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>
              <a:lnSpc>
                <a:spcPts val="5000"/>
              </a:lnSpc>
              <a:defRPr/>
            </a:pPr>
            <a:r>
              <a:rPr lang="ru-RU" sz="6600" dirty="0">
                <a:solidFill>
                  <a:srgbClr val="FF0000"/>
                </a:solidFill>
                <a:latin typeface="Bahnschrift SemiBold" panose="020B0502040204020203" pitchFamily="34" charset="0"/>
              </a:rPr>
              <a:t>ЭКОСИСТЕМА</a:t>
            </a:r>
          </a:p>
          <a:p>
            <a:pPr defTabSz="914377">
              <a:lnSpc>
                <a:spcPts val="5000"/>
              </a:lnSpc>
              <a:defRPr/>
            </a:pPr>
            <a:r>
              <a:rPr lang="ru-RU" sz="6600" dirty="0">
                <a:solidFill>
                  <a:srgbClr val="FF0000"/>
                </a:solidFill>
                <a:latin typeface="Bahnschrift SemiBold" panose="020B0502040204020203" pitchFamily="34" charset="0"/>
              </a:rPr>
              <a:t>сервисов</a:t>
            </a:r>
          </a:p>
        </p:txBody>
      </p:sp>
      <p:pic>
        <p:nvPicPr>
          <p:cNvPr id="21" name="Рисунок 2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47729" y="1997244"/>
            <a:ext cx="419283" cy="421105"/>
          </a:xfrm>
          <a:prstGeom prst="rect">
            <a:avLst/>
          </a:prstGeom>
        </p:spPr>
      </p:pic>
      <p:pic>
        <p:nvPicPr>
          <p:cNvPr id="23" name="Рисунок 2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93812" y="2955758"/>
            <a:ext cx="625337" cy="625337"/>
          </a:xfrm>
          <a:prstGeom prst="rect">
            <a:avLst/>
          </a:prstGeom>
        </p:spPr>
      </p:pic>
      <p:pic>
        <p:nvPicPr>
          <p:cNvPr id="24" name="Рисунок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08097" y="3051708"/>
            <a:ext cx="625641" cy="625641"/>
          </a:xfrm>
          <a:prstGeom prst="rect">
            <a:avLst/>
          </a:prstGeom>
        </p:spPr>
      </p:pic>
      <p:pic>
        <p:nvPicPr>
          <p:cNvPr id="25" name="Рисунок 2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66347" y="1890261"/>
            <a:ext cx="1038012" cy="590513"/>
          </a:xfrm>
          <a:prstGeom prst="rect">
            <a:avLst/>
          </a:prstGeom>
        </p:spPr>
      </p:pic>
      <p:sp>
        <p:nvSpPr>
          <p:cNvPr id="28" name="Шестиугольник 27"/>
          <p:cNvSpPr/>
          <p:nvPr/>
        </p:nvSpPr>
        <p:spPr>
          <a:xfrm>
            <a:off x="7688180" y="1322137"/>
            <a:ext cx="1058379" cy="1007979"/>
          </a:xfrm>
          <a:prstGeom prst="hexagon">
            <a:avLst/>
          </a:prstGeom>
          <a:gradFill flip="none" rotWithShape="1">
            <a:gsLst>
              <a:gs pos="9000">
                <a:srgbClr val="757985"/>
              </a:gs>
              <a:gs pos="60000">
                <a:srgbClr val="FF0000"/>
              </a:gs>
              <a:gs pos="100000">
                <a:srgbClr val="FF0000"/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9" name="Шестиугольник 28"/>
          <p:cNvSpPr/>
          <p:nvPr/>
        </p:nvSpPr>
        <p:spPr>
          <a:xfrm>
            <a:off x="7664116" y="4739107"/>
            <a:ext cx="1058379" cy="1007979"/>
          </a:xfrm>
          <a:prstGeom prst="hexagon">
            <a:avLst/>
          </a:prstGeom>
          <a:gradFill flip="none" rotWithShape="1">
            <a:gsLst>
              <a:gs pos="0">
                <a:srgbClr val="5A5357"/>
              </a:gs>
              <a:gs pos="50000">
                <a:srgbClr val="E2241C"/>
              </a:gs>
              <a:gs pos="100000">
                <a:srgbClr val="E2241C"/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0" name="Шестиугольник 29"/>
          <p:cNvSpPr/>
          <p:nvPr/>
        </p:nvSpPr>
        <p:spPr>
          <a:xfrm>
            <a:off x="9444789" y="3620169"/>
            <a:ext cx="1058379" cy="1007979"/>
          </a:xfrm>
          <a:prstGeom prst="hexagon">
            <a:avLst/>
          </a:prstGeom>
          <a:gradFill flip="none" rotWithShape="1">
            <a:gsLst>
              <a:gs pos="34000">
                <a:srgbClr val="3C4558"/>
              </a:gs>
              <a:gs pos="66000">
                <a:srgbClr val="990000"/>
              </a:gs>
              <a:gs pos="82000">
                <a:srgbClr val="E2241C"/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1" name="Шестиугольник 30"/>
          <p:cNvSpPr/>
          <p:nvPr/>
        </p:nvSpPr>
        <p:spPr>
          <a:xfrm>
            <a:off x="4680283" y="4703012"/>
            <a:ext cx="1058379" cy="1007979"/>
          </a:xfrm>
          <a:prstGeom prst="hexagon">
            <a:avLst/>
          </a:prstGeom>
          <a:gradFill flip="none" rotWithShape="1">
            <a:gsLst>
              <a:gs pos="35000">
                <a:schemeClr val="tx1"/>
              </a:gs>
              <a:gs pos="60000">
                <a:srgbClr val="FF0000"/>
              </a:gs>
              <a:gs pos="100000">
                <a:srgbClr val="FF0000"/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2" name="Шестиугольник 31"/>
          <p:cNvSpPr/>
          <p:nvPr/>
        </p:nvSpPr>
        <p:spPr>
          <a:xfrm>
            <a:off x="10900611" y="949160"/>
            <a:ext cx="1058379" cy="1007979"/>
          </a:xfrm>
          <a:prstGeom prst="hexagon">
            <a:avLst/>
          </a:prstGeom>
          <a:gradFill flip="none" rotWithShape="1">
            <a:gsLst>
              <a:gs pos="34000">
                <a:srgbClr val="636B79"/>
              </a:gs>
              <a:gs pos="66000">
                <a:srgbClr val="990000"/>
              </a:gs>
              <a:gs pos="82000">
                <a:srgbClr val="E2241C"/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pic>
        <p:nvPicPr>
          <p:cNvPr id="33" name="Рисунок 3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2175" y="4040345"/>
            <a:ext cx="868540" cy="868540"/>
          </a:xfrm>
          <a:prstGeom prst="rect">
            <a:avLst/>
          </a:prstGeom>
        </p:spPr>
      </p:pic>
      <p:sp>
        <p:nvSpPr>
          <p:cNvPr id="2" name="Прямоугольник 1"/>
          <p:cNvSpPr/>
          <p:nvPr/>
        </p:nvSpPr>
        <p:spPr>
          <a:xfrm>
            <a:off x="6641432" y="5145324"/>
            <a:ext cx="5357864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377">
              <a:defRPr/>
            </a:pPr>
            <a:r>
              <a:rPr lang="en-US" sz="7200" dirty="0">
                <a:solidFill>
                  <a:prstClr val="white"/>
                </a:solidFill>
                <a:latin typeface="Bahnschrift SemiBold" panose="020B0502040204020203" pitchFamily="34" charset="0"/>
              </a:rPr>
              <a:t>TN SERVICE</a:t>
            </a:r>
          </a:p>
        </p:txBody>
      </p:sp>
    </p:spTree>
    <p:extLst>
      <p:ext uri="{BB962C8B-B14F-4D97-AF65-F5344CB8AC3E}">
        <p14:creationId xmlns:p14="http://schemas.microsoft.com/office/powerpoint/2010/main" val="1098422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lide Number Placeholder 3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09585">
              <a:defRPr/>
            </a:pPr>
            <a:fld id="{D809891A-D309-0247-92B5-BD07C36B0836}" type="slidenum">
              <a:rPr lang="en-US">
                <a:solidFill>
                  <a:srgbClr val="191919">
                    <a:tint val="75000"/>
                  </a:srgbClr>
                </a:solidFill>
              </a:rPr>
              <a:pPr defTabSz="609585">
                <a:defRPr/>
              </a:pPr>
              <a:t>57</a:t>
            </a:fld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719668" y="267636"/>
            <a:ext cx="8401051" cy="913091"/>
          </a:xfrm>
        </p:spPr>
        <p:txBody>
          <a:bodyPr>
            <a:normAutofit/>
          </a:bodyPr>
          <a:lstStyle/>
          <a:p>
            <a:r>
              <a:rPr lang="ru-RU" sz="2400" dirty="0">
                <a:solidFill>
                  <a:srgbClr val="ED1C24"/>
                </a:solidFill>
                <a:latin typeface="Arial Black" panose="020B0A04020102020204" pitchFamily="34" charset="0"/>
              </a:rPr>
              <a:t>ТЕХНИЧЕСКИЙ ПОРТАЛ </a:t>
            </a:r>
            <a:r>
              <a:rPr lang="ru-RU" sz="2400" dirty="0">
                <a:solidFill>
                  <a:srgbClr val="191919"/>
                </a:solidFill>
                <a:latin typeface="Arial Black" panose="020B0A04020102020204" pitchFamily="34" charset="0"/>
              </a:rPr>
              <a:t>технониколь</a:t>
            </a:r>
            <a:endParaRPr lang="ru-RU" sz="2400" dirty="0">
              <a:solidFill>
                <a:srgbClr val="ED1C24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Нижний колонтитул 7"/>
          <p:cNvSpPr txBox="1">
            <a:spLocks/>
          </p:cNvSpPr>
          <p:nvPr/>
        </p:nvSpPr>
        <p:spPr>
          <a:xfrm>
            <a:off x="719667" y="6399465"/>
            <a:ext cx="5054600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0" algn="l" defTabSz="457200" rtl="0" eaLnBrk="1" latinLnBrk="0" hangingPunct="1">
              <a:defRPr sz="800" b="0" i="0" kern="1200" cap="all" baseline="0">
                <a:solidFill>
                  <a:schemeClr val="tx1">
                    <a:tint val="75000"/>
                  </a:schemeClr>
                </a:solidFill>
                <a:latin typeface="Arial" charset="0"/>
                <a:ea typeface="Arial" charset="0"/>
                <a:cs typeface="Arial" charset="0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09585">
              <a:defRPr/>
            </a:pPr>
            <a:r>
              <a:rPr lang="ru-RU" sz="1067" dirty="0">
                <a:solidFill>
                  <a:srgbClr val="191919">
                    <a:tint val="75000"/>
                  </a:srgbClr>
                </a:solidFill>
              </a:rPr>
              <a:t>ЗНАНИЕ. ОПЫТ. МАСТЕРСТВО.</a:t>
            </a:r>
          </a:p>
        </p:txBody>
      </p:sp>
      <p:sp>
        <p:nvSpPr>
          <p:cNvPr id="4" name="AutoShape 2" descr="https://nav.tn.ru/tncheck/images/hero-img.svg"/>
          <p:cNvSpPr>
            <a:spLocks noChangeAspect="1" noChangeArrowheads="1"/>
          </p:cNvSpPr>
          <p:nvPr/>
        </p:nvSpPr>
        <p:spPr bwMode="auto">
          <a:xfrm>
            <a:off x="207433" y="-192617"/>
            <a:ext cx="406400" cy="406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609585">
              <a:defRPr/>
            </a:pPr>
            <a:endParaRPr lang="ru-RU" sz="2400">
              <a:solidFill>
                <a:srgbClr val="191919"/>
              </a:solidFill>
            </a:endParaRPr>
          </a:p>
        </p:txBody>
      </p:sp>
      <p:grpSp>
        <p:nvGrpSpPr>
          <p:cNvPr id="19" name="Группа 18"/>
          <p:cNvGrpSpPr>
            <a:grpSpLocks noChangeAspect="1"/>
          </p:cNvGrpSpPr>
          <p:nvPr/>
        </p:nvGrpSpPr>
        <p:grpSpPr>
          <a:xfrm>
            <a:off x="4535115" y="1211190"/>
            <a:ext cx="6948611" cy="4322233"/>
            <a:chOff x="5284117" y="2663394"/>
            <a:chExt cx="3859883" cy="2400957"/>
          </a:xfrm>
        </p:grpSpPr>
        <p:pic>
          <p:nvPicPr>
            <p:cNvPr id="20" name="Рисунок 19"/>
            <p:cNvPicPr>
              <a:picLocks noChangeAspect="1"/>
            </p:cNvPicPr>
            <p:nvPr/>
          </p:nvPicPr>
          <p:blipFill rotWithShape="1">
            <a:blip r:embed="rId3"/>
            <a:srcRect l="1690" r="2698"/>
            <a:stretch/>
          </p:blipFill>
          <p:spPr>
            <a:xfrm>
              <a:off x="5845216" y="2861313"/>
              <a:ext cx="3217762" cy="1826434"/>
            </a:xfrm>
            <a:prstGeom prst="rect">
              <a:avLst/>
            </a:prstGeom>
          </p:spPr>
        </p:pic>
        <p:pic>
          <p:nvPicPr>
            <p:cNvPr id="21" name="Рисунок 20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127" r="709"/>
            <a:stretch/>
          </p:blipFill>
          <p:spPr>
            <a:xfrm flipH="1">
              <a:off x="5284117" y="2663394"/>
              <a:ext cx="3859883" cy="2400957"/>
            </a:xfrm>
            <a:prstGeom prst="rect">
              <a:avLst/>
            </a:prstGeom>
          </p:spPr>
        </p:pic>
      </p:grpSp>
      <p:pic>
        <p:nvPicPr>
          <p:cNvPr id="23" name="Рисунок 22">
            <a:extLst>
              <a:ext uri="{FF2B5EF4-FFF2-40B4-BE49-F238E27FC236}">
                <a16:creationId xmlns:a16="http://schemas.microsoft.com/office/drawing/2014/main" id="{57E6239D-32F4-DC41-B442-5F81D6D52899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11717"/>
          <a:stretch/>
        </p:blipFill>
        <p:spPr>
          <a:xfrm>
            <a:off x="5999908" y="3123805"/>
            <a:ext cx="6031369" cy="3726344"/>
          </a:xfrm>
          <a:prstGeom prst="rect">
            <a:avLst/>
          </a:prstGeom>
        </p:spPr>
      </p:pic>
      <p:sp>
        <p:nvSpPr>
          <p:cNvPr id="24" name="Content Placeholder 6">
            <a:extLst>
              <a:ext uri="{FF2B5EF4-FFF2-40B4-BE49-F238E27FC236}">
                <a16:creationId xmlns:a16="http://schemas.microsoft.com/office/drawing/2014/main" id="{E9A2DD52-76AE-4445-9F18-C0FA8A4F40E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34902" y="1370236"/>
            <a:ext cx="4017692" cy="4610101"/>
          </a:xfrm>
        </p:spPr>
        <p:txBody>
          <a:bodyPr>
            <a:noAutofit/>
          </a:bodyPr>
          <a:lstStyle/>
          <a:p>
            <a:pPr>
              <a:lnSpc>
                <a:spcPct val="114000"/>
              </a:lnSpc>
              <a:spcBef>
                <a:spcPts val="0"/>
              </a:spcBef>
            </a:pPr>
            <a:r>
              <a:rPr lang="en-US" sz="1467" b="1" u="sng" dirty="0">
                <a:solidFill>
                  <a:srgbClr val="ED1C24"/>
                </a:solidFill>
              </a:rPr>
              <a:t>nav.tn.ru</a:t>
            </a:r>
            <a:endParaRPr lang="ru-RU" sz="1467" b="1" u="sng" dirty="0">
              <a:solidFill>
                <a:srgbClr val="ED1C24"/>
              </a:solidFill>
            </a:endParaRPr>
          </a:p>
          <a:p>
            <a:pPr>
              <a:lnSpc>
                <a:spcPct val="114000"/>
              </a:lnSpc>
              <a:spcBef>
                <a:spcPts val="0"/>
              </a:spcBef>
            </a:pPr>
            <a:endParaRPr lang="ru-RU" sz="1467" dirty="0"/>
          </a:p>
          <a:p>
            <a:pPr>
              <a:lnSpc>
                <a:spcPct val="114000"/>
              </a:lnSpc>
              <a:spcBef>
                <a:spcPts val="0"/>
              </a:spcBef>
            </a:pPr>
            <a:r>
              <a:rPr lang="ru-RU" sz="1467" b="1" dirty="0"/>
              <a:t>Подобрать</a:t>
            </a:r>
            <a:r>
              <a:rPr lang="ru-RU" sz="1467" dirty="0"/>
              <a:t> </a:t>
            </a:r>
            <a:r>
              <a:rPr lang="ru-RU" sz="1467" b="1" dirty="0"/>
              <a:t>систему</a:t>
            </a:r>
          </a:p>
          <a:p>
            <a:pPr>
              <a:lnSpc>
                <a:spcPct val="114000"/>
              </a:lnSpc>
              <a:spcBef>
                <a:spcPts val="0"/>
              </a:spcBef>
            </a:pPr>
            <a:endParaRPr lang="ru-RU" sz="1467" b="1" dirty="0"/>
          </a:p>
          <a:p>
            <a:pPr>
              <a:lnSpc>
                <a:spcPct val="114000"/>
              </a:lnSpc>
              <a:spcBef>
                <a:spcPts val="0"/>
              </a:spcBef>
            </a:pPr>
            <a:r>
              <a:rPr lang="ru-RU" sz="1467" b="1" dirty="0"/>
              <a:t>Найти, ознакомиться и скачать документы</a:t>
            </a:r>
          </a:p>
          <a:p>
            <a:pPr>
              <a:lnSpc>
                <a:spcPct val="114000"/>
              </a:lnSpc>
              <a:spcBef>
                <a:spcPts val="0"/>
              </a:spcBef>
            </a:pPr>
            <a:endParaRPr lang="ru-RU" sz="1467" dirty="0"/>
          </a:p>
          <a:p>
            <a:pPr marL="287993" indent="-287993"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sz="1200" dirty="0">
                <a:solidFill>
                  <a:srgbClr val="191919"/>
                </a:solidFill>
              </a:rPr>
              <a:t>Стандарты организации</a:t>
            </a:r>
          </a:p>
          <a:p>
            <a:pPr marL="287993" indent="-287993"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sz="1200" dirty="0">
                <a:solidFill>
                  <a:srgbClr val="191919"/>
                </a:solidFill>
              </a:rPr>
              <a:t>Технические листы</a:t>
            </a:r>
          </a:p>
          <a:p>
            <a:pPr marL="287993" indent="-287993"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sz="1200" dirty="0"/>
              <a:t>Сертификаты</a:t>
            </a:r>
          </a:p>
          <a:p>
            <a:pPr marL="287993" indent="-287993"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sz="1200" dirty="0"/>
              <a:t>Заключения</a:t>
            </a:r>
          </a:p>
          <a:p>
            <a:pPr marL="287993" indent="-287993"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sz="1200" dirty="0"/>
              <a:t>Пожарная декларация</a:t>
            </a:r>
          </a:p>
          <a:p>
            <a:pPr marL="287993" indent="-287993"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sz="1200" dirty="0"/>
              <a:t>Нормативная документация</a:t>
            </a:r>
          </a:p>
          <a:p>
            <a:pPr marL="287993" indent="-287993"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sz="1200" dirty="0"/>
              <a:t>Руководства по проектированию и монтажу</a:t>
            </a:r>
          </a:p>
          <a:p>
            <a:pPr marL="287993" indent="-287993"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  <a:buFont typeface="Wingdings" panose="05000000000000000000" pitchFamily="2" charset="2"/>
              <a:buChar char="§"/>
            </a:pPr>
            <a:r>
              <a:rPr lang="ru-RU" sz="1200" dirty="0"/>
              <a:t>Инструкции по монтажу</a:t>
            </a:r>
          </a:p>
        </p:txBody>
      </p:sp>
    </p:spTree>
    <p:extLst>
      <p:ext uri="{BB962C8B-B14F-4D97-AF65-F5344CB8AC3E}">
        <p14:creationId xmlns:p14="http://schemas.microsoft.com/office/powerpoint/2010/main" val="402444397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Рисунок 38">
            <a:extLst>
              <a:ext uri="{FF2B5EF4-FFF2-40B4-BE49-F238E27FC236}">
                <a16:creationId xmlns:a16="http://schemas.microsoft.com/office/drawing/2014/main" id="{9DDE2911-B5A6-435A-BA94-04CB15C94A96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963" t="610" r="12137" b="2988"/>
          <a:stretch/>
        </p:blipFill>
        <p:spPr>
          <a:xfrm>
            <a:off x="5028" y="1"/>
            <a:ext cx="6339168" cy="6857999"/>
          </a:xfrm>
          <a:prstGeom prst="rect">
            <a:avLst/>
          </a:prstGeom>
        </p:spPr>
      </p:pic>
      <p:sp>
        <p:nvSpPr>
          <p:cNvPr id="32" name="Slide Number Placeholder 3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09585">
              <a:defRPr/>
            </a:pPr>
            <a:fld id="{D809891A-D309-0247-92B5-BD07C36B0836}" type="slidenum">
              <a:rPr lang="en-US">
                <a:solidFill>
                  <a:srgbClr val="FFFFFF"/>
                </a:solidFill>
              </a:rPr>
              <a:pPr defTabSz="609585">
                <a:defRPr/>
              </a:pPr>
              <a:t>58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719668" y="267635"/>
            <a:ext cx="8401051" cy="1722031"/>
          </a:xfrm>
        </p:spPr>
        <p:txBody>
          <a:bodyPr>
            <a:normAutofit/>
          </a:bodyPr>
          <a:lstStyle/>
          <a:p>
            <a:pPr>
              <a:lnSpc>
                <a:spcPct val="114000"/>
              </a:lnSpc>
            </a:pPr>
            <a:r>
              <a:rPr lang="ru-RU" sz="2400" dirty="0">
                <a:solidFill>
                  <a:schemeClr val="tx1"/>
                </a:solidFill>
                <a:latin typeface="Arial Black" panose="020B0A04020102020204" pitchFamily="34" charset="0"/>
              </a:rPr>
              <a:t>РАБОТА В ПРИЛОЖЕНИИ</a:t>
            </a:r>
            <a:br>
              <a:rPr lang="ru-RU" sz="2400" dirty="0">
                <a:solidFill>
                  <a:schemeClr val="tx1"/>
                </a:solidFill>
                <a:latin typeface="Arial Black" panose="020B0A04020102020204" pitchFamily="34" charset="0"/>
              </a:rPr>
            </a:br>
            <a:r>
              <a:rPr lang="ru-RU" sz="1600" b="0" dirty="0">
                <a:solidFill>
                  <a:schemeClr val="tx1"/>
                </a:solidFill>
              </a:rPr>
              <a:t>СМОТРИ ВИДЕО! </a:t>
            </a:r>
          </a:p>
        </p:txBody>
      </p:sp>
      <p:sp>
        <p:nvSpPr>
          <p:cNvPr id="10" name="Нижний колонтитул 7"/>
          <p:cNvSpPr txBox="1">
            <a:spLocks/>
          </p:cNvSpPr>
          <p:nvPr/>
        </p:nvSpPr>
        <p:spPr>
          <a:xfrm>
            <a:off x="719667" y="6399465"/>
            <a:ext cx="5054600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0" algn="l" defTabSz="457200" rtl="0" eaLnBrk="1" latinLnBrk="0" hangingPunct="1">
              <a:defRPr sz="800" b="0" i="0" kern="1200" cap="all" baseline="0">
                <a:solidFill>
                  <a:schemeClr val="tx1">
                    <a:tint val="75000"/>
                  </a:schemeClr>
                </a:solidFill>
                <a:latin typeface="Arial" charset="0"/>
                <a:ea typeface="Arial" charset="0"/>
                <a:cs typeface="Arial" charset="0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09585">
              <a:defRPr/>
            </a:pPr>
            <a:r>
              <a:rPr lang="ru-RU" sz="1067" dirty="0">
                <a:solidFill>
                  <a:srgbClr val="FFFFFF"/>
                </a:solidFill>
              </a:rPr>
              <a:t>ЗНАНИЕ. ОПЫТ. МАСТЕРСТВО.</a:t>
            </a:r>
          </a:p>
        </p:txBody>
      </p:sp>
      <p:sp>
        <p:nvSpPr>
          <p:cNvPr id="4" name="AutoShape 2" descr="https://nav.tn.ru/tncheck/images/hero-img.svg"/>
          <p:cNvSpPr>
            <a:spLocks noChangeAspect="1" noChangeArrowheads="1"/>
          </p:cNvSpPr>
          <p:nvPr/>
        </p:nvSpPr>
        <p:spPr bwMode="auto">
          <a:xfrm>
            <a:off x="207433" y="-192617"/>
            <a:ext cx="406400" cy="406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609585">
              <a:defRPr/>
            </a:pPr>
            <a:endParaRPr lang="ru-RU" sz="2400">
              <a:solidFill>
                <a:srgbClr val="191919"/>
              </a:solidFill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6192016" y="0"/>
            <a:ext cx="5999985" cy="6858000"/>
          </a:xfrm>
          <a:prstGeom prst="rect">
            <a:avLst/>
          </a:prstGeom>
          <a:solidFill>
            <a:srgbClr val="252D3D"/>
          </a:solidFill>
          <a:ln w="9525" cap="flat" cmpd="sng" algn="ctr">
            <a:noFill/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algn="ctr" defTabSz="1219170">
              <a:defRPr/>
            </a:pPr>
            <a:endParaRPr lang="ru-RU" sz="2400" kern="0">
              <a:solidFill>
                <a:srgbClr val="656565"/>
              </a:solidFill>
              <a:latin typeface="Arial"/>
            </a:endParaRPr>
          </a:p>
        </p:txBody>
      </p:sp>
      <p:sp>
        <p:nvSpPr>
          <p:cNvPr id="40" name="Прямоугольник: скругленные верхние углы 23">
            <a:extLst>
              <a:ext uri="{FF2B5EF4-FFF2-40B4-BE49-F238E27FC236}">
                <a16:creationId xmlns:a16="http://schemas.microsoft.com/office/drawing/2014/main" id="{ECA747D4-18CC-409F-923D-9BE299EFA4AB}"/>
              </a:ext>
            </a:extLst>
          </p:cNvPr>
          <p:cNvSpPr/>
          <p:nvPr/>
        </p:nvSpPr>
        <p:spPr>
          <a:xfrm rot="16200000">
            <a:off x="4997033" y="198869"/>
            <a:ext cx="510191" cy="2455835"/>
          </a:xfrm>
          <a:prstGeom prst="roundRect">
            <a:avLst/>
          </a:prstGeom>
          <a:solidFill>
            <a:srgbClr val="FF0101"/>
          </a:solidFill>
          <a:ln w="28575">
            <a:solidFill>
              <a:srgbClr val="FFFFFF"/>
            </a:solidFill>
          </a:ln>
          <a:effectLst/>
        </p:spPr>
        <p:txBody>
          <a:bodyPr rtlCol="0" anchor="ctr"/>
          <a:lstStyle/>
          <a:p>
            <a:pPr algn="ctr" defTabSz="457178">
              <a:defRPr/>
            </a:pPr>
            <a:endParaRPr lang="ru-RU" kern="0">
              <a:solidFill>
                <a:srgbClr val="656565"/>
              </a:solidFill>
              <a:latin typeface="Arial"/>
            </a:endParaRPr>
          </a:p>
        </p:txBody>
      </p:sp>
      <p:pic>
        <p:nvPicPr>
          <p:cNvPr id="41" name="Рисунок 40">
            <a:extLst>
              <a:ext uri="{FF2B5EF4-FFF2-40B4-BE49-F238E27FC236}">
                <a16:creationId xmlns:a16="http://schemas.microsoft.com/office/drawing/2014/main" id="{91C5B21C-55F4-4C17-8FB2-76D1BF9D5185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prstClr val="black"/>
              <a:srgbClr val="333333">
                <a:tint val="45000"/>
                <a:satMod val="400000"/>
              </a:srgbClr>
            </a:duotone>
          </a:blip>
          <a:stretch>
            <a:fillRect/>
          </a:stretch>
        </p:blipFill>
        <p:spPr>
          <a:xfrm>
            <a:off x="4004448" y="3084426"/>
            <a:ext cx="3783067" cy="3165711"/>
          </a:xfrm>
          <a:prstGeom prst="rect">
            <a:avLst/>
          </a:prstGeom>
        </p:spPr>
      </p:pic>
      <p:pic>
        <p:nvPicPr>
          <p:cNvPr id="42" name="Рисунок 41" descr="Изображение выглядит как текст&#10;&#10;Автоматически созданное описание">
            <a:extLst>
              <a:ext uri="{FF2B5EF4-FFF2-40B4-BE49-F238E27FC236}">
                <a16:creationId xmlns:a16="http://schemas.microsoft.com/office/drawing/2014/main" id="{88FF8B6A-0EFC-4D48-896F-314B7E9E09F0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15747"/>
          <a:stretch/>
        </p:blipFill>
        <p:spPr>
          <a:xfrm>
            <a:off x="4221003" y="1558753"/>
            <a:ext cx="8163663" cy="3370000"/>
          </a:xfrm>
          <a:prstGeom prst="rect">
            <a:avLst/>
          </a:prstGeom>
        </p:spPr>
      </p:pic>
      <p:pic>
        <p:nvPicPr>
          <p:cNvPr id="43" name="Рисунок 42">
            <a:extLst>
              <a:ext uri="{FF2B5EF4-FFF2-40B4-BE49-F238E27FC236}">
                <a16:creationId xmlns:a16="http://schemas.microsoft.com/office/drawing/2014/main" id="{F76DD486-3C6F-4C16-A8D2-3C4B7DFF54EC}"/>
              </a:ext>
            </a:extLst>
          </p:cNvPr>
          <p:cNvPicPr>
            <a:picLocks noChangeAspect="1"/>
          </p:cNvPicPr>
          <p:nvPr/>
        </p:nvPicPr>
        <p:blipFill>
          <a:blip r:embed="rId8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1491" y="1193186"/>
            <a:ext cx="2567005" cy="5122140"/>
          </a:xfrm>
          <a:prstGeom prst="rect">
            <a:avLst/>
          </a:prstGeom>
          <a:effectLst>
            <a:outerShdw blurRad="215900" dist="152400" dir="2340000" sx="94000" sy="94000" algn="ctr" rotWithShape="0">
              <a:srgbClr val="000000">
                <a:alpha val="43137"/>
              </a:srgbClr>
            </a:outerShdw>
          </a:effectLst>
        </p:spPr>
      </p:pic>
      <p:pic>
        <p:nvPicPr>
          <p:cNvPr id="44" name="WhatsApp Video 2021-03-16 at 11.06.24">
            <a:hlinkClick r:id="" action="ppaction://media"/>
            <a:extLst>
              <a:ext uri="{FF2B5EF4-FFF2-40B4-BE49-F238E27FC236}">
                <a16:creationId xmlns:a16="http://schemas.microsoft.com/office/drawing/2014/main" id="{564D545F-FCBF-4FBA-97FD-02905D1E9C36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761706" y="1293913"/>
            <a:ext cx="2246729" cy="4840443"/>
          </a:xfrm>
          <a:prstGeom prst="roundRect">
            <a:avLst>
              <a:gd name="adj" fmla="val 9173"/>
            </a:avLst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45" name="object 8">
            <a:extLst>
              <a:ext uri="{FF2B5EF4-FFF2-40B4-BE49-F238E27FC236}">
                <a16:creationId xmlns:a16="http://schemas.microsoft.com/office/drawing/2014/main" id="{406CAE23-7162-4E6B-86BB-D88E84436A1C}"/>
              </a:ext>
            </a:extLst>
          </p:cNvPr>
          <p:cNvSpPr txBox="1"/>
          <p:nvPr/>
        </p:nvSpPr>
        <p:spPr>
          <a:xfrm>
            <a:off x="4042596" y="1769418"/>
            <a:ext cx="4848539" cy="7514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defTabSz="457178">
              <a:buClr>
                <a:srgbClr val="E2241D"/>
              </a:buClr>
              <a:defRPr/>
            </a:pPr>
            <a:r>
              <a:rPr lang="en-US" sz="2400" b="1" spc="85" dirty="0">
                <a:solidFill>
                  <a:srgbClr val="191919"/>
                </a:solidFill>
                <a:latin typeface="Arial"/>
                <a:cs typeface="Arial" panose="020B0604020202020204" pitchFamily="34" charset="0"/>
              </a:rPr>
              <a:t>QR</a:t>
            </a:r>
            <a:r>
              <a:rPr lang="ru-RU" sz="2400" b="1" spc="85" dirty="0">
                <a:solidFill>
                  <a:srgbClr val="191919"/>
                </a:solidFill>
                <a:latin typeface="Arial"/>
                <a:cs typeface="Arial" panose="020B0604020202020204" pitchFamily="34" charset="0"/>
              </a:rPr>
              <a:t>-коды</a:t>
            </a:r>
            <a:br>
              <a:rPr lang="en-US" sz="2400" b="1" spc="85" dirty="0">
                <a:solidFill>
                  <a:srgbClr val="191919"/>
                </a:solidFill>
                <a:latin typeface="Arial"/>
                <a:cs typeface="Arial" panose="020B0604020202020204" pitchFamily="34" charset="0"/>
              </a:rPr>
            </a:br>
            <a:r>
              <a:rPr lang="ru-RU" sz="2400" b="1" spc="85" dirty="0">
                <a:solidFill>
                  <a:srgbClr val="191919"/>
                </a:solidFill>
                <a:latin typeface="Arial"/>
                <a:cs typeface="Arial" panose="020B0604020202020204" pitchFamily="34" charset="0"/>
              </a:rPr>
              <a:t>продукции </a:t>
            </a:r>
          </a:p>
        </p:txBody>
      </p:sp>
      <p:sp>
        <p:nvSpPr>
          <p:cNvPr id="46" name="object 8">
            <a:extLst>
              <a:ext uri="{FF2B5EF4-FFF2-40B4-BE49-F238E27FC236}">
                <a16:creationId xmlns:a16="http://schemas.microsoft.com/office/drawing/2014/main" id="{EAF3CC20-EAAC-4A74-885B-B5285F8ED24D}"/>
              </a:ext>
            </a:extLst>
          </p:cNvPr>
          <p:cNvSpPr txBox="1"/>
          <p:nvPr/>
        </p:nvSpPr>
        <p:spPr>
          <a:xfrm>
            <a:off x="4143082" y="1209092"/>
            <a:ext cx="2562429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defTabSz="457178">
              <a:buClr>
                <a:srgbClr val="E2241D"/>
              </a:buClr>
              <a:defRPr/>
            </a:pPr>
            <a:r>
              <a:rPr lang="ru-RU" sz="2400" b="1" spc="85" dirty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СКАНИРУЙТЕ </a:t>
            </a:r>
          </a:p>
        </p:txBody>
      </p:sp>
      <p:sp>
        <p:nvSpPr>
          <p:cNvPr id="47" name="object 8">
            <a:extLst>
              <a:ext uri="{FF2B5EF4-FFF2-40B4-BE49-F238E27FC236}">
                <a16:creationId xmlns:a16="http://schemas.microsoft.com/office/drawing/2014/main" id="{4EE45A5A-A7CB-492D-BC73-A25334895FBC}"/>
              </a:ext>
            </a:extLst>
          </p:cNvPr>
          <p:cNvSpPr txBox="1"/>
          <p:nvPr/>
        </p:nvSpPr>
        <p:spPr>
          <a:xfrm>
            <a:off x="8263644" y="4634958"/>
            <a:ext cx="3427961" cy="9977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defTabSz="457178">
              <a:buClr>
                <a:srgbClr val="E2241D"/>
              </a:buClr>
              <a:defRPr/>
            </a:pPr>
            <a:r>
              <a:rPr lang="ru-RU" sz="3200" b="1" spc="85" dirty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 ПОЛУЧАЙТЕ ТЕХНОКОЙНЫ</a:t>
            </a:r>
          </a:p>
        </p:txBody>
      </p:sp>
      <p:grpSp>
        <p:nvGrpSpPr>
          <p:cNvPr id="48" name="Группа 47">
            <a:extLst>
              <a:ext uri="{FF2B5EF4-FFF2-40B4-BE49-F238E27FC236}">
                <a16:creationId xmlns:a16="http://schemas.microsoft.com/office/drawing/2014/main" id="{E2B966F2-9389-4142-B276-3F06377F5822}"/>
              </a:ext>
            </a:extLst>
          </p:cNvPr>
          <p:cNvGrpSpPr/>
          <p:nvPr/>
        </p:nvGrpSpPr>
        <p:grpSpPr>
          <a:xfrm>
            <a:off x="6907101" y="551877"/>
            <a:ext cx="1622929" cy="3043273"/>
            <a:chOff x="5415506" y="1803986"/>
            <a:chExt cx="707401" cy="1326500"/>
          </a:xfrm>
        </p:grpSpPr>
        <p:pic>
          <p:nvPicPr>
            <p:cNvPr id="49" name="Рисунок 48">
              <a:extLst>
                <a:ext uri="{FF2B5EF4-FFF2-40B4-BE49-F238E27FC236}">
                  <a16:creationId xmlns:a16="http://schemas.microsoft.com/office/drawing/2014/main" id="{4214704D-61F8-4144-AA68-284E8AB52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415957" y="2670888"/>
              <a:ext cx="587577" cy="459598"/>
            </a:xfrm>
            <a:prstGeom prst="rect">
              <a:avLst/>
            </a:prstGeom>
          </p:spPr>
        </p:pic>
        <p:pic>
          <p:nvPicPr>
            <p:cNvPr id="50" name="Рисунок 49">
              <a:extLst>
                <a:ext uri="{FF2B5EF4-FFF2-40B4-BE49-F238E27FC236}">
                  <a16:creationId xmlns:a16="http://schemas.microsoft.com/office/drawing/2014/main" id="{2AD9F688-E8EB-45B0-9A4C-74445C8801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415506" y="2197046"/>
              <a:ext cx="490150" cy="383391"/>
            </a:xfrm>
            <a:prstGeom prst="rect">
              <a:avLst/>
            </a:prstGeom>
          </p:spPr>
        </p:pic>
        <p:pic>
          <p:nvPicPr>
            <p:cNvPr id="51" name="Рисунок 50">
              <a:extLst>
                <a:ext uri="{FF2B5EF4-FFF2-40B4-BE49-F238E27FC236}">
                  <a16:creationId xmlns:a16="http://schemas.microsoft.com/office/drawing/2014/main" id="{B4F9AA2B-C172-4792-8F9C-A3715CA2500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747345" y="1803986"/>
              <a:ext cx="338965" cy="265135"/>
            </a:xfrm>
            <a:prstGeom prst="rect">
              <a:avLst/>
            </a:prstGeom>
          </p:spPr>
        </p:pic>
        <p:pic>
          <p:nvPicPr>
            <p:cNvPr id="52" name="Рисунок 51">
              <a:extLst>
                <a:ext uri="{FF2B5EF4-FFF2-40B4-BE49-F238E27FC236}">
                  <a16:creationId xmlns:a16="http://schemas.microsoft.com/office/drawing/2014/main" id="{FC6B3881-3789-4186-A386-9EAE101F28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744935" y="2056682"/>
              <a:ext cx="377972" cy="295646"/>
            </a:xfrm>
            <a:prstGeom prst="rect">
              <a:avLst/>
            </a:prstGeom>
          </p:spPr>
        </p:pic>
      </p:grpSp>
      <p:pic>
        <p:nvPicPr>
          <p:cNvPr id="53" name="Рисунок 52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01907" y="260351"/>
            <a:ext cx="1986907" cy="5212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95616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2627" fill="hold"/>
                                        <p:tgtEl>
                                          <p:spTgt spid="4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4"/>
                </p:tgtEl>
              </p:cMediaNode>
            </p:video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lide Number Placeholder 3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09585">
              <a:defRPr/>
            </a:pPr>
            <a:fld id="{D809891A-D309-0247-92B5-BD07C36B0836}" type="slidenum">
              <a:rPr lang="en-US">
                <a:solidFill>
                  <a:srgbClr val="191919">
                    <a:tint val="75000"/>
                  </a:srgbClr>
                </a:solidFill>
              </a:rPr>
              <a:pPr defTabSz="609585">
                <a:defRPr/>
              </a:pPr>
              <a:t>59</a:t>
            </a:fld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719668" y="267636"/>
            <a:ext cx="8401051" cy="913091"/>
          </a:xfrm>
        </p:spPr>
        <p:txBody>
          <a:bodyPr>
            <a:normAutofit/>
          </a:bodyPr>
          <a:lstStyle/>
          <a:p>
            <a:r>
              <a:rPr lang="ru-RU" sz="2400" dirty="0">
                <a:solidFill>
                  <a:srgbClr val="ED1C24"/>
                </a:solidFill>
                <a:latin typeface="Arial Black" panose="020B0A04020102020204" pitchFamily="34" charset="0"/>
              </a:rPr>
              <a:t>ОБУЧЕНИЕ</a:t>
            </a:r>
            <a:r>
              <a:rPr lang="ru-RU" sz="2400" dirty="0">
                <a:solidFill>
                  <a:srgbClr val="191919"/>
                </a:solidFill>
                <a:latin typeface="Arial Black" panose="020B0A04020102020204" pitchFamily="34" charset="0"/>
              </a:rPr>
              <a:t> В СТРОИТЕЛЬНОЙ АКАДЕМИИ</a:t>
            </a:r>
            <a:endParaRPr lang="ru-RU" sz="2400" dirty="0">
              <a:solidFill>
                <a:srgbClr val="ED1C24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Нижний колонтитул 7"/>
          <p:cNvSpPr txBox="1">
            <a:spLocks/>
          </p:cNvSpPr>
          <p:nvPr/>
        </p:nvSpPr>
        <p:spPr>
          <a:xfrm>
            <a:off x="719667" y="6399465"/>
            <a:ext cx="5054600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0" algn="l" defTabSz="457200" rtl="0" eaLnBrk="1" latinLnBrk="0" hangingPunct="1">
              <a:defRPr sz="800" b="0" i="0" kern="1200" cap="all" baseline="0">
                <a:solidFill>
                  <a:schemeClr val="tx1">
                    <a:tint val="75000"/>
                  </a:schemeClr>
                </a:solidFill>
                <a:latin typeface="Arial" charset="0"/>
                <a:ea typeface="Arial" charset="0"/>
                <a:cs typeface="Arial" charset="0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09585">
              <a:defRPr/>
            </a:pPr>
            <a:r>
              <a:rPr lang="ru-RU" sz="1067" dirty="0">
                <a:solidFill>
                  <a:srgbClr val="191919">
                    <a:tint val="75000"/>
                  </a:srgbClr>
                </a:solidFill>
              </a:rPr>
              <a:t>ЗНАНИЕ. ОПЫТ. МАСТЕРСТВО.</a:t>
            </a:r>
          </a:p>
        </p:txBody>
      </p:sp>
      <p:sp>
        <p:nvSpPr>
          <p:cNvPr id="4" name="AutoShape 2" descr="https://nav.tn.ru/tncheck/images/hero-img.svg"/>
          <p:cNvSpPr>
            <a:spLocks noChangeAspect="1" noChangeArrowheads="1"/>
          </p:cNvSpPr>
          <p:nvPr/>
        </p:nvSpPr>
        <p:spPr bwMode="auto">
          <a:xfrm>
            <a:off x="207433" y="-192617"/>
            <a:ext cx="406400" cy="406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609585">
              <a:defRPr/>
            </a:pPr>
            <a:endParaRPr lang="ru-RU" sz="2400">
              <a:solidFill>
                <a:srgbClr val="191919"/>
              </a:solidFill>
            </a:endParaRPr>
          </a:p>
        </p:txBody>
      </p:sp>
      <p:pic>
        <p:nvPicPr>
          <p:cNvPr id="19" name="Рисунок 18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54579" y="4037344"/>
            <a:ext cx="3517755" cy="1995145"/>
          </a:xfrm>
          <a:prstGeom prst="rect">
            <a:avLst/>
          </a:prstGeom>
        </p:spPr>
      </p:pic>
      <p:sp>
        <p:nvSpPr>
          <p:cNvPr id="20" name="Content Placeholder 8"/>
          <p:cNvSpPr>
            <a:spLocks noGrp="1"/>
          </p:cNvSpPr>
          <p:nvPr>
            <p:ph sz="half" idx="4294967295"/>
          </p:nvPr>
        </p:nvSpPr>
        <p:spPr>
          <a:xfrm>
            <a:off x="719667" y="1078909"/>
            <a:ext cx="3767152" cy="1582928"/>
          </a:xfrm>
          <a:prstGeom prst="rect">
            <a:avLst/>
          </a:prstGeom>
        </p:spPr>
        <p:txBody>
          <a:bodyPr>
            <a:noAutofit/>
          </a:bodyPr>
          <a:lstStyle/>
          <a:p>
            <a:pPr marL="0" indent="0">
              <a:lnSpc>
                <a:spcPct val="114000"/>
              </a:lnSpc>
              <a:spcBef>
                <a:spcPts val="0"/>
              </a:spcBef>
              <a:buNone/>
            </a:pPr>
            <a:r>
              <a:rPr lang="ru-RU" sz="1200" dirty="0"/>
              <a:t>Узнать расписание, записаться на обучение, заказать выездное обучение можно на сайте Строительной Академии</a:t>
            </a:r>
            <a:endParaRPr lang="en-US" sz="1200" dirty="0"/>
          </a:p>
          <a:p>
            <a:pPr>
              <a:lnSpc>
                <a:spcPct val="114000"/>
              </a:lnSpc>
              <a:spcBef>
                <a:spcPts val="0"/>
              </a:spcBef>
            </a:pPr>
            <a:endParaRPr lang="en-US" sz="1200" dirty="0"/>
          </a:p>
          <a:p>
            <a:pPr marL="0" indent="0">
              <a:lnSpc>
                <a:spcPct val="114000"/>
              </a:lnSpc>
              <a:spcBef>
                <a:spcPts val="0"/>
              </a:spcBef>
              <a:buNone/>
            </a:pPr>
            <a:r>
              <a:rPr lang="en-US" sz="1200" b="1" u="sng" dirty="0">
                <a:solidFill>
                  <a:srgbClr val="E3000B"/>
                </a:solidFill>
              </a:rPr>
              <a:t>academy.tn.ru</a:t>
            </a:r>
          </a:p>
          <a:p>
            <a:pPr>
              <a:lnSpc>
                <a:spcPct val="114000"/>
              </a:lnSpc>
              <a:spcBef>
                <a:spcPts val="0"/>
              </a:spcBef>
            </a:pPr>
            <a:endParaRPr lang="ru-RU" sz="1200" dirty="0">
              <a:solidFill>
                <a:srgbClr val="E3000B"/>
              </a:solidFill>
            </a:endParaRPr>
          </a:p>
        </p:txBody>
      </p:sp>
      <p:pic>
        <p:nvPicPr>
          <p:cNvPr id="21" name="Picture 2" descr="https://downloader.disk.yandex.ru/preview/354489c7278945ef2f0311875cf0e9cdf9f8cb4f411f14fdf68042bc03754e53/5c9239c0/XPXYe6DJ7l1xwbBZP5tsXMBwEfTtyFUIlH-EfyjV92JgWf_sXjWfGq32IgsBKTL5svhKUjvCHTyH2CwHyqrqAg%3D%3D?uid=0&amp;filename=_PAN0954.jpg&amp;disposition=inline&amp;hash=&amp;limit=0&amp;content_type=image%2Fjpeg&amp;tknv=v2&amp;size=1894x867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13995" y="4037344"/>
            <a:ext cx="2948947" cy="1995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https://downloader.disk.yandex.ru/preview/af347d0fb22903e4b0c576ed21a606b8705d809469430116faa196d973ce5fad/5c98b468/XPXYe6DJ7l1xwbBZP5tsXK7KHctbuEbE97hp4QjiTi_Wy8mFFQFmHRB9br87frM3-hebDRyuSgTqPZSyqZ0rRQ%3D%3D?uid=0&amp;filename=_PAN0893.jpg&amp;disposition=inline&amp;hash=&amp;limit=0&amp;content_type=image%2Fjpeg&amp;tknv=v2&amp;size=1894x867"/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187452" y="4037344"/>
            <a:ext cx="3242616" cy="1995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Content Placeholder 8"/>
          <p:cNvSpPr>
            <a:spLocks noGrp="1"/>
          </p:cNvSpPr>
          <p:nvPr>
            <p:ph sz="half" idx="2"/>
          </p:nvPr>
        </p:nvSpPr>
        <p:spPr>
          <a:xfrm>
            <a:off x="713995" y="2962735"/>
            <a:ext cx="2948947" cy="513907"/>
          </a:xfrm>
          <a:prstGeom prst="rect">
            <a:avLst/>
          </a:prstGeom>
        </p:spPr>
        <p:txBody>
          <a:bodyPr>
            <a:noAutofit/>
          </a:bodyPr>
          <a:lstStyle/>
          <a:p>
            <a:pPr>
              <a:lnSpc>
                <a:spcPct val="114000"/>
              </a:lnSpc>
              <a:spcBef>
                <a:spcPts val="0"/>
              </a:spcBef>
              <a:spcAft>
                <a:spcPts val="400"/>
              </a:spcAft>
            </a:pPr>
            <a:r>
              <a:rPr lang="ru-RU" sz="1333" b="1" dirty="0"/>
              <a:t>20 УЧЕБНЫХ ЦЕНТРОВ</a:t>
            </a:r>
          </a:p>
          <a:p>
            <a:pPr>
              <a:lnSpc>
                <a:spcPct val="114000"/>
              </a:lnSpc>
              <a:spcBef>
                <a:spcPts val="0"/>
              </a:spcBef>
            </a:pPr>
            <a:r>
              <a:rPr lang="ru-RU" sz="1200" dirty="0"/>
              <a:t>В России, Беларуси, Казахстане, Узбекистане</a:t>
            </a:r>
          </a:p>
        </p:txBody>
      </p:sp>
      <p:sp>
        <p:nvSpPr>
          <p:cNvPr id="25" name="Content Placeholder 8"/>
          <p:cNvSpPr txBox="1">
            <a:spLocks/>
          </p:cNvSpPr>
          <p:nvPr/>
        </p:nvSpPr>
        <p:spPr>
          <a:xfrm>
            <a:off x="4187452" y="2962735"/>
            <a:ext cx="3242616" cy="513907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2857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1000" b="0" i="0" kern="120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1pPr>
            <a:lvl2pPr marL="7429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1000" b="0" i="0" kern="120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2pPr>
            <a:lvl3pPr marL="12001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10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573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8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1145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8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143996">
              <a:lnSpc>
                <a:spcPct val="114000"/>
              </a:lnSpc>
              <a:spcAft>
                <a:spcPts val="400"/>
              </a:spcAft>
              <a:buFont typeface=".HelveticaNeueDeskInterface-Regular" charset="0"/>
              <a:buNone/>
              <a:defRPr/>
            </a:pPr>
            <a:r>
              <a:rPr lang="ru-RU" sz="1333" b="1" dirty="0">
                <a:solidFill>
                  <a:srgbClr val="191919"/>
                </a:solidFill>
              </a:rPr>
              <a:t>ВЫЕЗДНЫЕ ОБУЧЕНИЯ</a:t>
            </a:r>
          </a:p>
          <a:p>
            <a:pPr marL="0" indent="0" defTabSz="143996">
              <a:lnSpc>
                <a:spcPct val="114000"/>
              </a:lnSpc>
              <a:buFont typeface=".HelveticaNeueDeskInterface-Regular" charset="0"/>
              <a:buNone/>
              <a:defRPr/>
            </a:pPr>
            <a:r>
              <a:rPr lang="ru-RU" sz="1200" dirty="0">
                <a:solidFill>
                  <a:srgbClr val="191919"/>
                </a:solidFill>
              </a:rPr>
              <a:t>По запросу</a:t>
            </a:r>
          </a:p>
        </p:txBody>
      </p:sp>
      <p:sp>
        <p:nvSpPr>
          <p:cNvPr id="26" name="Content Placeholder 8"/>
          <p:cNvSpPr txBox="1">
            <a:spLocks/>
          </p:cNvSpPr>
          <p:nvPr/>
        </p:nvSpPr>
        <p:spPr>
          <a:xfrm>
            <a:off x="7954579" y="2962734"/>
            <a:ext cx="3517755" cy="80742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2857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1000" b="0" i="0" kern="120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1pPr>
            <a:lvl2pPr marL="7429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1000" b="0" i="0" kern="120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2pPr>
            <a:lvl3pPr marL="12001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10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573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8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114550" indent="-285750" algn="l" defTabSz="108000" rtl="0" eaLnBrk="1" latinLnBrk="0" hangingPunct="1">
              <a:spcBef>
                <a:spcPts val="0"/>
              </a:spcBef>
              <a:buFont typeface=".HelveticaNeueDeskInterface-Regular" charset="0"/>
              <a:buChar char="–"/>
              <a:tabLst/>
              <a:defRPr sz="8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143996">
              <a:lnSpc>
                <a:spcPct val="114000"/>
              </a:lnSpc>
              <a:spcAft>
                <a:spcPts val="400"/>
              </a:spcAft>
              <a:buFont typeface=".HelveticaNeueDeskInterface-Regular" charset="0"/>
              <a:buNone/>
              <a:defRPr/>
            </a:pPr>
            <a:r>
              <a:rPr lang="ru-RU" sz="1333" b="1" dirty="0">
                <a:solidFill>
                  <a:srgbClr val="191919"/>
                </a:solidFill>
              </a:rPr>
              <a:t>ОНЛАЙН-ОБУЧЕНИЕ </a:t>
            </a:r>
          </a:p>
          <a:p>
            <a:pPr marL="0" indent="0" defTabSz="143996">
              <a:lnSpc>
                <a:spcPct val="114000"/>
              </a:lnSpc>
              <a:buFont typeface=".HelveticaNeueDeskInterface-Regular" charset="0"/>
              <a:buNone/>
              <a:defRPr/>
            </a:pPr>
            <a:r>
              <a:rPr lang="ru-RU" sz="1200" dirty="0">
                <a:solidFill>
                  <a:srgbClr val="191919"/>
                </a:solidFill>
              </a:rPr>
              <a:t>Портал и приложение </a:t>
            </a:r>
            <a:r>
              <a:rPr lang="en-US" sz="1200" b="1" dirty="0">
                <a:solidFill>
                  <a:srgbClr val="ED1C24"/>
                </a:solidFill>
              </a:rPr>
              <a:t>TN-LEARN</a:t>
            </a:r>
            <a:endParaRPr lang="ru-RU" sz="1200" b="1" dirty="0">
              <a:solidFill>
                <a:srgbClr val="ED1C24"/>
              </a:solidFill>
            </a:endParaRPr>
          </a:p>
          <a:p>
            <a:pPr marL="0" indent="0" defTabSz="143996">
              <a:lnSpc>
                <a:spcPct val="114000"/>
              </a:lnSpc>
              <a:buFont typeface=".HelveticaNeueDeskInterface-Regular" charset="0"/>
              <a:buNone/>
              <a:defRPr/>
            </a:pPr>
            <a:r>
              <a:rPr lang="ru-RU" sz="1200" dirty="0" err="1">
                <a:solidFill>
                  <a:srgbClr val="191919"/>
                </a:solidFill>
              </a:rPr>
              <a:t>Вебинары</a:t>
            </a:r>
            <a:r>
              <a:rPr lang="ru-RU" sz="1200" dirty="0">
                <a:solidFill>
                  <a:srgbClr val="191919"/>
                </a:solidFill>
              </a:rPr>
              <a:t> с экспертами</a:t>
            </a:r>
          </a:p>
        </p:txBody>
      </p:sp>
    </p:spTree>
    <p:extLst>
      <p:ext uri="{BB962C8B-B14F-4D97-AF65-F5344CB8AC3E}">
        <p14:creationId xmlns:p14="http://schemas.microsoft.com/office/powerpoint/2010/main" val="88482335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Прямоугольник 12"/>
          <p:cNvSpPr/>
          <p:nvPr/>
        </p:nvSpPr>
        <p:spPr>
          <a:xfrm>
            <a:off x="6536424" y="-9832"/>
            <a:ext cx="5655577" cy="6858000"/>
          </a:xfrm>
          <a:prstGeom prst="rect">
            <a:avLst/>
          </a:prstGeom>
          <a:solidFill>
            <a:srgbClr val="252D3D"/>
          </a:solidFill>
          <a:ln w="9525" cap="flat" cmpd="sng" algn="ctr">
            <a:noFill/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algn="ctr" defTabSz="1219170">
              <a:defRPr/>
            </a:pPr>
            <a:endParaRPr lang="ru-RU" sz="2400" kern="0">
              <a:solidFill>
                <a:srgbClr val="656565"/>
              </a:solidFill>
              <a:latin typeface="Arial"/>
            </a:endParaRPr>
          </a:p>
        </p:txBody>
      </p:sp>
      <p:pic>
        <p:nvPicPr>
          <p:cNvPr id="16" name="Рисунок 1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01907" y="260351"/>
            <a:ext cx="1986907" cy="521280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790422" y="121539"/>
            <a:ext cx="2051577" cy="124851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>
              <a:solidFill>
                <a:prstClr val="white"/>
              </a:solidFill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0" y="4353911"/>
            <a:ext cx="4330261" cy="15268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ru-RU">
              <a:solidFill>
                <a:prstClr val="white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573910" y="1724011"/>
            <a:ext cx="3891559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>
              <a:defRPr/>
            </a:pPr>
            <a:r>
              <a:rPr lang="ru-RU" sz="2400" dirty="0">
                <a:solidFill>
                  <a:prstClr val="black"/>
                </a:solidFill>
                <a:latin typeface="Arial Black" panose="020B0A04020102020204" pitchFamily="34" charset="0"/>
              </a:rPr>
              <a:t>НАХОДИМ</a:t>
            </a:r>
            <a:br>
              <a:rPr lang="ru-RU" sz="2400" dirty="0">
                <a:solidFill>
                  <a:prstClr val="black"/>
                </a:solidFill>
                <a:latin typeface="Arial Black" panose="020B0A04020102020204" pitchFamily="34" charset="0"/>
              </a:rPr>
            </a:br>
            <a:r>
              <a:rPr lang="ru-RU" sz="2400" dirty="0">
                <a:solidFill>
                  <a:prstClr val="black"/>
                </a:solidFill>
                <a:latin typeface="Arial Black" panose="020B0A04020102020204" pitchFamily="34" charset="0"/>
              </a:rPr>
              <a:t>НОВЫХ</a:t>
            </a:r>
          </a:p>
          <a:p>
            <a:pPr defTabSz="914377">
              <a:defRPr/>
            </a:pPr>
            <a:r>
              <a:rPr lang="ru-RU" sz="2400" dirty="0">
                <a:solidFill>
                  <a:prstClr val="black"/>
                </a:solidFill>
                <a:latin typeface="Arial Black" panose="020B0A04020102020204" pitchFamily="34" charset="0"/>
              </a:rPr>
              <a:t>ЗАКАЗЧИКОВ И </a:t>
            </a:r>
            <a:r>
              <a:rPr lang="ru-RU" sz="2400" dirty="0">
                <a:solidFill>
                  <a:srgbClr val="E72530"/>
                </a:solidFill>
                <a:latin typeface="Arial Black" panose="020B0A04020102020204" pitchFamily="34" charset="0"/>
              </a:rPr>
              <a:t>ИНТЕРЕСНЫЕ ПРОЕКТЫ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7634815" y="1397956"/>
            <a:ext cx="4132744" cy="26508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377">
              <a:lnSpc>
                <a:spcPct val="114000"/>
              </a:lnSpc>
              <a:defRPr/>
            </a:pPr>
            <a:r>
              <a:rPr lang="ru-RU" sz="1467" dirty="0">
                <a:solidFill>
                  <a:prstClr val="white"/>
                </a:solidFill>
                <a:latin typeface="Arial "/>
              </a:rPr>
              <a:t>ЗАКАЗЧИКИ, КОТОРЫЕ СТРОЯТ СВОИ ЗДАНИЯ С ИСПОЛЬЗОВАНИЕМ</a:t>
            </a:r>
            <a:endParaRPr lang="en-US" sz="1467" dirty="0">
              <a:solidFill>
                <a:prstClr val="white"/>
              </a:solidFill>
              <a:latin typeface="Arial "/>
            </a:endParaRPr>
          </a:p>
          <a:p>
            <a:pPr algn="r" defTabSz="914377">
              <a:lnSpc>
                <a:spcPct val="114000"/>
              </a:lnSpc>
              <a:defRPr/>
            </a:pPr>
            <a:r>
              <a:rPr lang="ru-RU" sz="1467" dirty="0">
                <a:solidFill>
                  <a:prstClr val="white"/>
                </a:solidFill>
                <a:latin typeface="Arial "/>
              </a:rPr>
              <a:t>НАШЕЙ ПРОДУКЦИИ,</a:t>
            </a:r>
          </a:p>
          <a:p>
            <a:pPr algn="r" defTabSz="914377">
              <a:lnSpc>
                <a:spcPct val="114000"/>
              </a:lnSpc>
              <a:defRPr/>
            </a:pPr>
            <a:endParaRPr lang="en-US" sz="1467" dirty="0">
              <a:solidFill>
                <a:prstClr val="white"/>
              </a:solidFill>
              <a:latin typeface="Arial "/>
            </a:endParaRPr>
          </a:p>
          <a:p>
            <a:pPr algn="r" defTabSz="914377">
              <a:defRPr/>
            </a:pPr>
            <a:r>
              <a:rPr lang="ru-RU" sz="2400" b="1" dirty="0">
                <a:solidFill>
                  <a:srgbClr val="ED1C24"/>
                </a:solidFill>
                <a:latin typeface="Arial Black" panose="020B0A04020102020204" pitchFamily="34" charset="0"/>
              </a:rPr>
              <a:t>ИЩУТ </a:t>
            </a:r>
          </a:p>
          <a:p>
            <a:pPr algn="r" defTabSz="914377">
              <a:defRPr/>
            </a:pPr>
            <a:r>
              <a:rPr lang="ru-RU" sz="2400" b="1" dirty="0">
                <a:solidFill>
                  <a:srgbClr val="ED1C24"/>
                </a:solidFill>
                <a:latin typeface="Arial Black" panose="020B0A04020102020204" pitchFamily="34" charset="0"/>
              </a:rPr>
              <a:t>НАДЕЖНОГО </a:t>
            </a:r>
          </a:p>
          <a:p>
            <a:pPr algn="r" defTabSz="914377">
              <a:defRPr/>
            </a:pPr>
            <a:r>
              <a:rPr lang="ru-RU" sz="2400" b="1" dirty="0">
                <a:solidFill>
                  <a:srgbClr val="ED1C24"/>
                </a:solidFill>
                <a:latin typeface="Arial Black" panose="020B0A04020102020204" pitchFamily="34" charset="0"/>
              </a:rPr>
              <a:t>ПОДРЯДЧИКА</a:t>
            </a:r>
          </a:p>
          <a:p>
            <a:pPr defTabSz="914377">
              <a:lnSpc>
                <a:spcPct val="114000"/>
              </a:lnSpc>
              <a:defRPr/>
            </a:pPr>
            <a:endParaRPr lang="ru-RU" sz="2400" dirty="0">
              <a:solidFill>
                <a:prstClr val="white"/>
              </a:solidFill>
              <a:latin typeface="Arial 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573911" y="4421985"/>
            <a:ext cx="24846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>
              <a:defRPr/>
            </a:pPr>
            <a:r>
              <a:rPr lang="en-US" sz="3200" u="sng" dirty="0">
                <a:solidFill>
                  <a:prstClr val="black"/>
                </a:solidFill>
                <a:latin typeface="Arial Black" panose="020B0A04020102020204" pitchFamily="34" charset="0"/>
              </a:rPr>
              <a:t>roof.ru</a:t>
            </a:r>
            <a:r>
              <a:rPr lang="en-US" sz="2000" dirty="0">
                <a:solidFill>
                  <a:prstClr val="black"/>
                </a:solidFill>
                <a:latin typeface="Arial Black" panose="020B0A04020102020204" pitchFamily="34" charset="0"/>
              </a:rPr>
              <a:t> – </a:t>
            </a:r>
            <a:endParaRPr lang="ru-RU" sz="2000" dirty="0">
              <a:solidFill>
                <a:prstClr val="black"/>
              </a:solidFill>
              <a:latin typeface="Arial Black" panose="020B0A04020102020204" pitchFamily="34" charset="0"/>
            </a:endParaRPr>
          </a:p>
          <a:p>
            <a:pPr defTabSz="914377">
              <a:defRPr/>
            </a:pPr>
            <a:r>
              <a:rPr lang="ru-RU" sz="2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проект компании</a:t>
            </a:r>
            <a:endParaRPr lang="ru-RU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7118" y="5314536"/>
            <a:ext cx="2170165" cy="369592"/>
          </a:xfrm>
          <a:prstGeom prst="rect">
            <a:avLst/>
          </a:prstGeom>
        </p:spPr>
      </p:pic>
      <p:pic>
        <p:nvPicPr>
          <p:cNvPr id="14" name="Google Shape;31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69018" y="874603"/>
            <a:ext cx="2662367" cy="5074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2660" y="1849821"/>
            <a:ext cx="6518781" cy="5008179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7118" y="2741"/>
            <a:ext cx="2051577" cy="12457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545664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lide Number Placeholder 3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09585">
              <a:defRPr/>
            </a:pPr>
            <a:fld id="{D809891A-D309-0247-92B5-BD07C36B0836}" type="slidenum">
              <a:rPr lang="en-US">
                <a:solidFill>
                  <a:srgbClr val="191919">
                    <a:tint val="75000"/>
                  </a:srgbClr>
                </a:solidFill>
              </a:rPr>
              <a:pPr defTabSz="609585">
                <a:defRPr/>
              </a:pPr>
              <a:t>61</a:t>
            </a:fld>
            <a:endParaRPr lang="en-US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719668" y="267636"/>
            <a:ext cx="8401051" cy="913091"/>
          </a:xfrm>
        </p:spPr>
        <p:txBody>
          <a:bodyPr>
            <a:normAutofit/>
          </a:bodyPr>
          <a:lstStyle/>
          <a:p>
            <a:r>
              <a:rPr lang="ru-RU" sz="2400" dirty="0">
                <a:solidFill>
                  <a:schemeClr val="tx1"/>
                </a:solidFill>
                <a:latin typeface="Arial Black" panose="020B0A04020102020204" pitchFamily="34" charset="0"/>
              </a:rPr>
              <a:t>САМОСТОЯТЕЛЬНОЕ ОБСЛЕДОВАНИЕ ЗДАНИЯ ЧЕРЕЗ МОБИЛЬНОЕ </a:t>
            </a:r>
            <a:r>
              <a:rPr lang="ru-RU" sz="2400" dirty="0">
                <a:solidFill>
                  <a:srgbClr val="ED1C24"/>
                </a:solidFill>
                <a:latin typeface="Arial Black" panose="020B0A04020102020204" pitchFamily="34" charset="0"/>
              </a:rPr>
              <a:t>ПРИЛОЖЕНИЕ </a:t>
            </a:r>
            <a:r>
              <a:rPr lang="en-US" sz="2400" dirty="0">
                <a:solidFill>
                  <a:srgbClr val="ED1C24"/>
                </a:solidFill>
                <a:latin typeface="Arial Black" panose="020B0A04020102020204" pitchFamily="34" charset="0"/>
              </a:rPr>
              <a:t>TN CHECK</a:t>
            </a:r>
            <a:endParaRPr lang="ru-RU" sz="2400" dirty="0">
              <a:solidFill>
                <a:srgbClr val="ED1C24"/>
              </a:solidFill>
              <a:latin typeface="Arial Black" panose="020B0A04020102020204" pitchFamily="34" charset="0"/>
            </a:endParaRPr>
          </a:p>
        </p:txBody>
      </p:sp>
      <p:sp>
        <p:nvSpPr>
          <p:cNvPr id="22" name="Content Placeholder 8"/>
          <p:cNvSpPr>
            <a:spLocks noGrp="1"/>
          </p:cNvSpPr>
          <p:nvPr>
            <p:ph sz="half" idx="29"/>
          </p:nvPr>
        </p:nvSpPr>
        <p:spPr>
          <a:xfrm>
            <a:off x="2734734" y="1332666"/>
            <a:ext cx="5378449" cy="657001"/>
          </a:xfrm>
          <a:prstGeom prst="rect">
            <a:avLst/>
          </a:prstGeom>
        </p:spPr>
        <p:txBody>
          <a:bodyPr>
            <a:noAutofit/>
          </a:bodyPr>
          <a:lstStyle/>
          <a:p>
            <a:pPr>
              <a:lnSpc>
                <a:spcPct val="114000"/>
              </a:lnSpc>
              <a:spcBef>
                <a:spcPts val="0"/>
              </a:spcBef>
            </a:pPr>
            <a:r>
              <a:rPr lang="ru-RU" sz="1467" dirty="0"/>
              <a:t>ППРОВЕРКА КАЧЕСТВА МОНТАЖА</a:t>
            </a:r>
          </a:p>
          <a:p>
            <a:pPr>
              <a:lnSpc>
                <a:spcPct val="114000"/>
              </a:lnSpc>
              <a:spcBef>
                <a:spcPts val="0"/>
              </a:spcBef>
            </a:pPr>
            <a:r>
              <a:rPr lang="ru-RU" sz="1467" dirty="0"/>
              <a:t>ООЦЕНКА ИЗНОСА</a:t>
            </a:r>
          </a:p>
        </p:txBody>
      </p:sp>
      <p:sp>
        <p:nvSpPr>
          <p:cNvPr id="10" name="Нижний колонтитул 7"/>
          <p:cNvSpPr txBox="1">
            <a:spLocks/>
          </p:cNvSpPr>
          <p:nvPr/>
        </p:nvSpPr>
        <p:spPr>
          <a:xfrm>
            <a:off x="719667" y="6399465"/>
            <a:ext cx="5054600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0" algn="l" defTabSz="457200" rtl="0" eaLnBrk="1" latinLnBrk="0" hangingPunct="1">
              <a:defRPr sz="800" b="0" i="0" kern="1200" cap="all" baseline="0">
                <a:solidFill>
                  <a:schemeClr val="tx1">
                    <a:tint val="75000"/>
                  </a:schemeClr>
                </a:solidFill>
                <a:latin typeface="Arial" charset="0"/>
                <a:ea typeface="Arial" charset="0"/>
                <a:cs typeface="Arial" charset="0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09585">
              <a:defRPr/>
            </a:pPr>
            <a:r>
              <a:rPr lang="ru-RU" sz="1067" dirty="0">
                <a:solidFill>
                  <a:srgbClr val="191919">
                    <a:tint val="75000"/>
                  </a:srgbClr>
                </a:solidFill>
              </a:rPr>
              <a:t>ЗНАНИЕ. ОПЫТ. МАСТЕРСТВО.</a:t>
            </a:r>
          </a:p>
        </p:txBody>
      </p:sp>
      <p:pic>
        <p:nvPicPr>
          <p:cNvPr id="1026" name="Picture 2" descr="Значки магазина App игры Google Редакционное Стоковое Фото - иллюстрации  насчитывающей рукоплескания, сообщение: 13299437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0634" y="1245292"/>
            <a:ext cx="2454628" cy="1472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Content Placeholder 8"/>
          <p:cNvSpPr>
            <a:spLocks noGrp="1"/>
          </p:cNvSpPr>
          <p:nvPr>
            <p:ph sz="half" idx="29"/>
          </p:nvPr>
        </p:nvSpPr>
        <p:spPr>
          <a:xfrm>
            <a:off x="719667" y="3141134"/>
            <a:ext cx="3663027" cy="909253"/>
          </a:xfrm>
          <a:prstGeom prst="rect">
            <a:avLst/>
          </a:prstGeom>
        </p:spPr>
        <p:txBody>
          <a:bodyPr>
            <a:noAutofit/>
          </a:bodyPr>
          <a:lstStyle/>
          <a:p>
            <a:pPr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</a:pPr>
            <a:r>
              <a:rPr lang="ru-RU" sz="1467" b="1" cap="all" dirty="0"/>
              <a:t>Как проверить объект?</a:t>
            </a:r>
          </a:p>
          <a:p>
            <a:pPr marL="304792" indent="-304792"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  <a:buFont typeface="+mj-lt"/>
              <a:buAutoNum type="arabicPeriod"/>
            </a:pPr>
            <a:r>
              <a:rPr lang="ru-RU" sz="1200" dirty="0"/>
              <a:t>Добавьте и выберите ваш объект</a:t>
            </a:r>
          </a:p>
          <a:p>
            <a:pPr marL="304792" indent="-304792"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  <a:buFont typeface="+mj-lt"/>
              <a:buAutoNum type="arabicPeriod"/>
            </a:pPr>
            <a:r>
              <a:rPr lang="ru-RU" sz="1200" dirty="0"/>
              <a:t>Нажмите + и начните осмотр</a:t>
            </a:r>
          </a:p>
          <a:p>
            <a:pPr marL="304792" indent="-304792"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  <a:buFont typeface="+mj-lt"/>
              <a:buAutoNum type="arabicPeriod"/>
            </a:pPr>
            <a:r>
              <a:rPr lang="ru-RU" sz="1200" dirty="0"/>
              <a:t>Выберите систему</a:t>
            </a:r>
          </a:p>
          <a:p>
            <a:pPr marL="304792" indent="-304792"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  <a:buFont typeface="+mj-lt"/>
              <a:buAutoNum type="arabicPeriod"/>
            </a:pPr>
            <a:r>
              <a:rPr lang="ru-RU" sz="1200" dirty="0"/>
              <a:t>Следуйте чек-листу</a:t>
            </a:r>
          </a:p>
          <a:p>
            <a:pPr marL="304792" indent="-304792"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  <a:buFont typeface="+mj-lt"/>
              <a:buAutoNum type="arabicPeriod"/>
            </a:pPr>
            <a:r>
              <a:rPr lang="ru-RU" sz="1200" dirty="0"/>
              <a:t>Получите рекомендации</a:t>
            </a:r>
          </a:p>
          <a:p>
            <a:pPr marL="304792" indent="-304792">
              <a:lnSpc>
                <a:spcPct val="114000"/>
              </a:lnSpc>
              <a:spcBef>
                <a:spcPts val="0"/>
              </a:spcBef>
              <a:spcAft>
                <a:spcPts val="800"/>
              </a:spcAft>
              <a:buFont typeface="+mj-lt"/>
              <a:buAutoNum type="arabicPeriod"/>
            </a:pPr>
            <a:r>
              <a:rPr lang="ru-RU" sz="1200" dirty="0"/>
              <a:t>Оказывается, при строительстве существует так много нюансов!</a:t>
            </a:r>
          </a:p>
        </p:txBody>
      </p:sp>
      <p:sp>
        <p:nvSpPr>
          <p:cNvPr id="4" name="AutoShape 2" descr="https://nav.tn.ru/tncheck/images/hero-img.svg"/>
          <p:cNvSpPr>
            <a:spLocks noChangeAspect="1" noChangeArrowheads="1"/>
          </p:cNvSpPr>
          <p:nvPr/>
        </p:nvSpPr>
        <p:spPr bwMode="auto">
          <a:xfrm>
            <a:off x="207433" y="-192617"/>
            <a:ext cx="406400" cy="406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609585">
              <a:defRPr/>
            </a:pPr>
            <a:endParaRPr lang="ru-RU" sz="2400">
              <a:solidFill>
                <a:srgbClr val="191919"/>
              </a:solidFill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69714" y="2211924"/>
            <a:ext cx="8069349" cy="6726673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24059" y="1123951"/>
            <a:ext cx="2843848" cy="1070059"/>
          </a:xfrm>
          <a:prstGeom prst="rect">
            <a:avLst/>
          </a:prstGeom>
        </p:spPr>
      </p:pic>
      <p:pic>
        <p:nvPicPr>
          <p:cNvPr id="9" name="Рисунок 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6936" y="2211923"/>
            <a:ext cx="2763912" cy="1088527"/>
          </a:xfrm>
          <a:prstGeom prst="rect">
            <a:avLst/>
          </a:prstGeom>
        </p:spPr>
      </p:pic>
      <p:pic>
        <p:nvPicPr>
          <p:cNvPr id="13" name="Рисунок 12">
            <a:extLst>
              <a:ext uri="{FF2B5EF4-FFF2-40B4-BE49-F238E27FC236}">
                <a16:creationId xmlns:a16="http://schemas.microsoft.com/office/drawing/2014/main" id="{C5785F68-89FF-4CD5-AE4B-D1EC9B45947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/>
          <a:stretch/>
        </p:blipFill>
        <p:spPr>
          <a:xfrm>
            <a:off x="4121371" y="2177260"/>
            <a:ext cx="1870695" cy="3732739"/>
          </a:xfrm>
          <a:prstGeom prst="rect">
            <a:avLst/>
          </a:prstGeom>
          <a:effectLst>
            <a:outerShdw blurRad="215900" dist="152400" dir="2340000" sx="94000" sy="94000" algn="ctr" rotWithShape="0">
              <a:srgbClr val="000000">
                <a:alpha val="43137"/>
              </a:srgbClr>
            </a:outerShdw>
          </a:effectLst>
        </p:spPr>
      </p:pic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1358B2B9-9225-4F51-98E4-4B47BE4F808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238082" y="2277737"/>
            <a:ext cx="1639081" cy="3535272"/>
          </a:xfrm>
          <a:prstGeom prst="rect">
            <a:avLst/>
          </a:prstGeom>
        </p:spPr>
      </p:pic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C5785F68-89FF-4CD5-AE4B-D1EC9B45947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/>
          <a:stretch/>
        </p:blipFill>
        <p:spPr>
          <a:xfrm>
            <a:off x="5547503" y="2988129"/>
            <a:ext cx="2009671" cy="4010051"/>
          </a:xfrm>
          <a:prstGeom prst="rect">
            <a:avLst/>
          </a:prstGeom>
          <a:effectLst>
            <a:outerShdw blurRad="215900" dist="152400" dir="2340000" sx="94000" sy="94000" algn="ctr" rotWithShape="0">
              <a:srgbClr val="000000">
                <a:alpha val="43137"/>
              </a:srgbClr>
            </a:outerShdw>
          </a:effectLst>
        </p:spPr>
      </p:pic>
      <p:pic>
        <p:nvPicPr>
          <p:cNvPr id="15" name="Рисунок 14">
            <a:extLst>
              <a:ext uri="{FF2B5EF4-FFF2-40B4-BE49-F238E27FC236}">
                <a16:creationId xmlns:a16="http://schemas.microsoft.com/office/drawing/2014/main" id="{804C80C6-B203-4CCB-BE94-978D02A7DD8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77027" y="3093409"/>
            <a:ext cx="1756495" cy="3788516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317354740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15127"/>
          <a:stretch/>
        </p:blipFill>
        <p:spPr>
          <a:xfrm>
            <a:off x="719668" y="2876862"/>
            <a:ext cx="4218865" cy="3145055"/>
          </a:xfrm>
          <a:prstGeom prst="rect">
            <a:avLst/>
          </a:prstGeom>
          <a:ln>
            <a:solidFill>
              <a:schemeClr val="tx2"/>
            </a:solidFill>
          </a:ln>
        </p:spPr>
      </p:pic>
      <p:sp>
        <p:nvSpPr>
          <p:cNvPr id="9" name="Номер слайда 8"/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pPr defTabSz="609570">
              <a:defRPr/>
            </a:pPr>
            <a:fld id="{D809891A-D309-0247-92B5-BD07C36B0836}" type="slidenum">
              <a:rPr lang="en-US">
                <a:solidFill>
                  <a:srgbClr val="191919">
                    <a:tint val="75000"/>
                  </a:srgbClr>
                </a:solidFill>
              </a:rPr>
              <a:pPr defTabSz="609570">
                <a:defRPr/>
              </a:pPr>
              <a:t>62</a:t>
            </a:fld>
            <a:endParaRPr lang="en-US" dirty="0">
              <a:solidFill>
                <a:srgbClr val="191919">
                  <a:tint val="75000"/>
                </a:srgbClr>
              </a:solidFill>
            </a:endParaRPr>
          </a:p>
        </p:txBody>
      </p:sp>
      <p:sp>
        <p:nvSpPr>
          <p:cNvPr id="5" name="Заголовок 1"/>
          <p:cNvSpPr>
            <a:spLocks noGrp="1"/>
          </p:cNvSpPr>
          <p:nvPr>
            <p:ph type="title"/>
          </p:nvPr>
        </p:nvSpPr>
        <p:spPr>
          <a:xfrm>
            <a:off x="719668" y="267638"/>
            <a:ext cx="8401051" cy="475785"/>
          </a:xfrm>
        </p:spPr>
        <p:txBody>
          <a:bodyPr>
            <a:noAutofit/>
          </a:bodyPr>
          <a:lstStyle/>
          <a:p>
            <a:r>
              <a:rPr lang="ru-RU" sz="2400" dirty="0">
                <a:solidFill>
                  <a:srgbClr val="ED1C24"/>
                </a:solidFill>
                <a:latin typeface="Arial Black" panose="020B0A04020102020204" pitchFamily="34" charset="0"/>
              </a:rPr>
              <a:t>СООБЩЕСТВА</a:t>
            </a:r>
            <a:r>
              <a:rPr lang="ru-RU" sz="2400" dirty="0">
                <a:solidFill>
                  <a:schemeClr val="tx1"/>
                </a:solidFill>
                <a:latin typeface="Arial Black" panose="020B0A04020102020204" pitchFamily="34" charset="0"/>
              </a:rPr>
              <a:t> ТЕХНОНИКОЛЬ </a:t>
            </a:r>
            <a:br>
              <a:rPr lang="ru-RU" sz="2400" dirty="0">
                <a:solidFill>
                  <a:schemeClr val="tx1"/>
                </a:solidFill>
                <a:latin typeface="Arial Black" panose="020B0A04020102020204" pitchFamily="34" charset="0"/>
              </a:rPr>
            </a:br>
            <a:r>
              <a:rPr lang="ru-RU" sz="2400" dirty="0">
                <a:solidFill>
                  <a:schemeClr val="tx1"/>
                </a:solidFill>
                <a:latin typeface="Arial Black" panose="020B0A04020102020204" pitchFamily="34" charset="0"/>
              </a:rPr>
              <a:t>ДЛЯ БИЗНЕСА</a:t>
            </a:r>
          </a:p>
        </p:txBody>
      </p:sp>
      <p:sp>
        <p:nvSpPr>
          <p:cNvPr id="28" name="Content Placeholder 8"/>
          <p:cNvSpPr txBox="1">
            <a:spLocks/>
          </p:cNvSpPr>
          <p:nvPr/>
        </p:nvSpPr>
        <p:spPr>
          <a:xfrm>
            <a:off x="1727200" y="1336097"/>
            <a:ext cx="2485163" cy="51475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342892" indent="-342892" algn="l" defTabSz="457189" rtl="0" eaLnBrk="1" latinLnBrk="0" hangingPunct="1">
              <a:spcBef>
                <a:spcPct val="20000"/>
              </a:spcBef>
              <a:buFont typeface=".HelveticaNeueDeskInterface-Regular" charset="0"/>
              <a:buChar char="–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1pPr>
            <a:lvl2pPr marL="742931" indent="-285743" algn="l" defTabSz="457189" rtl="0" eaLnBrk="1" latinLnBrk="0" hangingPunct="1">
              <a:spcBef>
                <a:spcPct val="20000"/>
              </a:spcBef>
              <a:buFont typeface="Arial"/>
              <a:buChar char="–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2pPr>
            <a:lvl3pPr marL="1142972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00160" indent="-228594" algn="l" defTabSz="457189" rtl="0" eaLnBrk="1" latinLnBrk="0" hangingPunct="1">
              <a:spcBef>
                <a:spcPct val="20000"/>
              </a:spcBef>
              <a:buFont typeface="Arial"/>
              <a:buChar char="–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057348" indent="-228594" algn="l" defTabSz="457189" rtl="0" eaLnBrk="1" latinLnBrk="0" hangingPunct="1">
              <a:spcBef>
                <a:spcPct val="20000"/>
              </a:spcBef>
              <a:buFont typeface="Arial"/>
              <a:buChar char="»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537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5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609570">
              <a:lnSpc>
                <a:spcPct val="114000"/>
              </a:lnSpc>
              <a:spcBef>
                <a:spcPts val="0"/>
              </a:spcBef>
              <a:buFont typeface=".HelveticaNeueDeskInterface-Regular" charset="0"/>
              <a:buNone/>
              <a:defRPr/>
            </a:pPr>
            <a:r>
              <a:rPr lang="ru-RU" sz="1467" dirty="0" err="1">
                <a:solidFill>
                  <a:srgbClr val="191919"/>
                </a:solidFill>
              </a:rPr>
              <a:t>ВКонтакте</a:t>
            </a:r>
            <a:endParaRPr lang="ru-RU" sz="1467" dirty="0">
              <a:solidFill>
                <a:srgbClr val="191919"/>
              </a:solidFill>
            </a:endParaRPr>
          </a:p>
          <a:p>
            <a:pPr marL="0" indent="0" defTabSz="609570">
              <a:lnSpc>
                <a:spcPct val="114000"/>
              </a:lnSpc>
              <a:spcBef>
                <a:spcPts val="0"/>
              </a:spcBef>
              <a:buFont typeface=".HelveticaNeueDeskInterface-Regular" charset="0"/>
              <a:buNone/>
              <a:defRPr/>
            </a:pPr>
            <a:r>
              <a:rPr lang="ru-RU" sz="1467" b="1" u="sng" dirty="0">
                <a:solidFill>
                  <a:srgbClr val="E2241C"/>
                </a:solidFill>
              </a:rPr>
              <a:t>ТЕХНОНИКОЛЬ.эксперт</a:t>
            </a:r>
          </a:p>
        </p:txBody>
      </p:sp>
      <p:sp>
        <p:nvSpPr>
          <p:cNvPr id="17" name="Нижний колонтитул 7"/>
          <p:cNvSpPr txBox="1">
            <a:spLocks/>
          </p:cNvSpPr>
          <p:nvPr/>
        </p:nvSpPr>
        <p:spPr>
          <a:xfrm>
            <a:off x="719667" y="6399465"/>
            <a:ext cx="5054600" cy="220851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defPPr>
              <a:defRPr lang="en-US"/>
            </a:defPPr>
            <a:lvl1pPr marL="0" algn="l" defTabSz="457200" rtl="0" eaLnBrk="1" latinLnBrk="0" hangingPunct="1">
              <a:defRPr sz="800" b="0" i="0" kern="1200" cap="all" baseline="0">
                <a:solidFill>
                  <a:schemeClr val="tx1">
                    <a:tint val="75000"/>
                  </a:schemeClr>
                </a:solidFill>
                <a:latin typeface="Arial" charset="0"/>
                <a:ea typeface="Arial" charset="0"/>
                <a:cs typeface="Arial" charset="0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09585">
              <a:defRPr/>
            </a:pPr>
            <a:r>
              <a:rPr lang="ru-RU" sz="1067" dirty="0">
                <a:solidFill>
                  <a:srgbClr val="191919">
                    <a:tint val="75000"/>
                  </a:srgbClr>
                </a:solidFill>
              </a:rPr>
              <a:t>ЗНАНИЕ. ОПЫТ. МАСТЕРСТВО.</a:t>
            </a:r>
          </a:p>
        </p:txBody>
      </p:sp>
      <p:pic>
        <p:nvPicPr>
          <p:cNvPr id="1026" name="Picture 2" descr="Telegram представил официальную платформу для рекламы в мессенджере — РБК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697"/>
          <a:stretch/>
        </p:blipFill>
        <p:spPr bwMode="auto">
          <a:xfrm>
            <a:off x="6443273" y="2853268"/>
            <a:ext cx="5034988" cy="31686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Файл:Telegram Messenger.png — Википедия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2071" y="1376739"/>
            <a:ext cx="655744" cy="6557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Content Placeholder 8"/>
          <p:cNvSpPr txBox="1">
            <a:spLocks/>
          </p:cNvSpPr>
          <p:nvPr/>
        </p:nvSpPr>
        <p:spPr>
          <a:xfrm>
            <a:off x="7442200" y="1349857"/>
            <a:ext cx="4030133" cy="128689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342892" indent="-342892" algn="l" defTabSz="457189" rtl="0" eaLnBrk="1" latinLnBrk="0" hangingPunct="1">
              <a:spcBef>
                <a:spcPct val="20000"/>
              </a:spcBef>
              <a:buFont typeface=".HelveticaNeueDeskInterface-Regular" charset="0"/>
              <a:buChar char="–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1pPr>
            <a:lvl2pPr marL="742931" indent="-285743" algn="l" defTabSz="457189" rtl="0" eaLnBrk="1" latinLnBrk="0" hangingPunct="1">
              <a:spcBef>
                <a:spcPct val="20000"/>
              </a:spcBef>
              <a:buFont typeface="Arial"/>
              <a:buChar char="–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+mn-cs"/>
              </a:defRPr>
            </a:lvl2pPr>
            <a:lvl3pPr marL="1142972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00160" indent="-228594" algn="l" defTabSz="457189" rtl="0" eaLnBrk="1" latinLnBrk="0" hangingPunct="1">
              <a:spcBef>
                <a:spcPct val="20000"/>
              </a:spcBef>
              <a:buFont typeface="Arial"/>
              <a:buChar char="–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057348" indent="-228594" algn="l" defTabSz="457189" rtl="0" eaLnBrk="1" latinLnBrk="0" hangingPunct="1">
              <a:spcBef>
                <a:spcPct val="20000"/>
              </a:spcBef>
              <a:buFont typeface="Arial"/>
              <a:buChar char="»"/>
              <a:defRPr sz="1200" b="0" i="0" kern="1200" cap="none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537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5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457189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609570">
              <a:lnSpc>
                <a:spcPct val="114000"/>
              </a:lnSpc>
              <a:spcBef>
                <a:spcPts val="0"/>
              </a:spcBef>
              <a:buFont typeface=".HelveticaNeueDeskInterface-Regular" charset="0"/>
              <a:buNone/>
              <a:defRPr/>
            </a:pPr>
            <a:r>
              <a:rPr lang="ru-RU" sz="1467" dirty="0" err="1">
                <a:solidFill>
                  <a:srgbClr val="191919"/>
                </a:solidFill>
              </a:rPr>
              <a:t>Телеграм</a:t>
            </a:r>
            <a:endParaRPr lang="ru-RU" sz="1467" dirty="0">
              <a:solidFill>
                <a:srgbClr val="191919"/>
              </a:solidFill>
            </a:endParaRPr>
          </a:p>
          <a:p>
            <a:pPr marL="0" indent="0" defTabSz="609570">
              <a:lnSpc>
                <a:spcPct val="114000"/>
              </a:lnSpc>
              <a:spcBef>
                <a:spcPts val="0"/>
              </a:spcBef>
              <a:buFont typeface=".HelveticaNeueDeskInterface-Regular" charset="0"/>
              <a:buNone/>
              <a:defRPr/>
            </a:pPr>
            <a:r>
              <a:rPr lang="ru-RU" sz="1467" b="1" u="sng" dirty="0">
                <a:solidFill>
                  <a:srgbClr val="E2241C"/>
                </a:solidFill>
              </a:rPr>
              <a:t>ТЕХНОНИКОЛЬ для проектировщика</a:t>
            </a:r>
          </a:p>
          <a:p>
            <a:pPr marL="0" indent="0" defTabSz="609570">
              <a:lnSpc>
                <a:spcPct val="114000"/>
              </a:lnSpc>
              <a:spcBef>
                <a:spcPts val="0"/>
              </a:spcBef>
              <a:buFont typeface=".HelveticaNeueDeskInterface-Regular" charset="0"/>
              <a:buNone/>
              <a:defRPr/>
            </a:pPr>
            <a:r>
              <a:rPr lang="ru-RU" sz="1467" b="1" u="sng" dirty="0">
                <a:solidFill>
                  <a:srgbClr val="E2241C"/>
                </a:solidFill>
              </a:rPr>
              <a:t>ТЕХНОНИКОЛЬ. Подрядчики КМС</a:t>
            </a:r>
          </a:p>
          <a:p>
            <a:pPr marL="0" indent="0" defTabSz="609570">
              <a:lnSpc>
                <a:spcPct val="114000"/>
              </a:lnSpc>
              <a:spcBef>
                <a:spcPts val="0"/>
              </a:spcBef>
              <a:buFont typeface=".HelveticaNeueDeskInterface-Regular" charset="0"/>
              <a:buNone/>
              <a:defRPr/>
            </a:pPr>
            <a:r>
              <a:rPr lang="ru-RU" sz="1467" b="1" u="sng" dirty="0">
                <a:solidFill>
                  <a:srgbClr val="E2241C"/>
                </a:solidFill>
              </a:rPr>
              <a:t>ТЕХНОНИКОЛЬ. Строим вместе</a:t>
            </a:r>
          </a:p>
          <a:p>
            <a:pPr marL="0" indent="0" defTabSz="609570">
              <a:lnSpc>
                <a:spcPct val="114000"/>
              </a:lnSpc>
              <a:spcBef>
                <a:spcPts val="0"/>
              </a:spcBef>
              <a:buFont typeface=".HelveticaNeueDeskInterface-Regular" charset="0"/>
              <a:buNone/>
              <a:defRPr/>
            </a:pPr>
            <a:r>
              <a:rPr lang="ru-RU" sz="1467" b="1" u="sng" dirty="0">
                <a:solidFill>
                  <a:srgbClr val="E2241C"/>
                </a:solidFill>
              </a:rPr>
              <a:t>ТЕХНОНИКОЛЬ. Эксперт</a:t>
            </a:r>
          </a:p>
        </p:txBody>
      </p:sp>
      <p:pic>
        <p:nvPicPr>
          <p:cNvPr id="1030" name="Picture 6" descr="ВКонтакте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220" y="1411819"/>
            <a:ext cx="578389" cy="5783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5162026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1000">
              <a:srgbClr val="C9875B"/>
            </a:gs>
            <a:gs pos="83000">
              <a:schemeClr val="tx1"/>
            </a:gs>
            <a:gs pos="100000">
              <a:schemeClr val="tx1"/>
            </a:gs>
            <a:gs pos="52000">
              <a:schemeClr val="tx1"/>
            </a:gs>
          </a:gsLst>
          <a:lin ang="135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Полилиния: фигура 17">
            <a:extLst>
              <a:ext uri="{FF2B5EF4-FFF2-40B4-BE49-F238E27FC236}">
                <a16:creationId xmlns:a16="http://schemas.microsoft.com/office/drawing/2014/main" id="{D2CF5E8D-FDAE-299F-0BBA-A9EBD8FE6E59}"/>
              </a:ext>
            </a:extLst>
          </p:cNvPr>
          <p:cNvSpPr/>
          <p:nvPr/>
        </p:nvSpPr>
        <p:spPr>
          <a:xfrm flipV="1">
            <a:off x="614292" y="4438625"/>
            <a:ext cx="9086038" cy="60940"/>
          </a:xfrm>
          <a:custGeom>
            <a:avLst/>
            <a:gdLst>
              <a:gd name="connsiteX0" fmla="*/ 0 w 5964518"/>
              <a:gd name="connsiteY0" fmla="*/ 0 h 0"/>
              <a:gd name="connsiteX1" fmla="*/ 5964518 w 5964518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64518">
                <a:moveTo>
                  <a:pt x="0" y="0"/>
                </a:moveTo>
                <a:lnTo>
                  <a:pt x="5964518" y="0"/>
                </a:lnTo>
              </a:path>
            </a:pathLst>
          </a:custGeom>
          <a:noFill/>
          <a:ln w="9525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ru-RU" sz="1866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2CF97D7-80AA-94D9-887A-DFDB501FC60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5367120" y="386632"/>
            <a:ext cx="5813878" cy="494987"/>
          </a:xfrm>
        </p:spPr>
        <p:txBody>
          <a:bodyPr/>
          <a:lstStyle/>
          <a:p>
            <a:r>
              <a:rPr lang="ru-RU" sz="3199" dirty="0">
                <a:solidFill>
                  <a:schemeClr val="bg1"/>
                </a:solidFill>
                <a:latin typeface="Montserrat SemiBold" panose="00000700000000000000" pitchFamily="2" charset="-52"/>
              </a:rPr>
              <a:t>Участвуй и побеждай!</a:t>
            </a:r>
          </a:p>
        </p:txBody>
      </p:sp>
      <p:sp>
        <p:nvSpPr>
          <p:cNvPr id="7" name="Шестиугольник 6">
            <a:extLst>
              <a:ext uri="{FF2B5EF4-FFF2-40B4-BE49-F238E27FC236}">
                <a16:creationId xmlns:a16="http://schemas.microsoft.com/office/drawing/2014/main" id="{9498EF04-AFF7-326D-BD1A-97BF290130B5}"/>
              </a:ext>
            </a:extLst>
          </p:cNvPr>
          <p:cNvSpPr/>
          <p:nvPr/>
        </p:nvSpPr>
        <p:spPr>
          <a:xfrm rot="5400000" flipV="1">
            <a:off x="600927" y="4418155"/>
            <a:ext cx="193790" cy="167060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ru-RU" sz="1866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9" name="Шестиугольник 18">
            <a:extLst>
              <a:ext uri="{FF2B5EF4-FFF2-40B4-BE49-F238E27FC236}">
                <a16:creationId xmlns:a16="http://schemas.microsoft.com/office/drawing/2014/main" id="{BE7D0327-65DA-DD04-21D9-47A837E1F488}"/>
              </a:ext>
            </a:extLst>
          </p:cNvPr>
          <p:cNvSpPr/>
          <p:nvPr/>
        </p:nvSpPr>
        <p:spPr>
          <a:xfrm rot="5400000" flipV="1">
            <a:off x="7567793" y="4418155"/>
            <a:ext cx="193790" cy="167060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ru-RU" sz="1866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9" name="Номер слайда 2">
            <a:extLst>
              <a:ext uri="{FF2B5EF4-FFF2-40B4-BE49-F238E27FC236}">
                <a16:creationId xmlns:a16="http://schemas.microsoft.com/office/drawing/2014/main" id="{2935CE68-0F7E-5D8A-74E2-D7D679104065}"/>
              </a:ext>
            </a:extLst>
          </p:cNvPr>
          <p:cNvSpPr txBox="1">
            <a:spLocks/>
          </p:cNvSpPr>
          <p:nvPr/>
        </p:nvSpPr>
        <p:spPr>
          <a:xfrm>
            <a:off x="9239030" y="6252188"/>
            <a:ext cx="2567208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60915" rIns="0" bIns="6091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1pPr>
            <a:lvl2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2pPr>
            <a:lvl3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3pPr>
            <a:lvl4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4pPr>
            <a:lvl5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5pPr>
            <a:lvl6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6pPr>
            <a:lvl7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7pPr>
            <a:lvl8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8pPr>
            <a:lvl9pPr marL="0" indent="0" algn="r">
              <a:buSzPts val="900"/>
              <a:buNone/>
              <a:defRPr sz="900">
                <a:solidFill>
                  <a:schemeClr val="accent1"/>
                </a:solidFill>
              </a:defRPr>
            </a:lvl9pPr>
          </a:lstStyle>
          <a:p>
            <a:pPr marL="0" marR="0" lvl="0" indent="0" algn="r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Tx/>
              <a:buNone/>
              <a:tabLst/>
              <a:defRPr/>
            </a:pPr>
            <a:fld id="{00000000-1234-1234-1234-123412341234}" type="slidenum">
              <a:rPr kumimoji="0" lang="ru-RU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rPr>
              <a:pPr marL="0" marR="0" lvl="0" indent="0" algn="r" defTabSz="121880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Tx/>
                <a:buNone/>
                <a:tabLst/>
                <a:defRPr/>
              </a:pPr>
              <a:t>63</a:t>
            </a:fld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 Light" panose="00000400000000000000" pitchFamily="2" charset="-52"/>
              <a:cs typeface="Arial"/>
              <a:sym typeface="Arial"/>
            </a:endParaRPr>
          </a:p>
        </p:txBody>
      </p:sp>
      <p:sp>
        <p:nvSpPr>
          <p:cNvPr id="13" name="Шестиугольник 12">
            <a:extLst>
              <a:ext uri="{FF2B5EF4-FFF2-40B4-BE49-F238E27FC236}">
                <a16:creationId xmlns:a16="http://schemas.microsoft.com/office/drawing/2014/main" id="{853571FC-7EB2-C8AE-2857-C90F8D3671EE}"/>
              </a:ext>
            </a:extLst>
          </p:cNvPr>
          <p:cNvSpPr/>
          <p:nvPr/>
        </p:nvSpPr>
        <p:spPr>
          <a:xfrm rot="5400000" flipV="1">
            <a:off x="4985491" y="4418155"/>
            <a:ext cx="193790" cy="167060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ru-RU" sz="1866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pic>
        <p:nvPicPr>
          <p:cNvPr id="17" name="Picture 19">
            <a:extLst>
              <a:ext uri="{FF2B5EF4-FFF2-40B4-BE49-F238E27FC236}">
                <a16:creationId xmlns:a16="http://schemas.microsoft.com/office/drawing/2014/main" id="{060953FA-A3A9-0E5A-3761-1C9A284DAE4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85754" y="376651"/>
            <a:ext cx="320039" cy="385114"/>
          </a:xfrm>
          <a:prstGeom prst="rect">
            <a:avLst/>
          </a:prstGeom>
        </p:spPr>
      </p:pic>
      <p:pic>
        <p:nvPicPr>
          <p:cNvPr id="20" name="Рисунок 19" descr="Изображение выглядит как снимок экрана, темнота, линия, черный&#10;&#10;Автоматически созданное описание">
            <a:extLst>
              <a:ext uri="{FF2B5EF4-FFF2-40B4-BE49-F238E27FC236}">
                <a16:creationId xmlns:a16="http://schemas.microsoft.com/office/drawing/2014/main" id="{CD3CC213-6AC3-7AE6-E2B3-B2E382F2F660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1881" y="5256578"/>
            <a:ext cx="12176630" cy="729246"/>
          </a:xfrm>
          <a:prstGeom prst="rect">
            <a:avLst/>
          </a:prstGeom>
        </p:spPr>
      </p:pic>
      <p:grpSp>
        <p:nvGrpSpPr>
          <p:cNvPr id="37" name="Группа 36">
            <a:extLst>
              <a:ext uri="{FF2B5EF4-FFF2-40B4-BE49-F238E27FC236}">
                <a16:creationId xmlns:a16="http://schemas.microsoft.com/office/drawing/2014/main" id="{6C7C3E9F-FFDC-F808-F4A2-4FC6C50B6040}"/>
              </a:ext>
            </a:extLst>
          </p:cNvPr>
          <p:cNvGrpSpPr/>
          <p:nvPr/>
        </p:nvGrpSpPr>
        <p:grpSpPr>
          <a:xfrm>
            <a:off x="9495809" y="1401000"/>
            <a:ext cx="2455569" cy="2657357"/>
            <a:chOff x="7122643" y="1051074"/>
            <a:chExt cx="1842245" cy="1993633"/>
          </a:xfrm>
        </p:grpSpPr>
        <p:grpSp>
          <p:nvGrpSpPr>
            <p:cNvPr id="33" name="Группа 32">
              <a:extLst>
                <a:ext uri="{FF2B5EF4-FFF2-40B4-BE49-F238E27FC236}">
                  <a16:creationId xmlns:a16="http://schemas.microsoft.com/office/drawing/2014/main" id="{097EF7D5-5D3E-FFAB-86B1-79400A1CA442}"/>
                </a:ext>
              </a:extLst>
            </p:cNvPr>
            <p:cNvGrpSpPr/>
            <p:nvPr/>
          </p:nvGrpSpPr>
          <p:grpSpPr>
            <a:xfrm>
              <a:off x="7122643" y="1778330"/>
              <a:ext cx="1842245" cy="1266377"/>
              <a:chOff x="7122643" y="1778330"/>
              <a:chExt cx="1842245" cy="1266377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FD4C84E6-93CC-4920-E938-BD19F850DD0C}"/>
                  </a:ext>
                </a:extLst>
              </p:cNvPr>
              <p:cNvSpPr txBox="1"/>
              <p:nvPr/>
            </p:nvSpPr>
            <p:spPr>
              <a:xfrm>
                <a:off x="7216369" y="2463119"/>
                <a:ext cx="1748519" cy="581588"/>
              </a:xfrm>
              <a:prstGeom prst="rect">
                <a:avLst/>
              </a:prstGeom>
            </p:spPr>
            <p:txBody>
              <a:bodyPr spcFirstLastPara="1" wrap="square" lIns="0" tIns="0" rIns="0" bIns="0" anchor="t" anchorCtr="0">
                <a:sp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defPPr>
                <a:lvl1pPr marL="0" indent="0">
                  <a:lnSpc>
                    <a:spcPct val="90000"/>
                  </a:lnSpc>
                  <a:buClr>
                    <a:schemeClr val="dk2"/>
                  </a:buClr>
                  <a:buSzPct val="100000"/>
                  <a:buNone/>
                  <a:defRPr sz="1050">
                    <a:solidFill>
                      <a:schemeClr val="bg1"/>
                    </a:solidFill>
                    <a:latin typeface="Montserrat Light" panose="00000400000000000000" pitchFamily="2" charset="-52"/>
                  </a:defRPr>
                </a:lvl1pPr>
                <a:lvl2pPr marL="914400" indent="-342900">
                  <a:lnSpc>
                    <a:spcPct val="90000"/>
                  </a:lnSpc>
                  <a:spcBef>
                    <a:spcPts val="375"/>
                  </a:spcBef>
                  <a:buClr>
                    <a:schemeClr val="dk2"/>
                  </a:buClr>
                  <a:buSzPts val="1800"/>
                  <a:buFont typeface="NTR"/>
                  <a:buChar char="—"/>
                  <a:defRPr sz="1200">
                    <a:solidFill>
                      <a:schemeClr val="dk1"/>
                    </a:solidFill>
                  </a:defRPr>
                </a:lvl2pPr>
                <a:lvl3pPr marL="1371600" indent="-342900">
                  <a:lnSpc>
                    <a:spcPct val="90000"/>
                  </a:lnSpc>
                  <a:spcBef>
                    <a:spcPts val="375"/>
                  </a:spcBef>
                  <a:buClr>
                    <a:schemeClr val="dk2"/>
                  </a:buClr>
                  <a:buSzPts val="1800"/>
                  <a:buFont typeface="Noto Sans Symbols"/>
                  <a:buChar char="▪"/>
                  <a:defRPr sz="1200">
                    <a:solidFill>
                      <a:schemeClr val="dk1"/>
                    </a:solidFill>
                  </a:defRPr>
                </a:lvl3pPr>
                <a:lvl4pPr marL="1828800" indent="-342900">
                  <a:lnSpc>
                    <a:spcPct val="90000"/>
                  </a:lnSpc>
                  <a:spcBef>
                    <a:spcPts val="375"/>
                  </a:spcBef>
                  <a:buClr>
                    <a:schemeClr val="dk2"/>
                  </a:buClr>
                  <a:buSzPts val="1800"/>
                  <a:buFont typeface="Courier New"/>
                  <a:buChar char="o"/>
                  <a:defRPr sz="1200">
                    <a:solidFill>
                      <a:schemeClr val="dk1"/>
                    </a:solidFill>
                  </a:defRPr>
                </a:lvl4pPr>
                <a:lvl5pPr marL="2286000" indent="-342900">
                  <a:lnSpc>
                    <a:spcPct val="90000"/>
                  </a:lnSpc>
                  <a:spcBef>
                    <a:spcPts val="375"/>
                  </a:spcBef>
                  <a:buClr>
                    <a:schemeClr val="dk2"/>
                  </a:buClr>
                  <a:buSzPts val="1800"/>
                  <a:buChar char="•"/>
                  <a:defRPr sz="1200">
                    <a:solidFill>
                      <a:schemeClr val="dk1"/>
                    </a:solidFill>
                  </a:defRPr>
                </a:lvl5pPr>
                <a:lvl6pPr marL="2743200" indent="-342900">
                  <a:lnSpc>
                    <a:spcPct val="90000"/>
                  </a:lnSpc>
                  <a:spcBef>
                    <a:spcPts val="375"/>
                  </a:spcBef>
                  <a:buClr>
                    <a:schemeClr val="dk1"/>
                  </a:buClr>
                  <a:buSzPts val="1800"/>
                  <a:buChar char="•"/>
                  <a:defRPr sz="1350">
                    <a:solidFill>
                      <a:schemeClr val="dk1"/>
                    </a:solidFill>
                  </a:defRPr>
                </a:lvl6pPr>
                <a:lvl7pPr marL="3200400" indent="-342900">
                  <a:lnSpc>
                    <a:spcPct val="90000"/>
                  </a:lnSpc>
                  <a:spcBef>
                    <a:spcPts val="375"/>
                  </a:spcBef>
                  <a:buClr>
                    <a:schemeClr val="dk1"/>
                  </a:buClr>
                  <a:buSzPts val="1800"/>
                  <a:buChar char="•"/>
                  <a:defRPr sz="1350">
                    <a:solidFill>
                      <a:schemeClr val="dk1"/>
                    </a:solidFill>
                  </a:defRPr>
                </a:lvl7pPr>
                <a:lvl8pPr marL="3657600" indent="-342900">
                  <a:lnSpc>
                    <a:spcPct val="90000"/>
                  </a:lnSpc>
                  <a:spcBef>
                    <a:spcPts val="375"/>
                  </a:spcBef>
                  <a:buClr>
                    <a:schemeClr val="dk1"/>
                  </a:buClr>
                  <a:buSzPts val="1800"/>
                  <a:buChar char="•"/>
                  <a:defRPr sz="1350">
                    <a:solidFill>
                      <a:schemeClr val="dk1"/>
                    </a:solidFill>
                  </a:defRPr>
                </a:lvl8pPr>
                <a:lvl9pPr marL="4114800" indent="-342900">
                  <a:lnSpc>
                    <a:spcPct val="90000"/>
                  </a:lnSpc>
                  <a:spcBef>
                    <a:spcPts val="375"/>
                  </a:spcBef>
                  <a:buClr>
                    <a:schemeClr val="dk1"/>
                  </a:buClr>
                  <a:buSzPts val="1800"/>
                  <a:buChar char="•"/>
                  <a:defRPr sz="1350">
                    <a:solidFill>
                      <a:schemeClr val="dk1"/>
                    </a:solidFill>
                  </a:defRPr>
                </a:lvl9pPr>
              </a:lstStyle>
              <a:p>
                <a:pPr marL="0" marR="0" lvl="0" indent="0" algn="l" defTabSz="1218804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D08D61"/>
                  </a:buClr>
                  <a:buSzPct val="100000"/>
                  <a:buFontTx/>
                  <a:buNone/>
                  <a:tabLst/>
                  <a:defRPr/>
                </a:pPr>
                <a:r>
                  <a:rPr kumimoji="0" lang="ru-RU" sz="1866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ontserrat Light" panose="00000400000000000000" pitchFamily="2" charset="-52"/>
                    <a:cs typeface="Arial"/>
                    <a:sym typeface="Arial"/>
                  </a:rPr>
                  <a:t>Приезжай </a:t>
                </a:r>
                <a:br>
                  <a:rPr kumimoji="0" lang="ru-RU" sz="1866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ontserrat Light" panose="00000400000000000000" pitchFamily="2" charset="-52"/>
                    <a:cs typeface="Arial"/>
                    <a:sym typeface="Arial"/>
                  </a:rPr>
                </a:br>
                <a:r>
                  <a:rPr kumimoji="0" lang="ru-RU" sz="1866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ontserrat Light" panose="00000400000000000000" pitchFamily="2" charset="-52"/>
                    <a:cs typeface="Arial"/>
                    <a:sym typeface="Arial"/>
                  </a:rPr>
                  <a:t>на финал</a:t>
                </a:r>
                <a:br>
                  <a:rPr kumimoji="0" lang="ru-RU" sz="1866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ontserrat Light" panose="00000400000000000000" pitchFamily="2" charset="-52"/>
                    <a:cs typeface="Arial"/>
                    <a:sym typeface="Arial"/>
                  </a:rPr>
                </a:br>
                <a:r>
                  <a:rPr kumimoji="0" lang="ru-RU" sz="1866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Montserrat Light" panose="00000400000000000000" pitchFamily="2" charset="-52"/>
                    <a:cs typeface="Arial"/>
                    <a:sym typeface="Arial"/>
                  </a:rPr>
                  <a:t>и получи награду!</a:t>
                </a: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849795A-BAF5-3746-9D2F-2F248E77BAEC}"/>
                  </a:ext>
                </a:extLst>
              </p:cNvPr>
              <p:cNvSpPr txBox="1"/>
              <p:nvPr/>
            </p:nvSpPr>
            <p:spPr>
              <a:xfrm>
                <a:off x="7122643" y="1778330"/>
                <a:ext cx="1553912" cy="62324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1218804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ru-RU" sz="2666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D08D61"/>
                    </a:solidFill>
                    <a:effectLst/>
                    <a:uLnTx/>
                    <a:uFillTx/>
                    <a:latin typeface="Montserrat SemiBold" panose="00000700000000000000" pitchFamily="2" charset="-52"/>
                    <a:cs typeface="Arial"/>
                    <a:sym typeface="Arial"/>
                  </a:rPr>
                  <a:t>16 мая</a:t>
                </a:r>
                <a:br>
                  <a:rPr kumimoji="0" lang="ru-RU" sz="2666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D08D61"/>
                    </a:solidFill>
                    <a:effectLst/>
                    <a:uLnTx/>
                    <a:uFillTx/>
                    <a:latin typeface="Montserrat SemiBold" panose="00000700000000000000" pitchFamily="2" charset="-52"/>
                    <a:cs typeface="Arial"/>
                    <a:sym typeface="Arial"/>
                  </a:rPr>
                </a:br>
                <a:r>
                  <a:rPr kumimoji="0" lang="ru-RU" sz="2666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D08D61"/>
                    </a:solidFill>
                    <a:effectLst/>
                    <a:uLnTx/>
                    <a:uFillTx/>
                    <a:latin typeface="Montserrat SemiBold" panose="00000700000000000000" pitchFamily="2" charset="-52"/>
                    <a:cs typeface="Arial"/>
                    <a:sym typeface="Arial"/>
                  </a:rPr>
                  <a:t>Москва </a:t>
                </a:r>
              </a:p>
            </p:txBody>
          </p:sp>
        </p:grpSp>
        <p:pic>
          <p:nvPicPr>
            <p:cNvPr id="31" name="Рисунок 30">
              <a:extLst>
                <a:ext uri="{FF2B5EF4-FFF2-40B4-BE49-F238E27FC236}">
                  <a16:creationId xmlns:a16="http://schemas.microsoft.com/office/drawing/2014/main" id="{54D7E741-C949-EC81-8C44-FD9A00EE87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142203" y="1051074"/>
              <a:ext cx="724827" cy="724827"/>
            </a:xfrm>
            <a:prstGeom prst="rect">
              <a:avLst/>
            </a:prstGeom>
          </p:spPr>
        </p:pic>
      </p:grpSp>
      <p:sp>
        <p:nvSpPr>
          <p:cNvPr id="3" name="Google Shape;696;p31">
            <a:hlinkClick r:id="rId6"/>
            <a:extLst>
              <a:ext uri="{FF2B5EF4-FFF2-40B4-BE49-F238E27FC236}">
                <a16:creationId xmlns:a16="http://schemas.microsoft.com/office/drawing/2014/main" id="{2BD91F74-0040-60E2-11AD-3073196EB244}"/>
              </a:ext>
            </a:extLst>
          </p:cNvPr>
          <p:cNvSpPr/>
          <p:nvPr/>
        </p:nvSpPr>
        <p:spPr>
          <a:xfrm>
            <a:off x="10824275" y="5429488"/>
            <a:ext cx="1001719" cy="383423"/>
          </a:xfrm>
          <a:prstGeom prst="roundRect">
            <a:avLst>
              <a:gd name="adj" fmla="val 50000"/>
            </a:avLst>
          </a:prstGeom>
          <a:solidFill>
            <a:schemeClr val="bg2"/>
          </a:solidFill>
          <a:ln w="6350">
            <a:solidFill>
              <a:schemeClr val="bg1"/>
            </a:solidFill>
          </a:ln>
          <a:effectLst>
            <a:outerShdw blurRad="50800" dist="38100" dir="2700000" algn="tl" rotWithShape="0">
              <a:schemeClr val="bg1">
                <a:alpha val="40000"/>
              </a:schemeClr>
            </a:outerShdw>
          </a:effectLst>
        </p:spPr>
        <p:txBody>
          <a:bodyPr spcFirstLastPara="1" wrap="square" lIns="121862" tIns="47985" rIns="121862" bIns="0" anchor="ctr" anchorCtr="0">
            <a:noAutofit/>
          </a:bodyPr>
          <a:lstStyle/>
          <a:p>
            <a:pPr marL="0" marR="0" lvl="0" indent="0" algn="l" defTabSz="121880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Tx/>
              <a:buNone/>
              <a:tabLst/>
              <a:defRPr/>
            </a:pPr>
            <a:r>
              <a:rPr kumimoji="0" lang="ru-RU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rPr>
              <a:t>Подробные</a:t>
            </a:r>
            <a:br>
              <a:rPr kumimoji="0" lang="ru-RU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rPr>
            </a:br>
            <a:r>
              <a:rPr kumimoji="0" lang="ru-RU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rPr>
              <a:t>условия участия </a:t>
            </a:r>
          </a:p>
        </p:txBody>
      </p:sp>
      <p:grpSp>
        <p:nvGrpSpPr>
          <p:cNvPr id="36" name="Группа 35">
            <a:extLst>
              <a:ext uri="{FF2B5EF4-FFF2-40B4-BE49-F238E27FC236}">
                <a16:creationId xmlns:a16="http://schemas.microsoft.com/office/drawing/2014/main" id="{13795B7D-F7FA-49F1-CE60-8DD488E122D5}"/>
              </a:ext>
            </a:extLst>
          </p:cNvPr>
          <p:cNvGrpSpPr/>
          <p:nvPr/>
        </p:nvGrpSpPr>
        <p:grpSpPr>
          <a:xfrm>
            <a:off x="606801" y="1665707"/>
            <a:ext cx="1906942" cy="1751177"/>
            <a:chOff x="453830" y="1249666"/>
            <a:chExt cx="1430648" cy="1313788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A682B22-CAA4-C18E-395F-28080FE5993E}"/>
                </a:ext>
              </a:extLst>
            </p:cNvPr>
            <p:cNvSpPr txBox="1"/>
            <p:nvPr/>
          </p:nvSpPr>
          <p:spPr>
            <a:xfrm>
              <a:off x="462539" y="1821919"/>
              <a:ext cx="1206363" cy="29093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>
                <a:lnSpc>
                  <a:spcPct val="90000"/>
                </a:lnSpc>
                <a:buClr>
                  <a:schemeClr val="dk2"/>
                </a:buClr>
                <a:buSzPts val="1800"/>
                <a:buNone/>
                <a:defRPr sz="1000">
                  <a:solidFill>
                    <a:schemeClr val="dk1"/>
                  </a:solidFill>
                </a:defRPr>
              </a:lvl1pPr>
              <a:lvl2pPr marL="9144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NTR"/>
                <a:buChar char="—"/>
                <a:defRPr sz="1200">
                  <a:solidFill>
                    <a:schemeClr val="dk1"/>
                  </a:solidFill>
                </a:defRPr>
              </a:lvl2pPr>
              <a:lvl3pPr marL="13716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Noto Sans Symbols"/>
                <a:buChar char="▪"/>
                <a:defRPr sz="1200">
                  <a:solidFill>
                    <a:schemeClr val="dk1"/>
                  </a:solidFill>
                </a:defRPr>
              </a:lvl3pPr>
              <a:lvl4pPr marL="18288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Courier New"/>
                <a:buChar char="o"/>
                <a:defRPr sz="1200">
                  <a:solidFill>
                    <a:schemeClr val="dk1"/>
                  </a:solidFill>
                </a:defRPr>
              </a:lvl4pPr>
              <a:lvl5pPr marL="22860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Char char="•"/>
                <a:defRPr sz="1200">
                  <a:solidFill>
                    <a:schemeClr val="dk1"/>
                  </a:solidFill>
                </a:defRPr>
              </a:lvl5pPr>
              <a:lvl6pPr marL="27432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6pPr>
              <a:lvl7pPr marL="32004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7pPr>
              <a:lvl8pPr marL="36576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8pPr>
              <a:lvl9pPr marL="41148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9pPr>
            </a:lstStyle>
            <a:p>
              <a:pPr marL="0" marR="0" lvl="0" indent="0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D08D61"/>
                </a:buClr>
                <a:buSzPct val="100000"/>
                <a:buFontTx/>
                <a:buNone/>
                <a:tabLst/>
                <a:defRPr/>
              </a:pPr>
              <a: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Подай заявку </a:t>
              </a:r>
              <a:b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</a:br>
              <a:r>
                <a:rPr kumimoji="0" lang="ru-RU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до 28.02.2025</a:t>
              </a:r>
              <a:endPara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endParaRPr>
            </a:p>
          </p:txBody>
        </p:sp>
        <p:pic>
          <p:nvPicPr>
            <p:cNvPr id="39" name="Рисунок 38">
              <a:extLst>
                <a:ext uri="{FF2B5EF4-FFF2-40B4-BE49-F238E27FC236}">
                  <a16:creationId xmlns:a16="http://schemas.microsoft.com/office/drawing/2014/main" id="{572968E5-79BC-EC1A-4141-DF600FADCB2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duotone>
                <a:prstClr val="black"/>
                <a:schemeClr val="bg2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53830" y="1249666"/>
              <a:ext cx="436272" cy="436272"/>
            </a:xfrm>
            <a:prstGeom prst="rect">
              <a:avLst/>
            </a:prstGeom>
          </p:spPr>
        </p:pic>
        <p:sp>
          <p:nvSpPr>
            <p:cNvPr id="6" name="Google Shape;123;p4">
              <a:extLst>
                <a:ext uri="{FF2B5EF4-FFF2-40B4-BE49-F238E27FC236}">
                  <a16:creationId xmlns:a16="http://schemas.microsoft.com/office/drawing/2014/main" id="{B83A9C59-C344-7D82-19FD-535BAD2E304F}"/>
                </a:ext>
              </a:extLst>
            </p:cNvPr>
            <p:cNvSpPr txBox="1"/>
            <p:nvPr/>
          </p:nvSpPr>
          <p:spPr>
            <a:xfrm>
              <a:off x="459514" y="2184391"/>
              <a:ext cx="1424964" cy="37906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defTabSz="1218804" rtl="0" eaLnBrk="1" fontAlgn="auto" latinLnBrk="0" hangingPunct="1">
                <a:lnSpc>
                  <a:spcPct val="90000"/>
                </a:lnSpc>
                <a:spcBef>
                  <a:spcPts val="67"/>
                </a:spcBef>
                <a:spcAft>
                  <a:spcPts val="0"/>
                </a:spcAft>
                <a:buClr>
                  <a:srgbClr val="D08D61"/>
                </a:buClr>
                <a:buSzPts val="800"/>
                <a:buFontTx/>
                <a:buNone/>
                <a:tabLst/>
                <a:defRPr/>
              </a:pP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подробные условия 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на сайте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sng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Лучший </a:t>
              </a:r>
              <a:r>
                <a:rPr kumimoji="0" lang="ru-RU" sz="1066" b="0" i="0" u="sng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  <a:hlinkClick r:id="rId6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кровельщик</a:t>
              </a:r>
              <a:endParaRPr kumimoji="0" lang="ru-RU" sz="1066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endParaRPr>
            </a:p>
          </p:txBody>
        </p:sp>
      </p:grpSp>
      <p:grpSp>
        <p:nvGrpSpPr>
          <p:cNvPr id="14" name="Группа 13">
            <a:extLst>
              <a:ext uri="{FF2B5EF4-FFF2-40B4-BE49-F238E27FC236}">
                <a16:creationId xmlns:a16="http://schemas.microsoft.com/office/drawing/2014/main" id="{7AD0D703-836F-5EF1-A344-AA21D0E04FB8}"/>
              </a:ext>
            </a:extLst>
          </p:cNvPr>
          <p:cNvGrpSpPr/>
          <p:nvPr/>
        </p:nvGrpSpPr>
        <p:grpSpPr>
          <a:xfrm>
            <a:off x="2844959" y="1666062"/>
            <a:ext cx="2026577" cy="1782406"/>
            <a:chOff x="2132967" y="1249932"/>
            <a:chExt cx="1520402" cy="133721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96FBC64-4D6E-6596-9F42-D55F46C0984A}"/>
                </a:ext>
              </a:extLst>
            </p:cNvPr>
            <p:cNvSpPr txBox="1"/>
            <p:nvPr/>
          </p:nvSpPr>
          <p:spPr>
            <a:xfrm>
              <a:off x="2177127" y="1821919"/>
              <a:ext cx="1476242" cy="29093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>
                <a:lnSpc>
                  <a:spcPct val="90000"/>
                </a:lnSpc>
                <a:buClr>
                  <a:schemeClr val="dk2"/>
                </a:buClr>
                <a:buSzPct val="100000"/>
                <a:buNone/>
                <a:defRPr sz="1200">
                  <a:solidFill>
                    <a:schemeClr val="bg1"/>
                  </a:solidFill>
                  <a:latin typeface="Montserrat Light" panose="00000400000000000000" pitchFamily="2" charset="-52"/>
                </a:defRPr>
              </a:lvl1pPr>
              <a:lvl2pPr marL="9144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NTR"/>
                <a:buChar char="—"/>
                <a:defRPr sz="1200">
                  <a:solidFill>
                    <a:schemeClr val="dk1"/>
                  </a:solidFill>
                </a:defRPr>
              </a:lvl2pPr>
              <a:lvl3pPr marL="13716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Noto Sans Symbols"/>
                <a:buChar char="▪"/>
                <a:defRPr sz="1200">
                  <a:solidFill>
                    <a:schemeClr val="dk1"/>
                  </a:solidFill>
                </a:defRPr>
              </a:lvl3pPr>
              <a:lvl4pPr marL="18288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Courier New"/>
                <a:buChar char="o"/>
                <a:defRPr sz="1200">
                  <a:solidFill>
                    <a:schemeClr val="dk1"/>
                  </a:solidFill>
                </a:defRPr>
              </a:lvl4pPr>
              <a:lvl5pPr marL="22860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Char char="•"/>
                <a:defRPr sz="1200">
                  <a:solidFill>
                    <a:schemeClr val="dk1"/>
                  </a:solidFill>
                </a:defRPr>
              </a:lvl5pPr>
              <a:lvl6pPr marL="27432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6pPr>
              <a:lvl7pPr marL="32004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7pPr>
              <a:lvl8pPr marL="36576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8pPr>
              <a:lvl9pPr marL="41148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9pPr>
            </a:lstStyle>
            <a:p>
              <a:pPr marL="0" marR="0" lvl="0" indent="0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D08D61"/>
                </a:buClr>
                <a:buSzPct val="100000"/>
                <a:buFontTx/>
                <a:buNone/>
                <a:tabLst/>
                <a:defRPr/>
              </a:pPr>
              <a: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Выбери </a:t>
              </a:r>
              <a:b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</a:br>
              <a: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номинацию</a:t>
              </a:r>
            </a:p>
          </p:txBody>
        </p:sp>
        <p:pic>
          <p:nvPicPr>
            <p:cNvPr id="41" name="Рисунок 40">
              <a:extLst>
                <a:ext uri="{FF2B5EF4-FFF2-40B4-BE49-F238E27FC236}">
                  <a16:creationId xmlns:a16="http://schemas.microsoft.com/office/drawing/2014/main" id="{E26E4F8D-9CC1-66EA-FA6F-00D52700C9C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hqprint">
              <a:duotone>
                <a:prstClr val="black"/>
                <a:schemeClr val="accent1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132967" y="1249932"/>
              <a:ext cx="436273" cy="436273"/>
            </a:xfrm>
            <a:prstGeom prst="rect">
              <a:avLst/>
            </a:prstGeom>
          </p:spPr>
        </p:pic>
        <p:sp>
          <p:nvSpPr>
            <p:cNvPr id="15" name="Google Shape;129;p4">
              <a:extLst>
                <a:ext uri="{FF2B5EF4-FFF2-40B4-BE49-F238E27FC236}">
                  <a16:creationId xmlns:a16="http://schemas.microsoft.com/office/drawing/2014/main" id="{7D95E722-4D9D-EBCC-6CC1-3D72EE17FB03}"/>
                </a:ext>
              </a:extLst>
            </p:cNvPr>
            <p:cNvSpPr txBox="1"/>
            <p:nvPr/>
          </p:nvSpPr>
          <p:spPr>
            <a:xfrm>
              <a:off x="2177127" y="2204678"/>
              <a:ext cx="1371965" cy="38247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0" indent="0">
                <a:buClr>
                  <a:schemeClr val="dk2"/>
                </a:buClr>
                <a:buSzPts val="800"/>
                <a:buNone/>
                <a:defRPr sz="800">
                  <a:solidFill>
                    <a:schemeClr val="tx2"/>
                  </a:solidFill>
                </a:defRPr>
              </a:lvl1pPr>
            </a:lstStyle>
            <a:p>
              <a:pPr marL="0" marR="0" lvl="0" indent="0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D08D61"/>
                </a:buClr>
                <a:buSzPts val="800"/>
                <a:buFontTx/>
                <a:buNone/>
                <a:tabLst/>
                <a:defRPr/>
              </a:pP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Действуй 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по инструкции на сайте 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и не проиграешь!</a:t>
              </a:r>
              <a:endParaRPr kumimoji="0" sz="1066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endParaRPr>
            </a:p>
          </p:txBody>
        </p:sp>
      </p:grpSp>
      <p:grpSp>
        <p:nvGrpSpPr>
          <p:cNvPr id="23" name="Группа 22">
            <a:extLst>
              <a:ext uri="{FF2B5EF4-FFF2-40B4-BE49-F238E27FC236}">
                <a16:creationId xmlns:a16="http://schemas.microsoft.com/office/drawing/2014/main" id="{B6CA4ECC-466D-AB9F-63FA-2472B29D1551}"/>
              </a:ext>
            </a:extLst>
          </p:cNvPr>
          <p:cNvGrpSpPr/>
          <p:nvPr/>
        </p:nvGrpSpPr>
        <p:grpSpPr>
          <a:xfrm>
            <a:off x="4958438" y="1608963"/>
            <a:ext cx="2394477" cy="2680810"/>
            <a:chOff x="3718565" y="1207095"/>
            <a:chExt cx="1796412" cy="2011228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98286CC-6B66-A814-1652-7D4A52C09FA9}"/>
                </a:ext>
              </a:extLst>
            </p:cNvPr>
            <p:cNvSpPr txBox="1"/>
            <p:nvPr/>
          </p:nvSpPr>
          <p:spPr>
            <a:xfrm>
              <a:off x="3735393" y="1821919"/>
              <a:ext cx="1710496" cy="29093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>
                <a:lnSpc>
                  <a:spcPct val="90000"/>
                </a:lnSpc>
                <a:buClr>
                  <a:schemeClr val="dk2"/>
                </a:buClr>
                <a:buSzPct val="100000"/>
                <a:buNone/>
                <a:defRPr sz="1200">
                  <a:solidFill>
                    <a:schemeClr val="bg1"/>
                  </a:solidFill>
                  <a:latin typeface="Montserrat Light" panose="00000400000000000000" pitchFamily="2" charset="-52"/>
                </a:defRPr>
              </a:lvl1pPr>
              <a:lvl2pPr marL="9144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NTR"/>
                <a:buChar char="—"/>
                <a:defRPr sz="1200">
                  <a:solidFill>
                    <a:schemeClr val="dk1"/>
                  </a:solidFill>
                </a:defRPr>
              </a:lvl2pPr>
              <a:lvl3pPr marL="13716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Noto Sans Symbols"/>
                <a:buChar char="▪"/>
                <a:defRPr sz="1200">
                  <a:solidFill>
                    <a:schemeClr val="dk1"/>
                  </a:solidFill>
                </a:defRPr>
              </a:lvl3pPr>
              <a:lvl4pPr marL="18288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Courier New"/>
                <a:buChar char="o"/>
                <a:defRPr sz="1200">
                  <a:solidFill>
                    <a:schemeClr val="dk1"/>
                  </a:solidFill>
                </a:defRPr>
              </a:lvl4pPr>
              <a:lvl5pPr marL="22860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Char char="•"/>
                <a:defRPr sz="1200">
                  <a:solidFill>
                    <a:schemeClr val="dk1"/>
                  </a:solidFill>
                </a:defRPr>
              </a:lvl5pPr>
              <a:lvl6pPr marL="27432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6pPr>
              <a:lvl7pPr marL="32004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7pPr>
              <a:lvl8pPr marL="36576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8pPr>
              <a:lvl9pPr marL="41148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9pPr>
            </a:lstStyle>
            <a:p>
              <a:pPr marL="0" marR="0" lvl="0" indent="0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D08D61"/>
                </a:buClr>
                <a:buSzPct val="100000"/>
                <a:buFontTx/>
                <a:buNone/>
                <a:tabLst/>
                <a:defRPr/>
              </a:pPr>
              <a: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Добавь информацию </a:t>
              </a:r>
              <a:b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</a:br>
              <a: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об объекте </a:t>
              </a:r>
            </a:p>
          </p:txBody>
        </p:sp>
        <p:pic>
          <p:nvPicPr>
            <p:cNvPr id="40" name="Рисунок 39">
              <a:extLst>
                <a:ext uri="{FF2B5EF4-FFF2-40B4-BE49-F238E27FC236}">
                  <a16:creationId xmlns:a16="http://schemas.microsoft.com/office/drawing/2014/main" id="{9E893FAD-A9CF-5938-879C-0F42D37FBBE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duotone>
                <a:prstClr val="black"/>
                <a:schemeClr val="accent1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718565" y="1207095"/>
              <a:ext cx="521415" cy="521415"/>
            </a:xfrm>
            <a:prstGeom prst="rect">
              <a:avLst/>
            </a:prstGeom>
          </p:spPr>
        </p:pic>
        <p:sp>
          <p:nvSpPr>
            <p:cNvPr id="16" name="Google Shape;130;p4">
              <a:extLst>
                <a:ext uri="{FF2B5EF4-FFF2-40B4-BE49-F238E27FC236}">
                  <a16:creationId xmlns:a16="http://schemas.microsoft.com/office/drawing/2014/main" id="{0396680C-9430-758E-4D7D-4E7481785C9B}"/>
                </a:ext>
              </a:extLst>
            </p:cNvPr>
            <p:cNvSpPr txBox="1"/>
            <p:nvPr/>
          </p:nvSpPr>
          <p:spPr>
            <a:xfrm>
              <a:off x="3746221" y="2190521"/>
              <a:ext cx="1768756" cy="102780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143953" marR="0" lvl="0" indent="-143953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E5DBB5"/>
                </a:buClr>
                <a:buSzPts val="800"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или загрузи фото/видео 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объекта и узлов</a:t>
              </a:r>
            </a:p>
            <a:p>
              <a:pPr marL="143953" marR="0" lvl="0" indent="-143953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E5DBB5"/>
                </a:buClr>
                <a:buSzPts val="800"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или из своего портфолио 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на </a:t>
              </a:r>
              <a:r>
                <a:rPr kumimoji="0" lang="en-US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roof.ru</a:t>
              </a:r>
            </a:p>
            <a:p>
              <a:pPr marL="143953" marR="0" lvl="0" indent="-143953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E5DBB5"/>
                </a:buClr>
                <a:buSzPts val="800"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или акт осмотра из TN CHECK</a:t>
              </a:r>
            </a:p>
            <a:p>
              <a:pPr marL="143953" marR="0" lvl="0" indent="-143953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400"/>
                </a:spcAft>
                <a:buClr>
                  <a:srgbClr val="E5DBB5"/>
                </a:buClr>
                <a:buSzPts val="800"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или акт осмотра объекта 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инженером Службы Качества 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ТЕХНОНИКОЛЬ</a:t>
              </a:r>
            </a:p>
          </p:txBody>
        </p:sp>
      </p:grpSp>
      <p:sp>
        <p:nvSpPr>
          <p:cNvPr id="24" name="Шестиугольник 23">
            <a:extLst>
              <a:ext uri="{FF2B5EF4-FFF2-40B4-BE49-F238E27FC236}">
                <a16:creationId xmlns:a16="http://schemas.microsoft.com/office/drawing/2014/main" id="{7175D99A-E63B-9BA6-A4E3-2297B666AB53}"/>
              </a:ext>
            </a:extLst>
          </p:cNvPr>
          <p:cNvSpPr/>
          <p:nvPr/>
        </p:nvSpPr>
        <p:spPr>
          <a:xfrm rot="5400000" flipV="1">
            <a:off x="2890458" y="4418155"/>
            <a:ext cx="193790" cy="167060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ru-RU" sz="1866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26" name="Группа 25">
            <a:extLst>
              <a:ext uri="{FF2B5EF4-FFF2-40B4-BE49-F238E27FC236}">
                <a16:creationId xmlns:a16="http://schemas.microsoft.com/office/drawing/2014/main" id="{818B9A58-CEBE-E73F-D949-E6B8AEE226ED}"/>
              </a:ext>
            </a:extLst>
          </p:cNvPr>
          <p:cNvGrpSpPr/>
          <p:nvPr/>
        </p:nvGrpSpPr>
        <p:grpSpPr>
          <a:xfrm>
            <a:off x="7539365" y="1612804"/>
            <a:ext cx="1734455" cy="1834574"/>
            <a:chOff x="5654857" y="1209976"/>
            <a:chExt cx="1301243" cy="137635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DB015C0-7DC6-8A95-D4EF-C5754542007B}"/>
                </a:ext>
              </a:extLst>
            </p:cNvPr>
            <p:cNvSpPr txBox="1"/>
            <p:nvPr/>
          </p:nvSpPr>
          <p:spPr>
            <a:xfrm>
              <a:off x="5654857" y="1821919"/>
              <a:ext cx="1077297" cy="29093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>
                <a:lnSpc>
                  <a:spcPct val="90000"/>
                </a:lnSpc>
                <a:buClr>
                  <a:schemeClr val="dk2"/>
                </a:buClr>
                <a:buSzPct val="100000"/>
                <a:buNone/>
                <a:defRPr sz="1200">
                  <a:solidFill>
                    <a:schemeClr val="bg1"/>
                  </a:solidFill>
                  <a:latin typeface="Montserrat Light" panose="00000400000000000000" pitchFamily="2" charset="-52"/>
                </a:defRPr>
              </a:lvl1pPr>
              <a:lvl2pPr marL="9144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NTR"/>
                <a:buChar char="—"/>
                <a:defRPr sz="1200">
                  <a:solidFill>
                    <a:schemeClr val="dk1"/>
                  </a:solidFill>
                </a:defRPr>
              </a:lvl2pPr>
              <a:lvl3pPr marL="13716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Noto Sans Symbols"/>
                <a:buChar char="▪"/>
                <a:defRPr sz="1200">
                  <a:solidFill>
                    <a:schemeClr val="dk1"/>
                  </a:solidFill>
                </a:defRPr>
              </a:lvl3pPr>
              <a:lvl4pPr marL="18288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Font typeface="Courier New"/>
                <a:buChar char="o"/>
                <a:defRPr sz="1200">
                  <a:solidFill>
                    <a:schemeClr val="dk1"/>
                  </a:solidFill>
                </a:defRPr>
              </a:lvl4pPr>
              <a:lvl5pPr marL="2286000" indent="-342900">
                <a:lnSpc>
                  <a:spcPct val="90000"/>
                </a:lnSpc>
                <a:spcBef>
                  <a:spcPts val="375"/>
                </a:spcBef>
                <a:buClr>
                  <a:schemeClr val="dk2"/>
                </a:buClr>
                <a:buSzPts val="1800"/>
                <a:buChar char="•"/>
                <a:defRPr sz="1200">
                  <a:solidFill>
                    <a:schemeClr val="dk1"/>
                  </a:solidFill>
                </a:defRPr>
              </a:lvl5pPr>
              <a:lvl6pPr marL="27432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6pPr>
              <a:lvl7pPr marL="32004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7pPr>
              <a:lvl8pPr marL="36576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8pPr>
              <a:lvl9pPr marL="4114800" indent="-342900">
                <a:lnSpc>
                  <a:spcPct val="90000"/>
                </a:lnSpc>
                <a:spcBef>
                  <a:spcPts val="375"/>
                </a:spcBef>
                <a:buClr>
                  <a:schemeClr val="dk1"/>
                </a:buClr>
                <a:buSzPts val="1800"/>
                <a:buChar char="•"/>
                <a:defRPr sz="1350">
                  <a:solidFill>
                    <a:schemeClr val="dk1"/>
                  </a:solidFill>
                </a:defRPr>
              </a:lvl9pPr>
            </a:lstStyle>
            <a:p>
              <a:pPr marL="0" marR="0" lvl="0" indent="0" algn="l" defTabSz="1218804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D08D61"/>
                </a:buClr>
                <a:buSzPct val="100000"/>
                <a:buFontTx/>
                <a:buNone/>
                <a:tabLst/>
                <a:defRPr/>
              </a:pPr>
              <a: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Дождись</a:t>
              </a:r>
              <a:b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</a:br>
              <a:r>
                <a:rPr kumimoji="0" lang="ru-RU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результатов </a:t>
              </a:r>
            </a:p>
          </p:txBody>
        </p:sp>
        <p:pic>
          <p:nvPicPr>
            <p:cNvPr id="42" name="Рисунок 41">
              <a:extLst>
                <a:ext uri="{FF2B5EF4-FFF2-40B4-BE49-F238E27FC236}">
                  <a16:creationId xmlns:a16="http://schemas.microsoft.com/office/drawing/2014/main" id="{EE56B82E-E042-5ADF-2A9C-FC60D19A893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hqprint">
              <a:duotone>
                <a:prstClr val="black"/>
                <a:schemeClr val="accent1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654857" y="1209976"/>
              <a:ext cx="515652" cy="515652"/>
            </a:xfrm>
            <a:prstGeom prst="rect">
              <a:avLst/>
            </a:prstGeom>
          </p:spPr>
        </p:pic>
        <p:sp>
          <p:nvSpPr>
            <p:cNvPr id="25" name="Google Shape;131;p4">
              <a:extLst>
                <a:ext uri="{FF2B5EF4-FFF2-40B4-BE49-F238E27FC236}">
                  <a16:creationId xmlns:a16="http://schemas.microsoft.com/office/drawing/2014/main" id="{86759F66-59F3-E9A6-8D67-1964EAB28299}"/>
                </a:ext>
              </a:extLst>
            </p:cNvPr>
            <p:cNvSpPr txBox="1"/>
            <p:nvPr/>
          </p:nvSpPr>
          <p:spPr>
            <a:xfrm>
              <a:off x="5654857" y="2191205"/>
              <a:ext cx="1301243" cy="39512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>
                <a:buClr>
                  <a:schemeClr val="dk2"/>
                </a:buClr>
                <a:buSzPts val="800"/>
                <a:buNone/>
                <a:defRPr sz="800">
                  <a:solidFill>
                    <a:schemeClr val="tx2"/>
                  </a:solidFill>
                </a:defRPr>
              </a:lvl1pPr>
            </a:lstStyle>
            <a:p>
              <a:pPr marL="0" marR="0" lvl="0" indent="0" algn="l" defTabSz="121880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D08D61"/>
                </a:buClr>
                <a:buSzPts val="800"/>
                <a:buFontTx/>
                <a:buNone/>
                <a:tabLst/>
                <a:defRPr/>
              </a:pP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Объявление </a:t>
              </a:r>
              <a:b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</a:br>
              <a:r>
                <a:rPr kumimoji="0" lang="ru-RU" sz="1066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85000"/>
                    </a:srgbClr>
                  </a:solidFill>
                  <a:effectLst/>
                  <a:uLnTx/>
                  <a:uFillTx/>
                  <a:latin typeface="Montserrat Light" panose="00000400000000000000" pitchFamily="2" charset="-52"/>
                  <a:cs typeface="Arial"/>
                  <a:sym typeface="Arial"/>
                </a:rPr>
                <a:t>финалистов в апреле 2025 г.</a:t>
              </a:r>
              <a:endParaRPr kumimoji="0" sz="1066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Montserrat Light" panose="00000400000000000000" pitchFamily="2" charset="-52"/>
                <a:cs typeface="Arial"/>
                <a:sym typeface="Arial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69524187-FFCE-94F0-825A-AF168FDB7797}"/>
              </a:ext>
            </a:extLst>
          </p:cNvPr>
          <p:cNvSpPr txBox="1"/>
          <p:nvPr/>
        </p:nvSpPr>
        <p:spPr>
          <a:xfrm>
            <a:off x="618410" y="4717928"/>
            <a:ext cx="692902" cy="1938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>
              <a:lnSpc>
                <a:spcPct val="90000"/>
              </a:lnSpc>
              <a:buClr>
                <a:schemeClr val="dk2"/>
              </a:buClr>
              <a:buSzPts val="1800"/>
              <a:buNone/>
              <a:defRPr sz="1000">
                <a:solidFill>
                  <a:schemeClr val="dk1"/>
                </a:solidFill>
              </a:defRPr>
            </a:lvl1pPr>
            <a:lvl2pPr marL="9144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TR"/>
              <a:buChar char="—"/>
              <a:defRPr sz="1200">
                <a:solidFill>
                  <a:schemeClr val="dk1"/>
                </a:solidFill>
              </a:defRPr>
            </a:lvl2pPr>
            <a:lvl3pPr marL="13716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oto Sans Symbols"/>
              <a:buChar char="▪"/>
              <a:defRPr sz="1200">
                <a:solidFill>
                  <a:schemeClr val="dk1"/>
                </a:solidFill>
              </a:defRPr>
            </a:lvl3pPr>
            <a:lvl4pPr marL="18288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Courier New"/>
              <a:buChar char="o"/>
              <a:defRPr sz="1200">
                <a:solidFill>
                  <a:schemeClr val="dk1"/>
                </a:solidFill>
              </a:defRPr>
            </a:lvl4pPr>
            <a:lvl5pPr marL="22860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Char char="•"/>
              <a:defRPr sz="1200">
                <a:solidFill>
                  <a:schemeClr val="dk1"/>
                </a:solidFill>
              </a:defRPr>
            </a:lvl5pPr>
            <a:lvl6pPr marL="27432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6pPr>
            <a:lvl7pPr marL="32004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7pPr>
            <a:lvl8pPr marL="36576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8pPr>
            <a:lvl9pPr marL="41148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9pPr>
          </a:lstStyle>
          <a:p>
            <a:pPr marL="0" marR="0" lvl="0" indent="0" algn="l" defTabSz="1218804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D08D61"/>
              </a:buClr>
              <a:buSzPct val="100000"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D08D61"/>
                </a:solidFill>
                <a:effectLst/>
                <a:uLnTx/>
                <a:uFillTx/>
                <a:latin typeface="Montserrat SemiBold" panose="00000700000000000000" pitchFamily="2" charset="-52"/>
                <a:cs typeface="Arial"/>
                <a:sym typeface="Arial"/>
              </a:rPr>
              <a:t>1 шаг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tserrat Light" panose="00000400000000000000" pitchFamily="2" charset="-52"/>
              <a:cs typeface="Arial"/>
              <a:sym typeface="Arial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267D350-273F-445A-2A98-281EFE5D5E5F}"/>
              </a:ext>
            </a:extLst>
          </p:cNvPr>
          <p:cNvSpPr txBox="1"/>
          <p:nvPr/>
        </p:nvSpPr>
        <p:spPr>
          <a:xfrm>
            <a:off x="2903822" y="4715968"/>
            <a:ext cx="692902" cy="1938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>
              <a:lnSpc>
                <a:spcPct val="90000"/>
              </a:lnSpc>
              <a:buClr>
                <a:schemeClr val="dk2"/>
              </a:buClr>
              <a:buSzPts val="1800"/>
              <a:buNone/>
              <a:defRPr sz="1000">
                <a:solidFill>
                  <a:schemeClr val="dk1"/>
                </a:solidFill>
              </a:defRPr>
            </a:lvl1pPr>
            <a:lvl2pPr marL="9144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TR"/>
              <a:buChar char="—"/>
              <a:defRPr sz="1200">
                <a:solidFill>
                  <a:schemeClr val="dk1"/>
                </a:solidFill>
              </a:defRPr>
            </a:lvl2pPr>
            <a:lvl3pPr marL="13716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oto Sans Symbols"/>
              <a:buChar char="▪"/>
              <a:defRPr sz="1200">
                <a:solidFill>
                  <a:schemeClr val="dk1"/>
                </a:solidFill>
              </a:defRPr>
            </a:lvl3pPr>
            <a:lvl4pPr marL="18288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Courier New"/>
              <a:buChar char="o"/>
              <a:defRPr sz="1200">
                <a:solidFill>
                  <a:schemeClr val="dk1"/>
                </a:solidFill>
              </a:defRPr>
            </a:lvl4pPr>
            <a:lvl5pPr marL="22860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Char char="•"/>
              <a:defRPr sz="1200">
                <a:solidFill>
                  <a:schemeClr val="dk1"/>
                </a:solidFill>
              </a:defRPr>
            </a:lvl5pPr>
            <a:lvl6pPr marL="27432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6pPr>
            <a:lvl7pPr marL="32004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7pPr>
            <a:lvl8pPr marL="36576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8pPr>
            <a:lvl9pPr marL="41148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9pPr>
          </a:lstStyle>
          <a:p>
            <a:pPr marL="0" marR="0" lvl="0" indent="0" algn="l" defTabSz="1218804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D08D61"/>
              </a:buClr>
              <a:buSzPct val="100000"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D08D61"/>
                </a:solidFill>
                <a:effectLst/>
                <a:uLnTx/>
                <a:uFillTx/>
                <a:latin typeface="Montserrat SemiBold" panose="00000700000000000000" pitchFamily="2" charset="-52"/>
                <a:cs typeface="Arial"/>
                <a:sym typeface="Arial"/>
              </a:rPr>
              <a:t>2 шаг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tserrat Light" panose="00000400000000000000" pitchFamily="2" charset="-52"/>
              <a:cs typeface="Arial"/>
              <a:sym typeface="Arial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1AC85B8-FDCF-31FB-11C5-19620EA8B86D}"/>
              </a:ext>
            </a:extLst>
          </p:cNvPr>
          <p:cNvSpPr txBox="1"/>
          <p:nvPr/>
        </p:nvSpPr>
        <p:spPr>
          <a:xfrm>
            <a:off x="4995302" y="4715968"/>
            <a:ext cx="692902" cy="1938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>
              <a:lnSpc>
                <a:spcPct val="90000"/>
              </a:lnSpc>
              <a:buClr>
                <a:schemeClr val="dk2"/>
              </a:buClr>
              <a:buSzPts val="1800"/>
              <a:buNone/>
              <a:defRPr sz="1000">
                <a:solidFill>
                  <a:schemeClr val="dk1"/>
                </a:solidFill>
              </a:defRPr>
            </a:lvl1pPr>
            <a:lvl2pPr marL="9144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TR"/>
              <a:buChar char="—"/>
              <a:defRPr sz="1200">
                <a:solidFill>
                  <a:schemeClr val="dk1"/>
                </a:solidFill>
              </a:defRPr>
            </a:lvl2pPr>
            <a:lvl3pPr marL="13716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oto Sans Symbols"/>
              <a:buChar char="▪"/>
              <a:defRPr sz="1200">
                <a:solidFill>
                  <a:schemeClr val="dk1"/>
                </a:solidFill>
              </a:defRPr>
            </a:lvl3pPr>
            <a:lvl4pPr marL="18288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Courier New"/>
              <a:buChar char="o"/>
              <a:defRPr sz="1200">
                <a:solidFill>
                  <a:schemeClr val="dk1"/>
                </a:solidFill>
              </a:defRPr>
            </a:lvl4pPr>
            <a:lvl5pPr marL="22860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Char char="•"/>
              <a:defRPr sz="1200">
                <a:solidFill>
                  <a:schemeClr val="dk1"/>
                </a:solidFill>
              </a:defRPr>
            </a:lvl5pPr>
            <a:lvl6pPr marL="27432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6pPr>
            <a:lvl7pPr marL="32004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7pPr>
            <a:lvl8pPr marL="36576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8pPr>
            <a:lvl9pPr marL="41148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9pPr>
          </a:lstStyle>
          <a:p>
            <a:pPr marL="0" marR="0" lvl="0" indent="0" algn="l" defTabSz="1218804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D08D61"/>
              </a:buClr>
              <a:buSzPct val="100000"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D08D61"/>
                </a:solidFill>
                <a:effectLst/>
                <a:uLnTx/>
                <a:uFillTx/>
                <a:latin typeface="Montserrat SemiBold" panose="00000700000000000000" pitchFamily="2" charset="-52"/>
                <a:cs typeface="Arial"/>
                <a:sym typeface="Arial"/>
              </a:rPr>
              <a:t>3 шаг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tserrat Light" panose="00000400000000000000" pitchFamily="2" charset="-52"/>
              <a:cs typeface="Arial"/>
              <a:sym typeface="Arial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8C8CBA7-5939-0523-DD2E-21C27E73C6D1}"/>
              </a:ext>
            </a:extLst>
          </p:cNvPr>
          <p:cNvSpPr txBox="1"/>
          <p:nvPr/>
        </p:nvSpPr>
        <p:spPr>
          <a:xfrm>
            <a:off x="7581157" y="4715968"/>
            <a:ext cx="692902" cy="1938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>
              <a:lnSpc>
                <a:spcPct val="90000"/>
              </a:lnSpc>
              <a:buClr>
                <a:schemeClr val="dk2"/>
              </a:buClr>
              <a:buSzPts val="1800"/>
              <a:buNone/>
              <a:defRPr sz="1000">
                <a:solidFill>
                  <a:schemeClr val="dk1"/>
                </a:solidFill>
              </a:defRPr>
            </a:lvl1pPr>
            <a:lvl2pPr marL="9144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TR"/>
              <a:buChar char="—"/>
              <a:defRPr sz="1200">
                <a:solidFill>
                  <a:schemeClr val="dk1"/>
                </a:solidFill>
              </a:defRPr>
            </a:lvl2pPr>
            <a:lvl3pPr marL="13716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oto Sans Symbols"/>
              <a:buChar char="▪"/>
              <a:defRPr sz="1200">
                <a:solidFill>
                  <a:schemeClr val="dk1"/>
                </a:solidFill>
              </a:defRPr>
            </a:lvl3pPr>
            <a:lvl4pPr marL="18288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Courier New"/>
              <a:buChar char="o"/>
              <a:defRPr sz="1200">
                <a:solidFill>
                  <a:schemeClr val="dk1"/>
                </a:solidFill>
              </a:defRPr>
            </a:lvl4pPr>
            <a:lvl5pPr marL="22860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Char char="•"/>
              <a:defRPr sz="1200">
                <a:solidFill>
                  <a:schemeClr val="dk1"/>
                </a:solidFill>
              </a:defRPr>
            </a:lvl5pPr>
            <a:lvl6pPr marL="27432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6pPr>
            <a:lvl7pPr marL="32004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7pPr>
            <a:lvl8pPr marL="36576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8pPr>
            <a:lvl9pPr marL="41148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9pPr>
          </a:lstStyle>
          <a:p>
            <a:pPr marL="0" marR="0" lvl="0" indent="0" algn="l" defTabSz="1218804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D08D61"/>
              </a:buClr>
              <a:buSzPct val="100000"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D08D61"/>
                </a:solidFill>
                <a:effectLst/>
                <a:uLnTx/>
                <a:uFillTx/>
                <a:latin typeface="Montserrat SemiBold" panose="00000700000000000000" pitchFamily="2" charset="-52"/>
                <a:cs typeface="Arial"/>
                <a:sym typeface="Arial"/>
              </a:rPr>
              <a:t>4 шаг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tserrat Light" panose="00000400000000000000" pitchFamily="2" charset="-52"/>
              <a:cs typeface="Arial"/>
              <a:sym typeface="Arial"/>
            </a:endParaRPr>
          </a:p>
        </p:txBody>
      </p:sp>
      <p:sp>
        <p:nvSpPr>
          <p:cNvPr id="34" name="Шестиугольник 33">
            <a:extLst>
              <a:ext uri="{FF2B5EF4-FFF2-40B4-BE49-F238E27FC236}">
                <a16:creationId xmlns:a16="http://schemas.microsoft.com/office/drawing/2014/main" id="{8380632F-316C-BEFC-67DC-9EAEE776E5F6}"/>
              </a:ext>
            </a:extLst>
          </p:cNvPr>
          <p:cNvSpPr/>
          <p:nvPr/>
        </p:nvSpPr>
        <p:spPr>
          <a:xfrm rot="5400000" flipV="1">
            <a:off x="9641180" y="4418155"/>
            <a:ext cx="193790" cy="167060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8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ru-RU" sz="1866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5D61EB4-7FD5-15CA-AB0B-7912C4581AEA}"/>
              </a:ext>
            </a:extLst>
          </p:cNvPr>
          <p:cNvSpPr txBox="1"/>
          <p:nvPr/>
        </p:nvSpPr>
        <p:spPr>
          <a:xfrm>
            <a:off x="9654544" y="4698561"/>
            <a:ext cx="692902" cy="1938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>
              <a:lnSpc>
                <a:spcPct val="90000"/>
              </a:lnSpc>
              <a:buClr>
                <a:schemeClr val="dk2"/>
              </a:buClr>
              <a:buSzPts val="1800"/>
              <a:buNone/>
              <a:defRPr sz="1000">
                <a:solidFill>
                  <a:schemeClr val="dk1"/>
                </a:solidFill>
              </a:defRPr>
            </a:lvl1pPr>
            <a:lvl2pPr marL="9144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TR"/>
              <a:buChar char="—"/>
              <a:defRPr sz="1200">
                <a:solidFill>
                  <a:schemeClr val="dk1"/>
                </a:solidFill>
              </a:defRPr>
            </a:lvl2pPr>
            <a:lvl3pPr marL="13716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Noto Sans Symbols"/>
              <a:buChar char="▪"/>
              <a:defRPr sz="1200">
                <a:solidFill>
                  <a:schemeClr val="dk1"/>
                </a:solidFill>
              </a:defRPr>
            </a:lvl3pPr>
            <a:lvl4pPr marL="18288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Font typeface="Courier New"/>
              <a:buChar char="o"/>
              <a:defRPr sz="1200">
                <a:solidFill>
                  <a:schemeClr val="dk1"/>
                </a:solidFill>
              </a:defRPr>
            </a:lvl4pPr>
            <a:lvl5pPr marL="2286000" indent="-342900">
              <a:lnSpc>
                <a:spcPct val="90000"/>
              </a:lnSpc>
              <a:spcBef>
                <a:spcPts val="375"/>
              </a:spcBef>
              <a:buClr>
                <a:schemeClr val="dk2"/>
              </a:buClr>
              <a:buSzPts val="1800"/>
              <a:buChar char="•"/>
              <a:defRPr sz="1200">
                <a:solidFill>
                  <a:schemeClr val="dk1"/>
                </a:solidFill>
              </a:defRPr>
            </a:lvl5pPr>
            <a:lvl6pPr marL="27432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6pPr>
            <a:lvl7pPr marL="32004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7pPr>
            <a:lvl8pPr marL="36576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8pPr>
            <a:lvl9pPr marL="4114800" indent="-342900">
              <a:lnSpc>
                <a:spcPct val="90000"/>
              </a:lnSpc>
              <a:spcBef>
                <a:spcPts val="375"/>
              </a:spcBef>
              <a:buClr>
                <a:schemeClr val="dk1"/>
              </a:buClr>
              <a:buSzPts val="1800"/>
              <a:buChar char="•"/>
              <a:defRPr sz="1350">
                <a:solidFill>
                  <a:schemeClr val="dk1"/>
                </a:solidFill>
              </a:defRPr>
            </a:lvl9pPr>
          </a:lstStyle>
          <a:p>
            <a:pPr marL="0" marR="0" lvl="0" indent="0" algn="l" defTabSz="1218804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D08D61"/>
              </a:buClr>
              <a:buSzPct val="100000"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D08D61"/>
                </a:solidFill>
                <a:effectLst/>
                <a:uLnTx/>
                <a:uFillTx/>
                <a:latin typeface="Montserrat SemiBold" panose="00000700000000000000" pitchFamily="2" charset="-52"/>
                <a:cs typeface="Arial"/>
                <a:sym typeface="Arial"/>
              </a:rPr>
              <a:t>5 шаг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tserrat Light" panose="00000400000000000000" pitchFamily="2" charset="-52"/>
              <a:cs typeface="Arial"/>
              <a:sym typeface="Arial"/>
            </a:endParaRPr>
          </a:p>
        </p:txBody>
      </p:sp>
      <p:pic>
        <p:nvPicPr>
          <p:cNvPr id="8" name="Рисунок 7" descr="Изображение выглядит как шаблон, прямоугольный, искусство, Симметрия&#10;&#10;Автоматически созданное описание">
            <a:extLst>
              <a:ext uri="{FF2B5EF4-FFF2-40B4-BE49-F238E27FC236}">
                <a16:creationId xmlns:a16="http://schemas.microsoft.com/office/drawing/2014/main" id="{FD4808B5-6439-DFB6-4924-55082948EC7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20738" y="5097119"/>
            <a:ext cx="1122028" cy="1122028"/>
          </a:xfrm>
          <a:prstGeom prst="rect">
            <a:avLst/>
          </a:prstGeom>
        </p:spPr>
      </p:pic>
      <p:grpSp>
        <p:nvGrpSpPr>
          <p:cNvPr id="43" name="Группа 42">
            <a:extLst>
              <a:ext uri="{FF2B5EF4-FFF2-40B4-BE49-F238E27FC236}">
                <a16:creationId xmlns:a16="http://schemas.microsoft.com/office/drawing/2014/main" id="{C96A84D2-83C6-4E2A-89A6-2F9C27E2E294}"/>
              </a:ext>
            </a:extLst>
          </p:cNvPr>
          <p:cNvGrpSpPr/>
          <p:nvPr/>
        </p:nvGrpSpPr>
        <p:grpSpPr>
          <a:xfrm>
            <a:off x="789094" y="191802"/>
            <a:ext cx="2924951" cy="1030629"/>
            <a:chOff x="2044282" y="1125671"/>
            <a:chExt cx="5054509" cy="1780995"/>
          </a:xfrm>
        </p:grpSpPr>
        <p:grpSp>
          <p:nvGrpSpPr>
            <p:cNvPr id="44" name="Группа 43">
              <a:extLst>
                <a:ext uri="{FF2B5EF4-FFF2-40B4-BE49-F238E27FC236}">
                  <a16:creationId xmlns:a16="http://schemas.microsoft.com/office/drawing/2014/main" id="{B16B3A03-50EC-4C2E-94A3-4F3ABEA588B3}"/>
                </a:ext>
              </a:extLst>
            </p:cNvPr>
            <p:cNvGrpSpPr/>
            <p:nvPr/>
          </p:nvGrpSpPr>
          <p:grpSpPr>
            <a:xfrm>
              <a:off x="2044282" y="1125671"/>
              <a:ext cx="5054509" cy="1681325"/>
              <a:chOff x="1765116" y="1456189"/>
              <a:chExt cx="2487801" cy="827538"/>
            </a:xfrm>
          </p:grpSpPr>
          <p:sp>
            <p:nvSpPr>
              <p:cNvPr id="46" name="Полилиния: фигура 45">
                <a:extLst>
                  <a:ext uri="{FF2B5EF4-FFF2-40B4-BE49-F238E27FC236}">
                    <a16:creationId xmlns:a16="http://schemas.microsoft.com/office/drawing/2014/main" id="{20AB8406-6616-4081-B5B2-0E7AE2FDE159}"/>
                  </a:ext>
                </a:extLst>
              </p:cNvPr>
              <p:cNvSpPr/>
              <p:nvPr/>
            </p:nvSpPr>
            <p:spPr>
              <a:xfrm>
                <a:off x="2270113" y="1663722"/>
                <a:ext cx="211856" cy="535262"/>
              </a:xfrm>
              <a:custGeom>
                <a:avLst/>
                <a:gdLst>
                  <a:gd name="connsiteX0" fmla="*/ 0 w 211856"/>
                  <a:gd name="connsiteY0" fmla="*/ 121926 h 535262"/>
                  <a:gd name="connsiteX1" fmla="*/ 0 w 211856"/>
                  <a:gd name="connsiteY1" fmla="*/ 535262 h 535262"/>
                  <a:gd name="connsiteX2" fmla="*/ 211857 w 211856"/>
                  <a:gd name="connsiteY2" fmla="*/ 413337 h 535262"/>
                  <a:gd name="connsiteX3" fmla="*/ 211857 w 211856"/>
                  <a:gd name="connsiteY3" fmla="*/ 0 h 53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1856" h="535262">
                    <a:moveTo>
                      <a:pt x="0" y="121926"/>
                    </a:moveTo>
                    <a:lnTo>
                      <a:pt x="0" y="535262"/>
                    </a:lnTo>
                    <a:lnTo>
                      <a:pt x="211857" y="413337"/>
                    </a:lnTo>
                    <a:lnTo>
                      <a:pt x="211857" y="0"/>
                    </a:lnTo>
                    <a:close/>
                  </a:path>
                </a:pathLst>
              </a:custGeom>
              <a:solidFill>
                <a:srgbClr val="D29268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47" name="Полилиния: фигура 46">
                <a:extLst>
                  <a:ext uri="{FF2B5EF4-FFF2-40B4-BE49-F238E27FC236}">
                    <a16:creationId xmlns:a16="http://schemas.microsoft.com/office/drawing/2014/main" id="{FAA1B68A-1C09-4CB3-AAA2-FB070DFF17CB}"/>
                  </a:ext>
                </a:extLst>
              </p:cNvPr>
              <p:cNvSpPr/>
              <p:nvPr/>
            </p:nvSpPr>
            <p:spPr>
              <a:xfrm>
                <a:off x="1765116" y="1456189"/>
                <a:ext cx="496349" cy="742795"/>
              </a:xfrm>
              <a:custGeom>
                <a:avLst/>
                <a:gdLst>
                  <a:gd name="connsiteX0" fmla="*/ 496350 w 496349"/>
                  <a:gd name="connsiteY0" fmla="*/ 80419 h 742795"/>
                  <a:gd name="connsiteX1" fmla="*/ 358859 w 496349"/>
                  <a:gd name="connsiteY1" fmla="*/ 0 h 742795"/>
                  <a:gd name="connsiteX2" fmla="*/ 0 w 496349"/>
                  <a:gd name="connsiteY2" fmla="*/ 207533 h 742795"/>
                  <a:gd name="connsiteX3" fmla="*/ 0 w 496349"/>
                  <a:gd name="connsiteY3" fmla="*/ 620870 h 742795"/>
                  <a:gd name="connsiteX4" fmla="*/ 211857 w 496349"/>
                  <a:gd name="connsiteY4" fmla="*/ 742795 h 742795"/>
                  <a:gd name="connsiteX5" fmla="*/ 211857 w 496349"/>
                  <a:gd name="connsiteY5" fmla="*/ 244716 h 742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6349" h="742795">
                    <a:moveTo>
                      <a:pt x="496350" y="80419"/>
                    </a:moveTo>
                    <a:lnTo>
                      <a:pt x="358859" y="0"/>
                    </a:lnTo>
                    <a:lnTo>
                      <a:pt x="0" y="207533"/>
                    </a:lnTo>
                    <a:lnTo>
                      <a:pt x="0" y="620870"/>
                    </a:lnTo>
                    <a:lnTo>
                      <a:pt x="211857" y="742795"/>
                    </a:lnTo>
                    <a:lnTo>
                      <a:pt x="211857" y="244716"/>
                    </a:lnTo>
                    <a:close/>
                  </a:path>
                </a:pathLst>
              </a:custGeom>
              <a:solidFill>
                <a:srgbClr val="D29268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1F48462F-3082-4600-9EAA-BAB85CE4E41F}"/>
                  </a:ext>
                </a:extLst>
              </p:cNvPr>
              <p:cNvSpPr/>
              <p:nvPr/>
            </p:nvSpPr>
            <p:spPr>
              <a:xfrm>
                <a:off x="2017615" y="1559956"/>
                <a:ext cx="422848" cy="723771"/>
              </a:xfrm>
              <a:custGeom>
                <a:avLst/>
                <a:gdLst>
                  <a:gd name="connsiteX0" fmla="*/ 422848 w 422848"/>
                  <a:gd name="connsiteY0" fmla="*/ 79554 h 723771"/>
                  <a:gd name="connsiteX1" fmla="*/ 285358 w 422848"/>
                  <a:gd name="connsiteY1" fmla="*/ 0 h 723771"/>
                  <a:gd name="connsiteX2" fmla="*/ 0 w 422848"/>
                  <a:gd name="connsiteY2" fmla="*/ 164297 h 723771"/>
                  <a:gd name="connsiteX3" fmla="*/ 0 w 422848"/>
                  <a:gd name="connsiteY3" fmla="*/ 662376 h 723771"/>
                  <a:gd name="connsiteX4" fmla="*/ 106361 w 422848"/>
                  <a:gd name="connsiteY4" fmla="*/ 723771 h 723771"/>
                  <a:gd name="connsiteX5" fmla="*/ 211857 w 422848"/>
                  <a:gd name="connsiteY5" fmla="*/ 662376 h 723771"/>
                  <a:gd name="connsiteX6" fmla="*/ 211857 w 422848"/>
                  <a:gd name="connsiteY6" fmla="*/ 201480 h 72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2848" h="723771">
                    <a:moveTo>
                      <a:pt x="422848" y="79554"/>
                    </a:moveTo>
                    <a:lnTo>
                      <a:pt x="285358" y="0"/>
                    </a:lnTo>
                    <a:lnTo>
                      <a:pt x="0" y="164297"/>
                    </a:lnTo>
                    <a:lnTo>
                      <a:pt x="0" y="662376"/>
                    </a:lnTo>
                    <a:lnTo>
                      <a:pt x="106361" y="723771"/>
                    </a:lnTo>
                    <a:lnTo>
                      <a:pt x="211857" y="662376"/>
                    </a:lnTo>
                    <a:lnTo>
                      <a:pt x="211857" y="201480"/>
                    </a:lnTo>
                    <a:close/>
                  </a:path>
                </a:pathLst>
              </a:custGeom>
              <a:solidFill>
                <a:srgbClr val="D29268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831ACD10-F546-439C-84DF-4A17DFDC77AF}"/>
                  </a:ext>
                </a:extLst>
              </p:cNvPr>
              <p:cNvSpPr/>
              <p:nvPr/>
            </p:nvSpPr>
            <p:spPr>
              <a:xfrm>
                <a:off x="2679126" y="1746735"/>
                <a:ext cx="135761" cy="123655"/>
              </a:xfrm>
              <a:custGeom>
                <a:avLst/>
                <a:gdLst>
                  <a:gd name="connsiteX0" fmla="*/ 135761 w 135761"/>
                  <a:gd name="connsiteY0" fmla="*/ 123655 h 123655"/>
                  <a:gd name="connsiteX1" fmla="*/ 107225 w 135761"/>
                  <a:gd name="connsiteY1" fmla="*/ 123655 h 123655"/>
                  <a:gd name="connsiteX2" fmla="*/ 107225 w 135761"/>
                  <a:gd name="connsiteY2" fmla="*/ 25077 h 123655"/>
                  <a:gd name="connsiteX3" fmla="*/ 53613 w 135761"/>
                  <a:gd name="connsiteY3" fmla="*/ 25077 h 123655"/>
                  <a:gd name="connsiteX4" fmla="*/ 52748 w 135761"/>
                  <a:gd name="connsiteY4" fmla="*/ 71772 h 123655"/>
                  <a:gd name="connsiteX5" fmla="*/ 41506 w 135761"/>
                  <a:gd name="connsiteY5" fmla="*/ 110684 h 123655"/>
                  <a:gd name="connsiteX6" fmla="*/ 10377 w 135761"/>
                  <a:gd name="connsiteY6" fmla="*/ 123655 h 123655"/>
                  <a:gd name="connsiteX7" fmla="*/ 0 w 135761"/>
                  <a:gd name="connsiteY7" fmla="*/ 123655 h 123655"/>
                  <a:gd name="connsiteX8" fmla="*/ 0 w 135761"/>
                  <a:gd name="connsiteY8" fmla="*/ 97713 h 123655"/>
                  <a:gd name="connsiteX9" fmla="*/ 4324 w 135761"/>
                  <a:gd name="connsiteY9" fmla="*/ 97713 h 123655"/>
                  <a:gd name="connsiteX10" fmla="*/ 20753 w 135761"/>
                  <a:gd name="connsiteY10" fmla="*/ 91660 h 123655"/>
                  <a:gd name="connsiteX11" fmla="*/ 25942 w 135761"/>
                  <a:gd name="connsiteY11" fmla="*/ 70042 h 123655"/>
                  <a:gd name="connsiteX12" fmla="*/ 26806 w 135761"/>
                  <a:gd name="connsiteY12" fmla="*/ 0 h 123655"/>
                  <a:gd name="connsiteX13" fmla="*/ 134896 w 135761"/>
                  <a:gd name="connsiteY13" fmla="*/ 0 h 123655"/>
                  <a:gd name="connsiteX14" fmla="*/ 134896 w 135761"/>
                  <a:gd name="connsiteY14" fmla="*/ 123655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5761" h="123655">
                    <a:moveTo>
                      <a:pt x="135761" y="123655"/>
                    </a:moveTo>
                    <a:lnTo>
                      <a:pt x="107225" y="123655"/>
                    </a:lnTo>
                    <a:lnTo>
                      <a:pt x="107225" y="25077"/>
                    </a:lnTo>
                    <a:lnTo>
                      <a:pt x="53613" y="25077"/>
                    </a:lnTo>
                    <a:lnTo>
                      <a:pt x="52748" y="71772"/>
                    </a:lnTo>
                    <a:cubicBezTo>
                      <a:pt x="52748" y="89066"/>
                      <a:pt x="48424" y="102037"/>
                      <a:pt x="41506" y="110684"/>
                    </a:cubicBezTo>
                    <a:cubicBezTo>
                      <a:pt x="34589" y="119331"/>
                      <a:pt x="24212" y="123655"/>
                      <a:pt x="10377" y="123655"/>
                    </a:cubicBezTo>
                    <a:lnTo>
                      <a:pt x="0" y="123655"/>
                    </a:lnTo>
                    <a:lnTo>
                      <a:pt x="0" y="97713"/>
                    </a:lnTo>
                    <a:lnTo>
                      <a:pt x="4324" y="97713"/>
                    </a:lnTo>
                    <a:cubicBezTo>
                      <a:pt x="12106" y="97713"/>
                      <a:pt x="17294" y="95984"/>
                      <a:pt x="20753" y="91660"/>
                    </a:cubicBezTo>
                    <a:cubicBezTo>
                      <a:pt x="24212" y="87337"/>
                      <a:pt x="25942" y="80419"/>
                      <a:pt x="25942" y="70042"/>
                    </a:cubicBezTo>
                    <a:lnTo>
                      <a:pt x="26806" y="0"/>
                    </a:lnTo>
                    <a:lnTo>
                      <a:pt x="134896" y="0"/>
                    </a:lnTo>
                    <a:lnTo>
                      <a:pt x="134896" y="123655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55BDCAAB-744B-427E-91E1-837989606E24}"/>
                  </a:ext>
                </a:extLst>
              </p:cNvPr>
              <p:cNvSpPr/>
              <p:nvPr/>
            </p:nvSpPr>
            <p:spPr>
              <a:xfrm>
                <a:off x="2834776" y="1745870"/>
                <a:ext cx="137490" cy="124519"/>
              </a:xfrm>
              <a:custGeom>
                <a:avLst/>
                <a:gdLst>
                  <a:gd name="connsiteX0" fmla="*/ 137491 w 137490"/>
                  <a:gd name="connsiteY0" fmla="*/ 0 h 124519"/>
                  <a:gd name="connsiteX1" fmla="*/ 137491 w 137490"/>
                  <a:gd name="connsiteY1" fmla="*/ 4324 h 124519"/>
                  <a:gd name="connsiteX2" fmla="*/ 88201 w 137490"/>
                  <a:gd name="connsiteY2" fmla="*/ 95984 h 124519"/>
                  <a:gd name="connsiteX3" fmla="*/ 70042 w 137490"/>
                  <a:gd name="connsiteY3" fmla="*/ 118467 h 124519"/>
                  <a:gd name="connsiteX4" fmla="*/ 45830 w 137490"/>
                  <a:gd name="connsiteY4" fmla="*/ 124520 h 124519"/>
                  <a:gd name="connsiteX5" fmla="*/ 18159 w 137490"/>
                  <a:gd name="connsiteY5" fmla="*/ 124520 h 124519"/>
                  <a:gd name="connsiteX6" fmla="*/ 18159 w 137490"/>
                  <a:gd name="connsiteY6" fmla="*/ 98578 h 124519"/>
                  <a:gd name="connsiteX7" fmla="*/ 44965 w 137490"/>
                  <a:gd name="connsiteY7" fmla="*/ 98578 h 124519"/>
                  <a:gd name="connsiteX8" fmla="*/ 51018 w 137490"/>
                  <a:gd name="connsiteY8" fmla="*/ 97713 h 124519"/>
                  <a:gd name="connsiteX9" fmla="*/ 55342 w 137490"/>
                  <a:gd name="connsiteY9" fmla="*/ 95984 h 124519"/>
                  <a:gd name="connsiteX10" fmla="*/ 0 w 137490"/>
                  <a:gd name="connsiteY10" fmla="*/ 4324 h 124519"/>
                  <a:gd name="connsiteX11" fmla="*/ 0 w 137490"/>
                  <a:gd name="connsiteY11" fmla="*/ 0 h 124519"/>
                  <a:gd name="connsiteX12" fmla="*/ 29400 w 137490"/>
                  <a:gd name="connsiteY12" fmla="*/ 0 h 124519"/>
                  <a:gd name="connsiteX13" fmla="*/ 70907 w 137490"/>
                  <a:gd name="connsiteY13" fmla="*/ 70907 h 124519"/>
                  <a:gd name="connsiteX14" fmla="*/ 107225 w 137490"/>
                  <a:gd name="connsiteY14" fmla="*/ 0 h 124519"/>
                  <a:gd name="connsiteX15" fmla="*/ 137491 w 137490"/>
                  <a:gd name="connsiteY15" fmla="*/ 0 h 12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7490" h="124519">
                    <a:moveTo>
                      <a:pt x="137491" y="0"/>
                    </a:moveTo>
                    <a:lnTo>
                      <a:pt x="137491" y="4324"/>
                    </a:lnTo>
                    <a:lnTo>
                      <a:pt x="88201" y="95984"/>
                    </a:lnTo>
                    <a:cubicBezTo>
                      <a:pt x="82148" y="106361"/>
                      <a:pt x="76960" y="114143"/>
                      <a:pt x="70042" y="118467"/>
                    </a:cubicBezTo>
                    <a:cubicBezTo>
                      <a:pt x="63989" y="122790"/>
                      <a:pt x="55342" y="124520"/>
                      <a:pt x="45830" y="124520"/>
                    </a:cubicBezTo>
                    <a:lnTo>
                      <a:pt x="18159" y="124520"/>
                    </a:lnTo>
                    <a:lnTo>
                      <a:pt x="18159" y="98578"/>
                    </a:lnTo>
                    <a:lnTo>
                      <a:pt x="44965" y="98578"/>
                    </a:lnTo>
                    <a:cubicBezTo>
                      <a:pt x="47560" y="98578"/>
                      <a:pt x="49289" y="98578"/>
                      <a:pt x="51018" y="97713"/>
                    </a:cubicBezTo>
                    <a:cubicBezTo>
                      <a:pt x="52748" y="97713"/>
                      <a:pt x="53613" y="96849"/>
                      <a:pt x="55342" y="95984"/>
                    </a:cubicBezTo>
                    <a:lnTo>
                      <a:pt x="0" y="4324"/>
                    </a:lnTo>
                    <a:lnTo>
                      <a:pt x="0" y="0"/>
                    </a:lnTo>
                    <a:lnTo>
                      <a:pt x="29400" y="0"/>
                    </a:lnTo>
                    <a:lnTo>
                      <a:pt x="70907" y="70907"/>
                    </a:lnTo>
                    <a:lnTo>
                      <a:pt x="107225" y="0"/>
                    </a:lnTo>
                    <a:lnTo>
                      <a:pt x="137491" y="0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D4D6B927-9126-4C31-B8B3-7032DFCF4630}"/>
                  </a:ext>
                </a:extLst>
              </p:cNvPr>
              <p:cNvSpPr/>
              <p:nvPr/>
            </p:nvSpPr>
            <p:spPr>
              <a:xfrm>
                <a:off x="2980049" y="1745006"/>
                <a:ext cx="125384" cy="124519"/>
              </a:xfrm>
              <a:custGeom>
                <a:avLst/>
                <a:gdLst>
                  <a:gd name="connsiteX0" fmla="*/ 125385 w 125384"/>
                  <a:gd name="connsiteY0" fmla="*/ 865 h 124519"/>
                  <a:gd name="connsiteX1" fmla="*/ 125385 w 125384"/>
                  <a:gd name="connsiteY1" fmla="*/ 124520 h 124519"/>
                  <a:gd name="connsiteX2" fmla="*/ 96849 w 125384"/>
                  <a:gd name="connsiteY2" fmla="*/ 124520 h 124519"/>
                  <a:gd name="connsiteX3" fmla="*/ 96849 w 125384"/>
                  <a:gd name="connsiteY3" fmla="*/ 81284 h 124519"/>
                  <a:gd name="connsiteX4" fmla="*/ 58801 w 125384"/>
                  <a:gd name="connsiteY4" fmla="*/ 83878 h 124519"/>
                  <a:gd name="connsiteX5" fmla="*/ 14700 w 125384"/>
                  <a:gd name="connsiteY5" fmla="*/ 71772 h 124519"/>
                  <a:gd name="connsiteX6" fmla="*/ 0 w 125384"/>
                  <a:gd name="connsiteY6" fmla="*/ 35453 h 124519"/>
                  <a:gd name="connsiteX7" fmla="*/ 0 w 125384"/>
                  <a:gd name="connsiteY7" fmla="*/ 0 h 124519"/>
                  <a:gd name="connsiteX8" fmla="*/ 28536 w 125384"/>
                  <a:gd name="connsiteY8" fmla="*/ 0 h 124519"/>
                  <a:gd name="connsiteX9" fmla="*/ 28536 w 125384"/>
                  <a:gd name="connsiteY9" fmla="*/ 32859 h 124519"/>
                  <a:gd name="connsiteX10" fmla="*/ 36318 w 125384"/>
                  <a:gd name="connsiteY10" fmla="*/ 51883 h 124519"/>
                  <a:gd name="connsiteX11" fmla="*/ 62260 w 125384"/>
                  <a:gd name="connsiteY11" fmla="*/ 57936 h 124519"/>
                  <a:gd name="connsiteX12" fmla="*/ 96849 w 125384"/>
                  <a:gd name="connsiteY12" fmla="*/ 56207 h 124519"/>
                  <a:gd name="connsiteX13" fmla="*/ 96849 w 125384"/>
                  <a:gd name="connsiteY13" fmla="*/ 865 h 124519"/>
                  <a:gd name="connsiteX14" fmla="*/ 125385 w 125384"/>
                  <a:gd name="connsiteY14" fmla="*/ 865 h 12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5384" h="124519">
                    <a:moveTo>
                      <a:pt x="125385" y="865"/>
                    </a:moveTo>
                    <a:lnTo>
                      <a:pt x="125385" y="124520"/>
                    </a:lnTo>
                    <a:lnTo>
                      <a:pt x="96849" y="124520"/>
                    </a:lnTo>
                    <a:lnTo>
                      <a:pt x="96849" y="81284"/>
                    </a:lnTo>
                    <a:cubicBezTo>
                      <a:pt x="83013" y="83013"/>
                      <a:pt x="70042" y="83878"/>
                      <a:pt x="58801" y="83878"/>
                    </a:cubicBezTo>
                    <a:cubicBezTo>
                      <a:pt x="38912" y="83878"/>
                      <a:pt x="24212" y="79554"/>
                      <a:pt x="14700" y="71772"/>
                    </a:cubicBezTo>
                    <a:cubicBezTo>
                      <a:pt x="5188" y="63989"/>
                      <a:pt x="0" y="51883"/>
                      <a:pt x="0" y="35453"/>
                    </a:cubicBezTo>
                    <a:lnTo>
                      <a:pt x="0" y="0"/>
                    </a:lnTo>
                    <a:lnTo>
                      <a:pt x="28536" y="0"/>
                    </a:lnTo>
                    <a:lnTo>
                      <a:pt x="28536" y="32859"/>
                    </a:lnTo>
                    <a:cubicBezTo>
                      <a:pt x="28536" y="41507"/>
                      <a:pt x="31130" y="47560"/>
                      <a:pt x="36318" y="51883"/>
                    </a:cubicBezTo>
                    <a:cubicBezTo>
                      <a:pt x="41507" y="56207"/>
                      <a:pt x="50154" y="57936"/>
                      <a:pt x="62260" y="57936"/>
                    </a:cubicBezTo>
                    <a:cubicBezTo>
                      <a:pt x="70042" y="57936"/>
                      <a:pt x="81284" y="57071"/>
                      <a:pt x="96849" y="56207"/>
                    </a:cubicBezTo>
                    <a:lnTo>
                      <a:pt x="96849" y="865"/>
                    </a:lnTo>
                    <a:lnTo>
                      <a:pt x="125385" y="865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2" name="Полилиния: фигура 51">
                <a:extLst>
                  <a:ext uri="{FF2B5EF4-FFF2-40B4-BE49-F238E27FC236}">
                    <a16:creationId xmlns:a16="http://schemas.microsoft.com/office/drawing/2014/main" id="{7A4EB54C-4638-466F-A0B0-DE69190AA848}"/>
                  </a:ext>
                </a:extLst>
              </p:cNvPr>
              <p:cNvSpPr/>
              <p:nvPr/>
            </p:nvSpPr>
            <p:spPr>
              <a:xfrm>
                <a:off x="3134834" y="1745870"/>
                <a:ext cx="189373" cy="123655"/>
              </a:xfrm>
              <a:custGeom>
                <a:avLst/>
                <a:gdLst>
                  <a:gd name="connsiteX0" fmla="*/ 28536 w 189373"/>
                  <a:gd name="connsiteY0" fmla="*/ 0 h 123655"/>
                  <a:gd name="connsiteX1" fmla="*/ 28536 w 189373"/>
                  <a:gd name="connsiteY1" fmla="*/ 98578 h 123655"/>
                  <a:gd name="connsiteX2" fmla="*/ 80419 w 189373"/>
                  <a:gd name="connsiteY2" fmla="*/ 98578 h 123655"/>
                  <a:gd name="connsiteX3" fmla="*/ 80419 w 189373"/>
                  <a:gd name="connsiteY3" fmla="*/ 0 h 123655"/>
                  <a:gd name="connsiteX4" fmla="*/ 108955 w 189373"/>
                  <a:gd name="connsiteY4" fmla="*/ 0 h 123655"/>
                  <a:gd name="connsiteX5" fmla="*/ 108955 w 189373"/>
                  <a:gd name="connsiteY5" fmla="*/ 98578 h 123655"/>
                  <a:gd name="connsiteX6" fmla="*/ 160838 w 189373"/>
                  <a:gd name="connsiteY6" fmla="*/ 98578 h 123655"/>
                  <a:gd name="connsiteX7" fmla="*/ 160838 w 189373"/>
                  <a:gd name="connsiteY7" fmla="*/ 0 h 123655"/>
                  <a:gd name="connsiteX8" fmla="*/ 189374 w 189373"/>
                  <a:gd name="connsiteY8" fmla="*/ 0 h 123655"/>
                  <a:gd name="connsiteX9" fmla="*/ 189374 w 189373"/>
                  <a:gd name="connsiteY9" fmla="*/ 123655 h 123655"/>
                  <a:gd name="connsiteX10" fmla="*/ 0 w 189373"/>
                  <a:gd name="connsiteY10" fmla="*/ 123655 h 123655"/>
                  <a:gd name="connsiteX11" fmla="*/ 0 w 189373"/>
                  <a:gd name="connsiteY11" fmla="*/ 0 h 123655"/>
                  <a:gd name="connsiteX12" fmla="*/ 28536 w 189373"/>
                  <a:gd name="connsiteY12" fmla="*/ 0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9373" h="123655">
                    <a:moveTo>
                      <a:pt x="28536" y="0"/>
                    </a:moveTo>
                    <a:lnTo>
                      <a:pt x="28536" y="98578"/>
                    </a:lnTo>
                    <a:lnTo>
                      <a:pt x="80419" y="98578"/>
                    </a:lnTo>
                    <a:lnTo>
                      <a:pt x="80419" y="0"/>
                    </a:lnTo>
                    <a:lnTo>
                      <a:pt x="108955" y="0"/>
                    </a:lnTo>
                    <a:lnTo>
                      <a:pt x="108955" y="98578"/>
                    </a:lnTo>
                    <a:lnTo>
                      <a:pt x="160838" y="98578"/>
                    </a:lnTo>
                    <a:lnTo>
                      <a:pt x="160838" y="0"/>
                    </a:lnTo>
                    <a:lnTo>
                      <a:pt x="189374" y="0"/>
                    </a:lnTo>
                    <a:lnTo>
                      <a:pt x="189374" y="123655"/>
                    </a:lnTo>
                    <a:lnTo>
                      <a:pt x="0" y="123655"/>
                    </a:lnTo>
                    <a:lnTo>
                      <a:pt x="0" y="0"/>
                    </a:lnTo>
                    <a:lnTo>
                      <a:pt x="285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3" name="Полилиния: фигура 52">
                <a:extLst>
                  <a:ext uri="{FF2B5EF4-FFF2-40B4-BE49-F238E27FC236}">
                    <a16:creationId xmlns:a16="http://schemas.microsoft.com/office/drawing/2014/main" id="{31E8EB30-C779-4400-B37E-1ED008F7C811}"/>
                  </a:ext>
                </a:extLst>
              </p:cNvPr>
              <p:cNvSpPr/>
              <p:nvPr/>
            </p:nvSpPr>
            <p:spPr>
              <a:xfrm>
                <a:off x="3353608" y="1745870"/>
                <a:ext cx="126249" cy="123655"/>
              </a:xfrm>
              <a:custGeom>
                <a:avLst/>
                <a:gdLst>
                  <a:gd name="connsiteX0" fmla="*/ 28536 w 126249"/>
                  <a:gd name="connsiteY0" fmla="*/ 0 h 123655"/>
                  <a:gd name="connsiteX1" fmla="*/ 28536 w 126249"/>
                  <a:gd name="connsiteY1" fmla="*/ 84743 h 123655"/>
                  <a:gd name="connsiteX2" fmla="*/ 97713 w 126249"/>
                  <a:gd name="connsiteY2" fmla="*/ 0 h 123655"/>
                  <a:gd name="connsiteX3" fmla="*/ 126249 w 126249"/>
                  <a:gd name="connsiteY3" fmla="*/ 0 h 123655"/>
                  <a:gd name="connsiteX4" fmla="*/ 126249 w 126249"/>
                  <a:gd name="connsiteY4" fmla="*/ 123655 h 123655"/>
                  <a:gd name="connsiteX5" fmla="*/ 97713 w 126249"/>
                  <a:gd name="connsiteY5" fmla="*/ 123655 h 123655"/>
                  <a:gd name="connsiteX6" fmla="*/ 97713 w 126249"/>
                  <a:gd name="connsiteY6" fmla="*/ 38912 h 123655"/>
                  <a:gd name="connsiteX7" fmla="*/ 28536 w 126249"/>
                  <a:gd name="connsiteY7" fmla="*/ 123655 h 123655"/>
                  <a:gd name="connsiteX8" fmla="*/ 0 w 126249"/>
                  <a:gd name="connsiteY8" fmla="*/ 123655 h 123655"/>
                  <a:gd name="connsiteX9" fmla="*/ 0 w 126249"/>
                  <a:gd name="connsiteY9" fmla="*/ 0 h 123655"/>
                  <a:gd name="connsiteX10" fmla="*/ 28536 w 126249"/>
                  <a:gd name="connsiteY10" fmla="*/ 0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6249" h="123655">
                    <a:moveTo>
                      <a:pt x="28536" y="0"/>
                    </a:moveTo>
                    <a:lnTo>
                      <a:pt x="28536" y="84743"/>
                    </a:lnTo>
                    <a:lnTo>
                      <a:pt x="97713" y="0"/>
                    </a:lnTo>
                    <a:lnTo>
                      <a:pt x="126249" y="0"/>
                    </a:lnTo>
                    <a:lnTo>
                      <a:pt x="126249" y="123655"/>
                    </a:lnTo>
                    <a:lnTo>
                      <a:pt x="97713" y="123655"/>
                    </a:lnTo>
                    <a:lnTo>
                      <a:pt x="97713" y="38912"/>
                    </a:lnTo>
                    <a:lnTo>
                      <a:pt x="28536" y="123655"/>
                    </a:lnTo>
                    <a:lnTo>
                      <a:pt x="0" y="123655"/>
                    </a:lnTo>
                    <a:lnTo>
                      <a:pt x="0" y="0"/>
                    </a:lnTo>
                    <a:lnTo>
                      <a:pt x="285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9ACBD12E-3CC9-4CD1-B767-545A0E1C4CEE}"/>
                  </a:ext>
                </a:extLst>
              </p:cNvPr>
              <p:cNvSpPr/>
              <p:nvPr/>
            </p:nvSpPr>
            <p:spPr>
              <a:xfrm>
                <a:off x="3508393" y="1703499"/>
                <a:ext cx="126249" cy="166026"/>
              </a:xfrm>
              <a:custGeom>
                <a:avLst/>
                <a:gdLst>
                  <a:gd name="connsiteX0" fmla="*/ 28536 w 126249"/>
                  <a:gd name="connsiteY0" fmla="*/ 42371 h 166026"/>
                  <a:gd name="connsiteX1" fmla="*/ 28536 w 126249"/>
                  <a:gd name="connsiteY1" fmla="*/ 127114 h 166026"/>
                  <a:gd name="connsiteX2" fmla="*/ 97713 w 126249"/>
                  <a:gd name="connsiteY2" fmla="*/ 42371 h 166026"/>
                  <a:gd name="connsiteX3" fmla="*/ 126249 w 126249"/>
                  <a:gd name="connsiteY3" fmla="*/ 42371 h 166026"/>
                  <a:gd name="connsiteX4" fmla="*/ 126249 w 126249"/>
                  <a:gd name="connsiteY4" fmla="*/ 166026 h 166026"/>
                  <a:gd name="connsiteX5" fmla="*/ 97713 w 126249"/>
                  <a:gd name="connsiteY5" fmla="*/ 166026 h 166026"/>
                  <a:gd name="connsiteX6" fmla="*/ 97713 w 126249"/>
                  <a:gd name="connsiteY6" fmla="*/ 81284 h 166026"/>
                  <a:gd name="connsiteX7" fmla="*/ 28536 w 126249"/>
                  <a:gd name="connsiteY7" fmla="*/ 166026 h 166026"/>
                  <a:gd name="connsiteX8" fmla="*/ 0 w 126249"/>
                  <a:gd name="connsiteY8" fmla="*/ 166026 h 166026"/>
                  <a:gd name="connsiteX9" fmla="*/ 0 w 126249"/>
                  <a:gd name="connsiteY9" fmla="*/ 42371 h 166026"/>
                  <a:gd name="connsiteX10" fmla="*/ 28536 w 126249"/>
                  <a:gd name="connsiteY10" fmla="*/ 42371 h 166026"/>
                  <a:gd name="connsiteX11" fmla="*/ 31995 w 126249"/>
                  <a:gd name="connsiteY11" fmla="*/ 24212 h 166026"/>
                  <a:gd name="connsiteX12" fmla="*/ 21618 w 126249"/>
                  <a:gd name="connsiteY12" fmla="*/ 1729 h 166026"/>
                  <a:gd name="connsiteX13" fmla="*/ 21618 w 126249"/>
                  <a:gd name="connsiteY13" fmla="*/ 0 h 166026"/>
                  <a:gd name="connsiteX14" fmla="*/ 45830 w 126249"/>
                  <a:gd name="connsiteY14" fmla="*/ 0 h 166026"/>
                  <a:gd name="connsiteX15" fmla="*/ 45830 w 126249"/>
                  <a:gd name="connsiteY15" fmla="*/ 1729 h 166026"/>
                  <a:gd name="connsiteX16" fmla="*/ 50154 w 126249"/>
                  <a:gd name="connsiteY16" fmla="*/ 7782 h 166026"/>
                  <a:gd name="connsiteX17" fmla="*/ 63125 w 126249"/>
                  <a:gd name="connsiteY17" fmla="*/ 10377 h 166026"/>
                  <a:gd name="connsiteX18" fmla="*/ 75231 w 126249"/>
                  <a:gd name="connsiteY18" fmla="*/ 7782 h 166026"/>
                  <a:gd name="connsiteX19" fmla="*/ 79554 w 126249"/>
                  <a:gd name="connsiteY19" fmla="*/ 1729 h 166026"/>
                  <a:gd name="connsiteX20" fmla="*/ 79554 w 126249"/>
                  <a:gd name="connsiteY20" fmla="*/ 0 h 166026"/>
                  <a:gd name="connsiteX21" fmla="*/ 104631 w 126249"/>
                  <a:gd name="connsiteY21" fmla="*/ 0 h 166026"/>
                  <a:gd name="connsiteX22" fmla="*/ 104631 w 126249"/>
                  <a:gd name="connsiteY22" fmla="*/ 1729 h 166026"/>
                  <a:gd name="connsiteX23" fmla="*/ 63125 w 126249"/>
                  <a:gd name="connsiteY23" fmla="*/ 31995 h 166026"/>
                  <a:gd name="connsiteX24" fmla="*/ 31995 w 126249"/>
                  <a:gd name="connsiteY24" fmla="*/ 24212 h 16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26249" h="166026">
                    <a:moveTo>
                      <a:pt x="28536" y="42371"/>
                    </a:moveTo>
                    <a:lnTo>
                      <a:pt x="28536" y="127114"/>
                    </a:lnTo>
                    <a:lnTo>
                      <a:pt x="97713" y="42371"/>
                    </a:lnTo>
                    <a:lnTo>
                      <a:pt x="126249" y="42371"/>
                    </a:lnTo>
                    <a:lnTo>
                      <a:pt x="126249" y="166026"/>
                    </a:lnTo>
                    <a:lnTo>
                      <a:pt x="97713" y="166026"/>
                    </a:lnTo>
                    <a:lnTo>
                      <a:pt x="97713" y="81284"/>
                    </a:lnTo>
                    <a:lnTo>
                      <a:pt x="28536" y="166026"/>
                    </a:lnTo>
                    <a:lnTo>
                      <a:pt x="0" y="166026"/>
                    </a:lnTo>
                    <a:lnTo>
                      <a:pt x="0" y="42371"/>
                    </a:lnTo>
                    <a:lnTo>
                      <a:pt x="28536" y="42371"/>
                    </a:lnTo>
                    <a:close/>
                    <a:moveTo>
                      <a:pt x="31995" y="24212"/>
                    </a:moveTo>
                    <a:cubicBezTo>
                      <a:pt x="25077" y="19024"/>
                      <a:pt x="21618" y="11241"/>
                      <a:pt x="21618" y="1729"/>
                    </a:cubicBezTo>
                    <a:lnTo>
                      <a:pt x="21618" y="0"/>
                    </a:lnTo>
                    <a:lnTo>
                      <a:pt x="45830" y="0"/>
                    </a:lnTo>
                    <a:lnTo>
                      <a:pt x="45830" y="1729"/>
                    </a:lnTo>
                    <a:cubicBezTo>
                      <a:pt x="45830" y="4324"/>
                      <a:pt x="47560" y="6918"/>
                      <a:pt x="50154" y="7782"/>
                    </a:cubicBezTo>
                    <a:cubicBezTo>
                      <a:pt x="53613" y="9512"/>
                      <a:pt x="57936" y="10377"/>
                      <a:pt x="63125" y="10377"/>
                    </a:cubicBezTo>
                    <a:cubicBezTo>
                      <a:pt x="68313" y="10377"/>
                      <a:pt x="72636" y="9512"/>
                      <a:pt x="75231" y="7782"/>
                    </a:cubicBezTo>
                    <a:cubicBezTo>
                      <a:pt x="77825" y="6053"/>
                      <a:pt x="79554" y="4324"/>
                      <a:pt x="79554" y="1729"/>
                    </a:cubicBezTo>
                    <a:lnTo>
                      <a:pt x="79554" y="0"/>
                    </a:lnTo>
                    <a:lnTo>
                      <a:pt x="104631" y="0"/>
                    </a:lnTo>
                    <a:lnTo>
                      <a:pt x="104631" y="1729"/>
                    </a:lnTo>
                    <a:cubicBezTo>
                      <a:pt x="104631" y="21618"/>
                      <a:pt x="90796" y="31995"/>
                      <a:pt x="63125" y="31995"/>
                    </a:cubicBezTo>
                    <a:cubicBezTo>
                      <a:pt x="49289" y="31995"/>
                      <a:pt x="38912" y="29400"/>
                      <a:pt x="31995" y="242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5" name="Полилиния: фигура 54">
                <a:extLst>
                  <a:ext uri="{FF2B5EF4-FFF2-40B4-BE49-F238E27FC236}">
                    <a16:creationId xmlns:a16="http://schemas.microsoft.com/office/drawing/2014/main" id="{B88DE42E-554F-4BF1-B0A0-611A4DC36668}"/>
                  </a:ext>
                </a:extLst>
              </p:cNvPr>
              <p:cNvSpPr/>
              <p:nvPr/>
            </p:nvSpPr>
            <p:spPr>
              <a:xfrm>
                <a:off x="2692961" y="1953403"/>
                <a:ext cx="128843" cy="123655"/>
              </a:xfrm>
              <a:custGeom>
                <a:avLst/>
                <a:gdLst>
                  <a:gd name="connsiteX0" fmla="*/ 128843 w 128843"/>
                  <a:gd name="connsiteY0" fmla="*/ 3459 h 123655"/>
                  <a:gd name="connsiteX1" fmla="*/ 76095 w 128843"/>
                  <a:gd name="connsiteY1" fmla="*/ 59666 h 123655"/>
                  <a:gd name="connsiteX2" fmla="*/ 126249 w 128843"/>
                  <a:gd name="connsiteY2" fmla="*/ 119331 h 123655"/>
                  <a:gd name="connsiteX3" fmla="*/ 126249 w 128843"/>
                  <a:gd name="connsiteY3" fmla="*/ 123655 h 123655"/>
                  <a:gd name="connsiteX4" fmla="*/ 93390 w 128843"/>
                  <a:gd name="connsiteY4" fmla="*/ 123655 h 123655"/>
                  <a:gd name="connsiteX5" fmla="*/ 51019 w 128843"/>
                  <a:gd name="connsiteY5" fmla="*/ 73501 h 123655"/>
                  <a:gd name="connsiteX6" fmla="*/ 28536 w 128843"/>
                  <a:gd name="connsiteY6" fmla="*/ 73501 h 123655"/>
                  <a:gd name="connsiteX7" fmla="*/ 28536 w 128843"/>
                  <a:gd name="connsiteY7" fmla="*/ 123655 h 123655"/>
                  <a:gd name="connsiteX8" fmla="*/ 0 w 128843"/>
                  <a:gd name="connsiteY8" fmla="*/ 123655 h 123655"/>
                  <a:gd name="connsiteX9" fmla="*/ 0 w 128843"/>
                  <a:gd name="connsiteY9" fmla="*/ 0 h 123655"/>
                  <a:gd name="connsiteX10" fmla="*/ 28536 w 128843"/>
                  <a:gd name="connsiteY10" fmla="*/ 0 h 123655"/>
                  <a:gd name="connsiteX11" fmla="*/ 28536 w 128843"/>
                  <a:gd name="connsiteY11" fmla="*/ 48424 h 123655"/>
                  <a:gd name="connsiteX12" fmla="*/ 50154 w 128843"/>
                  <a:gd name="connsiteY12" fmla="*/ 48424 h 123655"/>
                  <a:gd name="connsiteX13" fmla="*/ 95119 w 128843"/>
                  <a:gd name="connsiteY13" fmla="*/ 0 h 123655"/>
                  <a:gd name="connsiteX14" fmla="*/ 128843 w 128843"/>
                  <a:gd name="connsiteY14" fmla="*/ 0 h 123655"/>
                  <a:gd name="connsiteX15" fmla="*/ 128843 w 128843"/>
                  <a:gd name="connsiteY15" fmla="*/ 3459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8843" h="123655">
                    <a:moveTo>
                      <a:pt x="128843" y="3459"/>
                    </a:moveTo>
                    <a:lnTo>
                      <a:pt x="76095" y="59666"/>
                    </a:lnTo>
                    <a:lnTo>
                      <a:pt x="126249" y="119331"/>
                    </a:lnTo>
                    <a:lnTo>
                      <a:pt x="126249" y="123655"/>
                    </a:lnTo>
                    <a:lnTo>
                      <a:pt x="93390" y="123655"/>
                    </a:lnTo>
                    <a:lnTo>
                      <a:pt x="51019" y="73501"/>
                    </a:lnTo>
                    <a:lnTo>
                      <a:pt x="28536" y="73501"/>
                    </a:lnTo>
                    <a:lnTo>
                      <a:pt x="28536" y="123655"/>
                    </a:lnTo>
                    <a:lnTo>
                      <a:pt x="0" y="123655"/>
                    </a:lnTo>
                    <a:lnTo>
                      <a:pt x="0" y="0"/>
                    </a:lnTo>
                    <a:lnTo>
                      <a:pt x="28536" y="0"/>
                    </a:lnTo>
                    <a:lnTo>
                      <a:pt x="28536" y="48424"/>
                    </a:lnTo>
                    <a:lnTo>
                      <a:pt x="50154" y="48424"/>
                    </a:lnTo>
                    <a:lnTo>
                      <a:pt x="95119" y="0"/>
                    </a:lnTo>
                    <a:lnTo>
                      <a:pt x="128843" y="0"/>
                    </a:lnTo>
                    <a:lnTo>
                      <a:pt x="128843" y="3459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384D2A65-0AA4-48C5-80E8-063FF645B9EA}"/>
                  </a:ext>
                </a:extLst>
              </p:cNvPr>
              <p:cNvSpPr/>
              <p:nvPr/>
            </p:nvSpPr>
            <p:spPr>
              <a:xfrm>
                <a:off x="2845152" y="1951674"/>
                <a:ext cx="126249" cy="123655"/>
              </a:xfrm>
              <a:custGeom>
                <a:avLst/>
                <a:gdLst>
                  <a:gd name="connsiteX0" fmla="*/ 78690 w 126249"/>
                  <a:gd name="connsiteY0" fmla="*/ 865 h 123655"/>
                  <a:gd name="connsiteX1" fmla="*/ 113278 w 126249"/>
                  <a:gd name="connsiteY1" fmla="*/ 11241 h 123655"/>
                  <a:gd name="connsiteX2" fmla="*/ 126249 w 126249"/>
                  <a:gd name="connsiteY2" fmla="*/ 39777 h 123655"/>
                  <a:gd name="connsiteX3" fmla="*/ 126249 w 126249"/>
                  <a:gd name="connsiteY3" fmla="*/ 41507 h 123655"/>
                  <a:gd name="connsiteX4" fmla="*/ 113278 w 126249"/>
                  <a:gd name="connsiteY4" fmla="*/ 70907 h 123655"/>
                  <a:gd name="connsiteX5" fmla="*/ 78690 w 126249"/>
                  <a:gd name="connsiteY5" fmla="*/ 81284 h 123655"/>
                  <a:gd name="connsiteX6" fmla="*/ 28536 w 126249"/>
                  <a:gd name="connsiteY6" fmla="*/ 81284 h 123655"/>
                  <a:gd name="connsiteX7" fmla="*/ 28536 w 126249"/>
                  <a:gd name="connsiteY7" fmla="*/ 123655 h 123655"/>
                  <a:gd name="connsiteX8" fmla="*/ 0 w 126249"/>
                  <a:gd name="connsiteY8" fmla="*/ 123655 h 123655"/>
                  <a:gd name="connsiteX9" fmla="*/ 0 w 126249"/>
                  <a:gd name="connsiteY9" fmla="*/ 0 h 123655"/>
                  <a:gd name="connsiteX10" fmla="*/ 78690 w 126249"/>
                  <a:gd name="connsiteY10" fmla="*/ 0 h 123655"/>
                  <a:gd name="connsiteX11" fmla="*/ 91660 w 126249"/>
                  <a:gd name="connsiteY11" fmla="*/ 53613 h 123655"/>
                  <a:gd name="connsiteX12" fmla="*/ 96849 w 126249"/>
                  <a:gd name="connsiteY12" fmla="*/ 42371 h 123655"/>
                  <a:gd name="connsiteX13" fmla="*/ 96849 w 126249"/>
                  <a:gd name="connsiteY13" fmla="*/ 40642 h 123655"/>
                  <a:gd name="connsiteX14" fmla="*/ 91660 w 126249"/>
                  <a:gd name="connsiteY14" fmla="*/ 30265 h 123655"/>
                  <a:gd name="connsiteX15" fmla="*/ 77825 w 126249"/>
                  <a:gd name="connsiteY15" fmla="*/ 26806 h 123655"/>
                  <a:gd name="connsiteX16" fmla="*/ 28536 w 126249"/>
                  <a:gd name="connsiteY16" fmla="*/ 26806 h 123655"/>
                  <a:gd name="connsiteX17" fmla="*/ 28536 w 126249"/>
                  <a:gd name="connsiteY17" fmla="*/ 57936 h 123655"/>
                  <a:gd name="connsiteX18" fmla="*/ 77825 w 126249"/>
                  <a:gd name="connsiteY18" fmla="*/ 57936 h 123655"/>
                  <a:gd name="connsiteX19" fmla="*/ 91660 w 126249"/>
                  <a:gd name="connsiteY19" fmla="*/ 53613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6249" h="123655">
                    <a:moveTo>
                      <a:pt x="78690" y="865"/>
                    </a:moveTo>
                    <a:cubicBezTo>
                      <a:pt x="93390" y="865"/>
                      <a:pt x="104631" y="4324"/>
                      <a:pt x="113278" y="11241"/>
                    </a:cubicBezTo>
                    <a:cubicBezTo>
                      <a:pt x="121926" y="18159"/>
                      <a:pt x="126249" y="27671"/>
                      <a:pt x="126249" y="39777"/>
                    </a:cubicBezTo>
                    <a:lnTo>
                      <a:pt x="126249" y="41507"/>
                    </a:lnTo>
                    <a:cubicBezTo>
                      <a:pt x="126249" y="53613"/>
                      <a:pt x="121926" y="63989"/>
                      <a:pt x="113278" y="70907"/>
                    </a:cubicBezTo>
                    <a:cubicBezTo>
                      <a:pt x="104631" y="77825"/>
                      <a:pt x="93390" y="81284"/>
                      <a:pt x="78690" y="81284"/>
                    </a:cubicBezTo>
                    <a:lnTo>
                      <a:pt x="28536" y="81284"/>
                    </a:lnTo>
                    <a:lnTo>
                      <a:pt x="28536" y="123655"/>
                    </a:lnTo>
                    <a:lnTo>
                      <a:pt x="0" y="123655"/>
                    </a:lnTo>
                    <a:lnTo>
                      <a:pt x="0" y="0"/>
                    </a:lnTo>
                    <a:lnTo>
                      <a:pt x="78690" y="0"/>
                    </a:lnTo>
                    <a:close/>
                    <a:moveTo>
                      <a:pt x="91660" y="53613"/>
                    </a:moveTo>
                    <a:cubicBezTo>
                      <a:pt x="95119" y="51019"/>
                      <a:pt x="96849" y="47560"/>
                      <a:pt x="96849" y="42371"/>
                    </a:cubicBezTo>
                    <a:lnTo>
                      <a:pt x="96849" y="40642"/>
                    </a:lnTo>
                    <a:cubicBezTo>
                      <a:pt x="96849" y="36318"/>
                      <a:pt x="95119" y="31995"/>
                      <a:pt x="91660" y="30265"/>
                    </a:cubicBezTo>
                    <a:cubicBezTo>
                      <a:pt x="88201" y="27671"/>
                      <a:pt x="83878" y="26806"/>
                      <a:pt x="77825" y="26806"/>
                    </a:cubicBezTo>
                    <a:lnTo>
                      <a:pt x="28536" y="26806"/>
                    </a:lnTo>
                    <a:lnTo>
                      <a:pt x="28536" y="57936"/>
                    </a:lnTo>
                    <a:lnTo>
                      <a:pt x="77825" y="57936"/>
                    </a:lnTo>
                    <a:cubicBezTo>
                      <a:pt x="83878" y="57072"/>
                      <a:pt x="88201" y="56207"/>
                      <a:pt x="91660" y="536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CC4D5EB3-75D7-40D0-A9EA-003C1C50E429}"/>
                  </a:ext>
                </a:extLst>
              </p:cNvPr>
              <p:cNvSpPr/>
              <p:nvPr/>
            </p:nvSpPr>
            <p:spPr>
              <a:xfrm>
                <a:off x="2987831" y="1949080"/>
                <a:ext cx="147867" cy="129708"/>
              </a:xfrm>
              <a:custGeom>
                <a:avLst/>
                <a:gdLst>
                  <a:gd name="connsiteX0" fmla="*/ 35453 w 147867"/>
                  <a:gd name="connsiteY0" fmla="*/ 121926 h 129708"/>
                  <a:gd name="connsiteX1" fmla="*/ 9512 w 147867"/>
                  <a:gd name="connsiteY1" fmla="*/ 99443 h 129708"/>
                  <a:gd name="connsiteX2" fmla="*/ 0 w 147867"/>
                  <a:gd name="connsiteY2" fmla="*/ 65719 h 129708"/>
                  <a:gd name="connsiteX3" fmla="*/ 0 w 147867"/>
                  <a:gd name="connsiteY3" fmla="*/ 63989 h 129708"/>
                  <a:gd name="connsiteX4" fmla="*/ 9512 w 147867"/>
                  <a:gd name="connsiteY4" fmla="*/ 30265 h 129708"/>
                  <a:gd name="connsiteX5" fmla="*/ 35453 w 147867"/>
                  <a:gd name="connsiteY5" fmla="*/ 7783 h 129708"/>
                  <a:gd name="connsiteX6" fmla="*/ 74366 w 147867"/>
                  <a:gd name="connsiteY6" fmla="*/ 0 h 129708"/>
                  <a:gd name="connsiteX7" fmla="*/ 113278 w 147867"/>
                  <a:gd name="connsiteY7" fmla="*/ 7783 h 129708"/>
                  <a:gd name="connsiteX8" fmla="*/ 139220 w 147867"/>
                  <a:gd name="connsiteY8" fmla="*/ 30265 h 129708"/>
                  <a:gd name="connsiteX9" fmla="*/ 147867 w 147867"/>
                  <a:gd name="connsiteY9" fmla="*/ 63989 h 129708"/>
                  <a:gd name="connsiteX10" fmla="*/ 147867 w 147867"/>
                  <a:gd name="connsiteY10" fmla="*/ 65719 h 129708"/>
                  <a:gd name="connsiteX11" fmla="*/ 139220 w 147867"/>
                  <a:gd name="connsiteY11" fmla="*/ 99443 h 129708"/>
                  <a:gd name="connsiteX12" fmla="*/ 113278 w 147867"/>
                  <a:gd name="connsiteY12" fmla="*/ 121926 h 129708"/>
                  <a:gd name="connsiteX13" fmla="*/ 74366 w 147867"/>
                  <a:gd name="connsiteY13" fmla="*/ 129708 h 129708"/>
                  <a:gd name="connsiteX14" fmla="*/ 35453 w 147867"/>
                  <a:gd name="connsiteY14" fmla="*/ 121926 h 129708"/>
                  <a:gd name="connsiteX15" fmla="*/ 107225 w 147867"/>
                  <a:gd name="connsiteY15" fmla="*/ 94255 h 129708"/>
                  <a:gd name="connsiteX16" fmla="*/ 118467 w 147867"/>
                  <a:gd name="connsiteY16" fmla="*/ 67448 h 129708"/>
                  <a:gd name="connsiteX17" fmla="*/ 118467 w 147867"/>
                  <a:gd name="connsiteY17" fmla="*/ 64854 h 129708"/>
                  <a:gd name="connsiteX18" fmla="*/ 107225 w 147867"/>
                  <a:gd name="connsiteY18" fmla="*/ 37183 h 129708"/>
                  <a:gd name="connsiteX19" fmla="*/ 74366 w 147867"/>
                  <a:gd name="connsiteY19" fmla="*/ 27671 h 129708"/>
                  <a:gd name="connsiteX20" fmla="*/ 40642 w 147867"/>
                  <a:gd name="connsiteY20" fmla="*/ 37183 h 129708"/>
                  <a:gd name="connsiteX21" fmla="*/ 29400 w 147867"/>
                  <a:gd name="connsiteY21" fmla="*/ 64854 h 129708"/>
                  <a:gd name="connsiteX22" fmla="*/ 29400 w 147867"/>
                  <a:gd name="connsiteY22" fmla="*/ 67448 h 129708"/>
                  <a:gd name="connsiteX23" fmla="*/ 40642 w 147867"/>
                  <a:gd name="connsiteY23" fmla="*/ 94255 h 129708"/>
                  <a:gd name="connsiteX24" fmla="*/ 74366 w 147867"/>
                  <a:gd name="connsiteY24" fmla="*/ 103766 h 129708"/>
                  <a:gd name="connsiteX25" fmla="*/ 107225 w 147867"/>
                  <a:gd name="connsiteY25" fmla="*/ 94255 h 129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7867" h="129708">
                    <a:moveTo>
                      <a:pt x="35453" y="121926"/>
                    </a:moveTo>
                    <a:cubicBezTo>
                      <a:pt x="24212" y="116737"/>
                      <a:pt x="15565" y="108955"/>
                      <a:pt x="9512" y="99443"/>
                    </a:cubicBezTo>
                    <a:cubicBezTo>
                      <a:pt x="3459" y="89931"/>
                      <a:pt x="0" y="78690"/>
                      <a:pt x="0" y="65719"/>
                    </a:cubicBezTo>
                    <a:lnTo>
                      <a:pt x="0" y="63989"/>
                    </a:lnTo>
                    <a:cubicBezTo>
                      <a:pt x="0" y="51019"/>
                      <a:pt x="3459" y="39777"/>
                      <a:pt x="9512" y="30265"/>
                    </a:cubicBezTo>
                    <a:cubicBezTo>
                      <a:pt x="15565" y="20753"/>
                      <a:pt x="24212" y="12971"/>
                      <a:pt x="35453" y="7783"/>
                    </a:cubicBezTo>
                    <a:cubicBezTo>
                      <a:pt x="46695" y="2594"/>
                      <a:pt x="59666" y="0"/>
                      <a:pt x="74366" y="0"/>
                    </a:cubicBezTo>
                    <a:cubicBezTo>
                      <a:pt x="89066" y="0"/>
                      <a:pt x="102037" y="2594"/>
                      <a:pt x="113278" y="7783"/>
                    </a:cubicBezTo>
                    <a:cubicBezTo>
                      <a:pt x="124520" y="12971"/>
                      <a:pt x="133167" y="20753"/>
                      <a:pt x="139220" y="30265"/>
                    </a:cubicBezTo>
                    <a:cubicBezTo>
                      <a:pt x="145273" y="39777"/>
                      <a:pt x="147867" y="51019"/>
                      <a:pt x="147867" y="63989"/>
                    </a:cubicBezTo>
                    <a:lnTo>
                      <a:pt x="147867" y="65719"/>
                    </a:lnTo>
                    <a:cubicBezTo>
                      <a:pt x="147867" y="78690"/>
                      <a:pt x="144408" y="89931"/>
                      <a:pt x="139220" y="99443"/>
                    </a:cubicBezTo>
                    <a:cubicBezTo>
                      <a:pt x="134032" y="108955"/>
                      <a:pt x="124520" y="116737"/>
                      <a:pt x="113278" y="121926"/>
                    </a:cubicBezTo>
                    <a:cubicBezTo>
                      <a:pt x="102037" y="127114"/>
                      <a:pt x="89066" y="129708"/>
                      <a:pt x="74366" y="129708"/>
                    </a:cubicBezTo>
                    <a:cubicBezTo>
                      <a:pt x="59666" y="129708"/>
                      <a:pt x="45830" y="127114"/>
                      <a:pt x="35453" y="121926"/>
                    </a:cubicBezTo>
                    <a:close/>
                    <a:moveTo>
                      <a:pt x="107225" y="94255"/>
                    </a:moveTo>
                    <a:cubicBezTo>
                      <a:pt x="115008" y="88202"/>
                      <a:pt x="118467" y="78690"/>
                      <a:pt x="118467" y="67448"/>
                    </a:cubicBezTo>
                    <a:lnTo>
                      <a:pt x="118467" y="64854"/>
                    </a:lnTo>
                    <a:cubicBezTo>
                      <a:pt x="118467" y="52748"/>
                      <a:pt x="115008" y="44101"/>
                      <a:pt x="107225" y="37183"/>
                    </a:cubicBezTo>
                    <a:cubicBezTo>
                      <a:pt x="99443" y="31130"/>
                      <a:pt x="88201" y="27671"/>
                      <a:pt x="74366" y="27671"/>
                    </a:cubicBezTo>
                    <a:cubicBezTo>
                      <a:pt x="59666" y="27671"/>
                      <a:pt x="48424" y="31130"/>
                      <a:pt x="40642" y="37183"/>
                    </a:cubicBezTo>
                    <a:cubicBezTo>
                      <a:pt x="32859" y="43236"/>
                      <a:pt x="29400" y="52748"/>
                      <a:pt x="29400" y="64854"/>
                    </a:cubicBezTo>
                    <a:lnTo>
                      <a:pt x="29400" y="67448"/>
                    </a:lnTo>
                    <a:cubicBezTo>
                      <a:pt x="29400" y="79554"/>
                      <a:pt x="32859" y="88202"/>
                      <a:pt x="40642" y="94255"/>
                    </a:cubicBezTo>
                    <a:cubicBezTo>
                      <a:pt x="48424" y="100308"/>
                      <a:pt x="59666" y="103766"/>
                      <a:pt x="74366" y="103766"/>
                    </a:cubicBezTo>
                    <a:cubicBezTo>
                      <a:pt x="89066" y="103766"/>
                      <a:pt x="99443" y="100308"/>
                      <a:pt x="107225" y="942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F171F666-3ECF-4833-A022-8641541A9032}"/>
                  </a:ext>
                </a:extLst>
              </p:cNvPr>
              <p:cNvSpPr/>
              <p:nvPr/>
            </p:nvSpPr>
            <p:spPr>
              <a:xfrm>
                <a:off x="3159911" y="1952539"/>
                <a:ext cx="123654" cy="123655"/>
              </a:xfrm>
              <a:custGeom>
                <a:avLst/>
                <a:gdLst>
                  <a:gd name="connsiteX0" fmla="*/ 119331 w 123654"/>
                  <a:gd name="connsiteY0" fmla="*/ 71772 h 123655"/>
                  <a:gd name="connsiteX1" fmla="*/ 123655 w 123654"/>
                  <a:gd name="connsiteY1" fmla="*/ 87337 h 123655"/>
                  <a:gd name="connsiteX2" fmla="*/ 123655 w 123654"/>
                  <a:gd name="connsiteY2" fmla="*/ 89066 h 123655"/>
                  <a:gd name="connsiteX3" fmla="*/ 111549 w 123654"/>
                  <a:gd name="connsiteY3" fmla="*/ 114143 h 123655"/>
                  <a:gd name="connsiteX4" fmla="*/ 77825 w 123654"/>
                  <a:gd name="connsiteY4" fmla="*/ 123655 h 123655"/>
                  <a:gd name="connsiteX5" fmla="*/ 0 w 123654"/>
                  <a:gd name="connsiteY5" fmla="*/ 123655 h 123655"/>
                  <a:gd name="connsiteX6" fmla="*/ 0 w 123654"/>
                  <a:gd name="connsiteY6" fmla="*/ 0 h 123655"/>
                  <a:gd name="connsiteX7" fmla="*/ 74366 w 123654"/>
                  <a:gd name="connsiteY7" fmla="*/ 0 h 123655"/>
                  <a:gd name="connsiteX8" fmla="*/ 108090 w 123654"/>
                  <a:gd name="connsiteY8" fmla="*/ 8647 h 123655"/>
                  <a:gd name="connsiteX9" fmla="*/ 120196 w 123654"/>
                  <a:gd name="connsiteY9" fmla="*/ 32859 h 123655"/>
                  <a:gd name="connsiteX10" fmla="*/ 120196 w 123654"/>
                  <a:gd name="connsiteY10" fmla="*/ 34589 h 123655"/>
                  <a:gd name="connsiteX11" fmla="*/ 106361 w 123654"/>
                  <a:gd name="connsiteY11" fmla="*/ 60530 h 123655"/>
                  <a:gd name="connsiteX12" fmla="*/ 119331 w 123654"/>
                  <a:gd name="connsiteY12" fmla="*/ 71772 h 123655"/>
                  <a:gd name="connsiteX13" fmla="*/ 27671 w 123654"/>
                  <a:gd name="connsiteY13" fmla="*/ 25077 h 123655"/>
                  <a:gd name="connsiteX14" fmla="*/ 27671 w 123654"/>
                  <a:gd name="connsiteY14" fmla="*/ 50154 h 123655"/>
                  <a:gd name="connsiteX15" fmla="*/ 72636 w 123654"/>
                  <a:gd name="connsiteY15" fmla="*/ 50154 h 123655"/>
                  <a:gd name="connsiteX16" fmla="*/ 89931 w 123654"/>
                  <a:gd name="connsiteY16" fmla="*/ 38912 h 123655"/>
                  <a:gd name="connsiteX17" fmla="*/ 89931 w 123654"/>
                  <a:gd name="connsiteY17" fmla="*/ 36318 h 123655"/>
                  <a:gd name="connsiteX18" fmla="*/ 85607 w 123654"/>
                  <a:gd name="connsiteY18" fmla="*/ 27671 h 123655"/>
                  <a:gd name="connsiteX19" fmla="*/ 72636 w 123654"/>
                  <a:gd name="connsiteY19" fmla="*/ 25077 h 123655"/>
                  <a:gd name="connsiteX20" fmla="*/ 27671 w 123654"/>
                  <a:gd name="connsiteY20" fmla="*/ 25077 h 123655"/>
                  <a:gd name="connsiteX21" fmla="*/ 94255 w 123654"/>
                  <a:gd name="connsiteY21" fmla="*/ 85607 h 123655"/>
                  <a:gd name="connsiteX22" fmla="*/ 76095 w 123654"/>
                  <a:gd name="connsiteY22" fmla="*/ 73501 h 123655"/>
                  <a:gd name="connsiteX23" fmla="*/ 27671 w 123654"/>
                  <a:gd name="connsiteY23" fmla="*/ 73501 h 123655"/>
                  <a:gd name="connsiteX24" fmla="*/ 27671 w 123654"/>
                  <a:gd name="connsiteY24" fmla="*/ 99443 h 123655"/>
                  <a:gd name="connsiteX25" fmla="*/ 76095 w 123654"/>
                  <a:gd name="connsiteY25" fmla="*/ 99443 h 123655"/>
                  <a:gd name="connsiteX26" fmla="*/ 89066 w 123654"/>
                  <a:gd name="connsiteY26" fmla="*/ 95984 h 123655"/>
                  <a:gd name="connsiteX27" fmla="*/ 93390 w 123654"/>
                  <a:gd name="connsiteY27" fmla="*/ 87337 h 123655"/>
                  <a:gd name="connsiteX28" fmla="*/ 93390 w 123654"/>
                  <a:gd name="connsiteY28" fmla="*/ 85607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3654" h="123655">
                    <a:moveTo>
                      <a:pt x="119331" y="71772"/>
                    </a:moveTo>
                    <a:cubicBezTo>
                      <a:pt x="122790" y="76095"/>
                      <a:pt x="123655" y="81284"/>
                      <a:pt x="123655" y="87337"/>
                    </a:cubicBezTo>
                    <a:lnTo>
                      <a:pt x="123655" y="89066"/>
                    </a:lnTo>
                    <a:cubicBezTo>
                      <a:pt x="123655" y="99443"/>
                      <a:pt x="119331" y="108090"/>
                      <a:pt x="111549" y="114143"/>
                    </a:cubicBezTo>
                    <a:cubicBezTo>
                      <a:pt x="102902" y="120196"/>
                      <a:pt x="91660" y="123655"/>
                      <a:pt x="77825" y="123655"/>
                    </a:cubicBezTo>
                    <a:lnTo>
                      <a:pt x="0" y="123655"/>
                    </a:lnTo>
                    <a:lnTo>
                      <a:pt x="0" y="0"/>
                    </a:lnTo>
                    <a:lnTo>
                      <a:pt x="74366" y="0"/>
                    </a:lnTo>
                    <a:cubicBezTo>
                      <a:pt x="89066" y="0"/>
                      <a:pt x="100307" y="2594"/>
                      <a:pt x="108090" y="8647"/>
                    </a:cubicBezTo>
                    <a:cubicBezTo>
                      <a:pt x="115873" y="14700"/>
                      <a:pt x="120196" y="22483"/>
                      <a:pt x="120196" y="32859"/>
                    </a:cubicBezTo>
                    <a:lnTo>
                      <a:pt x="120196" y="34589"/>
                    </a:lnTo>
                    <a:cubicBezTo>
                      <a:pt x="120196" y="45830"/>
                      <a:pt x="115873" y="54477"/>
                      <a:pt x="106361" y="60530"/>
                    </a:cubicBezTo>
                    <a:cubicBezTo>
                      <a:pt x="111549" y="63125"/>
                      <a:pt x="115873" y="66583"/>
                      <a:pt x="119331" y="71772"/>
                    </a:cubicBezTo>
                    <a:close/>
                    <a:moveTo>
                      <a:pt x="27671" y="25077"/>
                    </a:moveTo>
                    <a:lnTo>
                      <a:pt x="27671" y="50154"/>
                    </a:lnTo>
                    <a:lnTo>
                      <a:pt x="72636" y="50154"/>
                    </a:lnTo>
                    <a:cubicBezTo>
                      <a:pt x="84743" y="50154"/>
                      <a:pt x="89931" y="46695"/>
                      <a:pt x="89931" y="38912"/>
                    </a:cubicBezTo>
                    <a:lnTo>
                      <a:pt x="89931" y="36318"/>
                    </a:lnTo>
                    <a:cubicBezTo>
                      <a:pt x="89931" y="32859"/>
                      <a:pt x="88201" y="29400"/>
                      <a:pt x="85607" y="27671"/>
                    </a:cubicBezTo>
                    <a:cubicBezTo>
                      <a:pt x="83013" y="25942"/>
                      <a:pt x="78689" y="25077"/>
                      <a:pt x="72636" y="25077"/>
                    </a:cubicBezTo>
                    <a:lnTo>
                      <a:pt x="27671" y="25077"/>
                    </a:lnTo>
                    <a:close/>
                    <a:moveTo>
                      <a:pt x="94255" y="85607"/>
                    </a:moveTo>
                    <a:cubicBezTo>
                      <a:pt x="94255" y="77825"/>
                      <a:pt x="88201" y="73501"/>
                      <a:pt x="76095" y="73501"/>
                    </a:cubicBezTo>
                    <a:lnTo>
                      <a:pt x="27671" y="73501"/>
                    </a:lnTo>
                    <a:lnTo>
                      <a:pt x="27671" y="99443"/>
                    </a:lnTo>
                    <a:lnTo>
                      <a:pt x="76095" y="99443"/>
                    </a:lnTo>
                    <a:cubicBezTo>
                      <a:pt x="82148" y="99443"/>
                      <a:pt x="86472" y="98578"/>
                      <a:pt x="89066" y="95984"/>
                    </a:cubicBezTo>
                    <a:cubicBezTo>
                      <a:pt x="92525" y="94255"/>
                      <a:pt x="93390" y="90796"/>
                      <a:pt x="93390" y="87337"/>
                    </a:cubicBezTo>
                    <a:lnTo>
                      <a:pt x="93390" y="85607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935D6E9B-4F51-46F6-842C-CE7A4679F365}"/>
                  </a:ext>
                </a:extLst>
              </p:cNvPr>
              <p:cNvSpPr/>
              <p:nvPr/>
            </p:nvSpPr>
            <p:spPr>
              <a:xfrm>
                <a:off x="3308643" y="1952539"/>
                <a:ext cx="109819" cy="124519"/>
              </a:xfrm>
              <a:custGeom>
                <a:avLst/>
                <a:gdLst>
                  <a:gd name="connsiteX0" fmla="*/ 109820 w 109819"/>
                  <a:gd name="connsiteY0" fmla="*/ 0 h 124519"/>
                  <a:gd name="connsiteX1" fmla="*/ 109820 w 109819"/>
                  <a:gd name="connsiteY1" fmla="*/ 25077 h 124519"/>
                  <a:gd name="connsiteX2" fmla="*/ 27671 w 109819"/>
                  <a:gd name="connsiteY2" fmla="*/ 25077 h 124519"/>
                  <a:gd name="connsiteX3" fmla="*/ 27671 w 109819"/>
                  <a:gd name="connsiteY3" fmla="*/ 49289 h 124519"/>
                  <a:gd name="connsiteX4" fmla="*/ 105496 w 109819"/>
                  <a:gd name="connsiteY4" fmla="*/ 49289 h 124519"/>
                  <a:gd name="connsiteX5" fmla="*/ 105496 w 109819"/>
                  <a:gd name="connsiteY5" fmla="*/ 74366 h 124519"/>
                  <a:gd name="connsiteX6" fmla="*/ 27671 w 109819"/>
                  <a:gd name="connsiteY6" fmla="*/ 74366 h 124519"/>
                  <a:gd name="connsiteX7" fmla="*/ 27671 w 109819"/>
                  <a:gd name="connsiteY7" fmla="*/ 99443 h 124519"/>
                  <a:gd name="connsiteX8" fmla="*/ 109820 w 109819"/>
                  <a:gd name="connsiteY8" fmla="*/ 99443 h 124519"/>
                  <a:gd name="connsiteX9" fmla="*/ 109820 w 109819"/>
                  <a:gd name="connsiteY9" fmla="*/ 124520 h 124519"/>
                  <a:gd name="connsiteX10" fmla="*/ 0 w 109819"/>
                  <a:gd name="connsiteY10" fmla="*/ 124520 h 124519"/>
                  <a:gd name="connsiteX11" fmla="*/ 0 w 109819"/>
                  <a:gd name="connsiteY11" fmla="*/ 865 h 124519"/>
                  <a:gd name="connsiteX12" fmla="*/ 109820 w 109819"/>
                  <a:gd name="connsiteY12" fmla="*/ 865 h 12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819" h="124519">
                    <a:moveTo>
                      <a:pt x="109820" y="0"/>
                    </a:moveTo>
                    <a:lnTo>
                      <a:pt x="109820" y="25077"/>
                    </a:lnTo>
                    <a:lnTo>
                      <a:pt x="27671" y="25077"/>
                    </a:lnTo>
                    <a:lnTo>
                      <a:pt x="27671" y="49289"/>
                    </a:lnTo>
                    <a:lnTo>
                      <a:pt x="105496" y="49289"/>
                    </a:lnTo>
                    <a:lnTo>
                      <a:pt x="105496" y="74366"/>
                    </a:lnTo>
                    <a:lnTo>
                      <a:pt x="27671" y="74366"/>
                    </a:lnTo>
                    <a:lnTo>
                      <a:pt x="27671" y="99443"/>
                    </a:lnTo>
                    <a:lnTo>
                      <a:pt x="109820" y="99443"/>
                    </a:lnTo>
                    <a:lnTo>
                      <a:pt x="109820" y="124520"/>
                    </a:lnTo>
                    <a:lnTo>
                      <a:pt x="0" y="124520"/>
                    </a:lnTo>
                    <a:lnTo>
                      <a:pt x="0" y="865"/>
                    </a:lnTo>
                    <a:lnTo>
                      <a:pt x="109820" y="865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3F4A86D1-25BE-42B3-93B4-810C1B48CFFF}"/>
                  </a:ext>
                </a:extLst>
              </p:cNvPr>
              <p:cNvSpPr/>
              <p:nvPr/>
            </p:nvSpPr>
            <p:spPr>
              <a:xfrm>
                <a:off x="3429703" y="1953403"/>
                <a:ext cx="135761" cy="123655"/>
              </a:xfrm>
              <a:custGeom>
                <a:avLst/>
                <a:gdLst>
                  <a:gd name="connsiteX0" fmla="*/ 135761 w 135761"/>
                  <a:gd name="connsiteY0" fmla="*/ 123655 h 123655"/>
                  <a:gd name="connsiteX1" fmla="*/ 107225 w 135761"/>
                  <a:gd name="connsiteY1" fmla="*/ 123655 h 123655"/>
                  <a:gd name="connsiteX2" fmla="*/ 107225 w 135761"/>
                  <a:gd name="connsiteY2" fmla="*/ 25077 h 123655"/>
                  <a:gd name="connsiteX3" fmla="*/ 53613 w 135761"/>
                  <a:gd name="connsiteY3" fmla="*/ 25077 h 123655"/>
                  <a:gd name="connsiteX4" fmla="*/ 52748 w 135761"/>
                  <a:gd name="connsiteY4" fmla="*/ 71772 h 123655"/>
                  <a:gd name="connsiteX5" fmla="*/ 41507 w 135761"/>
                  <a:gd name="connsiteY5" fmla="*/ 110684 h 123655"/>
                  <a:gd name="connsiteX6" fmla="*/ 10377 w 135761"/>
                  <a:gd name="connsiteY6" fmla="*/ 123655 h 123655"/>
                  <a:gd name="connsiteX7" fmla="*/ 0 w 135761"/>
                  <a:gd name="connsiteY7" fmla="*/ 123655 h 123655"/>
                  <a:gd name="connsiteX8" fmla="*/ 0 w 135761"/>
                  <a:gd name="connsiteY8" fmla="*/ 97713 h 123655"/>
                  <a:gd name="connsiteX9" fmla="*/ 4324 w 135761"/>
                  <a:gd name="connsiteY9" fmla="*/ 97713 h 123655"/>
                  <a:gd name="connsiteX10" fmla="*/ 20753 w 135761"/>
                  <a:gd name="connsiteY10" fmla="*/ 91660 h 123655"/>
                  <a:gd name="connsiteX11" fmla="*/ 25942 w 135761"/>
                  <a:gd name="connsiteY11" fmla="*/ 70042 h 123655"/>
                  <a:gd name="connsiteX12" fmla="*/ 26806 w 135761"/>
                  <a:gd name="connsiteY12" fmla="*/ 0 h 123655"/>
                  <a:gd name="connsiteX13" fmla="*/ 134896 w 135761"/>
                  <a:gd name="connsiteY13" fmla="*/ 0 h 123655"/>
                  <a:gd name="connsiteX14" fmla="*/ 134896 w 135761"/>
                  <a:gd name="connsiteY14" fmla="*/ 123655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5761" h="123655">
                    <a:moveTo>
                      <a:pt x="135761" y="123655"/>
                    </a:moveTo>
                    <a:lnTo>
                      <a:pt x="107225" y="123655"/>
                    </a:lnTo>
                    <a:lnTo>
                      <a:pt x="107225" y="25077"/>
                    </a:lnTo>
                    <a:lnTo>
                      <a:pt x="53613" y="25077"/>
                    </a:lnTo>
                    <a:lnTo>
                      <a:pt x="52748" y="71772"/>
                    </a:lnTo>
                    <a:cubicBezTo>
                      <a:pt x="52748" y="89066"/>
                      <a:pt x="48424" y="102037"/>
                      <a:pt x="41507" y="110684"/>
                    </a:cubicBezTo>
                    <a:cubicBezTo>
                      <a:pt x="34589" y="119331"/>
                      <a:pt x="24212" y="123655"/>
                      <a:pt x="10377" y="123655"/>
                    </a:cubicBezTo>
                    <a:lnTo>
                      <a:pt x="0" y="123655"/>
                    </a:lnTo>
                    <a:lnTo>
                      <a:pt x="0" y="97713"/>
                    </a:lnTo>
                    <a:lnTo>
                      <a:pt x="4324" y="97713"/>
                    </a:lnTo>
                    <a:cubicBezTo>
                      <a:pt x="12106" y="97713"/>
                      <a:pt x="17294" y="95984"/>
                      <a:pt x="20753" y="91660"/>
                    </a:cubicBezTo>
                    <a:cubicBezTo>
                      <a:pt x="24212" y="87337"/>
                      <a:pt x="25942" y="80419"/>
                      <a:pt x="25942" y="70042"/>
                    </a:cubicBezTo>
                    <a:lnTo>
                      <a:pt x="26806" y="0"/>
                    </a:lnTo>
                    <a:lnTo>
                      <a:pt x="134896" y="0"/>
                    </a:lnTo>
                    <a:lnTo>
                      <a:pt x="134896" y="123655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854F3392-A3DC-4770-98DF-5F49CF707316}"/>
                  </a:ext>
                </a:extLst>
              </p:cNvPr>
              <p:cNvSpPr/>
              <p:nvPr/>
            </p:nvSpPr>
            <p:spPr>
              <a:xfrm>
                <a:off x="3594865" y="1952539"/>
                <a:ext cx="123654" cy="124519"/>
              </a:xfrm>
              <a:custGeom>
                <a:avLst/>
                <a:gdLst>
                  <a:gd name="connsiteX0" fmla="*/ 28536 w 123654"/>
                  <a:gd name="connsiteY0" fmla="*/ 0 h 124519"/>
                  <a:gd name="connsiteX1" fmla="*/ 28536 w 123654"/>
                  <a:gd name="connsiteY1" fmla="*/ 43236 h 124519"/>
                  <a:gd name="connsiteX2" fmla="*/ 76960 w 123654"/>
                  <a:gd name="connsiteY2" fmla="*/ 43236 h 124519"/>
                  <a:gd name="connsiteX3" fmla="*/ 111549 w 123654"/>
                  <a:gd name="connsiteY3" fmla="*/ 53613 h 124519"/>
                  <a:gd name="connsiteX4" fmla="*/ 123655 w 123654"/>
                  <a:gd name="connsiteY4" fmla="*/ 82148 h 124519"/>
                  <a:gd name="connsiteX5" fmla="*/ 123655 w 123654"/>
                  <a:gd name="connsiteY5" fmla="*/ 84743 h 124519"/>
                  <a:gd name="connsiteX6" fmla="*/ 111549 w 123654"/>
                  <a:gd name="connsiteY6" fmla="*/ 114143 h 124519"/>
                  <a:gd name="connsiteX7" fmla="*/ 76960 w 123654"/>
                  <a:gd name="connsiteY7" fmla="*/ 124520 h 124519"/>
                  <a:gd name="connsiteX8" fmla="*/ 0 w 123654"/>
                  <a:gd name="connsiteY8" fmla="*/ 124520 h 124519"/>
                  <a:gd name="connsiteX9" fmla="*/ 0 w 123654"/>
                  <a:gd name="connsiteY9" fmla="*/ 865 h 124519"/>
                  <a:gd name="connsiteX10" fmla="*/ 28536 w 123654"/>
                  <a:gd name="connsiteY10" fmla="*/ 865 h 124519"/>
                  <a:gd name="connsiteX11" fmla="*/ 89931 w 123654"/>
                  <a:gd name="connsiteY11" fmla="*/ 95119 h 124519"/>
                  <a:gd name="connsiteX12" fmla="*/ 95119 w 123654"/>
                  <a:gd name="connsiteY12" fmla="*/ 84743 h 124519"/>
                  <a:gd name="connsiteX13" fmla="*/ 95119 w 123654"/>
                  <a:gd name="connsiteY13" fmla="*/ 83013 h 124519"/>
                  <a:gd name="connsiteX14" fmla="*/ 89931 w 123654"/>
                  <a:gd name="connsiteY14" fmla="*/ 72636 h 124519"/>
                  <a:gd name="connsiteX15" fmla="*/ 76095 w 123654"/>
                  <a:gd name="connsiteY15" fmla="*/ 69178 h 124519"/>
                  <a:gd name="connsiteX16" fmla="*/ 28536 w 123654"/>
                  <a:gd name="connsiteY16" fmla="*/ 69178 h 124519"/>
                  <a:gd name="connsiteX17" fmla="*/ 28536 w 123654"/>
                  <a:gd name="connsiteY17" fmla="*/ 100308 h 124519"/>
                  <a:gd name="connsiteX18" fmla="*/ 76095 w 123654"/>
                  <a:gd name="connsiteY18" fmla="*/ 100308 h 124519"/>
                  <a:gd name="connsiteX19" fmla="*/ 89931 w 123654"/>
                  <a:gd name="connsiteY19" fmla="*/ 95119 h 12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3654" h="124519">
                    <a:moveTo>
                      <a:pt x="28536" y="0"/>
                    </a:moveTo>
                    <a:lnTo>
                      <a:pt x="28536" y="43236"/>
                    </a:lnTo>
                    <a:lnTo>
                      <a:pt x="76960" y="43236"/>
                    </a:lnTo>
                    <a:cubicBezTo>
                      <a:pt x="91660" y="43236"/>
                      <a:pt x="103766" y="46695"/>
                      <a:pt x="111549" y="53613"/>
                    </a:cubicBezTo>
                    <a:cubicBezTo>
                      <a:pt x="120196" y="60530"/>
                      <a:pt x="123655" y="70042"/>
                      <a:pt x="123655" y="82148"/>
                    </a:cubicBezTo>
                    <a:lnTo>
                      <a:pt x="123655" y="84743"/>
                    </a:lnTo>
                    <a:cubicBezTo>
                      <a:pt x="123655" y="97713"/>
                      <a:pt x="119331" y="107225"/>
                      <a:pt x="111549" y="114143"/>
                    </a:cubicBezTo>
                    <a:cubicBezTo>
                      <a:pt x="102902" y="121061"/>
                      <a:pt x="91660" y="124520"/>
                      <a:pt x="76960" y="124520"/>
                    </a:cubicBezTo>
                    <a:lnTo>
                      <a:pt x="0" y="124520"/>
                    </a:lnTo>
                    <a:lnTo>
                      <a:pt x="0" y="865"/>
                    </a:lnTo>
                    <a:lnTo>
                      <a:pt x="28536" y="865"/>
                    </a:lnTo>
                    <a:close/>
                    <a:moveTo>
                      <a:pt x="89931" y="95119"/>
                    </a:moveTo>
                    <a:cubicBezTo>
                      <a:pt x="93390" y="92525"/>
                      <a:pt x="95119" y="89066"/>
                      <a:pt x="95119" y="84743"/>
                    </a:cubicBezTo>
                    <a:lnTo>
                      <a:pt x="95119" y="83013"/>
                    </a:lnTo>
                    <a:cubicBezTo>
                      <a:pt x="95119" y="78690"/>
                      <a:pt x="93390" y="75231"/>
                      <a:pt x="89931" y="72636"/>
                    </a:cubicBezTo>
                    <a:cubicBezTo>
                      <a:pt x="86472" y="70042"/>
                      <a:pt x="82148" y="69178"/>
                      <a:pt x="76095" y="69178"/>
                    </a:cubicBezTo>
                    <a:lnTo>
                      <a:pt x="28536" y="69178"/>
                    </a:lnTo>
                    <a:lnTo>
                      <a:pt x="28536" y="100308"/>
                    </a:lnTo>
                    <a:lnTo>
                      <a:pt x="76095" y="100308"/>
                    </a:lnTo>
                    <a:cubicBezTo>
                      <a:pt x="82148" y="99443"/>
                      <a:pt x="86472" y="97713"/>
                      <a:pt x="89931" y="951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E7C340BF-06C8-4E5B-8277-14063ED0F039}"/>
                  </a:ext>
                </a:extLst>
              </p:cNvPr>
              <p:cNvSpPr/>
              <p:nvPr/>
            </p:nvSpPr>
            <p:spPr>
              <a:xfrm>
                <a:off x="3741868" y="1953403"/>
                <a:ext cx="208397" cy="148732"/>
              </a:xfrm>
              <a:custGeom>
                <a:avLst/>
                <a:gdLst>
                  <a:gd name="connsiteX0" fmla="*/ 208398 w 208397"/>
                  <a:gd name="connsiteY0" fmla="*/ 97713 h 148732"/>
                  <a:gd name="connsiteX1" fmla="*/ 208398 w 208397"/>
                  <a:gd name="connsiteY1" fmla="*/ 148732 h 148732"/>
                  <a:gd name="connsiteX2" fmla="*/ 179862 w 208397"/>
                  <a:gd name="connsiteY2" fmla="*/ 148732 h 148732"/>
                  <a:gd name="connsiteX3" fmla="*/ 179862 w 208397"/>
                  <a:gd name="connsiteY3" fmla="*/ 123655 h 148732"/>
                  <a:gd name="connsiteX4" fmla="*/ 0 w 208397"/>
                  <a:gd name="connsiteY4" fmla="*/ 123655 h 148732"/>
                  <a:gd name="connsiteX5" fmla="*/ 0 w 208397"/>
                  <a:gd name="connsiteY5" fmla="*/ 0 h 148732"/>
                  <a:gd name="connsiteX6" fmla="*/ 28536 w 208397"/>
                  <a:gd name="connsiteY6" fmla="*/ 0 h 148732"/>
                  <a:gd name="connsiteX7" fmla="*/ 28536 w 208397"/>
                  <a:gd name="connsiteY7" fmla="*/ 98578 h 148732"/>
                  <a:gd name="connsiteX8" fmla="*/ 80419 w 208397"/>
                  <a:gd name="connsiteY8" fmla="*/ 98578 h 148732"/>
                  <a:gd name="connsiteX9" fmla="*/ 80419 w 208397"/>
                  <a:gd name="connsiteY9" fmla="*/ 0 h 148732"/>
                  <a:gd name="connsiteX10" fmla="*/ 108955 w 208397"/>
                  <a:gd name="connsiteY10" fmla="*/ 0 h 148732"/>
                  <a:gd name="connsiteX11" fmla="*/ 108955 w 208397"/>
                  <a:gd name="connsiteY11" fmla="*/ 98578 h 148732"/>
                  <a:gd name="connsiteX12" fmla="*/ 160838 w 208397"/>
                  <a:gd name="connsiteY12" fmla="*/ 98578 h 148732"/>
                  <a:gd name="connsiteX13" fmla="*/ 160838 w 208397"/>
                  <a:gd name="connsiteY13" fmla="*/ 0 h 148732"/>
                  <a:gd name="connsiteX14" fmla="*/ 189374 w 208397"/>
                  <a:gd name="connsiteY14" fmla="*/ 0 h 148732"/>
                  <a:gd name="connsiteX15" fmla="*/ 189374 w 208397"/>
                  <a:gd name="connsiteY15" fmla="*/ 98578 h 148732"/>
                  <a:gd name="connsiteX16" fmla="*/ 208398 w 208397"/>
                  <a:gd name="connsiteY16" fmla="*/ 98578 h 14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08397" h="148732">
                    <a:moveTo>
                      <a:pt x="208398" y="97713"/>
                    </a:moveTo>
                    <a:lnTo>
                      <a:pt x="208398" y="148732"/>
                    </a:lnTo>
                    <a:lnTo>
                      <a:pt x="179862" y="148732"/>
                    </a:lnTo>
                    <a:lnTo>
                      <a:pt x="179862" y="123655"/>
                    </a:lnTo>
                    <a:lnTo>
                      <a:pt x="0" y="123655"/>
                    </a:lnTo>
                    <a:lnTo>
                      <a:pt x="0" y="0"/>
                    </a:lnTo>
                    <a:lnTo>
                      <a:pt x="28536" y="0"/>
                    </a:lnTo>
                    <a:lnTo>
                      <a:pt x="28536" y="98578"/>
                    </a:lnTo>
                    <a:lnTo>
                      <a:pt x="80419" y="98578"/>
                    </a:lnTo>
                    <a:lnTo>
                      <a:pt x="80419" y="0"/>
                    </a:lnTo>
                    <a:lnTo>
                      <a:pt x="108955" y="0"/>
                    </a:lnTo>
                    <a:lnTo>
                      <a:pt x="108955" y="98578"/>
                    </a:lnTo>
                    <a:lnTo>
                      <a:pt x="160838" y="98578"/>
                    </a:lnTo>
                    <a:lnTo>
                      <a:pt x="160838" y="0"/>
                    </a:lnTo>
                    <a:lnTo>
                      <a:pt x="189374" y="0"/>
                    </a:lnTo>
                    <a:lnTo>
                      <a:pt x="189374" y="98578"/>
                    </a:lnTo>
                    <a:lnTo>
                      <a:pt x="208398" y="98578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23B479E3-CB0C-463D-A81E-8FA42A6E231B}"/>
                  </a:ext>
                </a:extLst>
              </p:cNvPr>
              <p:cNvSpPr/>
              <p:nvPr/>
            </p:nvSpPr>
            <p:spPr>
              <a:xfrm>
                <a:off x="3969289" y="1952539"/>
                <a:ext cx="126249" cy="123655"/>
              </a:xfrm>
              <a:custGeom>
                <a:avLst/>
                <a:gdLst>
                  <a:gd name="connsiteX0" fmla="*/ 28536 w 126249"/>
                  <a:gd name="connsiteY0" fmla="*/ 0 h 123655"/>
                  <a:gd name="connsiteX1" fmla="*/ 28536 w 126249"/>
                  <a:gd name="connsiteY1" fmla="*/ 84743 h 123655"/>
                  <a:gd name="connsiteX2" fmla="*/ 97714 w 126249"/>
                  <a:gd name="connsiteY2" fmla="*/ 0 h 123655"/>
                  <a:gd name="connsiteX3" fmla="*/ 126249 w 126249"/>
                  <a:gd name="connsiteY3" fmla="*/ 0 h 123655"/>
                  <a:gd name="connsiteX4" fmla="*/ 126249 w 126249"/>
                  <a:gd name="connsiteY4" fmla="*/ 123655 h 123655"/>
                  <a:gd name="connsiteX5" fmla="*/ 97714 w 126249"/>
                  <a:gd name="connsiteY5" fmla="*/ 123655 h 123655"/>
                  <a:gd name="connsiteX6" fmla="*/ 97714 w 126249"/>
                  <a:gd name="connsiteY6" fmla="*/ 38912 h 123655"/>
                  <a:gd name="connsiteX7" fmla="*/ 28536 w 126249"/>
                  <a:gd name="connsiteY7" fmla="*/ 123655 h 123655"/>
                  <a:gd name="connsiteX8" fmla="*/ 0 w 126249"/>
                  <a:gd name="connsiteY8" fmla="*/ 123655 h 123655"/>
                  <a:gd name="connsiteX9" fmla="*/ 0 w 126249"/>
                  <a:gd name="connsiteY9" fmla="*/ 0 h 123655"/>
                  <a:gd name="connsiteX10" fmla="*/ 28536 w 126249"/>
                  <a:gd name="connsiteY10" fmla="*/ 0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6249" h="123655">
                    <a:moveTo>
                      <a:pt x="28536" y="0"/>
                    </a:moveTo>
                    <a:lnTo>
                      <a:pt x="28536" y="84743"/>
                    </a:lnTo>
                    <a:lnTo>
                      <a:pt x="97714" y="0"/>
                    </a:lnTo>
                    <a:lnTo>
                      <a:pt x="126249" y="0"/>
                    </a:lnTo>
                    <a:lnTo>
                      <a:pt x="126249" y="123655"/>
                    </a:lnTo>
                    <a:lnTo>
                      <a:pt x="97714" y="123655"/>
                    </a:lnTo>
                    <a:lnTo>
                      <a:pt x="97714" y="38912"/>
                    </a:lnTo>
                    <a:lnTo>
                      <a:pt x="28536" y="123655"/>
                    </a:lnTo>
                    <a:lnTo>
                      <a:pt x="0" y="123655"/>
                    </a:lnTo>
                    <a:lnTo>
                      <a:pt x="0" y="0"/>
                    </a:lnTo>
                    <a:lnTo>
                      <a:pt x="28536" y="0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  <p:sp>
            <p:nvSpPr>
              <p:cNvPr id="64" name="Полилиния: фигура 63">
                <a:extLst>
                  <a:ext uri="{FF2B5EF4-FFF2-40B4-BE49-F238E27FC236}">
                    <a16:creationId xmlns:a16="http://schemas.microsoft.com/office/drawing/2014/main" id="{A07E6528-8800-4781-A4E3-D27A89C4DFE1}"/>
                  </a:ext>
                </a:extLst>
              </p:cNvPr>
              <p:cNvSpPr/>
              <p:nvPr/>
            </p:nvSpPr>
            <p:spPr>
              <a:xfrm>
                <a:off x="4124074" y="1953403"/>
                <a:ext cx="128843" cy="123655"/>
              </a:xfrm>
              <a:custGeom>
                <a:avLst/>
                <a:gdLst>
                  <a:gd name="connsiteX0" fmla="*/ 128843 w 128843"/>
                  <a:gd name="connsiteY0" fmla="*/ 3459 h 123655"/>
                  <a:gd name="connsiteX1" fmla="*/ 76095 w 128843"/>
                  <a:gd name="connsiteY1" fmla="*/ 59666 h 123655"/>
                  <a:gd name="connsiteX2" fmla="*/ 126249 w 128843"/>
                  <a:gd name="connsiteY2" fmla="*/ 119331 h 123655"/>
                  <a:gd name="connsiteX3" fmla="*/ 126249 w 128843"/>
                  <a:gd name="connsiteY3" fmla="*/ 123655 h 123655"/>
                  <a:gd name="connsiteX4" fmla="*/ 93390 w 128843"/>
                  <a:gd name="connsiteY4" fmla="*/ 123655 h 123655"/>
                  <a:gd name="connsiteX5" fmla="*/ 51018 w 128843"/>
                  <a:gd name="connsiteY5" fmla="*/ 73501 h 123655"/>
                  <a:gd name="connsiteX6" fmla="*/ 28536 w 128843"/>
                  <a:gd name="connsiteY6" fmla="*/ 73501 h 123655"/>
                  <a:gd name="connsiteX7" fmla="*/ 28536 w 128843"/>
                  <a:gd name="connsiteY7" fmla="*/ 123655 h 123655"/>
                  <a:gd name="connsiteX8" fmla="*/ 0 w 128843"/>
                  <a:gd name="connsiteY8" fmla="*/ 123655 h 123655"/>
                  <a:gd name="connsiteX9" fmla="*/ 0 w 128843"/>
                  <a:gd name="connsiteY9" fmla="*/ 0 h 123655"/>
                  <a:gd name="connsiteX10" fmla="*/ 28536 w 128843"/>
                  <a:gd name="connsiteY10" fmla="*/ 0 h 123655"/>
                  <a:gd name="connsiteX11" fmla="*/ 28536 w 128843"/>
                  <a:gd name="connsiteY11" fmla="*/ 48424 h 123655"/>
                  <a:gd name="connsiteX12" fmla="*/ 50154 w 128843"/>
                  <a:gd name="connsiteY12" fmla="*/ 48424 h 123655"/>
                  <a:gd name="connsiteX13" fmla="*/ 95119 w 128843"/>
                  <a:gd name="connsiteY13" fmla="*/ 0 h 123655"/>
                  <a:gd name="connsiteX14" fmla="*/ 128843 w 128843"/>
                  <a:gd name="connsiteY14" fmla="*/ 0 h 123655"/>
                  <a:gd name="connsiteX15" fmla="*/ 128843 w 128843"/>
                  <a:gd name="connsiteY15" fmla="*/ 3459 h 12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8843" h="123655">
                    <a:moveTo>
                      <a:pt x="128843" y="3459"/>
                    </a:moveTo>
                    <a:lnTo>
                      <a:pt x="76095" y="59666"/>
                    </a:lnTo>
                    <a:lnTo>
                      <a:pt x="126249" y="119331"/>
                    </a:lnTo>
                    <a:lnTo>
                      <a:pt x="126249" y="123655"/>
                    </a:lnTo>
                    <a:lnTo>
                      <a:pt x="93390" y="123655"/>
                    </a:lnTo>
                    <a:lnTo>
                      <a:pt x="51018" y="73501"/>
                    </a:lnTo>
                    <a:lnTo>
                      <a:pt x="28536" y="73501"/>
                    </a:lnTo>
                    <a:lnTo>
                      <a:pt x="28536" y="123655"/>
                    </a:lnTo>
                    <a:lnTo>
                      <a:pt x="0" y="123655"/>
                    </a:lnTo>
                    <a:lnTo>
                      <a:pt x="0" y="0"/>
                    </a:lnTo>
                    <a:lnTo>
                      <a:pt x="28536" y="0"/>
                    </a:lnTo>
                    <a:lnTo>
                      <a:pt x="28536" y="48424"/>
                    </a:lnTo>
                    <a:lnTo>
                      <a:pt x="50154" y="48424"/>
                    </a:lnTo>
                    <a:lnTo>
                      <a:pt x="95119" y="0"/>
                    </a:lnTo>
                    <a:lnTo>
                      <a:pt x="128843" y="0"/>
                    </a:lnTo>
                    <a:lnTo>
                      <a:pt x="128843" y="3459"/>
                    </a:lnTo>
                    <a:close/>
                  </a:path>
                </a:pathLst>
              </a:custGeom>
              <a:solidFill>
                <a:srgbClr val="FFFFFF"/>
              </a:solidFill>
              <a:ln w="86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121880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lang="ru-RU" sz="1866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endParaRPr>
              </a:p>
            </p:txBody>
          </p:sp>
        </p:grp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5FE8F08-23F8-4C67-94F8-A9D28E6DCF7E}"/>
                </a:ext>
              </a:extLst>
            </p:cNvPr>
            <p:cNvSpPr txBox="1"/>
            <p:nvPr/>
          </p:nvSpPr>
          <p:spPr>
            <a:xfrm>
              <a:off x="3811911" y="2406519"/>
              <a:ext cx="937084" cy="50014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121880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ru-RU" sz="3732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 SemiBold" panose="00000700000000000000" pitchFamily="2" charset="-52"/>
                  <a:cs typeface="Arial"/>
                  <a:sym typeface="Arial"/>
                </a:rPr>
                <a:t>2024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6782672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6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0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1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2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3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4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5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6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6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8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9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1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3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4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5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500"/>
                            </p:stCondLst>
                            <p:childTnLst>
                              <p:par>
                                <p:cTn id="69" presetID="26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7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8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9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0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1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2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3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4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500"/>
                            </p:stCondLst>
                            <p:childTnLst>
                              <p:par>
                                <p:cTn id="8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0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6500"/>
                            </p:stCondLst>
                            <p:childTnLst>
                              <p:par>
                                <p:cTn id="98" presetID="26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0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6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7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8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9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10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11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12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13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7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8000"/>
                            </p:stCondLst>
                            <p:childTnLst>
                              <p:par>
                                <p:cTn id="1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8500"/>
                            </p:stCondLst>
                            <p:childTnLst>
                              <p:par>
                                <p:cTn id="127" presetID="26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9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0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5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36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37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38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39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40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41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42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9500"/>
                            </p:stCondLst>
                            <p:childTnLst>
                              <p:par>
                                <p:cTn id="14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9" grpId="0" animBg="1"/>
      <p:bldP spid="13" grpId="0" animBg="1"/>
      <p:bldP spid="24" grpId="0" animBg="1"/>
      <p:bldP spid="27" grpId="0"/>
      <p:bldP spid="28" grpId="0"/>
      <p:bldP spid="30" grpId="0"/>
      <p:bldP spid="32" grpId="0"/>
      <p:bldP spid="34" grpId="0" animBg="1"/>
      <p:bldP spid="35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/>
          <a:stretch/>
        </p:blipFill>
        <p:spPr bwMode="auto">
          <a:xfrm>
            <a:off x="10677336" y="5134644"/>
            <a:ext cx="697606" cy="698937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 bwMode="auto">
          <a:xfrm>
            <a:off x="1383696" y="774575"/>
            <a:ext cx="815340" cy="244475"/>
            <a:chOff x="1383696" y="774575"/>
            <a:chExt cx="815340" cy="244475"/>
          </a:xfrm>
        </p:grpSpPr>
        <p:sp>
          <p:nvSpPr>
            <p:cNvPr id="4" name="object 4"/>
            <p:cNvSpPr/>
            <p:nvPr/>
          </p:nvSpPr>
          <p:spPr bwMode="auto">
            <a:xfrm>
              <a:off x="1383690" y="774585"/>
              <a:ext cx="443865" cy="244475"/>
            </a:xfrm>
            <a:custGeom>
              <a:avLst/>
              <a:gdLst/>
              <a:ahLst/>
              <a:cxnLst/>
              <a:rect l="l" t="t" r="r" b="b"/>
              <a:pathLst>
                <a:path w="443864" h="244475" extrusionOk="0">
                  <a:moveTo>
                    <a:pt x="212483" y="0"/>
                  </a:moveTo>
                  <a:lnTo>
                    <a:pt x="0" y="0"/>
                  </a:lnTo>
                  <a:lnTo>
                    <a:pt x="0" y="59817"/>
                  </a:lnTo>
                  <a:lnTo>
                    <a:pt x="72440" y="59817"/>
                  </a:lnTo>
                  <a:lnTo>
                    <a:pt x="72440" y="244348"/>
                  </a:lnTo>
                  <a:lnTo>
                    <a:pt x="139077" y="244348"/>
                  </a:lnTo>
                  <a:lnTo>
                    <a:pt x="139077" y="59817"/>
                  </a:lnTo>
                  <a:lnTo>
                    <a:pt x="212483" y="59817"/>
                  </a:lnTo>
                  <a:lnTo>
                    <a:pt x="212483" y="0"/>
                  </a:lnTo>
                  <a:close/>
                </a:path>
                <a:path w="443864" h="244475" extrusionOk="0">
                  <a:moveTo>
                    <a:pt x="443318" y="187071"/>
                  </a:moveTo>
                  <a:lnTo>
                    <a:pt x="313893" y="187071"/>
                  </a:lnTo>
                  <a:lnTo>
                    <a:pt x="313893" y="147624"/>
                  </a:lnTo>
                  <a:lnTo>
                    <a:pt x="429793" y="147624"/>
                  </a:lnTo>
                  <a:lnTo>
                    <a:pt x="429793" y="94170"/>
                  </a:lnTo>
                  <a:lnTo>
                    <a:pt x="313893" y="94170"/>
                  </a:lnTo>
                  <a:lnTo>
                    <a:pt x="313893" y="57264"/>
                  </a:lnTo>
                  <a:lnTo>
                    <a:pt x="441388" y="57264"/>
                  </a:lnTo>
                  <a:lnTo>
                    <a:pt x="441388" y="0"/>
                  </a:lnTo>
                  <a:lnTo>
                    <a:pt x="247243" y="0"/>
                  </a:lnTo>
                  <a:lnTo>
                    <a:pt x="247243" y="57264"/>
                  </a:lnTo>
                  <a:lnTo>
                    <a:pt x="247243" y="94170"/>
                  </a:lnTo>
                  <a:lnTo>
                    <a:pt x="247243" y="147624"/>
                  </a:lnTo>
                  <a:lnTo>
                    <a:pt x="247243" y="187071"/>
                  </a:lnTo>
                  <a:lnTo>
                    <a:pt x="247243" y="244348"/>
                  </a:lnTo>
                  <a:lnTo>
                    <a:pt x="443318" y="244348"/>
                  </a:lnTo>
                  <a:lnTo>
                    <a:pt x="443318" y="187071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3"/>
            <a:stretch/>
          </p:blipFill>
          <p:spPr bwMode="auto">
            <a:xfrm>
              <a:off x="1855015" y="774598"/>
              <a:ext cx="245278" cy="24377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 bwMode="auto">
            <a:xfrm>
              <a:off x="2131196" y="924748"/>
              <a:ext cx="67945" cy="94615"/>
            </a:xfrm>
            <a:custGeom>
              <a:avLst/>
              <a:gdLst/>
              <a:ahLst/>
              <a:cxnLst/>
              <a:rect l="l" t="t" r="r" b="b"/>
              <a:pathLst>
                <a:path w="67944" h="94615" extrusionOk="0">
                  <a:moveTo>
                    <a:pt x="0" y="94175"/>
                  </a:moveTo>
                  <a:lnTo>
                    <a:pt x="67596" y="94175"/>
                  </a:lnTo>
                  <a:lnTo>
                    <a:pt x="67596" y="0"/>
                  </a:lnTo>
                  <a:lnTo>
                    <a:pt x="0" y="0"/>
                  </a:lnTo>
                  <a:lnTo>
                    <a:pt x="0" y="94175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" name="object 7"/>
          <p:cNvSpPr/>
          <p:nvPr/>
        </p:nvSpPr>
        <p:spPr bwMode="auto">
          <a:xfrm>
            <a:off x="2131187" y="769759"/>
            <a:ext cx="629285" cy="254000"/>
          </a:xfrm>
          <a:custGeom>
            <a:avLst/>
            <a:gdLst/>
            <a:ahLst/>
            <a:cxnLst/>
            <a:rect l="l" t="t" r="r" b="b"/>
            <a:pathLst>
              <a:path w="629285" h="254000" extrusionOk="0">
                <a:moveTo>
                  <a:pt x="220306" y="4826"/>
                </a:moveTo>
                <a:lnTo>
                  <a:pt x="153606" y="4826"/>
                </a:lnTo>
                <a:lnTo>
                  <a:pt x="153606" y="96456"/>
                </a:lnTo>
                <a:lnTo>
                  <a:pt x="67602" y="96456"/>
                </a:lnTo>
                <a:lnTo>
                  <a:pt x="67602" y="4826"/>
                </a:lnTo>
                <a:lnTo>
                  <a:pt x="0" y="4826"/>
                </a:lnTo>
                <a:lnTo>
                  <a:pt x="0" y="96456"/>
                </a:lnTo>
                <a:lnTo>
                  <a:pt x="0" y="154990"/>
                </a:lnTo>
                <a:lnTo>
                  <a:pt x="153606" y="154990"/>
                </a:lnTo>
                <a:lnTo>
                  <a:pt x="153606" y="249174"/>
                </a:lnTo>
                <a:lnTo>
                  <a:pt x="220306" y="249174"/>
                </a:lnTo>
                <a:lnTo>
                  <a:pt x="220306" y="154990"/>
                </a:lnTo>
                <a:lnTo>
                  <a:pt x="220306" y="96456"/>
                </a:lnTo>
                <a:lnTo>
                  <a:pt x="220306" y="4826"/>
                </a:lnTo>
                <a:close/>
              </a:path>
              <a:path w="629285" h="254000" extrusionOk="0">
                <a:moveTo>
                  <a:pt x="521589" y="126250"/>
                </a:moveTo>
                <a:lnTo>
                  <a:pt x="511797" y="77025"/>
                </a:lnTo>
                <a:lnTo>
                  <a:pt x="501065" y="61175"/>
                </a:lnTo>
                <a:lnTo>
                  <a:pt x="484619" y="36906"/>
                </a:lnTo>
                <a:lnTo>
                  <a:pt x="452958" y="16205"/>
                </a:lnTo>
                <a:lnTo>
                  <a:pt x="452958" y="126250"/>
                </a:lnTo>
                <a:lnTo>
                  <a:pt x="448614" y="151726"/>
                </a:lnTo>
                <a:lnTo>
                  <a:pt x="436206" y="172745"/>
                </a:lnTo>
                <a:lnTo>
                  <a:pt x="416737" y="187032"/>
                </a:lnTo>
                <a:lnTo>
                  <a:pt x="391160" y="192290"/>
                </a:lnTo>
                <a:lnTo>
                  <a:pt x="366026" y="187032"/>
                </a:lnTo>
                <a:lnTo>
                  <a:pt x="346494" y="172745"/>
                </a:lnTo>
                <a:lnTo>
                  <a:pt x="333857" y="151726"/>
                </a:lnTo>
                <a:lnTo>
                  <a:pt x="329361" y="126250"/>
                </a:lnTo>
                <a:lnTo>
                  <a:pt x="333857" y="101333"/>
                </a:lnTo>
                <a:lnTo>
                  <a:pt x="346494" y="80606"/>
                </a:lnTo>
                <a:lnTo>
                  <a:pt x="366026" y="66433"/>
                </a:lnTo>
                <a:lnTo>
                  <a:pt x="391160" y="61175"/>
                </a:lnTo>
                <a:lnTo>
                  <a:pt x="416293" y="66433"/>
                </a:lnTo>
                <a:lnTo>
                  <a:pt x="435825" y="80606"/>
                </a:lnTo>
                <a:lnTo>
                  <a:pt x="448462" y="101333"/>
                </a:lnTo>
                <a:lnTo>
                  <a:pt x="452958" y="126250"/>
                </a:lnTo>
                <a:lnTo>
                  <a:pt x="452958" y="16205"/>
                </a:lnTo>
                <a:lnTo>
                  <a:pt x="443318" y="9893"/>
                </a:lnTo>
                <a:lnTo>
                  <a:pt x="391160" y="0"/>
                </a:lnTo>
                <a:lnTo>
                  <a:pt x="339458" y="9893"/>
                </a:lnTo>
                <a:lnTo>
                  <a:pt x="298145" y="36906"/>
                </a:lnTo>
                <a:lnTo>
                  <a:pt x="270776" y="77025"/>
                </a:lnTo>
                <a:lnTo>
                  <a:pt x="260858" y="126250"/>
                </a:lnTo>
                <a:lnTo>
                  <a:pt x="270624" y="176047"/>
                </a:lnTo>
                <a:lnTo>
                  <a:pt x="297764" y="216458"/>
                </a:lnTo>
                <a:lnTo>
                  <a:pt x="339026" y="243573"/>
                </a:lnTo>
                <a:lnTo>
                  <a:pt x="391160" y="253492"/>
                </a:lnTo>
                <a:lnTo>
                  <a:pt x="442937" y="243433"/>
                </a:lnTo>
                <a:lnTo>
                  <a:pt x="484276" y="216090"/>
                </a:lnTo>
                <a:lnTo>
                  <a:pt x="500392" y="192290"/>
                </a:lnTo>
                <a:lnTo>
                  <a:pt x="511670" y="175628"/>
                </a:lnTo>
                <a:lnTo>
                  <a:pt x="521589" y="126250"/>
                </a:lnTo>
                <a:close/>
              </a:path>
              <a:path w="629285" h="254000" extrusionOk="0">
                <a:moveTo>
                  <a:pt x="628840" y="154990"/>
                </a:moveTo>
                <a:lnTo>
                  <a:pt x="562152" y="154990"/>
                </a:lnTo>
                <a:lnTo>
                  <a:pt x="562152" y="249174"/>
                </a:lnTo>
                <a:lnTo>
                  <a:pt x="628840" y="249174"/>
                </a:lnTo>
                <a:lnTo>
                  <a:pt x="628840" y="154990"/>
                </a:lnTo>
                <a:close/>
              </a:path>
            </a:pathLst>
          </a:custGeom>
          <a:solidFill>
            <a:srgbClr val="181817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8" name="object 8"/>
          <p:cNvSpPr/>
          <p:nvPr/>
        </p:nvSpPr>
        <p:spPr bwMode="auto">
          <a:xfrm>
            <a:off x="2693339" y="774585"/>
            <a:ext cx="220345" cy="244475"/>
          </a:xfrm>
          <a:custGeom>
            <a:avLst/>
            <a:gdLst/>
            <a:ahLst/>
            <a:cxnLst/>
            <a:rect l="l" t="t" r="r" b="b"/>
            <a:pathLst>
              <a:path w="220344" h="244475" extrusionOk="0">
                <a:moveTo>
                  <a:pt x="220167" y="0"/>
                </a:moveTo>
                <a:lnTo>
                  <a:pt x="152565" y="0"/>
                </a:lnTo>
                <a:lnTo>
                  <a:pt x="152565" y="91630"/>
                </a:lnTo>
                <a:lnTo>
                  <a:pt x="66687" y="91630"/>
                </a:lnTo>
                <a:lnTo>
                  <a:pt x="66687" y="0"/>
                </a:lnTo>
                <a:lnTo>
                  <a:pt x="0" y="0"/>
                </a:lnTo>
                <a:lnTo>
                  <a:pt x="0" y="91630"/>
                </a:lnTo>
                <a:lnTo>
                  <a:pt x="0" y="150164"/>
                </a:lnTo>
                <a:lnTo>
                  <a:pt x="152565" y="150164"/>
                </a:lnTo>
                <a:lnTo>
                  <a:pt x="152565" y="244348"/>
                </a:lnTo>
                <a:lnTo>
                  <a:pt x="220167" y="244348"/>
                </a:lnTo>
                <a:lnTo>
                  <a:pt x="220167" y="150164"/>
                </a:lnTo>
                <a:lnTo>
                  <a:pt x="220167" y="91630"/>
                </a:lnTo>
                <a:lnTo>
                  <a:pt x="220167" y="0"/>
                </a:lnTo>
                <a:close/>
              </a:path>
            </a:pathLst>
          </a:custGeom>
          <a:solidFill>
            <a:srgbClr val="181817"/>
          </a:solidFill>
        </p:spPr>
        <p:txBody>
          <a:bodyPr wrap="square" lIns="0" tIns="0" rIns="0" bIns="0" rtlCol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9" name="object 9"/>
          <p:cNvPicPr/>
          <p:nvPr/>
        </p:nvPicPr>
        <p:blipFill>
          <a:blip r:embed="rId4"/>
          <a:stretch/>
        </p:blipFill>
        <p:spPr bwMode="auto">
          <a:xfrm>
            <a:off x="2965656" y="774598"/>
            <a:ext cx="222231" cy="243779"/>
          </a:xfrm>
          <a:prstGeom prst="rect">
            <a:avLst/>
          </a:prstGeom>
        </p:spPr>
      </p:pic>
      <p:grpSp>
        <p:nvGrpSpPr>
          <p:cNvPr id="10" name="object 10"/>
          <p:cNvGrpSpPr/>
          <p:nvPr/>
        </p:nvGrpSpPr>
        <p:grpSpPr bwMode="auto">
          <a:xfrm>
            <a:off x="3240033" y="769749"/>
            <a:ext cx="494665" cy="254000"/>
            <a:chOff x="3240033" y="769749"/>
            <a:chExt cx="494665" cy="254000"/>
          </a:xfrm>
        </p:grpSpPr>
        <p:pic>
          <p:nvPicPr>
            <p:cNvPr id="11" name="object 11"/>
            <p:cNvPicPr/>
            <p:nvPr/>
          </p:nvPicPr>
          <p:blipFill>
            <a:blip r:embed="rId5"/>
            <a:stretch/>
          </p:blipFill>
          <p:spPr bwMode="auto">
            <a:xfrm>
              <a:off x="3240033" y="774598"/>
              <a:ext cx="232788" cy="24377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 bwMode="auto">
            <a:xfrm>
              <a:off x="3473724" y="769749"/>
              <a:ext cx="260985" cy="254000"/>
            </a:xfrm>
            <a:custGeom>
              <a:avLst/>
              <a:gdLst/>
              <a:ahLst/>
              <a:cxnLst/>
              <a:rect l="l" t="t" r="r" b="b"/>
              <a:pathLst>
                <a:path w="260985" h="254000" extrusionOk="0">
                  <a:moveTo>
                    <a:pt x="130428" y="0"/>
                  </a:moveTo>
                  <a:lnTo>
                    <a:pt x="78653" y="9894"/>
                  </a:lnTo>
                  <a:lnTo>
                    <a:pt x="37306" y="36906"/>
                  </a:lnTo>
                  <a:lnTo>
                    <a:pt x="9914" y="77028"/>
                  </a:lnTo>
                  <a:lnTo>
                    <a:pt x="0" y="126253"/>
                  </a:lnTo>
                  <a:lnTo>
                    <a:pt x="9771" y="176046"/>
                  </a:lnTo>
                  <a:lnTo>
                    <a:pt x="36840" y="216460"/>
                  </a:lnTo>
                  <a:lnTo>
                    <a:pt x="77838" y="243579"/>
                  </a:lnTo>
                  <a:lnTo>
                    <a:pt x="129398" y="253489"/>
                  </a:lnTo>
                  <a:lnTo>
                    <a:pt x="181695" y="243443"/>
                  </a:lnTo>
                  <a:lnTo>
                    <a:pt x="223309" y="216096"/>
                  </a:lnTo>
                  <a:lnTo>
                    <a:pt x="239481" y="192295"/>
                  </a:lnTo>
                  <a:lnTo>
                    <a:pt x="130428" y="192295"/>
                  </a:lnTo>
                  <a:lnTo>
                    <a:pt x="105291" y="187031"/>
                  </a:lnTo>
                  <a:lnTo>
                    <a:pt x="85766" y="172753"/>
                  </a:lnTo>
                  <a:lnTo>
                    <a:pt x="73122" y="151736"/>
                  </a:lnTo>
                  <a:lnTo>
                    <a:pt x="68626" y="126253"/>
                  </a:lnTo>
                  <a:lnTo>
                    <a:pt x="72961" y="101336"/>
                  </a:lnTo>
                  <a:lnTo>
                    <a:pt x="85251" y="80606"/>
                  </a:lnTo>
                  <a:lnTo>
                    <a:pt x="104422" y="66432"/>
                  </a:lnTo>
                  <a:lnTo>
                    <a:pt x="129398" y="61180"/>
                  </a:lnTo>
                  <a:lnTo>
                    <a:pt x="240002" y="61180"/>
                  </a:lnTo>
                  <a:lnTo>
                    <a:pt x="223438" y="36906"/>
                  </a:lnTo>
                  <a:lnTo>
                    <a:pt x="182129" y="9894"/>
                  </a:lnTo>
                  <a:lnTo>
                    <a:pt x="130428" y="0"/>
                  </a:lnTo>
                  <a:close/>
                </a:path>
                <a:path w="260985" h="254000" extrusionOk="0">
                  <a:moveTo>
                    <a:pt x="240002" y="61180"/>
                  </a:moveTo>
                  <a:lnTo>
                    <a:pt x="129398" y="61180"/>
                  </a:lnTo>
                  <a:lnTo>
                    <a:pt x="155131" y="66432"/>
                  </a:lnTo>
                  <a:lnTo>
                    <a:pt x="174961" y="80606"/>
                  </a:lnTo>
                  <a:lnTo>
                    <a:pt x="187718" y="101336"/>
                  </a:lnTo>
                  <a:lnTo>
                    <a:pt x="192231" y="126253"/>
                  </a:lnTo>
                  <a:lnTo>
                    <a:pt x="187734" y="151736"/>
                  </a:lnTo>
                  <a:lnTo>
                    <a:pt x="175090" y="172753"/>
                  </a:lnTo>
                  <a:lnTo>
                    <a:pt x="155566" y="187031"/>
                  </a:lnTo>
                  <a:lnTo>
                    <a:pt x="130428" y="192295"/>
                  </a:lnTo>
                  <a:lnTo>
                    <a:pt x="239481" y="192295"/>
                  </a:lnTo>
                  <a:lnTo>
                    <a:pt x="250800" y="175637"/>
                  </a:lnTo>
                  <a:lnTo>
                    <a:pt x="260728" y="126253"/>
                  </a:lnTo>
                  <a:lnTo>
                    <a:pt x="250816" y="77028"/>
                  </a:lnTo>
                  <a:lnTo>
                    <a:pt x="240002" y="61180"/>
                  </a:lnTo>
                  <a:close/>
                </a:path>
              </a:pathLst>
            </a:custGeom>
            <a:solidFill>
              <a:srgbClr val="181817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3" name="object 13"/>
          <p:cNvPicPr/>
          <p:nvPr/>
        </p:nvPicPr>
        <p:blipFill>
          <a:blip r:embed="rId6"/>
          <a:stretch/>
        </p:blipFill>
        <p:spPr bwMode="auto">
          <a:xfrm>
            <a:off x="4033937" y="774598"/>
            <a:ext cx="203690" cy="243779"/>
          </a:xfrm>
          <a:prstGeom prst="rect">
            <a:avLst/>
          </a:prstGeom>
        </p:spPr>
      </p:pic>
      <p:grpSp>
        <p:nvGrpSpPr>
          <p:cNvPr id="14" name="object 14"/>
          <p:cNvGrpSpPr/>
          <p:nvPr/>
        </p:nvGrpSpPr>
        <p:grpSpPr bwMode="auto">
          <a:xfrm>
            <a:off x="658368" y="595891"/>
            <a:ext cx="605155" cy="605155"/>
            <a:chOff x="658368" y="595891"/>
            <a:chExt cx="605155" cy="605155"/>
          </a:xfrm>
        </p:grpSpPr>
        <p:sp>
          <p:nvSpPr>
            <p:cNvPr id="15" name="object 15"/>
            <p:cNvSpPr/>
            <p:nvPr/>
          </p:nvSpPr>
          <p:spPr bwMode="auto">
            <a:xfrm>
              <a:off x="658368" y="595891"/>
              <a:ext cx="605155" cy="604520"/>
            </a:xfrm>
            <a:custGeom>
              <a:avLst/>
              <a:gdLst/>
              <a:ahLst/>
              <a:cxnLst/>
              <a:rect l="l" t="t" r="r" b="b"/>
              <a:pathLst>
                <a:path w="605155" h="604519" extrusionOk="0">
                  <a:moveTo>
                    <a:pt x="570871" y="0"/>
                  </a:moveTo>
                  <a:lnTo>
                    <a:pt x="117834" y="0"/>
                  </a:lnTo>
                  <a:lnTo>
                    <a:pt x="0" y="118495"/>
                  </a:lnTo>
                  <a:lnTo>
                    <a:pt x="0" y="568177"/>
                  </a:lnTo>
                  <a:lnTo>
                    <a:pt x="35734" y="604113"/>
                  </a:lnTo>
                  <a:lnTo>
                    <a:pt x="482908" y="604113"/>
                  </a:lnTo>
                  <a:lnTo>
                    <a:pt x="604607" y="482708"/>
                  </a:lnTo>
                  <a:lnTo>
                    <a:pt x="604607" y="33021"/>
                  </a:lnTo>
                  <a:lnTo>
                    <a:pt x="570871" y="0"/>
                  </a:lnTo>
                  <a:close/>
                </a:path>
              </a:pathLst>
            </a:custGeom>
            <a:solidFill>
              <a:srgbClr val="E10512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object 16"/>
            <p:cNvSpPr/>
            <p:nvPr/>
          </p:nvSpPr>
          <p:spPr bwMode="auto">
            <a:xfrm>
              <a:off x="658368" y="595891"/>
              <a:ext cx="605155" cy="605155"/>
            </a:xfrm>
            <a:custGeom>
              <a:avLst/>
              <a:gdLst/>
              <a:ahLst/>
              <a:cxnLst/>
              <a:rect l="l" t="t" r="r" b="b"/>
              <a:pathLst>
                <a:path w="605155" h="605155" extrusionOk="0">
                  <a:moveTo>
                    <a:pt x="206690" y="227269"/>
                  </a:moveTo>
                  <a:lnTo>
                    <a:pt x="154531" y="227269"/>
                  </a:lnTo>
                  <a:lnTo>
                    <a:pt x="154531" y="411807"/>
                  </a:lnTo>
                  <a:lnTo>
                    <a:pt x="0" y="568177"/>
                  </a:lnTo>
                  <a:lnTo>
                    <a:pt x="0" y="605020"/>
                  </a:lnTo>
                  <a:lnTo>
                    <a:pt x="2360" y="605020"/>
                  </a:lnTo>
                  <a:lnTo>
                    <a:pt x="35734" y="604113"/>
                  </a:lnTo>
                  <a:lnTo>
                    <a:pt x="206690" y="432209"/>
                  </a:lnTo>
                  <a:lnTo>
                    <a:pt x="206690" y="227269"/>
                  </a:lnTo>
                  <a:close/>
                </a:path>
                <a:path w="605155" h="605155" extrusionOk="0">
                  <a:moveTo>
                    <a:pt x="320651" y="178707"/>
                  </a:moveTo>
                  <a:lnTo>
                    <a:pt x="85958" y="178707"/>
                  </a:lnTo>
                  <a:lnTo>
                    <a:pt x="85958" y="227269"/>
                  </a:lnTo>
                  <a:lnTo>
                    <a:pt x="276218" y="227269"/>
                  </a:lnTo>
                  <a:lnTo>
                    <a:pt x="276218" y="422486"/>
                  </a:lnTo>
                  <a:lnTo>
                    <a:pt x="327410" y="422486"/>
                  </a:lnTo>
                  <a:lnTo>
                    <a:pt x="327410" y="268060"/>
                  </a:lnTo>
                  <a:lnTo>
                    <a:pt x="384914" y="268060"/>
                  </a:lnTo>
                  <a:lnTo>
                    <a:pt x="320651" y="178707"/>
                  </a:lnTo>
                  <a:close/>
                </a:path>
                <a:path w="605155" h="605155" extrusionOk="0">
                  <a:moveTo>
                    <a:pt x="384914" y="268060"/>
                  </a:moveTo>
                  <a:lnTo>
                    <a:pt x="327410" y="268060"/>
                  </a:lnTo>
                  <a:lnTo>
                    <a:pt x="439453" y="422486"/>
                  </a:lnTo>
                  <a:lnTo>
                    <a:pt x="482908" y="422486"/>
                  </a:lnTo>
                  <a:lnTo>
                    <a:pt x="482908" y="333133"/>
                  </a:lnTo>
                  <a:lnTo>
                    <a:pt x="431715" y="333133"/>
                  </a:lnTo>
                  <a:lnTo>
                    <a:pt x="384914" y="268060"/>
                  </a:lnTo>
                  <a:close/>
                </a:path>
                <a:path w="605155" h="605155" extrusionOk="0">
                  <a:moveTo>
                    <a:pt x="604607" y="0"/>
                  </a:moveTo>
                  <a:lnTo>
                    <a:pt x="564985" y="0"/>
                  </a:lnTo>
                  <a:lnTo>
                    <a:pt x="431715" y="133054"/>
                  </a:lnTo>
                  <a:lnTo>
                    <a:pt x="431715" y="333133"/>
                  </a:lnTo>
                  <a:lnTo>
                    <a:pt x="482908" y="333133"/>
                  </a:lnTo>
                  <a:lnTo>
                    <a:pt x="482908" y="154426"/>
                  </a:lnTo>
                  <a:lnTo>
                    <a:pt x="604607" y="33021"/>
                  </a:lnTo>
                  <a:lnTo>
                    <a:pt x="604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" name="object 17"/>
          <p:cNvGrpSpPr/>
          <p:nvPr/>
        </p:nvGrpSpPr>
        <p:grpSpPr bwMode="auto">
          <a:xfrm>
            <a:off x="0" y="627887"/>
            <a:ext cx="12192000" cy="6230620"/>
            <a:chOff x="0" y="627887"/>
            <a:chExt cx="12192000" cy="6230620"/>
          </a:xfrm>
        </p:grpSpPr>
        <p:pic>
          <p:nvPicPr>
            <p:cNvPr id="18" name="object 18"/>
            <p:cNvPicPr/>
            <p:nvPr/>
          </p:nvPicPr>
          <p:blipFill>
            <a:blip r:embed="rId7"/>
            <a:stretch/>
          </p:blipFill>
          <p:spPr bwMode="auto">
            <a:xfrm>
              <a:off x="3746040" y="774598"/>
              <a:ext cx="235750" cy="24961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 bwMode="auto">
            <a:xfrm>
              <a:off x="0" y="627887"/>
              <a:ext cx="12192000" cy="6230620"/>
            </a:xfrm>
            <a:custGeom>
              <a:avLst/>
              <a:gdLst/>
              <a:ahLst/>
              <a:cxnLst/>
              <a:rect l="l" t="t" r="r" b="b"/>
              <a:pathLst>
                <a:path w="12192000" h="6230620" extrusionOk="0">
                  <a:moveTo>
                    <a:pt x="12192000" y="0"/>
                  </a:moveTo>
                  <a:lnTo>
                    <a:pt x="6059932" y="0"/>
                  </a:lnTo>
                  <a:lnTo>
                    <a:pt x="4850384" y="1240663"/>
                  </a:lnTo>
                  <a:lnTo>
                    <a:pt x="0" y="1240663"/>
                  </a:lnTo>
                  <a:lnTo>
                    <a:pt x="0" y="6230109"/>
                  </a:lnTo>
                  <a:lnTo>
                    <a:pt x="12192000" y="6230109"/>
                  </a:lnTo>
                  <a:lnTo>
                    <a:pt x="12192000" y="0"/>
                  </a:lnTo>
                  <a:close/>
                </a:path>
              </a:pathLst>
            </a:custGeom>
            <a:solidFill>
              <a:srgbClr val="232D40"/>
            </a:solidFill>
          </p:spPr>
          <p:txBody>
            <a:bodyPr wrap="square" lIns="0" tIns="0" rIns="0" bIns="0" rtlCol="0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0" name="object 20"/>
          <p:cNvSpPr txBox="1">
            <a:spLocks noGrp="1"/>
          </p:cNvSpPr>
          <p:nvPr>
            <p:ph type="title"/>
          </p:nvPr>
        </p:nvSpPr>
        <p:spPr bwMode="auto">
          <a:xfrm>
            <a:off x="491134" y="2245817"/>
            <a:ext cx="5975985" cy="5143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defRPr/>
            </a:pPr>
            <a:r>
              <a:rPr sz="3200">
                <a:solidFill>
                  <a:srgbClr val="FFFFFF"/>
                </a:solidFill>
              </a:rPr>
              <a:t>СПАСИБО</a:t>
            </a:r>
            <a:r>
              <a:rPr sz="3200" spc="-45">
                <a:solidFill>
                  <a:srgbClr val="FFFFFF"/>
                </a:solidFill>
              </a:rPr>
              <a:t> </a:t>
            </a:r>
            <a:r>
              <a:rPr sz="3200">
                <a:solidFill>
                  <a:srgbClr val="FFFFFF"/>
                </a:solidFill>
              </a:rPr>
              <a:t>ЗА </a:t>
            </a:r>
            <a:r>
              <a:rPr sz="3200" spc="-10">
                <a:solidFill>
                  <a:srgbClr val="FFFFFF"/>
                </a:solidFill>
              </a:rPr>
              <a:t>ВНИМАНИЕ!</a:t>
            </a:r>
            <a:endParaRPr sz="3200"/>
          </a:p>
        </p:txBody>
      </p:sp>
      <p:sp>
        <p:nvSpPr>
          <p:cNvPr id="21" name="object 21"/>
          <p:cNvSpPr txBox="1"/>
          <p:nvPr/>
        </p:nvSpPr>
        <p:spPr bwMode="auto">
          <a:xfrm>
            <a:off x="582574" y="4203877"/>
            <a:ext cx="5290820" cy="1528239"/>
          </a:xfrm>
          <a:prstGeom prst="rect">
            <a:avLst/>
          </a:prstGeom>
        </p:spPr>
        <p:txBody>
          <a:bodyPr vert="horz" wrap="square" lIns="0" tIns="53340" rIns="0" bIns="0" rtlCol="0">
            <a:spAutoFit/>
          </a:bodyPr>
          <a:lstStyle/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50" b="0" i="0" u="none" strike="noStrike" kern="0" cap="none" spc="-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Sans Serif"/>
                <a:cs typeface="Microsoft Sans Serif"/>
              </a:rPr>
              <a:t>Атконов Дмитрий</a:t>
            </a:r>
            <a:endParaRPr kumimoji="0" lang="en-US" sz="1850" b="0" i="0" u="none" strike="noStrike" kern="0" cap="none" spc="-2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icrosoft Sans Serif"/>
              <a:cs typeface="Microsoft Sans Serif"/>
            </a:endParaRPr>
          </a:p>
          <a:p>
            <a:pPr marL="12700" marR="0" lvl="0" indent="0" defTabSz="914400" eaLnBrk="1" fontAlgn="auto" latinLnBrk="0" hangingPunct="1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50" b="0" i="0" u="none" strike="noStrike" kern="0" cap="none" spc="-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Sans Serif"/>
                <a:cs typeface="Microsoft Sans Serif"/>
              </a:rPr>
              <a:t>Руководитель учебного центра</a:t>
            </a:r>
            <a:endParaRPr kumimoji="0" sz="185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icrosoft Sans Serif"/>
              <a:cs typeface="Microsoft Sans Serif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50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5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icrosoft Sans Serif"/>
              <a:cs typeface="Microsoft Sans Serif"/>
            </a:endParaRPr>
          </a:p>
          <a:p>
            <a:pPr marL="12700" marR="2939415" lvl="0" indent="0" defTabSz="914400" eaLnBrk="1" fontAlgn="auto" latinLnBrk="0" hangingPunct="1">
              <a:lnSpc>
                <a:spcPct val="115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50" b="0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Sans Serif"/>
                <a:cs typeface="Microsoft Sans Serif"/>
              </a:rPr>
              <a:t>Телефон</a:t>
            </a:r>
            <a:r>
              <a:rPr kumimoji="0" sz="145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Sans Serif"/>
                <a:cs typeface="Microsoft Sans Serif"/>
              </a:rPr>
              <a:t>: </a:t>
            </a:r>
            <a:r>
              <a:rPr kumimoji="0" lang="ru-RU" sz="145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Sans Serif"/>
                <a:cs typeface="Microsoft Sans Serif"/>
              </a:rPr>
              <a:t>+7 913 316 78 01</a:t>
            </a:r>
          </a:p>
          <a:p>
            <a:pPr marL="12700" marR="2939415" lvl="0" indent="0" defTabSz="914400" eaLnBrk="1" fontAlgn="auto" latinLnBrk="0" hangingPunct="1">
              <a:lnSpc>
                <a:spcPct val="115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5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Sans Serif"/>
                <a:cs typeface="Microsoft Sans Serif"/>
              </a:rPr>
              <a:t>E-mail:</a:t>
            </a:r>
            <a:r>
              <a:rPr kumimoji="0" lang="ru-RU" sz="145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Sans Serif"/>
                <a:cs typeface="Microsoft Sans Serif"/>
              </a:rPr>
              <a:t> </a:t>
            </a:r>
            <a:r>
              <a:rPr kumimoji="0" lang="en-US" sz="145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icrosoft Sans Serif"/>
                <a:cs typeface="Microsoft Sans Serif"/>
              </a:rPr>
              <a:t>atkonov@tn.ru</a:t>
            </a:r>
            <a:endParaRPr kumimoji="0" sz="145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Microsoft Sans Serif"/>
              <a:cs typeface="Microsoft Sans Serif"/>
            </a:endParaRPr>
          </a:p>
        </p:txBody>
      </p:sp>
    </p:spTree>
    <p:extLst>
      <p:ext uri="{BB962C8B-B14F-4D97-AF65-F5344CB8AC3E}">
        <p14:creationId xmlns:p14="http://schemas.microsoft.com/office/powerpoint/2010/main" val="3917768934"/>
      </p:ext>
    </p:extLst>
  </p:cSld>
  <p:clrMapOvr>
    <a:masterClrMapping/>
  </p:clrMapOvr>
</p:sld>
</file>

<file path=ppt/theme/theme1.xml><?xml version="1.0" encoding="utf-8"?>
<a:theme xmlns:a="http://schemas.openxmlformats.org/drawingml/2006/main" name="1_Тема ТИТУЛЫ ">
  <a:themeElements>
    <a:clrScheme name="Пользовательские 1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CDEE3"/>
      </a:accent3>
      <a:accent4>
        <a:srgbClr val="A5A5A5"/>
      </a:accent4>
      <a:accent5>
        <a:srgbClr val="B9CEA1"/>
      </a:accent5>
      <a:accent6>
        <a:srgbClr val="688778"/>
      </a:accent6>
      <a:hlink>
        <a:srgbClr val="0563C1"/>
      </a:hlink>
      <a:folHlink>
        <a:srgbClr val="954F72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Тема ПЛАШКИ">
  <a:themeElements>
    <a:clrScheme name="TN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1D5DB"/>
      </a:accent3>
      <a:accent4>
        <a:srgbClr val="E3E8C1"/>
      </a:accent4>
      <a:accent5>
        <a:srgbClr val="B9CEA1"/>
      </a:accent5>
      <a:accent6>
        <a:srgbClr val="688778"/>
      </a:accent6>
      <a:hlink>
        <a:srgbClr val="0563C1"/>
      </a:hlink>
      <a:folHlink>
        <a:srgbClr val="E3E8C1"/>
      </a:folHlink>
    </a:clrScheme>
    <a:fontScheme name="Технониколь">
      <a:majorFont>
        <a:latin typeface="Arial Black"/>
        <a:ea typeface=""/>
        <a:cs typeface=""/>
      </a:majorFont>
      <a:minorFont>
        <a:latin typeface="Arial"/>
        <a:ea typeface=""/>
        <a:cs typeface="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0">
        <a:spAutoFit/>
      </a:bodyPr>
      <a:lstStyle>
        <a:defPPr algn="l">
          <a:defRPr sz="1600" dirty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Тема ТИТУЛЫ ">
  <a:themeElements>
    <a:clrScheme name="Пользовательские 1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CDEE3"/>
      </a:accent3>
      <a:accent4>
        <a:srgbClr val="A5A5A5"/>
      </a:accent4>
      <a:accent5>
        <a:srgbClr val="B9CEA1"/>
      </a:accent5>
      <a:accent6>
        <a:srgbClr val="688778"/>
      </a:accent6>
      <a:hlink>
        <a:srgbClr val="0563C1"/>
      </a:hlink>
      <a:folHlink>
        <a:srgbClr val="954F72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4_Тема ПЛАШКИ">
  <a:themeElements>
    <a:clrScheme name="TN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1D5DB"/>
      </a:accent3>
      <a:accent4>
        <a:srgbClr val="E3E8C1"/>
      </a:accent4>
      <a:accent5>
        <a:srgbClr val="B9CEA1"/>
      </a:accent5>
      <a:accent6>
        <a:srgbClr val="688778"/>
      </a:accent6>
      <a:hlink>
        <a:srgbClr val="0563C1"/>
      </a:hlink>
      <a:folHlink>
        <a:srgbClr val="E3E8C1"/>
      </a:folHlink>
    </a:clrScheme>
    <a:fontScheme name="Технониколь">
      <a:majorFont>
        <a:latin typeface="Arial Black"/>
        <a:ea typeface=""/>
        <a:cs typeface=""/>
      </a:majorFont>
      <a:minorFont>
        <a:latin typeface="Arial"/>
        <a:ea typeface=""/>
        <a:cs typeface="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0">
        <a:spAutoFit/>
      </a:bodyPr>
      <a:lstStyle>
        <a:defPPr algn="l">
          <a:defRPr sz="1600" dirty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3_Тема ТИТУЛЫ ">
  <a:themeElements>
    <a:clrScheme name="Пользовательские 1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CDEE3"/>
      </a:accent3>
      <a:accent4>
        <a:srgbClr val="A5A5A5"/>
      </a:accent4>
      <a:accent5>
        <a:srgbClr val="B9CEA1"/>
      </a:accent5>
      <a:accent6>
        <a:srgbClr val="688778"/>
      </a:accent6>
      <a:hlink>
        <a:srgbClr val="0563C1"/>
      </a:hlink>
      <a:folHlink>
        <a:srgbClr val="954F72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11_Office Theme">
  <a:themeElements>
    <a:clrScheme name="Custom 4">
      <a:dk1>
        <a:srgbClr val="191919"/>
      </a:dk1>
      <a:lt1>
        <a:srgbClr val="656565"/>
      </a:lt1>
      <a:dk2>
        <a:srgbClr val="D9D9D9"/>
      </a:dk2>
      <a:lt2>
        <a:srgbClr val="FFFFFF"/>
      </a:lt2>
      <a:accent1>
        <a:srgbClr val="E2241C"/>
      </a:accent1>
      <a:accent2>
        <a:srgbClr val="B4B4B4"/>
      </a:accent2>
      <a:accent3>
        <a:srgbClr val="A6A6A6"/>
      </a:accent3>
      <a:accent4>
        <a:srgbClr val="808080"/>
      </a:accent4>
      <a:accent5>
        <a:srgbClr val="595959"/>
      </a:accent5>
      <a:accent6>
        <a:srgbClr val="333333"/>
      </a:accent6>
      <a:hlink>
        <a:srgbClr val="000000"/>
      </a:hlink>
      <a:folHlink>
        <a:srgbClr val="656565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8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28_Office Theme">
  <a:themeElements>
    <a:clrScheme name="Custom 4">
      <a:dk1>
        <a:srgbClr val="191919"/>
      </a:dk1>
      <a:lt1>
        <a:srgbClr val="656565"/>
      </a:lt1>
      <a:dk2>
        <a:srgbClr val="D9D9D9"/>
      </a:dk2>
      <a:lt2>
        <a:srgbClr val="FFFFFF"/>
      </a:lt2>
      <a:accent1>
        <a:srgbClr val="E2241C"/>
      </a:accent1>
      <a:accent2>
        <a:srgbClr val="B4B4B4"/>
      </a:accent2>
      <a:accent3>
        <a:srgbClr val="A6A6A6"/>
      </a:accent3>
      <a:accent4>
        <a:srgbClr val="808080"/>
      </a:accent4>
      <a:accent5>
        <a:srgbClr val="595959"/>
      </a:accent5>
      <a:accent6>
        <a:srgbClr val="333333"/>
      </a:accent6>
      <a:hlink>
        <a:srgbClr val="000000"/>
      </a:hlink>
      <a:folHlink>
        <a:srgbClr val="656565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0.xml><?xml version="1.0" encoding="utf-8"?>
<a:theme xmlns:a="http://schemas.openxmlformats.org/drawingml/2006/main" name="1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1_TN-Titles">
  <a:themeElements>
    <a:clrScheme name="TN-TEMPLATE">
      <a:dk1>
        <a:srgbClr val="191919"/>
      </a:dk1>
      <a:lt1>
        <a:srgbClr val="656565"/>
      </a:lt1>
      <a:dk2>
        <a:srgbClr val="D9D9D9"/>
      </a:dk2>
      <a:lt2>
        <a:srgbClr val="FFFFFF"/>
      </a:lt2>
      <a:accent1>
        <a:srgbClr val="E2241C"/>
      </a:accent1>
      <a:accent2>
        <a:srgbClr val="B4B4B4"/>
      </a:accent2>
      <a:accent3>
        <a:srgbClr val="A6A6A6"/>
      </a:accent3>
      <a:accent4>
        <a:srgbClr val="808080"/>
      </a:accent4>
      <a:accent5>
        <a:srgbClr val="595959"/>
      </a:accent5>
      <a:accent6>
        <a:srgbClr val="333333"/>
      </a:accent6>
      <a:hlink>
        <a:srgbClr val="000000"/>
      </a:hlink>
      <a:folHlink>
        <a:srgbClr val="656565"/>
      </a:folHlink>
    </a:clrScheme>
    <a:fontScheme name="Другая 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C00000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2.xml><?xml version="1.0" encoding="utf-8"?>
<a:theme xmlns:a="http://schemas.openxmlformats.org/drawingml/2006/main" name="5_Тема ПЛАШКИ">
  <a:themeElements>
    <a:clrScheme name="TN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1D5DB"/>
      </a:accent3>
      <a:accent4>
        <a:srgbClr val="E3E8C1"/>
      </a:accent4>
      <a:accent5>
        <a:srgbClr val="B9CEA1"/>
      </a:accent5>
      <a:accent6>
        <a:srgbClr val="688778"/>
      </a:accent6>
      <a:hlink>
        <a:srgbClr val="0563C1"/>
      </a:hlink>
      <a:folHlink>
        <a:srgbClr val="E3E8C1"/>
      </a:folHlink>
    </a:clrScheme>
    <a:fontScheme name="Технониколь">
      <a:majorFont>
        <a:latin typeface="Arial Black"/>
        <a:ea typeface=""/>
        <a:cs typeface=""/>
      </a:majorFont>
      <a:minorFont>
        <a:latin typeface="Arial"/>
        <a:ea typeface=""/>
        <a:cs typeface="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0">
        <a:spAutoFit/>
      </a:bodyPr>
      <a:lstStyle>
        <a:defPPr algn="l">
          <a:defRPr sz="1600" dirty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6_Тема ПЛАШКИ">
  <a:themeElements>
    <a:clrScheme name="TN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1D5DB"/>
      </a:accent3>
      <a:accent4>
        <a:srgbClr val="E3E8C1"/>
      </a:accent4>
      <a:accent5>
        <a:srgbClr val="B9CEA1"/>
      </a:accent5>
      <a:accent6>
        <a:srgbClr val="688778"/>
      </a:accent6>
      <a:hlink>
        <a:srgbClr val="0563C1"/>
      </a:hlink>
      <a:folHlink>
        <a:srgbClr val="E3E8C1"/>
      </a:folHlink>
    </a:clrScheme>
    <a:fontScheme name="Технониколь">
      <a:majorFont>
        <a:latin typeface="Arial Black"/>
        <a:ea typeface=""/>
        <a:cs typeface=""/>
      </a:majorFont>
      <a:minorFont>
        <a:latin typeface="Arial"/>
        <a:ea typeface=""/>
        <a:cs typeface="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0">
        <a:spAutoFit/>
      </a:bodyPr>
      <a:lstStyle>
        <a:defPPr algn="l">
          <a:defRPr sz="1600" dirty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12_Office Theme">
  <a:themeElements>
    <a:clrScheme name="Custom 4">
      <a:dk1>
        <a:srgbClr val="191919"/>
      </a:dk1>
      <a:lt1>
        <a:srgbClr val="656565"/>
      </a:lt1>
      <a:dk2>
        <a:srgbClr val="D9D9D9"/>
      </a:dk2>
      <a:lt2>
        <a:srgbClr val="FFFFFF"/>
      </a:lt2>
      <a:accent1>
        <a:srgbClr val="E2241C"/>
      </a:accent1>
      <a:accent2>
        <a:srgbClr val="B4B4B4"/>
      </a:accent2>
      <a:accent3>
        <a:srgbClr val="A6A6A6"/>
      </a:accent3>
      <a:accent4>
        <a:srgbClr val="808080"/>
      </a:accent4>
      <a:accent5>
        <a:srgbClr val="595959"/>
      </a:accent5>
      <a:accent6>
        <a:srgbClr val="333333"/>
      </a:accent6>
      <a:hlink>
        <a:srgbClr val="000000"/>
      </a:hlink>
      <a:folHlink>
        <a:srgbClr val="656565"/>
      </a:folHlink>
    </a:clrScheme>
    <a:fontScheme name="Office">
      <a:majorFont>
        <a:latin typeface="Calibri"/>
        <a:ea typeface="Arial"/>
        <a:cs typeface="Arial"/>
      </a:majorFont>
      <a:minorFont>
        <a:latin typeface="Calibri"/>
        <a:ea typeface="Arial"/>
        <a:cs typeface="Arial"/>
      </a:minorFont>
    </a:fontScheme>
    <a:fmtScheme name="Office">
      <a:fillStyleLst>
        <a:solidFill>
          <a:schemeClr val="phClr"/>
        </a:solidFill>
        <a:gradFill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gradFill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/>
        </a:gradFill>
        <a:gradFill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/>
        </a:gradFill>
      </a:bgFillStyleLst>
    </a:fmtScheme>
  </a:themeElements>
  <a:objectDefaults>
    <a:spDef>
      <a:spPr bwMode="auto"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 bwMode="auto"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5.xml><?xml version="1.0" encoding="utf-8"?>
<a:theme xmlns:a="http://schemas.openxmlformats.org/drawingml/2006/main" name="5_Office Theme">
  <a:themeElements>
    <a:clrScheme name="Best_Roofer">
      <a:dk1>
        <a:srgbClr val="000000"/>
      </a:dk1>
      <a:lt1>
        <a:srgbClr val="FFFFFF"/>
      </a:lt1>
      <a:dk2>
        <a:srgbClr val="D08D61"/>
      </a:dk2>
      <a:lt2>
        <a:srgbClr val="E5DBB5"/>
      </a:lt2>
      <a:accent1>
        <a:srgbClr val="D38E5F"/>
      </a:accent1>
      <a:accent2>
        <a:srgbClr val="F3CC5B"/>
      </a:accent2>
      <a:accent3>
        <a:srgbClr val="E5DBB5"/>
      </a:accent3>
      <a:accent4>
        <a:srgbClr val="98D6E1"/>
      </a:accent4>
      <a:accent5>
        <a:srgbClr val="108687"/>
      </a:accent5>
      <a:accent6>
        <a:srgbClr val="503D2E"/>
      </a:accent6>
      <a:hlink>
        <a:srgbClr val="000000"/>
      </a:hlink>
      <a:folHlink>
        <a:srgbClr val="00000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Документ" ma:contentTypeID="0x0101005DF8E2624C48B34193701324CBB35D2B" ma:contentTypeVersion="5" ma:contentTypeDescription="Создание документа." ma:contentTypeScope="" ma:versionID="eaf936ca422901bb138a7796e52468cb">
  <xsd:schema xmlns:xsd="http://www.w3.org/2001/XMLSchema" xmlns:xs="http://www.w3.org/2001/XMLSchema" xmlns:p="http://schemas.microsoft.com/office/2006/metadata/properties" xmlns:ns2="a530cbc2-1b4b-407b-a065-36cd5f0a3728" xmlns:ns3="515df119-6513-4151-bf41-63d4171d7489" targetNamespace="http://schemas.microsoft.com/office/2006/metadata/properties" ma:root="true" ma:fieldsID="f5f01df72e6f013d903bf759b2a947eb" ns2:_="" ns3:_="">
    <xsd:import namespace="a530cbc2-1b4b-407b-a065-36cd5f0a3728"/>
    <xsd:import namespace="515df119-6513-4151-bf41-63d4171d7489"/>
    <xsd:element name="properties">
      <xsd:complexType>
        <xsd:sequence>
          <xsd:element name="documentManagement">
            <xsd:complexType>
              <xsd:all>
                <xsd:element ref="ns2:SharedWithUsers" minOccurs="0"/>
                <xsd:element ref="ns2:SharedWithDetails" minOccurs="0"/>
                <xsd:element ref="ns3:MediaServiceMetadata" minOccurs="0"/>
                <xsd:element ref="ns3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530cbc2-1b4b-407b-a065-36cd5f0a3728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Общий доступ с использованием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Совместно с подробностями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15df119-6513-4151-bf41-63d4171d748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0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1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Тип контента"/>
        <xsd:element ref="dc:title" minOccurs="0" maxOccurs="1" ma:index="4" ma:displayName="Название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0053BA11-C89F-4CF0-85D5-3A1517717943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a530cbc2-1b4b-407b-a065-36cd5f0a3728"/>
    <ds:schemaRef ds:uri="515df119-6513-4151-bf41-63d4171d7489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FA01095C-B467-4D43-8766-254B918B4A2C}">
  <ds:schemaRefs>
    <ds:schemaRef ds:uri="http://www.w3.org/XML/1998/namespace"/>
    <ds:schemaRef ds:uri="515df119-6513-4151-bf41-63d4171d7489"/>
    <ds:schemaRef ds:uri="http://purl.org/dc/dcmitype/"/>
    <ds:schemaRef ds:uri="http://schemas.microsoft.com/office/2006/documentManagement/types"/>
    <ds:schemaRef ds:uri="http://schemas.microsoft.com/office/2006/metadata/properties"/>
    <ds:schemaRef ds:uri="http://purl.org/dc/terms/"/>
    <ds:schemaRef ds:uri="http://schemas.microsoft.com/office/infopath/2007/PartnerControls"/>
    <ds:schemaRef ds:uri="http://schemas.openxmlformats.org/package/2006/metadata/core-properties"/>
    <ds:schemaRef ds:uri="a530cbc2-1b4b-407b-a065-36cd5f0a3728"/>
    <ds:schemaRef ds:uri="http://purl.org/dc/elements/1.1/"/>
  </ds:schemaRefs>
</ds:datastoreItem>
</file>

<file path=customXml/itemProps3.xml><?xml version="1.0" encoding="utf-8"?>
<ds:datastoreItem xmlns:ds="http://schemas.openxmlformats.org/officeDocument/2006/customXml" ds:itemID="{B8BDA6A8-566C-4961-AFA3-FE6B2AA34098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4860</Words>
  <Application>Microsoft Office PowerPoint</Application>
  <PresentationFormat>Широкоэкранный</PresentationFormat>
  <Paragraphs>1345</Paragraphs>
  <Slides>64</Slides>
  <Notes>28</Notes>
  <HiddenSlides>0</HiddenSlides>
  <MMClips>1</MMClips>
  <ScaleCrop>false</ScaleCrop>
  <HeadingPairs>
    <vt:vector size="8" baseType="variant">
      <vt:variant>
        <vt:lpstr>Использованные шрифты</vt:lpstr>
      </vt:variant>
      <vt:variant>
        <vt:i4>18</vt:i4>
      </vt:variant>
      <vt:variant>
        <vt:lpstr>Тема</vt:lpstr>
      </vt:variant>
      <vt:variant>
        <vt:i4>15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64</vt:i4>
      </vt:variant>
    </vt:vector>
  </HeadingPairs>
  <TitlesOfParts>
    <vt:vector size="98" baseType="lpstr">
      <vt:lpstr>.HelveticaNeueDeskInterface-Regular</vt:lpstr>
      <vt:lpstr>Arial</vt:lpstr>
      <vt:lpstr>Arial </vt:lpstr>
      <vt:lpstr>Arial Black</vt:lpstr>
      <vt:lpstr>Arial Narrow</vt:lpstr>
      <vt:lpstr>Arial Nova Light</vt:lpstr>
      <vt:lpstr>Bahnschrift Light</vt:lpstr>
      <vt:lpstr>Bahnschrift SemiBold</vt:lpstr>
      <vt:lpstr>Calibri</vt:lpstr>
      <vt:lpstr>Calibri Light</vt:lpstr>
      <vt:lpstr>Courier New</vt:lpstr>
      <vt:lpstr>Microsoft Sans Serif</vt:lpstr>
      <vt:lpstr>Montserrat Light</vt:lpstr>
      <vt:lpstr>Montserrat SemiBold</vt:lpstr>
      <vt:lpstr>Times New Roman</vt:lpstr>
      <vt:lpstr>Verdana</vt:lpstr>
      <vt:lpstr>Verdana Pro SemiBold</vt:lpstr>
      <vt:lpstr>Wingdings</vt:lpstr>
      <vt:lpstr>1_Тема ТИТУЛЫ </vt:lpstr>
      <vt:lpstr>3_Тема ПЛАШКИ</vt:lpstr>
      <vt:lpstr>2_Тема ТИТУЛЫ </vt:lpstr>
      <vt:lpstr>4_Тема ПЛАШКИ</vt:lpstr>
      <vt:lpstr>3_Тема ТИТУЛЫ </vt:lpstr>
      <vt:lpstr>Office Theme</vt:lpstr>
      <vt:lpstr>11_Office Theme</vt:lpstr>
      <vt:lpstr>Тема Office</vt:lpstr>
      <vt:lpstr>28_Office Theme</vt:lpstr>
      <vt:lpstr>1_Тема Office</vt:lpstr>
      <vt:lpstr>1_TN-Titles</vt:lpstr>
      <vt:lpstr>5_Тема ПЛАШКИ</vt:lpstr>
      <vt:lpstr>6_Тема ПЛАШКИ</vt:lpstr>
      <vt:lpstr>12_Office Theme</vt:lpstr>
      <vt:lpstr>5_Office Theme</vt:lpstr>
      <vt:lpstr>Лист</vt:lpstr>
      <vt:lpstr> Новая линейка Стекловолокно технониколь: производство  характеристики применение</vt:lpstr>
      <vt:lpstr>Презентация PowerPoint</vt:lpstr>
      <vt:lpstr>Проверка  связи</vt:lpstr>
      <vt:lpstr>Презентация PowerPoint</vt:lpstr>
      <vt:lpstr>План изменений</vt:lpstr>
      <vt:lpstr>Презентация PowerPoint</vt:lpstr>
      <vt:lpstr>Завод в Чудово</vt:lpstr>
      <vt:lpstr>Завод в Серпухове</vt:lpstr>
      <vt:lpstr>Классификация</vt:lpstr>
      <vt:lpstr>Из чего состоит стекловолокно?</vt:lpstr>
      <vt:lpstr>Производство стекловолокна</vt:lpstr>
      <vt:lpstr>Производство стекловолокна</vt:lpstr>
      <vt:lpstr>отличия стекловолокна от каменной ваты</vt:lpstr>
      <vt:lpstr>отличия стекловолокна от СТЕКЛОВАТЫ</vt:lpstr>
      <vt:lpstr>Отличия стекловолокна от стекловаты</vt:lpstr>
      <vt:lpstr>Презентация PowerPoint</vt:lpstr>
      <vt:lpstr>Свойства изоляционных материалов</vt:lpstr>
      <vt:lpstr>Презентация PowerPoint</vt:lpstr>
      <vt:lpstr>Плиты и маты (рулоны)</vt:lpstr>
      <vt:lpstr>Расшифровка наименований</vt:lpstr>
      <vt:lpstr>Ассортимент. июнь 2024</vt:lpstr>
      <vt:lpstr>Новая линейка тн-св на старте продаж</vt:lpstr>
      <vt:lpstr>ТЕХНОНИКОЛЬ 40 RN Стандарт ПРОФ</vt:lpstr>
      <vt:lpstr>ТЕХНОНИКОЛЬ 40 RAlu ФОЛЬГА ПРОФ</vt:lpstr>
      <vt:lpstr>ТЕХНОНИКОЛЬ 37 PN Тёплый каркас ПРОФ</vt:lpstr>
      <vt:lpstr>ТЕХНОНИКОЛЬ 37 RN Тёплый каркас ПРОФ</vt:lpstr>
      <vt:lpstr>ТЕХНОНИКОЛЬ 34 PN стены и крыши ПРОФ</vt:lpstr>
      <vt:lpstr>ТЕХНОНИКОЛЬ 34 RN стены и крыши ПРОФ</vt:lpstr>
      <vt:lpstr>ТЕХНОНИКОЛЬ 34 Ralu фольга экстра ПРОФ</vt:lpstr>
      <vt:lpstr>ТЕХНОНИКОЛЬ 33 PN Фасад проф</vt:lpstr>
      <vt:lpstr>ТЕХНОНИКОЛЬ 31 PN ER Плавающий пол проф</vt:lpstr>
      <vt:lpstr>ТЕХНОНИКОЛЬ 40 RN Стандарт</vt:lpstr>
      <vt:lpstr>ТЕХНОНИКОЛЬ 37 PN Тёплый каркас</vt:lpstr>
      <vt:lpstr>ТЕХНОНИКОЛЬ 34 PN стены и крыши</vt:lpstr>
      <vt:lpstr>Документация</vt:lpstr>
      <vt:lpstr>Презентация PowerPoint</vt:lpstr>
      <vt:lpstr>Применение СТЕКЛОВОЛОКНА Технониколь</vt:lpstr>
      <vt:lpstr>Системы. КМС. Полы и перекрытия</vt:lpstr>
      <vt:lpstr>Системы. КМС. Полы и перекрытия</vt:lpstr>
      <vt:lpstr>Системы. КМС. фасад</vt:lpstr>
      <vt:lpstr>Системы. КМС. фасад</vt:lpstr>
      <vt:lpstr>Системы. КМС. Скатная крыша</vt:lpstr>
      <vt:lpstr>Системы. ПГС. Полы и перекрытия</vt:lpstr>
      <vt:lpstr>Системы. ПГС. Полы и перекрытия</vt:lpstr>
      <vt:lpstr>Системы. ПГС. Стены и перегородки</vt:lpstr>
      <vt:lpstr>Системы. ПГС. фасад</vt:lpstr>
      <vt:lpstr>Системы. ПГС. Фасад</vt:lpstr>
      <vt:lpstr>Презентация PowerPoint</vt:lpstr>
      <vt:lpstr>Возражение: стекловолокно сползает</vt:lpstr>
      <vt:lpstr>Миф: более плотная минеральная вата более «тЁплая»</vt:lpstr>
      <vt:lpstr>Возражение: Стекловолокно горит</vt:lpstr>
      <vt:lpstr>Заблуждение: Стекловолокно содержит ядовитый фенол и формальдегид</vt:lpstr>
      <vt:lpstr>Технические сервисы</vt:lpstr>
      <vt:lpstr>Презентация PowerPoint</vt:lpstr>
      <vt:lpstr>Презентация PowerPoint</vt:lpstr>
      <vt:lpstr>Презентация PowerPoint</vt:lpstr>
      <vt:lpstr>ТЕХНИЧЕСКИЙ ПОРТАЛ технониколь</vt:lpstr>
      <vt:lpstr>РАБОТА В ПРИЛОЖЕНИИ СМОТРИ ВИДЕО! </vt:lpstr>
      <vt:lpstr>ОБУЧЕНИЕ В СТРОИТЕЛЬНОЙ АКАДЕМИИ</vt:lpstr>
      <vt:lpstr>Презентация PowerPoint</vt:lpstr>
      <vt:lpstr>САМОСТОЯТЕЛЬНОЕ ОБСЛЕДОВАНИЕ ЗДАНИЯ ЧЕРЕЗ МОБИЛЬНОЕ ПРИЛОЖЕНИЕ TN CHECK</vt:lpstr>
      <vt:lpstr>СООБЩЕСТВА ТЕХНОНИКОЛЬ  ДЛЯ БИЗНЕСА</vt:lpstr>
      <vt:lpstr>Участвуй и побеждай!</vt:lpstr>
      <vt:lpstr>СПАСИБО ЗА ВНИМАНИЕ!</vt:lpstr>
    </vt:vector>
  </TitlesOfParts>
  <Manager/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URSA powerpoint template</dc:title>
  <dc:subject>URSA powerpoint template</dc:subject>
  <dc:creator/>
  <cp:lastModifiedBy/>
  <cp:revision>1</cp:revision>
  <dcterms:created xsi:type="dcterms:W3CDTF">2017-07-06T12:29:17Z</dcterms:created>
  <dcterms:modified xsi:type="dcterms:W3CDTF">2025-02-24T05:01:36Z</dcterms:modified>
  <cp:category>TEMPLATES</cp:category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0x0101005DF8E2624C48B34193701324CBB35D2B</vt:lpwstr>
  </property>
</Properties>
</file>